
<file path=[Content_Types].xml><?xml version="1.0" encoding="utf-8"?>
<Types xmlns="http://schemas.openxmlformats.org/package/2006/content-types">
  <Default Extension="jpeg" ContentType="image/jpeg"/>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29"/>
  </p:handoutMasterIdLst>
  <p:sldIdLst>
    <p:sldId id="288" r:id="rId3"/>
    <p:sldId id="262" r:id="rId5"/>
    <p:sldId id="292" r:id="rId6"/>
    <p:sldId id="263" r:id="rId7"/>
    <p:sldId id="289" r:id="rId8"/>
    <p:sldId id="290" r:id="rId9"/>
    <p:sldId id="291" r:id="rId10"/>
    <p:sldId id="261" r:id="rId11"/>
    <p:sldId id="293" r:id="rId12"/>
    <p:sldId id="294" r:id="rId13"/>
    <p:sldId id="295" r:id="rId14"/>
    <p:sldId id="296" r:id="rId15"/>
    <p:sldId id="297" r:id="rId16"/>
    <p:sldId id="298" r:id="rId17"/>
    <p:sldId id="299" r:id="rId18"/>
    <p:sldId id="300" r:id="rId19"/>
    <p:sldId id="301" r:id="rId20"/>
    <p:sldId id="302" r:id="rId21"/>
    <p:sldId id="303" r:id="rId22"/>
    <p:sldId id="304" r:id="rId23"/>
    <p:sldId id="305" r:id="rId24"/>
    <p:sldId id="306" r:id="rId25"/>
    <p:sldId id="307" r:id="rId26"/>
    <p:sldId id="308" r:id="rId27"/>
    <p:sldId id="309" r:id="rId28"/>
  </p:sldIdLst>
  <p:sldSz cx="9144000" cy="5143500" type="screen16x9"/>
  <p:notesSz cx="6858000" cy="9144000"/>
  <p:custDataLst>
    <p:tags r:id="rId33"/>
  </p:custDataLst>
  <p:defaultText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409"/>
    <a:srgbClr val="F1AD14"/>
    <a:srgbClr val="333436"/>
    <a:srgbClr val="FAFAF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213" autoAdjust="0"/>
    <p:restoredTop sz="94660"/>
  </p:normalViewPr>
  <p:slideViewPr>
    <p:cSldViewPr snapToGrid="0">
      <p:cViewPr>
        <p:scale>
          <a:sx n="125" d="100"/>
          <a:sy n="125" d="100"/>
        </p:scale>
        <p:origin x="588" y="504"/>
      </p:cViewPr>
      <p:guideLst>
        <p:guide orient="horz" pos="1563"/>
        <p:guide pos="2892"/>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3" Type="http://schemas.openxmlformats.org/officeDocument/2006/relationships/tags" Target="tags/tag7.xml"/><Relationship Id="rId32" Type="http://schemas.openxmlformats.org/officeDocument/2006/relationships/tableStyles" Target="tableStyles.xml"/><Relationship Id="rId31" Type="http://schemas.openxmlformats.org/officeDocument/2006/relationships/viewProps" Target="viewProps.xml"/><Relationship Id="rId30" Type="http://schemas.openxmlformats.org/officeDocument/2006/relationships/presProps" Target="presProps.xml"/><Relationship Id="rId3" Type="http://schemas.openxmlformats.org/officeDocument/2006/relationships/slide" Target="slides/slide1.xml"/><Relationship Id="rId29" Type="http://schemas.openxmlformats.org/officeDocument/2006/relationships/handoutMaster" Target="handoutMasters/handoutMaster1.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D13BBE5-0BEA-4494-9BEF-C8C2F48C9E2D}"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1CB8912-F0BA-4AD8-8415-DA1F26BCB09F}" type="slidenum">
              <a:rPr lang="zh-CN" altLang="en-US" smtClean="0"/>
            </a:fld>
            <a:endParaRPr lang="zh-CN" altLang="en-US"/>
          </a:p>
        </p:txBody>
      </p:sp>
    </p:spTree>
  </p:cSld>
  <p:clrMap bg1="lt1" tx1="dk1" bg2="lt2" tx2="dk2" accent1="accent1" accent2="accent2" accent3="accent3" accent4="accent4" accent5="accent5" accent6="accent6" hlink="hlink" folHlink="folHlink"/>
  <p:hf hdr="0" ftr="0" dt="0"/>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1CB8912-F0BA-4AD8-8415-DA1F26BCB09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spTree>
  </p:cSld>
  <p:clrMapOvr>
    <a:masterClrMapping/>
  </p:clrMapOvr>
  <p:hf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hf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cSld>
  <p:clrMapOvr>
    <a:masterClrMapping/>
  </p:clrMapOvr>
  <p:hf hdr="0" ftr="0" dt="0"/>
</p:sldLayout>
</file>

<file path=ppt/slideMasters/_rels/slideMaster1.xml.rels><?xml version="1.0" encoding="UTF-8" standalone="yes"?>
<Relationships xmlns="http://schemas.openxmlformats.org/package/2006/relationships"><Relationship Id="rId4" Type="http://schemas.openxmlformats.org/officeDocument/2006/relationships/theme" Target="../theme/theme1.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Lst>
  <p:hf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97" Type="http://schemas.openxmlformats.org/officeDocument/2006/relationships/notesSlide" Target="../notesSlides/notesSlide1.xml"/><Relationship Id="rId96" Type="http://schemas.openxmlformats.org/officeDocument/2006/relationships/slideLayout" Target="../slideLayouts/slideLayout2.xml"/><Relationship Id="rId95" Type="http://schemas.openxmlformats.org/officeDocument/2006/relationships/image" Target="../media/image95.png"/><Relationship Id="rId94" Type="http://schemas.openxmlformats.org/officeDocument/2006/relationships/image" Target="../media/image94.png"/><Relationship Id="rId93" Type="http://schemas.openxmlformats.org/officeDocument/2006/relationships/image" Target="../media/image93.png"/><Relationship Id="rId92" Type="http://schemas.openxmlformats.org/officeDocument/2006/relationships/image" Target="../media/image92.png"/><Relationship Id="rId91" Type="http://schemas.openxmlformats.org/officeDocument/2006/relationships/image" Target="../media/image91.png"/><Relationship Id="rId90" Type="http://schemas.openxmlformats.org/officeDocument/2006/relationships/image" Target="../media/image90.png"/><Relationship Id="rId9" Type="http://schemas.openxmlformats.org/officeDocument/2006/relationships/image" Target="../media/image9.png"/><Relationship Id="rId89" Type="http://schemas.openxmlformats.org/officeDocument/2006/relationships/image" Target="../media/image89.png"/><Relationship Id="rId88" Type="http://schemas.openxmlformats.org/officeDocument/2006/relationships/image" Target="../media/image88.png"/><Relationship Id="rId87" Type="http://schemas.openxmlformats.org/officeDocument/2006/relationships/image" Target="../media/image87.png"/><Relationship Id="rId86" Type="http://schemas.openxmlformats.org/officeDocument/2006/relationships/image" Target="../media/image86.png"/><Relationship Id="rId85" Type="http://schemas.openxmlformats.org/officeDocument/2006/relationships/image" Target="../media/image85.png"/><Relationship Id="rId84" Type="http://schemas.openxmlformats.org/officeDocument/2006/relationships/image" Target="../media/image84.png"/><Relationship Id="rId83" Type="http://schemas.openxmlformats.org/officeDocument/2006/relationships/image" Target="../media/image83.png"/><Relationship Id="rId82" Type="http://schemas.openxmlformats.org/officeDocument/2006/relationships/image" Target="../media/image82.png"/><Relationship Id="rId81" Type="http://schemas.openxmlformats.org/officeDocument/2006/relationships/image" Target="../media/image81.png"/><Relationship Id="rId80" Type="http://schemas.openxmlformats.org/officeDocument/2006/relationships/image" Target="../media/image80.png"/><Relationship Id="rId8" Type="http://schemas.openxmlformats.org/officeDocument/2006/relationships/image" Target="../media/image8.png"/><Relationship Id="rId79" Type="http://schemas.openxmlformats.org/officeDocument/2006/relationships/image" Target="../media/image79.png"/><Relationship Id="rId78" Type="http://schemas.openxmlformats.org/officeDocument/2006/relationships/image" Target="../media/image78.png"/><Relationship Id="rId77" Type="http://schemas.openxmlformats.org/officeDocument/2006/relationships/image" Target="../media/image77.png"/><Relationship Id="rId76" Type="http://schemas.openxmlformats.org/officeDocument/2006/relationships/image" Target="../media/image76.png"/><Relationship Id="rId75" Type="http://schemas.openxmlformats.org/officeDocument/2006/relationships/image" Target="../media/image75.png"/><Relationship Id="rId74" Type="http://schemas.openxmlformats.org/officeDocument/2006/relationships/image" Target="../media/image74.png"/><Relationship Id="rId73" Type="http://schemas.openxmlformats.org/officeDocument/2006/relationships/image" Target="../media/image73.png"/><Relationship Id="rId72" Type="http://schemas.openxmlformats.org/officeDocument/2006/relationships/image" Target="../media/image72.png"/><Relationship Id="rId71" Type="http://schemas.openxmlformats.org/officeDocument/2006/relationships/image" Target="../media/image71.png"/><Relationship Id="rId70" Type="http://schemas.openxmlformats.org/officeDocument/2006/relationships/image" Target="../media/image70.png"/><Relationship Id="rId7" Type="http://schemas.openxmlformats.org/officeDocument/2006/relationships/image" Target="../media/image7.png"/><Relationship Id="rId69" Type="http://schemas.openxmlformats.org/officeDocument/2006/relationships/image" Target="../media/image69.png"/><Relationship Id="rId68" Type="http://schemas.openxmlformats.org/officeDocument/2006/relationships/image" Target="../media/image68.png"/><Relationship Id="rId67" Type="http://schemas.openxmlformats.org/officeDocument/2006/relationships/image" Target="../media/image67.png"/><Relationship Id="rId66" Type="http://schemas.openxmlformats.org/officeDocument/2006/relationships/image" Target="../media/image66.png"/><Relationship Id="rId65" Type="http://schemas.openxmlformats.org/officeDocument/2006/relationships/image" Target="../media/image65.png"/><Relationship Id="rId64" Type="http://schemas.openxmlformats.org/officeDocument/2006/relationships/image" Target="../media/image64.png"/><Relationship Id="rId63" Type="http://schemas.openxmlformats.org/officeDocument/2006/relationships/image" Target="../media/image63.png"/><Relationship Id="rId62" Type="http://schemas.openxmlformats.org/officeDocument/2006/relationships/image" Target="../media/image62.png"/><Relationship Id="rId61" Type="http://schemas.openxmlformats.org/officeDocument/2006/relationships/image" Target="../media/image61.png"/><Relationship Id="rId60" Type="http://schemas.openxmlformats.org/officeDocument/2006/relationships/image" Target="../media/image60.png"/><Relationship Id="rId6" Type="http://schemas.openxmlformats.org/officeDocument/2006/relationships/image" Target="../media/image6.png"/><Relationship Id="rId59" Type="http://schemas.openxmlformats.org/officeDocument/2006/relationships/image" Target="../media/image59.png"/><Relationship Id="rId58" Type="http://schemas.openxmlformats.org/officeDocument/2006/relationships/image" Target="../media/image58.png"/><Relationship Id="rId57" Type="http://schemas.openxmlformats.org/officeDocument/2006/relationships/image" Target="../media/image57.png"/><Relationship Id="rId56" Type="http://schemas.openxmlformats.org/officeDocument/2006/relationships/image" Target="../media/image56.png"/><Relationship Id="rId55" Type="http://schemas.openxmlformats.org/officeDocument/2006/relationships/image" Target="../media/image55.png"/><Relationship Id="rId54" Type="http://schemas.openxmlformats.org/officeDocument/2006/relationships/image" Target="../media/image54.png"/><Relationship Id="rId53" Type="http://schemas.openxmlformats.org/officeDocument/2006/relationships/image" Target="../media/image53.png"/><Relationship Id="rId52" Type="http://schemas.openxmlformats.org/officeDocument/2006/relationships/image" Target="../media/image52.png"/><Relationship Id="rId51" Type="http://schemas.openxmlformats.org/officeDocument/2006/relationships/image" Target="../media/image51.png"/><Relationship Id="rId50" Type="http://schemas.openxmlformats.org/officeDocument/2006/relationships/image" Target="../media/image50.png"/><Relationship Id="rId5" Type="http://schemas.openxmlformats.org/officeDocument/2006/relationships/image" Target="../media/image5.png"/><Relationship Id="rId49" Type="http://schemas.openxmlformats.org/officeDocument/2006/relationships/image" Target="../media/image49.png"/><Relationship Id="rId48" Type="http://schemas.openxmlformats.org/officeDocument/2006/relationships/image" Target="../media/image48.png"/><Relationship Id="rId47" Type="http://schemas.openxmlformats.org/officeDocument/2006/relationships/image" Target="../media/image47.png"/><Relationship Id="rId46" Type="http://schemas.openxmlformats.org/officeDocument/2006/relationships/image" Target="../media/image46.png"/><Relationship Id="rId45" Type="http://schemas.openxmlformats.org/officeDocument/2006/relationships/image" Target="../media/image45.png"/><Relationship Id="rId44" Type="http://schemas.openxmlformats.org/officeDocument/2006/relationships/image" Target="../media/image44.png"/><Relationship Id="rId43" Type="http://schemas.openxmlformats.org/officeDocument/2006/relationships/image" Target="../media/image43.png"/><Relationship Id="rId42" Type="http://schemas.openxmlformats.org/officeDocument/2006/relationships/image" Target="../media/image42.png"/><Relationship Id="rId41" Type="http://schemas.openxmlformats.org/officeDocument/2006/relationships/image" Target="../media/image41.png"/><Relationship Id="rId40" Type="http://schemas.openxmlformats.org/officeDocument/2006/relationships/image" Target="../media/image40.png"/><Relationship Id="rId4" Type="http://schemas.openxmlformats.org/officeDocument/2006/relationships/image" Target="../media/image4.png"/><Relationship Id="rId39" Type="http://schemas.openxmlformats.org/officeDocument/2006/relationships/image" Target="../media/image39.png"/><Relationship Id="rId38" Type="http://schemas.openxmlformats.org/officeDocument/2006/relationships/image" Target="../media/image38.png"/><Relationship Id="rId37" Type="http://schemas.openxmlformats.org/officeDocument/2006/relationships/image" Target="../media/image37.png"/><Relationship Id="rId36" Type="http://schemas.openxmlformats.org/officeDocument/2006/relationships/image" Target="../media/image36.png"/><Relationship Id="rId35" Type="http://schemas.openxmlformats.org/officeDocument/2006/relationships/image" Target="../media/image35.png"/><Relationship Id="rId34" Type="http://schemas.openxmlformats.org/officeDocument/2006/relationships/image" Target="../media/image34.png"/><Relationship Id="rId33" Type="http://schemas.openxmlformats.org/officeDocument/2006/relationships/image" Target="../media/image33.png"/><Relationship Id="rId32" Type="http://schemas.openxmlformats.org/officeDocument/2006/relationships/image" Target="../media/image32.png"/><Relationship Id="rId31" Type="http://schemas.openxmlformats.org/officeDocument/2006/relationships/image" Target="../media/image31.png"/><Relationship Id="rId30" Type="http://schemas.openxmlformats.org/officeDocument/2006/relationships/image" Target="../media/image30.png"/><Relationship Id="rId3" Type="http://schemas.openxmlformats.org/officeDocument/2006/relationships/image" Target="../media/image3.png"/><Relationship Id="rId29" Type="http://schemas.openxmlformats.org/officeDocument/2006/relationships/image" Target="../media/image29.png"/><Relationship Id="rId28" Type="http://schemas.openxmlformats.org/officeDocument/2006/relationships/image" Target="../media/image28.png"/><Relationship Id="rId27" Type="http://schemas.openxmlformats.org/officeDocument/2006/relationships/image" Target="../media/image27.png"/><Relationship Id="rId26" Type="http://schemas.openxmlformats.org/officeDocument/2006/relationships/image" Target="../media/image26.png"/><Relationship Id="rId25" Type="http://schemas.openxmlformats.org/officeDocument/2006/relationships/image" Target="../media/image25.png"/><Relationship Id="rId24" Type="http://schemas.openxmlformats.org/officeDocument/2006/relationships/image" Target="../media/image24.png"/><Relationship Id="rId23" Type="http://schemas.openxmlformats.org/officeDocument/2006/relationships/image" Target="../media/image23.png"/><Relationship Id="rId22" Type="http://schemas.openxmlformats.org/officeDocument/2006/relationships/image" Target="../media/image22.png"/><Relationship Id="rId21" Type="http://schemas.openxmlformats.org/officeDocument/2006/relationships/image" Target="../media/image21.png"/><Relationship Id="rId20" Type="http://schemas.openxmlformats.org/officeDocument/2006/relationships/image" Target="../media/image20.png"/><Relationship Id="rId2" Type="http://schemas.openxmlformats.org/officeDocument/2006/relationships/image" Target="../media/image2.png"/><Relationship Id="rId19" Type="http://schemas.openxmlformats.org/officeDocument/2006/relationships/image" Target="../media/image19.png"/><Relationship Id="rId18" Type="http://schemas.openxmlformats.org/officeDocument/2006/relationships/image" Target="../media/image18.png"/><Relationship Id="rId17" Type="http://schemas.openxmlformats.org/officeDocument/2006/relationships/image" Target="../media/image17.png"/><Relationship Id="rId16" Type="http://schemas.openxmlformats.org/officeDocument/2006/relationships/image" Target="../media/image16.png"/><Relationship Id="rId15" Type="http://schemas.openxmlformats.org/officeDocument/2006/relationships/image" Target="../media/image15.png"/><Relationship Id="rId14" Type="http://schemas.openxmlformats.org/officeDocument/2006/relationships/image" Target="../media/image14.png"/><Relationship Id="rId13" Type="http://schemas.openxmlformats.org/officeDocument/2006/relationships/image" Target="../media/image13.png"/><Relationship Id="rId12" Type="http://schemas.openxmlformats.org/officeDocument/2006/relationships/image" Target="../media/image12.png"/><Relationship Id="rId11" Type="http://schemas.openxmlformats.org/officeDocument/2006/relationships/image" Target="../media/image11.png"/><Relationship Id="rId10" Type="http://schemas.openxmlformats.org/officeDocument/2006/relationships/image" Target="../media/image10.png"/><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12.xml.rels><?xml version="1.0" encoding="UTF-8" standalone="yes"?>
<Relationships xmlns="http://schemas.openxmlformats.org/package/2006/relationships"><Relationship Id="rId4" Type="http://schemas.openxmlformats.org/officeDocument/2006/relationships/notesSlide" Target="../notesSlides/notesSlide12.xml"/><Relationship Id="rId3" Type="http://schemas.openxmlformats.org/officeDocument/2006/relationships/slideLayout" Target="../slideLayouts/slideLayout2.xml"/><Relationship Id="rId2" Type="http://schemas.openxmlformats.org/officeDocument/2006/relationships/tags" Target="../tags/tag3.xml"/><Relationship Id="rId1" Type="http://schemas.openxmlformats.org/officeDocument/2006/relationships/tags" Target="../tags/tag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tags" Target="../tags/tag6.xml"/></Relationships>
</file>

<file path=ppt/slides/_rels/slide18.xml.rels><?xml version="1.0" encoding="UTF-8" standalone="yes"?>
<Relationships xmlns="http://schemas.openxmlformats.org/package/2006/relationships"><Relationship Id="rId6" Type="http://schemas.openxmlformats.org/officeDocument/2006/relationships/notesSlide" Target="../notesSlides/notesSlide18.xml"/><Relationship Id="rId5" Type="http://schemas.openxmlformats.org/officeDocument/2006/relationships/slideLayout" Target="../slideLayouts/slideLayout2.xml"/><Relationship Id="rId4" Type="http://schemas.openxmlformats.org/officeDocument/2006/relationships/image" Target="../media/image127.jpeg"/><Relationship Id="rId3" Type="http://schemas.openxmlformats.org/officeDocument/2006/relationships/image" Target="../media/image126.jpeg"/><Relationship Id="rId2" Type="http://schemas.openxmlformats.org/officeDocument/2006/relationships/image" Target="../media/image125.jpeg"/><Relationship Id="rId1" Type="http://schemas.openxmlformats.org/officeDocument/2006/relationships/image" Target="../media/image124.jpe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xml"/><Relationship Id="rId1" Type="http://schemas.openxmlformats.org/officeDocument/2006/relationships/image" Target="../media/image128.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xml"/><Relationship Id="rId1" Type="http://schemas.openxmlformats.org/officeDocument/2006/relationships/image" Target="../media/image129.jpeg"/></Relationships>
</file>

<file path=ppt/slides/_rels/slide23.xml.rels><?xml version="1.0" encoding="UTF-8" standalone="yes"?>
<Relationships xmlns="http://schemas.openxmlformats.org/package/2006/relationships"><Relationship Id="rId4" Type="http://schemas.openxmlformats.org/officeDocument/2006/relationships/notesSlide" Target="../notesSlides/notesSlide23.xml"/><Relationship Id="rId3" Type="http://schemas.openxmlformats.org/officeDocument/2006/relationships/slideLayout" Target="../slideLayouts/slideLayout2.xml"/><Relationship Id="rId2" Type="http://schemas.openxmlformats.org/officeDocument/2006/relationships/image" Target="../media/image130.png"/><Relationship Id="rId1" Type="http://schemas.openxmlformats.org/officeDocument/2006/relationships/image" Target="../media/image129.jpeg"/></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24.xml"/><Relationship Id="rId3" Type="http://schemas.openxmlformats.org/officeDocument/2006/relationships/slideLayout" Target="../slideLayouts/slideLayout2.xml"/><Relationship Id="rId2" Type="http://schemas.openxmlformats.org/officeDocument/2006/relationships/image" Target="../media/image131.jpeg"/><Relationship Id="rId1" Type="http://schemas.openxmlformats.org/officeDocument/2006/relationships/image" Target="../media/image129.jpe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image" Target="../media/image13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9" Type="http://schemas.openxmlformats.org/officeDocument/2006/relationships/image" Target="../media/image104.emf"/><Relationship Id="rId8" Type="http://schemas.openxmlformats.org/officeDocument/2006/relationships/image" Target="../media/image103.emf"/><Relationship Id="rId7" Type="http://schemas.openxmlformats.org/officeDocument/2006/relationships/image" Target="../media/image102.emf"/><Relationship Id="rId6" Type="http://schemas.openxmlformats.org/officeDocument/2006/relationships/image" Target="../media/image101.emf"/><Relationship Id="rId5" Type="http://schemas.openxmlformats.org/officeDocument/2006/relationships/image" Target="../media/image100.emf"/><Relationship Id="rId4" Type="http://schemas.openxmlformats.org/officeDocument/2006/relationships/image" Target="../media/image99.emf"/><Relationship Id="rId3" Type="http://schemas.openxmlformats.org/officeDocument/2006/relationships/image" Target="../media/image98.emf"/><Relationship Id="rId29" Type="http://schemas.openxmlformats.org/officeDocument/2006/relationships/notesSlide" Target="../notesSlides/notesSlide6.xml"/><Relationship Id="rId28" Type="http://schemas.openxmlformats.org/officeDocument/2006/relationships/slideLayout" Target="../slideLayouts/slideLayout2.xml"/><Relationship Id="rId27" Type="http://schemas.openxmlformats.org/officeDocument/2006/relationships/image" Target="../media/image122.png"/><Relationship Id="rId26" Type="http://schemas.openxmlformats.org/officeDocument/2006/relationships/image" Target="../media/image121.emf"/><Relationship Id="rId25" Type="http://schemas.openxmlformats.org/officeDocument/2006/relationships/image" Target="../media/image120.png"/><Relationship Id="rId24" Type="http://schemas.openxmlformats.org/officeDocument/2006/relationships/image" Target="../media/image119.png"/><Relationship Id="rId23" Type="http://schemas.openxmlformats.org/officeDocument/2006/relationships/image" Target="../media/image118.png"/><Relationship Id="rId22" Type="http://schemas.openxmlformats.org/officeDocument/2006/relationships/image" Target="../media/image117.png"/><Relationship Id="rId21" Type="http://schemas.openxmlformats.org/officeDocument/2006/relationships/image" Target="../media/image116.png"/><Relationship Id="rId20" Type="http://schemas.openxmlformats.org/officeDocument/2006/relationships/image" Target="../media/image115.png"/><Relationship Id="rId2" Type="http://schemas.openxmlformats.org/officeDocument/2006/relationships/image" Target="../media/image97.emf"/><Relationship Id="rId19" Type="http://schemas.openxmlformats.org/officeDocument/2006/relationships/image" Target="../media/image114.png"/><Relationship Id="rId18" Type="http://schemas.openxmlformats.org/officeDocument/2006/relationships/image" Target="../media/image113.png"/><Relationship Id="rId17" Type="http://schemas.openxmlformats.org/officeDocument/2006/relationships/image" Target="../media/image112.emf"/><Relationship Id="rId16" Type="http://schemas.openxmlformats.org/officeDocument/2006/relationships/image" Target="../media/image111.emf"/><Relationship Id="rId15" Type="http://schemas.openxmlformats.org/officeDocument/2006/relationships/image" Target="../media/image110.emf"/><Relationship Id="rId14" Type="http://schemas.openxmlformats.org/officeDocument/2006/relationships/image" Target="../media/image109.emf"/><Relationship Id="rId13" Type="http://schemas.openxmlformats.org/officeDocument/2006/relationships/image" Target="../media/image108.emf"/><Relationship Id="rId12" Type="http://schemas.openxmlformats.org/officeDocument/2006/relationships/image" Target="../media/image107.emf"/><Relationship Id="rId11" Type="http://schemas.openxmlformats.org/officeDocument/2006/relationships/image" Target="../media/image106.emf"/><Relationship Id="rId10" Type="http://schemas.openxmlformats.org/officeDocument/2006/relationships/image" Target="../media/image105.emf"/><Relationship Id="rId1" Type="http://schemas.openxmlformats.org/officeDocument/2006/relationships/image" Target="../media/image96.emf"/></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image" Target="../media/image123.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791686" y="1177775"/>
            <a:ext cx="4140994" cy="1938020"/>
          </a:xfrm>
          <a:prstGeom prst="rect">
            <a:avLst/>
          </a:prstGeom>
          <a:noFill/>
        </p:spPr>
        <p:txBody>
          <a:bodyPr wrap="square" rtlCol="0">
            <a:spAutoFit/>
            <a:scene3d>
              <a:camera prst="orthographicFront"/>
              <a:lightRig rig="threePt" dir="t"/>
            </a:scene3d>
            <a:sp3d contourW="12700"/>
          </a:bodyPr>
          <a:lstStyle/>
          <a:p>
            <a:r>
              <a:rPr lang="zh-CN" altLang="en-US" sz="6000" b="1" dirty="0">
                <a:solidFill>
                  <a:schemeClr val="tx1">
                    <a:lumMod val="85000"/>
                    <a:lumOff val="15000"/>
                  </a:schemeClr>
                </a:solidFill>
                <a:cs typeface="+mn-ea"/>
                <a:sym typeface="+mn-lt"/>
              </a:rPr>
              <a:t>财务基础</a:t>
            </a:r>
            <a:endParaRPr lang="zh-CN" altLang="en-US" sz="6000" b="1" dirty="0">
              <a:solidFill>
                <a:schemeClr val="tx1">
                  <a:lumMod val="85000"/>
                  <a:lumOff val="15000"/>
                </a:schemeClr>
              </a:solidFill>
              <a:cs typeface="+mn-ea"/>
              <a:sym typeface="+mn-lt"/>
            </a:endParaRPr>
          </a:p>
          <a:p>
            <a:r>
              <a:rPr lang="zh-CN" altLang="en-US" sz="6000" b="1" dirty="0">
                <a:solidFill>
                  <a:schemeClr val="tx1">
                    <a:lumMod val="85000"/>
                    <a:lumOff val="15000"/>
                  </a:schemeClr>
                </a:solidFill>
                <a:cs typeface="+mn-ea"/>
                <a:sym typeface="+mn-lt"/>
              </a:rPr>
              <a:t>知识培训</a:t>
            </a:r>
            <a:endParaRPr lang="zh-CN" altLang="en-US" sz="6000" b="1" dirty="0">
              <a:solidFill>
                <a:schemeClr val="tx1">
                  <a:lumMod val="85000"/>
                  <a:lumOff val="15000"/>
                </a:schemeClr>
              </a:solidFill>
              <a:cs typeface="+mn-ea"/>
              <a:sym typeface="+mn-lt"/>
            </a:endParaRPr>
          </a:p>
        </p:txBody>
      </p:sp>
      <p:grpSp>
        <p:nvGrpSpPr>
          <p:cNvPr id="22" name="Group 5"/>
          <p:cNvGrpSpPr/>
          <p:nvPr/>
        </p:nvGrpSpPr>
        <p:grpSpPr>
          <a:xfrm>
            <a:off x="4857750" y="1114661"/>
            <a:ext cx="3742992" cy="3126425"/>
            <a:chOff x="1492251" y="0"/>
            <a:chExt cx="9190038" cy="6858001"/>
          </a:xfrm>
          <a:effectLst>
            <a:outerShdw blurRad="292100" dist="190500" dir="2700000" algn="tl" rotWithShape="0">
              <a:prstClr val="black">
                <a:alpha val="40000"/>
              </a:prstClr>
            </a:outerShdw>
          </a:effectLst>
        </p:grpSpPr>
        <p:sp>
          <p:nvSpPr>
            <p:cNvPr id="23" name="Rectangle 5"/>
            <p:cNvSpPr>
              <a:spLocks noChangeArrowheads="1"/>
            </p:cNvSpPr>
            <p:nvPr/>
          </p:nvSpPr>
          <p:spPr bwMode="auto">
            <a:xfrm>
              <a:off x="4241801" y="1585913"/>
              <a:ext cx="149225" cy="141288"/>
            </a:xfrm>
            <a:prstGeom prst="rect">
              <a:avLst/>
            </a:prstGeom>
            <a:solidFill>
              <a:srgbClr val="1A1A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 name="Freeform 6"/>
            <p:cNvSpPr/>
            <p:nvPr/>
          </p:nvSpPr>
          <p:spPr bwMode="auto">
            <a:xfrm>
              <a:off x="4241801" y="2133600"/>
              <a:ext cx="149225" cy="104775"/>
            </a:xfrm>
            <a:custGeom>
              <a:avLst/>
              <a:gdLst>
                <a:gd name="T0" fmla="*/ 0 w 17"/>
                <a:gd name="T1" fmla="*/ 0 h 12"/>
                <a:gd name="T2" fmla="*/ 0 w 17"/>
                <a:gd name="T3" fmla="*/ 3 h 12"/>
                <a:gd name="T4" fmla="*/ 9 w 17"/>
                <a:gd name="T5" fmla="*/ 12 h 12"/>
                <a:gd name="T6" fmla="*/ 9 w 17"/>
                <a:gd name="T7" fmla="*/ 12 h 12"/>
                <a:gd name="T8" fmla="*/ 17 w 17"/>
                <a:gd name="T9" fmla="*/ 3 h 12"/>
                <a:gd name="T10" fmla="*/ 17 w 17"/>
                <a:gd name="T11" fmla="*/ 0 h 12"/>
                <a:gd name="T12" fmla="*/ 17 w 17"/>
                <a:gd name="T13" fmla="*/ 0 h 12"/>
                <a:gd name="T14" fmla="*/ 1 w 17"/>
                <a:gd name="T15" fmla="*/ 0 h 12"/>
                <a:gd name="T16" fmla="*/ 0 w 1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0" y="0"/>
                  </a:moveTo>
                  <a:cubicBezTo>
                    <a:pt x="0" y="3"/>
                    <a:pt x="0" y="3"/>
                    <a:pt x="0" y="3"/>
                  </a:cubicBezTo>
                  <a:cubicBezTo>
                    <a:pt x="0" y="8"/>
                    <a:pt x="4" y="12"/>
                    <a:pt x="9" y="12"/>
                  </a:cubicBezTo>
                  <a:cubicBezTo>
                    <a:pt x="9" y="12"/>
                    <a:pt x="9" y="12"/>
                    <a:pt x="9" y="12"/>
                  </a:cubicBezTo>
                  <a:cubicBezTo>
                    <a:pt x="13" y="12"/>
                    <a:pt x="17" y="8"/>
                    <a:pt x="17" y="3"/>
                  </a:cubicBezTo>
                  <a:cubicBezTo>
                    <a:pt x="17" y="0"/>
                    <a:pt x="17" y="0"/>
                    <a:pt x="17" y="0"/>
                  </a:cubicBezTo>
                  <a:cubicBezTo>
                    <a:pt x="17" y="0"/>
                    <a:pt x="17" y="0"/>
                    <a:pt x="17" y="0"/>
                  </a:cubicBezTo>
                  <a:cubicBezTo>
                    <a:pt x="1" y="0"/>
                    <a:pt x="1" y="0"/>
                    <a:pt x="1" y="0"/>
                  </a:cubicBezTo>
                  <a:cubicBezTo>
                    <a:pt x="1" y="0"/>
                    <a:pt x="0" y="0"/>
                    <a:pt x="0" y="0"/>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 name="Freeform 7"/>
            <p:cNvSpPr/>
            <p:nvPr/>
          </p:nvSpPr>
          <p:spPr bwMode="auto">
            <a:xfrm>
              <a:off x="4241801" y="1727200"/>
              <a:ext cx="149225" cy="406400"/>
            </a:xfrm>
            <a:custGeom>
              <a:avLst/>
              <a:gdLst>
                <a:gd name="T0" fmla="*/ 0 w 17"/>
                <a:gd name="T1" fmla="*/ 0 h 46"/>
                <a:gd name="T2" fmla="*/ 0 w 17"/>
                <a:gd name="T3" fmla="*/ 46 h 46"/>
                <a:gd name="T4" fmla="*/ 1 w 17"/>
                <a:gd name="T5" fmla="*/ 46 h 46"/>
                <a:gd name="T6" fmla="*/ 17 w 17"/>
                <a:gd name="T7" fmla="*/ 46 h 46"/>
                <a:gd name="T8" fmla="*/ 17 w 17"/>
                <a:gd name="T9" fmla="*/ 46 h 46"/>
                <a:gd name="T10" fmla="*/ 17 w 17"/>
                <a:gd name="T11" fmla="*/ 0 h 46"/>
                <a:gd name="T12" fmla="*/ 0 w 17"/>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7" h="46">
                  <a:moveTo>
                    <a:pt x="0" y="0"/>
                  </a:moveTo>
                  <a:cubicBezTo>
                    <a:pt x="0" y="46"/>
                    <a:pt x="0" y="46"/>
                    <a:pt x="0" y="46"/>
                  </a:cubicBezTo>
                  <a:cubicBezTo>
                    <a:pt x="0" y="46"/>
                    <a:pt x="1" y="46"/>
                    <a:pt x="1" y="46"/>
                  </a:cubicBezTo>
                  <a:cubicBezTo>
                    <a:pt x="17" y="46"/>
                    <a:pt x="17" y="46"/>
                    <a:pt x="17" y="46"/>
                  </a:cubicBezTo>
                  <a:cubicBezTo>
                    <a:pt x="17" y="46"/>
                    <a:pt x="17" y="46"/>
                    <a:pt x="17" y="46"/>
                  </a:cubicBezTo>
                  <a:cubicBezTo>
                    <a:pt x="17" y="0"/>
                    <a:pt x="17" y="0"/>
                    <a:pt x="17" y="0"/>
                  </a:cubicBez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 name="Freeform 8"/>
            <p:cNvSpPr/>
            <p:nvPr/>
          </p:nvSpPr>
          <p:spPr bwMode="auto">
            <a:xfrm>
              <a:off x="4391026" y="1727200"/>
              <a:ext cx="61913" cy="406400"/>
            </a:xfrm>
            <a:custGeom>
              <a:avLst/>
              <a:gdLst>
                <a:gd name="T0" fmla="*/ 0 w 7"/>
                <a:gd name="T1" fmla="*/ 0 h 46"/>
                <a:gd name="T2" fmla="*/ 0 w 7"/>
                <a:gd name="T3" fmla="*/ 46 h 46"/>
                <a:gd name="T4" fmla="*/ 7 w 7"/>
                <a:gd name="T5" fmla="*/ 39 h 46"/>
                <a:gd name="T6" fmla="*/ 7 w 7"/>
                <a:gd name="T7" fmla="*/ 0 h 46"/>
                <a:gd name="T8" fmla="*/ 0 w 7"/>
                <a:gd name="T9" fmla="*/ 0 h 46"/>
              </a:gdLst>
              <a:ahLst/>
              <a:cxnLst>
                <a:cxn ang="0">
                  <a:pos x="T0" y="T1"/>
                </a:cxn>
                <a:cxn ang="0">
                  <a:pos x="T2" y="T3"/>
                </a:cxn>
                <a:cxn ang="0">
                  <a:pos x="T4" y="T5"/>
                </a:cxn>
                <a:cxn ang="0">
                  <a:pos x="T6" y="T7"/>
                </a:cxn>
                <a:cxn ang="0">
                  <a:pos x="T8" y="T9"/>
                </a:cxn>
              </a:cxnLst>
              <a:rect l="0" t="0" r="r" b="b"/>
              <a:pathLst>
                <a:path w="7" h="46">
                  <a:moveTo>
                    <a:pt x="0" y="0"/>
                  </a:moveTo>
                  <a:cubicBezTo>
                    <a:pt x="0" y="46"/>
                    <a:pt x="0" y="46"/>
                    <a:pt x="0" y="46"/>
                  </a:cubicBezTo>
                  <a:cubicBezTo>
                    <a:pt x="4" y="46"/>
                    <a:pt x="7" y="43"/>
                    <a:pt x="7" y="39"/>
                  </a:cubicBezTo>
                  <a:cubicBezTo>
                    <a:pt x="7" y="0"/>
                    <a:pt x="7" y="0"/>
                    <a:pt x="7" y="0"/>
                  </a:cubicBezTo>
                  <a:lnTo>
                    <a:pt x="0" y="0"/>
                  </a:lnTo>
                  <a:close/>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 name="Freeform 9"/>
            <p:cNvSpPr/>
            <p:nvPr/>
          </p:nvSpPr>
          <p:spPr bwMode="auto">
            <a:xfrm>
              <a:off x="4179889" y="1727200"/>
              <a:ext cx="61913" cy="406400"/>
            </a:xfrm>
            <a:custGeom>
              <a:avLst/>
              <a:gdLst>
                <a:gd name="T0" fmla="*/ 0 w 7"/>
                <a:gd name="T1" fmla="*/ 0 h 46"/>
                <a:gd name="T2" fmla="*/ 0 w 7"/>
                <a:gd name="T3" fmla="*/ 39 h 46"/>
                <a:gd name="T4" fmla="*/ 7 w 7"/>
                <a:gd name="T5" fmla="*/ 46 h 46"/>
                <a:gd name="T6" fmla="*/ 7 w 7"/>
                <a:gd name="T7" fmla="*/ 0 h 46"/>
                <a:gd name="T8" fmla="*/ 0 w 7"/>
                <a:gd name="T9" fmla="*/ 0 h 46"/>
              </a:gdLst>
              <a:ahLst/>
              <a:cxnLst>
                <a:cxn ang="0">
                  <a:pos x="T0" y="T1"/>
                </a:cxn>
                <a:cxn ang="0">
                  <a:pos x="T2" y="T3"/>
                </a:cxn>
                <a:cxn ang="0">
                  <a:pos x="T4" y="T5"/>
                </a:cxn>
                <a:cxn ang="0">
                  <a:pos x="T6" y="T7"/>
                </a:cxn>
                <a:cxn ang="0">
                  <a:pos x="T8" y="T9"/>
                </a:cxn>
              </a:cxnLst>
              <a:rect l="0" t="0" r="r" b="b"/>
              <a:pathLst>
                <a:path w="7" h="46">
                  <a:moveTo>
                    <a:pt x="0" y="0"/>
                  </a:moveTo>
                  <a:cubicBezTo>
                    <a:pt x="0" y="39"/>
                    <a:pt x="0" y="39"/>
                    <a:pt x="0" y="39"/>
                  </a:cubicBezTo>
                  <a:cubicBezTo>
                    <a:pt x="0" y="43"/>
                    <a:pt x="3" y="46"/>
                    <a:pt x="7" y="46"/>
                  </a:cubicBezTo>
                  <a:cubicBezTo>
                    <a:pt x="7" y="0"/>
                    <a:pt x="7" y="0"/>
                    <a:pt x="7" y="0"/>
                  </a:cubicBezTo>
                  <a:lnTo>
                    <a:pt x="0" y="0"/>
                  </a:lnTo>
                  <a:close/>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 name="Rectangle 10"/>
            <p:cNvSpPr>
              <a:spLocks noChangeArrowheads="1"/>
            </p:cNvSpPr>
            <p:nvPr/>
          </p:nvSpPr>
          <p:spPr bwMode="auto">
            <a:xfrm>
              <a:off x="7123114" y="1585913"/>
              <a:ext cx="149225" cy="141288"/>
            </a:xfrm>
            <a:prstGeom prst="rect">
              <a:avLst/>
            </a:prstGeom>
            <a:solidFill>
              <a:srgbClr val="1A1A1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 name="Freeform 11"/>
            <p:cNvSpPr/>
            <p:nvPr/>
          </p:nvSpPr>
          <p:spPr bwMode="auto">
            <a:xfrm>
              <a:off x="7123114" y="2133600"/>
              <a:ext cx="149225" cy="104775"/>
            </a:xfrm>
            <a:custGeom>
              <a:avLst/>
              <a:gdLst>
                <a:gd name="T0" fmla="*/ 0 w 17"/>
                <a:gd name="T1" fmla="*/ 0 h 12"/>
                <a:gd name="T2" fmla="*/ 0 w 17"/>
                <a:gd name="T3" fmla="*/ 3 h 12"/>
                <a:gd name="T4" fmla="*/ 9 w 17"/>
                <a:gd name="T5" fmla="*/ 12 h 12"/>
                <a:gd name="T6" fmla="*/ 9 w 17"/>
                <a:gd name="T7" fmla="*/ 12 h 12"/>
                <a:gd name="T8" fmla="*/ 17 w 17"/>
                <a:gd name="T9" fmla="*/ 3 h 12"/>
                <a:gd name="T10" fmla="*/ 17 w 17"/>
                <a:gd name="T11" fmla="*/ 0 h 12"/>
                <a:gd name="T12" fmla="*/ 17 w 17"/>
                <a:gd name="T13" fmla="*/ 0 h 12"/>
                <a:gd name="T14" fmla="*/ 1 w 17"/>
                <a:gd name="T15" fmla="*/ 0 h 12"/>
                <a:gd name="T16" fmla="*/ 0 w 17"/>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0" y="0"/>
                  </a:moveTo>
                  <a:cubicBezTo>
                    <a:pt x="0" y="3"/>
                    <a:pt x="0" y="3"/>
                    <a:pt x="0" y="3"/>
                  </a:cubicBezTo>
                  <a:cubicBezTo>
                    <a:pt x="0" y="8"/>
                    <a:pt x="4" y="12"/>
                    <a:pt x="9" y="12"/>
                  </a:cubicBezTo>
                  <a:cubicBezTo>
                    <a:pt x="9" y="12"/>
                    <a:pt x="9" y="12"/>
                    <a:pt x="9" y="12"/>
                  </a:cubicBezTo>
                  <a:cubicBezTo>
                    <a:pt x="14" y="12"/>
                    <a:pt x="17" y="8"/>
                    <a:pt x="17" y="3"/>
                  </a:cubicBezTo>
                  <a:cubicBezTo>
                    <a:pt x="17" y="0"/>
                    <a:pt x="17" y="0"/>
                    <a:pt x="17" y="0"/>
                  </a:cubicBezTo>
                  <a:cubicBezTo>
                    <a:pt x="17" y="0"/>
                    <a:pt x="17" y="0"/>
                    <a:pt x="17" y="0"/>
                  </a:cubicBezTo>
                  <a:cubicBezTo>
                    <a:pt x="1" y="0"/>
                    <a:pt x="1" y="0"/>
                    <a:pt x="1" y="0"/>
                  </a:cubicBezTo>
                  <a:cubicBezTo>
                    <a:pt x="1" y="0"/>
                    <a:pt x="0" y="0"/>
                    <a:pt x="0" y="0"/>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 name="Freeform 12"/>
            <p:cNvSpPr/>
            <p:nvPr/>
          </p:nvSpPr>
          <p:spPr bwMode="auto">
            <a:xfrm>
              <a:off x="7123114" y="1727200"/>
              <a:ext cx="149225" cy="406400"/>
            </a:xfrm>
            <a:custGeom>
              <a:avLst/>
              <a:gdLst>
                <a:gd name="T0" fmla="*/ 0 w 17"/>
                <a:gd name="T1" fmla="*/ 0 h 46"/>
                <a:gd name="T2" fmla="*/ 0 w 17"/>
                <a:gd name="T3" fmla="*/ 46 h 46"/>
                <a:gd name="T4" fmla="*/ 1 w 17"/>
                <a:gd name="T5" fmla="*/ 46 h 46"/>
                <a:gd name="T6" fmla="*/ 17 w 17"/>
                <a:gd name="T7" fmla="*/ 46 h 46"/>
                <a:gd name="T8" fmla="*/ 17 w 17"/>
                <a:gd name="T9" fmla="*/ 46 h 46"/>
                <a:gd name="T10" fmla="*/ 17 w 17"/>
                <a:gd name="T11" fmla="*/ 0 h 46"/>
                <a:gd name="T12" fmla="*/ 0 w 17"/>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7" h="46">
                  <a:moveTo>
                    <a:pt x="0" y="0"/>
                  </a:moveTo>
                  <a:cubicBezTo>
                    <a:pt x="0" y="46"/>
                    <a:pt x="0" y="46"/>
                    <a:pt x="0" y="46"/>
                  </a:cubicBezTo>
                  <a:cubicBezTo>
                    <a:pt x="0" y="46"/>
                    <a:pt x="1" y="46"/>
                    <a:pt x="1" y="46"/>
                  </a:cubicBezTo>
                  <a:cubicBezTo>
                    <a:pt x="17" y="46"/>
                    <a:pt x="17" y="46"/>
                    <a:pt x="17" y="46"/>
                  </a:cubicBezTo>
                  <a:cubicBezTo>
                    <a:pt x="17" y="46"/>
                    <a:pt x="17" y="46"/>
                    <a:pt x="17" y="46"/>
                  </a:cubicBezTo>
                  <a:cubicBezTo>
                    <a:pt x="17" y="0"/>
                    <a:pt x="17" y="0"/>
                    <a:pt x="17" y="0"/>
                  </a:cubicBez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 name="Freeform 13"/>
            <p:cNvSpPr/>
            <p:nvPr/>
          </p:nvSpPr>
          <p:spPr bwMode="auto">
            <a:xfrm>
              <a:off x="7272339" y="1727200"/>
              <a:ext cx="61913" cy="406400"/>
            </a:xfrm>
            <a:custGeom>
              <a:avLst/>
              <a:gdLst>
                <a:gd name="T0" fmla="*/ 0 w 7"/>
                <a:gd name="T1" fmla="*/ 0 h 46"/>
                <a:gd name="T2" fmla="*/ 0 w 7"/>
                <a:gd name="T3" fmla="*/ 46 h 46"/>
                <a:gd name="T4" fmla="*/ 7 w 7"/>
                <a:gd name="T5" fmla="*/ 39 h 46"/>
                <a:gd name="T6" fmla="*/ 7 w 7"/>
                <a:gd name="T7" fmla="*/ 0 h 46"/>
                <a:gd name="T8" fmla="*/ 0 w 7"/>
                <a:gd name="T9" fmla="*/ 0 h 46"/>
              </a:gdLst>
              <a:ahLst/>
              <a:cxnLst>
                <a:cxn ang="0">
                  <a:pos x="T0" y="T1"/>
                </a:cxn>
                <a:cxn ang="0">
                  <a:pos x="T2" y="T3"/>
                </a:cxn>
                <a:cxn ang="0">
                  <a:pos x="T4" y="T5"/>
                </a:cxn>
                <a:cxn ang="0">
                  <a:pos x="T6" y="T7"/>
                </a:cxn>
                <a:cxn ang="0">
                  <a:pos x="T8" y="T9"/>
                </a:cxn>
              </a:cxnLst>
              <a:rect l="0" t="0" r="r" b="b"/>
              <a:pathLst>
                <a:path w="7" h="46">
                  <a:moveTo>
                    <a:pt x="0" y="0"/>
                  </a:moveTo>
                  <a:cubicBezTo>
                    <a:pt x="0" y="46"/>
                    <a:pt x="0" y="46"/>
                    <a:pt x="0" y="46"/>
                  </a:cubicBezTo>
                  <a:cubicBezTo>
                    <a:pt x="4" y="46"/>
                    <a:pt x="7" y="43"/>
                    <a:pt x="7" y="39"/>
                  </a:cubicBezTo>
                  <a:cubicBezTo>
                    <a:pt x="7" y="0"/>
                    <a:pt x="7" y="0"/>
                    <a:pt x="7" y="0"/>
                  </a:cubicBezTo>
                  <a:lnTo>
                    <a:pt x="0" y="0"/>
                  </a:lnTo>
                  <a:close/>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 name="Freeform 14"/>
            <p:cNvSpPr/>
            <p:nvPr/>
          </p:nvSpPr>
          <p:spPr bwMode="auto">
            <a:xfrm>
              <a:off x="7061201" y="1727200"/>
              <a:ext cx="61913" cy="406400"/>
            </a:xfrm>
            <a:custGeom>
              <a:avLst/>
              <a:gdLst>
                <a:gd name="T0" fmla="*/ 0 w 7"/>
                <a:gd name="T1" fmla="*/ 0 h 46"/>
                <a:gd name="T2" fmla="*/ 0 w 7"/>
                <a:gd name="T3" fmla="*/ 39 h 46"/>
                <a:gd name="T4" fmla="*/ 7 w 7"/>
                <a:gd name="T5" fmla="*/ 46 h 46"/>
                <a:gd name="T6" fmla="*/ 7 w 7"/>
                <a:gd name="T7" fmla="*/ 0 h 46"/>
                <a:gd name="T8" fmla="*/ 0 w 7"/>
                <a:gd name="T9" fmla="*/ 0 h 46"/>
              </a:gdLst>
              <a:ahLst/>
              <a:cxnLst>
                <a:cxn ang="0">
                  <a:pos x="T0" y="T1"/>
                </a:cxn>
                <a:cxn ang="0">
                  <a:pos x="T2" y="T3"/>
                </a:cxn>
                <a:cxn ang="0">
                  <a:pos x="T4" y="T5"/>
                </a:cxn>
                <a:cxn ang="0">
                  <a:pos x="T6" y="T7"/>
                </a:cxn>
                <a:cxn ang="0">
                  <a:pos x="T8" y="T9"/>
                </a:cxn>
              </a:cxnLst>
              <a:rect l="0" t="0" r="r" b="b"/>
              <a:pathLst>
                <a:path w="7" h="46">
                  <a:moveTo>
                    <a:pt x="0" y="0"/>
                  </a:moveTo>
                  <a:cubicBezTo>
                    <a:pt x="0" y="39"/>
                    <a:pt x="0" y="39"/>
                    <a:pt x="0" y="39"/>
                  </a:cubicBezTo>
                  <a:cubicBezTo>
                    <a:pt x="0" y="43"/>
                    <a:pt x="3" y="46"/>
                    <a:pt x="7" y="46"/>
                  </a:cubicBezTo>
                  <a:cubicBezTo>
                    <a:pt x="7" y="0"/>
                    <a:pt x="7" y="0"/>
                    <a:pt x="7" y="0"/>
                  </a:cubicBezTo>
                  <a:lnTo>
                    <a:pt x="0" y="0"/>
                  </a:lnTo>
                  <a:close/>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 name="Freeform 15"/>
            <p:cNvSpPr/>
            <p:nvPr/>
          </p:nvSpPr>
          <p:spPr bwMode="auto">
            <a:xfrm>
              <a:off x="3368676" y="0"/>
              <a:ext cx="4784725" cy="1647825"/>
            </a:xfrm>
            <a:custGeom>
              <a:avLst/>
              <a:gdLst>
                <a:gd name="T0" fmla="*/ 0 w 543"/>
                <a:gd name="T1" fmla="*/ 9 h 187"/>
                <a:gd name="T2" fmla="*/ 1 w 543"/>
                <a:gd name="T3" fmla="*/ 12 h 187"/>
                <a:gd name="T4" fmla="*/ 2 w 543"/>
                <a:gd name="T5" fmla="*/ 17 h 187"/>
                <a:gd name="T6" fmla="*/ 35 w 543"/>
                <a:gd name="T7" fmla="*/ 187 h 187"/>
                <a:gd name="T8" fmla="*/ 508 w 543"/>
                <a:gd name="T9" fmla="*/ 187 h 187"/>
                <a:gd name="T10" fmla="*/ 541 w 543"/>
                <a:gd name="T11" fmla="*/ 17 h 187"/>
                <a:gd name="T12" fmla="*/ 542 w 543"/>
                <a:gd name="T13" fmla="*/ 12 h 187"/>
                <a:gd name="T14" fmla="*/ 542 w 543"/>
                <a:gd name="T15" fmla="*/ 8 h 187"/>
                <a:gd name="T16" fmla="*/ 530 w 543"/>
                <a:gd name="T17" fmla="*/ 0 h 187"/>
                <a:gd name="T18" fmla="*/ 12 w 543"/>
                <a:gd name="T19" fmla="*/ 1 h 187"/>
                <a:gd name="T20" fmla="*/ 0 w 543"/>
                <a:gd name="T21" fmla="*/ 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3" h="187">
                  <a:moveTo>
                    <a:pt x="0" y="9"/>
                  </a:moveTo>
                  <a:cubicBezTo>
                    <a:pt x="1" y="12"/>
                    <a:pt x="1" y="12"/>
                    <a:pt x="1" y="12"/>
                  </a:cubicBezTo>
                  <a:cubicBezTo>
                    <a:pt x="2" y="17"/>
                    <a:pt x="2" y="17"/>
                    <a:pt x="2" y="17"/>
                  </a:cubicBezTo>
                  <a:cubicBezTo>
                    <a:pt x="35" y="187"/>
                    <a:pt x="35" y="187"/>
                    <a:pt x="35" y="187"/>
                  </a:cubicBezTo>
                  <a:cubicBezTo>
                    <a:pt x="508" y="187"/>
                    <a:pt x="508" y="187"/>
                    <a:pt x="508" y="187"/>
                  </a:cubicBezTo>
                  <a:cubicBezTo>
                    <a:pt x="541" y="17"/>
                    <a:pt x="541" y="17"/>
                    <a:pt x="541" y="17"/>
                  </a:cubicBezTo>
                  <a:cubicBezTo>
                    <a:pt x="542" y="12"/>
                    <a:pt x="542" y="12"/>
                    <a:pt x="542" y="12"/>
                  </a:cubicBezTo>
                  <a:cubicBezTo>
                    <a:pt x="542" y="8"/>
                    <a:pt x="542" y="8"/>
                    <a:pt x="542" y="8"/>
                  </a:cubicBezTo>
                  <a:cubicBezTo>
                    <a:pt x="543" y="4"/>
                    <a:pt x="538" y="0"/>
                    <a:pt x="530" y="0"/>
                  </a:cubicBezTo>
                  <a:cubicBezTo>
                    <a:pt x="12" y="1"/>
                    <a:pt x="12" y="1"/>
                    <a:pt x="12" y="1"/>
                  </a:cubicBezTo>
                  <a:cubicBezTo>
                    <a:pt x="5" y="1"/>
                    <a:pt x="0" y="4"/>
                    <a:pt x="0" y="9"/>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 name="Freeform 16"/>
            <p:cNvSpPr/>
            <p:nvPr/>
          </p:nvSpPr>
          <p:spPr bwMode="auto">
            <a:xfrm>
              <a:off x="3378201" y="44450"/>
              <a:ext cx="4765675" cy="1647825"/>
            </a:xfrm>
            <a:custGeom>
              <a:avLst/>
              <a:gdLst>
                <a:gd name="T0" fmla="*/ 0 w 541"/>
                <a:gd name="T1" fmla="*/ 9 h 187"/>
                <a:gd name="T2" fmla="*/ 1 w 541"/>
                <a:gd name="T3" fmla="*/ 12 h 187"/>
                <a:gd name="T4" fmla="*/ 34 w 541"/>
                <a:gd name="T5" fmla="*/ 182 h 187"/>
                <a:gd name="T6" fmla="*/ 35 w 541"/>
                <a:gd name="T7" fmla="*/ 187 h 187"/>
                <a:gd name="T8" fmla="*/ 506 w 541"/>
                <a:gd name="T9" fmla="*/ 186 h 187"/>
                <a:gd name="T10" fmla="*/ 507 w 541"/>
                <a:gd name="T11" fmla="*/ 182 h 187"/>
                <a:gd name="T12" fmla="*/ 540 w 541"/>
                <a:gd name="T13" fmla="*/ 12 h 187"/>
                <a:gd name="T14" fmla="*/ 541 w 541"/>
                <a:gd name="T15" fmla="*/ 8 h 187"/>
                <a:gd name="T16" fmla="*/ 541 w 541"/>
                <a:gd name="T17" fmla="*/ 7 h 187"/>
                <a:gd name="T18" fmla="*/ 529 w 541"/>
                <a:gd name="T19" fmla="*/ 0 h 187"/>
                <a:gd name="T20" fmla="*/ 11 w 541"/>
                <a:gd name="T21" fmla="*/ 0 h 187"/>
                <a:gd name="T22" fmla="*/ 0 w 541"/>
                <a:gd name="T23" fmla="*/ 7 h 187"/>
                <a:gd name="T24" fmla="*/ 0 w 541"/>
                <a:gd name="T25" fmla="*/ 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1" h="187">
                  <a:moveTo>
                    <a:pt x="0" y="9"/>
                  </a:moveTo>
                  <a:cubicBezTo>
                    <a:pt x="1" y="12"/>
                    <a:pt x="1" y="12"/>
                    <a:pt x="1" y="12"/>
                  </a:cubicBezTo>
                  <a:cubicBezTo>
                    <a:pt x="34" y="182"/>
                    <a:pt x="34" y="182"/>
                    <a:pt x="34" y="182"/>
                  </a:cubicBezTo>
                  <a:cubicBezTo>
                    <a:pt x="35" y="187"/>
                    <a:pt x="35" y="187"/>
                    <a:pt x="35" y="187"/>
                  </a:cubicBezTo>
                  <a:cubicBezTo>
                    <a:pt x="506" y="186"/>
                    <a:pt x="506" y="186"/>
                    <a:pt x="506" y="186"/>
                  </a:cubicBezTo>
                  <a:cubicBezTo>
                    <a:pt x="507" y="182"/>
                    <a:pt x="507" y="182"/>
                    <a:pt x="507" y="182"/>
                  </a:cubicBezTo>
                  <a:cubicBezTo>
                    <a:pt x="540" y="12"/>
                    <a:pt x="540" y="12"/>
                    <a:pt x="540" y="12"/>
                  </a:cubicBezTo>
                  <a:cubicBezTo>
                    <a:pt x="541" y="8"/>
                    <a:pt x="541" y="8"/>
                    <a:pt x="541" y="8"/>
                  </a:cubicBezTo>
                  <a:cubicBezTo>
                    <a:pt x="541" y="8"/>
                    <a:pt x="541" y="7"/>
                    <a:pt x="541" y="7"/>
                  </a:cubicBezTo>
                  <a:cubicBezTo>
                    <a:pt x="540" y="3"/>
                    <a:pt x="536" y="0"/>
                    <a:pt x="529" y="0"/>
                  </a:cubicBezTo>
                  <a:cubicBezTo>
                    <a:pt x="11" y="0"/>
                    <a:pt x="11" y="0"/>
                    <a:pt x="11" y="0"/>
                  </a:cubicBezTo>
                  <a:cubicBezTo>
                    <a:pt x="5" y="0"/>
                    <a:pt x="0" y="3"/>
                    <a:pt x="0" y="7"/>
                  </a:cubicBezTo>
                  <a:cubicBezTo>
                    <a:pt x="0" y="8"/>
                    <a:pt x="0" y="8"/>
                    <a:pt x="0" y="9"/>
                  </a:cubicBezTo>
                  <a:close/>
                </a:path>
              </a:pathLst>
            </a:custGeom>
            <a:solidFill>
              <a:srgbClr val="03030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 name="Freeform 17"/>
            <p:cNvSpPr/>
            <p:nvPr/>
          </p:nvSpPr>
          <p:spPr bwMode="auto">
            <a:xfrm>
              <a:off x="3571876" y="176213"/>
              <a:ext cx="4378325" cy="1409700"/>
            </a:xfrm>
            <a:custGeom>
              <a:avLst/>
              <a:gdLst>
                <a:gd name="T0" fmla="*/ 2597 w 2758"/>
                <a:gd name="T1" fmla="*/ 883 h 888"/>
                <a:gd name="T2" fmla="*/ 2758 w 2758"/>
                <a:gd name="T3" fmla="*/ 0 h 888"/>
                <a:gd name="T4" fmla="*/ 0 w 2758"/>
                <a:gd name="T5" fmla="*/ 0 h 888"/>
                <a:gd name="T6" fmla="*/ 161 w 2758"/>
                <a:gd name="T7" fmla="*/ 888 h 888"/>
                <a:gd name="T8" fmla="*/ 2597 w 2758"/>
                <a:gd name="T9" fmla="*/ 883 h 888"/>
              </a:gdLst>
              <a:ahLst/>
              <a:cxnLst>
                <a:cxn ang="0">
                  <a:pos x="T0" y="T1"/>
                </a:cxn>
                <a:cxn ang="0">
                  <a:pos x="T2" y="T3"/>
                </a:cxn>
                <a:cxn ang="0">
                  <a:pos x="T4" y="T5"/>
                </a:cxn>
                <a:cxn ang="0">
                  <a:pos x="T6" y="T7"/>
                </a:cxn>
                <a:cxn ang="0">
                  <a:pos x="T8" y="T9"/>
                </a:cxn>
              </a:cxnLst>
              <a:rect l="0" t="0" r="r" b="b"/>
              <a:pathLst>
                <a:path w="2758" h="888">
                  <a:moveTo>
                    <a:pt x="2597" y="883"/>
                  </a:moveTo>
                  <a:lnTo>
                    <a:pt x="2758" y="0"/>
                  </a:lnTo>
                  <a:lnTo>
                    <a:pt x="0" y="0"/>
                  </a:lnTo>
                  <a:lnTo>
                    <a:pt x="161" y="888"/>
                  </a:lnTo>
                  <a:lnTo>
                    <a:pt x="2597" y="88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 name="Freeform 18"/>
            <p:cNvSpPr/>
            <p:nvPr/>
          </p:nvSpPr>
          <p:spPr bwMode="auto">
            <a:xfrm>
              <a:off x="3571876" y="176213"/>
              <a:ext cx="4378325" cy="1409700"/>
            </a:xfrm>
            <a:custGeom>
              <a:avLst/>
              <a:gdLst>
                <a:gd name="T0" fmla="*/ 2758 w 2758"/>
                <a:gd name="T1" fmla="*/ 0 h 888"/>
                <a:gd name="T2" fmla="*/ 2597 w 2758"/>
                <a:gd name="T3" fmla="*/ 888 h 888"/>
                <a:gd name="T4" fmla="*/ 161 w 2758"/>
                <a:gd name="T5" fmla="*/ 888 h 888"/>
                <a:gd name="T6" fmla="*/ 0 w 2758"/>
                <a:gd name="T7" fmla="*/ 0 h 888"/>
                <a:gd name="T8" fmla="*/ 2758 w 2758"/>
                <a:gd name="T9" fmla="*/ 0 h 888"/>
              </a:gdLst>
              <a:ahLst/>
              <a:cxnLst>
                <a:cxn ang="0">
                  <a:pos x="T0" y="T1"/>
                </a:cxn>
                <a:cxn ang="0">
                  <a:pos x="T2" y="T3"/>
                </a:cxn>
                <a:cxn ang="0">
                  <a:pos x="T4" y="T5"/>
                </a:cxn>
                <a:cxn ang="0">
                  <a:pos x="T6" y="T7"/>
                </a:cxn>
                <a:cxn ang="0">
                  <a:pos x="T8" y="T9"/>
                </a:cxn>
              </a:cxnLst>
              <a:rect l="0" t="0" r="r" b="b"/>
              <a:pathLst>
                <a:path w="2758" h="888">
                  <a:moveTo>
                    <a:pt x="2758" y="0"/>
                  </a:moveTo>
                  <a:lnTo>
                    <a:pt x="2597" y="888"/>
                  </a:lnTo>
                  <a:lnTo>
                    <a:pt x="161" y="888"/>
                  </a:lnTo>
                  <a:lnTo>
                    <a:pt x="0" y="0"/>
                  </a:lnTo>
                  <a:lnTo>
                    <a:pt x="2758" y="0"/>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 name="Freeform 19"/>
            <p:cNvSpPr/>
            <p:nvPr/>
          </p:nvSpPr>
          <p:spPr bwMode="auto">
            <a:xfrm>
              <a:off x="7334251" y="441325"/>
              <a:ext cx="325438" cy="201613"/>
            </a:xfrm>
            <a:custGeom>
              <a:avLst/>
              <a:gdLst>
                <a:gd name="T0" fmla="*/ 3 w 37"/>
                <a:gd name="T1" fmla="*/ 0 h 23"/>
                <a:gd name="T2" fmla="*/ 3 w 37"/>
                <a:gd name="T3" fmla="*/ 0 h 23"/>
                <a:gd name="T4" fmla="*/ 37 w 37"/>
                <a:gd name="T5" fmla="*/ 12 h 23"/>
                <a:gd name="T6" fmla="*/ 0 w 37"/>
                <a:gd name="T7" fmla="*/ 23 h 23"/>
                <a:gd name="T8" fmla="*/ 3 w 37"/>
                <a:gd name="T9" fmla="*/ 0 h 23"/>
              </a:gdLst>
              <a:ahLst/>
              <a:cxnLst>
                <a:cxn ang="0">
                  <a:pos x="T0" y="T1"/>
                </a:cxn>
                <a:cxn ang="0">
                  <a:pos x="T2" y="T3"/>
                </a:cxn>
                <a:cxn ang="0">
                  <a:pos x="T4" y="T5"/>
                </a:cxn>
                <a:cxn ang="0">
                  <a:pos x="T6" y="T7"/>
                </a:cxn>
                <a:cxn ang="0">
                  <a:pos x="T8" y="T9"/>
                </a:cxn>
              </a:cxnLst>
              <a:rect l="0" t="0" r="r" b="b"/>
              <a:pathLst>
                <a:path w="37" h="23">
                  <a:moveTo>
                    <a:pt x="3" y="0"/>
                  </a:moveTo>
                  <a:cubicBezTo>
                    <a:pt x="3" y="0"/>
                    <a:pt x="3" y="0"/>
                    <a:pt x="3" y="0"/>
                  </a:cubicBezTo>
                  <a:cubicBezTo>
                    <a:pt x="19" y="0"/>
                    <a:pt x="32" y="5"/>
                    <a:pt x="37" y="12"/>
                  </a:cubicBezTo>
                  <a:cubicBezTo>
                    <a:pt x="0" y="23"/>
                    <a:pt x="0" y="23"/>
                    <a:pt x="0" y="23"/>
                  </a:cubicBezTo>
                  <a:lnTo>
                    <a:pt x="3" y="0"/>
                  </a:lnTo>
                  <a:close/>
                </a:path>
              </a:pathLst>
            </a:custGeom>
            <a:solidFill>
              <a:srgbClr val="F47B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 name="Freeform 20"/>
            <p:cNvSpPr/>
            <p:nvPr/>
          </p:nvSpPr>
          <p:spPr bwMode="auto">
            <a:xfrm>
              <a:off x="7334251" y="546100"/>
              <a:ext cx="360363" cy="185738"/>
            </a:xfrm>
            <a:custGeom>
              <a:avLst/>
              <a:gdLst>
                <a:gd name="T0" fmla="*/ 37 w 41"/>
                <a:gd name="T1" fmla="*/ 0 h 21"/>
                <a:gd name="T2" fmla="*/ 41 w 41"/>
                <a:gd name="T3" fmla="*/ 10 h 21"/>
                <a:gd name="T4" fmla="*/ 33 w 41"/>
                <a:gd name="T5" fmla="*/ 21 h 21"/>
                <a:gd name="T6" fmla="*/ 0 w 41"/>
                <a:gd name="T7" fmla="*/ 11 h 21"/>
                <a:gd name="T8" fmla="*/ 37 w 41"/>
                <a:gd name="T9" fmla="*/ 0 h 21"/>
              </a:gdLst>
              <a:ahLst/>
              <a:cxnLst>
                <a:cxn ang="0">
                  <a:pos x="T0" y="T1"/>
                </a:cxn>
                <a:cxn ang="0">
                  <a:pos x="T2" y="T3"/>
                </a:cxn>
                <a:cxn ang="0">
                  <a:pos x="T4" y="T5"/>
                </a:cxn>
                <a:cxn ang="0">
                  <a:pos x="T6" y="T7"/>
                </a:cxn>
                <a:cxn ang="0">
                  <a:pos x="T8" y="T9"/>
                </a:cxn>
              </a:cxnLst>
              <a:rect l="0" t="0" r="r" b="b"/>
              <a:pathLst>
                <a:path w="41" h="21">
                  <a:moveTo>
                    <a:pt x="37" y="0"/>
                  </a:moveTo>
                  <a:cubicBezTo>
                    <a:pt x="40" y="3"/>
                    <a:pt x="41" y="6"/>
                    <a:pt x="41" y="10"/>
                  </a:cubicBezTo>
                  <a:cubicBezTo>
                    <a:pt x="40" y="14"/>
                    <a:pt x="37" y="18"/>
                    <a:pt x="33" y="21"/>
                  </a:cubicBezTo>
                  <a:cubicBezTo>
                    <a:pt x="0" y="11"/>
                    <a:pt x="0" y="11"/>
                    <a:pt x="0" y="11"/>
                  </a:cubicBezTo>
                  <a:lnTo>
                    <a:pt x="37" y="0"/>
                  </a:lnTo>
                  <a:close/>
                </a:path>
              </a:pathLst>
            </a:custGeom>
            <a:solidFill>
              <a:srgbClr val="FBCBC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 name="Freeform 21"/>
            <p:cNvSpPr/>
            <p:nvPr/>
          </p:nvSpPr>
          <p:spPr bwMode="auto">
            <a:xfrm>
              <a:off x="7034214" y="441325"/>
              <a:ext cx="325438" cy="201613"/>
            </a:xfrm>
            <a:custGeom>
              <a:avLst/>
              <a:gdLst>
                <a:gd name="T0" fmla="*/ 0 w 37"/>
                <a:gd name="T1" fmla="*/ 12 h 23"/>
                <a:gd name="T2" fmla="*/ 37 w 37"/>
                <a:gd name="T3" fmla="*/ 0 h 23"/>
                <a:gd name="T4" fmla="*/ 34 w 37"/>
                <a:gd name="T5" fmla="*/ 23 h 23"/>
                <a:gd name="T6" fmla="*/ 0 w 37"/>
                <a:gd name="T7" fmla="*/ 12 h 23"/>
              </a:gdLst>
              <a:ahLst/>
              <a:cxnLst>
                <a:cxn ang="0">
                  <a:pos x="T0" y="T1"/>
                </a:cxn>
                <a:cxn ang="0">
                  <a:pos x="T2" y="T3"/>
                </a:cxn>
                <a:cxn ang="0">
                  <a:pos x="T4" y="T5"/>
                </a:cxn>
                <a:cxn ang="0">
                  <a:pos x="T6" y="T7"/>
                </a:cxn>
              </a:cxnLst>
              <a:rect l="0" t="0" r="r" b="b"/>
              <a:pathLst>
                <a:path w="37" h="23">
                  <a:moveTo>
                    <a:pt x="0" y="12"/>
                  </a:moveTo>
                  <a:cubicBezTo>
                    <a:pt x="7" y="5"/>
                    <a:pt x="21" y="0"/>
                    <a:pt x="37" y="0"/>
                  </a:cubicBezTo>
                  <a:cubicBezTo>
                    <a:pt x="34" y="23"/>
                    <a:pt x="34" y="23"/>
                    <a:pt x="34" y="23"/>
                  </a:cubicBezTo>
                  <a:lnTo>
                    <a:pt x="0" y="12"/>
                  </a:lnTo>
                  <a:close/>
                </a:path>
              </a:pathLst>
            </a:custGeom>
            <a:solidFill>
              <a:srgbClr val="93AE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 name="Freeform 22"/>
            <p:cNvSpPr/>
            <p:nvPr/>
          </p:nvSpPr>
          <p:spPr bwMode="auto">
            <a:xfrm>
              <a:off x="6981826" y="546100"/>
              <a:ext cx="352425" cy="185738"/>
            </a:xfrm>
            <a:custGeom>
              <a:avLst/>
              <a:gdLst>
                <a:gd name="T0" fmla="*/ 6 w 40"/>
                <a:gd name="T1" fmla="*/ 0 h 21"/>
                <a:gd name="T2" fmla="*/ 40 w 40"/>
                <a:gd name="T3" fmla="*/ 11 h 21"/>
                <a:gd name="T4" fmla="*/ 6 w 40"/>
                <a:gd name="T5" fmla="*/ 21 h 21"/>
                <a:gd name="T6" fmla="*/ 1 w 40"/>
                <a:gd name="T7" fmla="*/ 10 h 21"/>
                <a:gd name="T8" fmla="*/ 6 w 40"/>
                <a:gd name="T9" fmla="*/ 0 h 21"/>
              </a:gdLst>
              <a:ahLst/>
              <a:cxnLst>
                <a:cxn ang="0">
                  <a:pos x="T0" y="T1"/>
                </a:cxn>
                <a:cxn ang="0">
                  <a:pos x="T2" y="T3"/>
                </a:cxn>
                <a:cxn ang="0">
                  <a:pos x="T4" y="T5"/>
                </a:cxn>
                <a:cxn ang="0">
                  <a:pos x="T6" y="T7"/>
                </a:cxn>
                <a:cxn ang="0">
                  <a:pos x="T8" y="T9"/>
                </a:cxn>
              </a:cxnLst>
              <a:rect l="0" t="0" r="r" b="b"/>
              <a:pathLst>
                <a:path w="40" h="21">
                  <a:moveTo>
                    <a:pt x="6" y="0"/>
                  </a:moveTo>
                  <a:cubicBezTo>
                    <a:pt x="40" y="11"/>
                    <a:pt x="40" y="11"/>
                    <a:pt x="40" y="11"/>
                  </a:cubicBezTo>
                  <a:cubicBezTo>
                    <a:pt x="6" y="21"/>
                    <a:pt x="6" y="21"/>
                    <a:pt x="6" y="21"/>
                  </a:cubicBezTo>
                  <a:cubicBezTo>
                    <a:pt x="2" y="18"/>
                    <a:pt x="0" y="14"/>
                    <a:pt x="1" y="10"/>
                  </a:cubicBezTo>
                  <a:cubicBezTo>
                    <a:pt x="1" y="6"/>
                    <a:pt x="3" y="3"/>
                    <a:pt x="6" y="0"/>
                  </a:cubicBezTo>
                  <a:close/>
                </a:path>
              </a:pathLst>
            </a:custGeom>
            <a:solidFill>
              <a:srgbClr val="00669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 name="Freeform 23"/>
            <p:cNvSpPr/>
            <p:nvPr/>
          </p:nvSpPr>
          <p:spPr bwMode="auto">
            <a:xfrm>
              <a:off x="7324726" y="660400"/>
              <a:ext cx="309563" cy="176213"/>
            </a:xfrm>
            <a:custGeom>
              <a:avLst/>
              <a:gdLst>
                <a:gd name="T0" fmla="*/ 35 w 35"/>
                <a:gd name="T1" fmla="*/ 10 h 20"/>
                <a:gd name="T2" fmla="*/ 0 w 35"/>
                <a:gd name="T3" fmla="*/ 20 h 20"/>
                <a:gd name="T4" fmla="*/ 0 w 35"/>
                <a:gd name="T5" fmla="*/ 20 h 20"/>
                <a:gd name="T6" fmla="*/ 3 w 35"/>
                <a:gd name="T7" fmla="*/ 0 h 20"/>
                <a:gd name="T8" fmla="*/ 35 w 35"/>
                <a:gd name="T9" fmla="*/ 10 h 20"/>
              </a:gdLst>
              <a:ahLst/>
              <a:cxnLst>
                <a:cxn ang="0">
                  <a:pos x="T0" y="T1"/>
                </a:cxn>
                <a:cxn ang="0">
                  <a:pos x="T2" y="T3"/>
                </a:cxn>
                <a:cxn ang="0">
                  <a:pos x="T4" y="T5"/>
                </a:cxn>
                <a:cxn ang="0">
                  <a:pos x="T6" y="T7"/>
                </a:cxn>
                <a:cxn ang="0">
                  <a:pos x="T8" y="T9"/>
                </a:cxn>
              </a:cxnLst>
              <a:rect l="0" t="0" r="r" b="b"/>
              <a:pathLst>
                <a:path w="35" h="20">
                  <a:moveTo>
                    <a:pt x="35" y="10"/>
                  </a:moveTo>
                  <a:cubicBezTo>
                    <a:pt x="27" y="16"/>
                    <a:pt x="14" y="20"/>
                    <a:pt x="0" y="20"/>
                  </a:cubicBezTo>
                  <a:cubicBezTo>
                    <a:pt x="0" y="20"/>
                    <a:pt x="0" y="20"/>
                    <a:pt x="0" y="20"/>
                  </a:cubicBezTo>
                  <a:cubicBezTo>
                    <a:pt x="3" y="0"/>
                    <a:pt x="3" y="0"/>
                    <a:pt x="3" y="0"/>
                  </a:cubicBezTo>
                  <a:lnTo>
                    <a:pt x="35" y="10"/>
                  </a:lnTo>
                  <a:close/>
                </a:path>
              </a:pathLst>
            </a:custGeom>
            <a:solidFill>
              <a:srgbClr val="8CC7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 name="Freeform 24"/>
            <p:cNvSpPr/>
            <p:nvPr/>
          </p:nvSpPr>
          <p:spPr bwMode="auto">
            <a:xfrm>
              <a:off x="7034214" y="642938"/>
              <a:ext cx="300038" cy="176213"/>
            </a:xfrm>
            <a:custGeom>
              <a:avLst/>
              <a:gdLst>
                <a:gd name="T0" fmla="*/ 32 w 34"/>
                <a:gd name="T1" fmla="*/ 20 h 20"/>
                <a:gd name="T2" fmla="*/ 0 w 34"/>
                <a:gd name="T3" fmla="*/ 10 h 20"/>
                <a:gd name="T4" fmla="*/ 34 w 34"/>
                <a:gd name="T5" fmla="*/ 0 h 20"/>
                <a:gd name="T6" fmla="*/ 32 w 34"/>
                <a:gd name="T7" fmla="*/ 20 h 20"/>
              </a:gdLst>
              <a:ahLst/>
              <a:cxnLst>
                <a:cxn ang="0">
                  <a:pos x="T0" y="T1"/>
                </a:cxn>
                <a:cxn ang="0">
                  <a:pos x="T2" y="T3"/>
                </a:cxn>
                <a:cxn ang="0">
                  <a:pos x="T4" y="T5"/>
                </a:cxn>
                <a:cxn ang="0">
                  <a:pos x="T6" y="T7"/>
                </a:cxn>
              </a:cxnLst>
              <a:rect l="0" t="0" r="r" b="b"/>
              <a:pathLst>
                <a:path w="34" h="20">
                  <a:moveTo>
                    <a:pt x="32" y="20"/>
                  </a:moveTo>
                  <a:cubicBezTo>
                    <a:pt x="18" y="20"/>
                    <a:pt x="6" y="16"/>
                    <a:pt x="0" y="10"/>
                  </a:cubicBezTo>
                  <a:cubicBezTo>
                    <a:pt x="34" y="0"/>
                    <a:pt x="34" y="0"/>
                    <a:pt x="34" y="0"/>
                  </a:cubicBezTo>
                  <a:lnTo>
                    <a:pt x="32" y="20"/>
                  </a:lnTo>
                  <a:close/>
                </a:path>
              </a:pathLst>
            </a:custGeom>
            <a:solidFill>
              <a:srgbClr val="A6DB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 name="Freeform 25"/>
            <p:cNvSpPr/>
            <p:nvPr/>
          </p:nvSpPr>
          <p:spPr bwMode="auto">
            <a:xfrm>
              <a:off x="6223001" y="431800"/>
              <a:ext cx="608013" cy="131763"/>
            </a:xfrm>
            <a:custGeom>
              <a:avLst/>
              <a:gdLst>
                <a:gd name="T0" fmla="*/ 3 w 69"/>
                <a:gd name="T1" fmla="*/ 15 h 15"/>
                <a:gd name="T2" fmla="*/ 65 w 69"/>
                <a:gd name="T3" fmla="*/ 15 h 15"/>
                <a:gd name="T4" fmla="*/ 68 w 69"/>
                <a:gd name="T5" fmla="*/ 14 h 15"/>
                <a:gd name="T6" fmla="*/ 69 w 69"/>
                <a:gd name="T7" fmla="*/ 2 h 15"/>
                <a:gd name="T8" fmla="*/ 66 w 69"/>
                <a:gd name="T9" fmla="*/ 0 h 15"/>
                <a:gd name="T10" fmla="*/ 4 w 69"/>
                <a:gd name="T11" fmla="*/ 0 h 15"/>
                <a:gd name="T12" fmla="*/ 1 w 69"/>
                <a:gd name="T13" fmla="*/ 2 h 15"/>
                <a:gd name="T14" fmla="*/ 0 w 69"/>
                <a:gd name="T15" fmla="*/ 14 h 15"/>
                <a:gd name="T16" fmla="*/ 3 w 69"/>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5">
                  <a:moveTo>
                    <a:pt x="3" y="15"/>
                  </a:moveTo>
                  <a:cubicBezTo>
                    <a:pt x="65" y="15"/>
                    <a:pt x="65" y="15"/>
                    <a:pt x="65" y="15"/>
                  </a:cubicBezTo>
                  <a:cubicBezTo>
                    <a:pt x="66" y="15"/>
                    <a:pt x="67" y="15"/>
                    <a:pt x="68" y="14"/>
                  </a:cubicBezTo>
                  <a:cubicBezTo>
                    <a:pt x="69" y="2"/>
                    <a:pt x="69" y="2"/>
                    <a:pt x="69" y="2"/>
                  </a:cubicBezTo>
                  <a:cubicBezTo>
                    <a:pt x="69" y="1"/>
                    <a:pt x="68" y="0"/>
                    <a:pt x="66" y="0"/>
                  </a:cubicBezTo>
                  <a:cubicBezTo>
                    <a:pt x="4" y="0"/>
                    <a:pt x="4" y="0"/>
                    <a:pt x="4" y="0"/>
                  </a:cubicBezTo>
                  <a:cubicBezTo>
                    <a:pt x="2" y="0"/>
                    <a:pt x="1" y="1"/>
                    <a:pt x="1" y="2"/>
                  </a:cubicBezTo>
                  <a:cubicBezTo>
                    <a:pt x="0" y="14"/>
                    <a:pt x="0" y="14"/>
                    <a:pt x="0" y="14"/>
                  </a:cubicBezTo>
                  <a:cubicBezTo>
                    <a:pt x="0" y="15"/>
                    <a:pt x="2" y="15"/>
                    <a:pt x="3" y="15"/>
                  </a:cubicBezTo>
                  <a:close/>
                </a:path>
              </a:pathLst>
            </a:custGeom>
            <a:solidFill>
              <a:srgbClr val="93AE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 name="Freeform 26"/>
            <p:cNvSpPr/>
            <p:nvPr/>
          </p:nvSpPr>
          <p:spPr bwMode="auto">
            <a:xfrm>
              <a:off x="6699251" y="431800"/>
              <a:ext cx="131763" cy="131763"/>
            </a:xfrm>
            <a:custGeom>
              <a:avLst/>
              <a:gdLst>
                <a:gd name="T0" fmla="*/ 0 w 15"/>
                <a:gd name="T1" fmla="*/ 15 h 15"/>
                <a:gd name="T2" fmla="*/ 11 w 15"/>
                <a:gd name="T3" fmla="*/ 15 h 15"/>
                <a:gd name="T4" fmla="*/ 14 w 15"/>
                <a:gd name="T5" fmla="*/ 14 h 15"/>
                <a:gd name="T6" fmla="*/ 15 w 15"/>
                <a:gd name="T7" fmla="*/ 2 h 15"/>
                <a:gd name="T8" fmla="*/ 12 w 15"/>
                <a:gd name="T9" fmla="*/ 0 h 15"/>
                <a:gd name="T10" fmla="*/ 1 w 15"/>
                <a:gd name="T11" fmla="*/ 0 h 15"/>
                <a:gd name="T12" fmla="*/ 0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0" y="15"/>
                  </a:moveTo>
                  <a:cubicBezTo>
                    <a:pt x="11" y="15"/>
                    <a:pt x="11" y="15"/>
                    <a:pt x="11" y="15"/>
                  </a:cubicBezTo>
                  <a:cubicBezTo>
                    <a:pt x="12" y="15"/>
                    <a:pt x="13" y="15"/>
                    <a:pt x="14" y="14"/>
                  </a:cubicBezTo>
                  <a:cubicBezTo>
                    <a:pt x="15" y="2"/>
                    <a:pt x="15" y="2"/>
                    <a:pt x="15" y="2"/>
                  </a:cubicBezTo>
                  <a:cubicBezTo>
                    <a:pt x="15" y="1"/>
                    <a:pt x="14" y="0"/>
                    <a:pt x="12" y="0"/>
                  </a:cubicBezTo>
                  <a:cubicBezTo>
                    <a:pt x="1" y="0"/>
                    <a:pt x="1" y="0"/>
                    <a:pt x="1" y="0"/>
                  </a:cubicBezTo>
                  <a:lnTo>
                    <a:pt x="0" y="15"/>
                  </a:lnTo>
                  <a:close/>
                </a:path>
              </a:pathLst>
            </a:custGeom>
            <a:solidFill>
              <a:srgbClr val="ABC1E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 name="Freeform 27"/>
            <p:cNvSpPr/>
            <p:nvPr/>
          </p:nvSpPr>
          <p:spPr bwMode="auto">
            <a:xfrm>
              <a:off x="6223001" y="625475"/>
              <a:ext cx="590550" cy="133350"/>
            </a:xfrm>
            <a:custGeom>
              <a:avLst/>
              <a:gdLst>
                <a:gd name="T0" fmla="*/ 2 w 67"/>
                <a:gd name="T1" fmla="*/ 15 h 15"/>
                <a:gd name="T2" fmla="*/ 63 w 67"/>
                <a:gd name="T3" fmla="*/ 15 h 15"/>
                <a:gd name="T4" fmla="*/ 66 w 67"/>
                <a:gd name="T5" fmla="*/ 13 h 15"/>
                <a:gd name="T6" fmla="*/ 67 w 67"/>
                <a:gd name="T7" fmla="*/ 2 h 15"/>
                <a:gd name="T8" fmla="*/ 64 w 67"/>
                <a:gd name="T9" fmla="*/ 0 h 15"/>
                <a:gd name="T10" fmla="*/ 3 w 67"/>
                <a:gd name="T11" fmla="*/ 0 h 15"/>
                <a:gd name="T12" fmla="*/ 0 w 67"/>
                <a:gd name="T13" fmla="*/ 2 h 15"/>
                <a:gd name="T14" fmla="*/ 0 w 67"/>
                <a:gd name="T15" fmla="*/ 13 h 15"/>
                <a:gd name="T16" fmla="*/ 2 w 6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5">
                  <a:moveTo>
                    <a:pt x="2" y="15"/>
                  </a:moveTo>
                  <a:cubicBezTo>
                    <a:pt x="63" y="15"/>
                    <a:pt x="63" y="15"/>
                    <a:pt x="63" y="15"/>
                  </a:cubicBezTo>
                  <a:cubicBezTo>
                    <a:pt x="64" y="15"/>
                    <a:pt x="66" y="14"/>
                    <a:pt x="66" y="13"/>
                  </a:cubicBezTo>
                  <a:cubicBezTo>
                    <a:pt x="67" y="2"/>
                    <a:pt x="67" y="2"/>
                    <a:pt x="67" y="2"/>
                  </a:cubicBezTo>
                  <a:cubicBezTo>
                    <a:pt x="67" y="1"/>
                    <a:pt x="66" y="0"/>
                    <a:pt x="64" y="0"/>
                  </a:cubicBezTo>
                  <a:cubicBezTo>
                    <a:pt x="3" y="0"/>
                    <a:pt x="3" y="0"/>
                    <a:pt x="3" y="0"/>
                  </a:cubicBezTo>
                  <a:cubicBezTo>
                    <a:pt x="1" y="0"/>
                    <a:pt x="0" y="1"/>
                    <a:pt x="0" y="2"/>
                  </a:cubicBezTo>
                  <a:cubicBezTo>
                    <a:pt x="0" y="13"/>
                    <a:pt x="0" y="13"/>
                    <a:pt x="0" y="13"/>
                  </a:cubicBezTo>
                  <a:cubicBezTo>
                    <a:pt x="0" y="14"/>
                    <a:pt x="1" y="15"/>
                    <a:pt x="2" y="15"/>
                  </a:cubicBezTo>
                  <a:close/>
                </a:path>
              </a:pathLst>
            </a:custGeom>
            <a:solidFill>
              <a:srgbClr val="00669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 name="Freeform 28"/>
            <p:cNvSpPr/>
            <p:nvPr/>
          </p:nvSpPr>
          <p:spPr bwMode="auto">
            <a:xfrm>
              <a:off x="6681789" y="625475"/>
              <a:ext cx="131763" cy="133350"/>
            </a:xfrm>
            <a:custGeom>
              <a:avLst/>
              <a:gdLst>
                <a:gd name="T0" fmla="*/ 0 w 15"/>
                <a:gd name="T1" fmla="*/ 15 h 15"/>
                <a:gd name="T2" fmla="*/ 11 w 15"/>
                <a:gd name="T3" fmla="*/ 15 h 15"/>
                <a:gd name="T4" fmla="*/ 14 w 15"/>
                <a:gd name="T5" fmla="*/ 13 h 15"/>
                <a:gd name="T6" fmla="*/ 15 w 15"/>
                <a:gd name="T7" fmla="*/ 2 h 15"/>
                <a:gd name="T8" fmla="*/ 12 w 15"/>
                <a:gd name="T9" fmla="*/ 0 h 15"/>
                <a:gd name="T10" fmla="*/ 1 w 15"/>
                <a:gd name="T11" fmla="*/ 0 h 15"/>
                <a:gd name="T12" fmla="*/ 0 w 1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0" y="15"/>
                  </a:moveTo>
                  <a:cubicBezTo>
                    <a:pt x="11" y="15"/>
                    <a:pt x="11" y="15"/>
                    <a:pt x="11" y="15"/>
                  </a:cubicBezTo>
                  <a:cubicBezTo>
                    <a:pt x="12" y="15"/>
                    <a:pt x="14" y="14"/>
                    <a:pt x="14" y="13"/>
                  </a:cubicBezTo>
                  <a:cubicBezTo>
                    <a:pt x="15" y="2"/>
                    <a:pt x="15" y="2"/>
                    <a:pt x="15" y="2"/>
                  </a:cubicBezTo>
                  <a:cubicBezTo>
                    <a:pt x="15" y="1"/>
                    <a:pt x="14" y="0"/>
                    <a:pt x="12" y="0"/>
                  </a:cubicBezTo>
                  <a:cubicBezTo>
                    <a:pt x="1" y="0"/>
                    <a:pt x="1" y="0"/>
                    <a:pt x="1" y="0"/>
                  </a:cubicBezTo>
                  <a:lnTo>
                    <a:pt x="0" y="15"/>
                  </a:lnTo>
                  <a:close/>
                </a:path>
              </a:pathLst>
            </a:custGeom>
            <a:solidFill>
              <a:srgbClr val="3487B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 name="Freeform 29"/>
            <p:cNvSpPr/>
            <p:nvPr/>
          </p:nvSpPr>
          <p:spPr bwMode="auto">
            <a:xfrm>
              <a:off x="6215064" y="819150"/>
              <a:ext cx="581025" cy="115888"/>
            </a:xfrm>
            <a:custGeom>
              <a:avLst/>
              <a:gdLst>
                <a:gd name="T0" fmla="*/ 2 w 66"/>
                <a:gd name="T1" fmla="*/ 13 h 13"/>
                <a:gd name="T2" fmla="*/ 62 w 66"/>
                <a:gd name="T3" fmla="*/ 13 h 13"/>
                <a:gd name="T4" fmla="*/ 65 w 66"/>
                <a:gd name="T5" fmla="*/ 12 h 13"/>
                <a:gd name="T6" fmla="*/ 66 w 66"/>
                <a:gd name="T7" fmla="*/ 1 h 13"/>
                <a:gd name="T8" fmla="*/ 63 w 66"/>
                <a:gd name="T9" fmla="*/ 0 h 13"/>
                <a:gd name="T10" fmla="*/ 3 w 66"/>
                <a:gd name="T11" fmla="*/ 0 h 13"/>
                <a:gd name="T12" fmla="*/ 0 w 66"/>
                <a:gd name="T13" fmla="*/ 1 h 13"/>
                <a:gd name="T14" fmla="*/ 0 w 66"/>
                <a:gd name="T15" fmla="*/ 12 h 13"/>
                <a:gd name="T16" fmla="*/ 2 w 6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3">
                  <a:moveTo>
                    <a:pt x="2" y="13"/>
                  </a:moveTo>
                  <a:cubicBezTo>
                    <a:pt x="62" y="13"/>
                    <a:pt x="62" y="13"/>
                    <a:pt x="62" y="13"/>
                  </a:cubicBezTo>
                  <a:cubicBezTo>
                    <a:pt x="63" y="13"/>
                    <a:pt x="65" y="13"/>
                    <a:pt x="65" y="12"/>
                  </a:cubicBezTo>
                  <a:cubicBezTo>
                    <a:pt x="66" y="1"/>
                    <a:pt x="66" y="1"/>
                    <a:pt x="66" y="1"/>
                  </a:cubicBezTo>
                  <a:cubicBezTo>
                    <a:pt x="66" y="0"/>
                    <a:pt x="65" y="0"/>
                    <a:pt x="63" y="0"/>
                  </a:cubicBezTo>
                  <a:cubicBezTo>
                    <a:pt x="3" y="0"/>
                    <a:pt x="3" y="0"/>
                    <a:pt x="3" y="0"/>
                  </a:cubicBezTo>
                  <a:cubicBezTo>
                    <a:pt x="1" y="0"/>
                    <a:pt x="0" y="0"/>
                    <a:pt x="0" y="1"/>
                  </a:cubicBezTo>
                  <a:cubicBezTo>
                    <a:pt x="0" y="12"/>
                    <a:pt x="0" y="12"/>
                    <a:pt x="0" y="12"/>
                  </a:cubicBezTo>
                  <a:cubicBezTo>
                    <a:pt x="0" y="13"/>
                    <a:pt x="1" y="13"/>
                    <a:pt x="2" y="13"/>
                  </a:cubicBezTo>
                  <a:close/>
                </a:path>
              </a:pathLst>
            </a:custGeom>
            <a:solidFill>
              <a:srgbClr val="A6DB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 name="Freeform 30"/>
            <p:cNvSpPr/>
            <p:nvPr/>
          </p:nvSpPr>
          <p:spPr bwMode="auto">
            <a:xfrm>
              <a:off x="6673851" y="819150"/>
              <a:ext cx="122238" cy="115888"/>
            </a:xfrm>
            <a:custGeom>
              <a:avLst/>
              <a:gdLst>
                <a:gd name="T0" fmla="*/ 0 w 14"/>
                <a:gd name="T1" fmla="*/ 13 h 13"/>
                <a:gd name="T2" fmla="*/ 10 w 14"/>
                <a:gd name="T3" fmla="*/ 13 h 13"/>
                <a:gd name="T4" fmla="*/ 13 w 14"/>
                <a:gd name="T5" fmla="*/ 12 h 13"/>
                <a:gd name="T6" fmla="*/ 14 w 14"/>
                <a:gd name="T7" fmla="*/ 1 h 13"/>
                <a:gd name="T8" fmla="*/ 11 w 14"/>
                <a:gd name="T9" fmla="*/ 0 h 13"/>
                <a:gd name="T10" fmla="*/ 1 w 14"/>
                <a:gd name="T11" fmla="*/ 0 h 13"/>
                <a:gd name="T12" fmla="*/ 0 w 1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0" y="13"/>
                  </a:moveTo>
                  <a:cubicBezTo>
                    <a:pt x="10" y="13"/>
                    <a:pt x="10" y="13"/>
                    <a:pt x="10" y="13"/>
                  </a:cubicBezTo>
                  <a:cubicBezTo>
                    <a:pt x="11" y="13"/>
                    <a:pt x="13" y="13"/>
                    <a:pt x="13" y="12"/>
                  </a:cubicBezTo>
                  <a:cubicBezTo>
                    <a:pt x="14" y="1"/>
                    <a:pt x="14" y="1"/>
                    <a:pt x="14" y="1"/>
                  </a:cubicBezTo>
                  <a:cubicBezTo>
                    <a:pt x="14" y="0"/>
                    <a:pt x="13" y="0"/>
                    <a:pt x="11" y="0"/>
                  </a:cubicBezTo>
                  <a:cubicBezTo>
                    <a:pt x="1" y="0"/>
                    <a:pt x="1" y="0"/>
                    <a:pt x="1" y="0"/>
                  </a:cubicBezTo>
                  <a:lnTo>
                    <a:pt x="0" y="13"/>
                  </a:lnTo>
                  <a:close/>
                </a:path>
              </a:pathLst>
            </a:custGeom>
            <a:solidFill>
              <a:srgbClr val="BAE5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 name="Freeform 31"/>
            <p:cNvSpPr/>
            <p:nvPr/>
          </p:nvSpPr>
          <p:spPr bwMode="auto">
            <a:xfrm>
              <a:off x="7061201" y="881063"/>
              <a:ext cx="590550" cy="114300"/>
            </a:xfrm>
            <a:custGeom>
              <a:avLst/>
              <a:gdLst>
                <a:gd name="T0" fmla="*/ 3 w 67"/>
                <a:gd name="T1" fmla="*/ 13 h 13"/>
                <a:gd name="T2" fmla="*/ 62 w 67"/>
                <a:gd name="T3" fmla="*/ 13 h 13"/>
                <a:gd name="T4" fmla="*/ 65 w 67"/>
                <a:gd name="T5" fmla="*/ 12 h 13"/>
                <a:gd name="T6" fmla="*/ 67 w 67"/>
                <a:gd name="T7" fmla="*/ 1 h 13"/>
                <a:gd name="T8" fmla="*/ 65 w 67"/>
                <a:gd name="T9" fmla="*/ 0 h 13"/>
                <a:gd name="T10" fmla="*/ 4 w 67"/>
                <a:gd name="T11" fmla="*/ 0 h 13"/>
                <a:gd name="T12" fmla="*/ 2 w 67"/>
                <a:gd name="T13" fmla="*/ 1 h 13"/>
                <a:gd name="T14" fmla="*/ 0 w 67"/>
                <a:gd name="T15" fmla="*/ 12 h 13"/>
                <a:gd name="T16" fmla="*/ 3 w 67"/>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3">
                  <a:moveTo>
                    <a:pt x="3" y="13"/>
                  </a:moveTo>
                  <a:cubicBezTo>
                    <a:pt x="62" y="13"/>
                    <a:pt x="62" y="13"/>
                    <a:pt x="62" y="13"/>
                  </a:cubicBezTo>
                  <a:cubicBezTo>
                    <a:pt x="64" y="13"/>
                    <a:pt x="65" y="13"/>
                    <a:pt x="65" y="12"/>
                  </a:cubicBezTo>
                  <a:cubicBezTo>
                    <a:pt x="67" y="1"/>
                    <a:pt x="67" y="1"/>
                    <a:pt x="67" y="1"/>
                  </a:cubicBezTo>
                  <a:cubicBezTo>
                    <a:pt x="67" y="0"/>
                    <a:pt x="66" y="0"/>
                    <a:pt x="65" y="0"/>
                  </a:cubicBezTo>
                  <a:cubicBezTo>
                    <a:pt x="4" y="0"/>
                    <a:pt x="4" y="0"/>
                    <a:pt x="4" y="0"/>
                  </a:cubicBezTo>
                  <a:cubicBezTo>
                    <a:pt x="3" y="0"/>
                    <a:pt x="2" y="0"/>
                    <a:pt x="2" y="1"/>
                  </a:cubicBezTo>
                  <a:cubicBezTo>
                    <a:pt x="0" y="12"/>
                    <a:pt x="0" y="12"/>
                    <a:pt x="0" y="12"/>
                  </a:cubicBezTo>
                  <a:cubicBezTo>
                    <a:pt x="0" y="13"/>
                    <a:pt x="1" y="13"/>
                    <a:pt x="3" y="13"/>
                  </a:cubicBezTo>
                  <a:close/>
                </a:path>
              </a:pathLst>
            </a:custGeom>
            <a:solidFill>
              <a:srgbClr val="F47B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 name="Freeform 32"/>
            <p:cNvSpPr/>
            <p:nvPr/>
          </p:nvSpPr>
          <p:spPr bwMode="auto">
            <a:xfrm>
              <a:off x="7518401" y="881063"/>
              <a:ext cx="133350" cy="114300"/>
            </a:xfrm>
            <a:custGeom>
              <a:avLst/>
              <a:gdLst>
                <a:gd name="T0" fmla="*/ 0 w 15"/>
                <a:gd name="T1" fmla="*/ 13 h 13"/>
                <a:gd name="T2" fmla="*/ 10 w 15"/>
                <a:gd name="T3" fmla="*/ 13 h 13"/>
                <a:gd name="T4" fmla="*/ 13 w 15"/>
                <a:gd name="T5" fmla="*/ 12 h 13"/>
                <a:gd name="T6" fmla="*/ 15 w 15"/>
                <a:gd name="T7" fmla="*/ 1 h 13"/>
                <a:gd name="T8" fmla="*/ 13 w 15"/>
                <a:gd name="T9" fmla="*/ 0 h 13"/>
                <a:gd name="T10" fmla="*/ 2 w 15"/>
                <a:gd name="T11" fmla="*/ 0 h 13"/>
                <a:gd name="T12" fmla="*/ 0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0" y="13"/>
                  </a:moveTo>
                  <a:cubicBezTo>
                    <a:pt x="10" y="13"/>
                    <a:pt x="10" y="13"/>
                    <a:pt x="10" y="13"/>
                  </a:cubicBezTo>
                  <a:cubicBezTo>
                    <a:pt x="12" y="13"/>
                    <a:pt x="13" y="13"/>
                    <a:pt x="13" y="12"/>
                  </a:cubicBezTo>
                  <a:cubicBezTo>
                    <a:pt x="15" y="1"/>
                    <a:pt x="15" y="1"/>
                    <a:pt x="15" y="1"/>
                  </a:cubicBezTo>
                  <a:cubicBezTo>
                    <a:pt x="15" y="0"/>
                    <a:pt x="14" y="0"/>
                    <a:pt x="13" y="0"/>
                  </a:cubicBezTo>
                  <a:cubicBezTo>
                    <a:pt x="2" y="0"/>
                    <a:pt x="2" y="0"/>
                    <a:pt x="2" y="0"/>
                  </a:cubicBezTo>
                  <a:lnTo>
                    <a:pt x="0" y="13"/>
                  </a:lnTo>
                  <a:close/>
                </a:path>
              </a:pathLst>
            </a:custGeom>
            <a:solidFill>
              <a:srgbClr val="F9978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 name="Freeform 33"/>
            <p:cNvSpPr/>
            <p:nvPr/>
          </p:nvSpPr>
          <p:spPr bwMode="auto">
            <a:xfrm>
              <a:off x="7043739" y="1022350"/>
              <a:ext cx="581025" cy="123825"/>
            </a:xfrm>
            <a:custGeom>
              <a:avLst/>
              <a:gdLst>
                <a:gd name="T0" fmla="*/ 3 w 66"/>
                <a:gd name="T1" fmla="*/ 14 h 14"/>
                <a:gd name="T2" fmla="*/ 62 w 66"/>
                <a:gd name="T3" fmla="*/ 14 h 14"/>
                <a:gd name="T4" fmla="*/ 64 w 66"/>
                <a:gd name="T5" fmla="*/ 12 h 14"/>
                <a:gd name="T6" fmla="*/ 66 w 66"/>
                <a:gd name="T7" fmla="*/ 2 h 14"/>
                <a:gd name="T8" fmla="*/ 64 w 66"/>
                <a:gd name="T9" fmla="*/ 0 h 14"/>
                <a:gd name="T10" fmla="*/ 5 w 66"/>
                <a:gd name="T11" fmla="*/ 0 h 14"/>
                <a:gd name="T12" fmla="*/ 2 w 66"/>
                <a:gd name="T13" fmla="*/ 2 h 14"/>
                <a:gd name="T14" fmla="*/ 1 w 66"/>
                <a:gd name="T15" fmla="*/ 12 h 14"/>
                <a:gd name="T16" fmla="*/ 3 w 6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4">
                  <a:moveTo>
                    <a:pt x="3" y="14"/>
                  </a:moveTo>
                  <a:cubicBezTo>
                    <a:pt x="62" y="14"/>
                    <a:pt x="62" y="14"/>
                    <a:pt x="62" y="14"/>
                  </a:cubicBezTo>
                  <a:cubicBezTo>
                    <a:pt x="63" y="14"/>
                    <a:pt x="64" y="13"/>
                    <a:pt x="64" y="12"/>
                  </a:cubicBezTo>
                  <a:cubicBezTo>
                    <a:pt x="66" y="2"/>
                    <a:pt x="66" y="2"/>
                    <a:pt x="66" y="2"/>
                  </a:cubicBezTo>
                  <a:cubicBezTo>
                    <a:pt x="66" y="1"/>
                    <a:pt x="65" y="0"/>
                    <a:pt x="64" y="0"/>
                  </a:cubicBezTo>
                  <a:cubicBezTo>
                    <a:pt x="5" y="0"/>
                    <a:pt x="5" y="0"/>
                    <a:pt x="5" y="0"/>
                  </a:cubicBezTo>
                  <a:cubicBezTo>
                    <a:pt x="3" y="0"/>
                    <a:pt x="2" y="1"/>
                    <a:pt x="2" y="2"/>
                  </a:cubicBezTo>
                  <a:cubicBezTo>
                    <a:pt x="1" y="12"/>
                    <a:pt x="1" y="12"/>
                    <a:pt x="1" y="12"/>
                  </a:cubicBezTo>
                  <a:cubicBezTo>
                    <a:pt x="0" y="13"/>
                    <a:pt x="2" y="14"/>
                    <a:pt x="3" y="14"/>
                  </a:cubicBezTo>
                  <a:close/>
                </a:path>
              </a:pathLst>
            </a:custGeom>
            <a:solidFill>
              <a:srgbClr val="FBCBC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 name="Freeform 34"/>
            <p:cNvSpPr/>
            <p:nvPr/>
          </p:nvSpPr>
          <p:spPr bwMode="auto">
            <a:xfrm>
              <a:off x="7493001" y="1031875"/>
              <a:ext cx="131763" cy="114300"/>
            </a:xfrm>
            <a:custGeom>
              <a:avLst/>
              <a:gdLst>
                <a:gd name="T0" fmla="*/ 0 w 15"/>
                <a:gd name="T1" fmla="*/ 13 h 13"/>
                <a:gd name="T2" fmla="*/ 11 w 15"/>
                <a:gd name="T3" fmla="*/ 13 h 13"/>
                <a:gd name="T4" fmla="*/ 13 w 15"/>
                <a:gd name="T5" fmla="*/ 12 h 13"/>
                <a:gd name="T6" fmla="*/ 15 w 15"/>
                <a:gd name="T7" fmla="*/ 1 h 13"/>
                <a:gd name="T8" fmla="*/ 13 w 15"/>
                <a:gd name="T9" fmla="*/ 0 h 13"/>
                <a:gd name="T10" fmla="*/ 2 w 15"/>
                <a:gd name="T11" fmla="*/ 0 h 13"/>
                <a:gd name="T12" fmla="*/ 0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0" y="13"/>
                  </a:moveTo>
                  <a:cubicBezTo>
                    <a:pt x="11" y="13"/>
                    <a:pt x="11" y="13"/>
                    <a:pt x="11" y="13"/>
                  </a:cubicBezTo>
                  <a:cubicBezTo>
                    <a:pt x="12" y="13"/>
                    <a:pt x="13" y="12"/>
                    <a:pt x="13" y="12"/>
                  </a:cubicBezTo>
                  <a:cubicBezTo>
                    <a:pt x="15" y="1"/>
                    <a:pt x="15" y="1"/>
                    <a:pt x="15" y="1"/>
                  </a:cubicBezTo>
                  <a:cubicBezTo>
                    <a:pt x="15" y="0"/>
                    <a:pt x="14" y="0"/>
                    <a:pt x="13" y="0"/>
                  </a:cubicBezTo>
                  <a:cubicBezTo>
                    <a:pt x="2" y="0"/>
                    <a:pt x="2" y="0"/>
                    <a:pt x="2" y="0"/>
                  </a:cubicBezTo>
                  <a:lnTo>
                    <a:pt x="0" y="13"/>
                  </a:lnTo>
                  <a:close/>
                </a:path>
              </a:pathLst>
            </a:custGeom>
            <a:solidFill>
              <a:srgbClr val="FFD8D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 name="Freeform 35"/>
            <p:cNvSpPr/>
            <p:nvPr/>
          </p:nvSpPr>
          <p:spPr bwMode="auto">
            <a:xfrm>
              <a:off x="7034214" y="1173163"/>
              <a:ext cx="573088" cy="114300"/>
            </a:xfrm>
            <a:custGeom>
              <a:avLst/>
              <a:gdLst>
                <a:gd name="T0" fmla="*/ 2 w 65"/>
                <a:gd name="T1" fmla="*/ 13 h 13"/>
                <a:gd name="T2" fmla="*/ 60 w 65"/>
                <a:gd name="T3" fmla="*/ 13 h 13"/>
                <a:gd name="T4" fmla="*/ 63 w 65"/>
                <a:gd name="T5" fmla="*/ 12 h 13"/>
                <a:gd name="T6" fmla="*/ 64 w 65"/>
                <a:gd name="T7" fmla="*/ 1 h 13"/>
                <a:gd name="T8" fmla="*/ 62 w 65"/>
                <a:gd name="T9" fmla="*/ 0 h 13"/>
                <a:gd name="T10" fmla="*/ 4 w 65"/>
                <a:gd name="T11" fmla="*/ 0 h 13"/>
                <a:gd name="T12" fmla="*/ 1 w 65"/>
                <a:gd name="T13" fmla="*/ 1 h 13"/>
                <a:gd name="T14" fmla="*/ 0 w 65"/>
                <a:gd name="T15" fmla="*/ 12 h 13"/>
                <a:gd name="T16" fmla="*/ 2 w 65"/>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3">
                  <a:moveTo>
                    <a:pt x="2" y="13"/>
                  </a:moveTo>
                  <a:cubicBezTo>
                    <a:pt x="60" y="13"/>
                    <a:pt x="60" y="13"/>
                    <a:pt x="60" y="13"/>
                  </a:cubicBezTo>
                  <a:cubicBezTo>
                    <a:pt x="61" y="13"/>
                    <a:pt x="63" y="13"/>
                    <a:pt x="63" y="12"/>
                  </a:cubicBezTo>
                  <a:cubicBezTo>
                    <a:pt x="64" y="1"/>
                    <a:pt x="64" y="1"/>
                    <a:pt x="64" y="1"/>
                  </a:cubicBezTo>
                  <a:cubicBezTo>
                    <a:pt x="65" y="1"/>
                    <a:pt x="63" y="0"/>
                    <a:pt x="62" y="0"/>
                  </a:cubicBezTo>
                  <a:cubicBezTo>
                    <a:pt x="4" y="0"/>
                    <a:pt x="4" y="0"/>
                    <a:pt x="4" y="0"/>
                  </a:cubicBezTo>
                  <a:cubicBezTo>
                    <a:pt x="2" y="0"/>
                    <a:pt x="1" y="1"/>
                    <a:pt x="1" y="1"/>
                  </a:cubicBezTo>
                  <a:cubicBezTo>
                    <a:pt x="0" y="12"/>
                    <a:pt x="0" y="12"/>
                    <a:pt x="0" y="12"/>
                  </a:cubicBezTo>
                  <a:cubicBezTo>
                    <a:pt x="0" y="13"/>
                    <a:pt x="1" y="13"/>
                    <a:pt x="2" y="13"/>
                  </a:cubicBezTo>
                  <a:close/>
                </a:path>
              </a:pathLst>
            </a:custGeom>
            <a:solidFill>
              <a:srgbClr val="8CC7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 name="Freeform 36"/>
            <p:cNvSpPr/>
            <p:nvPr/>
          </p:nvSpPr>
          <p:spPr bwMode="auto">
            <a:xfrm>
              <a:off x="7475539" y="1173163"/>
              <a:ext cx="131763" cy="114300"/>
            </a:xfrm>
            <a:custGeom>
              <a:avLst/>
              <a:gdLst>
                <a:gd name="T0" fmla="*/ 0 w 15"/>
                <a:gd name="T1" fmla="*/ 13 h 13"/>
                <a:gd name="T2" fmla="*/ 10 w 15"/>
                <a:gd name="T3" fmla="*/ 13 h 13"/>
                <a:gd name="T4" fmla="*/ 13 w 15"/>
                <a:gd name="T5" fmla="*/ 12 h 13"/>
                <a:gd name="T6" fmla="*/ 14 w 15"/>
                <a:gd name="T7" fmla="*/ 1 h 13"/>
                <a:gd name="T8" fmla="*/ 12 w 15"/>
                <a:gd name="T9" fmla="*/ 0 h 13"/>
                <a:gd name="T10" fmla="*/ 2 w 15"/>
                <a:gd name="T11" fmla="*/ 0 h 13"/>
                <a:gd name="T12" fmla="*/ 0 w 1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5" h="13">
                  <a:moveTo>
                    <a:pt x="0" y="13"/>
                  </a:moveTo>
                  <a:cubicBezTo>
                    <a:pt x="10" y="13"/>
                    <a:pt x="10" y="13"/>
                    <a:pt x="10" y="13"/>
                  </a:cubicBezTo>
                  <a:cubicBezTo>
                    <a:pt x="11" y="13"/>
                    <a:pt x="13" y="13"/>
                    <a:pt x="13" y="12"/>
                  </a:cubicBezTo>
                  <a:cubicBezTo>
                    <a:pt x="14" y="1"/>
                    <a:pt x="14" y="1"/>
                    <a:pt x="14" y="1"/>
                  </a:cubicBezTo>
                  <a:cubicBezTo>
                    <a:pt x="15" y="1"/>
                    <a:pt x="13" y="0"/>
                    <a:pt x="12" y="0"/>
                  </a:cubicBezTo>
                  <a:cubicBezTo>
                    <a:pt x="2" y="0"/>
                    <a:pt x="2" y="0"/>
                    <a:pt x="2" y="0"/>
                  </a:cubicBezTo>
                  <a:lnTo>
                    <a:pt x="0" y="13"/>
                  </a:lnTo>
                  <a:close/>
                </a:path>
              </a:pathLst>
            </a:custGeom>
            <a:solidFill>
              <a:srgbClr val="A5D58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 name="Freeform 37"/>
            <p:cNvSpPr/>
            <p:nvPr/>
          </p:nvSpPr>
          <p:spPr bwMode="auto">
            <a:xfrm>
              <a:off x="6435726" y="1031875"/>
              <a:ext cx="342900" cy="52388"/>
            </a:xfrm>
            <a:custGeom>
              <a:avLst/>
              <a:gdLst>
                <a:gd name="T0" fmla="*/ 0 w 216"/>
                <a:gd name="T1" fmla="*/ 33 h 33"/>
                <a:gd name="T2" fmla="*/ 211 w 216"/>
                <a:gd name="T3" fmla="*/ 33 h 33"/>
                <a:gd name="T4" fmla="*/ 216 w 216"/>
                <a:gd name="T5" fmla="*/ 0 h 33"/>
                <a:gd name="T6" fmla="*/ 0 w 216"/>
                <a:gd name="T7" fmla="*/ 0 h 33"/>
                <a:gd name="T8" fmla="*/ 0 w 216"/>
                <a:gd name="T9" fmla="*/ 33 h 33"/>
              </a:gdLst>
              <a:ahLst/>
              <a:cxnLst>
                <a:cxn ang="0">
                  <a:pos x="T0" y="T1"/>
                </a:cxn>
                <a:cxn ang="0">
                  <a:pos x="T2" y="T3"/>
                </a:cxn>
                <a:cxn ang="0">
                  <a:pos x="T4" y="T5"/>
                </a:cxn>
                <a:cxn ang="0">
                  <a:pos x="T6" y="T7"/>
                </a:cxn>
                <a:cxn ang="0">
                  <a:pos x="T8" y="T9"/>
                </a:cxn>
              </a:cxnLst>
              <a:rect l="0" t="0" r="r" b="b"/>
              <a:pathLst>
                <a:path w="216" h="33">
                  <a:moveTo>
                    <a:pt x="0" y="33"/>
                  </a:moveTo>
                  <a:lnTo>
                    <a:pt x="211" y="33"/>
                  </a:lnTo>
                  <a:lnTo>
                    <a:pt x="216" y="0"/>
                  </a:lnTo>
                  <a:lnTo>
                    <a:pt x="0" y="0"/>
                  </a:lnTo>
                  <a:lnTo>
                    <a:pt x="0" y="33"/>
                  </a:lnTo>
                  <a:close/>
                </a:path>
              </a:pathLst>
            </a:custGeom>
            <a:solidFill>
              <a:srgbClr val="31271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 name="Rectangle 38"/>
            <p:cNvSpPr>
              <a:spLocks noChangeArrowheads="1"/>
            </p:cNvSpPr>
            <p:nvPr/>
          </p:nvSpPr>
          <p:spPr bwMode="auto">
            <a:xfrm>
              <a:off x="5932489" y="1119188"/>
              <a:ext cx="784225" cy="269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 name="Rectangle 39"/>
            <p:cNvSpPr>
              <a:spLocks noChangeArrowheads="1"/>
            </p:cNvSpPr>
            <p:nvPr/>
          </p:nvSpPr>
          <p:spPr bwMode="auto">
            <a:xfrm>
              <a:off x="5932489" y="1173163"/>
              <a:ext cx="838200" cy="25400"/>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 name="Freeform 40"/>
            <p:cNvSpPr/>
            <p:nvPr/>
          </p:nvSpPr>
          <p:spPr bwMode="auto">
            <a:xfrm>
              <a:off x="5932489" y="1233488"/>
              <a:ext cx="838200" cy="26988"/>
            </a:xfrm>
            <a:custGeom>
              <a:avLst/>
              <a:gdLst>
                <a:gd name="T0" fmla="*/ 0 w 528"/>
                <a:gd name="T1" fmla="*/ 17 h 17"/>
                <a:gd name="T2" fmla="*/ 522 w 528"/>
                <a:gd name="T3" fmla="*/ 17 h 17"/>
                <a:gd name="T4" fmla="*/ 528 w 528"/>
                <a:gd name="T5" fmla="*/ 0 h 17"/>
                <a:gd name="T6" fmla="*/ 0 w 528"/>
                <a:gd name="T7" fmla="*/ 0 h 17"/>
                <a:gd name="T8" fmla="*/ 0 w 528"/>
                <a:gd name="T9" fmla="*/ 17 h 17"/>
              </a:gdLst>
              <a:ahLst/>
              <a:cxnLst>
                <a:cxn ang="0">
                  <a:pos x="T0" y="T1"/>
                </a:cxn>
                <a:cxn ang="0">
                  <a:pos x="T2" y="T3"/>
                </a:cxn>
                <a:cxn ang="0">
                  <a:pos x="T4" y="T5"/>
                </a:cxn>
                <a:cxn ang="0">
                  <a:pos x="T6" y="T7"/>
                </a:cxn>
                <a:cxn ang="0">
                  <a:pos x="T8" y="T9"/>
                </a:cxn>
              </a:cxnLst>
              <a:rect l="0" t="0" r="r" b="b"/>
              <a:pathLst>
                <a:path w="528" h="17">
                  <a:moveTo>
                    <a:pt x="0" y="17"/>
                  </a:moveTo>
                  <a:lnTo>
                    <a:pt x="522" y="17"/>
                  </a:lnTo>
                  <a:lnTo>
                    <a:pt x="528" y="0"/>
                  </a:lnTo>
                  <a:lnTo>
                    <a:pt x="0" y="0"/>
                  </a:lnTo>
                  <a:lnTo>
                    <a:pt x="0" y="17"/>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 name="Rectangle 41"/>
            <p:cNvSpPr>
              <a:spLocks noChangeArrowheads="1"/>
            </p:cNvSpPr>
            <p:nvPr/>
          </p:nvSpPr>
          <p:spPr bwMode="auto">
            <a:xfrm>
              <a:off x="5932489" y="1287463"/>
              <a:ext cx="828675" cy="25400"/>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 name="Rectangle 42"/>
            <p:cNvSpPr>
              <a:spLocks noChangeArrowheads="1"/>
            </p:cNvSpPr>
            <p:nvPr/>
          </p:nvSpPr>
          <p:spPr bwMode="auto">
            <a:xfrm>
              <a:off x="5924551" y="1339850"/>
              <a:ext cx="827088" cy="34925"/>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 name="Rectangle 43"/>
            <p:cNvSpPr>
              <a:spLocks noChangeArrowheads="1"/>
            </p:cNvSpPr>
            <p:nvPr/>
          </p:nvSpPr>
          <p:spPr bwMode="auto">
            <a:xfrm>
              <a:off x="5924551" y="1401763"/>
              <a:ext cx="439738" cy="269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 name="Rectangle 44"/>
            <p:cNvSpPr>
              <a:spLocks noChangeArrowheads="1"/>
            </p:cNvSpPr>
            <p:nvPr/>
          </p:nvSpPr>
          <p:spPr bwMode="auto">
            <a:xfrm>
              <a:off x="6038851" y="1454150"/>
              <a:ext cx="211138" cy="269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 name="Freeform 45"/>
            <p:cNvSpPr/>
            <p:nvPr/>
          </p:nvSpPr>
          <p:spPr bwMode="auto">
            <a:xfrm>
              <a:off x="6118226" y="300038"/>
              <a:ext cx="184150" cy="34925"/>
            </a:xfrm>
            <a:custGeom>
              <a:avLst/>
              <a:gdLst>
                <a:gd name="T0" fmla="*/ 116 w 116"/>
                <a:gd name="T1" fmla="*/ 22 h 22"/>
                <a:gd name="T2" fmla="*/ 0 w 116"/>
                <a:gd name="T3" fmla="*/ 22 h 22"/>
                <a:gd name="T4" fmla="*/ 0 w 116"/>
                <a:gd name="T5" fmla="*/ 0 h 22"/>
                <a:gd name="T6" fmla="*/ 111 w 116"/>
                <a:gd name="T7" fmla="*/ 0 h 22"/>
                <a:gd name="T8" fmla="*/ 116 w 116"/>
                <a:gd name="T9" fmla="*/ 22 h 22"/>
              </a:gdLst>
              <a:ahLst/>
              <a:cxnLst>
                <a:cxn ang="0">
                  <a:pos x="T0" y="T1"/>
                </a:cxn>
                <a:cxn ang="0">
                  <a:pos x="T2" y="T3"/>
                </a:cxn>
                <a:cxn ang="0">
                  <a:pos x="T4" y="T5"/>
                </a:cxn>
                <a:cxn ang="0">
                  <a:pos x="T6" y="T7"/>
                </a:cxn>
                <a:cxn ang="0">
                  <a:pos x="T8" y="T9"/>
                </a:cxn>
              </a:cxnLst>
              <a:rect l="0" t="0" r="r" b="b"/>
              <a:pathLst>
                <a:path w="116" h="22">
                  <a:moveTo>
                    <a:pt x="116" y="22"/>
                  </a:moveTo>
                  <a:lnTo>
                    <a:pt x="0" y="22"/>
                  </a:lnTo>
                  <a:lnTo>
                    <a:pt x="0" y="0"/>
                  </a:lnTo>
                  <a:lnTo>
                    <a:pt x="111" y="0"/>
                  </a:lnTo>
                  <a:lnTo>
                    <a:pt x="116" y="2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 name="Freeform 46"/>
            <p:cNvSpPr/>
            <p:nvPr/>
          </p:nvSpPr>
          <p:spPr bwMode="auto">
            <a:xfrm>
              <a:off x="6356351" y="300038"/>
              <a:ext cx="1330325" cy="34925"/>
            </a:xfrm>
            <a:custGeom>
              <a:avLst/>
              <a:gdLst>
                <a:gd name="T0" fmla="*/ 838 w 838"/>
                <a:gd name="T1" fmla="*/ 22 h 22"/>
                <a:gd name="T2" fmla="*/ 5 w 838"/>
                <a:gd name="T3" fmla="*/ 22 h 22"/>
                <a:gd name="T4" fmla="*/ 0 w 838"/>
                <a:gd name="T5" fmla="*/ 0 h 22"/>
                <a:gd name="T6" fmla="*/ 838 w 838"/>
                <a:gd name="T7" fmla="*/ 0 h 22"/>
                <a:gd name="T8" fmla="*/ 838 w 838"/>
                <a:gd name="T9" fmla="*/ 22 h 22"/>
              </a:gdLst>
              <a:ahLst/>
              <a:cxnLst>
                <a:cxn ang="0">
                  <a:pos x="T0" y="T1"/>
                </a:cxn>
                <a:cxn ang="0">
                  <a:pos x="T2" y="T3"/>
                </a:cxn>
                <a:cxn ang="0">
                  <a:pos x="T4" y="T5"/>
                </a:cxn>
                <a:cxn ang="0">
                  <a:pos x="T6" y="T7"/>
                </a:cxn>
                <a:cxn ang="0">
                  <a:pos x="T8" y="T9"/>
                </a:cxn>
              </a:cxnLst>
              <a:rect l="0" t="0" r="r" b="b"/>
              <a:pathLst>
                <a:path w="838" h="22">
                  <a:moveTo>
                    <a:pt x="838" y="22"/>
                  </a:moveTo>
                  <a:lnTo>
                    <a:pt x="5" y="22"/>
                  </a:lnTo>
                  <a:lnTo>
                    <a:pt x="0" y="0"/>
                  </a:lnTo>
                  <a:lnTo>
                    <a:pt x="838" y="0"/>
                  </a:lnTo>
                  <a:lnTo>
                    <a:pt x="838" y="22"/>
                  </a:lnTo>
                  <a:close/>
                </a:path>
              </a:pathLst>
            </a:custGeom>
            <a:solidFill>
              <a:srgbClr val="31271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 name="Rectangle 47"/>
            <p:cNvSpPr>
              <a:spLocks noChangeArrowheads="1"/>
            </p:cNvSpPr>
            <p:nvPr/>
          </p:nvSpPr>
          <p:spPr bwMode="auto">
            <a:xfrm>
              <a:off x="3949701" y="300038"/>
              <a:ext cx="185738" cy="349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 name="Rectangle 48"/>
            <p:cNvSpPr>
              <a:spLocks noChangeArrowheads="1"/>
            </p:cNvSpPr>
            <p:nvPr/>
          </p:nvSpPr>
          <p:spPr bwMode="auto">
            <a:xfrm>
              <a:off x="4197351" y="300038"/>
              <a:ext cx="1320800" cy="34925"/>
            </a:xfrm>
            <a:prstGeom prst="rect">
              <a:avLst/>
            </a:prstGeom>
            <a:solidFill>
              <a:srgbClr val="3127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 name="Freeform 49"/>
            <p:cNvSpPr/>
            <p:nvPr/>
          </p:nvSpPr>
          <p:spPr bwMode="auto">
            <a:xfrm>
              <a:off x="483076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 name="Freeform 50"/>
            <p:cNvSpPr/>
            <p:nvPr/>
          </p:nvSpPr>
          <p:spPr bwMode="auto">
            <a:xfrm>
              <a:off x="483076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 name="Freeform 51"/>
            <p:cNvSpPr/>
            <p:nvPr/>
          </p:nvSpPr>
          <p:spPr bwMode="auto">
            <a:xfrm>
              <a:off x="485775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 name="Freeform 52"/>
            <p:cNvSpPr/>
            <p:nvPr/>
          </p:nvSpPr>
          <p:spPr bwMode="auto">
            <a:xfrm>
              <a:off x="4857751" y="113665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 name="Freeform 53"/>
            <p:cNvSpPr/>
            <p:nvPr/>
          </p:nvSpPr>
          <p:spPr bwMode="auto">
            <a:xfrm>
              <a:off x="487521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 name="Freeform 54"/>
            <p:cNvSpPr/>
            <p:nvPr/>
          </p:nvSpPr>
          <p:spPr bwMode="auto">
            <a:xfrm>
              <a:off x="487521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 name="Freeform 55"/>
            <p:cNvSpPr/>
            <p:nvPr/>
          </p:nvSpPr>
          <p:spPr bwMode="auto">
            <a:xfrm>
              <a:off x="4840289" y="113665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 name="Freeform 56"/>
            <p:cNvSpPr/>
            <p:nvPr/>
          </p:nvSpPr>
          <p:spPr bwMode="auto">
            <a:xfrm>
              <a:off x="4840289" y="113665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 name="Freeform 57"/>
            <p:cNvSpPr/>
            <p:nvPr/>
          </p:nvSpPr>
          <p:spPr bwMode="auto">
            <a:xfrm>
              <a:off x="489267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 name="Freeform 58"/>
            <p:cNvSpPr/>
            <p:nvPr/>
          </p:nvSpPr>
          <p:spPr bwMode="auto">
            <a:xfrm>
              <a:off x="489267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 name="Freeform 59"/>
            <p:cNvSpPr/>
            <p:nvPr/>
          </p:nvSpPr>
          <p:spPr bwMode="auto">
            <a:xfrm>
              <a:off x="497205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 name="Freeform 60"/>
            <p:cNvSpPr/>
            <p:nvPr/>
          </p:nvSpPr>
          <p:spPr bwMode="auto">
            <a:xfrm>
              <a:off x="4964114"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 name="Freeform 61"/>
            <p:cNvSpPr/>
            <p:nvPr/>
          </p:nvSpPr>
          <p:spPr bwMode="auto">
            <a:xfrm>
              <a:off x="4902201"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 name="Freeform 62"/>
            <p:cNvSpPr/>
            <p:nvPr/>
          </p:nvSpPr>
          <p:spPr bwMode="auto">
            <a:xfrm>
              <a:off x="4902201"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 name="Freeform 63"/>
            <p:cNvSpPr/>
            <p:nvPr/>
          </p:nvSpPr>
          <p:spPr bwMode="auto">
            <a:xfrm>
              <a:off x="495458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 name="Freeform 64"/>
            <p:cNvSpPr/>
            <p:nvPr/>
          </p:nvSpPr>
          <p:spPr bwMode="auto">
            <a:xfrm>
              <a:off x="495458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 name="Freeform 65"/>
            <p:cNvSpPr/>
            <p:nvPr/>
          </p:nvSpPr>
          <p:spPr bwMode="auto">
            <a:xfrm>
              <a:off x="493712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 name="Freeform 66"/>
            <p:cNvSpPr/>
            <p:nvPr/>
          </p:nvSpPr>
          <p:spPr bwMode="auto">
            <a:xfrm>
              <a:off x="493712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 name="Freeform 67"/>
            <p:cNvSpPr/>
            <p:nvPr/>
          </p:nvSpPr>
          <p:spPr bwMode="auto">
            <a:xfrm>
              <a:off x="4919664" y="113665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 name="Freeform 68"/>
            <p:cNvSpPr/>
            <p:nvPr/>
          </p:nvSpPr>
          <p:spPr bwMode="auto">
            <a:xfrm>
              <a:off x="4919664" y="113665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 name="Freeform 69"/>
            <p:cNvSpPr/>
            <p:nvPr/>
          </p:nvSpPr>
          <p:spPr bwMode="auto">
            <a:xfrm>
              <a:off x="4778376" y="1136650"/>
              <a:ext cx="17463" cy="0"/>
            </a:xfrm>
            <a:custGeom>
              <a:avLst/>
              <a:gdLst>
                <a:gd name="T0" fmla="*/ 0 w 11"/>
                <a:gd name="T1" fmla="*/ 6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 name="Freeform 70"/>
            <p:cNvSpPr/>
            <p:nvPr/>
          </p:nvSpPr>
          <p:spPr bwMode="auto">
            <a:xfrm>
              <a:off x="4778376" y="1136650"/>
              <a:ext cx="17463" cy="0"/>
            </a:xfrm>
            <a:custGeom>
              <a:avLst/>
              <a:gdLst>
                <a:gd name="T0" fmla="*/ 0 w 11"/>
                <a:gd name="T1" fmla="*/ 11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 name="Freeform 71"/>
            <p:cNvSpPr/>
            <p:nvPr/>
          </p:nvSpPr>
          <p:spPr bwMode="auto">
            <a:xfrm>
              <a:off x="473392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 name="Freeform 72"/>
            <p:cNvSpPr/>
            <p:nvPr/>
          </p:nvSpPr>
          <p:spPr bwMode="auto">
            <a:xfrm>
              <a:off x="473392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 name="Freeform 73"/>
            <p:cNvSpPr/>
            <p:nvPr/>
          </p:nvSpPr>
          <p:spPr bwMode="auto">
            <a:xfrm>
              <a:off x="4699001" y="113665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 name="Freeform 74"/>
            <p:cNvSpPr/>
            <p:nvPr/>
          </p:nvSpPr>
          <p:spPr bwMode="auto">
            <a:xfrm>
              <a:off x="4699001" y="113665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 name="Freeform 75"/>
            <p:cNvSpPr/>
            <p:nvPr/>
          </p:nvSpPr>
          <p:spPr bwMode="auto">
            <a:xfrm>
              <a:off x="481330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 name="Freeform 76"/>
            <p:cNvSpPr/>
            <p:nvPr/>
          </p:nvSpPr>
          <p:spPr bwMode="auto">
            <a:xfrm>
              <a:off x="481330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 name="Freeform 77"/>
            <p:cNvSpPr/>
            <p:nvPr/>
          </p:nvSpPr>
          <p:spPr bwMode="auto">
            <a:xfrm>
              <a:off x="469106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 name="Freeform 78"/>
            <p:cNvSpPr/>
            <p:nvPr/>
          </p:nvSpPr>
          <p:spPr bwMode="auto">
            <a:xfrm>
              <a:off x="469106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 name="Freeform 79"/>
            <p:cNvSpPr/>
            <p:nvPr/>
          </p:nvSpPr>
          <p:spPr bwMode="auto">
            <a:xfrm>
              <a:off x="4673601"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 name="Freeform 80"/>
            <p:cNvSpPr/>
            <p:nvPr/>
          </p:nvSpPr>
          <p:spPr bwMode="auto">
            <a:xfrm>
              <a:off x="4673601"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 name="Freeform 81"/>
            <p:cNvSpPr/>
            <p:nvPr/>
          </p:nvSpPr>
          <p:spPr bwMode="auto">
            <a:xfrm>
              <a:off x="471646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 name="Freeform 82"/>
            <p:cNvSpPr/>
            <p:nvPr/>
          </p:nvSpPr>
          <p:spPr bwMode="auto">
            <a:xfrm>
              <a:off x="4716464" y="113665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 name="Freeform 83"/>
            <p:cNvSpPr/>
            <p:nvPr/>
          </p:nvSpPr>
          <p:spPr bwMode="auto">
            <a:xfrm>
              <a:off x="479583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 name="Freeform 84"/>
            <p:cNvSpPr/>
            <p:nvPr/>
          </p:nvSpPr>
          <p:spPr bwMode="auto">
            <a:xfrm>
              <a:off x="479583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 name="Freeform 85"/>
            <p:cNvSpPr/>
            <p:nvPr/>
          </p:nvSpPr>
          <p:spPr bwMode="auto">
            <a:xfrm>
              <a:off x="4981576" y="113665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 name="Freeform 86"/>
            <p:cNvSpPr/>
            <p:nvPr/>
          </p:nvSpPr>
          <p:spPr bwMode="auto">
            <a:xfrm>
              <a:off x="4981576" y="113665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 name="Freeform 87"/>
            <p:cNvSpPr/>
            <p:nvPr/>
          </p:nvSpPr>
          <p:spPr bwMode="auto">
            <a:xfrm>
              <a:off x="475138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 name="Freeform 88"/>
            <p:cNvSpPr/>
            <p:nvPr/>
          </p:nvSpPr>
          <p:spPr bwMode="auto">
            <a:xfrm>
              <a:off x="475138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 name="Freeform 89"/>
            <p:cNvSpPr/>
            <p:nvPr/>
          </p:nvSpPr>
          <p:spPr bwMode="auto">
            <a:xfrm>
              <a:off x="4770439"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 name="Freeform 90"/>
            <p:cNvSpPr/>
            <p:nvPr/>
          </p:nvSpPr>
          <p:spPr bwMode="auto">
            <a:xfrm>
              <a:off x="4760914" y="113665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 name="Freeform 91"/>
            <p:cNvSpPr/>
            <p:nvPr/>
          </p:nvSpPr>
          <p:spPr bwMode="auto">
            <a:xfrm>
              <a:off x="507841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 name="Freeform 92"/>
            <p:cNvSpPr/>
            <p:nvPr/>
          </p:nvSpPr>
          <p:spPr bwMode="auto">
            <a:xfrm>
              <a:off x="507841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 name="Freeform 93"/>
            <p:cNvSpPr/>
            <p:nvPr/>
          </p:nvSpPr>
          <p:spPr bwMode="auto">
            <a:xfrm>
              <a:off x="523716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 name="Freeform 94"/>
            <p:cNvSpPr/>
            <p:nvPr/>
          </p:nvSpPr>
          <p:spPr bwMode="auto">
            <a:xfrm>
              <a:off x="523716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 name="Freeform 95"/>
            <p:cNvSpPr/>
            <p:nvPr/>
          </p:nvSpPr>
          <p:spPr bwMode="auto">
            <a:xfrm>
              <a:off x="5219701"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 name="Freeform 96"/>
            <p:cNvSpPr/>
            <p:nvPr/>
          </p:nvSpPr>
          <p:spPr bwMode="auto">
            <a:xfrm>
              <a:off x="5219701"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 name="Freeform 97"/>
            <p:cNvSpPr/>
            <p:nvPr/>
          </p:nvSpPr>
          <p:spPr bwMode="auto">
            <a:xfrm>
              <a:off x="4999039"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 name="Freeform 98"/>
            <p:cNvSpPr/>
            <p:nvPr/>
          </p:nvSpPr>
          <p:spPr bwMode="auto">
            <a:xfrm>
              <a:off x="4999039" y="113665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 name="Freeform 99"/>
            <p:cNvSpPr/>
            <p:nvPr/>
          </p:nvSpPr>
          <p:spPr bwMode="auto">
            <a:xfrm>
              <a:off x="5202239"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 name="Freeform 100"/>
            <p:cNvSpPr/>
            <p:nvPr/>
          </p:nvSpPr>
          <p:spPr bwMode="auto">
            <a:xfrm>
              <a:off x="5202239" y="113665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 name="Freeform 101"/>
            <p:cNvSpPr/>
            <p:nvPr/>
          </p:nvSpPr>
          <p:spPr bwMode="auto">
            <a:xfrm>
              <a:off x="5183189" y="1136650"/>
              <a:ext cx="19050" cy="0"/>
            </a:xfrm>
            <a:custGeom>
              <a:avLst/>
              <a:gdLst>
                <a:gd name="T0" fmla="*/ 0 w 12"/>
                <a:gd name="T1" fmla="*/ 12 w 12"/>
                <a:gd name="T2" fmla="*/ 12 w 12"/>
                <a:gd name="T3" fmla="*/ 12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12" y="0"/>
                  </a:lnTo>
                  <a:lnTo>
                    <a:pt x="12" y="0"/>
                  </a:lnTo>
                  <a:lnTo>
                    <a:pt x="12"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 name="Freeform 102"/>
            <p:cNvSpPr/>
            <p:nvPr/>
          </p:nvSpPr>
          <p:spPr bwMode="auto">
            <a:xfrm>
              <a:off x="5183189" y="1136650"/>
              <a:ext cx="19050" cy="0"/>
            </a:xfrm>
            <a:custGeom>
              <a:avLst/>
              <a:gdLst>
                <a:gd name="T0" fmla="*/ 0 w 12"/>
                <a:gd name="T1" fmla="*/ 12 w 12"/>
                <a:gd name="T2" fmla="*/ 12 w 12"/>
                <a:gd name="T3" fmla="*/ 12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12" y="0"/>
                  </a:lnTo>
                  <a:lnTo>
                    <a:pt x="12" y="0"/>
                  </a:lnTo>
                  <a:lnTo>
                    <a:pt x="12"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 name="Freeform 103"/>
            <p:cNvSpPr/>
            <p:nvPr/>
          </p:nvSpPr>
          <p:spPr bwMode="auto">
            <a:xfrm>
              <a:off x="5262564" y="1136650"/>
              <a:ext cx="19050" cy="0"/>
            </a:xfrm>
            <a:custGeom>
              <a:avLst/>
              <a:gdLst>
                <a:gd name="T0" fmla="*/ 0 w 12"/>
                <a:gd name="T1" fmla="*/ 6 w 12"/>
                <a:gd name="T2" fmla="*/ 12 w 12"/>
                <a:gd name="T3" fmla="*/ 6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6" y="0"/>
                  </a:lnTo>
                  <a:lnTo>
                    <a:pt x="12"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 name="Freeform 104"/>
            <p:cNvSpPr/>
            <p:nvPr/>
          </p:nvSpPr>
          <p:spPr bwMode="auto">
            <a:xfrm>
              <a:off x="5262564" y="1136650"/>
              <a:ext cx="19050" cy="0"/>
            </a:xfrm>
            <a:custGeom>
              <a:avLst/>
              <a:gdLst>
                <a:gd name="T0" fmla="*/ 0 w 12"/>
                <a:gd name="T1" fmla="*/ 6 w 12"/>
                <a:gd name="T2" fmla="*/ 12 w 12"/>
                <a:gd name="T3" fmla="*/ 6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6" y="0"/>
                  </a:lnTo>
                  <a:lnTo>
                    <a:pt x="12"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 name="Freeform 105"/>
            <p:cNvSpPr/>
            <p:nvPr/>
          </p:nvSpPr>
          <p:spPr bwMode="auto">
            <a:xfrm>
              <a:off x="5316539" y="1136650"/>
              <a:ext cx="7938" cy="0"/>
            </a:xfrm>
            <a:custGeom>
              <a:avLst/>
              <a:gdLst>
                <a:gd name="T0" fmla="*/ 0 w 5"/>
                <a:gd name="T1" fmla="*/ 5 w 5"/>
                <a:gd name="T2" fmla="*/ 5 w 5"/>
                <a:gd name="T3" fmla="*/ 5 w 5"/>
                <a:gd name="T4" fmla="*/ 5 w 5"/>
                <a:gd name="T5" fmla="*/ 0 w 5"/>
                <a:gd name="T6" fmla="*/ 0 w 5"/>
                <a:gd name="T7" fmla="*/ 0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0" y="0"/>
                  </a:moveTo>
                  <a:lnTo>
                    <a:pt x="5" y="0"/>
                  </a:ln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 name="Freeform 106"/>
            <p:cNvSpPr/>
            <p:nvPr/>
          </p:nvSpPr>
          <p:spPr bwMode="auto">
            <a:xfrm>
              <a:off x="5307014" y="1136650"/>
              <a:ext cx="17463" cy="0"/>
            </a:xfrm>
            <a:custGeom>
              <a:avLst/>
              <a:gdLst>
                <a:gd name="T0" fmla="*/ 6 w 11"/>
                <a:gd name="T1" fmla="*/ 11 w 11"/>
                <a:gd name="T2" fmla="*/ 11 w 11"/>
                <a:gd name="T3" fmla="*/ 11 w 11"/>
                <a:gd name="T4" fmla="*/ 11 w 11"/>
                <a:gd name="T5" fmla="*/ 11 w 11"/>
                <a:gd name="T6" fmla="*/ 11 w 11"/>
                <a:gd name="T7" fmla="*/ 6 w 11"/>
                <a:gd name="T8" fmla="*/ 0 w 11"/>
                <a:gd name="T9" fmla="*/ 6 w 1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1">
                  <a:moveTo>
                    <a:pt x="6" y="0"/>
                  </a:moveTo>
                  <a:lnTo>
                    <a:pt x="11" y="0"/>
                  </a:lnTo>
                  <a:lnTo>
                    <a:pt x="11" y="0"/>
                  </a:lnTo>
                  <a:lnTo>
                    <a:pt x="11" y="0"/>
                  </a:ln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 name="Freeform 107"/>
            <p:cNvSpPr/>
            <p:nvPr/>
          </p:nvSpPr>
          <p:spPr bwMode="auto">
            <a:xfrm>
              <a:off x="5299076"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 name="Freeform 108"/>
            <p:cNvSpPr/>
            <p:nvPr/>
          </p:nvSpPr>
          <p:spPr bwMode="auto">
            <a:xfrm>
              <a:off x="5299076"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 name="Freeform 109"/>
            <p:cNvSpPr/>
            <p:nvPr/>
          </p:nvSpPr>
          <p:spPr bwMode="auto">
            <a:xfrm>
              <a:off x="5175251"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 name="Freeform 110"/>
            <p:cNvSpPr/>
            <p:nvPr/>
          </p:nvSpPr>
          <p:spPr bwMode="auto">
            <a:xfrm>
              <a:off x="5175251"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 name="Freeform 111"/>
            <p:cNvSpPr/>
            <p:nvPr/>
          </p:nvSpPr>
          <p:spPr bwMode="auto">
            <a:xfrm>
              <a:off x="528161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 name="Freeform 112"/>
            <p:cNvSpPr/>
            <p:nvPr/>
          </p:nvSpPr>
          <p:spPr bwMode="auto">
            <a:xfrm>
              <a:off x="528161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 name="Freeform 113"/>
            <p:cNvSpPr/>
            <p:nvPr/>
          </p:nvSpPr>
          <p:spPr bwMode="auto">
            <a:xfrm>
              <a:off x="5245101" y="113665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 name="Freeform 114"/>
            <p:cNvSpPr/>
            <p:nvPr/>
          </p:nvSpPr>
          <p:spPr bwMode="auto">
            <a:xfrm>
              <a:off x="5245101" y="113665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 name="Freeform 115"/>
            <p:cNvSpPr/>
            <p:nvPr/>
          </p:nvSpPr>
          <p:spPr bwMode="auto">
            <a:xfrm>
              <a:off x="5060951"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 name="Freeform 116"/>
            <p:cNvSpPr/>
            <p:nvPr/>
          </p:nvSpPr>
          <p:spPr bwMode="auto">
            <a:xfrm>
              <a:off x="5060951" y="113665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 name="Freeform 117"/>
            <p:cNvSpPr/>
            <p:nvPr/>
          </p:nvSpPr>
          <p:spPr bwMode="auto">
            <a:xfrm>
              <a:off x="5043489"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 name="Freeform 118"/>
            <p:cNvSpPr/>
            <p:nvPr/>
          </p:nvSpPr>
          <p:spPr bwMode="auto">
            <a:xfrm>
              <a:off x="5043489"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 name="Freeform 119"/>
            <p:cNvSpPr/>
            <p:nvPr/>
          </p:nvSpPr>
          <p:spPr bwMode="auto">
            <a:xfrm>
              <a:off x="501650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 name="Freeform 120"/>
            <p:cNvSpPr/>
            <p:nvPr/>
          </p:nvSpPr>
          <p:spPr bwMode="auto">
            <a:xfrm>
              <a:off x="501650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 name="Freeform 121"/>
            <p:cNvSpPr/>
            <p:nvPr/>
          </p:nvSpPr>
          <p:spPr bwMode="auto">
            <a:xfrm>
              <a:off x="465455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 name="Freeform 122"/>
            <p:cNvSpPr/>
            <p:nvPr/>
          </p:nvSpPr>
          <p:spPr bwMode="auto">
            <a:xfrm>
              <a:off x="4654551" y="1136650"/>
              <a:ext cx="19050" cy="0"/>
            </a:xfrm>
            <a:custGeom>
              <a:avLst/>
              <a:gdLst>
                <a:gd name="T0" fmla="*/ 0 w 12"/>
                <a:gd name="T1" fmla="*/ 6 w 12"/>
                <a:gd name="T2" fmla="*/ 12 w 12"/>
                <a:gd name="T3" fmla="*/ 6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6" y="0"/>
                  </a:lnTo>
                  <a:lnTo>
                    <a:pt x="12"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 name="Freeform 123"/>
            <p:cNvSpPr/>
            <p:nvPr/>
          </p:nvSpPr>
          <p:spPr bwMode="auto">
            <a:xfrm>
              <a:off x="503396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 name="Freeform 124"/>
            <p:cNvSpPr/>
            <p:nvPr/>
          </p:nvSpPr>
          <p:spPr bwMode="auto">
            <a:xfrm>
              <a:off x="503396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 name="Freeform 125"/>
            <p:cNvSpPr/>
            <p:nvPr/>
          </p:nvSpPr>
          <p:spPr bwMode="auto">
            <a:xfrm>
              <a:off x="5157789"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 name="Freeform 126"/>
            <p:cNvSpPr/>
            <p:nvPr/>
          </p:nvSpPr>
          <p:spPr bwMode="auto">
            <a:xfrm>
              <a:off x="5157789"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 name="Freeform 127"/>
            <p:cNvSpPr/>
            <p:nvPr/>
          </p:nvSpPr>
          <p:spPr bwMode="auto">
            <a:xfrm>
              <a:off x="5140326"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 name="Freeform 128"/>
            <p:cNvSpPr/>
            <p:nvPr/>
          </p:nvSpPr>
          <p:spPr bwMode="auto">
            <a:xfrm>
              <a:off x="5140326"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 name="Freeform 129"/>
            <p:cNvSpPr/>
            <p:nvPr/>
          </p:nvSpPr>
          <p:spPr bwMode="auto">
            <a:xfrm>
              <a:off x="509587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 name="Freeform 130"/>
            <p:cNvSpPr/>
            <p:nvPr/>
          </p:nvSpPr>
          <p:spPr bwMode="auto">
            <a:xfrm>
              <a:off x="509587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 name="Freeform 131"/>
            <p:cNvSpPr/>
            <p:nvPr/>
          </p:nvSpPr>
          <p:spPr bwMode="auto">
            <a:xfrm>
              <a:off x="5122864" y="113665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 name="Freeform 132"/>
            <p:cNvSpPr/>
            <p:nvPr/>
          </p:nvSpPr>
          <p:spPr bwMode="auto">
            <a:xfrm>
              <a:off x="5122864" y="113665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 name="Freeform 133"/>
            <p:cNvSpPr/>
            <p:nvPr/>
          </p:nvSpPr>
          <p:spPr bwMode="auto">
            <a:xfrm>
              <a:off x="511333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 name="Freeform 134"/>
            <p:cNvSpPr/>
            <p:nvPr/>
          </p:nvSpPr>
          <p:spPr bwMode="auto">
            <a:xfrm>
              <a:off x="5105401"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 name="Freeform 135"/>
            <p:cNvSpPr/>
            <p:nvPr/>
          </p:nvSpPr>
          <p:spPr bwMode="auto">
            <a:xfrm>
              <a:off x="422275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 name="Freeform 136"/>
            <p:cNvSpPr/>
            <p:nvPr/>
          </p:nvSpPr>
          <p:spPr bwMode="auto">
            <a:xfrm>
              <a:off x="4214814"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 name="Freeform 137"/>
            <p:cNvSpPr/>
            <p:nvPr/>
          </p:nvSpPr>
          <p:spPr bwMode="auto">
            <a:xfrm>
              <a:off x="420528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 name="Freeform 138"/>
            <p:cNvSpPr/>
            <p:nvPr/>
          </p:nvSpPr>
          <p:spPr bwMode="auto">
            <a:xfrm>
              <a:off x="420528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 name="Freeform 139"/>
            <p:cNvSpPr/>
            <p:nvPr/>
          </p:nvSpPr>
          <p:spPr bwMode="auto">
            <a:xfrm>
              <a:off x="4637089" y="113665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 name="Freeform 140"/>
            <p:cNvSpPr/>
            <p:nvPr/>
          </p:nvSpPr>
          <p:spPr bwMode="auto">
            <a:xfrm>
              <a:off x="4637089" y="113665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 name="Freeform 141"/>
            <p:cNvSpPr/>
            <p:nvPr/>
          </p:nvSpPr>
          <p:spPr bwMode="auto">
            <a:xfrm>
              <a:off x="424973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 name="Freeform 142"/>
            <p:cNvSpPr/>
            <p:nvPr/>
          </p:nvSpPr>
          <p:spPr bwMode="auto">
            <a:xfrm>
              <a:off x="4249739"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 name="Freeform 143"/>
            <p:cNvSpPr/>
            <p:nvPr/>
          </p:nvSpPr>
          <p:spPr bwMode="auto">
            <a:xfrm>
              <a:off x="4294189" y="113665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 name="Freeform 144"/>
            <p:cNvSpPr/>
            <p:nvPr/>
          </p:nvSpPr>
          <p:spPr bwMode="auto">
            <a:xfrm>
              <a:off x="4294189" y="113665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 name="Freeform 145"/>
            <p:cNvSpPr/>
            <p:nvPr/>
          </p:nvSpPr>
          <p:spPr bwMode="auto">
            <a:xfrm>
              <a:off x="428466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 name="Freeform 146"/>
            <p:cNvSpPr/>
            <p:nvPr/>
          </p:nvSpPr>
          <p:spPr bwMode="auto">
            <a:xfrm>
              <a:off x="4276726"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 name="Freeform 147"/>
            <p:cNvSpPr/>
            <p:nvPr/>
          </p:nvSpPr>
          <p:spPr bwMode="auto">
            <a:xfrm>
              <a:off x="426720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 name="Freeform 148"/>
            <p:cNvSpPr/>
            <p:nvPr/>
          </p:nvSpPr>
          <p:spPr bwMode="auto">
            <a:xfrm>
              <a:off x="426720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 name="Freeform 149"/>
            <p:cNvSpPr/>
            <p:nvPr/>
          </p:nvSpPr>
          <p:spPr bwMode="auto">
            <a:xfrm>
              <a:off x="4311651"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 name="Freeform 150"/>
            <p:cNvSpPr/>
            <p:nvPr/>
          </p:nvSpPr>
          <p:spPr bwMode="auto">
            <a:xfrm>
              <a:off x="4311651" y="113665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 name="Freeform 151"/>
            <p:cNvSpPr/>
            <p:nvPr/>
          </p:nvSpPr>
          <p:spPr bwMode="auto">
            <a:xfrm>
              <a:off x="4232276" y="113665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 name="Freeform 152"/>
            <p:cNvSpPr/>
            <p:nvPr/>
          </p:nvSpPr>
          <p:spPr bwMode="auto">
            <a:xfrm>
              <a:off x="4232276" y="113665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 name="Freeform 153"/>
            <p:cNvSpPr/>
            <p:nvPr/>
          </p:nvSpPr>
          <p:spPr bwMode="auto">
            <a:xfrm>
              <a:off x="4549776"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 name="Freeform 154"/>
            <p:cNvSpPr/>
            <p:nvPr/>
          </p:nvSpPr>
          <p:spPr bwMode="auto">
            <a:xfrm>
              <a:off x="4549776"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 name="Freeform 155"/>
            <p:cNvSpPr/>
            <p:nvPr/>
          </p:nvSpPr>
          <p:spPr bwMode="auto">
            <a:xfrm>
              <a:off x="453231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 name="Freeform 156"/>
            <p:cNvSpPr/>
            <p:nvPr/>
          </p:nvSpPr>
          <p:spPr bwMode="auto">
            <a:xfrm>
              <a:off x="4532314"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 name="Freeform 157"/>
            <p:cNvSpPr/>
            <p:nvPr/>
          </p:nvSpPr>
          <p:spPr bwMode="auto">
            <a:xfrm>
              <a:off x="432911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 name="Freeform 158"/>
            <p:cNvSpPr/>
            <p:nvPr/>
          </p:nvSpPr>
          <p:spPr bwMode="auto">
            <a:xfrm>
              <a:off x="4329114"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 name="Freeform 159"/>
            <p:cNvSpPr/>
            <p:nvPr/>
          </p:nvSpPr>
          <p:spPr bwMode="auto">
            <a:xfrm>
              <a:off x="4557714" y="113665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 name="Freeform 160"/>
            <p:cNvSpPr/>
            <p:nvPr/>
          </p:nvSpPr>
          <p:spPr bwMode="auto">
            <a:xfrm>
              <a:off x="4557714" y="113665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 name="Freeform 161"/>
            <p:cNvSpPr/>
            <p:nvPr/>
          </p:nvSpPr>
          <p:spPr bwMode="auto">
            <a:xfrm>
              <a:off x="4629151"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 name="Freeform 162"/>
            <p:cNvSpPr/>
            <p:nvPr/>
          </p:nvSpPr>
          <p:spPr bwMode="auto">
            <a:xfrm>
              <a:off x="4619626" y="113665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 name="Freeform 163"/>
            <p:cNvSpPr/>
            <p:nvPr/>
          </p:nvSpPr>
          <p:spPr bwMode="auto">
            <a:xfrm>
              <a:off x="4611689"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 name="Freeform 164"/>
            <p:cNvSpPr/>
            <p:nvPr/>
          </p:nvSpPr>
          <p:spPr bwMode="auto">
            <a:xfrm>
              <a:off x="4611689"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 name="Freeform 165"/>
            <p:cNvSpPr/>
            <p:nvPr/>
          </p:nvSpPr>
          <p:spPr bwMode="auto">
            <a:xfrm>
              <a:off x="4575176" y="1136650"/>
              <a:ext cx="19050" cy="0"/>
            </a:xfrm>
            <a:custGeom>
              <a:avLst/>
              <a:gdLst>
                <a:gd name="T0" fmla="*/ 0 w 12"/>
                <a:gd name="T1" fmla="*/ 6 w 12"/>
                <a:gd name="T2" fmla="*/ 12 w 12"/>
                <a:gd name="T3" fmla="*/ 6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6" y="0"/>
                  </a:lnTo>
                  <a:lnTo>
                    <a:pt x="12"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 name="Freeform 166"/>
            <p:cNvSpPr/>
            <p:nvPr/>
          </p:nvSpPr>
          <p:spPr bwMode="auto">
            <a:xfrm>
              <a:off x="4575176" y="1136650"/>
              <a:ext cx="19050" cy="0"/>
            </a:xfrm>
            <a:custGeom>
              <a:avLst/>
              <a:gdLst>
                <a:gd name="T0" fmla="*/ 0 w 12"/>
                <a:gd name="T1" fmla="*/ 6 w 12"/>
                <a:gd name="T2" fmla="*/ 12 w 12"/>
                <a:gd name="T3" fmla="*/ 6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6" y="0"/>
                  </a:lnTo>
                  <a:lnTo>
                    <a:pt x="12"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 name="Freeform 167"/>
            <p:cNvSpPr/>
            <p:nvPr/>
          </p:nvSpPr>
          <p:spPr bwMode="auto">
            <a:xfrm>
              <a:off x="4594226"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 name="Freeform 168"/>
            <p:cNvSpPr/>
            <p:nvPr/>
          </p:nvSpPr>
          <p:spPr bwMode="auto">
            <a:xfrm>
              <a:off x="4594226"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 name="Freeform 169"/>
            <p:cNvSpPr/>
            <p:nvPr/>
          </p:nvSpPr>
          <p:spPr bwMode="auto">
            <a:xfrm>
              <a:off x="4514851" y="11366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 name="Freeform 170"/>
            <p:cNvSpPr/>
            <p:nvPr/>
          </p:nvSpPr>
          <p:spPr bwMode="auto">
            <a:xfrm>
              <a:off x="4514851" y="113665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 name="Freeform 171"/>
            <p:cNvSpPr/>
            <p:nvPr/>
          </p:nvSpPr>
          <p:spPr bwMode="auto">
            <a:xfrm>
              <a:off x="4356101"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 name="Freeform 172"/>
            <p:cNvSpPr/>
            <p:nvPr/>
          </p:nvSpPr>
          <p:spPr bwMode="auto">
            <a:xfrm>
              <a:off x="4356101" y="113665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 name="Freeform 173"/>
            <p:cNvSpPr/>
            <p:nvPr/>
          </p:nvSpPr>
          <p:spPr bwMode="auto">
            <a:xfrm>
              <a:off x="434657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 name="Freeform 174"/>
            <p:cNvSpPr/>
            <p:nvPr/>
          </p:nvSpPr>
          <p:spPr bwMode="auto">
            <a:xfrm>
              <a:off x="4346576" y="11366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 name="Freeform 175"/>
            <p:cNvSpPr>
              <a:spLocks noEditPoints="1"/>
            </p:cNvSpPr>
            <p:nvPr/>
          </p:nvSpPr>
          <p:spPr bwMode="auto">
            <a:xfrm>
              <a:off x="3994151" y="1181100"/>
              <a:ext cx="1533525" cy="9525"/>
            </a:xfrm>
            <a:custGeom>
              <a:avLst/>
              <a:gdLst>
                <a:gd name="T0" fmla="*/ 17 w 966"/>
                <a:gd name="T1" fmla="*/ 6 h 6"/>
                <a:gd name="T2" fmla="*/ 28 w 966"/>
                <a:gd name="T3" fmla="*/ 6 h 6"/>
                <a:gd name="T4" fmla="*/ 45 w 966"/>
                <a:gd name="T5" fmla="*/ 6 h 6"/>
                <a:gd name="T6" fmla="*/ 56 w 966"/>
                <a:gd name="T7" fmla="*/ 0 h 6"/>
                <a:gd name="T8" fmla="*/ 67 w 966"/>
                <a:gd name="T9" fmla="*/ 6 h 6"/>
                <a:gd name="T10" fmla="*/ 95 w 966"/>
                <a:gd name="T11" fmla="*/ 0 h 6"/>
                <a:gd name="T12" fmla="*/ 95 w 966"/>
                <a:gd name="T13" fmla="*/ 6 h 6"/>
                <a:gd name="T14" fmla="*/ 122 w 966"/>
                <a:gd name="T15" fmla="*/ 6 h 6"/>
                <a:gd name="T16" fmla="*/ 139 w 966"/>
                <a:gd name="T17" fmla="*/ 6 h 6"/>
                <a:gd name="T18" fmla="*/ 150 w 966"/>
                <a:gd name="T19" fmla="*/ 6 h 6"/>
                <a:gd name="T20" fmla="*/ 167 w 966"/>
                <a:gd name="T21" fmla="*/ 0 h 6"/>
                <a:gd name="T22" fmla="*/ 178 w 966"/>
                <a:gd name="T23" fmla="*/ 6 h 6"/>
                <a:gd name="T24" fmla="*/ 200 w 966"/>
                <a:gd name="T25" fmla="*/ 0 h 6"/>
                <a:gd name="T26" fmla="*/ 206 w 966"/>
                <a:gd name="T27" fmla="*/ 6 h 6"/>
                <a:gd name="T28" fmla="*/ 233 w 966"/>
                <a:gd name="T29" fmla="*/ 6 h 6"/>
                <a:gd name="T30" fmla="*/ 244 w 966"/>
                <a:gd name="T31" fmla="*/ 6 h 6"/>
                <a:gd name="T32" fmla="*/ 261 w 966"/>
                <a:gd name="T33" fmla="*/ 6 h 6"/>
                <a:gd name="T34" fmla="*/ 272 w 966"/>
                <a:gd name="T35" fmla="*/ 0 h 6"/>
                <a:gd name="T36" fmla="*/ 283 w 966"/>
                <a:gd name="T37" fmla="*/ 6 h 6"/>
                <a:gd name="T38" fmla="*/ 311 w 966"/>
                <a:gd name="T39" fmla="*/ 0 h 6"/>
                <a:gd name="T40" fmla="*/ 311 w 966"/>
                <a:gd name="T41" fmla="*/ 6 h 6"/>
                <a:gd name="T42" fmla="*/ 339 w 966"/>
                <a:gd name="T43" fmla="*/ 6 h 6"/>
                <a:gd name="T44" fmla="*/ 350 w 966"/>
                <a:gd name="T45" fmla="*/ 6 h 6"/>
                <a:gd name="T46" fmla="*/ 366 w 966"/>
                <a:gd name="T47" fmla="*/ 6 h 6"/>
                <a:gd name="T48" fmla="*/ 383 w 966"/>
                <a:gd name="T49" fmla="*/ 0 h 6"/>
                <a:gd name="T50" fmla="*/ 389 w 966"/>
                <a:gd name="T51" fmla="*/ 6 h 6"/>
                <a:gd name="T52" fmla="*/ 416 w 966"/>
                <a:gd name="T53" fmla="*/ 0 h 6"/>
                <a:gd name="T54" fmla="*/ 422 w 966"/>
                <a:gd name="T55" fmla="*/ 6 h 6"/>
                <a:gd name="T56" fmla="*/ 444 w 966"/>
                <a:gd name="T57" fmla="*/ 6 h 6"/>
                <a:gd name="T58" fmla="*/ 461 w 966"/>
                <a:gd name="T59" fmla="*/ 6 h 6"/>
                <a:gd name="T60" fmla="*/ 477 w 966"/>
                <a:gd name="T61" fmla="*/ 6 h 6"/>
                <a:gd name="T62" fmla="*/ 489 w 966"/>
                <a:gd name="T63" fmla="*/ 0 h 6"/>
                <a:gd name="T64" fmla="*/ 500 w 966"/>
                <a:gd name="T65" fmla="*/ 6 h 6"/>
                <a:gd name="T66" fmla="*/ 527 w 966"/>
                <a:gd name="T67" fmla="*/ 0 h 6"/>
                <a:gd name="T68" fmla="*/ 527 w 966"/>
                <a:gd name="T69" fmla="*/ 6 h 6"/>
                <a:gd name="T70" fmla="*/ 555 w 966"/>
                <a:gd name="T71" fmla="*/ 6 h 6"/>
                <a:gd name="T72" fmla="*/ 566 w 966"/>
                <a:gd name="T73" fmla="*/ 6 h 6"/>
                <a:gd name="T74" fmla="*/ 583 w 966"/>
                <a:gd name="T75" fmla="*/ 6 h 6"/>
                <a:gd name="T76" fmla="*/ 600 w 966"/>
                <a:gd name="T77" fmla="*/ 0 h 6"/>
                <a:gd name="T78" fmla="*/ 605 w 966"/>
                <a:gd name="T79" fmla="*/ 6 h 6"/>
                <a:gd name="T80" fmla="*/ 633 w 966"/>
                <a:gd name="T81" fmla="*/ 0 h 6"/>
                <a:gd name="T82" fmla="*/ 638 w 966"/>
                <a:gd name="T83" fmla="*/ 6 h 6"/>
                <a:gd name="T84" fmla="*/ 661 w 966"/>
                <a:gd name="T85" fmla="*/ 6 h 6"/>
                <a:gd name="T86" fmla="*/ 677 w 966"/>
                <a:gd name="T87" fmla="*/ 6 h 6"/>
                <a:gd name="T88" fmla="*/ 694 w 966"/>
                <a:gd name="T89" fmla="*/ 6 h 6"/>
                <a:gd name="T90" fmla="*/ 705 w 966"/>
                <a:gd name="T91" fmla="*/ 0 h 6"/>
                <a:gd name="T92" fmla="*/ 716 w 966"/>
                <a:gd name="T93" fmla="*/ 6 h 6"/>
                <a:gd name="T94" fmla="*/ 738 w 966"/>
                <a:gd name="T95" fmla="*/ 0 h 6"/>
                <a:gd name="T96" fmla="*/ 744 w 966"/>
                <a:gd name="T97" fmla="*/ 6 h 6"/>
                <a:gd name="T98" fmla="*/ 772 w 966"/>
                <a:gd name="T99" fmla="*/ 6 h 6"/>
                <a:gd name="T100" fmla="*/ 783 w 966"/>
                <a:gd name="T101" fmla="*/ 6 h 6"/>
                <a:gd name="T102" fmla="*/ 799 w 966"/>
                <a:gd name="T103" fmla="*/ 6 h 6"/>
                <a:gd name="T104" fmla="*/ 811 w 966"/>
                <a:gd name="T105" fmla="*/ 0 h 6"/>
                <a:gd name="T106" fmla="*/ 822 w 966"/>
                <a:gd name="T107" fmla="*/ 6 h 6"/>
                <a:gd name="T108" fmla="*/ 849 w 966"/>
                <a:gd name="T109" fmla="*/ 0 h 6"/>
                <a:gd name="T110" fmla="*/ 849 w 966"/>
                <a:gd name="T111" fmla="*/ 6 h 6"/>
                <a:gd name="T112" fmla="*/ 877 w 966"/>
                <a:gd name="T113" fmla="*/ 6 h 6"/>
                <a:gd name="T114" fmla="*/ 888 w 966"/>
                <a:gd name="T115" fmla="*/ 6 h 6"/>
                <a:gd name="T116" fmla="*/ 905 w 966"/>
                <a:gd name="T117" fmla="*/ 6 h 6"/>
                <a:gd name="T118" fmla="*/ 922 w 966"/>
                <a:gd name="T119" fmla="*/ 0 h 6"/>
                <a:gd name="T120" fmla="*/ 933 w 966"/>
                <a:gd name="T121" fmla="*/ 6 h 6"/>
                <a:gd name="T122" fmla="*/ 955 w 966"/>
                <a:gd name="T123" fmla="*/ 0 h 6"/>
                <a:gd name="T124" fmla="*/ 960 w 966"/>
                <a:gd name="T1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6">
                  <a:moveTo>
                    <a:pt x="0" y="6"/>
                  </a:moveTo>
                  <a:lnTo>
                    <a:pt x="0" y="0"/>
                  </a:lnTo>
                  <a:lnTo>
                    <a:pt x="6" y="0"/>
                  </a:lnTo>
                  <a:lnTo>
                    <a:pt x="6" y="6"/>
                  </a:lnTo>
                  <a:lnTo>
                    <a:pt x="6" y="6"/>
                  </a:lnTo>
                  <a:lnTo>
                    <a:pt x="0" y="6"/>
                  </a:lnTo>
                  <a:lnTo>
                    <a:pt x="0" y="6"/>
                  </a:lnTo>
                  <a:close/>
                  <a:moveTo>
                    <a:pt x="11" y="6"/>
                  </a:moveTo>
                  <a:lnTo>
                    <a:pt x="11" y="0"/>
                  </a:lnTo>
                  <a:lnTo>
                    <a:pt x="17" y="0"/>
                  </a:lnTo>
                  <a:lnTo>
                    <a:pt x="17" y="6"/>
                  </a:lnTo>
                  <a:lnTo>
                    <a:pt x="17" y="6"/>
                  </a:lnTo>
                  <a:lnTo>
                    <a:pt x="11" y="6"/>
                  </a:lnTo>
                  <a:lnTo>
                    <a:pt x="11" y="6"/>
                  </a:lnTo>
                  <a:close/>
                  <a:moveTo>
                    <a:pt x="17" y="6"/>
                  </a:moveTo>
                  <a:lnTo>
                    <a:pt x="17" y="0"/>
                  </a:lnTo>
                  <a:lnTo>
                    <a:pt x="28" y="0"/>
                  </a:lnTo>
                  <a:lnTo>
                    <a:pt x="28" y="6"/>
                  </a:lnTo>
                  <a:lnTo>
                    <a:pt x="28" y="6"/>
                  </a:lnTo>
                  <a:lnTo>
                    <a:pt x="17" y="6"/>
                  </a:lnTo>
                  <a:lnTo>
                    <a:pt x="17" y="6"/>
                  </a:lnTo>
                  <a:close/>
                  <a:moveTo>
                    <a:pt x="28" y="6"/>
                  </a:moveTo>
                  <a:lnTo>
                    <a:pt x="28" y="0"/>
                  </a:lnTo>
                  <a:lnTo>
                    <a:pt x="33" y="0"/>
                  </a:lnTo>
                  <a:lnTo>
                    <a:pt x="33" y="6"/>
                  </a:lnTo>
                  <a:lnTo>
                    <a:pt x="33" y="6"/>
                  </a:lnTo>
                  <a:lnTo>
                    <a:pt x="28" y="6"/>
                  </a:lnTo>
                  <a:lnTo>
                    <a:pt x="28" y="6"/>
                  </a:lnTo>
                  <a:close/>
                  <a:moveTo>
                    <a:pt x="39" y="6"/>
                  </a:moveTo>
                  <a:lnTo>
                    <a:pt x="39" y="0"/>
                  </a:lnTo>
                  <a:lnTo>
                    <a:pt x="45" y="0"/>
                  </a:lnTo>
                  <a:lnTo>
                    <a:pt x="45" y="6"/>
                  </a:lnTo>
                  <a:lnTo>
                    <a:pt x="45" y="6"/>
                  </a:lnTo>
                  <a:lnTo>
                    <a:pt x="39" y="6"/>
                  </a:lnTo>
                  <a:lnTo>
                    <a:pt x="39" y="6"/>
                  </a:lnTo>
                  <a:close/>
                  <a:moveTo>
                    <a:pt x="50" y="6"/>
                  </a:moveTo>
                  <a:lnTo>
                    <a:pt x="50" y="0"/>
                  </a:lnTo>
                  <a:lnTo>
                    <a:pt x="56" y="0"/>
                  </a:lnTo>
                  <a:lnTo>
                    <a:pt x="56" y="6"/>
                  </a:lnTo>
                  <a:lnTo>
                    <a:pt x="56" y="6"/>
                  </a:lnTo>
                  <a:lnTo>
                    <a:pt x="50" y="6"/>
                  </a:lnTo>
                  <a:lnTo>
                    <a:pt x="50" y="6"/>
                  </a:lnTo>
                  <a:close/>
                  <a:moveTo>
                    <a:pt x="56" y="6"/>
                  </a:moveTo>
                  <a:lnTo>
                    <a:pt x="56" y="0"/>
                  </a:lnTo>
                  <a:lnTo>
                    <a:pt x="67" y="0"/>
                  </a:lnTo>
                  <a:lnTo>
                    <a:pt x="67" y="6"/>
                  </a:lnTo>
                  <a:lnTo>
                    <a:pt x="67" y="6"/>
                  </a:lnTo>
                  <a:lnTo>
                    <a:pt x="56" y="6"/>
                  </a:lnTo>
                  <a:lnTo>
                    <a:pt x="56" y="6"/>
                  </a:lnTo>
                  <a:close/>
                  <a:moveTo>
                    <a:pt x="67" y="6"/>
                  </a:moveTo>
                  <a:lnTo>
                    <a:pt x="67" y="0"/>
                  </a:lnTo>
                  <a:lnTo>
                    <a:pt x="72" y="0"/>
                  </a:lnTo>
                  <a:lnTo>
                    <a:pt x="72" y="6"/>
                  </a:lnTo>
                  <a:lnTo>
                    <a:pt x="72" y="6"/>
                  </a:lnTo>
                  <a:lnTo>
                    <a:pt x="67" y="6"/>
                  </a:lnTo>
                  <a:lnTo>
                    <a:pt x="67" y="6"/>
                  </a:lnTo>
                  <a:close/>
                  <a:moveTo>
                    <a:pt x="78" y="6"/>
                  </a:moveTo>
                  <a:lnTo>
                    <a:pt x="78" y="0"/>
                  </a:lnTo>
                  <a:lnTo>
                    <a:pt x="83" y="0"/>
                  </a:lnTo>
                  <a:lnTo>
                    <a:pt x="83" y="6"/>
                  </a:lnTo>
                  <a:lnTo>
                    <a:pt x="83" y="6"/>
                  </a:lnTo>
                  <a:lnTo>
                    <a:pt x="78" y="6"/>
                  </a:lnTo>
                  <a:lnTo>
                    <a:pt x="78" y="6"/>
                  </a:lnTo>
                  <a:close/>
                  <a:moveTo>
                    <a:pt x="89" y="6"/>
                  </a:moveTo>
                  <a:lnTo>
                    <a:pt x="89" y="0"/>
                  </a:lnTo>
                  <a:lnTo>
                    <a:pt x="95" y="0"/>
                  </a:lnTo>
                  <a:lnTo>
                    <a:pt x="95" y="6"/>
                  </a:lnTo>
                  <a:lnTo>
                    <a:pt x="95" y="6"/>
                  </a:lnTo>
                  <a:lnTo>
                    <a:pt x="89" y="6"/>
                  </a:lnTo>
                  <a:lnTo>
                    <a:pt x="89" y="6"/>
                  </a:lnTo>
                  <a:close/>
                  <a:moveTo>
                    <a:pt x="95" y="6"/>
                  </a:moveTo>
                  <a:lnTo>
                    <a:pt x="100" y="0"/>
                  </a:lnTo>
                  <a:lnTo>
                    <a:pt x="106" y="0"/>
                  </a:lnTo>
                  <a:lnTo>
                    <a:pt x="106" y="6"/>
                  </a:lnTo>
                  <a:lnTo>
                    <a:pt x="106" y="6"/>
                  </a:lnTo>
                  <a:lnTo>
                    <a:pt x="100" y="6"/>
                  </a:lnTo>
                  <a:lnTo>
                    <a:pt x="95" y="6"/>
                  </a:lnTo>
                  <a:close/>
                  <a:moveTo>
                    <a:pt x="106" y="6"/>
                  </a:moveTo>
                  <a:lnTo>
                    <a:pt x="106" y="0"/>
                  </a:lnTo>
                  <a:lnTo>
                    <a:pt x="111" y="0"/>
                  </a:lnTo>
                  <a:lnTo>
                    <a:pt x="111" y="6"/>
                  </a:lnTo>
                  <a:lnTo>
                    <a:pt x="111" y="6"/>
                  </a:lnTo>
                  <a:lnTo>
                    <a:pt x="106" y="6"/>
                  </a:lnTo>
                  <a:lnTo>
                    <a:pt x="106" y="6"/>
                  </a:lnTo>
                  <a:close/>
                  <a:moveTo>
                    <a:pt x="117" y="6"/>
                  </a:moveTo>
                  <a:lnTo>
                    <a:pt x="117" y="0"/>
                  </a:lnTo>
                  <a:lnTo>
                    <a:pt x="122" y="0"/>
                  </a:lnTo>
                  <a:lnTo>
                    <a:pt x="122" y="6"/>
                  </a:lnTo>
                  <a:lnTo>
                    <a:pt x="122" y="6"/>
                  </a:lnTo>
                  <a:lnTo>
                    <a:pt x="117" y="6"/>
                  </a:lnTo>
                  <a:lnTo>
                    <a:pt x="117" y="6"/>
                  </a:lnTo>
                  <a:close/>
                  <a:moveTo>
                    <a:pt x="128" y="6"/>
                  </a:moveTo>
                  <a:lnTo>
                    <a:pt x="128" y="0"/>
                  </a:lnTo>
                  <a:lnTo>
                    <a:pt x="133" y="0"/>
                  </a:lnTo>
                  <a:lnTo>
                    <a:pt x="133" y="6"/>
                  </a:lnTo>
                  <a:lnTo>
                    <a:pt x="133" y="6"/>
                  </a:lnTo>
                  <a:lnTo>
                    <a:pt x="128" y="6"/>
                  </a:lnTo>
                  <a:lnTo>
                    <a:pt x="128" y="6"/>
                  </a:lnTo>
                  <a:close/>
                  <a:moveTo>
                    <a:pt x="139" y="6"/>
                  </a:moveTo>
                  <a:lnTo>
                    <a:pt x="139" y="0"/>
                  </a:lnTo>
                  <a:lnTo>
                    <a:pt x="144" y="0"/>
                  </a:lnTo>
                  <a:lnTo>
                    <a:pt x="144" y="6"/>
                  </a:lnTo>
                  <a:lnTo>
                    <a:pt x="144" y="6"/>
                  </a:lnTo>
                  <a:lnTo>
                    <a:pt x="139" y="6"/>
                  </a:lnTo>
                  <a:lnTo>
                    <a:pt x="139" y="6"/>
                  </a:lnTo>
                  <a:close/>
                  <a:moveTo>
                    <a:pt x="144" y="6"/>
                  </a:moveTo>
                  <a:lnTo>
                    <a:pt x="144" y="0"/>
                  </a:lnTo>
                  <a:lnTo>
                    <a:pt x="150" y="0"/>
                  </a:lnTo>
                  <a:lnTo>
                    <a:pt x="156" y="6"/>
                  </a:lnTo>
                  <a:lnTo>
                    <a:pt x="150" y="6"/>
                  </a:lnTo>
                  <a:lnTo>
                    <a:pt x="144" y="6"/>
                  </a:lnTo>
                  <a:lnTo>
                    <a:pt x="144" y="6"/>
                  </a:lnTo>
                  <a:close/>
                  <a:moveTo>
                    <a:pt x="156" y="6"/>
                  </a:moveTo>
                  <a:lnTo>
                    <a:pt x="156" y="0"/>
                  </a:lnTo>
                  <a:lnTo>
                    <a:pt x="161" y="0"/>
                  </a:lnTo>
                  <a:lnTo>
                    <a:pt x="161" y="6"/>
                  </a:lnTo>
                  <a:lnTo>
                    <a:pt x="161" y="6"/>
                  </a:lnTo>
                  <a:lnTo>
                    <a:pt x="156" y="6"/>
                  </a:lnTo>
                  <a:lnTo>
                    <a:pt x="156" y="6"/>
                  </a:lnTo>
                  <a:close/>
                  <a:moveTo>
                    <a:pt x="167" y="6"/>
                  </a:moveTo>
                  <a:lnTo>
                    <a:pt x="167" y="0"/>
                  </a:lnTo>
                  <a:lnTo>
                    <a:pt x="172" y="0"/>
                  </a:lnTo>
                  <a:lnTo>
                    <a:pt x="172" y="6"/>
                  </a:lnTo>
                  <a:lnTo>
                    <a:pt x="172" y="6"/>
                  </a:lnTo>
                  <a:lnTo>
                    <a:pt x="167" y="6"/>
                  </a:lnTo>
                  <a:lnTo>
                    <a:pt x="167" y="6"/>
                  </a:lnTo>
                  <a:close/>
                  <a:moveTo>
                    <a:pt x="178" y="6"/>
                  </a:moveTo>
                  <a:lnTo>
                    <a:pt x="178" y="0"/>
                  </a:lnTo>
                  <a:lnTo>
                    <a:pt x="183" y="0"/>
                  </a:lnTo>
                  <a:lnTo>
                    <a:pt x="183" y="6"/>
                  </a:lnTo>
                  <a:lnTo>
                    <a:pt x="183" y="6"/>
                  </a:lnTo>
                  <a:lnTo>
                    <a:pt x="178" y="6"/>
                  </a:lnTo>
                  <a:lnTo>
                    <a:pt x="178" y="6"/>
                  </a:lnTo>
                  <a:close/>
                  <a:moveTo>
                    <a:pt x="183" y="6"/>
                  </a:moveTo>
                  <a:lnTo>
                    <a:pt x="183" y="0"/>
                  </a:lnTo>
                  <a:lnTo>
                    <a:pt x="194" y="0"/>
                  </a:lnTo>
                  <a:lnTo>
                    <a:pt x="194" y="6"/>
                  </a:lnTo>
                  <a:lnTo>
                    <a:pt x="194" y="6"/>
                  </a:lnTo>
                  <a:lnTo>
                    <a:pt x="183" y="6"/>
                  </a:lnTo>
                  <a:lnTo>
                    <a:pt x="183" y="6"/>
                  </a:lnTo>
                  <a:close/>
                  <a:moveTo>
                    <a:pt x="194" y="6"/>
                  </a:moveTo>
                  <a:lnTo>
                    <a:pt x="194" y="0"/>
                  </a:lnTo>
                  <a:lnTo>
                    <a:pt x="200" y="0"/>
                  </a:lnTo>
                  <a:lnTo>
                    <a:pt x="200" y="6"/>
                  </a:lnTo>
                  <a:lnTo>
                    <a:pt x="200" y="6"/>
                  </a:lnTo>
                  <a:lnTo>
                    <a:pt x="194" y="6"/>
                  </a:lnTo>
                  <a:lnTo>
                    <a:pt x="194" y="6"/>
                  </a:lnTo>
                  <a:close/>
                  <a:moveTo>
                    <a:pt x="206" y="6"/>
                  </a:moveTo>
                  <a:lnTo>
                    <a:pt x="206" y="0"/>
                  </a:lnTo>
                  <a:lnTo>
                    <a:pt x="211" y="0"/>
                  </a:lnTo>
                  <a:lnTo>
                    <a:pt x="211" y="6"/>
                  </a:lnTo>
                  <a:lnTo>
                    <a:pt x="211" y="6"/>
                  </a:lnTo>
                  <a:lnTo>
                    <a:pt x="206" y="6"/>
                  </a:lnTo>
                  <a:lnTo>
                    <a:pt x="206" y="6"/>
                  </a:lnTo>
                  <a:close/>
                  <a:moveTo>
                    <a:pt x="217" y="6"/>
                  </a:moveTo>
                  <a:lnTo>
                    <a:pt x="217" y="0"/>
                  </a:lnTo>
                  <a:lnTo>
                    <a:pt x="222" y="0"/>
                  </a:lnTo>
                  <a:lnTo>
                    <a:pt x="222" y="6"/>
                  </a:lnTo>
                  <a:lnTo>
                    <a:pt x="222" y="6"/>
                  </a:lnTo>
                  <a:lnTo>
                    <a:pt x="217" y="6"/>
                  </a:lnTo>
                  <a:lnTo>
                    <a:pt x="217" y="6"/>
                  </a:lnTo>
                  <a:close/>
                  <a:moveTo>
                    <a:pt x="222" y="6"/>
                  </a:moveTo>
                  <a:lnTo>
                    <a:pt x="222" y="0"/>
                  </a:lnTo>
                  <a:lnTo>
                    <a:pt x="233" y="0"/>
                  </a:lnTo>
                  <a:lnTo>
                    <a:pt x="233" y="6"/>
                  </a:lnTo>
                  <a:lnTo>
                    <a:pt x="233" y="6"/>
                  </a:lnTo>
                  <a:lnTo>
                    <a:pt x="222" y="6"/>
                  </a:lnTo>
                  <a:lnTo>
                    <a:pt x="222" y="6"/>
                  </a:lnTo>
                  <a:close/>
                  <a:moveTo>
                    <a:pt x="233" y="6"/>
                  </a:moveTo>
                  <a:lnTo>
                    <a:pt x="233" y="0"/>
                  </a:lnTo>
                  <a:lnTo>
                    <a:pt x="239" y="0"/>
                  </a:lnTo>
                  <a:lnTo>
                    <a:pt x="239" y="6"/>
                  </a:lnTo>
                  <a:lnTo>
                    <a:pt x="239" y="6"/>
                  </a:lnTo>
                  <a:lnTo>
                    <a:pt x="233" y="6"/>
                  </a:lnTo>
                  <a:lnTo>
                    <a:pt x="233" y="6"/>
                  </a:lnTo>
                  <a:close/>
                  <a:moveTo>
                    <a:pt x="244" y="6"/>
                  </a:moveTo>
                  <a:lnTo>
                    <a:pt x="244" y="0"/>
                  </a:lnTo>
                  <a:lnTo>
                    <a:pt x="250" y="0"/>
                  </a:lnTo>
                  <a:lnTo>
                    <a:pt x="250" y="6"/>
                  </a:lnTo>
                  <a:lnTo>
                    <a:pt x="250" y="6"/>
                  </a:lnTo>
                  <a:lnTo>
                    <a:pt x="244" y="6"/>
                  </a:lnTo>
                  <a:lnTo>
                    <a:pt x="244" y="6"/>
                  </a:lnTo>
                  <a:close/>
                  <a:moveTo>
                    <a:pt x="255" y="6"/>
                  </a:moveTo>
                  <a:lnTo>
                    <a:pt x="255" y="0"/>
                  </a:lnTo>
                  <a:lnTo>
                    <a:pt x="261" y="0"/>
                  </a:lnTo>
                  <a:lnTo>
                    <a:pt x="261" y="6"/>
                  </a:lnTo>
                  <a:lnTo>
                    <a:pt x="261" y="6"/>
                  </a:lnTo>
                  <a:lnTo>
                    <a:pt x="255" y="6"/>
                  </a:lnTo>
                  <a:lnTo>
                    <a:pt x="255" y="6"/>
                  </a:lnTo>
                  <a:close/>
                  <a:moveTo>
                    <a:pt x="261" y="6"/>
                  </a:moveTo>
                  <a:lnTo>
                    <a:pt x="267" y="0"/>
                  </a:lnTo>
                  <a:lnTo>
                    <a:pt x="272" y="0"/>
                  </a:lnTo>
                  <a:lnTo>
                    <a:pt x="272" y="6"/>
                  </a:lnTo>
                  <a:lnTo>
                    <a:pt x="272" y="6"/>
                  </a:lnTo>
                  <a:lnTo>
                    <a:pt x="267" y="6"/>
                  </a:lnTo>
                  <a:lnTo>
                    <a:pt x="261" y="6"/>
                  </a:lnTo>
                  <a:close/>
                  <a:moveTo>
                    <a:pt x="272" y="6"/>
                  </a:moveTo>
                  <a:lnTo>
                    <a:pt x="272" y="0"/>
                  </a:lnTo>
                  <a:lnTo>
                    <a:pt x="278" y="0"/>
                  </a:lnTo>
                  <a:lnTo>
                    <a:pt x="278" y="6"/>
                  </a:lnTo>
                  <a:lnTo>
                    <a:pt x="278" y="6"/>
                  </a:lnTo>
                  <a:lnTo>
                    <a:pt x="272" y="6"/>
                  </a:lnTo>
                  <a:lnTo>
                    <a:pt x="272" y="6"/>
                  </a:lnTo>
                  <a:close/>
                  <a:moveTo>
                    <a:pt x="283" y="6"/>
                  </a:moveTo>
                  <a:lnTo>
                    <a:pt x="283" y="0"/>
                  </a:lnTo>
                  <a:lnTo>
                    <a:pt x="289" y="0"/>
                  </a:lnTo>
                  <a:lnTo>
                    <a:pt x="289" y="6"/>
                  </a:lnTo>
                  <a:lnTo>
                    <a:pt x="289" y="6"/>
                  </a:lnTo>
                  <a:lnTo>
                    <a:pt x="283" y="6"/>
                  </a:lnTo>
                  <a:lnTo>
                    <a:pt x="283" y="6"/>
                  </a:lnTo>
                  <a:close/>
                  <a:moveTo>
                    <a:pt x="294" y="6"/>
                  </a:moveTo>
                  <a:lnTo>
                    <a:pt x="294" y="0"/>
                  </a:lnTo>
                  <a:lnTo>
                    <a:pt x="300" y="0"/>
                  </a:lnTo>
                  <a:lnTo>
                    <a:pt x="300" y="6"/>
                  </a:lnTo>
                  <a:lnTo>
                    <a:pt x="300" y="6"/>
                  </a:lnTo>
                  <a:lnTo>
                    <a:pt x="294" y="6"/>
                  </a:lnTo>
                  <a:lnTo>
                    <a:pt x="294" y="6"/>
                  </a:lnTo>
                  <a:close/>
                  <a:moveTo>
                    <a:pt x="305" y="6"/>
                  </a:moveTo>
                  <a:lnTo>
                    <a:pt x="305" y="0"/>
                  </a:lnTo>
                  <a:lnTo>
                    <a:pt x="311" y="0"/>
                  </a:lnTo>
                  <a:lnTo>
                    <a:pt x="311" y="6"/>
                  </a:lnTo>
                  <a:lnTo>
                    <a:pt x="311" y="6"/>
                  </a:lnTo>
                  <a:lnTo>
                    <a:pt x="305" y="6"/>
                  </a:lnTo>
                  <a:lnTo>
                    <a:pt x="305" y="6"/>
                  </a:lnTo>
                  <a:close/>
                  <a:moveTo>
                    <a:pt x="311" y="6"/>
                  </a:moveTo>
                  <a:lnTo>
                    <a:pt x="311" y="0"/>
                  </a:lnTo>
                  <a:lnTo>
                    <a:pt x="317" y="0"/>
                  </a:lnTo>
                  <a:lnTo>
                    <a:pt x="322" y="6"/>
                  </a:lnTo>
                  <a:lnTo>
                    <a:pt x="317" y="6"/>
                  </a:lnTo>
                  <a:lnTo>
                    <a:pt x="311" y="6"/>
                  </a:lnTo>
                  <a:lnTo>
                    <a:pt x="311" y="6"/>
                  </a:lnTo>
                  <a:close/>
                  <a:moveTo>
                    <a:pt x="322" y="6"/>
                  </a:moveTo>
                  <a:lnTo>
                    <a:pt x="322" y="0"/>
                  </a:lnTo>
                  <a:lnTo>
                    <a:pt x="328" y="0"/>
                  </a:lnTo>
                  <a:lnTo>
                    <a:pt x="328" y="6"/>
                  </a:lnTo>
                  <a:lnTo>
                    <a:pt x="328" y="6"/>
                  </a:lnTo>
                  <a:lnTo>
                    <a:pt x="322" y="6"/>
                  </a:lnTo>
                  <a:lnTo>
                    <a:pt x="322" y="6"/>
                  </a:lnTo>
                  <a:close/>
                  <a:moveTo>
                    <a:pt x="333" y="6"/>
                  </a:moveTo>
                  <a:lnTo>
                    <a:pt x="333" y="0"/>
                  </a:lnTo>
                  <a:lnTo>
                    <a:pt x="339" y="0"/>
                  </a:lnTo>
                  <a:lnTo>
                    <a:pt x="339" y="6"/>
                  </a:lnTo>
                  <a:lnTo>
                    <a:pt x="339" y="6"/>
                  </a:lnTo>
                  <a:lnTo>
                    <a:pt x="333" y="6"/>
                  </a:lnTo>
                  <a:lnTo>
                    <a:pt x="333" y="6"/>
                  </a:lnTo>
                  <a:close/>
                  <a:moveTo>
                    <a:pt x="344" y="6"/>
                  </a:moveTo>
                  <a:lnTo>
                    <a:pt x="344" y="0"/>
                  </a:lnTo>
                  <a:lnTo>
                    <a:pt x="350" y="0"/>
                  </a:lnTo>
                  <a:lnTo>
                    <a:pt x="350" y="6"/>
                  </a:lnTo>
                  <a:lnTo>
                    <a:pt x="350" y="6"/>
                  </a:lnTo>
                  <a:lnTo>
                    <a:pt x="344" y="6"/>
                  </a:lnTo>
                  <a:lnTo>
                    <a:pt x="344" y="6"/>
                  </a:lnTo>
                  <a:close/>
                  <a:moveTo>
                    <a:pt x="350" y="6"/>
                  </a:moveTo>
                  <a:lnTo>
                    <a:pt x="350" y="0"/>
                  </a:lnTo>
                  <a:lnTo>
                    <a:pt x="361" y="0"/>
                  </a:lnTo>
                  <a:lnTo>
                    <a:pt x="361" y="6"/>
                  </a:lnTo>
                  <a:lnTo>
                    <a:pt x="361" y="6"/>
                  </a:lnTo>
                  <a:lnTo>
                    <a:pt x="350" y="6"/>
                  </a:lnTo>
                  <a:lnTo>
                    <a:pt x="350" y="6"/>
                  </a:lnTo>
                  <a:close/>
                  <a:moveTo>
                    <a:pt x="361" y="6"/>
                  </a:moveTo>
                  <a:lnTo>
                    <a:pt x="361" y="0"/>
                  </a:lnTo>
                  <a:lnTo>
                    <a:pt x="366" y="0"/>
                  </a:lnTo>
                  <a:lnTo>
                    <a:pt x="366" y="6"/>
                  </a:lnTo>
                  <a:lnTo>
                    <a:pt x="366" y="6"/>
                  </a:lnTo>
                  <a:lnTo>
                    <a:pt x="361" y="6"/>
                  </a:lnTo>
                  <a:lnTo>
                    <a:pt x="361" y="6"/>
                  </a:lnTo>
                  <a:close/>
                  <a:moveTo>
                    <a:pt x="372" y="6"/>
                  </a:moveTo>
                  <a:lnTo>
                    <a:pt x="372" y="0"/>
                  </a:lnTo>
                  <a:lnTo>
                    <a:pt x="378" y="0"/>
                  </a:lnTo>
                  <a:lnTo>
                    <a:pt x="378" y="6"/>
                  </a:lnTo>
                  <a:lnTo>
                    <a:pt x="378" y="6"/>
                  </a:lnTo>
                  <a:lnTo>
                    <a:pt x="372" y="6"/>
                  </a:lnTo>
                  <a:lnTo>
                    <a:pt x="372" y="6"/>
                  </a:lnTo>
                  <a:close/>
                  <a:moveTo>
                    <a:pt x="383" y="6"/>
                  </a:moveTo>
                  <a:lnTo>
                    <a:pt x="383" y="0"/>
                  </a:lnTo>
                  <a:lnTo>
                    <a:pt x="389" y="0"/>
                  </a:lnTo>
                  <a:lnTo>
                    <a:pt x="389" y="6"/>
                  </a:lnTo>
                  <a:lnTo>
                    <a:pt x="389" y="6"/>
                  </a:lnTo>
                  <a:lnTo>
                    <a:pt x="383" y="6"/>
                  </a:lnTo>
                  <a:lnTo>
                    <a:pt x="383" y="6"/>
                  </a:lnTo>
                  <a:close/>
                  <a:moveTo>
                    <a:pt x="389" y="6"/>
                  </a:moveTo>
                  <a:lnTo>
                    <a:pt x="389" y="0"/>
                  </a:lnTo>
                  <a:lnTo>
                    <a:pt x="400" y="0"/>
                  </a:lnTo>
                  <a:lnTo>
                    <a:pt x="400" y="6"/>
                  </a:lnTo>
                  <a:lnTo>
                    <a:pt x="400" y="6"/>
                  </a:lnTo>
                  <a:lnTo>
                    <a:pt x="389" y="6"/>
                  </a:lnTo>
                  <a:lnTo>
                    <a:pt x="389" y="6"/>
                  </a:lnTo>
                  <a:close/>
                  <a:moveTo>
                    <a:pt x="400" y="6"/>
                  </a:moveTo>
                  <a:lnTo>
                    <a:pt x="400" y="0"/>
                  </a:lnTo>
                  <a:lnTo>
                    <a:pt x="405" y="0"/>
                  </a:lnTo>
                  <a:lnTo>
                    <a:pt x="405" y="6"/>
                  </a:lnTo>
                  <a:lnTo>
                    <a:pt x="405" y="6"/>
                  </a:lnTo>
                  <a:lnTo>
                    <a:pt x="400" y="6"/>
                  </a:lnTo>
                  <a:lnTo>
                    <a:pt x="400" y="6"/>
                  </a:lnTo>
                  <a:close/>
                  <a:moveTo>
                    <a:pt x="411" y="6"/>
                  </a:moveTo>
                  <a:lnTo>
                    <a:pt x="411" y="0"/>
                  </a:lnTo>
                  <a:lnTo>
                    <a:pt x="416" y="0"/>
                  </a:lnTo>
                  <a:lnTo>
                    <a:pt x="416" y="6"/>
                  </a:lnTo>
                  <a:lnTo>
                    <a:pt x="416" y="6"/>
                  </a:lnTo>
                  <a:lnTo>
                    <a:pt x="411" y="6"/>
                  </a:lnTo>
                  <a:lnTo>
                    <a:pt x="411" y="6"/>
                  </a:lnTo>
                  <a:close/>
                  <a:moveTo>
                    <a:pt x="422" y="6"/>
                  </a:moveTo>
                  <a:lnTo>
                    <a:pt x="422" y="0"/>
                  </a:lnTo>
                  <a:lnTo>
                    <a:pt x="428" y="0"/>
                  </a:lnTo>
                  <a:lnTo>
                    <a:pt x="428" y="6"/>
                  </a:lnTo>
                  <a:lnTo>
                    <a:pt x="428" y="6"/>
                  </a:lnTo>
                  <a:lnTo>
                    <a:pt x="422" y="6"/>
                  </a:lnTo>
                  <a:lnTo>
                    <a:pt x="422" y="6"/>
                  </a:lnTo>
                  <a:close/>
                  <a:moveTo>
                    <a:pt x="428" y="6"/>
                  </a:moveTo>
                  <a:lnTo>
                    <a:pt x="433" y="0"/>
                  </a:lnTo>
                  <a:lnTo>
                    <a:pt x="439" y="0"/>
                  </a:lnTo>
                  <a:lnTo>
                    <a:pt x="439" y="6"/>
                  </a:lnTo>
                  <a:lnTo>
                    <a:pt x="439" y="6"/>
                  </a:lnTo>
                  <a:lnTo>
                    <a:pt x="433" y="6"/>
                  </a:lnTo>
                  <a:lnTo>
                    <a:pt x="428" y="6"/>
                  </a:lnTo>
                  <a:close/>
                  <a:moveTo>
                    <a:pt x="439" y="6"/>
                  </a:moveTo>
                  <a:lnTo>
                    <a:pt x="439" y="0"/>
                  </a:lnTo>
                  <a:lnTo>
                    <a:pt x="444" y="0"/>
                  </a:lnTo>
                  <a:lnTo>
                    <a:pt x="444" y="6"/>
                  </a:lnTo>
                  <a:lnTo>
                    <a:pt x="444" y="6"/>
                  </a:lnTo>
                  <a:lnTo>
                    <a:pt x="439" y="6"/>
                  </a:lnTo>
                  <a:lnTo>
                    <a:pt x="439" y="6"/>
                  </a:lnTo>
                  <a:close/>
                  <a:moveTo>
                    <a:pt x="450" y="6"/>
                  </a:moveTo>
                  <a:lnTo>
                    <a:pt x="450" y="0"/>
                  </a:lnTo>
                  <a:lnTo>
                    <a:pt x="455" y="0"/>
                  </a:lnTo>
                  <a:lnTo>
                    <a:pt x="455" y="6"/>
                  </a:lnTo>
                  <a:lnTo>
                    <a:pt x="455" y="6"/>
                  </a:lnTo>
                  <a:lnTo>
                    <a:pt x="450" y="6"/>
                  </a:lnTo>
                  <a:lnTo>
                    <a:pt x="450" y="6"/>
                  </a:lnTo>
                  <a:close/>
                  <a:moveTo>
                    <a:pt x="461" y="6"/>
                  </a:moveTo>
                  <a:lnTo>
                    <a:pt x="461" y="0"/>
                  </a:lnTo>
                  <a:lnTo>
                    <a:pt x="466" y="0"/>
                  </a:lnTo>
                  <a:lnTo>
                    <a:pt x="466" y="6"/>
                  </a:lnTo>
                  <a:lnTo>
                    <a:pt x="466" y="6"/>
                  </a:lnTo>
                  <a:lnTo>
                    <a:pt x="461" y="6"/>
                  </a:lnTo>
                  <a:lnTo>
                    <a:pt x="461" y="6"/>
                  </a:lnTo>
                  <a:close/>
                  <a:moveTo>
                    <a:pt x="472" y="6"/>
                  </a:moveTo>
                  <a:lnTo>
                    <a:pt x="472" y="0"/>
                  </a:lnTo>
                  <a:lnTo>
                    <a:pt x="477" y="0"/>
                  </a:lnTo>
                  <a:lnTo>
                    <a:pt x="477" y="6"/>
                  </a:lnTo>
                  <a:lnTo>
                    <a:pt x="477" y="6"/>
                  </a:lnTo>
                  <a:lnTo>
                    <a:pt x="472" y="6"/>
                  </a:lnTo>
                  <a:lnTo>
                    <a:pt x="472" y="6"/>
                  </a:lnTo>
                  <a:close/>
                  <a:moveTo>
                    <a:pt x="477" y="6"/>
                  </a:moveTo>
                  <a:lnTo>
                    <a:pt x="477" y="0"/>
                  </a:lnTo>
                  <a:lnTo>
                    <a:pt x="483" y="0"/>
                  </a:lnTo>
                  <a:lnTo>
                    <a:pt x="489" y="6"/>
                  </a:lnTo>
                  <a:lnTo>
                    <a:pt x="483" y="6"/>
                  </a:lnTo>
                  <a:lnTo>
                    <a:pt x="477" y="6"/>
                  </a:lnTo>
                  <a:lnTo>
                    <a:pt x="477" y="6"/>
                  </a:lnTo>
                  <a:close/>
                  <a:moveTo>
                    <a:pt x="489" y="6"/>
                  </a:moveTo>
                  <a:lnTo>
                    <a:pt x="489" y="0"/>
                  </a:lnTo>
                  <a:lnTo>
                    <a:pt x="494" y="0"/>
                  </a:lnTo>
                  <a:lnTo>
                    <a:pt x="494" y="6"/>
                  </a:lnTo>
                  <a:lnTo>
                    <a:pt x="494" y="6"/>
                  </a:lnTo>
                  <a:lnTo>
                    <a:pt x="489" y="6"/>
                  </a:lnTo>
                  <a:lnTo>
                    <a:pt x="489" y="6"/>
                  </a:lnTo>
                  <a:close/>
                  <a:moveTo>
                    <a:pt x="500" y="6"/>
                  </a:moveTo>
                  <a:lnTo>
                    <a:pt x="500" y="0"/>
                  </a:lnTo>
                  <a:lnTo>
                    <a:pt x="505" y="0"/>
                  </a:lnTo>
                  <a:lnTo>
                    <a:pt x="505" y="6"/>
                  </a:lnTo>
                  <a:lnTo>
                    <a:pt x="505" y="6"/>
                  </a:lnTo>
                  <a:lnTo>
                    <a:pt x="500" y="6"/>
                  </a:lnTo>
                  <a:lnTo>
                    <a:pt x="500" y="6"/>
                  </a:lnTo>
                  <a:close/>
                  <a:moveTo>
                    <a:pt x="511" y="6"/>
                  </a:moveTo>
                  <a:lnTo>
                    <a:pt x="511" y="0"/>
                  </a:lnTo>
                  <a:lnTo>
                    <a:pt x="516" y="0"/>
                  </a:lnTo>
                  <a:lnTo>
                    <a:pt x="516" y="6"/>
                  </a:lnTo>
                  <a:lnTo>
                    <a:pt x="516" y="6"/>
                  </a:lnTo>
                  <a:lnTo>
                    <a:pt x="511" y="6"/>
                  </a:lnTo>
                  <a:lnTo>
                    <a:pt x="511" y="6"/>
                  </a:lnTo>
                  <a:close/>
                  <a:moveTo>
                    <a:pt x="516" y="6"/>
                  </a:moveTo>
                  <a:lnTo>
                    <a:pt x="516" y="0"/>
                  </a:lnTo>
                  <a:lnTo>
                    <a:pt x="527" y="0"/>
                  </a:lnTo>
                  <a:lnTo>
                    <a:pt x="527" y="6"/>
                  </a:lnTo>
                  <a:lnTo>
                    <a:pt x="527" y="6"/>
                  </a:lnTo>
                  <a:lnTo>
                    <a:pt x="516" y="6"/>
                  </a:lnTo>
                  <a:lnTo>
                    <a:pt x="516" y="6"/>
                  </a:lnTo>
                  <a:close/>
                  <a:moveTo>
                    <a:pt x="527" y="6"/>
                  </a:moveTo>
                  <a:lnTo>
                    <a:pt x="527" y="0"/>
                  </a:lnTo>
                  <a:lnTo>
                    <a:pt x="533" y="0"/>
                  </a:lnTo>
                  <a:lnTo>
                    <a:pt x="533" y="6"/>
                  </a:lnTo>
                  <a:lnTo>
                    <a:pt x="533" y="6"/>
                  </a:lnTo>
                  <a:lnTo>
                    <a:pt x="527" y="6"/>
                  </a:lnTo>
                  <a:lnTo>
                    <a:pt x="527" y="6"/>
                  </a:lnTo>
                  <a:close/>
                  <a:moveTo>
                    <a:pt x="539" y="6"/>
                  </a:moveTo>
                  <a:lnTo>
                    <a:pt x="539" y="0"/>
                  </a:lnTo>
                  <a:lnTo>
                    <a:pt x="544" y="0"/>
                  </a:lnTo>
                  <a:lnTo>
                    <a:pt x="544" y="6"/>
                  </a:lnTo>
                  <a:lnTo>
                    <a:pt x="544" y="6"/>
                  </a:lnTo>
                  <a:lnTo>
                    <a:pt x="539" y="6"/>
                  </a:lnTo>
                  <a:lnTo>
                    <a:pt x="539" y="6"/>
                  </a:lnTo>
                  <a:close/>
                  <a:moveTo>
                    <a:pt x="550" y="6"/>
                  </a:moveTo>
                  <a:lnTo>
                    <a:pt x="550" y="0"/>
                  </a:lnTo>
                  <a:lnTo>
                    <a:pt x="555" y="0"/>
                  </a:lnTo>
                  <a:lnTo>
                    <a:pt x="555" y="6"/>
                  </a:lnTo>
                  <a:lnTo>
                    <a:pt x="555" y="6"/>
                  </a:lnTo>
                  <a:lnTo>
                    <a:pt x="550" y="6"/>
                  </a:lnTo>
                  <a:lnTo>
                    <a:pt x="550" y="6"/>
                  </a:lnTo>
                  <a:close/>
                  <a:moveTo>
                    <a:pt x="555" y="6"/>
                  </a:moveTo>
                  <a:lnTo>
                    <a:pt x="555" y="0"/>
                  </a:lnTo>
                  <a:lnTo>
                    <a:pt x="566" y="0"/>
                  </a:lnTo>
                  <a:lnTo>
                    <a:pt x="566" y="6"/>
                  </a:lnTo>
                  <a:lnTo>
                    <a:pt x="566" y="6"/>
                  </a:lnTo>
                  <a:lnTo>
                    <a:pt x="555" y="6"/>
                  </a:lnTo>
                  <a:lnTo>
                    <a:pt x="555" y="6"/>
                  </a:lnTo>
                  <a:close/>
                  <a:moveTo>
                    <a:pt x="566" y="6"/>
                  </a:moveTo>
                  <a:lnTo>
                    <a:pt x="566" y="0"/>
                  </a:lnTo>
                  <a:lnTo>
                    <a:pt x="572" y="0"/>
                  </a:lnTo>
                  <a:lnTo>
                    <a:pt x="572" y="6"/>
                  </a:lnTo>
                  <a:lnTo>
                    <a:pt x="572" y="6"/>
                  </a:lnTo>
                  <a:lnTo>
                    <a:pt x="566" y="6"/>
                  </a:lnTo>
                  <a:lnTo>
                    <a:pt x="566" y="6"/>
                  </a:lnTo>
                  <a:close/>
                  <a:moveTo>
                    <a:pt x="577" y="6"/>
                  </a:moveTo>
                  <a:lnTo>
                    <a:pt x="577" y="0"/>
                  </a:lnTo>
                  <a:lnTo>
                    <a:pt x="583" y="0"/>
                  </a:lnTo>
                  <a:lnTo>
                    <a:pt x="583" y="6"/>
                  </a:lnTo>
                  <a:lnTo>
                    <a:pt x="583" y="6"/>
                  </a:lnTo>
                  <a:lnTo>
                    <a:pt x="577" y="6"/>
                  </a:lnTo>
                  <a:lnTo>
                    <a:pt x="577" y="6"/>
                  </a:lnTo>
                  <a:close/>
                  <a:moveTo>
                    <a:pt x="589" y="6"/>
                  </a:moveTo>
                  <a:lnTo>
                    <a:pt x="589" y="0"/>
                  </a:lnTo>
                  <a:lnTo>
                    <a:pt x="594" y="0"/>
                  </a:lnTo>
                  <a:lnTo>
                    <a:pt x="594" y="6"/>
                  </a:lnTo>
                  <a:lnTo>
                    <a:pt x="594" y="6"/>
                  </a:lnTo>
                  <a:lnTo>
                    <a:pt x="589" y="6"/>
                  </a:lnTo>
                  <a:lnTo>
                    <a:pt x="589" y="6"/>
                  </a:lnTo>
                  <a:close/>
                  <a:moveTo>
                    <a:pt x="594" y="6"/>
                  </a:moveTo>
                  <a:lnTo>
                    <a:pt x="600" y="0"/>
                  </a:lnTo>
                  <a:lnTo>
                    <a:pt x="605" y="0"/>
                  </a:lnTo>
                  <a:lnTo>
                    <a:pt x="605" y="6"/>
                  </a:lnTo>
                  <a:lnTo>
                    <a:pt x="605" y="6"/>
                  </a:lnTo>
                  <a:lnTo>
                    <a:pt x="600" y="6"/>
                  </a:lnTo>
                  <a:lnTo>
                    <a:pt x="594" y="6"/>
                  </a:lnTo>
                  <a:close/>
                  <a:moveTo>
                    <a:pt x="605" y="6"/>
                  </a:moveTo>
                  <a:lnTo>
                    <a:pt x="605" y="0"/>
                  </a:lnTo>
                  <a:lnTo>
                    <a:pt x="611" y="0"/>
                  </a:lnTo>
                  <a:lnTo>
                    <a:pt x="611" y="6"/>
                  </a:lnTo>
                  <a:lnTo>
                    <a:pt x="611" y="6"/>
                  </a:lnTo>
                  <a:lnTo>
                    <a:pt x="605" y="6"/>
                  </a:lnTo>
                  <a:lnTo>
                    <a:pt x="605" y="6"/>
                  </a:lnTo>
                  <a:close/>
                  <a:moveTo>
                    <a:pt x="616" y="6"/>
                  </a:moveTo>
                  <a:lnTo>
                    <a:pt x="616" y="0"/>
                  </a:lnTo>
                  <a:lnTo>
                    <a:pt x="622" y="0"/>
                  </a:lnTo>
                  <a:lnTo>
                    <a:pt x="622" y="6"/>
                  </a:lnTo>
                  <a:lnTo>
                    <a:pt x="622" y="6"/>
                  </a:lnTo>
                  <a:lnTo>
                    <a:pt x="616" y="6"/>
                  </a:lnTo>
                  <a:lnTo>
                    <a:pt x="616" y="6"/>
                  </a:lnTo>
                  <a:close/>
                  <a:moveTo>
                    <a:pt x="627" y="6"/>
                  </a:moveTo>
                  <a:lnTo>
                    <a:pt x="627" y="0"/>
                  </a:lnTo>
                  <a:lnTo>
                    <a:pt x="633" y="0"/>
                  </a:lnTo>
                  <a:lnTo>
                    <a:pt x="633" y="6"/>
                  </a:lnTo>
                  <a:lnTo>
                    <a:pt x="633" y="6"/>
                  </a:lnTo>
                  <a:lnTo>
                    <a:pt x="627" y="6"/>
                  </a:lnTo>
                  <a:lnTo>
                    <a:pt x="627" y="6"/>
                  </a:lnTo>
                  <a:close/>
                  <a:moveTo>
                    <a:pt x="638" y="6"/>
                  </a:moveTo>
                  <a:lnTo>
                    <a:pt x="638" y="0"/>
                  </a:lnTo>
                  <a:lnTo>
                    <a:pt x="644" y="0"/>
                  </a:lnTo>
                  <a:lnTo>
                    <a:pt x="644" y="6"/>
                  </a:lnTo>
                  <a:lnTo>
                    <a:pt x="644" y="6"/>
                  </a:lnTo>
                  <a:lnTo>
                    <a:pt x="638" y="6"/>
                  </a:lnTo>
                  <a:lnTo>
                    <a:pt x="638" y="6"/>
                  </a:lnTo>
                  <a:close/>
                  <a:moveTo>
                    <a:pt x="644" y="6"/>
                  </a:moveTo>
                  <a:lnTo>
                    <a:pt x="644" y="0"/>
                  </a:lnTo>
                  <a:lnTo>
                    <a:pt x="650" y="0"/>
                  </a:lnTo>
                  <a:lnTo>
                    <a:pt x="655" y="6"/>
                  </a:lnTo>
                  <a:lnTo>
                    <a:pt x="650" y="6"/>
                  </a:lnTo>
                  <a:lnTo>
                    <a:pt x="644" y="6"/>
                  </a:lnTo>
                  <a:lnTo>
                    <a:pt x="644" y="6"/>
                  </a:lnTo>
                  <a:close/>
                  <a:moveTo>
                    <a:pt x="655" y="6"/>
                  </a:moveTo>
                  <a:lnTo>
                    <a:pt x="655" y="0"/>
                  </a:lnTo>
                  <a:lnTo>
                    <a:pt x="661" y="0"/>
                  </a:lnTo>
                  <a:lnTo>
                    <a:pt x="661" y="6"/>
                  </a:lnTo>
                  <a:lnTo>
                    <a:pt x="661" y="6"/>
                  </a:lnTo>
                  <a:lnTo>
                    <a:pt x="655" y="6"/>
                  </a:lnTo>
                  <a:lnTo>
                    <a:pt x="655" y="6"/>
                  </a:lnTo>
                  <a:close/>
                  <a:moveTo>
                    <a:pt x="666" y="6"/>
                  </a:moveTo>
                  <a:lnTo>
                    <a:pt x="666" y="0"/>
                  </a:lnTo>
                  <a:lnTo>
                    <a:pt x="672" y="0"/>
                  </a:lnTo>
                  <a:lnTo>
                    <a:pt x="672" y="6"/>
                  </a:lnTo>
                  <a:lnTo>
                    <a:pt x="672" y="6"/>
                  </a:lnTo>
                  <a:lnTo>
                    <a:pt x="666" y="6"/>
                  </a:lnTo>
                  <a:lnTo>
                    <a:pt x="666" y="6"/>
                  </a:lnTo>
                  <a:close/>
                  <a:moveTo>
                    <a:pt x="677" y="6"/>
                  </a:moveTo>
                  <a:lnTo>
                    <a:pt x="677" y="0"/>
                  </a:lnTo>
                  <a:lnTo>
                    <a:pt x="683" y="0"/>
                  </a:lnTo>
                  <a:lnTo>
                    <a:pt x="683" y="6"/>
                  </a:lnTo>
                  <a:lnTo>
                    <a:pt x="683" y="6"/>
                  </a:lnTo>
                  <a:lnTo>
                    <a:pt x="677" y="6"/>
                  </a:lnTo>
                  <a:lnTo>
                    <a:pt x="677" y="6"/>
                  </a:lnTo>
                  <a:close/>
                  <a:moveTo>
                    <a:pt x="683" y="6"/>
                  </a:moveTo>
                  <a:lnTo>
                    <a:pt x="683" y="0"/>
                  </a:lnTo>
                  <a:lnTo>
                    <a:pt x="694" y="0"/>
                  </a:lnTo>
                  <a:lnTo>
                    <a:pt x="694" y="6"/>
                  </a:lnTo>
                  <a:lnTo>
                    <a:pt x="694" y="6"/>
                  </a:lnTo>
                  <a:lnTo>
                    <a:pt x="683" y="6"/>
                  </a:lnTo>
                  <a:lnTo>
                    <a:pt x="683" y="6"/>
                  </a:lnTo>
                  <a:close/>
                  <a:moveTo>
                    <a:pt x="694" y="6"/>
                  </a:moveTo>
                  <a:lnTo>
                    <a:pt x="694" y="0"/>
                  </a:lnTo>
                  <a:lnTo>
                    <a:pt x="700" y="0"/>
                  </a:lnTo>
                  <a:lnTo>
                    <a:pt x="700" y="6"/>
                  </a:lnTo>
                  <a:lnTo>
                    <a:pt x="700" y="6"/>
                  </a:lnTo>
                  <a:lnTo>
                    <a:pt x="694" y="6"/>
                  </a:lnTo>
                  <a:lnTo>
                    <a:pt x="694" y="6"/>
                  </a:lnTo>
                  <a:close/>
                  <a:moveTo>
                    <a:pt x="705" y="6"/>
                  </a:moveTo>
                  <a:lnTo>
                    <a:pt x="705" y="0"/>
                  </a:lnTo>
                  <a:lnTo>
                    <a:pt x="711" y="0"/>
                  </a:lnTo>
                  <a:lnTo>
                    <a:pt x="711" y="6"/>
                  </a:lnTo>
                  <a:lnTo>
                    <a:pt x="711" y="6"/>
                  </a:lnTo>
                  <a:lnTo>
                    <a:pt x="705" y="6"/>
                  </a:lnTo>
                  <a:lnTo>
                    <a:pt x="705" y="6"/>
                  </a:lnTo>
                  <a:close/>
                  <a:moveTo>
                    <a:pt x="716" y="6"/>
                  </a:moveTo>
                  <a:lnTo>
                    <a:pt x="716" y="0"/>
                  </a:lnTo>
                  <a:lnTo>
                    <a:pt x="722" y="0"/>
                  </a:lnTo>
                  <a:lnTo>
                    <a:pt x="722" y="6"/>
                  </a:lnTo>
                  <a:lnTo>
                    <a:pt x="722" y="6"/>
                  </a:lnTo>
                  <a:lnTo>
                    <a:pt x="716" y="6"/>
                  </a:lnTo>
                  <a:lnTo>
                    <a:pt x="716" y="6"/>
                  </a:lnTo>
                  <a:close/>
                  <a:moveTo>
                    <a:pt x="722" y="6"/>
                  </a:moveTo>
                  <a:lnTo>
                    <a:pt x="722" y="0"/>
                  </a:lnTo>
                  <a:lnTo>
                    <a:pt x="733" y="0"/>
                  </a:lnTo>
                  <a:lnTo>
                    <a:pt x="733" y="6"/>
                  </a:lnTo>
                  <a:lnTo>
                    <a:pt x="733" y="6"/>
                  </a:lnTo>
                  <a:lnTo>
                    <a:pt x="722" y="6"/>
                  </a:lnTo>
                  <a:lnTo>
                    <a:pt x="722" y="6"/>
                  </a:lnTo>
                  <a:close/>
                  <a:moveTo>
                    <a:pt x="733" y="6"/>
                  </a:moveTo>
                  <a:lnTo>
                    <a:pt x="733" y="0"/>
                  </a:lnTo>
                  <a:lnTo>
                    <a:pt x="738" y="0"/>
                  </a:lnTo>
                  <a:lnTo>
                    <a:pt x="738" y="6"/>
                  </a:lnTo>
                  <a:lnTo>
                    <a:pt x="738" y="6"/>
                  </a:lnTo>
                  <a:lnTo>
                    <a:pt x="733" y="6"/>
                  </a:lnTo>
                  <a:lnTo>
                    <a:pt x="733" y="6"/>
                  </a:lnTo>
                  <a:close/>
                  <a:moveTo>
                    <a:pt x="744" y="6"/>
                  </a:moveTo>
                  <a:lnTo>
                    <a:pt x="744" y="0"/>
                  </a:lnTo>
                  <a:lnTo>
                    <a:pt x="749" y="0"/>
                  </a:lnTo>
                  <a:lnTo>
                    <a:pt x="749" y="6"/>
                  </a:lnTo>
                  <a:lnTo>
                    <a:pt x="749" y="6"/>
                  </a:lnTo>
                  <a:lnTo>
                    <a:pt x="744" y="6"/>
                  </a:lnTo>
                  <a:lnTo>
                    <a:pt x="744" y="6"/>
                  </a:lnTo>
                  <a:close/>
                  <a:moveTo>
                    <a:pt x="755" y="6"/>
                  </a:moveTo>
                  <a:lnTo>
                    <a:pt x="755" y="0"/>
                  </a:lnTo>
                  <a:lnTo>
                    <a:pt x="761" y="0"/>
                  </a:lnTo>
                  <a:lnTo>
                    <a:pt x="761" y="6"/>
                  </a:lnTo>
                  <a:lnTo>
                    <a:pt x="761" y="6"/>
                  </a:lnTo>
                  <a:lnTo>
                    <a:pt x="755" y="6"/>
                  </a:lnTo>
                  <a:lnTo>
                    <a:pt x="755" y="6"/>
                  </a:lnTo>
                  <a:close/>
                  <a:moveTo>
                    <a:pt x="761" y="6"/>
                  </a:moveTo>
                  <a:lnTo>
                    <a:pt x="766" y="0"/>
                  </a:lnTo>
                  <a:lnTo>
                    <a:pt x="772" y="0"/>
                  </a:lnTo>
                  <a:lnTo>
                    <a:pt x="772" y="6"/>
                  </a:lnTo>
                  <a:lnTo>
                    <a:pt x="772" y="6"/>
                  </a:lnTo>
                  <a:lnTo>
                    <a:pt x="766" y="6"/>
                  </a:lnTo>
                  <a:lnTo>
                    <a:pt x="761" y="6"/>
                  </a:lnTo>
                  <a:close/>
                  <a:moveTo>
                    <a:pt x="772" y="6"/>
                  </a:moveTo>
                  <a:lnTo>
                    <a:pt x="772" y="0"/>
                  </a:lnTo>
                  <a:lnTo>
                    <a:pt x="777" y="0"/>
                  </a:lnTo>
                  <a:lnTo>
                    <a:pt x="777" y="6"/>
                  </a:lnTo>
                  <a:lnTo>
                    <a:pt x="777" y="6"/>
                  </a:lnTo>
                  <a:lnTo>
                    <a:pt x="772" y="6"/>
                  </a:lnTo>
                  <a:lnTo>
                    <a:pt x="772" y="6"/>
                  </a:lnTo>
                  <a:close/>
                  <a:moveTo>
                    <a:pt x="783" y="6"/>
                  </a:moveTo>
                  <a:lnTo>
                    <a:pt x="783" y="0"/>
                  </a:lnTo>
                  <a:lnTo>
                    <a:pt x="788" y="0"/>
                  </a:lnTo>
                  <a:lnTo>
                    <a:pt x="788" y="6"/>
                  </a:lnTo>
                  <a:lnTo>
                    <a:pt x="788" y="6"/>
                  </a:lnTo>
                  <a:lnTo>
                    <a:pt x="783" y="6"/>
                  </a:lnTo>
                  <a:lnTo>
                    <a:pt x="783" y="6"/>
                  </a:lnTo>
                  <a:close/>
                  <a:moveTo>
                    <a:pt x="794" y="6"/>
                  </a:moveTo>
                  <a:lnTo>
                    <a:pt x="794" y="0"/>
                  </a:lnTo>
                  <a:lnTo>
                    <a:pt x="799" y="0"/>
                  </a:lnTo>
                  <a:lnTo>
                    <a:pt x="799" y="6"/>
                  </a:lnTo>
                  <a:lnTo>
                    <a:pt x="799" y="6"/>
                  </a:lnTo>
                  <a:lnTo>
                    <a:pt x="794" y="6"/>
                  </a:lnTo>
                  <a:lnTo>
                    <a:pt x="794" y="6"/>
                  </a:lnTo>
                  <a:close/>
                  <a:moveTo>
                    <a:pt x="805" y="6"/>
                  </a:moveTo>
                  <a:lnTo>
                    <a:pt x="805" y="0"/>
                  </a:lnTo>
                  <a:lnTo>
                    <a:pt x="811" y="0"/>
                  </a:lnTo>
                  <a:lnTo>
                    <a:pt x="811" y="6"/>
                  </a:lnTo>
                  <a:lnTo>
                    <a:pt x="811" y="6"/>
                  </a:lnTo>
                  <a:lnTo>
                    <a:pt x="805" y="6"/>
                  </a:lnTo>
                  <a:lnTo>
                    <a:pt x="805" y="6"/>
                  </a:lnTo>
                  <a:close/>
                  <a:moveTo>
                    <a:pt x="811" y="6"/>
                  </a:moveTo>
                  <a:lnTo>
                    <a:pt x="811" y="0"/>
                  </a:lnTo>
                  <a:lnTo>
                    <a:pt x="816" y="0"/>
                  </a:lnTo>
                  <a:lnTo>
                    <a:pt x="822" y="6"/>
                  </a:lnTo>
                  <a:lnTo>
                    <a:pt x="816" y="6"/>
                  </a:lnTo>
                  <a:lnTo>
                    <a:pt x="811" y="6"/>
                  </a:lnTo>
                  <a:lnTo>
                    <a:pt x="811" y="6"/>
                  </a:lnTo>
                  <a:close/>
                  <a:moveTo>
                    <a:pt x="822" y="6"/>
                  </a:moveTo>
                  <a:lnTo>
                    <a:pt x="822" y="0"/>
                  </a:lnTo>
                  <a:lnTo>
                    <a:pt x="827" y="0"/>
                  </a:lnTo>
                  <a:lnTo>
                    <a:pt x="827" y="6"/>
                  </a:lnTo>
                  <a:lnTo>
                    <a:pt x="827" y="6"/>
                  </a:lnTo>
                  <a:lnTo>
                    <a:pt x="822" y="6"/>
                  </a:lnTo>
                  <a:lnTo>
                    <a:pt x="822" y="6"/>
                  </a:lnTo>
                  <a:close/>
                  <a:moveTo>
                    <a:pt x="833" y="6"/>
                  </a:moveTo>
                  <a:lnTo>
                    <a:pt x="833" y="0"/>
                  </a:lnTo>
                  <a:lnTo>
                    <a:pt x="838" y="0"/>
                  </a:lnTo>
                  <a:lnTo>
                    <a:pt x="838" y="6"/>
                  </a:lnTo>
                  <a:lnTo>
                    <a:pt x="838" y="6"/>
                  </a:lnTo>
                  <a:lnTo>
                    <a:pt x="833" y="6"/>
                  </a:lnTo>
                  <a:lnTo>
                    <a:pt x="833" y="6"/>
                  </a:lnTo>
                  <a:close/>
                  <a:moveTo>
                    <a:pt x="844" y="6"/>
                  </a:moveTo>
                  <a:lnTo>
                    <a:pt x="844" y="0"/>
                  </a:lnTo>
                  <a:lnTo>
                    <a:pt x="849" y="0"/>
                  </a:lnTo>
                  <a:lnTo>
                    <a:pt x="849" y="6"/>
                  </a:lnTo>
                  <a:lnTo>
                    <a:pt x="849" y="6"/>
                  </a:lnTo>
                  <a:lnTo>
                    <a:pt x="844" y="6"/>
                  </a:lnTo>
                  <a:lnTo>
                    <a:pt x="844" y="6"/>
                  </a:lnTo>
                  <a:close/>
                  <a:moveTo>
                    <a:pt x="849" y="6"/>
                  </a:moveTo>
                  <a:lnTo>
                    <a:pt x="849" y="0"/>
                  </a:lnTo>
                  <a:lnTo>
                    <a:pt x="860" y="0"/>
                  </a:lnTo>
                  <a:lnTo>
                    <a:pt x="860" y="6"/>
                  </a:lnTo>
                  <a:lnTo>
                    <a:pt x="860" y="6"/>
                  </a:lnTo>
                  <a:lnTo>
                    <a:pt x="849" y="6"/>
                  </a:lnTo>
                  <a:lnTo>
                    <a:pt x="849" y="6"/>
                  </a:lnTo>
                  <a:close/>
                  <a:moveTo>
                    <a:pt x="860" y="6"/>
                  </a:moveTo>
                  <a:lnTo>
                    <a:pt x="860" y="0"/>
                  </a:lnTo>
                  <a:lnTo>
                    <a:pt x="866" y="0"/>
                  </a:lnTo>
                  <a:lnTo>
                    <a:pt x="866" y="6"/>
                  </a:lnTo>
                  <a:lnTo>
                    <a:pt x="866" y="6"/>
                  </a:lnTo>
                  <a:lnTo>
                    <a:pt x="860" y="6"/>
                  </a:lnTo>
                  <a:lnTo>
                    <a:pt x="860" y="6"/>
                  </a:lnTo>
                  <a:close/>
                  <a:moveTo>
                    <a:pt x="872" y="6"/>
                  </a:moveTo>
                  <a:lnTo>
                    <a:pt x="872" y="0"/>
                  </a:lnTo>
                  <a:lnTo>
                    <a:pt x="877" y="0"/>
                  </a:lnTo>
                  <a:lnTo>
                    <a:pt x="877" y="6"/>
                  </a:lnTo>
                  <a:lnTo>
                    <a:pt x="877" y="6"/>
                  </a:lnTo>
                  <a:lnTo>
                    <a:pt x="872" y="6"/>
                  </a:lnTo>
                  <a:lnTo>
                    <a:pt x="872" y="6"/>
                  </a:lnTo>
                  <a:close/>
                  <a:moveTo>
                    <a:pt x="883" y="6"/>
                  </a:moveTo>
                  <a:lnTo>
                    <a:pt x="883" y="0"/>
                  </a:lnTo>
                  <a:lnTo>
                    <a:pt x="888" y="0"/>
                  </a:lnTo>
                  <a:lnTo>
                    <a:pt x="888" y="6"/>
                  </a:lnTo>
                  <a:lnTo>
                    <a:pt x="888" y="6"/>
                  </a:lnTo>
                  <a:lnTo>
                    <a:pt x="883" y="6"/>
                  </a:lnTo>
                  <a:lnTo>
                    <a:pt x="883" y="6"/>
                  </a:lnTo>
                  <a:close/>
                  <a:moveTo>
                    <a:pt x="888" y="6"/>
                  </a:moveTo>
                  <a:lnTo>
                    <a:pt x="888" y="0"/>
                  </a:lnTo>
                  <a:lnTo>
                    <a:pt x="899" y="0"/>
                  </a:lnTo>
                  <a:lnTo>
                    <a:pt x="899" y="6"/>
                  </a:lnTo>
                  <a:lnTo>
                    <a:pt x="899" y="6"/>
                  </a:lnTo>
                  <a:lnTo>
                    <a:pt x="888" y="6"/>
                  </a:lnTo>
                  <a:lnTo>
                    <a:pt x="888" y="6"/>
                  </a:lnTo>
                  <a:close/>
                  <a:moveTo>
                    <a:pt x="899" y="6"/>
                  </a:moveTo>
                  <a:lnTo>
                    <a:pt x="899" y="0"/>
                  </a:lnTo>
                  <a:lnTo>
                    <a:pt x="905" y="0"/>
                  </a:lnTo>
                  <a:lnTo>
                    <a:pt x="905" y="6"/>
                  </a:lnTo>
                  <a:lnTo>
                    <a:pt x="905" y="6"/>
                  </a:lnTo>
                  <a:lnTo>
                    <a:pt x="899" y="6"/>
                  </a:lnTo>
                  <a:lnTo>
                    <a:pt x="899" y="6"/>
                  </a:lnTo>
                  <a:close/>
                  <a:moveTo>
                    <a:pt x="910" y="6"/>
                  </a:moveTo>
                  <a:lnTo>
                    <a:pt x="910" y="0"/>
                  </a:lnTo>
                  <a:lnTo>
                    <a:pt x="916" y="0"/>
                  </a:lnTo>
                  <a:lnTo>
                    <a:pt x="916" y="6"/>
                  </a:lnTo>
                  <a:lnTo>
                    <a:pt x="916" y="6"/>
                  </a:lnTo>
                  <a:lnTo>
                    <a:pt x="910" y="6"/>
                  </a:lnTo>
                  <a:lnTo>
                    <a:pt x="910" y="6"/>
                  </a:lnTo>
                  <a:close/>
                  <a:moveTo>
                    <a:pt x="922" y="6"/>
                  </a:moveTo>
                  <a:lnTo>
                    <a:pt x="922" y="0"/>
                  </a:lnTo>
                  <a:lnTo>
                    <a:pt x="927" y="0"/>
                  </a:lnTo>
                  <a:lnTo>
                    <a:pt x="927" y="6"/>
                  </a:lnTo>
                  <a:lnTo>
                    <a:pt x="927" y="6"/>
                  </a:lnTo>
                  <a:lnTo>
                    <a:pt x="922" y="6"/>
                  </a:lnTo>
                  <a:lnTo>
                    <a:pt x="922" y="6"/>
                  </a:lnTo>
                  <a:close/>
                  <a:moveTo>
                    <a:pt x="927" y="6"/>
                  </a:moveTo>
                  <a:lnTo>
                    <a:pt x="933" y="0"/>
                  </a:lnTo>
                  <a:lnTo>
                    <a:pt x="938" y="0"/>
                  </a:lnTo>
                  <a:lnTo>
                    <a:pt x="938" y="6"/>
                  </a:lnTo>
                  <a:lnTo>
                    <a:pt x="938" y="6"/>
                  </a:lnTo>
                  <a:lnTo>
                    <a:pt x="933" y="6"/>
                  </a:lnTo>
                  <a:lnTo>
                    <a:pt x="927" y="6"/>
                  </a:lnTo>
                  <a:close/>
                  <a:moveTo>
                    <a:pt x="938" y="6"/>
                  </a:moveTo>
                  <a:lnTo>
                    <a:pt x="938" y="0"/>
                  </a:lnTo>
                  <a:lnTo>
                    <a:pt x="944" y="0"/>
                  </a:lnTo>
                  <a:lnTo>
                    <a:pt x="944" y="6"/>
                  </a:lnTo>
                  <a:lnTo>
                    <a:pt x="944" y="6"/>
                  </a:lnTo>
                  <a:lnTo>
                    <a:pt x="938" y="6"/>
                  </a:lnTo>
                  <a:lnTo>
                    <a:pt x="938" y="6"/>
                  </a:lnTo>
                  <a:close/>
                  <a:moveTo>
                    <a:pt x="949" y="6"/>
                  </a:moveTo>
                  <a:lnTo>
                    <a:pt x="949" y="0"/>
                  </a:lnTo>
                  <a:lnTo>
                    <a:pt x="955" y="0"/>
                  </a:lnTo>
                  <a:lnTo>
                    <a:pt x="955" y="6"/>
                  </a:lnTo>
                  <a:lnTo>
                    <a:pt x="955" y="6"/>
                  </a:lnTo>
                  <a:lnTo>
                    <a:pt x="949" y="6"/>
                  </a:lnTo>
                  <a:lnTo>
                    <a:pt x="949" y="6"/>
                  </a:lnTo>
                  <a:close/>
                  <a:moveTo>
                    <a:pt x="960" y="6"/>
                  </a:moveTo>
                  <a:lnTo>
                    <a:pt x="960" y="0"/>
                  </a:lnTo>
                  <a:lnTo>
                    <a:pt x="966" y="0"/>
                  </a:lnTo>
                  <a:lnTo>
                    <a:pt x="966" y="6"/>
                  </a:lnTo>
                  <a:lnTo>
                    <a:pt x="966" y="6"/>
                  </a:lnTo>
                  <a:lnTo>
                    <a:pt x="960" y="6"/>
                  </a:lnTo>
                  <a:lnTo>
                    <a:pt x="96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 name="Freeform 176"/>
            <p:cNvSpPr>
              <a:spLocks noEditPoints="1"/>
            </p:cNvSpPr>
            <p:nvPr/>
          </p:nvSpPr>
          <p:spPr bwMode="auto">
            <a:xfrm>
              <a:off x="3994151" y="1181100"/>
              <a:ext cx="1533525" cy="9525"/>
            </a:xfrm>
            <a:custGeom>
              <a:avLst/>
              <a:gdLst>
                <a:gd name="T0" fmla="*/ 17 w 966"/>
                <a:gd name="T1" fmla="*/ 6 h 6"/>
                <a:gd name="T2" fmla="*/ 28 w 966"/>
                <a:gd name="T3" fmla="*/ 6 h 6"/>
                <a:gd name="T4" fmla="*/ 45 w 966"/>
                <a:gd name="T5" fmla="*/ 6 h 6"/>
                <a:gd name="T6" fmla="*/ 56 w 966"/>
                <a:gd name="T7" fmla="*/ 0 h 6"/>
                <a:gd name="T8" fmla="*/ 67 w 966"/>
                <a:gd name="T9" fmla="*/ 6 h 6"/>
                <a:gd name="T10" fmla="*/ 95 w 966"/>
                <a:gd name="T11" fmla="*/ 0 h 6"/>
                <a:gd name="T12" fmla="*/ 95 w 966"/>
                <a:gd name="T13" fmla="*/ 6 h 6"/>
                <a:gd name="T14" fmla="*/ 122 w 966"/>
                <a:gd name="T15" fmla="*/ 6 h 6"/>
                <a:gd name="T16" fmla="*/ 133 w 966"/>
                <a:gd name="T17" fmla="*/ 6 h 6"/>
                <a:gd name="T18" fmla="*/ 150 w 966"/>
                <a:gd name="T19" fmla="*/ 6 h 6"/>
                <a:gd name="T20" fmla="*/ 167 w 966"/>
                <a:gd name="T21" fmla="*/ 0 h 6"/>
                <a:gd name="T22" fmla="*/ 178 w 966"/>
                <a:gd name="T23" fmla="*/ 6 h 6"/>
                <a:gd name="T24" fmla="*/ 200 w 966"/>
                <a:gd name="T25" fmla="*/ 0 h 6"/>
                <a:gd name="T26" fmla="*/ 206 w 966"/>
                <a:gd name="T27" fmla="*/ 6 h 6"/>
                <a:gd name="T28" fmla="*/ 233 w 966"/>
                <a:gd name="T29" fmla="*/ 6 h 6"/>
                <a:gd name="T30" fmla="*/ 244 w 966"/>
                <a:gd name="T31" fmla="*/ 6 h 6"/>
                <a:gd name="T32" fmla="*/ 261 w 966"/>
                <a:gd name="T33" fmla="*/ 6 h 6"/>
                <a:gd name="T34" fmla="*/ 272 w 966"/>
                <a:gd name="T35" fmla="*/ 0 h 6"/>
                <a:gd name="T36" fmla="*/ 283 w 966"/>
                <a:gd name="T37" fmla="*/ 6 h 6"/>
                <a:gd name="T38" fmla="*/ 311 w 966"/>
                <a:gd name="T39" fmla="*/ 0 h 6"/>
                <a:gd name="T40" fmla="*/ 311 w 966"/>
                <a:gd name="T41" fmla="*/ 6 h 6"/>
                <a:gd name="T42" fmla="*/ 339 w 966"/>
                <a:gd name="T43" fmla="*/ 6 h 6"/>
                <a:gd name="T44" fmla="*/ 350 w 966"/>
                <a:gd name="T45" fmla="*/ 6 h 6"/>
                <a:gd name="T46" fmla="*/ 366 w 966"/>
                <a:gd name="T47" fmla="*/ 6 h 6"/>
                <a:gd name="T48" fmla="*/ 383 w 966"/>
                <a:gd name="T49" fmla="*/ 0 h 6"/>
                <a:gd name="T50" fmla="*/ 389 w 966"/>
                <a:gd name="T51" fmla="*/ 6 h 6"/>
                <a:gd name="T52" fmla="*/ 416 w 966"/>
                <a:gd name="T53" fmla="*/ 0 h 6"/>
                <a:gd name="T54" fmla="*/ 422 w 966"/>
                <a:gd name="T55" fmla="*/ 6 h 6"/>
                <a:gd name="T56" fmla="*/ 450 w 966"/>
                <a:gd name="T57" fmla="*/ 6 h 6"/>
                <a:gd name="T58" fmla="*/ 461 w 966"/>
                <a:gd name="T59" fmla="*/ 6 h 6"/>
                <a:gd name="T60" fmla="*/ 477 w 966"/>
                <a:gd name="T61" fmla="*/ 6 h 6"/>
                <a:gd name="T62" fmla="*/ 489 w 966"/>
                <a:gd name="T63" fmla="*/ 0 h 6"/>
                <a:gd name="T64" fmla="*/ 500 w 966"/>
                <a:gd name="T65" fmla="*/ 6 h 6"/>
                <a:gd name="T66" fmla="*/ 527 w 966"/>
                <a:gd name="T67" fmla="*/ 0 h 6"/>
                <a:gd name="T68" fmla="*/ 527 w 966"/>
                <a:gd name="T69" fmla="*/ 6 h 6"/>
                <a:gd name="T70" fmla="*/ 555 w 966"/>
                <a:gd name="T71" fmla="*/ 6 h 6"/>
                <a:gd name="T72" fmla="*/ 566 w 966"/>
                <a:gd name="T73" fmla="*/ 6 h 6"/>
                <a:gd name="T74" fmla="*/ 583 w 966"/>
                <a:gd name="T75" fmla="*/ 6 h 6"/>
                <a:gd name="T76" fmla="*/ 600 w 966"/>
                <a:gd name="T77" fmla="*/ 0 h 6"/>
                <a:gd name="T78" fmla="*/ 605 w 966"/>
                <a:gd name="T79" fmla="*/ 6 h 6"/>
                <a:gd name="T80" fmla="*/ 633 w 966"/>
                <a:gd name="T81" fmla="*/ 0 h 6"/>
                <a:gd name="T82" fmla="*/ 633 w 966"/>
                <a:gd name="T83" fmla="*/ 6 h 6"/>
                <a:gd name="T84" fmla="*/ 661 w 966"/>
                <a:gd name="T85" fmla="*/ 6 h 6"/>
                <a:gd name="T86" fmla="*/ 672 w 966"/>
                <a:gd name="T87" fmla="*/ 6 h 6"/>
                <a:gd name="T88" fmla="*/ 694 w 966"/>
                <a:gd name="T89" fmla="*/ 6 h 6"/>
                <a:gd name="T90" fmla="*/ 705 w 966"/>
                <a:gd name="T91" fmla="*/ 0 h 6"/>
                <a:gd name="T92" fmla="*/ 716 w 966"/>
                <a:gd name="T93" fmla="*/ 6 h 6"/>
                <a:gd name="T94" fmla="*/ 738 w 966"/>
                <a:gd name="T95" fmla="*/ 0 h 6"/>
                <a:gd name="T96" fmla="*/ 744 w 966"/>
                <a:gd name="T97" fmla="*/ 6 h 6"/>
                <a:gd name="T98" fmla="*/ 772 w 966"/>
                <a:gd name="T99" fmla="*/ 6 h 6"/>
                <a:gd name="T100" fmla="*/ 783 w 966"/>
                <a:gd name="T101" fmla="*/ 6 h 6"/>
                <a:gd name="T102" fmla="*/ 799 w 966"/>
                <a:gd name="T103" fmla="*/ 6 h 6"/>
                <a:gd name="T104" fmla="*/ 811 w 966"/>
                <a:gd name="T105" fmla="*/ 0 h 6"/>
                <a:gd name="T106" fmla="*/ 822 w 966"/>
                <a:gd name="T107" fmla="*/ 6 h 6"/>
                <a:gd name="T108" fmla="*/ 849 w 966"/>
                <a:gd name="T109" fmla="*/ 0 h 6"/>
                <a:gd name="T110" fmla="*/ 849 w 966"/>
                <a:gd name="T111" fmla="*/ 6 h 6"/>
                <a:gd name="T112" fmla="*/ 877 w 966"/>
                <a:gd name="T113" fmla="*/ 6 h 6"/>
                <a:gd name="T114" fmla="*/ 888 w 966"/>
                <a:gd name="T115" fmla="*/ 6 h 6"/>
                <a:gd name="T116" fmla="*/ 905 w 966"/>
                <a:gd name="T117" fmla="*/ 6 h 6"/>
                <a:gd name="T118" fmla="*/ 922 w 966"/>
                <a:gd name="T119" fmla="*/ 0 h 6"/>
                <a:gd name="T120" fmla="*/ 933 w 966"/>
                <a:gd name="T121" fmla="*/ 6 h 6"/>
                <a:gd name="T122" fmla="*/ 955 w 966"/>
                <a:gd name="T123" fmla="*/ 0 h 6"/>
                <a:gd name="T124" fmla="*/ 960 w 966"/>
                <a:gd name="T1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6" h="6">
                  <a:moveTo>
                    <a:pt x="0" y="6"/>
                  </a:moveTo>
                  <a:lnTo>
                    <a:pt x="0" y="0"/>
                  </a:lnTo>
                  <a:lnTo>
                    <a:pt x="6" y="0"/>
                  </a:lnTo>
                  <a:lnTo>
                    <a:pt x="6" y="6"/>
                  </a:lnTo>
                  <a:lnTo>
                    <a:pt x="6" y="6"/>
                  </a:lnTo>
                  <a:lnTo>
                    <a:pt x="0" y="6"/>
                  </a:lnTo>
                  <a:lnTo>
                    <a:pt x="0" y="6"/>
                  </a:lnTo>
                  <a:close/>
                  <a:moveTo>
                    <a:pt x="6" y="6"/>
                  </a:moveTo>
                  <a:lnTo>
                    <a:pt x="11" y="0"/>
                  </a:lnTo>
                  <a:lnTo>
                    <a:pt x="17" y="0"/>
                  </a:lnTo>
                  <a:lnTo>
                    <a:pt x="17" y="6"/>
                  </a:lnTo>
                  <a:lnTo>
                    <a:pt x="17" y="6"/>
                  </a:lnTo>
                  <a:lnTo>
                    <a:pt x="11" y="6"/>
                  </a:lnTo>
                  <a:lnTo>
                    <a:pt x="6" y="6"/>
                  </a:lnTo>
                  <a:close/>
                  <a:moveTo>
                    <a:pt x="17" y="6"/>
                  </a:moveTo>
                  <a:lnTo>
                    <a:pt x="17" y="0"/>
                  </a:lnTo>
                  <a:lnTo>
                    <a:pt x="28" y="0"/>
                  </a:lnTo>
                  <a:lnTo>
                    <a:pt x="28" y="6"/>
                  </a:lnTo>
                  <a:lnTo>
                    <a:pt x="28" y="6"/>
                  </a:lnTo>
                  <a:lnTo>
                    <a:pt x="17" y="6"/>
                  </a:lnTo>
                  <a:lnTo>
                    <a:pt x="17" y="6"/>
                  </a:lnTo>
                  <a:close/>
                  <a:moveTo>
                    <a:pt x="28" y="6"/>
                  </a:moveTo>
                  <a:lnTo>
                    <a:pt x="28" y="0"/>
                  </a:lnTo>
                  <a:lnTo>
                    <a:pt x="33" y="0"/>
                  </a:lnTo>
                  <a:lnTo>
                    <a:pt x="33" y="6"/>
                  </a:lnTo>
                  <a:lnTo>
                    <a:pt x="33" y="6"/>
                  </a:lnTo>
                  <a:lnTo>
                    <a:pt x="28" y="6"/>
                  </a:lnTo>
                  <a:lnTo>
                    <a:pt x="28" y="6"/>
                  </a:lnTo>
                  <a:close/>
                  <a:moveTo>
                    <a:pt x="39" y="6"/>
                  </a:moveTo>
                  <a:lnTo>
                    <a:pt x="39" y="0"/>
                  </a:lnTo>
                  <a:lnTo>
                    <a:pt x="45" y="0"/>
                  </a:lnTo>
                  <a:lnTo>
                    <a:pt x="45" y="6"/>
                  </a:lnTo>
                  <a:lnTo>
                    <a:pt x="45" y="6"/>
                  </a:lnTo>
                  <a:lnTo>
                    <a:pt x="39" y="6"/>
                  </a:lnTo>
                  <a:lnTo>
                    <a:pt x="39" y="6"/>
                  </a:lnTo>
                  <a:close/>
                  <a:moveTo>
                    <a:pt x="50" y="6"/>
                  </a:moveTo>
                  <a:lnTo>
                    <a:pt x="50" y="0"/>
                  </a:lnTo>
                  <a:lnTo>
                    <a:pt x="56" y="0"/>
                  </a:lnTo>
                  <a:lnTo>
                    <a:pt x="56" y="6"/>
                  </a:lnTo>
                  <a:lnTo>
                    <a:pt x="56" y="6"/>
                  </a:lnTo>
                  <a:lnTo>
                    <a:pt x="50" y="6"/>
                  </a:lnTo>
                  <a:lnTo>
                    <a:pt x="50" y="6"/>
                  </a:lnTo>
                  <a:close/>
                  <a:moveTo>
                    <a:pt x="56" y="6"/>
                  </a:moveTo>
                  <a:lnTo>
                    <a:pt x="56" y="0"/>
                  </a:lnTo>
                  <a:lnTo>
                    <a:pt x="67" y="0"/>
                  </a:lnTo>
                  <a:lnTo>
                    <a:pt x="67" y="6"/>
                  </a:lnTo>
                  <a:lnTo>
                    <a:pt x="67" y="6"/>
                  </a:lnTo>
                  <a:lnTo>
                    <a:pt x="61" y="6"/>
                  </a:lnTo>
                  <a:lnTo>
                    <a:pt x="56" y="6"/>
                  </a:lnTo>
                  <a:close/>
                  <a:moveTo>
                    <a:pt x="67" y="6"/>
                  </a:moveTo>
                  <a:lnTo>
                    <a:pt x="67" y="0"/>
                  </a:lnTo>
                  <a:lnTo>
                    <a:pt x="72" y="0"/>
                  </a:lnTo>
                  <a:lnTo>
                    <a:pt x="78" y="6"/>
                  </a:lnTo>
                  <a:lnTo>
                    <a:pt x="72" y="6"/>
                  </a:lnTo>
                  <a:lnTo>
                    <a:pt x="67" y="6"/>
                  </a:lnTo>
                  <a:lnTo>
                    <a:pt x="67" y="6"/>
                  </a:lnTo>
                  <a:close/>
                  <a:moveTo>
                    <a:pt x="78" y="6"/>
                  </a:moveTo>
                  <a:lnTo>
                    <a:pt x="78" y="0"/>
                  </a:lnTo>
                  <a:lnTo>
                    <a:pt x="83" y="0"/>
                  </a:lnTo>
                  <a:lnTo>
                    <a:pt x="83" y="6"/>
                  </a:lnTo>
                  <a:lnTo>
                    <a:pt x="83" y="6"/>
                  </a:lnTo>
                  <a:lnTo>
                    <a:pt x="78" y="6"/>
                  </a:lnTo>
                  <a:lnTo>
                    <a:pt x="78" y="6"/>
                  </a:lnTo>
                  <a:close/>
                  <a:moveTo>
                    <a:pt x="89" y="6"/>
                  </a:moveTo>
                  <a:lnTo>
                    <a:pt x="89" y="0"/>
                  </a:lnTo>
                  <a:lnTo>
                    <a:pt x="95" y="0"/>
                  </a:lnTo>
                  <a:lnTo>
                    <a:pt x="95" y="6"/>
                  </a:lnTo>
                  <a:lnTo>
                    <a:pt x="95" y="6"/>
                  </a:lnTo>
                  <a:lnTo>
                    <a:pt x="89" y="6"/>
                  </a:lnTo>
                  <a:lnTo>
                    <a:pt x="89" y="6"/>
                  </a:lnTo>
                  <a:close/>
                  <a:moveTo>
                    <a:pt x="95" y="6"/>
                  </a:moveTo>
                  <a:lnTo>
                    <a:pt x="100" y="0"/>
                  </a:lnTo>
                  <a:lnTo>
                    <a:pt x="106" y="0"/>
                  </a:lnTo>
                  <a:lnTo>
                    <a:pt x="106" y="6"/>
                  </a:lnTo>
                  <a:lnTo>
                    <a:pt x="106" y="6"/>
                  </a:lnTo>
                  <a:lnTo>
                    <a:pt x="100" y="6"/>
                  </a:lnTo>
                  <a:lnTo>
                    <a:pt x="95" y="6"/>
                  </a:lnTo>
                  <a:close/>
                  <a:moveTo>
                    <a:pt x="106" y="6"/>
                  </a:moveTo>
                  <a:lnTo>
                    <a:pt x="106" y="0"/>
                  </a:lnTo>
                  <a:lnTo>
                    <a:pt x="111" y="0"/>
                  </a:lnTo>
                  <a:lnTo>
                    <a:pt x="117" y="6"/>
                  </a:lnTo>
                  <a:lnTo>
                    <a:pt x="111" y="6"/>
                  </a:lnTo>
                  <a:lnTo>
                    <a:pt x="106" y="6"/>
                  </a:lnTo>
                  <a:lnTo>
                    <a:pt x="106" y="6"/>
                  </a:lnTo>
                  <a:close/>
                  <a:moveTo>
                    <a:pt x="117" y="6"/>
                  </a:moveTo>
                  <a:lnTo>
                    <a:pt x="117" y="0"/>
                  </a:lnTo>
                  <a:lnTo>
                    <a:pt x="122" y="0"/>
                  </a:lnTo>
                  <a:lnTo>
                    <a:pt x="122" y="6"/>
                  </a:lnTo>
                  <a:lnTo>
                    <a:pt x="122" y="6"/>
                  </a:lnTo>
                  <a:lnTo>
                    <a:pt x="117" y="6"/>
                  </a:lnTo>
                  <a:lnTo>
                    <a:pt x="117" y="6"/>
                  </a:lnTo>
                  <a:close/>
                  <a:moveTo>
                    <a:pt x="128" y="6"/>
                  </a:moveTo>
                  <a:lnTo>
                    <a:pt x="128" y="0"/>
                  </a:lnTo>
                  <a:lnTo>
                    <a:pt x="133" y="0"/>
                  </a:lnTo>
                  <a:lnTo>
                    <a:pt x="133" y="6"/>
                  </a:lnTo>
                  <a:lnTo>
                    <a:pt x="133" y="6"/>
                  </a:lnTo>
                  <a:lnTo>
                    <a:pt x="128" y="6"/>
                  </a:lnTo>
                  <a:lnTo>
                    <a:pt x="128" y="6"/>
                  </a:lnTo>
                  <a:close/>
                  <a:moveTo>
                    <a:pt x="133" y="6"/>
                  </a:moveTo>
                  <a:lnTo>
                    <a:pt x="139" y="0"/>
                  </a:lnTo>
                  <a:lnTo>
                    <a:pt x="144" y="0"/>
                  </a:lnTo>
                  <a:lnTo>
                    <a:pt x="144" y="6"/>
                  </a:lnTo>
                  <a:lnTo>
                    <a:pt x="144" y="6"/>
                  </a:lnTo>
                  <a:lnTo>
                    <a:pt x="139" y="6"/>
                  </a:lnTo>
                  <a:lnTo>
                    <a:pt x="133" y="6"/>
                  </a:lnTo>
                  <a:close/>
                  <a:moveTo>
                    <a:pt x="144" y="6"/>
                  </a:moveTo>
                  <a:lnTo>
                    <a:pt x="144" y="0"/>
                  </a:lnTo>
                  <a:lnTo>
                    <a:pt x="150" y="0"/>
                  </a:lnTo>
                  <a:lnTo>
                    <a:pt x="156" y="6"/>
                  </a:lnTo>
                  <a:lnTo>
                    <a:pt x="150" y="6"/>
                  </a:lnTo>
                  <a:lnTo>
                    <a:pt x="144" y="6"/>
                  </a:lnTo>
                  <a:lnTo>
                    <a:pt x="144" y="6"/>
                  </a:lnTo>
                  <a:close/>
                  <a:moveTo>
                    <a:pt x="156" y="6"/>
                  </a:moveTo>
                  <a:lnTo>
                    <a:pt x="156" y="0"/>
                  </a:lnTo>
                  <a:lnTo>
                    <a:pt x="161" y="0"/>
                  </a:lnTo>
                  <a:lnTo>
                    <a:pt x="161" y="6"/>
                  </a:lnTo>
                  <a:lnTo>
                    <a:pt x="161" y="6"/>
                  </a:lnTo>
                  <a:lnTo>
                    <a:pt x="156" y="6"/>
                  </a:lnTo>
                  <a:lnTo>
                    <a:pt x="156" y="6"/>
                  </a:lnTo>
                  <a:close/>
                  <a:moveTo>
                    <a:pt x="167" y="6"/>
                  </a:moveTo>
                  <a:lnTo>
                    <a:pt x="167" y="0"/>
                  </a:lnTo>
                  <a:lnTo>
                    <a:pt x="172" y="0"/>
                  </a:lnTo>
                  <a:lnTo>
                    <a:pt x="172" y="6"/>
                  </a:lnTo>
                  <a:lnTo>
                    <a:pt x="172" y="6"/>
                  </a:lnTo>
                  <a:lnTo>
                    <a:pt x="167" y="6"/>
                  </a:lnTo>
                  <a:lnTo>
                    <a:pt x="167" y="6"/>
                  </a:lnTo>
                  <a:close/>
                  <a:moveTo>
                    <a:pt x="172" y="6"/>
                  </a:moveTo>
                  <a:lnTo>
                    <a:pt x="178" y="0"/>
                  </a:lnTo>
                  <a:lnTo>
                    <a:pt x="183" y="0"/>
                  </a:lnTo>
                  <a:lnTo>
                    <a:pt x="183" y="6"/>
                  </a:lnTo>
                  <a:lnTo>
                    <a:pt x="183" y="6"/>
                  </a:lnTo>
                  <a:lnTo>
                    <a:pt x="178" y="6"/>
                  </a:lnTo>
                  <a:lnTo>
                    <a:pt x="172" y="6"/>
                  </a:lnTo>
                  <a:close/>
                  <a:moveTo>
                    <a:pt x="183" y="6"/>
                  </a:moveTo>
                  <a:lnTo>
                    <a:pt x="183" y="0"/>
                  </a:lnTo>
                  <a:lnTo>
                    <a:pt x="194" y="0"/>
                  </a:lnTo>
                  <a:lnTo>
                    <a:pt x="194" y="6"/>
                  </a:lnTo>
                  <a:lnTo>
                    <a:pt x="194" y="6"/>
                  </a:lnTo>
                  <a:lnTo>
                    <a:pt x="183" y="6"/>
                  </a:lnTo>
                  <a:lnTo>
                    <a:pt x="183" y="6"/>
                  </a:lnTo>
                  <a:close/>
                  <a:moveTo>
                    <a:pt x="194" y="6"/>
                  </a:moveTo>
                  <a:lnTo>
                    <a:pt x="194" y="0"/>
                  </a:lnTo>
                  <a:lnTo>
                    <a:pt x="200" y="0"/>
                  </a:lnTo>
                  <a:lnTo>
                    <a:pt x="200" y="6"/>
                  </a:lnTo>
                  <a:lnTo>
                    <a:pt x="200" y="6"/>
                  </a:lnTo>
                  <a:lnTo>
                    <a:pt x="194" y="6"/>
                  </a:lnTo>
                  <a:lnTo>
                    <a:pt x="194" y="6"/>
                  </a:lnTo>
                  <a:close/>
                  <a:moveTo>
                    <a:pt x="206" y="6"/>
                  </a:moveTo>
                  <a:lnTo>
                    <a:pt x="206" y="0"/>
                  </a:lnTo>
                  <a:lnTo>
                    <a:pt x="211" y="0"/>
                  </a:lnTo>
                  <a:lnTo>
                    <a:pt x="211" y="6"/>
                  </a:lnTo>
                  <a:lnTo>
                    <a:pt x="211" y="6"/>
                  </a:lnTo>
                  <a:lnTo>
                    <a:pt x="206" y="6"/>
                  </a:lnTo>
                  <a:lnTo>
                    <a:pt x="206" y="6"/>
                  </a:lnTo>
                  <a:close/>
                  <a:moveTo>
                    <a:pt x="217" y="6"/>
                  </a:moveTo>
                  <a:lnTo>
                    <a:pt x="217" y="0"/>
                  </a:lnTo>
                  <a:lnTo>
                    <a:pt x="222" y="0"/>
                  </a:lnTo>
                  <a:lnTo>
                    <a:pt x="222" y="6"/>
                  </a:lnTo>
                  <a:lnTo>
                    <a:pt x="222" y="6"/>
                  </a:lnTo>
                  <a:lnTo>
                    <a:pt x="217" y="6"/>
                  </a:lnTo>
                  <a:lnTo>
                    <a:pt x="217" y="6"/>
                  </a:lnTo>
                  <a:close/>
                  <a:moveTo>
                    <a:pt x="222" y="6"/>
                  </a:moveTo>
                  <a:lnTo>
                    <a:pt x="222" y="0"/>
                  </a:lnTo>
                  <a:lnTo>
                    <a:pt x="233" y="0"/>
                  </a:lnTo>
                  <a:lnTo>
                    <a:pt x="233" y="6"/>
                  </a:lnTo>
                  <a:lnTo>
                    <a:pt x="233" y="6"/>
                  </a:lnTo>
                  <a:lnTo>
                    <a:pt x="222" y="6"/>
                  </a:lnTo>
                  <a:lnTo>
                    <a:pt x="222" y="6"/>
                  </a:lnTo>
                  <a:close/>
                  <a:moveTo>
                    <a:pt x="233" y="6"/>
                  </a:moveTo>
                  <a:lnTo>
                    <a:pt x="233" y="0"/>
                  </a:lnTo>
                  <a:lnTo>
                    <a:pt x="239" y="0"/>
                  </a:lnTo>
                  <a:lnTo>
                    <a:pt x="244" y="6"/>
                  </a:lnTo>
                  <a:lnTo>
                    <a:pt x="239" y="6"/>
                  </a:lnTo>
                  <a:lnTo>
                    <a:pt x="233" y="6"/>
                  </a:lnTo>
                  <a:lnTo>
                    <a:pt x="233" y="6"/>
                  </a:lnTo>
                  <a:close/>
                  <a:moveTo>
                    <a:pt x="244" y="6"/>
                  </a:moveTo>
                  <a:lnTo>
                    <a:pt x="244" y="0"/>
                  </a:lnTo>
                  <a:lnTo>
                    <a:pt x="250" y="0"/>
                  </a:lnTo>
                  <a:lnTo>
                    <a:pt x="250" y="6"/>
                  </a:lnTo>
                  <a:lnTo>
                    <a:pt x="250" y="6"/>
                  </a:lnTo>
                  <a:lnTo>
                    <a:pt x="244" y="6"/>
                  </a:lnTo>
                  <a:lnTo>
                    <a:pt x="244" y="6"/>
                  </a:lnTo>
                  <a:close/>
                  <a:moveTo>
                    <a:pt x="255" y="6"/>
                  </a:moveTo>
                  <a:lnTo>
                    <a:pt x="255" y="0"/>
                  </a:lnTo>
                  <a:lnTo>
                    <a:pt x="261" y="0"/>
                  </a:lnTo>
                  <a:lnTo>
                    <a:pt x="261" y="6"/>
                  </a:lnTo>
                  <a:lnTo>
                    <a:pt x="261" y="6"/>
                  </a:lnTo>
                  <a:lnTo>
                    <a:pt x="255" y="6"/>
                  </a:lnTo>
                  <a:lnTo>
                    <a:pt x="255" y="6"/>
                  </a:lnTo>
                  <a:close/>
                  <a:moveTo>
                    <a:pt x="261" y="6"/>
                  </a:moveTo>
                  <a:lnTo>
                    <a:pt x="267" y="0"/>
                  </a:lnTo>
                  <a:lnTo>
                    <a:pt x="272" y="0"/>
                  </a:lnTo>
                  <a:lnTo>
                    <a:pt x="272" y="6"/>
                  </a:lnTo>
                  <a:lnTo>
                    <a:pt x="272" y="6"/>
                  </a:lnTo>
                  <a:lnTo>
                    <a:pt x="267" y="6"/>
                  </a:lnTo>
                  <a:lnTo>
                    <a:pt x="261" y="6"/>
                  </a:lnTo>
                  <a:close/>
                  <a:moveTo>
                    <a:pt x="272" y="6"/>
                  </a:moveTo>
                  <a:lnTo>
                    <a:pt x="272" y="0"/>
                  </a:lnTo>
                  <a:lnTo>
                    <a:pt x="278" y="0"/>
                  </a:lnTo>
                  <a:lnTo>
                    <a:pt x="283" y="6"/>
                  </a:lnTo>
                  <a:lnTo>
                    <a:pt x="278" y="6"/>
                  </a:lnTo>
                  <a:lnTo>
                    <a:pt x="272" y="6"/>
                  </a:lnTo>
                  <a:lnTo>
                    <a:pt x="272" y="6"/>
                  </a:lnTo>
                  <a:close/>
                  <a:moveTo>
                    <a:pt x="283" y="6"/>
                  </a:moveTo>
                  <a:lnTo>
                    <a:pt x="283" y="0"/>
                  </a:lnTo>
                  <a:lnTo>
                    <a:pt x="289" y="0"/>
                  </a:lnTo>
                  <a:lnTo>
                    <a:pt x="289" y="6"/>
                  </a:lnTo>
                  <a:lnTo>
                    <a:pt x="289" y="6"/>
                  </a:lnTo>
                  <a:lnTo>
                    <a:pt x="283" y="6"/>
                  </a:lnTo>
                  <a:lnTo>
                    <a:pt x="283" y="6"/>
                  </a:lnTo>
                  <a:close/>
                  <a:moveTo>
                    <a:pt x="294" y="6"/>
                  </a:moveTo>
                  <a:lnTo>
                    <a:pt x="294" y="0"/>
                  </a:lnTo>
                  <a:lnTo>
                    <a:pt x="300" y="0"/>
                  </a:lnTo>
                  <a:lnTo>
                    <a:pt x="300" y="6"/>
                  </a:lnTo>
                  <a:lnTo>
                    <a:pt x="300" y="6"/>
                  </a:lnTo>
                  <a:lnTo>
                    <a:pt x="294" y="6"/>
                  </a:lnTo>
                  <a:lnTo>
                    <a:pt x="294" y="6"/>
                  </a:lnTo>
                  <a:close/>
                  <a:moveTo>
                    <a:pt x="300" y="6"/>
                  </a:moveTo>
                  <a:lnTo>
                    <a:pt x="305" y="0"/>
                  </a:lnTo>
                  <a:lnTo>
                    <a:pt x="311" y="0"/>
                  </a:lnTo>
                  <a:lnTo>
                    <a:pt x="311" y="6"/>
                  </a:lnTo>
                  <a:lnTo>
                    <a:pt x="311" y="6"/>
                  </a:lnTo>
                  <a:lnTo>
                    <a:pt x="305" y="6"/>
                  </a:lnTo>
                  <a:lnTo>
                    <a:pt x="300" y="6"/>
                  </a:lnTo>
                  <a:close/>
                  <a:moveTo>
                    <a:pt x="311" y="6"/>
                  </a:moveTo>
                  <a:lnTo>
                    <a:pt x="311" y="0"/>
                  </a:lnTo>
                  <a:lnTo>
                    <a:pt x="317" y="0"/>
                  </a:lnTo>
                  <a:lnTo>
                    <a:pt x="322" y="6"/>
                  </a:lnTo>
                  <a:lnTo>
                    <a:pt x="317" y="6"/>
                  </a:lnTo>
                  <a:lnTo>
                    <a:pt x="311" y="6"/>
                  </a:lnTo>
                  <a:lnTo>
                    <a:pt x="311" y="6"/>
                  </a:lnTo>
                  <a:close/>
                  <a:moveTo>
                    <a:pt x="322" y="6"/>
                  </a:moveTo>
                  <a:lnTo>
                    <a:pt x="322" y="0"/>
                  </a:lnTo>
                  <a:lnTo>
                    <a:pt x="328" y="0"/>
                  </a:lnTo>
                  <a:lnTo>
                    <a:pt x="328" y="6"/>
                  </a:lnTo>
                  <a:lnTo>
                    <a:pt x="328" y="6"/>
                  </a:lnTo>
                  <a:lnTo>
                    <a:pt x="322" y="6"/>
                  </a:lnTo>
                  <a:lnTo>
                    <a:pt x="322" y="6"/>
                  </a:lnTo>
                  <a:close/>
                  <a:moveTo>
                    <a:pt x="333" y="6"/>
                  </a:moveTo>
                  <a:lnTo>
                    <a:pt x="333" y="0"/>
                  </a:lnTo>
                  <a:lnTo>
                    <a:pt x="339" y="0"/>
                  </a:lnTo>
                  <a:lnTo>
                    <a:pt x="339" y="6"/>
                  </a:lnTo>
                  <a:lnTo>
                    <a:pt x="339" y="6"/>
                  </a:lnTo>
                  <a:lnTo>
                    <a:pt x="333" y="6"/>
                  </a:lnTo>
                  <a:lnTo>
                    <a:pt x="333" y="6"/>
                  </a:lnTo>
                  <a:close/>
                  <a:moveTo>
                    <a:pt x="339" y="6"/>
                  </a:moveTo>
                  <a:lnTo>
                    <a:pt x="344" y="0"/>
                  </a:lnTo>
                  <a:lnTo>
                    <a:pt x="350" y="0"/>
                  </a:lnTo>
                  <a:lnTo>
                    <a:pt x="350" y="6"/>
                  </a:lnTo>
                  <a:lnTo>
                    <a:pt x="350" y="6"/>
                  </a:lnTo>
                  <a:lnTo>
                    <a:pt x="344" y="6"/>
                  </a:lnTo>
                  <a:lnTo>
                    <a:pt x="339" y="6"/>
                  </a:lnTo>
                  <a:close/>
                  <a:moveTo>
                    <a:pt x="350" y="6"/>
                  </a:moveTo>
                  <a:lnTo>
                    <a:pt x="350" y="0"/>
                  </a:lnTo>
                  <a:lnTo>
                    <a:pt x="361" y="0"/>
                  </a:lnTo>
                  <a:lnTo>
                    <a:pt x="361" y="6"/>
                  </a:lnTo>
                  <a:lnTo>
                    <a:pt x="361" y="6"/>
                  </a:lnTo>
                  <a:lnTo>
                    <a:pt x="350" y="6"/>
                  </a:lnTo>
                  <a:lnTo>
                    <a:pt x="350" y="6"/>
                  </a:lnTo>
                  <a:close/>
                  <a:moveTo>
                    <a:pt x="361" y="6"/>
                  </a:moveTo>
                  <a:lnTo>
                    <a:pt x="361" y="0"/>
                  </a:lnTo>
                  <a:lnTo>
                    <a:pt x="366" y="0"/>
                  </a:lnTo>
                  <a:lnTo>
                    <a:pt x="366" y="6"/>
                  </a:lnTo>
                  <a:lnTo>
                    <a:pt x="366" y="6"/>
                  </a:lnTo>
                  <a:lnTo>
                    <a:pt x="361" y="6"/>
                  </a:lnTo>
                  <a:lnTo>
                    <a:pt x="361" y="6"/>
                  </a:lnTo>
                  <a:close/>
                  <a:moveTo>
                    <a:pt x="372" y="6"/>
                  </a:moveTo>
                  <a:lnTo>
                    <a:pt x="372" y="0"/>
                  </a:lnTo>
                  <a:lnTo>
                    <a:pt x="378" y="0"/>
                  </a:lnTo>
                  <a:lnTo>
                    <a:pt x="378" y="6"/>
                  </a:lnTo>
                  <a:lnTo>
                    <a:pt x="378" y="6"/>
                  </a:lnTo>
                  <a:lnTo>
                    <a:pt x="372" y="6"/>
                  </a:lnTo>
                  <a:lnTo>
                    <a:pt x="372" y="6"/>
                  </a:lnTo>
                  <a:close/>
                  <a:moveTo>
                    <a:pt x="383" y="6"/>
                  </a:moveTo>
                  <a:lnTo>
                    <a:pt x="383" y="0"/>
                  </a:lnTo>
                  <a:lnTo>
                    <a:pt x="389" y="0"/>
                  </a:lnTo>
                  <a:lnTo>
                    <a:pt x="389" y="6"/>
                  </a:lnTo>
                  <a:lnTo>
                    <a:pt x="389" y="6"/>
                  </a:lnTo>
                  <a:lnTo>
                    <a:pt x="383" y="6"/>
                  </a:lnTo>
                  <a:lnTo>
                    <a:pt x="383" y="6"/>
                  </a:lnTo>
                  <a:close/>
                  <a:moveTo>
                    <a:pt x="389" y="6"/>
                  </a:moveTo>
                  <a:lnTo>
                    <a:pt x="389" y="0"/>
                  </a:lnTo>
                  <a:lnTo>
                    <a:pt x="400" y="0"/>
                  </a:lnTo>
                  <a:lnTo>
                    <a:pt x="400" y="6"/>
                  </a:lnTo>
                  <a:lnTo>
                    <a:pt x="400" y="6"/>
                  </a:lnTo>
                  <a:lnTo>
                    <a:pt x="389" y="6"/>
                  </a:lnTo>
                  <a:lnTo>
                    <a:pt x="389" y="6"/>
                  </a:lnTo>
                  <a:close/>
                  <a:moveTo>
                    <a:pt x="400" y="6"/>
                  </a:moveTo>
                  <a:lnTo>
                    <a:pt x="400" y="0"/>
                  </a:lnTo>
                  <a:lnTo>
                    <a:pt x="405" y="0"/>
                  </a:lnTo>
                  <a:lnTo>
                    <a:pt x="411" y="6"/>
                  </a:lnTo>
                  <a:lnTo>
                    <a:pt x="405" y="6"/>
                  </a:lnTo>
                  <a:lnTo>
                    <a:pt x="400" y="6"/>
                  </a:lnTo>
                  <a:lnTo>
                    <a:pt x="400" y="6"/>
                  </a:lnTo>
                  <a:close/>
                  <a:moveTo>
                    <a:pt x="411" y="6"/>
                  </a:moveTo>
                  <a:lnTo>
                    <a:pt x="411" y="0"/>
                  </a:lnTo>
                  <a:lnTo>
                    <a:pt x="416" y="0"/>
                  </a:lnTo>
                  <a:lnTo>
                    <a:pt x="416" y="6"/>
                  </a:lnTo>
                  <a:lnTo>
                    <a:pt x="416" y="6"/>
                  </a:lnTo>
                  <a:lnTo>
                    <a:pt x="411" y="6"/>
                  </a:lnTo>
                  <a:lnTo>
                    <a:pt x="411" y="6"/>
                  </a:lnTo>
                  <a:close/>
                  <a:moveTo>
                    <a:pt x="422" y="6"/>
                  </a:moveTo>
                  <a:lnTo>
                    <a:pt x="422" y="0"/>
                  </a:lnTo>
                  <a:lnTo>
                    <a:pt x="428" y="0"/>
                  </a:lnTo>
                  <a:lnTo>
                    <a:pt x="428" y="6"/>
                  </a:lnTo>
                  <a:lnTo>
                    <a:pt x="428" y="6"/>
                  </a:lnTo>
                  <a:lnTo>
                    <a:pt x="422" y="6"/>
                  </a:lnTo>
                  <a:lnTo>
                    <a:pt x="422" y="6"/>
                  </a:lnTo>
                  <a:close/>
                  <a:moveTo>
                    <a:pt x="428" y="6"/>
                  </a:moveTo>
                  <a:lnTo>
                    <a:pt x="433" y="0"/>
                  </a:lnTo>
                  <a:lnTo>
                    <a:pt x="439" y="0"/>
                  </a:lnTo>
                  <a:lnTo>
                    <a:pt x="439" y="6"/>
                  </a:lnTo>
                  <a:lnTo>
                    <a:pt x="439" y="6"/>
                  </a:lnTo>
                  <a:lnTo>
                    <a:pt x="433" y="6"/>
                  </a:lnTo>
                  <a:lnTo>
                    <a:pt x="428" y="6"/>
                  </a:lnTo>
                  <a:close/>
                  <a:moveTo>
                    <a:pt x="439" y="6"/>
                  </a:moveTo>
                  <a:lnTo>
                    <a:pt x="439" y="0"/>
                  </a:lnTo>
                  <a:lnTo>
                    <a:pt x="444" y="0"/>
                  </a:lnTo>
                  <a:lnTo>
                    <a:pt x="450" y="6"/>
                  </a:lnTo>
                  <a:lnTo>
                    <a:pt x="444" y="6"/>
                  </a:lnTo>
                  <a:lnTo>
                    <a:pt x="439" y="6"/>
                  </a:lnTo>
                  <a:lnTo>
                    <a:pt x="439" y="6"/>
                  </a:lnTo>
                  <a:close/>
                  <a:moveTo>
                    <a:pt x="450" y="6"/>
                  </a:moveTo>
                  <a:lnTo>
                    <a:pt x="450" y="0"/>
                  </a:lnTo>
                  <a:lnTo>
                    <a:pt x="455" y="0"/>
                  </a:lnTo>
                  <a:lnTo>
                    <a:pt x="455" y="6"/>
                  </a:lnTo>
                  <a:lnTo>
                    <a:pt x="455" y="6"/>
                  </a:lnTo>
                  <a:lnTo>
                    <a:pt x="450" y="6"/>
                  </a:lnTo>
                  <a:lnTo>
                    <a:pt x="450" y="6"/>
                  </a:lnTo>
                  <a:close/>
                  <a:moveTo>
                    <a:pt x="461" y="6"/>
                  </a:moveTo>
                  <a:lnTo>
                    <a:pt x="461" y="0"/>
                  </a:lnTo>
                  <a:lnTo>
                    <a:pt x="466" y="0"/>
                  </a:lnTo>
                  <a:lnTo>
                    <a:pt x="466" y="6"/>
                  </a:lnTo>
                  <a:lnTo>
                    <a:pt x="466" y="6"/>
                  </a:lnTo>
                  <a:lnTo>
                    <a:pt x="461" y="6"/>
                  </a:lnTo>
                  <a:lnTo>
                    <a:pt x="461" y="6"/>
                  </a:lnTo>
                  <a:close/>
                  <a:moveTo>
                    <a:pt x="466" y="6"/>
                  </a:moveTo>
                  <a:lnTo>
                    <a:pt x="472" y="0"/>
                  </a:lnTo>
                  <a:lnTo>
                    <a:pt x="477" y="0"/>
                  </a:lnTo>
                  <a:lnTo>
                    <a:pt x="477" y="6"/>
                  </a:lnTo>
                  <a:lnTo>
                    <a:pt x="477" y="6"/>
                  </a:lnTo>
                  <a:lnTo>
                    <a:pt x="472" y="6"/>
                  </a:lnTo>
                  <a:lnTo>
                    <a:pt x="466" y="6"/>
                  </a:lnTo>
                  <a:close/>
                  <a:moveTo>
                    <a:pt x="477" y="6"/>
                  </a:moveTo>
                  <a:lnTo>
                    <a:pt x="477" y="0"/>
                  </a:lnTo>
                  <a:lnTo>
                    <a:pt x="483" y="0"/>
                  </a:lnTo>
                  <a:lnTo>
                    <a:pt x="489" y="6"/>
                  </a:lnTo>
                  <a:lnTo>
                    <a:pt x="483" y="6"/>
                  </a:lnTo>
                  <a:lnTo>
                    <a:pt x="477" y="6"/>
                  </a:lnTo>
                  <a:lnTo>
                    <a:pt x="477" y="6"/>
                  </a:lnTo>
                  <a:close/>
                  <a:moveTo>
                    <a:pt x="489" y="6"/>
                  </a:moveTo>
                  <a:lnTo>
                    <a:pt x="489" y="0"/>
                  </a:lnTo>
                  <a:lnTo>
                    <a:pt x="494" y="0"/>
                  </a:lnTo>
                  <a:lnTo>
                    <a:pt x="494" y="6"/>
                  </a:lnTo>
                  <a:lnTo>
                    <a:pt x="494" y="6"/>
                  </a:lnTo>
                  <a:lnTo>
                    <a:pt x="489" y="6"/>
                  </a:lnTo>
                  <a:lnTo>
                    <a:pt x="489" y="6"/>
                  </a:lnTo>
                  <a:close/>
                  <a:moveTo>
                    <a:pt x="500" y="6"/>
                  </a:moveTo>
                  <a:lnTo>
                    <a:pt x="500" y="0"/>
                  </a:lnTo>
                  <a:lnTo>
                    <a:pt x="505" y="0"/>
                  </a:lnTo>
                  <a:lnTo>
                    <a:pt x="505" y="6"/>
                  </a:lnTo>
                  <a:lnTo>
                    <a:pt x="505" y="6"/>
                  </a:lnTo>
                  <a:lnTo>
                    <a:pt x="500" y="6"/>
                  </a:lnTo>
                  <a:lnTo>
                    <a:pt x="500" y="6"/>
                  </a:lnTo>
                  <a:close/>
                  <a:moveTo>
                    <a:pt x="505" y="6"/>
                  </a:moveTo>
                  <a:lnTo>
                    <a:pt x="511" y="0"/>
                  </a:lnTo>
                  <a:lnTo>
                    <a:pt x="516" y="0"/>
                  </a:lnTo>
                  <a:lnTo>
                    <a:pt x="516" y="6"/>
                  </a:lnTo>
                  <a:lnTo>
                    <a:pt x="516" y="6"/>
                  </a:lnTo>
                  <a:lnTo>
                    <a:pt x="511" y="6"/>
                  </a:lnTo>
                  <a:lnTo>
                    <a:pt x="505" y="6"/>
                  </a:lnTo>
                  <a:close/>
                  <a:moveTo>
                    <a:pt x="516" y="6"/>
                  </a:moveTo>
                  <a:lnTo>
                    <a:pt x="516" y="0"/>
                  </a:lnTo>
                  <a:lnTo>
                    <a:pt x="527" y="0"/>
                  </a:lnTo>
                  <a:lnTo>
                    <a:pt x="527" y="6"/>
                  </a:lnTo>
                  <a:lnTo>
                    <a:pt x="527" y="6"/>
                  </a:lnTo>
                  <a:lnTo>
                    <a:pt x="516" y="6"/>
                  </a:lnTo>
                  <a:lnTo>
                    <a:pt x="516" y="6"/>
                  </a:lnTo>
                  <a:close/>
                  <a:moveTo>
                    <a:pt x="527" y="6"/>
                  </a:moveTo>
                  <a:lnTo>
                    <a:pt x="527" y="0"/>
                  </a:lnTo>
                  <a:lnTo>
                    <a:pt x="533" y="0"/>
                  </a:lnTo>
                  <a:lnTo>
                    <a:pt x="533" y="6"/>
                  </a:lnTo>
                  <a:lnTo>
                    <a:pt x="533" y="6"/>
                  </a:lnTo>
                  <a:lnTo>
                    <a:pt x="527" y="6"/>
                  </a:lnTo>
                  <a:lnTo>
                    <a:pt x="527" y="6"/>
                  </a:lnTo>
                  <a:close/>
                  <a:moveTo>
                    <a:pt x="539" y="6"/>
                  </a:moveTo>
                  <a:lnTo>
                    <a:pt x="539" y="0"/>
                  </a:lnTo>
                  <a:lnTo>
                    <a:pt x="544" y="0"/>
                  </a:lnTo>
                  <a:lnTo>
                    <a:pt x="544" y="6"/>
                  </a:lnTo>
                  <a:lnTo>
                    <a:pt x="544" y="6"/>
                  </a:lnTo>
                  <a:lnTo>
                    <a:pt x="539" y="6"/>
                  </a:lnTo>
                  <a:lnTo>
                    <a:pt x="539" y="6"/>
                  </a:lnTo>
                  <a:close/>
                  <a:moveTo>
                    <a:pt x="550" y="6"/>
                  </a:moveTo>
                  <a:lnTo>
                    <a:pt x="550" y="0"/>
                  </a:lnTo>
                  <a:lnTo>
                    <a:pt x="555" y="0"/>
                  </a:lnTo>
                  <a:lnTo>
                    <a:pt x="555" y="6"/>
                  </a:lnTo>
                  <a:lnTo>
                    <a:pt x="555" y="6"/>
                  </a:lnTo>
                  <a:lnTo>
                    <a:pt x="550" y="6"/>
                  </a:lnTo>
                  <a:lnTo>
                    <a:pt x="550" y="6"/>
                  </a:lnTo>
                  <a:close/>
                  <a:moveTo>
                    <a:pt x="555" y="6"/>
                  </a:moveTo>
                  <a:lnTo>
                    <a:pt x="555" y="0"/>
                  </a:lnTo>
                  <a:lnTo>
                    <a:pt x="566" y="0"/>
                  </a:lnTo>
                  <a:lnTo>
                    <a:pt x="566" y="6"/>
                  </a:lnTo>
                  <a:lnTo>
                    <a:pt x="566" y="6"/>
                  </a:lnTo>
                  <a:lnTo>
                    <a:pt x="555" y="6"/>
                  </a:lnTo>
                  <a:lnTo>
                    <a:pt x="555" y="6"/>
                  </a:lnTo>
                  <a:close/>
                  <a:moveTo>
                    <a:pt x="566" y="6"/>
                  </a:moveTo>
                  <a:lnTo>
                    <a:pt x="566" y="0"/>
                  </a:lnTo>
                  <a:lnTo>
                    <a:pt x="572" y="0"/>
                  </a:lnTo>
                  <a:lnTo>
                    <a:pt x="577" y="6"/>
                  </a:lnTo>
                  <a:lnTo>
                    <a:pt x="572" y="6"/>
                  </a:lnTo>
                  <a:lnTo>
                    <a:pt x="566" y="6"/>
                  </a:lnTo>
                  <a:lnTo>
                    <a:pt x="566" y="6"/>
                  </a:lnTo>
                  <a:close/>
                  <a:moveTo>
                    <a:pt x="577" y="6"/>
                  </a:moveTo>
                  <a:lnTo>
                    <a:pt x="577" y="0"/>
                  </a:lnTo>
                  <a:lnTo>
                    <a:pt x="583" y="0"/>
                  </a:lnTo>
                  <a:lnTo>
                    <a:pt x="583" y="6"/>
                  </a:lnTo>
                  <a:lnTo>
                    <a:pt x="583" y="6"/>
                  </a:lnTo>
                  <a:lnTo>
                    <a:pt x="577" y="6"/>
                  </a:lnTo>
                  <a:lnTo>
                    <a:pt x="577" y="6"/>
                  </a:lnTo>
                  <a:close/>
                  <a:moveTo>
                    <a:pt x="589" y="6"/>
                  </a:moveTo>
                  <a:lnTo>
                    <a:pt x="589" y="0"/>
                  </a:lnTo>
                  <a:lnTo>
                    <a:pt x="594" y="0"/>
                  </a:lnTo>
                  <a:lnTo>
                    <a:pt x="594" y="6"/>
                  </a:lnTo>
                  <a:lnTo>
                    <a:pt x="594" y="6"/>
                  </a:lnTo>
                  <a:lnTo>
                    <a:pt x="589" y="6"/>
                  </a:lnTo>
                  <a:lnTo>
                    <a:pt x="589" y="6"/>
                  </a:lnTo>
                  <a:close/>
                  <a:moveTo>
                    <a:pt x="594" y="6"/>
                  </a:moveTo>
                  <a:lnTo>
                    <a:pt x="600" y="0"/>
                  </a:lnTo>
                  <a:lnTo>
                    <a:pt x="605" y="0"/>
                  </a:lnTo>
                  <a:lnTo>
                    <a:pt x="605" y="6"/>
                  </a:lnTo>
                  <a:lnTo>
                    <a:pt x="605" y="6"/>
                  </a:lnTo>
                  <a:lnTo>
                    <a:pt x="600" y="6"/>
                  </a:lnTo>
                  <a:lnTo>
                    <a:pt x="594" y="6"/>
                  </a:lnTo>
                  <a:close/>
                  <a:moveTo>
                    <a:pt x="605" y="6"/>
                  </a:moveTo>
                  <a:lnTo>
                    <a:pt x="605" y="0"/>
                  </a:lnTo>
                  <a:lnTo>
                    <a:pt x="611" y="0"/>
                  </a:lnTo>
                  <a:lnTo>
                    <a:pt x="616" y="6"/>
                  </a:lnTo>
                  <a:lnTo>
                    <a:pt x="611" y="6"/>
                  </a:lnTo>
                  <a:lnTo>
                    <a:pt x="605" y="6"/>
                  </a:lnTo>
                  <a:lnTo>
                    <a:pt x="605" y="6"/>
                  </a:lnTo>
                  <a:close/>
                  <a:moveTo>
                    <a:pt x="616" y="6"/>
                  </a:moveTo>
                  <a:lnTo>
                    <a:pt x="616" y="0"/>
                  </a:lnTo>
                  <a:lnTo>
                    <a:pt x="622" y="0"/>
                  </a:lnTo>
                  <a:lnTo>
                    <a:pt x="622" y="6"/>
                  </a:lnTo>
                  <a:lnTo>
                    <a:pt x="622" y="6"/>
                  </a:lnTo>
                  <a:lnTo>
                    <a:pt x="616" y="6"/>
                  </a:lnTo>
                  <a:lnTo>
                    <a:pt x="616" y="6"/>
                  </a:lnTo>
                  <a:close/>
                  <a:moveTo>
                    <a:pt x="627" y="6"/>
                  </a:moveTo>
                  <a:lnTo>
                    <a:pt x="627" y="0"/>
                  </a:lnTo>
                  <a:lnTo>
                    <a:pt x="633" y="0"/>
                  </a:lnTo>
                  <a:lnTo>
                    <a:pt x="633" y="6"/>
                  </a:lnTo>
                  <a:lnTo>
                    <a:pt x="633" y="6"/>
                  </a:lnTo>
                  <a:lnTo>
                    <a:pt x="627" y="6"/>
                  </a:lnTo>
                  <a:lnTo>
                    <a:pt x="627" y="6"/>
                  </a:lnTo>
                  <a:close/>
                  <a:moveTo>
                    <a:pt x="633" y="6"/>
                  </a:moveTo>
                  <a:lnTo>
                    <a:pt x="638" y="0"/>
                  </a:lnTo>
                  <a:lnTo>
                    <a:pt x="644" y="0"/>
                  </a:lnTo>
                  <a:lnTo>
                    <a:pt x="644" y="6"/>
                  </a:lnTo>
                  <a:lnTo>
                    <a:pt x="644" y="6"/>
                  </a:lnTo>
                  <a:lnTo>
                    <a:pt x="638" y="6"/>
                  </a:lnTo>
                  <a:lnTo>
                    <a:pt x="633" y="6"/>
                  </a:lnTo>
                  <a:close/>
                  <a:moveTo>
                    <a:pt x="644" y="6"/>
                  </a:moveTo>
                  <a:lnTo>
                    <a:pt x="644" y="0"/>
                  </a:lnTo>
                  <a:lnTo>
                    <a:pt x="650" y="0"/>
                  </a:lnTo>
                  <a:lnTo>
                    <a:pt x="655" y="6"/>
                  </a:lnTo>
                  <a:lnTo>
                    <a:pt x="650" y="6"/>
                  </a:lnTo>
                  <a:lnTo>
                    <a:pt x="644" y="6"/>
                  </a:lnTo>
                  <a:lnTo>
                    <a:pt x="644" y="6"/>
                  </a:lnTo>
                  <a:close/>
                  <a:moveTo>
                    <a:pt x="655" y="6"/>
                  </a:moveTo>
                  <a:lnTo>
                    <a:pt x="655" y="0"/>
                  </a:lnTo>
                  <a:lnTo>
                    <a:pt x="661" y="0"/>
                  </a:lnTo>
                  <a:lnTo>
                    <a:pt x="661" y="6"/>
                  </a:lnTo>
                  <a:lnTo>
                    <a:pt x="661" y="6"/>
                  </a:lnTo>
                  <a:lnTo>
                    <a:pt x="655" y="6"/>
                  </a:lnTo>
                  <a:lnTo>
                    <a:pt x="655" y="6"/>
                  </a:lnTo>
                  <a:close/>
                  <a:moveTo>
                    <a:pt x="666" y="6"/>
                  </a:moveTo>
                  <a:lnTo>
                    <a:pt x="666" y="0"/>
                  </a:lnTo>
                  <a:lnTo>
                    <a:pt x="672" y="0"/>
                  </a:lnTo>
                  <a:lnTo>
                    <a:pt x="672" y="6"/>
                  </a:lnTo>
                  <a:lnTo>
                    <a:pt x="672" y="6"/>
                  </a:lnTo>
                  <a:lnTo>
                    <a:pt x="666" y="6"/>
                  </a:lnTo>
                  <a:lnTo>
                    <a:pt x="666" y="6"/>
                  </a:lnTo>
                  <a:close/>
                  <a:moveTo>
                    <a:pt x="672" y="6"/>
                  </a:moveTo>
                  <a:lnTo>
                    <a:pt x="677" y="0"/>
                  </a:lnTo>
                  <a:lnTo>
                    <a:pt x="683" y="0"/>
                  </a:lnTo>
                  <a:lnTo>
                    <a:pt x="683" y="6"/>
                  </a:lnTo>
                  <a:lnTo>
                    <a:pt x="683" y="6"/>
                  </a:lnTo>
                  <a:lnTo>
                    <a:pt x="677" y="6"/>
                  </a:lnTo>
                  <a:lnTo>
                    <a:pt x="672" y="6"/>
                  </a:lnTo>
                  <a:close/>
                  <a:moveTo>
                    <a:pt x="683" y="6"/>
                  </a:moveTo>
                  <a:lnTo>
                    <a:pt x="683" y="0"/>
                  </a:lnTo>
                  <a:lnTo>
                    <a:pt x="694" y="0"/>
                  </a:lnTo>
                  <a:lnTo>
                    <a:pt x="694" y="6"/>
                  </a:lnTo>
                  <a:lnTo>
                    <a:pt x="694" y="6"/>
                  </a:lnTo>
                  <a:lnTo>
                    <a:pt x="683" y="6"/>
                  </a:lnTo>
                  <a:lnTo>
                    <a:pt x="683" y="6"/>
                  </a:lnTo>
                  <a:close/>
                  <a:moveTo>
                    <a:pt x="694" y="6"/>
                  </a:moveTo>
                  <a:lnTo>
                    <a:pt x="694" y="0"/>
                  </a:lnTo>
                  <a:lnTo>
                    <a:pt x="700" y="0"/>
                  </a:lnTo>
                  <a:lnTo>
                    <a:pt x="700" y="6"/>
                  </a:lnTo>
                  <a:lnTo>
                    <a:pt x="700" y="6"/>
                  </a:lnTo>
                  <a:lnTo>
                    <a:pt x="694" y="6"/>
                  </a:lnTo>
                  <a:lnTo>
                    <a:pt x="694" y="6"/>
                  </a:lnTo>
                  <a:close/>
                  <a:moveTo>
                    <a:pt x="705" y="6"/>
                  </a:moveTo>
                  <a:lnTo>
                    <a:pt x="705" y="0"/>
                  </a:lnTo>
                  <a:lnTo>
                    <a:pt x="711" y="0"/>
                  </a:lnTo>
                  <a:lnTo>
                    <a:pt x="711" y="6"/>
                  </a:lnTo>
                  <a:lnTo>
                    <a:pt x="711" y="6"/>
                  </a:lnTo>
                  <a:lnTo>
                    <a:pt x="705" y="6"/>
                  </a:lnTo>
                  <a:lnTo>
                    <a:pt x="705" y="6"/>
                  </a:lnTo>
                  <a:close/>
                  <a:moveTo>
                    <a:pt x="716" y="6"/>
                  </a:moveTo>
                  <a:lnTo>
                    <a:pt x="716" y="0"/>
                  </a:lnTo>
                  <a:lnTo>
                    <a:pt x="722" y="0"/>
                  </a:lnTo>
                  <a:lnTo>
                    <a:pt x="722" y="6"/>
                  </a:lnTo>
                  <a:lnTo>
                    <a:pt x="722" y="6"/>
                  </a:lnTo>
                  <a:lnTo>
                    <a:pt x="716" y="6"/>
                  </a:lnTo>
                  <a:lnTo>
                    <a:pt x="716" y="6"/>
                  </a:lnTo>
                  <a:close/>
                  <a:moveTo>
                    <a:pt x="722" y="6"/>
                  </a:moveTo>
                  <a:lnTo>
                    <a:pt x="722" y="0"/>
                  </a:lnTo>
                  <a:lnTo>
                    <a:pt x="733" y="0"/>
                  </a:lnTo>
                  <a:lnTo>
                    <a:pt x="733" y="6"/>
                  </a:lnTo>
                  <a:lnTo>
                    <a:pt x="733" y="6"/>
                  </a:lnTo>
                  <a:lnTo>
                    <a:pt x="722" y="6"/>
                  </a:lnTo>
                  <a:lnTo>
                    <a:pt x="722" y="6"/>
                  </a:lnTo>
                  <a:close/>
                  <a:moveTo>
                    <a:pt x="733" y="6"/>
                  </a:moveTo>
                  <a:lnTo>
                    <a:pt x="733" y="0"/>
                  </a:lnTo>
                  <a:lnTo>
                    <a:pt x="738" y="0"/>
                  </a:lnTo>
                  <a:lnTo>
                    <a:pt x="744" y="6"/>
                  </a:lnTo>
                  <a:lnTo>
                    <a:pt x="738" y="6"/>
                  </a:lnTo>
                  <a:lnTo>
                    <a:pt x="733" y="6"/>
                  </a:lnTo>
                  <a:lnTo>
                    <a:pt x="733" y="6"/>
                  </a:lnTo>
                  <a:close/>
                  <a:moveTo>
                    <a:pt x="744" y="6"/>
                  </a:moveTo>
                  <a:lnTo>
                    <a:pt x="744" y="0"/>
                  </a:lnTo>
                  <a:lnTo>
                    <a:pt x="749" y="0"/>
                  </a:lnTo>
                  <a:lnTo>
                    <a:pt x="749" y="6"/>
                  </a:lnTo>
                  <a:lnTo>
                    <a:pt x="749" y="6"/>
                  </a:lnTo>
                  <a:lnTo>
                    <a:pt x="744" y="6"/>
                  </a:lnTo>
                  <a:lnTo>
                    <a:pt x="744" y="6"/>
                  </a:lnTo>
                  <a:close/>
                  <a:moveTo>
                    <a:pt x="755" y="6"/>
                  </a:moveTo>
                  <a:lnTo>
                    <a:pt x="755" y="0"/>
                  </a:lnTo>
                  <a:lnTo>
                    <a:pt x="761" y="0"/>
                  </a:lnTo>
                  <a:lnTo>
                    <a:pt x="761" y="6"/>
                  </a:lnTo>
                  <a:lnTo>
                    <a:pt x="761" y="6"/>
                  </a:lnTo>
                  <a:lnTo>
                    <a:pt x="755" y="6"/>
                  </a:lnTo>
                  <a:lnTo>
                    <a:pt x="755" y="6"/>
                  </a:lnTo>
                  <a:close/>
                  <a:moveTo>
                    <a:pt x="761" y="6"/>
                  </a:moveTo>
                  <a:lnTo>
                    <a:pt x="766" y="0"/>
                  </a:lnTo>
                  <a:lnTo>
                    <a:pt x="772" y="0"/>
                  </a:lnTo>
                  <a:lnTo>
                    <a:pt x="772" y="6"/>
                  </a:lnTo>
                  <a:lnTo>
                    <a:pt x="772" y="6"/>
                  </a:lnTo>
                  <a:lnTo>
                    <a:pt x="766" y="6"/>
                  </a:lnTo>
                  <a:lnTo>
                    <a:pt x="761" y="6"/>
                  </a:lnTo>
                  <a:close/>
                  <a:moveTo>
                    <a:pt x="772" y="6"/>
                  </a:moveTo>
                  <a:lnTo>
                    <a:pt x="772" y="0"/>
                  </a:lnTo>
                  <a:lnTo>
                    <a:pt x="777" y="0"/>
                  </a:lnTo>
                  <a:lnTo>
                    <a:pt x="783" y="6"/>
                  </a:lnTo>
                  <a:lnTo>
                    <a:pt x="777" y="6"/>
                  </a:lnTo>
                  <a:lnTo>
                    <a:pt x="772" y="6"/>
                  </a:lnTo>
                  <a:lnTo>
                    <a:pt x="772" y="6"/>
                  </a:lnTo>
                  <a:close/>
                  <a:moveTo>
                    <a:pt x="783" y="6"/>
                  </a:moveTo>
                  <a:lnTo>
                    <a:pt x="783" y="0"/>
                  </a:lnTo>
                  <a:lnTo>
                    <a:pt x="788" y="0"/>
                  </a:lnTo>
                  <a:lnTo>
                    <a:pt x="788" y="6"/>
                  </a:lnTo>
                  <a:lnTo>
                    <a:pt x="788" y="6"/>
                  </a:lnTo>
                  <a:lnTo>
                    <a:pt x="783" y="6"/>
                  </a:lnTo>
                  <a:lnTo>
                    <a:pt x="783" y="6"/>
                  </a:lnTo>
                  <a:close/>
                  <a:moveTo>
                    <a:pt x="794" y="6"/>
                  </a:moveTo>
                  <a:lnTo>
                    <a:pt x="794" y="0"/>
                  </a:lnTo>
                  <a:lnTo>
                    <a:pt x="799" y="0"/>
                  </a:lnTo>
                  <a:lnTo>
                    <a:pt x="799" y="6"/>
                  </a:lnTo>
                  <a:lnTo>
                    <a:pt x="799" y="6"/>
                  </a:lnTo>
                  <a:lnTo>
                    <a:pt x="794" y="6"/>
                  </a:lnTo>
                  <a:lnTo>
                    <a:pt x="794" y="6"/>
                  </a:lnTo>
                  <a:close/>
                  <a:moveTo>
                    <a:pt x="799" y="6"/>
                  </a:moveTo>
                  <a:lnTo>
                    <a:pt x="805" y="0"/>
                  </a:lnTo>
                  <a:lnTo>
                    <a:pt x="811" y="0"/>
                  </a:lnTo>
                  <a:lnTo>
                    <a:pt x="811" y="6"/>
                  </a:lnTo>
                  <a:lnTo>
                    <a:pt x="811" y="6"/>
                  </a:lnTo>
                  <a:lnTo>
                    <a:pt x="805" y="6"/>
                  </a:lnTo>
                  <a:lnTo>
                    <a:pt x="799" y="6"/>
                  </a:lnTo>
                  <a:close/>
                  <a:moveTo>
                    <a:pt x="811" y="6"/>
                  </a:moveTo>
                  <a:lnTo>
                    <a:pt x="811" y="0"/>
                  </a:lnTo>
                  <a:lnTo>
                    <a:pt x="816" y="0"/>
                  </a:lnTo>
                  <a:lnTo>
                    <a:pt x="822" y="6"/>
                  </a:lnTo>
                  <a:lnTo>
                    <a:pt x="816" y="6"/>
                  </a:lnTo>
                  <a:lnTo>
                    <a:pt x="811" y="6"/>
                  </a:lnTo>
                  <a:lnTo>
                    <a:pt x="811" y="6"/>
                  </a:lnTo>
                  <a:close/>
                  <a:moveTo>
                    <a:pt x="822" y="6"/>
                  </a:moveTo>
                  <a:lnTo>
                    <a:pt x="822" y="0"/>
                  </a:lnTo>
                  <a:lnTo>
                    <a:pt x="827" y="0"/>
                  </a:lnTo>
                  <a:lnTo>
                    <a:pt x="827" y="6"/>
                  </a:lnTo>
                  <a:lnTo>
                    <a:pt x="827" y="6"/>
                  </a:lnTo>
                  <a:lnTo>
                    <a:pt x="822" y="6"/>
                  </a:lnTo>
                  <a:lnTo>
                    <a:pt x="822" y="6"/>
                  </a:lnTo>
                  <a:close/>
                  <a:moveTo>
                    <a:pt x="833" y="6"/>
                  </a:moveTo>
                  <a:lnTo>
                    <a:pt x="833" y="0"/>
                  </a:lnTo>
                  <a:lnTo>
                    <a:pt x="838" y="0"/>
                  </a:lnTo>
                  <a:lnTo>
                    <a:pt x="838" y="6"/>
                  </a:lnTo>
                  <a:lnTo>
                    <a:pt x="838" y="6"/>
                  </a:lnTo>
                  <a:lnTo>
                    <a:pt x="833" y="6"/>
                  </a:lnTo>
                  <a:lnTo>
                    <a:pt x="833" y="6"/>
                  </a:lnTo>
                  <a:close/>
                  <a:moveTo>
                    <a:pt x="838" y="6"/>
                  </a:moveTo>
                  <a:lnTo>
                    <a:pt x="844" y="0"/>
                  </a:lnTo>
                  <a:lnTo>
                    <a:pt x="849" y="0"/>
                  </a:lnTo>
                  <a:lnTo>
                    <a:pt x="849" y="6"/>
                  </a:lnTo>
                  <a:lnTo>
                    <a:pt x="849" y="6"/>
                  </a:lnTo>
                  <a:lnTo>
                    <a:pt x="844" y="6"/>
                  </a:lnTo>
                  <a:lnTo>
                    <a:pt x="838" y="6"/>
                  </a:lnTo>
                  <a:close/>
                  <a:moveTo>
                    <a:pt x="849" y="6"/>
                  </a:moveTo>
                  <a:lnTo>
                    <a:pt x="849" y="0"/>
                  </a:lnTo>
                  <a:lnTo>
                    <a:pt x="860" y="0"/>
                  </a:lnTo>
                  <a:lnTo>
                    <a:pt x="860" y="6"/>
                  </a:lnTo>
                  <a:lnTo>
                    <a:pt x="860" y="6"/>
                  </a:lnTo>
                  <a:lnTo>
                    <a:pt x="849" y="6"/>
                  </a:lnTo>
                  <a:lnTo>
                    <a:pt x="849" y="6"/>
                  </a:lnTo>
                  <a:close/>
                  <a:moveTo>
                    <a:pt x="860" y="6"/>
                  </a:moveTo>
                  <a:lnTo>
                    <a:pt x="860" y="0"/>
                  </a:lnTo>
                  <a:lnTo>
                    <a:pt x="866" y="0"/>
                  </a:lnTo>
                  <a:lnTo>
                    <a:pt x="866" y="6"/>
                  </a:lnTo>
                  <a:lnTo>
                    <a:pt x="866" y="6"/>
                  </a:lnTo>
                  <a:lnTo>
                    <a:pt x="860" y="6"/>
                  </a:lnTo>
                  <a:lnTo>
                    <a:pt x="860" y="6"/>
                  </a:lnTo>
                  <a:close/>
                  <a:moveTo>
                    <a:pt x="872" y="6"/>
                  </a:moveTo>
                  <a:lnTo>
                    <a:pt x="872" y="0"/>
                  </a:lnTo>
                  <a:lnTo>
                    <a:pt x="877" y="0"/>
                  </a:lnTo>
                  <a:lnTo>
                    <a:pt x="877" y="6"/>
                  </a:lnTo>
                  <a:lnTo>
                    <a:pt x="877" y="6"/>
                  </a:lnTo>
                  <a:lnTo>
                    <a:pt x="872" y="6"/>
                  </a:lnTo>
                  <a:lnTo>
                    <a:pt x="872" y="6"/>
                  </a:lnTo>
                  <a:close/>
                  <a:moveTo>
                    <a:pt x="883" y="6"/>
                  </a:moveTo>
                  <a:lnTo>
                    <a:pt x="883" y="0"/>
                  </a:lnTo>
                  <a:lnTo>
                    <a:pt x="888" y="0"/>
                  </a:lnTo>
                  <a:lnTo>
                    <a:pt x="888" y="6"/>
                  </a:lnTo>
                  <a:lnTo>
                    <a:pt x="888" y="6"/>
                  </a:lnTo>
                  <a:lnTo>
                    <a:pt x="883" y="6"/>
                  </a:lnTo>
                  <a:lnTo>
                    <a:pt x="883" y="6"/>
                  </a:lnTo>
                  <a:close/>
                  <a:moveTo>
                    <a:pt x="888" y="6"/>
                  </a:moveTo>
                  <a:lnTo>
                    <a:pt x="888" y="0"/>
                  </a:lnTo>
                  <a:lnTo>
                    <a:pt x="899" y="0"/>
                  </a:lnTo>
                  <a:lnTo>
                    <a:pt x="899" y="6"/>
                  </a:lnTo>
                  <a:lnTo>
                    <a:pt x="899" y="6"/>
                  </a:lnTo>
                  <a:lnTo>
                    <a:pt x="888" y="6"/>
                  </a:lnTo>
                  <a:lnTo>
                    <a:pt x="888" y="6"/>
                  </a:lnTo>
                  <a:close/>
                  <a:moveTo>
                    <a:pt x="899" y="6"/>
                  </a:moveTo>
                  <a:lnTo>
                    <a:pt x="899" y="0"/>
                  </a:lnTo>
                  <a:lnTo>
                    <a:pt x="905" y="0"/>
                  </a:lnTo>
                  <a:lnTo>
                    <a:pt x="910" y="6"/>
                  </a:lnTo>
                  <a:lnTo>
                    <a:pt x="905" y="6"/>
                  </a:lnTo>
                  <a:lnTo>
                    <a:pt x="899" y="6"/>
                  </a:lnTo>
                  <a:lnTo>
                    <a:pt x="899" y="6"/>
                  </a:lnTo>
                  <a:close/>
                  <a:moveTo>
                    <a:pt x="910" y="6"/>
                  </a:moveTo>
                  <a:lnTo>
                    <a:pt x="910" y="0"/>
                  </a:lnTo>
                  <a:lnTo>
                    <a:pt x="916" y="0"/>
                  </a:lnTo>
                  <a:lnTo>
                    <a:pt x="916" y="6"/>
                  </a:lnTo>
                  <a:lnTo>
                    <a:pt x="916" y="6"/>
                  </a:lnTo>
                  <a:lnTo>
                    <a:pt x="910" y="6"/>
                  </a:lnTo>
                  <a:lnTo>
                    <a:pt x="910" y="6"/>
                  </a:lnTo>
                  <a:close/>
                  <a:moveTo>
                    <a:pt x="922" y="6"/>
                  </a:moveTo>
                  <a:lnTo>
                    <a:pt x="922" y="0"/>
                  </a:lnTo>
                  <a:lnTo>
                    <a:pt x="927" y="0"/>
                  </a:lnTo>
                  <a:lnTo>
                    <a:pt x="927" y="6"/>
                  </a:lnTo>
                  <a:lnTo>
                    <a:pt x="927" y="6"/>
                  </a:lnTo>
                  <a:lnTo>
                    <a:pt x="922" y="6"/>
                  </a:lnTo>
                  <a:lnTo>
                    <a:pt x="922" y="6"/>
                  </a:lnTo>
                  <a:close/>
                  <a:moveTo>
                    <a:pt x="927" y="6"/>
                  </a:moveTo>
                  <a:lnTo>
                    <a:pt x="933" y="0"/>
                  </a:lnTo>
                  <a:lnTo>
                    <a:pt x="938" y="0"/>
                  </a:lnTo>
                  <a:lnTo>
                    <a:pt x="938" y="6"/>
                  </a:lnTo>
                  <a:lnTo>
                    <a:pt x="938" y="6"/>
                  </a:lnTo>
                  <a:lnTo>
                    <a:pt x="933" y="6"/>
                  </a:lnTo>
                  <a:lnTo>
                    <a:pt x="927" y="6"/>
                  </a:lnTo>
                  <a:close/>
                  <a:moveTo>
                    <a:pt x="938" y="6"/>
                  </a:moveTo>
                  <a:lnTo>
                    <a:pt x="938" y="0"/>
                  </a:lnTo>
                  <a:lnTo>
                    <a:pt x="944" y="0"/>
                  </a:lnTo>
                  <a:lnTo>
                    <a:pt x="949" y="6"/>
                  </a:lnTo>
                  <a:lnTo>
                    <a:pt x="944" y="6"/>
                  </a:lnTo>
                  <a:lnTo>
                    <a:pt x="938" y="6"/>
                  </a:lnTo>
                  <a:lnTo>
                    <a:pt x="938" y="6"/>
                  </a:lnTo>
                  <a:close/>
                  <a:moveTo>
                    <a:pt x="949" y="6"/>
                  </a:moveTo>
                  <a:lnTo>
                    <a:pt x="949" y="0"/>
                  </a:lnTo>
                  <a:lnTo>
                    <a:pt x="955" y="0"/>
                  </a:lnTo>
                  <a:lnTo>
                    <a:pt x="955" y="6"/>
                  </a:lnTo>
                  <a:lnTo>
                    <a:pt x="955" y="6"/>
                  </a:lnTo>
                  <a:lnTo>
                    <a:pt x="949" y="6"/>
                  </a:lnTo>
                  <a:lnTo>
                    <a:pt x="949" y="6"/>
                  </a:lnTo>
                  <a:close/>
                  <a:moveTo>
                    <a:pt x="960" y="6"/>
                  </a:moveTo>
                  <a:lnTo>
                    <a:pt x="960" y="0"/>
                  </a:lnTo>
                  <a:lnTo>
                    <a:pt x="966" y="0"/>
                  </a:lnTo>
                  <a:lnTo>
                    <a:pt x="966" y="6"/>
                  </a:lnTo>
                  <a:lnTo>
                    <a:pt x="966" y="6"/>
                  </a:lnTo>
                  <a:lnTo>
                    <a:pt x="960" y="6"/>
                  </a:lnTo>
                  <a:lnTo>
                    <a:pt x="96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 name="Freeform 177"/>
            <p:cNvSpPr/>
            <p:nvPr/>
          </p:nvSpPr>
          <p:spPr bwMode="auto">
            <a:xfrm>
              <a:off x="3986214" y="1181100"/>
              <a:ext cx="0" cy="9525"/>
            </a:xfrm>
            <a:custGeom>
              <a:avLst/>
              <a:gdLst>
                <a:gd name="T0" fmla="*/ 6 h 6"/>
                <a:gd name="T1" fmla="*/ 6 h 6"/>
                <a:gd name="T2" fmla="*/ 6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 name="Freeform 178"/>
            <p:cNvSpPr/>
            <p:nvPr/>
          </p:nvSpPr>
          <p:spPr bwMode="auto">
            <a:xfrm>
              <a:off x="3976689" y="1181100"/>
              <a:ext cx="9525" cy="9525"/>
            </a:xfrm>
            <a:custGeom>
              <a:avLst/>
              <a:gdLst>
                <a:gd name="T0" fmla="*/ 6 w 6"/>
                <a:gd name="T1" fmla="*/ 6 h 6"/>
                <a:gd name="T2" fmla="*/ 6 w 6"/>
                <a:gd name="T3" fmla="*/ 6 h 6"/>
                <a:gd name="T4" fmla="*/ 6 w 6"/>
                <a:gd name="T5" fmla="*/ 6 h 6"/>
                <a:gd name="T6" fmla="*/ 6 w 6"/>
                <a:gd name="T7" fmla="*/ 0 h 6"/>
                <a:gd name="T8" fmla="*/ 6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6"/>
                  </a:lnTo>
                  <a:lnTo>
                    <a:pt x="6" y="0"/>
                  </a:lnTo>
                  <a:lnTo>
                    <a:pt x="6"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 name="Freeform 179"/>
            <p:cNvSpPr>
              <a:spLocks noEditPoints="1"/>
            </p:cNvSpPr>
            <p:nvPr/>
          </p:nvSpPr>
          <p:spPr bwMode="auto">
            <a:xfrm>
              <a:off x="4003676" y="1233488"/>
              <a:ext cx="1524000" cy="0"/>
            </a:xfrm>
            <a:custGeom>
              <a:avLst/>
              <a:gdLst>
                <a:gd name="T0" fmla="*/ 16 w 960"/>
                <a:gd name="T1" fmla="*/ 27 w 960"/>
                <a:gd name="T2" fmla="*/ 44 w 960"/>
                <a:gd name="T3" fmla="*/ 55 w 960"/>
                <a:gd name="T4" fmla="*/ 66 w 960"/>
                <a:gd name="T5" fmla="*/ 94 w 960"/>
                <a:gd name="T6" fmla="*/ 94 w 960"/>
                <a:gd name="T7" fmla="*/ 122 w 960"/>
                <a:gd name="T8" fmla="*/ 133 w 960"/>
                <a:gd name="T9" fmla="*/ 150 w 960"/>
                <a:gd name="T10" fmla="*/ 166 w 960"/>
                <a:gd name="T11" fmla="*/ 172 w 960"/>
                <a:gd name="T12" fmla="*/ 200 w 960"/>
                <a:gd name="T13" fmla="*/ 205 w 960"/>
                <a:gd name="T14" fmla="*/ 227 w 960"/>
                <a:gd name="T15" fmla="*/ 244 w 960"/>
                <a:gd name="T16" fmla="*/ 261 w 960"/>
                <a:gd name="T17" fmla="*/ 272 w 960"/>
                <a:gd name="T18" fmla="*/ 283 w 960"/>
                <a:gd name="T19" fmla="*/ 305 w 960"/>
                <a:gd name="T20" fmla="*/ 311 w 960"/>
                <a:gd name="T21" fmla="*/ 338 w 960"/>
                <a:gd name="T22" fmla="*/ 349 w 960"/>
                <a:gd name="T23" fmla="*/ 366 w 960"/>
                <a:gd name="T24" fmla="*/ 377 w 960"/>
                <a:gd name="T25" fmla="*/ 388 w 960"/>
                <a:gd name="T26" fmla="*/ 416 w 960"/>
                <a:gd name="T27" fmla="*/ 416 w 960"/>
                <a:gd name="T28" fmla="*/ 444 w 960"/>
                <a:gd name="T29" fmla="*/ 455 w 960"/>
                <a:gd name="T30" fmla="*/ 471 w 960"/>
                <a:gd name="T31" fmla="*/ 488 w 960"/>
                <a:gd name="T32" fmla="*/ 494 w 960"/>
                <a:gd name="T33" fmla="*/ 521 w 960"/>
                <a:gd name="T34" fmla="*/ 527 w 960"/>
                <a:gd name="T35" fmla="*/ 549 w 960"/>
                <a:gd name="T36" fmla="*/ 566 w 960"/>
                <a:gd name="T37" fmla="*/ 583 w 960"/>
                <a:gd name="T38" fmla="*/ 594 w 960"/>
                <a:gd name="T39" fmla="*/ 605 w 960"/>
                <a:gd name="T40" fmla="*/ 627 w 960"/>
                <a:gd name="T41" fmla="*/ 632 w 960"/>
                <a:gd name="T42" fmla="*/ 660 w 960"/>
                <a:gd name="T43" fmla="*/ 671 w 960"/>
                <a:gd name="T44" fmla="*/ 688 w 960"/>
                <a:gd name="T45" fmla="*/ 699 w 960"/>
                <a:gd name="T46" fmla="*/ 710 w 960"/>
                <a:gd name="T47" fmla="*/ 738 w 960"/>
                <a:gd name="T48" fmla="*/ 738 w 960"/>
                <a:gd name="T49" fmla="*/ 766 w 960"/>
                <a:gd name="T50" fmla="*/ 777 w 960"/>
                <a:gd name="T51" fmla="*/ 793 w 960"/>
                <a:gd name="T52" fmla="*/ 810 w 960"/>
                <a:gd name="T53" fmla="*/ 816 w 960"/>
                <a:gd name="T54" fmla="*/ 843 w 960"/>
                <a:gd name="T55" fmla="*/ 849 w 960"/>
                <a:gd name="T56" fmla="*/ 871 w 960"/>
                <a:gd name="T57" fmla="*/ 888 w 960"/>
                <a:gd name="T58" fmla="*/ 899 w 960"/>
                <a:gd name="T59" fmla="*/ 916 w 960"/>
                <a:gd name="T60" fmla="*/ 927 w 960"/>
                <a:gd name="T61" fmla="*/ 949 w 960"/>
                <a:gd name="T62" fmla="*/ 954 w 96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960">
                  <a:moveTo>
                    <a:pt x="0" y="0"/>
                  </a:moveTo>
                  <a:lnTo>
                    <a:pt x="0" y="0"/>
                  </a:lnTo>
                  <a:lnTo>
                    <a:pt x="5" y="0"/>
                  </a:lnTo>
                  <a:lnTo>
                    <a:pt x="5" y="0"/>
                  </a:lnTo>
                  <a:lnTo>
                    <a:pt x="5" y="0"/>
                  </a:lnTo>
                  <a:lnTo>
                    <a:pt x="0" y="0"/>
                  </a:lnTo>
                  <a:lnTo>
                    <a:pt x="0" y="0"/>
                  </a:lnTo>
                  <a:close/>
                  <a:moveTo>
                    <a:pt x="5" y="0"/>
                  </a:moveTo>
                  <a:lnTo>
                    <a:pt x="11" y="0"/>
                  </a:lnTo>
                  <a:lnTo>
                    <a:pt x="16" y="0"/>
                  </a:lnTo>
                  <a:lnTo>
                    <a:pt x="16" y="0"/>
                  </a:lnTo>
                  <a:lnTo>
                    <a:pt x="16" y="0"/>
                  </a:lnTo>
                  <a:lnTo>
                    <a:pt x="11" y="0"/>
                  </a:lnTo>
                  <a:lnTo>
                    <a:pt x="5" y="0"/>
                  </a:lnTo>
                  <a:close/>
                  <a:moveTo>
                    <a:pt x="16" y="0"/>
                  </a:moveTo>
                  <a:lnTo>
                    <a:pt x="16" y="0"/>
                  </a:lnTo>
                  <a:lnTo>
                    <a:pt x="22" y="0"/>
                  </a:lnTo>
                  <a:lnTo>
                    <a:pt x="22" y="0"/>
                  </a:lnTo>
                  <a:lnTo>
                    <a:pt x="22" y="0"/>
                  </a:lnTo>
                  <a:lnTo>
                    <a:pt x="16" y="0"/>
                  </a:lnTo>
                  <a:lnTo>
                    <a:pt x="16" y="0"/>
                  </a:lnTo>
                  <a:close/>
                  <a:moveTo>
                    <a:pt x="27" y="0"/>
                  </a:moveTo>
                  <a:lnTo>
                    <a:pt x="27" y="0"/>
                  </a:lnTo>
                  <a:lnTo>
                    <a:pt x="33" y="0"/>
                  </a:lnTo>
                  <a:lnTo>
                    <a:pt x="33" y="0"/>
                  </a:lnTo>
                  <a:lnTo>
                    <a:pt x="33" y="0"/>
                  </a:lnTo>
                  <a:lnTo>
                    <a:pt x="27" y="0"/>
                  </a:lnTo>
                  <a:lnTo>
                    <a:pt x="27" y="0"/>
                  </a:lnTo>
                  <a:close/>
                  <a:moveTo>
                    <a:pt x="39" y="0"/>
                  </a:moveTo>
                  <a:lnTo>
                    <a:pt x="39" y="0"/>
                  </a:lnTo>
                  <a:lnTo>
                    <a:pt x="44" y="0"/>
                  </a:lnTo>
                  <a:lnTo>
                    <a:pt x="44" y="0"/>
                  </a:lnTo>
                  <a:lnTo>
                    <a:pt x="44" y="0"/>
                  </a:lnTo>
                  <a:lnTo>
                    <a:pt x="39" y="0"/>
                  </a:lnTo>
                  <a:lnTo>
                    <a:pt x="39" y="0"/>
                  </a:lnTo>
                  <a:close/>
                  <a:moveTo>
                    <a:pt x="44" y="0"/>
                  </a:moveTo>
                  <a:lnTo>
                    <a:pt x="50" y="0"/>
                  </a:lnTo>
                  <a:lnTo>
                    <a:pt x="55" y="0"/>
                  </a:lnTo>
                  <a:lnTo>
                    <a:pt x="55" y="0"/>
                  </a:lnTo>
                  <a:lnTo>
                    <a:pt x="55" y="0"/>
                  </a:lnTo>
                  <a:lnTo>
                    <a:pt x="50" y="0"/>
                  </a:lnTo>
                  <a:lnTo>
                    <a:pt x="44" y="0"/>
                  </a:lnTo>
                  <a:close/>
                  <a:moveTo>
                    <a:pt x="55" y="0"/>
                  </a:moveTo>
                  <a:lnTo>
                    <a:pt x="55" y="0"/>
                  </a:lnTo>
                  <a:lnTo>
                    <a:pt x="61" y="0"/>
                  </a:lnTo>
                  <a:lnTo>
                    <a:pt x="66" y="0"/>
                  </a:lnTo>
                  <a:lnTo>
                    <a:pt x="61" y="0"/>
                  </a:lnTo>
                  <a:lnTo>
                    <a:pt x="55" y="0"/>
                  </a:lnTo>
                  <a:lnTo>
                    <a:pt x="55" y="0"/>
                  </a:lnTo>
                  <a:close/>
                  <a:moveTo>
                    <a:pt x="66" y="0"/>
                  </a:moveTo>
                  <a:lnTo>
                    <a:pt x="66" y="0"/>
                  </a:lnTo>
                  <a:lnTo>
                    <a:pt x="72" y="0"/>
                  </a:lnTo>
                  <a:lnTo>
                    <a:pt x="72" y="0"/>
                  </a:lnTo>
                  <a:lnTo>
                    <a:pt x="72" y="0"/>
                  </a:lnTo>
                  <a:lnTo>
                    <a:pt x="66" y="0"/>
                  </a:lnTo>
                  <a:lnTo>
                    <a:pt x="66" y="0"/>
                  </a:lnTo>
                  <a:close/>
                  <a:moveTo>
                    <a:pt x="77" y="0"/>
                  </a:moveTo>
                  <a:lnTo>
                    <a:pt x="77" y="0"/>
                  </a:lnTo>
                  <a:lnTo>
                    <a:pt x="83" y="0"/>
                  </a:lnTo>
                  <a:lnTo>
                    <a:pt x="83" y="0"/>
                  </a:lnTo>
                  <a:lnTo>
                    <a:pt x="83" y="0"/>
                  </a:lnTo>
                  <a:lnTo>
                    <a:pt x="77" y="0"/>
                  </a:lnTo>
                  <a:lnTo>
                    <a:pt x="77" y="0"/>
                  </a:lnTo>
                  <a:close/>
                  <a:moveTo>
                    <a:pt x="89" y="0"/>
                  </a:moveTo>
                  <a:lnTo>
                    <a:pt x="89" y="0"/>
                  </a:lnTo>
                  <a:lnTo>
                    <a:pt x="94" y="0"/>
                  </a:lnTo>
                  <a:lnTo>
                    <a:pt x="94" y="0"/>
                  </a:lnTo>
                  <a:lnTo>
                    <a:pt x="94" y="0"/>
                  </a:lnTo>
                  <a:lnTo>
                    <a:pt x="89" y="0"/>
                  </a:lnTo>
                  <a:lnTo>
                    <a:pt x="89" y="0"/>
                  </a:lnTo>
                  <a:close/>
                  <a:moveTo>
                    <a:pt x="94" y="0"/>
                  </a:moveTo>
                  <a:lnTo>
                    <a:pt x="94" y="0"/>
                  </a:lnTo>
                  <a:lnTo>
                    <a:pt x="100" y="0"/>
                  </a:lnTo>
                  <a:lnTo>
                    <a:pt x="105" y="0"/>
                  </a:lnTo>
                  <a:lnTo>
                    <a:pt x="100" y="0"/>
                  </a:lnTo>
                  <a:lnTo>
                    <a:pt x="94" y="0"/>
                  </a:lnTo>
                  <a:lnTo>
                    <a:pt x="94" y="0"/>
                  </a:lnTo>
                  <a:close/>
                  <a:moveTo>
                    <a:pt x="105" y="0"/>
                  </a:moveTo>
                  <a:lnTo>
                    <a:pt x="105" y="0"/>
                  </a:lnTo>
                  <a:lnTo>
                    <a:pt x="111" y="0"/>
                  </a:lnTo>
                  <a:lnTo>
                    <a:pt x="111" y="0"/>
                  </a:lnTo>
                  <a:lnTo>
                    <a:pt x="111" y="0"/>
                  </a:lnTo>
                  <a:lnTo>
                    <a:pt x="105" y="0"/>
                  </a:lnTo>
                  <a:lnTo>
                    <a:pt x="105" y="0"/>
                  </a:lnTo>
                  <a:close/>
                  <a:moveTo>
                    <a:pt x="116" y="0"/>
                  </a:moveTo>
                  <a:lnTo>
                    <a:pt x="116" y="0"/>
                  </a:lnTo>
                  <a:lnTo>
                    <a:pt x="122" y="0"/>
                  </a:lnTo>
                  <a:lnTo>
                    <a:pt x="122" y="0"/>
                  </a:lnTo>
                  <a:lnTo>
                    <a:pt x="122" y="0"/>
                  </a:lnTo>
                  <a:lnTo>
                    <a:pt x="116" y="0"/>
                  </a:lnTo>
                  <a:lnTo>
                    <a:pt x="116" y="0"/>
                  </a:lnTo>
                  <a:close/>
                  <a:moveTo>
                    <a:pt x="127" y="0"/>
                  </a:moveTo>
                  <a:lnTo>
                    <a:pt x="127" y="0"/>
                  </a:lnTo>
                  <a:lnTo>
                    <a:pt x="133" y="0"/>
                  </a:lnTo>
                  <a:lnTo>
                    <a:pt x="133" y="0"/>
                  </a:lnTo>
                  <a:lnTo>
                    <a:pt x="133" y="0"/>
                  </a:lnTo>
                  <a:lnTo>
                    <a:pt x="127" y="0"/>
                  </a:lnTo>
                  <a:lnTo>
                    <a:pt x="127" y="0"/>
                  </a:lnTo>
                  <a:close/>
                  <a:moveTo>
                    <a:pt x="133" y="0"/>
                  </a:moveTo>
                  <a:lnTo>
                    <a:pt x="133" y="0"/>
                  </a:lnTo>
                  <a:lnTo>
                    <a:pt x="138" y="0"/>
                  </a:lnTo>
                  <a:lnTo>
                    <a:pt x="144" y="0"/>
                  </a:lnTo>
                  <a:lnTo>
                    <a:pt x="138" y="0"/>
                  </a:lnTo>
                  <a:lnTo>
                    <a:pt x="133" y="0"/>
                  </a:lnTo>
                  <a:lnTo>
                    <a:pt x="133" y="0"/>
                  </a:lnTo>
                  <a:close/>
                  <a:moveTo>
                    <a:pt x="144" y="0"/>
                  </a:moveTo>
                  <a:lnTo>
                    <a:pt x="144" y="0"/>
                  </a:lnTo>
                  <a:lnTo>
                    <a:pt x="150" y="0"/>
                  </a:lnTo>
                  <a:lnTo>
                    <a:pt x="150" y="0"/>
                  </a:lnTo>
                  <a:lnTo>
                    <a:pt x="150" y="0"/>
                  </a:lnTo>
                  <a:lnTo>
                    <a:pt x="144" y="0"/>
                  </a:lnTo>
                  <a:lnTo>
                    <a:pt x="144" y="0"/>
                  </a:lnTo>
                  <a:close/>
                  <a:moveTo>
                    <a:pt x="155" y="0"/>
                  </a:moveTo>
                  <a:lnTo>
                    <a:pt x="155" y="0"/>
                  </a:lnTo>
                  <a:lnTo>
                    <a:pt x="161" y="0"/>
                  </a:lnTo>
                  <a:lnTo>
                    <a:pt x="161" y="0"/>
                  </a:lnTo>
                  <a:lnTo>
                    <a:pt x="161" y="0"/>
                  </a:lnTo>
                  <a:lnTo>
                    <a:pt x="155" y="0"/>
                  </a:lnTo>
                  <a:lnTo>
                    <a:pt x="155" y="0"/>
                  </a:lnTo>
                  <a:close/>
                  <a:moveTo>
                    <a:pt x="166" y="0"/>
                  </a:moveTo>
                  <a:lnTo>
                    <a:pt x="166" y="0"/>
                  </a:lnTo>
                  <a:lnTo>
                    <a:pt x="172" y="0"/>
                  </a:lnTo>
                  <a:lnTo>
                    <a:pt x="172" y="0"/>
                  </a:lnTo>
                  <a:lnTo>
                    <a:pt x="172" y="0"/>
                  </a:lnTo>
                  <a:lnTo>
                    <a:pt x="166" y="0"/>
                  </a:lnTo>
                  <a:lnTo>
                    <a:pt x="166" y="0"/>
                  </a:lnTo>
                  <a:close/>
                  <a:moveTo>
                    <a:pt x="172" y="0"/>
                  </a:moveTo>
                  <a:lnTo>
                    <a:pt x="172" y="0"/>
                  </a:lnTo>
                  <a:lnTo>
                    <a:pt x="183" y="0"/>
                  </a:lnTo>
                  <a:lnTo>
                    <a:pt x="183" y="0"/>
                  </a:lnTo>
                  <a:lnTo>
                    <a:pt x="183" y="0"/>
                  </a:lnTo>
                  <a:lnTo>
                    <a:pt x="172" y="0"/>
                  </a:lnTo>
                  <a:lnTo>
                    <a:pt x="172" y="0"/>
                  </a:lnTo>
                  <a:close/>
                  <a:moveTo>
                    <a:pt x="183" y="0"/>
                  </a:moveTo>
                  <a:lnTo>
                    <a:pt x="183" y="0"/>
                  </a:lnTo>
                  <a:lnTo>
                    <a:pt x="188" y="0"/>
                  </a:lnTo>
                  <a:lnTo>
                    <a:pt x="188" y="0"/>
                  </a:lnTo>
                  <a:lnTo>
                    <a:pt x="188" y="0"/>
                  </a:lnTo>
                  <a:lnTo>
                    <a:pt x="183" y="0"/>
                  </a:lnTo>
                  <a:lnTo>
                    <a:pt x="183" y="0"/>
                  </a:lnTo>
                  <a:close/>
                  <a:moveTo>
                    <a:pt x="194" y="0"/>
                  </a:moveTo>
                  <a:lnTo>
                    <a:pt x="194" y="0"/>
                  </a:lnTo>
                  <a:lnTo>
                    <a:pt x="200" y="0"/>
                  </a:lnTo>
                  <a:lnTo>
                    <a:pt x="200" y="0"/>
                  </a:lnTo>
                  <a:lnTo>
                    <a:pt x="200" y="0"/>
                  </a:lnTo>
                  <a:lnTo>
                    <a:pt x="194" y="0"/>
                  </a:lnTo>
                  <a:lnTo>
                    <a:pt x="194" y="0"/>
                  </a:lnTo>
                  <a:close/>
                  <a:moveTo>
                    <a:pt x="205" y="0"/>
                  </a:moveTo>
                  <a:lnTo>
                    <a:pt x="205" y="0"/>
                  </a:lnTo>
                  <a:lnTo>
                    <a:pt x="211" y="0"/>
                  </a:lnTo>
                  <a:lnTo>
                    <a:pt x="211" y="0"/>
                  </a:lnTo>
                  <a:lnTo>
                    <a:pt x="211" y="0"/>
                  </a:lnTo>
                  <a:lnTo>
                    <a:pt x="205" y="0"/>
                  </a:lnTo>
                  <a:lnTo>
                    <a:pt x="205" y="0"/>
                  </a:lnTo>
                  <a:close/>
                  <a:moveTo>
                    <a:pt x="211" y="0"/>
                  </a:moveTo>
                  <a:lnTo>
                    <a:pt x="211" y="0"/>
                  </a:lnTo>
                  <a:lnTo>
                    <a:pt x="222" y="0"/>
                  </a:lnTo>
                  <a:lnTo>
                    <a:pt x="222" y="0"/>
                  </a:lnTo>
                  <a:lnTo>
                    <a:pt x="222" y="0"/>
                  </a:lnTo>
                  <a:lnTo>
                    <a:pt x="211" y="0"/>
                  </a:lnTo>
                  <a:lnTo>
                    <a:pt x="211" y="0"/>
                  </a:lnTo>
                  <a:close/>
                  <a:moveTo>
                    <a:pt x="222" y="0"/>
                  </a:moveTo>
                  <a:lnTo>
                    <a:pt x="222" y="0"/>
                  </a:lnTo>
                  <a:lnTo>
                    <a:pt x="227" y="0"/>
                  </a:lnTo>
                  <a:lnTo>
                    <a:pt x="227" y="0"/>
                  </a:lnTo>
                  <a:lnTo>
                    <a:pt x="227" y="0"/>
                  </a:lnTo>
                  <a:lnTo>
                    <a:pt x="222" y="0"/>
                  </a:lnTo>
                  <a:lnTo>
                    <a:pt x="222" y="0"/>
                  </a:lnTo>
                  <a:close/>
                  <a:moveTo>
                    <a:pt x="233" y="0"/>
                  </a:moveTo>
                  <a:lnTo>
                    <a:pt x="233" y="0"/>
                  </a:lnTo>
                  <a:lnTo>
                    <a:pt x="238" y="0"/>
                  </a:lnTo>
                  <a:lnTo>
                    <a:pt x="238" y="0"/>
                  </a:lnTo>
                  <a:lnTo>
                    <a:pt x="238" y="0"/>
                  </a:lnTo>
                  <a:lnTo>
                    <a:pt x="233" y="0"/>
                  </a:lnTo>
                  <a:lnTo>
                    <a:pt x="233" y="0"/>
                  </a:lnTo>
                  <a:close/>
                  <a:moveTo>
                    <a:pt x="244" y="0"/>
                  </a:moveTo>
                  <a:lnTo>
                    <a:pt x="244" y="0"/>
                  </a:lnTo>
                  <a:lnTo>
                    <a:pt x="249" y="0"/>
                  </a:lnTo>
                  <a:lnTo>
                    <a:pt x="249" y="0"/>
                  </a:lnTo>
                  <a:lnTo>
                    <a:pt x="249" y="0"/>
                  </a:lnTo>
                  <a:lnTo>
                    <a:pt x="244" y="0"/>
                  </a:lnTo>
                  <a:lnTo>
                    <a:pt x="244" y="0"/>
                  </a:lnTo>
                  <a:close/>
                  <a:moveTo>
                    <a:pt x="249" y="0"/>
                  </a:moveTo>
                  <a:lnTo>
                    <a:pt x="249" y="0"/>
                  </a:lnTo>
                  <a:lnTo>
                    <a:pt x="261" y="0"/>
                  </a:lnTo>
                  <a:lnTo>
                    <a:pt x="261" y="0"/>
                  </a:lnTo>
                  <a:lnTo>
                    <a:pt x="261" y="0"/>
                  </a:lnTo>
                  <a:lnTo>
                    <a:pt x="249" y="0"/>
                  </a:lnTo>
                  <a:lnTo>
                    <a:pt x="249" y="0"/>
                  </a:lnTo>
                  <a:close/>
                  <a:moveTo>
                    <a:pt x="261" y="0"/>
                  </a:moveTo>
                  <a:lnTo>
                    <a:pt x="261" y="0"/>
                  </a:lnTo>
                  <a:lnTo>
                    <a:pt x="266" y="0"/>
                  </a:lnTo>
                  <a:lnTo>
                    <a:pt x="266" y="0"/>
                  </a:lnTo>
                  <a:lnTo>
                    <a:pt x="266" y="0"/>
                  </a:lnTo>
                  <a:lnTo>
                    <a:pt x="261" y="0"/>
                  </a:lnTo>
                  <a:lnTo>
                    <a:pt x="261" y="0"/>
                  </a:lnTo>
                  <a:close/>
                  <a:moveTo>
                    <a:pt x="272" y="0"/>
                  </a:moveTo>
                  <a:lnTo>
                    <a:pt x="272" y="0"/>
                  </a:lnTo>
                  <a:lnTo>
                    <a:pt x="277" y="0"/>
                  </a:lnTo>
                  <a:lnTo>
                    <a:pt x="277" y="0"/>
                  </a:lnTo>
                  <a:lnTo>
                    <a:pt x="277" y="0"/>
                  </a:lnTo>
                  <a:lnTo>
                    <a:pt x="272" y="0"/>
                  </a:lnTo>
                  <a:lnTo>
                    <a:pt x="272" y="0"/>
                  </a:lnTo>
                  <a:close/>
                  <a:moveTo>
                    <a:pt x="283" y="0"/>
                  </a:moveTo>
                  <a:lnTo>
                    <a:pt x="283" y="0"/>
                  </a:lnTo>
                  <a:lnTo>
                    <a:pt x="288" y="0"/>
                  </a:lnTo>
                  <a:lnTo>
                    <a:pt x="288" y="0"/>
                  </a:lnTo>
                  <a:lnTo>
                    <a:pt x="288" y="0"/>
                  </a:lnTo>
                  <a:lnTo>
                    <a:pt x="283" y="0"/>
                  </a:lnTo>
                  <a:lnTo>
                    <a:pt x="283" y="0"/>
                  </a:lnTo>
                  <a:close/>
                  <a:moveTo>
                    <a:pt x="288" y="0"/>
                  </a:moveTo>
                  <a:lnTo>
                    <a:pt x="288" y="0"/>
                  </a:lnTo>
                  <a:lnTo>
                    <a:pt x="299" y="0"/>
                  </a:lnTo>
                  <a:lnTo>
                    <a:pt x="299" y="0"/>
                  </a:lnTo>
                  <a:lnTo>
                    <a:pt x="299" y="0"/>
                  </a:lnTo>
                  <a:lnTo>
                    <a:pt x="288" y="0"/>
                  </a:lnTo>
                  <a:lnTo>
                    <a:pt x="288" y="0"/>
                  </a:lnTo>
                  <a:close/>
                  <a:moveTo>
                    <a:pt x="299" y="0"/>
                  </a:moveTo>
                  <a:lnTo>
                    <a:pt x="299" y="0"/>
                  </a:lnTo>
                  <a:lnTo>
                    <a:pt x="305" y="0"/>
                  </a:lnTo>
                  <a:lnTo>
                    <a:pt x="305" y="0"/>
                  </a:lnTo>
                  <a:lnTo>
                    <a:pt x="305" y="0"/>
                  </a:lnTo>
                  <a:lnTo>
                    <a:pt x="299" y="0"/>
                  </a:lnTo>
                  <a:lnTo>
                    <a:pt x="299" y="0"/>
                  </a:lnTo>
                  <a:close/>
                  <a:moveTo>
                    <a:pt x="311" y="0"/>
                  </a:moveTo>
                  <a:lnTo>
                    <a:pt x="311" y="0"/>
                  </a:lnTo>
                  <a:lnTo>
                    <a:pt x="316" y="0"/>
                  </a:lnTo>
                  <a:lnTo>
                    <a:pt x="316" y="0"/>
                  </a:lnTo>
                  <a:lnTo>
                    <a:pt x="316" y="0"/>
                  </a:lnTo>
                  <a:lnTo>
                    <a:pt x="311" y="0"/>
                  </a:lnTo>
                  <a:lnTo>
                    <a:pt x="311" y="0"/>
                  </a:lnTo>
                  <a:close/>
                  <a:moveTo>
                    <a:pt x="322" y="0"/>
                  </a:moveTo>
                  <a:lnTo>
                    <a:pt x="322" y="0"/>
                  </a:lnTo>
                  <a:lnTo>
                    <a:pt x="327" y="0"/>
                  </a:lnTo>
                  <a:lnTo>
                    <a:pt x="327" y="0"/>
                  </a:lnTo>
                  <a:lnTo>
                    <a:pt x="327" y="0"/>
                  </a:lnTo>
                  <a:lnTo>
                    <a:pt x="322" y="0"/>
                  </a:lnTo>
                  <a:lnTo>
                    <a:pt x="322" y="0"/>
                  </a:lnTo>
                  <a:close/>
                  <a:moveTo>
                    <a:pt x="327" y="0"/>
                  </a:moveTo>
                  <a:lnTo>
                    <a:pt x="333" y="0"/>
                  </a:lnTo>
                  <a:lnTo>
                    <a:pt x="338" y="0"/>
                  </a:lnTo>
                  <a:lnTo>
                    <a:pt x="338" y="0"/>
                  </a:lnTo>
                  <a:lnTo>
                    <a:pt x="338" y="0"/>
                  </a:lnTo>
                  <a:lnTo>
                    <a:pt x="333" y="0"/>
                  </a:lnTo>
                  <a:lnTo>
                    <a:pt x="327" y="0"/>
                  </a:lnTo>
                  <a:close/>
                  <a:moveTo>
                    <a:pt x="338" y="0"/>
                  </a:moveTo>
                  <a:lnTo>
                    <a:pt x="338" y="0"/>
                  </a:lnTo>
                  <a:lnTo>
                    <a:pt x="344" y="0"/>
                  </a:lnTo>
                  <a:lnTo>
                    <a:pt x="344" y="0"/>
                  </a:lnTo>
                  <a:lnTo>
                    <a:pt x="344" y="0"/>
                  </a:lnTo>
                  <a:lnTo>
                    <a:pt x="338" y="0"/>
                  </a:lnTo>
                  <a:lnTo>
                    <a:pt x="338" y="0"/>
                  </a:lnTo>
                  <a:close/>
                  <a:moveTo>
                    <a:pt x="349" y="0"/>
                  </a:moveTo>
                  <a:lnTo>
                    <a:pt x="349" y="0"/>
                  </a:lnTo>
                  <a:lnTo>
                    <a:pt x="355" y="0"/>
                  </a:lnTo>
                  <a:lnTo>
                    <a:pt x="355" y="0"/>
                  </a:lnTo>
                  <a:lnTo>
                    <a:pt x="355" y="0"/>
                  </a:lnTo>
                  <a:lnTo>
                    <a:pt x="349" y="0"/>
                  </a:lnTo>
                  <a:lnTo>
                    <a:pt x="349" y="0"/>
                  </a:lnTo>
                  <a:close/>
                  <a:moveTo>
                    <a:pt x="360" y="0"/>
                  </a:moveTo>
                  <a:lnTo>
                    <a:pt x="360" y="0"/>
                  </a:lnTo>
                  <a:lnTo>
                    <a:pt x="366" y="0"/>
                  </a:lnTo>
                  <a:lnTo>
                    <a:pt x="366" y="0"/>
                  </a:lnTo>
                  <a:lnTo>
                    <a:pt x="366" y="0"/>
                  </a:lnTo>
                  <a:lnTo>
                    <a:pt x="360" y="0"/>
                  </a:lnTo>
                  <a:lnTo>
                    <a:pt x="360" y="0"/>
                  </a:lnTo>
                  <a:close/>
                  <a:moveTo>
                    <a:pt x="366" y="0"/>
                  </a:moveTo>
                  <a:lnTo>
                    <a:pt x="372" y="0"/>
                  </a:lnTo>
                  <a:lnTo>
                    <a:pt x="377" y="0"/>
                  </a:lnTo>
                  <a:lnTo>
                    <a:pt x="377" y="0"/>
                  </a:lnTo>
                  <a:lnTo>
                    <a:pt x="377" y="0"/>
                  </a:lnTo>
                  <a:lnTo>
                    <a:pt x="372" y="0"/>
                  </a:lnTo>
                  <a:lnTo>
                    <a:pt x="366" y="0"/>
                  </a:lnTo>
                  <a:close/>
                  <a:moveTo>
                    <a:pt x="377" y="0"/>
                  </a:moveTo>
                  <a:lnTo>
                    <a:pt x="377" y="0"/>
                  </a:lnTo>
                  <a:lnTo>
                    <a:pt x="383" y="0"/>
                  </a:lnTo>
                  <a:lnTo>
                    <a:pt x="383" y="0"/>
                  </a:lnTo>
                  <a:lnTo>
                    <a:pt x="383" y="0"/>
                  </a:lnTo>
                  <a:lnTo>
                    <a:pt x="377" y="0"/>
                  </a:lnTo>
                  <a:lnTo>
                    <a:pt x="377" y="0"/>
                  </a:lnTo>
                  <a:close/>
                  <a:moveTo>
                    <a:pt x="388" y="0"/>
                  </a:moveTo>
                  <a:lnTo>
                    <a:pt x="388" y="0"/>
                  </a:lnTo>
                  <a:lnTo>
                    <a:pt x="394" y="0"/>
                  </a:lnTo>
                  <a:lnTo>
                    <a:pt x="394" y="0"/>
                  </a:lnTo>
                  <a:lnTo>
                    <a:pt x="394" y="0"/>
                  </a:lnTo>
                  <a:lnTo>
                    <a:pt x="388" y="0"/>
                  </a:lnTo>
                  <a:lnTo>
                    <a:pt x="388" y="0"/>
                  </a:lnTo>
                  <a:close/>
                  <a:moveTo>
                    <a:pt x="399" y="0"/>
                  </a:moveTo>
                  <a:lnTo>
                    <a:pt x="399" y="0"/>
                  </a:lnTo>
                  <a:lnTo>
                    <a:pt x="405" y="0"/>
                  </a:lnTo>
                  <a:lnTo>
                    <a:pt x="405" y="0"/>
                  </a:lnTo>
                  <a:lnTo>
                    <a:pt x="405" y="0"/>
                  </a:lnTo>
                  <a:lnTo>
                    <a:pt x="399" y="0"/>
                  </a:lnTo>
                  <a:lnTo>
                    <a:pt x="399" y="0"/>
                  </a:lnTo>
                  <a:close/>
                  <a:moveTo>
                    <a:pt x="405" y="0"/>
                  </a:moveTo>
                  <a:lnTo>
                    <a:pt x="410" y="0"/>
                  </a:lnTo>
                  <a:lnTo>
                    <a:pt x="416" y="0"/>
                  </a:lnTo>
                  <a:lnTo>
                    <a:pt x="416" y="0"/>
                  </a:lnTo>
                  <a:lnTo>
                    <a:pt x="416" y="0"/>
                  </a:lnTo>
                  <a:lnTo>
                    <a:pt x="410" y="0"/>
                  </a:lnTo>
                  <a:lnTo>
                    <a:pt x="405" y="0"/>
                  </a:lnTo>
                  <a:close/>
                  <a:moveTo>
                    <a:pt x="416" y="0"/>
                  </a:moveTo>
                  <a:lnTo>
                    <a:pt x="416" y="0"/>
                  </a:lnTo>
                  <a:lnTo>
                    <a:pt x="422" y="0"/>
                  </a:lnTo>
                  <a:lnTo>
                    <a:pt x="427" y="0"/>
                  </a:lnTo>
                  <a:lnTo>
                    <a:pt x="422" y="0"/>
                  </a:lnTo>
                  <a:lnTo>
                    <a:pt x="416" y="0"/>
                  </a:lnTo>
                  <a:lnTo>
                    <a:pt x="416" y="0"/>
                  </a:lnTo>
                  <a:close/>
                  <a:moveTo>
                    <a:pt x="427" y="0"/>
                  </a:moveTo>
                  <a:lnTo>
                    <a:pt x="427" y="0"/>
                  </a:lnTo>
                  <a:lnTo>
                    <a:pt x="433" y="0"/>
                  </a:lnTo>
                  <a:lnTo>
                    <a:pt x="433" y="0"/>
                  </a:lnTo>
                  <a:lnTo>
                    <a:pt x="433" y="0"/>
                  </a:lnTo>
                  <a:lnTo>
                    <a:pt x="427" y="0"/>
                  </a:lnTo>
                  <a:lnTo>
                    <a:pt x="427" y="0"/>
                  </a:lnTo>
                  <a:close/>
                  <a:moveTo>
                    <a:pt x="438" y="0"/>
                  </a:moveTo>
                  <a:lnTo>
                    <a:pt x="438" y="0"/>
                  </a:lnTo>
                  <a:lnTo>
                    <a:pt x="444" y="0"/>
                  </a:lnTo>
                  <a:lnTo>
                    <a:pt x="444" y="0"/>
                  </a:lnTo>
                  <a:lnTo>
                    <a:pt x="444" y="0"/>
                  </a:lnTo>
                  <a:lnTo>
                    <a:pt x="438" y="0"/>
                  </a:lnTo>
                  <a:lnTo>
                    <a:pt x="438" y="0"/>
                  </a:lnTo>
                  <a:close/>
                  <a:moveTo>
                    <a:pt x="449" y="0"/>
                  </a:moveTo>
                  <a:lnTo>
                    <a:pt x="449" y="0"/>
                  </a:lnTo>
                  <a:lnTo>
                    <a:pt x="455" y="0"/>
                  </a:lnTo>
                  <a:lnTo>
                    <a:pt x="455" y="0"/>
                  </a:lnTo>
                  <a:lnTo>
                    <a:pt x="455" y="0"/>
                  </a:lnTo>
                  <a:lnTo>
                    <a:pt x="449" y="0"/>
                  </a:lnTo>
                  <a:lnTo>
                    <a:pt x="449" y="0"/>
                  </a:lnTo>
                  <a:close/>
                  <a:moveTo>
                    <a:pt x="455" y="0"/>
                  </a:moveTo>
                  <a:lnTo>
                    <a:pt x="455" y="0"/>
                  </a:lnTo>
                  <a:lnTo>
                    <a:pt x="460" y="0"/>
                  </a:lnTo>
                  <a:lnTo>
                    <a:pt x="466" y="0"/>
                  </a:lnTo>
                  <a:lnTo>
                    <a:pt x="460" y="0"/>
                  </a:lnTo>
                  <a:lnTo>
                    <a:pt x="455" y="0"/>
                  </a:lnTo>
                  <a:lnTo>
                    <a:pt x="455" y="0"/>
                  </a:lnTo>
                  <a:close/>
                  <a:moveTo>
                    <a:pt x="466" y="0"/>
                  </a:moveTo>
                  <a:lnTo>
                    <a:pt x="466" y="0"/>
                  </a:lnTo>
                  <a:lnTo>
                    <a:pt x="471" y="0"/>
                  </a:lnTo>
                  <a:lnTo>
                    <a:pt x="471" y="0"/>
                  </a:lnTo>
                  <a:lnTo>
                    <a:pt x="471" y="0"/>
                  </a:lnTo>
                  <a:lnTo>
                    <a:pt x="466" y="0"/>
                  </a:lnTo>
                  <a:lnTo>
                    <a:pt x="466" y="0"/>
                  </a:lnTo>
                  <a:close/>
                  <a:moveTo>
                    <a:pt x="477" y="0"/>
                  </a:moveTo>
                  <a:lnTo>
                    <a:pt x="477" y="0"/>
                  </a:lnTo>
                  <a:lnTo>
                    <a:pt x="483" y="0"/>
                  </a:lnTo>
                  <a:lnTo>
                    <a:pt x="483" y="0"/>
                  </a:lnTo>
                  <a:lnTo>
                    <a:pt x="483" y="0"/>
                  </a:lnTo>
                  <a:lnTo>
                    <a:pt x="477" y="0"/>
                  </a:lnTo>
                  <a:lnTo>
                    <a:pt x="477" y="0"/>
                  </a:lnTo>
                  <a:close/>
                  <a:moveTo>
                    <a:pt x="488" y="0"/>
                  </a:moveTo>
                  <a:lnTo>
                    <a:pt x="488" y="0"/>
                  </a:lnTo>
                  <a:lnTo>
                    <a:pt x="494" y="0"/>
                  </a:lnTo>
                  <a:lnTo>
                    <a:pt x="494" y="0"/>
                  </a:lnTo>
                  <a:lnTo>
                    <a:pt x="494" y="0"/>
                  </a:lnTo>
                  <a:lnTo>
                    <a:pt x="488" y="0"/>
                  </a:lnTo>
                  <a:lnTo>
                    <a:pt x="488" y="0"/>
                  </a:lnTo>
                  <a:close/>
                  <a:moveTo>
                    <a:pt x="494" y="0"/>
                  </a:moveTo>
                  <a:lnTo>
                    <a:pt x="494" y="0"/>
                  </a:lnTo>
                  <a:lnTo>
                    <a:pt x="499" y="0"/>
                  </a:lnTo>
                  <a:lnTo>
                    <a:pt x="505" y="0"/>
                  </a:lnTo>
                  <a:lnTo>
                    <a:pt x="499" y="0"/>
                  </a:lnTo>
                  <a:lnTo>
                    <a:pt x="494" y="0"/>
                  </a:lnTo>
                  <a:lnTo>
                    <a:pt x="494" y="0"/>
                  </a:lnTo>
                  <a:close/>
                  <a:moveTo>
                    <a:pt x="505" y="0"/>
                  </a:moveTo>
                  <a:lnTo>
                    <a:pt x="505" y="0"/>
                  </a:lnTo>
                  <a:lnTo>
                    <a:pt x="510" y="0"/>
                  </a:lnTo>
                  <a:lnTo>
                    <a:pt x="510" y="0"/>
                  </a:lnTo>
                  <a:lnTo>
                    <a:pt x="510" y="0"/>
                  </a:lnTo>
                  <a:lnTo>
                    <a:pt x="505" y="0"/>
                  </a:lnTo>
                  <a:lnTo>
                    <a:pt x="505" y="0"/>
                  </a:lnTo>
                  <a:close/>
                  <a:moveTo>
                    <a:pt x="516" y="0"/>
                  </a:moveTo>
                  <a:lnTo>
                    <a:pt x="516" y="0"/>
                  </a:lnTo>
                  <a:lnTo>
                    <a:pt x="521" y="0"/>
                  </a:lnTo>
                  <a:lnTo>
                    <a:pt x="521" y="0"/>
                  </a:lnTo>
                  <a:lnTo>
                    <a:pt x="521" y="0"/>
                  </a:lnTo>
                  <a:lnTo>
                    <a:pt x="516" y="0"/>
                  </a:lnTo>
                  <a:lnTo>
                    <a:pt x="516" y="0"/>
                  </a:lnTo>
                  <a:close/>
                  <a:moveTo>
                    <a:pt x="527" y="0"/>
                  </a:moveTo>
                  <a:lnTo>
                    <a:pt x="527" y="0"/>
                  </a:lnTo>
                  <a:lnTo>
                    <a:pt x="533" y="0"/>
                  </a:lnTo>
                  <a:lnTo>
                    <a:pt x="533" y="0"/>
                  </a:lnTo>
                  <a:lnTo>
                    <a:pt x="533" y="0"/>
                  </a:lnTo>
                  <a:lnTo>
                    <a:pt x="527" y="0"/>
                  </a:lnTo>
                  <a:lnTo>
                    <a:pt x="527" y="0"/>
                  </a:lnTo>
                  <a:close/>
                  <a:moveTo>
                    <a:pt x="533" y="0"/>
                  </a:moveTo>
                  <a:lnTo>
                    <a:pt x="533" y="0"/>
                  </a:lnTo>
                  <a:lnTo>
                    <a:pt x="544" y="0"/>
                  </a:lnTo>
                  <a:lnTo>
                    <a:pt x="544" y="0"/>
                  </a:lnTo>
                  <a:lnTo>
                    <a:pt x="544" y="0"/>
                  </a:lnTo>
                  <a:lnTo>
                    <a:pt x="533" y="0"/>
                  </a:lnTo>
                  <a:lnTo>
                    <a:pt x="533" y="0"/>
                  </a:lnTo>
                  <a:close/>
                  <a:moveTo>
                    <a:pt x="544" y="0"/>
                  </a:moveTo>
                  <a:lnTo>
                    <a:pt x="544" y="0"/>
                  </a:lnTo>
                  <a:lnTo>
                    <a:pt x="549" y="0"/>
                  </a:lnTo>
                  <a:lnTo>
                    <a:pt x="549" y="0"/>
                  </a:lnTo>
                  <a:lnTo>
                    <a:pt x="549" y="0"/>
                  </a:lnTo>
                  <a:lnTo>
                    <a:pt x="544" y="0"/>
                  </a:lnTo>
                  <a:lnTo>
                    <a:pt x="544" y="0"/>
                  </a:lnTo>
                  <a:close/>
                  <a:moveTo>
                    <a:pt x="555" y="0"/>
                  </a:moveTo>
                  <a:lnTo>
                    <a:pt x="555" y="0"/>
                  </a:lnTo>
                  <a:lnTo>
                    <a:pt x="560" y="0"/>
                  </a:lnTo>
                  <a:lnTo>
                    <a:pt x="560" y="0"/>
                  </a:lnTo>
                  <a:lnTo>
                    <a:pt x="560" y="0"/>
                  </a:lnTo>
                  <a:lnTo>
                    <a:pt x="555" y="0"/>
                  </a:lnTo>
                  <a:lnTo>
                    <a:pt x="555" y="0"/>
                  </a:lnTo>
                  <a:close/>
                  <a:moveTo>
                    <a:pt x="566" y="0"/>
                  </a:moveTo>
                  <a:lnTo>
                    <a:pt x="566" y="0"/>
                  </a:lnTo>
                  <a:lnTo>
                    <a:pt x="571" y="0"/>
                  </a:lnTo>
                  <a:lnTo>
                    <a:pt x="571" y="0"/>
                  </a:lnTo>
                  <a:lnTo>
                    <a:pt x="571" y="0"/>
                  </a:lnTo>
                  <a:lnTo>
                    <a:pt x="566" y="0"/>
                  </a:lnTo>
                  <a:lnTo>
                    <a:pt x="566" y="0"/>
                  </a:lnTo>
                  <a:close/>
                  <a:moveTo>
                    <a:pt x="571" y="0"/>
                  </a:moveTo>
                  <a:lnTo>
                    <a:pt x="571" y="0"/>
                  </a:lnTo>
                  <a:lnTo>
                    <a:pt x="583" y="0"/>
                  </a:lnTo>
                  <a:lnTo>
                    <a:pt x="583" y="0"/>
                  </a:lnTo>
                  <a:lnTo>
                    <a:pt x="583" y="0"/>
                  </a:lnTo>
                  <a:lnTo>
                    <a:pt x="571" y="0"/>
                  </a:lnTo>
                  <a:lnTo>
                    <a:pt x="571" y="0"/>
                  </a:lnTo>
                  <a:close/>
                  <a:moveTo>
                    <a:pt x="583" y="0"/>
                  </a:moveTo>
                  <a:lnTo>
                    <a:pt x="583" y="0"/>
                  </a:lnTo>
                  <a:lnTo>
                    <a:pt x="588" y="0"/>
                  </a:lnTo>
                  <a:lnTo>
                    <a:pt x="588" y="0"/>
                  </a:lnTo>
                  <a:lnTo>
                    <a:pt x="588" y="0"/>
                  </a:lnTo>
                  <a:lnTo>
                    <a:pt x="583" y="0"/>
                  </a:lnTo>
                  <a:lnTo>
                    <a:pt x="583" y="0"/>
                  </a:lnTo>
                  <a:close/>
                  <a:moveTo>
                    <a:pt x="594" y="0"/>
                  </a:moveTo>
                  <a:lnTo>
                    <a:pt x="594" y="0"/>
                  </a:lnTo>
                  <a:lnTo>
                    <a:pt x="599" y="0"/>
                  </a:lnTo>
                  <a:lnTo>
                    <a:pt x="599" y="0"/>
                  </a:lnTo>
                  <a:lnTo>
                    <a:pt x="599" y="0"/>
                  </a:lnTo>
                  <a:lnTo>
                    <a:pt x="594" y="0"/>
                  </a:lnTo>
                  <a:lnTo>
                    <a:pt x="594" y="0"/>
                  </a:lnTo>
                  <a:close/>
                  <a:moveTo>
                    <a:pt x="605" y="0"/>
                  </a:moveTo>
                  <a:lnTo>
                    <a:pt x="605" y="0"/>
                  </a:lnTo>
                  <a:lnTo>
                    <a:pt x="610" y="0"/>
                  </a:lnTo>
                  <a:lnTo>
                    <a:pt x="610" y="0"/>
                  </a:lnTo>
                  <a:lnTo>
                    <a:pt x="610" y="0"/>
                  </a:lnTo>
                  <a:lnTo>
                    <a:pt x="605" y="0"/>
                  </a:lnTo>
                  <a:lnTo>
                    <a:pt x="605" y="0"/>
                  </a:lnTo>
                  <a:close/>
                  <a:moveTo>
                    <a:pt x="610" y="0"/>
                  </a:moveTo>
                  <a:lnTo>
                    <a:pt x="610" y="0"/>
                  </a:lnTo>
                  <a:lnTo>
                    <a:pt x="621" y="0"/>
                  </a:lnTo>
                  <a:lnTo>
                    <a:pt x="621" y="0"/>
                  </a:lnTo>
                  <a:lnTo>
                    <a:pt x="621" y="0"/>
                  </a:lnTo>
                  <a:lnTo>
                    <a:pt x="610" y="0"/>
                  </a:lnTo>
                  <a:lnTo>
                    <a:pt x="610" y="0"/>
                  </a:lnTo>
                  <a:close/>
                  <a:moveTo>
                    <a:pt x="621" y="0"/>
                  </a:moveTo>
                  <a:lnTo>
                    <a:pt x="621" y="0"/>
                  </a:lnTo>
                  <a:lnTo>
                    <a:pt x="627" y="0"/>
                  </a:lnTo>
                  <a:lnTo>
                    <a:pt x="627" y="0"/>
                  </a:lnTo>
                  <a:lnTo>
                    <a:pt x="627" y="0"/>
                  </a:lnTo>
                  <a:lnTo>
                    <a:pt x="621" y="0"/>
                  </a:lnTo>
                  <a:lnTo>
                    <a:pt x="621" y="0"/>
                  </a:lnTo>
                  <a:close/>
                  <a:moveTo>
                    <a:pt x="632" y="0"/>
                  </a:moveTo>
                  <a:lnTo>
                    <a:pt x="632" y="0"/>
                  </a:lnTo>
                  <a:lnTo>
                    <a:pt x="638" y="0"/>
                  </a:lnTo>
                  <a:lnTo>
                    <a:pt x="638" y="0"/>
                  </a:lnTo>
                  <a:lnTo>
                    <a:pt x="638" y="0"/>
                  </a:lnTo>
                  <a:lnTo>
                    <a:pt x="632" y="0"/>
                  </a:lnTo>
                  <a:lnTo>
                    <a:pt x="632" y="0"/>
                  </a:lnTo>
                  <a:close/>
                  <a:moveTo>
                    <a:pt x="644" y="0"/>
                  </a:moveTo>
                  <a:lnTo>
                    <a:pt x="644" y="0"/>
                  </a:lnTo>
                  <a:lnTo>
                    <a:pt x="649" y="0"/>
                  </a:lnTo>
                  <a:lnTo>
                    <a:pt x="649" y="0"/>
                  </a:lnTo>
                  <a:lnTo>
                    <a:pt x="649" y="0"/>
                  </a:lnTo>
                  <a:lnTo>
                    <a:pt x="644" y="0"/>
                  </a:lnTo>
                  <a:lnTo>
                    <a:pt x="644" y="0"/>
                  </a:lnTo>
                  <a:close/>
                  <a:moveTo>
                    <a:pt x="649" y="0"/>
                  </a:moveTo>
                  <a:lnTo>
                    <a:pt x="649" y="0"/>
                  </a:lnTo>
                  <a:lnTo>
                    <a:pt x="660" y="0"/>
                  </a:lnTo>
                  <a:lnTo>
                    <a:pt x="660" y="0"/>
                  </a:lnTo>
                  <a:lnTo>
                    <a:pt x="660" y="0"/>
                  </a:lnTo>
                  <a:lnTo>
                    <a:pt x="649" y="0"/>
                  </a:lnTo>
                  <a:lnTo>
                    <a:pt x="649" y="0"/>
                  </a:lnTo>
                  <a:close/>
                  <a:moveTo>
                    <a:pt x="660" y="0"/>
                  </a:moveTo>
                  <a:lnTo>
                    <a:pt x="660" y="0"/>
                  </a:lnTo>
                  <a:lnTo>
                    <a:pt x="666" y="0"/>
                  </a:lnTo>
                  <a:lnTo>
                    <a:pt x="666" y="0"/>
                  </a:lnTo>
                  <a:lnTo>
                    <a:pt x="666" y="0"/>
                  </a:lnTo>
                  <a:lnTo>
                    <a:pt x="660" y="0"/>
                  </a:lnTo>
                  <a:lnTo>
                    <a:pt x="660" y="0"/>
                  </a:lnTo>
                  <a:close/>
                  <a:moveTo>
                    <a:pt x="671" y="0"/>
                  </a:moveTo>
                  <a:lnTo>
                    <a:pt x="671" y="0"/>
                  </a:lnTo>
                  <a:lnTo>
                    <a:pt x="677" y="0"/>
                  </a:lnTo>
                  <a:lnTo>
                    <a:pt x="677" y="0"/>
                  </a:lnTo>
                  <a:lnTo>
                    <a:pt x="677" y="0"/>
                  </a:lnTo>
                  <a:lnTo>
                    <a:pt x="671" y="0"/>
                  </a:lnTo>
                  <a:lnTo>
                    <a:pt x="671" y="0"/>
                  </a:lnTo>
                  <a:close/>
                  <a:moveTo>
                    <a:pt x="682" y="0"/>
                  </a:moveTo>
                  <a:lnTo>
                    <a:pt x="682" y="0"/>
                  </a:lnTo>
                  <a:lnTo>
                    <a:pt x="688" y="0"/>
                  </a:lnTo>
                  <a:lnTo>
                    <a:pt x="688" y="0"/>
                  </a:lnTo>
                  <a:lnTo>
                    <a:pt x="688" y="0"/>
                  </a:lnTo>
                  <a:lnTo>
                    <a:pt x="682" y="0"/>
                  </a:lnTo>
                  <a:lnTo>
                    <a:pt x="682" y="0"/>
                  </a:lnTo>
                  <a:close/>
                  <a:moveTo>
                    <a:pt x="688" y="0"/>
                  </a:moveTo>
                  <a:lnTo>
                    <a:pt x="694" y="0"/>
                  </a:lnTo>
                  <a:lnTo>
                    <a:pt x="699" y="0"/>
                  </a:lnTo>
                  <a:lnTo>
                    <a:pt x="699" y="0"/>
                  </a:lnTo>
                  <a:lnTo>
                    <a:pt x="699" y="0"/>
                  </a:lnTo>
                  <a:lnTo>
                    <a:pt x="694" y="0"/>
                  </a:lnTo>
                  <a:lnTo>
                    <a:pt x="688" y="0"/>
                  </a:lnTo>
                  <a:close/>
                  <a:moveTo>
                    <a:pt x="699" y="0"/>
                  </a:moveTo>
                  <a:lnTo>
                    <a:pt x="699" y="0"/>
                  </a:lnTo>
                  <a:lnTo>
                    <a:pt x="705" y="0"/>
                  </a:lnTo>
                  <a:lnTo>
                    <a:pt x="705" y="0"/>
                  </a:lnTo>
                  <a:lnTo>
                    <a:pt x="705" y="0"/>
                  </a:lnTo>
                  <a:lnTo>
                    <a:pt x="699" y="0"/>
                  </a:lnTo>
                  <a:lnTo>
                    <a:pt x="699" y="0"/>
                  </a:lnTo>
                  <a:close/>
                  <a:moveTo>
                    <a:pt x="710" y="0"/>
                  </a:moveTo>
                  <a:lnTo>
                    <a:pt x="710" y="0"/>
                  </a:lnTo>
                  <a:lnTo>
                    <a:pt x="716" y="0"/>
                  </a:lnTo>
                  <a:lnTo>
                    <a:pt x="716" y="0"/>
                  </a:lnTo>
                  <a:lnTo>
                    <a:pt x="716" y="0"/>
                  </a:lnTo>
                  <a:lnTo>
                    <a:pt x="710" y="0"/>
                  </a:lnTo>
                  <a:lnTo>
                    <a:pt x="710" y="0"/>
                  </a:lnTo>
                  <a:close/>
                  <a:moveTo>
                    <a:pt x="721" y="0"/>
                  </a:moveTo>
                  <a:lnTo>
                    <a:pt x="721" y="0"/>
                  </a:lnTo>
                  <a:lnTo>
                    <a:pt x="727" y="0"/>
                  </a:lnTo>
                  <a:lnTo>
                    <a:pt x="727" y="0"/>
                  </a:lnTo>
                  <a:lnTo>
                    <a:pt x="727" y="0"/>
                  </a:lnTo>
                  <a:lnTo>
                    <a:pt x="721" y="0"/>
                  </a:lnTo>
                  <a:lnTo>
                    <a:pt x="721" y="0"/>
                  </a:lnTo>
                  <a:close/>
                  <a:moveTo>
                    <a:pt x="727" y="0"/>
                  </a:moveTo>
                  <a:lnTo>
                    <a:pt x="732" y="0"/>
                  </a:lnTo>
                  <a:lnTo>
                    <a:pt x="738" y="0"/>
                  </a:lnTo>
                  <a:lnTo>
                    <a:pt x="738" y="0"/>
                  </a:lnTo>
                  <a:lnTo>
                    <a:pt x="738" y="0"/>
                  </a:lnTo>
                  <a:lnTo>
                    <a:pt x="732" y="0"/>
                  </a:lnTo>
                  <a:lnTo>
                    <a:pt x="727" y="0"/>
                  </a:lnTo>
                  <a:close/>
                  <a:moveTo>
                    <a:pt x="738" y="0"/>
                  </a:moveTo>
                  <a:lnTo>
                    <a:pt x="738" y="0"/>
                  </a:lnTo>
                  <a:lnTo>
                    <a:pt x="743" y="0"/>
                  </a:lnTo>
                  <a:lnTo>
                    <a:pt x="743" y="0"/>
                  </a:lnTo>
                  <a:lnTo>
                    <a:pt x="743" y="0"/>
                  </a:lnTo>
                  <a:lnTo>
                    <a:pt x="738" y="0"/>
                  </a:lnTo>
                  <a:lnTo>
                    <a:pt x="738" y="0"/>
                  </a:lnTo>
                  <a:close/>
                  <a:moveTo>
                    <a:pt x="749" y="0"/>
                  </a:moveTo>
                  <a:lnTo>
                    <a:pt x="749" y="0"/>
                  </a:lnTo>
                  <a:lnTo>
                    <a:pt x="755" y="0"/>
                  </a:lnTo>
                  <a:lnTo>
                    <a:pt x="755" y="0"/>
                  </a:lnTo>
                  <a:lnTo>
                    <a:pt x="755" y="0"/>
                  </a:lnTo>
                  <a:lnTo>
                    <a:pt x="749" y="0"/>
                  </a:lnTo>
                  <a:lnTo>
                    <a:pt x="749" y="0"/>
                  </a:lnTo>
                  <a:close/>
                  <a:moveTo>
                    <a:pt x="760" y="0"/>
                  </a:moveTo>
                  <a:lnTo>
                    <a:pt x="760" y="0"/>
                  </a:lnTo>
                  <a:lnTo>
                    <a:pt x="766" y="0"/>
                  </a:lnTo>
                  <a:lnTo>
                    <a:pt x="766" y="0"/>
                  </a:lnTo>
                  <a:lnTo>
                    <a:pt x="766" y="0"/>
                  </a:lnTo>
                  <a:lnTo>
                    <a:pt x="760" y="0"/>
                  </a:lnTo>
                  <a:lnTo>
                    <a:pt x="760" y="0"/>
                  </a:lnTo>
                  <a:close/>
                  <a:moveTo>
                    <a:pt x="766" y="0"/>
                  </a:moveTo>
                  <a:lnTo>
                    <a:pt x="771" y="0"/>
                  </a:lnTo>
                  <a:lnTo>
                    <a:pt x="777" y="0"/>
                  </a:lnTo>
                  <a:lnTo>
                    <a:pt x="777" y="0"/>
                  </a:lnTo>
                  <a:lnTo>
                    <a:pt x="777" y="0"/>
                  </a:lnTo>
                  <a:lnTo>
                    <a:pt x="771" y="0"/>
                  </a:lnTo>
                  <a:lnTo>
                    <a:pt x="766" y="0"/>
                  </a:lnTo>
                  <a:close/>
                  <a:moveTo>
                    <a:pt x="777" y="0"/>
                  </a:moveTo>
                  <a:lnTo>
                    <a:pt x="777" y="0"/>
                  </a:lnTo>
                  <a:lnTo>
                    <a:pt x="782" y="0"/>
                  </a:lnTo>
                  <a:lnTo>
                    <a:pt x="788" y="0"/>
                  </a:lnTo>
                  <a:lnTo>
                    <a:pt x="782" y="0"/>
                  </a:lnTo>
                  <a:lnTo>
                    <a:pt x="777" y="0"/>
                  </a:lnTo>
                  <a:lnTo>
                    <a:pt x="777" y="0"/>
                  </a:lnTo>
                  <a:close/>
                  <a:moveTo>
                    <a:pt x="788" y="0"/>
                  </a:moveTo>
                  <a:lnTo>
                    <a:pt x="788" y="0"/>
                  </a:lnTo>
                  <a:lnTo>
                    <a:pt x="793" y="0"/>
                  </a:lnTo>
                  <a:lnTo>
                    <a:pt x="793" y="0"/>
                  </a:lnTo>
                  <a:lnTo>
                    <a:pt x="793" y="0"/>
                  </a:lnTo>
                  <a:lnTo>
                    <a:pt x="788" y="0"/>
                  </a:lnTo>
                  <a:lnTo>
                    <a:pt x="788" y="0"/>
                  </a:lnTo>
                  <a:close/>
                  <a:moveTo>
                    <a:pt x="799" y="0"/>
                  </a:moveTo>
                  <a:lnTo>
                    <a:pt x="799" y="0"/>
                  </a:lnTo>
                  <a:lnTo>
                    <a:pt x="805" y="0"/>
                  </a:lnTo>
                  <a:lnTo>
                    <a:pt x="805" y="0"/>
                  </a:lnTo>
                  <a:lnTo>
                    <a:pt x="805" y="0"/>
                  </a:lnTo>
                  <a:lnTo>
                    <a:pt x="799" y="0"/>
                  </a:lnTo>
                  <a:lnTo>
                    <a:pt x="799" y="0"/>
                  </a:lnTo>
                  <a:close/>
                  <a:moveTo>
                    <a:pt x="810" y="0"/>
                  </a:moveTo>
                  <a:lnTo>
                    <a:pt x="810" y="0"/>
                  </a:lnTo>
                  <a:lnTo>
                    <a:pt x="816" y="0"/>
                  </a:lnTo>
                  <a:lnTo>
                    <a:pt x="816" y="0"/>
                  </a:lnTo>
                  <a:lnTo>
                    <a:pt x="816" y="0"/>
                  </a:lnTo>
                  <a:lnTo>
                    <a:pt x="810" y="0"/>
                  </a:lnTo>
                  <a:lnTo>
                    <a:pt x="810" y="0"/>
                  </a:lnTo>
                  <a:close/>
                  <a:moveTo>
                    <a:pt x="816" y="0"/>
                  </a:moveTo>
                  <a:lnTo>
                    <a:pt x="816" y="0"/>
                  </a:lnTo>
                  <a:lnTo>
                    <a:pt x="821" y="0"/>
                  </a:lnTo>
                  <a:lnTo>
                    <a:pt x="827" y="0"/>
                  </a:lnTo>
                  <a:lnTo>
                    <a:pt x="821" y="0"/>
                  </a:lnTo>
                  <a:lnTo>
                    <a:pt x="816" y="0"/>
                  </a:lnTo>
                  <a:lnTo>
                    <a:pt x="816" y="0"/>
                  </a:lnTo>
                  <a:close/>
                  <a:moveTo>
                    <a:pt x="827" y="0"/>
                  </a:moveTo>
                  <a:lnTo>
                    <a:pt x="827" y="0"/>
                  </a:lnTo>
                  <a:lnTo>
                    <a:pt x="832" y="0"/>
                  </a:lnTo>
                  <a:lnTo>
                    <a:pt x="832" y="0"/>
                  </a:lnTo>
                  <a:lnTo>
                    <a:pt x="832" y="0"/>
                  </a:lnTo>
                  <a:lnTo>
                    <a:pt x="827" y="0"/>
                  </a:lnTo>
                  <a:lnTo>
                    <a:pt x="827" y="0"/>
                  </a:lnTo>
                  <a:close/>
                  <a:moveTo>
                    <a:pt x="838" y="0"/>
                  </a:moveTo>
                  <a:lnTo>
                    <a:pt x="838" y="0"/>
                  </a:lnTo>
                  <a:lnTo>
                    <a:pt x="843" y="0"/>
                  </a:lnTo>
                  <a:lnTo>
                    <a:pt x="843" y="0"/>
                  </a:lnTo>
                  <a:lnTo>
                    <a:pt x="843" y="0"/>
                  </a:lnTo>
                  <a:lnTo>
                    <a:pt x="838" y="0"/>
                  </a:lnTo>
                  <a:lnTo>
                    <a:pt x="838" y="0"/>
                  </a:lnTo>
                  <a:close/>
                  <a:moveTo>
                    <a:pt x="849" y="0"/>
                  </a:moveTo>
                  <a:lnTo>
                    <a:pt x="849" y="0"/>
                  </a:lnTo>
                  <a:lnTo>
                    <a:pt x="854" y="0"/>
                  </a:lnTo>
                  <a:lnTo>
                    <a:pt x="854" y="0"/>
                  </a:lnTo>
                  <a:lnTo>
                    <a:pt x="854" y="0"/>
                  </a:lnTo>
                  <a:lnTo>
                    <a:pt x="849" y="0"/>
                  </a:lnTo>
                  <a:lnTo>
                    <a:pt x="849" y="0"/>
                  </a:lnTo>
                  <a:close/>
                  <a:moveTo>
                    <a:pt x="854" y="0"/>
                  </a:moveTo>
                  <a:lnTo>
                    <a:pt x="854" y="0"/>
                  </a:lnTo>
                  <a:lnTo>
                    <a:pt x="860" y="0"/>
                  </a:lnTo>
                  <a:lnTo>
                    <a:pt x="866" y="0"/>
                  </a:lnTo>
                  <a:lnTo>
                    <a:pt x="860" y="0"/>
                  </a:lnTo>
                  <a:lnTo>
                    <a:pt x="854" y="0"/>
                  </a:lnTo>
                  <a:lnTo>
                    <a:pt x="854" y="0"/>
                  </a:lnTo>
                  <a:close/>
                  <a:moveTo>
                    <a:pt x="866" y="0"/>
                  </a:moveTo>
                  <a:lnTo>
                    <a:pt x="866" y="0"/>
                  </a:lnTo>
                  <a:lnTo>
                    <a:pt x="871" y="0"/>
                  </a:lnTo>
                  <a:lnTo>
                    <a:pt x="871" y="0"/>
                  </a:lnTo>
                  <a:lnTo>
                    <a:pt x="871" y="0"/>
                  </a:lnTo>
                  <a:lnTo>
                    <a:pt x="866" y="0"/>
                  </a:lnTo>
                  <a:lnTo>
                    <a:pt x="866" y="0"/>
                  </a:lnTo>
                  <a:close/>
                  <a:moveTo>
                    <a:pt x="877" y="0"/>
                  </a:moveTo>
                  <a:lnTo>
                    <a:pt x="877" y="0"/>
                  </a:lnTo>
                  <a:lnTo>
                    <a:pt x="882" y="0"/>
                  </a:lnTo>
                  <a:lnTo>
                    <a:pt x="882" y="0"/>
                  </a:lnTo>
                  <a:lnTo>
                    <a:pt x="882" y="0"/>
                  </a:lnTo>
                  <a:lnTo>
                    <a:pt x="877" y="0"/>
                  </a:lnTo>
                  <a:lnTo>
                    <a:pt x="877" y="0"/>
                  </a:lnTo>
                  <a:close/>
                  <a:moveTo>
                    <a:pt x="888" y="0"/>
                  </a:moveTo>
                  <a:lnTo>
                    <a:pt x="888" y="0"/>
                  </a:lnTo>
                  <a:lnTo>
                    <a:pt x="893" y="0"/>
                  </a:lnTo>
                  <a:lnTo>
                    <a:pt x="893" y="0"/>
                  </a:lnTo>
                  <a:lnTo>
                    <a:pt x="893" y="0"/>
                  </a:lnTo>
                  <a:lnTo>
                    <a:pt x="888" y="0"/>
                  </a:lnTo>
                  <a:lnTo>
                    <a:pt x="888" y="0"/>
                  </a:lnTo>
                  <a:close/>
                  <a:moveTo>
                    <a:pt x="893" y="0"/>
                  </a:moveTo>
                  <a:lnTo>
                    <a:pt x="893" y="0"/>
                  </a:lnTo>
                  <a:lnTo>
                    <a:pt x="899" y="0"/>
                  </a:lnTo>
                  <a:lnTo>
                    <a:pt x="904" y="0"/>
                  </a:lnTo>
                  <a:lnTo>
                    <a:pt x="899" y="0"/>
                  </a:lnTo>
                  <a:lnTo>
                    <a:pt x="893" y="0"/>
                  </a:lnTo>
                  <a:lnTo>
                    <a:pt x="893" y="0"/>
                  </a:lnTo>
                  <a:close/>
                  <a:moveTo>
                    <a:pt x="904" y="0"/>
                  </a:moveTo>
                  <a:lnTo>
                    <a:pt x="904" y="0"/>
                  </a:lnTo>
                  <a:lnTo>
                    <a:pt x="910" y="0"/>
                  </a:lnTo>
                  <a:lnTo>
                    <a:pt x="910" y="0"/>
                  </a:lnTo>
                  <a:lnTo>
                    <a:pt x="910" y="0"/>
                  </a:lnTo>
                  <a:lnTo>
                    <a:pt x="904" y="0"/>
                  </a:lnTo>
                  <a:lnTo>
                    <a:pt x="904" y="0"/>
                  </a:lnTo>
                  <a:close/>
                  <a:moveTo>
                    <a:pt x="916" y="0"/>
                  </a:moveTo>
                  <a:lnTo>
                    <a:pt x="916" y="0"/>
                  </a:lnTo>
                  <a:lnTo>
                    <a:pt x="921" y="0"/>
                  </a:lnTo>
                  <a:lnTo>
                    <a:pt x="921" y="0"/>
                  </a:lnTo>
                  <a:lnTo>
                    <a:pt x="921" y="0"/>
                  </a:lnTo>
                  <a:lnTo>
                    <a:pt x="916" y="0"/>
                  </a:lnTo>
                  <a:lnTo>
                    <a:pt x="916" y="0"/>
                  </a:lnTo>
                  <a:close/>
                  <a:moveTo>
                    <a:pt x="927" y="0"/>
                  </a:moveTo>
                  <a:lnTo>
                    <a:pt x="927" y="0"/>
                  </a:lnTo>
                  <a:lnTo>
                    <a:pt x="932" y="0"/>
                  </a:lnTo>
                  <a:lnTo>
                    <a:pt x="932" y="0"/>
                  </a:lnTo>
                  <a:lnTo>
                    <a:pt x="932" y="0"/>
                  </a:lnTo>
                  <a:lnTo>
                    <a:pt x="927" y="0"/>
                  </a:lnTo>
                  <a:lnTo>
                    <a:pt x="927" y="0"/>
                  </a:lnTo>
                  <a:close/>
                  <a:moveTo>
                    <a:pt x="932" y="0"/>
                  </a:moveTo>
                  <a:lnTo>
                    <a:pt x="932" y="0"/>
                  </a:lnTo>
                  <a:lnTo>
                    <a:pt x="943" y="0"/>
                  </a:lnTo>
                  <a:lnTo>
                    <a:pt x="943" y="0"/>
                  </a:lnTo>
                  <a:lnTo>
                    <a:pt x="943" y="0"/>
                  </a:lnTo>
                  <a:lnTo>
                    <a:pt x="932" y="0"/>
                  </a:lnTo>
                  <a:lnTo>
                    <a:pt x="932" y="0"/>
                  </a:lnTo>
                  <a:close/>
                  <a:moveTo>
                    <a:pt x="943" y="0"/>
                  </a:moveTo>
                  <a:lnTo>
                    <a:pt x="943" y="0"/>
                  </a:lnTo>
                  <a:lnTo>
                    <a:pt x="949" y="0"/>
                  </a:lnTo>
                  <a:lnTo>
                    <a:pt x="949" y="0"/>
                  </a:lnTo>
                  <a:lnTo>
                    <a:pt x="949" y="0"/>
                  </a:lnTo>
                  <a:lnTo>
                    <a:pt x="943" y="0"/>
                  </a:lnTo>
                  <a:lnTo>
                    <a:pt x="943" y="0"/>
                  </a:lnTo>
                  <a:close/>
                  <a:moveTo>
                    <a:pt x="954" y="0"/>
                  </a:moveTo>
                  <a:lnTo>
                    <a:pt x="954" y="0"/>
                  </a:lnTo>
                  <a:lnTo>
                    <a:pt x="960" y="0"/>
                  </a:lnTo>
                  <a:lnTo>
                    <a:pt x="960" y="0"/>
                  </a:lnTo>
                  <a:lnTo>
                    <a:pt x="960" y="0"/>
                  </a:lnTo>
                  <a:lnTo>
                    <a:pt x="954" y="0"/>
                  </a:lnTo>
                  <a:lnTo>
                    <a:pt x="954"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 name="Freeform 180"/>
            <p:cNvSpPr>
              <a:spLocks noEditPoints="1"/>
            </p:cNvSpPr>
            <p:nvPr/>
          </p:nvSpPr>
          <p:spPr bwMode="auto">
            <a:xfrm>
              <a:off x="4003676" y="1233488"/>
              <a:ext cx="1524000" cy="0"/>
            </a:xfrm>
            <a:custGeom>
              <a:avLst/>
              <a:gdLst>
                <a:gd name="T0" fmla="*/ 16 w 960"/>
                <a:gd name="T1" fmla="*/ 27 w 960"/>
                <a:gd name="T2" fmla="*/ 44 w 960"/>
                <a:gd name="T3" fmla="*/ 55 w 960"/>
                <a:gd name="T4" fmla="*/ 66 w 960"/>
                <a:gd name="T5" fmla="*/ 94 w 960"/>
                <a:gd name="T6" fmla="*/ 94 w 960"/>
                <a:gd name="T7" fmla="*/ 122 w 960"/>
                <a:gd name="T8" fmla="*/ 133 w 960"/>
                <a:gd name="T9" fmla="*/ 150 w 960"/>
                <a:gd name="T10" fmla="*/ 166 w 960"/>
                <a:gd name="T11" fmla="*/ 172 w 960"/>
                <a:gd name="T12" fmla="*/ 200 w 960"/>
                <a:gd name="T13" fmla="*/ 200 w 960"/>
                <a:gd name="T14" fmla="*/ 227 w 960"/>
                <a:gd name="T15" fmla="*/ 244 w 960"/>
                <a:gd name="T16" fmla="*/ 261 w 960"/>
                <a:gd name="T17" fmla="*/ 272 w 960"/>
                <a:gd name="T18" fmla="*/ 283 w 960"/>
                <a:gd name="T19" fmla="*/ 305 w 960"/>
                <a:gd name="T20" fmla="*/ 311 w 960"/>
                <a:gd name="T21" fmla="*/ 338 w 960"/>
                <a:gd name="T22" fmla="*/ 349 w 960"/>
                <a:gd name="T23" fmla="*/ 366 w 960"/>
                <a:gd name="T24" fmla="*/ 377 w 960"/>
                <a:gd name="T25" fmla="*/ 388 w 960"/>
                <a:gd name="T26" fmla="*/ 416 w 960"/>
                <a:gd name="T27" fmla="*/ 416 w 960"/>
                <a:gd name="T28" fmla="*/ 444 w 960"/>
                <a:gd name="T29" fmla="*/ 455 w 960"/>
                <a:gd name="T30" fmla="*/ 471 w 960"/>
                <a:gd name="T31" fmla="*/ 488 w 960"/>
                <a:gd name="T32" fmla="*/ 494 w 960"/>
                <a:gd name="T33" fmla="*/ 521 w 960"/>
                <a:gd name="T34" fmla="*/ 521 w 960"/>
                <a:gd name="T35" fmla="*/ 549 w 960"/>
                <a:gd name="T36" fmla="*/ 560 w 960"/>
                <a:gd name="T37" fmla="*/ 583 w 960"/>
                <a:gd name="T38" fmla="*/ 594 w 960"/>
                <a:gd name="T39" fmla="*/ 605 w 960"/>
                <a:gd name="T40" fmla="*/ 627 w 960"/>
                <a:gd name="T41" fmla="*/ 632 w 960"/>
                <a:gd name="T42" fmla="*/ 660 w 960"/>
                <a:gd name="T43" fmla="*/ 671 w 960"/>
                <a:gd name="T44" fmla="*/ 688 w 960"/>
                <a:gd name="T45" fmla="*/ 699 w 960"/>
                <a:gd name="T46" fmla="*/ 710 w 960"/>
                <a:gd name="T47" fmla="*/ 738 w 960"/>
                <a:gd name="T48" fmla="*/ 738 w 960"/>
                <a:gd name="T49" fmla="*/ 766 w 960"/>
                <a:gd name="T50" fmla="*/ 777 w 960"/>
                <a:gd name="T51" fmla="*/ 793 w 960"/>
                <a:gd name="T52" fmla="*/ 810 w 960"/>
                <a:gd name="T53" fmla="*/ 816 w 960"/>
                <a:gd name="T54" fmla="*/ 843 w 960"/>
                <a:gd name="T55" fmla="*/ 843 w 960"/>
                <a:gd name="T56" fmla="*/ 871 w 960"/>
                <a:gd name="T57" fmla="*/ 882 w 960"/>
                <a:gd name="T58" fmla="*/ 899 w 960"/>
                <a:gd name="T59" fmla="*/ 916 w 960"/>
                <a:gd name="T60" fmla="*/ 927 w 960"/>
                <a:gd name="T61" fmla="*/ 949 w 960"/>
                <a:gd name="T62" fmla="*/ 954 w 96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960">
                  <a:moveTo>
                    <a:pt x="0" y="0"/>
                  </a:moveTo>
                  <a:lnTo>
                    <a:pt x="0" y="0"/>
                  </a:lnTo>
                  <a:lnTo>
                    <a:pt x="5" y="0"/>
                  </a:lnTo>
                  <a:lnTo>
                    <a:pt x="5" y="0"/>
                  </a:lnTo>
                  <a:lnTo>
                    <a:pt x="5" y="0"/>
                  </a:lnTo>
                  <a:lnTo>
                    <a:pt x="0" y="0"/>
                  </a:lnTo>
                  <a:lnTo>
                    <a:pt x="0" y="0"/>
                  </a:lnTo>
                  <a:close/>
                  <a:moveTo>
                    <a:pt x="5" y="0"/>
                  </a:moveTo>
                  <a:lnTo>
                    <a:pt x="11" y="0"/>
                  </a:lnTo>
                  <a:lnTo>
                    <a:pt x="16" y="0"/>
                  </a:lnTo>
                  <a:lnTo>
                    <a:pt x="16" y="0"/>
                  </a:lnTo>
                  <a:lnTo>
                    <a:pt x="16" y="0"/>
                  </a:lnTo>
                  <a:lnTo>
                    <a:pt x="11" y="0"/>
                  </a:lnTo>
                  <a:lnTo>
                    <a:pt x="5" y="0"/>
                  </a:lnTo>
                  <a:close/>
                  <a:moveTo>
                    <a:pt x="16" y="0"/>
                  </a:moveTo>
                  <a:lnTo>
                    <a:pt x="16" y="0"/>
                  </a:lnTo>
                  <a:lnTo>
                    <a:pt x="22" y="0"/>
                  </a:lnTo>
                  <a:lnTo>
                    <a:pt x="27" y="0"/>
                  </a:lnTo>
                  <a:lnTo>
                    <a:pt x="22" y="0"/>
                  </a:lnTo>
                  <a:lnTo>
                    <a:pt x="16" y="0"/>
                  </a:lnTo>
                  <a:lnTo>
                    <a:pt x="16" y="0"/>
                  </a:lnTo>
                  <a:close/>
                  <a:moveTo>
                    <a:pt x="27" y="0"/>
                  </a:moveTo>
                  <a:lnTo>
                    <a:pt x="27" y="0"/>
                  </a:lnTo>
                  <a:lnTo>
                    <a:pt x="33" y="0"/>
                  </a:lnTo>
                  <a:lnTo>
                    <a:pt x="33" y="0"/>
                  </a:lnTo>
                  <a:lnTo>
                    <a:pt x="33" y="0"/>
                  </a:lnTo>
                  <a:lnTo>
                    <a:pt x="27" y="0"/>
                  </a:lnTo>
                  <a:lnTo>
                    <a:pt x="27" y="0"/>
                  </a:lnTo>
                  <a:close/>
                  <a:moveTo>
                    <a:pt x="39" y="0"/>
                  </a:moveTo>
                  <a:lnTo>
                    <a:pt x="39" y="0"/>
                  </a:lnTo>
                  <a:lnTo>
                    <a:pt x="44" y="0"/>
                  </a:lnTo>
                  <a:lnTo>
                    <a:pt x="44" y="0"/>
                  </a:lnTo>
                  <a:lnTo>
                    <a:pt x="44" y="0"/>
                  </a:lnTo>
                  <a:lnTo>
                    <a:pt x="39" y="0"/>
                  </a:lnTo>
                  <a:lnTo>
                    <a:pt x="39" y="0"/>
                  </a:lnTo>
                  <a:close/>
                  <a:moveTo>
                    <a:pt x="44" y="0"/>
                  </a:moveTo>
                  <a:lnTo>
                    <a:pt x="50" y="0"/>
                  </a:lnTo>
                  <a:lnTo>
                    <a:pt x="55" y="0"/>
                  </a:lnTo>
                  <a:lnTo>
                    <a:pt x="55" y="0"/>
                  </a:lnTo>
                  <a:lnTo>
                    <a:pt x="55" y="0"/>
                  </a:lnTo>
                  <a:lnTo>
                    <a:pt x="50" y="0"/>
                  </a:lnTo>
                  <a:lnTo>
                    <a:pt x="44" y="0"/>
                  </a:lnTo>
                  <a:close/>
                  <a:moveTo>
                    <a:pt x="55" y="0"/>
                  </a:moveTo>
                  <a:lnTo>
                    <a:pt x="55" y="0"/>
                  </a:lnTo>
                  <a:lnTo>
                    <a:pt x="61" y="0"/>
                  </a:lnTo>
                  <a:lnTo>
                    <a:pt x="66" y="0"/>
                  </a:lnTo>
                  <a:lnTo>
                    <a:pt x="61" y="0"/>
                  </a:lnTo>
                  <a:lnTo>
                    <a:pt x="55" y="0"/>
                  </a:lnTo>
                  <a:lnTo>
                    <a:pt x="55" y="0"/>
                  </a:lnTo>
                  <a:close/>
                  <a:moveTo>
                    <a:pt x="66" y="0"/>
                  </a:moveTo>
                  <a:lnTo>
                    <a:pt x="66" y="0"/>
                  </a:lnTo>
                  <a:lnTo>
                    <a:pt x="72" y="0"/>
                  </a:lnTo>
                  <a:lnTo>
                    <a:pt x="72" y="0"/>
                  </a:lnTo>
                  <a:lnTo>
                    <a:pt x="72" y="0"/>
                  </a:lnTo>
                  <a:lnTo>
                    <a:pt x="66" y="0"/>
                  </a:lnTo>
                  <a:lnTo>
                    <a:pt x="66" y="0"/>
                  </a:lnTo>
                  <a:close/>
                  <a:moveTo>
                    <a:pt x="77" y="0"/>
                  </a:moveTo>
                  <a:lnTo>
                    <a:pt x="77" y="0"/>
                  </a:lnTo>
                  <a:lnTo>
                    <a:pt x="83" y="0"/>
                  </a:lnTo>
                  <a:lnTo>
                    <a:pt x="83" y="0"/>
                  </a:lnTo>
                  <a:lnTo>
                    <a:pt x="83" y="0"/>
                  </a:lnTo>
                  <a:lnTo>
                    <a:pt x="77" y="0"/>
                  </a:lnTo>
                  <a:lnTo>
                    <a:pt x="77" y="0"/>
                  </a:lnTo>
                  <a:close/>
                  <a:moveTo>
                    <a:pt x="83" y="0"/>
                  </a:moveTo>
                  <a:lnTo>
                    <a:pt x="89" y="0"/>
                  </a:lnTo>
                  <a:lnTo>
                    <a:pt x="94" y="0"/>
                  </a:lnTo>
                  <a:lnTo>
                    <a:pt x="94" y="0"/>
                  </a:lnTo>
                  <a:lnTo>
                    <a:pt x="94" y="0"/>
                  </a:lnTo>
                  <a:lnTo>
                    <a:pt x="89" y="0"/>
                  </a:lnTo>
                  <a:lnTo>
                    <a:pt x="83" y="0"/>
                  </a:lnTo>
                  <a:close/>
                  <a:moveTo>
                    <a:pt x="94" y="0"/>
                  </a:moveTo>
                  <a:lnTo>
                    <a:pt x="94" y="0"/>
                  </a:lnTo>
                  <a:lnTo>
                    <a:pt x="100" y="0"/>
                  </a:lnTo>
                  <a:lnTo>
                    <a:pt x="105" y="0"/>
                  </a:lnTo>
                  <a:lnTo>
                    <a:pt x="100" y="0"/>
                  </a:lnTo>
                  <a:lnTo>
                    <a:pt x="94" y="0"/>
                  </a:lnTo>
                  <a:lnTo>
                    <a:pt x="94" y="0"/>
                  </a:lnTo>
                  <a:close/>
                  <a:moveTo>
                    <a:pt x="105" y="0"/>
                  </a:moveTo>
                  <a:lnTo>
                    <a:pt x="105" y="0"/>
                  </a:lnTo>
                  <a:lnTo>
                    <a:pt x="111" y="0"/>
                  </a:lnTo>
                  <a:lnTo>
                    <a:pt x="111" y="0"/>
                  </a:lnTo>
                  <a:lnTo>
                    <a:pt x="111" y="0"/>
                  </a:lnTo>
                  <a:lnTo>
                    <a:pt x="105" y="0"/>
                  </a:lnTo>
                  <a:lnTo>
                    <a:pt x="105" y="0"/>
                  </a:lnTo>
                  <a:close/>
                  <a:moveTo>
                    <a:pt x="116" y="0"/>
                  </a:moveTo>
                  <a:lnTo>
                    <a:pt x="116" y="0"/>
                  </a:lnTo>
                  <a:lnTo>
                    <a:pt x="122" y="0"/>
                  </a:lnTo>
                  <a:lnTo>
                    <a:pt x="122" y="0"/>
                  </a:lnTo>
                  <a:lnTo>
                    <a:pt x="122" y="0"/>
                  </a:lnTo>
                  <a:lnTo>
                    <a:pt x="116" y="0"/>
                  </a:lnTo>
                  <a:lnTo>
                    <a:pt x="116" y="0"/>
                  </a:lnTo>
                  <a:close/>
                  <a:moveTo>
                    <a:pt x="122" y="0"/>
                  </a:moveTo>
                  <a:lnTo>
                    <a:pt x="127" y="0"/>
                  </a:lnTo>
                  <a:lnTo>
                    <a:pt x="133" y="0"/>
                  </a:lnTo>
                  <a:lnTo>
                    <a:pt x="133" y="0"/>
                  </a:lnTo>
                  <a:lnTo>
                    <a:pt x="133" y="0"/>
                  </a:lnTo>
                  <a:lnTo>
                    <a:pt x="127" y="0"/>
                  </a:lnTo>
                  <a:lnTo>
                    <a:pt x="122" y="0"/>
                  </a:lnTo>
                  <a:close/>
                  <a:moveTo>
                    <a:pt x="133" y="0"/>
                  </a:moveTo>
                  <a:lnTo>
                    <a:pt x="133" y="0"/>
                  </a:lnTo>
                  <a:lnTo>
                    <a:pt x="138" y="0"/>
                  </a:lnTo>
                  <a:lnTo>
                    <a:pt x="144" y="0"/>
                  </a:lnTo>
                  <a:lnTo>
                    <a:pt x="144" y="0"/>
                  </a:lnTo>
                  <a:lnTo>
                    <a:pt x="133" y="0"/>
                  </a:lnTo>
                  <a:lnTo>
                    <a:pt x="133" y="0"/>
                  </a:lnTo>
                  <a:close/>
                  <a:moveTo>
                    <a:pt x="144" y="0"/>
                  </a:moveTo>
                  <a:lnTo>
                    <a:pt x="144" y="0"/>
                  </a:lnTo>
                  <a:lnTo>
                    <a:pt x="150" y="0"/>
                  </a:lnTo>
                  <a:lnTo>
                    <a:pt x="150" y="0"/>
                  </a:lnTo>
                  <a:lnTo>
                    <a:pt x="150" y="0"/>
                  </a:lnTo>
                  <a:lnTo>
                    <a:pt x="144" y="0"/>
                  </a:lnTo>
                  <a:lnTo>
                    <a:pt x="144" y="0"/>
                  </a:lnTo>
                  <a:close/>
                  <a:moveTo>
                    <a:pt x="155" y="0"/>
                  </a:moveTo>
                  <a:lnTo>
                    <a:pt x="155" y="0"/>
                  </a:lnTo>
                  <a:lnTo>
                    <a:pt x="161" y="0"/>
                  </a:lnTo>
                  <a:lnTo>
                    <a:pt x="161" y="0"/>
                  </a:lnTo>
                  <a:lnTo>
                    <a:pt x="161" y="0"/>
                  </a:lnTo>
                  <a:lnTo>
                    <a:pt x="155" y="0"/>
                  </a:lnTo>
                  <a:lnTo>
                    <a:pt x="155" y="0"/>
                  </a:lnTo>
                  <a:close/>
                  <a:moveTo>
                    <a:pt x="161" y="0"/>
                  </a:moveTo>
                  <a:lnTo>
                    <a:pt x="166" y="0"/>
                  </a:lnTo>
                  <a:lnTo>
                    <a:pt x="172" y="0"/>
                  </a:lnTo>
                  <a:lnTo>
                    <a:pt x="172" y="0"/>
                  </a:lnTo>
                  <a:lnTo>
                    <a:pt x="172" y="0"/>
                  </a:lnTo>
                  <a:lnTo>
                    <a:pt x="166" y="0"/>
                  </a:lnTo>
                  <a:lnTo>
                    <a:pt x="161" y="0"/>
                  </a:lnTo>
                  <a:close/>
                  <a:moveTo>
                    <a:pt x="172" y="0"/>
                  </a:moveTo>
                  <a:lnTo>
                    <a:pt x="172" y="0"/>
                  </a:lnTo>
                  <a:lnTo>
                    <a:pt x="183" y="0"/>
                  </a:lnTo>
                  <a:lnTo>
                    <a:pt x="183" y="0"/>
                  </a:lnTo>
                  <a:lnTo>
                    <a:pt x="183" y="0"/>
                  </a:lnTo>
                  <a:lnTo>
                    <a:pt x="172" y="0"/>
                  </a:lnTo>
                  <a:lnTo>
                    <a:pt x="172" y="0"/>
                  </a:lnTo>
                  <a:close/>
                  <a:moveTo>
                    <a:pt x="183" y="0"/>
                  </a:moveTo>
                  <a:lnTo>
                    <a:pt x="183" y="0"/>
                  </a:lnTo>
                  <a:lnTo>
                    <a:pt x="188" y="0"/>
                  </a:lnTo>
                  <a:lnTo>
                    <a:pt x="188" y="0"/>
                  </a:lnTo>
                  <a:lnTo>
                    <a:pt x="188" y="0"/>
                  </a:lnTo>
                  <a:lnTo>
                    <a:pt x="183" y="0"/>
                  </a:lnTo>
                  <a:lnTo>
                    <a:pt x="183" y="0"/>
                  </a:lnTo>
                  <a:close/>
                  <a:moveTo>
                    <a:pt x="194" y="0"/>
                  </a:moveTo>
                  <a:lnTo>
                    <a:pt x="194" y="0"/>
                  </a:lnTo>
                  <a:lnTo>
                    <a:pt x="200" y="0"/>
                  </a:lnTo>
                  <a:lnTo>
                    <a:pt x="200" y="0"/>
                  </a:lnTo>
                  <a:lnTo>
                    <a:pt x="200" y="0"/>
                  </a:lnTo>
                  <a:lnTo>
                    <a:pt x="194" y="0"/>
                  </a:lnTo>
                  <a:lnTo>
                    <a:pt x="194" y="0"/>
                  </a:lnTo>
                  <a:close/>
                  <a:moveTo>
                    <a:pt x="200" y="0"/>
                  </a:moveTo>
                  <a:lnTo>
                    <a:pt x="205" y="0"/>
                  </a:lnTo>
                  <a:lnTo>
                    <a:pt x="211" y="0"/>
                  </a:lnTo>
                  <a:lnTo>
                    <a:pt x="211" y="0"/>
                  </a:lnTo>
                  <a:lnTo>
                    <a:pt x="211" y="0"/>
                  </a:lnTo>
                  <a:lnTo>
                    <a:pt x="205" y="0"/>
                  </a:lnTo>
                  <a:lnTo>
                    <a:pt x="200" y="0"/>
                  </a:lnTo>
                  <a:close/>
                  <a:moveTo>
                    <a:pt x="211" y="0"/>
                  </a:moveTo>
                  <a:lnTo>
                    <a:pt x="211" y="0"/>
                  </a:lnTo>
                  <a:lnTo>
                    <a:pt x="222" y="0"/>
                  </a:lnTo>
                  <a:lnTo>
                    <a:pt x="222" y="0"/>
                  </a:lnTo>
                  <a:lnTo>
                    <a:pt x="222" y="0"/>
                  </a:lnTo>
                  <a:lnTo>
                    <a:pt x="211" y="0"/>
                  </a:lnTo>
                  <a:lnTo>
                    <a:pt x="211" y="0"/>
                  </a:lnTo>
                  <a:close/>
                  <a:moveTo>
                    <a:pt x="222" y="0"/>
                  </a:moveTo>
                  <a:lnTo>
                    <a:pt x="222" y="0"/>
                  </a:lnTo>
                  <a:lnTo>
                    <a:pt x="227" y="0"/>
                  </a:lnTo>
                  <a:lnTo>
                    <a:pt x="227" y="0"/>
                  </a:lnTo>
                  <a:lnTo>
                    <a:pt x="227" y="0"/>
                  </a:lnTo>
                  <a:lnTo>
                    <a:pt x="222" y="0"/>
                  </a:lnTo>
                  <a:lnTo>
                    <a:pt x="222" y="0"/>
                  </a:lnTo>
                  <a:close/>
                  <a:moveTo>
                    <a:pt x="233" y="0"/>
                  </a:moveTo>
                  <a:lnTo>
                    <a:pt x="233" y="0"/>
                  </a:lnTo>
                  <a:lnTo>
                    <a:pt x="238" y="0"/>
                  </a:lnTo>
                  <a:lnTo>
                    <a:pt x="238" y="0"/>
                  </a:lnTo>
                  <a:lnTo>
                    <a:pt x="238" y="0"/>
                  </a:lnTo>
                  <a:lnTo>
                    <a:pt x="233" y="0"/>
                  </a:lnTo>
                  <a:lnTo>
                    <a:pt x="233" y="0"/>
                  </a:lnTo>
                  <a:close/>
                  <a:moveTo>
                    <a:pt x="244" y="0"/>
                  </a:moveTo>
                  <a:lnTo>
                    <a:pt x="244" y="0"/>
                  </a:lnTo>
                  <a:lnTo>
                    <a:pt x="249" y="0"/>
                  </a:lnTo>
                  <a:lnTo>
                    <a:pt x="249" y="0"/>
                  </a:lnTo>
                  <a:lnTo>
                    <a:pt x="249" y="0"/>
                  </a:lnTo>
                  <a:lnTo>
                    <a:pt x="244" y="0"/>
                  </a:lnTo>
                  <a:lnTo>
                    <a:pt x="244" y="0"/>
                  </a:lnTo>
                  <a:close/>
                  <a:moveTo>
                    <a:pt x="249" y="0"/>
                  </a:moveTo>
                  <a:lnTo>
                    <a:pt x="249" y="0"/>
                  </a:lnTo>
                  <a:lnTo>
                    <a:pt x="261" y="0"/>
                  </a:lnTo>
                  <a:lnTo>
                    <a:pt x="261" y="0"/>
                  </a:lnTo>
                  <a:lnTo>
                    <a:pt x="261" y="0"/>
                  </a:lnTo>
                  <a:lnTo>
                    <a:pt x="249" y="0"/>
                  </a:lnTo>
                  <a:lnTo>
                    <a:pt x="249" y="0"/>
                  </a:lnTo>
                  <a:close/>
                  <a:moveTo>
                    <a:pt x="261" y="0"/>
                  </a:moveTo>
                  <a:lnTo>
                    <a:pt x="261" y="0"/>
                  </a:lnTo>
                  <a:lnTo>
                    <a:pt x="266" y="0"/>
                  </a:lnTo>
                  <a:lnTo>
                    <a:pt x="272" y="0"/>
                  </a:lnTo>
                  <a:lnTo>
                    <a:pt x="266" y="0"/>
                  </a:lnTo>
                  <a:lnTo>
                    <a:pt x="261" y="0"/>
                  </a:lnTo>
                  <a:lnTo>
                    <a:pt x="261" y="0"/>
                  </a:lnTo>
                  <a:close/>
                  <a:moveTo>
                    <a:pt x="272" y="0"/>
                  </a:moveTo>
                  <a:lnTo>
                    <a:pt x="272" y="0"/>
                  </a:lnTo>
                  <a:lnTo>
                    <a:pt x="277" y="0"/>
                  </a:lnTo>
                  <a:lnTo>
                    <a:pt x="277" y="0"/>
                  </a:lnTo>
                  <a:lnTo>
                    <a:pt x="277" y="0"/>
                  </a:lnTo>
                  <a:lnTo>
                    <a:pt x="272" y="0"/>
                  </a:lnTo>
                  <a:lnTo>
                    <a:pt x="272" y="0"/>
                  </a:lnTo>
                  <a:close/>
                  <a:moveTo>
                    <a:pt x="283" y="0"/>
                  </a:moveTo>
                  <a:lnTo>
                    <a:pt x="283" y="0"/>
                  </a:lnTo>
                  <a:lnTo>
                    <a:pt x="288" y="0"/>
                  </a:lnTo>
                  <a:lnTo>
                    <a:pt x="288" y="0"/>
                  </a:lnTo>
                  <a:lnTo>
                    <a:pt x="288" y="0"/>
                  </a:lnTo>
                  <a:lnTo>
                    <a:pt x="283" y="0"/>
                  </a:lnTo>
                  <a:lnTo>
                    <a:pt x="283" y="0"/>
                  </a:lnTo>
                  <a:close/>
                  <a:moveTo>
                    <a:pt x="288" y="0"/>
                  </a:moveTo>
                  <a:lnTo>
                    <a:pt x="288" y="0"/>
                  </a:lnTo>
                  <a:lnTo>
                    <a:pt x="299" y="0"/>
                  </a:lnTo>
                  <a:lnTo>
                    <a:pt x="299" y="0"/>
                  </a:lnTo>
                  <a:lnTo>
                    <a:pt x="299" y="0"/>
                  </a:lnTo>
                  <a:lnTo>
                    <a:pt x="294" y="0"/>
                  </a:lnTo>
                  <a:lnTo>
                    <a:pt x="288" y="0"/>
                  </a:lnTo>
                  <a:close/>
                  <a:moveTo>
                    <a:pt x="299" y="0"/>
                  </a:moveTo>
                  <a:lnTo>
                    <a:pt x="299" y="0"/>
                  </a:lnTo>
                  <a:lnTo>
                    <a:pt x="305" y="0"/>
                  </a:lnTo>
                  <a:lnTo>
                    <a:pt x="311" y="0"/>
                  </a:lnTo>
                  <a:lnTo>
                    <a:pt x="305" y="0"/>
                  </a:lnTo>
                  <a:lnTo>
                    <a:pt x="299" y="0"/>
                  </a:lnTo>
                  <a:lnTo>
                    <a:pt x="299" y="0"/>
                  </a:lnTo>
                  <a:close/>
                  <a:moveTo>
                    <a:pt x="311" y="0"/>
                  </a:moveTo>
                  <a:lnTo>
                    <a:pt x="311" y="0"/>
                  </a:lnTo>
                  <a:lnTo>
                    <a:pt x="316" y="0"/>
                  </a:lnTo>
                  <a:lnTo>
                    <a:pt x="316" y="0"/>
                  </a:lnTo>
                  <a:lnTo>
                    <a:pt x="316" y="0"/>
                  </a:lnTo>
                  <a:lnTo>
                    <a:pt x="311" y="0"/>
                  </a:lnTo>
                  <a:lnTo>
                    <a:pt x="311" y="0"/>
                  </a:lnTo>
                  <a:close/>
                  <a:moveTo>
                    <a:pt x="322" y="0"/>
                  </a:moveTo>
                  <a:lnTo>
                    <a:pt x="322" y="0"/>
                  </a:lnTo>
                  <a:lnTo>
                    <a:pt x="327" y="0"/>
                  </a:lnTo>
                  <a:lnTo>
                    <a:pt x="327" y="0"/>
                  </a:lnTo>
                  <a:lnTo>
                    <a:pt x="327" y="0"/>
                  </a:lnTo>
                  <a:lnTo>
                    <a:pt x="322" y="0"/>
                  </a:lnTo>
                  <a:lnTo>
                    <a:pt x="322" y="0"/>
                  </a:lnTo>
                  <a:close/>
                  <a:moveTo>
                    <a:pt x="327" y="0"/>
                  </a:moveTo>
                  <a:lnTo>
                    <a:pt x="333" y="0"/>
                  </a:lnTo>
                  <a:lnTo>
                    <a:pt x="338" y="0"/>
                  </a:lnTo>
                  <a:lnTo>
                    <a:pt x="338" y="0"/>
                  </a:lnTo>
                  <a:lnTo>
                    <a:pt x="338" y="0"/>
                  </a:lnTo>
                  <a:lnTo>
                    <a:pt x="333" y="0"/>
                  </a:lnTo>
                  <a:lnTo>
                    <a:pt x="327" y="0"/>
                  </a:lnTo>
                  <a:close/>
                  <a:moveTo>
                    <a:pt x="338" y="0"/>
                  </a:moveTo>
                  <a:lnTo>
                    <a:pt x="338" y="0"/>
                  </a:lnTo>
                  <a:lnTo>
                    <a:pt x="344" y="0"/>
                  </a:lnTo>
                  <a:lnTo>
                    <a:pt x="349" y="0"/>
                  </a:lnTo>
                  <a:lnTo>
                    <a:pt x="344" y="0"/>
                  </a:lnTo>
                  <a:lnTo>
                    <a:pt x="338" y="0"/>
                  </a:lnTo>
                  <a:lnTo>
                    <a:pt x="338" y="0"/>
                  </a:lnTo>
                  <a:close/>
                  <a:moveTo>
                    <a:pt x="349" y="0"/>
                  </a:moveTo>
                  <a:lnTo>
                    <a:pt x="349" y="0"/>
                  </a:lnTo>
                  <a:lnTo>
                    <a:pt x="355" y="0"/>
                  </a:lnTo>
                  <a:lnTo>
                    <a:pt x="355" y="0"/>
                  </a:lnTo>
                  <a:lnTo>
                    <a:pt x="355" y="0"/>
                  </a:lnTo>
                  <a:lnTo>
                    <a:pt x="349" y="0"/>
                  </a:lnTo>
                  <a:lnTo>
                    <a:pt x="349" y="0"/>
                  </a:lnTo>
                  <a:close/>
                  <a:moveTo>
                    <a:pt x="360" y="0"/>
                  </a:moveTo>
                  <a:lnTo>
                    <a:pt x="360" y="0"/>
                  </a:lnTo>
                  <a:lnTo>
                    <a:pt x="366" y="0"/>
                  </a:lnTo>
                  <a:lnTo>
                    <a:pt x="366" y="0"/>
                  </a:lnTo>
                  <a:lnTo>
                    <a:pt x="366" y="0"/>
                  </a:lnTo>
                  <a:lnTo>
                    <a:pt x="360" y="0"/>
                  </a:lnTo>
                  <a:lnTo>
                    <a:pt x="360" y="0"/>
                  </a:lnTo>
                  <a:close/>
                  <a:moveTo>
                    <a:pt x="366" y="0"/>
                  </a:moveTo>
                  <a:lnTo>
                    <a:pt x="372" y="0"/>
                  </a:lnTo>
                  <a:lnTo>
                    <a:pt x="377" y="0"/>
                  </a:lnTo>
                  <a:lnTo>
                    <a:pt x="377" y="0"/>
                  </a:lnTo>
                  <a:lnTo>
                    <a:pt x="377" y="0"/>
                  </a:lnTo>
                  <a:lnTo>
                    <a:pt x="372" y="0"/>
                  </a:lnTo>
                  <a:lnTo>
                    <a:pt x="366" y="0"/>
                  </a:lnTo>
                  <a:close/>
                  <a:moveTo>
                    <a:pt x="377" y="0"/>
                  </a:moveTo>
                  <a:lnTo>
                    <a:pt x="377" y="0"/>
                  </a:lnTo>
                  <a:lnTo>
                    <a:pt x="383" y="0"/>
                  </a:lnTo>
                  <a:lnTo>
                    <a:pt x="388" y="0"/>
                  </a:lnTo>
                  <a:lnTo>
                    <a:pt x="383" y="0"/>
                  </a:lnTo>
                  <a:lnTo>
                    <a:pt x="377" y="0"/>
                  </a:lnTo>
                  <a:lnTo>
                    <a:pt x="377" y="0"/>
                  </a:lnTo>
                  <a:close/>
                  <a:moveTo>
                    <a:pt x="388" y="0"/>
                  </a:moveTo>
                  <a:lnTo>
                    <a:pt x="388" y="0"/>
                  </a:lnTo>
                  <a:lnTo>
                    <a:pt x="394" y="0"/>
                  </a:lnTo>
                  <a:lnTo>
                    <a:pt x="394" y="0"/>
                  </a:lnTo>
                  <a:lnTo>
                    <a:pt x="394" y="0"/>
                  </a:lnTo>
                  <a:lnTo>
                    <a:pt x="388" y="0"/>
                  </a:lnTo>
                  <a:lnTo>
                    <a:pt x="388" y="0"/>
                  </a:lnTo>
                  <a:close/>
                  <a:moveTo>
                    <a:pt x="399" y="0"/>
                  </a:moveTo>
                  <a:lnTo>
                    <a:pt x="399" y="0"/>
                  </a:lnTo>
                  <a:lnTo>
                    <a:pt x="405" y="0"/>
                  </a:lnTo>
                  <a:lnTo>
                    <a:pt x="405" y="0"/>
                  </a:lnTo>
                  <a:lnTo>
                    <a:pt x="405" y="0"/>
                  </a:lnTo>
                  <a:lnTo>
                    <a:pt x="399" y="0"/>
                  </a:lnTo>
                  <a:lnTo>
                    <a:pt x="399" y="0"/>
                  </a:lnTo>
                  <a:close/>
                  <a:moveTo>
                    <a:pt x="405" y="0"/>
                  </a:moveTo>
                  <a:lnTo>
                    <a:pt x="410" y="0"/>
                  </a:lnTo>
                  <a:lnTo>
                    <a:pt x="416" y="0"/>
                  </a:lnTo>
                  <a:lnTo>
                    <a:pt x="416" y="0"/>
                  </a:lnTo>
                  <a:lnTo>
                    <a:pt x="416" y="0"/>
                  </a:lnTo>
                  <a:lnTo>
                    <a:pt x="410" y="0"/>
                  </a:lnTo>
                  <a:lnTo>
                    <a:pt x="405" y="0"/>
                  </a:lnTo>
                  <a:close/>
                  <a:moveTo>
                    <a:pt x="416" y="0"/>
                  </a:moveTo>
                  <a:lnTo>
                    <a:pt x="416" y="0"/>
                  </a:lnTo>
                  <a:lnTo>
                    <a:pt x="422" y="0"/>
                  </a:lnTo>
                  <a:lnTo>
                    <a:pt x="427" y="0"/>
                  </a:lnTo>
                  <a:lnTo>
                    <a:pt x="422" y="0"/>
                  </a:lnTo>
                  <a:lnTo>
                    <a:pt x="416" y="0"/>
                  </a:lnTo>
                  <a:lnTo>
                    <a:pt x="416" y="0"/>
                  </a:lnTo>
                  <a:close/>
                  <a:moveTo>
                    <a:pt x="427" y="0"/>
                  </a:moveTo>
                  <a:lnTo>
                    <a:pt x="427" y="0"/>
                  </a:lnTo>
                  <a:lnTo>
                    <a:pt x="433" y="0"/>
                  </a:lnTo>
                  <a:lnTo>
                    <a:pt x="433" y="0"/>
                  </a:lnTo>
                  <a:lnTo>
                    <a:pt x="433" y="0"/>
                  </a:lnTo>
                  <a:lnTo>
                    <a:pt x="427" y="0"/>
                  </a:lnTo>
                  <a:lnTo>
                    <a:pt x="427" y="0"/>
                  </a:lnTo>
                  <a:close/>
                  <a:moveTo>
                    <a:pt x="438" y="0"/>
                  </a:moveTo>
                  <a:lnTo>
                    <a:pt x="438" y="0"/>
                  </a:lnTo>
                  <a:lnTo>
                    <a:pt x="444" y="0"/>
                  </a:lnTo>
                  <a:lnTo>
                    <a:pt x="444" y="0"/>
                  </a:lnTo>
                  <a:lnTo>
                    <a:pt x="444" y="0"/>
                  </a:lnTo>
                  <a:lnTo>
                    <a:pt x="438" y="0"/>
                  </a:lnTo>
                  <a:lnTo>
                    <a:pt x="438" y="0"/>
                  </a:lnTo>
                  <a:close/>
                  <a:moveTo>
                    <a:pt x="444" y="0"/>
                  </a:moveTo>
                  <a:lnTo>
                    <a:pt x="449" y="0"/>
                  </a:lnTo>
                  <a:lnTo>
                    <a:pt x="455" y="0"/>
                  </a:lnTo>
                  <a:lnTo>
                    <a:pt x="455" y="0"/>
                  </a:lnTo>
                  <a:lnTo>
                    <a:pt x="455" y="0"/>
                  </a:lnTo>
                  <a:lnTo>
                    <a:pt x="449" y="0"/>
                  </a:lnTo>
                  <a:lnTo>
                    <a:pt x="444" y="0"/>
                  </a:lnTo>
                  <a:close/>
                  <a:moveTo>
                    <a:pt x="455" y="0"/>
                  </a:moveTo>
                  <a:lnTo>
                    <a:pt x="455" y="0"/>
                  </a:lnTo>
                  <a:lnTo>
                    <a:pt x="460" y="0"/>
                  </a:lnTo>
                  <a:lnTo>
                    <a:pt x="466" y="0"/>
                  </a:lnTo>
                  <a:lnTo>
                    <a:pt x="460" y="0"/>
                  </a:lnTo>
                  <a:lnTo>
                    <a:pt x="455" y="0"/>
                  </a:lnTo>
                  <a:lnTo>
                    <a:pt x="455" y="0"/>
                  </a:lnTo>
                  <a:close/>
                  <a:moveTo>
                    <a:pt x="466" y="0"/>
                  </a:moveTo>
                  <a:lnTo>
                    <a:pt x="466" y="0"/>
                  </a:lnTo>
                  <a:lnTo>
                    <a:pt x="471" y="0"/>
                  </a:lnTo>
                  <a:lnTo>
                    <a:pt x="471" y="0"/>
                  </a:lnTo>
                  <a:lnTo>
                    <a:pt x="471" y="0"/>
                  </a:lnTo>
                  <a:lnTo>
                    <a:pt x="466" y="0"/>
                  </a:lnTo>
                  <a:lnTo>
                    <a:pt x="466" y="0"/>
                  </a:lnTo>
                  <a:close/>
                  <a:moveTo>
                    <a:pt x="477" y="0"/>
                  </a:moveTo>
                  <a:lnTo>
                    <a:pt x="477" y="0"/>
                  </a:lnTo>
                  <a:lnTo>
                    <a:pt x="483" y="0"/>
                  </a:lnTo>
                  <a:lnTo>
                    <a:pt x="483" y="0"/>
                  </a:lnTo>
                  <a:lnTo>
                    <a:pt x="483" y="0"/>
                  </a:lnTo>
                  <a:lnTo>
                    <a:pt x="477" y="0"/>
                  </a:lnTo>
                  <a:lnTo>
                    <a:pt x="477" y="0"/>
                  </a:lnTo>
                  <a:close/>
                  <a:moveTo>
                    <a:pt x="483" y="0"/>
                  </a:moveTo>
                  <a:lnTo>
                    <a:pt x="488" y="0"/>
                  </a:lnTo>
                  <a:lnTo>
                    <a:pt x="494" y="0"/>
                  </a:lnTo>
                  <a:lnTo>
                    <a:pt x="494" y="0"/>
                  </a:lnTo>
                  <a:lnTo>
                    <a:pt x="494" y="0"/>
                  </a:lnTo>
                  <a:lnTo>
                    <a:pt x="488" y="0"/>
                  </a:lnTo>
                  <a:lnTo>
                    <a:pt x="483" y="0"/>
                  </a:lnTo>
                  <a:close/>
                  <a:moveTo>
                    <a:pt x="494" y="0"/>
                  </a:moveTo>
                  <a:lnTo>
                    <a:pt x="494" y="0"/>
                  </a:lnTo>
                  <a:lnTo>
                    <a:pt x="499" y="0"/>
                  </a:lnTo>
                  <a:lnTo>
                    <a:pt x="505" y="0"/>
                  </a:lnTo>
                  <a:lnTo>
                    <a:pt x="499" y="0"/>
                  </a:lnTo>
                  <a:lnTo>
                    <a:pt x="494" y="0"/>
                  </a:lnTo>
                  <a:lnTo>
                    <a:pt x="494" y="0"/>
                  </a:lnTo>
                  <a:close/>
                  <a:moveTo>
                    <a:pt x="505" y="0"/>
                  </a:moveTo>
                  <a:lnTo>
                    <a:pt x="505" y="0"/>
                  </a:lnTo>
                  <a:lnTo>
                    <a:pt x="510" y="0"/>
                  </a:lnTo>
                  <a:lnTo>
                    <a:pt x="510" y="0"/>
                  </a:lnTo>
                  <a:lnTo>
                    <a:pt x="510" y="0"/>
                  </a:lnTo>
                  <a:lnTo>
                    <a:pt x="505" y="0"/>
                  </a:lnTo>
                  <a:lnTo>
                    <a:pt x="505" y="0"/>
                  </a:lnTo>
                  <a:close/>
                  <a:moveTo>
                    <a:pt x="516" y="0"/>
                  </a:moveTo>
                  <a:lnTo>
                    <a:pt x="516" y="0"/>
                  </a:lnTo>
                  <a:lnTo>
                    <a:pt x="521" y="0"/>
                  </a:lnTo>
                  <a:lnTo>
                    <a:pt x="521" y="0"/>
                  </a:lnTo>
                  <a:lnTo>
                    <a:pt x="521" y="0"/>
                  </a:lnTo>
                  <a:lnTo>
                    <a:pt x="516" y="0"/>
                  </a:lnTo>
                  <a:lnTo>
                    <a:pt x="516" y="0"/>
                  </a:lnTo>
                  <a:close/>
                  <a:moveTo>
                    <a:pt x="521" y="0"/>
                  </a:moveTo>
                  <a:lnTo>
                    <a:pt x="527" y="0"/>
                  </a:lnTo>
                  <a:lnTo>
                    <a:pt x="533" y="0"/>
                  </a:lnTo>
                  <a:lnTo>
                    <a:pt x="533" y="0"/>
                  </a:lnTo>
                  <a:lnTo>
                    <a:pt x="533" y="0"/>
                  </a:lnTo>
                  <a:lnTo>
                    <a:pt x="527" y="0"/>
                  </a:lnTo>
                  <a:lnTo>
                    <a:pt x="521" y="0"/>
                  </a:lnTo>
                  <a:close/>
                  <a:moveTo>
                    <a:pt x="533" y="0"/>
                  </a:moveTo>
                  <a:lnTo>
                    <a:pt x="533" y="0"/>
                  </a:lnTo>
                  <a:lnTo>
                    <a:pt x="538" y="0"/>
                  </a:lnTo>
                  <a:lnTo>
                    <a:pt x="544" y="0"/>
                  </a:lnTo>
                  <a:lnTo>
                    <a:pt x="544" y="0"/>
                  </a:lnTo>
                  <a:lnTo>
                    <a:pt x="533" y="0"/>
                  </a:lnTo>
                  <a:lnTo>
                    <a:pt x="533" y="0"/>
                  </a:lnTo>
                  <a:close/>
                  <a:moveTo>
                    <a:pt x="544" y="0"/>
                  </a:moveTo>
                  <a:lnTo>
                    <a:pt x="544" y="0"/>
                  </a:lnTo>
                  <a:lnTo>
                    <a:pt x="549" y="0"/>
                  </a:lnTo>
                  <a:lnTo>
                    <a:pt x="549" y="0"/>
                  </a:lnTo>
                  <a:lnTo>
                    <a:pt x="549" y="0"/>
                  </a:lnTo>
                  <a:lnTo>
                    <a:pt x="544" y="0"/>
                  </a:lnTo>
                  <a:lnTo>
                    <a:pt x="544" y="0"/>
                  </a:lnTo>
                  <a:close/>
                  <a:moveTo>
                    <a:pt x="555" y="0"/>
                  </a:moveTo>
                  <a:lnTo>
                    <a:pt x="555" y="0"/>
                  </a:lnTo>
                  <a:lnTo>
                    <a:pt x="560" y="0"/>
                  </a:lnTo>
                  <a:lnTo>
                    <a:pt x="560" y="0"/>
                  </a:lnTo>
                  <a:lnTo>
                    <a:pt x="560" y="0"/>
                  </a:lnTo>
                  <a:lnTo>
                    <a:pt x="555" y="0"/>
                  </a:lnTo>
                  <a:lnTo>
                    <a:pt x="555" y="0"/>
                  </a:lnTo>
                  <a:close/>
                  <a:moveTo>
                    <a:pt x="560" y="0"/>
                  </a:moveTo>
                  <a:lnTo>
                    <a:pt x="566" y="0"/>
                  </a:lnTo>
                  <a:lnTo>
                    <a:pt x="571" y="0"/>
                  </a:lnTo>
                  <a:lnTo>
                    <a:pt x="571" y="0"/>
                  </a:lnTo>
                  <a:lnTo>
                    <a:pt x="571" y="0"/>
                  </a:lnTo>
                  <a:lnTo>
                    <a:pt x="566" y="0"/>
                  </a:lnTo>
                  <a:lnTo>
                    <a:pt x="560" y="0"/>
                  </a:lnTo>
                  <a:close/>
                  <a:moveTo>
                    <a:pt x="571" y="0"/>
                  </a:moveTo>
                  <a:lnTo>
                    <a:pt x="571" y="0"/>
                  </a:lnTo>
                  <a:lnTo>
                    <a:pt x="583" y="0"/>
                  </a:lnTo>
                  <a:lnTo>
                    <a:pt x="583" y="0"/>
                  </a:lnTo>
                  <a:lnTo>
                    <a:pt x="583" y="0"/>
                  </a:lnTo>
                  <a:lnTo>
                    <a:pt x="571" y="0"/>
                  </a:lnTo>
                  <a:lnTo>
                    <a:pt x="571" y="0"/>
                  </a:lnTo>
                  <a:close/>
                  <a:moveTo>
                    <a:pt x="583" y="0"/>
                  </a:moveTo>
                  <a:lnTo>
                    <a:pt x="583" y="0"/>
                  </a:lnTo>
                  <a:lnTo>
                    <a:pt x="588" y="0"/>
                  </a:lnTo>
                  <a:lnTo>
                    <a:pt x="588" y="0"/>
                  </a:lnTo>
                  <a:lnTo>
                    <a:pt x="588" y="0"/>
                  </a:lnTo>
                  <a:lnTo>
                    <a:pt x="583" y="0"/>
                  </a:lnTo>
                  <a:lnTo>
                    <a:pt x="583" y="0"/>
                  </a:lnTo>
                  <a:close/>
                  <a:moveTo>
                    <a:pt x="594" y="0"/>
                  </a:moveTo>
                  <a:lnTo>
                    <a:pt x="594" y="0"/>
                  </a:lnTo>
                  <a:lnTo>
                    <a:pt x="599" y="0"/>
                  </a:lnTo>
                  <a:lnTo>
                    <a:pt x="599" y="0"/>
                  </a:lnTo>
                  <a:lnTo>
                    <a:pt x="599" y="0"/>
                  </a:lnTo>
                  <a:lnTo>
                    <a:pt x="594" y="0"/>
                  </a:lnTo>
                  <a:lnTo>
                    <a:pt x="594" y="0"/>
                  </a:lnTo>
                  <a:close/>
                  <a:moveTo>
                    <a:pt x="605" y="0"/>
                  </a:moveTo>
                  <a:lnTo>
                    <a:pt x="605" y="0"/>
                  </a:lnTo>
                  <a:lnTo>
                    <a:pt x="610" y="0"/>
                  </a:lnTo>
                  <a:lnTo>
                    <a:pt x="610" y="0"/>
                  </a:lnTo>
                  <a:lnTo>
                    <a:pt x="610" y="0"/>
                  </a:lnTo>
                  <a:lnTo>
                    <a:pt x="605" y="0"/>
                  </a:lnTo>
                  <a:lnTo>
                    <a:pt x="605" y="0"/>
                  </a:lnTo>
                  <a:close/>
                  <a:moveTo>
                    <a:pt x="610" y="0"/>
                  </a:moveTo>
                  <a:lnTo>
                    <a:pt x="610" y="0"/>
                  </a:lnTo>
                  <a:lnTo>
                    <a:pt x="621" y="0"/>
                  </a:lnTo>
                  <a:lnTo>
                    <a:pt x="621" y="0"/>
                  </a:lnTo>
                  <a:lnTo>
                    <a:pt x="621" y="0"/>
                  </a:lnTo>
                  <a:lnTo>
                    <a:pt x="610" y="0"/>
                  </a:lnTo>
                  <a:lnTo>
                    <a:pt x="610" y="0"/>
                  </a:lnTo>
                  <a:close/>
                  <a:moveTo>
                    <a:pt x="621" y="0"/>
                  </a:moveTo>
                  <a:lnTo>
                    <a:pt x="621" y="0"/>
                  </a:lnTo>
                  <a:lnTo>
                    <a:pt x="627" y="0"/>
                  </a:lnTo>
                  <a:lnTo>
                    <a:pt x="632" y="0"/>
                  </a:lnTo>
                  <a:lnTo>
                    <a:pt x="627" y="0"/>
                  </a:lnTo>
                  <a:lnTo>
                    <a:pt x="621" y="0"/>
                  </a:lnTo>
                  <a:lnTo>
                    <a:pt x="621" y="0"/>
                  </a:lnTo>
                  <a:close/>
                  <a:moveTo>
                    <a:pt x="632" y="0"/>
                  </a:moveTo>
                  <a:lnTo>
                    <a:pt x="632" y="0"/>
                  </a:lnTo>
                  <a:lnTo>
                    <a:pt x="638" y="0"/>
                  </a:lnTo>
                  <a:lnTo>
                    <a:pt x="638" y="0"/>
                  </a:lnTo>
                  <a:lnTo>
                    <a:pt x="638" y="0"/>
                  </a:lnTo>
                  <a:lnTo>
                    <a:pt x="632" y="0"/>
                  </a:lnTo>
                  <a:lnTo>
                    <a:pt x="632" y="0"/>
                  </a:lnTo>
                  <a:close/>
                  <a:moveTo>
                    <a:pt x="644" y="0"/>
                  </a:moveTo>
                  <a:lnTo>
                    <a:pt x="644" y="0"/>
                  </a:lnTo>
                  <a:lnTo>
                    <a:pt x="649" y="0"/>
                  </a:lnTo>
                  <a:lnTo>
                    <a:pt x="649" y="0"/>
                  </a:lnTo>
                  <a:lnTo>
                    <a:pt x="649" y="0"/>
                  </a:lnTo>
                  <a:lnTo>
                    <a:pt x="644" y="0"/>
                  </a:lnTo>
                  <a:lnTo>
                    <a:pt x="644" y="0"/>
                  </a:lnTo>
                  <a:close/>
                  <a:moveTo>
                    <a:pt x="649" y="0"/>
                  </a:moveTo>
                  <a:lnTo>
                    <a:pt x="649" y="0"/>
                  </a:lnTo>
                  <a:lnTo>
                    <a:pt x="660" y="0"/>
                  </a:lnTo>
                  <a:lnTo>
                    <a:pt x="660" y="0"/>
                  </a:lnTo>
                  <a:lnTo>
                    <a:pt x="660" y="0"/>
                  </a:lnTo>
                  <a:lnTo>
                    <a:pt x="649" y="0"/>
                  </a:lnTo>
                  <a:lnTo>
                    <a:pt x="649" y="0"/>
                  </a:lnTo>
                  <a:close/>
                  <a:moveTo>
                    <a:pt x="660" y="0"/>
                  </a:moveTo>
                  <a:lnTo>
                    <a:pt x="660" y="0"/>
                  </a:lnTo>
                  <a:lnTo>
                    <a:pt x="666" y="0"/>
                  </a:lnTo>
                  <a:lnTo>
                    <a:pt x="671" y="0"/>
                  </a:lnTo>
                  <a:lnTo>
                    <a:pt x="666" y="0"/>
                  </a:lnTo>
                  <a:lnTo>
                    <a:pt x="660" y="0"/>
                  </a:lnTo>
                  <a:lnTo>
                    <a:pt x="660" y="0"/>
                  </a:lnTo>
                  <a:close/>
                  <a:moveTo>
                    <a:pt x="671" y="0"/>
                  </a:moveTo>
                  <a:lnTo>
                    <a:pt x="671" y="0"/>
                  </a:lnTo>
                  <a:lnTo>
                    <a:pt x="677" y="0"/>
                  </a:lnTo>
                  <a:lnTo>
                    <a:pt x="677" y="0"/>
                  </a:lnTo>
                  <a:lnTo>
                    <a:pt x="677" y="0"/>
                  </a:lnTo>
                  <a:lnTo>
                    <a:pt x="671" y="0"/>
                  </a:lnTo>
                  <a:lnTo>
                    <a:pt x="671" y="0"/>
                  </a:lnTo>
                  <a:close/>
                  <a:moveTo>
                    <a:pt x="682" y="0"/>
                  </a:moveTo>
                  <a:lnTo>
                    <a:pt x="682" y="0"/>
                  </a:lnTo>
                  <a:lnTo>
                    <a:pt x="688" y="0"/>
                  </a:lnTo>
                  <a:lnTo>
                    <a:pt x="688" y="0"/>
                  </a:lnTo>
                  <a:lnTo>
                    <a:pt x="688" y="0"/>
                  </a:lnTo>
                  <a:lnTo>
                    <a:pt x="682" y="0"/>
                  </a:lnTo>
                  <a:lnTo>
                    <a:pt x="682" y="0"/>
                  </a:lnTo>
                  <a:close/>
                  <a:moveTo>
                    <a:pt x="688" y="0"/>
                  </a:moveTo>
                  <a:lnTo>
                    <a:pt x="694" y="0"/>
                  </a:lnTo>
                  <a:lnTo>
                    <a:pt x="699" y="0"/>
                  </a:lnTo>
                  <a:lnTo>
                    <a:pt x="699" y="0"/>
                  </a:lnTo>
                  <a:lnTo>
                    <a:pt x="699" y="0"/>
                  </a:lnTo>
                  <a:lnTo>
                    <a:pt x="694" y="0"/>
                  </a:lnTo>
                  <a:lnTo>
                    <a:pt x="688" y="0"/>
                  </a:lnTo>
                  <a:close/>
                  <a:moveTo>
                    <a:pt x="699" y="0"/>
                  </a:moveTo>
                  <a:lnTo>
                    <a:pt x="699" y="0"/>
                  </a:lnTo>
                  <a:lnTo>
                    <a:pt x="705" y="0"/>
                  </a:lnTo>
                  <a:lnTo>
                    <a:pt x="710" y="0"/>
                  </a:lnTo>
                  <a:lnTo>
                    <a:pt x="705" y="0"/>
                  </a:lnTo>
                  <a:lnTo>
                    <a:pt x="699" y="0"/>
                  </a:lnTo>
                  <a:lnTo>
                    <a:pt x="699" y="0"/>
                  </a:lnTo>
                  <a:close/>
                  <a:moveTo>
                    <a:pt x="710" y="0"/>
                  </a:moveTo>
                  <a:lnTo>
                    <a:pt x="710" y="0"/>
                  </a:lnTo>
                  <a:lnTo>
                    <a:pt x="716" y="0"/>
                  </a:lnTo>
                  <a:lnTo>
                    <a:pt x="716" y="0"/>
                  </a:lnTo>
                  <a:lnTo>
                    <a:pt x="716" y="0"/>
                  </a:lnTo>
                  <a:lnTo>
                    <a:pt x="710" y="0"/>
                  </a:lnTo>
                  <a:lnTo>
                    <a:pt x="710" y="0"/>
                  </a:lnTo>
                  <a:close/>
                  <a:moveTo>
                    <a:pt x="721" y="0"/>
                  </a:moveTo>
                  <a:lnTo>
                    <a:pt x="721" y="0"/>
                  </a:lnTo>
                  <a:lnTo>
                    <a:pt x="727" y="0"/>
                  </a:lnTo>
                  <a:lnTo>
                    <a:pt x="727" y="0"/>
                  </a:lnTo>
                  <a:lnTo>
                    <a:pt x="727" y="0"/>
                  </a:lnTo>
                  <a:lnTo>
                    <a:pt x="721" y="0"/>
                  </a:lnTo>
                  <a:lnTo>
                    <a:pt x="721" y="0"/>
                  </a:lnTo>
                  <a:close/>
                  <a:moveTo>
                    <a:pt x="727" y="0"/>
                  </a:moveTo>
                  <a:lnTo>
                    <a:pt x="732" y="0"/>
                  </a:lnTo>
                  <a:lnTo>
                    <a:pt x="738" y="0"/>
                  </a:lnTo>
                  <a:lnTo>
                    <a:pt x="738" y="0"/>
                  </a:lnTo>
                  <a:lnTo>
                    <a:pt x="738" y="0"/>
                  </a:lnTo>
                  <a:lnTo>
                    <a:pt x="732" y="0"/>
                  </a:lnTo>
                  <a:lnTo>
                    <a:pt x="727" y="0"/>
                  </a:lnTo>
                  <a:close/>
                  <a:moveTo>
                    <a:pt x="738" y="0"/>
                  </a:moveTo>
                  <a:lnTo>
                    <a:pt x="738" y="0"/>
                  </a:lnTo>
                  <a:lnTo>
                    <a:pt x="743" y="0"/>
                  </a:lnTo>
                  <a:lnTo>
                    <a:pt x="749" y="0"/>
                  </a:lnTo>
                  <a:lnTo>
                    <a:pt x="743" y="0"/>
                  </a:lnTo>
                  <a:lnTo>
                    <a:pt x="738" y="0"/>
                  </a:lnTo>
                  <a:lnTo>
                    <a:pt x="738" y="0"/>
                  </a:lnTo>
                  <a:close/>
                  <a:moveTo>
                    <a:pt x="749" y="0"/>
                  </a:moveTo>
                  <a:lnTo>
                    <a:pt x="749" y="0"/>
                  </a:lnTo>
                  <a:lnTo>
                    <a:pt x="755" y="0"/>
                  </a:lnTo>
                  <a:lnTo>
                    <a:pt x="755" y="0"/>
                  </a:lnTo>
                  <a:lnTo>
                    <a:pt x="755" y="0"/>
                  </a:lnTo>
                  <a:lnTo>
                    <a:pt x="749" y="0"/>
                  </a:lnTo>
                  <a:lnTo>
                    <a:pt x="749" y="0"/>
                  </a:lnTo>
                  <a:close/>
                  <a:moveTo>
                    <a:pt x="760" y="0"/>
                  </a:moveTo>
                  <a:lnTo>
                    <a:pt x="760" y="0"/>
                  </a:lnTo>
                  <a:lnTo>
                    <a:pt x="766" y="0"/>
                  </a:lnTo>
                  <a:lnTo>
                    <a:pt x="766" y="0"/>
                  </a:lnTo>
                  <a:lnTo>
                    <a:pt x="766" y="0"/>
                  </a:lnTo>
                  <a:lnTo>
                    <a:pt x="760" y="0"/>
                  </a:lnTo>
                  <a:lnTo>
                    <a:pt x="760" y="0"/>
                  </a:lnTo>
                  <a:close/>
                  <a:moveTo>
                    <a:pt x="766" y="0"/>
                  </a:moveTo>
                  <a:lnTo>
                    <a:pt x="771" y="0"/>
                  </a:lnTo>
                  <a:lnTo>
                    <a:pt x="777" y="0"/>
                  </a:lnTo>
                  <a:lnTo>
                    <a:pt x="777" y="0"/>
                  </a:lnTo>
                  <a:lnTo>
                    <a:pt x="777" y="0"/>
                  </a:lnTo>
                  <a:lnTo>
                    <a:pt x="771" y="0"/>
                  </a:lnTo>
                  <a:lnTo>
                    <a:pt x="766" y="0"/>
                  </a:lnTo>
                  <a:close/>
                  <a:moveTo>
                    <a:pt x="777" y="0"/>
                  </a:moveTo>
                  <a:lnTo>
                    <a:pt x="777" y="0"/>
                  </a:lnTo>
                  <a:lnTo>
                    <a:pt x="782" y="0"/>
                  </a:lnTo>
                  <a:lnTo>
                    <a:pt x="788" y="0"/>
                  </a:lnTo>
                  <a:lnTo>
                    <a:pt x="782" y="0"/>
                  </a:lnTo>
                  <a:lnTo>
                    <a:pt x="777" y="0"/>
                  </a:lnTo>
                  <a:lnTo>
                    <a:pt x="777" y="0"/>
                  </a:lnTo>
                  <a:close/>
                  <a:moveTo>
                    <a:pt x="788" y="0"/>
                  </a:moveTo>
                  <a:lnTo>
                    <a:pt x="788" y="0"/>
                  </a:lnTo>
                  <a:lnTo>
                    <a:pt x="793" y="0"/>
                  </a:lnTo>
                  <a:lnTo>
                    <a:pt x="793" y="0"/>
                  </a:lnTo>
                  <a:lnTo>
                    <a:pt x="793" y="0"/>
                  </a:lnTo>
                  <a:lnTo>
                    <a:pt x="788" y="0"/>
                  </a:lnTo>
                  <a:lnTo>
                    <a:pt x="788" y="0"/>
                  </a:lnTo>
                  <a:close/>
                  <a:moveTo>
                    <a:pt x="799" y="0"/>
                  </a:moveTo>
                  <a:lnTo>
                    <a:pt x="799" y="0"/>
                  </a:lnTo>
                  <a:lnTo>
                    <a:pt x="805" y="0"/>
                  </a:lnTo>
                  <a:lnTo>
                    <a:pt x="805" y="0"/>
                  </a:lnTo>
                  <a:lnTo>
                    <a:pt x="805" y="0"/>
                  </a:lnTo>
                  <a:lnTo>
                    <a:pt x="799" y="0"/>
                  </a:lnTo>
                  <a:lnTo>
                    <a:pt x="799" y="0"/>
                  </a:lnTo>
                  <a:close/>
                  <a:moveTo>
                    <a:pt x="805" y="0"/>
                  </a:moveTo>
                  <a:lnTo>
                    <a:pt x="810" y="0"/>
                  </a:lnTo>
                  <a:lnTo>
                    <a:pt x="816" y="0"/>
                  </a:lnTo>
                  <a:lnTo>
                    <a:pt x="816" y="0"/>
                  </a:lnTo>
                  <a:lnTo>
                    <a:pt x="816" y="0"/>
                  </a:lnTo>
                  <a:lnTo>
                    <a:pt x="810" y="0"/>
                  </a:lnTo>
                  <a:lnTo>
                    <a:pt x="805" y="0"/>
                  </a:lnTo>
                  <a:close/>
                  <a:moveTo>
                    <a:pt x="816" y="0"/>
                  </a:moveTo>
                  <a:lnTo>
                    <a:pt x="816" y="0"/>
                  </a:lnTo>
                  <a:lnTo>
                    <a:pt x="821" y="0"/>
                  </a:lnTo>
                  <a:lnTo>
                    <a:pt x="827" y="0"/>
                  </a:lnTo>
                  <a:lnTo>
                    <a:pt x="821" y="0"/>
                  </a:lnTo>
                  <a:lnTo>
                    <a:pt x="816" y="0"/>
                  </a:lnTo>
                  <a:lnTo>
                    <a:pt x="816" y="0"/>
                  </a:lnTo>
                  <a:close/>
                  <a:moveTo>
                    <a:pt x="827" y="0"/>
                  </a:moveTo>
                  <a:lnTo>
                    <a:pt x="827" y="0"/>
                  </a:lnTo>
                  <a:lnTo>
                    <a:pt x="832" y="0"/>
                  </a:lnTo>
                  <a:lnTo>
                    <a:pt x="832" y="0"/>
                  </a:lnTo>
                  <a:lnTo>
                    <a:pt x="832" y="0"/>
                  </a:lnTo>
                  <a:lnTo>
                    <a:pt x="827" y="0"/>
                  </a:lnTo>
                  <a:lnTo>
                    <a:pt x="827" y="0"/>
                  </a:lnTo>
                  <a:close/>
                  <a:moveTo>
                    <a:pt x="838" y="0"/>
                  </a:moveTo>
                  <a:lnTo>
                    <a:pt x="838" y="0"/>
                  </a:lnTo>
                  <a:lnTo>
                    <a:pt x="843" y="0"/>
                  </a:lnTo>
                  <a:lnTo>
                    <a:pt x="843" y="0"/>
                  </a:lnTo>
                  <a:lnTo>
                    <a:pt x="843" y="0"/>
                  </a:lnTo>
                  <a:lnTo>
                    <a:pt x="838" y="0"/>
                  </a:lnTo>
                  <a:lnTo>
                    <a:pt x="838" y="0"/>
                  </a:lnTo>
                  <a:close/>
                  <a:moveTo>
                    <a:pt x="843" y="0"/>
                  </a:moveTo>
                  <a:lnTo>
                    <a:pt x="849" y="0"/>
                  </a:lnTo>
                  <a:lnTo>
                    <a:pt x="854" y="0"/>
                  </a:lnTo>
                  <a:lnTo>
                    <a:pt x="854" y="0"/>
                  </a:lnTo>
                  <a:lnTo>
                    <a:pt x="854" y="0"/>
                  </a:lnTo>
                  <a:lnTo>
                    <a:pt x="849" y="0"/>
                  </a:lnTo>
                  <a:lnTo>
                    <a:pt x="843" y="0"/>
                  </a:lnTo>
                  <a:close/>
                  <a:moveTo>
                    <a:pt x="854" y="0"/>
                  </a:moveTo>
                  <a:lnTo>
                    <a:pt x="854" y="0"/>
                  </a:lnTo>
                  <a:lnTo>
                    <a:pt x="860" y="0"/>
                  </a:lnTo>
                  <a:lnTo>
                    <a:pt x="866" y="0"/>
                  </a:lnTo>
                  <a:lnTo>
                    <a:pt x="860" y="0"/>
                  </a:lnTo>
                  <a:lnTo>
                    <a:pt x="854" y="0"/>
                  </a:lnTo>
                  <a:lnTo>
                    <a:pt x="854" y="0"/>
                  </a:lnTo>
                  <a:close/>
                  <a:moveTo>
                    <a:pt x="866" y="0"/>
                  </a:moveTo>
                  <a:lnTo>
                    <a:pt x="866" y="0"/>
                  </a:lnTo>
                  <a:lnTo>
                    <a:pt x="871" y="0"/>
                  </a:lnTo>
                  <a:lnTo>
                    <a:pt x="871" y="0"/>
                  </a:lnTo>
                  <a:lnTo>
                    <a:pt x="871" y="0"/>
                  </a:lnTo>
                  <a:lnTo>
                    <a:pt x="866" y="0"/>
                  </a:lnTo>
                  <a:lnTo>
                    <a:pt x="866" y="0"/>
                  </a:lnTo>
                  <a:close/>
                  <a:moveTo>
                    <a:pt x="877" y="0"/>
                  </a:moveTo>
                  <a:lnTo>
                    <a:pt x="877" y="0"/>
                  </a:lnTo>
                  <a:lnTo>
                    <a:pt x="882" y="0"/>
                  </a:lnTo>
                  <a:lnTo>
                    <a:pt x="882" y="0"/>
                  </a:lnTo>
                  <a:lnTo>
                    <a:pt x="882" y="0"/>
                  </a:lnTo>
                  <a:lnTo>
                    <a:pt x="877" y="0"/>
                  </a:lnTo>
                  <a:lnTo>
                    <a:pt x="877" y="0"/>
                  </a:lnTo>
                  <a:close/>
                  <a:moveTo>
                    <a:pt x="882" y="0"/>
                  </a:moveTo>
                  <a:lnTo>
                    <a:pt x="888" y="0"/>
                  </a:lnTo>
                  <a:lnTo>
                    <a:pt x="893" y="0"/>
                  </a:lnTo>
                  <a:lnTo>
                    <a:pt x="893" y="0"/>
                  </a:lnTo>
                  <a:lnTo>
                    <a:pt x="893" y="0"/>
                  </a:lnTo>
                  <a:lnTo>
                    <a:pt x="888" y="0"/>
                  </a:lnTo>
                  <a:lnTo>
                    <a:pt x="882" y="0"/>
                  </a:lnTo>
                  <a:close/>
                  <a:moveTo>
                    <a:pt x="893" y="0"/>
                  </a:moveTo>
                  <a:lnTo>
                    <a:pt x="893" y="0"/>
                  </a:lnTo>
                  <a:lnTo>
                    <a:pt x="899" y="0"/>
                  </a:lnTo>
                  <a:lnTo>
                    <a:pt x="904" y="0"/>
                  </a:lnTo>
                  <a:lnTo>
                    <a:pt x="899" y="0"/>
                  </a:lnTo>
                  <a:lnTo>
                    <a:pt x="893" y="0"/>
                  </a:lnTo>
                  <a:lnTo>
                    <a:pt x="893" y="0"/>
                  </a:lnTo>
                  <a:close/>
                  <a:moveTo>
                    <a:pt x="904" y="0"/>
                  </a:moveTo>
                  <a:lnTo>
                    <a:pt x="904" y="0"/>
                  </a:lnTo>
                  <a:lnTo>
                    <a:pt x="910" y="0"/>
                  </a:lnTo>
                  <a:lnTo>
                    <a:pt x="910" y="0"/>
                  </a:lnTo>
                  <a:lnTo>
                    <a:pt x="910" y="0"/>
                  </a:lnTo>
                  <a:lnTo>
                    <a:pt x="904" y="0"/>
                  </a:lnTo>
                  <a:lnTo>
                    <a:pt x="904" y="0"/>
                  </a:lnTo>
                  <a:close/>
                  <a:moveTo>
                    <a:pt x="916" y="0"/>
                  </a:moveTo>
                  <a:lnTo>
                    <a:pt x="916" y="0"/>
                  </a:lnTo>
                  <a:lnTo>
                    <a:pt x="921" y="0"/>
                  </a:lnTo>
                  <a:lnTo>
                    <a:pt x="921" y="0"/>
                  </a:lnTo>
                  <a:lnTo>
                    <a:pt x="921" y="0"/>
                  </a:lnTo>
                  <a:lnTo>
                    <a:pt x="916" y="0"/>
                  </a:lnTo>
                  <a:lnTo>
                    <a:pt x="916" y="0"/>
                  </a:lnTo>
                  <a:close/>
                  <a:moveTo>
                    <a:pt x="921" y="0"/>
                  </a:moveTo>
                  <a:lnTo>
                    <a:pt x="927" y="0"/>
                  </a:lnTo>
                  <a:lnTo>
                    <a:pt x="932" y="0"/>
                  </a:lnTo>
                  <a:lnTo>
                    <a:pt x="932" y="0"/>
                  </a:lnTo>
                  <a:lnTo>
                    <a:pt x="932" y="0"/>
                  </a:lnTo>
                  <a:lnTo>
                    <a:pt x="927" y="0"/>
                  </a:lnTo>
                  <a:lnTo>
                    <a:pt x="921" y="0"/>
                  </a:lnTo>
                  <a:close/>
                  <a:moveTo>
                    <a:pt x="932" y="0"/>
                  </a:moveTo>
                  <a:lnTo>
                    <a:pt x="932" y="0"/>
                  </a:lnTo>
                  <a:lnTo>
                    <a:pt x="943" y="0"/>
                  </a:lnTo>
                  <a:lnTo>
                    <a:pt x="943" y="0"/>
                  </a:lnTo>
                  <a:lnTo>
                    <a:pt x="943" y="0"/>
                  </a:lnTo>
                  <a:lnTo>
                    <a:pt x="932" y="0"/>
                  </a:lnTo>
                  <a:lnTo>
                    <a:pt x="932" y="0"/>
                  </a:lnTo>
                  <a:close/>
                  <a:moveTo>
                    <a:pt x="943" y="0"/>
                  </a:moveTo>
                  <a:lnTo>
                    <a:pt x="943" y="0"/>
                  </a:lnTo>
                  <a:lnTo>
                    <a:pt x="949" y="0"/>
                  </a:lnTo>
                  <a:lnTo>
                    <a:pt x="949" y="0"/>
                  </a:lnTo>
                  <a:lnTo>
                    <a:pt x="949" y="0"/>
                  </a:lnTo>
                  <a:lnTo>
                    <a:pt x="943" y="0"/>
                  </a:lnTo>
                  <a:lnTo>
                    <a:pt x="943" y="0"/>
                  </a:lnTo>
                  <a:close/>
                  <a:moveTo>
                    <a:pt x="954" y="0"/>
                  </a:moveTo>
                  <a:lnTo>
                    <a:pt x="954" y="0"/>
                  </a:lnTo>
                  <a:lnTo>
                    <a:pt x="960" y="0"/>
                  </a:lnTo>
                  <a:lnTo>
                    <a:pt x="960" y="0"/>
                  </a:lnTo>
                  <a:lnTo>
                    <a:pt x="960" y="0"/>
                  </a:lnTo>
                  <a:lnTo>
                    <a:pt x="954" y="0"/>
                  </a:lnTo>
                  <a:lnTo>
                    <a:pt x="954"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 name="Freeform 181"/>
            <p:cNvSpPr/>
            <p:nvPr/>
          </p:nvSpPr>
          <p:spPr bwMode="auto">
            <a:xfrm>
              <a:off x="3994151" y="12334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 name="Freeform 182"/>
            <p:cNvSpPr/>
            <p:nvPr/>
          </p:nvSpPr>
          <p:spPr bwMode="auto">
            <a:xfrm>
              <a:off x="3986214" y="1233488"/>
              <a:ext cx="7938" cy="0"/>
            </a:xfrm>
            <a:custGeom>
              <a:avLst/>
              <a:gdLst>
                <a:gd name="T0" fmla="*/ 5 w 5"/>
                <a:gd name="T1" fmla="*/ 5 w 5"/>
                <a:gd name="T2" fmla="*/ 5 w 5"/>
                <a:gd name="T3" fmla="*/ 5 w 5"/>
                <a:gd name="T4" fmla="*/ 5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 name="Freeform 183"/>
            <p:cNvSpPr>
              <a:spLocks noEditPoints="1"/>
            </p:cNvSpPr>
            <p:nvPr/>
          </p:nvSpPr>
          <p:spPr bwMode="auto">
            <a:xfrm>
              <a:off x="4011614" y="1287463"/>
              <a:ext cx="1516063" cy="0"/>
            </a:xfrm>
            <a:custGeom>
              <a:avLst/>
              <a:gdLst>
                <a:gd name="T0" fmla="*/ 17 w 955"/>
                <a:gd name="T1" fmla="*/ 28 w 955"/>
                <a:gd name="T2" fmla="*/ 45 w 955"/>
                <a:gd name="T3" fmla="*/ 56 w 955"/>
                <a:gd name="T4" fmla="*/ 67 w 955"/>
                <a:gd name="T5" fmla="*/ 95 w 955"/>
                <a:gd name="T6" fmla="*/ 95 w 955"/>
                <a:gd name="T7" fmla="*/ 122 w 955"/>
                <a:gd name="T8" fmla="*/ 133 w 955"/>
                <a:gd name="T9" fmla="*/ 150 w 955"/>
                <a:gd name="T10" fmla="*/ 161 w 955"/>
                <a:gd name="T11" fmla="*/ 172 w 955"/>
                <a:gd name="T12" fmla="*/ 200 w 955"/>
                <a:gd name="T13" fmla="*/ 200 w 955"/>
                <a:gd name="T14" fmla="*/ 228 w 955"/>
                <a:gd name="T15" fmla="*/ 239 w 955"/>
                <a:gd name="T16" fmla="*/ 256 w 955"/>
                <a:gd name="T17" fmla="*/ 272 w 955"/>
                <a:gd name="T18" fmla="*/ 278 w 955"/>
                <a:gd name="T19" fmla="*/ 306 w 955"/>
                <a:gd name="T20" fmla="*/ 311 w 955"/>
                <a:gd name="T21" fmla="*/ 333 w 955"/>
                <a:gd name="T22" fmla="*/ 350 w 955"/>
                <a:gd name="T23" fmla="*/ 361 w 955"/>
                <a:gd name="T24" fmla="*/ 378 w 955"/>
                <a:gd name="T25" fmla="*/ 389 w 955"/>
                <a:gd name="T26" fmla="*/ 411 w 955"/>
                <a:gd name="T27" fmla="*/ 417 w 955"/>
                <a:gd name="T28" fmla="*/ 444 w 955"/>
                <a:gd name="T29" fmla="*/ 455 w 955"/>
                <a:gd name="T30" fmla="*/ 472 w 955"/>
                <a:gd name="T31" fmla="*/ 483 w 955"/>
                <a:gd name="T32" fmla="*/ 494 w 955"/>
                <a:gd name="T33" fmla="*/ 516 w 955"/>
                <a:gd name="T34" fmla="*/ 522 w 955"/>
                <a:gd name="T35" fmla="*/ 550 w 955"/>
                <a:gd name="T36" fmla="*/ 561 w 955"/>
                <a:gd name="T37" fmla="*/ 578 w 955"/>
                <a:gd name="T38" fmla="*/ 589 w 955"/>
                <a:gd name="T39" fmla="*/ 600 w 955"/>
                <a:gd name="T40" fmla="*/ 627 w 955"/>
                <a:gd name="T41" fmla="*/ 627 w 955"/>
                <a:gd name="T42" fmla="*/ 655 w 955"/>
                <a:gd name="T43" fmla="*/ 666 w 955"/>
                <a:gd name="T44" fmla="*/ 683 w 955"/>
                <a:gd name="T45" fmla="*/ 700 w 955"/>
                <a:gd name="T46" fmla="*/ 705 w 955"/>
                <a:gd name="T47" fmla="*/ 733 w 955"/>
                <a:gd name="T48" fmla="*/ 738 w 955"/>
                <a:gd name="T49" fmla="*/ 761 w 955"/>
                <a:gd name="T50" fmla="*/ 777 w 955"/>
                <a:gd name="T51" fmla="*/ 788 w 955"/>
                <a:gd name="T52" fmla="*/ 805 w 955"/>
                <a:gd name="T53" fmla="*/ 816 w 955"/>
                <a:gd name="T54" fmla="*/ 838 w 955"/>
                <a:gd name="T55" fmla="*/ 844 w 955"/>
                <a:gd name="T56" fmla="*/ 866 w 955"/>
                <a:gd name="T57" fmla="*/ 883 w 955"/>
                <a:gd name="T58" fmla="*/ 899 w 955"/>
                <a:gd name="T59" fmla="*/ 911 w 955"/>
                <a:gd name="T60" fmla="*/ 922 w 955"/>
                <a:gd name="T61" fmla="*/ 944 w 955"/>
                <a:gd name="T62" fmla="*/ 949 w 95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955">
                  <a:moveTo>
                    <a:pt x="0" y="0"/>
                  </a:moveTo>
                  <a:lnTo>
                    <a:pt x="0" y="0"/>
                  </a:lnTo>
                  <a:lnTo>
                    <a:pt x="6" y="0"/>
                  </a:lnTo>
                  <a:lnTo>
                    <a:pt x="6" y="0"/>
                  </a:lnTo>
                  <a:lnTo>
                    <a:pt x="6" y="0"/>
                  </a:lnTo>
                  <a:lnTo>
                    <a:pt x="0" y="0"/>
                  </a:lnTo>
                  <a:lnTo>
                    <a:pt x="0" y="0"/>
                  </a:lnTo>
                  <a:close/>
                  <a:moveTo>
                    <a:pt x="6" y="0"/>
                  </a:moveTo>
                  <a:lnTo>
                    <a:pt x="6" y="0"/>
                  </a:lnTo>
                  <a:lnTo>
                    <a:pt x="17" y="0"/>
                  </a:lnTo>
                  <a:lnTo>
                    <a:pt x="17" y="0"/>
                  </a:lnTo>
                  <a:lnTo>
                    <a:pt x="17" y="0"/>
                  </a:lnTo>
                  <a:lnTo>
                    <a:pt x="6" y="0"/>
                  </a:lnTo>
                  <a:lnTo>
                    <a:pt x="6" y="0"/>
                  </a:lnTo>
                  <a:close/>
                  <a:moveTo>
                    <a:pt x="17" y="0"/>
                  </a:moveTo>
                  <a:lnTo>
                    <a:pt x="17" y="0"/>
                  </a:lnTo>
                  <a:lnTo>
                    <a:pt x="22" y="0"/>
                  </a:lnTo>
                  <a:lnTo>
                    <a:pt x="22" y="0"/>
                  </a:lnTo>
                  <a:lnTo>
                    <a:pt x="22" y="0"/>
                  </a:lnTo>
                  <a:lnTo>
                    <a:pt x="17" y="0"/>
                  </a:lnTo>
                  <a:lnTo>
                    <a:pt x="17" y="0"/>
                  </a:lnTo>
                  <a:close/>
                  <a:moveTo>
                    <a:pt x="28" y="0"/>
                  </a:moveTo>
                  <a:lnTo>
                    <a:pt x="28" y="0"/>
                  </a:lnTo>
                  <a:lnTo>
                    <a:pt x="34" y="0"/>
                  </a:lnTo>
                  <a:lnTo>
                    <a:pt x="34" y="0"/>
                  </a:lnTo>
                  <a:lnTo>
                    <a:pt x="34" y="0"/>
                  </a:lnTo>
                  <a:lnTo>
                    <a:pt x="28" y="0"/>
                  </a:lnTo>
                  <a:lnTo>
                    <a:pt x="28" y="0"/>
                  </a:lnTo>
                  <a:close/>
                  <a:moveTo>
                    <a:pt x="39" y="0"/>
                  </a:moveTo>
                  <a:lnTo>
                    <a:pt x="39" y="0"/>
                  </a:lnTo>
                  <a:lnTo>
                    <a:pt x="45" y="0"/>
                  </a:lnTo>
                  <a:lnTo>
                    <a:pt x="45" y="0"/>
                  </a:lnTo>
                  <a:lnTo>
                    <a:pt x="45" y="0"/>
                  </a:lnTo>
                  <a:lnTo>
                    <a:pt x="39" y="0"/>
                  </a:lnTo>
                  <a:lnTo>
                    <a:pt x="39" y="0"/>
                  </a:lnTo>
                  <a:close/>
                  <a:moveTo>
                    <a:pt x="45" y="0"/>
                  </a:moveTo>
                  <a:lnTo>
                    <a:pt x="45" y="0"/>
                  </a:lnTo>
                  <a:lnTo>
                    <a:pt x="56" y="0"/>
                  </a:lnTo>
                  <a:lnTo>
                    <a:pt x="56" y="0"/>
                  </a:lnTo>
                  <a:lnTo>
                    <a:pt x="56" y="0"/>
                  </a:lnTo>
                  <a:lnTo>
                    <a:pt x="45" y="0"/>
                  </a:lnTo>
                  <a:lnTo>
                    <a:pt x="45" y="0"/>
                  </a:lnTo>
                  <a:close/>
                  <a:moveTo>
                    <a:pt x="56" y="0"/>
                  </a:moveTo>
                  <a:lnTo>
                    <a:pt x="56" y="0"/>
                  </a:lnTo>
                  <a:lnTo>
                    <a:pt x="61" y="0"/>
                  </a:lnTo>
                  <a:lnTo>
                    <a:pt x="61" y="0"/>
                  </a:lnTo>
                  <a:lnTo>
                    <a:pt x="61" y="0"/>
                  </a:lnTo>
                  <a:lnTo>
                    <a:pt x="56" y="0"/>
                  </a:lnTo>
                  <a:lnTo>
                    <a:pt x="56" y="0"/>
                  </a:lnTo>
                  <a:close/>
                  <a:moveTo>
                    <a:pt x="67" y="0"/>
                  </a:moveTo>
                  <a:lnTo>
                    <a:pt x="67" y="0"/>
                  </a:lnTo>
                  <a:lnTo>
                    <a:pt x="72" y="0"/>
                  </a:lnTo>
                  <a:lnTo>
                    <a:pt x="72" y="0"/>
                  </a:lnTo>
                  <a:lnTo>
                    <a:pt x="72" y="0"/>
                  </a:lnTo>
                  <a:lnTo>
                    <a:pt x="67" y="0"/>
                  </a:lnTo>
                  <a:lnTo>
                    <a:pt x="67" y="0"/>
                  </a:lnTo>
                  <a:close/>
                  <a:moveTo>
                    <a:pt x="78" y="0"/>
                  </a:moveTo>
                  <a:lnTo>
                    <a:pt x="78" y="0"/>
                  </a:lnTo>
                  <a:lnTo>
                    <a:pt x="84" y="0"/>
                  </a:lnTo>
                  <a:lnTo>
                    <a:pt x="84" y="0"/>
                  </a:lnTo>
                  <a:lnTo>
                    <a:pt x="84" y="0"/>
                  </a:lnTo>
                  <a:lnTo>
                    <a:pt x="78" y="0"/>
                  </a:lnTo>
                  <a:lnTo>
                    <a:pt x="78" y="0"/>
                  </a:lnTo>
                  <a:close/>
                  <a:moveTo>
                    <a:pt x="84" y="0"/>
                  </a:moveTo>
                  <a:lnTo>
                    <a:pt x="84" y="0"/>
                  </a:lnTo>
                  <a:lnTo>
                    <a:pt x="95" y="0"/>
                  </a:lnTo>
                  <a:lnTo>
                    <a:pt x="95" y="0"/>
                  </a:lnTo>
                  <a:lnTo>
                    <a:pt x="95" y="0"/>
                  </a:lnTo>
                  <a:lnTo>
                    <a:pt x="84" y="0"/>
                  </a:lnTo>
                  <a:lnTo>
                    <a:pt x="84" y="0"/>
                  </a:lnTo>
                  <a:close/>
                  <a:moveTo>
                    <a:pt x="95" y="0"/>
                  </a:moveTo>
                  <a:lnTo>
                    <a:pt x="95" y="0"/>
                  </a:lnTo>
                  <a:lnTo>
                    <a:pt x="100" y="0"/>
                  </a:lnTo>
                  <a:lnTo>
                    <a:pt x="100" y="0"/>
                  </a:lnTo>
                  <a:lnTo>
                    <a:pt x="100" y="0"/>
                  </a:lnTo>
                  <a:lnTo>
                    <a:pt x="95" y="0"/>
                  </a:lnTo>
                  <a:lnTo>
                    <a:pt x="95" y="0"/>
                  </a:lnTo>
                  <a:close/>
                  <a:moveTo>
                    <a:pt x="106" y="0"/>
                  </a:moveTo>
                  <a:lnTo>
                    <a:pt x="106" y="0"/>
                  </a:lnTo>
                  <a:lnTo>
                    <a:pt x="111" y="0"/>
                  </a:lnTo>
                  <a:lnTo>
                    <a:pt x="111" y="0"/>
                  </a:lnTo>
                  <a:lnTo>
                    <a:pt x="111" y="0"/>
                  </a:lnTo>
                  <a:lnTo>
                    <a:pt x="106" y="0"/>
                  </a:lnTo>
                  <a:lnTo>
                    <a:pt x="106" y="0"/>
                  </a:lnTo>
                  <a:close/>
                  <a:moveTo>
                    <a:pt x="117" y="0"/>
                  </a:moveTo>
                  <a:lnTo>
                    <a:pt x="117" y="0"/>
                  </a:lnTo>
                  <a:lnTo>
                    <a:pt x="122" y="0"/>
                  </a:lnTo>
                  <a:lnTo>
                    <a:pt x="122" y="0"/>
                  </a:lnTo>
                  <a:lnTo>
                    <a:pt x="122" y="0"/>
                  </a:lnTo>
                  <a:lnTo>
                    <a:pt x="117" y="0"/>
                  </a:lnTo>
                  <a:lnTo>
                    <a:pt x="117" y="0"/>
                  </a:lnTo>
                  <a:close/>
                  <a:moveTo>
                    <a:pt x="122" y="0"/>
                  </a:moveTo>
                  <a:lnTo>
                    <a:pt x="122" y="0"/>
                  </a:lnTo>
                  <a:lnTo>
                    <a:pt x="133" y="0"/>
                  </a:lnTo>
                  <a:lnTo>
                    <a:pt x="133" y="0"/>
                  </a:lnTo>
                  <a:lnTo>
                    <a:pt x="133" y="0"/>
                  </a:lnTo>
                  <a:lnTo>
                    <a:pt x="122" y="0"/>
                  </a:lnTo>
                  <a:lnTo>
                    <a:pt x="122" y="0"/>
                  </a:lnTo>
                  <a:close/>
                  <a:moveTo>
                    <a:pt x="133" y="0"/>
                  </a:moveTo>
                  <a:lnTo>
                    <a:pt x="133" y="0"/>
                  </a:lnTo>
                  <a:lnTo>
                    <a:pt x="139" y="0"/>
                  </a:lnTo>
                  <a:lnTo>
                    <a:pt x="139" y="0"/>
                  </a:lnTo>
                  <a:lnTo>
                    <a:pt x="139" y="0"/>
                  </a:lnTo>
                  <a:lnTo>
                    <a:pt x="133" y="0"/>
                  </a:lnTo>
                  <a:lnTo>
                    <a:pt x="133" y="0"/>
                  </a:lnTo>
                  <a:close/>
                  <a:moveTo>
                    <a:pt x="145" y="0"/>
                  </a:moveTo>
                  <a:lnTo>
                    <a:pt x="145" y="0"/>
                  </a:lnTo>
                  <a:lnTo>
                    <a:pt x="150" y="0"/>
                  </a:lnTo>
                  <a:lnTo>
                    <a:pt x="150" y="0"/>
                  </a:lnTo>
                  <a:lnTo>
                    <a:pt x="150" y="0"/>
                  </a:lnTo>
                  <a:lnTo>
                    <a:pt x="145" y="0"/>
                  </a:lnTo>
                  <a:lnTo>
                    <a:pt x="145" y="0"/>
                  </a:lnTo>
                  <a:close/>
                  <a:moveTo>
                    <a:pt x="156" y="0"/>
                  </a:moveTo>
                  <a:lnTo>
                    <a:pt x="156" y="0"/>
                  </a:lnTo>
                  <a:lnTo>
                    <a:pt x="161" y="0"/>
                  </a:lnTo>
                  <a:lnTo>
                    <a:pt x="161" y="0"/>
                  </a:lnTo>
                  <a:lnTo>
                    <a:pt x="161" y="0"/>
                  </a:lnTo>
                  <a:lnTo>
                    <a:pt x="156" y="0"/>
                  </a:lnTo>
                  <a:lnTo>
                    <a:pt x="156" y="0"/>
                  </a:lnTo>
                  <a:close/>
                  <a:moveTo>
                    <a:pt x="161" y="0"/>
                  </a:moveTo>
                  <a:lnTo>
                    <a:pt x="161" y="0"/>
                  </a:lnTo>
                  <a:lnTo>
                    <a:pt x="172" y="0"/>
                  </a:lnTo>
                  <a:lnTo>
                    <a:pt x="172" y="0"/>
                  </a:lnTo>
                  <a:lnTo>
                    <a:pt x="172" y="0"/>
                  </a:lnTo>
                  <a:lnTo>
                    <a:pt x="161" y="0"/>
                  </a:lnTo>
                  <a:lnTo>
                    <a:pt x="161" y="0"/>
                  </a:lnTo>
                  <a:close/>
                  <a:moveTo>
                    <a:pt x="172" y="0"/>
                  </a:moveTo>
                  <a:lnTo>
                    <a:pt x="172" y="0"/>
                  </a:lnTo>
                  <a:lnTo>
                    <a:pt x="178" y="0"/>
                  </a:lnTo>
                  <a:lnTo>
                    <a:pt x="178" y="0"/>
                  </a:lnTo>
                  <a:lnTo>
                    <a:pt x="178" y="0"/>
                  </a:lnTo>
                  <a:lnTo>
                    <a:pt x="172" y="0"/>
                  </a:lnTo>
                  <a:lnTo>
                    <a:pt x="172" y="0"/>
                  </a:lnTo>
                  <a:close/>
                  <a:moveTo>
                    <a:pt x="183" y="0"/>
                  </a:moveTo>
                  <a:lnTo>
                    <a:pt x="183" y="0"/>
                  </a:lnTo>
                  <a:lnTo>
                    <a:pt x="189" y="0"/>
                  </a:lnTo>
                  <a:lnTo>
                    <a:pt x="189" y="0"/>
                  </a:lnTo>
                  <a:lnTo>
                    <a:pt x="189" y="0"/>
                  </a:lnTo>
                  <a:lnTo>
                    <a:pt x="183" y="0"/>
                  </a:lnTo>
                  <a:lnTo>
                    <a:pt x="183" y="0"/>
                  </a:lnTo>
                  <a:close/>
                  <a:moveTo>
                    <a:pt x="195" y="0"/>
                  </a:moveTo>
                  <a:lnTo>
                    <a:pt x="195" y="0"/>
                  </a:lnTo>
                  <a:lnTo>
                    <a:pt x="200" y="0"/>
                  </a:lnTo>
                  <a:lnTo>
                    <a:pt x="200" y="0"/>
                  </a:lnTo>
                  <a:lnTo>
                    <a:pt x="200" y="0"/>
                  </a:lnTo>
                  <a:lnTo>
                    <a:pt x="195" y="0"/>
                  </a:lnTo>
                  <a:lnTo>
                    <a:pt x="195" y="0"/>
                  </a:lnTo>
                  <a:close/>
                  <a:moveTo>
                    <a:pt x="200" y="0"/>
                  </a:moveTo>
                  <a:lnTo>
                    <a:pt x="200" y="0"/>
                  </a:lnTo>
                  <a:lnTo>
                    <a:pt x="206" y="0"/>
                  </a:lnTo>
                  <a:lnTo>
                    <a:pt x="211" y="0"/>
                  </a:lnTo>
                  <a:lnTo>
                    <a:pt x="211" y="0"/>
                  </a:lnTo>
                  <a:lnTo>
                    <a:pt x="200" y="0"/>
                  </a:lnTo>
                  <a:lnTo>
                    <a:pt x="200" y="0"/>
                  </a:lnTo>
                  <a:close/>
                  <a:moveTo>
                    <a:pt x="211" y="0"/>
                  </a:moveTo>
                  <a:lnTo>
                    <a:pt x="211" y="0"/>
                  </a:lnTo>
                  <a:lnTo>
                    <a:pt x="217" y="0"/>
                  </a:lnTo>
                  <a:lnTo>
                    <a:pt x="217" y="0"/>
                  </a:lnTo>
                  <a:lnTo>
                    <a:pt x="217" y="0"/>
                  </a:lnTo>
                  <a:lnTo>
                    <a:pt x="211" y="0"/>
                  </a:lnTo>
                  <a:lnTo>
                    <a:pt x="211" y="0"/>
                  </a:lnTo>
                  <a:close/>
                  <a:moveTo>
                    <a:pt x="222" y="0"/>
                  </a:moveTo>
                  <a:lnTo>
                    <a:pt x="222" y="0"/>
                  </a:lnTo>
                  <a:lnTo>
                    <a:pt x="228" y="0"/>
                  </a:lnTo>
                  <a:lnTo>
                    <a:pt x="228" y="0"/>
                  </a:lnTo>
                  <a:lnTo>
                    <a:pt x="228" y="0"/>
                  </a:lnTo>
                  <a:lnTo>
                    <a:pt x="222" y="0"/>
                  </a:lnTo>
                  <a:lnTo>
                    <a:pt x="222" y="0"/>
                  </a:lnTo>
                  <a:close/>
                  <a:moveTo>
                    <a:pt x="233" y="0"/>
                  </a:moveTo>
                  <a:lnTo>
                    <a:pt x="233" y="0"/>
                  </a:lnTo>
                  <a:lnTo>
                    <a:pt x="239" y="0"/>
                  </a:lnTo>
                  <a:lnTo>
                    <a:pt x="239" y="0"/>
                  </a:lnTo>
                  <a:lnTo>
                    <a:pt x="239" y="0"/>
                  </a:lnTo>
                  <a:lnTo>
                    <a:pt x="233" y="0"/>
                  </a:lnTo>
                  <a:lnTo>
                    <a:pt x="233" y="0"/>
                  </a:lnTo>
                  <a:close/>
                  <a:moveTo>
                    <a:pt x="239" y="0"/>
                  </a:moveTo>
                  <a:lnTo>
                    <a:pt x="239" y="0"/>
                  </a:lnTo>
                  <a:lnTo>
                    <a:pt x="244" y="0"/>
                  </a:lnTo>
                  <a:lnTo>
                    <a:pt x="250" y="0"/>
                  </a:lnTo>
                  <a:lnTo>
                    <a:pt x="250" y="0"/>
                  </a:lnTo>
                  <a:lnTo>
                    <a:pt x="239" y="0"/>
                  </a:lnTo>
                  <a:lnTo>
                    <a:pt x="239" y="0"/>
                  </a:lnTo>
                  <a:close/>
                  <a:moveTo>
                    <a:pt x="250" y="0"/>
                  </a:moveTo>
                  <a:lnTo>
                    <a:pt x="250" y="0"/>
                  </a:lnTo>
                  <a:lnTo>
                    <a:pt x="256" y="0"/>
                  </a:lnTo>
                  <a:lnTo>
                    <a:pt x="256" y="0"/>
                  </a:lnTo>
                  <a:lnTo>
                    <a:pt x="256" y="0"/>
                  </a:lnTo>
                  <a:lnTo>
                    <a:pt x="250" y="0"/>
                  </a:lnTo>
                  <a:lnTo>
                    <a:pt x="250" y="0"/>
                  </a:lnTo>
                  <a:close/>
                  <a:moveTo>
                    <a:pt x="261" y="0"/>
                  </a:moveTo>
                  <a:lnTo>
                    <a:pt x="261" y="0"/>
                  </a:lnTo>
                  <a:lnTo>
                    <a:pt x="267" y="0"/>
                  </a:lnTo>
                  <a:lnTo>
                    <a:pt x="267" y="0"/>
                  </a:lnTo>
                  <a:lnTo>
                    <a:pt x="267" y="0"/>
                  </a:lnTo>
                  <a:lnTo>
                    <a:pt x="261" y="0"/>
                  </a:lnTo>
                  <a:lnTo>
                    <a:pt x="261" y="0"/>
                  </a:lnTo>
                  <a:close/>
                  <a:moveTo>
                    <a:pt x="272" y="0"/>
                  </a:moveTo>
                  <a:lnTo>
                    <a:pt x="272" y="0"/>
                  </a:lnTo>
                  <a:lnTo>
                    <a:pt x="278" y="0"/>
                  </a:lnTo>
                  <a:lnTo>
                    <a:pt x="278" y="0"/>
                  </a:lnTo>
                  <a:lnTo>
                    <a:pt x="278" y="0"/>
                  </a:lnTo>
                  <a:lnTo>
                    <a:pt x="272" y="0"/>
                  </a:lnTo>
                  <a:lnTo>
                    <a:pt x="272" y="0"/>
                  </a:lnTo>
                  <a:close/>
                  <a:moveTo>
                    <a:pt x="278" y="0"/>
                  </a:moveTo>
                  <a:lnTo>
                    <a:pt x="278" y="0"/>
                  </a:lnTo>
                  <a:lnTo>
                    <a:pt x="283" y="0"/>
                  </a:lnTo>
                  <a:lnTo>
                    <a:pt x="289" y="0"/>
                  </a:lnTo>
                  <a:lnTo>
                    <a:pt x="283" y="0"/>
                  </a:lnTo>
                  <a:lnTo>
                    <a:pt x="278" y="0"/>
                  </a:lnTo>
                  <a:lnTo>
                    <a:pt x="278" y="0"/>
                  </a:lnTo>
                  <a:close/>
                  <a:moveTo>
                    <a:pt x="289" y="0"/>
                  </a:moveTo>
                  <a:lnTo>
                    <a:pt x="289" y="0"/>
                  </a:lnTo>
                  <a:lnTo>
                    <a:pt x="294" y="0"/>
                  </a:lnTo>
                  <a:lnTo>
                    <a:pt x="294" y="0"/>
                  </a:lnTo>
                  <a:lnTo>
                    <a:pt x="294" y="0"/>
                  </a:lnTo>
                  <a:lnTo>
                    <a:pt x="289" y="0"/>
                  </a:lnTo>
                  <a:lnTo>
                    <a:pt x="289" y="0"/>
                  </a:lnTo>
                  <a:close/>
                  <a:moveTo>
                    <a:pt x="300" y="0"/>
                  </a:moveTo>
                  <a:lnTo>
                    <a:pt x="300" y="0"/>
                  </a:lnTo>
                  <a:lnTo>
                    <a:pt x="306" y="0"/>
                  </a:lnTo>
                  <a:lnTo>
                    <a:pt x="306" y="0"/>
                  </a:lnTo>
                  <a:lnTo>
                    <a:pt x="306" y="0"/>
                  </a:lnTo>
                  <a:lnTo>
                    <a:pt x="300" y="0"/>
                  </a:lnTo>
                  <a:lnTo>
                    <a:pt x="300" y="0"/>
                  </a:lnTo>
                  <a:close/>
                  <a:moveTo>
                    <a:pt x="311" y="0"/>
                  </a:moveTo>
                  <a:lnTo>
                    <a:pt x="311" y="0"/>
                  </a:lnTo>
                  <a:lnTo>
                    <a:pt x="317" y="0"/>
                  </a:lnTo>
                  <a:lnTo>
                    <a:pt x="317" y="0"/>
                  </a:lnTo>
                  <a:lnTo>
                    <a:pt x="317" y="0"/>
                  </a:lnTo>
                  <a:lnTo>
                    <a:pt x="311" y="0"/>
                  </a:lnTo>
                  <a:lnTo>
                    <a:pt x="311" y="0"/>
                  </a:lnTo>
                  <a:close/>
                  <a:moveTo>
                    <a:pt x="317" y="0"/>
                  </a:moveTo>
                  <a:lnTo>
                    <a:pt x="317" y="0"/>
                  </a:lnTo>
                  <a:lnTo>
                    <a:pt x="322" y="0"/>
                  </a:lnTo>
                  <a:lnTo>
                    <a:pt x="328" y="0"/>
                  </a:lnTo>
                  <a:lnTo>
                    <a:pt x="322" y="0"/>
                  </a:lnTo>
                  <a:lnTo>
                    <a:pt x="317" y="0"/>
                  </a:lnTo>
                  <a:lnTo>
                    <a:pt x="317" y="0"/>
                  </a:lnTo>
                  <a:close/>
                  <a:moveTo>
                    <a:pt x="328" y="0"/>
                  </a:moveTo>
                  <a:lnTo>
                    <a:pt x="328" y="0"/>
                  </a:lnTo>
                  <a:lnTo>
                    <a:pt x="333" y="0"/>
                  </a:lnTo>
                  <a:lnTo>
                    <a:pt x="333" y="0"/>
                  </a:lnTo>
                  <a:lnTo>
                    <a:pt x="333" y="0"/>
                  </a:lnTo>
                  <a:lnTo>
                    <a:pt x="328" y="0"/>
                  </a:lnTo>
                  <a:lnTo>
                    <a:pt x="328" y="0"/>
                  </a:lnTo>
                  <a:close/>
                  <a:moveTo>
                    <a:pt x="339" y="0"/>
                  </a:moveTo>
                  <a:lnTo>
                    <a:pt x="339" y="0"/>
                  </a:lnTo>
                  <a:lnTo>
                    <a:pt x="344" y="0"/>
                  </a:lnTo>
                  <a:lnTo>
                    <a:pt x="344" y="0"/>
                  </a:lnTo>
                  <a:lnTo>
                    <a:pt x="344" y="0"/>
                  </a:lnTo>
                  <a:lnTo>
                    <a:pt x="339" y="0"/>
                  </a:lnTo>
                  <a:lnTo>
                    <a:pt x="339" y="0"/>
                  </a:lnTo>
                  <a:close/>
                  <a:moveTo>
                    <a:pt x="350" y="0"/>
                  </a:moveTo>
                  <a:lnTo>
                    <a:pt x="350" y="0"/>
                  </a:lnTo>
                  <a:lnTo>
                    <a:pt x="355" y="0"/>
                  </a:lnTo>
                  <a:lnTo>
                    <a:pt x="355" y="0"/>
                  </a:lnTo>
                  <a:lnTo>
                    <a:pt x="355" y="0"/>
                  </a:lnTo>
                  <a:lnTo>
                    <a:pt x="350" y="0"/>
                  </a:lnTo>
                  <a:lnTo>
                    <a:pt x="350" y="0"/>
                  </a:lnTo>
                  <a:close/>
                  <a:moveTo>
                    <a:pt x="355" y="0"/>
                  </a:moveTo>
                  <a:lnTo>
                    <a:pt x="355" y="0"/>
                  </a:lnTo>
                  <a:lnTo>
                    <a:pt x="361" y="0"/>
                  </a:lnTo>
                  <a:lnTo>
                    <a:pt x="367" y="0"/>
                  </a:lnTo>
                  <a:lnTo>
                    <a:pt x="361" y="0"/>
                  </a:lnTo>
                  <a:lnTo>
                    <a:pt x="355" y="0"/>
                  </a:lnTo>
                  <a:lnTo>
                    <a:pt x="355" y="0"/>
                  </a:lnTo>
                  <a:close/>
                  <a:moveTo>
                    <a:pt x="367" y="0"/>
                  </a:moveTo>
                  <a:lnTo>
                    <a:pt x="367" y="0"/>
                  </a:lnTo>
                  <a:lnTo>
                    <a:pt x="372" y="0"/>
                  </a:lnTo>
                  <a:lnTo>
                    <a:pt x="372" y="0"/>
                  </a:lnTo>
                  <a:lnTo>
                    <a:pt x="372" y="0"/>
                  </a:lnTo>
                  <a:lnTo>
                    <a:pt x="367" y="0"/>
                  </a:lnTo>
                  <a:lnTo>
                    <a:pt x="367" y="0"/>
                  </a:lnTo>
                  <a:close/>
                  <a:moveTo>
                    <a:pt x="378" y="0"/>
                  </a:moveTo>
                  <a:lnTo>
                    <a:pt x="378" y="0"/>
                  </a:lnTo>
                  <a:lnTo>
                    <a:pt x="383" y="0"/>
                  </a:lnTo>
                  <a:lnTo>
                    <a:pt x="383" y="0"/>
                  </a:lnTo>
                  <a:lnTo>
                    <a:pt x="383" y="0"/>
                  </a:lnTo>
                  <a:lnTo>
                    <a:pt x="378" y="0"/>
                  </a:lnTo>
                  <a:lnTo>
                    <a:pt x="378" y="0"/>
                  </a:lnTo>
                  <a:close/>
                  <a:moveTo>
                    <a:pt x="389" y="0"/>
                  </a:moveTo>
                  <a:lnTo>
                    <a:pt x="389" y="0"/>
                  </a:lnTo>
                  <a:lnTo>
                    <a:pt x="394" y="0"/>
                  </a:lnTo>
                  <a:lnTo>
                    <a:pt x="394" y="0"/>
                  </a:lnTo>
                  <a:lnTo>
                    <a:pt x="394" y="0"/>
                  </a:lnTo>
                  <a:lnTo>
                    <a:pt x="389" y="0"/>
                  </a:lnTo>
                  <a:lnTo>
                    <a:pt x="389" y="0"/>
                  </a:lnTo>
                  <a:close/>
                  <a:moveTo>
                    <a:pt x="394" y="0"/>
                  </a:moveTo>
                  <a:lnTo>
                    <a:pt x="394" y="0"/>
                  </a:lnTo>
                  <a:lnTo>
                    <a:pt x="400" y="0"/>
                  </a:lnTo>
                  <a:lnTo>
                    <a:pt x="405" y="0"/>
                  </a:lnTo>
                  <a:lnTo>
                    <a:pt x="400" y="0"/>
                  </a:lnTo>
                  <a:lnTo>
                    <a:pt x="394" y="0"/>
                  </a:lnTo>
                  <a:lnTo>
                    <a:pt x="394" y="0"/>
                  </a:lnTo>
                  <a:close/>
                  <a:moveTo>
                    <a:pt x="405" y="0"/>
                  </a:moveTo>
                  <a:lnTo>
                    <a:pt x="405" y="0"/>
                  </a:lnTo>
                  <a:lnTo>
                    <a:pt x="411" y="0"/>
                  </a:lnTo>
                  <a:lnTo>
                    <a:pt x="411" y="0"/>
                  </a:lnTo>
                  <a:lnTo>
                    <a:pt x="411" y="0"/>
                  </a:lnTo>
                  <a:lnTo>
                    <a:pt x="405" y="0"/>
                  </a:lnTo>
                  <a:lnTo>
                    <a:pt x="405" y="0"/>
                  </a:lnTo>
                  <a:close/>
                  <a:moveTo>
                    <a:pt x="417" y="0"/>
                  </a:moveTo>
                  <a:lnTo>
                    <a:pt x="417" y="0"/>
                  </a:lnTo>
                  <a:lnTo>
                    <a:pt x="422" y="0"/>
                  </a:lnTo>
                  <a:lnTo>
                    <a:pt x="422" y="0"/>
                  </a:lnTo>
                  <a:lnTo>
                    <a:pt x="422" y="0"/>
                  </a:lnTo>
                  <a:lnTo>
                    <a:pt x="417" y="0"/>
                  </a:lnTo>
                  <a:lnTo>
                    <a:pt x="417" y="0"/>
                  </a:lnTo>
                  <a:close/>
                  <a:moveTo>
                    <a:pt x="428" y="0"/>
                  </a:moveTo>
                  <a:lnTo>
                    <a:pt x="428" y="0"/>
                  </a:lnTo>
                  <a:lnTo>
                    <a:pt x="433" y="0"/>
                  </a:lnTo>
                  <a:lnTo>
                    <a:pt x="433" y="0"/>
                  </a:lnTo>
                  <a:lnTo>
                    <a:pt x="433" y="0"/>
                  </a:lnTo>
                  <a:lnTo>
                    <a:pt x="428" y="0"/>
                  </a:lnTo>
                  <a:lnTo>
                    <a:pt x="428" y="0"/>
                  </a:lnTo>
                  <a:close/>
                  <a:moveTo>
                    <a:pt x="433" y="0"/>
                  </a:moveTo>
                  <a:lnTo>
                    <a:pt x="433" y="0"/>
                  </a:lnTo>
                  <a:lnTo>
                    <a:pt x="439" y="0"/>
                  </a:lnTo>
                  <a:lnTo>
                    <a:pt x="444" y="0"/>
                  </a:lnTo>
                  <a:lnTo>
                    <a:pt x="439" y="0"/>
                  </a:lnTo>
                  <a:lnTo>
                    <a:pt x="433" y="0"/>
                  </a:lnTo>
                  <a:lnTo>
                    <a:pt x="433" y="0"/>
                  </a:lnTo>
                  <a:close/>
                  <a:moveTo>
                    <a:pt x="444" y="0"/>
                  </a:moveTo>
                  <a:lnTo>
                    <a:pt x="444" y="0"/>
                  </a:lnTo>
                  <a:lnTo>
                    <a:pt x="450" y="0"/>
                  </a:lnTo>
                  <a:lnTo>
                    <a:pt x="450" y="0"/>
                  </a:lnTo>
                  <a:lnTo>
                    <a:pt x="450" y="0"/>
                  </a:lnTo>
                  <a:lnTo>
                    <a:pt x="444" y="0"/>
                  </a:lnTo>
                  <a:lnTo>
                    <a:pt x="444" y="0"/>
                  </a:lnTo>
                  <a:close/>
                  <a:moveTo>
                    <a:pt x="455" y="0"/>
                  </a:moveTo>
                  <a:lnTo>
                    <a:pt x="455" y="0"/>
                  </a:lnTo>
                  <a:lnTo>
                    <a:pt x="461" y="0"/>
                  </a:lnTo>
                  <a:lnTo>
                    <a:pt x="461" y="0"/>
                  </a:lnTo>
                  <a:lnTo>
                    <a:pt x="461" y="0"/>
                  </a:lnTo>
                  <a:lnTo>
                    <a:pt x="455" y="0"/>
                  </a:lnTo>
                  <a:lnTo>
                    <a:pt x="455" y="0"/>
                  </a:lnTo>
                  <a:close/>
                  <a:moveTo>
                    <a:pt x="466" y="0"/>
                  </a:moveTo>
                  <a:lnTo>
                    <a:pt x="466" y="0"/>
                  </a:lnTo>
                  <a:lnTo>
                    <a:pt x="472" y="0"/>
                  </a:lnTo>
                  <a:lnTo>
                    <a:pt x="472" y="0"/>
                  </a:lnTo>
                  <a:lnTo>
                    <a:pt x="472" y="0"/>
                  </a:lnTo>
                  <a:lnTo>
                    <a:pt x="466" y="0"/>
                  </a:lnTo>
                  <a:lnTo>
                    <a:pt x="466" y="0"/>
                  </a:lnTo>
                  <a:close/>
                  <a:moveTo>
                    <a:pt x="472" y="0"/>
                  </a:moveTo>
                  <a:lnTo>
                    <a:pt x="472" y="0"/>
                  </a:lnTo>
                  <a:lnTo>
                    <a:pt x="478" y="0"/>
                  </a:lnTo>
                  <a:lnTo>
                    <a:pt x="483" y="0"/>
                  </a:lnTo>
                  <a:lnTo>
                    <a:pt x="478" y="0"/>
                  </a:lnTo>
                  <a:lnTo>
                    <a:pt x="472" y="0"/>
                  </a:lnTo>
                  <a:lnTo>
                    <a:pt x="472" y="0"/>
                  </a:lnTo>
                  <a:close/>
                  <a:moveTo>
                    <a:pt x="483" y="0"/>
                  </a:moveTo>
                  <a:lnTo>
                    <a:pt x="483" y="0"/>
                  </a:lnTo>
                  <a:lnTo>
                    <a:pt x="489" y="0"/>
                  </a:lnTo>
                  <a:lnTo>
                    <a:pt x="489" y="0"/>
                  </a:lnTo>
                  <a:lnTo>
                    <a:pt x="489" y="0"/>
                  </a:lnTo>
                  <a:lnTo>
                    <a:pt x="483" y="0"/>
                  </a:lnTo>
                  <a:lnTo>
                    <a:pt x="483" y="0"/>
                  </a:lnTo>
                  <a:close/>
                  <a:moveTo>
                    <a:pt x="494" y="0"/>
                  </a:moveTo>
                  <a:lnTo>
                    <a:pt x="494" y="0"/>
                  </a:lnTo>
                  <a:lnTo>
                    <a:pt x="500" y="0"/>
                  </a:lnTo>
                  <a:lnTo>
                    <a:pt x="500" y="0"/>
                  </a:lnTo>
                  <a:lnTo>
                    <a:pt x="500" y="0"/>
                  </a:lnTo>
                  <a:lnTo>
                    <a:pt x="494" y="0"/>
                  </a:lnTo>
                  <a:lnTo>
                    <a:pt x="494" y="0"/>
                  </a:lnTo>
                  <a:close/>
                  <a:moveTo>
                    <a:pt x="505" y="0"/>
                  </a:moveTo>
                  <a:lnTo>
                    <a:pt x="505" y="0"/>
                  </a:lnTo>
                  <a:lnTo>
                    <a:pt x="511" y="0"/>
                  </a:lnTo>
                  <a:lnTo>
                    <a:pt x="511" y="0"/>
                  </a:lnTo>
                  <a:lnTo>
                    <a:pt x="511" y="0"/>
                  </a:lnTo>
                  <a:lnTo>
                    <a:pt x="505" y="0"/>
                  </a:lnTo>
                  <a:lnTo>
                    <a:pt x="505" y="0"/>
                  </a:lnTo>
                  <a:close/>
                  <a:moveTo>
                    <a:pt x="511" y="0"/>
                  </a:moveTo>
                  <a:lnTo>
                    <a:pt x="511" y="0"/>
                  </a:lnTo>
                  <a:lnTo>
                    <a:pt x="516" y="0"/>
                  </a:lnTo>
                  <a:lnTo>
                    <a:pt x="522" y="0"/>
                  </a:lnTo>
                  <a:lnTo>
                    <a:pt x="516" y="0"/>
                  </a:lnTo>
                  <a:lnTo>
                    <a:pt x="511" y="0"/>
                  </a:lnTo>
                  <a:lnTo>
                    <a:pt x="511" y="0"/>
                  </a:lnTo>
                  <a:close/>
                  <a:moveTo>
                    <a:pt x="522" y="0"/>
                  </a:moveTo>
                  <a:lnTo>
                    <a:pt x="522" y="0"/>
                  </a:lnTo>
                  <a:lnTo>
                    <a:pt x="528" y="0"/>
                  </a:lnTo>
                  <a:lnTo>
                    <a:pt x="528" y="0"/>
                  </a:lnTo>
                  <a:lnTo>
                    <a:pt x="528" y="0"/>
                  </a:lnTo>
                  <a:lnTo>
                    <a:pt x="522" y="0"/>
                  </a:lnTo>
                  <a:lnTo>
                    <a:pt x="522" y="0"/>
                  </a:lnTo>
                  <a:close/>
                  <a:moveTo>
                    <a:pt x="533" y="0"/>
                  </a:moveTo>
                  <a:lnTo>
                    <a:pt x="533" y="0"/>
                  </a:lnTo>
                  <a:lnTo>
                    <a:pt x="539" y="0"/>
                  </a:lnTo>
                  <a:lnTo>
                    <a:pt x="539" y="0"/>
                  </a:lnTo>
                  <a:lnTo>
                    <a:pt x="539" y="0"/>
                  </a:lnTo>
                  <a:lnTo>
                    <a:pt x="533" y="0"/>
                  </a:lnTo>
                  <a:lnTo>
                    <a:pt x="533" y="0"/>
                  </a:lnTo>
                  <a:close/>
                  <a:moveTo>
                    <a:pt x="544" y="0"/>
                  </a:moveTo>
                  <a:lnTo>
                    <a:pt x="544" y="0"/>
                  </a:lnTo>
                  <a:lnTo>
                    <a:pt x="550" y="0"/>
                  </a:lnTo>
                  <a:lnTo>
                    <a:pt x="550" y="0"/>
                  </a:lnTo>
                  <a:lnTo>
                    <a:pt x="550" y="0"/>
                  </a:lnTo>
                  <a:lnTo>
                    <a:pt x="544" y="0"/>
                  </a:lnTo>
                  <a:lnTo>
                    <a:pt x="544" y="0"/>
                  </a:lnTo>
                  <a:close/>
                  <a:moveTo>
                    <a:pt x="550" y="0"/>
                  </a:moveTo>
                  <a:lnTo>
                    <a:pt x="550" y="0"/>
                  </a:lnTo>
                  <a:lnTo>
                    <a:pt x="555" y="0"/>
                  </a:lnTo>
                  <a:lnTo>
                    <a:pt x="561" y="0"/>
                  </a:lnTo>
                  <a:lnTo>
                    <a:pt x="555" y="0"/>
                  </a:lnTo>
                  <a:lnTo>
                    <a:pt x="550" y="0"/>
                  </a:lnTo>
                  <a:lnTo>
                    <a:pt x="550" y="0"/>
                  </a:lnTo>
                  <a:close/>
                  <a:moveTo>
                    <a:pt x="561" y="0"/>
                  </a:moveTo>
                  <a:lnTo>
                    <a:pt x="561" y="0"/>
                  </a:lnTo>
                  <a:lnTo>
                    <a:pt x="566" y="0"/>
                  </a:lnTo>
                  <a:lnTo>
                    <a:pt x="566" y="0"/>
                  </a:lnTo>
                  <a:lnTo>
                    <a:pt x="566" y="0"/>
                  </a:lnTo>
                  <a:lnTo>
                    <a:pt x="561" y="0"/>
                  </a:lnTo>
                  <a:lnTo>
                    <a:pt x="561" y="0"/>
                  </a:lnTo>
                  <a:close/>
                  <a:moveTo>
                    <a:pt x="572" y="0"/>
                  </a:moveTo>
                  <a:lnTo>
                    <a:pt x="572" y="0"/>
                  </a:lnTo>
                  <a:lnTo>
                    <a:pt x="578" y="0"/>
                  </a:lnTo>
                  <a:lnTo>
                    <a:pt x="578" y="0"/>
                  </a:lnTo>
                  <a:lnTo>
                    <a:pt x="578" y="0"/>
                  </a:lnTo>
                  <a:lnTo>
                    <a:pt x="572" y="0"/>
                  </a:lnTo>
                  <a:lnTo>
                    <a:pt x="572" y="0"/>
                  </a:lnTo>
                  <a:close/>
                  <a:moveTo>
                    <a:pt x="583" y="0"/>
                  </a:moveTo>
                  <a:lnTo>
                    <a:pt x="583" y="0"/>
                  </a:lnTo>
                  <a:lnTo>
                    <a:pt x="589" y="0"/>
                  </a:lnTo>
                  <a:lnTo>
                    <a:pt x="589" y="0"/>
                  </a:lnTo>
                  <a:lnTo>
                    <a:pt x="589" y="0"/>
                  </a:lnTo>
                  <a:lnTo>
                    <a:pt x="583" y="0"/>
                  </a:lnTo>
                  <a:lnTo>
                    <a:pt x="583" y="0"/>
                  </a:lnTo>
                  <a:close/>
                  <a:moveTo>
                    <a:pt x="589" y="0"/>
                  </a:moveTo>
                  <a:lnTo>
                    <a:pt x="589" y="0"/>
                  </a:lnTo>
                  <a:lnTo>
                    <a:pt x="594" y="0"/>
                  </a:lnTo>
                  <a:lnTo>
                    <a:pt x="600" y="0"/>
                  </a:lnTo>
                  <a:lnTo>
                    <a:pt x="594" y="0"/>
                  </a:lnTo>
                  <a:lnTo>
                    <a:pt x="589" y="0"/>
                  </a:lnTo>
                  <a:lnTo>
                    <a:pt x="589" y="0"/>
                  </a:lnTo>
                  <a:close/>
                  <a:moveTo>
                    <a:pt x="600" y="0"/>
                  </a:moveTo>
                  <a:lnTo>
                    <a:pt x="600" y="0"/>
                  </a:lnTo>
                  <a:lnTo>
                    <a:pt x="605" y="0"/>
                  </a:lnTo>
                  <a:lnTo>
                    <a:pt x="605" y="0"/>
                  </a:lnTo>
                  <a:lnTo>
                    <a:pt x="605" y="0"/>
                  </a:lnTo>
                  <a:lnTo>
                    <a:pt x="600" y="0"/>
                  </a:lnTo>
                  <a:lnTo>
                    <a:pt x="600" y="0"/>
                  </a:lnTo>
                  <a:close/>
                  <a:moveTo>
                    <a:pt x="611" y="0"/>
                  </a:moveTo>
                  <a:lnTo>
                    <a:pt x="611" y="0"/>
                  </a:lnTo>
                  <a:lnTo>
                    <a:pt x="616" y="0"/>
                  </a:lnTo>
                  <a:lnTo>
                    <a:pt x="616" y="0"/>
                  </a:lnTo>
                  <a:lnTo>
                    <a:pt x="616" y="0"/>
                  </a:lnTo>
                  <a:lnTo>
                    <a:pt x="611" y="0"/>
                  </a:lnTo>
                  <a:lnTo>
                    <a:pt x="611" y="0"/>
                  </a:lnTo>
                  <a:close/>
                  <a:moveTo>
                    <a:pt x="622" y="0"/>
                  </a:moveTo>
                  <a:lnTo>
                    <a:pt x="622" y="0"/>
                  </a:lnTo>
                  <a:lnTo>
                    <a:pt x="627" y="0"/>
                  </a:lnTo>
                  <a:lnTo>
                    <a:pt x="627" y="0"/>
                  </a:lnTo>
                  <a:lnTo>
                    <a:pt x="627" y="0"/>
                  </a:lnTo>
                  <a:lnTo>
                    <a:pt x="622" y="0"/>
                  </a:lnTo>
                  <a:lnTo>
                    <a:pt x="622" y="0"/>
                  </a:lnTo>
                  <a:close/>
                  <a:moveTo>
                    <a:pt x="627" y="0"/>
                  </a:moveTo>
                  <a:lnTo>
                    <a:pt x="627" y="0"/>
                  </a:lnTo>
                  <a:lnTo>
                    <a:pt x="633" y="0"/>
                  </a:lnTo>
                  <a:lnTo>
                    <a:pt x="639" y="0"/>
                  </a:lnTo>
                  <a:lnTo>
                    <a:pt x="633" y="0"/>
                  </a:lnTo>
                  <a:lnTo>
                    <a:pt x="627" y="0"/>
                  </a:lnTo>
                  <a:lnTo>
                    <a:pt x="627" y="0"/>
                  </a:lnTo>
                  <a:close/>
                  <a:moveTo>
                    <a:pt x="639" y="0"/>
                  </a:moveTo>
                  <a:lnTo>
                    <a:pt x="639" y="0"/>
                  </a:lnTo>
                  <a:lnTo>
                    <a:pt x="644" y="0"/>
                  </a:lnTo>
                  <a:lnTo>
                    <a:pt x="644" y="0"/>
                  </a:lnTo>
                  <a:lnTo>
                    <a:pt x="644" y="0"/>
                  </a:lnTo>
                  <a:lnTo>
                    <a:pt x="639" y="0"/>
                  </a:lnTo>
                  <a:lnTo>
                    <a:pt x="639" y="0"/>
                  </a:lnTo>
                  <a:close/>
                  <a:moveTo>
                    <a:pt x="650" y="0"/>
                  </a:moveTo>
                  <a:lnTo>
                    <a:pt x="650" y="0"/>
                  </a:lnTo>
                  <a:lnTo>
                    <a:pt x="655" y="0"/>
                  </a:lnTo>
                  <a:lnTo>
                    <a:pt x="655" y="0"/>
                  </a:lnTo>
                  <a:lnTo>
                    <a:pt x="655" y="0"/>
                  </a:lnTo>
                  <a:lnTo>
                    <a:pt x="650" y="0"/>
                  </a:lnTo>
                  <a:lnTo>
                    <a:pt x="650" y="0"/>
                  </a:lnTo>
                  <a:close/>
                  <a:moveTo>
                    <a:pt x="661" y="0"/>
                  </a:moveTo>
                  <a:lnTo>
                    <a:pt x="661" y="0"/>
                  </a:lnTo>
                  <a:lnTo>
                    <a:pt x="666" y="0"/>
                  </a:lnTo>
                  <a:lnTo>
                    <a:pt x="666" y="0"/>
                  </a:lnTo>
                  <a:lnTo>
                    <a:pt x="666" y="0"/>
                  </a:lnTo>
                  <a:lnTo>
                    <a:pt x="661" y="0"/>
                  </a:lnTo>
                  <a:lnTo>
                    <a:pt x="661" y="0"/>
                  </a:lnTo>
                  <a:close/>
                  <a:moveTo>
                    <a:pt x="666" y="0"/>
                  </a:moveTo>
                  <a:lnTo>
                    <a:pt x="666" y="0"/>
                  </a:lnTo>
                  <a:lnTo>
                    <a:pt x="672" y="0"/>
                  </a:lnTo>
                  <a:lnTo>
                    <a:pt x="677" y="0"/>
                  </a:lnTo>
                  <a:lnTo>
                    <a:pt x="672" y="0"/>
                  </a:lnTo>
                  <a:lnTo>
                    <a:pt x="666" y="0"/>
                  </a:lnTo>
                  <a:lnTo>
                    <a:pt x="666" y="0"/>
                  </a:lnTo>
                  <a:close/>
                  <a:moveTo>
                    <a:pt x="677" y="0"/>
                  </a:moveTo>
                  <a:lnTo>
                    <a:pt x="677" y="0"/>
                  </a:lnTo>
                  <a:lnTo>
                    <a:pt x="683" y="0"/>
                  </a:lnTo>
                  <a:lnTo>
                    <a:pt x="683" y="0"/>
                  </a:lnTo>
                  <a:lnTo>
                    <a:pt x="683" y="0"/>
                  </a:lnTo>
                  <a:lnTo>
                    <a:pt x="677" y="0"/>
                  </a:lnTo>
                  <a:lnTo>
                    <a:pt x="677" y="0"/>
                  </a:lnTo>
                  <a:close/>
                  <a:moveTo>
                    <a:pt x="689" y="0"/>
                  </a:moveTo>
                  <a:lnTo>
                    <a:pt x="689" y="0"/>
                  </a:lnTo>
                  <a:lnTo>
                    <a:pt x="694" y="0"/>
                  </a:lnTo>
                  <a:lnTo>
                    <a:pt x="694" y="0"/>
                  </a:lnTo>
                  <a:lnTo>
                    <a:pt x="694" y="0"/>
                  </a:lnTo>
                  <a:lnTo>
                    <a:pt x="689" y="0"/>
                  </a:lnTo>
                  <a:lnTo>
                    <a:pt x="689" y="0"/>
                  </a:lnTo>
                  <a:close/>
                  <a:moveTo>
                    <a:pt x="700" y="0"/>
                  </a:moveTo>
                  <a:lnTo>
                    <a:pt x="700" y="0"/>
                  </a:lnTo>
                  <a:lnTo>
                    <a:pt x="705" y="0"/>
                  </a:lnTo>
                  <a:lnTo>
                    <a:pt x="705" y="0"/>
                  </a:lnTo>
                  <a:lnTo>
                    <a:pt x="705" y="0"/>
                  </a:lnTo>
                  <a:lnTo>
                    <a:pt x="700" y="0"/>
                  </a:lnTo>
                  <a:lnTo>
                    <a:pt x="700" y="0"/>
                  </a:lnTo>
                  <a:close/>
                  <a:moveTo>
                    <a:pt x="705" y="0"/>
                  </a:moveTo>
                  <a:lnTo>
                    <a:pt x="705" y="0"/>
                  </a:lnTo>
                  <a:lnTo>
                    <a:pt x="711" y="0"/>
                  </a:lnTo>
                  <a:lnTo>
                    <a:pt x="716" y="0"/>
                  </a:lnTo>
                  <a:lnTo>
                    <a:pt x="711" y="0"/>
                  </a:lnTo>
                  <a:lnTo>
                    <a:pt x="705" y="0"/>
                  </a:lnTo>
                  <a:lnTo>
                    <a:pt x="705" y="0"/>
                  </a:lnTo>
                  <a:close/>
                  <a:moveTo>
                    <a:pt x="716" y="0"/>
                  </a:moveTo>
                  <a:lnTo>
                    <a:pt x="716" y="0"/>
                  </a:lnTo>
                  <a:lnTo>
                    <a:pt x="722" y="0"/>
                  </a:lnTo>
                  <a:lnTo>
                    <a:pt x="722" y="0"/>
                  </a:lnTo>
                  <a:lnTo>
                    <a:pt x="722" y="0"/>
                  </a:lnTo>
                  <a:lnTo>
                    <a:pt x="716" y="0"/>
                  </a:lnTo>
                  <a:lnTo>
                    <a:pt x="716" y="0"/>
                  </a:lnTo>
                  <a:close/>
                  <a:moveTo>
                    <a:pt x="727" y="0"/>
                  </a:moveTo>
                  <a:lnTo>
                    <a:pt x="727" y="0"/>
                  </a:lnTo>
                  <a:lnTo>
                    <a:pt x="733" y="0"/>
                  </a:lnTo>
                  <a:lnTo>
                    <a:pt x="733" y="0"/>
                  </a:lnTo>
                  <a:lnTo>
                    <a:pt x="733" y="0"/>
                  </a:lnTo>
                  <a:lnTo>
                    <a:pt x="727" y="0"/>
                  </a:lnTo>
                  <a:lnTo>
                    <a:pt x="727" y="0"/>
                  </a:lnTo>
                  <a:close/>
                  <a:moveTo>
                    <a:pt x="738" y="0"/>
                  </a:moveTo>
                  <a:lnTo>
                    <a:pt x="738" y="0"/>
                  </a:lnTo>
                  <a:lnTo>
                    <a:pt x="744" y="0"/>
                  </a:lnTo>
                  <a:lnTo>
                    <a:pt x="744" y="0"/>
                  </a:lnTo>
                  <a:lnTo>
                    <a:pt x="744" y="0"/>
                  </a:lnTo>
                  <a:lnTo>
                    <a:pt x="738" y="0"/>
                  </a:lnTo>
                  <a:lnTo>
                    <a:pt x="738" y="0"/>
                  </a:lnTo>
                  <a:close/>
                  <a:moveTo>
                    <a:pt x="744" y="0"/>
                  </a:moveTo>
                  <a:lnTo>
                    <a:pt x="744" y="0"/>
                  </a:lnTo>
                  <a:lnTo>
                    <a:pt x="750" y="0"/>
                  </a:lnTo>
                  <a:lnTo>
                    <a:pt x="755" y="0"/>
                  </a:lnTo>
                  <a:lnTo>
                    <a:pt x="750" y="0"/>
                  </a:lnTo>
                  <a:lnTo>
                    <a:pt x="744" y="0"/>
                  </a:lnTo>
                  <a:lnTo>
                    <a:pt x="744" y="0"/>
                  </a:lnTo>
                  <a:close/>
                  <a:moveTo>
                    <a:pt x="755" y="0"/>
                  </a:moveTo>
                  <a:lnTo>
                    <a:pt x="755" y="0"/>
                  </a:lnTo>
                  <a:lnTo>
                    <a:pt x="761" y="0"/>
                  </a:lnTo>
                  <a:lnTo>
                    <a:pt x="761" y="0"/>
                  </a:lnTo>
                  <a:lnTo>
                    <a:pt x="761" y="0"/>
                  </a:lnTo>
                  <a:lnTo>
                    <a:pt x="755" y="0"/>
                  </a:lnTo>
                  <a:lnTo>
                    <a:pt x="755" y="0"/>
                  </a:lnTo>
                  <a:close/>
                  <a:moveTo>
                    <a:pt x="766" y="0"/>
                  </a:moveTo>
                  <a:lnTo>
                    <a:pt x="766" y="0"/>
                  </a:lnTo>
                  <a:lnTo>
                    <a:pt x="772" y="0"/>
                  </a:lnTo>
                  <a:lnTo>
                    <a:pt x="772" y="0"/>
                  </a:lnTo>
                  <a:lnTo>
                    <a:pt x="772" y="0"/>
                  </a:lnTo>
                  <a:lnTo>
                    <a:pt x="766" y="0"/>
                  </a:lnTo>
                  <a:lnTo>
                    <a:pt x="766" y="0"/>
                  </a:lnTo>
                  <a:close/>
                  <a:moveTo>
                    <a:pt x="777" y="0"/>
                  </a:moveTo>
                  <a:lnTo>
                    <a:pt x="777" y="0"/>
                  </a:lnTo>
                  <a:lnTo>
                    <a:pt x="783" y="0"/>
                  </a:lnTo>
                  <a:lnTo>
                    <a:pt x="783" y="0"/>
                  </a:lnTo>
                  <a:lnTo>
                    <a:pt x="783" y="0"/>
                  </a:lnTo>
                  <a:lnTo>
                    <a:pt x="777" y="0"/>
                  </a:lnTo>
                  <a:lnTo>
                    <a:pt x="777" y="0"/>
                  </a:lnTo>
                  <a:close/>
                  <a:moveTo>
                    <a:pt x="783" y="0"/>
                  </a:moveTo>
                  <a:lnTo>
                    <a:pt x="783" y="0"/>
                  </a:lnTo>
                  <a:lnTo>
                    <a:pt x="788" y="0"/>
                  </a:lnTo>
                  <a:lnTo>
                    <a:pt x="794" y="0"/>
                  </a:lnTo>
                  <a:lnTo>
                    <a:pt x="788" y="0"/>
                  </a:lnTo>
                  <a:lnTo>
                    <a:pt x="783" y="0"/>
                  </a:lnTo>
                  <a:lnTo>
                    <a:pt x="783" y="0"/>
                  </a:lnTo>
                  <a:close/>
                  <a:moveTo>
                    <a:pt x="794" y="0"/>
                  </a:moveTo>
                  <a:lnTo>
                    <a:pt x="794" y="0"/>
                  </a:lnTo>
                  <a:lnTo>
                    <a:pt x="800" y="0"/>
                  </a:lnTo>
                  <a:lnTo>
                    <a:pt x="800" y="0"/>
                  </a:lnTo>
                  <a:lnTo>
                    <a:pt x="800" y="0"/>
                  </a:lnTo>
                  <a:lnTo>
                    <a:pt x="794" y="0"/>
                  </a:lnTo>
                  <a:lnTo>
                    <a:pt x="794" y="0"/>
                  </a:lnTo>
                  <a:close/>
                  <a:moveTo>
                    <a:pt x="805" y="0"/>
                  </a:moveTo>
                  <a:lnTo>
                    <a:pt x="805" y="0"/>
                  </a:lnTo>
                  <a:lnTo>
                    <a:pt x="811" y="0"/>
                  </a:lnTo>
                  <a:lnTo>
                    <a:pt x="811" y="0"/>
                  </a:lnTo>
                  <a:lnTo>
                    <a:pt x="811" y="0"/>
                  </a:lnTo>
                  <a:lnTo>
                    <a:pt x="805" y="0"/>
                  </a:lnTo>
                  <a:lnTo>
                    <a:pt x="805" y="0"/>
                  </a:lnTo>
                  <a:close/>
                  <a:moveTo>
                    <a:pt x="811" y="0"/>
                  </a:moveTo>
                  <a:lnTo>
                    <a:pt x="816" y="0"/>
                  </a:lnTo>
                  <a:lnTo>
                    <a:pt x="822" y="0"/>
                  </a:lnTo>
                  <a:lnTo>
                    <a:pt x="822" y="0"/>
                  </a:lnTo>
                  <a:lnTo>
                    <a:pt x="822" y="0"/>
                  </a:lnTo>
                  <a:lnTo>
                    <a:pt x="816" y="0"/>
                  </a:lnTo>
                  <a:lnTo>
                    <a:pt x="811" y="0"/>
                  </a:lnTo>
                  <a:close/>
                  <a:moveTo>
                    <a:pt x="822" y="0"/>
                  </a:moveTo>
                  <a:lnTo>
                    <a:pt x="822" y="0"/>
                  </a:lnTo>
                  <a:lnTo>
                    <a:pt x="827" y="0"/>
                  </a:lnTo>
                  <a:lnTo>
                    <a:pt x="833" y="0"/>
                  </a:lnTo>
                  <a:lnTo>
                    <a:pt x="827" y="0"/>
                  </a:lnTo>
                  <a:lnTo>
                    <a:pt x="822" y="0"/>
                  </a:lnTo>
                  <a:lnTo>
                    <a:pt x="822" y="0"/>
                  </a:lnTo>
                  <a:close/>
                  <a:moveTo>
                    <a:pt x="833" y="0"/>
                  </a:moveTo>
                  <a:lnTo>
                    <a:pt x="833" y="0"/>
                  </a:lnTo>
                  <a:lnTo>
                    <a:pt x="838" y="0"/>
                  </a:lnTo>
                  <a:lnTo>
                    <a:pt x="838" y="0"/>
                  </a:lnTo>
                  <a:lnTo>
                    <a:pt x="838" y="0"/>
                  </a:lnTo>
                  <a:lnTo>
                    <a:pt x="833" y="0"/>
                  </a:lnTo>
                  <a:lnTo>
                    <a:pt x="833" y="0"/>
                  </a:lnTo>
                  <a:close/>
                  <a:moveTo>
                    <a:pt x="844" y="0"/>
                  </a:moveTo>
                  <a:lnTo>
                    <a:pt x="844" y="0"/>
                  </a:lnTo>
                  <a:lnTo>
                    <a:pt x="849" y="0"/>
                  </a:lnTo>
                  <a:lnTo>
                    <a:pt x="849" y="0"/>
                  </a:lnTo>
                  <a:lnTo>
                    <a:pt x="849" y="0"/>
                  </a:lnTo>
                  <a:lnTo>
                    <a:pt x="844" y="0"/>
                  </a:lnTo>
                  <a:lnTo>
                    <a:pt x="844" y="0"/>
                  </a:lnTo>
                  <a:close/>
                  <a:moveTo>
                    <a:pt x="849" y="0"/>
                  </a:moveTo>
                  <a:lnTo>
                    <a:pt x="855" y="0"/>
                  </a:lnTo>
                  <a:lnTo>
                    <a:pt x="861" y="0"/>
                  </a:lnTo>
                  <a:lnTo>
                    <a:pt x="861" y="0"/>
                  </a:lnTo>
                  <a:lnTo>
                    <a:pt x="861" y="0"/>
                  </a:lnTo>
                  <a:lnTo>
                    <a:pt x="855" y="0"/>
                  </a:lnTo>
                  <a:lnTo>
                    <a:pt x="849" y="0"/>
                  </a:lnTo>
                  <a:close/>
                  <a:moveTo>
                    <a:pt x="861" y="0"/>
                  </a:moveTo>
                  <a:lnTo>
                    <a:pt x="861" y="0"/>
                  </a:lnTo>
                  <a:lnTo>
                    <a:pt x="866" y="0"/>
                  </a:lnTo>
                  <a:lnTo>
                    <a:pt x="866" y="0"/>
                  </a:lnTo>
                  <a:lnTo>
                    <a:pt x="866" y="0"/>
                  </a:lnTo>
                  <a:lnTo>
                    <a:pt x="861" y="0"/>
                  </a:lnTo>
                  <a:lnTo>
                    <a:pt x="861" y="0"/>
                  </a:lnTo>
                  <a:close/>
                  <a:moveTo>
                    <a:pt x="872" y="0"/>
                  </a:moveTo>
                  <a:lnTo>
                    <a:pt x="872" y="0"/>
                  </a:lnTo>
                  <a:lnTo>
                    <a:pt x="877" y="0"/>
                  </a:lnTo>
                  <a:lnTo>
                    <a:pt x="877" y="0"/>
                  </a:lnTo>
                  <a:lnTo>
                    <a:pt x="877" y="0"/>
                  </a:lnTo>
                  <a:lnTo>
                    <a:pt x="872" y="0"/>
                  </a:lnTo>
                  <a:lnTo>
                    <a:pt x="872" y="0"/>
                  </a:lnTo>
                  <a:close/>
                  <a:moveTo>
                    <a:pt x="883" y="0"/>
                  </a:moveTo>
                  <a:lnTo>
                    <a:pt x="883" y="0"/>
                  </a:lnTo>
                  <a:lnTo>
                    <a:pt x="888" y="0"/>
                  </a:lnTo>
                  <a:lnTo>
                    <a:pt x="888" y="0"/>
                  </a:lnTo>
                  <a:lnTo>
                    <a:pt x="888" y="0"/>
                  </a:lnTo>
                  <a:lnTo>
                    <a:pt x="883" y="0"/>
                  </a:lnTo>
                  <a:lnTo>
                    <a:pt x="883" y="0"/>
                  </a:lnTo>
                  <a:close/>
                  <a:moveTo>
                    <a:pt x="888" y="0"/>
                  </a:moveTo>
                  <a:lnTo>
                    <a:pt x="894" y="0"/>
                  </a:lnTo>
                  <a:lnTo>
                    <a:pt x="899" y="0"/>
                  </a:lnTo>
                  <a:lnTo>
                    <a:pt x="899" y="0"/>
                  </a:lnTo>
                  <a:lnTo>
                    <a:pt x="899" y="0"/>
                  </a:lnTo>
                  <a:lnTo>
                    <a:pt x="894" y="0"/>
                  </a:lnTo>
                  <a:lnTo>
                    <a:pt x="888" y="0"/>
                  </a:lnTo>
                  <a:close/>
                  <a:moveTo>
                    <a:pt x="899" y="0"/>
                  </a:moveTo>
                  <a:lnTo>
                    <a:pt x="899" y="0"/>
                  </a:lnTo>
                  <a:lnTo>
                    <a:pt x="905" y="0"/>
                  </a:lnTo>
                  <a:lnTo>
                    <a:pt x="905" y="0"/>
                  </a:lnTo>
                  <a:lnTo>
                    <a:pt x="905" y="0"/>
                  </a:lnTo>
                  <a:lnTo>
                    <a:pt x="899" y="0"/>
                  </a:lnTo>
                  <a:lnTo>
                    <a:pt x="899" y="0"/>
                  </a:lnTo>
                  <a:close/>
                  <a:moveTo>
                    <a:pt x="911" y="0"/>
                  </a:moveTo>
                  <a:lnTo>
                    <a:pt x="911" y="0"/>
                  </a:lnTo>
                  <a:lnTo>
                    <a:pt x="916" y="0"/>
                  </a:lnTo>
                  <a:lnTo>
                    <a:pt x="916" y="0"/>
                  </a:lnTo>
                  <a:lnTo>
                    <a:pt x="916" y="0"/>
                  </a:lnTo>
                  <a:lnTo>
                    <a:pt x="911" y="0"/>
                  </a:lnTo>
                  <a:lnTo>
                    <a:pt x="911" y="0"/>
                  </a:lnTo>
                  <a:close/>
                  <a:moveTo>
                    <a:pt x="922" y="0"/>
                  </a:moveTo>
                  <a:lnTo>
                    <a:pt x="922" y="0"/>
                  </a:lnTo>
                  <a:lnTo>
                    <a:pt x="927" y="0"/>
                  </a:lnTo>
                  <a:lnTo>
                    <a:pt x="927" y="0"/>
                  </a:lnTo>
                  <a:lnTo>
                    <a:pt x="927" y="0"/>
                  </a:lnTo>
                  <a:lnTo>
                    <a:pt x="922" y="0"/>
                  </a:lnTo>
                  <a:lnTo>
                    <a:pt x="922" y="0"/>
                  </a:lnTo>
                  <a:close/>
                  <a:moveTo>
                    <a:pt x="927" y="0"/>
                  </a:moveTo>
                  <a:lnTo>
                    <a:pt x="933" y="0"/>
                  </a:lnTo>
                  <a:lnTo>
                    <a:pt x="938" y="0"/>
                  </a:lnTo>
                  <a:lnTo>
                    <a:pt x="938" y="0"/>
                  </a:lnTo>
                  <a:lnTo>
                    <a:pt x="938" y="0"/>
                  </a:lnTo>
                  <a:lnTo>
                    <a:pt x="933" y="0"/>
                  </a:lnTo>
                  <a:lnTo>
                    <a:pt x="927" y="0"/>
                  </a:lnTo>
                  <a:close/>
                  <a:moveTo>
                    <a:pt x="938" y="0"/>
                  </a:moveTo>
                  <a:lnTo>
                    <a:pt x="938" y="0"/>
                  </a:lnTo>
                  <a:lnTo>
                    <a:pt x="944" y="0"/>
                  </a:lnTo>
                  <a:lnTo>
                    <a:pt x="944" y="0"/>
                  </a:lnTo>
                  <a:lnTo>
                    <a:pt x="944" y="0"/>
                  </a:lnTo>
                  <a:lnTo>
                    <a:pt x="938" y="0"/>
                  </a:lnTo>
                  <a:lnTo>
                    <a:pt x="938" y="0"/>
                  </a:lnTo>
                  <a:close/>
                  <a:moveTo>
                    <a:pt x="949" y="0"/>
                  </a:moveTo>
                  <a:lnTo>
                    <a:pt x="949" y="0"/>
                  </a:lnTo>
                  <a:lnTo>
                    <a:pt x="955" y="0"/>
                  </a:lnTo>
                  <a:lnTo>
                    <a:pt x="955" y="0"/>
                  </a:lnTo>
                  <a:lnTo>
                    <a:pt x="955" y="0"/>
                  </a:lnTo>
                  <a:lnTo>
                    <a:pt x="949" y="0"/>
                  </a:lnTo>
                  <a:lnTo>
                    <a:pt x="949"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 name="Freeform 184"/>
            <p:cNvSpPr>
              <a:spLocks noEditPoints="1"/>
            </p:cNvSpPr>
            <p:nvPr/>
          </p:nvSpPr>
          <p:spPr bwMode="auto">
            <a:xfrm>
              <a:off x="4003676" y="1287463"/>
              <a:ext cx="1524000" cy="0"/>
            </a:xfrm>
            <a:custGeom>
              <a:avLst/>
              <a:gdLst>
                <a:gd name="T0" fmla="*/ 22 w 960"/>
                <a:gd name="T1" fmla="*/ 33 w 960"/>
                <a:gd name="T2" fmla="*/ 50 w 960"/>
                <a:gd name="T3" fmla="*/ 61 w 960"/>
                <a:gd name="T4" fmla="*/ 72 w 960"/>
                <a:gd name="T5" fmla="*/ 100 w 960"/>
                <a:gd name="T6" fmla="*/ 100 w 960"/>
                <a:gd name="T7" fmla="*/ 127 w 960"/>
                <a:gd name="T8" fmla="*/ 138 w 960"/>
                <a:gd name="T9" fmla="*/ 155 w 960"/>
                <a:gd name="T10" fmla="*/ 166 w 960"/>
                <a:gd name="T11" fmla="*/ 177 w 960"/>
                <a:gd name="T12" fmla="*/ 205 w 960"/>
                <a:gd name="T13" fmla="*/ 205 w 960"/>
                <a:gd name="T14" fmla="*/ 233 w 960"/>
                <a:gd name="T15" fmla="*/ 244 w 960"/>
                <a:gd name="T16" fmla="*/ 261 w 960"/>
                <a:gd name="T17" fmla="*/ 277 w 960"/>
                <a:gd name="T18" fmla="*/ 283 w 960"/>
                <a:gd name="T19" fmla="*/ 311 w 960"/>
                <a:gd name="T20" fmla="*/ 311 w 960"/>
                <a:gd name="T21" fmla="*/ 338 w 960"/>
                <a:gd name="T22" fmla="*/ 349 w 960"/>
                <a:gd name="T23" fmla="*/ 366 w 960"/>
                <a:gd name="T24" fmla="*/ 383 w 960"/>
                <a:gd name="T25" fmla="*/ 394 w 960"/>
                <a:gd name="T26" fmla="*/ 416 w 960"/>
                <a:gd name="T27" fmla="*/ 422 w 960"/>
                <a:gd name="T28" fmla="*/ 449 w 960"/>
                <a:gd name="T29" fmla="*/ 460 w 960"/>
                <a:gd name="T30" fmla="*/ 477 w 960"/>
                <a:gd name="T31" fmla="*/ 488 w 960"/>
                <a:gd name="T32" fmla="*/ 499 w 960"/>
                <a:gd name="T33" fmla="*/ 521 w 960"/>
                <a:gd name="T34" fmla="*/ 527 w 960"/>
                <a:gd name="T35" fmla="*/ 555 w 960"/>
                <a:gd name="T36" fmla="*/ 566 w 960"/>
                <a:gd name="T37" fmla="*/ 583 w 960"/>
                <a:gd name="T38" fmla="*/ 594 w 960"/>
                <a:gd name="T39" fmla="*/ 605 w 960"/>
                <a:gd name="T40" fmla="*/ 632 w 960"/>
                <a:gd name="T41" fmla="*/ 632 w 960"/>
                <a:gd name="T42" fmla="*/ 660 w 960"/>
                <a:gd name="T43" fmla="*/ 671 w 960"/>
                <a:gd name="T44" fmla="*/ 688 w 960"/>
                <a:gd name="T45" fmla="*/ 705 w 960"/>
                <a:gd name="T46" fmla="*/ 710 w 960"/>
                <a:gd name="T47" fmla="*/ 738 w 960"/>
                <a:gd name="T48" fmla="*/ 738 w 960"/>
                <a:gd name="T49" fmla="*/ 766 w 960"/>
                <a:gd name="T50" fmla="*/ 777 w 960"/>
                <a:gd name="T51" fmla="*/ 793 w 960"/>
                <a:gd name="T52" fmla="*/ 810 w 960"/>
                <a:gd name="T53" fmla="*/ 821 w 960"/>
                <a:gd name="T54" fmla="*/ 843 w 960"/>
                <a:gd name="T55" fmla="*/ 849 w 960"/>
                <a:gd name="T56" fmla="*/ 877 w 960"/>
                <a:gd name="T57" fmla="*/ 888 w 960"/>
                <a:gd name="T58" fmla="*/ 904 w 960"/>
                <a:gd name="T59" fmla="*/ 916 w 960"/>
                <a:gd name="T60" fmla="*/ 927 w 960"/>
                <a:gd name="T61" fmla="*/ 949 w 960"/>
                <a:gd name="T62" fmla="*/ 954 w 96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960">
                  <a:moveTo>
                    <a:pt x="0" y="0"/>
                  </a:moveTo>
                  <a:lnTo>
                    <a:pt x="5" y="0"/>
                  </a:lnTo>
                  <a:lnTo>
                    <a:pt x="11" y="0"/>
                  </a:lnTo>
                  <a:lnTo>
                    <a:pt x="11" y="0"/>
                  </a:lnTo>
                  <a:lnTo>
                    <a:pt x="11" y="0"/>
                  </a:lnTo>
                  <a:lnTo>
                    <a:pt x="5" y="0"/>
                  </a:lnTo>
                  <a:lnTo>
                    <a:pt x="0" y="0"/>
                  </a:lnTo>
                  <a:close/>
                  <a:moveTo>
                    <a:pt x="11" y="0"/>
                  </a:moveTo>
                  <a:lnTo>
                    <a:pt x="11" y="0"/>
                  </a:lnTo>
                  <a:lnTo>
                    <a:pt x="22" y="0"/>
                  </a:lnTo>
                  <a:lnTo>
                    <a:pt x="22" y="0"/>
                  </a:lnTo>
                  <a:lnTo>
                    <a:pt x="22" y="0"/>
                  </a:lnTo>
                  <a:lnTo>
                    <a:pt x="11" y="0"/>
                  </a:lnTo>
                  <a:lnTo>
                    <a:pt x="11" y="0"/>
                  </a:lnTo>
                  <a:close/>
                  <a:moveTo>
                    <a:pt x="22" y="0"/>
                  </a:moveTo>
                  <a:lnTo>
                    <a:pt x="22" y="0"/>
                  </a:lnTo>
                  <a:lnTo>
                    <a:pt x="27" y="0"/>
                  </a:lnTo>
                  <a:lnTo>
                    <a:pt x="27" y="0"/>
                  </a:lnTo>
                  <a:lnTo>
                    <a:pt x="27" y="0"/>
                  </a:lnTo>
                  <a:lnTo>
                    <a:pt x="22" y="0"/>
                  </a:lnTo>
                  <a:lnTo>
                    <a:pt x="22" y="0"/>
                  </a:lnTo>
                  <a:close/>
                  <a:moveTo>
                    <a:pt x="33" y="0"/>
                  </a:moveTo>
                  <a:lnTo>
                    <a:pt x="33" y="0"/>
                  </a:lnTo>
                  <a:lnTo>
                    <a:pt x="39" y="0"/>
                  </a:lnTo>
                  <a:lnTo>
                    <a:pt x="39" y="0"/>
                  </a:lnTo>
                  <a:lnTo>
                    <a:pt x="39" y="0"/>
                  </a:lnTo>
                  <a:lnTo>
                    <a:pt x="33" y="0"/>
                  </a:lnTo>
                  <a:lnTo>
                    <a:pt x="33" y="0"/>
                  </a:lnTo>
                  <a:close/>
                  <a:moveTo>
                    <a:pt x="39" y="0"/>
                  </a:moveTo>
                  <a:lnTo>
                    <a:pt x="44" y="0"/>
                  </a:lnTo>
                  <a:lnTo>
                    <a:pt x="50" y="0"/>
                  </a:lnTo>
                  <a:lnTo>
                    <a:pt x="50" y="0"/>
                  </a:lnTo>
                  <a:lnTo>
                    <a:pt x="50" y="0"/>
                  </a:lnTo>
                  <a:lnTo>
                    <a:pt x="44" y="0"/>
                  </a:lnTo>
                  <a:lnTo>
                    <a:pt x="39" y="0"/>
                  </a:lnTo>
                  <a:close/>
                  <a:moveTo>
                    <a:pt x="50" y="0"/>
                  </a:moveTo>
                  <a:lnTo>
                    <a:pt x="50" y="0"/>
                  </a:lnTo>
                  <a:lnTo>
                    <a:pt x="61" y="0"/>
                  </a:lnTo>
                  <a:lnTo>
                    <a:pt x="61" y="0"/>
                  </a:lnTo>
                  <a:lnTo>
                    <a:pt x="61" y="0"/>
                  </a:lnTo>
                  <a:lnTo>
                    <a:pt x="50" y="0"/>
                  </a:lnTo>
                  <a:lnTo>
                    <a:pt x="50" y="0"/>
                  </a:lnTo>
                  <a:close/>
                  <a:moveTo>
                    <a:pt x="61" y="0"/>
                  </a:moveTo>
                  <a:lnTo>
                    <a:pt x="61" y="0"/>
                  </a:lnTo>
                  <a:lnTo>
                    <a:pt x="66" y="0"/>
                  </a:lnTo>
                  <a:lnTo>
                    <a:pt x="66" y="0"/>
                  </a:lnTo>
                  <a:lnTo>
                    <a:pt x="66" y="0"/>
                  </a:lnTo>
                  <a:lnTo>
                    <a:pt x="61" y="0"/>
                  </a:lnTo>
                  <a:lnTo>
                    <a:pt x="61" y="0"/>
                  </a:lnTo>
                  <a:close/>
                  <a:moveTo>
                    <a:pt x="72" y="0"/>
                  </a:moveTo>
                  <a:lnTo>
                    <a:pt x="72" y="0"/>
                  </a:lnTo>
                  <a:lnTo>
                    <a:pt x="77" y="0"/>
                  </a:lnTo>
                  <a:lnTo>
                    <a:pt x="77" y="0"/>
                  </a:lnTo>
                  <a:lnTo>
                    <a:pt x="77" y="0"/>
                  </a:lnTo>
                  <a:lnTo>
                    <a:pt x="72" y="0"/>
                  </a:lnTo>
                  <a:lnTo>
                    <a:pt x="72" y="0"/>
                  </a:lnTo>
                  <a:close/>
                  <a:moveTo>
                    <a:pt x="77" y="0"/>
                  </a:moveTo>
                  <a:lnTo>
                    <a:pt x="83" y="0"/>
                  </a:lnTo>
                  <a:lnTo>
                    <a:pt x="89" y="0"/>
                  </a:lnTo>
                  <a:lnTo>
                    <a:pt x="89" y="0"/>
                  </a:lnTo>
                  <a:lnTo>
                    <a:pt x="89" y="0"/>
                  </a:lnTo>
                  <a:lnTo>
                    <a:pt x="83" y="0"/>
                  </a:lnTo>
                  <a:lnTo>
                    <a:pt x="77" y="0"/>
                  </a:lnTo>
                  <a:close/>
                  <a:moveTo>
                    <a:pt x="89" y="0"/>
                  </a:moveTo>
                  <a:lnTo>
                    <a:pt x="89" y="0"/>
                  </a:lnTo>
                  <a:lnTo>
                    <a:pt x="100" y="0"/>
                  </a:lnTo>
                  <a:lnTo>
                    <a:pt x="100" y="0"/>
                  </a:lnTo>
                  <a:lnTo>
                    <a:pt x="100" y="0"/>
                  </a:lnTo>
                  <a:lnTo>
                    <a:pt x="89" y="0"/>
                  </a:lnTo>
                  <a:lnTo>
                    <a:pt x="89" y="0"/>
                  </a:lnTo>
                  <a:close/>
                  <a:moveTo>
                    <a:pt x="100" y="0"/>
                  </a:moveTo>
                  <a:lnTo>
                    <a:pt x="100" y="0"/>
                  </a:lnTo>
                  <a:lnTo>
                    <a:pt x="105" y="0"/>
                  </a:lnTo>
                  <a:lnTo>
                    <a:pt x="105" y="0"/>
                  </a:lnTo>
                  <a:lnTo>
                    <a:pt x="105" y="0"/>
                  </a:lnTo>
                  <a:lnTo>
                    <a:pt x="100" y="0"/>
                  </a:lnTo>
                  <a:lnTo>
                    <a:pt x="100" y="0"/>
                  </a:lnTo>
                  <a:close/>
                  <a:moveTo>
                    <a:pt x="111" y="0"/>
                  </a:moveTo>
                  <a:lnTo>
                    <a:pt x="111" y="0"/>
                  </a:lnTo>
                  <a:lnTo>
                    <a:pt x="116" y="0"/>
                  </a:lnTo>
                  <a:lnTo>
                    <a:pt x="116" y="0"/>
                  </a:lnTo>
                  <a:lnTo>
                    <a:pt x="116" y="0"/>
                  </a:lnTo>
                  <a:lnTo>
                    <a:pt x="111" y="0"/>
                  </a:lnTo>
                  <a:lnTo>
                    <a:pt x="111" y="0"/>
                  </a:lnTo>
                  <a:close/>
                  <a:moveTo>
                    <a:pt x="116" y="0"/>
                  </a:moveTo>
                  <a:lnTo>
                    <a:pt x="122" y="0"/>
                  </a:lnTo>
                  <a:lnTo>
                    <a:pt x="127" y="0"/>
                  </a:lnTo>
                  <a:lnTo>
                    <a:pt x="127" y="0"/>
                  </a:lnTo>
                  <a:lnTo>
                    <a:pt x="127" y="0"/>
                  </a:lnTo>
                  <a:lnTo>
                    <a:pt x="122" y="0"/>
                  </a:lnTo>
                  <a:lnTo>
                    <a:pt x="116" y="0"/>
                  </a:lnTo>
                  <a:close/>
                  <a:moveTo>
                    <a:pt x="127" y="0"/>
                  </a:moveTo>
                  <a:lnTo>
                    <a:pt x="127" y="0"/>
                  </a:lnTo>
                  <a:lnTo>
                    <a:pt x="133" y="0"/>
                  </a:lnTo>
                  <a:lnTo>
                    <a:pt x="138" y="0"/>
                  </a:lnTo>
                  <a:lnTo>
                    <a:pt x="138" y="0"/>
                  </a:lnTo>
                  <a:lnTo>
                    <a:pt x="127" y="0"/>
                  </a:lnTo>
                  <a:lnTo>
                    <a:pt x="127" y="0"/>
                  </a:lnTo>
                  <a:close/>
                  <a:moveTo>
                    <a:pt x="138" y="0"/>
                  </a:moveTo>
                  <a:lnTo>
                    <a:pt x="138" y="0"/>
                  </a:lnTo>
                  <a:lnTo>
                    <a:pt x="144" y="0"/>
                  </a:lnTo>
                  <a:lnTo>
                    <a:pt x="144" y="0"/>
                  </a:lnTo>
                  <a:lnTo>
                    <a:pt x="144" y="0"/>
                  </a:lnTo>
                  <a:lnTo>
                    <a:pt x="138" y="0"/>
                  </a:lnTo>
                  <a:lnTo>
                    <a:pt x="138" y="0"/>
                  </a:lnTo>
                  <a:close/>
                  <a:moveTo>
                    <a:pt x="150" y="0"/>
                  </a:moveTo>
                  <a:lnTo>
                    <a:pt x="150" y="0"/>
                  </a:lnTo>
                  <a:lnTo>
                    <a:pt x="155" y="0"/>
                  </a:lnTo>
                  <a:lnTo>
                    <a:pt x="155" y="0"/>
                  </a:lnTo>
                  <a:lnTo>
                    <a:pt x="155" y="0"/>
                  </a:lnTo>
                  <a:lnTo>
                    <a:pt x="150" y="0"/>
                  </a:lnTo>
                  <a:lnTo>
                    <a:pt x="150" y="0"/>
                  </a:lnTo>
                  <a:close/>
                  <a:moveTo>
                    <a:pt x="155" y="0"/>
                  </a:moveTo>
                  <a:lnTo>
                    <a:pt x="161" y="0"/>
                  </a:lnTo>
                  <a:lnTo>
                    <a:pt x="166" y="0"/>
                  </a:lnTo>
                  <a:lnTo>
                    <a:pt x="166" y="0"/>
                  </a:lnTo>
                  <a:lnTo>
                    <a:pt x="166" y="0"/>
                  </a:lnTo>
                  <a:lnTo>
                    <a:pt x="161" y="0"/>
                  </a:lnTo>
                  <a:lnTo>
                    <a:pt x="155" y="0"/>
                  </a:lnTo>
                  <a:close/>
                  <a:moveTo>
                    <a:pt x="166" y="0"/>
                  </a:moveTo>
                  <a:lnTo>
                    <a:pt x="166" y="0"/>
                  </a:lnTo>
                  <a:lnTo>
                    <a:pt x="172" y="0"/>
                  </a:lnTo>
                  <a:lnTo>
                    <a:pt x="177" y="0"/>
                  </a:lnTo>
                  <a:lnTo>
                    <a:pt x="177" y="0"/>
                  </a:lnTo>
                  <a:lnTo>
                    <a:pt x="166" y="0"/>
                  </a:lnTo>
                  <a:lnTo>
                    <a:pt x="166" y="0"/>
                  </a:lnTo>
                  <a:close/>
                  <a:moveTo>
                    <a:pt x="177" y="0"/>
                  </a:moveTo>
                  <a:lnTo>
                    <a:pt x="177" y="0"/>
                  </a:lnTo>
                  <a:lnTo>
                    <a:pt x="183" y="0"/>
                  </a:lnTo>
                  <a:lnTo>
                    <a:pt x="183" y="0"/>
                  </a:lnTo>
                  <a:lnTo>
                    <a:pt x="183" y="0"/>
                  </a:lnTo>
                  <a:lnTo>
                    <a:pt x="177" y="0"/>
                  </a:lnTo>
                  <a:lnTo>
                    <a:pt x="177" y="0"/>
                  </a:lnTo>
                  <a:close/>
                  <a:moveTo>
                    <a:pt x="188" y="0"/>
                  </a:moveTo>
                  <a:lnTo>
                    <a:pt x="188" y="0"/>
                  </a:lnTo>
                  <a:lnTo>
                    <a:pt x="194" y="0"/>
                  </a:lnTo>
                  <a:lnTo>
                    <a:pt x="194" y="0"/>
                  </a:lnTo>
                  <a:lnTo>
                    <a:pt x="194" y="0"/>
                  </a:lnTo>
                  <a:lnTo>
                    <a:pt x="188" y="0"/>
                  </a:lnTo>
                  <a:lnTo>
                    <a:pt x="188" y="0"/>
                  </a:lnTo>
                  <a:close/>
                  <a:moveTo>
                    <a:pt x="194" y="0"/>
                  </a:moveTo>
                  <a:lnTo>
                    <a:pt x="200" y="0"/>
                  </a:lnTo>
                  <a:lnTo>
                    <a:pt x="205" y="0"/>
                  </a:lnTo>
                  <a:lnTo>
                    <a:pt x="205" y="0"/>
                  </a:lnTo>
                  <a:lnTo>
                    <a:pt x="205" y="0"/>
                  </a:lnTo>
                  <a:lnTo>
                    <a:pt x="200" y="0"/>
                  </a:lnTo>
                  <a:lnTo>
                    <a:pt x="194" y="0"/>
                  </a:lnTo>
                  <a:close/>
                  <a:moveTo>
                    <a:pt x="205" y="0"/>
                  </a:moveTo>
                  <a:lnTo>
                    <a:pt x="205" y="0"/>
                  </a:lnTo>
                  <a:lnTo>
                    <a:pt x="211" y="0"/>
                  </a:lnTo>
                  <a:lnTo>
                    <a:pt x="216" y="0"/>
                  </a:lnTo>
                  <a:lnTo>
                    <a:pt x="216" y="0"/>
                  </a:lnTo>
                  <a:lnTo>
                    <a:pt x="205" y="0"/>
                  </a:lnTo>
                  <a:lnTo>
                    <a:pt x="205" y="0"/>
                  </a:lnTo>
                  <a:close/>
                  <a:moveTo>
                    <a:pt x="216" y="0"/>
                  </a:moveTo>
                  <a:lnTo>
                    <a:pt x="216" y="0"/>
                  </a:lnTo>
                  <a:lnTo>
                    <a:pt x="222" y="0"/>
                  </a:lnTo>
                  <a:lnTo>
                    <a:pt x="222" y="0"/>
                  </a:lnTo>
                  <a:lnTo>
                    <a:pt x="222" y="0"/>
                  </a:lnTo>
                  <a:lnTo>
                    <a:pt x="216" y="0"/>
                  </a:lnTo>
                  <a:lnTo>
                    <a:pt x="216" y="0"/>
                  </a:lnTo>
                  <a:close/>
                  <a:moveTo>
                    <a:pt x="227" y="0"/>
                  </a:moveTo>
                  <a:lnTo>
                    <a:pt x="227" y="0"/>
                  </a:lnTo>
                  <a:lnTo>
                    <a:pt x="233" y="0"/>
                  </a:lnTo>
                  <a:lnTo>
                    <a:pt x="233" y="0"/>
                  </a:lnTo>
                  <a:lnTo>
                    <a:pt x="233" y="0"/>
                  </a:lnTo>
                  <a:lnTo>
                    <a:pt x="227" y="0"/>
                  </a:lnTo>
                  <a:lnTo>
                    <a:pt x="227" y="0"/>
                  </a:lnTo>
                  <a:close/>
                  <a:moveTo>
                    <a:pt x="233" y="0"/>
                  </a:moveTo>
                  <a:lnTo>
                    <a:pt x="238" y="0"/>
                  </a:lnTo>
                  <a:lnTo>
                    <a:pt x="244" y="0"/>
                  </a:lnTo>
                  <a:lnTo>
                    <a:pt x="244" y="0"/>
                  </a:lnTo>
                  <a:lnTo>
                    <a:pt x="244" y="0"/>
                  </a:lnTo>
                  <a:lnTo>
                    <a:pt x="238" y="0"/>
                  </a:lnTo>
                  <a:lnTo>
                    <a:pt x="233" y="0"/>
                  </a:lnTo>
                  <a:close/>
                  <a:moveTo>
                    <a:pt x="244" y="0"/>
                  </a:moveTo>
                  <a:lnTo>
                    <a:pt x="244" y="0"/>
                  </a:lnTo>
                  <a:lnTo>
                    <a:pt x="249" y="0"/>
                  </a:lnTo>
                  <a:lnTo>
                    <a:pt x="255" y="0"/>
                  </a:lnTo>
                  <a:lnTo>
                    <a:pt x="255" y="0"/>
                  </a:lnTo>
                  <a:lnTo>
                    <a:pt x="244" y="0"/>
                  </a:lnTo>
                  <a:lnTo>
                    <a:pt x="244" y="0"/>
                  </a:lnTo>
                  <a:close/>
                  <a:moveTo>
                    <a:pt x="255" y="0"/>
                  </a:moveTo>
                  <a:lnTo>
                    <a:pt x="255" y="0"/>
                  </a:lnTo>
                  <a:lnTo>
                    <a:pt x="261" y="0"/>
                  </a:lnTo>
                  <a:lnTo>
                    <a:pt x="261" y="0"/>
                  </a:lnTo>
                  <a:lnTo>
                    <a:pt x="261" y="0"/>
                  </a:lnTo>
                  <a:lnTo>
                    <a:pt x="255" y="0"/>
                  </a:lnTo>
                  <a:lnTo>
                    <a:pt x="255" y="0"/>
                  </a:lnTo>
                  <a:close/>
                  <a:moveTo>
                    <a:pt x="266" y="0"/>
                  </a:moveTo>
                  <a:lnTo>
                    <a:pt x="266" y="0"/>
                  </a:lnTo>
                  <a:lnTo>
                    <a:pt x="272" y="0"/>
                  </a:lnTo>
                  <a:lnTo>
                    <a:pt x="272" y="0"/>
                  </a:lnTo>
                  <a:lnTo>
                    <a:pt x="272" y="0"/>
                  </a:lnTo>
                  <a:lnTo>
                    <a:pt x="266" y="0"/>
                  </a:lnTo>
                  <a:lnTo>
                    <a:pt x="266" y="0"/>
                  </a:lnTo>
                  <a:close/>
                  <a:moveTo>
                    <a:pt x="272" y="0"/>
                  </a:moveTo>
                  <a:lnTo>
                    <a:pt x="277" y="0"/>
                  </a:lnTo>
                  <a:lnTo>
                    <a:pt x="283" y="0"/>
                  </a:lnTo>
                  <a:lnTo>
                    <a:pt x="283" y="0"/>
                  </a:lnTo>
                  <a:lnTo>
                    <a:pt x="283" y="0"/>
                  </a:lnTo>
                  <a:lnTo>
                    <a:pt x="277" y="0"/>
                  </a:lnTo>
                  <a:lnTo>
                    <a:pt x="272" y="0"/>
                  </a:lnTo>
                  <a:close/>
                  <a:moveTo>
                    <a:pt x="283" y="0"/>
                  </a:moveTo>
                  <a:lnTo>
                    <a:pt x="283" y="0"/>
                  </a:lnTo>
                  <a:lnTo>
                    <a:pt x="288" y="0"/>
                  </a:lnTo>
                  <a:lnTo>
                    <a:pt x="294" y="0"/>
                  </a:lnTo>
                  <a:lnTo>
                    <a:pt x="294" y="0"/>
                  </a:lnTo>
                  <a:lnTo>
                    <a:pt x="283" y="0"/>
                  </a:lnTo>
                  <a:lnTo>
                    <a:pt x="283" y="0"/>
                  </a:lnTo>
                  <a:close/>
                  <a:moveTo>
                    <a:pt x="294" y="0"/>
                  </a:moveTo>
                  <a:lnTo>
                    <a:pt x="294" y="0"/>
                  </a:lnTo>
                  <a:lnTo>
                    <a:pt x="299" y="0"/>
                  </a:lnTo>
                  <a:lnTo>
                    <a:pt x="299" y="0"/>
                  </a:lnTo>
                  <a:lnTo>
                    <a:pt x="299" y="0"/>
                  </a:lnTo>
                  <a:lnTo>
                    <a:pt x="294" y="0"/>
                  </a:lnTo>
                  <a:lnTo>
                    <a:pt x="294" y="0"/>
                  </a:lnTo>
                  <a:close/>
                  <a:moveTo>
                    <a:pt x="305" y="0"/>
                  </a:moveTo>
                  <a:lnTo>
                    <a:pt x="305" y="0"/>
                  </a:lnTo>
                  <a:lnTo>
                    <a:pt x="311" y="0"/>
                  </a:lnTo>
                  <a:lnTo>
                    <a:pt x="311" y="0"/>
                  </a:lnTo>
                  <a:lnTo>
                    <a:pt x="311" y="0"/>
                  </a:lnTo>
                  <a:lnTo>
                    <a:pt x="305" y="0"/>
                  </a:lnTo>
                  <a:lnTo>
                    <a:pt x="305" y="0"/>
                  </a:lnTo>
                  <a:close/>
                  <a:moveTo>
                    <a:pt x="311" y="0"/>
                  </a:moveTo>
                  <a:lnTo>
                    <a:pt x="316" y="0"/>
                  </a:lnTo>
                  <a:lnTo>
                    <a:pt x="322" y="0"/>
                  </a:lnTo>
                  <a:lnTo>
                    <a:pt x="322" y="0"/>
                  </a:lnTo>
                  <a:lnTo>
                    <a:pt x="322" y="0"/>
                  </a:lnTo>
                  <a:lnTo>
                    <a:pt x="316" y="0"/>
                  </a:lnTo>
                  <a:lnTo>
                    <a:pt x="311" y="0"/>
                  </a:lnTo>
                  <a:close/>
                  <a:moveTo>
                    <a:pt x="322" y="0"/>
                  </a:moveTo>
                  <a:lnTo>
                    <a:pt x="322" y="0"/>
                  </a:lnTo>
                  <a:lnTo>
                    <a:pt x="327" y="0"/>
                  </a:lnTo>
                  <a:lnTo>
                    <a:pt x="333" y="0"/>
                  </a:lnTo>
                  <a:lnTo>
                    <a:pt x="327" y="0"/>
                  </a:lnTo>
                  <a:lnTo>
                    <a:pt x="322" y="0"/>
                  </a:lnTo>
                  <a:lnTo>
                    <a:pt x="322" y="0"/>
                  </a:lnTo>
                  <a:close/>
                  <a:moveTo>
                    <a:pt x="333" y="0"/>
                  </a:moveTo>
                  <a:lnTo>
                    <a:pt x="333" y="0"/>
                  </a:lnTo>
                  <a:lnTo>
                    <a:pt x="338" y="0"/>
                  </a:lnTo>
                  <a:lnTo>
                    <a:pt x="338" y="0"/>
                  </a:lnTo>
                  <a:lnTo>
                    <a:pt x="338" y="0"/>
                  </a:lnTo>
                  <a:lnTo>
                    <a:pt x="333" y="0"/>
                  </a:lnTo>
                  <a:lnTo>
                    <a:pt x="333" y="0"/>
                  </a:lnTo>
                  <a:close/>
                  <a:moveTo>
                    <a:pt x="344" y="0"/>
                  </a:moveTo>
                  <a:lnTo>
                    <a:pt x="344" y="0"/>
                  </a:lnTo>
                  <a:lnTo>
                    <a:pt x="349" y="0"/>
                  </a:lnTo>
                  <a:lnTo>
                    <a:pt x="349" y="0"/>
                  </a:lnTo>
                  <a:lnTo>
                    <a:pt x="349" y="0"/>
                  </a:lnTo>
                  <a:lnTo>
                    <a:pt x="344" y="0"/>
                  </a:lnTo>
                  <a:lnTo>
                    <a:pt x="344" y="0"/>
                  </a:lnTo>
                  <a:close/>
                  <a:moveTo>
                    <a:pt x="349" y="0"/>
                  </a:moveTo>
                  <a:lnTo>
                    <a:pt x="355" y="0"/>
                  </a:lnTo>
                  <a:lnTo>
                    <a:pt x="360" y="0"/>
                  </a:lnTo>
                  <a:lnTo>
                    <a:pt x="360" y="0"/>
                  </a:lnTo>
                  <a:lnTo>
                    <a:pt x="360" y="0"/>
                  </a:lnTo>
                  <a:lnTo>
                    <a:pt x="355" y="0"/>
                  </a:lnTo>
                  <a:lnTo>
                    <a:pt x="349" y="0"/>
                  </a:lnTo>
                  <a:close/>
                  <a:moveTo>
                    <a:pt x="360" y="0"/>
                  </a:moveTo>
                  <a:lnTo>
                    <a:pt x="360" y="0"/>
                  </a:lnTo>
                  <a:lnTo>
                    <a:pt x="366" y="0"/>
                  </a:lnTo>
                  <a:lnTo>
                    <a:pt x="372" y="0"/>
                  </a:lnTo>
                  <a:lnTo>
                    <a:pt x="366" y="0"/>
                  </a:lnTo>
                  <a:lnTo>
                    <a:pt x="360" y="0"/>
                  </a:lnTo>
                  <a:lnTo>
                    <a:pt x="360" y="0"/>
                  </a:lnTo>
                  <a:close/>
                  <a:moveTo>
                    <a:pt x="372" y="0"/>
                  </a:moveTo>
                  <a:lnTo>
                    <a:pt x="372" y="0"/>
                  </a:lnTo>
                  <a:lnTo>
                    <a:pt x="377" y="0"/>
                  </a:lnTo>
                  <a:lnTo>
                    <a:pt x="377" y="0"/>
                  </a:lnTo>
                  <a:lnTo>
                    <a:pt x="377" y="0"/>
                  </a:lnTo>
                  <a:lnTo>
                    <a:pt x="372" y="0"/>
                  </a:lnTo>
                  <a:lnTo>
                    <a:pt x="372" y="0"/>
                  </a:lnTo>
                  <a:close/>
                  <a:moveTo>
                    <a:pt x="383" y="0"/>
                  </a:moveTo>
                  <a:lnTo>
                    <a:pt x="383" y="0"/>
                  </a:lnTo>
                  <a:lnTo>
                    <a:pt x="388" y="0"/>
                  </a:lnTo>
                  <a:lnTo>
                    <a:pt x="388" y="0"/>
                  </a:lnTo>
                  <a:lnTo>
                    <a:pt x="388" y="0"/>
                  </a:lnTo>
                  <a:lnTo>
                    <a:pt x="383" y="0"/>
                  </a:lnTo>
                  <a:lnTo>
                    <a:pt x="383" y="0"/>
                  </a:lnTo>
                  <a:close/>
                  <a:moveTo>
                    <a:pt x="388" y="0"/>
                  </a:moveTo>
                  <a:lnTo>
                    <a:pt x="394" y="0"/>
                  </a:lnTo>
                  <a:lnTo>
                    <a:pt x="399" y="0"/>
                  </a:lnTo>
                  <a:lnTo>
                    <a:pt x="399" y="0"/>
                  </a:lnTo>
                  <a:lnTo>
                    <a:pt x="399" y="0"/>
                  </a:lnTo>
                  <a:lnTo>
                    <a:pt x="394" y="0"/>
                  </a:lnTo>
                  <a:lnTo>
                    <a:pt x="388" y="0"/>
                  </a:lnTo>
                  <a:close/>
                  <a:moveTo>
                    <a:pt x="399" y="0"/>
                  </a:moveTo>
                  <a:lnTo>
                    <a:pt x="399" y="0"/>
                  </a:lnTo>
                  <a:lnTo>
                    <a:pt x="405" y="0"/>
                  </a:lnTo>
                  <a:lnTo>
                    <a:pt x="410" y="0"/>
                  </a:lnTo>
                  <a:lnTo>
                    <a:pt x="405" y="0"/>
                  </a:lnTo>
                  <a:lnTo>
                    <a:pt x="399" y="0"/>
                  </a:lnTo>
                  <a:lnTo>
                    <a:pt x="399" y="0"/>
                  </a:lnTo>
                  <a:close/>
                  <a:moveTo>
                    <a:pt x="410" y="0"/>
                  </a:moveTo>
                  <a:lnTo>
                    <a:pt x="410" y="0"/>
                  </a:lnTo>
                  <a:lnTo>
                    <a:pt x="416" y="0"/>
                  </a:lnTo>
                  <a:lnTo>
                    <a:pt x="416" y="0"/>
                  </a:lnTo>
                  <a:lnTo>
                    <a:pt x="416" y="0"/>
                  </a:lnTo>
                  <a:lnTo>
                    <a:pt x="410" y="0"/>
                  </a:lnTo>
                  <a:lnTo>
                    <a:pt x="410" y="0"/>
                  </a:lnTo>
                  <a:close/>
                  <a:moveTo>
                    <a:pt x="422" y="0"/>
                  </a:moveTo>
                  <a:lnTo>
                    <a:pt x="422" y="0"/>
                  </a:lnTo>
                  <a:lnTo>
                    <a:pt x="427" y="0"/>
                  </a:lnTo>
                  <a:lnTo>
                    <a:pt x="427" y="0"/>
                  </a:lnTo>
                  <a:lnTo>
                    <a:pt x="427" y="0"/>
                  </a:lnTo>
                  <a:lnTo>
                    <a:pt x="422" y="0"/>
                  </a:lnTo>
                  <a:lnTo>
                    <a:pt x="422" y="0"/>
                  </a:lnTo>
                  <a:close/>
                  <a:moveTo>
                    <a:pt x="427" y="0"/>
                  </a:moveTo>
                  <a:lnTo>
                    <a:pt x="433" y="0"/>
                  </a:lnTo>
                  <a:lnTo>
                    <a:pt x="438" y="0"/>
                  </a:lnTo>
                  <a:lnTo>
                    <a:pt x="438" y="0"/>
                  </a:lnTo>
                  <a:lnTo>
                    <a:pt x="438" y="0"/>
                  </a:lnTo>
                  <a:lnTo>
                    <a:pt x="433" y="0"/>
                  </a:lnTo>
                  <a:lnTo>
                    <a:pt x="427" y="0"/>
                  </a:lnTo>
                  <a:close/>
                  <a:moveTo>
                    <a:pt x="438" y="0"/>
                  </a:moveTo>
                  <a:lnTo>
                    <a:pt x="438" y="0"/>
                  </a:lnTo>
                  <a:lnTo>
                    <a:pt x="444" y="0"/>
                  </a:lnTo>
                  <a:lnTo>
                    <a:pt x="449" y="0"/>
                  </a:lnTo>
                  <a:lnTo>
                    <a:pt x="444" y="0"/>
                  </a:lnTo>
                  <a:lnTo>
                    <a:pt x="438" y="0"/>
                  </a:lnTo>
                  <a:lnTo>
                    <a:pt x="438" y="0"/>
                  </a:lnTo>
                  <a:close/>
                  <a:moveTo>
                    <a:pt x="449" y="0"/>
                  </a:moveTo>
                  <a:lnTo>
                    <a:pt x="449" y="0"/>
                  </a:lnTo>
                  <a:lnTo>
                    <a:pt x="455" y="0"/>
                  </a:lnTo>
                  <a:lnTo>
                    <a:pt x="455" y="0"/>
                  </a:lnTo>
                  <a:lnTo>
                    <a:pt x="455" y="0"/>
                  </a:lnTo>
                  <a:lnTo>
                    <a:pt x="449" y="0"/>
                  </a:lnTo>
                  <a:lnTo>
                    <a:pt x="449" y="0"/>
                  </a:lnTo>
                  <a:close/>
                  <a:moveTo>
                    <a:pt x="460" y="0"/>
                  </a:moveTo>
                  <a:lnTo>
                    <a:pt x="460" y="0"/>
                  </a:lnTo>
                  <a:lnTo>
                    <a:pt x="466" y="0"/>
                  </a:lnTo>
                  <a:lnTo>
                    <a:pt x="466" y="0"/>
                  </a:lnTo>
                  <a:lnTo>
                    <a:pt x="466" y="0"/>
                  </a:lnTo>
                  <a:lnTo>
                    <a:pt x="460" y="0"/>
                  </a:lnTo>
                  <a:lnTo>
                    <a:pt x="460" y="0"/>
                  </a:lnTo>
                  <a:close/>
                  <a:moveTo>
                    <a:pt x="466" y="0"/>
                  </a:moveTo>
                  <a:lnTo>
                    <a:pt x="471" y="0"/>
                  </a:lnTo>
                  <a:lnTo>
                    <a:pt x="477" y="0"/>
                  </a:lnTo>
                  <a:lnTo>
                    <a:pt x="477" y="0"/>
                  </a:lnTo>
                  <a:lnTo>
                    <a:pt x="477" y="0"/>
                  </a:lnTo>
                  <a:lnTo>
                    <a:pt x="471" y="0"/>
                  </a:lnTo>
                  <a:lnTo>
                    <a:pt x="466" y="0"/>
                  </a:lnTo>
                  <a:close/>
                  <a:moveTo>
                    <a:pt x="477" y="0"/>
                  </a:moveTo>
                  <a:lnTo>
                    <a:pt x="477" y="0"/>
                  </a:lnTo>
                  <a:lnTo>
                    <a:pt x="483" y="0"/>
                  </a:lnTo>
                  <a:lnTo>
                    <a:pt x="488" y="0"/>
                  </a:lnTo>
                  <a:lnTo>
                    <a:pt x="483" y="0"/>
                  </a:lnTo>
                  <a:lnTo>
                    <a:pt x="477" y="0"/>
                  </a:lnTo>
                  <a:lnTo>
                    <a:pt x="477" y="0"/>
                  </a:lnTo>
                  <a:close/>
                  <a:moveTo>
                    <a:pt x="488" y="0"/>
                  </a:moveTo>
                  <a:lnTo>
                    <a:pt x="488" y="0"/>
                  </a:lnTo>
                  <a:lnTo>
                    <a:pt x="494" y="0"/>
                  </a:lnTo>
                  <a:lnTo>
                    <a:pt x="494" y="0"/>
                  </a:lnTo>
                  <a:lnTo>
                    <a:pt x="494" y="0"/>
                  </a:lnTo>
                  <a:lnTo>
                    <a:pt x="488" y="0"/>
                  </a:lnTo>
                  <a:lnTo>
                    <a:pt x="488" y="0"/>
                  </a:lnTo>
                  <a:close/>
                  <a:moveTo>
                    <a:pt x="499" y="0"/>
                  </a:moveTo>
                  <a:lnTo>
                    <a:pt x="499" y="0"/>
                  </a:lnTo>
                  <a:lnTo>
                    <a:pt x="505" y="0"/>
                  </a:lnTo>
                  <a:lnTo>
                    <a:pt x="505" y="0"/>
                  </a:lnTo>
                  <a:lnTo>
                    <a:pt x="505" y="0"/>
                  </a:lnTo>
                  <a:lnTo>
                    <a:pt x="499" y="0"/>
                  </a:lnTo>
                  <a:lnTo>
                    <a:pt x="499" y="0"/>
                  </a:lnTo>
                  <a:close/>
                  <a:moveTo>
                    <a:pt x="505" y="0"/>
                  </a:moveTo>
                  <a:lnTo>
                    <a:pt x="510" y="0"/>
                  </a:lnTo>
                  <a:lnTo>
                    <a:pt x="516" y="0"/>
                  </a:lnTo>
                  <a:lnTo>
                    <a:pt x="516" y="0"/>
                  </a:lnTo>
                  <a:lnTo>
                    <a:pt x="516" y="0"/>
                  </a:lnTo>
                  <a:lnTo>
                    <a:pt x="510" y="0"/>
                  </a:lnTo>
                  <a:lnTo>
                    <a:pt x="505" y="0"/>
                  </a:lnTo>
                  <a:close/>
                  <a:moveTo>
                    <a:pt x="516" y="0"/>
                  </a:moveTo>
                  <a:lnTo>
                    <a:pt x="516" y="0"/>
                  </a:lnTo>
                  <a:lnTo>
                    <a:pt x="521" y="0"/>
                  </a:lnTo>
                  <a:lnTo>
                    <a:pt x="527" y="0"/>
                  </a:lnTo>
                  <a:lnTo>
                    <a:pt x="521" y="0"/>
                  </a:lnTo>
                  <a:lnTo>
                    <a:pt x="516" y="0"/>
                  </a:lnTo>
                  <a:lnTo>
                    <a:pt x="516" y="0"/>
                  </a:lnTo>
                  <a:close/>
                  <a:moveTo>
                    <a:pt x="527" y="0"/>
                  </a:moveTo>
                  <a:lnTo>
                    <a:pt x="527" y="0"/>
                  </a:lnTo>
                  <a:lnTo>
                    <a:pt x="533" y="0"/>
                  </a:lnTo>
                  <a:lnTo>
                    <a:pt x="533" y="0"/>
                  </a:lnTo>
                  <a:lnTo>
                    <a:pt x="533" y="0"/>
                  </a:lnTo>
                  <a:lnTo>
                    <a:pt x="527" y="0"/>
                  </a:lnTo>
                  <a:lnTo>
                    <a:pt x="527" y="0"/>
                  </a:lnTo>
                  <a:close/>
                  <a:moveTo>
                    <a:pt x="538" y="0"/>
                  </a:moveTo>
                  <a:lnTo>
                    <a:pt x="538" y="0"/>
                  </a:lnTo>
                  <a:lnTo>
                    <a:pt x="544" y="0"/>
                  </a:lnTo>
                  <a:lnTo>
                    <a:pt x="544" y="0"/>
                  </a:lnTo>
                  <a:lnTo>
                    <a:pt x="544" y="0"/>
                  </a:lnTo>
                  <a:lnTo>
                    <a:pt x="538" y="0"/>
                  </a:lnTo>
                  <a:lnTo>
                    <a:pt x="538" y="0"/>
                  </a:lnTo>
                  <a:close/>
                  <a:moveTo>
                    <a:pt x="544" y="0"/>
                  </a:moveTo>
                  <a:lnTo>
                    <a:pt x="549" y="0"/>
                  </a:lnTo>
                  <a:lnTo>
                    <a:pt x="555" y="0"/>
                  </a:lnTo>
                  <a:lnTo>
                    <a:pt x="555" y="0"/>
                  </a:lnTo>
                  <a:lnTo>
                    <a:pt x="555" y="0"/>
                  </a:lnTo>
                  <a:lnTo>
                    <a:pt x="549" y="0"/>
                  </a:lnTo>
                  <a:lnTo>
                    <a:pt x="544" y="0"/>
                  </a:lnTo>
                  <a:close/>
                  <a:moveTo>
                    <a:pt x="555" y="0"/>
                  </a:moveTo>
                  <a:lnTo>
                    <a:pt x="555" y="0"/>
                  </a:lnTo>
                  <a:lnTo>
                    <a:pt x="560" y="0"/>
                  </a:lnTo>
                  <a:lnTo>
                    <a:pt x="566" y="0"/>
                  </a:lnTo>
                  <a:lnTo>
                    <a:pt x="560" y="0"/>
                  </a:lnTo>
                  <a:lnTo>
                    <a:pt x="555" y="0"/>
                  </a:lnTo>
                  <a:lnTo>
                    <a:pt x="555" y="0"/>
                  </a:lnTo>
                  <a:close/>
                  <a:moveTo>
                    <a:pt x="566" y="0"/>
                  </a:moveTo>
                  <a:lnTo>
                    <a:pt x="566" y="0"/>
                  </a:lnTo>
                  <a:lnTo>
                    <a:pt x="571" y="0"/>
                  </a:lnTo>
                  <a:lnTo>
                    <a:pt x="571" y="0"/>
                  </a:lnTo>
                  <a:lnTo>
                    <a:pt x="571" y="0"/>
                  </a:lnTo>
                  <a:lnTo>
                    <a:pt x="566" y="0"/>
                  </a:lnTo>
                  <a:lnTo>
                    <a:pt x="566" y="0"/>
                  </a:lnTo>
                  <a:close/>
                  <a:moveTo>
                    <a:pt x="577" y="0"/>
                  </a:moveTo>
                  <a:lnTo>
                    <a:pt x="577" y="0"/>
                  </a:lnTo>
                  <a:lnTo>
                    <a:pt x="583" y="0"/>
                  </a:lnTo>
                  <a:lnTo>
                    <a:pt x="583" y="0"/>
                  </a:lnTo>
                  <a:lnTo>
                    <a:pt x="583" y="0"/>
                  </a:lnTo>
                  <a:lnTo>
                    <a:pt x="577" y="0"/>
                  </a:lnTo>
                  <a:lnTo>
                    <a:pt x="577" y="0"/>
                  </a:lnTo>
                  <a:close/>
                  <a:moveTo>
                    <a:pt x="583" y="0"/>
                  </a:moveTo>
                  <a:lnTo>
                    <a:pt x="588" y="0"/>
                  </a:lnTo>
                  <a:lnTo>
                    <a:pt x="594" y="0"/>
                  </a:lnTo>
                  <a:lnTo>
                    <a:pt x="594" y="0"/>
                  </a:lnTo>
                  <a:lnTo>
                    <a:pt x="594" y="0"/>
                  </a:lnTo>
                  <a:lnTo>
                    <a:pt x="588" y="0"/>
                  </a:lnTo>
                  <a:lnTo>
                    <a:pt x="583" y="0"/>
                  </a:lnTo>
                  <a:close/>
                  <a:moveTo>
                    <a:pt x="594" y="0"/>
                  </a:moveTo>
                  <a:lnTo>
                    <a:pt x="594" y="0"/>
                  </a:lnTo>
                  <a:lnTo>
                    <a:pt x="599" y="0"/>
                  </a:lnTo>
                  <a:lnTo>
                    <a:pt x="605" y="0"/>
                  </a:lnTo>
                  <a:lnTo>
                    <a:pt x="599" y="0"/>
                  </a:lnTo>
                  <a:lnTo>
                    <a:pt x="594" y="0"/>
                  </a:lnTo>
                  <a:lnTo>
                    <a:pt x="594" y="0"/>
                  </a:lnTo>
                  <a:close/>
                  <a:moveTo>
                    <a:pt x="605" y="0"/>
                  </a:moveTo>
                  <a:lnTo>
                    <a:pt x="605" y="0"/>
                  </a:lnTo>
                  <a:lnTo>
                    <a:pt x="610" y="0"/>
                  </a:lnTo>
                  <a:lnTo>
                    <a:pt x="610" y="0"/>
                  </a:lnTo>
                  <a:lnTo>
                    <a:pt x="610" y="0"/>
                  </a:lnTo>
                  <a:lnTo>
                    <a:pt x="605" y="0"/>
                  </a:lnTo>
                  <a:lnTo>
                    <a:pt x="605" y="0"/>
                  </a:lnTo>
                  <a:close/>
                  <a:moveTo>
                    <a:pt x="616" y="0"/>
                  </a:moveTo>
                  <a:lnTo>
                    <a:pt x="616" y="0"/>
                  </a:lnTo>
                  <a:lnTo>
                    <a:pt x="621" y="0"/>
                  </a:lnTo>
                  <a:lnTo>
                    <a:pt x="621" y="0"/>
                  </a:lnTo>
                  <a:lnTo>
                    <a:pt x="621" y="0"/>
                  </a:lnTo>
                  <a:lnTo>
                    <a:pt x="616" y="0"/>
                  </a:lnTo>
                  <a:lnTo>
                    <a:pt x="616" y="0"/>
                  </a:lnTo>
                  <a:close/>
                  <a:moveTo>
                    <a:pt x="621" y="0"/>
                  </a:moveTo>
                  <a:lnTo>
                    <a:pt x="627" y="0"/>
                  </a:lnTo>
                  <a:lnTo>
                    <a:pt x="632" y="0"/>
                  </a:lnTo>
                  <a:lnTo>
                    <a:pt x="632" y="0"/>
                  </a:lnTo>
                  <a:lnTo>
                    <a:pt x="632" y="0"/>
                  </a:lnTo>
                  <a:lnTo>
                    <a:pt x="627" y="0"/>
                  </a:lnTo>
                  <a:lnTo>
                    <a:pt x="621" y="0"/>
                  </a:lnTo>
                  <a:close/>
                  <a:moveTo>
                    <a:pt x="632" y="0"/>
                  </a:moveTo>
                  <a:lnTo>
                    <a:pt x="632" y="0"/>
                  </a:lnTo>
                  <a:lnTo>
                    <a:pt x="638" y="0"/>
                  </a:lnTo>
                  <a:lnTo>
                    <a:pt x="644" y="0"/>
                  </a:lnTo>
                  <a:lnTo>
                    <a:pt x="638" y="0"/>
                  </a:lnTo>
                  <a:lnTo>
                    <a:pt x="632" y="0"/>
                  </a:lnTo>
                  <a:lnTo>
                    <a:pt x="632" y="0"/>
                  </a:lnTo>
                  <a:close/>
                  <a:moveTo>
                    <a:pt x="644" y="0"/>
                  </a:moveTo>
                  <a:lnTo>
                    <a:pt x="644" y="0"/>
                  </a:lnTo>
                  <a:lnTo>
                    <a:pt x="649" y="0"/>
                  </a:lnTo>
                  <a:lnTo>
                    <a:pt x="649" y="0"/>
                  </a:lnTo>
                  <a:lnTo>
                    <a:pt x="649" y="0"/>
                  </a:lnTo>
                  <a:lnTo>
                    <a:pt x="644" y="0"/>
                  </a:lnTo>
                  <a:lnTo>
                    <a:pt x="644" y="0"/>
                  </a:lnTo>
                  <a:close/>
                  <a:moveTo>
                    <a:pt x="655" y="0"/>
                  </a:moveTo>
                  <a:lnTo>
                    <a:pt x="655" y="0"/>
                  </a:lnTo>
                  <a:lnTo>
                    <a:pt x="660" y="0"/>
                  </a:lnTo>
                  <a:lnTo>
                    <a:pt x="660" y="0"/>
                  </a:lnTo>
                  <a:lnTo>
                    <a:pt x="660" y="0"/>
                  </a:lnTo>
                  <a:lnTo>
                    <a:pt x="655" y="0"/>
                  </a:lnTo>
                  <a:lnTo>
                    <a:pt x="655" y="0"/>
                  </a:lnTo>
                  <a:close/>
                  <a:moveTo>
                    <a:pt x="660" y="0"/>
                  </a:moveTo>
                  <a:lnTo>
                    <a:pt x="666" y="0"/>
                  </a:lnTo>
                  <a:lnTo>
                    <a:pt x="671" y="0"/>
                  </a:lnTo>
                  <a:lnTo>
                    <a:pt x="671" y="0"/>
                  </a:lnTo>
                  <a:lnTo>
                    <a:pt x="671" y="0"/>
                  </a:lnTo>
                  <a:lnTo>
                    <a:pt x="666" y="0"/>
                  </a:lnTo>
                  <a:lnTo>
                    <a:pt x="660" y="0"/>
                  </a:lnTo>
                  <a:close/>
                  <a:moveTo>
                    <a:pt x="671" y="0"/>
                  </a:moveTo>
                  <a:lnTo>
                    <a:pt x="671" y="0"/>
                  </a:lnTo>
                  <a:lnTo>
                    <a:pt x="677" y="0"/>
                  </a:lnTo>
                  <a:lnTo>
                    <a:pt x="682" y="0"/>
                  </a:lnTo>
                  <a:lnTo>
                    <a:pt x="677" y="0"/>
                  </a:lnTo>
                  <a:lnTo>
                    <a:pt x="671" y="0"/>
                  </a:lnTo>
                  <a:lnTo>
                    <a:pt x="671" y="0"/>
                  </a:lnTo>
                  <a:close/>
                  <a:moveTo>
                    <a:pt x="682" y="0"/>
                  </a:moveTo>
                  <a:lnTo>
                    <a:pt x="682" y="0"/>
                  </a:lnTo>
                  <a:lnTo>
                    <a:pt x="688" y="0"/>
                  </a:lnTo>
                  <a:lnTo>
                    <a:pt x="688" y="0"/>
                  </a:lnTo>
                  <a:lnTo>
                    <a:pt x="688" y="0"/>
                  </a:lnTo>
                  <a:lnTo>
                    <a:pt x="682" y="0"/>
                  </a:lnTo>
                  <a:lnTo>
                    <a:pt x="682" y="0"/>
                  </a:lnTo>
                  <a:close/>
                  <a:moveTo>
                    <a:pt x="694" y="0"/>
                  </a:moveTo>
                  <a:lnTo>
                    <a:pt x="694" y="0"/>
                  </a:lnTo>
                  <a:lnTo>
                    <a:pt x="699" y="0"/>
                  </a:lnTo>
                  <a:lnTo>
                    <a:pt x="699" y="0"/>
                  </a:lnTo>
                  <a:lnTo>
                    <a:pt x="699" y="0"/>
                  </a:lnTo>
                  <a:lnTo>
                    <a:pt x="694" y="0"/>
                  </a:lnTo>
                  <a:lnTo>
                    <a:pt x="694" y="0"/>
                  </a:lnTo>
                  <a:close/>
                  <a:moveTo>
                    <a:pt x="699" y="0"/>
                  </a:moveTo>
                  <a:lnTo>
                    <a:pt x="705" y="0"/>
                  </a:lnTo>
                  <a:lnTo>
                    <a:pt x="710" y="0"/>
                  </a:lnTo>
                  <a:lnTo>
                    <a:pt x="710" y="0"/>
                  </a:lnTo>
                  <a:lnTo>
                    <a:pt x="710" y="0"/>
                  </a:lnTo>
                  <a:lnTo>
                    <a:pt x="705" y="0"/>
                  </a:lnTo>
                  <a:lnTo>
                    <a:pt x="699" y="0"/>
                  </a:lnTo>
                  <a:close/>
                  <a:moveTo>
                    <a:pt x="710" y="0"/>
                  </a:moveTo>
                  <a:lnTo>
                    <a:pt x="710" y="0"/>
                  </a:lnTo>
                  <a:lnTo>
                    <a:pt x="716" y="0"/>
                  </a:lnTo>
                  <a:lnTo>
                    <a:pt x="721" y="0"/>
                  </a:lnTo>
                  <a:lnTo>
                    <a:pt x="716" y="0"/>
                  </a:lnTo>
                  <a:lnTo>
                    <a:pt x="710" y="0"/>
                  </a:lnTo>
                  <a:lnTo>
                    <a:pt x="710" y="0"/>
                  </a:lnTo>
                  <a:close/>
                  <a:moveTo>
                    <a:pt x="721" y="0"/>
                  </a:moveTo>
                  <a:lnTo>
                    <a:pt x="721" y="0"/>
                  </a:lnTo>
                  <a:lnTo>
                    <a:pt x="727" y="0"/>
                  </a:lnTo>
                  <a:lnTo>
                    <a:pt x="727" y="0"/>
                  </a:lnTo>
                  <a:lnTo>
                    <a:pt x="727" y="0"/>
                  </a:lnTo>
                  <a:lnTo>
                    <a:pt x="721" y="0"/>
                  </a:lnTo>
                  <a:lnTo>
                    <a:pt x="721" y="0"/>
                  </a:lnTo>
                  <a:close/>
                  <a:moveTo>
                    <a:pt x="732" y="0"/>
                  </a:moveTo>
                  <a:lnTo>
                    <a:pt x="732" y="0"/>
                  </a:lnTo>
                  <a:lnTo>
                    <a:pt x="738" y="0"/>
                  </a:lnTo>
                  <a:lnTo>
                    <a:pt x="738" y="0"/>
                  </a:lnTo>
                  <a:lnTo>
                    <a:pt x="738" y="0"/>
                  </a:lnTo>
                  <a:lnTo>
                    <a:pt x="732" y="0"/>
                  </a:lnTo>
                  <a:lnTo>
                    <a:pt x="732" y="0"/>
                  </a:lnTo>
                  <a:close/>
                  <a:moveTo>
                    <a:pt x="738" y="0"/>
                  </a:moveTo>
                  <a:lnTo>
                    <a:pt x="743" y="0"/>
                  </a:lnTo>
                  <a:lnTo>
                    <a:pt x="749" y="0"/>
                  </a:lnTo>
                  <a:lnTo>
                    <a:pt x="749" y="0"/>
                  </a:lnTo>
                  <a:lnTo>
                    <a:pt x="749" y="0"/>
                  </a:lnTo>
                  <a:lnTo>
                    <a:pt x="743" y="0"/>
                  </a:lnTo>
                  <a:lnTo>
                    <a:pt x="738" y="0"/>
                  </a:lnTo>
                  <a:close/>
                  <a:moveTo>
                    <a:pt x="749" y="0"/>
                  </a:moveTo>
                  <a:lnTo>
                    <a:pt x="749" y="0"/>
                  </a:lnTo>
                  <a:lnTo>
                    <a:pt x="755" y="0"/>
                  </a:lnTo>
                  <a:lnTo>
                    <a:pt x="760" y="0"/>
                  </a:lnTo>
                  <a:lnTo>
                    <a:pt x="755" y="0"/>
                  </a:lnTo>
                  <a:lnTo>
                    <a:pt x="749" y="0"/>
                  </a:lnTo>
                  <a:lnTo>
                    <a:pt x="749" y="0"/>
                  </a:lnTo>
                  <a:close/>
                  <a:moveTo>
                    <a:pt x="760" y="0"/>
                  </a:moveTo>
                  <a:lnTo>
                    <a:pt x="760" y="0"/>
                  </a:lnTo>
                  <a:lnTo>
                    <a:pt x="766" y="0"/>
                  </a:lnTo>
                  <a:lnTo>
                    <a:pt x="766" y="0"/>
                  </a:lnTo>
                  <a:lnTo>
                    <a:pt x="766" y="0"/>
                  </a:lnTo>
                  <a:lnTo>
                    <a:pt x="760" y="0"/>
                  </a:lnTo>
                  <a:lnTo>
                    <a:pt x="760" y="0"/>
                  </a:lnTo>
                  <a:close/>
                  <a:moveTo>
                    <a:pt x="771" y="0"/>
                  </a:moveTo>
                  <a:lnTo>
                    <a:pt x="771" y="0"/>
                  </a:lnTo>
                  <a:lnTo>
                    <a:pt x="777" y="0"/>
                  </a:lnTo>
                  <a:lnTo>
                    <a:pt x="777" y="0"/>
                  </a:lnTo>
                  <a:lnTo>
                    <a:pt x="777" y="0"/>
                  </a:lnTo>
                  <a:lnTo>
                    <a:pt x="771" y="0"/>
                  </a:lnTo>
                  <a:lnTo>
                    <a:pt x="771" y="0"/>
                  </a:lnTo>
                  <a:close/>
                  <a:moveTo>
                    <a:pt x="777" y="0"/>
                  </a:moveTo>
                  <a:lnTo>
                    <a:pt x="782" y="0"/>
                  </a:lnTo>
                  <a:lnTo>
                    <a:pt x="788" y="0"/>
                  </a:lnTo>
                  <a:lnTo>
                    <a:pt x="788" y="0"/>
                  </a:lnTo>
                  <a:lnTo>
                    <a:pt x="788" y="0"/>
                  </a:lnTo>
                  <a:lnTo>
                    <a:pt x="782" y="0"/>
                  </a:lnTo>
                  <a:lnTo>
                    <a:pt x="777" y="0"/>
                  </a:lnTo>
                  <a:close/>
                  <a:moveTo>
                    <a:pt x="788" y="0"/>
                  </a:moveTo>
                  <a:lnTo>
                    <a:pt x="788" y="0"/>
                  </a:lnTo>
                  <a:lnTo>
                    <a:pt x="793" y="0"/>
                  </a:lnTo>
                  <a:lnTo>
                    <a:pt x="799" y="0"/>
                  </a:lnTo>
                  <a:lnTo>
                    <a:pt x="793" y="0"/>
                  </a:lnTo>
                  <a:lnTo>
                    <a:pt x="788" y="0"/>
                  </a:lnTo>
                  <a:lnTo>
                    <a:pt x="788" y="0"/>
                  </a:lnTo>
                  <a:close/>
                  <a:moveTo>
                    <a:pt x="799" y="0"/>
                  </a:moveTo>
                  <a:lnTo>
                    <a:pt x="799" y="0"/>
                  </a:lnTo>
                  <a:lnTo>
                    <a:pt x="805" y="0"/>
                  </a:lnTo>
                  <a:lnTo>
                    <a:pt x="805" y="0"/>
                  </a:lnTo>
                  <a:lnTo>
                    <a:pt x="805" y="0"/>
                  </a:lnTo>
                  <a:lnTo>
                    <a:pt x="799" y="0"/>
                  </a:lnTo>
                  <a:lnTo>
                    <a:pt x="799" y="0"/>
                  </a:lnTo>
                  <a:close/>
                  <a:moveTo>
                    <a:pt x="810" y="0"/>
                  </a:moveTo>
                  <a:lnTo>
                    <a:pt x="810" y="0"/>
                  </a:lnTo>
                  <a:lnTo>
                    <a:pt x="816" y="0"/>
                  </a:lnTo>
                  <a:lnTo>
                    <a:pt x="816" y="0"/>
                  </a:lnTo>
                  <a:lnTo>
                    <a:pt x="816" y="0"/>
                  </a:lnTo>
                  <a:lnTo>
                    <a:pt x="810" y="0"/>
                  </a:lnTo>
                  <a:lnTo>
                    <a:pt x="810" y="0"/>
                  </a:lnTo>
                  <a:close/>
                  <a:moveTo>
                    <a:pt x="816" y="0"/>
                  </a:moveTo>
                  <a:lnTo>
                    <a:pt x="821" y="0"/>
                  </a:lnTo>
                  <a:lnTo>
                    <a:pt x="827" y="0"/>
                  </a:lnTo>
                  <a:lnTo>
                    <a:pt x="827" y="0"/>
                  </a:lnTo>
                  <a:lnTo>
                    <a:pt x="827" y="0"/>
                  </a:lnTo>
                  <a:lnTo>
                    <a:pt x="821" y="0"/>
                  </a:lnTo>
                  <a:lnTo>
                    <a:pt x="816" y="0"/>
                  </a:lnTo>
                  <a:close/>
                  <a:moveTo>
                    <a:pt x="827" y="0"/>
                  </a:moveTo>
                  <a:lnTo>
                    <a:pt x="827" y="0"/>
                  </a:lnTo>
                  <a:lnTo>
                    <a:pt x="832" y="0"/>
                  </a:lnTo>
                  <a:lnTo>
                    <a:pt x="838" y="0"/>
                  </a:lnTo>
                  <a:lnTo>
                    <a:pt x="832" y="0"/>
                  </a:lnTo>
                  <a:lnTo>
                    <a:pt x="827" y="0"/>
                  </a:lnTo>
                  <a:lnTo>
                    <a:pt x="827" y="0"/>
                  </a:lnTo>
                  <a:close/>
                  <a:moveTo>
                    <a:pt x="838" y="0"/>
                  </a:moveTo>
                  <a:lnTo>
                    <a:pt x="838" y="0"/>
                  </a:lnTo>
                  <a:lnTo>
                    <a:pt x="843" y="0"/>
                  </a:lnTo>
                  <a:lnTo>
                    <a:pt x="843" y="0"/>
                  </a:lnTo>
                  <a:lnTo>
                    <a:pt x="843" y="0"/>
                  </a:lnTo>
                  <a:lnTo>
                    <a:pt x="838" y="0"/>
                  </a:lnTo>
                  <a:lnTo>
                    <a:pt x="838" y="0"/>
                  </a:lnTo>
                  <a:close/>
                  <a:moveTo>
                    <a:pt x="849" y="0"/>
                  </a:moveTo>
                  <a:lnTo>
                    <a:pt x="849" y="0"/>
                  </a:lnTo>
                  <a:lnTo>
                    <a:pt x="854" y="0"/>
                  </a:lnTo>
                  <a:lnTo>
                    <a:pt x="854" y="0"/>
                  </a:lnTo>
                  <a:lnTo>
                    <a:pt x="854" y="0"/>
                  </a:lnTo>
                  <a:lnTo>
                    <a:pt x="849" y="0"/>
                  </a:lnTo>
                  <a:lnTo>
                    <a:pt x="849" y="0"/>
                  </a:lnTo>
                  <a:close/>
                  <a:moveTo>
                    <a:pt x="854" y="0"/>
                  </a:moveTo>
                  <a:lnTo>
                    <a:pt x="860" y="0"/>
                  </a:lnTo>
                  <a:lnTo>
                    <a:pt x="866" y="0"/>
                  </a:lnTo>
                  <a:lnTo>
                    <a:pt x="866" y="0"/>
                  </a:lnTo>
                  <a:lnTo>
                    <a:pt x="866" y="0"/>
                  </a:lnTo>
                  <a:lnTo>
                    <a:pt x="860" y="0"/>
                  </a:lnTo>
                  <a:lnTo>
                    <a:pt x="854" y="0"/>
                  </a:lnTo>
                  <a:close/>
                  <a:moveTo>
                    <a:pt x="866" y="0"/>
                  </a:moveTo>
                  <a:lnTo>
                    <a:pt x="866" y="0"/>
                  </a:lnTo>
                  <a:lnTo>
                    <a:pt x="871" y="0"/>
                  </a:lnTo>
                  <a:lnTo>
                    <a:pt x="877" y="0"/>
                  </a:lnTo>
                  <a:lnTo>
                    <a:pt x="871" y="0"/>
                  </a:lnTo>
                  <a:lnTo>
                    <a:pt x="866" y="0"/>
                  </a:lnTo>
                  <a:lnTo>
                    <a:pt x="866" y="0"/>
                  </a:lnTo>
                  <a:close/>
                  <a:moveTo>
                    <a:pt x="877" y="0"/>
                  </a:moveTo>
                  <a:lnTo>
                    <a:pt x="877" y="0"/>
                  </a:lnTo>
                  <a:lnTo>
                    <a:pt x="882" y="0"/>
                  </a:lnTo>
                  <a:lnTo>
                    <a:pt x="882" y="0"/>
                  </a:lnTo>
                  <a:lnTo>
                    <a:pt x="882" y="0"/>
                  </a:lnTo>
                  <a:lnTo>
                    <a:pt x="877" y="0"/>
                  </a:lnTo>
                  <a:lnTo>
                    <a:pt x="877" y="0"/>
                  </a:lnTo>
                  <a:close/>
                  <a:moveTo>
                    <a:pt x="888" y="0"/>
                  </a:moveTo>
                  <a:lnTo>
                    <a:pt x="888" y="0"/>
                  </a:lnTo>
                  <a:lnTo>
                    <a:pt x="893" y="0"/>
                  </a:lnTo>
                  <a:lnTo>
                    <a:pt x="893" y="0"/>
                  </a:lnTo>
                  <a:lnTo>
                    <a:pt x="893" y="0"/>
                  </a:lnTo>
                  <a:lnTo>
                    <a:pt x="888" y="0"/>
                  </a:lnTo>
                  <a:lnTo>
                    <a:pt x="888" y="0"/>
                  </a:lnTo>
                  <a:close/>
                  <a:moveTo>
                    <a:pt x="893" y="0"/>
                  </a:moveTo>
                  <a:lnTo>
                    <a:pt x="899" y="0"/>
                  </a:lnTo>
                  <a:lnTo>
                    <a:pt x="904" y="0"/>
                  </a:lnTo>
                  <a:lnTo>
                    <a:pt x="904" y="0"/>
                  </a:lnTo>
                  <a:lnTo>
                    <a:pt x="904" y="0"/>
                  </a:lnTo>
                  <a:lnTo>
                    <a:pt x="899" y="0"/>
                  </a:lnTo>
                  <a:lnTo>
                    <a:pt x="893" y="0"/>
                  </a:lnTo>
                  <a:close/>
                  <a:moveTo>
                    <a:pt x="904" y="0"/>
                  </a:moveTo>
                  <a:lnTo>
                    <a:pt x="904" y="0"/>
                  </a:lnTo>
                  <a:lnTo>
                    <a:pt x="910" y="0"/>
                  </a:lnTo>
                  <a:lnTo>
                    <a:pt x="916" y="0"/>
                  </a:lnTo>
                  <a:lnTo>
                    <a:pt x="910" y="0"/>
                  </a:lnTo>
                  <a:lnTo>
                    <a:pt x="904" y="0"/>
                  </a:lnTo>
                  <a:lnTo>
                    <a:pt x="904" y="0"/>
                  </a:lnTo>
                  <a:close/>
                  <a:moveTo>
                    <a:pt x="916" y="0"/>
                  </a:moveTo>
                  <a:lnTo>
                    <a:pt x="916" y="0"/>
                  </a:lnTo>
                  <a:lnTo>
                    <a:pt x="921" y="0"/>
                  </a:lnTo>
                  <a:lnTo>
                    <a:pt x="921" y="0"/>
                  </a:lnTo>
                  <a:lnTo>
                    <a:pt x="921" y="0"/>
                  </a:lnTo>
                  <a:lnTo>
                    <a:pt x="916" y="0"/>
                  </a:lnTo>
                  <a:lnTo>
                    <a:pt x="916" y="0"/>
                  </a:lnTo>
                  <a:close/>
                  <a:moveTo>
                    <a:pt x="927" y="0"/>
                  </a:moveTo>
                  <a:lnTo>
                    <a:pt x="927" y="0"/>
                  </a:lnTo>
                  <a:lnTo>
                    <a:pt x="932" y="0"/>
                  </a:lnTo>
                  <a:lnTo>
                    <a:pt x="932" y="0"/>
                  </a:lnTo>
                  <a:lnTo>
                    <a:pt x="932" y="0"/>
                  </a:lnTo>
                  <a:lnTo>
                    <a:pt x="927" y="0"/>
                  </a:lnTo>
                  <a:lnTo>
                    <a:pt x="927" y="0"/>
                  </a:lnTo>
                  <a:close/>
                  <a:moveTo>
                    <a:pt x="932" y="0"/>
                  </a:moveTo>
                  <a:lnTo>
                    <a:pt x="938" y="0"/>
                  </a:lnTo>
                  <a:lnTo>
                    <a:pt x="943" y="0"/>
                  </a:lnTo>
                  <a:lnTo>
                    <a:pt x="943" y="0"/>
                  </a:lnTo>
                  <a:lnTo>
                    <a:pt x="943" y="0"/>
                  </a:lnTo>
                  <a:lnTo>
                    <a:pt x="938" y="0"/>
                  </a:lnTo>
                  <a:lnTo>
                    <a:pt x="932" y="0"/>
                  </a:lnTo>
                  <a:close/>
                  <a:moveTo>
                    <a:pt x="943" y="0"/>
                  </a:moveTo>
                  <a:lnTo>
                    <a:pt x="943" y="0"/>
                  </a:lnTo>
                  <a:lnTo>
                    <a:pt x="949" y="0"/>
                  </a:lnTo>
                  <a:lnTo>
                    <a:pt x="954" y="0"/>
                  </a:lnTo>
                  <a:lnTo>
                    <a:pt x="949" y="0"/>
                  </a:lnTo>
                  <a:lnTo>
                    <a:pt x="943" y="0"/>
                  </a:lnTo>
                  <a:lnTo>
                    <a:pt x="943" y="0"/>
                  </a:lnTo>
                  <a:close/>
                  <a:moveTo>
                    <a:pt x="954" y="0"/>
                  </a:moveTo>
                  <a:lnTo>
                    <a:pt x="954" y="0"/>
                  </a:lnTo>
                  <a:lnTo>
                    <a:pt x="960" y="0"/>
                  </a:lnTo>
                  <a:lnTo>
                    <a:pt x="960" y="0"/>
                  </a:lnTo>
                  <a:lnTo>
                    <a:pt x="960" y="0"/>
                  </a:lnTo>
                  <a:lnTo>
                    <a:pt x="954" y="0"/>
                  </a:lnTo>
                  <a:lnTo>
                    <a:pt x="954"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 name="Freeform 185"/>
            <p:cNvSpPr/>
            <p:nvPr/>
          </p:nvSpPr>
          <p:spPr bwMode="auto">
            <a:xfrm>
              <a:off x="3994151" y="128746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 name="Freeform 186"/>
            <p:cNvSpPr/>
            <p:nvPr/>
          </p:nvSpPr>
          <p:spPr bwMode="auto">
            <a:xfrm>
              <a:off x="3994151" y="128746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 name="Freeform 187"/>
            <p:cNvSpPr/>
            <p:nvPr/>
          </p:nvSpPr>
          <p:spPr bwMode="auto">
            <a:xfrm>
              <a:off x="5026026"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 name="Freeform 188"/>
            <p:cNvSpPr/>
            <p:nvPr/>
          </p:nvSpPr>
          <p:spPr bwMode="auto">
            <a:xfrm>
              <a:off x="5026026"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 name="Freeform 189"/>
            <p:cNvSpPr/>
            <p:nvPr/>
          </p:nvSpPr>
          <p:spPr bwMode="auto">
            <a:xfrm>
              <a:off x="501650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 name="Freeform 190"/>
            <p:cNvSpPr/>
            <p:nvPr/>
          </p:nvSpPr>
          <p:spPr bwMode="auto">
            <a:xfrm>
              <a:off x="501650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 name="Freeform 191"/>
            <p:cNvSpPr/>
            <p:nvPr/>
          </p:nvSpPr>
          <p:spPr bwMode="auto">
            <a:xfrm>
              <a:off x="49990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 name="Freeform 192"/>
            <p:cNvSpPr/>
            <p:nvPr/>
          </p:nvSpPr>
          <p:spPr bwMode="auto">
            <a:xfrm>
              <a:off x="49990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 name="Freeform 193"/>
            <p:cNvSpPr/>
            <p:nvPr/>
          </p:nvSpPr>
          <p:spPr bwMode="auto">
            <a:xfrm>
              <a:off x="47513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 name="Freeform 194"/>
            <p:cNvSpPr/>
            <p:nvPr/>
          </p:nvSpPr>
          <p:spPr bwMode="auto">
            <a:xfrm>
              <a:off x="47513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 name="Freeform 195"/>
            <p:cNvSpPr/>
            <p:nvPr/>
          </p:nvSpPr>
          <p:spPr bwMode="auto">
            <a:xfrm>
              <a:off x="498157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 name="Freeform 196"/>
            <p:cNvSpPr/>
            <p:nvPr/>
          </p:nvSpPr>
          <p:spPr bwMode="auto">
            <a:xfrm>
              <a:off x="4981576" y="1330325"/>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 name="Freeform 197"/>
            <p:cNvSpPr/>
            <p:nvPr/>
          </p:nvSpPr>
          <p:spPr bwMode="auto">
            <a:xfrm>
              <a:off x="506095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 name="Freeform 198"/>
            <p:cNvSpPr/>
            <p:nvPr/>
          </p:nvSpPr>
          <p:spPr bwMode="auto">
            <a:xfrm>
              <a:off x="506095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 name="Freeform 199"/>
            <p:cNvSpPr/>
            <p:nvPr/>
          </p:nvSpPr>
          <p:spPr bwMode="auto">
            <a:xfrm>
              <a:off x="5086351" y="1330325"/>
              <a:ext cx="19050" cy="0"/>
            </a:xfrm>
            <a:custGeom>
              <a:avLst/>
              <a:gdLst>
                <a:gd name="T0" fmla="*/ 0 w 12"/>
                <a:gd name="T1" fmla="*/ 12 w 12"/>
                <a:gd name="T2" fmla="*/ 12 w 12"/>
                <a:gd name="T3" fmla="*/ 12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12" y="0"/>
                  </a:lnTo>
                  <a:lnTo>
                    <a:pt x="12" y="0"/>
                  </a:lnTo>
                  <a:lnTo>
                    <a:pt x="12"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 name="Freeform 200"/>
            <p:cNvSpPr/>
            <p:nvPr/>
          </p:nvSpPr>
          <p:spPr bwMode="auto">
            <a:xfrm>
              <a:off x="5086351" y="1330325"/>
              <a:ext cx="19050" cy="0"/>
            </a:xfrm>
            <a:custGeom>
              <a:avLst/>
              <a:gdLst>
                <a:gd name="T0" fmla="*/ 0 w 12"/>
                <a:gd name="T1" fmla="*/ 12 w 12"/>
                <a:gd name="T2" fmla="*/ 12 w 12"/>
                <a:gd name="T3" fmla="*/ 12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12" y="0"/>
                  </a:lnTo>
                  <a:lnTo>
                    <a:pt x="12" y="0"/>
                  </a:lnTo>
                  <a:lnTo>
                    <a:pt x="12"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 name="Freeform 201"/>
            <p:cNvSpPr/>
            <p:nvPr/>
          </p:nvSpPr>
          <p:spPr bwMode="auto">
            <a:xfrm>
              <a:off x="510540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 name="Freeform 202"/>
            <p:cNvSpPr/>
            <p:nvPr/>
          </p:nvSpPr>
          <p:spPr bwMode="auto">
            <a:xfrm>
              <a:off x="510540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 name="Freeform 203"/>
            <p:cNvSpPr/>
            <p:nvPr/>
          </p:nvSpPr>
          <p:spPr bwMode="auto">
            <a:xfrm>
              <a:off x="507841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 name="Freeform 204"/>
            <p:cNvSpPr/>
            <p:nvPr/>
          </p:nvSpPr>
          <p:spPr bwMode="auto">
            <a:xfrm>
              <a:off x="507841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 name="Freeform 206"/>
            <p:cNvSpPr/>
            <p:nvPr/>
          </p:nvSpPr>
          <p:spPr bwMode="auto">
            <a:xfrm>
              <a:off x="49545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 name="Freeform 207"/>
            <p:cNvSpPr/>
            <p:nvPr/>
          </p:nvSpPr>
          <p:spPr bwMode="auto">
            <a:xfrm>
              <a:off x="49545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 name="Freeform 208"/>
            <p:cNvSpPr/>
            <p:nvPr/>
          </p:nvSpPr>
          <p:spPr bwMode="auto">
            <a:xfrm>
              <a:off x="512286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 name="Freeform 209"/>
            <p:cNvSpPr/>
            <p:nvPr/>
          </p:nvSpPr>
          <p:spPr bwMode="auto">
            <a:xfrm>
              <a:off x="512286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 name="Freeform 210"/>
            <p:cNvSpPr/>
            <p:nvPr/>
          </p:nvSpPr>
          <p:spPr bwMode="auto">
            <a:xfrm>
              <a:off x="504348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 name="Freeform 211"/>
            <p:cNvSpPr/>
            <p:nvPr/>
          </p:nvSpPr>
          <p:spPr bwMode="auto">
            <a:xfrm>
              <a:off x="504348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 name="Freeform 212"/>
            <p:cNvSpPr/>
            <p:nvPr/>
          </p:nvSpPr>
          <p:spPr bwMode="auto">
            <a:xfrm>
              <a:off x="493712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 name="Freeform 213"/>
            <p:cNvSpPr/>
            <p:nvPr/>
          </p:nvSpPr>
          <p:spPr bwMode="auto">
            <a:xfrm>
              <a:off x="493712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 name="Freeform 214"/>
            <p:cNvSpPr/>
            <p:nvPr/>
          </p:nvSpPr>
          <p:spPr bwMode="auto">
            <a:xfrm>
              <a:off x="48307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 name="Freeform 215"/>
            <p:cNvSpPr/>
            <p:nvPr/>
          </p:nvSpPr>
          <p:spPr bwMode="auto">
            <a:xfrm>
              <a:off x="48307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 name="Freeform 216"/>
            <p:cNvSpPr/>
            <p:nvPr/>
          </p:nvSpPr>
          <p:spPr bwMode="auto">
            <a:xfrm>
              <a:off x="478790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 name="Freeform 217"/>
            <p:cNvSpPr/>
            <p:nvPr/>
          </p:nvSpPr>
          <p:spPr bwMode="auto">
            <a:xfrm>
              <a:off x="4778376"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 name="Freeform 218"/>
            <p:cNvSpPr/>
            <p:nvPr/>
          </p:nvSpPr>
          <p:spPr bwMode="auto">
            <a:xfrm>
              <a:off x="47704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 name="Freeform 219"/>
            <p:cNvSpPr/>
            <p:nvPr/>
          </p:nvSpPr>
          <p:spPr bwMode="auto">
            <a:xfrm>
              <a:off x="47704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 name="Freeform 220"/>
            <p:cNvSpPr/>
            <p:nvPr/>
          </p:nvSpPr>
          <p:spPr bwMode="auto">
            <a:xfrm>
              <a:off x="4840289"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 name="Freeform 221"/>
            <p:cNvSpPr/>
            <p:nvPr/>
          </p:nvSpPr>
          <p:spPr bwMode="auto">
            <a:xfrm>
              <a:off x="4840289"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 name="Freeform 222"/>
            <p:cNvSpPr/>
            <p:nvPr/>
          </p:nvSpPr>
          <p:spPr bwMode="auto">
            <a:xfrm>
              <a:off x="481330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 name="Freeform 223"/>
            <p:cNvSpPr/>
            <p:nvPr/>
          </p:nvSpPr>
          <p:spPr bwMode="auto">
            <a:xfrm>
              <a:off x="481330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 name="Freeform 224"/>
            <p:cNvSpPr/>
            <p:nvPr/>
          </p:nvSpPr>
          <p:spPr bwMode="auto">
            <a:xfrm>
              <a:off x="4902201" y="1330325"/>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 name="Freeform 225"/>
            <p:cNvSpPr/>
            <p:nvPr/>
          </p:nvSpPr>
          <p:spPr bwMode="auto">
            <a:xfrm>
              <a:off x="4902201" y="1330325"/>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 name="Freeform 226"/>
            <p:cNvSpPr/>
            <p:nvPr/>
          </p:nvSpPr>
          <p:spPr bwMode="auto">
            <a:xfrm>
              <a:off x="49196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 name="Freeform 227"/>
            <p:cNvSpPr/>
            <p:nvPr/>
          </p:nvSpPr>
          <p:spPr bwMode="auto">
            <a:xfrm>
              <a:off x="4919664"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 name="Freeform 228"/>
            <p:cNvSpPr/>
            <p:nvPr/>
          </p:nvSpPr>
          <p:spPr bwMode="auto">
            <a:xfrm>
              <a:off x="487521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 name="Freeform 229"/>
            <p:cNvSpPr/>
            <p:nvPr/>
          </p:nvSpPr>
          <p:spPr bwMode="auto">
            <a:xfrm>
              <a:off x="487521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 name="Freeform 230"/>
            <p:cNvSpPr/>
            <p:nvPr/>
          </p:nvSpPr>
          <p:spPr bwMode="auto">
            <a:xfrm>
              <a:off x="485775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 name="Freeform 231"/>
            <p:cNvSpPr/>
            <p:nvPr/>
          </p:nvSpPr>
          <p:spPr bwMode="auto">
            <a:xfrm>
              <a:off x="4857751"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 name="Freeform 232"/>
            <p:cNvSpPr/>
            <p:nvPr/>
          </p:nvSpPr>
          <p:spPr bwMode="auto">
            <a:xfrm>
              <a:off x="489267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 name="Freeform 233"/>
            <p:cNvSpPr/>
            <p:nvPr/>
          </p:nvSpPr>
          <p:spPr bwMode="auto">
            <a:xfrm>
              <a:off x="489267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 name="Freeform 234"/>
            <p:cNvSpPr/>
            <p:nvPr/>
          </p:nvSpPr>
          <p:spPr bwMode="auto">
            <a:xfrm>
              <a:off x="4964114" y="1330325"/>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 name="Freeform 235"/>
            <p:cNvSpPr/>
            <p:nvPr/>
          </p:nvSpPr>
          <p:spPr bwMode="auto">
            <a:xfrm>
              <a:off x="4964114" y="1330325"/>
              <a:ext cx="17463" cy="0"/>
            </a:xfrm>
            <a:custGeom>
              <a:avLst/>
              <a:gdLst>
                <a:gd name="T0" fmla="*/ 5 w 11"/>
                <a:gd name="T1" fmla="*/ 11 w 11"/>
                <a:gd name="T2" fmla="*/ 11 w 11"/>
                <a:gd name="T3" fmla="*/ 11 w 11"/>
                <a:gd name="T4" fmla="*/ 0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 name="Freeform 236"/>
            <p:cNvSpPr/>
            <p:nvPr/>
          </p:nvSpPr>
          <p:spPr bwMode="auto">
            <a:xfrm>
              <a:off x="541337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 name="Freeform 237"/>
            <p:cNvSpPr/>
            <p:nvPr/>
          </p:nvSpPr>
          <p:spPr bwMode="auto">
            <a:xfrm>
              <a:off x="541337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 name="Freeform 238"/>
            <p:cNvSpPr/>
            <p:nvPr/>
          </p:nvSpPr>
          <p:spPr bwMode="auto">
            <a:xfrm>
              <a:off x="539591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 name="Freeform 239"/>
            <p:cNvSpPr/>
            <p:nvPr/>
          </p:nvSpPr>
          <p:spPr bwMode="auto">
            <a:xfrm>
              <a:off x="5395914" y="1330325"/>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 name="Freeform 240"/>
            <p:cNvSpPr/>
            <p:nvPr/>
          </p:nvSpPr>
          <p:spPr bwMode="auto">
            <a:xfrm>
              <a:off x="536892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 name="Freeform 241"/>
            <p:cNvSpPr/>
            <p:nvPr/>
          </p:nvSpPr>
          <p:spPr bwMode="auto">
            <a:xfrm>
              <a:off x="536892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 name="Freeform 242"/>
            <p:cNvSpPr/>
            <p:nvPr/>
          </p:nvSpPr>
          <p:spPr bwMode="auto">
            <a:xfrm>
              <a:off x="514032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 name="Freeform 243"/>
            <p:cNvSpPr/>
            <p:nvPr/>
          </p:nvSpPr>
          <p:spPr bwMode="auto">
            <a:xfrm>
              <a:off x="5130801"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 name="Freeform 244"/>
            <p:cNvSpPr/>
            <p:nvPr/>
          </p:nvSpPr>
          <p:spPr bwMode="auto">
            <a:xfrm>
              <a:off x="533400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 name="Freeform 245"/>
            <p:cNvSpPr/>
            <p:nvPr/>
          </p:nvSpPr>
          <p:spPr bwMode="auto">
            <a:xfrm>
              <a:off x="5334001" y="1330325"/>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 name="Freeform 246"/>
            <p:cNvSpPr/>
            <p:nvPr/>
          </p:nvSpPr>
          <p:spPr bwMode="auto">
            <a:xfrm>
              <a:off x="535146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 name="Freeform 247"/>
            <p:cNvSpPr/>
            <p:nvPr/>
          </p:nvSpPr>
          <p:spPr bwMode="auto">
            <a:xfrm>
              <a:off x="535146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 name="Freeform 248"/>
            <p:cNvSpPr/>
            <p:nvPr/>
          </p:nvSpPr>
          <p:spPr bwMode="auto">
            <a:xfrm>
              <a:off x="5438776" y="1330325"/>
              <a:ext cx="19050" cy="0"/>
            </a:xfrm>
            <a:custGeom>
              <a:avLst/>
              <a:gdLst>
                <a:gd name="T0" fmla="*/ 0 w 12"/>
                <a:gd name="T1" fmla="*/ 12 w 12"/>
                <a:gd name="T2" fmla="*/ 12 w 12"/>
                <a:gd name="T3" fmla="*/ 12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12" y="0"/>
                  </a:lnTo>
                  <a:lnTo>
                    <a:pt x="12" y="0"/>
                  </a:lnTo>
                  <a:lnTo>
                    <a:pt x="12"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 name="Freeform 249"/>
            <p:cNvSpPr/>
            <p:nvPr/>
          </p:nvSpPr>
          <p:spPr bwMode="auto">
            <a:xfrm>
              <a:off x="5438776" y="1330325"/>
              <a:ext cx="19050" cy="0"/>
            </a:xfrm>
            <a:custGeom>
              <a:avLst/>
              <a:gdLst>
                <a:gd name="T0" fmla="*/ 0 w 12"/>
                <a:gd name="T1" fmla="*/ 12 w 12"/>
                <a:gd name="T2" fmla="*/ 12 w 12"/>
                <a:gd name="T3" fmla="*/ 12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12" y="0"/>
                  </a:lnTo>
                  <a:lnTo>
                    <a:pt x="12" y="0"/>
                  </a:lnTo>
                  <a:lnTo>
                    <a:pt x="12"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 name="Freeform 250"/>
            <p:cNvSpPr/>
            <p:nvPr/>
          </p:nvSpPr>
          <p:spPr bwMode="auto">
            <a:xfrm>
              <a:off x="547528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 name="Freeform 251"/>
            <p:cNvSpPr/>
            <p:nvPr/>
          </p:nvSpPr>
          <p:spPr bwMode="auto">
            <a:xfrm>
              <a:off x="547528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 name="Freeform 252"/>
            <p:cNvSpPr/>
            <p:nvPr/>
          </p:nvSpPr>
          <p:spPr bwMode="auto">
            <a:xfrm>
              <a:off x="54308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 name="Freeform 253"/>
            <p:cNvSpPr/>
            <p:nvPr/>
          </p:nvSpPr>
          <p:spPr bwMode="auto">
            <a:xfrm>
              <a:off x="54308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 name="Freeform 254"/>
            <p:cNvSpPr/>
            <p:nvPr/>
          </p:nvSpPr>
          <p:spPr bwMode="auto">
            <a:xfrm>
              <a:off x="549275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 name="Freeform 255"/>
            <p:cNvSpPr/>
            <p:nvPr/>
          </p:nvSpPr>
          <p:spPr bwMode="auto">
            <a:xfrm>
              <a:off x="549275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 name="Freeform 256"/>
            <p:cNvSpPr/>
            <p:nvPr/>
          </p:nvSpPr>
          <p:spPr bwMode="auto">
            <a:xfrm>
              <a:off x="545782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 name="Freeform 257"/>
            <p:cNvSpPr/>
            <p:nvPr/>
          </p:nvSpPr>
          <p:spPr bwMode="auto">
            <a:xfrm>
              <a:off x="545782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 name="Freeform 258"/>
            <p:cNvSpPr/>
            <p:nvPr/>
          </p:nvSpPr>
          <p:spPr bwMode="auto">
            <a:xfrm>
              <a:off x="5316539" y="1330325"/>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 name="Freeform 259"/>
            <p:cNvSpPr/>
            <p:nvPr/>
          </p:nvSpPr>
          <p:spPr bwMode="auto">
            <a:xfrm>
              <a:off x="5316539" y="1330325"/>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 name="Freeform 260"/>
            <p:cNvSpPr/>
            <p:nvPr/>
          </p:nvSpPr>
          <p:spPr bwMode="auto">
            <a:xfrm>
              <a:off x="5378451" y="1330325"/>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 name="Freeform 261"/>
            <p:cNvSpPr/>
            <p:nvPr/>
          </p:nvSpPr>
          <p:spPr bwMode="auto">
            <a:xfrm>
              <a:off x="5378451" y="1330325"/>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 name="Freeform 262"/>
            <p:cNvSpPr/>
            <p:nvPr/>
          </p:nvSpPr>
          <p:spPr bwMode="auto">
            <a:xfrm>
              <a:off x="51831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 name="Freeform 263"/>
            <p:cNvSpPr/>
            <p:nvPr/>
          </p:nvSpPr>
          <p:spPr bwMode="auto">
            <a:xfrm>
              <a:off x="51831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 name="Freeform 264"/>
            <p:cNvSpPr/>
            <p:nvPr/>
          </p:nvSpPr>
          <p:spPr bwMode="auto">
            <a:xfrm>
              <a:off x="52022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 name="Freeform 265"/>
            <p:cNvSpPr/>
            <p:nvPr/>
          </p:nvSpPr>
          <p:spPr bwMode="auto">
            <a:xfrm>
              <a:off x="5192714"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 name="Freeform 266"/>
            <p:cNvSpPr/>
            <p:nvPr/>
          </p:nvSpPr>
          <p:spPr bwMode="auto">
            <a:xfrm>
              <a:off x="530701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 name="Freeform 267"/>
            <p:cNvSpPr/>
            <p:nvPr/>
          </p:nvSpPr>
          <p:spPr bwMode="auto">
            <a:xfrm>
              <a:off x="530701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 name="Freeform 268"/>
            <p:cNvSpPr/>
            <p:nvPr/>
          </p:nvSpPr>
          <p:spPr bwMode="auto">
            <a:xfrm>
              <a:off x="516572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 name="Freeform 269"/>
            <p:cNvSpPr/>
            <p:nvPr/>
          </p:nvSpPr>
          <p:spPr bwMode="auto">
            <a:xfrm>
              <a:off x="516572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 name="Freeform 270"/>
            <p:cNvSpPr/>
            <p:nvPr/>
          </p:nvSpPr>
          <p:spPr bwMode="auto">
            <a:xfrm>
              <a:off x="5148264"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 name="Freeform 271"/>
            <p:cNvSpPr/>
            <p:nvPr/>
          </p:nvSpPr>
          <p:spPr bwMode="auto">
            <a:xfrm>
              <a:off x="5148264"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 name="Freeform 272"/>
            <p:cNvSpPr/>
            <p:nvPr/>
          </p:nvSpPr>
          <p:spPr bwMode="auto">
            <a:xfrm>
              <a:off x="5210176"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 name="Freeform 273"/>
            <p:cNvSpPr/>
            <p:nvPr/>
          </p:nvSpPr>
          <p:spPr bwMode="auto">
            <a:xfrm>
              <a:off x="5210176"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 name="Freeform 274"/>
            <p:cNvSpPr/>
            <p:nvPr/>
          </p:nvSpPr>
          <p:spPr bwMode="auto">
            <a:xfrm>
              <a:off x="52720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 name="Freeform 275"/>
            <p:cNvSpPr/>
            <p:nvPr/>
          </p:nvSpPr>
          <p:spPr bwMode="auto">
            <a:xfrm>
              <a:off x="5272089"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 name="Freeform 276"/>
            <p:cNvSpPr/>
            <p:nvPr/>
          </p:nvSpPr>
          <p:spPr bwMode="auto">
            <a:xfrm>
              <a:off x="528955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 name="Freeform 277"/>
            <p:cNvSpPr/>
            <p:nvPr/>
          </p:nvSpPr>
          <p:spPr bwMode="auto">
            <a:xfrm>
              <a:off x="528955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 name="Freeform 278"/>
            <p:cNvSpPr/>
            <p:nvPr/>
          </p:nvSpPr>
          <p:spPr bwMode="auto">
            <a:xfrm>
              <a:off x="52625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 name="Freeform 279"/>
            <p:cNvSpPr/>
            <p:nvPr/>
          </p:nvSpPr>
          <p:spPr bwMode="auto">
            <a:xfrm>
              <a:off x="5254626" y="1330325"/>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 name="Freeform 280"/>
            <p:cNvSpPr/>
            <p:nvPr/>
          </p:nvSpPr>
          <p:spPr bwMode="auto">
            <a:xfrm>
              <a:off x="522763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 name="Freeform 281"/>
            <p:cNvSpPr/>
            <p:nvPr/>
          </p:nvSpPr>
          <p:spPr bwMode="auto">
            <a:xfrm>
              <a:off x="522763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 name="Freeform 282"/>
            <p:cNvSpPr/>
            <p:nvPr/>
          </p:nvSpPr>
          <p:spPr bwMode="auto">
            <a:xfrm>
              <a:off x="524510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 name="Freeform 283"/>
            <p:cNvSpPr/>
            <p:nvPr/>
          </p:nvSpPr>
          <p:spPr bwMode="auto">
            <a:xfrm>
              <a:off x="524510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 name="Freeform 284"/>
            <p:cNvSpPr/>
            <p:nvPr/>
          </p:nvSpPr>
          <p:spPr bwMode="auto">
            <a:xfrm>
              <a:off x="4795839"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 name="Freeform 285"/>
            <p:cNvSpPr/>
            <p:nvPr/>
          </p:nvSpPr>
          <p:spPr bwMode="auto">
            <a:xfrm>
              <a:off x="4795839"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 name="Freeform 286"/>
            <p:cNvSpPr/>
            <p:nvPr/>
          </p:nvSpPr>
          <p:spPr bwMode="auto">
            <a:xfrm>
              <a:off x="424973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 name="Freeform 287"/>
            <p:cNvSpPr/>
            <p:nvPr/>
          </p:nvSpPr>
          <p:spPr bwMode="auto">
            <a:xfrm>
              <a:off x="4241801" y="1330325"/>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 name="Freeform 288"/>
            <p:cNvSpPr/>
            <p:nvPr/>
          </p:nvSpPr>
          <p:spPr bwMode="auto">
            <a:xfrm>
              <a:off x="4259264"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 name="Freeform 289"/>
            <p:cNvSpPr/>
            <p:nvPr/>
          </p:nvSpPr>
          <p:spPr bwMode="auto">
            <a:xfrm>
              <a:off x="4259264" y="1330325"/>
              <a:ext cx="17463" cy="0"/>
            </a:xfrm>
            <a:custGeom>
              <a:avLst/>
              <a:gdLst>
                <a:gd name="T0" fmla="*/ 0 w 11"/>
                <a:gd name="T1" fmla="*/ 11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 name="Freeform 290"/>
            <p:cNvSpPr/>
            <p:nvPr/>
          </p:nvSpPr>
          <p:spPr bwMode="auto">
            <a:xfrm>
              <a:off x="427672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 name="Freeform 291"/>
            <p:cNvSpPr/>
            <p:nvPr/>
          </p:nvSpPr>
          <p:spPr bwMode="auto">
            <a:xfrm>
              <a:off x="427672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 name="Freeform 292"/>
            <p:cNvSpPr/>
            <p:nvPr/>
          </p:nvSpPr>
          <p:spPr bwMode="auto">
            <a:xfrm>
              <a:off x="423227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 name="Freeform 293"/>
            <p:cNvSpPr/>
            <p:nvPr/>
          </p:nvSpPr>
          <p:spPr bwMode="auto">
            <a:xfrm>
              <a:off x="423227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 name="Freeform 294"/>
            <p:cNvSpPr/>
            <p:nvPr/>
          </p:nvSpPr>
          <p:spPr bwMode="auto">
            <a:xfrm>
              <a:off x="421481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 name="Freeform 295"/>
            <p:cNvSpPr/>
            <p:nvPr/>
          </p:nvSpPr>
          <p:spPr bwMode="auto">
            <a:xfrm>
              <a:off x="421481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 name="Freeform 296"/>
            <p:cNvSpPr/>
            <p:nvPr/>
          </p:nvSpPr>
          <p:spPr bwMode="auto">
            <a:xfrm>
              <a:off x="4733926"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 name="Freeform 297"/>
            <p:cNvSpPr/>
            <p:nvPr/>
          </p:nvSpPr>
          <p:spPr bwMode="auto">
            <a:xfrm>
              <a:off x="4733926"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 name="Freeform 298"/>
            <p:cNvSpPr/>
            <p:nvPr/>
          </p:nvSpPr>
          <p:spPr bwMode="auto">
            <a:xfrm>
              <a:off x="43386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 name="Freeform 299"/>
            <p:cNvSpPr/>
            <p:nvPr/>
          </p:nvSpPr>
          <p:spPr bwMode="auto">
            <a:xfrm>
              <a:off x="43386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 name="Freeform 300"/>
            <p:cNvSpPr/>
            <p:nvPr/>
          </p:nvSpPr>
          <p:spPr bwMode="auto">
            <a:xfrm>
              <a:off x="435610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 name="Freeform 301"/>
            <p:cNvSpPr/>
            <p:nvPr/>
          </p:nvSpPr>
          <p:spPr bwMode="auto">
            <a:xfrm>
              <a:off x="435610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 name="Freeform 302"/>
            <p:cNvSpPr/>
            <p:nvPr/>
          </p:nvSpPr>
          <p:spPr bwMode="auto">
            <a:xfrm>
              <a:off x="418782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 name="Freeform 303"/>
            <p:cNvSpPr/>
            <p:nvPr/>
          </p:nvSpPr>
          <p:spPr bwMode="auto">
            <a:xfrm>
              <a:off x="418782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 name="Freeform 304"/>
            <p:cNvSpPr/>
            <p:nvPr/>
          </p:nvSpPr>
          <p:spPr bwMode="auto">
            <a:xfrm>
              <a:off x="4321176" y="1330325"/>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 name="Freeform 305"/>
            <p:cNvSpPr/>
            <p:nvPr/>
          </p:nvSpPr>
          <p:spPr bwMode="auto">
            <a:xfrm>
              <a:off x="4321176" y="1330325"/>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 name="Freeform 306"/>
            <p:cNvSpPr/>
            <p:nvPr/>
          </p:nvSpPr>
          <p:spPr bwMode="auto">
            <a:xfrm>
              <a:off x="437356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 name="Freeform 307"/>
            <p:cNvSpPr/>
            <p:nvPr/>
          </p:nvSpPr>
          <p:spPr bwMode="auto">
            <a:xfrm>
              <a:off x="4364039"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 name="Freeform 308"/>
            <p:cNvSpPr/>
            <p:nvPr/>
          </p:nvSpPr>
          <p:spPr bwMode="auto">
            <a:xfrm>
              <a:off x="429418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 name="Freeform 309"/>
            <p:cNvSpPr/>
            <p:nvPr/>
          </p:nvSpPr>
          <p:spPr bwMode="auto">
            <a:xfrm>
              <a:off x="429418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 name="Freeform 310"/>
            <p:cNvSpPr/>
            <p:nvPr/>
          </p:nvSpPr>
          <p:spPr bwMode="auto">
            <a:xfrm>
              <a:off x="431165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 name="Freeform 311"/>
            <p:cNvSpPr/>
            <p:nvPr/>
          </p:nvSpPr>
          <p:spPr bwMode="auto">
            <a:xfrm>
              <a:off x="4302126" y="1330325"/>
              <a:ext cx="19050" cy="0"/>
            </a:xfrm>
            <a:custGeom>
              <a:avLst/>
              <a:gdLst>
                <a:gd name="T0" fmla="*/ 6 w 12"/>
                <a:gd name="T1" fmla="*/ 12 w 12"/>
                <a:gd name="T2" fmla="*/ 12 w 12"/>
                <a:gd name="T3" fmla="*/ 12 w 12"/>
                <a:gd name="T4" fmla="*/ 6 w 12"/>
                <a:gd name="T5" fmla="*/ 0 w 12"/>
                <a:gd name="T6" fmla="*/ 6 w 12"/>
              </a:gdLst>
              <a:ahLst/>
              <a:cxnLst>
                <a:cxn ang="0">
                  <a:pos x="T0" y="0"/>
                </a:cxn>
                <a:cxn ang="0">
                  <a:pos x="T1" y="0"/>
                </a:cxn>
                <a:cxn ang="0">
                  <a:pos x="T2" y="0"/>
                </a:cxn>
                <a:cxn ang="0">
                  <a:pos x="T3" y="0"/>
                </a:cxn>
                <a:cxn ang="0">
                  <a:pos x="T4" y="0"/>
                </a:cxn>
                <a:cxn ang="0">
                  <a:pos x="T5" y="0"/>
                </a:cxn>
                <a:cxn ang="0">
                  <a:pos x="T6" y="0"/>
                </a:cxn>
              </a:cxnLst>
              <a:rect l="0" t="0" r="r" b="b"/>
              <a:pathLst>
                <a:path w="12">
                  <a:moveTo>
                    <a:pt x="6" y="0"/>
                  </a:moveTo>
                  <a:lnTo>
                    <a:pt x="12" y="0"/>
                  </a:lnTo>
                  <a:lnTo>
                    <a:pt x="12" y="0"/>
                  </a:lnTo>
                  <a:lnTo>
                    <a:pt x="12"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 name="Freeform 312"/>
            <p:cNvSpPr/>
            <p:nvPr/>
          </p:nvSpPr>
          <p:spPr bwMode="auto">
            <a:xfrm>
              <a:off x="4073526"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 name="Freeform 313"/>
            <p:cNvSpPr/>
            <p:nvPr/>
          </p:nvSpPr>
          <p:spPr bwMode="auto">
            <a:xfrm>
              <a:off x="4073526"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 name="Freeform 314"/>
            <p:cNvSpPr/>
            <p:nvPr/>
          </p:nvSpPr>
          <p:spPr bwMode="auto">
            <a:xfrm>
              <a:off x="404653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 name="Freeform 315"/>
            <p:cNvSpPr/>
            <p:nvPr/>
          </p:nvSpPr>
          <p:spPr bwMode="auto">
            <a:xfrm>
              <a:off x="404653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 name="Freeform 316"/>
            <p:cNvSpPr/>
            <p:nvPr/>
          </p:nvSpPr>
          <p:spPr bwMode="auto">
            <a:xfrm>
              <a:off x="406558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 name="Freeform 317"/>
            <p:cNvSpPr/>
            <p:nvPr/>
          </p:nvSpPr>
          <p:spPr bwMode="auto">
            <a:xfrm>
              <a:off x="406558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 name="Freeform 318"/>
            <p:cNvSpPr/>
            <p:nvPr/>
          </p:nvSpPr>
          <p:spPr bwMode="auto">
            <a:xfrm>
              <a:off x="4011614"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 name="Freeform 319"/>
            <p:cNvSpPr/>
            <p:nvPr/>
          </p:nvSpPr>
          <p:spPr bwMode="auto">
            <a:xfrm>
              <a:off x="4011614"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 name="Freeform 320"/>
            <p:cNvSpPr/>
            <p:nvPr/>
          </p:nvSpPr>
          <p:spPr bwMode="auto">
            <a:xfrm>
              <a:off x="402907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 name="Freeform 321"/>
            <p:cNvSpPr/>
            <p:nvPr/>
          </p:nvSpPr>
          <p:spPr bwMode="auto">
            <a:xfrm>
              <a:off x="4029076"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 name="Freeform 322"/>
            <p:cNvSpPr/>
            <p:nvPr/>
          </p:nvSpPr>
          <p:spPr bwMode="auto">
            <a:xfrm>
              <a:off x="412591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 name="Freeform 323"/>
            <p:cNvSpPr/>
            <p:nvPr/>
          </p:nvSpPr>
          <p:spPr bwMode="auto">
            <a:xfrm>
              <a:off x="412591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 name="Freeform 324"/>
            <p:cNvSpPr/>
            <p:nvPr/>
          </p:nvSpPr>
          <p:spPr bwMode="auto">
            <a:xfrm>
              <a:off x="415290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 name="Freeform 325"/>
            <p:cNvSpPr/>
            <p:nvPr/>
          </p:nvSpPr>
          <p:spPr bwMode="auto">
            <a:xfrm>
              <a:off x="4152901"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 name="Freeform 326"/>
            <p:cNvSpPr/>
            <p:nvPr/>
          </p:nvSpPr>
          <p:spPr bwMode="auto">
            <a:xfrm>
              <a:off x="4135439"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 name="Freeform 327"/>
            <p:cNvSpPr/>
            <p:nvPr/>
          </p:nvSpPr>
          <p:spPr bwMode="auto">
            <a:xfrm>
              <a:off x="4135439" y="1330325"/>
              <a:ext cx="17463" cy="0"/>
            </a:xfrm>
            <a:custGeom>
              <a:avLst/>
              <a:gdLst>
                <a:gd name="T0" fmla="*/ 6 w 11"/>
                <a:gd name="T1" fmla="*/ 11 w 11"/>
                <a:gd name="T2" fmla="*/ 11 w 11"/>
                <a:gd name="T3" fmla="*/ 11 w 11"/>
                <a:gd name="T4" fmla="*/ 0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 name="Freeform 328"/>
            <p:cNvSpPr/>
            <p:nvPr/>
          </p:nvSpPr>
          <p:spPr bwMode="auto">
            <a:xfrm>
              <a:off x="41703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 name="Freeform 329"/>
            <p:cNvSpPr/>
            <p:nvPr/>
          </p:nvSpPr>
          <p:spPr bwMode="auto">
            <a:xfrm>
              <a:off x="41703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 name="Freeform 330"/>
            <p:cNvSpPr/>
            <p:nvPr/>
          </p:nvSpPr>
          <p:spPr bwMode="auto">
            <a:xfrm>
              <a:off x="40909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 name="Freeform 331"/>
            <p:cNvSpPr/>
            <p:nvPr/>
          </p:nvSpPr>
          <p:spPr bwMode="auto">
            <a:xfrm>
              <a:off x="4090989"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 name="Freeform 332"/>
            <p:cNvSpPr/>
            <p:nvPr/>
          </p:nvSpPr>
          <p:spPr bwMode="auto">
            <a:xfrm>
              <a:off x="410845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 name="Freeform 333"/>
            <p:cNvSpPr/>
            <p:nvPr/>
          </p:nvSpPr>
          <p:spPr bwMode="auto">
            <a:xfrm>
              <a:off x="410845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 name="Freeform 334"/>
            <p:cNvSpPr/>
            <p:nvPr/>
          </p:nvSpPr>
          <p:spPr bwMode="auto">
            <a:xfrm>
              <a:off x="4197351"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 name="Freeform 335"/>
            <p:cNvSpPr/>
            <p:nvPr/>
          </p:nvSpPr>
          <p:spPr bwMode="auto">
            <a:xfrm>
              <a:off x="4197351"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 name="Freeform 336"/>
            <p:cNvSpPr/>
            <p:nvPr/>
          </p:nvSpPr>
          <p:spPr bwMode="auto">
            <a:xfrm>
              <a:off x="4611689"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 name="Freeform 337"/>
            <p:cNvSpPr/>
            <p:nvPr/>
          </p:nvSpPr>
          <p:spPr bwMode="auto">
            <a:xfrm>
              <a:off x="4611689"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 name="Freeform 338"/>
            <p:cNvSpPr/>
            <p:nvPr/>
          </p:nvSpPr>
          <p:spPr bwMode="auto">
            <a:xfrm>
              <a:off x="462915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 name="Freeform 339"/>
            <p:cNvSpPr/>
            <p:nvPr/>
          </p:nvSpPr>
          <p:spPr bwMode="auto">
            <a:xfrm>
              <a:off x="4629151"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 name="Freeform 340"/>
            <p:cNvSpPr/>
            <p:nvPr/>
          </p:nvSpPr>
          <p:spPr bwMode="auto">
            <a:xfrm>
              <a:off x="464661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 name="Freeform 341"/>
            <p:cNvSpPr/>
            <p:nvPr/>
          </p:nvSpPr>
          <p:spPr bwMode="auto">
            <a:xfrm>
              <a:off x="464661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 name="Freeform 342"/>
            <p:cNvSpPr/>
            <p:nvPr/>
          </p:nvSpPr>
          <p:spPr bwMode="auto">
            <a:xfrm>
              <a:off x="4381501"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 name="Freeform 343"/>
            <p:cNvSpPr/>
            <p:nvPr/>
          </p:nvSpPr>
          <p:spPr bwMode="auto">
            <a:xfrm>
              <a:off x="4381501"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 name="Freeform 344"/>
            <p:cNvSpPr/>
            <p:nvPr/>
          </p:nvSpPr>
          <p:spPr bwMode="auto">
            <a:xfrm>
              <a:off x="458470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 name="Freeform 345"/>
            <p:cNvSpPr/>
            <p:nvPr/>
          </p:nvSpPr>
          <p:spPr bwMode="auto">
            <a:xfrm>
              <a:off x="458470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 name="Freeform 346"/>
            <p:cNvSpPr/>
            <p:nvPr/>
          </p:nvSpPr>
          <p:spPr bwMode="auto">
            <a:xfrm>
              <a:off x="469106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 name="Freeform 347"/>
            <p:cNvSpPr/>
            <p:nvPr/>
          </p:nvSpPr>
          <p:spPr bwMode="auto">
            <a:xfrm>
              <a:off x="469106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9" name="Freeform 348"/>
            <p:cNvSpPr/>
            <p:nvPr/>
          </p:nvSpPr>
          <p:spPr bwMode="auto">
            <a:xfrm>
              <a:off x="466407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0" name="Freeform 349"/>
            <p:cNvSpPr/>
            <p:nvPr/>
          </p:nvSpPr>
          <p:spPr bwMode="auto">
            <a:xfrm>
              <a:off x="4654551" y="1330325"/>
              <a:ext cx="19050" cy="0"/>
            </a:xfrm>
            <a:custGeom>
              <a:avLst/>
              <a:gdLst>
                <a:gd name="T0" fmla="*/ 6 w 12"/>
                <a:gd name="T1" fmla="*/ 12 w 12"/>
                <a:gd name="T2" fmla="*/ 12 w 12"/>
                <a:gd name="T3" fmla="*/ 12 w 12"/>
                <a:gd name="T4" fmla="*/ 6 w 12"/>
                <a:gd name="T5" fmla="*/ 0 w 12"/>
                <a:gd name="T6" fmla="*/ 6 w 12"/>
              </a:gdLst>
              <a:ahLst/>
              <a:cxnLst>
                <a:cxn ang="0">
                  <a:pos x="T0" y="0"/>
                </a:cxn>
                <a:cxn ang="0">
                  <a:pos x="T1" y="0"/>
                </a:cxn>
                <a:cxn ang="0">
                  <a:pos x="T2" y="0"/>
                </a:cxn>
                <a:cxn ang="0">
                  <a:pos x="T3" y="0"/>
                </a:cxn>
                <a:cxn ang="0">
                  <a:pos x="T4" y="0"/>
                </a:cxn>
                <a:cxn ang="0">
                  <a:pos x="T5" y="0"/>
                </a:cxn>
                <a:cxn ang="0">
                  <a:pos x="T6" y="0"/>
                </a:cxn>
              </a:cxnLst>
              <a:rect l="0" t="0" r="r" b="b"/>
              <a:pathLst>
                <a:path w="12">
                  <a:moveTo>
                    <a:pt x="6" y="0"/>
                  </a:moveTo>
                  <a:lnTo>
                    <a:pt x="12" y="0"/>
                  </a:lnTo>
                  <a:lnTo>
                    <a:pt x="12" y="0"/>
                  </a:lnTo>
                  <a:lnTo>
                    <a:pt x="12"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 name="Freeform 350"/>
            <p:cNvSpPr/>
            <p:nvPr/>
          </p:nvSpPr>
          <p:spPr bwMode="auto">
            <a:xfrm>
              <a:off x="472598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 name="Freeform 351"/>
            <p:cNvSpPr/>
            <p:nvPr/>
          </p:nvSpPr>
          <p:spPr bwMode="auto">
            <a:xfrm>
              <a:off x="4716464"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 name="Freeform 352"/>
            <p:cNvSpPr/>
            <p:nvPr/>
          </p:nvSpPr>
          <p:spPr bwMode="auto">
            <a:xfrm>
              <a:off x="470852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 name="Freeform 353"/>
            <p:cNvSpPr/>
            <p:nvPr/>
          </p:nvSpPr>
          <p:spPr bwMode="auto">
            <a:xfrm>
              <a:off x="470852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 name="Freeform 354"/>
            <p:cNvSpPr/>
            <p:nvPr/>
          </p:nvSpPr>
          <p:spPr bwMode="auto">
            <a:xfrm>
              <a:off x="4673601"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 name="Freeform 355"/>
            <p:cNvSpPr/>
            <p:nvPr/>
          </p:nvSpPr>
          <p:spPr bwMode="auto">
            <a:xfrm>
              <a:off x="4673601" y="1330325"/>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 name="Freeform 356"/>
            <p:cNvSpPr/>
            <p:nvPr/>
          </p:nvSpPr>
          <p:spPr bwMode="auto">
            <a:xfrm>
              <a:off x="4567239"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 name="Freeform 357"/>
            <p:cNvSpPr/>
            <p:nvPr/>
          </p:nvSpPr>
          <p:spPr bwMode="auto">
            <a:xfrm>
              <a:off x="4567239" y="1330325"/>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 name="Freeform 358"/>
            <p:cNvSpPr/>
            <p:nvPr/>
          </p:nvSpPr>
          <p:spPr bwMode="auto">
            <a:xfrm>
              <a:off x="46021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 name="Freeform 359"/>
            <p:cNvSpPr/>
            <p:nvPr/>
          </p:nvSpPr>
          <p:spPr bwMode="auto">
            <a:xfrm>
              <a:off x="46021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 name="Freeform 360"/>
            <p:cNvSpPr/>
            <p:nvPr/>
          </p:nvSpPr>
          <p:spPr bwMode="auto">
            <a:xfrm>
              <a:off x="446087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 name="Freeform 361"/>
            <p:cNvSpPr/>
            <p:nvPr/>
          </p:nvSpPr>
          <p:spPr bwMode="auto">
            <a:xfrm>
              <a:off x="446087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 name="Freeform 362"/>
            <p:cNvSpPr/>
            <p:nvPr/>
          </p:nvSpPr>
          <p:spPr bwMode="auto">
            <a:xfrm>
              <a:off x="4425951"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 name="Freeform 363"/>
            <p:cNvSpPr/>
            <p:nvPr/>
          </p:nvSpPr>
          <p:spPr bwMode="auto">
            <a:xfrm>
              <a:off x="4425951"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 name="Freeform 364"/>
            <p:cNvSpPr/>
            <p:nvPr/>
          </p:nvSpPr>
          <p:spPr bwMode="auto">
            <a:xfrm>
              <a:off x="444341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 name="Freeform 365"/>
            <p:cNvSpPr/>
            <p:nvPr/>
          </p:nvSpPr>
          <p:spPr bwMode="auto">
            <a:xfrm>
              <a:off x="4443414"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7" name="Freeform 366"/>
            <p:cNvSpPr/>
            <p:nvPr/>
          </p:nvSpPr>
          <p:spPr bwMode="auto">
            <a:xfrm>
              <a:off x="43989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8" name="Freeform 367"/>
            <p:cNvSpPr/>
            <p:nvPr/>
          </p:nvSpPr>
          <p:spPr bwMode="auto">
            <a:xfrm>
              <a:off x="4398964"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 name="Freeform 368"/>
            <p:cNvSpPr/>
            <p:nvPr/>
          </p:nvSpPr>
          <p:spPr bwMode="auto">
            <a:xfrm>
              <a:off x="4549776" y="1330325"/>
              <a:ext cx="17463" cy="0"/>
            </a:xfrm>
            <a:custGeom>
              <a:avLst/>
              <a:gdLst>
                <a:gd name="T0" fmla="*/ 0 w 11"/>
                <a:gd name="T1" fmla="*/ 11 w 11"/>
                <a:gd name="T2" fmla="*/ 11 w 11"/>
                <a:gd name="T3" fmla="*/ 11 w 11"/>
                <a:gd name="T4" fmla="*/ 5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 name="Freeform 369"/>
            <p:cNvSpPr/>
            <p:nvPr/>
          </p:nvSpPr>
          <p:spPr bwMode="auto">
            <a:xfrm>
              <a:off x="4549776" y="1330325"/>
              <a:ext cx="17463" cy="0"/>
            </a:xfrm>
            <a:custGeom>
              <a:avLst/>
              <a:gdLst>
                <a:gd name="T0" fmla="*/ 5 w 11"/>
                <a:gd name="T1" fmla="*/ 11 w 11"/>
                <a:gd name="T2" fmla="*/ 11 w 11"/>
                <a:gd name="T3" fmla="*/ 11 w 11"/>
                <a:gd name="T4" fmla="*/ 0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 name="Freeform 370"/>
            <p:cNvSpPr/>
            <p:nvPr/>
          </p:nvSpPr>
          <p:spPr bwMode="auto">
            <a:xfrm>
              <a:off x="441801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 name="Freeform 371"/>
            <p:cNvSpPr/>
            <p:nvPr/>
          </p:nvSpPr>
          <p:spPr bwMode="auto">
            <a:xfrm>
              <a:off x="4418014"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 name="Freeform 372"/>
            <p:cNvSpPr/>
            <p:nvPr/>
          </p:nvSpPr>
          <p:spPr bwMode="auto">
            <a:xfrm>
              <a:off x="454025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 name="Freeform 373"/>
            <p:cNvSpPr/>
            <p:nvPr/>
          </p:nvSpPr>
          <p:spPr bwMode="auto">
            <a:xfrm>
              <a:off x="4540251"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 name="Freeform 374"/>
            <p:cNvSpPr/>
            <p:nvPr/>
          </p:nvSpPr>
          <p:spPr bwMode="auto">
            <a:xfrm>
              <a:off x="447833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6" name="Freeform 375"/>
            <p:cNvSpPr/>
            <p:nvPr/>
          </p:nvSpPr>
          <p:spPr bwMode="auto">
            <a:xfrm>
              <a:off x="447833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7" name="Freeform 376"/>
            <p:cNvSpPr/>
            <p:nvPr/>
          </p:nvSpPr>
          <p:spPr bwMode="auto">
            <a:xfrm>
              <a:off x="45227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8" name="Freeform 377"/>
            <p:cNvSpPr/>
            <p:nvPr/>
          </p:nvSpPr>
          <p:spPr bwMode="auto">
            <a:xfrm>
              <a:off x="4522789"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 name="Freeform 378"/>
            <p:cNvSpPr/>
            <p:nvPr/>
          </p:nvSpPr>
          <p:spPr bwMode="auto">
            <a:xfrm>
              <a:off x="4487864"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 name="Freeform 379"/>
            <p:cNvSpPr/>
            <p:nvPr/>
          </p:nvSpPr>
          <p:spPr bwMode="auto">
            <a:xfrm>
              <a:off x="4487864" y="1330325"/>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 name="Freeform 380"/>
            <p:cNvSpPr/>
            <p:nvPr/>
          </p:nvSpPr>
          <p:spPr bwMode="auto">
            <a:xfrm>
              <a:off x="4505326" y="133032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 name="Freeform 381"/>
            <p:cNvSpPr/>
            <p:nvPr/>
          </p:nvSpPr>
          <p:spPr bwMode="auto">
            <a:xfrm>
              <a:off x="4505326" y="1330325"/>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 name="Freeform 382"/>
            <p:cNvSpPr/>
            <p:nvPr/>
          </p:nvSpPr>
          <p:spPr bwMode="auto">
            <a:xfrm>
              <a:off x="400367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 name="Freeform 383"/>
            <p:cNvSpPr/>
            <p:nvPr/>
          </p:nvSpPr>
          <p:spPr bwMode="auto">
            <a:xfrm>
              <a:off x="4003676" y="1330325"/>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 name="Freeform 384"/>
            <p:cNvSpPr/>
            <p:nvPr/>
          </p:nvSpPr>
          <p:spPr bwMode="auto">
            <a:xfrm>
              <a:off x="4999039"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 name="Freeform 385"/>
            <p:cNvSpPr/>
            <p:nvPr/>
          </p:nvSpPr>
          <p:spPr bwMode="auto">
            <a:xfrm>
              <a:off x="4999039"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 name="Freeform 386"/>
            <p:cNvSpPr/>
            <p:nvPr/>
          </p:nvSpPr>
          <p:spPr bwMode="auto">
            <a:xfrm>
              <a:off x="501650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 name="Freeform 387"/>
            <p:cNvSpPr/>
            <p:nvPr/>
          </p:nvSpPr>
          <p:spPr bwMode="auto">
            <a:xfrm>
              <a:off x="501650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 name="Freeform 388"/>
            <p:cNvSpPr/>
            <p:nvPr/>
          </p:nvSpPr>
          <p:spPr bwMode="auto">
            <a:xfrm>
              <a:off x="4989514"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 name="Freeform 389"/>
            <p:cNvSpPr/>
            <p:nvPr/>
          </p:nvSpPr>
          <p:spPr bwMode="auto">
            <a:xfrm>
              <a:off x="4981576" y="138430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 name="Freeform 390"/>
            <p:cNvSpPr/>
            <p:nvPr/>
          </p:nvSpPr>
          <p:spPr bwMode="auto">
            <a:xfrm>
              <a:off x="497205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 name="Freeform 391"/>
            <p:cNvSpPr/>
            <p:nvPr/>
          </p:nvSpPr>
          <p:spPr bwMode="auto">
            <a:xfrm>
              <a:off x="497205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 name="Freeform 392"/>
            <p:cNvSpPr/>
            <p:nvPr/>
          </p:nvSpPr>
          <p:spPr bwMode="auto">
            <a:xfrm>
              <a:off x="4954589"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 name="Freeform 393"/>
            <p:cNvSpPr/>
            <p:nvPr/>
          </p:nvSpPr>
          <p:spPr bwMode="auto">
            <a:xfrm>
              <a:off x="4954589"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 name="Freeform 394"/>
            <p:cNvSpPr/>
            <p:nvPr/>
          </p:nvSpPr>
          <p:spPr bwMode="auto">
            <a:xfrm>
              <a:off x="5033964"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 name="Freeform 395"/>
            <p:cNvSpPr/>
            <p:nvPr/>
          </p:nvSpPr>
          <p:spPr bwMode="auto">
            <a:xfrm>
              <a:off x="5033964"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 name="Freeform 396"/>
            <p:cNvSpPr/>
            <p:nvPr/>
          </p:nvSpPr>
          <p:spPr bwMode="auto">
            <a:xfrm>
              <a:off x="50958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 name="Freeform 397"/>
            <p:cNvSpPr/>
            <p:nvPr/>
          </p:nvSpPr>
          <p:spPr bwMode="auto">
            <a:xfrm>
              <a:off x="50958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 name="Freeform 398"/>
            <p:cNvSpPr/>
            <p:nvPr/>
          </p:nvSpPr>
          <p:spPr bwMode="auto">
            <a:xfrm>
              <a:off x="5105401" y="1384300"/>
              <a:ext cx="17463" cy="0"/>
            </a:xfrm>
            <a:custGeom>
              <a:avLst/>
              <a:gdLst>
                <a:gd name="T0" fmla="*/ 0 w 11"/>
                <a:gd name="T1" fmla="*/ 11 w 11"/>
                <a:gd name="T2" fmla="*/ 11 w 11"/>
                <a:gd name="T3" fmla="*/ 11 w 11"/>
                <a:gd name="T4" fmla="*/ 5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 name="Freeform 399"/>
            <p:cNvSpPr/>
            <p:nvPr/>
          </p:nvSpPr>
          <p:spPr bwMode="auto">
            <a:xfrm>
              <a:off x="5105401" y="1384300"/>
              <a:ext cx="17463" cy="0"/>
            </a:xfrm>
            <a:custGeom>
              <a:avLst/>
              <a:gdLst>
                <a:gd name="T0" fmla="*/ 5 w 11"/>
                <a:gd name="T1" fmla="*/ 11 w 11"/>
                <a:gd name="T2" fmla="*/ 11 w 11"/>
                <a:gd name="T3" fmla="*/ 11 w 11"/>
                <a:gd name="T4" fmla="*/ 0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 name="Freeform 400"/>
            <p:cNvSpPr/>
            <p:nvPr/>
          </p:nvSpPr>
          <p:spPr bwMode="auto">
            <a:xfrm>
              <a:off x="5078414"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 name="Freeform 401"/>
            <p:cNvSpPr/>
            <p:nvPr/>
          </p:nvSpPr>
          <p:spPr bwMode="auto">
            <a:xfrm>
              <a:off x="5078414"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 name="Freeform 402"/>
            <p:cNvSpPr/>
            <p:nvPr/>
          </p:nvSpPr>
          <p:spPr bwMode="auto">
            <a:xfrm>
              <a:off x="506095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 name="Freeform 403"/>
            <p:cNvSpPr/>
            <p:nvPr/>
          </p:nvSpPr>
          <p:spPr bwMode="auto">
            <a:xfrm>
              <a:off x="5060951"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5" name="Freeform 404"/>
            <p:cNvSpPr/>
            <p:nvPr/>
          </p:nvSpPr>
          <p:spPr bwMode="auto">
            <a:xfrm>
              <a:off x="5043489" y="138430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 name="Freeform 405"/>
            <p:cNvSpPr/>
            <p:nvPr/>
          </p:nvSpPr>
          <p:spPr bwMode="auto">
            <a:xfrm>
              <a:off x="5043489" y="138430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7" name="Freeform 407"/>
            <p:cNvSpPr/>
            <p:nvPr/>
          </p:nvSpPr>
          <p:spPr bwMode="auto">
            <a:xfrm>
              <a:off x="4937126"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 name="Freeform 408"/>
            <p:cNvSpPr/>
            <p:nvPr/>
          </p:nvSpPr>
          <p:spPr bwMode="auto">
            <a:xfrm>
              <a:off x="4937126"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 name="Freeform 409"/>
            <p:cNvSpPr/>
            <p:nvPr/>
          </p:nvSpPr>
          <p:spPr bwMode="auto">
            <a:xfrm>
              <a:off x="4813301" y="138430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 name="Freeform 410"/>
            <p:cNvSpPr/>
            <p:nvPr/>
          </p:nvSpPr>
          <p:spPr bwMode="auto">
            <a:xfrm>
              <a:off x="4813301" y="138430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 name="Freeform 411"/>
            <p:cNvSpPr/>
            <p:nvPr/>
          </p:nvSpPr>
          <p:spPr bwMode="auto">
            <a:xfrm>
              <a:off x="512286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 name="Freeform 412"/>
            <p:cNvSpPr/>
            <p:nvPr/>
          </p:nvSpPr>
          <p:spPr bwMode="auto">
            <a:xfrm>
              <a:off x="5122863"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 name="Freeform 413"/>
            <p:cNvSpPr/>
            <p:nvPr/>
          </p:nvSpPr>
          <p:spPr bwMode="auto">
            <a:xfrm>
              <a:off x="480536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 name="Freeform 414"/>
            <p:cNvSpPr/>
            <p:nvPr/>
          </p:nvSpPr>
          <p:spPr bwMode="auto">
            <a:xfrm>
              <a:off x="480536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 name="Freeform 415"/>
            <p:cNvSpPr/>
            <p:nvPr/>
          </p:nvSpPr>
          <p:spPr bwMode="auto">
            <a:xfrm>
              <a:off x="4770438"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 name="Freeform 416"/>
            <p:cNvSpPr/>
            <p:nvPr/>
          </p:nvSpPr>
          <p:spPr bwMode="auto">
            <a:xfrm>
              <a:off x="4770438"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 name="Freeform 417"/>
            <p:cNvSpPr/>
            <p:nvPr/>
          </p:nvSpPr>
          <p:spPr bwMode="auto">
            <a:xfrm>
              <a:off x="49291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8" name="Freeform 418"/>
            <p:cNvSpPr/>
            <p:nvPr/>
          </p:nvSpPr>
          <p:spPr bwMode="auto">
            <a:xfrm>
              <a:off x="49291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9" name="Freeform 419"/>
            <p:cNvSpPr/>
            <p:nvPr/>
          </p:nvSpPr>
          <p:spPr bwMode="auto">
            <a:xfrm>
              <a:off x="478790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0" name="Freeform 420"/>
            <p:cNvSpPr/>
            <p:nvPr/>
          </p:nvSpPr>
          <p:spPr bwMode="auto">
            <a:xfrm>
              <a:off x="478790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 name="Freeform 421"/>
            <p:cNvSpPr/>
            <p:nvPr/>
          </p:nvSpPr>
          <p:spPr bwMode="auto">
            <a:xfrm>
              <a:off x="483076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2" name="Freeform 422"/>
            <p:cNvSpPr/>
            <p:nvPr/>
          </p:nvSpPr>
          <p:spPr bwMode="auto">
            <a:xfrm>
              <a:off x="4830763" y="1384300"/>
              <a:ext cx="19050" cy="0"/>
            </a:xfrm>
            <a:custGeom>
              <a:avLst/>
              <a:gdLst>
                <a:gd name="T0" fmla="*/ 0 w 12"/>
                <a:gd name="T1" fmla="*/ 6 w 12"/>
                <a:gd name="T2" fmla="*/ 12 w 12"/>
                <a:gd name="T3" fmla="*/ 6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6" y="0"/>
                  </a:lnTo>
                  <a:lnTo>
                    <a:pt x="12"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 name="Freeform 423"/>
            <p:cNvSpPr/>
            <p:nvPr/>
          </p:nvSpPr>
          <p:spPr bwMode="auto">
            <a:xfrm>
              <a:off x="484981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4" name="Freeform 424"/>
            <p:cNvSpPr/>
            <p:nvPr/>
          </p:nvSpPr>
          <p:spPr bwMode="auto">
            <a:xfrm>
              <a:off x="484981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 name="Freeform 425"/>
            <p:cNvSpPr/>
            <p:nvPr/>
          </p:nvSpPr>
          <p:spPr bwMode="auto">
            <a:xfrm>
              <a:off x="48926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6" name="Freeform 426"/>
            <p:cNvSpPr/>
            <p:nvPr/>
          </p:nvSpPr>
          <p:spPr bwMode="auto">
            <a:xfrm>
              <a:off x="4892676"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7" name="Freeform 427"/>
            <p:cNvSpPr/>
            <p:nvPr/>
          </p:nvSpPr>
          <p:spPr bwMode="auto">
            <a:xfrm>
              <a:off x="491013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 name="Freeform 428"/>
            <p:cNvSpPr/>
            <p:nvPr/>
          </p:nvSpPr>
          <p:spPr bwMode="auto">
            <a:xfrm>
              <a:off x="491013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9" name="Freeform 429"/>
            <p:cNvSpPr/>
            <p:nvPr/>
          </p:nvSpPr>
          <p:spPr bwMode="auto">
            <a:xfrm>
              <a:off x="486727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0" name="Freeform 430"/>
            <p:cNvSpPr/>
            <p:nvPr/>
          </p:nvSpPr>
          <p:spPr bwMode="auto">
            <a:xfrm>
              <a:off x="486727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 name="Freeform 431"/>
            <p:cNvSpPr/>
            <p:nvPr/>
          </p:nvSpPr>
          <p:spPr bwMode="auto">
            <a:xfrm>
              <a:off x="4875213" y="1384300"/>
              <a:ext cx="17463" cy="0"/>
            </a:xfrm>
            <a:custGeom>
              <a:avLst/>
              <a:gdLst>
                <a:gd name="T0" fmla="*/ 0 w 11"/>
                <a:gd name="T1" fmla="*/ 11 w 11"/>
                <a:gd name="T2" fmla="*/ 11 w 11"/>
                <a:gd name="T3" fmla="*/ 11 w 11"/>
                <a:gd name="T4" fmla="*/ 6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2" name="Freeform 432"/>
            <p:cNvSpPr/>
            <p:nvPr/>
          </p:nvSpPr>
          <p:spPr bwMode="auto">
            <a:xfrm>
              <a:off x="4875213" y="1384300"/>
              <a:ext cx="17463" cy="0"/>
            </a:xfrm>
            <a:custGeom>
              <a:avLst/>
              <a:gdLst>
                <a:gd name="T0" fmla="*/ 6 w 11"/>
                <a:gd name="T1" fmla="*/ 11 w 11"/>
                <a:gd name="T2" fmla="*/ 11 w 11"/>
                <a:gd name="T3" fmla="*/ 11 w 11"/>
                <a:gd name="T4" fmla="*/ 0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 name="Freeform 433"/>
            <p:cNvSpPr/>
            <p:nvPr/>
          </p:nvSpPr>
          <p:spPr bwMode="auto">
            <a:xfrm>
              <a:off x="538638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 name="Freeform 434"/>
            <p:cNvSpPr/>
            <p:nvPr/>
          </p:nvSpPr>
          <p:spPr bwMode="auto">
            <a:xfrm>
              <a:off x="538638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 name="Freeform 435"/>
            <p:cNvSpPr/>
            <p:nvPr/>
          </p:nvSpPr>
          <p:spPr bwMode="auto">
            <a:xfrm>
              <a:off x="5395913"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 name="Freeform 436"/>
            <p:cNvSpPr/>
            <p:nvPr/>
          </p:nvSpPr>
          <p:spPr bwMode="auto">
            <a:xfrm>
              <a:off x="5395913"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 name="Freeform 437"/>
            <p:cNvSpPr/>
            <p:nvPr/>
          </p:nvSpPr>
          <p:spPr bwMode="auto">
            <a:xfrm>
              <a:off x="53244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 name="Freeform 438"/>
            <p:cNvSpPr/>
            <p:nvPr/>
          </p:nvSpPr>
          <p:spPr bwMode="auto">
            <a:xfrm>
              <a:off x="53244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 name="Freeform 439"/>
            <p:cNvSpPr/>
            <p:nvPr/>
          </p:nvSpPr>
          <p:spPr bwMode="auto">
            <a:xfrm>
              <a:off x="476091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0" name="Freeform 440"/>
            <p:cNvSpPr/>
            <p:nvPr/>
          </p:nvSpPr>
          <p:spPr bwMode="auto">
            <a:xfrm>
              <a:off x="4751388" y="1384300"/>
              <a:ext cx="19050" cy="0"/>
            </a:xfrm>
            <a:custGeom>
              <a:avLst/>
              <a:gdLst>
                <a:gd name="T0" fmla="*/ 6 w 12"/>
                <a:gd name="T1" fmla="*/ 12 w 12"/>
                <a:gd name="T2" fmla="*/ 12 w 12"/>
                <a:gd name="T3" fmla="*/ 12 w 12"/>
                <a:gd name="T4" fmla="*/ 6 w 12"/>
                <a:gd name="T5" fmla="*/ 0 w 12"/>
                <a:gd name="T6" fmla="*/ 6 w 12"/>
              </a:gdLst>
              <a:ahLst/>
              <a:cxnLst>
                <a:cxn ang="0">
                  <a:pos x="T0" y="0"/>
                </a:cxn>
                <a:cxn ang="0">
                  <a:pos x="T1" y="0"/>
                </a:cxn>
                <a:cxn ang="0">
                  <a:pos x="T2" y="0"/>
                </a:cxn>
                <a:cxn ang="0">
                  <a:pos x="T3" y="0"/>
                </a:cxn>
                <a:cxn ang="0">
                  <a:pos x="T4" y="0"/>
                </a:cxn>
                <a:cxn ang="0">
                  <a:pos x="T5" y="0"/>
                </a:cxn>
                <a:cxn ang="0">
                  <a:pos x="T6" y="0"/>
                </a:cxn>
              </a:cxnLst>
              <a:rect l="0" t="0" r="r" b="b"/>
              <a:pathLst>
                <a:path w="12">
                  <a:moveTo>
                    <a:pt x="6" y="0"/>
                  </a:moveTo>
                  <a:lnTo>
                    <a:pt x="12" y="0"/>
                  </a:lnTo>
                  <a:lnTo>
                    <a:pt x="12" y="0"/>
                  </a:lnTo>
                  <a:lnTo>
                    <a:pt x="12"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1" name="Freeform 441"/>
            <p:cNvSpPr/>
            <p:nvPr/>
          </p:nvSpPr>
          <p:spPr bwMode="auto">
            <a:xfrm>
              <a:off x="535146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 name="Freeform 442"/>
            <p:cNvSpPr/>
            <p:nvPr/>
          </p:nvSpPr>
          <p:spPr bwMode="auto">
            <a:xfrm>
              <a:off x="5351463"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 name="Freeform 443"/>
            <p:cNvSpPr/>
            <p:nvPr/>
          </p:nvSpPr>
          <p:spPr bwMode="auto">
            <a:xfrm>
              <a:off x="5334001" y="1384300"/>
              <a:ext cx="17463" cy="0"/>
            </a:xfrm>
            <a:custGeom>
              <a:avLst/>
              <a:gdLst>
                <a:gd name="T0" fmla="*/ 0 w 11"/>
                <a:gd name="T1" fmla="*/ 11 w 11"/>
                <a:gd name="T2" fmla="*/ 11 w 11"/>
                <a:gd name="T3" fmla="*/ 11 w 11"/>
                <a:gd name="T4" fmla="*/ 5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 name="Freeform 444"/>
            <p:cNvSpPr/>
            <p:nvPr/>
          </p:nvSpPr>
          <p:spPr bwMode="auto">
            <a:xfrm>
              <a:off x="5334001" y="1384300"/>
              <a:ext cx="17463" cy="0"/>
            </a:xfrm>
            <a:custGeom>
              <a:avLst/>
              <a:gdLst>
                <a:gd name="T0" fmla="*/ 5 w 11"/>
                <a:gd name="T1" fmla="*/ 11 w 11"/>
                <a:gd name="T2" fmla="*/ 11 w 11"/>
                <a:gd name="T3" fmla="*/ 11 w 11"/>
                <a:gd name="T4" fmla="*/ 0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 name="Freeform 445"/>
            <p:cNvSpPr/>
            <p:nvPr/>
          </p:nvSpPr>
          <p:spPr bwMode="auto">
            <a:xfrm>
              <a:off x="536892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 name="Freeform 446"/>
            <p:cNvSpPr/>
            <p:nvPr/>
          </p:nvSpPr>
          <p:spPr bwMode="auto">
            <a:xfrm>
              <a:off x="536892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7" name="Freeform 447"/>
            <p:cNvSpPr/>
            <p:nvPr/>
          </p:nvSpPr>
          <p:spPr bwMode="auto">
            <a:xfrm>
              <a:off x="549275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8" name="Freeform 448"/>
            <p:cNvSpPr/>
            <p:nvPr/>
          </p:nvSpPr>
          <p:spPr bwMode="auto">
            <a:xfrm>
              <a:off x="549275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9" name="Freeform 449"/>
            <p:cNvSpPr/>
            <p:nvPr/>
          </p:nvSpPr>
          <p:spPr bwMode="auto">
            <a:xfrm>
              <a:off x="54752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0" name="Freeform 450"/>
            <p:cNvSpPr/>
            <p:nvPr/>
          </p:nvSpPr>
          <p:spPr bwMode="auto">
            <a:xfrm>
              <a:off x="54752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1" name="Freeform 451"/>
            <p:cNvSpPr/>
            <p:nvPr/>
          </p:nvSpPr>
          <p:spPr bwMode="auto">
            <a:xfrm>
              <a:off x="544830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2" name="Freeform 452"/>
            <p:cNvSpPr/>
            <p:nvPr/>
          </p:nvSpPr>
          <p:spPr bwMode="auto">
            <a:xfrm>
              <a:off x="5438776" y="1384300"/>
              <a:ext cx="19050" cy="0"/>
            </a:xfrm>
            <a:custGeom>
              <a:avLst/>
              <a:gdLst>
                <a:gd name="T0" fmla="*/ 6 w 12"/>
                <a:gd name="T1" fmla="*/ 12 w 12"/>
                <a:gd name="T2" fmla="*/ 12 w 12"/>
                <a:gd name="T3" fmla="*/ 12 w 12"/>
                <a:gd name="T4" fmla="*/ 6 w 12"/>
                <a:gd name="T5" fmla="*/ 0 w 12"/>
                <a:gd name="T6" fmla="*/ 6 w 12"/>
              </a:gdLst>
              <a:ahLst/>
              <a:cxnLst>
                <a:cxn ang="0">
                  <a:pos x="T0" y="0"/>
                </a:cxn>
                <a:cxn ang="0">
                  <a:pos x="T1" y="0"/>
                </a:cxn>
                <a:cxn ang="0">
                  <a:pos x="T2" y="0"/>
                </a:cxn>
                <a:cxn ang="0">
                  <a:pos x="T3" y="0"/>
                </a:cxn>
                <a:cxn ang="0">
                  <a:pos x="T4" y="0"/>
                </a:cxn>
                <a:cxn ang="0">
                  <a:pos x="T5" y="0"/>
                </a:cxn>
                <a:cxn ang="0">
                  <a:pos x="T6" y="0"/>
                </a:cxn>
              </a:cxnLst>
              <a:rect l="0" t="0" r="r" b="b"/>
              <a:pathLst>
                <a:path w="12">
                  <a:moveTo>
                    <a:pt x="6" y="0"/>
                  </a:moveTo>
                  <a:lnTo>
                    <a:pt x="12" y="0"/>
                  </a:lnTo>
                  <a:lnTo>
                    <a:pt x="12" y="0"/>
                  </a:lnTo>
                  <a:lnTo>
                    <a:pt x="12"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3" name="Freeform 453"/>
            <p:cNvSpPr/>
            <p:nvPr/>
          </p:nvSpPr>
          <p:spPr bwMode="auto">
            <a:xfrm>
              <a:off x="541337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4" name="Freeform 454"/>
            <p:cNvSpPr/>
            <p:nvPr/>
          </p:nvSpPr>
          <p:spPr bwMode="auto">
            <a:xfrm>
              <a:off x="541337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5" name="Freeform 455"/>
            <p:cNvSpPr/>
            <p:nvPr/>
          </p:nvSpPr>
          <p:spPr bwMode="auto">
            <a:xfrm>
              <a:off x="5457826"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6" name="Freeform 456"/>
            <p:cNvSpPr/>
            <p:nvPr/>
          </p:nvSpPr>
          <p:spPr bwMode="auto">
            <a:xfrm>
              <a:off x="5457826"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7" name="Freeform 457"/>
            <p:cNvSpPr/>
            <p:nvPr/>
          </p:nvSpPr>
          <p:spPr bwMode="auto">
            <a:xfrm>
              <a:off x="524510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8" name="Freeform 458"/>
            <p:cNvSpPr/>
            <p:nvPr/>
          </p:nvSpPr>
          <p:spPr bwMode="auto">
            <a:xfrm>
              <a:off x="524510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79" name="Freeform 459"/>
            <p:cNvSpPr/>
            <p:nvPr/>
          </p:nvSpPr>
          <p:spPr bwMode="auto">
            <a:xfrm>
              <a:off x="518318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0" name="Freeform 460"/>
            <p:cNvSpPr/>
            <p:nvPr/>
          </p:nvSpPr>
          <p:spPr bwMode="auto">
            <a:xfrm>
              <a:off x="518318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1" name="Freeform 461"/>
            <p:cNvSpPr/>
            <p:nvPr/>
          </p:nvSpPr>
          <p:spPr bwMode="auto">
            <a:xfrm>
              <a:off x="520223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2" name="Freeform 462"/>
            <p:cNvSpPr/>
            <p:nvPr/>
          </p:nvSpPr>
          <p:spPr bwMode="auto">
            <a:xfrm>
              <a:off x="520223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3" name="Freeform 463"/>
            <p:cNvSpPr/>
            <p:nvPr/>
          </p:nvSpPr>
          <p:spPr bwMode="auto">
            <a:xfrm>
              <a:off x="51577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4" name="Freeform 464"/>
            <p:cNvSpPr/>
            <p:nvPr/>
          </p:nvSpPr>
          <p:spPr bwMode="auto">
            <a:xfrm>
              <a:off x="51577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5" name="Freeform 465"/>
            <p:cNvSpPr/>
            <p:nvPr/>
          </p:nvSpPr>
          <p:spPr bwMode="auto">
            <a:xfrm>
              <a:off x="5165726"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6" name="Freeform 466"/>
            <p:cNvSpPr/>
            <p:nvPr/>
          </p:nvSpPr>
          <p:spPr bwMode="auto">
            <a:xfrm>
              <a:off x="5165726"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7" name="Freeform 467"/>
            <p:cNvSpPr/>
            <p:nvPr/>
          </p:nvSpPr>
          <p:spPr bwMode="auto">
            <a:xfrm>
              <a:off x="521970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8" name="Freeform 468"/>
            <p:cNvSpPr/>
            <p:nvPr/>
          </p:nvSpPr>
          <p:spPr bwMode="auto">
            <a:xfrm>
              <a:off x="5210176" y="138430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89" name="Freeform 469"/>
            <p:cNvSpPr/>
            <p:nvPr/>
          </p:nvSpPr>
          <p:spPr bwMode="auto">
            <a:xfrm>
              <a:off x="526256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0" name="Freeform 470"/>
            <p:cNvSpPr/>
            <p:nvPr/>
          </p:nvSpPr>
          <p:spPr bwMode="auto">
            <a:xfrm>
              <a:off x="526256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1" name="Freeform 471"/>
            <p:cNvSpPr/>
            <p:nvPr/>
          </p:nvSpPr>
          <p:spPr bwMode="auto">
            <a:xfrm>
              <a:off x="5272088" y="138430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2" name="Freeform 472"/>
            <p:cNvSpPr/>
            <p:nvPr/>
          </p:nvSpPr>
          <p:spPr bwMode="auto">
            <a:xfrm>
              <a:off x="5272088" y="138430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3" name="Freeform 473"/>
            <p:cNvSpPr/>
            <p:nvPr/>
          </p:nvSpPr>
          <p:spPr bwMode="auto">
            <a:xfrm>
              <a:off x="5227638"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4" name="Freeform 474"/>
            <p:cNvSpPr/>
            <p:nvPr/>
          </p:nvSpPr>
          <p:spPr bwMode="auto">
            <a:xfrm>
              <a:off x="5227638"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5" name="Freeform 475"/>
            <p:cNvSpPr/>
            <p:nvPr/>
          </p:nvSpPr>
          <p:spPr bwMode="auto">
            <a:xfrm>
              <a:off x="528955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6" name="Freeform 476"/>
            <p:cNvSpPr/>
            <p:nvPr/>
          </p:nvSpPr>
          <p:spPr bwMode="auto">
            <a:xfrm>
              <a:off x="5289551"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7" name="Freeform 477"/>
            <p:cNvSpPr/>
            <p:nvPr/>
          </p:nvSpPr>
          <p:spPr bwMode="auto">
            <a:xfrm>
              <a:off x="530701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8" name="Freeform 478"/>
            <p:cNvSpPr/>
            <p:nvPr/>
          </p:nvSpPr>
          <p:spPr bwMode="auto">
            <a:xfrm>
              <a:off x="530701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99" name="Freeform 479"/>
            <p:cNvSpPr/>
            <p:nvPr/>
          </p:nvSpPr>
          <p:spPr bwMode="auto">
            <a:xfrm>
              <a:off x="514032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0" name="Freeform 480"/>
            <p:cNvSpPr/>
            <p:nvPr/>
          </p:nvSpPr>
          <p:spPr bwMode="auto">
            <a:xfrm>
              <a:off x="514032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1" name="Freeform 481"/>
            <p:cNvSpPr/>
            <p:nvPr/>
          </p:nvSpPr>
          <p:spPr bwMode="auto">
            <a:xfrm>
              <a:off x="543083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2" name="Freeform 482"/>
            <p:cNvSpPr/>
            <p:nvPr/>
          </p:nvSpPr>
          <p:spPr bwMode="auto">
            <a:xfrm>
              <a:off x="543083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3" name="Freeform 483"/>
            <p:cNvSpPr/>
            <p:nvPr/>
          </p:nvSpPr>
          <p:spPr bwMode="auto">
            <a:xfrm>
              <a:off x="428466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4" name="Freeform 484"/>
            <p:cNvSpPr/>
            <p:nvPr/>
          </p:nvSpPr>
          <p:spPr bwMode="auto">
            <a:xfrm>
              <a:off x="428466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5" name="Freeform 485"/>
            <p:cNvSpPr/>
            <p:nvPr/>
          </p:nvSpPr>
          <p:spPr bwMode="auto">
            <a:xfrm>
              <a:off x="426720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6" name="Freeform 486"/>
            <p:cNvSpPr/>
            <p:nvPr/>
          </p:nvSpPr>
          <p:spPr bwMode="auto">
            <a:xfrm>
              <a:off x="426720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7" name="Freeform 487"/>
            <p:cNvSpPr/>
            <p:nvPr/>
          </p:nvSpPr>
          <p:spPr bwMode="auto">
            <a:xfrm>
              <a:off x="424180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8" name="Freeform 488"/>
            <p:cNvSpPr/>
            <p:nvPr/>
          </p:nvSpPr>
          <p:spPr bwMode="auto">
            <a:xfrm>
              <a:off x="424180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09" name="Freeform 489"/>
            <p:cNvSpPr/>
            <p:nvPr/>
          </p:nvSpPr>
          <p:spPr bwMode="auto">
            <a:xfrm>
              <a:off x="4249738"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0" name="Freeform 490"/>
            <p:cNvSpPr/>
            <p:nvPr/>
          </p:nvSpPr>
          <p:spPr bwMode="auto">
            <a:xfrm>
              <a:off x="4249738"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1" name="Freeform 491"/>
            <p:cNvSpPr/>
            <p:nvPr/>
          </p:nvSpPr>
          <p:spPr bwMode="auto">
            <a:xfrm>
              <a:off x="422275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2" name="Freeform 492"/>
            <p:cNvSpPr/>
            <p:nvPr/>
          </p:nvSpPr>
          <p:spPr bwMode="auto">
            <a:xfrm>
              <a:off x="422275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3" name="Freeform 493"/>
            <p:cNvSpPr/>
            <p:nvPr/>
          </p:nvSpPr>
          <p:spPr bwMode="auto">
            <a:xfrm>
              <a:off x="420528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4" name="Freeform 494"/>
            <p:cNvSpPr/>
            <p:nvPr/>
          </p:nvSpPr>
          <p:spPr bwMode="auto">
            <a:xfrm>
              <a:off x="4205288"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5" name="Freeform 495"/>
            <p:cNvSpPr/>
            <p:nvPr/>
          </p:nvSpPr>
          <p:spPr bwMode="auto">
            <a:xfrm>
              <a:off x="43465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6" name="Freeform 496"/>
            <p:cNvSpPr/>
            <p:nvPr/>
          </p:nvSpPr>
          <p:spPr bwMode="auto">
            <a:xfrm>
              <a:off x="43465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7" name="Freeform 497"/>
            <p:cNvSpPr/>
            <p:nvPr/>
          </p:nvSpPr>
          <p:spPr bwMode="auto">
            <a:xfrm>
              <a:off x="4187826" y="1384300"/>
              <a:ext cx="17463" cy="0"/>
            </a:xfrm>
            <a:custGeom>
              <a:avLst/>
              <a:gdLst>
                <a:gd name="T0" fmla="*/ 0 w 11"/>
                <a:gd name="T1" fmla="*/ 11 w 11"/>
                <a:gd name="T2" fmla="*/ 11 w 11"/>
                <a:gd name="T3" fmla="*/ 11 w 11"/>
                <a:gd name="T4" fmla="*/ 6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8" name="Freeform 498"/>
            <p:cNvSpPr/>
            <p:nvPr/>
          </p:nvSpPr>
          <p:spPr bwMode="auto">
            <a:xfrm>
              <a:off x="4187826" y="1384300"/>
              <a:ext cx="17463" cy="0"/>
            </a:xfrm>
            <a:custGeom>
              <a:avLst/>
              <a:gdLst>
                <a:gd name="T0" fmla="*/ 6 w 11"/>
                <a:gd name="T1" fmla="*/ 11 w 11"/>
                <a:gd name="T2" fmla="*/ 11 w 11"/>
                <a:gd name="T3" fmla="*/ 11 w 11"/>
                <a:gd name="T4" fmla="*/ 0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19" name="Freeform 499"/>
            <p:cNvSpPr/>
            <p:nvPr/>
          </p:nvSpPr>
          <p:spPr bwMode="auto">
            <a:xfrm>
              <a:off x="437356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0" name="Freeform 500"/>
            <p:cNvSpPr/>
            <p:nvPr/>
          </p:nvSpPr>
          <p:spPr bwMode="auto">
            <a:xfrm>
              <a:off x="4373563"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1" name="Freeform 501"/>
            <p:cNvSpPr/>
            <p:nvPr/>
          </p:nvSpPr>
          <p:spPr bwMode="auto">
            <a:xfrm>
              <a:off x="4356101" y="138430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2" name="Freeform 502"/>
            <p:cNvSpPr/>
            <p:nvPr/>
          </p:nvSpPr>
          <p:spPr bwMode="auto">
            <a:xfrm>
              <a:off x="4356101" y="138430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3" name="Freeform 503"/>
            <p:cNvSpPr/>
            <p:nvPr/>
          </p:nvSpPr>
          <p:spPr bwMode="auto">
            <a:xfrm>
              <a:off x="432911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4" name="Freeform 504"/>
            <p:cNvSpPr/>
            <p:nvPr/>
          </p:nvSpPr>
          <p:spPr bwMode="auto">
            <a:xfrm>
              <a:off x="432911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5" name="Freeform 505"/>
            <p:cNvSpPr/>
            <p:nvPr/>
          </p:nvSpPr>
          <p:spPr bwMode="auto">
            <a:xfrm>
              <a:off x="4311651"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6" name="Freeform 506"/>
            <p:cNvSpPr/>
            <p:nvPr/>
          </p:nvSpPr>
          <p:spPr bwMode="auto">
            <a:xfrm>
              <a:off x="4311651"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7" name="Freeform 507"/>
            <p:cNvSpPr/>
            <p:nvPr/>
          </p:nvSpPr>
          <p:spPr bwMode="auto">
            <a:xfrm>
              <a:off x="430212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8" name="Freeform 508"/>
            <p:cNvSpPr/>
            <p:nvPr/>
          </p:nvSpPr>
          <p:spPr bwMode="auto">
            <a:xfrm>
              <a:off x="4294188" y="138430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29" name="Freeform 509"/>
            <p:cNvSpPr/>
            <p:nvPr/>
          </p:nvSpPr>
          <p:spPr bwMode="auto">
            <a:xfrm>
              <a:off x="407352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0" name="Freeform 510"/>
            <p:cNvSpPr/>
            <p:nvPr/>
          </p:nvSpPr>
          <p:spPr bwMode="auto">
            <a:xfrm>
              <a:off x="4065588" y="1384300"/>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1" name="Freeform 511"/>
            <p:cNvSpPr/>
            <p:nvPr/>
          </p:nvSpPr>
          <p:spPr bwMode="auto">
            <a:xfrm>
              <a:off x="405606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2" name="Freeform 512"/>
            <p:cNvSpPr/>
            <p:nvPr/>
          </p:nvSpPr>
          <p:spPr bwMode="auto">
            <a:xfrm>
              <a:off x="405606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3" name="Freeform 513"/>
            <p:cNvSpPr/>
            <p:nvPr/>
          </p:nvSpPr>
          <p:spPr bwMode="auto">
            <a:xfrm>
              <a:off x="41798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4" name="Freeform 514"/>
            <p:cNvSpPr/>
            <p:nvPr/>
          </p:nvSpPr>
          <p:spPr bwMode="auto">
            <a:xfrm>
              <a:off x="41798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5" name="Freeform 515"/>
            <p:cNvSpPr/>
            <p:nvPr/>
          </p:nvSpPr>
          <p:spPr bwMode="auto">
            <a:xfrm>
              <a:off x="4083051"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6" name="Freeform 516"/>
            <p:cNvSpPr/>
            <p:nvPr/>
          </p:nvSpPr>
          <p:spPr bwMode="auto">
            <a:xfrm>
              <a:off x="4083051"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7" name="Freeform 517"/>
            <p:cNvSpPr/>
            <p:nvPr/>
          </p:nvSpPr>
          <p:spPr bwMode="auto">
            <a:xfrm>
              <a:off x="403860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8" name="Freeform 518"/>
            <p:cNvSpPr/>
            <p:nvPr/>
          </p:nvSpPr>
          <p:spPr bwMode="auto">
            <a:xfrm>
              <a:off x="403860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39" name="Freeform 519"/>
            <p:cNvSpPr/>
            <p:nvPr/>
          </p:nvSpPr>
          <p:spPr bwMode="auto">
            <a:xfrm>
              <a:off x="4021138"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0" name="Freeform 520"/>
            <p:cNvSpPr/>
            <p:nvPr/>
          </p:nvSpPr>
          <p:spPr bwMode="auto">
            <a:xfrm>
              <a:off x="4021138"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1" name="Freeform 521"/>
            <p:cNvSpPr/>
            <p:nvPr/>
          </p:nvSpPr>
          <p:spPr bwMode="auto">
            <a:xfrm>
              <a:off x="414496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2" name="Freeform 522"/>
            <p:cNvSpPr/>
            <p:nvPr/>
          </p:nvSpPr>
          <p:spPr bwMode="auto">
            <a:xfrm>
              <a:off x="4144963"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3" name="Freeform 523"/>
            <p:cNvSpPr/>
            <p:nvPr/>
          </p:nvSpPr>
          <p:spPr bwMode="auto">
            <a:xfrm>
              <a:off x="410051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4" name="Freeform 524"/>
            <p:cNvSpPr/>
            <p:nvPr/>
          </p:nvSpPr>
          <p:spPr bwMode="auto">
            <a:xfrm>
              <a:off x="410051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5" name="Freeform 525"/>
            <p:cNvSpPr/>
            <p:nvPr/>
          </p:nvSpPr>
          <p:spPr bwMode="auto">
            <a:xfrm>
              <a:off x="416242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6" name="Freeform 526"/>
            <p:cNvSpPr/>
            <p:nvPr/>
          </p:nvSpPr>
          <p:spPr bwMode="auto">
            <a:xfrm>
              <a:off x="416242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7" name="Freeform 527"/>
            <p:cNvSpPr/>
            <p:nvPr/>
          </p:nvSpPr>
          <p:spPr bwMode="auto">
            <a:xfrm>
              <a:off x="4125913" y="1384300"/>
              <a:ext cx="19050" cy="0"/>
            </a:xfrm>
            <a:custGeom>
              <a:avLst/>
              <a:gdLst>
                <a:gd name="T0" fmla="*/ 6 w 12"/>
                <a:gd name="T1" fmla="*/ 12 w 12"/>
                <a:gd name="T2" fmla="*/ 12 w 12"/>
                <a:gd name="T3" fmla="*/ 12 w 12"/>
                <a:gd name="T4" fmla="*/ 6 w 12"/>
                <a:gd name="T5" fmla="*/ 0 w 12"/>
                <a:gd name="T6" fmla="*/ 6 w 12"/>
              </a:gdLst>
              <a:ahLst/>
              <a:cxnLst>
                <a:cxn ang="0">
                  <a:pos x="T0" y="0"/>
                </a:cxn>
                <a:cxn ang="0">
                  <a:pos x="T1" y="0"/>
                </a:cxn>
                <a:cxn ang="0">
                  <a:pos x="T2" y="0"/>
                </a:cxn>
                <a:cxn ang="0">
                  <a:pos x="T3" y="0"/>
                </a:cxn>
                <a:cxn ang="0">
                  <a:pos x="T4" y="0"/>
                </a:cxn>
                <a:cxn ang="0">
                  <a:pos x="T5" y="0"/>
                </a:cxn>
                <a:cxn ang="0">
                  <a:pos x="T6" y="0"/>
                </a:cxn>
              </a:cxnLst>
              <a:rect l="0" t="0" r="r" b="b"/>
              <a:pathLst>
                <a:path w="12">
                  <a:moveTo>
                    <a:pt x="6" y="0"/>
                  </a:moveTo>
                  <a:lnTo>
                    <a:pt x="12" y="0"/>
                  </a:lnTo>
                  <a:lnTo>
                    <a:pt x="12" y="0"/>
                  </a:lnTo>
                  <a:lnTo>
                    <a:pt x="12"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8" name="Freeform 528"/>
            <p:cNvSpPr/>
            <p:nvPr/>
          </p:nvSpPr>
          <p:spPr bwMode="auto">
            <a:xfrm>
              <a:off x="4125913" y="1384300"/>
              <a:ext cx="19050" cy="0"/>
            </a:xfrm>
            <a:custGeom>
              <a:avLst/>
              <a:gdLst>
                <a:gd name="T0" fmla="*/ 6 w 12"/>
                <a:gd name="T1" fmla="*/ 12 w 12"/>
                <a:gd name="T2" fmla="*/ 12 w 12"/>
                <a:gd name="T3" fmla="*/ 12 w 12"/>
                <a:gd name="T4" fmla="*/ 6 w 12"/>
                <a:gd name="T5" fmla="*/ 0 w 12"/>
                <a:gd name="T6" fmla="*/ 6 w 12"/>
              </a:gdLst>
              <a:ahLst/>
              <a:cxnLst>
                <a:cxn ang="0">
                  <a:pos x="T0" y="0"/>
                </a:cxn>
                <a:cxn ang="0">
                  <a:pos x="T1" y="0"/>
                </a:cxn>
                <a:cxn ang="0">
                  <a:pos x="T2" y="0"/>
                </a:cxn>
                <a:cxn ang="0">
                  <a:pos x="T3" y="0"/>
                </a:cxn>
                <a:cxn ang="0">
                  <a:pos x="T4" y="0"/>
                </a:cxn>
                <a:cxn ang="0">
                  <a:pos x="T5" y="0"/>
                </a:cxn>
                <a:cxn ang="0">
                  <a:pos x="T6" y="0"/>
                </a:cxn>
              </a:cxnLst>
              <a:rect l="0" t="0" r="r" b="b"/>
              <a:pathLst>
                <a:path w="12">
                  <a:moveTo>
                    <a:pt x="6" y="0"/>
                  </a:moveTo>
                  <a:lnTo>
                    <a:pt x="12" y="0"/>
                  </a:lnTo>
                  <a:lnTo>
                    <a:pt x="12" y="0"/>
                  </a:lnTo>
                  <a:lnTo>
                    <a:pt x="12"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49" name="Freeform 529"/>
            <p:cNvSpPr/>
            <p:nvPr/>
          </p:nvSpPr>
          <p:spPr bwMode="auto">
            <a:xfrm>
              <a:off x="411797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0" name="Freeform 530"/>
            <p:cNvSpPr/>
            <p:nvPr/>
          </p:nvSpPr>
          <p:spPr bwMode="auto">
            <a:xfrm>
              <a:off x="411797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1" name="Freeform 531"/>
            <p:cNvSpPr/>
            <p:nvPr/>
          </p:nvSpPr>
          <p:spPr bwMode="auto">
            <a:xfrm>
              <a:off x="469900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2" name="Freeform 532"/>
            <p:cNvSpPr/>
            <p:nvPr/>
          </p:nvSpPr>
          <p:spPr bwMode="auto">
            <a:xfrm>
              <a:off x="4699001"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3" name="Freeform 533"/>
            <p:cNvSpPr/>
            <p:nvPr/>
          </p:nvSpPr>
          <p:spPr bwMode="auto">
            <a:xfrm>
              <a:off x="463708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4" name="Freeform 534"/>
            <p:cNvSpPr/>
            <p:nvPr/>
          </p:nvSpPr>
          <p:spPr bwMode="auto">
            <a:xfrm>
              <a:off x="463708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5" name="Freeform 535"/>
            <p:cNvSpPr/>
            <p:nvPr/>
          </p:nvSpPr>
          <p:spPr bwMode="auto">
            <a:xfrm>
              <a:off x="461962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6" name="Freeform 536"/>
            <p:cNvSpPr/>
            <p:nvPr/>
          </p:nvSpPr>
          <p:spPr bwMode="auto">
            <a:xfrm>
              <a:off x="461962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7" name="Freeform 537"/>
            <p:cNvSpPr/>
            <p:nvPr/>
          </p:nvSpPr>
          <p:spPr bwMode="auto">
            <a:xfrm>
              <a:off x="45751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8" name="Freeform 538"/>
            <p:cNvSpPr/>
            <p:nvPr/>
          </p:nvSpPr>
          <p:spPr bwMode="auto">
            <a:xfrm>
              <a:off x="45751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59" name="Freeform 539"/>
            <p:cNvSpPr/>
            <p:nvPr/>
          </p:nvSpPr>
          <p:spPr bwMode="auto">
            <a:xfrm>
              <a:off x="4584701" y="138430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0" name="Freeform 540"/>
            <p:cNvSpPr/>
            <p:nvPr/>
          </p:nvSpPr>
          <p:spPr bwMode="auto">
            <a:xfrm>
              <a:off x="4584701" y="138430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1" name="Freeform 541"/>
            <p:cNvSpPr/>
            <p:nvPr/>
          </p:nvSpPr>
          <p:spPr bwMode="auto">
            <a:xfrm>
              <a:off x="460216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2" name="Freeform 542"/>
            <p:cNvSpPr/>
            <p:nvPr/>
          </p:nvSpPr>
          <p:spPr bwMode="auto">
            <a:xfrm>
              <a:off x="4602163"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3" name="Freeform 543"/>
            <p:cNvSpPr/>
            <p:nvPr/>
          </p:nvSpPr>
          <p:spPr bwMode="auto">
            <a:xfrm>
              <a:off x="4646613" y="1384300"/>
              <a:ext cx="17463" cy="0"/>
            </a:xfrm>
            <a:custGeom>
              <a:avLst/>
              <a:gdLst>
                <a:gd name="T0" fmla="*/ 0 w 11"/>
                <a:gd name="T1" fmla="*/ 11 w 11"/>
                <a:gd name="T2" fmla="*/ 11 w 11"/>
                <a:gd name="T3" fmla="*/ 11 w 11"/>
                <a:gd name="T4" fmla="*/ 5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4" name="Freeform 544"/>
            <p:cNvSpPr/>
            <p:nvPr/>
          </p:nvSpPr>
          <p:spPr bwMode="auto">
            <a:xfrm>
              <a:off x="4646613" y="1384300"/>
              <a:ext cx="17463" cy="0"/>
            </a:xfrm>
            <a:custGeom>
              <a:avLst/>
              <a:gdLst>
                <a:gd name="T0" fmla="*/ 5 w 11"/>
                <a:gd name="T1" fmla="*/ 11 w 11"/>
                <a:gd name="T2" fmla="*/ 11 w 11"/>
                <a:gd name="T3" fmla="*/ 11 w 11"/>
                <a:gd name="T4" fmla="*/ 0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5" name="Freeform 545"/>
            <p:cNvSpPr/>
            <p:nvPr/>
          </p:nvSpPr>
          <p:spPr bwMode="auto">
            <a:xfrm>
              <a:off x="4708526"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6" name="Freeform 546"/>
            <p:cNvSpPr/>
            <p:nvPr/>
          </p:nvSpPr>
          <p:spPr bwMode="auto">
            <a:xfrm>
              <a:off x="4708526" y="1384300"/>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7" name="Freeform 547"/>
            <p:cNvSpPr/>
            <p:nvPr/>
          </p:nvSpPr>
          <p:spPr bwMode="auto">
            <a:xfrm>
              <a:off x="4664076"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8" name="Freeform 548"/>
            <p:cNvSpPr/>
            <p:nvPr/>
          </p:nvSpPr>
          <p:spPr bwMode="auto">
            <a:xfrm>
              <a:off x="4664076"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69" name="Freeform 549"/>
            <p:cNvSpPr/>
            <p:nvPr/>
          </p:nvSpPr>
          <p:spPr bwMode="auto">
            <a:xfrm>
              <a:off x="47259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0" name="Freeform 550"/>
            <p:cNvSpPr/>
            <p:nvPr/>
          </p:nvSpPr>
          <p:spPr bwMode="auto">
            <a:xfrm>
              <a:off x="47259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1" name="Freeform 551"/>
            <p:cNvSpPr/>
            <p:nvPr/>
          </p:nvSpPr>
          <p:spPr bwMode="auto">
            <a:xfrm>
              <a:off x="468153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2" name="Freeform 552"/>
            <p:cNvSpPr/>
            <p:nvPr/>
          </p:nvSpPr>
          <p:spPr bwMode="auto">
            <a:xfrm>
              <a:off x="468153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3" name="Freeform 553"/>
            <p:cNvSpPr/>
            <p:nvPr/>
          </p:nvSpPr>
          <p:spPr bwMode="auto">
            <a:xfrm>
              <a:off x="474345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4" name="Freeform 554"/>
            <p:cNvSpPr/>
            <p:nvPr/>
          </p:nvSpPr>
          <p:spPr bwMode="auto">
            <a:xfrm>
              <a:off x="474345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5" name="Freeform 555"/>
            <p:cNvSpPr/>
            <p:nvPr/>
          </p:nvSpPr>
          <p:spPr bwMode="auto">
            <a:xfrm>
              <a:off x="4418013" y="1384300"/>
              <a:ext cx="17463" cy="0"/>
            </a:xfrm>
            <a:custGeom>
              <a:avLst/>
              <a:gdLst>
                <a:gd name="T0" fmla="*/ 0 w 11"/>
                <a:gd name="T1" fmla="*/ 11 w 11"/>
                <a:gd name="T2" fmla="*/ 11 w 11"/>
                <a:gd name="T3" fmla="*/ 11 w 11"/>
                <a:gd name="T4" fmla="*/ 5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6" name="Freeform 556"/>
            <p:cNvSpPr/>
            <p:nvPr/>
          </p:nvSpPr>
          <p:spPr bwMode="auto">
            <a:xfrm>
              <a:off x="4418013" y="1384300"/>
              <a:ext cx="17463" cy="0"/>
            </a:xfrm>
            <a:custGeom>
              <a:avLst/>
              <a:gdLst>
                <a:gd name="T0" fmla="*/ 5 w 11"/>
                <a:gd name="T1" fmla="*/ 11 w 11"/>
                <a:gd name="T2" fmla="*/ 11 w 11"/>
                <a:gd name="T3" fmla="*/ 11 w 11"/>
                <a:gd name="T4" fmla="*/ 0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7" name="Freeform 557"/>
            <p:cNvSpPr/>
            <p:nvPr/>
          </p:nvSpPr>
          <p:spPr bwMode="auto">
            <a:xfrm>
              <a:off x="445293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8" name="Freeform 558"/>
            <p:cNvSpPr/>
            <p:nvPr/>
          </p:nvSpPr>
          <p:spPr bwMode="auto">
            <a:xfrm>
              <a:off x="445293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79" name="Freeform 559"/>
            <p:cNvSpPr/>
            <p:nvPr/>
          </p:nvSpPr>
          <p:spPr bwMode="auto">
            <a:xfrm>
              <a:off x="447040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0" name="Freeform 560"/>
            <p:cNvSpPr/>
            <p:nvPr/>
          </p:nvSpPr>
          <p:spPr bwMode="auto">
            <a:xfrm>
              <a:off x="447040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1" name="Freeform 561"/>
            <p:cNvSpPr/>
            <p:nvPr/>
          </p:nvSpPr>
          <p:spPr bwMode="auto">
            <a:xfrm>
              <a:off x="455771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2" name="Freeform 562"/>
            <p:cNvSpPr/>
            <p:nvPr/>
          </p:nvSpPr>
          <p:spPr bwMode="auto">
            <a:xfrm>
              <a:off x="455771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3" name="Freeform 563"/>
            <p:cNvSpPr/>
            <p:nvPr/>
          </p:nvSpPr>
          <p:spPr bwMode="auto">
            <a:xfrm>
              <a:off x="440848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4" name="Freeform 564"/>
            <p:cNvSpPr/>
            <p:nvPr/>
          </p:nvSpPr>
          <p:spPr bwMode="auto">
            <a:xfrm>
              <a:off x="4408488"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5" name="Freeform 565"/>
            <p:cNvSpPr/>
            <p:nvPr/>
          </p:nvSpPr>
          <p:spPr bwMode="auto">
            <a:xfrm>
              <a:off x="439102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6" name="Freeform 566"/>
            <p:cNvSpPr/>
            <p:nvPr/>
          </p:nvSpPr>
          <p:spPr bwMode="auto">
            <a:xfrm>
              <a:off x="439102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7" name="Freeform 567"/>
            <p:cNvSpPr/>
            <p:nvPr/>
          </p:nvSpPr>
          <p:spPr bwMode="auto">
            <a:xfrm>
              <a:off x="4435476"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8" name="Freeform 568"/>
            <p:cNvSpPr/>
            <p:nvPr/>
          </p:nvSpPr>
          <p:spPr bwMode="auto">
            <a:xfrm>
              <a:off x="4435476" y="1384300"/>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89" name="Freeform 569"/>
            <p:cNvSpPr/>
            <p:nvPr/>
          </p:nvSpPr>
          <p:spPr bwMode="auto">
            <a:xfrm>
              <a:off x="4540251"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0" name="Freeform 570"/>
            <p:cNvSpPr/>
            <p:nvPr/>
          </p:nvSpPr>
          <p:spPr bwMode="auto">
            <a:xfrm>
              <a:off x="4540251" y="1384300"/>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1" name="Freeform 571"/>
            <p:cNvSpPr/>
            <p:nvPr/>
          </p:nvSpPr>
          <p:spPr bwMode="auto">
            <a:xfrm>
              <a:off x="4532313"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2" name="Freeform 572"/>
            <p:cNvSpPr/>
            <p:nvPr/>
          </p:nvSpPr>
          <p:spPr bwMode="auto">
            <a:xfrm>
              <a:off x="4522788" y="1384300"/>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3" name="Freeform 573"/>
            <p:cNvSpPr/>
            <p:nvPr/>
          </p:nvSpPr>
          <p:spPr bwMode="auto">
            <a:xfrm>
              <a:off x="451485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4" name="Freeform 574"/>
            <p:cNvSpPr/>
            <p:nvPr/>
          </p:nvSpPr>
          <p:spPr bwMode="auto">
            <a:xfrm>
              <a:off x="4514851"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5" name="Freeform 575"/>
            <p:cNvSpPr/>
            <p:nvPr/>
          </p:nvSpPr>
          <p:spPr bwMode="auto">
            <a:xfrm>
              <a:off x="4478338" y="1384300"/>
              <a:ext cx="19050" cy="0"/>
            </a:xfrm>
            <a:custGeom>
              <a:avLst/>
              <a:gdLst>
                <a:gd name="T0" fmla="*/ 0 w 12"/>
                <a:gd name="T1" fmla="*/ 12 w 12"/>
                <a:gd name="T2" fmla="*/ 12 w 12"/>
                <a:gd name="T3" fmla="*/ 12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12" y="0"/>
                  </a:lnTo>
                  <a:lnTo>
                    <a:pt x="12" y="0"/>
                  </a:lnTo>
                  <a:lnTo>
                    <a:pt x="12"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6" name="Freeform 576"/>
            <p:cNvSpPr/>
            <p:nvPr/>
          </p:nvSpPr>
          <p:spPr bwMode="auto">
            <a:xfrm>
              <a:off x="4478338" y="1384300"/>
              <a:ext cx="19050" cy="0"/>
            </a:xfrm>
            <a:custGeom>
              <a:avLst/>
              <a:gdLst>
                <a:gd name="T0" fmla="*/ 0 w 12"/>
                <a:gd name="T1" fmla="*/ 12 w 12"/>
                <a:gd name="T2" fmla="*/ 12 w 12"/>
                <a:gd name="T3" fmla="*/ 12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12" y="0"/>
                  </a:lnTo>
                  <a:lnTo>
                    <a:pt x="12" y="0"/>
                  </a:lnTo>
                  <a:lnTo>
                    <a:pt x="12"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7" name="Freeform 577"/>
            <p:cNvSpPr/>
            <p:nvPr/>
          </p:nvSpPr>
          <p:spPr bwMode="auto">
            <a:xfrm>
              <a:off x="44973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8" name="Freeform 578"/>
            <p:cNvSpPr/>
            <p:nvPr/>
          </p:nvSpPr>
          <p:spPr bwMode="auto">
            <a:xfrm>
              <a:off x="4497388" y="13843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599" name="Freeform 579"/>
            <p:cNvSpPr/>
            <p:nvPr/>
          </p:nvSpPr>
          <p:spPr bwMode="auto">
            <a:xfrm>
              <a:off x="401161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0" name="Freeform 580"/>
            <p:cNvSpPr/>
            <p:nvPr/>
          </p:nvSpPr>
          <p:spPr bwMode="auto">
            <a:xfrm>
              <a:off x="4011613" y="13843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1" name="Freeform 581"/>
            <p:cNvSpPr>
              <a:spLocks noEditPoints="1"/>
            </p:cNvSpPr>
            <p:nvPr/>
          </p:nvSpPr>
          <p:spPr bwMode="auto">
            <a:xfrm>
              <a:off x="4029076" y="1428750"/>
              <a:ext cx="1506538" cy="0"/>
            </a:xfrm>
            <a:custGeom>
              <a:avLst/>
              <a:gdLst>
                <a:gd name="T0" fmla="*/ 17 w 949"/>
                <a:gd name="T1" fmla="*/ 28 w 949"/>
                <a:gd name="T2" fmla="*/ 45 w 949"/>
                <a:gd name="T3" fmla="*/ 61 w 949"/>
                <a:gd name="T4" fmla="*/ 67 w 949"/>
                <a:gd name="T5" fmla="*/ 95 w 949"/>
                <a:gd name="T6" fmla="*/ 95 w 949"/>
                <a:gd name="T7" fmla="*/ 122 w 949"/>
                <a:gd name="T8" fmla="*/ 134 w 949"/>
                <a:gd name="T9" fmla="*/ 150 w 949"/>
                <a:gd name="T10" fmla="*/ 167 w 949"/>
                <a:gd name="T11" fmla="*/ 172 w 949"/>
                <a:gd name="T12" fmla="*/ 200 w 949"/>
                <a:gd name="T13" fmla="*/ 200 w 949"/>
                <a:gd name="T14" fmla="*/ 228 w 949"/>
                <a:gd name="T15" fmla="*/ 239 w 949"/>
                <a:gd name="T16" fmla="*/ 256 w 949"/>
                <a:gd name="T17" fmla="*/ 272 w 949"/>
                <a:gd name="T18" fmla="*/ 278 w 949"/>
                <a:gd name="T19" fmla="*/ 306 w 949"/>
                <a:gd name="T20" fmla="*/ 306 w 949"/>
                <a:gd name="T21" fmla="*/ 333 w 949"/>
                <a:gd name="T22" fmla="*/ 344 w 949"/>
                <a:gd name="T23" fmla="*/ 361 w 949"/>
                <a:gd name="T24" fmla="*/ 378 w 949"/>
                <a:gd name="T25" fmla="*/ 383 w 949"/>
                <a:gd name="T26" fmla="*/ 411 w 949"/>
                <a:gd name="T27" fmla="*/ 411 w 949"/>
                <a:gd name="T28" fmla="*/ 439 w 949"/>
                <a:gd name="T29" fmla="*/ 450 w 949"/>
                <a:gd name="T30" fmla="*/ 467 w 949"/>
                <a:gd name="T31" fmla="*/ 483 w 949"/>
                <a:gd name="T32" fmla="*/ 489 w 949"/>
                <a:gd name="T33" fmla="*/ 517 w 949"/>
                <a:gd name="T34" fmla="*/ 517 w 949"/>
                <a:gd name="T35" fmla="*/ 544 w 949"/>
                <a:gd name="T36" fmla="*/ 555 w 949"/>
                <a:gd name="T37" fmla="*/ 572 w 949"/>
                <a:gd name="T38" fmla="*/ 589 w 949"/>
                <a:gd name="T39" fmla="*/ 594 w 949"/>
                <a:gd name="T40" fmla="*/ 622 w 949"/>
                <a:gd name="T41" fmla="*/ 622 w 949"/>
                <a:gd name="T42" fmla="*/ 650 w 949"/>
                <a:gd name="T43" fmla="*/ 661 w 949"/>
                <a:gd name="T44" fmla="*/ 678 w 949"/>
                <a:gd name="T45" fmla="*/ 694 w 949"/>
                <a:gd name="T46" fmla="*/ 700 w 949"/>
                <a:gd name="T47" fmla="*/ 727 w 949"/>
                <a:gd name="T48" fmla="*/ 727 w 949"/>
                <a:gd name="T49" fmla="*/ 755 w 949"/>
                <a:gd name="T50" fmla="*/ 766 w 949"/>
                <a:gd name="T51" fmla="*/ 783 w 949"/>
                <a:gd name="T52" fmla="*/ 800 w 949"/>
                <a:gd name="T53" fmla="*/ 805 w 949"/>
                <a:gd name="T54" fmla="*/ 833 w 949"/>
                <a:gd name="T55" fmla="*/ 833 w 949"/>
                <a:gd name="T56" fmla="*/ 861 w 949"/>
                <a:gd name="T57" fmla="*/ 872 w 949"/>
                <a:gd name="T58" fmla="*/ 888 w 949"/>
                <a:gd name="T59" fmla="*/ 905 w 949"/>
                <a:gd name="T60" fmla="*/ 911 w 949"/>
                <a:gd name="T61" fmla="*/ 938 w 949"/>
                <a:gd name="T62" fmla="*/ 938 w 94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949">
                  <a:moveTo>
                    <a:pt x="0" y="0"/>
                  </a:moveTo>
                  <a:lnTo>
                    <a:pt x="0" y="0"/>
                  </a:lnTo>
                  <a:lnTo>
                    <a:pt x="6" y="0"/>
                  </a:lnTo>
                  <a:lnTo>
                    <a:pt x="6" y="0"/>
                  </a:lnTo>
                  <a:lnTo>
                    <a:pt x="6" y="0"/>
                  </a:lnTo>
                  <a:lnTo>
                    <a:pt x="0" y="0"/>
                  </a:lnTo>
                  <a:lnTo>
                    <a:pt x="0" y="0"/>
                  </a:lnTo>
                  <a:close/>
                  <a:moveTo>
                    <a:pt x="11" y="0"/>
                  </a:moveTo>
                  <a:lnTo>
                    <a:pt x="11" y="0"/>
                  </a:lnTo>
                  <a:lnTo>
                    <a:pt x="17" y="0"/>
                  </a:lnTo>
                  <a:lnTo>
                    <a:pt x="17" y="0"/>
                  </a:lnTo>
                  <a:lnTo>
                    <a:pt x="17" y="0"/>
                  </a:lnTo>
                  <a:lnTo>
                    <a:pt x="11" y="0"/>
                  </a:lnTo>
                  <a:lnTo>
                    <a:pt x="11" y="0"/>
                  </a:lnTo>
                  <a:close/>
                  <a:moveTo>
                    <a:pt x="23" y="0"/>
                  </a:moveTo>
                  <a:lnTo>
                    <a:pt x="23" y="0"/>
                  </a:lnTo>
                  <a:lnTo>
                    <a:pt x="28" y="0"/>
                  </a:lnTo>
                  <a:lnTo>
                    <a:pt x="28" y="0"/>
                  </a:lnTo>
                  <a:lnTo>
                    <a:pt x="28" y="0"/>
                  </a:lnTo>
                  <a:lnTo>
                    <a:pt x="23" y="0"/>
                  </a:lnTo>
                  <a:lnTo>
                    <a:pt x="23" y="0"/>
                  </a:lnTo>
                  <a:close/>
                  <a:moveTo>
                    <a:pt x="28" y="0"/>
                  </a:moveTo>
                  <a:lnTo>
                    <a:pt x="28" y="0"/>
                  </a:lnTo>
                  <a:lnTo>
                    <a:pt x="39" y="0"/>
                  </a:lnTo>
                  <a:lnTo>
                    <a:pt x="39" y="0"/>
                  </a:lnTo>
                  <a:lnTo>
                    <a:pt x="39" y="0"/>
                  </a:lnTo>
                  <a:lnTo>
                    <a:pt x="28" y="0"/>
                  </a:lnTo>
                  <a:lnTo>
                    <a:pt x="28" y="0"/>
                  </a:lnTo>
                  <a:close/>
                  <a:moveTo>
                    <a:pt x="39" y="0"/>
                  </a:moveTo>
                  <a:lnTo>
                    <a:pt x="39" y="0"/>
                  </a:lnTo>
                  <a:lnTo>
                    <a:pt x="45" y="0"/>
                  </a:lnTo>
                  <a:lnTo>
                    <a:pt x="45" y="0"/>
                  </a:lnTo>
                  <a:lnTo>
                    <a:pt x="45" y="0"/>
                  </a:lnTo>
                  <a:lnTo>
                    <a:pt x="39" y="0"/>
                  </a:lnTo>
                  <a:lnTo>
                    <a:pt x="39" y="0"/>
                  </a:lnTo>
                  <a:close/>
                  <a:moveTo>
                    <a:pt x="50" y="0"/>
                  </a:moveTo>
                  <a:lnTo>
                    <a:pt x="50" y="0"/>
                  </a:lnTo>
                  <a:lnTo>
                    <a:pt x="56" y="0"/>
                  </a:lnTo>
                  <a:lnTo>
                    <a:pt x="56" y="0"/>
                  </a:lnTo>
                  <a:lnTo>
                    <a:pt x="56" y="0"/>
                  </a:lnTo>
                  <a:lnTo>
                    <a:pt x="50" y="0"/>
                  </a:lnTo>
                  <a:lnTo>
                    <a:pt x="50" y="0"/>
                  </a:lnTo>
                  <a:close/>
                  <a:moveTo>
                    <a:pt x="61" y="0"/>
                  </a:moveTo>
                  <a:lnTo>
                    <a:pt x="61" y="0"/>
                  </a:lnTo>
                  <a:lnTo>
                    <a:pt x="67" y="0"/>
                  </a:lnTo>
                  <a:lnTo>
                    <a:pt x="67" y="0"/>
                  </a:lnTo>
                  <a:lnTo>
                    <a:pt x="67" y="0"/>
                  </a:lnTo>
                  <a:lnTo>
                    <a:pt x="61" y="0"/>
                  </a:lnTo>
                  <a:lnTo>
                    <a:pt x="61" y="0"/>
                  </a:lnTo>
                  <a:close/>
                  <a:moveTo>
                    <a:pt x="67" y="0"/>
                  </a:moveTo>
                  <a:lnTo>
                    <a:pt x="67" y="0"/>
                  </a:lnTo>
                  <a:lnTo>
                    <a:pt x="73" y="0"/>
                  </a:lnTo>
                  <a:lnTo>
                    <a:pt x="78" y="0"/>
                  </a:lnTo>
                  <a:lnTo>
                    <a:pt x="73" y="0"/>
                  </a:lnTo>
                  <a:lnTo>
                    <a:pt x="67" y="0"/>
                  </a:lnTo>
                  <a:lnTo>
                    <a:pt x="67" y="0"/>
                  </a:lnTo>
                  <a:close/>
                  <a:moveTo>
                    <a:pt x="78" y="0"/>
                  </a:moveTo>
                  <a:lnTo>
                    <a:pt x="78" y="0"/>
                  </a:lnTo>
                  <a:lnTo>
                    <a:pt x="84" y="0"/>
                  </a:lnTo>
                  <a:lnTo>
                    <a:pt x="84" y="0"/>
                  </a:lnTo>
                  <a:lnTo>
                    <a:pt x="84" y="0"/>
                  </a:lnTo>
                  <a:lnTo>
                    <a:pt x="78" y="0"/>
                  </a:lnTo>
                  <a:lnTo>
                    <a:pt x="78" y="0"/>
                  </a:lnTo>
                  <a:close/>
                  <a:moveTo>
                    <a:pt x="89" y="0"/>
                  </a:moveTo>
                  <a:lnTo>
                    <a:pt x="89" y="0"/>
                  </a:lnTo>
                  <a:lnTo>
                    <a:pt x="95" y="0"/>
                  </a:lnTo>
                  <a:lnTo>
                    <a:pt x="95" y="0"/>
                  </a:lnTo>
                  <a:lnTo>
                    <a:pt x="95" y="0"/>
                  </a:lnTo>
                  <a:lnTo>
                    <a:pt x="89" y="0"/>
                  </a:lnTo>
                  <a:lnTo>
                    <a:pt x="89" y="0"/>
                  </a:lnTo>
                  <a:close/>
                  <a:moveTo>
                    <a:pt x="95" y="0"/>
                  </a:moveTo>
                  <a:lnTo>
                    <a:pt x="100" y="0"/>
                  </a:lnTo>
                  <a:lnTo>
                    <a:pt x="106" y="0"/>
                  </a:lnTo>
                  <a:lnTo>
                    <a:pt x="106" y="0"/>
                  </a:lnTo>
                  <a:lnTo>
                    <a:pt x="106" y="0"/>
                  </a:lnTo>
                  <a:lnTo>
                    <a:pt x="100" y="0"/>
                  </a:lnTo>
                  <a:lnTo>
                    <a:pt x="95" y="0"/>
                  </a:lnTo>
                  <a:close/>
                  <a:moveTo>
                    <a:pt x="106" y="0"/>
                  </a:moveTo>
                  <a:lnTo>
                    <a:pt x="106" y="0"/>
                  </a:lnTo>
                  <a:lnTo>
                    <a:pt x="111" y="0"/>
                  </a:lnTo>
                  <a:lnTo>
                    <a:pt x="111" y="0"/>
                  </a:lnTo>
                  <a:lnTo>
                    <a:pt x="111" y="0"/>
                  </a:lnTo>
                  <a:lnTo>
                    <a:pt x="106" y="0"/>
                  </a:lnTo>
                  <a:lnTo>
                    <a:pt x="106" y="0"/>
                  </a:lnTo>
                  <a:close/>
                  <a:moveTo>
                    <a:pt x="117" y="0"/>
                  </a:moveTo>
                  <a:lnTo>
                    <a:pt x="117" y="0"/>
                  </a:lnTo>
                  <a:lnTo>
                    <a:pt x="122" y="0"/>
                  </a:lnTo>
                  <a:lnTo>
                    <a:pt x="122" y="0"/>
                  </a:lnTo>
                  <a:lnTo>
                    <a:pt x="122" y="0"/>
                  </a:lnTo>
                  <a:lnTo>
                    <a:pt x="117" y="0"/>
                  </a:lnTo>
                  <a:lnTo>
                    <a:pt x="117" y="0"/>
                  </a:lnTo>
                  <a:close/>
                  <a:moveTo>
                    <a:pt x="128" y="0"/>
                  </a:moveTo>
                  <a:lnTo>
                    <a:pt x="128" y="0"/>
                  </a:lnTo>
                  <a:lnTo>
                    <a:pt x="134" y="0"/>
                  </a:lnTo>
                  <a:lnTo>
                    <a:pt x="134" y="0"/>
                  </a:lnTo>
                  <a:lnTo>
                    <a:pt x="134" y="0"/>
                  </a:lnTo>
                  <a:lnTo>
                    <a:pt x="128" y="0"/>
                  </a:lnTo>
                  <a:lnTo>
                    <a:pt x="128" y="0"/>
                  </a:lnTo>
                  <a:close/>
                  <a:moveTo>
                    <a:pt x="134" y="0"/>
                  </a:moveTo>
                  <a:lnTo>
                    <a:pt x="134" y="0"/>
                  </a:lnTo>
                  <a:lnTo>
                    <a:pt x="145" y="0"/>
                  </a:lnTo>
                  <a:lnTo>
                    <a:pt x="145" y="0"/>
                  </a:lnTo>
                  <a:lnTo>
                    <a:pt x="145" y="0"/>
                  </a:lnTo>
                  <a:lnTo>
                    <a:pt x="134" y="0"/>
                  </a:lnTo>
                  <a:lnTo>
                    <a:pt x="134" y="0"/>
                  </a:lnTo>
                  <a:close/>
                  <a:moveTo>
                    <a:pt x="145" y="0"/>
                  </a:moveTo>
                  <a:lnTo>
                    <a:pt x="145" y="0"/>
                  </a:lnTo>
                  <a:lnTo>
                    <a:pt x="150" y="0"/>
                  </a:lnTo>
                  <a:lnTo>
                    <a:pt x="150" y="0"/>
                  </a:lnTo>
                  <a:lnTo>
                    <a:pt x="150" y="0"/>
                  </a:lnTo>
                  <a:lnTo>
                    <a:pt x="145" y="0"/>
                  </a:lnTo>
                  <a:lnTo>
                    <a:pt x="145" y="0"/>
                  </a:lnTo>
                  <a:close/>
                  <a:moveTo>
                    <a:pt x="156" y="0"/>
                  </a:moveTo>
                  <a:lnTo>
                    <a:pt x="156" y="0"/>
                  </a:lnTo>
                  <a:lnTo>
                    <a:pt x="161" y="0"/>
                  </a:lnTo>
                  <a:lnTo>
                    <a:pt x="161" y="0"/>
                  </a:lnTo>
                  <a:lnTo>
                    <a:pt x="161" y="0"/>
                  </a:lnTo>
                  <a:lnTo>
                    <a:pt x="156" y="0"/>
                  </a:lnTo>
                  <a:lnTo>
                    <a:pt x="156" y="0"/>
                  </a:lnTo>
                  <a:close/>
                  <a:moveTo>
                    <a:pt x="167" y="0"/>
                  </a:moveTo>
                  <a:lnTo>
                    <a:pt x="167" y="0"/>
                  </a:lnTo>
                  <a:lnTo>
                    <a:pt x="172" y="0"/>
                  </a:lnTo>
                  <a:lnTo>
                    <a:pt x="172" y="0"/>
                  </a:lnTo>
                  <a:lnTo>
                    <a:pt x="172" y="0"/>
                  </a:lnTo>
                  <a:lnTo>
                    <a:pt x="167" y="0"/>
                  </a:lnTo>
                  <a:lnTo>
                    <a:pt x="167" y="0"/>
                  </a:lnTo>
                  <a:close/>
                  <a:moveTo>
                    <a:pt x="172" y="0"/>
                  </a:moveTo>
                  <a:lnTo>
                    <a:pt x="172" y="0"/>
                  </a:lnTo>
                  <a:lnTo>
                    <a:pt x="178" y="0"/>
                  </a:lnTo>
                  <a:lnTo>
                    <a:pt x="184" y="0"/>
                  </a:lnTo>
                  <a:lnTo>
                    <a:pt x="178" y="0"/>
                  </a:lnTo>
                  <a:lnTo>
                    <a:pt x="172" y="0"/>
                  </a:lnTo>
                  <a:lnTo>
                    <a:pt x="172" y="0"/>
                  </a:lnTo>
                  <a:close/>
                  <a:moveTo>
                    <a:pt x="184" y="0"/>
                  </a:moveTo>
                  <a:lnTo>
                    <a:pt x="184" y="0"/>
                  </a:lnTo>
                  <a:lnTo>
                    <a:pt x="189" y="0"/>
                  </a:lnTo>
                  <a:lnTo>
                    <a:pt x="189" y="0"/>
                  </a:lnTo>
                  <a:lnTo>
                    <a:pt x="189" y="0"/>
                  </a:lnTo>
                  <a:lnTo>
                    <a:pt x="184" y="0"/>
                  </a:lnTo>
                  <a:lnTo>
                    <a:pt x="184" y="0"/>
                  </a:lnTo>
                  <a:close/>
                  <a:moveTo>
                    <a:pt x="195" y="0"/>
                  </a:moveTo>
                  <a:lnTo>
                    <a:pt x="195" y="0"/>
                  </a:lnTo>
                  <a:lnTo>
                    <a:pt x="200" y="0"/>
                  </a:lnTo>
                  <a:lnTo>
                    <a:pt x="200" y="0"/>
                  </a:lnTo>
                  <a:lnTo>
                    <a:pt x="200" y="0"/>
                  </a:lnTo>
                  <a:lnTo>
                    <a:pt x="195" y="0"/>
                  </a:lnTo>
                  <a:lnTo>
                    <a:pt x="195" y="0"/>
                  </a:lnTo>
                  <a:close/>
                  <a:moveTo>
                    <a:pt x="200" y="0"/>
                  </a:moveTo>
                  <a:lnTo>
                    <a:pt x="206" y="0"/>
                  </a:lnTo>
                  <a:lnTo>
                    <a:pt x="211" y="0"/>
                  </a:lnTo>
                  <a:lnTo>
                    <a:pt x="211" y="0"/>
                  </a:lnTo>
                  <a:lnTo>
                    <a:pt x="211" y="0"/>
                  </a:lnTo>
                  <a:lnTo>
                    <a:pt x="206" y="0"/>
                  </a:lnTo>
                  <a:lnTo>
                    <a:pt x="200" y="0"/>
                  </a:lnTo>
                  <a:close/>
                  <a:moveTo>
                    <a:pt x="211" y="0"/>
                  </a:moveTo>
                  <a:lnTo>
                    <a:pt x="211" y="0"/>
                  </a:lnTo>
                  <a:lnTo>
                    <a:pt x="217" y="0"/>
                  </a:lnTo>
                  <a:lnTo>
                    <a:pt x="217" y="0"/>
                  </a:lnTo>
                  <a:lnTo>
                    <a:pt x="217" y="0"/>
                  </a:lnTo>
                  <a:lnTo>
                    <a:pt x="211" y="0"/>
                  </a:lnTo>
                  <a:lnTo>
                    <a:pt x="211" y="0"/>
                  </a:lnTo>
                  <a:close/>
                  <a:moveTo>
                    <a:pt x="222" y="0"/>
                  </a:moveTo>
                  <a:lnTo>
                    <a:pt x="222" y="0"/>
                  </a:lnTo>
                  <a:lnTo>
                    <a:pt x="228" y="0"/>
                  </a:lnTo>
                  <a:lnTo>
                    <a:pt x="228" y="0"/>
                  </a:lnTo>
                  <a:lnTo>
                    <a:pt x="228" y="0"/>
                  </a:lnTo>
                  <a:lnTo>
                    <a:pt x="222" y="0"/>
                  </a:lnTo>
                  <a:lnTo>
                    <a:pt x="222" y="0"/>
                  </a:lnTo>
                  <a:close/>
                  <a:moveTo>
                    <a:pt x="233" y="0"/>
                  </a:moveTo>
                  <a:lnTo>
                    <a:pt x="233" y="0"/>
                  </a:lnTo>
                  <a:lnTo>
                    <a:pt x="239" y="0"/>
                  </a:lnTo>
                  <a:lnTo>
                    <a:pt x="239" y="0"/>
                  </a:lnTo>
                  <a:lnTo>
                    <a:pt x="239" y="0"/>
                  </a:lnTo>
                  <a:lnTo>
                    <a:pt x="233" y="0"/>
                  </a:lnTo>
                  <a:lnTo>
                    <a:pt x="233" y="0"/>
                  </a:lnTo>
                  <a:close/>
                  <a:moveTo>
                    <a:pt x="239" y="0"/>
                  </a:moveTo>
                  <a:lnTo>
                    <a:pt x="239" y="0"/>
                  </a:lnTo>
                  <a:lnTo>
                    <a:pt x="250" y="0"/>
                  </a:lnTo>
                  <a:lnTo>
                    <a:pt x="250" y="0"/>
                  </a:lnTo>
                  <a:lnTo>
                    <a:pt x="250" y="0"/>
                  </a:lnTo>
                  <a:lnTo>
                    <a:pt x="239" y="0"/>
                  </a:lnTo>
                  <a:lnTo>
                    <a:pt x="239" y="0"/>
                  </a:lnTo>
                  <a:close/>
                  <a:moveTo>
                    <a:pt x="250" y="0"/>
                  </a:moveTo>
                  <a:lnTo>
                    <a:pt x="250" y="0"/>
                  </a:lnTo>
                  <a:lnTo>
                    <a:pt x="256" y="0"/>
                  </a:lnTo>
                  <a:lnTo>
                    <a:pt x="256" y="0"/>
                  </a:lnTo>
                  <a:lnTo>
                    <a:pt x="256" y="0"/>
                  </a:lnTo>
                  <a:lnTo>
                    <a:pt x="250" y="0"/>
                  </a:lnTo>
                  <a:lnTo>
                    <a:pt x="250" y="0"/>
                  </a:lnTo>
                  <a:close/>
                  <a:moveTo>
                    <a:pt x="261" y="0"/>
                  </a:moveTo>
                  <a:lnTo>
                    <a:pt x="261" y="0"/>
                  </a:lnTo>
                  <a:lnTo>
                    <a:pt x="267" y="0"/>
                  </a:lnTo>
                  <a:lnTo>
                    <a:pt x="267" y="0"/>
                  </a:lnTo>
                  <a:lnTo>
                    <a:pt x="267" y="0"/>
                  </a:lnTo>
                  <a:lnTo>
                    <a:pt x="261" y="0"/>
                  </a:lnTo>
                  <a:lnTo>
                    <a:pt x="261" y="0"/>
                  </a:lnTo>
                  <a:close/>
                  <a:moveTo>
                    <a:pt x="272" y="0"/>
                  </a:moveTo>
                  <a:lnTo>
                    <a:pt x="272" y="0"/>
                  </a:lnTo>
                  <a:lnTo>
                    <a:pt x="278" y="0"/>
                  </a:lnTo>
                  <a:lnTo>
                    <a:pt x="278" y="0"/>
                  </a:lnTo>
                  <a:lnTo>
                    <a:pt x="278" y="0"/>
                  </a:lnTo>
                  <a:lnTo>
                    <a:pt x="272" y="0"/>
                  </a:lnTo>
                  <a:lnTo>
                    <a:pt x="272" y="0"/>
                  </a:lnTo>
                  <a:close/>
                  <a:moveTo>
                    <a:pt x="278" y="0"/>
                  </a:moveTo>
                  <a:lnTo>
                    <a:pt x="278" y="0"/>
                  </a:lnTo>
                  <a:lnTo>
                    <a:pt x="283" y="0"/>
                  </a:lnTo>
                  <a:lnTo>
                    <a:pt x="289" y="0"/>
                  </a:lnTo>
                  <a:lnTo>
                    <a:pt x="283" y="0"/>
                  </a:lnTo>
                  <a:lnTo>
                    <a:pt x="278" y="0"/>
                  </a:lnTo>
                  <a:lnTo>
                    <a:pt x="278" y="0"/>
                  </a:lnTo>
                  <a:close/>
                  <a:moveTo>
                    <a:pt x="289" y="0"/>
                  </a:moveTo>
                  <a:lnTo>
                    <a:pt x="289" y="0"/>
                  </a:lnTo>
                  <a:lnTo>
                    <a:pt x="295" y="0"/>
                  </a:lnTo>
                  <a:lnTo>
                    <a:pt x="295" y="0"/>
                  </a:lnTo>
                  <a:lnTo>
                    <a:pt x="295" y="0"/>
                  </a:lnTo>
                  <a:lnTo>
                    <a:pt x="289" y="0"/>
                  </a:lnTo>
                  <a:lnTo>
                    <a:pt x="289" y="0"/>
                  </a:lnTo>
                  <a:close/>
                  <a:moveTo>
                    <a:pt x="300" y="0"/>
                  </a:moveTo>
                  <a:lnTo>
                    <a:pt x="300" y="0"/>
                  </a:lnTo>
                  <a:lnTo>
                    <a:pt x="306" y="0"/>
                  </a:lnTo>
                  <a:lnTo>
                    <a:pt x="306" y="0"/>
                  </a:lnTo>
                  <a:lnTo>
                    <a:pt x="306" y="0"/>
                  </a:lnTo>
                  <a:lnTo>
                    <a:pt x="300" y="0"/>
                  </a:lnTo>
                  <a:lnTo>
                    <a:pt x="300" y="0"/>
                  </a:lnTo>
                  <a:close/>
                  <a:moveTo>
                    <a:pt x="306" y="0"/>
                  </a:moveTo>
                  <a:lnTo>
                    <a:pt x="311" y="0"/>
                  </a:lnTo>
                  <a:lnTo>
                    <a:pt x="317" y="0"/>
                  </a:lnTo>
                  <a:lnTo>
                    <a:pt x="317" y="0"/>
                  </a:lnTo>
                  <a:lnTo>
                    <a:pt x="317" y="0"/>
                  </a:lnTo>
                  <a:lnTo>
                    <a:pt x="311" y="0"/>
                  </a:lnTo>
                  <a:lnTo>
                    <a:pt x="306" y="0"/>
                  </a:lnTo>
                  <a:close/>
                  <a:moveTo>
                    <a:pt x="317" y="0"/>
                  </a:moveTo>
                  <a:lnTo>
                    <a:pt x="317" y="0"/>
                  </a:lnTo>
                  <a:lnTo>
                    <a:pt x="322" y="0"/>
                  </a:lnTo>
                  <a:lnTo>
                    <a:pt x="322" y="0"/>
                  </a:lnTo>
                  <a:lnTo>
                    <a:pt x="322" y="0"/>
                  </a:lnTo>
                  <a:lnTo>
                    <a:pt x="317" y="0"/>
                  </a:lnTo>
                  <a:lnTo>
                    <a:pt x="317" y="0"/>
                  </a:lnTo>
                  <a:close/>
                  <a:moveTo>
                    <a:pt x="328" y="0"/>
                  </a:moveTo>
                  <a:lnTo>
                    <a:pt x="328" y="0"/>
                  </a:lnTo>
                  <a:lnTo>
                    <a:pt x="333" y="0"/>
                  </a:lnTo>
                  <a:lnTo>
                    <a:pt x="333" y="0"/>
                  </a:lnTo>
                  <a:lnTo>
                    <a:pt x="333" y="0"/>
                  </a:lnTo>
                  <a:lnTo>
                    <a:pt x="328" y="0"/>
                  </a:lnTo>
                  <a:lnTo>
                    <a:pt x="328" y="0"/>
                  </a:lnTo>
                  <a:close/>
                  <a:moveTo>
                    <a:pt x="339" y="0"/>
                  </a:moveTo>
                  <a:lnTo>
                    <a:pt x="339" y="0"/>
                  </a:lnTo>
                  <a:lnTo>
                    <a:pt x="344" y="0"/>
                  </a:lnTo>
                  <a:lnTo>
                    <a:pt x="344" y="0"/>
                  </a:lnTo>
                  <a:lnTo>
                    <a:pt x="344" y="0"/>
                  </a:lnTo>
                  <a:lnTo>
                    <a:pt x="339" y="0"/>
                  </a:lnTo>
                  <a:lnTo>
                    <a:pt x="339" y="0"/>
                  </a:lnTo>
                  <a:close/>
                  <a:moveTo>
                    <a:pt x="344" y="0"/>
                  </a:moveTo>
                  <a:lnTo>
                    <a:pt x="344" y="0"/>
                  </a:lnTo>
                  <a:lnTo>
                    <a:pt x="356" y="0"/>
                  </a:lnTo>
                  <a:lnTo>
                    <a:pt x="356" y="0"/>
                  </a:lnTo>
                  <a:lnTo>
                    <a:pt x="356" y="0"/>
                  </a:lnTo>
                  <a:lnTo>
                    <a:pt x="344" y="0"/>
                  </a:lnTo>
                  <a:lnTo>
                    <a:pt x="344" y="0"/>
                  </a:lnTo>
                  <a:close/>
                  <a:moveTo>
                    <a:pt x="356" y="0"/>
                  </a:moveTo>
                  <a:lnTo>
                    <a:pt x="356" y="0"/>
                  </a:lnTo>
                  <a:lnTo>
                    <a:pt x="361" y="0"/>
                  </a:lnTo>
                  <a:lnTo>
                    <a:pt x="361" y="0"/>
                  </a:lnTo>
                  <a:lnTo>
                    <a:pt x="361" y="0"/>
                  </a:lnTo>
                  <a:lnTo>
                    <a:pt x="356" y="0"/>
                  </a:lnTo>
                  <a:lnTo>
                    <a:pt x="356" y="0"/>
                  </a:lnTo>
                  <a:close/>
                  <a:moveTo>
                    <a:pt x="367" y="0"/>
                  </a:moveTo>
                  <a:lnTo>
                    <a:pt x="367" y="0"/>
                  </a:lnTo>
                  <a:lnTo>
                    <a:pt x="372" y="0"/>
                  </a:lnTo>
                  <a:lnTo>
                    <a:pt x="372" y="0"/>
                  </a:lnTo>
                  <a:lnTo>
                    <a:pt x="372" y="0"/>
                  </a:lnTo>
                  <a:lnTo>
                    <a:pt x="367" y="0"/>
                  </a:lnTo>
                  <a:lnTo>
                    <a:pt x="367" y="0"/>
                  </a:lnTo>
                  <a:close/>
                  <a:moveTo>
                    <a:pt x="378" y="0"/>
                  </a:moveTo>
                  <a:lnTo>
                    <a:pt x="378" y="0"/>
                  </a:lnTo>
                  <a:lnTo>
                    <a:pt x="383" y="0"/>
                  </a:lnTo>
                  <a:lnTo>
                    <a:pt x="383" y="0"/>
                  </a:lnTo>
                  <a:lnTo>
                    <a:pt x="383" y="0"/>
                  </a:lnTo>
                  <a:lnTo>
                    <a:pt x="378" y="0"/>
                  </a:lnTo>
                  <a:lnTo>
                    <a:pt x="378" y="0"/>
                  </a:lnTo>
                  <a:close/>
                  <a:moveTo>
                    <a:pt x="383" y="0"/>
                  </a:moveTo>
                  <a:lnTo>
                    <a:pt x="383" y="0"/>
                  </a:lnTo>
                  <a:lnTo>
                    <a:pt x="389" y="0"/>
                  </a:lnTo>
                  <a:lnTo>
                    <a:pt x="389" y="0"/>
                  </a:lnTo>
                  <a:lnTo>
                    <a:pt x="389" y="0"/>
                  </a:lnTo>
                  <a:lnTo>
                    <a:pt x="383" y="0"/>
                  </a:lnTo>
                  <a:lnTo>
                    <a:pt x="383" y="0"/>
                  </a:lnTo>
                  <a:close/>
                  <a:moveTo>
                    <a:pt x="394" y="0"/>
                  </a:moveTo>
                  <a:lnTo>
                    <a:pt x="394" y="0"/>
                  </a:lnTo>
                  <a:lnTo>
                    <a:pt x="400" y="0"/>
                  </a:lnTo>
                  <a:lnTo>
                    <a:pt x="400" y="0"/>
                  </a:lnTo>
                  <a:lnTo>
                    <a:pt x="400" y="0"/>
                  </a:lnTo>
                  <a:lnTo>
                    <a:pt x="394" y="0"/>
                  </a:lnTo>
                  <a:lnTo>
                    <a:pt x="394" y="0"/>
                  </a:lnTo>
                  <a:close/>
                  <a:moveTo>
                    <a:pt x="406" y="0"/>
                  </a:moveTo>
                  <a:lnTo>
                    <a:pt x="406" y="0"/>
                  </a:lnTo>
                  <a:lnTo>
                    <a:pt x="411" y="0"/>
                  </a:lnTo>
                  <a:lnTo>
                    <a:pt x="411" y="0"/>
                  </a:lnTo>
                  <a:lnTo>
                    <a:pt x="411" y="0"/>
                  </a:lnTo>
                  <a:lnTo>
                    <a:pt x="406" y="0"/>
                  </a:lnTo>
                  <a:lnTo>
                    <a:pt x="406" y="0"/>
                  </a:lnTo>
                  <a:close/>
                  <a:moveTo>
                    <a:pt x="411" y="0"/>
                  </a:moveTo>
                  <a:lnTo>
                    <a:pt x="417" y="0"/>
                  </a:lnTo>
                  <a:lnTo>
                    <a:pt x="422" y="0"/>
                  </a:lnTo>
                  <a:lnTo>
                    <a:pt x="422" y="0"/>
                  </a:lnTo>
                  <a:lnTo>
                    <a:pt x="422" y="0"/>
                  </a:lnTo>
                  <a:lnTo>
                    <a:pt x="417" y="0"/>
                  </a:lnTo>
                  <a:lnTo>
                    <a:pt x="411" y="0"/>
                  </a:lnTo>
                  <a:close/>
                  <a:moveTo>
                    <a:pt x="422" y="0"/>
                  </a:moveTo>
                  <a:lnTo>
                    <a:pt x="422" y="0"/>
                  </a:lnTo>
                  <a:lnTo>
                    <a:pt x="428" y="0"/>
                  </a:lnTo>
                  <a:lnTo>
                    <a:pt x="428" y="0"/>
                  </a:lnTo>
                  <a:lnTo>
                    <a:pt x="428" y="0"/>
                  </a:lnTo>
                  <a:lnTo>
                    <a:pt x="422" y="0"/>
                  </a:lnTo>
                  <a:lnTo>
                    <a:pt x="422" y="0"/>
                  </a:lnTo>
                  <a:close/>
                  <a:moveTo>
                    <a:pt x="433" y="0"/>
                  </a:moveTo>
                  <a:lnTo>
                    <a:pt x="433" y="0"/>
                  </a:lnTo>
                  <a:lnTo>
                    <a:pt x="439" y="0"/>
                  </a:lnTo>
                  <a:lnTo>
                    <a:pt x="439" y="0"/>
                  </a:lnTo>
                  <a:lnTo>
                    <a:pt x="439" y="0"/>
                  </a:lnTo>
                  <a:lnTo>
                    <a:pt x="433" y="0"/>
                  </a:lnTo>
                  <a:lnTo>
                    <a:pt x="433" y="0"/>
                  </a:lnTo>
                  <a:close/>
                  <a:moveTo>
                    <a:pt x="444" y="0"/>
                  </a:moveTo>
                  <a:lnTo>
                    <a:pt x="444" y="0"/>
                  </a:lnTo>
                  <a:lnTo>
                    <a:pt x="450" y="0"/>
                  </a:lnTo>
                  <a:lnTo>
                    <a:pt x="450" y="0"/>
                  </a:lnTo>
                  <a:lnTo>
                    <a:pt x="450" y="0"/>
                  </a:lnTo>
                  <a:lnTo>
                    <a:pt x="444" y="0"/>
                  </a:lnTo>
                  <a:lnTo>
                    <a:pt x="444" y="0"/>
                  </a:lnTo>
                  <a:close/>
                  <a:moveTo>
                    <a:pt x="450" y="0"/>
                  </a:moveTo>
                  <a:lnTo>
                    <a:pt x="450" y="0"/>
                  </a:lnTo>
                  <a:lnTo>
                    <a:pt x="455" y="0"/>
                  </a:lnTo>
                  <a:lnTo>
                    <a:pt x="461" y="0"/>
                  </a:lnTo>
                  <a:lnTo>
                    <a:pt x="455" y="0"/>
                  </a:lnTo>
                  <a:lnTo>
                    <a:pt x="450" y="0"/>
                  </a:lnTo>
                  <a:lnTo>
                    <a:pt x="450" y="0"/>
                  </a:lnTo>
                  <a:close/>
                  <a:moveTo>
                    <a:pt x="461" y="0"/>
                  </a:moveTo>
                  <a:lnTo>
                    <a:pt x="461" y="0"/>
                  </a:lnTo>
                  <a:lnTo>
                    <a:pt x="467" y="0"/>
                  </a:lnTo>
                  <a:lnTo>
                    <a:pt x="467" y="0"/>
                  </a:lnTo>
                  <a:lnTo>
                    <a:pt x="467" y="0"/>
                  </a:lnTo>
                  <a:lnTo>
                    <a:pt x="461" y="0"/>
                  </a:lnTo>
                  <a:lnTo>
                    <a:pt x="461" y="0"/>
                  </a:lnTo>
                  <a:close/>
                  <a:moveTo>
                    <a:pt x="472" y="0"/>
                  </a:moveTo>
                  <a:lnTo>
                    <a:pt x="472" y="0"/>
                  </a:lnTo>
                  <a:lnTo>
                    <a:pt x="478" y="0"/>
                  </a:lnTo>
                  <a:lnTo>
                    <a:pt x="478" y="0"/>
                  </a:lnTo>
                  <a:lnTo>
                    <a:pt x="478" y="0"/>
                  </a:lnTo>
                  <a:lnTo>
                    <a:pt x="472" y="0"/>
                  </a:lnTo>
                  <a:lnTo>
                    <a:pt x="472" y="0"/>
                  </a:lnTo>
                  <a:close/>
                  <a:moveTo>
                    <a:pt x="483" y="0"/>
                  </a:moveTo>
                  <a:lnTo>
                    <a:pt x="483" y="0"/>
                  </a:lnTo>
                  <a:lnTo>
                    <a:pt x="489" y="0"/>
                  </a:lnTo>
                  <a:lnTo>
                    <a:pt x="489" y="0"/>
                  </a:lnTo>
                  <a:lnTo>
                    <a:pt x="489" y="0"/>
                  </a:lnTo>
                  <a:lnTo>
                    <a:pt x="483" y="0"/>
                  </a:lnTo>
                  <a:lnTo>
                    <a:pt x="483" y="0"/>
                  </a:lnTo>
                  <a:close/>
                  <a:moveTo>
                    <a:pt x="489" y="0"/>
                  </a:moveTo>
                  <a:lnTo>
                    <a:pt x="489" y="0"/>
                  </a:lnTo>
                  <a:lnTo>
                    <a:pt x="494" y="0"/>
                  </a:lnTo>
                  <a:lnTo>
                    <a:pt x="494" y="0"/>
                  </a:lnTo>
                  <a:lnTo>
                    <a:pt x="494" y="0"/>
                  </a:lnTo>
                  <a:lnTo>
                    <a:pt x="489" y="0"/>
                  </a:lnTo>
                  <a:lnTo>
                    <a:pt x="489" y="0"/>
                  </a:lnTo>
                  <a:close/>
                  <a:moveTo>
                    <a:pt x="500" y="0"/>
                  </a:moveTo>
                  <a:lnTo>
                    <a:pt x="500" y="0"/>
                  </a:lnTo>
                  <a:lnTo>
                    <a:pt x="505" y="0"/>
                  </a:lnTo>
                  <a:lnTo>
                    <a:pt x="505" y="0"/>
                  </a:lnTo>
                  <a:lnTo>
                    <a:pt x="505" y="0"/>
                  </a:lnTo>
                  <a:lnTo>
                    <a:pt x="500" y="0"/>
                  </a:lnTo>
                  <a:lnTo>
                    <a:pt x="500" y="0"/>
                  </a:lnTo>
                  <a:close/>
                  <a:moveTo>
                    <a:pt x="511" y="0"/>
                  </a:moveTo>
                  <a:lnTo>
                    <a:pt x="511" y="0"/>
                  </a:lnTo>
                  <a:lnTo>
                    <a:pt x="517" y="0"/>
                  </a:lnTo>
                  <a:lnTo>
                    <a:pt x="517" y="0"/>
                  </a:lnTo>
                  <a:lnTo>
                    <a:pt x="517" y="0"/>
                  </a:lnTo>
                  <a:lnTo>
                    <a:pt x="511" y="0"/>
                  </a:lnTo>
                  <a:lnTo>
                    <a:pt x="511" y="0"/>
                  </a:lnTo>
                  <a:close/>
                  <a:moveTo>
                    <a:pt x="517" y="0"/>
                  </a:moveTo>
                  <a:lnTo>
                    <a:pt x="517" y="0"/>
                  </a:lnTo>
                  <a:lnTo>
                    <a:pt x="528" y="0"/>
                  </a:lnTo>
                  <a:lnTo>
                    <a:pt x="528" y="0"/>
                  </a:lnTo>
                  <a:lnTo>
                    <a:pt x="528" y="0"/>
                  </a:lnTo>
                  <a:lnTo>
                    <a:pt x="517" y="0"/>
                  </a:lnTo>
                  <a:lnTo>
                    <a:pt x="517" y="0"/>
                  </a:lnTo>
                  <a:close/>
                  <a:moveTo>
                    <a:pt x="528" y="0"/>
                  </a:moveTo>
                  <a:lnTo>
                    <a:pt x="528" y="0"/>
                  </a:lnTo>
                  <a:lnTo>
                    <a:pt x="533" y="0"/>
                  </a:lnTo>
                  <a:lnTo>
                    <a:pt x="533" y="0"/>
                  </a:lnTo>
                  <a:lnTo>
                    <a:pt x="533" y="0"/>
                  </a:lnTo>
                  <a:lnTo>
                    <a:pt x="528" y="0"/>
                  </a:lnTo>
                  <a:lnTo>
                    <a:pt x="528" y="0"/>
                  </a:lnTo>
                  <a:close/>
                  <a:moveTo>
                    <a:pt x="539" y="0"/>
                  </a:moveTo>
                  <a:lnTo>
                    <a:pt x="539" y="0"/>
                  </a:lnTo>
                  <a:lnTo>
                    <a:pt x="544" y="0"/>
                  </a:lnTo>
                  <a:lnTo>
                    <a:pt x="544" y="0"/>
                  </a:lnTo>
                  <a:lnTo>
                    <a:pt x="544" y="0"/>
                  </a:lnTo>
                  <a:lnTo>
                    <a:pt x="539" y="0"/>
                  </a:lnTo>
                  <a:lnTo>
                    <a:pt x="539" y="0"/>
                  </a:lnTo>
                  <a:close/>
                  <a:moveTo>
                    <a:pt x="550" y="0"/>
                  </a:moveTo>
                  <a:lnTo>
                    <a:pt x="550" y="0"/>
                  </a:lnTo>
                  <a:lnTo>
                    <a:pt x="555" y="0"/>
                  </a:lnTo>
                  <a:lnTo>
                    <a:pt x="555" y="0"/>
                  </a:lnTo>
                  <a:lnTo>
                    <a:pt x="555" y="0"/>
                  </a:lnTo>
                  <a:lnTo>
                    <a:pt x="550" y="0"/>
                  </a:lnTo>
                  <a:lnTo>
                    <a:pt x="550" y="0"/>
                  </a:lnTo>
                  <a:close/>
                  <a:moveTo>
                    <a:pt x="555" y="0"/>
                  </a:moveTo>
                  <a:lnTo>
                    <a:pt x="555" y="0"/>
                  </a:lnTo>
                  <a:lnTo>
                    <a:pt x="561" y="0"/>
                  </a:lnTo>
                  <a:lnTo>
                    <a:pt x="567" y="0"/>
                  </a:lnTo>
                  <a:lnTo>
                    <a:pt x="561" y="0"/>
                  </a:lnTo>
                  <a:lnTo>
                    <a:pt x="555" y="0"/>
                  </a:lnTo>
                  <a:lnTo>
                    <a:pt x="555" y="0"/>
                  </a:lnTo>
                  <a:close/>
                  <a:moveTo>
                    <a:pt x="567" y="0"/>
                  </a:moveTo>
                  <a:lnTo>
                    <a:pt x="567" y="0"/>
                  </a:lnTo>
                  <a:lnTo>
                    <a:pt x="572" y="0"/>
                  </a:lnTo>
                  <a:lnTo>
                    <a:pt x="572" y="0"/>
                  </a:lnTo>
                  <a:lnTo>
                    <a:pt x="572" y="0"/>
                  </a:lnTo>
                  <a:lnTo>
                    <a:pt x="567" y="0"/>
                  </a:lnTo>
                  <a:lnTo>
                    <a:pt x="567" y="0"/>
                  </a:lnTo>
                  <a:close/>
                  <a:moveTo>
                    <a:pt x="578" y="0"/>
                  </a:moveTo>
                  <a:lnTo>
                    <a:pt x="578" y="0"/>
                  </a:lnTo>
                  <a:lnTo>
                    <a:pt x="583" y="0"/>
                  </a:lnTo>
                  <a:lnTo>
                    <a:pt x="583" y="0"/>
                  </a:lnTo>
                  <a:lnTo>
                    <a:pt x="583" y="0"/>
                  </a:lnTo>
                  <a:lnTo>
                    <a:pt x="578" y="0"/>
                  </a:lnTo>
                  <a:lnTo>
                    <a:pt x="578" y="0"/>
                  </a:lnTo>
                  <a:close/>
                  <a:moveTo>
                    <a:pt x="583" y="0"/>
                  </a:moveTo>
                  <a:lnTo>
                    <a:pt x="589" y="0"/>
                  </a:lnTo>
                  <a:lnTo>
                    <a:pt x="594" y="0"/>
                  </a:lnTo>
                  <a:lnTo>
                    <a:pt x="594" y="0"/>
                  </a:lnTo>
                  <a:lnTo>
                    <a:pt x="594" y="0"/>
                  </a:lnTo>
                  <a:lnTo>
                    <a:pt x="589" y="0"/>
                  </a:lnTo>
                  <a:lnTo>
                    <a:pt x="583" y="0"/>
                  </a:lnTo>
                  <a:close/>
                  <a:moveTo>
                    <a:pt x="594" y="0"/>
                  </a:moveTo>
                  <a:lnTo>
                    <a:pt x="594" y="0"/>
                  </a:lnTo>
                  <a:lnTo>
                    <a:pt x="600" y="0"/>
                  </a:lnTo>
                  <a:lnTo>
                    <a:pt x="600" y="0"/>
                  </a:lnTo>
                  <a:lnTo>
                    <a:pt x="600" y="0"/>
                  </a:lnTo>
                  <a:lnTo>
                    <a:pt x="594" y="0"/>
                  </a:lnTo>
                  <a:lnTo>
                    <a:pt x="594" y="0"/>
                  </a:lnTo>
                  <a:close/>
                  <a:moveTo>
                    <a:pt x="605" y="0"/>
                  </a:moveTo>
                  <a:lnTo>
                    <a:pt x="605" y="0"/>
                  </a:lnTo>
                  <a:lnTo>
                    <a:pt x="611" y="0"/>
                  </a:lnTo>
                  <a:lnTo>
                    <a:pt x="611" y="0"/>
                  </a:lnTo>
                  <a:lnTo>
                    <a:pt x="611" y="0"/>
                  </a:lnTo>
                  <a:lnTo>
                    <a:pt x="605" y="0"/>
                  </a:lnTo>
                  <a:lnTo>
                    <a:pt x="605" y="0"/>
                  </a:lnTo>
                  <a:close/>
                  <a:moveTo>
                    <a:pt x="616" y="0"/>
                  </a:moveTo>
                  <a:lnTo>
                    <a:pt x="616" y="0"/>
                  </a:lnTo>
                  <a:lnTo>
                    <a:pt x="622" y="0"/>
                  </a:lnTo>
                  <a:lnTo>
                    <a:pt x="622" y="0"/>
                  </a:lnTo>
                  <a:lnTo>
                    <a:pt x="622" y="0"/>
                  </a:lnTo>
                  <a:lnTo>
                    <a:pt x="616" y="0"/>
                  </a:lnTo>
                  <a:lnTo>
                    <a:pt x="616" y="0"/>
                  </a:lnTo>
                  <a:close/>
                  <a:moveTo>
                    <a:pt x="622" y="0"/>
                  </a:moveTo>
                  <a:lnTo>
                    <a:pt x="622" y="0"/>
                  </a:lnTo>
                  <a:lnTo>
                    <a:pt x="633" y="0"/>
                  </a:lnTo>
                  <a:lnTo>
                    <a:pt x="633" y="0"/>
                  </a:lnTo>
                  <a:lnTo>
                    <a:pt x="633" y="0"/>
                  </a:lnTo>
                  <a:lnTo>
                    <a:pt x="622" y="0"/>
                  </a:lnTo>
                  <a:lnTo>
                    <a:pt x="622" y="0"/>
                  </a:lnTo>
                  <a:close/>
                  <a:moveTo>
                    <a:pt x="633" y="0"/>
                  </a:moveTo>
                  <a:lnTo>
                    <a:pt x="633" y="0"/>
                  </a:lnTo>
                  <a:lnTo>
                    <a:pt x="639" y="0"/>
                  </a:lnTo>
                  <a:lnTo>
                    <a:pt x="639" y="0"/>
                  </a:lnTo>
                  <a:lnTo>
                    <a:pt x="639" y="0"/>
                  </a:lnTo>
                  <a:lnTo>
                    <a:pt x="633" y="0"/>
                  </a:lnTo>
                  <a:lnTo>
                    <a:pt x="633" y="0"/>
                  </a:lnTo>
                  <a:close/>
                  <a:moveTo>
                    <a:pt x="644" y="0"/>
                  </a:moveTo>
                  <a:lnTo>
                    <a:pt x="644" y="0"/>
                  </a:lnTo>
                  <a:lnTo>
                    <a:pt x="650" y="0"/>
                  </a:lnTo>
                  <a:lnTo>
                    <a:pt x="650" y="0"/>
                  </a:lnTo>
                  <a:lnTo>
                    <a:pt x="650" y="0"/>
                  </a:lnTo>
                  <a:lnTo>
                    <a:pt x="644" y="0"/>
                  </a:lnTo>
                  <a:lnTo>
                    <a:pt x="644" y="0"/>
                  </a:lnTo>
                  <a:close/>
                  <a:moveTo>
                    <a:pt x="655" y="0"/>
                  </a:moveTo>
                  <a:lnTo>
                    <a:pt x="655" y="0"/>
                  </a:lnTo>
                  <a:lnTo>
                    <a:pt x="661" y="0"/>
                  </a:lnTo>
                  <a:lnTo>
                    <a:pt x="661" y="0"/>
                  </a:lnTo>
                  <a:lnTo>
                    <a:pt x="661" y="0"/>
                  </a:lnTo>
                  <a:lnTo>
                    <a:pt x="655" y="0"/>
                  </a:lnTo>
                  <a:lnTo>
                    <a:pt x="655" y="0"/>
                  </a:lnTo>
                  <a:close/>
                  <a:moveTo>
                    <a:pt x="661" y="0"/>
                  </a:moveTo>
                  <a:lnTo>
                    <a:pt x="661" y="0"/>
                  </a:lnTo>
                  <a:lnTo>
                    <a:pt x="666" y="0"/>
                  </a:lnTo>
                  <a:lnTo>
                    <a:pt x="672" y="0"/>
                  </a:lnTo>
                  <a:lnTo>
                    <a:pt x="666" y="0"/>
                  </a:lnTo>
                  <a:lnTo>
                    <a:pt x="661" y="0"/>
                  </a:lnTo>
                  <a:lnTo>
                    <a:pt x="661" y="0"/>
                  </a:lnTo>
                  <a:close/>
                  <a:moveTo>
                    <a:pt x="672" y="0"/>
                  </a:moveTo>
                  <a:lnTo>
                    <a:pt x="672" y="0"/>
                  </a:lnTo>
                  <a:lnTo>
                    <a:pt x="678" y="0"/>
                  </a:lnTo>
                  <a:lnTo>
                    <a:pt x="678" y="0"/>
                  </a:lnTo>
                  <a:lnTo>
                    <a:pt x="678" y="0"/>
                  </a:lnTo>
                  <a:lnTo>
                    <a:pt x="672" y="0"/>
                  </a:lnTo>
                  <a:lnTo>
                    <a:pt x="672" y="0"/>
                  </a:lnTo>
                  <a:close/>
                  <a:moveTo>
                    <a:pt x="683" y="0"/>
                  </a:moveTo>
                  <a:lnTo>
                    <a:pt x="683" y="0"/>
                  </a:lnTo>
                  <a:lnTo>
                    <a:pt x="689" y="0"/>
                  </a:lnTo>
                  <a:lnTo>
                    <a:pt x="689" y="0"/>
                  </a:lnTo>
                  <a:lnTo>
                    <a:pt x="689" y="0"/>
                  </a:lnTo>
                  <a:lnTo>
                    <a:pt x="683" y="0"/>
                  </a:lnTo>
                  <a:lnTo>
                    <a:pt x="683" y="0"/>
                  </a:lnTo>
                  <a:close/>
                  <a:moveTo>
                    <a:pt x="689" y="0"/>
                  </a:moveTo>
                  <a:lnTo>
                    <a:pt x="694" y="0"/>
                  </a:lnTo>
                  <a:lnTo>
                    <a:pt x="700" y="0"/>
                  </a:lnTo>
                  <a:lnTo>
                    <a:pt x="700" y="0"/>
                  </a:lnTo>
                  <a:lnTo>
                    <a:pt x="700" y="0"/>
                  </a:lnTo>
                  <a:lnTo>
                    <a:pt x="694" y="0"/>
                  </a:lnTo>
                  <a:lnTo>
                    <a:pt x="689" y="0"/>
                  </a:lnTo>
                  <a:close/>
                  <a:moveTo>
                    <a:pt x="700" y="0"/>
                  </a:moveTo>
                  <a:lnTo>
                    <a:pt x="700" y="0"/>
                  </a:lnTo>
                  <a:lnTo>
                    <a:pt x="705" y="0"/>
                  </a:lnTo>
                  <a:lnTo>
                    <a:pt x="705" y="0"/>
                  </a:lnTo>
                  <a:lnTo>
                    <a:pt x="705" y="0"/>
                  </a:lnTo>
                  <a:lnTo>
                    <a:pt x="700" y="0"/>
                  </a:lnTo>
                  <a:lnTo>
                    <a:pt x="700" y="0"/>
                  </a:lnTo>
                  <a:close/>
                  <a:moveTo>
                    <a:pt x="711" y="0"/>
                  </a:moveTo>
                  <a:lnTo>
                    <a:pt x="711" y="0"/>
                  </a:lnTo>
                  <a:lnTo>
                    <a:pt x="716" y="0"/>
                  </a:lnTo>
                  <a:lnTo>
                    <a:pt x="716" y="0"/>
                  </a:lnTo>
                  <a:lnTo>
                    <a:pt x="716" y="0"/>
                  </a:lnTo>
                  <a:lnTo>
                    <a:pt x="711" y="0"/>
                  </a:lnTo>
                  <a:lnTo>
                    <a:pt x="711" y="0"/>
                  </a:lnTo>
                  <a:close/>
                  <a:moveTo>
                    <a:pt x="722" y="0"/>
                  </a:moveTo>
                  <a:lnTo>
                    <a:pt x="722" y="0"/>
                  </a:lnTo>
                  <a:lnTo>
                    <a:pt x="727" y="0"/>
                  </a:lnTo>
                  <a:lnTo>
                    <a:pt x="727" y="0"/>
                  </a:lnTo>
                  <a:lnTo>
                    <a:pt x="727" y="0"/>
                  </a:lnTo>
                  <a:lnTo>
                    <a:pt x="722" y="0"/>
                  </a:lnTo>
                  <a:lnTo>
                    <a:pt x="722" y="0"/>
                  </a:lnTo>
                  <a:close/>
                  <a:moveTo>
                    <a:pt x="727" y="0"/>
                  </a:moveTo>
                  <a:lnTo>
                    <a:pt x="727" y="0"/>
                  </a:lnTo>
                  <a:lnTo>
                    <a:pt x="739" y="0"/>
                  </a:lnTo>
                  <a:lnTo>
                    <a:pt x="739" y="0"/>
                  </a:lnTo>
                  <a:lnTo>
                    <a:pt x="739" y="0"/>
                  </a:lnTo>
                  <a:lnTo>
                    <a:pt x="727" y="0"/>
                  </a:lnTo>
                  <a:lnTo>
                    <a:pt x="727" y="0"/>
                  </a:lnTo>
                  <a:close/>
                  <a:moveTo>
                    <a:pt x="739" y="0"/>
                  </a:moveTo>
                  <a:lnTo>
                    <a:pt x="739" y="0"/>
                  </a:lnTo>
                  <a:lnTo>
                    <a:pt x="744" y="0"/>
                  </a:lnTo>
                  <a:lnTo>
                    <a:pt x="744" y="0"/>
                  </a:lnTo>
                  <a:lnTo>
                    <a:pt x="744" y="0"/>
                  </a:lnTo>
                  <a:lnTo>
                    <a:pt x="739" y="0"/>
                  </a:lnTo>
                  <a:lnTo>
                    <a:pt x="739" y="0"/>
                  </a:lnTo>
                  <a:close/>
                  <a:moveTo>
                    <a:pt x="750" y="0"/>
                  </a:moveTo>
                  <a:lnTo>
                    <a:pt x="750" y="0"/>
                  </a:lnTo>
                  <a:lnTo>
                    <a:pt x="755" y="0"/>
                  </a:lnTo>
                  <a:lnTo>
                    <a:pt x="755" y="0"/>
                  </a:lnTo>
                  <a:lnTo>
                    <a:pt x="755" y="0"/>
                  </a:lnTo>
                  <a:lnTo>
                    <a:pt x="750" y="0"/>
                  </a:lnTo>
                  <a:lnTo>
                    <a:pt x="750" y="0"/>
                  </a:lnTo>
                  <a:close/>
                  <a:moveTo>
                    <a:pt x="761" y="0"/>
                  </a:moveTo>
                  <a:lnTo>
                    <a:pt x="761" y="0"/>
                  </a:lnTo>
                  <a:lnTo>
                    <a:pt x="766" y="0"/>
                  </a:lnTo>
                  <a:lnTo>
                    <a:pt x="766" y="0"/>
                  </a:lnTo>
                  <a:lnTo>
                    <a:pt x="766" y="0"/>
                  </a:lnTo>
                  <a:lnTo>
                    <a:pt x="761" y="0"/>
                  </a:lnTo>
                  <a:lnTo>
                    <a:pt x="761" y="0"/>
                  </a:lnTo>
                  <a:close/>
                  <a:moveTo>
                    <a:pt x="766" y="0"/>
                  </a:moveTo>
                  <a:lnTo>
                    <a:pt x="766" y="0"/>
                  </a:lnTo>
                  <a:lnTo>
                    <a:pt x="772" y="0"/>
                  </a:lnTo>
                  <a:lnTo>
                    <a:pt x="777" y="0"/>
                  </a:lnTo>
                  <a:lnTo>
                    <a:pt x="772" y="0"/>
                  </a:lnTo>
                  <a:lnTo>
                    <a:pt x="766" y="0"/>
                  </a:lnTo>
                  <a:lnTo>
                    <a:pt x="766" y="0"/>
                  </a:lnTo>
                  <a:close/>
                  <a:moveTo>
                    <a:pt x="777" y="0"/>
                  </a:moveTo>
                  <a:lnTo>
                    <a:pt x="777" y="0"/>
                  </a:lnTo>
                  <a:lnTo>
                    <a:pt x="783" y="0"/>
                  </a:lnTo>
                  <a:lnTo>
                    <a:pt x="783" y="0"/>
                  </a:lnTo>
                  <a:lnTo>
                    <a:pt x="783" y="0"/>
                  </a:lnTo>
                  <a:lnTo>
                    <a:pt x="777" y="0"/>
                  </a:lnTo>
                  <a:lnTo>
                    <a:pt x="777" y="0"/>
                  </a:lnTo>
                  <a:close/>
                  <a:moveTo>
                    <a:pt x="789" y="0"/>
                  </a:moveTo>
                  <a:lnTo>
                    <a:pt x="789" y="0"/>
                  </a:lnTo>
                  <a:lnTo>
                    <a:pt x="794" y="0"/>
                  </a:lnTo>
                  <a:lnTo>
                    <a:pt x="794" y="0"/>
                  </a:lnTo>
                  <a:lnTo>
                    <a:pt x="794" y="0"/>
                  </a:lnTo>
                  <a:lnTo>
                    <a:pt x="789" y="0"/>
                  </a:lnTo>
                  <a:lnTo>
                    <a:pt x="789" y="0"/>
                  </a:lnTo>
                  <a:close/>
                  <a:moveTo>
                    <a:pt x="794" y="0"/>
                  </a:moveTo>
                  <a:lnTo>
                    <a:pt x="800" y="0"/>
                  </a:lnTo>
                  <a:lnTo>
                    <a:pt x="805" y="0"/>
                  </a:lnTo>
                  <a:lnTo>
                    <a:pt x="805" y="0"/>
                  </a:lnTo>
                  <a:lnTo>
                    <a:pt x="805" y="0"/>
                  </a:lnTo>
                  <a:lnTo>
                    <a:pt x="800" y="0"/>
                  </a:lnTo>
                  <a:lnTo>
                    <a:pt x="794" y="0"/>
                  </a:lnTo>
                  <a:close/>
                  <a:moveTo>
                    <a:pt x="805" y="0"/>
                  </a:moveTo>
                  <a:lnTo>
                    <a:pt x="805" y="0"/>
                  </a:lnTo>
                  <a:lnTo>
                    <a:pt x="811" y="0"/>
                  </a:lnTo>
                  <a:lnTo>
                    <a:pt x="811" y="0"/>
                  </a:lnTo>
                  <a:lnTo>
                    <a:pt x="811" y="0"/>
                  </a:lnTo>
                  <a:lnTo>
                    <a:pt x="805" y="0"/>
                  </a:lnTo>
                  <a:lnTo>
                    <a:pt x="805" y="0"/>
                  </a:lnTo>
                  <a:close/>
                  <a:moveTo>
                    <a:pt x="816" y="0"/>
                  </a:moveTo>
                  <a:lnTo>
                    <a:pt x="816" y="0"/>
                  </a:lnTo>
                  <a:lnTo>
                    <a:pt x="822" y="0"/>
                  </a:lnTo>
                  <a:lnTo>
                    <a:pt x="822" y="0"/>
                  </a:lnTo>
                  <a:lnTo>
                    <a:pt x="822" y="0"/>
                  </a:lnTo>
                  <a:lnTo>
                    <a:pt x="816" y="0"/>
                  </a:lnTo>
                  <a:lnTo>
                    <a:pt x="816" y="0"/>
                  </a:lnTo>
                  <a:close/>
                  <a:moveTo>
                    <a:pt x="827" y="0"/>
                  </a:moveTo>
                  <a:lnTo>
                    <a:pt x="827" y="0"/>
                  </a:lnTo>
                  <a:lnTo>
                    <a:pt x="833" y="0"/>
                  </a:lnTo>
                  <a:lnTo>
                    <a:pt x="833" y="0"/>
                  </a:lnTo>
                  <a:lnTo>
                    <a:pt x="833" y="0"/>
                  </a:lnTo>
                  <a:lnTo>
                    <a:pt x="827" y="0"/>
                  </a:lnTo>
                  <a:lnTo>
                    <a:pt x="827" y="0"/>
                  </a:lnTo>
                  <a:close/>
                  <a:moveTo>
                    <a:pt x="833" y="0"/>
                  </a:moveTo>
                  <a:lnTo>
                    <a:pt x="833" y="0"/>
                  </a:lnTo>
                  <a:lnTo>
                    <a:pt x="844" y="0"/>
                  </a:lnTo>
                  <a:lnTo>
                    <a:pt x="844" y="0"/>
                  </a:lnTo>
                  <a:lnTo>
                    <a:pt x="844" y="0"/>
                  </a:lnTo>
                  <a:lnTo>
                    <a:pt x="833" y="0"/>
                  </a:lnTo>
                  <a:lnTo>
                    <a:pt x="833" y="0"/>
                  </a:lnTo>
                  <a:close/>
                  <a:moveTo>
                    <a:pt x="844" y="0"/>
                  </a:moveTo>
                  <a:lnTo>
                    <a:pt x="844" y="0"/>
                  </a:lnTo>
                  <a:lnTo>
                    <a:pt x="850" y="0"/>
                  </a:lnTo>
                  <a:lnTo>
                    <a:pt x="850" y="0"/>
                  </a:lnTo>
                  <a:lnTo>
                    <a:pt x="850" y="0"/>
                  </a:lnTo>
                  <a:lnTo>
                    <a:pt x="844" y="0"/>
                  </a:lnTo>
                  <a:lnTo>
                    <a:pt x="844" y="0"/>
                  </a:lnTo>
                  <a:close/>
                  <a:moveTo>
                    <a:pt x="855" y="0"/>
                  </a:moveTo>
                  <a:lnTo>
                    <a:pt x="855" y="0"/>
                  </a:lnTo>
                  <a:lnTo>
                    <a:pt x="861" y="0"/>
                  </a:lnTo>
                  <a:lnTo>
                    <a:pt x="861" y="0"/>
                  </a:lnTo>
                  <a:lnTo>
                    <a:pt x="861" y="0"/>
                  </a:lnTo>
                  <a:lnTo>
                    <a:pt x="855" y="0"/>
                  </a:lnTo>
                  <a:lnTo>
                    <a:pt x="855" y="0"/>
                  </a:lnTo>
                  <a:close/>
                  <a:moveTo>
                    <a:pt x="866" y="0"/>
                  </a:moveTo>
                  <a:lnTo>
                    <a:pt x="866" y="0"/>
                  </a:lnTo>
                  <a:lnTo>
                    <a:pt x="872" y="0"/>
                  </a:lnTo>
                  <a:lnTo>
                    <a:pt x="872" y="0"/>
                  </a:lnTo>
                  <a:lnTo>
                    <a:pt x="872" y="0"/>
                  </a:lnTo>
                  <a:lnTo>
                    <a:pt x="866" y="0"/>
                  </a:lnTo>
                  <a:lnTo>
                    <a:pt x="866" y="0"/>
                  </a:lnTo>
                  <a:close/>
                  <a:moveTo>
                    <a:pt x="872" y="0"/>
                  </a:moveTo>
                  <a:lnTo>
                    <a:pt x="872" y="0"/>
                  </a:lnTo>
                  <a:lnTo>
                    <a:pt x="877" y="0"/>
                  </a:lnTo>
                  <a:lnTo>
                    <a:pt x="877" y="0"/>
                  </a:lnTo>
                  <a:lnTo>
                    <a:pt x="877" y="0"/>
                  </a:lnTo>
                  <a:lnTo>
                    <a:pt x="872" y="0"/>
                  </a:lnTo>
                  <a:lnTo>
                    <a:pt x="872" y="0"/>
                  </a:lnTo>
                  <a:close/>
                  <a:moveTo>
                    <a:pt x="883" y="0"/>
                  </a:moveTo>
                  <a:lnTo>
                    <a:pt x="883" y="0"/>
                  </a:lnTo>
                  <a:lnTo>
                    <a:pt x="888" y="0"/>
                  </a:lnTo>
                  <a:lnTo>
                    <a:pt x="888" y="0"/>
                  </a:lnTo>
                  <a:lnTo>
                    <a:pt x="888" y="0"/>
                  </a:lnTo>
                  <a:lnTo>
                    <a:pt x="883" y="0"/>
                  </a:lnTo>
                  <a:lnTo>
                    <a:pt x="883" y="0"/>
                  </a:lnTo>
                  <a:close/>
                  <a:moveTo>
                    <a:pt x="894" y="0"/>
                  </a:moveTo>
                  <a:lnTo>
                    <a:pt x="894" y="0"/>
                  </a:lnTo>
                  <a:lnTo>
                    <a:pt x="900" y="0"/>
                  </a:lnTo>
                  <a:lnTo>
                    <a:pt x="900" y="0"/>
                  </a:lnTo>
                  <a:lnTo>
                    <a:pt x="900" y="0"/>
                  </a:lnTo>
                  <a:lnTo>
                    <a:pt x="894" y="0"/>
                  </a:lnTo>
                  <a:lnTo>
                    <a:pt x="894" y="0"/>
                  </a:lnTo>
                  <a:close/>
                  <a:moveTo>
                    <a:pt x="900" y="0"/>
                  </a:moveTo>
                  <a:lnTo>
                    <a:pt x="905" y="0"/>
                  </a:lnTo>
                  <a:lnTo>
                    <a:pt x="911" y="0"/>
                  </a:lnTo>
                  <a:lnTo>
                    <a:pt x="911" y="0"/>
                  </a:lnTo>
                  <a:lnTo>
                    <a:pt x="911" y="0"/>
                  </a:lnTo>
                  <a:lnTo>
                    <a:pt x="905" y="0"/>
                  </a:lnTo>
                  <a:lnTo>
                    <a:pt x="900" y="0"/>
                  </a:lnTo>
                  <a:close/>
                  <a:moveTo>
                    <a:pt x="911" y="0"/>
                  </a:moveTo>
                  <a:lnTo>
                    <a:pt x="911" y="0"/>
                  </a:lnTo>
                  <a:lnTo>
                    <a:pt x="916" y="0"/>
                  </a:lnTo>
                  <a:lnTo>
                    <a:pt x="916" y="0"/>
                  </a:lnTo>
                  <a:lnTo>
                    <a:pt x="916" y="0"/>
                  </a:lnTo>
                  <a:lnTo>
                    <a:pt x="911" y="0"/>
                  </a:lnTo>
                  <a:lnTo>
                    <a:pt x="911" y="0"/>
                  </a:lnTo>
                  <a:close/>
                  <a:moveTo>
                    <a:pt x="922" y="0"/>
                  </a:moveTo>
                  <a:lnTo>
                    <a:pt x="922" y="0"/>
                  </a:lnTo>
                  <a:lnTo>
                    <a:pt x="927" y="0"/>
                  </a:lnTo>
                  <a:lnTo>
                    <a:pt x="927" y="0"/>
                  </a:lnTo>
                  <a:lnTo>
                    <a:pt x="927" y="0"/>
                  </a:lnTo>
                  <a:lnTo>
                    <a:pt x="922" y="0"/>
                  </a:lnTo>
                  <a:lnTo>
                    <a:pt x="922" y="0"/>
                  </a:lnTo>
                  <a:close/>
                  <a:moveTo>
                    <a:pt x="933" y="0"/>
                  </a:moveTo>
                  <a:lnTo>
                    <a:pt x="933" y="0"/>
                  </a:lnTo>
                  <a:lnTo>
                    <a:pt x="938" y="0"/>
                  </a:lnTo>
                  <a:lnTo>
                    <a:pt x="938" y="0"/>
                  </a:lnTo>
                  <a:lnTo>
                    <a:pt x="938" y="0"/>
                  </a:lnTo>
                  <a:lnTo>
                    <a:pt x="933" y="0"/>
                  </a:lnTo>
                  <a:lnTo>
                    <a:pt x="933" y="0"/>
                  </a:lnTo>
                  <a:close/>
                  <a:moveTo>
                    <a:pt x="938" y="0"/>
                  </a:moveTo>
                  <a:lnTo>
                    <a:pt x="938" y="0"/>
                  </a:lnTo>
                  <a:lnTo>
                    <a:pt x="944" y="0"/>
                  </a:lnTo>
                  <a:lnTo>
                    <a:pt x="949" y="0"/>
                  </a:lnTo>
                  <a:lnTo>
                    <a:pt x="944" y="0"/>
                  </a:lnTo>
                  <a:lnTo>
                    <a:pt x="938" y="0"/>
                  </a:lnTo>
                  <a:lnTo>
                    <a:pt x="938"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2" name="Freeform 582"/>
            <p:cNvSpPr>
              <a:spLocks noEditPoints="1"/>
            </p:cNvSpPr>
            <p:nvPr/>
          </p:nvSpPr>
          <p:spPr bwMode="auto">
            <a:xfrm>
              <a:off x="4029076" y="1428750"/>
              <a:ext cx="1506538" cy="0"/>
            </a:xfrm>
            <a:custGeom>
              <a:avLst/>
              <a:gdLst>
                <a:gd name="T0" fmla="*/ 17 w 949"/>
                <a:gd name="T1" fmla="*/ 28 w 949"/>
                <a:gd name="T2" fmla="*/ 45 w 949"/>
                <a:gd name="T3" fmla="*/ 61 w 949"/>
                <a:gd name="T4" fmla="*/ 67 w 949"/>
                <a:gd name="T5" fmla="*/ 95 w 949"/>
                <a:gd name="T6" fmla="*/ 95 w 949"/>
                <a:gd name="T7" fmla="*/ 122 w 949"/>
                <a:gd name="T8" fmla="*/ 134 w 949"/>
                <a:gd name="T9" fmla="*/ 150 w 949"/>
                <a:gd name="T10" fmla="*/ 167 w 949"/>
                <a:gd name="T11" fmla="*/ 172 w 949"/>
                <a:gd name="T12" fmla="*/ 200 w 949"/>
                <a:gd name="T13" fmla="*/ 200 w 949"/>
                <a:gd name="T14" fmla="*/ 228 w 949"/>
                <a:gd name="T15" fmla="*/ 239 w 949"/>
                <a:gd name="T16" fmla="*/ 256 w 949"/>
                <a:gd name="T17" fmla="*/ 272 w 949"/>
                <a:gd name="T18" fmla="*/ 278 w 949"/>
                <a:gd name="T19" fmla="*/ 306 w 949"/>
                <a:gd name="T20" fmla="*/ 306 w 949"/>
                <a:gd name="T21" fmla="*/ 333 w 949"/>
                <a:gd name="T22" fmla="*/ 344 w 949"/>
                <a:gd name="T23" fmla="*/ 361 w 949"/>
                <a:gd name="T24" fmla="*/ 378 w 949"/>
                <a:gd name="T25" fmla="*/ 383 w 949"/>
                <a:gd name="T26" fmla="*/ 411 w 949"/>
                <a:gd name="T27" fmla="*/ 411 w 949"/>
                <a:gd name="T28" fmla="*/ 439 w 949"/>
                <a:gd name="T29" fmla="*/ 450 w 949"/>
                <a:gd name="T30" fmla="*/ 467 w 949"/>
                <a:gd name="T31" fmla="*/ 483 w 949"/>
                <a:gd name="T32" fmla="*/ 489 w 949"/>
                <a:gd name="T33" fmla="*/ 517 w 949"/>
                <a:gd name="T34" fmla="*/ 517 w 949"/>
                <a:gd name="T35" fmla="*/ 544 w 949"/>
                <a:gd name="T36" fmla="*/ 555 w 949"/>
                <a:gd name="T37" fmla="*/ 572 w 949"/>
                <a:gd name="T38" fmla="*/ 589 w 949"/>
                <a:gd name="T39" fmla="*/ 594 w 949"/>
                <a:gd name="T40" fmla="*/ 622 w 949"/>
                <a:gd name="T41" fmla="*/ 622 w 949"/>
                <a:gd name="T42" fmla="*/ 650 w 949"/>
                <a:gd name="T43" fmla="*/ 661 w 949"/>
                <a:gd name="T44" fmla="*/ 678 w 949"/>
                <a:gd name="T45" fmla="*/ 694 w 949"/>
                <a:gd name="T46" fmla="*/ 700 w 949"/>
                <a:gd name="T47" fmla="*/ 727 w 949"/>
                <a:gd name="T48" fmla="*/ 727 w 949"/>
                <a:gd name="T49" fmla="*/ 755 w 949"/>
                <a:gd name="T50" fmla="*/ 766 w 949"/>
                <a:gd name="T51" fmla="*/ 783 w 949"/>
                <a:gd name="T52" fmla="*/ 800 w 949"/>
                <a:gd name="T53" fmla="*/ 805 w 949"/>
                <a:gd name="T54" fmla="*/ 833 w 949"/>
                <a:gd name="T55" fmla="*/ 833 w 949"/>
                <a:gd name="T56" fmla="*/ 861 w 949"/>
                <a:gd name="T57" fmla="*/ 872 w 949"/>
                <a:gd name="T58" fmla="*/ 888 w 949"/>
                <a:gd name="T59" fmla="*/ 905 w 949"/>
                <a:gd name="T60" fmla="*/ 911 w 949"/>
                <a:gd name="T61" fmla="*/ 938 w 949"/>
                <a:gd name="T62" fmla="*/ 938 w 94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 ang="0">
                  <a:pos x="T62" y="0"/>
                </a:cxn>
              </a:cxnLst>
              <a:rect l="0" t="0" r="r" b="b"/>
              <a:pathLst>
                <a:path w="949">
                  <a:moveTo>
                    <a:pt x="0" y="0"/>
                  </a:moveTo>
                  <a:lnTo>
                    <a:pt x="0" y="0"/>
                  </a:lnTo>
                  <a:lnTo>
                    <a:pt x="6" y="0"/>
                  </a:lnTo>
                  <a:lnTo>
                    <a:pt x="11" y="0"/>
                  </a:lnTo>
                  <a:lnTo>
                    <a:pt x="6" y="0"/>
                  </a:lnTo>
                  <a:lnTo>
                    <a:pt x="0" y="0"/>
                  </a:lnTo>
                  <a:lnTo>
                    <a:pt x="0" y="0"/>
                  </a:lnTo>
                  <a:close/>
                  <a:moveTo>
                    <a:pt x="11" y="0"/>
                  </a:moveTo>
                  <a:lnTo>
                    <a:pt x="11" y="0"/>
                  </a:lnTo>
                  <a:lnTo>
                    <a:pt x="17" y="0"/>
                  </a:lnTo>
                  <a:lnTo>
                    <a:pt x="17" y="0"/>
                  </a:lnTo>
                  <a:lnTo>
                    <a:pt x="17" y="0"/>
                  </a:lnTo>
                  <a:lnTo>
                    <a:pt x="11" y="0"/>
                  </a:lnTo>
                  <a:lnTo>
                    <a:pt x="11" y="0"/>
                  </a:lnTo>
                  <a:close/>
                  <a:moveTo>
                    <a:pt x="23" y="0"/>
                  </a:moveTo>
                  <a:lnTo>
                    <a:pt x="23" y="0"/>
                  </a:lnTo>
                  <a:lnTo>
                    <a:pt x="28" y="0"/>
                  </a:lnTo>
                  <a:lnTo>
                    <a:pt x="28" y="0"/>
                  </a:lnTo>
                  <a:lnTo>
                    <a:pt x="28" y="0"/>
                  </a:lnTo>
                  <a:lnTo>
                    <a:pt x="23" y="0"/>
                  </a:lnTo>
                  <a:lnTo>
                    <a:pt x="23" y="0"/>
                  </a:lnTo>
                  <a:close/>
                  <a:moveTo>
                    <a:pt x="28" y="0"/>
                  </a:moveTo>
                  <a:lnTo>
                    <a:pt x="28" y="0"/>
                  </a:lnTo>
                  <a:lnTo>
                    <a:pt x="39" y="0"/>
                  </a:lnTo>
                  <a:lnTo>
                    <a:pt x="39" y="0"/>
                  </a:lnTo>
                  <a:lnTo>
                    <a:pt x="39" y="0"/>
                  </a:lnTo>
                  <a:lnTo>
                    <a:pt x="28" y="0"/>
                  </a:lnTo>
                  <a:lnTo>
                    <a:pt x="28" y="0"/>
                  </a:lnTo>
                  <a:close/>
                  <a:moveTo>
                    <a:pt x="39" y="0"/>
                  </a:moveTo>
                  <a:lnTo>
                    <a:pt x="39" y="0"/>
                  </a:lnTo>
                  <a:lnTo>
                    <a:pt x="45" y="0"/>
                  </a:lnTo>
                  <a:lnTo>
                    <a:pt x="45" y="0"/>
                  </a:lnTo>
                  <a:lnTo>
                    <a:pt x="45" y="0"/>
                  </a:lnTo>
                  <a:lnTo>
                    <a:pt x="39" y="0"/>
                  </a:lnTo>
                  <a:lnTo>
                    <a:pt x="39" y="0"/>
                  </a:lnTo>
                  <a:close/>
                  <a:moveTo>
                    <a:pt x="50" y="0"/>
                  </a:moveTo>
                  <a:lnTo>
                    <a:pt x="50" y="0"/>
                  </a:lnTo>
                  <a:lnTo>
                    <a:pt x="56" y="0"/>
                  </a:lnTo>
                  <a:lnTo>
                    <a:pt x="56" y="0"/>
                  </a:lnTo>
                  <a:lnTo>
                    <a:pt x="56" y="0"/>
                  </a:lnTo>
                  <a:lnTo>
                    <a:pt x="50" y="0"/>
                  </a:lnTo>
                  <a:lnTo>
                    <a:pt x="50" y="0"/>
                  </a:lnTo>
                  <a:close/>
                  <a:moveTo>
                    <a:pt x="56" y="0"/>
                  </a:moveTo>
                  <a:lnTo>
                    <a:pt x="61" y="0"/>
                  </a:lnTo>
                  <a:lnTo>
                    <a:pt x="67" y="0"/>
                  </a:lnTo>
                  <a:lnTo>
                    <a:pt x="67" y="0"/>
                  </a:lnTo>
                  <a:lnTo>
                    <a:pt x="67" y="0"/>
                  </a:lnTo>
                  <a:lnTo>
                    <a:pt x="61" y="0"/>
                  </a:lnTo>
                  <a:lnTo>
                    <a:pt x="56" y="0"/>
                  </a:lnTo>
                  <a:close/>
                  <a:moveTo>
                    <a:pt x="67" y="0"/>
                  </a:moveTo>
                  <a:lnTo>
                    <a:pt x="67" y="0"/>
                  </a:lnTo>
                  <a:lnTo>
                    <a:pt x="73" y="0"/>
                  </a:lnTo>
                  <a:lnTo>
                    <a:pt x="78" y="0"/>
                  </a:lnTo>
                  <a:lnTo>
                    <a:pt x="73" y="0"/>
                  </a:lnTo>
                  <a:lnTo>
                    <a:pt x="67" y="0"/>
                  </a:lnTo>
                  <a:lnTo>
                    <a:pt x="67" y="0"/>
                  </a:lnTo>
                  <a:close/>
                  <a:moveTo>
                    <a:pt x="78" y="0"/>
                  </a:moveTo>
                  <a:lnTo>
                    <a:pt x="78" y="0"/>
                  </a:lnTo>
                  <a:lnTo>
                    <a:pt x="84" y="0"/>
                  </a:lnTo>
                  <a:lnTo>
                    <a:pt x="84" y="0"/>
                  </a:lnTo>
                  <a:lnTo>
                    <a:pt x="84" y="0"/>
                  </a:lnTo>
                  <a:lnTo>
                    <a:pt x="78" y="0"/>
                  </a:lnTo>
                  <a:lnTo>
                    <a:pt x="78" y="0"/>
                  </a:lnTo>
                  <a:close/>
                  <a:moveTo>
                    <a:pt x="89" y="0"/>
                  </a:moveTo>
                  <a:lnTo>
                    <a:pt x="89" y="0"/>
                  </a:lnTo>
                  <a:lnTo>
                    <a:pt x="95" y="0"/>
                  </a:lnTo>
                  <a:lnTo>
                    <a:pt x="95" y="0"/>
                  </a:lnTo>
                  <a:lnTo>
                    <a:pt x="95" y="0"/>
                  </a:lnTo>
                  <a:lnTo>
                    <a:pt x="89" y="0"/>
                  </a:lnTo>
                  <a:lnTo>
                    <a:pt x="89" y="0"/>
                  </a:lnTo>
                  <a:close/>
                  <a:moveTo>
                    <a:pt x="95" y="0"/>
                  </a:moveTo>
                  <a:lnTo>
                    <a:pt x="100" y="0"/>
                  </a:lnTo>
                  <a:lnTo>
                    <a:pt x="106" y="0"/>
                  </a:lnTo>
                  <a:lnTo>
                    <a:pt x="106" y="0"/>
                  </a:lnTo>
                  <a:lnTo>
                    <a:pt x="106" y="0"/>
                  </a:lnTo>
                  <a:lnTo>
                    <a:pt x="100" y="0"/>
                  </a:lnTo>
                  <a:lnTo>
                    <a:pt x="95" y="0"/>
                  </a:lnTo>
                  <a:close/>
                  <a:moveTo>
                    <a:pt x="106" y="0"/>
                  </a:moveTo>
                  <a:lnTo>
                    <a:pt x="106" y="0"/>
                  </a:lnTo>
                  <a:lnTo>
                    <a:pt x="111" y="0"/>
                  </a:lnTo>
                  <a:lnTo>
                    <a:pt x="117" y="0"/>
                  </a:lnTo>
                  <a:lnTo>
                    <a:pt x="111" y="0"/>
                  </a:lnTo>
                  <a:lnTo>
                    <a:pt x="106" y="0"/>
                  </a:lnTo>
                  <a:lnTo>
                    <a:pt x="106" y="0"/>
                  </a:lnTo>
                  <a:close/>
                  <a:moveTo>
                    <a:pt x="117" y="0"/>
                  </a:moveTo>
                  <a:lnTo>
                    <a:pt x="117" y="0"/>
                  </a:lnTo>
                  <a:lnTo>
                    <a:pt x="122" y="0"/>
                  </a:lnTo>
                  <a:lnTo>
                    <a:pt x="122" y="0"/>
                  </a:lnTo>
                  <a:lnTo>
                    <a:pt x="122" y="0"/>
                  </a:lnTo>
                  <a:lnTo>
                    <a:pt x="117" y="0"/>
                  </a:lnTo>
                  <a:lnTo>
                    <a:pt x="117" y="0"/>
                  </a:lnTo>
                  <a:close/>
                  <a:moveTo>
                    <a:pt x="128" y="0"/>
                  </a:moveTo>
                  <a:lnTo>
                    <a:pt x="128" y="0"/>
                  </a:lnTo>
                  <a:lnTo>
                    <a:pt x="134" y="0"/>
                  </a:lnTo>
                  <a:lnTo>
                    <a:pt x="134" y="0"/>
                  </a:lnTo>
                  <a:lnTo>
                    <a:pt x="134" y="0"/>
                  </a:lnTo>
                  <a:lnTo>
                    <a:pt x="128" y="0"/>
                  </a:lnTo>
                  <a:lnTo>
                    <a:pt x="128" y="0"/>
                  </a:lnTo>
                  <a:close/>
                  <a:moveTo>
                    <a:pt x="134" y="0"/>
                  </a:moveTo>
                  <a:lnTo>
                    <a:pt x="134" y="0"/>
                  </a:lnTo>
                  <a:lnTo>
                    <a:pt x="145" y="0"/>
                  </a:lnTo>
                  <a:lnTo>
                    <a:pt x="145" y="0"/>
                  </a:lnTo>
                  <a:lnTo>
                    <a:pt x="145" y="0"/>
                  </a:lnTo>
                  <a:lnTo>
                    <a:pt x="134" y="0"/>
                  </a:lnTo>
                  <a:lnTo>
                    <a:pt x="134" y="0"/>
                  </a:lnTo>
                  <a:close/>
                  <a:moveTo>
                    <a:pt x="145" y="0"/>
                  </a:moveTo>
                  <a:lnTo>
                    <a:pt x="145" y="0"/>
                  </a:lnTo>
                  <a:lnTo>
                    <a:pt x="150" y="0"/>
                  </a:lnTo>
                  <a:lnTo>
                    <a:pt x="150" y="0"/>
                  </a:lnTo>
                  <a:lnTo>
                    <a:pt x="150" y="0"/>
                  </a:lnTo>
                  <a:lnTo>
                    <a:pt x="145" y="0"/>
                  </a:lnTo>
                  <a:lnTo>
                    <a:pt x="145" y="0"/>
                  </a:lnTo>
                  <a:close/>
                  <a:moveTo>
                    <a:pt x="156" y="0"/>
                  </a:moveTo>
                  <a:lnTo>
                    <a:pt x="156" y="0"/>
                  </a:lnTo>
                  <a:lnTo>
                    <a:pt x="161" y="0"/>
                  </a:lnTo>
                  <a:lnTo>
                    <a:pt x="161" y="0"/>
                  </a:lnTo>
                  <a:lnTo>
                    <a:pt x="161" y="0"/>
                  </a:lnTo>
                  <a:lnTo>
                    <a:pt x="156" y="0"/>
                  </a:lnTo>
                  <a:lnTo>
                    <a:pt x="156" y="0"/>
                  </a:lnTo>
                  <a:close/>
                  <a:moveTo>
                    <a:pt x="161" y="0"/>
                  </a:moveTo>
                  <a:lnTo>
                    <a:pt x="167" y="0"/>
                  </a:lnTo>
                  <a:lnTo>
                    <a:pt x="172" y="0"/>
                  </a:lnTo>
                  <a:lnTo>
                    <a:pt x="172" y="0"/>
                  </a:lnTo>
                  <a:lnTo>
                    <a:pt x="172" y="0"/>
                  </a:lnTo>
                  <a:lnTo>
                    <a:pt x="167" y="0"/>
                  </a:lnTo>
                  <a:lnTo>
                    <a:pt x="161" y="0"/>
                  </a:lnTo>
                  <a:close/>
                  <a:moveTo>
                    <a:pt x="172" y="0"/>
                  </a:moveTo>
                  <a:lnTo>
                    <a:pt x="172" y="0"/>
                  </a:lnTo>
                  <a:lnTo>
                    <a:pt x="178" y="0"/>
                  </a:lnTo>
                  <a:lnTo>
                    <a:pt x="184" y="0"/>
                  </a:lnTo>
                  <a:lnTo>
                    <a:pt x="178" y="0"/>
                  </a:lnTo>
                  <a:lnTo>
                    <a:pt x="172" y="0"/>
                  </a:lnTo>
                  <a:lnTo>
                    <a:pt x="172" y="0"/>
                  </a:lnTo>
                  <a:close/>
                  <a:moveTo>
                    <a:pt x="184" y="0"/>
                  </a:moveTo>
                  <a:lnTo>
                    <a:pt x="184" y="0"/>
                  </a:lnTo>
                  <a:lnTo>
                    <a:pt x="189" y="0"/>
                  </a:lnTo>
                  <a:lnTo>
                    <a:pt x="189" y="0"/>
                  </a:lnTo>
                  <a:lnTo>
                    <a:pt x="189" y="0"/>
                  </a:lnTo>
                  <a:lnTo>
                    <a:pt x="184" y="0"/>
                  </a:lnTo>
                  <a:lnTo>
                    <a:pt x="184" y="0"/>
                  </a:lnTo>
                  <a:close/>
                  <a:moveTo>
                    <a:pt x="195" y="0"/>
                  </a:moveTo>
                  <a:lnTo>
                    <a:pt x="195" y="0"/>
                  </a:lnTo>
                  <a:lnTo>
                    <a:pt x="200" y="0"/>
                  </a:lnTo>
                  <a:lnTo>
                    <a:pt x="200" y="0"/>
                  </a:lnTo>
                  <a:lnTo>
                    <a:pt x="200" y="0"/>
                  </a:lnTo>
                  <a:lnTo>
                    <a:pt x="195" y="0"/>
                  </a:lnTo>
                  <a:lnTo>
                    <a:pt x="195" y="0"/>
                  </a:lnTo>
                  <a:close/>
                  <a:moveTo>
                    <a:pt x="200" y="0"/>
                  </a:moveTo>
                  <a:lnTo>
                    <a:pt x="206" y="0"/>
                  </a:lnTo>
                  <a:lnTo>
                    <a:pt x="211" y="0"/>
                  </a:lnTo>
                  <a:lnTo>
                    <a:pt x="211" y="0"/>
                  </a:lnTo>
                  <a:lnTo>
                    <a:pt x="211" y="0"/>
                  </a:lnTo>
                  <a:lnTo>
                    <a:pt x="206" y="0"/>
                  </a:lnTo>
                  <a:lnTo>
                    <a:pt x="200" y="0"/>
                  </a:lnTo>
                  <a:close/>
                  <a:moveTo>
                    <a:pt x="211" y="0"/>
                  </a:moveTo>
                  <a:lnTo>
                    <a:pt x="211" y="0"/>
                  </a:lnTo>
                  <a:lnTo>
                    <a:pt x="217" y="0"/>
                  </a:lnTo>
                  <a:lnTo>
                    <a:pt x="222" y="0"/>
                  </a:lnTo>
                  <a:lnTo>
                    <a:pt x="217" y="0"/>
                  </a:lnTo>
                  <a:lnTo>
                    <a:pt x="211" y="0"/>
                  </a:lnTo>
                  <a:lnTo>
                    <a:pt x="211" y="0"/>
                  </a:lnTo>
                  <a:close/>
                  <a:moveTo>
                    <a:pt x="222" y="0"/>
                  </a:moveTo>
                  <a:lnTo>
                    <a:pt x="222" y="0"/>
                  </a:lnTo>
                  <a:lnTo>
                    <a:pt x="228" y="0"/>
                  </a:lnTo>
                  <a:lnTo>
                    <a:pt x="228" y="0"/>
                  </a:lnTo>
                  <a:lnTo>
                    <a:pt x="228" y="0"/>
                  </a:lnTo>
                  <a:lnTo>
                    <a:pt x="222" y="0"/>
                  </a:lnTo>
                  <a:lnTo>
                    <a:pt x="222" y="0"/>
                  </a:lnTo>
                  <a:close/>
                  <a:moveTo>
                    <a:pt x="233" y="0"/>
                  </a:moveTo>
                  <a:lnTo>
                    <a:pt x="233" y="0"/>
                  </a:lnTo>
                  <a:lnTo>
                    <a:pt x="239" y="0"/>
                  </a:lnTo>
                  <a:lnTo>
                    <a:pt x="239" y="0"/>
                  </a:lnTo>
                  <a:lnTo>
                    <a:pt x="239" y="0"/>
                  </a:lnTo>
                  <a:lnTo>
                    <a:pt x="233" y="0"/>
                  </a:lnTo>
                  <a:lnTo>
                    <a:pt x="233" y="0"/>
                  </a:lnTo>
                  <a:close/>
                  <a:moveTo>
                    <a:pt x="239" y="0"/>
                  </a:moveTo>
                  <a:lnTo>
                    <a:pt x="239" y="0"/>
                  </a:lnTo>
                  <a:lnTo>
                    <a:pt x="250" y="0"/>
                  </a:lnTo>
                  <a:lnTo>
                    <a:pt x="250" y="0"/>
                  </a:lnTo>
                  <a:lnTo>
                    <a:pt x="250" y="0"/>
                  </a:lnTo>
                  <a:lnTo>
                    <a:pt x="239" y="0"/>
                  </a:lnTo>
                  <a:lnTo>
                    <a:pt x="239" y="0"/>
                  </a:lnTo>
                  <a:close/>
                  <a:moveTo>
                    <a:pt x="250" y="0"/>
                  </a:moveTo>
                  <a:lnTo>
                    <a:pt x="250" y="0"/>
                  </a:lnTo>
                  <a:lnTo>
                    <a:pt x="256" y="0"/>
                  </a:lnTo>
                  <a:lnTo>
                    <a:pt x="256" y="0"/>
                  </a:lnTo>
                  <a:lnTo>
                    <a:pt x="256" y="0"/>
                  </a:lnTo>
                  <a:lnTo>
                    <a:pt x="250" y="0"/>
                  </a:lnTo>
                  <a:lnTo>
                    <a:pt x="250" y="0"/>
                  </a:lnTo>
                  <a:close/>
                  <a:moveTo>
                    <a:pt x="261" y="0"/>
                  </a:moveTo>
                  <a:lnTo>
                    <a:pt x="261" y="0"/>
                  </a:lnTo>
                  <a:lnTo>
                    <a:pt x="267" y="0"/>
                  </a:lnTo>
                  <a:lnTo>
                    <a:pt x="267" y="0"/>
                  </a:lnTo>
                  <a:lnTo>
                    <a:pt x="267" y="0"/>
                  </a:lnTo>
                  <a:lnTo>
                    <a:pt x="261" y="0"/>
                  </a:lnTo>
                  <a:lnTo>
                    <a:pt x="261" y="0"/>
                  </a:lnTo>
                  <a:close/>
                  <a:moveTo>
                    <a:pt x="267" y="0"/>
                  </a:moveTo>
                  <a:lnTo>
                    <a:pt x="272" y="0"/>
                  </a:lnTo>
                  <a:lnTo>
                    <a:pt x="278" y="0"/>
                  </a:lnTo>
                  <a:lnTo>
                    <a:pt x="278" y="0"/>
                  </a:lnTo>
                  <a:lnTo>
                    <a:pt x="278" y="0"/>
                  </a:lnTo>
                  <a:lnTo>
                    <a:pt x="272" y="0"/>
                  </a:lnTo>
                  <a:lnTo>
                    <a:pt x="267" y="0"/>
                  </a:lnTo>
                  <a:close/>
                  <a:moveTo>
                    <a:pt x="278" y="0"/>
                  </a:moveTo>
                  <a:lnTo>
                    <a:pt x="278" y="0"/>
                  </a:lnTo>
                  <a:lnTo>
                    <a:pt x="283" y="0"/>
                  </a:lnTo>
                  <a:lnTo>
                    <a:pt x="289" y="0"/>
                  </a:lnTo>
                  <a:lnTo>
                    <a:pt x="283" y="0"/>
                  </a:lnTo>
                  <a:lnTo>
                    <a:pt x="278" y="0"/>
                  </a:lnTo>
                  <a:lnTo>
                    <a:pt x="278" y="0"/>
                  </a:lnTo>
                  <a:close/>
                  <a:moveTo>
                    <a:pt x="289" y="0"/>
                  </a:moveTo>
                  <a:lnTo>
                    <a:pt x="289" y="0"/>
                  </a:lnTo>
                  <a:lnTo>
                    <a:pt x="295" y="0"/>
                  </a:lnTo>
                  <a:lnTo>
                    <a:pt x="295" y="0"/>
                  </a:lnTo>
                  <a:lnTo>
                    <a:pt x="295" y="0"/>
                  </a:lnTo>
                  <a:lnTo>
                    <a:pt x="289" y="0"/>
                  </a:lnTo>
                  <a:lnTo>
                    <a:pt x="289" y="0"/>
                  </a:lnTo>
                  <a:close/>
                  <a:moveTo>
                    <a:pt x="300" y="0"/>
                  </a:moveTo>
                  <a:lnTo>
                    <a:pt x="300" y="0"/>
                  </a:lnTo>
                  <a:lnTo>
                    <a:pt x="306" y="0"/>
                  </a:lnTo>
                  <a:lnTo>
                    <a:pt x="306" y="0"/>
                  </a:lnTo>
                  <a:lnTo>
                    <a:pt x="306" y="0"/>
                  </a:lnTo>
                  <a:lnTo>
                    <a:pt x="300" y="0"/>
                  </a:lnTo>
                  <a:lnTo>
                    <a:pt x="300" y="0"/>
                  </a:lnTo>
                  <a:close/>
                  <a:moveTo>
                    <a:pt x="306" y="0"/>
                  </a:moveTo>
                  <a:lnTo>
                    <a:pt x="311" y="0"/>
                  </a:lnTo>
                  <a:lnTo>
                    <a:pt x="317" y="0"/>
                  </a:lnTo>
                  <a:lnTo>
                    <a:pt x="317" y="0"/>
                  </a:lnTo>
                  <a:lnTo>
                    <a:pt x="317" y="0"/>
                  </a:lnTo>
                  <a:lnTo>
                    <a:pt x="311" y="0"/>
                  </a:lnTo>
                  <a:lnTo>
                    <a:pt x="306" y="0"/>
                  </a:lnTo>
                  <a:close/>
                  <a:moveTo>
                    <a:pt x="317" y="0"/>
                  </a:moveTo>
                  <a:lnTo>
                    <a:pt x="317" y="0"/>
                  </a:lnTo>
                  <a:lnTo>
                    <a:pt x="322" y="0"/>
                  </a:lnTo>
                  <a:lnTo>
                    <a:pt x="328" y="0"/>
                  </a:lnTo>
                  <a:lnTo>
                    <a:pt x="322" y="0"/>
                  </a:lnTo>
                  <a:lnTo>
                    <a:pt x="317" y="0"/>
                  </a:lnTo>
                  <a:lnTo>
                    <a:pt x="317" y="0"/>
                  </a:lnTo>
                  <a:close/>
                  <a:moveTo>
                    <a:pt x="328" y="0"/>
                  </a:moveTo>
                  <a:lnTo>
                    <a:pt x="328" y="0"/>
                  </a:lnTo>
                  <a:lnTo>
                    <a:pt x="333" y="0"/>
                  </a:lnTo>
                  <a:lnTo>
                    <a:pt x="333" y="0"/>
                  </a:lnTo>
                  <a:lnTo>
                    <a:pt x="333" y="0"/>
                  </a:lnTo>
                  <a:lnTo>
                    <a:pt x="328" y="0"/>
                  </a:lnTo>
                  <a:lnTo>
                    <a:pt x="328" y="0"/>
                  </a:lnTo>
                  <a:close/>
                  <a:moveTo>
                    <a:pt x="339" y="0"/>
                  </a:moveTo>
                  <a:lnTo>
                    <a:pt x="339" y="0"/>
                  </a:lnTo>
                  <a:lnTo>
                    <a:pt x="344" y="0"/>
                  </a:lnTo>
                  <a:lnTo>
                    <a:pt x="344" y="0"/>
                  </a:lnTo>
                  <a:lnTo>
                    <a:pt x="344" y="0"/>
                  </a:lnTo>
                  <a:lnTo>
                    <a:pt x="339" y="0"/>
                  </a:lnTo>
                  <a:lnTo>
                    <a:pt x="339" y="0"/>
                  </a:lnTo>
                  <a:close/>
                  <a:moveTo>
                    <a:pt x="344" y="0"/>
                  </a:moveTo>
                  <a:lnTo>
                    <a:pt x="344" y="0"/>
                  </a:lnTo>
                  <a:lnTo>
                    <a:pt x="350" y="0"/>
                  </a:lnTo>
                  <a:lnTo>
                    <a:pt x="356" y="0"/>
                  </a:lnTo>
                  <a:lnTo>
                    <a:pt x="356" y="0"/>
                  </a:lnTo>
                  <a:lnTo>
                    <a:pt x="344" y="0"/>
                  </a:lnTo>
                  <a:lnTo>
                    <a:pt x="344" y="0"/>
                  </a:lnTo>
                  <a:close/>
                  <a:moveTo>
                    <a:pt x="356" y="0"/>
                  </a:moveTo>
                  <a:lnTo>
                    <a:pt x="356" y="0"/>
                  </a:lnTo>
                  <a:lnTo>
                    <a:pt x="361" y="0"/>
                  </a:lnTo>
                  <a:lnTo>
                    <a:pt x="361" y="0"/>
                  </a:lnTo>
                  <a:lnTo>
                    <a:pt x="361" y="0"/>
                  </a:lnTo>
                  <a:lnTo>
                    <a:pt x="356" y="0"/>
                  </a:lnTo>
                  <a:lnTo>
                    <a:pt x="356" y="0"/>
                  </a:lnTo>
                  <a:close/>
                  <a:moveTo>
                    <a:pt x="367" y="0"/>
                  </a:moveTo>
                  <a:lnTo>
                    <a:pt x="367" y="0"/>
                  </a:lnTo>
                  <a:lnTo>
                    <a:pt x="372" y="0"/>
                  </a:lnTo>
                  <a:lnTo>
                    <a:pt x="372" y="0"/>
                  </a:lnTo>
                  <a:lnTo>
                    <a:pt x="372" y="0"/>
                  </a:lnTo>
                  <a:lnTo>
                    <a:pt x="367" y="0"/>
                  </a:lnTo>
                  <a:lnTo>
                    <a:pt x="367" y="0"/>
                  </a:lnTo>
                  <a:close/>
                  <a:moveTo>
                    <a:pt x="372" y="0"/>
                  </a:moveTo>
                  <a:lnTo>
                    <a:pt x="378" y="0"/>
                  </a:lnTo>
                  <a:lnTo>
                    <a:pt x="383" y="0"/>
                  </a:lnTo>
                  <a:lnTo>
                    <a:pt x="383" y="0"/>
                  </a:lnTo>
                  <a:lnTo>
                    <a:pt x="383" y="0"/>
                  </a:lnTo>
                  <a:lnTo>
                    <a:pt x="378" y="0"/>
                  </a:lnTo>
                  <a:lnTo>
                    <a:pt x="372" y="0"/>
                  </a:lnTo>
                  <a:close/>
                  <a:moveTo>
                    <a:pt x="383" y="0"/>
                  </a:moveTo>
                  <a:lnTo>
                    <a:pt x="383" y="0"/>
                  </a:lnTo>
                  <a:lnTo>
                    <a:pt x="389" y="0"/>
                  </a:lnTo>
                  <a:lnTo>
                    <a:pt x="394" y="0"/>
                  </a:lnTo>
                  <a:lnTo>
                    <a:pt x="389" y="0"/>
                  </a:lnTo>
                  <a:lnTo>
                    <a:pt x="383" y="0"/>
                  </a:lnTo>
                  <a:lnTo>
                    <a:pt x="383" y="0"/>
                  </a:lnTo>
                  <a:close/>
                  <a:moveTo>
                    <a:pt x="394" y="0"/>
                  </a:moveTo>
                  <a:lnTo>
                    <a:pt x="394" y="0"/>
                  </a:lnTo>
                  <a:lnTo>
                    <a:pt x="400" y="0"/>
                  </a:lnTo>
                  <a:lnTo>
                    <a:pt x="400" y="0"/>
                  </a:lnTo>
                  <a:lnTo>
                    <a:pt x="400" y="0"/>
                  </a:lnTo>
                  <a:lnTo>
                    <a:pt x="394" y="0"/>
                  </a:lnTo>
                  <a:lnTo>
                    <a:pt x="394" y="0"/>
                  </a:lnTo>
                  <a:close/>
                  <a:moveTo>
                    <a:pt x="406" y="0"/>
                  </a:moveTo>
                  <a:lnTo>
                    <a:pt x="406" y="0"/>
                  </a:lnTo>
                  <a:lnTo>
                    <a:pt x="411" y="0"/>
                  </a:lnTo>
                  <a:lnTo>
                    <a:pt x="411" y="0"/>
                  </a:lnTo>
                  <a:lnTo>
                    <a:pt x="411" y="0"/>
                  </a:lnTo>
                  <a:lnTo>
                    <a:pt x="406" y="0"/>
                  </a:lnTo>
                  <a:lnTo>
                    <a:pt x="406" y="0"/>
                  </a:lnTo>
                  <a:close/>
                  <a:moveTo>
                    <a:pt x="411" y="0"/>
                  </a:moveTo>
                  <a:lnTo>
                    <a:pt x="411" y="0"/>
                  </a:lnTo>
                  <a:lnTo>
                    <a:pt x="422" y="0"/>
                  </a:lnTo>
                  <a:lnTo>
                    <a:pt x="422" y="0"/>
                  </a:lnTo>
                  <a:lnTo>
                    <a:pt x="422" y="0"/>
                  </a:lnTo>
                  <a:lnTo>
                    <a:pt x="417" y="0"/>
                  </a:lnTo>
                  <a:lnTo>
                    <a:pt x="411" y="0"/>
                  </a:lnTo>
                  <a:close/>
                  <a:moveTo>
                    <a:pt x="422" y="0"/>
                  </a:moveTo>
                  <a:lnTo>
                    <a:pt x="422" y="0"/>
                  </a:lnTo>
                  <a:lnTo>
                    <a:pt x="428" y="0"/>
                  </a:lnTo>
                  <a:lnTo>
                    <a:pt x="428" y="0"/>
                  </a:lnTo>
                  <a:lnTo>
                    <a:pt x="428" y="0"/>
                  </a:lnTo>
                  <a:lnTo>
                    <a:pt x="422" y="0"/>
                  </a:lnTo>
                  <a:lnTo>
                    <a:pt x="422" y="0"/>
                  </a:lnTo>
                  <a:close/>
                  <a:moveTo>
                    <a:pt x="433" y="0"/>
                  </a:moveTo>
                  <a:lnTo>
                    <a:pt x="433" y="0"/>
                  </a:lnTo>
                  <a:lnTo>
                    <a:pt x="439" y="0"/>
                  </a:lnTo>
                  <a:lnTo>
                    <a:pt x="439" y="0"/>
                  </a:lnTo>
                  <a:lnTo>
                    <a:pt x="439" y="0"/>
                  </a:lnTo>
                  <a:lnTo>
                    <a:pt x="433" y="0"/>
                  </a:lnTo>
                  <a:lnTo>
                    <a:pt x="433" y="0"/>
                  </a:lnTo>
                  <a:close/>
                  <a:moveTo>
                    <a:pt x="439" y="0"/>
                  </a:moveTo>
                  <a:lnTo>
                    <a:pt x="444" y="0"/>
                  </a:lnTo>
                  <a:lnTo>
                    <a:pt x="450" y="0"/>
                  </a:lnTo>
                  <a:lnTo>
                    <a:pt x="450" y="0"/>
                  </a:lnTo>
                  <a:lnTo>
                    <a:pt x="450" y="0"/>
                  </a:lnTo>
                  <a:lnTo>
                    <a:pt x="444" y="0"/>
                  </a:lnTo>
                  <a:lnTo>
                    <a:pt x="439" y="0"/>
                  </a:lnTo>
                  <a:close/>
                  <a:moveTo>
                    <a:pt x="450" y="0"/>
                  </a:moveTo>
                  <a:lnTo>
                    <a:pt x="450" y="0"/>
                  </a:lnTo>
                  <a:lnTo>
                    <a:pt x="455" y="0"/>
                  </a:lnTo>
                  <a:lnTo>
                    <a:pt x="461" y="0"/>
                  </a:lnTo>
                  <a:lnTo>
                    <a:pt x="455" y="0"/>
                  </a:lnTo>
                  <a:lnTo>
                    <a:pt x="450" y="0"/>
                  </a:lnTo>
                  <a:lnTo>
                    <a:pt x="450" y="0"/>
                  </a:lnTo>
                  <a:close/>
                  <a:moveTo>
                    <a:pt x="461" y="0"/>
                  </a:moveTo>
                  <a:lnTo>
                    <a:pt x="461" y="0"/>
                  </a:lnTo>
                  <a:lnTo>
                    <a:pt x="467" y="0"/>
                  </a:lnTo>
                  <a:lnTo>
                    <a:pt x="467" y="0"/>
                  </a:lnTo>
                  <a:lnTo>
                    <a:pt x="467" y="0"/>
                  </a:lnTo>
                  <a:lnTo>
                    <a:pt x="461" y="0"/>
                  </a:lnTo>
                  <a:lnTo>
                    <a:pt x="461" y="0"/>
                  </a:lnTo>
                  <a:close/>
                  <a:moveTo>
                    <a:pt x="472" y="0"/>
                  </a:moveTo>
                  <a:lnTo>
                    <a:pt x="472" y="0"/>
                  </a:lnTo>
                  <a:lnTo>
                    <a:pt x="478" y="0"/>
                  </a:lnTo>
                  <a:lnTo>
                    <a:pt x="478" y="0"/>
                  </a:lnTo>
                  <a:lnTo>
                    <a:pt x="478" y="0"/>
                  </a:lnTo>
                  <a:lnTo>
                    <a:pt x="472" y="0"/>
                  </a:lnTo>
                  <a:lnTo>
                    <a:pt x="472" y="0"/>
                  </a:lnTo>
                  <a:close/>
                  <a:moveTo>
                    <a:pt x="478" y="0"/>
                  </a:moveTo>
                  <a:lnTo>
                    <a:pt x="483" y="0"/>
                  </a:lnTo>
                  <a:lnTo>
                    <a:pt x="489" y="0"/>
                  </a:lnTo>
                  <a:lnTo>
                    <a:pt x="489" y="0"/>
                  </a:lnTo>
                  <a:lnTo>
                    <a:pt x="489" y="0"/>
                  </a:lnTo>
                  <a:lnTo>
                    <a:pt x="483" y="0"/>
                  </a:lnTo>
                  <a:lnTo>
                    <a:pt x="478" y="0"/>
                  </a:lnTo>
                  <a:close/>
                  <a:moveTo>
                    <a:pt x="489" y="0"/>
                  </a:moveTo>
                  <a:lnTo>
                    <a:pt x="489" y="0"/>
                  </a:lnTo>
                  <a:lnTo>
                    <a:pt x="494" y="0"/>
                  </a:lnTo>
                  <a:lnTo>
                    <a:pt x="500" y="0"/>
                  </a:lnTo>
                  <a:lnTo>
                    <a:pt x="494" y="0"/>
                  </a:lnTo>
                  <a:lnTo>
                    <a:pt x="489" y="0"/>
                  </a:lnTo>
                  <a:lnTo>
                    <a:pt x="489" y="0"/>
                  </a:lnTo>
                  <a:close/>
                  <a:moveTo>
                    <a:pt x="500" y="0"/>
                  </a:moveTo>
                  <a:lnTo>
                    <a:pt x="500" y="0"/>
                  </a:lnTo>
                  <a:lnTo>
                    <a:pt x="505" y="0"/>
                  </a:lnTo>
                  <a:lnTo>
                    <a:pt x="505" y="0"/>
                  </a:lnTo>
                  <a:lnTo>
                    <a:pt x="505" y="0"/>
                  </a:lnTo>
                  <a:lnTo>
                    <a:pt x="500" y="0"/>
                  </a:lnTo>
                  <a:lnTo>
                    <a:pt x="500" y="0"/>
                  </a:lnTo>
                  <a:close/>
                  <a:moveTo>
                    <a:pt x="511" y="0"/>
                  </a:moveTo>
                  <a:lnTo>
                    <a:pt x="511" y="0"/>
                  </a:lnTo>
                  <a:lnTo>
                    <a:pt x="517" y="0"/>
                  </a:lnTo>
                  <a:lnTo>
                    <a:pt x="517" y="0"/>
                  </a:lnTo>
                  <a:lnTo>
                    <a:pt x="517" y="0"/>
                  </a:lnTo>
                  <a:lnTo>
                    <a:pt x="511" y="0"/>
                  </a:lnTo>
                  <a:lnTo>
                    <a:pt x="511" y="0"/>
                  </a:lnTo>
                  <a:close/>
                  <a:moveTo>
                    <a:pt x="517" y="0"/>
                  </a:moveTo>
                  <a:lnTo>
                    <a:pt x="517" y="0"/>
                  </a:lnTo>
                  <a:lnTo>
                    <a:pt x="528" y="0"/>
                  </a:lnTo>
                  <a:lnTo>
                    <a:pt x="528" y="0"/>
                  </a:lnTo>
                  <a:lnTo>
                    <a:pt x="528" y="0"/>
                  </a:lnTo>
                  <a:lnTo>
                    <a:pt x="517" y="0"/>
                  </a:lnTo>
                  <a:lnTo>
                    <a:pt x="517" y="0"/>
                  </a:lnTo>
                  <a:close/>
                  <a:moveTo>
                    <a:pt x="528" y="0"/>
                  </a:moveTo>
                  <a:lnTo>
                    <a:pt x="528" y="0"/>
                  </a:lnTo>
                  <a:lnTo>
                    <a:pt x="533" y="0"/>
                  </a:lnTo>
                  <a:lnTo>
                    <a:pt x="533" y="0"/>
                  </a:lnTo>
                  <a:lnTo>
                    <a:pt x="533" y="0"/>
                  </a:lnTo>
                  <a:lnTo>
                    <a:pt x="528" y="0"/>
                  </a:lnTo>
                  <a:lnTo>
                    <a:pt x="528" y="0"/>
                  </a:lnTo>
                  <a:close/>
                  <a:moveTo>
                    <a:pt x="539" y="0"/>
                  </a:moveTo>
                  <a:lnTo>
                    <a:pt x="539" y="0"/>
                  </a:lnTo>
                  <a:lnTo>
                    <a:pt x="544" y="0"/>
                  </a:lnTo>
                  <a:lnTo>
                    <a:pt x="544" y="0"/>
                  </a:lnTo>
                  <a:lnTo>
                    <a:pt x="544" y="0"/>
                  </a:lnTo>
                  <a:lnTo>
                    <a:pt x="539" y="0"/>
                  </a:lnTo>
                  <a:lnTo>
                    <a:pt x="539" y="0"/>
                  </a:lnTo>
                  <a:close/>
                  <a:moveTo>
                    <a:pt x="544" y="0"/>
                  </a:moveTo>
                  <a:lnTo>
                    <a:pt x="550" y="0"/>
                  </a:lnTo>
                  <a:lnTo>
                    <a:pt x="555" y="0"/>
                  </a:lnTo>
                  <a:lnTo>
                    <a:pt x="555" y="0"/>
                  </a:lnTo>
                  <a:lnTo>
                    <a:pt x="555" y="0"/>
                  </a:lnTo>
                  <a:lnTo>
                    <a:pt x="550" y="0"/>
                  </a:lnTo>
                  <a:lnTo>
                    <a:pt x="544" y="0"/>
                  </a:lnTo>
                  <a:close/>
                  <a:moveTo>
                    <a:pt x="555" y="0"/>
                  </a:moveTo>
                  <a:lnTo>
                    <a:pt x="555" y="0"/>
                  </a:lnTo>
                  <a:lnTo>
                    <a:pt x="561" y="0"/>
                  </a:lnTo>
                  <a:lnTo>
                    <a:pt x="567" y="0"/>
                  </a:lnTo>
                  <a:lnTo>
                    <a:pt x="561" y="0"/>
                  </a:lnTo>
                  <a:lnTo>
                    <a:pt x="555" y="0"/>
                  </a:lnTo>
                  <a:lnTo>
                    <a:pt x="555" y="0"/>
                  </a:lnTo>
                  <a:close/>
                  <a:moveTo>
                    <a:pt x="567" y="0"/>
                  </a:moveTo>
                  <a:lnTo>
                    <a:pt x="567" y="0"/>
                  </a:lnTo>
                  <a:lnTo>
                    <a:pt x="572" y="0"/>
                  </a:lnTo>
                  <a:lnTo>
                    <a:pt x="572" y="0"/>
                  </a:lnTo>
                  <a:lnTo>
                    <a:pt x="572" y="0"/>
                  </a:lnTo>
                  <a:lnTo>
                    <a:pt x="567" y="0"/>
                  </a:lnTo>
                  <a:lnTo>
                    <a:pt x="567" y="0"/>
                  </a:lnTo>
                  <a:close/>
                  <a:moveTo>
                    <a:pt x="578" y="0"/>
                  </a:moveTo>
                  <a:lnTo>
                    <a:pt x="578" y="0"/>
                  </a:lnTo>
                  <a:lnTo>
                    <a:pt x="583" y="0"/>
                  </a:lnTo>
                  <a:lnTo>
                    <a:pt x="583" y="0"/>
                  </a:lnTo>
                  <a:lnTo>
                    <a:pt x="583" y="0"/>
                  </a:lnTo>
                  <a:lnTo>
                    <a:pt x="578" y="0"/>
                  </a:lnTo>
                  <a:lnTo>
                    <a:pt x="578" y="0"/>
                  </a:lnTo>
                  <a:close/>
                  <a:moveTo>
                    <a:pt x="583" y="0"/>
                  </a:moveTo>
                  <a:lnTo>
                    <a:pt x="589" y="0"/>
                  </a:lnTo>
                  <a:lnTo>
                    <a:pt x="594" y="0"/>
                  </a:lnTo>
                  <a:lnTo>
                    <a:pt x="594" y="0"/>
                  </a:lnTo>
                  <a:lnTo>
                    <a:pt x="594" y="0"/>
                  </a:lnTo>
                  <a:lnTo>
                    <a:pt x="589" y="0"/>
                  </a:lnTo>
                  <a:lnTo>
                    <a:pt x="583" y="0"/>
                  </a:lnTo>
                  <a:close/>
                  <a:moveTo>
                    <a:pt x="594" y="0"/>
                  </a:moveTo>
                  <a:lnTo>
                    <a:pt x="594" y="0"/>
                  </a:lnTo>
                  <a:lnTo>
                    <a:pt x="600" y="0"/>
                  </a:lnTo>
                  <a:lnTo>
                    <a:pt x="605" y="0"/>
                  </a:lnTo>
                  <a:lnTo>
                    <a:pt x="600" y="0"/>
                  </a:lnTo>
                  <a:lnTo>
                    <a:pt x="594" y="0"/>
                  </a:lnTo>
                  <a:lnTo>
                    <a:pt x="594" y="0"/>
                  </a:lnTo>
                  <a:close/>
                  <a:moveTo>
                    <a:pt x="605" y="0"/>
                  </a:moveTo>
                  <a:lnTo>
                    <a:pt x="605" y="0"/>
                  </a:lnTo>
                  <a:lnTo>
                    <a:pt x="611" y="0"/>
                  </a:lnTo>
                  <a:lnTo>
                    <a:pt x="611" y="0"/>
                  </a:lnTo>
                  <a:lnTo>
                    <a:pt x="611" y="0"/>
                  </a:lnTo>
                  <a:lnTo>
                    <a:pt x="605" y="0"/>
                  </a:lnTo>
                  <a:lnTo>
                    <a:pt x="605" y="0"/>
                  </a:lnTo>
                  <a:close/>
                  <a:moveTo>
                    <a:pt x="616" y="0"/>
                  </a:moveTo>
                  <a:lnTo>
                    <a:pt x="616" y="0"/>
                  </a:lnTo>
                  <a:lnTo>
                    <a:pt x="622" y="0"/>
                  </a:lnTo>
                  <a:lnTo>
                    <a:pt x="622" y="0"/>
                  </a:lnTo>
                  <a:lnTo>
                    <a:pt x="622" y="0"/>
                  </a:lnTo>
                  <a:lnTo>
                    <a:pt x="616" y="0"/>
                  </a:lnTo>
                  <a:lnTo>
                    <a:pt x="616" y="0"/>
                  </a:lnTo>
                  <a:close/>
                  <a:moveTo>
                    <a:pt x="622" y="0"/>
                  </a:moveTo>
                  <a:lnTo>
                    <a:pt x="622" y="0"/>
                  </a:lnTo>
                  <a:lnTo>
                    <a:pt x="633" y="0"/>
                  </a:lnTo>
                  <a:lnTo>
                    <a:pt x="633" y="0"/>
                  </a:lnTo>
                  <a:lnTo>
                    <a:pt x="633" y="0"/>
                  </a:lnTo>
                  <a:lnTo>
                    <a:pt x="622" y="0"/>
                  </a:lnTo>
                  <a:lnTo>
                    <a:pt x="622" y="0"/>
                  </a:lnTo>
                  <a:close/>
                  <a:moveTo>
                    <a:pt x="633" y="0"/>
                  </a:moveTo>
                  <a:lnTo>
                    <a:pt x="633" y="0"/>
                  </a:lnTo>
                  <a:lnTo>
                    <a:pt x="639" y="0"/>
                  </a:lnTo>
                  <a:lnTo>
                    <a:pt x="639" y="0"/>
                  </a:lnTo>
                  <a:lnTo>
                    <a:pt x="639" y="0"/>
                  </a:lnTo>
                  <a:lnTo>
                    <a:pt x="633" y="0"/>
                  </a:lnTo>
                  <a:lnTo>
                    <a:pt x="633" y="0"/>
                  </a:lnTo>
                  <a:close/>
                  <a:moveTo>
                    <a:pt x="644" y="0"/>
                  </a:moveTo>
                  <a:lnTo>
                    <a:pt x="644" y="0"/>
                  </a:lnTo>
                  <a:lnTo>
                    <a:pt x="650" y="0"/>
                  </a:lnTo>
                  <a:lnTo>
                    <a:pt x="650" y="0"/>
                  </a:lnTo>
                  <a:lnTo>
                    <a:pt x="650" y="0"/>
                  </a:lnTo>
                  <a:lnTo>
                    <a:pt x="644" y="0"/>
                  </a:lnTo>
                  <a:lnTo>
                    <a:pt x="644" y="0"/>
                  </a:lnTo>
                  <a:close/>
                  <a:moveTo>
                    <a:pt x="650" y="0"/>
                  </a:moveTo>
                  <a:lnTo>
                    <a:pt x="655" y="0"/>
                  </a:lnTo>
                  <a:lnTo>
                    <a:pt x="661" y="0"/>
                  </a:lnTo>
                  <a:lnTo>
                    <a:pt x="661" y="0"/>
                  </a:lnTo>
                  <a:lnTo>
                    <a:pt x="661" y="0"/>
                  </a:lnTo>
                  <a:lnTo>
                    <a:pt x="655" y="0"/>
                  </a:lnTo>
                  <a:lnTo>
                    <a:pt x="650" y="0"/>
                  </a:lnTo>
                  <a:close/>
                  <a:moveTo>
                    <a:pt x="661" y="0"/>
                  </a:moveTo>
                  <a:lnTo>
                    <a:pt x="661" y="0"/>
                  </a:lnTo>
                  <a:lnTo>
                    <a:pt x="666" y="0"/>
                  </a:lnTo>
                  <a:lnTo>
                    <a:pt x="672" y="0"/>
                  </a:lnTo>
                  <a:lnTo>
                    <a:pt x="666" y="0"/>
                  </a:lnTo>
                  <a:lnTo>
                    <a:pt x="661" y="0"/>
                  </a:lnTo>
                  <a:lnTo>
                    <a:pt x="661" y="0"/>
                  </a:lnTo>
                  <a:close/>
                  <a:moveTo>
                    <a:pt x="672" y="0"/>
                  </a:moveTo>
                  <a:lnTo>
                    <a:pt x="672" y="0"/>
                  </a:lnTo>
                  <a:lnTo>
                    <a:pt x="678" y="0"/>
                  </a:lnTo>
                  <a:lnTo>
                    <a:pt x="678" y="0"/>
                  </a:lnTo>
                  <a:lnTo>
                    <a:pt x="678" y="0"/>
                  </a:lnTo>
                  <a:lnTo>
                    <a:pt x="672" y="0"/>
                  </a:lnTo>
                  <a:lnTo>
                    <a:pt x="672" y="0"/>
                  </a:lnTo>
                  <a:close/>
                  <a:moveTo>
                    <a:pt x="683" y="0"/>
                  </a:moveTo>
                  <a:lnTo>
                    <a:pt x="683" y="0"/>
                  </a:lnTo>
                  <a:lnTo>
                    <a:pt x="689" y="0"/>
                  </a:lnTo>
                  <a:lnTo>
                    <a:pt x="689" y="0"/>
                  </a:lnTo>
                  <a:lnTo>
                    <a:pt x="689" y="0"/>
                  </a:lnTo>
                  <a:lnTo>
                    <a:pt x="683" y="0"/>
                  </a:lnTo>
                  <a:lnTo>
                    <a:pt x="683" y="0"/>
                  </a:lnTo>
                  <a:close/>
                  <a:moveTo>
                    <a:pt x="689" y="0"/>
                  </a:moveTo>
                  <a:lnTo>
                    <a:pt x="694" y="0"/>
                  </a:lnTo>
                  <a:lnTo>
                    <a:pt x="700" y="0"/>
                  </a:lnTo>
                  <a:lnTo>
                    <a:pt x="700" y="0"/>
                  </a:lnTo>
                  <a:lnTo>
                    <a:pt x="700" y="0"/>
                  </a:lnTo>
                  <a:lnTo>
                    <a:pt x="694" y="0"/>
                  </a:lnTo>
                  <a:lnTo>
                    <a:pt x="689" y="0"/>
                  </a:lnTo>
                  <a:close/>
                  <a:moveTo>
                    <a:pt x="700" y="0"/>
                  </a:moveTo>
                  <a:lnTo>
                    <a:pt x="700" y="0"/>
                  </a:lnTo>
                  <a:lnTo>
                    <a:pt x="705" y="0"/>
                  </a:lnTo>
                  <a:lnTo>
                    <a:pt x="711" y="0"/>
                  </a:lnTo>
                  <a:lnTo>
                    <a:pt x="705" y="0"/>
                  </a:lnTo>
                  <a:lnTo>
                    <a:pt x="700" y="0"/>
                  </a:lnTo>
                  <a:lnTo>
                    <a:pt x="700" y="0"/>
                  </a:lnTo>
                  <a:close/>
                  <a:moveTo>
                    <a:pt x="711" y="0"/>
                  </a:moveTo>
                  <a:lnTo>
                    <a:pt x="711" y="0"/>
                  </a:lnTo>
                  <a:lnTo>
                    <a:pt x="716" y="0"/>
                  </a:lnTo>
                  <a:lnTo>
                    <a:pt x="716" y="0"/>
                  </a:lnTo>
                  <a:lnTo>
                    <a:pt x="716" y="0"/>
                  </a:lnTo>
                  <a:lnTo>
                    <a:pt x="711" y="0"/>
                  </a:lnTo>
                  <a:lnTo>
                    <a:pt x="711" y="0"/>
                  </a:lnTo>
                  <a:close/>
                  <a:moveTo>
                    <a:pt x="722" y="0"/>
                  </a:moveTo>
                  <a:lnTo>
                    <a:pt x="722" y="0"/>
                  </a:lnTo>
                  <a:lnTo>
                    <a:pt x="727" y="0"/>
                  </a:lnTo>
                  <a:lnTo>
                    <a:pt x="727" y="0"/>
                  </a:lnTo>
                  <a:lnTo>
                    <a:pt x="727" y="0"/>
                  </a:lnTo>
                  <a:lnTo>
                    <a:pt x="722" y="0"/>
                  </a:lnTo>
                  <a:lnTo>
                    <a:pt x="722" y="0"/>
                  </a:lnTo>
                  <a:close/>
                  <a:moveTo>
                    <a:pt x="727" y="0"/>
                  </a:moveTo>
                  <a:lnTo>
                    <a:pt x="727" y="0"/>
                  </a:lnTo>
                  <a:lnTo>
                    <a:pt x="739" y="0"/>
                  </a:lnTo>
                  <a:lnTo>
                    <a:pt x="739" y="0"/>
                  </a:lnTo>
                  <a:lnTo>
                    <a:pt x="739" y="0"/>
                  </a:lnTo>
                  <a:lnTo>
                    <a:pt x="727" y="0"/>
                  </a:lnTo>
                  <a:lnTo>
                    <a:pt x="727" y="0"/>
                  </a:lnTo>
                  <a:close/>
                  <a:moveTo>
                    <a:pt x="739" y="0"/>
                  </a:moveTo>
                  <a:lnTo>
                    <a:pt x="739" y="0"/>
                  </a:lnTo>
                  <a:lnTo>
                    <a:pt x="744" y="0"/>
                  </a:lnTo>
                  <a:lnTo>
                    <a:pt x="744" y="0"/>
                  </a:lnTo>
                  <a:lnTo>
                    <a:pt x="744" y="0"/>
                  </a:lnTo>
                  <a:lnTo>
                    <a:pt x="739" y="0"/>
                  </a:lnTo>
                  <a:lnTo>
                    <a:pt x="739" y="0"/>
                  </a:lnTo>
                  <a:close/>
                  <a:moveTo>
                    <a:pt x="750" y="0"/>
                  </a:moveTo>
                  <a:lnTo>
                    <a:pt x="750" y="0"/>
                  </a:lnTo>
                  <a:lnTo>
                    <a:pt x="755" y="0"/>
                  </a:lnTo>
                  <a:lnTo>
                    <a:pt x="755" y="0"/>
                  </a:lnTo>
                  <a:lnTo>
                    <a:pt x="755" y="0"/>
                  </a:lnTo>
                  <a:lnTo>
                    <a:pt x="750" y="0"/>
                  </a:lnTo>
                  <a:lnTo>
                    <a:pt x="750" y="0"/>
                  </a:lnTo>
                  <a:close/>
                  <a:moveTo>
                    <a:pt x="755" y="0"/>
                  </a:moveTo>
                  <a:lnTo>
                    <a:pt x="761" y="0"/>
                  </a:lnTo>
                  <a:lnTo>
                    <a:pt x="766" y="0"/>
                  </a:lnTo>
                  <a:lnTo>
                    <a:pt x="766" y="0"/>
                  </a:lnTo>
                  <a:lnTo>
                    <a:pt x="766" y="0"/>
                  </a:lnTo>
                  <a:lnTo>
                    <a:pt x="761" y="0"/>
                  </a:lnTo>
                  <a:lnTo>
                    <a:pt x="755" y="0"/>
                  </a:lnTo>
                  <a:close/>
                  <a:moveTo>
                    <a:pt x="766" y="0"/>
                  </a:moveTo>
                  <a:lnTo>
                    <a:pt x="766" y="0"/>
                  </a:lnTo>
                  <a:lnTo>
                    <a:pt x="772" y="0"/>
                  </a:lnTo>
                  <a:lnTo>
                    <a:pt x="777" y="0"/>
                  </a:lnTo>
                  <a:lnTo>
                    <a:pt x="772" y="0"/>
                  </a:lnTo>
                  <a:lnTo>
                    <a:pt x="766" y="0"/>
                  </a:lnTo>
                  <a:lnTo>
                    <a:pt x="766" y="0"/>
                  </a:lnTo>
                  <a:close/>
                  <a:moveTo>
                    <a:pt x="777" y="0"/>
                  </a:moveTo>
                  <a:lnTo>
                    <a:pt x="777" y="0"/>
                  </a:lnTo>
                  <a:lnTo>
                    <a:pt x="783" y="0"/>
                  </a:lnTo>
                  <a:lnTo>
                    <a:pt x="783" y="0"/>
                  </a:lnTo>
                  <a:lnTo>
                    <a:pt x="783" y="0"/>
                  </a:lnTo>
                  <a:lnTo>
                    <a:pt x="777" y="0"/>
                  </a:lnTo>
                  <a:lnTo>
                    <a:pt x="777" y="0"/>
                  </a:lnTo>
                  <a:close/>
                  <a:moveTo>
                    <a:pt x="789" y="0"/>
                  </a:moveTo>
                  <a:lnTo>
                    <a:pt x="789" y="0"/>
                  </a:lnTo>
                  <a:lnTo>
                    <a:pt x="794" y="0"/>
                  </a:lnTo>
                  <a:lnTo>
                    <a:pt x="794" y="0"/>
                  </a:lnTo>
                  <a:lnTo>
                    <a:pt x="794" y="0"/>
                  </a:lnTo>
                  <a:lnTo>
                    <a:pt x="789" y="0"/>
                  </a:lnTo>
                  <a:lnTo>
                    <a:pt x="789" y="0"/>
                  </a:lnTo>
                  <a:close/>
                  <a:moveTo>
                    <a:pt x="794" y="0"/>
                  </a:moveTo>
                  <a:lnTo>
                    <a:pt x="800" y="0"/>
                  </a:lnTo>
                  <a:lnTo>
                    <a:pt x="805" y="0"/>
                  </a:lnTo>
                  <a:lnTo>
                    <a:pt x="805" y="0"/>
                  </a:lnTo>
                  <a:lnTo>
                    <a:pt x="805" y="0"/>
                  </a:lnTo>
                  <a:lnTo>
                    <a:pt x="800" y="0"/>
                  </a:lnTo>
                  <a:lnTo>
                    <a:pt x="794" y="0"/>
                  </a:lnTo>
                  <a:close/>
                  <a:moveTo>
                    <a:pt x="805" y="0"/>
                  </a:moveTo>
                  <a:lnTo>
                    <a:pt x="805" y="0"/>
                  </a:lnTo>
                  <a:lnTo>
                    <a:pt x="811" y="0"/>
                  </a:lnTo>
                  <a:lnTo>
                    <a:pt x="816" y="0"/>
                  </a:lnTo>
                  <a:lnTo>
                    <a:pt x="811" y="0"/>
                  </a:lnTo>
                  <a:lnTo>
                    <a:pt x="805" y="0"/>
                  </a:lnTo>
                  <a:lnTo>
                    <a:pt x="805" y="0"/>
                  </a:lnTo>
                  <a:close/>
                  <a:moveTo>
                    <a:pt x="816" y="0"/>
                  </a:moveTo>
                  <a:lnTo>
                    <a:pt x="816" y="0"/>
                  </a:lnTo>
                  <a:lnTo>
                    <a:pt x="822" y="0"/>
                  </a:lnTo>
                  <a:lnTo>
                    <a:pt x="822" y="0"/>
                  </a:lnTo>
                  <a:lnTo>
                    <a:pt x="822" y="0"/>
                  </a:lnTo>
                  <a:lnTo>
                    <a:pt x="816" y="0"/>
                  </a:lnTo>
                  <a:lnTo>
                    <a:pt x="816" y="0"/>
                  </a:lnTo>
                  <a:close/>
                  <a:moveTo>
                    <a:pt x="827" y="0"/>
                  </a:moveTo>
                  <a:lnTo>
                    <a:pt x="827" y="0"/>
                  </a:lnTo>
                  <a:lnTo>
                    <a:pt x="833" y="0"/>
                  </a:lnTo>
                  <a:lnTo>
                    <a:pt x="833" y="0"/>
                  </a:lnTo>
                  <a:lnTo>
                    <a:pt x="833" y="0"/>
                  </a:lnTo>
                  <a:lnTo>
                    <a:pt x="827" y="0"/>
                  </a:lnTo>
                  <a:lnTo>
                    <a:pt x="827" y="0"/>
                  </a:lnTo>
                  <a:close/>
                  <a:moveTo>
                    <a:pt x="833" y="0"/>
                  </a:moveTo>
                  <a:lnTo>
                    <a:pt x="833" y="0"/>
                  </a:lnTo>
                  <a:lnTo>
                    <a:pt x="844" y="0"/>
                  </a:lnTo>
                  <a:lnTo>
                    <a:pt x="844" y="0"/>
                  </a:lnTo>
                  <a:lnTo>
                    <a:pt x="844" y="0"/>
                  </a:lnTo>
                  <a:lnTo>
                    <a:pt x="833" y="0"/>
                  </a:lnTo>
                  <a:lnTo>
                    <a:pt x="833" y="0"/>
                  </a:lnTo>
                  <a:close/>
                  <a:moveTo>
                    <a:pt x="844" y="0"/>
                  </a:moveTo>
                  <a:lnTo>
                    <a:pt x="844" y="0"/>
                  </a:lnTo>
                  <a:lnTo>
                    <a:pt x="850" y="0"/>
                  </a:lnTo>
                  <a:lnTo>
                    <a:pt x="850" y="0"/>
                  </a:lnTo>
                  <a:lnTo>
                    <a:pt x="850" y="0"/>
                  </a:lnTo>
                  <a:lnTo>
                    <a:pt x="844" y="0"/>
                  </a:lnTo>
                  <a:lnTo>
                    <a:pt x="844" y="0"/>
                  </a:lnTo>
                  <a:close/>
                  <a:moveTo>
                    <a:pt x="855" y="0"/>
                  </a:moveTo>
                  <a:lnTo>
                    <a:pt x="855" y="0"/>
                  </a:lnTo>
                  <a:lnTo>
                    <a:pt x="861" y="0"/>
                  </a:lnTo>
                  <a:lnTo>
                    <a:pt x="861" y="0"/>
                  </a:lnTo>
                  <a:lnTo>
                    <a:pt x="861" y="0"/>
                  </a:lnTo>
                  <a:lnTo>
                    <a:pt x="855" y="0"/>
                  </a:lnTo>
                  <a:lnTo>
                    <a:pt x="855" y="0"/>
                  </a:lnTo>
                  <a:close/>
                  <a:moveTo>
                    <a:pt x="861" y="0"/>
                  </a:moveTo>
                  <a:lnTo>
                    <a:pt x="866" y="0"/>
                  </a:lnTo>
                  <a:lnTo>
                    <a:pt x="872" y="0"/>
                  </a:lnTo>
                  <a:lnTo>
                    <a:pt x="872" y="0"/>
                  </a:lnTo>
                  <a:lnTo>
                    <a:pt x="872" y="0"/>
                  </a:lnTo>
                  <a:lnTo>
                    <a:pt x="866" y="0"/>
                  </a:lnTo>
                  <a:lnTo>
                    <a:pt x="861" y="0"/>
                  </a:lnTo>
                  <a:close/>
                  <a:moveTo>
                    <a:pt x="872" y="0"/>
                  </a:moveTo>
                  <a:lnTo>
                    <a:pt x="872" y="0"/>
                  </a:lnTo>
                  <a:lnTo>
                    <a:pt x="877" y="0"/>
                  </a:lnTo>
                  <a:lnTo>
                    <a:pt x="883" y="0"/>
                  </a:lnTo>
                  <a:lnTo>
                    <a:pt x="877" y="0"/>
                  </a:lnTo>
                  <a:lnTo>
                    <a:pt x="872" y="0"/>
                  </a:lnTo>
                  <a:lnTo>
                    <a:pt x="872" y="0"/>
                  </a:lnTo>
                  <a:close/>
                  <a:moveTo>
                    <a:pt x="883" y="0"/>
                  </a:moveTo>
                  <a:lnTo>
                    <a:pt x="883" y="0"/>
                  </a:lnTo>
                  <a:lnTo>
                    <a:pt x="888" y="0"/>
                  </a:lnTo>
                  <a:lnTo>
                    <a:pt x="888" y="0"/>
                  </a:lnTo>
                  <a:lnTo>
                    <a:pt x="888" y="0"/>
                  </a:lnTo>
                  <a:lnTo>
                    <a:pt x="883" y="0"/>
                  </a:lnTo>
                  <a:lnTo>
                    <a:pt x="883" y="0"/>
                  </a:lnTo>
                  <a:close/>
                  <a:moveTo>
                    <a:pt x="894" y="0"/>
                  </a:moveTo>
                  <a:lnTo>
                    <a:pt x="894" y="0"/>
                  </a:lnTo>
                  <a:lnTo>
                    <a:pt x="900" y="0"/>
                  </a:lnTo>
                  <a:lnTo>
                    <a:pt x="900" y="0"/>
                  </a:lnTo>
                  <a:lnTo>
                    <a:pt x="900" y="0"/>
                  </a:lnTo>
                  <a:lnTo>
                    <a:pt x="894" y="0"/>
                  </a:lnTo>
                  <a:lnTo>
                    <a:pt x="894" y="0"/>
                  </a:lnTo>
                  <a:close/>
                  <a:moveTo>
                    <a:pt x="900" y="0"/>
                  </a:moveTo>
                  <a:lnTo>
                    <a:pt x="905" y="0"/>
                  </a:lnTo>
                  <a:lnTo>
                    <a:pt x="911" y="0"/>
                  </a:lnTo>
                  <a:lnTo>
                    <a:pt x="911" y="0"/>
                  </a:lnTo>
                  <a:lnTo>
                    <a:pt x="911" y="0"/>
                  </a:lnTo>
                  <a:lnTo>
                    <a:pt x="905" y="0"/>
                  </a:lnTo>
                  <a:lnTo>
                    <a:pt x="900" y="0"/>
                  </a:lnTo>
                  <a:close/>
                  <a:moveTo>
                    <a:pt x="911" y="0"/>
                  </a:moveTo>
                  <a:lnTo>
                    <a:pt x="911" y="0"/>
                  </a:lnTo>
                  <a:lnTo>
                    <a:pt x="916" y="0"/>
                  </a:lnTo>
                  <a:lnTo>
                    <a:pt x="922" y="0"/>
                  </a:lnTo>
                  <a:lnTo>
                    <a:pt x="916" y="0"/>
                  </a:lnTo>
                  <a:lnTo>
                    <a:pt x="911" y="0"/>
                  </a:lnTo>
                  <a:lnTo>
                    <a:pt x="911" y="0"/>
                  </a:lnTo>
                  <a:close/>
                  <a:moveTo>
                    <a:pt x="922" y="0"/>
                  </a:moveTo>
                  <a:lnTo>
                    <a:pt x="922" y="0"/>
                  </a:lnTo>
                  <a:lnTo>
                    <a:pt x="927" y="0"/>
                  </a:lnTo>
                  <a:lnTo>
                    <a:pt x="927" y="0"/>
                  </a:lnTo>
                  <a:lnTo>
                    <a:pt x="927" y="0"/>
                  </a:lnTo>
                  <a:lnTo>
                    <a:pt x="922" y="0"/>
                  </a:lnTo>
                  <a:lnTo>
                    <a:pt x="922" y="0"/>
                  </a:lnTo>
                  <a:close/>
                  <a:moveTo>
                    <a:pt x="933" y="0"/>
                  </a:moveTo>
                  <a:lnTo>
                    <a:pt x="933" y="0"/>
                  </a:lnTo>
                  <a:lnTo>
                    <a:pt x="938" y="0"/>
                  </a:lnTo>
                  <a:lnTo>
                    <a:pt x="938" y="0"/>
                  </a:lnTo>
                  <a:lnTo>
                    <a:pt x="938" y="0"/>
                  </a:lnTo>
                  <a:lnTo>
                    <a:pt x="933" y="0"/>
                  </a:lnTo>
                  <a:lnTo>
                    <a:pt x="933" y="0"/>
                  </a:lnTo>
                  <a:close/>
                  <a:moveTo>
                    <a:pt x="938" y="0"/>
                  </a:moveTo>
                  <a:lnTo>
                    <a:pt x="938" y="0"/>
                  </a:lnTo>
                  <a:lnTo>
                    <a:pt x="944" y="0"/>
                  </a:lnTo>
                  <a:lnTo>
                    <a:pt x="949" y="0"/>
                  </a:lnTo>
                  <a:lnTo>
                    <a:pt x="944" y="0"/>
                  </a:lnTo>
                  <a:lnTo>
                    <a:pt x="938" y="0"/>
                  </a:lnTo>
                  <a:lnTo>
                    <a:pt x="938"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3" name="Freeform 583"/>
            <p:cNvSpPr/>
            <p:nvPr/>
          </p:nvSpPr>
          <p:spPr bwMode="auto">
            <a:xfrm>
              <a:off x="4021138" y="14287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4" name="Freeform 584"/>
            <p:cNvSpPr/>
            <p:nvPr/>
          </p:nvSpPr>
          <p:spPr bwMode="auto">
            <a:xfrm>
              <a:off x="4021138" y="142875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5" name="Freeform 585"/>
            <p:cNvSpPr/>
            <p:nvPr/>
          </p:nvSpPr>
          <p:spPr bwMode="auto">
            <a:xfrm>
              <a:off x="4840288"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6" name="Freeform 586"/>
            <p:cNvSpPr/>
            <p:nvPr/>
          </p:nvSpPr>
          <p:spPr bwMode="auto">
            <a:xfrm>
              <a:off x="4840288"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7" name="Freeform 587"/>
            <p:cNvSpPr/>
            <p:nvPr/>
          </p:nvSpPr>
          <p:spPr bwMode="auto">
            <a:xfrm>
              <a:off x="4875213"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8" name="Freeform 588"/>
            <p:cNvSpPr/>
            <p:nvPr/>
          </p:nvSpPr>
          <p:spPr bwMode="auto">
            <a:xfrm>
              <a:off x="4867276"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09" name="Freeform 589"/>
            <p:cNvSpPr/>
            <p:nvPr/>
          </p:nvSpPr>
          <p:spPr bwMode="auto">
            <a:xfrm>
              <a:off x="4884738"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0" name="Freeform 590"/>
            <p:cNvSpPr/>
            <p:nvPr/>
          </p:nvSpPr>
          <p:spPr bwMode="auto">
            <a:xfrm>
              <a:off x="4884738"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1" name="Freeform 591"/>
            <p:cNvSpPr/>
            <p:nvPr/>
          </p:nvSpPr>
          <p:spPr bwMode="auto">
            <a:xfrm>
              <a:off x="498157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2" name="Freeform 592"/>
            <p:cNvSpPr/>
            <p:nvPr/>
          </p:nvSpPr>
          <p:spPr bwMode="auto">
            <a:xfrm>
              <a:off x="4972051" y="1481138"/>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3" name="Freeform 593"/>
            <p:cNvSpPr/>
            <p:nvPr/>
          </p:nvSpPr>
          <p:spPr bwMode="auto">
            <a:xfrm>
              <a:off x="4919663"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4" name="Freeform 594"/>
            <p:cNvSpPr/>
            <p:nvPr/>
          </p:nvSpPr>
          <p:spPr bwMode="auto">
            <a:xfrm>
              <a:off x="4919663"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5" name="Freeform 595"/>
            <p:cNvSpPr/>
            <p:nvPr/>
          </p:nvSpPr>
          <p:spPr bwMode="auto">
            <a:xfrm>
              <a:off x="4673601"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6" name="Freeform 596"/>
            <p:cNvSpPr/>
            <p:nvPr/>
          </p:nvSpPr>
          <p:spPr bwMode="auto">
            <a:xfrm>
              <a:off x="4673601"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7" name="Freeform 597"/>
            <p:cNvSpPr/>
            <p:nvPr/>
          </p:nvSpPr>
          <p:spPr bwMode="auto">
            <a:xfrm>
              <a:off x="4902201"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8" name="Freeform 598"/>
            <p:cNvSpPr/>
            <p:nvPr/>
          </p:nvSpPr>
          <p:spPr bwMode="auto">
            <a:xfrm>
              <a:off x="4902201"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19" name="Freeform 599"/>
            <p:cNvSpPr/>
            <p:nvPr/>
          </p:nvSpPr>
          <p:spPr bwMode="auto">
            <a:xfrm>
              <a:off x="4964113"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0" name="Freeform 600"/>
            <p:cNvSpPr/>
            <p:nvPr/>
          </p:nvSpPr>
          <p:spPr bwMode="auto">
            <a:xfrm>
              <a:off x="4964113"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1" name="Freeform 601"/>
            <p:cNvSpPr/>
            <p:nvPr/>
          </p:nvSpPr>
          <p:spPr bwMode="auto">
            <a:xfrm>
              <a:off x="4929188"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2" name="Freeform 602"/>
            <p:cNvSpPr/>
            <p:nvPr/>
          </p:nvSpPr>
          <p:spPr bwMode="auto">
            <a:xfrm>
              <a:off x="4929188"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3" name="Freeform 603"/>
            <p:cNvSpPr/>
            <p:nvPr/>
          </p:nvSpPr>
          <p:spPr bwMode="auto">
            <a:xfrm>
              <a:off x="48577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4" name="Freeform 604"/>
            <p:cNvSpPr/>
            <p:nvPr/>
          </p:nvSpPr>
          <p:spPr bwMode="auto">
            <a:xfrm>
              <a:off x="48577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5" name="Freeform 605"/>
            <p:cNvSpPr/>
            <p:nvPr/>
          </p:nvSpPr>
          <p:spPr bwMode="auto">
            <a:xfrm>
              <a:off x="4733926"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6" name="Freeform 606"/>
            <p:cNvSpPr/>
            <p:nvPr/>
          </p:nvSpPr>
          <p:spPr bwMode="auto">
            <a:xfrm>
              <a:off x="4733926"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7" name="Freeform 608"/>
            <p:cNvSpPr/>
            <p:nvPr/>
          </p:nvSpPr>
          <p:spPr bwMode="auto">
            <a:xfrm>
              <a:off x="4716464" y="1481138"/>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8" name="Freeform 609"/>
            <p:cNvSpPr/>
            <p:nvPr/>
          </p:nvSpPr>
          <p:spPr bwMode="auto">
            <a:xfrm>
              <a:off x="4716464" y="1481138"/>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29" name="Freeform 610"/>
            <p:cNvSpPr/>
            <p:nvPr/>
          </p:nvSpPr>
          <p:spPr bwMode="auto">
            <a:xfrm>
              <a:off x="469106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0" name="Freeform 611"/>
            <p:cNvSpPr/>
            <p:nvPr/>
          </p:nvSpPr>
          <p:spPr bwMode="auto">
            <a:xfrm>
              <a:off x="469106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1" name="Freeform 612"/>
            <p:cNvSpPr/>
            <p:nvPr/>
          </p:nvSpPr>
          <p:spPr bwMode="auto">
            <a:xfrm>
              <a:off x="470852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2" name="Freeform 613"/>
            <p:cNvSpPr/>
            <p:nvPr/>
          </p:nvSpPr>
          <p:spPr bwMode="auto">
            <a:xfrm>
              <a:off x="470852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3" name="Freeform 614"/>
            <p:cNvSpPr/>
            <p:nvPr/>
          </p:nvSpPr>
          <p:spPr bwMode="auto">
            <a:xfrm>
              <a:off x="475138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4" name="Freeform 615"/>
            <p:cNvSpPr/>
            <p:nvPr/>
          </p:nvSpPr>
          <p:spPr bwMode="auto">
            <a:xfrm>
              <a:off x="475138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5" name="Freeform 616"/>
            <p:cNvSpPr/>
            <p:nvPr/>
          </p:nvSpPr>
          <p:spPr bwMode="auto">
            <a:xfrm>
              <a:off x="4822826" y="1481138"/>
              <a:ext cx="17463" cy="0"/>
            </a:xfrm>
            <a:custGeom>
              <a:avLst/>
              <a:gdLst>
                <a:gd name="T0" fmla="*/ 0 w 11"/>
                <a:gd name="T1" fmla="*/ 11 w 11"/>
                <a:gd name="T2" fmla="*/ 11 w 11"/>
                <a:gd name="T3" fmla="*/ 11 w 11"/>
                <a:gd name="T4" fmla="*/ 5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6" name="Freeform 617"/>
            <p:cNvSpPr/>
            <p:nvPr/>
          </p:nvSpPr>
          <p:spPr bwMode="auto">
            <a:xfrm>
              <a:off x="4822826" y="1481138"/>
              <a:ext cx="17463" cy="0"/>
            </a:xfrm>
            <a:custGeom>
              <a:avLst/>
              <a:gdLst>
                <a:gd name="T0" fmla="*/ 5 w 11"/>
                <a:gd name="T1" fmla="*/ 11 w 11"/>
                <a:gd name="T2" fmla="*/ 11 w 11"/>
                <a:gd name="T3" fmla="*/ 11 w 11"/>
                <a:gd name="T4" fmla="*/ 0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7" name="Freeform 618"/>
            <p:cNvSpPr/>
            <p:nvPr/>
          </p:nvSpPr>
          <p:spPr bwMode="auto">
            <a:xfrm>
              <a:off x="481330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8" name="Freeform 619"/>
            <p:cNvSpPr/>
            <p:nvPr/>
          </p:nvSpPr>
          <p:spPr bwMode="auto">
            <a:xfrm>
              <a:off x="481330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39" name="Freeform 620"/>
            <p:cNvSpPr/>
            <p:nvPr/>
          </p:nvSpPr>
          <p:spPr bwMode="auto">
            <a:xfrm>
              <a:off x="479583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0" name="Freeform 621"/>
            <p:cNvSpPr/>
            <p:nvPr/>
          </p:nvSpPr>
          <p:spPr bwMode="auto">
            <a:xfrm>
              <a:off x="479583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1" name="Freeform 622"/>
            <p:cNvSpPr/>
            <p:nvPr/>
          </p:nvSpPr>
          <p:spPr bwMode="auto">
            <a:xfrm>
              <a:off x="4778376" y="1481138"/>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2" name="Freeform 623"/>
            <p:cNvSpPr/>
            <p:nvPr/>
          </p:nvSpPr>
          <p:spPr bwMode="auto">
            <a:xfrm>
              <a:off x="4778376" y="1481138"/>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3" name="Freeform 624"/>
            <p:cNvSpPr/>
            <p:nvPr/>
          </p:nvSpPr>
          <p:spPr bwMode="auto">
            <a:xfrm>
              <a:off x="4770439"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4" name="Freeform 625"/>
            <p:cNvSpPr/>
            <p:nvPr/>
          </p:nvSpPr>
          <p:spPr bwMode="auto">
            <a:xfrm>
              <a:off x="4760914" y="1481138"/>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5" name="Freeform 626"/>
            <p:cNvSpPr/>
            <p:nvPr/>
          </p:nvSpPr>
          <p:spPr bwMode="auto">
            <a:xfrm>
              <a:off x="4946651"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6" name="Freeform 627"/>
            <p:cNvSpPr/>
            <p:nvPr/>
          </p:nvSpPr>
          <p:spPr bwMode="auto">
            <a:xfrm>
              <a:off x="4946651"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7" name="Freeform 628"/>
            <p:cNvSpPr/>
            <p:nvPr/>
          </p:nvSpPr>
          <p:spPr bwMode="auto">
            <a:xfrm>
              <a:off x="5465764"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8" name="Freeform 629"/>
            <p:cNvSpPr/>
            <p:nvPr/>
          </p:nvSpPr>
          <p:spPr bwMode="auto">
            <a:xfrm>
              <a:off x="5457826"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49" name="Freeform 630"/>
            <p:cNvSpPr/>
            <p:nvPr/>
          </p:nvSpPr>
          <p:spPr bwMode="auto">
            <a:xfrm>
              <a:off x="5430839"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0" name="Freeform 631"/>
            <p:cNvSpPr/>
            <p:nvPr/>
          </p:nvSpPr>
          <p:spPr bwMode="auto">
            <a:xfrm>
              <a:off x="5430839"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1" name="Freeform 632"/>
            <p:cNvSpPr/>
            <p:nvPr/>
          </p:nvSpPr>
          <p:spPr bwMode="auto">
            <a:xfrm>
              <a:off x="544830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2" name="Freeform 633"/>
            <p:cNvSpPr/>
            <p:nvPr/>
          </p:nvSpPr>
          <p:spPr bwMode="auto">
            <a:xfrm>
              <a:off x="544830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3" name="Freeform 634"/>
            <p:cNvSpPr/>
            <p:nvPr/>
          </p:nvSpPr>
          <p:spPr bwMode="auto">
            <a:xfrm>
              <a:off x="5413376"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4" name="Freeform 635"/>
            <p:cNvSpPr/>
            <p:nvPr/>
          </p:nvSpPr>
          <p:spPr bwMode="auto">
            <a:xfrm>
              <a:off x="5413376"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5" name="Freeform 636"/>
            <p:cNvSpPr/>
            <p:nvPr/>
          </p:nvSpPr>
          <p:spPr bwMode="auto">
            <a:xfrm>
              <a:off x="538638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6" name="Freeform 637"/>
            <p:cNvSpPr/>
            <p:nvPr/>
          </p:nvSpPr>
          <p:spPr bwMode="auto">
            <a:xfrm>
              <a:off x="538638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7" name="Freeform 638"/>
            <p:cNvSpPr/>
            <p:nvPr/>
          </p:nvSpPr>
          <p:spPr bwMode="auto">
            <a:xfrm>
              <a:off x="54038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8" name="Freeform 639"/>
            <p:cNvSpPr/>
            <p:nvPr/>
          </p:nvSpPr>
          <p:spPr bwMode="auto">
            <a:xfrm>
              <a:off x="54038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59" name="Freeform 640"/>
            <p:cNvSpPr/>
            <p:nvPr/>
          </p:nvSpPr>
          <p:spPr bwMode="auto">
            <a:xfrm>
              <a:off x="551021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0" name="Freeform 641"/>
            <p:cNvSpPr/>
            <p:nvPr/>
          </p:nvSpPr>
          <p:spPr bwMode="auto">
            <a:xfrm>
              <a:off x="551021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1" name="Freeform 642"/>
            <p:cNvSpPr/>
            <p:nvPr/>
          </p:nvSpPr>
          <p:spPr bwMode="auto">
            <a:xfrm>
              <a:off x="5518151" y="1481138"/>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2" name="Freeform 643"/>
            <p:cNvSpPr/>
            <p:nvPr/>
          </p:nvSpPr>
          <p:spPr bwMode="auto">
            <a:xfrm>
              <a:off x="5518151" y="1481138"/>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3" name="Freeform 644"/>
            <p:cNvSpPr/>
            <p:nvPr/>
          </p:nvSpPr>
          <p:spPr bwMode="auto">
            <a:xfrm>
              <a:off x="5475289"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4" name="Freeform 645"/>
            <p:cNvSpPr/>
            <p:nvPr/>
          </p:nvSpPr>
          <p:spPr bwMode="auto">
            <a:xfrm>
              <a:off x="5475289"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5" name="Freeform 646"/>
            <p:cNvSpPr/>
            <p:nvPr/>
          </p:nvSpPr>
          <p:spPr bwMode="auto">
            <a:xfrm>
              <a:off x="5492751"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6" name="Freeform 647"/>
            <p:cNvSpPr/>
            <p:nvPr/>
          </p:nvSpPr>
          <p:spPr bwMode="auto">
            <a:xfrm>
              <a:off x="5492751"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7" name="Freeform 648"/>
            <p:cNvSpPr/>
            <p:nvPr/>
          </p:nvSpPr>
          <p:spPr bwMode="auto">
            <a:xfrm>
              <a:off x="5262564"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8" name="Freeform 649"/>
            <p:cNvSpPr/>
            <p:nvPr/>
          </p:nvSpPr>
          <p:spPr bwMode="auto">
            <a:xfrm>
              <a:off x="5262564" y="1481138"/>
              <a:ext cx="19050" cy="0"/>
            </a:xfrm>
            <a:custGeom>
              <a:avLst/>
              <a:gdLst>
                <a:gd name="T0" fmla="*/ 0 w 12"/>
                <a:gd name="T1" fmla="*/ 6 w 12"/>
                <a:gd name="T2" fmla="*/ 12 w 12"/>
                <a:gd name="T3" fmla="*/ 6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6" y="0"/>
                  </a:lnTo>
                  <a:lnTo>
                    <a:pt x="12"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69" name="Freeform 650"/>
            <p:cNvSpPr/>
            <p:nvPr/>
          </p:nvSpPr>
          <p:spPr bwMode="auto">
            <a:xfrm>
              <a:off x="4989514" y="1481138"/>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0" name="Freeform 651"/>
            <p:cNvSpPr/>
            <p:nvPr/>
          </p:nvSpPr>
          <p:spPr bwMode="auto">
            <a:xfrm>
              <a:off x="4989514" y="1481138"/>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1" name="Freeform 652"/>
            <p:cNvSpPr/>
            <p:nvPr/>
          </p:nvSpPr>
          <p:spPr bwMode="auto">
            <a:xfrm>
              <a:off x="528161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2" name="Freeform 653"/>
            <p:cNvSpPr/>
            <p:nvPr/>
          </p:nvSpPr>
          <p:spPr bwMode="auto">
            <a:xfrm>
              <a:off x="528161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3" name="Freeform 654"/>
            <p:cNvSpPr/>
            <p:nvPr/>
          </p:nvSpPr>
          <p:spPr bwMode="auto">
            <a:xfrm>
              <a:off x="529907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4" name="Freeform 655"/>
            <p:cNvSpPr/>
            <p:nvPr/>
          </p:nvSpPr>
          <p:spPr bwMode="auto">
            <a:xfrm>
              <a:off x="529907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5" name="Freeform 656"/>
            <p:cNvSpPr/>
            <p:nvPr/>
          </p:nvSpPr>
          <p:spPr bwMode="auto">
            <a:xfrm>
              <a:off x="534193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6" name="Freeform 657"/>
            <p:cNvSpPr/>
            <p:nvPr/>
          </p:nvSpPr>
          <p:spPr bwMode="auto">
            <a:xfrm>
              <a:off x="534193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7" name="Freeform 658"/>
            <p:cNvSpPr/>
            <p:nvPr/>
          </p:nvSpPr>
          <p:spPr bwMode="auto">
            <a:xfrm>
              <a:off x="5368926" y="1481138"/>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8" name="Freeform 659"/>
            <p:cNvSpPr/>
            <p:nvPr/>
          </p:nvSpPr>
          <p:spPr bwMode="auto">
            <a:xfrm>
              <a:off x="5368926" y="1481138"/>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79" name="Freeform 660"/>
            <p:cNvSpPr/>
            <p:nvPr/>
          </p:nvSpPr>
          <p:spPr bwMode="auto">
            <a:xfrm>
              <a:off x="535940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0" name="Freeform 661"/>
            <p:cNvSpPr/>
            <p:nvPr/>
          </p:nvSpPr>
          <p:spPr bwMode="auto">
            <a:xfrm>
              <a:off x="5351464"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1" name="Freeform 662"/>
            <p:cNvSpPr/>
            <p:nvPr/>
          </p:nvSpPr>
          <p:spPr bwMode="auto">
            <a:xfrm>
              <a:off x="5307014" y="1481138"/>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2" name="Freeform 663"/>
            <p:cNvSpPr/>
            <p:nvPr/>
          </p:nvSpPr>
          <p:spPr bwMode="auto">
            <a:xfrm>
              <a:off x="5307014" y="1481138"/>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3" name="Freeform 664"/>
            <p:cNvSpPr/>
            <p:nvPr/>
          </p:nvSpPr>
          <p:spPr bwMode="auto">
            <a:xfrm>
              <a:off x="5324476"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4" name="Freeform 665"/>
            <p:cNvSpPr/>
            <p:nvPr/>
          </p:nvSpPr>
          <p:spPr bwMode="auto">
            <a:xfrm>
              <a:off x="5324476"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5" name="Freeform 666"/>
            <p:cNvSpPr/>
            <p:nvPr/>
          </p:nvSpPr>
          <p:spPr bwMode="auto">
            <a:xfrm>
              <a:off x="4505326" y="1481138"/>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6" name="Freeform 667"/>
            <p:cNvSpPr/>
            <p:nvPr/>
          </p:nvSpPr>
          <p:spPr bwMode="auto">
            <a:xfrm>
              <a:off x="4505326" y="1481138"/>
              <a:ext cx="17463" cy="0"/>
            </a:xfrm>
            <a:custGeom>
              <a:avLst/>
              <a:gdLst>
                <a:gd name="T0" fmla="*/ 0 w 11"/>
                <a:gd name="T1" fmla="*/ 11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7" name="Freeform 668"/>
            <p:cNvSpPr/>
            <p:nvPr/>
          </p:nvSpPr>
          <p:spPr bwMode="auto">
            <a:xfrm>
              <a:off x="42227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8" name="Freeform 669"/>
            <p:cNvSpPr/>
            <p:nvPr/>
          </p:nvSpPr>
          <p:spPr bwMode="auto">
            <a:xfrm>
              <a:off x="42227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89" name="Freeform 670"/>
            <p:cNvSpPr/>
            <p:nvPr/>
          </p:nvSpPr>
          <p:spPr bwMode="auto">
            <a:xfrm>
              <a:off x="4232276" y="1481138"/>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0" name="Freeform 671"/>
            <p:cNvSpPr/>
            <p:nvPr/>
          </p:nvSpPr>
          <p:spPr bwMode="auto">
            <a:xfrm>
              <a:off x="4232276" y="1481138"/>
              <a:ext cx="17463" cy="0"/>
            </a:xfrm>
            <a:custGeom>
              <a:avLst/>
              <a:gdLst>
                <a:gd name="T0" fmla="*/ 6 w 11"/>
                <a:gd name="T1" fmla="*/ 11 w 11"/>
                <a:gd name="T2" fmla="*/ 11 w 11"/>
                <a:gd name="T3" fmla="*/ 11 w 11"/>
                <a:gd name="T4" fmla="*/ 0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1" name="Freeform 672"/>
            <p:cNvSpPr/>
            <p:nvPr/>
          </p:nvSpPr>
          <p:spPr bwMode="auto">
            <a:xfrm>
              <a:off x="4664076"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2" name="Freeform 673"/>
            <p:cNvSpPr/>
            <p:nvPr/>
          </p:nvSpPr>
          <p:spPr bwMode="auto">
            <a:xfrm>
              <a:off x="4654551" y="1481138"/>
              <a:ext cx="19050" cy="0"/>
            </a:xfrm>
            <a:custGeom>
              <a:avLst/>
              <a:gdLst>
                <a:gd name="T0" fmla="*/ 6 w 12"/>
                <a:gd name="T1" fmla="*/ 12 w 12"/>
                <a:gd name="T2" fmla="*/ 12 w 12"/>
                <a:gd name="T3" fmla="*/ 12 w 12"/>
                <a:gd name="T4" fmla="*/ 6 w 12"/>
                <a:gd name="T5" fmla="*/ 0 w 12"/>
                <a:gd name="T6" fmla="*/ 6 w 12"/>
              </a:gdLst>
              <a:ahLst/>
              <a:cxnLst>
                <a:cxn ang="0">
                  <a:pos x="T0" y="0"/>
                </a:cxn>
                <a:cxn ang="0">
                  <a:pos x="T1" y="0"/>
                </a:cxn>
                <a:cxn ang="0">
                  <a:pos x="T2" y="0"/>
                </a:cxn>
                <a:cxn ang="0">
                  <a:pos x="T3" y="0"/>
                </a:cxn>
                <a:cxn ang="0">
                  <a:pos x="T4" y="0"/>
                </a:cxn>
                <a:cxn ang="0">
                  <a:pos x="T5" y="0"/>
                </a:cxn>
                <a:cxn ang="0">
                  <a:pos x="T6" y="0"/>
                </a:cxn>
              </a:cxnLst>
              <a:rect l="0" t="0" r="r" b="b"/>
              <a:pathLst>
                <a:path w="12">
                  <a:moveTo>
                    <a:pt x="6" y="0"/>
                  </a:moveTo>
                  <a:lnTo>
                    <a:pt x="12" y="0"/>
                  </a:lnTo>
                  <a:lnTo>
                    <a:pt x="12" y="0"/>
                  </a:lnTo>
                  <a:lnTo>
                    <a:pt x="12"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3" name="Freeform 674"/>
            <p:cNvSpPr/>
            <p:nvPr/>
          </p:nvSpPr>
          <p:spPr bwMode="auto">
            <a:xfrm>
              <a:off x="424973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4" name="Freeform 675"/>
            <p:cNvSpPr/>
            <p:nvPr/>
          </p:nvSpPr>
          <p:spPr bwMode="auto">
            <a:xfrm>
              <a:off x="424973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5" name="Freeform 676"/>
            <p:cNvSpPr/>
            <p:nvPr/>
          </p:nvSpPr>
          <p:spPr bwMode="auto">
            <a:xfrm>
              <a:off x="4187826"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6" name="Freeform 677"/>
            <p:cNvSpPr/>
            <p:nvPr/>
          </p:nvSpPr>
          <p:spPr bwMode="auto">
            <a:xfrm>
              <a:off x="4187826" y="1481138"/>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7" name="Freeform 678"/>
            <p:cNvSpPr/>
            <p:nvPr/>
          </p:nvSpPr>
          <p:spPr bwMode="auto">
            <a:xfrm>
              <a:off x="4294189"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8" name="Freeform 679"/>
            <p:cNvSpPr/>
            <p:nvPr/>
          </p:nvSpPr>
          <p:spPr bwMode="auto">
            <a:xfrm>
              <a:off x="4294189"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699" name="Freeform 680"/>
            <p:cNvSpPr/>
            <p:nvPr/>
          </p:nvSpPr>
          <p:spPr bwMode="auto">
            <a:xfrm>
              <a:off x="4179889"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0" name="Freeform 681"/>
            <p:cNvSpPr/>
            <p:nvPr/>
          </p:nvSpPr>
          <p:spPr bwMode="auto">
            <a:xfrm>
              <a:off x="4170364" y="1481138"/>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1" name="Freeform 682"/>
            <p:cNvSpPr/>
            <p:nvPr/>
          </p:nvSpPr>
          <p:spPr bwMode="auto">
            <a:xfrm>
              <a:off x="43116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2" name="Freeform 683"/>
            <p:cNvSpPr/>
            <p:nvPr/>
          </p:nvSpPr>
          <p:spPr bwMode="auto">
            <a:xfrm>
              <a:off x="43116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3" name="Freeform 684"/>
            <p:cNvSpPr/>
            <p:nvPr/>
          </p:nvSpPr>
          <p:spPr bwMode="auto">
            <a:xfrm>
              <a:off x="4284664"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4" name="Freeform 685"/>
            <p:cNvSpPr/>
            <p:nvPr/>
          </p:nvSpPr>
          <p:spPr bwMode="auto">
            <a:xfrm>
              <a:off x="4276726"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5" name="Freeform 686"/>
            <p:cNvSpPr/>
            <p:nvPr/>
          </p:nvSpPr>
          <p:spPr bwMode="auto">
            <a:xfrm>
              <a:off x="426720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6" name="Freeform 687"/>
            <p:cNvSpPr/>
            <p:nvPr/>
          </p:nvSpPr>
          <p:spPr bwMode="auto">
            <a:xfrm>
              <a:off x="426720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7" name="Freeform 688"/>
            <p:cNvSpPr/>
            <p:nvPr/>
          </p:nvSpPr>
          <p:spPr bwMode="auto">
            <a:xfrm>
              <a:off x="416242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8" name="Freeform 689"/>
            <p:cNvSpPr/>
            <p:nvPr/>
          </p:nvSpPr>
          <p:spPr bwMode="auto">
            <a:xfrm>
              <a:off x="416242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09" name="Freeform 690"/>
            <p:cNvSpPr/>
            <p:nvPr/>
          </p:nvSpPr>
          <p:spPr bwMode="auto">
            <a:xfrm>
              <a:off x="4329114"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0" name="Freeform 691"/>
            <p:cNvSpPr/>
            <p:nvPr/>
          </p:nvSpPr>
          <p:spPr bwMode="auto">
            <a:xfrm>
              <a:off x="4329114"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1" name="Freeform 692"/>
            <p:cNvSpPr/>
            <p:nvPr/>
          </p:nvSpPr>
          <p:spPr bwMode="auto">
            <a:xfrm>
              <a:off x="420528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2" name="Freeform 693"/>
            <p:cNvSpPr/>
            <p:nvPr/>
          </p:nvSpPr>
          <p:spPr bwMode="auto">
            <a:xfrm>
              <a:off x="420528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3" name="Freeform 694"/>
            <p:cNvSpPr/>
            <p:nvPr/>
          </p:nvSpPr>
          <p:spPr bwMode="auto">
            <a:xfrm>
              <a:off x="4567239"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4" name="Freeform 695"/>
            <p:cNvSpPr/>
            <p:nvPr/>
          </p:nvSpPr>
          <p:spPr bwMode="auto">
            <a:xfrm>
              <a:off x="4567239"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5" name="Freeform 696"/>
            <p:cNvSpPr/>
            <p:nvPr/>
          </p:nvSpPr>
          <p:spPr bwMode="auto">
            <a:xfrm>
              <a:off x="4497389"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6" name="Freeform 697"/>
            <p:cNvSpPr/>
            <p:nvPr/>
          </p:nvSpPr>
          <p:spPr bwMode="auto">
            <a:xfrm>
              <a:off x="4497389"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7" name="Freeform 698"/>
            <p:cNvSpPr/>
            <p:nvPr/>
          </p:nvSpPr>
          <p:spPr bwMode="auto">
            <a:xfrm>
              <a:off x="45402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8" name="Freeform 699"/>
            <p:cNvSpPr/>
            <p:nvPr/>
          </p:nvSpPr>
          <p:spPr bwMode="auto">
            <a:xfrm>
              <a:off x="454025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19" name="Freeform 700"/>
            <p:cNvSpPr/>
            <p:nvPr/>
          </p:nvSpPr>
          <p:spPr bwMode="auto">
            <a:xfrm>
              <a:off x="452278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0" name="Freeform 701"/>
            <p:cNvSpPr/>
            <p:nvPr/>
          </p:nvSpPr>
          <p:spPr bwMode="auto">
            <a:xfrm>
              <a:off x="452278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1" name="Freeform 702"/>
            <p:cNvSpPr/>
            <p:nvPr/>
          </p:nvSpPr>
          <p:spPr bwMode="auto">
            <a:xfrm>
              <a:off x="458470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2" name="Freeform 703"/>
            <p:cNvSpPr/>
            <p:nvPr/>
          </p:nvSpPr>
          <p:spPr bwMode="auto">
            <a:xfrm>
              <a:off x="4584701"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3" name="Freeform 704"/>
            <p:cNvSpPr/>
            <p:nvPr/>
          </p:nvSpPr>
          <p:spPr bwMode="auto">
            <a:xfrm>
              <a:off x="4549776"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4" name="Freeform 705"/>
            <p:cNvSpPr/>
            <p:nvPr/>
          </p:nvSpPr>
          <p:spPr bwMode="auto">
            <a:xfrm>
              <a:off x="4549776"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5" name="Freeform 706"/>
            <p:cNvSpPr/>
            <p:nvPr/>
          </p:nvSpPr>
          <p:spPr bwMode="auto">
            <a:xfrm>
              <a:off x="464661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6" name="Freeform 707"/>
            <p:cNvSpPr/>
            <p:nvPr/>
          </p:nvSpPr>
          <p:spPr bwMode="auto">
            <a:xfrm>
              <a:off x="464661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7" name="Freeform 708"/>
            <p:cNvSpPr/>
            <p:nvPr/>
          </p:nvSpPr>
          <p:spPr bwMode="auto">
            <a:xfrm>
              <a:off x="4602164"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8" name="Freeform 709"/>
            <p:cNvSpPr/>
            <p:nvPr/>
          </p:nvSpPr>
          <p:spPr bwMode="auto">
            <a:xfrm>
              <a:off x="4602164"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29" name="Freeform 710"/>
            <p:cNvSpPr/>
            <p:nvPr/>
          </p:nvSpPr>
          <p:spPr bwMode="auto">
            <a:xfrm>
              <a:off x="4629151"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0" name="Freeform 711"/>
            <p:cNvSpPr/>
            <p:nvPr/>
          </p:nvSpPr>
          <p:spPr bwMode="auto">
            <a:xfrm>
              <a:off x="4629151"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1" name="Freeform 712"/>
            <p:cNvSpPr/>
            <p:nvPr/>
          </p:nvSpPr>
          <p:spPr bwMode="auto">
            <a:xfrm>
              <a:off x="4611689" y="1481138"/>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2" name="Freeform 713"/>
            <p:cNvSpPr/>
            <p:nvPr/>
          </p:nvSpPr>
          <p:spPr bwMode="auto">
            <a:xfrm>
              <a:off x="4611689" y="1481138"/>
              <a:ext cx="17463" cy="0"/>
            </a:xfrm>
            <a:custGeom>
              <a:avLst/>
              <a:gdLst>
                <a:gd name="T0" fmla="*/ 0 w 11"/>
                <a:gd name="T1" fmla="*/ 11 w 11"/>
                <a:gd name="T2" fmla="*/ 11 w 11"/>
                <a:gd name="T3" fmla="*/ 11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11" y="0"/>
                  </a:lnTo>
                  <a:lnTo>
                    <a:pt x="11" y="0"/>
                  </a:lnTo>
                  <a:lnTo>
                    <a:pt x="11"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3" name="Freeform 714"/>
            <p:cNvSpPr/>
            <p:nvPr/>
          </p:nvSpPr>
          <p:spPr bwMode="auto">
            <a:xfrm>
              <a:off x="437356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4" name="Freeform 715"/>
            <p:cNvSpPr/>
            <p:nvPr/>
          </p:nvSpPr>
          <p:spPr bwMode="auto">
            <a:xfrm>
              <a:off x="437356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5" name="Freeform 716"/>
            <p:cNvSpPr/>
            <p:nvPr/>
          </p:nvSpPr>
          <p:spPr bwMode="auto">
            <a:xfrm>
              <a:off x="439102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6" name="Freeform 717"/>
            <p:cNvSpPr/>
            <p:nvPr/>
          </p:nvSpPr>
          <p:spPr bwMode="auto">
            <a:xfrm>
              <a:off x="4381501" y="1481138"/>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7" name="Freeform 718"/>
            <p:cNvSpPr/>
            <p:nvPr/>
          </p:nvSpPr>
          <p:spPr bwMode="auto">
            <a:xfrm>
              <a:off x="4338639"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8" name="Freeform 719"/>
            <p:cNvSpPr/>
            <p:nvPr/>
          </p:nvSpPr>
          <p:spPr bwMode="auto">
            <a:xfrm>
              <a:off x="4338639" y="1481138"/>
              <a:ext cx="17463" cy="0"/>
            </a:xfrm>
            <a:custGeom>
              <a:avLst/>
              <a:gdLst>
                <a:gd name="T0" fmla="*/ 5 w 11"/>
                <a:gd name="T1" fmla="*/ 11 w 11"/>
                <a:gd name="T2" fmla="*/ 11 w 11"/>
                <a:gd name="T3" fmla="*/ 11 w 11"/>
                <a:gd name="T4" fmla="*/ 5 w 11"/>
                <a:gd name="T5" fmla="*/ 0 w 11"/>
                <a:gd name="T6" fmla="*/ 5 w 11"/>
              </a:gdLst>
              <a:ahLst/>
              <a:cxnLst>
                <a:cxn ang="0">
                  <a:pos x="T0" y="0"/>
                </a:cxn>
                <a:cxn ang="0">
                  <a:pos x="T1" y="0"/>
                </a:cxn>
                <a:cxn ang="0">
                  <a:pos x="T2" y="0"/>
                </a:cxn>
                <a:cxn ang="0">
                  <a:pos x="T3" y="0"/>
                </a:cxn>
                <a:cxn ang="0">
                  <a:pos x="T4" y="0"/>
                </a:cxn>
                <a:cxn ang="0">
                  <a:pos x="T5" y="0"/>
                </a:cxn>
                <a:cxn ang="0">
                  <a:pos x="T6" y="0"/>
                </a:cxn>
              </a:cxnLst>
              <a:rect l="0" t="0" r="r" b="b"/>
              <a:pathLst>
                <a:path w="11">
                  <a:moveTo>
                    <a:pt x="5" y="0"/>
                  </a:moveTo>
                  <a:lnTo>
                    <a:pt x="11" y="0"/>
                  </a:lnTo>
                  <a:lnTo>
                    <a:pt x="11" y="0"/>
                  </a:lnTo>
                  <a:lnTo>
                    <a:pt x="11"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39" name="Freeform 720"/>
            <p:cNvSpPr/>
            <p:nvPr/>
          </p:nvSpPr>
          <p:spPr bwMode="auto">
            <a:xfrm>
              <a:off x="4398964" y="1481138"/>
              <a:ext cx="19050" cy="0"/>
            </a:xfrm>
            <a:custGeom>
              <a:avLst/>
              <a:gdLst>
                <a:gd name="T0" fmla="*/ 0 w 12"/>
                <a:gd name="T1" fmla="*/ 6 w 12"/>
                <a:gd name="T2" fmla="*/ 12 w 12"/>
                <a:gd name="T3" fmla="*/ 6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6" y="0"/>
                  </a:lnTo>
                  <a:lnTo>
                    <a:pt x="12"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0" name="Freeform 721"/>
            <p:cNvSpPr/>
            <p:nvPr/>
          </p:nvSpPr>
          <p:spPr bwMode="auto">
            <a:xfrm>
              <a:off x="4398964" y="1481138"/>
              <a:ext cx="19050" cy="0"/>
            </a:xfrm>
            <a:custGeom>
              <a:avLst/>
              <a:gdLst>
                <a:gd name="T0" fmla="*/ 0 w 12"/>
                <a:gd name="T1" fmla="*/ 6 w 12"/>
                <a:gd name="T2" fmla="*/ 12 w 12"/>
                <a:gd name="T3" fmla="*/ 6 w 12"/>
                <a:gd name="T4" fmla="*/ 0 w 12"/>
                <a:gd name="T5" fmla="*/ 0 w 12"/>
                <a:gd name="T6" fmla="*/ 0 w 12"/>
              </a:gdLst>
              <a:ahLst/>
              <a:cxnLst>
                <a:cxn ang="0">
                  <a:pos x="T0" y="0"/>
                </a:cxn>
                <a:cxn ang="0">
                  <a:pos x="T1" y="0"/>
                </a:cxn>
                <a:cxn ang="0">
                  <a:pos x="T2" y="0"/>
                </a:cxn>
                <a:cxn ang="0">
                  <a:pos x="T3" y="0"/>
                </a:cxn>
                <a:cxn ang="0">
                  <a:pos x="T4" y="0"/>
                </a:cxn>
                <a:cxn ang="0">
                  <a:pos x="T5" y="0"/>
                </a:cxn>
                <a:cxn ang="0">
                  <a:pos x="T6" y="0"/>
                </a:cxn>
              </a:cxnLst>
              <a:rect l="0" t="0" r="r" b="b"/>
              <a:pathLst>
                <a:path w="12">
                  <a:moveTo>
                    <a:pt x="0" y="0"/>
                  </a:moveTo>
                  <a:lnTo>
                    <a:pt x="6" y="0"/>
                  </a:lnTo>
                  <a:lnTo>
                    <a:pt x="12"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1" name="Freeform 722"/>
            <p:cNvSpPr/>
            <p:nvPr/>
          </p:nvSpPr>
          <p:spPr bwMode="auto">
            <a:xfrm>
              <a:off x="4356101"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2" name="Freeform 723"/>
            <p:cNvSpPr/>
            <p:nvPr/>
          </p:nvSpPr>
          <p:spPr bwMode="auto">
            <a:xfrm>
              <a:off x="4356101" y="1481138"/>
              <a:ext cx="17463" cy="0"/>
            </a:xfrm>
            <a:custGeom>
              <a:avLst/>
              <a:gdLst>
                <a:gd name="T0" fmla="*/ 0 w 11"/>
                <a:gd name="T1" fmla="*/ 5 w 11"/>
                <a:gd name="T2" fmla="*/ 11 w 11"/>
                <a:gd name="T3" fmla="*/ 5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5" y="0"/>
                  </a:lnTo>
                  <a:lnTo>
                    <a:pt x="11"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3" name="Freeform 724"/>
            <p:cNvSpPr/>
            <p:nvPr/>
          </p:nvSpPr>
          <p:spPr bwMode="auto">
            <a:xfrm>
              <a:off x="441801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4" name="Freeform 725"/>
            <p:cNvSpPr/>
            <p:nvPr/>
          </p:nvSpPr>
          <p:spPr bwMode="auto">
            <a:xfrm>
              <a:off x="4418014"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5" name="Freeform 726"/>
            <p:cNvSpPr/>
            <p:nvPr/>
          </p:nvSpPr>
          <p:spPr bwMode="auto">
            <a:xfrm>
              <a:off x="4443414" y="1481138"/>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6" name="Freeform 727"/>
            <p:cNvSpPr/>
            <p:nvPr/>
          </p:nvSpPr>
          <p:spPr bwMode="auto">
            <a:xfrm>
              <a:off x="4443414" y="1481138"/>
              <a:ext cx="17463" cy="0"/>
            </a:xfrm>
            <a:custGeom>
              <a:avLst/>
              <a:gdLst>
                <a:gd name="T0" fmla="*/ 6 w 11"/>
                <a:gd name="T1" fmla="*/ 11 w 11"/>
                <a:gd name="T2" fmla="*/ 11 w 11"/>
                <a:gd name="T3" fmla="*/ 11 w 11"/>
                <a:gd name="T4" fmla="*/ 6 w 11"/>
                <a:gd name="T5" fmla="*/ 0 w 11"/>
                <a:gd name="T6" fmla="*/ 6 w 11"/>
              </a:gdLst>
              <a:ahLst/>
              <a:cxnLst>
                <a:cxn ang="0">
                  <a:pos x="T0" y="0"/>
                </a:cxn>
                <a:cxn ang="0">
                  <a:pos x="T1" y="0"/>
                </a:cxn>
                <a:cxn ang="0">
                  <a:pos x="T2" y="0"/>
                </a:cxn>
                <a:cxn ang="0">
                  <a:pos x="T3" y="0"/>
                </a:cxn>
                <a:cxn ang="0">
                  <a:pos x="T4" y="0"/>
                </a:cxn>
                <a:cxn ang="0">
                  <a:pos x="T5" y="0"/>
                </a:cxn>
                <a:cxn ang="0">
                  <a:pos x="T6" y="0"/>
                </a:cxn>
              </a:cxnLst>
              <a:rect l="0" t="0" r="r" b="b"/>
              <a:pathLst>
                <a:path w="11">
                  <a:moveTo>
                    <a:pt x="6" y="0"/>
                  </a:moveTo>
                  <a:lnTo>
                    <a:pt x="11" y="0"/>
                  </a:lnTo>
                  <a:lnTo>
                    <a:pt x="11" y="0"/>
                  </a:lnTo>
                  <a:lnTo>
                    <a:pt x="11"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7" name="Freeform 728"/>
            <p:cNvSpPr/>
            <p:nvPr/>
          </p:nvSpPr>
          <p:spPr bwMode="auto">
            <a:xfrm>
              <a:off x="4460876"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8" name="Freeform 729"/>
            <p:cNvSpPr/>
            <p:nvPr/>
          </p:nvSpPr>
          <p:spPr bwMode="auto">
            <a:xfrm>
              <a:off x="4460876" y="1481138"/>
              <a:ext cx="17463" cy="0"/>
            </a:xfrm>
            <a:custGeom>
              <a:avLst/>
              <a:gdLst>
                <a:gd name="T0" fmla="*/ 0 w 11"/>
                <a:gd name="T1" fmla="*/ 6 w 11"/>
                <a:gd name="T2" fmla="*/ 11 w 11"/>
                <a:gd name="T3" fmla="*/ 6 w 11"/>
                <a:gd name="T4" fmla="*/ 0 w 11"/>
                <a:gd name="T5" fmla="*/ 0 w 11"/>
                <a:gd name="T6" fmla="*/ 0 w 11"/>
              </a:gdLst>
              <a:ahLst/>
              <a:cxnLst>
                <a:cxn ang="0">
                  <a:pos x="T0" y="0"/>
                </a:cxn>
                <a:cxn ang="0">
                  <a:pos x="T1" y="0"/>
                </a:cxn>
                <a:cxn ang="0">
                  <a:pos x="T2" y="0"/>
                </a:cxn>
                <a:cxn ang="0">
                  <a:pos x="T3" y="0"/>
                </a:cxn>
                <a:cxn ang="0">
                  <a:pos x="T4" y="0"/>
                </a:cxn>
                <a:cxn ang="0">
                  <a:pos x="T5" y="0"/>
                </a:cxn>
                <a:cxn ang="0">
                  <a:pos x="T6" y="0"/>
                </a:cxn>
              </a:cxnLst>
              <a:rect l="0" t="0" r="r" b="b"/>
              <a:pathLst>
                <a:path w="11">
                  <a:moveTo>
                    <a:pt x="0" y="0"/>
                  </a:moveTo>
                  <a:lnTo>
                    <a:pt x="6" y="0"/>
                  </a:lnTo>
                  <a:lnTo>
                    <a:pt x="11"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49" name="Freeform 730"/>
            <p:cNvSpPr/>
            <p:nvPr/>
          </p:nvSpPr>
          <p:spPr bwMode="auto">
            <a:xfrm>
              <a:off x="443547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0" name="Freeform 731"/>
            <p:cNvSpPr/>
            <p:nvPr/>
          </p:nvSpPr>
          <p:spPr bwMode="auto">
            <a:xfrm>
              <a:off x="4435476" y="14811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1" name="Freeform 732"/>
            <p:cNvSpPr/>
            <p:nvPr/>
          </p:nvSpPr>
          <p:spPr bwMode="auto">
            <a:xfrm>
              <a:off x="447833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2" name="Freeform 733"/>
            <p:cNvSpPr/>
            <p:nvPr/>
          </p:nvSpPr>
          <p:spPr bwMode="auto">
            <a:xfrm>
              <a:off x="4478339" y="14811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3" name="Freeform 734"/>
            <p:cNvSpPr/>
            <p:nvPr/>
          </p:nvSpPr>
          <p:spPr bwMode="auto">
            <a:xfrm>
              <a:off x="5448301" y="1384301"/>
              <a:ext cx="0" cy="7938"/>
            </a:xfrm>
            <a:custGeom>
              <a:avLst/>
              <a:gdLst>
                <a:gd name="T0" fmla="*/ 0 h 5"/>
                <a:gd name="T1" fmla="*/ 0 h 5"/>
                <a:gd name="T2" fmla="*/ 0 h 5"/>
                <a:gd name="T3" fmla="*/ 5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4" name="Freeform 735"/>
            <p:cNvSpPr/>
            <p:nvPr/>
          </p:nvSpPr>
          <p:spPr bwMode="auto">
            <a:xfrm>
              <a:off x="5448301" y="1384301"/>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5" name="Freeform 736"/>
            <p:cNvSpPr/>
            <p:nvPr/>
          </p:nvSpPr>
          <p:spPr bwMode="auto">
            <a:xfrm>
              <a:off x="5448301"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6" name="Freeform 737"/>
            <p:cNvSpPr/>
            <p:nvPr/>
          </p:nvSpPr>
          <p:spPr bwMode="auto">
            <a:xfrm>
              <a:off x="5448301"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7" name="Freeform 738"/>
            <p:cNvSpPr/>
            <p:nvPr/>
          </p:nvSpPr>
          <p:spPr bwMode="auto">
            <a:xfrm>
              <a:off x="5448301" y="1409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8" name="Freeform 739"/>
            <p:cNvSpPr/>
            <p:nvPr/>
          </p:nvSpPr>
          <p:spPr bwMode="auto">
            <a:xfrm>
              <a:off x="5448301" y="14017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59" name="Freeform 740"/>
            <p:cNvSpPr/>
            <p:nvPr/>
          </p:nvSpPr>
          <p:spPr bwMode="auto">
            <a:xfrm>
              <a:off x="5448301" y="140970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0" name="Freeform 741"/>
            <p:cNvSpPr/>
            <p:nvPr/>
          </p:nvSpPr>
          <p:spPr bwMode="auto">
            <a:xfrm>
              <a:off x="5448301"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1" name="Freeform 742"/>
            <p:cNvSpPr/>
            <p:nvPr/>
          </p:nvSpPr>
          <p:spPr bwMode="auto">
            <a:xfrm>
              <a:off x="5448301" y="137477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2" name="Freeform 743"/>
            <p:cNvSpPr/>
            <p:nvPr/>
          </p:nvSpPr>
          <p:spPr bwMode="auto">
            <a:xfrm>
              <a:off x="5448301"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3" name="Freeform 744"/>
            <p:cNvSpPr/>
            <p:nvPr/>
          </p:nvSpPr>
          <p:spPr bwMode="auto">
            <a:xfrm>
              <a:off x="5448301"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4" name="Freeform 745"/>
            <p:cNvSpPr/>
            <p:nvPr/>
          </p:nvSpPr>
          <p:spPr bwMode="auto">
            <a:xfrm>
              <a:off x="5448301"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5" name="Freeform 746"/>
            <p:cNvSpPr/>
            <p:nvPr/>
          </p:nvSpPr>
          <p:spPr bwMode="auto">
            <a:xfrm>
              <a:off x="5448301" y="1339851"/>
              <a:ext cx="0" cy="9525"/>
            </a:xfrm>
            <a:custGeom>
              <a:avLst/>
              <a:gdLst>
                <a:gd name="T0" fmla="*/ 0 h 6"/>
                <a:gd name="T1" fmla="*/ 6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6" name="Freeform 747"/>
            <p:cNvSpPr/>
            <p:nvPr/>
          </p:nvSpPr>
          <p:spPr bwMode="auto">
            <a:xfrm>
              <a:off x="5438776" y="1339851"/>
              <a:ext cx="9525" cy="9525"/>
            </a:xfrm>
            <a:custGeom>
              <a:avLst/>
              <a:gdLst>
                <a:gd name="T0" fmla="*/ 6 w 6"/>
                <a:gd name="T1" fmla="*/ 6 h 6"/>
                <a:gd name="T2" fmla="*/ 6 w 6"/>
                <a:gd name="T3" fmla="*/ 6 h 6"/>
                <a:gd name="T4" fmla="*/ 6 w 6"/>
                <a:gd name="T5" fmla="*/ 6 h 6"/>
                <a:gd name="T6" fmla="*/ 6 w 6"/>
                <a:gd name="T7" fmla="*/ 0 h 6"/>
                <a:gd name="T8" fmla="*/ 0 w 6"/>
                <a:gd name="T9" fmla="*/ 6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6"/>
                  </a:lnTo>
                  <a:lnTo>
                    <a:pt x="6" y="0"/>
                  </a:lnTo>
                  <a:lnTo>
                    <a:pt x="0" y="6"/>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7" name="Freeform 748"/>
            <p:cNvSpPr/>
            <p:nvPr/>
          </p:nvSpPr>
          <p:spPr bwMode="auto">
            <a:xfrm>
              <a:off x="5448301" y="136683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8" name="Freeform 749"/>
            <p:cNvSpPr/>
            <p:nvPr/>
          </p:nvSpPr>
          <p:spPr bwMode="auto">
            <a:xfrm>
              <a:off x="5438776" y="1366838"/>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69" name="Freeform 750"/>
            <p:cNvSpPr/>
            <p:nvPr/>
          </p:nvSpPr>
          <p:spPr bwMode="auto">
            <a:xfrm>
              <a:off x="5448301" y="141922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0" name="Freeform 751"/>
            <p:cNvSpPr/>
            <p:nvPr/>
          </p:nvSpPr>
          <p:spPr bwMode="auto">
            <a:xfrm>
              <a:off x="5448301" y="14192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1" name="Freeform 752"/>
            <p:cNvSpPr/>
            <p:nvPr/>
          </p:nvSpPr>
          <p:spPr bwMode="auto">
            <a:xfrm>
              <a:off x="5438776" y="1339851"/>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2" name="Freeform 753"/>
            <p:cNvSpPr/>
            <p:nvPr/>
          </p:nvSpPr>
          <p:spPr bwMode="auto">
            <a:xfrm>
              <a:off x="5438776" y="1339851"/>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3" name="Freeform 754"/>
            <p:cNvSpPr/>
            <p:nvPr/>
          </p:nvSpPr>
          <p:spPr bwMode="auto">
            <a:xfrm>
              <a:off x="5448301" y="13573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4" name="Freeform 755"/>
            <p:cNvSpPr/>
            <p:nvPr/>
          </p:nvSpPr>
          <p:spPr bwMode="auto">
            <a:xfrm>
              <a:off x="5438776" y="1357313"/>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5" name="Freeform 756"/>
            <p:cNvSpPr/>
            <p:nvPr/>
          </p:nvSpPr>
          <p:spPr bwMode="auto">
            <a:xfrm>
              <a:off x="5448301" y="13493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6" name="Freeform 757"/>
            <p:cNvSpPr/>
            <p:nvPr/>
          </p:nvSpPr>
          <p:spPr bwMode="auto">
            <a:xfrm>
              <a:off x="5438776" y="1349376"/>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7" name="Freeform 758"/>
            <p:cNvSpPr/>
            <p:nvPr/>
          </p:nvSpPr>
          <p:spPr bwMode="auto">
            <a:xfrm>
              <a:off x="5448301" y="14636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8" name="Freeform 759"/>
            <p:cNvSpPr/>
            <p:nvPr/>
          </p:nvSpPr>
          <p:spPr bwMode="auto">
            <a:xfrm>
              <a:off x="5448301" y="14636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79" name="Freeform 760"/>
            <p:cNvSpPr/>
            <p:nvPr/>
          </p:nvSpPr>
          <p:spPr bwMode="auto">
            <a:xfrm>
              <a:off x="5448301" y="14716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0" name="Freeform 761"/>
            <p:cNvSpPr/>
            <p:nvPr/>
          </p:nvSpPr>
          <p:spPr bwMode="auto">
            <a:xfrm>
              <a:off x="5448301" y="14716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1" name="Freeform 762"/>
            <p:cNvSpPr/>
            <p:nvPr/>
          </p:nvSpPr>
          <p:spPr bwMode="auto">
            <a:xfrm>
              <a:off x="5448301" y="15081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2" name="Freeform 763"/>
            <p:cNvSpPr/>
            <p:nvPr/>
          </p:nvSpPr>
          <p:spPr bwMode="auto">
            <a:xfrm>
              <a:off x="5448301" y="1508126"/>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3" name="Freeform 764"/>
            <p:cNvSpPr/>
            <p:nvPr/>
          </p:nvSpPr>
          <p:spPr bwMode="auto">
            <a:xfrm>
              <a:off x="5448301" y="148907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4" name="Freeform 765"/>
            <p:cNvSpPr/>
            <p:nvPr/>
          </p:nvSpPr>
          <p:spPr bwMode="auto">
            <a:xfrm>
              <a:off x="5448301" y="14890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5" name="Freeform 766"/>
            <p:cNvSpPr/>
            <p:nvPr/>
          </p:nvSpPr>
          <p:spPr bwMode="auto">
            <a:xfrm>
              <a:off x="5448301" y="142875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6" name="Freeform 767"/>
            <p:cNvSpPr/>
            <p:nvPr/>
          </p:nvSpPr>
          <p:spPr bwMode="auto">
            <a:xfrm>
              <a:off x="5448301" y="14287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7" name="Freeform 768"/>
            <p:cNvSpPr/>
            <p:nvPr/>
          </p:nvSpPr>
          <p:spPr bwMode="auto">
            <a:xfrm>
              <a:off x="5448301" y="15160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8" name="Freeform 769"/>
            <p:cNvSpPr/>
            <p:nvPr/>
          </p:nvSpPr>
          <p:spPr bwMode="auto">
            <a:xfrm>
              <a:off x="5448301" y="15160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89" name="Freeform 770"/>
            <p:cNvSpPr/>
            <p:nvPr/>
          </p:nvSpPr>
          <p:spPr bwMode="auto">
            <a:xfrm>
              <a:off x="5448301" y="149860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0" name="Freeform 771"/>
            <p:cNvSpPr/>
            <p:nvPr/>
          </p:nvSpPr>
          <p:spPr bwMode="auto">
            <a:xfrm>
              <a:off x="5448301" y="14986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1" name="Freeform 772"/>
            <p:cNvSpPr/>
            <p:nvPr/>
          </p:nvSpPr>
          <p:spPr bwMode="auto">
            <a:xfrm>
              <a:off x="5448301" y="14462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2" name="Freeform 773"/>
            <p:cNvSpPr/>
            <p:nvPr/>
          </p:nvSpPr>
          <p:spPr bwMode="auto">
            <a:xfrm>
              <a:off x="5448301" y="14462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3" name="Freeform 774"/>
            <p:cNvSpPr/>
            <p:nvPr/>
          </p:nvSpPr>
          <p:spPr bwMode="auto">
            <a:xfrm>
              <a:off x="5448301" y="14366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4" name="Freeform 775"/>
            <p:cNvSpPr/>
            <p:nvPr/>
          </p:nvSpPr>
          <p:spPr bwMode="auto">
            <a:xfrm>
              <a:off x="5448301"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5" name="Freeform 776"/>
            <p:cNvSpPr/>
            <p:nvPr/>
          </p:nvSpPr>
          <p:spPr bwMode="auto">
            <a:xfrm>
              <a:off x="5438776" y="1330326"/>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6" name="Freeform 777"/>
            <p:cNvSpPr/>
            <p:nvPr/>
          </p:nvSpPr>
          <p:spPr bwMode="auto">
            <a:xfrm>
              <a:off x="5438776" y="1330326"/>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7" name="Freeform 778"/>
            <p:cNvSpPr/>
            <p:nvPr/>
          </p:nvSpPr>
          <p:spPr bwMode="auto">
            <a:xfrm>
              <a:off x="5448301" y="147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8" name="Freeform 779"/>
            <p:cNvSpPr/>
            <p:nvPr/>
          </p:nvSpPr>
          <p:spPr bwMode="auto">
            <a:xfrm>
              <a:off x="5448301" y="1463676"/>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799" name="Freeform 780"/>
            <p:cNvSpPr/>
            <p:nvPr/>
          </p:nvSpPr>
          <p:spPr bwMode="auto">
            <a:xfrm>
              <a:off x="5448301" y="1454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0" name="Freeform 781"/>
            <p:cNvSpPr/>
            <p:nvPr/>
          </p:nvSpPr>
          <p:spPr bwMode="auto">
            <a:xfrm>
              <a:off x="5448301" y="1454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1" name="Freeform 782"/>
            <p:cNvSpPr/>
            <p:nvPr/>
          </p:nvSpPr>
          <p:spPr bwMode="auto">
            <a:xfrm>
              <a:off x="5448301" y="148113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2" name="Freeform 783"/>
            <p:cNvSpPr/>
            <p:nvPr/>
          </p:nvSpPr>
          <p:spPr bwMode="auto">
            <a:xfrm>
              <a:off x="5448301" y="14811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3" name="Freeform 784"/>
            <p:cNvSpPr/>
            <p:nvPr/>
          </p:nvSpPr>
          <p:spPr bwMode="auto">
            <a:xfrm>
              <a:off x="5438776" y="121602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4" name="Freeform 785"/>
            <p:cNvSpPr/>
            <p:nvPr/>
          </p:nvSpPr>
          <p:spPr bwMode="auto">
            <a:xfrm>
              <a:off x="5438776"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5" name="Freeform 786"/>
            <p:cNvSpPr/>
            <p:nvPr/>
          </p:nvSpPr>
          <p:spPr bwMode="auto">
            <a:xfrm>
              <a:off x="5438776" y="1181101"/>
              <a:ext cx="0" cy="9525"/>
            </a:xfrm>
            <a:custGeom>
              <a:avLst/>
              <a:gdLst>
                <a:gd name="T0" fmla="*/ 0 h 6"/>
                <a:gd name="T1" fmla="*/ 6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6" name="Freeform 787"/>
            <p:cNvSpPr/>
            <p:nvPr/>
          </p:nvSpPr>
          <p:spPr bwMode="auto">
            <a:xfrm>
              <a:off x="5438776" y="118110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7" name="Freeform 788"/>
            <p:cNvSpPr/>
            <p:nvPr/>
          </p:nvSpPr>
          <p:spPr bwMode="auto">
            <a:xfrm>
              <a:off x="5438776" y="1181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8" name="Freeform 789"/>
            <p:cNvSpPr/>
            <p:nvPr/>
          </p:nvSpPr>
          <p:spPr bwMode="auto">
            <a:xfrm>
              <a:off x="5438776" y="11731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09" name="Freeform 790"/>
            <p:cNvSpPr/>
            <p:nvPr/>
          </p:nvSpPr>
          <p:spPr bwMode="auto">
            <a:xfrm>
              <a:off x="5438776" y="120808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0" name="Freeform 791"/>
            <p:cNvSpPr/>
            <p:nvPr/>
          </p:nvSpPr>
          <p:spPr bwMode="auto">
            <a:xfrm>
              <a:off x="5438776"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1" name="Freeform 792"/>
            <p:cNvSpPr/>
            <p:nvPr/>
          </p:nvSpPr>
          <p:spPr bwMode="auto">
            <a:xfrm>
              <a:off x="5438776"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2" name="Freeform 793"/>
            <p:cNvSpPr/>
            <p:nvPr/>
          </p:nvSpPr>
          <p:spPr bwMode="auto">
            <a:xfrm>
              <a:off x="5438776"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3" name="Freeform 794"/>
            <p:cNvSpPr/>
            <p:nvPr/>
          </p:nvSpPr>
          <p:spPr bwMode="auto">
            <a:xfrm>
              <a:off x="5438776" y="119856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4" name="Freeform 795"/>
            <p:cNvSpPr/>
            <p:nvPr/>
          </p:nvSpPr>
          <p:spPr bwMode="auto">
            <a:xfrm>
              <a:off x="5438776"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5" name="Freeform 796"/>
            <p:cNvSpPr/>
            <p:nvPr/>
          </p:nvSpPr>
          <p:spPr bwMode="auto">
            <a:xfrm>
              <a:off x="5438776" y="119062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6" name="Freeform 797"/>
            <p:cNvSpPr/>
            <p:nvPr/>
          </p:nvSpPr>
          <p:spPr bwMode="auto">
            <a:xfrm>
              <a:off x="5438776" y="11906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7" name="Freeform 798"/>
            <p:cNvSpPr/>
            <p:nvPr/>
          </p:nvSpPr>
          <p:spPr bwMode="auto">
            <a:xfrm>
              <a:off x="5438776" y="1322388"/>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8" name="Freeform 799"/>
            <p:cNvSpPr/>
            <p:nvPr/>
          </p:nvSpPr>
          <p:spPr bwMode="auto">
            <a:xfrm>
              <a:off x="5438776" y="1322388"/>
              <a:ext cx="9525" cy="7938"/>
            </a:xfrm>
            <a:custGeom>
              <a:avLst/>
              <a:gdLst>
                <a:gd name="T0" fmla="*/ 6 w 6"/>
                <a:gd name="T1" fmla="*/ 5 h 5"/>
                <a:gd name="T2" fmla="*/ 6 w 6"/>
                <a:gd name="T3" fmla="*/ 0 h 5"/>
                <a:gd name="T4" fmla="*/ 6 w 6"/>
                <a:gd name="T5" fmla="*/ 0 h 5"/>
                <a:gd name="T6" fmla="*/ 6 w 6"/>
                <a:gd name="T7" fmla="*/ 0 h 5"/>
                <a:gd name="T8" fmla="*/ 0 w 6"/>
                <a:gd name="T9" fmla="*/ 0 h 5"/>
                <a:gd name="T10" fmla="*/ 0 w 6"/>
                <a:gd name="T11" fmla="*/ 0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0"/>
                  </a:lnTo>
                  <a:lnTo>
                    <a:pt x="6" y="0"/>
                  </a:lnTo>
                  <a:lnTo>
                    <a:pt x="6" y="0"/>
                  </a:lnTo>
                  <a:lnTo>
                    <a:pt x="0" y="0"/>
                  </a:lnTo>
                  <a:lnTo>
                    <a:pt x="0" y="0"/>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19" name="Freeform 800"/>
            <p:cNvSpPr/>
            <p:nvPr/>
          </p:nvSpPr>
          <p:spPr bwMode="auto">
            <a:xfrm>
              <a:off x="5438776" y="1287463"/>
              <a:ext cx="9525" cy="7938"/>
            </a:xfrm>
            <a:custGeom>
              <a:avLst/>
              <a:gdLst>
                <a:gd name="T0" fmla="*/ 0 w 6"/>
                <a:gd name="T1" fmla="*/ 0 h 5"/>
                <a:gd name="T2" fmla="*/ 0 w 6"/>
                <a:gd name="T3" fmla="*/ 0 h 5"/>
                <a:gd name="T4" fmla="*/ 6 w 6"/>
                <a:gd name="T5" fmla="*/ 5 h 5"/>
                <a:gd name="T6" fmla="*/ 0 w 6"/>
                <a:gd name="T7" fmla="*/ 5 h 5"/>
                <a:gd name="T8" fmla="*/ 0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0" y="0"/>
                  </a:lnTo>
                  <a:lnTo>
                    <a:pt x="6"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0" name="Freeform 801"/>
            <p:cNvSpPr/>
            <p:nvPr/>
          </p:nvSpPr>
          <p:spPr bwMode="auto">
            <a:xfrm>
              <a:off x="5438776" y="1287463"/>
              <a:ext cx="9525" cy="7938"/>
            </a:xfrm>
            <a:custGeom>
              <a:avLst/>
              <a:gdLst>
                <a:gd name="T0" fmla="*/ 0 w 6"/>
                <a:gd name="T1" fmla="*/ 5 h 5"/>
                <a:gd name="T2" fmla="*/ 6 w 6"/>
                <a:gd name="T3" fmla="*/ 5 h 5"/>
                <a:gd name="T4" fmla="*/ 6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1" name="Freeform 802"/>
            <p:cNvSpPr/>
            <p:nvPr/>
          </p:nvSpPr>
          <p:spPr bwMode="auto">
            <a:xfrm>
              <a:off x="5438776" y="1295401"/>
              <a:ext cx="9525" cy="9525"/>
            </a:xfrm>
            <a:custGeom>
              <a:avLst/>
              <a:gdLst>
                <a:gd name="T0" fmla="*/ 0 w 6"/>
                <a:gd name="T1" fmla="*/ 0 h 6"/>
                <a:gd name="T2" fmla="*/ 6 w 6"/>
                <a:gd name="T3" fmla="*/ 0 h 6"/>
                <a:gd name="T4" fmla="*/ 6 w 6"/>
                <a:gd name="T5" fmla="*/ 6 h 6"/>
                <a:gd name="T6" fmla="*/ 0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6" y="0"/>
                  </a:lnTo>
                  <a:lnTo>
                    <a:pt x="6"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2" name="Freeform 803"/>
            <p:cNvSpPr/>
            <p:nvPr/>
          </p:nvSpPr>
          <p:spPr bwMode="auto">
            <a:xfrm>
              <a:off x="5438776" y="1295401"/>
              <a:ext cx="9525" cy="9525"/>
            </a:xfrm>
            <a:custGeom>
              <a:avLst/>
              <a:gdLst>
                <a:gd name="T0" fmla="*/ 0 w 6"/>
                <a:gd name="T1" fmla="*/ 6 h 6"/>
                <a:gd name="T2" fmla="*/ 6 w 6"/>
                <a:gd name="T3" fmla="*/ 6 h 6"/>
                <a:gd name="T4" fmla="*/ 6 w 6"/>
                <a:gd name="T5" fmla="*/ 0 h 6"/>
                <a:gd name="T6" fmla="*/ 0 w 6"/>
                <a:gd name="T7" fmla="*/ 0 h 6"/>
                <a:gd name="T8" fmla="*/ 0 w 6"/>
                <a:gd name="T9" fmla="*/ 0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3" name="Freeform 804"/>
            <p:cNvSpPr/>
            <p:nvPr/>
          </p:nvSpPr>
          <p:spPr bwMode="auto">
            <a:xfrm>
              <a:off x="5438776" y="127793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4" name="Freeform 805"/>
            <p:cNvSpPr/>
            <p:nvPr/>
          </p:nvSpPr>
          <p:spPr bwMode="auto">
            <a:xfrm>
              <a:off x="5438776" y="1277938"/>
              <a:ext cx="9525" cy="9525"/>
            </a:xfrm>
            <a:custGeom>
              <a:avLst/>
              <a:gdLst>
                <a:gd name="T0" fmla="*/ 0 w 6"/>
                <a:gd name="T1" fmla="*/ 6 h 6"/>
                <a:gd name="T2" fmla="*/ 6 w 6"/>
                <a:gd name="T3" fmla="*/ 6 h 6"/>
                <a:gd name="T4" fmla="*/ 6 w 6"/>
                <a:gd name="T5" fmla="*/ 0 h 6"/>
                <a:gd name="T6" fmla="*/ 0 w 6"/>
                <a:gd name="T7" fmla="*/ 0 h 6"/>
                <a:gd name="T8" fmla="*/ 0 w 6"/>
                <a:gd name="T9" fmla="*/ 0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5" name="Freeform 806"/>
            <p:cNvSpPr/>
            <p:nvPr/>
          </p:nvSpPr>
          <p:spPr bwMode="auto">
            <a:xfrm>
              <a:off x="5438776" y="1304926"/>
              <a:ext cx="9525" cy="7938"/>
            </a:xfrm>
            <a:custGeom>
              <a:avLst/>
              <a:gdLst>
                <a:gd name="T0" fmla="*/ 0 w 6"/>
                <a:gd name="T1" fmla="*/ 0 h 5"/>
                <a:gd name="T2" fmla="*/ 6 w 6"/>
                <a:gd name="T3" fmla="*/ 0 h 5"/>
                <a:gd name="T4" fmla="*/ 6 w 6"/>
                <a:gd name="T5" fmla="*/ 5 h 5"/>
                <a:gd name="T6" fmla="*/ 0 w 6"/>
                <a:gd name="T7" fmla="*/ 5 h 5"/>
                <a:gd name="T8" fmla="*/ 0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6" y="0"/>
                  </a:lnTo>
                  <a:lnTo>
                    <a:pt x="6"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6" name="Freeform 807"/>
            <p:cNvSpPr/>
            <p:nvPr/>
          </p:nvSpPr>
          <p:spPr bwMode="auto">
            <a:xfrm>
              <a:off x="5438776" y="1304926"/>
              <a:ext cx="9525" cy="7938"/>
            </a:xfrm>
            <a:custGeom>
              <a:avLst/>
              <a:gdLst>
                <a:gd name="T0" fmla="*/ 0 w 6"/>
                <a:gd name="T1" fmla="*/ 5 h 5"/>
                <a:gd name="T2" fmla="*/ 6 w 6"/>
                <a:gd name="T3" fmla="*/ 5 h 5"/>
                <a:gd name="T4" fmla="*/ 6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7" name="Freeform 809"/>
            <p:cNvSpPr/>
            <p:nvPr/>
          </p:nvSpPr>
          <p:spPr bwMode="auto">
            <a:xfrm>
              <a:off x="5438776" y="1270000"/>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8" name="Freeform 810"/>
            <p:cNvSpPr/>
            <p:nvPr/>
          </p:nvSpPr>
          <p:spPr bwMode="auto">
            <a:xfrm>
              <a:off x="5438776" y="1270000"/>
              <a:ext cx="9525" cy="7938"/>
            </a:xfrm>
            <a:custGeom>
              <a:avLst/>
              <a:gdLst>
                <a:gd name="T0" fmla="*/ 0 w 6"/>
                <a:gd name="T1" fmla="*/ 5 h 5"/>
                <a:gd name="T2" fmla="*/ 6 w 6"/>
                <a:gd name="T3" fmla="*/ 5 h 5"/>
                <a:gd name="T4" fmla="*/ 6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29" name="Freeform 811"/>
            <p:cNvSpPr/>
            <p:nvPr/>
          </p:nvSpPr>
          <p:spPr bwMode="auto">
            <a:xfrm>
              <a:off x="5438776" y="1312863"/>
              <a:ext cx="9525" cy="9525"/>
            </a:xfrm>
            <a:custGeom>
              <a:avLst/>
              <a:gdLst>
                <a:gd name="T0" fmla="*/ 0 w 6"/>
                <a:gd name="T1" fmla="*/ 0 h 6"/>
                <a:gd name="T2" fmla="*/ 6 w 6"/>
                <a:gd name="T3" fmla="*/ 0 h 6"/>
                <a:gd name="T4" fmla="*/ 6 w 6"/>
                <a:gd name="T5" fmla="*/ 6 h 6"/>
                <a:gd name="T6" fmla="*/ 6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6" y="0"/>
                  </a:lnTo>
                  <a:lnTo>
                    <a:pt x="6" y="6"/>
                  </a:lnTo>
                  <a:lnTo>
                    <a:pt x="6"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0" name="Freeform 812"/>
            <p:cNvSpPr/>
            <p:nvPr/>
          </p:nvSpPr>
          <p:spPr bwMode="auto">
            <a:xfrm>
              <a:off x="5438776" y="1312863"/>
              <a:ext cx="9525" cy="9525"/>
            </a:xfrm>
            <a:custGeom>
              <a:avLst/>
              <a:gdLst>
                <a:gd name="T0" fmla="*/ 6 w 6"/>
                <a:gd name="T1" fmla="*/ 6 h 6"/>
                <a:gd name="T2" fmla="*/ 6 w 6"/>
                <a:gd name="T3" fmla="*/ 6 h 6"/>
                <a:gd name="T4" fmla="*/ 6 w 6"/>
                <a:gd name="T5" fmla="*/ 0 h 6"/>
                <a:gd name="T6" fmla="*/ 0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0"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1" name="Freeform 813"/>
            <p:cNvSpPr/>
            <p:nvPr/>
          </p:nvSpPr>
          <p:spPr bwMode="auto">
            <a:xfrm>
              <a:off x="5438776" y="12334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2" name="Freeform 814"/>
            <p:cNvSpPr/>
            <p:nvPr/>
          </p:nvSpPr>
          <p:spPr bwMode="auto">
            <a:xfrm>
              <a:off x="5438776"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3" name="Freeform 815"/>
            <p:cNvSpPr/>
            <p:nvPr/>
          </p:nvSpPr>
          <p:spPr bwMode="auto">
            <a:xfrm>
              <a:off x="5438776" y="12700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4" name="Freeform 816"/>
            <p:cNvSpPr/>
            <p:nvPr/>
          </p:nvSpPr>
          <p:spPr bwMode="auto">
            <a:xfrm>
              <a:off x="5438776" y="1260475"/>
              <a:ext cx="9525" cy="9525"/>
            </a:xfrm>
            <a:custGeom>
              <a:avLst/>
              <a:gdLst>
                <a:gd name="T0" fmla="*/ 0 w 6"/>
                <a:gd name="T1" fmla="*/ 6 h 6"/>
                <a:gd name="T2" fmla="*/ 6 w 6"/>
                <a:gd name="T3" fmla="*/ 6 h 6"/>
                <a:gd name="T4" fmla="*/ 6 w 6"/>
                <a:gd name="T5" fmla="*/ 6 h 6"/>
                <a:gd name="T6" fmla="*/ 0 w 6"/>
                <a:gd name="T7" fmla="*/ 0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5" name="Freeform 817"/>
            <p:cNvSpPr/>
            <p:nvPr/>
          </p:nvSpPr>
          <p:spPr bwMode="auto">
            <a:xfrm>
              <a:off x="5438776" y="1225550"/>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6" name="Freeform 818"/>
            <p:cNvSpPr/>
            <p:nvPr/>
          </p:nvSpPr>
          <p:spPr bwMode="auto">
            <a:xfrm>
              <a:off x="5438776" y="1225550"/>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7" name="Freeform 819"/>
            <p:cNvSpPr/>
            <p:nvPr/>
          </p:nvSpPr>
          <p:spPr bwMode="auto">
            <a:xfrm>
              <a:off x="5438776"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8" name="Freeform 820"/>
            <p:cNvSpPr/>
            <p:nvPr/>
          </p:nvSpPr>
          <p:spPr bwMode="auto">
            <a:xfrm>
              <a:off x="5438776" y="1243013"/>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39" name="Freeform 821"/>
            <p:cNvSpPr/>
            <p:nvPr/>
          </p:nvSpPr>
          <p:spPr bwMode="auto">
            <a:xfrm>
              <a:off x="5438776" y="12604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0" name="Freeform 822"/>
            <p:cNvSpPr/>
            <p:nvPr/>
          </p:nvSpPr>
          <p:spPr bwMode="auto">
            <a:xfrm>
              <a:off x="5438776" y="1260475"/>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1" name="Freeform 823"/>
            <p:cNvSpPr/>
            <p:nvPr/>
          </p:nvSpPr>
          <p:spPr bwMode="auto">
            <a:xfrm>
              <a:off x="5438776" y="12509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2" name="Freeform 824"/>
            <p:cNvSpPr/>
            <p:nvPr/>
          </p:nvSpPr>
          <p:spPr bwMode="auto">
            <a:xfrm>
              <a:off x="5438776" y="12509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3" name="Freeform 825"/>
            <p:cNvSpPr/>
            <p:nvPr/>
          </p:nvSpPr>
          <p:spPr bwMode="auto">
            <a:xfrm>
              <a:off x="5448301"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4" name="Freeform 826"/>
            <p:cNvSpPr/>
            <p:nvPr/>
          </p:nvSpPr>
          <p:spPr bwMode="auto">
            <a:xfrm>
              <a:off x="5448301"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5" name="Freeform 827"/>
            <p:cNvSpPr/>
            <p:nvPr/>
          </p:nvSpPr>
          <p:spPr bwMode="auto">
            <a:xfrm>
              <a:off x="5351463"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6" name="Freeform 828"/>
            <p:cNvSpPr/>
            <p:nvPr/>
          </p:nvSpPr>
          <p:spPr bwMode="auto">
            <a:xfrm>
              <a:off x="5351463"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7" name="Freeform 829"/>
            <p:cNvSpPr/>
            <p:nvPr/>
          </p:nvSpPr>
          <p:spPr bwMode="auto">
            <a:xfrm>
              <a:off x="5351463" y="1428750"/>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8" name="Freeform 830"/>
            <p:cNvSpPr/>
            <p:nvPr/>
          </p:nvSpPr>
          <p:spPr bwMode="auto">
            <a:xfrm>
              <a:off x="5351463" y="1428750"/>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49" name="Freeform 831"/>
            <p:cNvSpPr/>
            <p:nvPr/>
          </p:nvSpPr>
          <p:spPr bwMode="auto">
            <a:xfrm>
              <a:off x="5351463"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0" name="Freeform 832"/>
            <p:cNvSpPr/>
            <p:nvPr/>
          </p:nvSpPr>
          <p:spPr bwMode="auto">
            <a:xfrm>
              <a:off x="5351463"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1" name="Freeform 833"/>
            <p:cNvSpPr/>
            <p:nvPr/>
          </p:nvSpPr>
          <p:spPr bwMode="auto">
            <a:xfrm>
              <a:off x="5351463" y="1419225"/>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2" name="Freeform 834"/>
            <p:cNvSpPr/>
            <p:nvPr/>
          </p:nvSpPr>
          <p:spPr bwMode="auto">
            <a:xfrm>
              <a:off x="5351463" y="1419225"/>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3" name="Freeform 835"/>
            <p:cNvSpPr/>
            <p:nvPr/>
          </p:nvSpPr>
          <p:spPr bwMode="auto">
            <a:xfrm>
              <a:off x="5351463" y="1409700"/>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4" name="Freeform 836"/>
            <p:cNvSpPr/>
            <p:nvPr/>
          </p:nvSpPr>
          <p:spPr bwMode="auto">
            <a:xfrm>
              <a:off x="5351463" y="1409700"/>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5" name="Freeform 837"/>
            <p:cNvSpPr/>
            <p:nvPr/>
          </p:nvSpPr>
          <p:spPr bwMode="auto">
            <a:xfrm>
              <a:off x="5351463" y="1409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6" name="Freeform 838"/>
            <p:cNvSpPr/>
            <p:nvPr/>
          </p:nvSpPr>
          <p:spPr bwMode="auto">
            <a:xfrm>
              <a:off x="5351463" y="14017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7" name="Freeform 839"/>
            <p:cNvSpPr/>
            <p:nvPr/>
          </p:nvSpPr>
          <p:spPr bwMode="auto">
            <a:xfrm>
              <a:off x="5351463" y="13573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8" name="Freeform 840"/>
            <p:cNvSpPr/>
            <p:nvPr/>
          </p:nvSpPr>
          <p:spPr bwMode="auto">
            <a:xfrm>
              <a:off x="5351463"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59" name="Freeform 841"/>
            <p:cNvSpPr/>
            <p:nvPr/>
          </p:nvSpPr>
          <p:spPr bwMode="auto">
            <a:xfrm>
              <a:off x="5351463" y="1384300"/>
              <a:ext cx="0" cy="7938"/>
            </a:xfrm>
            <a:custGeom>
              <a:avLst/>
              <a:gdLst>
                <a:gd name="T0" fmla="*/ 0 h 5"/>
                <a:gd name="T1" fmla="*/ 0 h 5"/>
                <a:gd name="T2" fmla="*/ 0 h 5"/>
                <a:gd name="T3" fmla="*/ 5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0" name="Freeform 842"/>
            <p:cNvSpPr/>
            <p:nvPr/>
          </p:nvSpPr>
          <p:spPr bwMode="auto">
            <a:xfrm>
              <a:off x="5351463" y="1384300"/>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1" name="Freeform 843"/>
            <p:cNvSpPr/>
            <p:nvPr/>
          </p:nvSpPr>
          <p:spPr bwMode="auto">
            <a:xfrm>
              <a:off x="5351463" y="1349375"/>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2" name="Freeform 844"/>
            <p:cNvSpPr/>
            <p:nvPr/>
          </p:nvSpPr>
          <p:spPr bwMode="auto">
            <a:xfrm>
              <a:off x="5351463" y="134937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3" name="Freeform 845"/>
            <p:cNvSpPr/>
            <p:nvPr/>
          </p:nvSpPr>
          <p:spPr bwMode="auto">
            <a:xfrm>
              <a:off x="5351463" y="1374775"/>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4" name="Freeform 846"/>
            <p:cNvSpPr/>
            <p:nvPr/>
          </p:nvSpPr>
          <p:spPr bwMode="auto">
            <a:xfrm>
              <a:off x="5351463" y="1374775"/>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5" name="Freeform 847"/>
            <p:cNvSpPr/>
            <p:nvPr/>
          </p:nvSpPr>
          <p:spPr bwMode="auto">
            <a:xfrm>
              <a:off x="5351463" y="136683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6" name="Freeform 848"/>
            <p:cNvSpPr/>
            <p:nvPr/>
          </p:nvSpPr>
          <p:spPr bwMode="auto">
            <a:xfrm>
              <a:off x="5351463"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7" name="Freeform 849"/>
            <p:cNvSpPr/>
            <p:nvPr/>
          </p:nvSpPr>
          <p:spPr bwMode="auto">
            <a:xfrm>
              <a:off x="5351463" y="1454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8" name="Freeform 850"/>
            <p:cNvSpPr/>
            <p:nvPr/>
          </p:nvSpPr>
          <p:spPr bwMode="auto">
            <a:xfrm>
              <a:off x="5351463" y="1454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69" name="Freeform 851"/>
            <p:cNvSpPr/>
            <p:nvPr/>
          </p:nvSpPr>
          <p:spPr bwMode="auto">
            <a:xfrm>
              <a:off x="5351463" y="1498600"/>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0" name="Freeform 852"/>
            <p:cNvSpPr/>
            <p:nvPr/>
          </p:nvSpPr>
          <p:spPr bwMode="auto">
            <a:xfrm>
              <a:off x="5351463" y="1498600"/>
              <a:ext cx="7938" cy="9525"/>
            </a:xfrm>
            <a:custGeom>
              <a:avLst/>
              <a:gdLst>
                <a:gd name="T0" fmla="*/ 0 w 5"/>
                <a:gd name="T1" fmla="*/ 6 h 6"/>
                <a:gd name="T2" fmla="*/ 5 w 5"/>
                <a:gd name="T3" fmla="*/ 6 h 6"/>
                <a:gd name="T4" fmla="*/ 5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1" name="Freeform 853"/>
            <p:cNvSpPr/>
            <p:nvPr/>
          </p:nvSpPr>
          <p:spPr bwMode="auto">
            <a:xfrm>
              <a:off x="5351463" y="1489075"/>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2" name="Freeform 854"/>
            <p:cNvSpPr/>
            <p:nvPr/>
          </p:nvSpPr>
          <p:spPr bwMode="auto">
            <a:xfrm>
              <a:off x="5351463" y="1489075"/>
              <a:ext cx="7938" cy="9525"/>
            </a:xfrm>
            <a:custGeom>
              <a:avLst/>
              <a:gdLst>
                <a:gd name="T0" fmla="*/ 0 w 5"/>
                <a:gd name="T1" fmla="*/ 6 h 6"/>
                <a:gd name="T2" fmla="*/ 5 w 5"/>
                <a:gd name="T3" fmla="*/ 6 h 6"/>
                <a:gd name="T4" fmla="*/ 5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3" name="Freeform 855"/>
            <p:cNvSpPr/>
            <p:nvPr/>
          </p:nvSpPr>
          <p:spPr bwMode="auto">
            <a:xfrm>
              <a:off x="5351463" y="148113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4" name="Freeform 856"/>
            <p:cNvSpPr/>
            <p:nvPr/>
          </p:nvSpPr>
          <p:spPr bwMode="auto">
            <a:xfrm>
              <a:off x="5351463" y="14811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5" name="Freeform 857"/>
            <p:cNvSpPr/>
            <p:nvPr/>
          </p:nvSpPr>
          <p:spPr bwMode="auto">
            <a:xfrm>
              <a:off x="5351463" y="15081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6" name="Freeform 858"/>
            <p:cNvSpPr/>
            <p:nvPr/>
          </p:nvSpPr>
          <p:spPr bwMode="auto">
            <a:xfrm>
              <a:off x="5351463" y="1508125"/>
              <a:ext cx="7938" cy="7938"/>
            </a:xfrm>
            <a:custGeom>
              <a:avLst/>
              <a:gdLst>
                <a:gd name="T0" fmla="*/ 0 w 5"/>
                <a:gd name="T1" fmla="*/ 5 h 5"/>
                <a:gd name="T2" fmla="*/ 5 w 5"/>
                <a:gd name="T3" fmla="*/ 0 h 5"/>
                <a:gd name="T4" fmla="*/ 5 w 5"/>
                <a:gd name="T5" fmla="*/ 0 h 5"/>
                <a:gd name="T6" fmla="*/ 0 w 5"/>
                <a:gd name="T7" fmla="*/ 0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5"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7" name="Freeform 859"/>
            <p:cNvSpPr/>
            <p:nvPr/>
          </p:nvSpPr>
          <p:spPr bwMode="auto">
            <a:xfrm>
              <a:off x="5351463" y="1516063"/>
              <a:ext cx="7938" cy="0"/>
            </a:xfrm>
            <a:custGeom>
              <a:avLst/>
              <a:gdLst>
                <a:gd name="T0" fmla="*/ 0 w 5"/>
                <a:gd name="T1" fmla="*/ 0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8" name="Freeform 860"/>
            <p:cNvSpPr/>
            <p:nvPr/>
          </p:nvSpPr>
          <p:spPr bwMode="auto">
            <a:xfrm>
              <a:off x="5351463" y="1516063"/>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79" name="Freeform 861"/>
            <p:cNvSpPr/>
            <p:nvPr/>
          </p:nvSpPr>
          <p:spPr bwMode="auto">
            <a:xfrm>
              <a:off x="5351463" y="14462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0" name="Freeform 862"/>
            <p:cNvSpPr/>
            <p:nvPr/>
          </p:nvSpPr>
          <p:spPr bwMode="auto">
            <a:xfrm>
              <a:off x="5351463" y="14462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1" name="Freeform 863"/>
            <p:cNvSpPr/>
            <p:nvPr/>
          </p:nvSpPr>
          <p:spPr bwMode="auto">
            <a:xfrm>
              <a:off x="5351463" y="1339850"/>
              <a:ext cx="0" cy="9525"/>
            </a:xfrm>
            <a:custGeom>
              <a:avLst/>
              <a:gdLst>
                <a:gd name="T0" fmla="*/ 0 h 6"/>
                <a:gd name="T1" fmla="*/ 6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2" name="Freeform 864"/>
            <p:cNvSpPr/>
            <p:nvPr/>
          </p:nvSpPr>
          <p:spPr bwMode="auto">
            <a:xfrm>
              <a:off x="5351463" y="1339850"/>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3" name="Freeform 865"/>
            <p:cNvSpPr/>
            <p:nvPr/>
          </p:nvSpPr>
          <p:spPr bwMode="auto">
            <a:xfrm>
              <a:off x="5351463" y="14366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4" name="Freeform 866"/>
            <p:cNvSpPr/>
            <p:nvPr/>
          </p:nvSpPr>
          <p:spPr bwMode="auto">
            <a:xfrm>
              <a:off x="5351463"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5" name="Freeform 867"/>
            <p:cNvSpPr/>
            <p:nvPr/>
          </p:nvSpPr>
          <p:spPr bwMode="auto">
            <a:xfrm>
              <a:off x="5351463" y="14636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6" name="Freeform 868"/>
            <p:cNvSpPr/>
            <p:nvPr/>
          </p:nvSpPr>
          <p:spPr bwMode="auto">
            <a:xfrm>
              <a:off x="5351463" y="14636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7" name="Freeform 869"/>
            <p:cNvSpPr/>
            <p:nvPr/>
          </p:nvSpPr>
          <p:spPr bwMode="auto">
            <a:xfrm>
              <a:off x="5351463" y="14716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8" name="Freeform 870"/>
            <p:cNvSpPr/>
            <p:nvPr/>
          </p:nvSpPr>
          <p:spPr bwMode="auto">
            <a:xfrm>
              <a:off x="5351463" y="14716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89" name="Freeform 871"/>
            <p:cNvSpPr/>
            <p:nvPr/>
          </p:nvSpPr>
          <p:spPr bwMode="auto">
            <a:xfrm>
              <a:off x="5351463" y="147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0" name="Freeform 872"/>
            <p:cNvSpPr/>
            <p:nvPr/>
          </p:nvSpPr>
          <p:spPr bwMode="auto">
            <a:xfrm>
              <a:off x="5351463" y="1463675"/>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1" name="Freeform 873"/>
            <p:cNvSpPr/>
            <p:nvPr/>
          </p:nvSpPr>
          <p:spPr bwMode="auto">
            <a:xfrm>
              <a:off x="5341938" y="12334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2" name="Freeform 874"/>
            <p:cNvSpPr/>
            <p:nvPr/>
          </p:nvSpPr>
          <p:spPr bwMode="auto">
            <a:xfrm>
              <a:off x="5341938"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3" name="Freeform 875"/>
            <p:cNvSpPr/>
            <p:nvPr/>
          </p:nvSpPr>
          <p:spPr bwMode="auto">
            <a:xfrm>
              <a:off x="5341938" y="119856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4" name="Freeform 876"/>
            <p:cNvSpPr/>
            <p:nvPr/>
          </p:nvSpPr>
          <p:spPr bwMode="auto">
            <a:xfrm>
              <a:off x="5341938"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5" name="Freeform 877"/>
            <p:cNvSpPr/>
            <p:nvPr/>
          </p:nvSpPr>
          <p:spPr bwMode="auto">
            <a:xfrm>
              <a:off x="5341938" y="1216025"/>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6" name="Freeform 878"/>
            <p:cNvSpPr/>
            <p:nvPr/>
          </p:nvSpPr>
          <p:spPr bwMode="auto">
            <a:xfrm>
              <a:off x="5341938" y="1216025"/>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7" name="Freeform 879"/>
            <p:cNvSpPr/>
            <p:nvPr/>
          </p:nvSpPr>
          <p:spPr bwMode="auto">
            <a:xfrm>
              <a:off x="5341938" y="12509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8" name="Freeform 880"/>
            <p:cNvSpPr/>
            <p:nvPr/>
          </p:nvSpPr>
          <p:spPr bwMode="auto">
            <a:xfrm>
              <a:off x="5341938" y="1250950"/>
              <a:ext cx="9525" cy="0"/>
            </a:xfrm>
            <a:custGeom>
              <a:avLst/>
              <a:gdLst>
                <a:gd name="T0" fmla="*/ 0 w 6"/>
                <a:gd name="T1" fmla="*/ 6 w 6"/>
                <a:gd name="T2" fmla="*/ 0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899" name="Freeform 881"/>
            <p:cNvSpPr/>
            <p:nvPr/>
          </p:nvSpPr>
          <p:spPr bwMode="auto">
            <a:xfrm>
              <a:off x="5341938" y="1225550"/>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0" name="Freeform 882"/>
            <p:cNvSpPr/>
            <p:nvPr/>
          </p:nvSpPr>
          <p:spPr bwMode="auto">
            <a:xfrm>
              <a:off x="5341938" y="1225550"/>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1" name="Freeform 883"/>
            <p:cNvSpPr/>
            <p:nvPr/>
          </p:nvSpPr>
          <p:spPr bwMode="auto">
            <a:xfrm>
              <a:off x="5341938"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2" name="Freeform 884"/>
            <p:cNvSpPr/>
            <p:nvPr/>
          </p:nvSpPr>
          <p:spPr bwMode="auto">
            <a:xfrm>
              <a:off x="5341938" y="1243013"/>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3" name="Freeform 885"/>
            <p:cNvSpPr/>
            <p:nvPr/>
          </p:nvSpPr>
          <p:spPr bwMode="auto">
            <a:xfrm>
              <a:off x="5341938" y="120808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4" name="Freeform 886"/>
            <p:cNvSpPr/>
            <p:nvPr/>
          </p:nvSpPr>
          <p:spPr bwMode="auto">
            <a:xfrm>
              <a:off x="5341938"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5" name="Freeform 887"/>
            <p:cNvSpPr/>
            <p:nvPr/>
          </p:nvSpPr>
          <p:spPr bwMode="auto">
            <a:xfrm>
              <a:off x="5341938" y="1190625"/>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6" name="Freeform 888"/>
            <p:cNvSpPr/>
            <p:nvPr/>
          </p:nvSpPr>
          <p:spPr bwMode="auto">
            <a:xfrm>
              <a:off x="5341938" y="119062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7" name="Freeform 889"/>
            <p:cNvSpPr/>
            <p:nvPr/>
          </p:nvSpPr>
          <p:spPr bwMode="auto">
            <a:xfrm>
              <a:off x="5341938"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8" name="Freeform 890"/>
            <p:cNvSpPr/>
            <p:nvPr/>
          </p:nvSpPr>
          <p:spPr bwMode="auto">
            <a:xfrm>
              <a:off x="5341938"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09" name="Freeform 891"/>
            <p:cNvSpPr/>
            <p:nvPr/>
          </p:nvSpPr>
          <p:spPr bwMode="auto">
            <a:xfrm>
              <a:off x="5341938" y="1181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0" name="Freeform 892"/>
            <p:cNvSpPr/>
            <p:nvPr/>
          </p:nvSpPr>
          <p:spPr bwMode="auto">
            <a:xfrm>
              <a:off x="5341938" y="11731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1" name="Freeform 893"/>
            <p:cNvSpPr/>
            <p:nvPr/>
          </p:nvSpPr>
          <p:spPr bwMode="auto">
            <a:xfrm>
              <a:off x="5341938" y="1181100"/>
              <a:ext cx="0" cy="9525"/>
            </a:xfrm>
            <a:custGeom>
              <a:avLst/>
              <a:gdLst>
                <a:gd name="T0" fmla="*/ 0 h 6"/>
                <a:gd name="T1" fmla="*/ 6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2" name="Freeform 894"/>
            <p:cNvSpPr/>
            <p:nvPr/>
          </p:nvSpPr>
          <p:spPr bwMode="auto">
            <a:xfrm>
              <a:off x="5341938" y="1181100"/>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3" name="Freeform 895"/>
            <p:cNvSpPr/>
            <p:nvPr/>
          </p:nvSpPr>
          <p:spPr bwMode="auto">
            <a:xfrm>
              <a:off x="5341938" y="1287463"/>
              <a:ext cx="9525" cy="7938"/>
            </a:xfrm>
            <a:custGeom>
              <a:avLst/>
              <a:gdLst>
                <a:gd name="T0" fmla="*/ 0 w 6"/>
                <a:gd name="T1" fmla="*/ 0 h 5"/>
                <a:gd name="T2" fmla="*/ 6 w 6"/>
                <a:gd name="T3" fmla="*/ 0 h 5"/>
                <a:gd name="T4" fmla="*/ 6 w 6"/>
                <a:gd name="T5" fmla="*/ 5 h 5"/>
                <a:gd name="T6" fmla="*/ 0 w 6"/>
                <a:gd name="T7" fmla="*/ 5 h 5"/>
                <a:gd name="T8" fmla="*/ 0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6" y="0"/>
                  </a:lnTo>
                  <a:lnTo>
                    <a:pt x="6"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4" name="Freeform 896"/>
            <p:cNvSpPr/>
            <p:nvPr/>
          </p:nvSpPr>
          <p:spPr bwMode="auto">
            <a:xfrm>
              <a:off x="5341938" y="1287463"/>
              <a:ext cx="9525" cy="7938"/>
            </a:xfrm>
            <a:custGeom>
              <a:avLst/>
              <a:gdLst>
                <a:gd name="T0" fmla="*/ 0 w 6"/>
                <a:gd name="T1" fmla="*/ 5 h 5"/>
                <a:gd name="T2" fmla="*/ 6 w 6"/>
                <a:gd name="T3" fmla="*/ 5 h 5"/>
                <a:gd name="T4" fmla="*/ 6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5" name="Freeform 897"/>
            <p:cNvSpPr/>
            <p:nvPr/>
          </p:nvSpPr>
          <p:spPr bwMode="auto">
            <a:xfrm>
              <a:off x="5341938" y="1312863"/>
              <a:ext cx="9525" cy="9525"/>
            </a:xfrm>
            <a:custGeom>
              <a:avLst/>
              <a:gdLst>
                <a:gd name="T0" fmla="*/ 6 w 6"/>
                <a:gd name="T1" fmla="*/ 0 h 6"/>
                <a:gd name="T2" fmla="*/ 6 w 6"/>
                <a:gd name="T3" fmla="*/ 0 h 6"/>
                <a:gd name="T4" fmla="*/ 6 w 6"/>
                <a:gd name="T5" fmla="*/ 6 h 6"/>
                <a:gd name="T6" fmla="*/ 6 w 6"/>
                <a:gd name="T7" fmla="*/ 6 h 6"/>
                <a:gd name="T8" fmla="*/ 0 w 6"/>
                <a:gd name="T9" fmla="*/ 6 h 6"/>
                <a:gd name="T10" fmla="*/ 0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6" y="0"/>
                  </a:lnTo>
                  <a:lnTo>
                    <a:pt x="6" y="6"/>
                  </a:lnTo>
                  <a:lnTo>
                    <a:pt x="6" y="6"/>
                  </a:lnTo>
                  <a:lnTo>
                    <a:pt x="0" y="6"/>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6" name="Freeform 898"/>
            <p:cNvSpPr/>
            <p:nvPr/>
          </p:nvSpPr>
          <p:spPr bwMode="auto">
            <a:xfrm>
              <a:off x="5341938" y="1312863"/>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7" name="Freeform 899"/>
            <p:cNvSpPr/>
            <p:nvPr/>
          </p:nvSpPr>
          <p:spPr bwMode="auto">
            <a:xfrm>
              <a:off x="5341938" y="1304925"/>
              <a:ext cx="9525" cy="7938"/>
            </a:xfrm>
            <a:custGeom>
              <a:avLst/>
              <a:gdLst>
                <a:gd name="T0" fmla="*/ 6 w 6"/>
                <a:gd name="T1" fmla="*/ 0 h 5"/>
                <a:gd name="T2" fmla="*/ 6 w 6"/>
                <a:gd name="T3" fmla="*/ 0 h 5"/>
                <a:gd name="T4" fmla="*/ 6 w 6"/>
                <a:gd name="T5" fmla="*/ 5 h 5"/>
                <a:gd name="T6" fmla="*/ 6 w 6"/>
                <a:gd name="T7" fmla="*/ 5 h 5"/>
                <a:gd name="T8" fmla="*/ 0 w 6"/>
                <a:gd name="T9" fmla="*/ 5 h 5"/>
                <a:gd name="T10" fmla="*/ 0 w 6"/>
                <a:gd name="T11" fmla="*/ 0 h 5"/>
                <a:gd name="T12" fmla="*/ 6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0"/>
                  </a:moveTo>
                  <a:lnTo>
                    <a:pt x="6" y="0"/>
                  </a:lnTo>
                  <a:lnTo>
                    <a:pt x="6" y="5"/>
                  </a:lnTo>
                  <a:lnTo>
                    <a:pt x="6" y="5"/>
                  </a:lnTo>
                  <a:lnTo>
                    <a:pt x="0" y="5"/>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8" name="Freeform 900"/>
            <p:cNvSpPr/>
            <p:nvPr/>
          </p:nvSpPr>
          <p:spPr bwMode="auto">
            <a:xfrm>
              <a:off x="5341938" y="1304925"/>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19" name="Freeform 901"/>
            <p:cNvSpPr/>
            <p:nvPr/>
          </p:nvSpPr>
          <p:spPr bwMode="auto">
            <a:xfrm>
              <a:off x="5351463" y="1330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0" name="Freeform 902"/>
            <p:cNvSpPr/>
            <p:nvPr/>
          </p:nvSpPr>
          <p:spPr bwMode="auto">
            <a:xfrm>
              <a:off x="5341938" y="1330325"/>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1" name="Freeform 903"/>
            <p:cNvSpPr/>
            <p:nvPr/>
          </p:nvSpPr>
          <p:spPr bwMode="auto">
            <a:xfrm>
              <a:off x="5341938" y="1295400"/>
              <a:ext cx="9525" cy="9525"/>
            </a:xfrm>
            <a:custGeom>
              <a:avLst/>
              <a:gdLst>
                <a:gd name="T0" fmla="*/ 0 w 6"/>
                <a:gd name="T1" fmla="*/ 0 h 6"/>
                <a:gd name="T2" fmla="*/ 6 w 6"/>
                <a:gd name="T3" fmla="*/ 0 h 6"/>
                <a:gd name="T4" fmla="*/ 6 w 6"/>
                <a:gd name="T5" fmla="*/ 6 h 6"/>
                <a:gd name="T6" fmla="*/ 6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6" y="0"/>
                  </a:lnTo>
                  <a:lnTo>
                    <a:pt x="6" y="6"/>
                  </a:lnTo>
                  <a:lnTo>
                    <a:pt x="6"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2" name="Freeform 904"/>
            <p:cNvSpPr/>
            <p:nvPr/>
          </p:nvSpPr>
          <p:spPr bwMode="auto">
            <a:xfrm>
              <a:off x="5341938" y="1295400"/>
              <a:ext cx="9525" cy="9525"/>
            </a:xfrm>
            <a:custGeom>
              <a:avLst/>
              <a:gdLst>
                <a:gd name="T0" fmla="*/ 6 w 6"/>
                <a:gd name="T1" fmla="*/ 6 h 6"/>
                <a:gd name="T2" fmla="*/ 6 w 6"/>
                <a:gd name="T3" fmla="*/ 6 h 6"/>
                <a:gd name="T4" fmla="*/ 6 w 6"/>
                <a:gd name="T5" fmla="*/ 0 h 6"/>
                <a:gd name="T6" fmla="*/ 0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0"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3" name="Freeform 905"/>
            <p:cNvSpPr/>
            <p:nvPr/>
          </p:nvSpPr>
          <p:spPr bwMode="auto">
            <a:xfrm>
              <a:off x="5351463" y="13223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4" name="Freeform 906"/>
            <p:cNvSpPr/>
            <p:nvPr/>
          </p:nvSpPr>
          <p:spPr bwMode="auto">
            <a:xfrm>
              <a:off x="5341938" y="1322388"/>
              <a:ext cx="9525" cy="7938"/>
            </a:xfrm>
            <a:custGeom>
              <a:avLst/>
              <a:gdLst>
                <a:gd name="T0" fmla="*/ 6 w 6"/>
                <a:gd name="T1" fmla="*/ 5 h 5"/>
                <a:gd name="T2" fmla="*/ 6 w 6"/>
                <a:gd name="T3" fmla="*/ 0 h 5"/>
                <a:gd name="T4" fmla="*/ 6 w 6"/>
                <a:gd name="T5" fmla="*/ 0 h 5"/>
                <a:gd name="T6" fmla="*/ 6 w 6"/>
                <a:gd name="T7" fmla="*/ 0 h 5"/>
                <a:gd name="T8" fmla="*/ 0 w 6"/>
                <a:gd name="T9" fmla="*/ 0 h 5"/>
                <a:gd name="T10" fmla="*/ 0 w 6"/>
                <a:gd name="T11" fmla="*/ 0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0"/>
                  </a:lnTo>
                  <a:lnTo>
                    <a:pt x="6" y="0"/>
                  </a:lnTo>
                  <a:lnTo>
                    <a:pt x="6" y="0"/>
                  </a:lnTo>
                  <a:lnTo>
                    <a:pt x="0" y="0"/>
                  </a:lnTo>
                  <a:lnTo>
                    <a:pt x="0" y="0"/>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5" name="Freeform 907"/>
            <p:cNvSpPr/>
            <p:nvPr/>
          </p:nvSpPr>
          <p:spPr bwMode="auto">
            <a:xfrm>
              <a:off x="5341938" y="12700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6" name="Freeform 908"/>
            <p:cNvSpPr/>
            <p:nvPr/>
          </p:nvSpPr>
          <p:spPr bwMode="auto">
            <a:xfrm>
              <a:off x="5341938" y="1260475"/>
              <a:ext cx="9525" cy="9525"/>
            </a:xfrm>
            <a:custGeom>
              <a:avLst/>
              <a:gdLst>
                <a:gd name="T0" fmla="*/ 0 w 6"/>
                <a:gd name="T1" fmla="*/ 6 h 6"/>
                <a:gd name="T2" fmla="*/ 6 w 6"/>
                <a:gd name="T3" fmla="*/ 6 h 6"/>
                <a:gd name="T4" fmla="*/ 6 w 6"/>
                <a:gd name="T5" fmla="*/ 6 h 6"/>
                <a:gd name="T6" fmla="*/ 0 w 6"/>
                <a:gd name="T7" fmla="*/ 0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7" name="Freeform 909"/>
            <p:cNvSpPr/>
            <p:nvPr/>
          </p:nvSpPr>
          <p:spPr bwMode="auto">
            <a:xfrm>
              <a:off x="5341938" y="1270000"/>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8" name="Freeform 910"/>
            <p:cNvSpPr/>
            <p:nvPr/>
          </p:nvSpPr>
          <p:spPr bwMode="auto">
            <a:xfrm>
              <a:off x="5341938" y="1270000"/>
              <a:ext cx="9525" cy="7938"/>
            </a:xfrm>
            <a:custGeom>
              <a:avLst/>
              <a:gdLst>
                <a:gd name="T0" fmla="*/ 0 w 6"/>
                <a:gd name="T1" fmla="*/ 5 h 5"/>
                <a:gd name="T2" fmla="*/ 6 w 6"/>
                <a:gd name="T3" fmla="*/ 5 h 5"/>
                <a:gd name="T4" fmla="*/ 6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29" name="Freeform 911"/>
            <p:cNvSpPr/>
            <p:nvPr/>
          </p:nvSpPr>
          <p:spPr bwMode="auto">
            <a:xfrm>
              <a:off x="5341938" y="12604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0" name="Freeform 912"/>
            <p:cNvSpPr/>
            <p:nvPr/>
          </p:nvSpPr>
          <p:spPr bwMode="auto">
            <a:xfrm>
              <a:off x="5341938" y="1260475"/>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1" name="Freeform 913"/>
            <p:cNvSpPr/>
            <p:nvPr/>
          </p:nvSpPr>
          <p:spPr bwMode="auto">
            <a:xfrm>
              <a:off x="5351463" y="13398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2" name="Freeform 914"/>
            <p:cNvSpPr/>
            <p:nvPr/>
          </p:nvSpPr>
          <p:spPr bwMode="auto">
            <a:xfrm>
              <a:off x="5341938" y="1339850"/>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3" name="Freeform 915"/>
            <p:cNvSpPr/>
            <p:nvPr/>
          </p:nvSpPr>
          <p:spPr bwMode="auto">
            <a:xfrm>
              <a:off x="5341938" y="1277938"/>
              <a:ext cx="9525" cy="9525"/>
            </a:xfrm>
            <a:custGeom>
              <a:avLst/>
              <a:gdLst>
                <a:gd name="T0" fmla="*/ 0 w 6"/>
                <a:gd name="T1" fmla="*/ 0 h 6"/>
                <a:gd name="T2" fmla="*/ 6 w 6"/>
                <a:gd name="T3" fmla="*/ 0 h 6"/>
                <a:gd name="T4" fmla="*/ 6 w 6"/>
                <a:gd name="T5" fmla="*/ 6 h 6"/>
                <a:gd name="T6" fmla="*/ 0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6" y="0"/>
                  </a:lnTo>
                  <a:lnTo>
                    <a:pt x="6"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4" name="Freeform 916"/>
            <p:cNvSpPr/>
            <p:nvPr/>
          </p:nvSpPr>
          <p:spPr bwMode="auto">
            <a:xfrm>
              <a:off x="5341938" y="1277938"/>
              <a:ext cx="9525" cy="9525"/>
            </a:xfrm>
            <a:custGeom>
              <a:avLst/>
              <a:gdLst>
                <a:gd name="T0" fmla="*/ 0 w 6"/>
                <a:gd name="T1" fmla="*/ 6 h 6"/>
                <a:gd name="T2" fmla="*/ 6 w 6"/>
                <a:gd name="T3" fmla="*/ 6 h 6"/>
                <a:gd name="T4" fmla="*/ 6 w 6"/>
                <a:gd name="T5" fmla="*/ 0 h 6"/>
                <a:gd name="T6" fmla="*/ 0 w 6"/>
                <a:gd name="T7" fmla="*/ 0 h 6"/>
                <a:gd name="T8" fmla="*/ 0 w 6"/>
                <a:gd name="T9" fmla="*/ 0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5" name="Freeform 917"/>
            <p:cNvSpPr/>
            <p:nvPr/>
          </p:nvSpPr>
          <p:spPr bwMode="auto">
            <a:xfrm>
              <a:off x="5351463" y="1525588"/>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6" name="Freeform 918"/>
            <p:cNvSpPr/>
            <p:nvPr/>
          </p:nvSpPr>
          <p:spPr bwMode="auto">
            <a:xfrm>
              <a:off x="5351463" y="1525588"/>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7" name="Freeform 919"/>
            <p:cNvSpPr/>
            <p:nvPr/>
          </p:nvSpPr>
          <p:spPr bwMode="auto">
            <a:xfrm>
              <a:off x="5245101" y="12509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8" name="Freeform 920"/>
            <p:cNvSpPr/>
            <p:nvPr/>
          </p:nvSpPr>
          <p:spPr bwMode="auto">
            <a:xfrm>
              <a:off x="5245101" y="1250950"/>
              <a:ext cx="9525" cy="0"/>
            </a:xfrm>
            <a:custGeom>
              <a:avLst/>
              <a:gdLst>
                <a:gd name="T0" fmla="*/ 0 w 6"/>
                <a:gd name="T1" fmla="*/ 6 w 6"/>
                <a:gd name="T2" fmla="*/ 0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39" name="Freeform 921"/>
            <p:cNvSpPr/>
            <p:nvPr/>
          </p:nvSpPr>
          <p:spPr bwMode="auto">
            <a:xfrm>
              <a:off x="5245101"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0" name="Freeform 922"/>
            <p:cNvSpPr/>
            <p:nvPr/>
          </p:nvSpPr>
          <p:spPr bwMode="auto">
            <a:xfrm>
              <a:off x="5245101"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1" name="Freeform 923"/>
            <p:cNvSpPr/>
            <p:nvPr/>
          </p:nvSpPr>
          <p:spPr bwMode="auto">
            <a:xfrm>
              <a:off x="5245101"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2" name="Freeform 924"/>
            <p:cNvSpPr/>
            <p:nvPr/>
          </p:nvSpPr>
          <p:spPr bwMode="auto">
            <a:xfrm>
              <a:off x="5245101" y="1243013"/>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3" name="Freeform 925"/>
            <p:cNvSpPr/>
            <p:nvPr/>
          </p:nvSpPr>
          <p:spPr bwMode="auto">
            <a:xfrm>
              <a:off x="5245101" y="1225550"/>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4" name="Freeform 926"/>
            <p:cNvSpPr/>
            <p:nvPr/>
          </p:nvSpPr>
          <p:spPr bwMode="auto">
            <a:xfrm>
              <a:off x="5245101" y="1225550"/>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5" name="Freeform 927"/>
            <p:cNvSpPr/>
            <p:nvPr/>
          </p:nvSpPr>
          <p:spPr bwMode="auto">
            <a:xfrm>
              <a:off x="5245101"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6" name="Freeform 928"/>
            <p:cNvSpPr/>
            <p:nvPr/>
          </p:nvSpPr>
          <p:spPr bwMode="auto">
            <a:xfrm>
              <a:off x="5245101"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7" name="Freeform 929"/>
            <p:cNvSpPr/>
            <p:nvPr/>
          </p:nvSpPr>
          <p:spPr bwMode="auto">
            <a:xfrm>
              <a:off x="5254626" y="130492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8" name="Freeform 930"/>
            <p:cNvSpPr/>
            <p:nvPr/>
          </p:nvSpPr>
          <p:spPr bwMode="auto">
            <a:xfrm>
              <a:off x="5245101" y="1304925"/>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49" name="Freeform 931"/>
            <p:cNvSpPr/>
            <p:nvPr/>
          </p:nvSpPr>
          <p:spPr bwMode="auto">
            <a:xfrm>
              <a:off x="5245101" y="1216025"/>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0" name="Freeform 932"/>
            <p:cNvSpPr/>
            <p:nvPr/>
          </p:nvSpPr>
          <p:spPr bwMode="auto">
            <a:xfrm>
              <a:off x="5245101" y="1216025"/>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1" name="Freeform 933"/>
            <p:cNvSpPr/>
            <p:nvPr/>
          </p:nvSpPr>
          <p:spPr bwMode="auto">
            <a:xfrm>
              <a:off x="5245101" y="12604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2" name="Freeform 934"/>
            <p:cNvSpPr/>
            <p:nvPr/>
          </p:nvSpPr>
          <p:spPr bwMode="auto">
            <a:xfrm>
              <a:off x="5245101" y="1260475"/>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3" name="Freeform 935"/>
            <p:cNvSpPr/>
            <p:nvPr/>
          </p:nvSpPr>
          <p:spPr bwMode="auto">
            <a:xfrm>
              <a:off x="5245101" y="1277938"/>
              <a:ext cx="9525" cy="9525"/>
            </a:xfrm>
            <a:custGeom>
              <a:avLst/>
              <a:gdLst>
                <a:gd name="T0" fmla="*/ 0 w 6"/>
                <a:gd name="T1" fmla="*/ 6 h 6"/>
                <a:gd name="T2" fmla="*/ 0 w 6"/>
                <a:gd name="T3" fmla="*/ 6 h 6"/>
                <a:gd name="T4" fmla="*/ 0 w 6"/>
                <a:gd name="T5" fmla="*/ 0 h 6"/>
                <a:gd name="T6" fmla="*/ 0 w 6"/>
                <a:gd name="T7" fmla="*/ 0 h 6"/>
                <a:gd name="T8" fmla="*/ 6 w 6"/>
                <a:gd name="T9" fmla="*/ 0 h 6"/>
                <a:gd name="T10" fmla="*/ 6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0" y="6"/>
                  </a:lnTo>
                  <a:lnTo>
                    <a:pt x="0" y="0"/>
                  </a:lnTo>
                  <a:lnTo>
                    <a:pt x="0" y="0"/>
                  </a:lnTo>
                  <a:lnTo>
                    <a:pt x="6" y="0"/>
                  </a:lnTo>
                  <a:lnTo>
                    <a:pt x="6"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4" name="Freeform 936"/>
            <p:cNvSpPr/>
            <p:nvPr/>
          </p:nvSpPr>
          <p:spPr bwMode="auto">
            <a:xfrm>
              <a:off x="5245101" y="1277938"/>
              <a:ext cx="9525" cy="9525"/>
            </a:xfrm>
            <a:custGeom>
              <a:avLst/>
              <a:gdLst>
                <a:gd name="T0" fmla="*/ 0 w 6"/>
                <a:gd name="T1" fmla="*/ 6 h 6"/>
                <a:gd name="T2" fmla="*/ 6 w 6"/>
                <a:gd name="T3" fmla="*/ 6 h 6"/>
                <a:gd name="T4" fmla="*/ 6 w 6"/>
                <a:gd name="T5" fmla="*/ 0 h 6"/>
                <a:gd name="T6" fmla="*/ 0 w 6"/>
                <a:gd name="T7" fmla="*/ 0 h 6"/>
                <a:gd name="T8" fmla="*/ 0 w 6"/>
                <a:gd name="T9" fmla="*/ 0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5" name="Freeform 937"/>
            <p:cNvSpPr/>
            <p:nvPr/>
          </p:nvSpPr>
          <p:spPr bwMode="auto">
            <a:xfrm>
              <a:off x="5245101" y="1295400"/>
              <a:ext cx="9525" cy="9525"/>
            </a:xfrm>
            <a:custGeom>
              <a:avLst/>
              <a:gdLst>
                <a:gd name="T0" fmla="*/ 6 w 6"/>
                <a:gd name="T1" fmla="*/ 6 h 6"/>
                <a:gd name="T2" fmla="*/ 0 w 6"/>
                <a:gd name="T3" fmla="*/ 6 h 6"/>
                <a:gd name="T4" fmla="*/ 0 w 6"/>
                <a:gd name="T5" fmla="*/ 0 h 6"/>
                <a:gd name="T6" fmla="*/ 6 w 6"/>
                <a:gd name="T7" fmla="*/ 0 h 6"/>
                <a:gd name="T8" fmla="*/ 6 w 6"/>
                <a:gd name="T9" fmla="*/ 0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0" y="6"/>
                  </a:lnTo>
                  <a:lnTo>
                    <a:pt x="0" y="0"/>
                  </a:lnTo>
                  <a:lnTo>
                    <a:pt x="6" y="0"/>
                  </a:lnTo>
                  <a:lnTo>
                    <a:pt x="6" y="0"/>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6" name="Freeform 938"/>
            <p:cNvSpPr/>
            <p:nvPr/>
          </p:nvSpPr>
          <p:spPr bwMode="auto">
            <a:xfrm>
              <a:off x="5245101" y="1295400"/>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7" name="Freeform 939"/>
            <p:cNvSpPr/>
            <p:nvPr/>
          </p:nvSpPr>
          <p:spPr bwMode="auto">
            <a:xfrm>
              <a:off x="5245101" y="1287463"/>
              <a:ext cx="9525" cy="7938"/>
            </a:xfrm>
            <a:custGeom>
              <a:avLst/>
              <a:gdLst>
                <a:gd name="T0" fmla="*/ 6 w 6"/>
                <a:gd name="T1" fmla="*/ 5 h 5"/>
                <a:gd name="T2" fmla="*/ 0 w 6"/>
                <a:gd name="T3" fmla="*/ 5 h 5"/>
                <a:gd name="T4" fmla="*/ 0 w 6"/>
                <a:gd name="T5" fmla="*/ 0 h 5"/>
                <a:gd name="T6" fmla="*/ 6 w 6"/>
                <a:gd name="T7" fmla="*/ 0 h 5"/>
                <a:gd name="T8" fmla="*/ 6 w 6"/>
                <a:gd name="T9" fmla="*/ 0 h 5"/>
                <a:gd name="T10" fmla="*/ 6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0" y="5"/>
                  </a:lnTo>
                  <a:lnTo>
                    <a:pt x="0" y="0"/>
                  </a:lnTo>
                  <a:lnTo>
                    <a:pt x="6" y="0"/>
                  </a:lnTo>
                  <a:lnTo>
                    <a:pt x="6" y="0"/>
                  </a:lnTo>
                  <a:lnTo>
                    <a:pt x="6"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8" name="Freeform 940"/>
            <p:cNvSpPr/>
            <p:nvPr/>
          </p:nvSpPr>
          <p:spPr bwMode="auto">
            <a:xfrm>
              <a:off x="5245101" y="1287463"/>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59" name="Freeform 941"/>
            <p:cNvSpPr/>
            <p:nvPr/>
          </p:nvSpPr>
          <p:spPr bwMode="auto">
            <a:xfrm>
              <a:off x="5245101" y="1270000"/>
              <a:ext cx="9525" cy="7938"/>
            </a:xfrm>
            <a:custGeom>
              <a:avLst/>
              <a:gdLst>
                <a:gd name="T0" fmla="*/ 0 w 6"/>
                <a:gd name="T1" fmla="*/ 5 h 5"/>
                <a:gd name="T2" fmla="*/ 0 w 6"/>
                <a:gd name="T3" fmla="*/ 5 h 5"/>
                <a:gd name="T4" fmla="*/ 0 w 6"/>
                <a:gd name="T5" fmla="*/ 0 h 5"/>
                <a:gd name="T6" fmla="*/ 0 w 6"/>
                <a:gd name="T7" fmla="*/ 0 h 5"/>
                <a:gd name="T8" fmla="*/ 6 w 6"/>
                <a:gd name="T9" fmla="*/ 0 h 5"/>
                <a:gd name="T10" fmla="*/ 6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0" y="5"/>
                  </a:lnTo>
                  <a:lnTo>
                    <a:pt x="0" y="0"/>
                  </a:lnTo>
                  <a:lnTo>
                    <a:pt x="0" y="0"/>
                  </a:lnTo>
                  <a:lnTo>
                    <a:pt x="6" y="0"/>
                  </a:lnTo>
                  <a:lnTo>
                    <a:pt x="6"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0" name="Freeform 942"/>
            <p:cNvSpPr/>
            <p:nvPr/>
          </p:nvSpPr>
          <p:spPr bwMode="auto">
            <a:xfrm>
              <a:off x="5245101" y="1270000"/>
              <a:ext cx="9525" cy="7938"/>
            </a:xfrm>
            <a:custGeom>
              <a:avLst/>
              <a:gdLst>
                <a:gd name="T0" fmla="*/ 0 w 6"/>
                <a:gd name="T1" fmla="*/ 5 h 5"/>
                <a:gd name="T2" fmla="*/ 6 w 6"/>
                <a:gd name="T3" fmla="*/ 5 h 5"/>
                <a:gd name="T4" fmla="*/ 6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1" name="Freeform 943"/>
            <p:cNvSpPr/>
            <p:nvPr/>
          </p:nvSpPr>
          <p:spPr bwMode="auto">
            <a:xfrm>
              <a:off x="5245101" y="12700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2" name="Freeform 944"/>
            <p:cNvSpPr/>
            <p:nvPr/>
          </p:nvSpPr>
          <p:spPr bwMode="auto">
            <a:xfrm>
              <a:off x="5245101" y="1260475"/>
              <a:ext cx="9525" cy="9525"/>
            </a:xfrm>
            <a:custGeom>
              <a:avLst/>
              <a:gdLst>
                <a:gd name="T0" fmla="*/ 0 w 6"/>
                <a:gd name="T1" fmla="*/ 6 h 6"/>
                <a:gd name="T2" fmla="*/ 6 w 6"/>
                <a:gd name="T3" fmla="*/ 6 h 6"/>
                <a:gd name="T4" fmla="*/ 6 w 6"/>
                <a:gd name="T5" fmla="*/ 6 h 6"/>
                <a:gd name="T6" fmla="*/ 0 w 6"/>
                <a:gd name="T7" fmla="*/ 0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3" name="Freeform 945"/>
            <p:cNvSpPr/>
            <p:nvPr/>
          </p:nvSpPr>
          <p:spPr bwMode="auto">
            <a:xfrm>
              <a:off x="5245101"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4" name="Freeform 946"/>
            <p:cNvSpPr/>
            <p:nvPr/>
          </p:nvSpPr>
          <p:spPr bwMode="auto">
            <a:xfrm>
              <a:off x="5245101"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5" name="Freeform 947"/>
            <p:cNvSpPr/>
            <p:nvPr/>
          </p:nvSpPr>
          <p:spPr bwMode="auto">
            <a:xfrm>
              <a:off x="5245101" y="11287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6" name="Freeform 948"/>
            <p:cNvSpPr/>
            <p:nvPr/>
          </p:nvSpPr>
          <p:spPr bwMode="auto">
            <a:xfrm>
              <a:off x="5237163" y="1128713"/>
              <a:ext cx="7938" cy="7938"/>
            </a:xfrm>
            <a:custGeom>
              <a:avLst/>
              <a:gdLst>
                <a:gd name="T0" fmla="*/ 5 w 5"/>
                <a:gd name="T1" fmla="*/ 5 h 5"/>
                <a:gd name="T2" fmla="*/ 5 w 5"/>
                <a:gd name="T3" fmla="*/ 5 h 5"/>
                <a:gd name="T4" fmla="*/ 5 w 5"/>
                <a:gd name="T5" fmla="*/ 0 h 5"/>
                <a:gd name="T6" fmla="*/ 5 w 5"/>
                <a:gd name="T7" fmla="*/ 0 h 5"/>
                <a:gd name="T8" fmla="*/ 0 w 5"/>
                <a:gd name="T9" fmla="*/ 0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5" y="0"/>
                  </a:lnTo>
                  <a:lnTo>
                    <a:pt x="0" y="0"/>
                  </a:lnTo>
                  <a:lnTo>
                    <a:pt x="5"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7" name="Freeform 949"/>
            <p:cNvSpPr/>
            <p:nvPr/>
          </p:nvSpPr>
          <p:spPr bwMode="auto">
            <a:xfrm>
              <a:off x="5245101" y="1136650"/>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8" name="Freeform 950"/>
            <p:cNvSpPr/>
            <p:nvPr/>
          </p:nvSpPr>
          <p:spPr bwMode="auto">
            <a:xfrm>
              <a:off x="5245101" y="1136650"/>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69" name="Freeform 951"/>
            <p:cNvSpPr/>
            <p:nvPr/>
          </p:nvSpPr>
          <p:spPr bwMode="auto">
            <a:xfrm>
              <a:off x="5245101" y="11191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0" name="Freeform 952"/>
            <p:cNvSpPr/>
            <p:nvPr/>
          </p:nvSpPr>
          <p:spPr bwMode="auto">
            <a:xfrm>
              <a:off x="5237163" y="1119188"/>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1" name="Freeform 953"/>
            <p:cNvSpPr/>
            <p:nvPr/>
          </p:nvSpPr>
          <p:spPr bwMode="auto">
            <a:xfrm>
              <a:off x="5245101" y="114617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2" name="Freeform 954"/>
            <p:cNvSpPr/>
            <p:nvPr/>
          </p:nvSpPr>
          <p:spPr bwMode="auto">
            <a:xfrm>
              <a:off x="5245101" y="114617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3" name="Freeform 955"/>
            <p:cNvSpPr/>
            <p:nvPr/>
          </p:nvSpPr>
          <p:spPr bwMode="auto">
            <a:xfrm>
              <a:off x="5245101"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4" name="Freeform 956"/>
            <p:cNvSpPr/>
            <p:nvPr/>
          </p:nvSpPr>
          <p:spPr bwMode="auto">
            <a:xfrm>
              <a:off x="5245101"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5" name="Freeform 957"/>
            <p:cNvSpPr/>
            <p:nvPr/>
          </p:nvSpPr>
          <p:spPr bwMode="auto">
            <a:xfrm>
              <a:off x="5245101" y="11541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6" name="Freeform 958"/>
            <p:cNvSpPr/>
            <p:nvPr/>
          </p:nvSpPr>
          <p:spPr bwMode="auto">
            <a:xfrm>
              <a:off x="5245101" y="1154113"/>
              <a:ext cx="0" cy="9525"/>
            </a:xfrm>
            <a:custGeom>
              <a:avLst/>
              <a:gdLst>
                <a:gd name="T0" fmla="*/ 6 h 6"/>
                <a:gd name="T1" fmla="*/ 0 h 6"/>
                <a:gd name="T2" fmla="*/ 0 h 6"/>
                <a:gd name="T3" fmla="*/ 0 h 6"/>
                <a:gd name="T4" fmla="*/ 0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0"/>
                  </a:lnTo>
                  <a:lnTo>
                    <a:pt x="0" y="0"/>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7" name="Freeform 959"/>
            <p:cNvSpPr/>
            <p:nvPr/>
          </p:nvSpPr>
          <p:spPr bwMode="auto">
            <a:xfrm>
              <a:off x="5245101" y="1181100"/>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8" name="Freeform 960"/>
            <p:cNvSpPr/>
            <p:nvPr/>
          </p:nvSpPr>
          <p:spPr bwMode="auto">
            <a:xfrm>
              <a:off x="5245101" y="1181100"/>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79" name="Freeform 961"/>
            <p:cNvSpPr/>
            <p:nvPr/>
          </p:nvSpPr>
          <p:spPr bwMode="auto">
            <a:xfrm>
              <a:off x="5245101" y="1181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0" name="Freeform 962"/>
            <p:cNvSpPr/>
            <p:nvPr/>
          </p:nvSpPr>
          <p:spPr bwMode="auto">
            <a:xfrm>
              <a:off x="5245101" y="11731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1" name="Freeform 963"/>
            <p:cNvSpPr/>
            <p:nvPr/>
          </p:nvSpPr>
          <p:spPr bwMode="auto">
            <a:xfrm>
              <a:off x="5245101" y="119062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2" name="Freeform 964"/>
            <p:cNvSpPr/>
            <p:nvPr/>
          </p:nvSpPr>
          <p:spPr bwMode="auto">
            <a:xfrm>
              <a:off x="5245101" y="119062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3" name="Freeform 965"/>
            <p:cNvSpPr/>
            <p:nvPr/>
          </p:nvSpPr>
          <p:spPr bwMode="auto">
            <a:xfrm>
              <a:off x="5245101"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4" name="Freeform 966"/>
            <p:cNvSpPr/>
            <p:nvPr/>
          </p:nvSpPr>
          <p:spPr bwMode="auto">
            <a:xfrm>
              <a:off x="5245101"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5" name="Freeform 967"/>
            <p:cNvSpPr/>
            <p:nvPr/>
          </p:nvSpPr>
          <p:spPr bwMode="auto">
            <a:xfrm>
              <a:off x="5245101" y="1111250"/>
              <a:ext cx="0" cy="7938"/>
            </a:xfrm>
            <a:custGeom>
              <a:avLst/>
              <a:gdLst>
                <a:gd name="T0" fmla="*/ 0 h 5"/>
                <a:gd name="T1" fmla="*/ 5 h 5"/>
                <a:gd name="T2" fmla="*/ 5 h 5"/>
                <a:gd name="T3" fmla="*/ 5 h 5"/>
                <a:gd name="T4" fmla="*/ 0 h 5"/>
                <a:gd name="T5" fmla="*/ 0 h 5"/>
              </a:gdLst>
              <a:ahLst/>
              <a:cxnLst>
                <a:cxn ang="0">
                  <a:pos x="0" y="T0"/>
                </a:cxn>
                <a:cxn ang="0">
                  <a:pos x="0" y="T1"/>
                </a:cxn>
                <a:cxn ang="0">
                  <a:pos x="0" y="T2"/>
                </a:cxn>
                <a:cxn ang="0">
                  <a:pos x="0" y="T3"/>
                </a:cxn>
                <a:cxn ang="0">
                  <a:pos x="0" y="T4"/>
                </a:cxn>
                <a:cxn ang="0">
                  <a:pos x="0" y="T5"/>
                </a:cxn>
              </a:cxnLst>
              <a:rect l="0" t="0" r="r" b="b"/>
              <a:pathLst>
                <a:path h="5">
                  <a:moveTo>
                    <a:pt x="0" y="0"/>
                  </a:move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6" name="Freeform 968"/>
            <p:cNvSpPr/>
            <p:nvPr/>
          </p:nvSpPr>
          <p:spPr bwMode="auto">
            <a:xfrm>
              <a:off x="5237163" y="1111250"/>
              <a:ext cx="7938" cy="7938"/>
            </a:xfrm>
            <a:custGeom>
              <a:avLst/>
              <a:gdLst>
                <a:gd name="T0" fmla="*/ 5 w 5"/>
                <a:gd name="T1" fmla="*/ 5 h 5"/>
                <a:gd name="T2" fmla="*/ 5 w 5"/>
                <a:gd name="T3" fmla="*/ 5 h 5"/>
                <a:gd name="T4" fmla="*/ 5 w 5"/>
                <a:gd name="T5" fmla="*/ 0 h 5"/>
                <a:gd name="T6" fmla="*/ 0 w 5"/>
                <a:gd name="T7" fmla="*/ 0 h 5"/>
                <a:gd name="T8" fmla="*/ 0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5" y="5"/>
                  </a:lnTo>
                  <a:lnTo>
                    <a:pt x="5" y="0"/>
                  </a:lnTo>
                  <a:lnTo>
                    <a:pt x="0" y="0"/>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7" name="Rectangle 969"/>
            <p:cNvSpPr>
              <a:spLocks noChangeArrowheads="1"/>
            </p:cNvSpPr>
            <p:nvPr/>
          </p:nvSpPr>
          <p:spPr bwMode="auto">
            <a:xfrm>
              <a:off x="5254626" y="1454150"/>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8" name="Freeform 970"/>
            <p:cNvSpPr/>
            <p:nvPr/>
          </p:nvSpPr>
          <p:spPr bwMode="auto">
            <a:xfrm>
              <a:off x="5254626" y="1454150"/>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89" name="Freeform 971"/>
            <p:cNvSpPr/>
            <p:nvPr/>
          </p:nvSpPr>
          <p:spPr bwMode="auto">
            <a:xfrm>
              <a:off x="5254626" y="1463675"/>
              <a:ext cx="7938" cy="0"/>
            </a:xfrm>
            <a:custGeom>
              <a:avLst/>
              <a:gdLst>
                <a:gd name="T0" fmla="*/ 0 w 5"/>
                <a:gd name="T1" fmla="*/ 0 w 5"/>
                <a:gd name="T2" fmla="*/ 0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0" y="0"/>
                  </a:lnTo>
                  <a:lnTo>
                    <a:pt x="0" y="0"/>
                  </a:lnTo>
                  <a:lnTo>
                    <a:pt x="5"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0" name="Freeform 972"/>
            <p:cNvSpPr/>
            <p:nvPr/>
          </p:nvSpPr>
          <p:spPr bwMode="auto">
            <a:xfrm>
              <a:off x="5254626" y="1463675"/>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1" name="Freeform 973"/>
            <p:cNvSpPr/>
            <p:nvPr/>
          </p:nvSpPr>
          <p:spPr bwMode="auto">
            <a:xfrm>
              <a:off x="5254626" y="1446213"/>
              <a:ext cx="0" cy="7938"/>
            </a:xfrm>
            <a:custGeom>
              <a:avLst/>
              <a:gdLst>
                <a:gd name="T0" fmla="*/ 5 h 5"/>
                <a:gd name="T1" fmla="*/ 0 h 5"/>
                <a:gd name="T2" fmla="*/ 0 h 5"/>
                <a:gd name="T3" fmla="*/ 0 h 5"/>
                <a:gd name="T4" fmla="*/ 0 h 5"/>
                <a:gd name="T5" fmla="*/ 0 h 5"/>
                <a:gd name="T6" fmla="*/ 5 h 5"/>
                <a:gd name="T7" fmla="*/ 5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5"/>
                  </a:moveTo>
                  <a:lnTo>
                    <a:pt x="0" y="0"/>
                  </a:lnTo>
                  <a:lnTo>
                    <a:pt x="0" y="0"/>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2" name="Freeform 974"/>
            <p:cNvSpPr/>
            <p:nvPr/>
          </p:nvSpPr>
          <p:spPr bwMode="auto">
            <a:xfrm>
              <a:off x="5254626" y="1446213"/>
              <a:ext cx="7938" cy="7938"/>
            </a:xfrm>
            <a:custGeom>
              <a:avLst/>
              <a:gdLst>
                <a:gd name="T0" fmla="*/ 0 w 5"/>
                <a:gd name="T1" fmla="*/ 5 h 5"/>
                <a:gd name="T2" fmla="*/ 0 w 5"/>
                <a:gd name="T3" fmla="*/ 5 h 5"/>
                <a:gd name="T4" fmla="*/ 5 w 5"/>
                <a:gd name="T5" fmla="*/ 5 h 5"/>
                <a:gd name="T6" fmla="*/ 5 w 5"/>
                <a:gd name="T7" fmla="*/ 0 h 5"/>
                <a:gd name="T8" fmla="*/ 0 w 5"/>
                <a:gd name="T9" fmla="*/ 0 h 5"/>
                <a:gd name="T10" fmla="*/ 0 w 5"/>
                <a:gd name="T11" fmla="*/ 0 h 5"/>
                <a:gd name="T12" fmla="*/ 0 w 5"/>
                <a:gd name="T13" fmla="*/ 0 h 5"/>
                <a:gd name="T14" fmla="*/ 0 w 5"/>
                <a:gd name="T15" fmla="*/ 0 h 5"/>
                <a:gd name="T16" fmla="*/ 0 w 5"/>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0" y="5"/>
                  </a:moveTo>
                  <a:lnTo>
                    <a:pt x="0" y="5"/>
                  </a:lnTo>
                  <a:lnTo>
                    <a:pt x="5" y="5"/>
                  </a:lnTo>
                  <a:lnTo>
                    <a:pt x="5"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3" name="Freeform 975"/>
            <p:cNvSpPr/>
            <p:nvPr/>
          </p:nvSpPr>
          <p:spPr bwMode="auto">
            <a:xfrm>
              <a:off x="5254626" y="1419225"/>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4" name="Freeform 976"/>
            <p:cNvSpPr/>
            <p:nvPr/>
          </p:nvSpPr>
          <p:spPr bwMode="auto">
            <a:xfrm>
              <a:off x="5254626" y="1419225"/>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5" name="Freeform 977"/>
            <p:cNvSpPr/>
            <p:nvPr/>
          </p:nvSpPr>
          <p:spPr bwMode="auto">
            <a:xfrm>
              <a:off x="5254626" y="1428750"/>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6" name="Freeform 978"/>
            <p:cNvSpPr/>
            <p:nvPr/>
          </p:nvSpPr>
          <p:spPr bwMode="auto">
            <a:xfrm>
              <a:off x="5254626" y="1428750"/>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7" name="Rectangle 979"/>
            <p:cNvSpPr>
              <a:spLocks noChangeArrowheads="1"/>
            </p:cNvSpPr>
            <p:nvPr/>
          </p:nvSpPr>
          <p:spPr bwMode="auto">
            <a:xfrm>
              <a:off x="5254626" y="1471613"/>
              <a:ext cx="793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8" name="Freeform 980"/>
            <p:cNvSpPr/>
            <p:nvPr/>
          </p:nvSpPr>
          <p:spPr bwMode="auto">
            <a:xfrm>
              <a:off x="5254626" y="1463675"/>
              <a:ext cx="7938" cy="7938"/>
            </a:xfrm>
            <a:custGeom>
              <a:avLst/>
              <a:gdLst>
                <a:gd name="T0" fmla="*/ 0 w 5"/>
                <a:gd name="T1" fmla="*/ 5 h 5"/>
                <a:gd name="T2" fmla="*/ 0 w 5"/>
                <a:gd name="T3" fmla="*/ 5 h 5"/>
                <a:gd name="T4" fmla="*/ 5 w 5"/>
                <a:gd name="T5" fmla="*/ 5 h 5"/>
                <a:gd name="T6" fmla="*/ 5 w 5"/>
                <a:gd name="T7" fmla="*/ 5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0" y="5"/>
                  </a:lnTo>
                  <a:lnTo>
                    <a:pt x="5" y="5"/>
                  </a:lnTo>
                  <a:lnTo>
                    <a:pt x="5" y="5"/>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999" name="Freeform 981"/>
            <p:cNvSpPr/>
            <p:nvPr/>
          </p:nvSpPr>
          <p:spPr bwMode="auto">
            <a:xfrm>
              <a:off x="5254626"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0" name="Freeform 982"/>
            <p:cNvSpPr/>
            <p:nvPr/>
          </p:nvSpPr>
          <p:spPr bwMode="auto">
            <a:xfrm>
              <a:off x="5254626"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1" name="Rectangle 983"/>
            <p:cNvSpPr>
              <a:spLocks noChangeArrowheads="1"/>
            </p:cNvSpPr>
            <p:nvPr/>
          </p:nvSpPr>
          <p:spPr bwMode="auto">
            <a:xfrm>
              <a:off x="5262563" y="1508125"/>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2" name="Freeform 984"/>
            <p:cNvSpPr/>
            <p:nvPr/>
          </p:nvSpPr>
          <p:spPr bwMode="auto">
            <a:xfrm>
              <a:off x="5262563" y="1508125"/>
              <a:ext cx="0" cy="7938"/>
            </a:xfrm>
            <a:custGeom>
              <a:avLst/>
              <a:gdLst>
                <a:gd name="T0" fmla="*/ 5 h 5"/>
                <a:gd name="T1" fmla="*/ 5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3" name="Rectangle 985"/>
            <p:cNvSpPr>
              <a:spLocks noChangeArrowheads="1"/>
            </p:cNvSpPr>
            <p:nvPr/>
          </p:nvSpPr>
          <p:spPr bwMode="auto">
            <a:xfrm>
              <a:off x="5262563" y="1516063"/>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4" name="Freeform 986"/>
            <p:cNvSpPr/>
            <p:nvPr/>
          </p:nvSpPr>
          <p:spPr bwMode="auto">
            <a:xfrm>
              <a:off x="5262563" y="15160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5" name="Rectangle 987"/>
            <p:cNvSpPr>
              <a:spLocks noChangeArrowheads="1"/>
            </p:cNvSpPr>
            <p:nvPr/>
          </p:nvSpPr>
          <p:spPr bwMode="auto">
            <a:xfrm>
              <a:off x="5262563" y="1498600"/>
              <a:ext cx="1588" cy="9525"/>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6" name="Freeform 988"/>
            <p:cNvSpPr/>
            <p:nvPr/>
          </p:nvSpPr>
          <p:spPr bwMode="auto">
            <a:xfrm>
              <a:off x="5254626" y="1498600"/>
              <a:ext cx="7938" cy="9525"/>
            </a:xfrm>
            <a:custGeom>
              <a:avLst/>
              <a:gdLst>
                <a:gd name="T0" fmla="*/ 5 w 5"/>
                <a:gd name="T1" fmla="*/ 6 h 6"/>
                <a:gd name="T2" fmla="*/ 5 w 5"/>
                <a:gd name="T3" fmla="*/ 6 h 6"/>
                <a:gd name="T4" fmla="*/ 5 w 5"/>
                <a:gd name="T5" fmla="*/ 6 h 6"/>
                <a:gd name="T6" fmla="*/ 5 w 5"/>
                <a:gd name="T7" fmla="*/ 0 h 6"/>
                <a:gd name="T8" fmla="*/ 5 w 5"/>
                <a:gd name="T9" fmla="*/ 0 h 6"/>
                <a:gd name="T10" fmla="*/ 0 w 5"/>
                <a:gd name="T11" fmla="*/ 0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6"/>
                  </a:lnTo>
                  <a:lnTo>
                    <a:pt x="5" y="0"/>
                  </a:lnTo>
                  <a:lnTo>
                    <a:pt x="5" y="0"/>
                  </a:lnTo>
                  <a:lnTo>
                    <a:pt x="0" y="0"/>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7" name="Rectangle 989"/>
            <p:cNvSpPr>
              <a:spLocks noChangeArrowheads="1"/>
            </p:cNvSpPr>
            <p:nvPr/>
          </p:nvSpPr>
          <p:spPr bwMode="auto">
            <a:xfrm>
              <a:off x="5262563" y="1489075"/>
              <a:ext cx="1588" cy="9525"/>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8" name="Freeform 990"/>
            <p:cNvSpPr/>
            <p:nvPr/>
          </p:nvSpPr>
          <p:spPr bwMode="auto">
            <a:xfrm>
              <a:off x="5254626" y="1489075"/>
              <a:ext cx="7938" cy="9525"/>
            </a:xfrm>
            <a:custGeom>
              <a:avLst/>
              <a:gdLst>
                <a:gd name="T0" fmla="*/ 0 w 5"/>
                <a:gd name="T1" fmla="*/ 6 h 6"/>
                <a:gd name="T2" fmla="*/ 5 w 5"/>
                <a:gd name="T3" fmla="*/ 6 h 6"/>
                <a:gd name="T4" fmla="*/ 5 w 5"/>
                <a:gd name="T5" fmla="*/ 6 h 6"/>
                <a:gd name="T6" fmla="*/ 5 w 5"/>
                <a:gd name="T7" fmla="*/ 0 h 6"/>
                <a:gd name="T8" fmla="*/ 5 w 5"/>
                <a:gd name="T9" fmla="*/ 0 h 6"/>
                <a:gd name="T10" fmla="*/ 0 w 5"/>
                <a:gd name="T11" fmla="*/ 0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6"/>
                  </a:lnTo>
                  <a:lnTo>
                    <a:pt x="5" y="0"/>
                  </a:lnTo>
                  <a:lnTo>
                    <a:pt x="5" y="0"/>
                  </a:lnTo>
                  <a:lnTo>
                    <a:pt x="0" y="0"/>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09" name="Rectangle 991"/>
            <p:cNvSpPr>
              <a:spLocks noChangeArrowheads="1"/>
            </p:cNvSpPr>
            <p:nvPr/>
          </p:nvSpPr>
          <p:spPr bwMode="auto">
            <a:xfrm>
              <a:off x="5262563" y="1481138"/>
              <a:ext cx="1588" cy="793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0" name="Freeform 992"/>
            <p:cNvSpPr/>
            <p:nvPr/>
          </p:nvSpPr>
          <p:spPr bwMode="auto">
            <a:xfrm>
              <a:off x="5254626" y="1481138"/>
              <a:ext cx="7938" cy="7938"/>
            </a:xfrm>
            <a:custGeom>
              <a:avLst/>
              <a:gdLst>
                <a:gd name="T0" fmla="*/ 0 w 5"/>
                <a:gd name="T1" fmla="*/ 5 h 5"/>
                <a:gd name="T2" fmla="*/ 5 w 5"/>
                <a:gd name="T3" fmla="*/ 5 h 5"/>
                <a:gd name="T4" fmla="*/ 5 w 5"/>
                <a:gd name="T5" fmla="*/ 5 h 5"/>
                <a:gd name="T6" fmla="*/ 5 w 5"/>
                <a:gd name="T7" fmla="*/ 0 h 5"/>
                <a:gd name="T8" fmla="*/ 5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5"/>
                  </a:lnTo>
                  <a:lnTo>
                    <a:pt x="5" y="5"/>
                  </a:lnTo>
                  <a:lnTo>
                    <a:pt x="5" y="0"/>
                  </a:lnTo>
                  <a:lnTo>
                    <a:pt x="5"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1" name="Freeform 993"/>
            <p:cNvSpPr/>
            <p:nvPr/>
          </p:nvSpPr>
          <p:spPr bwMode="auto">
            <a:xfrm>
              <a:off x="5254626" y="1471613"/>
              <a:ext cx="7938" cy="9525"/>
            </a:xfrm>
            <a:custGeom>
              <a:avLst/>
              <a:gdLst>
                <a:gd name="T0" fmla="*/ 5 w 5"/>
                <a:gd name="T1" fmla="*/ 6 h 6"/>
                <a:gd name="T2" fmla="*/ 0 w 5"/>
                <a:gd name="T3" fmla="*/ 0 h 6"/>
                <a:gd name="T4" fmla="*/ 5 w 5"/>
                <a:gd name="T5" fmla="*/ 0 h 6"/>
                <a:gd name="T6" fmla="*/ 5 w 5"/>
                <a:gd name="T7" fmla="*/ 6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lnTo>
                    <a:pt x="0" y="0"/>
                  </a:lnTo>
                  <a:lnTo>
                    <a:pt x="5"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2" name="Freeform 994"/>
            <p:cNvSpPr/>
            <p:nvPr/>
          </p:nvSpPr>
          <p:spPr bwMode="auto">
            <a:xfrm>
              <a:off x="5254626" y="1471613"/>
              <a:ext cx="7938" cy="9525"/>
            </a:xfrm>
            <a:custGeom>
              <a:avLst/>
              <a:gdLst>
                <a:gd name="T0" fmla="*/ 0 w 5"/>
                <a:gd name="T1" fmla="*/ 6 h 6"/>
                <a:gd name="T2" fmla="*/ 5 w 5"/>
                <a:gd name="T3" fmla="*/ 6 h 6"/>
                <a:gd name="T4" fmla="*/ 5 w 5"/>
                <a:gd name="T5" fmla="*/ 6 h 6"/>
                <a:gd name="T6" fmla="*/ 5 w 5"/>
                <a:gd name="T7" fmla="*/ 0 h 6"/>
                <a:gd name="T8" fmla="*/ 0 w 5"/>
                <a:gd name="T9" fmla="*/ 0 h 6"/>
                <a:gd name="T10" fmla="*/ 0 w 5"/>
                <a:gd name="T11" fmla="*/ 0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6"/>
                  </a:lnTo>
                  <a:lnTo>
                    <a:pt x="5" y="0"/>
                  </a:lnTo>
                  <a:lnTo>
                    <a:pt x="0" y="0"/>
                  </a:lnTo>
                  <a:lnTo>
                    <a:pt x="0" y="0"/>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3" name="Freeform 995"/>
            <p:cNvSpPr/>
            <p:nvPr/>
          </p:nvSpPr>
          <p:spPr bwMode="auto">
            <a:xfrm>
              <a:off x="5254626" y="1330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4" name="Freeform 996"/>
            <p:cNvSpPr/>
            <p:nvPr/>
          </p:nvSpPr>
          <p:spPr bwMode="auto">
            <a:xfrm>
              <a:off x="5254626" y="1330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5" name="Freeform 997"/>
            <p:cNvSpPr/>
            <p:nvPr/>
          </p:nvSpPr>
          <p:spPr bwMode="auto">
            <a:xfrm>
              <a:off x="5254626" y="1339850"/>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6" name="Freeform 998"/>
            <p:cNvSpPr/>
            <p:nvPr/>
          </p:nvSpPr>
          <p:spPr bwMode="auto">
            <a:xfrm>
              <a:off x="5254626" y="1339850"/>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7" name="Freeform 999"/>
            <p:cNvSpPr/>
            <p:nvPr/>
          </p:nvSpPr>
          <p:spPr bwMode="auto">
            <a:xfrm>
              <a:off x="5254626" y="134937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8" name="Freeform 1000"/>
            <p:cNvSpPr/>
            <p:nvPr/>
          </p:nvSpPr>
          <p:spPr bwMode="auto">
            <a:xfrm>
              <a:off x="5254626" y="134937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19" name="Freeform 1001"/>
            <p:cNvSpPr/>
            <p:nvPr/>
          </p:nvSpPr>
          <p:spPr bwMode="auto">
            <a:xfrm>
              <a:off x="5254626"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0" name="Freeform 1002"/>
            <p:cNvSpPr/>
            <p:nvPr/>
          </p:nvSpPr>
          <p:spPr bwMode="auto">
            <a:xfrm>
              <a:off x="5254626"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1" name="Freeform 1003"/>
            <p:cNvSpPr/>
            <p:nvPr/>
          </p:nvSpPr>
          <p:spPr bwMode="auto">
            <a:xfrm>
              <a:off x="5254626" y="13398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2" name="Freeform 1004"/>
            <p:cNvSpPr/>
            <p:nvPr/>
          </p:nvSpPr>
          <p:spPr bwMode="auto">
            <a:xfrm>
              <a:off x="5254626" y="13398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3" name="Freeform 1005"/>
            <p:cNvSpPr/>
            <p:nvPr/>
          </p:nvSpPr>
          <p:spPr bwMode="auto">
            <a:xfrm>
              <a:off x="5254626" y="13128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4" name="Freeform 1006"/>
            <p:cNvSpPr/>
            <p:nvPr/>
          </p:nvSpPr>
          <p:spPr bwMode="auto">
            <a:xfrm>
              <a:off x="5245101" y="1312863"/>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5" name="Freeform 1007"/>
            <p:cNvSpPr/>
            <p:nvPr/>
          </p:nvSpPr>
          <p:spPr bwMode="auto">
            <a:xfrm>
              <a:off x="5254626" y="13223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6" name="Freeform 1008"/>
            <p:cNvSpPr/>
            <p:nvPr/>
          </p:nvSpPr>
          <p:spPr bwMode="auto">
            <a:xfrm>
              <a:off x="5245101" y="1322388"/>
              <a:ext cx="9525" cy="7938"/>
            </a:xfrm>
            <a:custGeom>
              <a:avLst/>
              <a:gdLst>
                <a:gd name="T0" fmla="*/ 6 w 6"/>
                <a:gd name="T1" fmla="*/ 5 h 5"/>
                <a:gd name="T2" fmla="*/ 6 w 6"/>
                <a:gd name="T3" fmla="*/ 0 h 5"/>
                <a:gd name="T4" fmla="*/ 6 w 6"/>
                <a:gd name="T5" fmla="*/ 0 h 5"/>
                <a:gd name="T6" fmla="*/ 6 w 6"/>
                <a:gd name="T7" fmla="*/ 0 h 5"/>
                <a:gd name="T8" fmla="*/ 0 w 6"/>
                <a:gd name="T9" fmla="*/ 0 h 5"/>
                <a:gd name="T10" fmla="*/ 6 w 6"/>
                <a:gd name="T11" fmla="*/ 0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0"/>
                  </a:lnTo>
                  <a:lnTo>
                    <a:pt x="6" y="0"/>
                  </a:lnTo>
                  <a:lnTo>
                    <a:pt x="6" y="0"/>
                  </a:lnTo>
                  <a:lnTo>
                    <a:pt x="0" y="0"/>
                  </a:lnTo>
                  <a:lnTo>
                    <a:pt x="6" y="0"/>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7" name="Freeform 1010"/>
            <p:cNvSpPr/>
            <p:nvPr/>
          </p:nvSpPr>
          <p:spPr bwMode="auto">
            <a:xfrm>
              <a:off x="5254626"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8" name="Freeform 1011"/>
            <p:cNvSpPr/>
            <p:nvPr/>
          </p:nvSpPr>
          <p:spPr bwMode="auto">
            <a:xfrm>
              <a:off x="5254626"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29" name="Freeform 1012"/>
            <p:cNvSpPr/>
            <p:nvPr/>
          </p:nvSpPr>
          <p:spPr bwMode="auto">
            <a:xfrm>
              <a:off x="5254626"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0" name="Freeform 1013"/>
            <p:cNvSpPr/>
            <p:nvPr/>
          </p:nvSpPr>
          <p:spPr bwMode="auto">
            <a:xfrm>
              <a:off x="5254626"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1" name="Freeform 1014"/>
            <p:cNvSpPr/>
            <p:nvPr/>
          </p:nvSpPr>
          <p:spPr bwMode="auto">
            <a:xfrm>
              <a:off x="5254626"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2" name="Freeform 1015"/>
            <p:cNvSpPr/>
            <p:nvPr/>
          </p:nvSpPr>
          <p:spPr bwMode="auto">
            <a:xfrm>
              <a:off x="5254626"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3" name="Freeform 1016"/>
            <p:cNvSpPr/>
            <p:nvPr/>
          </p:nvSpPr>
          <p:spPr bwMode="auto">
            <a:xfrm>
              <a:off x="5254626" y="1409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4" name="Freeform 1017"/>
            <p:cNvSpPr/>
            <p:nvPr/>
          </p:nvSpPr>
          <p:spPr bwMode="auto">
            <a:xfrm>
              <a:off x="5254626" y="14017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5" name="Freeform 1018"/>
            <p:cNvSpPr/>
            <p:nvPr/>
          </p:nvSpPr>
          <p:spPr bwMode="auto">
            <a:xfrm>
              <a:off x="5254626"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6" name="Freeform 1019"/>
            <p:cNvSpPr/>
            <p:nvPr/>
          </p:nvSpPr>
          <p:spPr bwMode="auto">
            <a:xfrm>
              <a:off x="5254626"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7" name="Freeform 1020"/>
            <p:cNvSpPr/>
            <p:nvPr/>
          </p:nvSpPr>
          <p:spPr bwMode="auto">
            <a:xfrm>
              <a:off x="5254626"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8" name="Freeform 1021"/>
            <p:cNvSpPr/>
            <p:nvPr/>
          </p:nvSpPr>
          <p:spPr bwMode="auto">
            <a:xfrm>
              <a:off x="5254626"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39" name="Freeform 1022"/>
            <p:cNvSpPr/>
            <p:nvPr/>
          </p:nvSpPr>
          <p:spPr bwMode="auto">
            <a:xfrm>
              <a:off x="5254626" y="1384301"/>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0" name="Freeform 1023"/>
            <p:cNvSpPr/>
            <p:nvPr/>
          </p:nvSpPr>
          <p:spPr bwMode="auto">
            <a:xfrm>
              <a:off x="5254626" y="1384301"/>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1" name="Rectangle 1024"/>
            <p:cNvSpPr>
              <a:spLocks noChangeArrowheads="1"/>
            </p:cNvSpPr>
            <p:nvPr/>
          </p:nvSpPr>
          <p:spPr bwMode="auto">
            <a:xfrm>
              <a:off x="5262563" y="1525588"/>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2" name="Freeform 1025"/>
            <p:cNvSpPr/>
            <p:nvPr/>
          </p:nvSpPr>
          <p:spPr bwMode="auto">
            <a:xfrm>
              <a:off x="5262563"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3" name="Freeform 1026"/>
            <p:cNvSpPr/>
            <p:nvPr/>
          </p:nvSpPr>
          <p:spPr bwMode="auto">
            <a:xfrm>
              <a:off x="5148263" y="1270001"/>
              <a:ext cx="9525" cy="0"/>
            </a:xfrm>
            <a:custGeom>
              <a:avLst/>
              <a:gdLst>
                <a:gd name="T0" fmla="*/ 0 w 6"/>
                <a:gd name="T1" fmla="*/ 0 w 6"/>
                <a:gd name="T2" fmla="*/ 0 w 6"/>
                <a:gd name="T3" fmla="*/ 0 w 6"/>
                <a:gd name="T4" fmla="*/ 0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0" y="0"/>
                  </a:lnTo>
                  <a:lnTo>
                    <a:pt x="0"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4" name="Freeform 1027"/>
            <p:cNvSpPr/>
            <p:nvPr/>
          </p:nvSpPr>
          <p:spPr bwMode="auto">
            <a:xfrm>
              <a:off x="5148263" y="1260476"/>
              <a:ext cx="9525" cy="9525"/>
            </a:xfrm>
            <a:custGeom>
              <a:avLst/>
              <a:gdLst>
                <a:gd name="T0" fmla="*/ 0 w 6"/>
                <a:gd name="T1" fmla="*/ 6 h 6"/>
                <a:gd name="T2" fmla="*/ 6 w 6"/>
                <a:gd name="T3" fmla="*/ 6 h 6"/>
                <a:gd name="T4" fmla="*/ 6 w 6"/>
                <a:gd name="T5" fmla="*/ 6 h 6"/>
                <a:gd name="T6" fmla="*/ 0 w 6"/>
                <a:gd name="T7" fmla="*/ 0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5" name="Freeform 1028"/>
            <p:cNvSpPr/>
            <p:nvPr/>
          </p:nvSpPr>
          <p:spPr bwMode="auto">
            <a:xfrm>
              <a:off x="5148263"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6" name="Freeform 1029"/>
            <p:cNvSpPr/>
            <p:nvPr/>
          </p:nvSpPr>
          <p:spPr bwMode="auto">
            <a:xfrm>
              <a:off x="5148263"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7" name="Freeform 1030"/>
            <p:cNvSpPr/>
            <p:nvPr/>
          </p:nvSpPr>
          <p:spPr bwMode="auto">
            <a:xfrm>
              <a:off x="5148263"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8" name="Freeform 1031"/>
            <p:cNvSpPr/>
            <p:nvPr/>
          </p:nvSpPr>
          <p:spPr bwMode="auto">
            <a:xfrm>
              <a:off x="5148263"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49" name="Freeform 1032"/>
            <p:cNvSpPr/>
            <p:nvPr/>
          </p:nvSpPr>
          <p:spPr bwMode="auto">
            <a:xfrm>
              <a:off x="5148263" y="11906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0" name="Freeform 1033"/>
            <p:cNvSpPr/>
            <p:nvPr/>
          </p:nvSpPr>
          <p:spPr bwMode="auto">
            <a:xfrm>
              <a:off x="5148263" y="11906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1" name="Freeform 1034"/>
            <p:cNvSpPr/>
            <p:nvPr/>
          </p:nvSpPr>
          <p:spPr bwMode="auto">
            <a:xfrm>
              <a:off x="5148263"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2" name="Freeform 1035"/>
            <p:cNvSpPr/>
            <p:nvPr/>
          </p:nvSpPr>
          <p:spPr bwMode="auto">
            <a:xfrm>
              <a:off x="5148263"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3" name="Freeform 1036"/>
            <p:cNvSpPr/>
            <p:nvPr/>
          </p:nvSpPr>
          <p:spPr bwMode="auto">
            <a:xfrm>
              <a:off x="5148263"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4" name="Freeform 1037"/>
            <p:cNvSpPr/>
            <p:nvPr/>
          </p:nvSpPr>
          <p:spPr bwMode="auto">
            <a:xfrm>
              <a:off x="5148263" y="1243013"/>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5" name="Freeform 1038"/>
            <p:cNvSpPr/>
            <p:nvPr/>
          </p:nvSpPr>
          <p:spPr bwMode="auto">
            <a:xfrm>
              <a:off x="5148263" y="1260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6" name="Freeform 1039"/>
            <p:cNvSpPr/>
            <p:nvPr/>
          </p:nvSpPr>
          <p:spPr bwMode="auto">
            <a:xfrm>
              <a:off x="5148263" y="1260476"/>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7" name="Freeform 1040"/>
            <p:cNvSpPr/>
            <p:nvPr/>
          </p:nvSpPr>
          <p:spPr bwMode="auto">
            <a:xfrm>
              <a:off x="5148263"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8" name="Freeform 1041"/>
            <p:cNvSpPr/>
            <p:nvPr/>
          </p:nvSpPr>
          <p:spPr bwMode="auto">
            <a:xfrm>
              <a:off x="5148263"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59" name="Freeform 1042"/>
            <p:cNvSpPr/>
            <p:nvPr/>
          </p:nvSpPr>
          <p:spPr bwMode="auto">
            <a:xfrm>
              <a:off x="5148263" y="12509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0" name="Freeform 1043"/>
            <p:cNvSpPr/>
            <p:nvPr/>
          </p:nvSpPr>
          <p:spPr bwMode="auto">
            <a:xfrm>
              <a:off x="5148263" y="1250951"/>
              <a:ext cx="9525" cy="0"/>
            </a:xfrm>
            <a:custGeom>
              <a:avLst/>
              <a:gdLst>
                <a:gd name="T0" fmla="*/ 0 w 6"/>
                <a:gd name="T1" fmla="*/ 6 w 6"/>
                <a:gd name="T2" fmla="*/ 0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1" name="Freeform 1044"/>
            <p:cNvSpPr/>
            <p:nvPr/>
          </p:nvSpPr>
          <p:spPr bwMode="auto">
            <a:xfrm>
              <a:off x="5148263" y="118110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2" name="Freeform 1045"/>
            <p:cNvSpPr/>
            <p:nvPr/>
          </p:nvSpPr>
          <p:spPr bwMode="auto">
            <a:xfrm>
              <a:off x="5148263" y="118110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3" name="Freeform 1046"/>
            <p:cNvSpPr/>
            <p:nvPr/>
          </p:nvSpPr>
          <p:spPr bwMode="auto">
            <a:xfrm>
              <a:off x="5148263"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4" name="Freeform 1047"/>
            <p:cNvSpPr/>
            <p:nvPr/>
          </p:nvSpPr>
          <p:spPr bwMode="auto">
            <a:xfrm>
              <a:off x="5148263"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5" name="Freeform 1048"/>
            <p:cNvSpPr/>
            <p:nvPr/>
          </p:nvSpPr>
          <p:spPr bwMode="auto">
            <a:xfrm>
              <a:off x="5140326" y="1111251"/>
              <a:ext cx="7938" cy="7938"/>
            </a:xfrm>
            <a:custGeom>
              <a:avLst/>
              <a:gdLst>
                <a:gd name="T0" fmla="*/ 5 w 5"/>
                <a:gd name="T1" fmla="*/ 0 h 5"/>
                <a:gd name="T2" fmla="*/ 5 w 5"/>
                <a:gd name="T3" fmla="*/ 5 h 5"/>
                <a:gd name="T4" fmla="*/ 0 w 5"/>
                <a:gd name="T5" fmla="*/ 5 h 5"/>
                <a:gd name="T6" fmla="*/ 0 w 5"/>
                <a:gd name="T7" fmla="*/ 5 h 5"/>
                <a:gd name="T8" fmla="*/ 0 w 5"/>
                <a:gd name="T9" fmla="*/ 0 h 5"/>
                <a:gd name="T10" fmla="*/ 5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5" y="0"/>
                  </a:moveTo>
                  <a:lnTo>
                    <a:pt x="5" y="5"/>
                  </a:lnTo>
                  <a:lnTo>
                    <a:pt x="0" y="5"/>
                  </a:lnTo>
                  <a:lnTo>
                    <a:pt x="0" y="5"/>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6" name="Freeform 1049"/>
            <p:cNvSpPr/>
            <p:nvPr/>
          </p:nvSpPr>
          <p:spPr bwMode="auto">
            <a:xfrm>
              <a:off x="5140326" y="1111251"/>
              <a:ext cx="7938" cy="7938"/>
            </a:xfrm>
            <a:custGeom>
              <a:avLst/>
              <a:gdLst>
                <a:gd name="T0" fmla="*/ 0 w 5"/>
                <a:gd name="T1" fmla="*/ 5 h 5"/>
                <a:gd name="T2" fmla="*/ 5 w 5"/>
                <a:gd name="T3" fmla="*/ 5 h 5"/>
                <a:gd name="T4" fmla="*/ 5 w 5"/>
                <a:gd name="T5" fmla="*/ 0 h 5"/>
                <a:gd name="T6" fmla="*/ 0 w 5"/>
                <a:gd name="T7" fmla="*/ 0 h 5"/>
                <a:gd name="T8" fmla="*/ 0 w 5"/>
                <a:gd name="T9" fmla="*/ 5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lnTo>
                    <a:pt x="5" y="5"/>
                  </a:lnTo>
                  <a:lnTo>
                    <a:pt x="5"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7" name="Freeform 1050"/>
            <p:cNvSpPr/>
            <p:nvPr/>
          </p:nvSpPr>
          <p:spPr bwMode="auto">
            <a:xfrm>
              <a:off x="5140326" y="1128713"/>
              <a:ext cx="7938" cy="7938"/>
            </a:xfrm>
            <a:custGeom>
              <a:avLst/>
              <a:gdLst>
                <a:gd name="T0" fmla="*/ 5 w 5"/>
                <a:gd name="T1" fmla="*/ 5 h 5"/>
                <a:gd name="T2" fmla="*/ 5 w 5"/>
                <a:gd name="T3" fmla="*/ 5 h 5"/>
                <a:gd name="T4" fmla="*/ 0 w 5"/>
                <a:gd name="T5" fmla="*/ 0 h 5"/>
                <a:gd name="T6" fmla="*/ 5 w 5"/>
                <a:gd name="T7" fmla="*/ 0 h 5"/>
                <a:gd name="T8" fmla="*/ 5 w 5"/>
                <a:gd name="T9" fmla="*/ 0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0" y="0"/>
                  </a:lnTo>
                  <a:lnTo>
                    <a:pt x="5" y="0"/>
                  </a:lnTo>
                  <a:lnTo>
                    <a:pt x="5" y="0"/>
                  </a:lnTo>
                  <a:lnTo>
                    <a:pt x="5"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8" name="Freeform 1051"/>
            <p:cNvSpPr/>
            <p:nvPr/>
          </p:nvSpPr>
          <p:spPr bwMode="auto">
            <a:xfrm>
              <a:off x="5140326" y="1128713"/>
              <a:ext cx="7938" cy="7938"/>
            </a:xfrm>
            <a:custGeom>
              <a:avLst/>
              <a:gdLst>
                <a:gd name="T0" fmla="*/ 5 w 5"/>
                <a:gd name="T1" fmla="*/ 5 h 5"/>
                <a:gd name="T2" fmla="*/ 5 w 5"/>
                <a:gd name="T3" fmla="*/ 5 h 5"/>
                <a:gd name="T4" fmla="*/ 5 w 5"/>
                <a:gd name="T5" fmla="*/ 0 h 5"/>
                <a:gd name="T6" fmla="*/ 5 w 5"/>
                <a:gd name="T7" fmla="*/ 0 h 5"/>
                <a:gd name="T8" fmla="*/ 0 w 5"/>
                <a:gd name="T9" fmla="*/ 0 h 5"/>
                <a:gd name="T10" fmla="*/ 0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5" y="0"/>
                  </a:lnTo>
                  <a:lnTo>
                    <a:pt x="0" y="0"/>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69" name="Freeform 1052"/>
            <p:cNvSpPr/>
            <p:nvPr/>
          </p:nvSpPr>
          <p:spPr bwMode="auto">
            <a:xfrm>
              <a:off x="5140326" y="1119188"/>
              <a:ext cx="7938" cy="9525"/>
            </a:xfrm>
            <a:custGeom>
              <a:avLst/>
              <a:gdLst>
                <a:gd name="T0" fmla="*/ 5 w 5"/>
                <a:gd name="T1" fmla="*/ 6 h 6"/>
                <a:gd name="T2" fmla="*/ 0 w 5"/>
                <a:gd name="T3" fmla="*/ 6 h 6"/>
                <a:gd name="T4" fmla="*/ 0 w 5"/>
                <a:gd name="T5" fmla="*/ 0 h 6"/>
                <a:gd name="T6" fmla="*/ 5 w 5"/>
                <a:gd name="T7" fmla="*/ 0 h 6"/>
                <a:gd name="T8" fmla="*/ 5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0" y="6"/>
                  </a:lnTo>
                  <a:lnTo>
                    <a:pt x="0" y="0"/>
                  </a:lnTo>
                  <a:lnTo>
                    <a:pt x="5" y="0"/>
                  </a:lnTo>
                  <a:lnTo>
                    <a:pt x="5"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0" name="Freeform 1053"/>
            <p:cNvSpPr/>
            <p:nvPr/>
          </p:nvSpPr>
          <p:spPr bwMode="auto">
            <a:xfrm>
              <a:off x="5140326" y="1119188"/>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1" name="Freeform 1054"/>
            <p:cNvSpPr/>
            <p:nvPr/>
          </p:nvSpPr>
          <p:spPr bwMode="auto">
            <a:xfrm>
              <a:off x="5148263"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2" name="Freeform 1055"/>
            <p:cNvSpPr/>
            <p:nvPr/>
          </p:nvSpPr>
          <p:spPr bwMode="auto">
            <a:xfrm>
              <a:off x="5148263"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3" name="Freeform 1056"/>
            <p:cNvSpPr/>
            <p:nvPr/>
          </p:nvSpPr>
          <p:spPr bwMode="auto">
            <a:xfrm>
              <a:off x="5148263"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4" name="Freeform 1057"/>
            <p:cNvSpPr/>
            <p:nvPr/>
          </p:nvSpPr>
          <p:spPr bwMode="auto">
            <a:xfrm>
              <a:off x="5148263"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5" name="Freeform 1058"/>
            <p:cNvSpPr/>
            <p:nvPr/>
          </p:nvSpPr>
          <p:spPr bwMode="auto">
            <a:xfrm>
              <a:off x="5148263" y="1181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6" name="Freeform 1059"/>
            <p:cNvSpPr/>
            <p:nvPr/>
          </p:nvSpPr>
          <p:spPr bwMode="auto">
            <a:xfrm>
              <a:off x="5148263" y="11731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7" name="Freeform 1060"/>
            <p:cNvSpPr/>
            <p:nvPr/>
          </p:nvSpPr>
          <p:spPr bwMode="auto">
            <a:xfrm>
              <a:off x="5148263" y="11541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8" name="Freeform 1061"/>
            <p:cNvSpPr/>
            <p:nvPr/>
          </p:nvSpPr>
          <p:spPr bwMode="auto">
            <a:xfrm>
              <a:off x="5148263" y="1154113"/>
              <a:ext cx="0" cy="9525"/>
            </a:xfrm>
            <a:custGeom>
              <a:avLst/>
              <a:gdLst>
                <a:gd name="T0" fmla="*/ 6 h 6"/>
                <a:gd name="T1" fmla="*/ 0 h 6"/>
                <a:gd name="T2" fmla="*/ 0 h 6"/>
                <a:gd name="T3" fmla="*/ 0 h 6"/>
                <a:gd name="T4" fmla="*/ 0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0"/>
                  </a:lnTo>
                  <a:lnTo>
                    <a:pt x="0" y="0"/>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79" name="Freeform 1062"/>
            <p:cNvSpPr/>
            <p:nvPr/>
          </p:nvSpPr>
          <p:spPr bwMode="auto">
            <a:xfrm>
              <a:off x="5148263" y="113665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0" name="Freeform 1063"/>
            <p:cNvSpPr/>
            <p:nvPr/>
          </p:nvSpPr>
          <p:spPr bwMode="auto">
            <a:xfrm>
              <a:off x="5140326" y="1136651"/>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1" name="Freeform 1064"/>
            <p:cNvSpPr/>
            <p:nvPr/>
          </p:nvSpPr>
          <p:spPr bwMode="auto">
            <a:xfrm>
              <a:off x="5148263" y="11461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2" name="Freeform 1065"/>
            <p:cNvSpPr/>
            <p:nvPr/>
          </p:nvSpPr>
          <p:spPr bwMode="auto">
            <a:xfrm>
              <a:off x="5140326" y="1146176"/>
              <a:ext cx="7938" cy="7938"/>
            </a:xfrm>
            <a:custGeom>
              <a:avLst/>
              <a:gdLst>
                <a:gd name="T0" fmla="*/ 5 w 5"/>
                <a:gd name="T1" fmla="*/ 5 h 5"/>
                <a:gd name="T2" fmla="*/ 5 w 5"/>
                <a:gd name="T3" fmla="*/ 5 h 5"/>
                <a:gd name="T4" fmla="*/ 5 w 5"/>
                <a:gd name="T5" fmla="*/ 0 h 5"/>
                <a:gd name="T6" fmla="*/ 5 w 5"/>
                <a:gd name="T7" fmla="*/ 0 h 5"/>
                <a:gd name="T8" fmla="*/ 0 w 5"/>
                <a:gd name="T9" fmla="*/ 0 h 5"/>
                <a:gd name="T10" fmla="*/ 0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5" y="0"/>
                  </a:lnTo>
                  <a:lnTo>
                    <a:pt x="0" y="0"/>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3" name="Freeform 1066"/>
            <p:cNvSpPr/>
            <p:nvPr/>
          </p:nvSpPr>
          <p:spPr bwMode="auto">
            <a:xfrm>
              <a:off x="5157788" y="13049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4" name="Freeform 1067"/>
            <p:cNvSpPr/>
            <p:nvPr/>
          </p:nvSpPr>
          <p:spPr bwMode="auto">
            <a:xfrm>
              <a:off x="5148263" y="1304926"/>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5" name="Freeform 1068"/>
            <p:cNvSpPr/>
            <p:nvPr/>
          </p:nvSpPr>
          <p:spPr bwMode="auto">
            <a:xfrm>
              <a:off x="5157788"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6" name="Freeform 1069"/>
            <p:cNvSpPr/>
            <p:nvPr/>
          </p:nvSpPr>
          <p:spPr bwMode="auto">
            <a:xfrm>
              <a:off x="5157788"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7" name="Freeform 1070"/>
            <p:cNvSpPr/>
            <p:nvPr/>
          </p:nvSpPr>
          <p:spPr bwMode="auto">
            <a:xfrm>
              <a:off x="5157788"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8" name="Freeform 1071"/>
            <p:cNvSpPr/>
            <p:nvPr/>
          </p:nvSpPr>
          <p:spPr bwMode="auto">
            <a:xfrm>
              <a:off x="5157788"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89" name="Freeform 1072"/>
            <p:cNvSpPr/>
            <p:nvPr/>
          </p:nvSpPr>
          <p:spPr bwMode="auto">
            <a:xfrm>
              <a:off x="5157788" y="1409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0" name="Freeform 1073"/>
            <p:cNvSpPr/>
            <p:nvPr/>
          </p:nvSpPr>
          <p:spPr bwMode="auto">
            <a:xfrm>
              <a:off x="5157788" y="1401763"/>
              <a:ext cx="7938" cy="7938"/>
            </a:xfrm>
            <a:custGeom>
              <a:avLst/>
              <a:gdLst>
                <a:gd name="T0" fmla="*/ 0 w 5"/>
                <a:gd name="T1" fmla="*/ 5 h 5"/>
                <a:gd name="T2" fmla="*/ 5 w 5"/>
                <a:gd name="T3" fmla="*/ 5 h 5"/>
                <a:gd name="T4" fmla="*/ 0 w 5"/>
                <a:gd name="T5" fmla="*/ 5 h 5"/>
                <a:gd name="T6" fmla="*/ 0 w 5"/>
                <a:gd name="T7" fmla="*/ 0 h 5"/>
                <a:gd name="T8" fmla="*/ 0 w 5"/>
                <a:gd name="T9" fmla="*/ 5 h 5"/>
                <a:gd name="T10" fmla="*/ 0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1" name="Freeform 1074"/>
            <p:cNvSpPr/>
            <p:nvPr/>
          </p:nvSpPr>
          <p:spPr bwMode="auto">
            <a:xfrm>
              <a:off x="5157788"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2" name="Freeform 1075"/>
            <p:cNvSpPr/>
            <p:nvPr/>
          </p:nvSpPr>
          <p:spPr bwMode="auto">
            <a:xfrm>
              <a:off x="5157788"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3" name="Freeform 1076"/>
            <p:cNvSpPr/>
            <p:nvPr/>
          </p:nvSpPr>
          <p:spPr bwMode="auto">
            <a:xfrm>
              <a:off x="5157788" y="1384301"/>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4" name="Freeform 1077"/>
            <p:cNvSpPr/>
            <p:nvPr/>
          </p:nvSpPr>
          <p:spPr bwMode="auto">
            <a:xfrm>
              <a:off x="5157788" y="1384301"/>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5" name="Freeform 1078"/>
            <p:cNvSpPr/>
            <p:nvPr/>
          </p:nvSpPr>
          <p:spPr bwMode="auto">
            <a:xfrm>
              <a:off x="5157788"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6" name="Freeform 1079"/>
            <p:cNvSpPr/>
            <p:nvPr/>
          </p:nvSpPr>
          <p:spPr bwMode="auto">
            <a:xfrm>
              <a:off x="5157788"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7" name="Freeform 1080"/>
            <p:cNvSpPr/>
            <p:nvPr/>
          </p:nvSpPr>
          <p:spPr bwMode="auto">
            <a:xfrm>
              <a:off x="5157788"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8" name="Freeform 1081"/>
            <p:cNvSpPr/>
            <p:nvPr/>
          </p:nvSpPr>
          <p:spPr bwMode="auto">
            <a:xfrm>
              <a:off x="5157788" y="1409701"/>
              <a:ext cx="7938" cy="9525"/>
            </a:xfrm>
            <a:custGeom>
              <a:avLst/>
              <a:gdLst>
                <a:gd name="T0" fmla="*/ 0 w 5"/>
                <a:gd name="T1" fmla="*/ 6 h 6"/>
                <a:gd name="T2" fmla="*/ 5 w 5"/>
                <a:gd name="T3" fmla="*/ 6 h 6"/>
                <a:gd name="T4" fmla="*/ 5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099" name="Freeform 1082"/>
            <p:cNvSpPr/>
            <p:nvPr/>
          </p:nvSpPr>
          <p:spPr bwMode="auto">
            <a:xfrm>
              <a:off x="5157788" y="1436688"/>
              <a:ext cx="7938" cy="9525"/>
            </a:xfrm>
            <a:custGeom>
              <a:avLst/>
              <a:gdLst>
                <a:gd name="T0" fmla="*/ 5 w 5"/>
                <a:gd name="T1" fmla="*/ 6 h 6"/>
                <a:gd name="T2" fmla="*/ 0 w 5"/>
                <a:gd name="T3" fmla="*/ 6 h 6"/>
                <a:gd name="T4" fmla="*/ 0 w 5"/>
                <a:gd name="T5" fmla="*/ 0 h 6"/>
                <a:gd name="T6" fmla="*/ 0 w 5"/>
                <a:gd name="T7" fmla="*/ 0 h 6"/>
                <a:gd name="T8" fmla="*/ 5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0" y="6"/>
                  </a:lnTo>
                  <a:lnTo>
                    <a:pt x="0" y="0"/>
                  </a:lnTo>
                  <a:lnTo>
                    <a:pt x="0" y="0"/>
                  </a:lnTo>
                  <a:lnTo>
                    <a:pt x="5"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0" name="Freeform 1083"/>
            <p:cNvSpPr/>
            <p:nvPr/>
          </p:nvSpPr>
          <p:spPr bwMode="auto">
            <a:xfrm>
              <a:off x="5157788" y="1436688"/>
              <a:ext cx="7938" cy="9525"/>
            </a:xfrm>
            <a:custGeom>
              <a:avLst/>
              <a:gdLst>
                <a:gd name="T0" fmla="*/ 5 w 5"/>
                <a:gd name="T1" fmla="*/ 6 h 6"/>
                <a:gd name="T2" fmla="*/ 5 w 5"/>
                <a:gd name="T3" fmla="*/ 6 h 6"/>
                <a:gd name="T4" fmla="*/ 5 w 5"/>
                <a:gd name="T5" fmla="*/ 0 h 6"/>
                <a:gd name="T6" fmla="*/ 0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0"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1" name="Freeform 1084"/>
            <p:cNvSpPr/>
            <p:nvPr/>
          </p:nvSpPr>
          <p:spPr bwMode="auto">
            <a:xfrm>
              <a:off x="5157788" y="14192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2" name="Freeform 1085"/>
            <p:cNvSpPr/>
            <p:nvPr/>
          </p:nvSpPr>
          <p:spPr bwMode="auto">
            <a:xfrm>
              <a:off x="5157788" y="1419226"/>
              <a:ext cx="7938" cy="9525"/>
            </a:xfrm>
            <a:custGeom>
              <a:avLst/>
              <a:gdLst>
                <a:gd name="T0" fmla="*/ 0 w 5"/>
                <a:gd name="T1" fmla="*/ 6 h 6"/>
                <a:gd name="T2" fmla="*/ 5 w 5"/>
                <a:gd name="T3" fmla="*/ 6 h 6"/>
                <a:gd name="T4" fmla="*/ 5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3" name="Freeform 1086"/>
            <p:cNvSpPr/>
            <p:nvPr/>
          </p:nvSpPr>
          <p:spPr bwMode="auto">
            <a:xfrm>
              <a:off x="5157788" y="1428751"/>
              <a:ext cx="7938" cy="7938"/>
            </a:xfrm>
            <a:custGeom>
              <a:avLst/>
              <a:gdLst>
                <a:gd name="T0" fmla="*/ 0 w 5"/>
                <a:gd name="T1" fmla="*/ 5 h 5"/>
                <a:gd name="T2" fmla="*/ 0 w 5"/>
                <a:gd name="T3" fmla="*/ 5 h 5"/>
                <a:gd name="T4" fmla="*/ 0 w 5"/>
                <a:gd name="T5" fmla="*/ 0 h 5"/>
                <a:gd name="T6" fmla="*/ 0 w 5"/>
                <a:gd name="T7" fmla="*/ 0 h 5"/>
                <a:gd name="T8" fmla="*/ 5 w 5"/>
                <a:gd name="T9" fmla="*/ 0 h 5"/>
                <a:gd name="T10" fmla="*/ 5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0" y="5"/>
                  </a:lnTo>
                  <a:lnTo>
                    <a:pt x="0" y="0"/>
                  </a:lnTo>
                  <a:lnTo>
                    <a:pt x="0" y="0"/>
                  </a:lnTo>
                  <a:lnTo>
                    <a:pt x="5" y="0"/>
                  </a:lnTo>
                  <a:lnTo>
                    <a:pt x="5"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4" name="Freeform 1087"/>
            <p:cNvSpPr/>
            <p:nvPr/>
          </p:nvSpPr>
          <p:spPr bwMode="auto">
            <a:xfrm>
              <a:off x="5157788" y="1428751"/>
              <a:ext cx="7938" cy="7938"/>
            </a:xfrm>
            <a:custGeom>
              <a:avLst/>
              <a:gdLst>
                <a:gd name="T0" fmla="*/ 0 w 5"/>
                <a:gd name="T1" fmla="*/ 5 h 5"/>
                <a:gd name="T2" fmla="*/ 5 w 5"/>
                <a:gd name="T3" fmla="*/ 5 h 5"/>
                <a:gd name="T4" fmla="*/ 5 w 5"/>
                <a:gd name="T5" fmla="*/ 0 h 5"/>
                <a:gd name="T6" fmla="*/ 0 w 5"/>
                <a:gd name="T7" fmla="*/ 0 h 5"/>
                <a:gd name="T8" fmla="*/ 0 w 5"/>
                <a:gd name="T9" fmla="*/ 0 h 5"/>
                <a:gd name="T10" fmla="*/ 0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5"/>
                  </a:lnTo>
                  <a:lnTo>
                    <a:pt x="5"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5" name="Freeform 1088"/>
            <p:cNvSpPr/>
            <p:nvPr/>
          </p:nvSpPr>
          <p:spPr bwMode="auto">
            <a:xfrm>
              <a:off x="5148263" y="1277938"/>
              <a:ext cx="9525" cy="9525"/>
            </a:xfrm>
            <a:custGeom>
              <a:avLst/>
              <a:gdLst>
                <a:gd name="T0" fmla="*/ 6 w 6"/>
                <a:gd name="T1" fmla="*/ 6 h 6"/>
                <a:gd name="T2" fmla="*/ 0 w 6"/>
                <a:gd name="T3" fmla="*/ 6 h 6"/>
                <a:gd name="T4" fmla="*/ 0 w 6"/>
                <a:gd name="T5" fmla="*/ 0 h 6"/>
                <a:gd name="T6" fmla="*/ 6 w 6"/>
                <a:gd name="T7" fmla="*/ 0 h 6"/>
                <a:gd name="T8" fmla="*/ 6 w 6"/>
                <a:gd name="T9" fmla="*/ 0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0" y="6"/>
                  </a:lnTo>
                  <a:lnTo>
                    <a:pt x="0" y="0"/>
                  </a:lnTo>
                  <a:lnTo>
                    <a:pt x="6" y="0"/>
                  </a:lnTo>
                  <a:lnTo>
                    <a:pt x="6" y="0"/>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6" name="Freeform 1089"/>
            <p:cNvSpPr/>
            <p:nvPr/>
          </p:nvSpPr>
          <p:spPr bwMode="auto">
            <a:xfrm>
              <a:off x="5148263" y="1277938"/>
              <a:ext cx="9525" cy="9525"/>
            </a:xfrm>
            <a:custGeom>
              <a:avLst/>
              <a:gdLst>
                <a:gd name="T0" fmla="*/ 6 w 6"/>
                <a:gd name="T1" fmla="*/ 6 h 6"/>
                <a:gd name="T2" fmla="*/ 6 w 6"/>
                <a:gd name="T3" fmla="*/ 6 h 6"/>
                <a:gd name="T4" fmla="*/ 6 w 6"/>
                <a:gd name="T5" fmla="*/ 0 h 6"/>
                <a:gd name="T6" fmla="*/ 0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0"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7" name="Freeform 1090"/>
            <p:cNvSpPr/>
            <p:nvPr/>
          </p:nvSpPr>
          <p:spPr bwMode="auto">
            <a:xfrm>
              <a:off x="5157788" y="13128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8" name="Freeform 1091"/>
            <p:cNvSpPr/>
            <p:nvPr/>
          </p:nvSpPr>
          <p:spPr bwMode="auto">
            <a:xfrm>
              <a:off x="5157788" y="13128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09" name="Freeform 1092"/>
            <p:cNvSpPr/>
            <p:nvPr/>
          </p:nvSpPr>
          <p:spPr bwMode="auto">
            <a:xfrm>
              <a:off x="5157788" y="13223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0" name="Freeform 1093"/>
            <p:cNvSpPr/>
            <p:nvPr/>
          </p:nvSpPr>
          <p:spPr bwMode="auto">
            <a:xfrm>
              <a:off x="5157788" y="1322388"/>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1" name="Freeform 1094"/>
            <p:cNvSpPr/>
            <p:nvPr/>
          </p:nvSpPr>
          <p:spPr bwMode="auto">
            <a:xfrm>
              <a:off x="5157788" y="12954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2" name="Freeform 1095"/>
            <p:cNvSpPr/>
            <p:nvPr/>
          </p:nvSpPr>
          <p:spPr bwMode="auto">
            <a:xfrm>
              <a:off x="5148263" y="1295401"/>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3" name="Freeform 1096"/>
            <p:cNvSpPr/>
            <p:nvPr/>
          </p:nvSpPr>
          <p:spPr bwMode="auto">
            <a:xfrm>
              <a:off x="5148263" y="1270001"/>
              <a:ext cx="9525" cy="7938"/>
            </a:xfrm>
            <a:custGeom>
              <a:avLst/>
              <a:gdLst>
                <a:gd name="T0" fmla="*/ 0 w 6"/>
                <a:gd name="T1" fmla="*/ 5 h 5"/>
                <a:gd name="T2" fmla="*/ 0 w 6"/>
                <a:gd name="T3" fmla="*/ 5 h 5"/>
                <a:gd name="T4" fmla="*/ 0 w 6"/>
                <a:gd name="T5" fmla="*/ 0 h 5"/>
                <a:gd name="T6" fmla="*/ 0 w 6"/>
                <a:gd name="T7" fmla="*/ 0 h 5"/>
                <a:gd name="T8" fmla="*/ 6 w 6"/>
                <a:gd name="T9" fmla="*/ 0 h 5"/>
                <a:gd name="T10" fmla="*/ 6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0" y="5"/>
                  </a:lnTo>
                  <a:lnTo>
                    <a:pt x="0" y="0"/>
                  </a:lnTo>
                  <a:lnTo>
                    <a:pt x="0" y="0"/>
                  </a:lnTo>
                  <a:lnTo>
                    <a:pt x="6" y="0"/>
                  </a:lnTo>
                  <a:lnTo>
                    <a:pt x="6"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4" name="Freeform 1097"/>
            <p:cNvSpPr/>
            <p:nvPr/>
          </p:nvSpPr>
          <p:spPr bwMode="auto">
            <a:xfrm>
              <a:off x="5148263" y="1270001"/>
              <a:ext cx="9525" cy="7938"/>
            </a:xfrm>
            <a:custGeom>
              <a:avLst/>
              <a:gdLst>
                <a:gd name="T0" fmla="*/ 0 w 6"/>
                <a:gd name="T1" fmla="*/ 5 h 5"/>
                <a:gd name="T2" fmla="*/ 6 w 6"/>
                <a:gd name="T3" fmla="*/ 5 h 5"/>
                <a:gd name="T4" fmla="*/ 6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5" name="Freeform 1098"/>
            <p:cNvSpPr/>
            <p:nvPr/>
          </p:nvSpPr>
          <p:spPr bwMode="auto">
            <a:xfrm>
              <a:off x="5148263" y="1287463"/>
              <a:ext cx="9525" cy="7938"/>
            </a:xfrm>
            <a:custGeom>
              <a:avLst/>
              <a:gdLst>
                <a:gd name="T0" fmla="*/ 6 w 6"/>
                <a:gd name="T1" fmla="*/ 5 h 5"/>
                <a:gd name="T2" fmla="*/ 6 w 6"/>
                <a:gd name="T3" fmla="*/ 5 h 5"/>
                <a:gd name="T4" fmla="*/ 0 w 6"/>
                <a:gd name="T5" fmla="*/ 0 h 5"/>
                <a:gd name="T6" fmla="*/ 6 w 6"/>
                <a:gd name="T7" fmla="*/ 0 h 5"/>
                <a:gd name="T8" fmla="*/ 6 w 6"/>
                <a:gd name="T9" fmla="*/ 0 h 5"/>
                <a:gd name="T10" fmla="*/ 6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0" y="0"/>
                  </a:lnTo>
                  <a:lnTo>
                    <a:pt x="6" y="0"/>
                  </a:lnTo>
                  <a:lnTo>
                    <a:pt x="6" y="0"/>
                  </a:lnTo>
                  <a:lnTo>
                    <a:pt x="6"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6" name="Freeform 1099"/>
            <p:cNvSpPr/>
            <p:nvPr/>
          </p:nvSpPr>
          <p:spPr bwMode="auto">
            <a:xfrm>
              <a:off x="5148263" y="1287463"/>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7" name="Freeform 1100"/>
            <p:cNvSpPr/>
            <p:nvPr/>
          </p:nvSpPr>
          <p:spPr bwMode="auto">
            <a:xfrm>
              <a:off x="5157788" y="1330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8" name="Freeform 1101"/>
            <p:cNvSpPr/>
            <p:nvPr/>
          </p:nvSpPr>
          <p:spPr bwMode="auto">
            <a:xfrm>
              <a:off x="5157788" y="1330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19" name="Freeform 1102"/>
            <p:cNvSpPr/>
            <p:nvPr/>
          </p:nvSpPr>
          <p:spPr bwMode="auto">
            <a:xfrm>
              <a:off x="5157788"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0" name="Freeform 1103"/>
            <p:cNvSpPr/>
            <p:nvPr/>
          </p:nvSpPr>
          <p:spPr bwMode="auto">
            <a:xfrm>
              <a:off x="5157788"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1" name="Freeform 1104"/>
            <p:cNvSpPr/>
            <p:nvPr/>
          </p:nvSpPr>
          <p:spPr bwMode="auto">
            <a:xfrm>
              <a:off x="5157788"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2" name="Freeform 1105"/>
            <p:cNvSpPr/>
            <p:nvPr/>
          </p:nvSpPr>
          <p:spPr bwMode="auto">
            <a:xfrm>
              <a:off x="5157788"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3" name="Freeform 1106"/>
            <p:cNvSpPr/>
            <p:nvPr/>
          </p:nvSpPr>
          <p:spPr bwMode="auto">
            <a:xfrm>
              <a:off x="5157788"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4" name="Freeform 1107"/>
            <p:cNvSpPr/>
            <p:nvPr/>
          </p:nvSpPr>
          <p:spPr bwMode="auto">
            <a:xfrm>
              <a:off x="5157788"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5" name="Freeform 1108"/>
            <p:cNvSpPr/>
            <p:nvPr/>
          </p:nvSpPr>
          <p:spPr bwMode="auto">
            <a:xfrm>
              <a:off x="5157788"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6" name="Freeform 1109"/>
            <p:cNvSpPr/>
            <p:nvPr/>
          </p:nvSpPr>
          <p:spPr bwMode="auto">
            <a:xfrm>
              <a:off x="5157788"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7" name="Freeform 1110"/>
            <p:cNvSpPr/>
            <p:nvPr/>
          </p:nvSpPr>
          <p:spPr bwMode="auto">
            <a:xfrm>
              <a:off x="5043488"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8" name="Freeform 1111"/>
            <p:cNvSpPr/>
            <p:nvPr/>
          </p:nvSpPr>
          <p:spPr bwMode="auto">
            <a:xfrm>
              <a:off x="5043488"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29" name="Freeform 1112"/>
            <p:cNvSpPr/>
            <p:nvPr/>
          </p:nvSpPr>
          <p:spPr bwMode="auto">
            <a:xfrm>
              <a:off x="5051426"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0" name="Freeform 1113"/>
            <p:cNvSpPr/>
            <p:nvPr/>
          </p:nvSpPr>
          <p:spPr bwMode="auto">
            <a:xfrm>
              <a:off x="5051426"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1" name="Freeform 1114"/>
            <p:cNvSpPr/>
            <p:nvPr/>
          </p:nvSpPr>
          <p:spPr bwMode="auto">
            <a:xfrm>
              <a:off x="5051426"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2" name="Freeform 1115"/>
            <p:cNvSpPr/>
            <p:nvPr/>
          </p:nvSpPr>
          <p:spPr bwMode="auto">
            <a:xfrm>
              <a:off x="5051426"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3" name="Freeform 1116"/>
            <p:cNvSpPr/>
            <p:nvPr/>
          </p:nvSpPr>
          <p:spPr bwMode="auto">
            <a:xfrm>
              <a:off x="5051426" y="11906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4" name="Freeform 1117"/>
            <p:cNvSpPr/>
            <p:nvPr/>
          </p:nvSpPr>
          <p:spPr bwMode="auto">
            <a:xfrm>
              <a:off x="5051426" y="11906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5" name="Freeform 1118"/>
            <p:cNvSpPr/>
            <p:nvPr/>
          </p:nvSpPr>
          <p:spPr bwMode="auto">
            <a:xfrm>
              <a:off x="5051426" y="118110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6" name="Freeform 1119"/>
            <p:cNvSpPr/>
            <p:nvPr/>
          </p:nvSpPr>
          <p:spPr bwMode="auto">
            <a:xfrm>
              <a:off x="5051426" y="118110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7" name="Freeform 1120"/>
            <p:cNvSpPr/>
            <p:nvPr/>
          </p:nvSpPr>
          <p:spPr bwMode="auto">
            <a:xfrm>
              <a:off x="5051426"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8" name="Freeform 1121"/>
            <p:cNvSpPr/>
            <p:nvPr/>
          </p:nvSpPr>
          <p:spPr bwMode="auto">
            <a:xfrm>
              <a:off x="5051426"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39" name="Freeform 1122"/>
            <p:cNvSpPr/>
            <p:nvPr/>
          </p:nvSpPr>
          <p:spPr bwMode="auto">
            <a:xfrm>
              <a:off x="5051426" y="12509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0" name="Freeform 1123"/>
            <p:cNvSpPr/>
            <p:nvPr/>
          </p:nvSpPr>
          <p:spPr bwMode="auto">
            <a:xfrm>
              <a:off x="5051426" y="1250951"/>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1" name="Freeform 1124"/>
            <p:cNvSpPr/>
            <p:nvPr/>
          </p:nvSpPr>
          <p:spPr bwMode="auto">
            <a:xfrm>
              <a:off x="5051426" y="1181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2" name="Freeform 1125"/>
            <p:cNvSpPr/>
            <p:nvPr/>
          </p:nvSpPr>
          <p:spPr bwMode="auto">
            <a:xfrm>
              <a:off x="5051426" y="11731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3" name="Freeform 1126"/>
            <p:cNvSpPr/>
            <p:nvPr/>
          </p:nvSpPr>
          <p:spPr bwMode="auto">
            <a:xfrm>
              <a:off x="5051426"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4" name="Freeform 1127"/>
            <p:cNvSpPr/>
            <p:nvPr/>
          </p:nvSpPr>
          <p:spPr bwMode="auto">
            <a:xfrm>
              <a:off x="5051426"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5" name="Freeform 1128"/>
            <p:cNvSpPr/>
            <p:nvPr/>
          </p:nvSpPr>
          <p:spPr bwMode="auto">
            <a:xfrm>
              <a:off x="5051426" y="1260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6" name="Freeform 1129"/>
            <p:cNvSpPr/>
            <p:nvPr/>
          </p:nvSpPr>
          <p:spPr bwMode="auto">
            <a:xfrm>
              <a:off x="5051426" y="1260476"/>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7" name="Freeform 1130"/>
            <p:cNvSpPr/>
            <p:nvPr/>
          </p:nvSpPr>
          <p:spPr bwMode="auto">
            <a:xfrm>
              <a:off x="5051426"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8" name="Freeform 1131"/>
            <p:cNvSpPr/>
            <p:nvPr/>
          </p:nvSpPr>
          <p:spPr bwMode="auto">
            <a:xfrm>
              <a:off x="5051426" y="1243013"/>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49" name="Freeform 1132"/>
            <p:cNvSpPr/>
            <p:nvPr/>
          </p:nvSpPr>
          <p:spPr bwMode="auto">
            <a:xfrm>
              <a:off x="5051426"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0" name="Freeform 1133"/>
            <p:cNvSpPr/>
            <p:nvPr/>
          </p:nvSpPr>
          <p:spPr bwMode="auto">
            <a:xfrm>
              <a:off x="5051426"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1" name="Freeform 1134"/>
            <p:cNvSpPr/>
            <p:nvPr/>
          </p:nvSpPr>
          <p:spPr bwMode="auto">
            <a:xfrm>
              <a:off x="5043488" y="1119188"/>
              <a:ext cx="7938" cy="9525"/>
            </a:xfrm>
            <a:custGeom>
              <a:avLst/>
              <a:gdLst>
                <a:gd name="T0" fmla="*/ 0 w 5"/>
                <a:gd name="T1" fmla="*/ 6 h 6"/>
                <a:gd name="T2" fmla="*/ 0 w 5"/>
                <a:gd name="T3" fmla="*/ 6 h 6"/>
                <a:gd name="T4" fmla="*/ 0 w 5"/>
                <a:gd name="T5" fmla="*/ 0 h 6"/>
                <a:gd name="T6" fmla="*/ 0 w 5"/>
                <a:gd name="T7" fmla="*/ 0 h 6"/>
                <a:gd name="T8" fmla="*/ 0 w 5"/>
                <a:gd name="T9" fmla="*/ 0 h 6"/>
                <a:gd name="T10" fmla="*/ 5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0" y="6"/>
                  </a:lnTo>
                  <a:lnTo>
                    <a:pt x="0" y="0"/>
                  </a:lnTo>
                  <a:lnTo>
                    <a:pt x="0" y="0"/>
                  </a:lnTo>
                  <a:lnTo>
                    <a:pt x="0" y="0"/>
                  </a:lnTo>
                  <a:lnTo>
                    <a:pt x="5"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2" name="Freeform 1135"/>
            <p:cNvSpPr/>
            <p:nvPr/>
          </p:nvSpPr>
          <p:spPr bwMode="auto">
            <a:xfrm>
              <a:off x="5043488" y="1119188"/>
              <a:ext cx="7938" cy="9525"/>
            </a:xfrm>
            <a:custGeom>
              <a:avLst/>
              <a:gdLst>
                <a:gd name="T0" fmla="*/ 0 w 5"/>
                <a:gd name="T1" fmla="*/ 6 h 6"/>
                <a:gd name="T2" fmla="*/ 5 w 5"/>
                <a:gd name="T3" fmla="*/ 6 h 6"/>
                <a:gd name="T4" fmla="*/ 5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3" name="Freeform 1136"/>
            <p:cNvSpPr/>
            <p:nvPr/>
          </p:nvSpPr>
          <p:spPr bwMode="auto">
            <a:xfrm>
              <a:off x="5051426" y="1270001"/>
              <a:ext cx="9525" cy="0"/>
            </a:xfrm>
            <a:custGeom>
              <a:avLst/>
              <a:gdLst>
                <a:gd name="T0" fmla="*/ 0 w 6"/>
                <a:gd name="T1" fmla="*/ 0 w 6"/>
                <a:gd name="T2" fmla="*/ 0 w 6"/>
                <a:gd name="T3" fmla="*/ 0 w 6"/>
                <a:gd name="T4" fmla="*/ 6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0" y="0"/>
                  </a:lnTo>
                  <a:lnTo>
                    <a:pt x="6"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4" name="Freeform 1137"/>
            <p:cNvSpPr/>
            <p:nvPr/>
          </p:nvSpPr>
          <p:spPr bwMode="auto">
            <a:xfrm>
              <a:off x="5051426" y="1260476"/>
              <a:ext cx="9525" cy="9525"/>
            </a:xfrm>
            <a:custGeom>
              <a:avLst/>
              <a:gdLst>
                <a:gd name="T0" fmla="*/ 0 w 6"/>
                <a:gd name="T1" fmla="*/ 6 h 6"/>
                <a:gd name="T2" fmla="*/ 6 w 6"/>
                <a:gd name="T3" fmla="*/ 6 h 6"/>
                <a:gd name="T4" fmla="*/ 6 w 6"/>
                <a:gd name="T5" fmla="*/ 6 h 6"/>
                <a:gd name="T6" fmla="*/ 0 w 6"/>
                <a:gd name="T7" fmla="*/ 0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5" name="Freeform 1138"/>
            <p:cNvSpPr/>
            <p:nvPr/>
          </p:nvSpPr>
          <p:spPr bwMode="auto">
            <a:xfrm>
              <a:off x="5043488" y="11112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6" name="Freeform 1139"/>
            <p:cNvSpPr/>
            <p:nvPr/>
          </p:nvSpPr>
          <p:spPr bwMode="auto">
            <a:xfrm>
              <a:off x="5043488" y="1111251"/>
              <a:ext cx="7938" cy="7938"/>
            </a:xfrm>
            <a:custGeom>
              <a:avLst/>
              <a:gdLst>
                <a:gd name="T0" fmla="*/ 0 w 5"/>
                <a:gd name="T1" fmla="*/ 5 h 5"/>
                <a:gd name="T2" fmla="*/ 5 w 5"/>
                <a:gd name="T3" fmla="*/ 5 h 5"/>
                <a:gd name="T4" fmla="*/ 5 w 5"/>
                <a:gd name="T5" fmla="*/ 0 h 5"/>
                <a:gd name="T6" fmla="*/ 0 w 5"/>
                <a:gd name="T7" fmla="*/ 0 h 5"/>
                <a:gd name="T8" fmla="*/ 0 w 5"/>
                <a:gd name="T9" fmla="*/ 0 h 5"/>
                <a:gd name="T10" fmla="*/ 0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5"/>
                  </a:lnTo>
                  <a:lnTo>
                    <a:pt x="5"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7" name="Freeform 1140"/>
            <p:cNvSpPr/>
            <p:nvPr/>
          </p:nvSpPr>
          <p:spPr bwMode="auto">
            <a:xfrm>
              <a:off x="5043488" y="1128713"/>
              <a:ext cx="7938" cy="7938"/>
            </a:xfrm>
            <a:custGeom>
              <a:avLst/>
              <a:gdLst>
                <a:gd name="T0" fmla="*/ 0 w 5"/>
                <a:gd name="T1" fmla="*/ 5 h 5"/>
                <a:gd name="T2" fmla="*/ 0 w 5"/>
                <a:gd name="T3" fmla="*/ 5 h 5"/>
                <a:gd name="T4" fmla="*/ 0 w 5"/>
                <a:gd name="T5" fmla="*/ 0 h 5"/>
                <a:gd name="T6" fmla="*/ 0 w 5"/>
                <a:gd name="T7" fmla="*/ 0 h 5"/>
                <a:gd name="T8" fmla="*/ 5 w 5"/>
                <a:gd name="T9" fmla="*/ 0 h 5"/>
                <a:gd name="T10" fmla="*/ 5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0" y="5"/>
                  </a:lnTo>
                  <a:lnTo>
                    <a:pt x="0" y="0"/>
                  </a:lnTo>
                  <a:lnTo>
                    <a:pt x="0" y="0"/>
                  </a:lnTo>
                  <a:lnTo>
                    <a:pt x="5" y="0"/>
                  </a:lnTo>
                  <a:lnTo>
                    <a:pt x="5"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8" name="Freeform 1141"/>
            <p:cNvSpPr/>
            <p:nvPr/>
          </p:nvSpPr>
          <p:spPr bwMode="auto">
            <a:xfrm>
              <a:off x="5043488" y="1128713"/>
              <a:ext cx="7938" cy="7938"/>
            </a:xfrm>
            <a:custGeom>
              <a:avLst/>
              <a:gdLst>
                <a:gd name="T0" fmla="*/ 0 w 5"/>
                <a:gd name="T1" fmla="*/ 5 h 5"/>
                <a:gd name="T2" fmla="*/ 5 w 5"/>
                <a:gd name="T3" fmla="*/ 5 h 5"/>
                <a:gd name="T4" fmla="*/ 5 w 5"/>
                <a:gd name="T5" fmla="*/ 0 h 5"/>
                <a:gd name="T6" fmla="*/ 0 w 5"/>
                <a:gd name="T7" fmla="*/ 0 h 5"/>
                <a:gd name="T8" fmla="*/ 0 w 5"/>
                <a:gd name="T9" fmla="*/ 0 h 5"/>
                <a:gd name="T10" fmla="*/ 0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5"/>
                  </a:lnTo>
                  <a:lnTo>
                    <a:pt x="5"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59" name="Freeform 1142"/>
            <p:cNvSpPr/>
            <p:nvPr/>
          </p:nvSpPr>
          <p:spPr bwMode="auto">
            <a:xfrm>
              <a:off x="5043488" y="11017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0" name="Freeform 1143"/>
            <p:cNvSpPr/>
            <p:nvPr/>
          </p:nvSpPr>
          <p:spPr bwMode="auto">
            <a:xfrm>
              <a:off x="5043488" y="1101726"/>
              <a:ext cx="7938" cy="9525"/>
            </a:xfrm>
            <a:custGeom>
              <a:avLst/>
              <a:gdLst>
                <a:gd name="T0" fmla="*/ 0 w 5"/>
                <a:gd name="T1" fmla="*/ 6 h 6"/>
                <a:gd name="T2" fmla="*/ 5 w 5"/>
                <a:gd name="T3" fmla="*/ 6 h 6"/>
                <a:gd name="T4" fmla="*/ 0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1" name="Freeform 1144"/>
            <p:cNvSpPr/>
            <p:nvPr/>
          </p:nvSpPr>
          <p:spPr bwMode="auto">
            <a:xfrm>
              <a:off x="5043488" y="10937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2" name="Freeform 1145"/>
            <p:cNvSpPr/>
            <p:nvPr/>
          </p:nvSpPr>
          <p:spPr bwMode="auto">
            <a:xfrm>
              <a:off x="5043488" y="10937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3" name="Freeform 1146"/>
            <p:cNvSpPr/>
            <p:nvPr/>
          </p:nvSpPr>
          <p:spPr bwMode="auto">
            <a:xfrm>
              <a:off x="5051426"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4" name="Freeform 1147"/>
            <p:cNvSpPr/>
            <p:nvPr/>
          </p:nvSpPr>
          <p:spPr bwMode="auto">
            <a:xfrm>
              <a:off x="5043488" y="1163638"/>
              <a:ext cx="7938" cy="0"/>
            </a:xfrm>
            <a:custGeom>
              <a:avLst/>
              <a:gdLst>
                <a:gd name="T0" fmla="*/ 5 w 5"/>
                <a:gd name="T1" fmla="*/ 5 w 5"/>
                <a:gd name="T2" fmla="*/ 5 w 5"/>
                <a:gd name="T3" fmla="*/ 5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5" name="Freeform 1148"/>
            <p:cNvSpPr/>
            <p:nvPr/>
          </p:nvSpPr>
          <p:spPr bwMode="auto">
            <a:xfrm>
              <a:off x="5051426" y="11541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6" name="Freeform 1149"/>
            <p:cNvSpPr/>
            <p:nvPr/>
          </p:nvSpPr>
          <p:spPr bwMode="auto">
            <a:xfrm>
              <a:off x="5043488" y="1154113"/>
              <a:ext cx="7938" cy="9525"/>
            </a:xfrm>
            <a:custGeom>
              <a:avLst/>
              <a:gdLst>
                <a:gd name="T0" fmla="*/ 5 w 5"/>
                <a:gd name="T1" fmla="*/ 6 h 6"/>
                <a:gd name="T2" fmla="*/ 5 w 5"/>
                <a:gd name="T3" fmla="*/ 0 h 6"/>
                <a:gd name="T4" fmla="*/ 5 w 5"/>
                <a:gd name="T5" fmla="*/ 0 h 6"/>
                <a:gd name="T6" fmla="*/ 5 w 5"/>
                <a:gd name="T7" fmla="*/ 0 h 6"/>
                <a:gd name="T8" fmla="*/ 0 w 5"/>
                <a:gd name="T9" fmla="*/ 0 h 6"/>
                <a:gd name="T10" fmla="*/ 0 w 5"/>
                <a:gd name="T11" fmla="*/ 0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0"/>
                  </a:lnTo>
                  <a:lnTo>
                    <a:pt x="5" y="0"/>
                  </a:lnTo>
                  <a:lnTo>
                    <a:pt x="5" y="0"/>
                  </a:lnTo>
                  <a:lnTo>
                    <a:pt x="0" y="0"/>
                  </a:lnTo>
                  <a:lnTo>
                    <a:pt x="0" y="0"/>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7" name="Freeform 1150"/>
            <p:cNvSpPr/>
            <p:nvPr/>
          </p:nvSpPr>
          <p:spPr bwMode="auto">
            <a:xfrm>
              <a:off x="5051426"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8" name="Freeform 1151"/>
            <p:cNvSpPr/>
            <p:nvPr/>
          </p:nvSpPr>
          <p:spPr bwMode="auto">
            <a:xfrm>
              <a:off x="5051426"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69" name="Freeform 1152"/>
            <p:cNvSpPr/>
            <p:nvPr/>
          </p:nvSpPr>
          <p:spPr bwMode="auto">
            <a:xfrm>
              <a:off x="5043488" y="1146176"/>
              <a:ext cx="7938" cy="7938"/>
            </a:xfrm>
            <a:custGeom>
              <a:avLst/>
              <a:gdLst>
                <a:gd name="T0" fmla="*/ 5 w 5"/>
                <a:gd name="T1" fmla="*/ 5 h 5"/>
                <a:gd name="T2" fmla="*/ 5 w 5"/>
                <a:gd name="T3" fmla="*/ 5 h 5"/>
                <a:gd name="T4" fmla="*/ 0 w 5"/>
                <a:gd name="T5" fmla="*/ 0 h 5"/>
                <a:gd name="T6" fmla="*/ 5 w 5"/>
                <a:gd name="T7" fmla="*/ 0 h 5"/>
                <a:gd name="T8" fmla="*/ 5 w 5"/>
                <a:gd name="T9" fmla="*/ 0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0" y="0"/>
                  </a:lnTo>
                  <a:lnTo>
                    <a:pt x="5" y="0"/>
                  </a:lnTo>
                  <a:lnTo>
                    <a:pt x="5" y="0"/>
                  </a:lnTo>
                  <a:lnTo>
                    <a:pt x="5"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0" name="Freeform 1153"/>
            <p:cNvSpPr/>
            <p:nvPr/>
          </p:nvSpPr>
          <p:spPr bwMode="auto">
            <a:xfrm>
              <a:off x="5043488" y="1146176"/>
              <a:ext cx="7938" cy="7938"/>
            </a:xfrm>
            <a:custGeom>
              <a:avLst/>
              <a:gdLst>
                <a:gd name="T0" fmla="*/ 5 w 5"/>
                <a:gd name="T1" fmla="*/ 5 h 5"/>
                <a:gd name="T2" fmla="*/ 5 w 5"/>
                <a:gd name="T3" fmla="*/ 5 h 5"/>
                <a:gd name="T4" fmla="*/ 5 w 5"/>
                <a:gd name="T5" fmla="*/ 0 h 5"/>
                <a:gd name="T6" fmla="*/ 5 w 5"/>
                <a:gd name="T7" fmla="*/ 0 h 5"/>
                <a:gd name="T8" fmla="*/ 0 w 5"/>
                <a:gd name="T9" fmla="*/ 0 h 5"/>
                <a:gd name="T10" fmla="*/ 0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5" y="0"/>
                  </a:lnTo>
                  <a:lnTo>
                    <a:pt x="0" y="0"/>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1" name="Freeform 1154"/>
            <p:cNvSpPr/>
            <p:nvPr/>
          </p:nvSpPr>
          <p:spPr bwMode="auto">
            <a:xfrm>
              <a:off x="5043488" y="1136651"/>
              <a:ext cx="7938" cy="9525"/>
            </a:xfrm>
            <a:custGeom>
              <a:avLst/>
              <a:gdLst>
                <a:gd name="T0" fmla="*/ 5 w 5"/>
                <a:gd name="T1" fmla="*/ 6 h 6"/>
                <a:gd name="T2" fmla="*/ 0 w 5"/>
                <a:gd name="T3" fmla="*/ 6 h 6"/>
                <a:gd name="T4" fmla="*/ 0 w 5"/>
                <a:gd name="T5" fmla="*/ 0 h 6"/>
                <a:gd name="T6" fmla="*/ 5 w 5"/>
                <a:gd name="T7" fmla="*/ 0 h 6"/>
                <a:gd name="T8" fmla="*/ 5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0" y="6"/>
                  </a:lnTo>
                  <a:lnTo>
                    <a:pt x="0" y="0"/>
                  </a:lnTo>
                  <a:lnTo>
                    <a:pt x="5" y="0"/>
                  </a:lnTo>
                  <a:lnTo>
                    <a:pt x="5"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2" name="Freeform 1155"/>
            <p:cNvSpPr/>
            <p:nvPr/>
          </p:nvSpPr>
          <p:spPr bwMode="auto">
            <a:xfrm>
              <a:off x="5043488" y="1136651"/>
              <a:ext cx="7938" cy="9525"/>
            </a:xfrm>
            <a:custGeom>
              <a:avLst/>
              <a:gdLst>
                <a:gd name="T0" fmla="*/ 5 w 5"/>
                <a:gd name="T1" fmla="*/ 6 h 6"/>
                <a:gd name="T2" fmla="*/ 5 w 5"/>
                <a:gd name="T3" fmla="*/ 6 h 6"/>
                <a:gd name="T4" fmla="*/ 5 w 5"/>
                <a:gd name="T5" fmla="*/ 0 h 6"/>
                <a:gd name="T6" fmla="*/ 0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0"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3" name="Freeform 1156"/>
            <p:cNvSpPr/>
            <p:nvPr/>
          </p:nvSpPr>
          <p:spPr bwMode="auto">
            <a:xfrm>
              <a:off x="5060951" y="1384301"/>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4" name="Freeform 1157"/>
            <p:cNvSpPr/>
            <p:nvPr/>
          </p:nvSpPr>
          <p:spPr bwMode="auto">
            <a:xfrm>
              <a:off x="5060951" y="1384301"/>
              <a:ext cx="7938" cy="7938"/>
            </a:xfrm>
            <a:custGeom>
              <a:avLst/>
              <a:gdLst>
                <a:gd name="T0" fmla="*/ 0 w 5"/>
                <a:gd name="T1" fmla="*/ 5 h 5"/>
                <a:gd name="T2" fmla="*/ 5 w 5"/>
                <a:gd name="T3" fmla="*/ 0 h 5"/>
                <a:gd name="T4" fmla="*/ 0 w 5"/>
                <a:gd name="T5" fmla="*/ 0 h 5"/>
                <a:gd name="T6" fmla="*/ 0 w 5"/>
                <a:gd name="T7" fmla="*/ 0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5" name="Freeform 1158"/>
            <p:cNvSpPr/>
            <p:nvPr/>
          </p:nvSpPr>
          <p:spPr bwMode="auto">
            <a:xfrm>
              <a:off x="5060951"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6" name="Freeform 1159"/>
            <p:cNvSpPr/>
            <p:nvPr/>
          </p:nvSpPr>
          <p:spPr bwMode="auto">
            <a:xfrm>
              <a:off x="5060951" y="1392238"/>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7" name="Freeform 1160"/>
            <p:cNvSpPr/>
            <p:nvPr/>
          </p:nvSpPr>
          <p:spPr bwMode="auto">
            <a:xfrm>
              <a:off x="5060951" y="1409701"/>
              <a:ext cx="7938" cy="0"/>
            </a:xfrm>
            <a:custGeom>
              <a:avLst/>
              <a:gdLst>
                <a:gd name="T0" fmla="*/ 0 w 5"/>
                <a:gd name="T1" fmla="*/ 0 w 5"/>
                <a:gd name="T2" fmla="*/ 0 w 5"/>
                <a:gd name="T3" fmla="*/ 0 w 5"/>
                <a:gd name="T4" fmla="*/ 5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0" y="0"/>
                  </a:lnTo>
                  <a:lnTo>
                    <a:pt x="5" y="0"/>
                  </a:lnTo>
                  <a:lnTo>
                    <a:pt x="5"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8" name="Freeform 1161"/>
            <p:cNvSpPr/>
            <p:nvPr/>
          </p:nvSpPr>
          <p:spPr bwMode="auto">
            <a:xfrm>
              <a:off x="5060951" y="1401763"/>
              <a:ext cx="7938" cy="7938"/>
            </a:xfrm>
            <a:custGeom>
              <a:avLst/>
              <a:gdLst>
                <a:gd name="T0" fmla="*/ 0 w 5"/>
                <a:gd name="T1" fmla="*/ 5 h 5"/>
                <a:gd name="T2" fmla="*/ 5 w 5"/>
                <a:gd name="T3" fmla="*/ 5 h 5"/>
                <a:gd name="T4" fmla="*/ 5 w 5"/>
                <a:gd name="T5" fmla="*/ 5 h 5"/>
                <a:gd name="T6" fmla="*/ 0 w 5"/>
                <a:gd name="T7" fmla="*/ 0 h 5"/>
                <a:gd name="T8" fmla="*/ 0 w 5"/>
                <a:gd name="T9" fmla="*/ 5 h 5"/>
                <a:gd name="T10" fmla="*/ 0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5"/>
                  </a:lnTo>
                  <a:lnTo>
                    <a:pt x="5"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79" name="Freeform 1162"/>
            <p:cNvSpPr/>
            <p:nvPr/>
          </p:nvSpPr>
          <p:spPr bwMode="auto">
            <a:xfrm>
              <a:off x="5060951" y="1401763"/>
              <a:ext cx="7938" cy="0"/>
            </a:xfrm>
            <a:custGeom>
              <a:avLst/>
              <a:gdLst>
                <a:gd name="T0" fmla="*/ 0 w 5"/>
                <a:gd name="T1" fmla="*/ 0 w 5"/>
                <a:gd name="T2" fmla="*/ 0 w 5"/>
                <a:gd name="T3" fmla="*/ 0 w 5"/>
                <a:gd name="T4" fmla="*/ 0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0" y="0"/>
                  </a:lnTo>
                  <a:lnTo>
                    <a:pt x="0" y="0"/>
                  </a:lnTo>
                  <a:lnTo>
                    <a:pt x="5"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0" name="Freeform 1163"/>
            <p:cNvSpPr/>
            <p:nvPr/>
          </p:nvSpPr>
          <p:spPr bwMode="auto">
            <a:xfrm>
              <a:off x="5060951" y="1401763"/>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1" name="Freeform 1164"/>
            <p:cNvSpPr/>
            <p:nvPr/>
          </p:nvSpPr>
          <p:spPr bwMode="auto">
            <a:xfrm>
              <a:off x="5060951"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2" name="Freeform 1165"/>
            <p:cNvSpPr/>
            <p:nvPr/>
          </p:nvSpPr>
          <p:spPr bwMode="auto">
            <a:xfrm>
              <a:off x="5060951"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3" name="Freeform 1166"/>
            <p:cNvSpPr/>
            <p:nvPr/>
          </p:nvSpPr>
          <p:spPr bwMode="auto">
            <a:xfrm>
              <a:off x="5060951"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4" name="Freeform 1167"/>
            <p:cNvSpPr/>
            <p:nvPr/>
          </p:nvSpPr>
          <p:spPr bwMode="auto">
            <a:xfrm>
              <a:off x="5060951"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5" name="Freeform 1168"/>
            <p:cNvSpPr/>
            <p:nvPr/>
          </p:nvSpPr>
          <p:spPr bwMode="auto">
            <a:xfrm>
              <a:off x="5060951"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6" name="Freeform 1169"/>
            <p:cNvSpPr/>
            <p:nvPr/>
          </p:nvSpPr>
          <p:spPr bwMode="auto">
            <a:xfrm>
              <a:off x="5060951"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7" name="Freeform 1170"/>
            <p:cNvSpPr/>
            <p:nvPr/>
          </p:nvSpPr>
          <p:spPr bwMode="auto">
            <a:xfrm>
              <a:off x="5068888"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8" name="Freeform 1171"/>
            <p:cNvSpPr/>
            <p:nvPr/>
          </p:nvSpPr>
          <p:spPr bwMode="auto">
            <a:xfrm>
              <a:off x="5060951" y="1436688"/>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89" name="Freeform 1172"/>
            <p:cNvSpPr/>
            <p:nvPr/>
          </p:nvSpPr>
          <p:spPr bwMode="auto">
            <a:xfrm>
              <a:off x="5060951" y="1409701"/>
              <a:ext cx="7938" cy="9525"/>
            </a:xfrm>
            <a:custGeom>
              <a:avLst/>
              <a:gdLst>
                <a:gd name="T0" fmla="*/ 5 w 5"/>
                <a:gd name="T1" fmla="*/ 6 h 6"/>
                <a:gd name="T2" fmla="*/ 0 w 5"/>
                <a:gd name="T3" fmla="*/ 6 h 6"/>
                <a:gd name="T4" fmla="*/ 0 w 5"/>
                <a:gd name="T5" fmla="*/ 0 h 6"/>
                <a:gd name="T6" fmla="*/ 0 w 5"/>
                <a:gd name="T7" fmla="*/ 0 h 6"/>
                <a:gd name="T8" fmla="*/ 5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0" y="6"/>
                  </a:lnTo>
                  <a:lnTo>
                    <a:pt x="0" y="0"/>
                  </a:lnTo>
                  <a:lnTo>
                    <a:pt x="0" y="0"/>
                  </a:lnTo>
                  <a:lnTo>
                    <a:pt x="5"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0" name="Freeform 1173"/>
            <p:cNvSpPr/>
            <p:nvPr/>
          </p:nvSpPr>
          <p:spPr bwMode="auto">
            <a:xfrm>
              <a:off x="5060951" y="1409701"/>
              <a:ext cx="7938" cy="9525"/>
            </a:xfrm>
            <a:custGeom>
              <a:avLst/>
              <a:gdLst>
                <a:gd name="T0" fmla="*/ 5 w 5"/>
                <a:gd name="T1" fmla="*/ 6 h 6"/>
                <a:gd name="T2" fmla="*/ 5 w 5"/>
                <a:gd name="T3" fmla="*/ 6 h 6"/>
                <a:gd name="T4" fmla="*/ 5 w 5"/>
                <a:gd name="T5" fmla="*/ 0 h 6"/>
                <a:gd name="T6" fmla="*/ 0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0"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1" name="Freeform 1174"/>
            <p:cNvSpPr/>
            <p:nvPr/>
          </p:nvSpPr>
          <p:spPr bwMode="auto">
            <a:xfrm>
              <a:off x="5068888" y="14287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2" name="Freeform 1175"/>
            <p:cNvSpPr/>
            <p:nvPr/>
          </p:nvSpPr>
          <p:spPr bwMode="auto">
            <a:xfrm>
              <a:off x="5060951" y="1428751"/>
              <a:ext cx="7938" cy="7938"/>
            </a:xfrm>
            <a:custGeom>
              <a:avLst/>
              <a:gdLst>
                <a:gd name="T0" fmla="*/ 5 w 5"/>
                <a:gd name="T1" fmla="*/ 5 h 5"/>
                <a:gd name="T2" fmla="*/ 5 w 5"/>
                <a:gd name="T3" fmla="*/ 5 h 5"/>
                <a:gd name="T4" fmla="*/ 5 w 5"/>
                <a:gd name="T5" fmla="*/ 0 h 5"/>
                <a:gd name="T6" fmla="*/ 5 w 5"/>
                <a:gd name="T7" fmla="*/ 0 h 5"/>
                <a:gd name="T8" fmla="*/ 0 w 5"/>
                <a:gd name="T9" fmla="*/ 0 h 5"/>
                <a:gd name="T10" fmla="*/ 0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5" y="0"/>
                  </a:lnTo>
                  <a:lnTo>
                    <a:pt x="0" y="0"/>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3" name="Freeform 1176"/>
            <p:cNvSpPr/>
            <p:nvPr/>
          </p:nvSpPr>
          <p:spPr bwMode="auto">
            <a:xfrm>
              <a:off x="5060951" y="1419226"/>
              <a:ext cx="7938" cy="9525"/>
            </a:xfrm>
            <a:custGeom>
              <a:avLst/>
              <a:gdLst>
                <a:gd name="T0" fmla="*/ 5 w 5"/>
                <a:gd name="T1" fmla="*/ 6 h 6"/>
                <a:gd name="T2" fmla="*/ 5 w 5"/>
                <a:gd name="T3" fmla="*/ 6 h 6"/>
                <a:gd name="T4" fmla="*/ 0 w 5"/>
                <a:gd name="T5" fmla="*/ 0 h 6"/>
                <a:gd name="T6" fmla="*/ 5 w 5"/>
                <a:gd name="T7" fmla="*/ 0 h 6"/>
                <a:gd name="T8" fmla="*/ 5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0" y="0"/>
                  </a:lnTo>
                  <a:lnTo>
                    <a:pt x="5" y="0"/>
                  </a:lnTo>
                  <a:lnTo>
                    <a:pt x="5"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4" name="Freeform 1177"/>
            <p:cNvSpPr/>
            <p:nvPr/>
          </p:nvSpPr>
          <p:spPr bwMode="auto">
            <a:xfrm>
              <a:off x="5060951" y="1419226"/>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5" name="Freeform 1178"/>
            <p:cNvSpPr/>
            <p:nvPr/>
          </p:nvSpPr>
          <p:spPr bwMode="auto">
            <a:xfrm>
              <a:off x="5060951"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6" name="Freeform 1179"/>
            <p:cNvSpPr/>
            <p:nvPr/>
          </p:nvSpPr>
          <p:spPr bwMode="auto">
            <a:xfrm>
              <a:off x="5060951"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7" name="Freeform 1180"/>
            <p:cNvSpPr/>
            <p:nvPr/>
          </p:nvSpPr>
          <p:spPr bwMode="auto">
            <a:xfrm>
              <a:off x="5060951" y="13049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8" name="Freeform 1181"/>
            <p:cNvSpPr/>
            <p:nvPr/>
          </p:nvSpPr>
          <p:spPr bwMode="auto">
            <a:xfrm>
              <a:off x="5060951" y="13049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199" name="Freeform 1182"/>
            <p:cNvSpPr/>
            <p:nvPr/>
          </p:nvSpPr>
          <p:spPr bwMode="auto">
            <a:xfrm>
              <a:off x="5060951" y="13128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0" name="Freeform 1183"/>
            <p:cNvSpPr/>
            <p:nvPr/>
          </p:nvSpPr>
          <p:spPr bwMode="auto">
            <a:xfrm>
              <a:off x="5060951" y="13128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1" name="Freeform 1184"/>
            <p:cNvSpPr/>
            <p:nvPr/>
          </p:nvSpPr>
          <p:spPr bwMode="auto">
            <a:xfrm>
              <a:off x="5060951" y="12954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2" name="Freeform 1185"/>
            <p:cNvSpPr/>
            <p:nvPr/>
          </p:nvSpPr>
          <p:spPr bwMode="auto">
            <a:xfrm>
              <a:off x="5051426" y="1295401"/>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3" name="Freeform 1186"/>
            <p:cNvSpPr/>
            <p:nvPr/>
          </p:nvSpPr>
          <p:spPr bwMode="auto">
            <a:xfrm>
              <a:off x="5051426" y="1277938"/>
              <a:ext cx="9525" cy="9525"/>
            </a:xfrm>
            <a:custGeom>
              <a:avLst/>
              <a:gdLst>
                <a:gd name="T0" fmla="*/ 6 w 6"/>
                <a:gd name="T1" fmla="*/ 6 h 6"/>
                <a:gd name="T2" fmla="*/ 0 w 6"/>
                <a:gd name="T3" fmla="*/ 6 h 6"/>
                <a:gd name="T4" fmla="*/ 0 w 6"/>
                <a:gd name="T5" fmla="*/ 0 h 6"/>
                <a:gd name="T6" fmla="*/ 6 w 6"/>
                <a:gd name="T7" fmla="*/ 0 h 6"/>
                <a:gd name="T8" fmla="*/ 6 w 6"/>
                <a:gd name="T9" fmla="*/ 0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0" y="6"/>
                  </a:lnTo>
                  <a:lnTo>
                    <a:pt x="0" y="0"/>
                  </a:lnTo>
                  <a:lnTo>
                    <a:pt x="6" y="0"/>
                  </a:lnTo>
                  <a:lnTo>
                    <a:pt x="6" y="0"/>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4" name="Freeform 1187"/>
            <p:cNvSpPr/>
            <p:nvPr/>
          </p:nvSpPr>
          <p:spPr bwMode="auto">
            <a:xfrm>
              <a:off x="5051426" y="1277938"/>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5" name="Freeform 1188"/>
            <p:cNvSpPr/>
            <p:nvPr/>
          </p:nvSpPr>
          <p:spPr bwMode="auto">
            <a:xfrm>
              <a:off x="5060951" y="128746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6" name="Freeform 1189"/>
            <p:cNvSpPr/>
            <p:nvPr/>
          </p:nvSpPr>
          <p:spPr bwMode="auto">
            <a:xfrm>
              <a:off x="5051426" y="1287463"/>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7" name="Freeform 1190"/>
            <p:cNvSpPr/>
            <p:nvPr/>
          </p:nvSpPr>
          <p:spPr bwMode="auto">
            <a:xfrm>
              <a:off x="5060951" y="1330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8" name="Freeform 1191"/>
            <p:cNvSpPr/>
            <p:nvPr/>
          </p:nvSpPr>
          <p:spPr bwMode="auto">
            <a:xfrm>
              <a:off x="5060951" y="1330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09" name="Freeform 1192"/>
            <p:cNvSpPr/>
            <p:nvPr/>
          </p:nvSpPr>
          <p:spPr bwMode="auto">
            <a:xfrm>
              <a:off x="5051426" y="1270001"/>
              <a:ext cx="9525" cy="7938"/>
            </a:xfrm>
            <a:custGeom>
              <a:avLst/>
              <a:gdLst>
                <a:gd name="T0" fmla="*/ 6 w 6"/>
                <a:gd name="T1" fmla="*/ 5 h 5"/>
                <a:gd name="T2" fmla="*/ 0 w 6"/>
                <a:gd name="T3" fmla="*/ 5 h 5"/>
                <a:gd name="T4" fmla="*/ 0 w 6"/>
                <a:gd name="T5" fmla="*/ 0 h 5"/>
                <a:gd name="T6" fmla="*/ 0 w 6"/>
                <a:gd name="T7" fmla="*/ 0 h 5"/>
                <a:gd name="T8" fmla="*/ 6 w 6"/>
                <a:gd name="T9" fmla="*/ 0 h 5"/>
                <a:gd name="T10" fmla="*/ 6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0" y="5"/>
                  </a:lnTo>
                  <a:lnTo>
                    <a:pt x="0" y="0"/>
                  </a:lnTo>
                  <a:lnTo>
                    <a:pt x="0" y="0"/>
                  </a:lnTo>
                  <a:lnTo>
                    <a:pt x="6" y="0"/>
                  </a:lnTo>
                  <a:lnTo>
                    <a:pt x="6"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0" name="Freeform 1193"/>
            <p:cNvSpPr/>
            <p:nvPr/>
          </p:nvSpPr>
          <p:spPr bwMode="auto">
            <a:xfrm>
              <a:off x="5051426" y="1270001"/>
              <a:ext cx="9525" cy="7938"/>
            </a:xfrm>
            <a:custGeom>
              <a:avLst/>
              <a:gdLst>
                <a:gd name="T0" fmla="*/ 6 w 6"/>
                <a:gd name="T1" fmla="*/ 5 h 5"/>
                <a:gd name="T2" fmla="*/ 6 w 6"/>
                <a:gd name="T3" fmla="*/ 5 h 5"/>
                <a:gd name="T4" fmla="*/ 6 w 6"/>
                <a:gd name="T5" fmla="*/ 0 h 5"/>
                <a:gd name="T6" fmla="*/ 0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0"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1" name="Freeform 1194"/>
            <p:cNvSpPr/>
            <p:nvPr/>
          </p:nvSpPr>
          <p:spPr bwMode="auto">
            <a:xfrm>
              <a:off x="5060951"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2" name="Freeform 1195"/>
            <p:cNvSpPr/>
            <p:nvPr/>
          </p:nvSpPr>
          <p:spPr bwMode="auto">
            <a:xfrm>
              <a:off x="5060951"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3" name="Freeform 1196"/>
            <p:cNvSpPr/>
            <p:nvPr/>
          </p:nvSpPr>
          <p:spPr bwMode="auto">
            <a:xfrm>
              <a:off x="5060951"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4" name="Freeform 1197"/>
            <p:cNvSpPr/>
            <p:nvPr/>
          </p:nvSpPr>
          <p:spPr bwMode="auto">
            <a:xfrm>
              <a:off x="5060951"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5" name="Freeform 1198"/>
            <p:cNvSpPr/>
            <p:nvPr/>
          </p:nvSpPr>
          <p:spPr bwMode="auto">
            <a:xfrm>
              <a:off x="5060951" y="13223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6" name="Freeform 1199"/>
            <p:cNvSpPr/>
            <p:nvPr/>
          </p:nvSpPr>
          <p:spPr bwMode="auto">
            <a:xfrm>
              <a:off x="5060951" y="1322388"/>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7" name="Freeform 1200"/>
            <p:cNvSpPr/>
            <p:nvPr/>
          </p:nvSpPr>
          <p:spPr bwMode="auto">
            <a:xfrm>
              <a:off x="4946651"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8" name="Freeform 1201"/>
            <p:cNvSpPr/>
            <p:nvPr/>
          </p:nvSpPr>
          <p:spPr bwMode="auto">
            <a:xfrm>
              <a:off x="4946651"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19" name="Freeform 1202"/>
            <p:cNvSpPr>
              <a:spLocks noEditPoints="1"/>
            </p:cNvSpPr>
            <p:nvPr/>
          </p:nvSpPr>
          <p:spPr bwMode="auto">
            <a:xfrm>
              <a:off x="4946651" y="1093788"/>
              <a:ext cx="34925" cy="422275"/>
            </a:xfrm>
            <a:custGeom>
              <a:avLst/>
              <a:gdLst>
                <a:gd name="T0" fmla="*/ 22 w 22"/>
                <a:gd name="T1" fmla="*/ 266 h 266"/>
                <a:gd name="T2" fmla="*/ 22 w 22"/>
                <a:gd name="T3" fmla="*/ 261 h 266"/>
                <a:gd name="T4" fmla="*/ 16 w 22"/>
                <a:gd name="T5" fmla="*/ 255 h 266"/>
                <a:gd name="T6" fmla="*/ 16 w 22"/>
                <a:gd name="T7" fmla="*/ 249 h 266"/>
                <a:gd name="T8" fmla="*/ 16 w 22"/>
                <a:gd name="T9" fmla="*/ 244 h 266"/>
                <a:gd name="T10" fmla="*/ 16 w 22"/>
                <a:gd name="T11" fmla="*/ 244 h 266"/>
                <a:gd name="T12" fmla="*/ 16 w 22"/>
                <a:gd name="T13" fmla="*/ 244 h 266"/>
                <a:gd name="T14" fmla="*/ 16 w 22"/>
                <a:gd name="T15" fmla="*/ 238 h 266"/>
                <a:gd name="T16" fmla="*/ 16 w 22"/>
                <a:gd name="T17" fmla="*/ 233 h 266"/>
                <a:gd name="T18" fmla="*/ 16 w 22"/>
                <a:gd name="T19" fmla="*/ 227 h 266"/>
                <a:gd name="T20" fmla="*/ 16 w 22"/>
                <a:gd name="T21" fmla="*/ 222 h 266"/>
                <a:gd name="T22" fmla="*/ 16 w 22"/>
                <a:gd name="T23" fmla="*/ 216 h 266"/>
                <a:gd name="T24" fmla="*/ 16 w 22"/>
                <a:gd name="T25" fmla="*/ 216 h 266"/>
                <a:gd name="T26" fmla="*/ 16 w 22"/>
                <a:gd name="T27" fmla="*/ 216 h 266"/>
                <a:gd name="T28" fmla="*/ 16 w 22"/>
                <a:gd name="T29" fmla="*/ 211 h 266"/>
                <a:gd name="T30" fmla="*/ 16 w 22"/>
                <a:gd name="T31" fmla="*/ 205 h 266"/>
                <a:gd name="T32" fmla="*/ 16 w 22"/>
                <a:gd name="T33" fmla="*/ 199 h 266"/>
                <a:gd name="T34" fmla="*/ 16 w 22"/>
                <a:gd name="T35" fmla="*/ 194 h 266"/>
                <a:gd name="T36" fmla="*/ 11 w 22"/>
                <a:gd name="T37" fmla="*/ 188 h 266"/>
                <a:gd name="T38" fmla="*/ 11 w 22"/>
                <a:gd name="T39" fmla="*/ 183 h 266"/>
                <a:gd name="T40" fmla="*/ 11 w 22"/>
                <a:gd name="T41" fmla="*/ 183 h 266"/>
                <a:gd name="T42" fmla="*/ 11 w 22"/>
                <a:gd name="T43" fmla="*/ 183 h 266"/>
                <a:gd name="T44" fmla="*/ 11 w 22"/>
                <a:gd name="T45" fmla="*/ 177 h 266"/>
                <a:gd name="T46" fmla="*/ 11 w 22"/>
                <a:gd name="T47" fmla="*/ 166 h 266"/>
                <a:gd name="T48" fmla="*/ 11 w 22"/>
                <a:gd name="T49" fmla="*/ 161 h 266"/>
                <a:gd name="T50" fmla="*/ 11 w 22"/>
                <a:gd name="T51" fmla="*/ 161 h 266"/>
                <a:gd name="T52" fmla="*/ 11 w 22"/>
                <a:gd name="T53" fmla="*/ 155 h 266"/>
                <a:gd name="T54" fmla="*/ 11 w 22"/>
                <a:gd name="T55" fmla="*/ 155 h 266"/>
                <a:gd name="T56" fmla="*/ 11 w 22"/>
                <a:gd name="T57" fmla="*/ 149 h 266"/>
                <a:gd name="T58" fmla="*/ 11 w 22"/>
                <a:gd name="T59" fmla="*/ 144 h 266"/>
                <a:gd name="T60" fmla="*/ 11 w 22"/>
                <a:gd name="T61" fmla="*/ 138 h 266"/>
                <a:gd name="T62" fmla="*/ 11 w 22"/>
                <a:gd name="T63" fmla="*/ 133 h 266"/>
                <a:gd name="T64" fmla="*/ 11 w 22"/>
                <a:gd name="T65" fmla="*/ 127 h 266"/>
                <a:gd name="T66" fmla="*/ 11 w 22"/>
                <a:gd name="T67" fmla="*/ 127 h 266"/>
                <a:gd name="T68" fmla="*/ 11 w 22"/>
                <a:gd name="T69" fmla="*/ 127 h 266"/>
                <a:gd name="T70" fmla="*/ 11 w 22"/>
                <a:gd name="T71" fmla="*/ 122 h 266"/>
                <a:gd name="T72" fmla="*/ 11 w 22"/>
                <a:gd name="T73" fmla="*/ 116 h 266"/>
                <a:gd name="T74" fmla="*/ 11 w 22"/>
                <a:gd name="T75" fmla="*/ 111 h 266"/>
                <a:gd name="T76" fmla="*/ 5 w 22"/>
                <a:gd name="T77" fmla="*/ 105 h 266"/>
                <a:gd name="T78" fmla="*/ 5 w 22"/>
                <a:gd name="T79" fmla="*/ 99 h 266"/>
                <a:gd name="T80" fmla="*/ 5 w 22"/>
                <a:gd name="T81" fmla="*/ 94 h 266"/>
                <a:gd name="T82" fmla="*/ 5 w 22"/>
                <a:gd name="T83" fmla="*/ 94 h 266"/>
                <a:gd name="T84" fmla="*/ 5 w 22"/>
                <a:gd name="T85" fmla="*/ 94 h 266"/>
                <a:gd name="T86" fmla="*/ 5 w 22"/>
                <a:gd name="T87" fmla="*/ 88 h 266"/>
                <a:gd name="T88" fmla="*/ 5 w 22"/>
                <a:gd name="T89" fmla="*/ 77 h 266"/>
                <a:gd name="T90" fmla="*/ 5 w 22"/>
                <a:gd name="T91" fmla="*/ 72 h 266"/>
                <a:gd name="T92" fmla="*/ 5 w 22"/>
                <a:gd name="T93" fmla="*/ 66 h 266"/>
                <a:gd name="T94" fmla="*/ 5 w 22"/>
                <a:gd name="T95" fmla="*/ 66 h 266"/>
                <a:gd name="T96" fmla="*/ 5 w 22"/>
                <a:gd name="T97" fmla="*/ 66 h 266"/>
                <a:gd name="T98" fmla="*/ 5 w 22"/>
                <a:gd name="T99" fmla="*/ 61 h 266"/>
                <a:gd name="T100" fmla="*/ 5 w 22"/>
                <a:gd name="T101" fmla="*/ 55 h 266"/>
                <a:gd name="T102" fmla="*/ 5 w 22"/>
                <a:gd name="T103" fmla="*/ 50 h 266"/>
                <a:gd name="T104" fmla="*/ 5 w 22"/>
                <a:gd name="T105" fmla="*/ 44 h 266"/>
                <a:gd name="T106" fmla="*/ 0 w 22"/>
                <a:gd name="T107" fmla="*/ 38 h 266"/>
                <a:gd name="T108" fmla="*/ 0 w 22"/>
                <a:gd name="T109" fmla="*/ 38 h 266"/>
                <a:gd name="T110" fmla="*/ 0 w 22"/>
                <a:gd name="T111" fmla="*/ 38 h 266"/>
                <a:gd name="T112" fmla="*/ 0 w 22"/>
                <a:gd name="T113" fmla="*/ 33 h 266"/>
                <a:gd name="T114" fmla="*/ 0 w 22"/>
                <a:gd name="T115" fmla="*/ 27 h 266"/>
                <a:gd name="T116" fmla="*/ 0 w 22"/>
                <a:gd name="T117" fmla="*/ 16 h 266"/>
                <a:gd name="T118" fmla="*/ 0 w 22"/>
                <a:gd name="T119" fmla="*/ 11 h 266"/>
                <a:gd name="T120" fmla="*/ 0 w 22"/>
                <a:gd name="T121" fmla="*/ 5 h 266"/>
                <a:gd name="T122" fmla="*/ 0 w 22"/>
                <a:gd name="T123" fmla="*/ 5 h 266"/>
                <a:gd name="T124" fmla="*/ 0 w 22"/>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266">
                  <a:moveTo>
                    <a:pt x="16" y="266"/>
                  </a:moveTo>
                  <a:lnTo>
                    <a:pt x="16" y="266"/>
                  </a:lnTo>
                  <a:lnTo>
                    <a:pt x="16" y="266"/>
                  </a:lnTo>
                  <a:lnTo>
                    <a:pt x="22" y="266"/>
                  </a:lnTo>
                  <a:lnTo>
                    <a:pt x="22" y="266"/>
                  </a:lnTo>
                  <a:lnTo>
                    <a:pt x="22" y="266"/>
                  </a:lnTo>
                  <a:lnTo>
                    <a:pt x="16" y="266"/>
                  </a:lnTo>
                  <a:close/>
                  <a:moveTo>
                    <a:pt x="16" y="261"/>
                  </a:moveTo>
                  <a:lnTo>
                    <a:pt x="16" y="261"/>
                  </a:lnTo>
                  <a:lnTo>
                    <a:pt x="16" y="261"/>
                  </a:lnTo>
                  <a:lnTo>
                    <a:pt x="22" y="261"/>
                  </a:lnTo>
                  <a:lnTo>
                    <a:pt x="22" y="261"/>
                  </a:lnTo>
                  <a:lnTo>
                    <a:pt x="16" y="261"/>
                  </a:lnTo>
                  <a:lnTo>
                    <a:pt x="16" y="261"/>
                  </a:lnTo>
                  <a:close/>
                  <a:moveTo>
                    <a:pt x="16" y="261"/>
                  </a:moveTo>
                  <a:lnTo>
                    <a:pt x="16" y="255"/>
                  </a:lnTo>
                  <a:lnTo>
                    <a:pt x="16" y="255"/>
                  </a:lnTo>
                  <a:lnTo>
                    <a:pt x="16" y="255"/>
                  </a:lnTo>
                  <a:lnTo>
                    <a:pt x="16" y="261"/>
                  </a:lnTo>
                  <a:lnTo>
                    <a:pt x="16" y="261"/>
                  </a:lnTo>
                  <a:lnTo>
                    <a:pt x="16" y="261"/>
                  </a:lnTo>
                  <a:close/>
                  <a:moveTo>
                    <a:pt x="16" y="255"/>
                  </a:moveTo>
                  <a:lnTo>
                    <a:pt x="16" y="249"/>
                  </a:lnTo>
                  <a:lnTo>
                    <a:pt x="16" y="249"/>
                  </a:lnTo>
                  <a:lnTo>
                    <a:pt x="16" y="249"/>
                  </a:lnTo>
                  <a:lnTo>
                    <a:pt x="16" y="255"/>
                  </a:lnTo>
                  <a:lnTo>
                    <a:pt x="16" y="255"/>
                  </a:lnTo>
                  <a:lnTo>
                    <a:pt x="16" y="255"/>
                  </a:lnTo>
                  <a:close/>
                  <a:moveTo>
                    <a:pt x="16" y="249"/>
                  </a:moveTo>
                  <a:lnTo>
                    <a:pt x="16" y="244"/>
                  </a:lnTo>
                  <a:lnTo>
                    <a:pt x="16" y="244"/>
                  </a:lnTo>
                  <a:lnTo>
                    <a:pt x="16" y="244"/>
                  </a:lnTo>
                  <a:lnTo>
                    <a:pt x="16" y="249"/>
                  </a:lnTo>
                  <a:lnTo>
                    <a:pt x="16" y="249"/>
                  </a:lnTo>
                  <a:lnTo>
                    <a:pt x="16" y="249"/>
                  </a:lnTo>
                  <a:close/>
                  <a:moveTo>
                    <a:pt x="16" y="244"/>
                  </a:moveTo>
                  <a:lnTo>
                    <a:pt x="16" y="238"/>
                  </a:lnTo>
                  <a:lnTo>
                    <a:pt x="16" y="238"/>
                  </a:lnTo>
                  <a:lnTo>
                    <a:pt x="16" y="238"/>
                  </a:lnTo>
                  <a:lnTo>
                    <a:pt x="16" y="244"/>
                  </a:lnTo>
                  <a:lnTo>
                    <a:pt x="16" y="244"/>
                  </a:lnTo>
                  <a:lnTo>
                    <a:pt x="16" y="244"/>
                  </a:lnTo>
                  <a:close/>
                  <a:moveTo>
                    <a:pt x="16" y="238"/>
                  </a:moveTo>
                  <a:lnTo>
                    <a:pt x="16" y="238"/>
                  </a:lnTo>
                  <a:lnTo>
                    <a:pt x="16" y="238"/>
                  </a:lnTo>
                  <a:lnTo>
                    <a:pt x="16" y="238"/>
                  </a:lnTo>
                  <a:lnTo>
                    <a:pt x="16" y="238"/>
                  </a:lnTo>
                  <a:lnTo>
                    <a:pt x="16" y="238"/>
                  </a:lnTo>
                  <a:lnTo>
                    <a:pt x="16" y="238"/>
                  </a:lnTo>
                  <a:close/>
                  <a:moveTo>
                    <a:pt x="16" y="233"/>
                  </a:moveTo>
                  <a:lnTo>
                    <a:pt x="16" y="233"/>
                  </a:lnTo>
                  <a:lnTo>
                    <a:pt x="16" y="233"/>
                  </a:lnTo>
                  <a:lnTo>
                    <a:pt x="16" y="233"/>
                  </a:lnTo>
                  <a:lnTo>
                    <a:pt x="16" y="233"/>
                  </a:lnTo>
                  <a:lnTo>
                    <a:pt x="16" y="233"/>
                  </a:lnTo>
                  <a:lnTo>
                    <a:pt x="16" y="233"/>
                  </a:lnTo>
                  <a:close/>
                  <a:moveTo>
                    <a:pt x="16" y="227"/>
                  </a:moveTo>
                  <a:lnTo>
                    <a:pt x="16" y="227"/>
                  </a:lnTo>
                  <a:lnTo>
                    <a:pt x="16" y="227"/>
                  </a:lnTo>
                  <a:lnTo>
                    <a:pt x="16" y="227"/>
                  </a:lnTo>
                  <a:lnTo>
                    <a:pt x="16" y="227"/>
                  </a:lnTo>
                  <a:lnTo>
                    <a:pt x="16" y="227"/>
                  </a:lnTo>
                  <a:lnTo>
                    <a:pt x="16" y="227"/>
                  </a:lnTo>
                  <a:close/>
                  <a:moveTo>
                    <a:pt x="16" y="227"/>
                  </a:moveTo>
                  <a:lnTo>
                    <a:pt x="16" y="222"/>
                  </a:lnTo>
                  <a:lnTo>
                    <a:pt x="16" y="222"/>
                  </a:lnTo>
                  <a:lnTo>
                    <a:pt x="16" y="222"/>
                  </a:lnTo>
                  <a:lnTo>
                    <a:pt x="16" y="227"/>
                  </a:lnTo>
                  <a:lnTo>
                    <a:pt x="16" y="227"/>
                  </a:lnTo>
                  <a:lnTo>
                    <a:pt x="16" y="227"/>
                  </a:lnTo>
                  <a:close/>
                  <a:moveTo>
                    <a:pt x="16" y="222"/>
                  </a:moveTo>
                  <a:lnTo>
                    <a:pt x="16" y="216"/>
                  </a:lnTo>
                  <a:lnTo>
                    <a:pt x="16" y="216"/>
                  </a:lnTo>
                  <a:lnTo>
                    <a:pt x="16" y="216"/>
                  </a:lnTo>
                  <a:lnTo>
                    <a:pt x="16" y="222"/>
                  </a:lnTo>
                  <a:lnTo>
                    <a:pt x="16" y="222"/>
                  </a:lnTo>
                  <a:lnTo>
                    <a:pt x="16" y="222"/>
                  </a:lnTo>
                  <a:close/>
                  <a:moveTo>
                    <a:pt x="16" y="216"/>
                  </a:moveTo>
                  <a:lnTo>
                    <a:pt x="16" y="211"/>
                  </a:lnTo>
                  <a:lnTo>
                    <a:pt x="16" y="211"/>
                  </a:lnTo>
                  <a:lnTo>
                    <a:pt x="16" y="211"/>
                  </a:lnTo>
                  <a:lnTo>
                    <a:pt x="16" y="216"/>
                  </a:lnTo>
                  <a:lnTo>
                    <a:pt x="16" y="216"/>
                  </a:lnTo>
                  <a:lnTo>
                    <a:pt x="16" y="216"/>
                  </a:lnTo>
                  <a:close/>
                  <a:moveTo>
                    <a:pt x="16" y="211"/>
                  </a:moveTo>
                  <a:lnTo>
                    <a:pt x="16" y="205"/>
                  </a:lnTo>
                  <a:lnTo>
                    <a:pt x="16" y="205"/>
                  </a:lnTo>
                  <a:lnTo>
                    <a:pt x="16" y="205"/>
                  </a:lnTo>
                  <a:lnTo>
                    <a:pt x="16" y="211"/>
                  </a:lnTo>
                  <a:lnTo>
                    <a:pt x="16" y="211"/>
                  </a:lnTo>
                  <a:lnTo>
                    <a:pt x="16" y="211"/>
                  </a:lnTo>
                  <a:close/>
                  <a:moveTo>
                    <a:pt x="16" y="205"/>
                  </a:moveTo>
                  <a:lnTo>
                    <a:pt x="16" y="199"/>
                  </a:lnTo>
                  <a:lnTo>
                    <a:pt x="16" y="199"/>
                  </a:lnTo>
                  <a:lnTo>
                    <a:pt x="16" y="199"/>
                  </a:lnTo>
                  <a:lnTo>
                    <a:pt x="16" y="205"/>
                  </a:lnTo>
                  <a:lnTo>
                    <a:pt x="16" y="205"/>
                  </a:lnTo>
                  <a:lnTo>
                    <a:pt x="16" y="205"/>
                  </a:lnTo>
                  <a:close/>
                  <a:moveTo>
                    <a:pt x="16" y="199"/>
                  </a:moveTo>
                  <a:lnTo>
                    <a:pt x="16" y="199"/>
                  </a:lnTo>
                  <a:lnTo>
                    <a:pt x="16" y="199"/>
                  </a:lnTo>
                  <a:lnTo>
                    <a:pt x="16" y="199"/>
                  </a:lnTo>
                  <a:lnTo>
                    <a:pt x="16" y="199"/>
                  </a:lnTo>
                  <a:lnTo>
                    <a:pt x="16" y="199"/>
                  </a:lnTo>
                  <a:lnTo>
                    <a:pt x="16" y="199"/>
                  </a:lnTo>
                  <a:close/>
                  <a:moveTo>
                    <a:pt x="16" y="194"/>
                  </a:moveTo>
                  <a:lnTo>
                    <a:pt x="11" y="194"/>
                  </a:lnTo>
                  <a:lnTo>
                    <a:pt x="16" y="194"/>
                  </a:lnTo>
                  <a:lnTo>
                    <a:pt x="16" y="194"/>
                  </a:lnTo>
                  <a:lnTo>
                    <a:pt x="16" y="194"/>
                  </a:lnTo>
                  <a:lnTo>
                    <a:pt x="16" y="194"/>
                  </a:lnTo>
                  <a:lnTo>
                    <a:pt x="16" y="194"/>
                  </a:lnTo>
                  <a:close/>
                  <a:moveTo>
                    <a:pt x="11" y="188"/>
                  </a:moveTo>
                  <a:lnTo>
                    <a:pt x="11" y="188"/>
                  </a:lnTo>
                  <a:lnTo>
                    <a:pt x="11" y="188"/>
                  </a:lnTo>
                  <a:lnTo>
                    <a:pt x="16" y="188"/>
                  </a:lnTo>
                  <a:lnTo>
                    <a:pt x="16" y="188"/>
                  </a:lnTo>
                  <a:lnTo>
                    <a:pt x="16" y="188"/>
                  </a:lnTo>
                  <a:lnTo>
                    <a:pt x="11" y="188"/>
                  </a:lnTo>
                  <a:close/>
                  <a:moveTo>
                    <a:pt x="11" y="183"/>
                  </a:moveTo>
                  <a:lnTo>
                    <a:pt x="11" y="183"/>
                  </a:lnTo>
                  <a:lnTo>
                    <a:pt x="11" y="183"/>
                  </a:lnTo>
                  <a:lnTo>
                    <a:pt x="11" y="183"/>
                  </a:lnTo>
                  <a:lnTo>
                    <a:pt x="16" y="183"/>
                  </a:lnTo>
                  <a:lnTo>
                    <a:pt x="11" y="188"/>
                  </a:lnTo>
                  <a:lnTo>
                    <a:pt x="11" y="183"/>
                  </a:lnTo>
                  <a:close/>
                  <a:moveTo>
                    <a:pt x="11" y="183"/>
                  </a:moveTo>
                  <a:lnTo>
                    <a:pt x="11" y="177"/>
                  </a:lnTo>
                  <a:lnTo>
                    <a:pt x="11" y="177"/>
                  </a:lnTo>
                  <a:lnTo>
                    <a:pt x="11" y="177"/>
                  </a:lnTo>
                  <a:lnTo>
                    <a:pt x="11" y="183"/>
                  </a:lnTo>
                  <a:lnTo>
                    <a:pt x="11" y="183"/>
                  </a:lnTo>
                  <a:lnTo>
                    <a:pt x="11" y="183"/>
                  </a:lnTo>
                  <a:close/>
                  <a:moveTo>
                    <a:pt x="11" y="177"/>
                  </a:moveTo>
                  <a:lnTo>
                    <a:pt x="11" y="172"/>
                  </a:lnTo>
                  <a:lnTo>
                    <a:pt x="11" y="172"/>
                  </a:lnTo>
                  <a:lnTo>
                    <a:pt x="11" y="172"/>
                  </a:lnTo>
                  <a:lnTo>
                    <a:pt x="11" y="177"/>
                  </a:lnTo>
                  <a:lnTo>
                    <a:pt x="11" y="177"/>
                  </a:lnTo>
                  <a:lnTo>
                    <a:pt x="11" y="177"/>
                  </a:lnTo>
                  <a:close/>
                  <a:moveTo>
                    <a:pt x="11" y="172"/>
                  </a:moveTo>
                  <a:lnTo>
                    <a:pt x="11" y="166"/>
                  </a:lnTo>
                  <a:lnTo>
                    <a:pt x="11" y="166"/>
                  </a:lnTo>
                  <a:lnTo>
                    <a:pt x="11" y="166"/>
                  </a:lnTo>
                  <a:lnTo>
                    <a:pt x="11" y="172"/>
                  </a:lnTo>
                  <a:lnTo>
                    <a:pt x="11" y="172"/>
                  </a:lnTo>
                  <a:lnTo>
                    <a:pt x="11" y="172"/>
                  </a:lnTo>
                  <a:close/>
                  <a:moveTo>
                    <a:pt x="11" y="166"/>
                  </a:moveTo>
                  <a:lnTo>
                    <a:pt x="11" y="161"/>
                  </a:lnTo>
                  <a:lnTo>
                    <a:pt x="11" y="161"/>
                  </a:lnTo>
                  <a:lnTo>
                    <a:pt x="11" y="161"/>
                  </a:lnTo>
                  <a:lnTo>
                    <a:pt x="11" y="166"/>
                  </a:lnTo>
                  <a:lnTo>
                    <a:pt x="11" y="166"/>
                  </a:lnTo>
                  <a:lnTo>
                    <a:pt x="11" y="166"/>
                  </a:lnTo>
                  <a:close/>
                  <a:moveTo>
                    <a:pt x="11" y="161"/>
                  </a:moveTo>
                  <a:lnTo>
                    <a:pt x="11" y="161"/>
                  </a:lnTo>
                  <a:lnTo>
                    <a:pt x="11" y="155"/>
                  </a:lnTo>
                  <a:lnTo>
                    <a:pt x="11" y="161"/>
                  </a:lnTo>
                  <a:lnTo>
                    <a:pt x="11" y="161"/>
                  </a:lnTo>
                  <a:lnTo>
                    <a:pt x="11" y="161"/>
                  </a:lnTo>
                  <a:lnTo>
                    <a:pt x="11" y="161"/>
                  </a:lnTo>
                  <a:close/>
                  <a:moveTo>
                    <a:pt x="11" y="155"/>
                  </a:moveTo>
                  <a:lnTo>
                    <a:pt x="11" y="155"/>
                  </a:lnTo>
                  <a:lnTo>
                    <a:pt x="11" y="155"/>
                  </a:lnTo>
                  <a:lnTo>
                    <a:pt x="11" y="155"/>
                  </a:lnTo>
                  <a:lnTo>
                    <a:pt x="11" y="155"/>
                  </a:lnTo>
                  <a:lnTo>
                    <a:pt x="11" y="155"/>
                  </a:lnTo>
                  <a:lnTo>
                    <a:pt x="11" y="155"/>
                  </a:lnTo>
                  <a:close/>
                  <a:moveTo>
                    <a:pt x="11" y="149"/>
                  </a:moveTo>
                  <a:lnTo>
                    <a:pt x="11" y="149"/>
                  </a:lnTo>
                  <a:lnTo>
                    <a:pt x="11" y="149"/>
                  </a:lnTo>
                  <a:lnTo>
                    <a:pt x="11" y="149"/>
                  </a:lnTo>
                  <a:lnTo>
                    <a:pt x="11" y="149"/>
                  </a:lnTo>
                  <a:lnTo>
                    <a:pt x="11" y="149"/>
                  </a:lnTo>
                  <a:lnTo>
                    <a:pt x="11" y="149"/>
                  </a:lnTo>
                  <a:close/>
                  <a:moveTo>
                    <a:pt x="11" y="144"/>
                  </a:moveTo>
                  <a:lnTo>
                    <a:pt x="11" y="144"/>
                  </a:lnTo>
                  <a:lnTo>
                    <a:pt x="11" y="144"/>
                  </a:lnTo>
                  <a:lnTo>
                    <a:pt x="11" y="144"/>
                  </a:lnTo>
                  <a:lnTo>
                    <a:pt x="11" y="144"/>
                  </a:lnTo>
                  <a:lnTo>
                    <a:pt x="11" y="144"/>
                  </a:lnTo>
                  <a:lnTo>
                    <a:pt x="11" y="144"/>
                  </a:lnTo>
                  <a:close/>
                  <a:moveTo>
                    <a:pt x="11" y="144"/>
                  </a:moveTo>
                  <a:lnTo>
                    <a:pt x="11" y="138"/>
                  </a:lnTo>
                  <a:lnTo>
                    <a:pt x="11" y="138"/>
                  </a:lnTo>
                  <a:lnTo>
                    <a:pt x="11" y="138"/>
                  </a:lnTo>
                  <a:lnTo>
                    <a:pt x="11" y="144"/>
                  </a:lnTo>
                  <a:lnTo>
                    <a:pt x="11" y="144"/>
                  </a:lnTo>
                  <a:lnTo>
                    <a:pt x="11" y="144"/>
                  </a:lnTo>
                  <a:close/>
                  <a:moveTo>
                    <a:pt x="11" y="138"/>
                  </a:moveTo>
                  <a:lnTo>
                    <a:pt x="11" y="133"/>
                  </a:lnTo>
                  <a:lnTo>
                    <a:pt x="11" y="133"/>
                  </a:lnTo>
                  <a:lnTo>
                    <a:pt x="11" y="133"/>
                  </a:lnTo>
                  <a:lnTo>
                    <a:pt x="11" y="138"/>
                  </a:lnTo>
                  <a:lnTo>
                    <a:pt x="11" y="138"/>
                  </a:lnTo>
                  <a:lnTo>
                    <a:pt x="11" y="138"/>
                  </a:lnTo>
                  <a:close/>
                  <a:moveTo>
                    <a:pt x="11" y="133"/>
                  </a:moveTo>
                  <a:lnTo>
                    <a:pt x="11" y="127"/>
                  </a:lnTo>
                  <a:lnTo>
                    <a:pt x="11" y="127"/>
                  </a:lnTo>
                  <a:lnTo>
                    <a:pt x="11" y="127"/>
                  </a:lnTo>
                  <a:lnTo>
                    <a:pt x="11" y="133"/>
                  </a:lnTo>
                  <a:lnTo>
                    <a:pt x="11" y="133"/>
                  </a:lnTo>
                  <a:lnTo>
                    <a:pt x="11" y="133"/>
                  </a:lnTo>
                  <a:close/>
                  <a:moveTo>
                    <a:pt x="11" y="127"/>
                  </a:moveTo>
                  <a:lnTo>
                    <a:pt x="11" y="122"/>
                  </a:lnTo>
                  <a:lnTo>
                    <a:pt x="11" y="122"/>
                  </a:lnTo>
                  <a:lnTo>
                    <a:pt x="11" y="122"/>
                  </a:lnTo>
                  <a:lnTo>
                    <a:pt x="11" y="127"/>
                  </a:lnTo>
                  <a:lnTo>
                    <a:pt x="11" y="127"/>
                  </a:lnTo>
                  <a:lnTo>
                    <a:pt x="11" y="127"/>
                  </a:lnTo>
                  <a:close/>
                  <a:moveTo>
                    <a:pt x="11" y="122"/>
                  </a:moveTo>
                  <a:lnTo>
                    <a:pt x="11" y="116"/>
                  </a:lnTo>
                  <a:lnTo>
                    <a:pt x="11" y="116"/>
                  </a:lnTo>
                  <a:lnTo>
                    <a:pt x="11" y="116"/>
                  </a:lnTo>
                  <a:lnTo>
                    <a:pt x="11" y="122"/>
                  </a:lnTo>
                  <a:lnTo>
                    <a:pt x="11" y="122"/>
                  </a:lnTo>
                  <a:lnTo>
                    <a:pt x="11" y="122"/>
                  </a:lnTo>
                  <a:close/>
                  <a:moveTo>
                    <a:pt x="5" y="116"/>
                  </a:moveTo>
                  <a:lnTo>
                    <a:pt x="5" y="111"/>
                  </a:lnTo>
                  <a:lnTo>
                    <a:pt x="11" y="111"/>
                  </a:lnTo>
                  <a:lnTo>
                    <a:pt x="11" y="111"/>
                  </a:lnTo>
                  <a:lnTo>
                    <a:pt x="11" y="116"/>
                  </a:lnTo>
                  <a:lnTo>
                    <a:pt x="11" y="116"/>
                  </a:lnTo>
                  <a:lnTo>
                    <a:pt x="5" y="116"/>
                  </a:lnTo>
                  <a:close/>
                  <a:moveTo>
                    <a:pt x="5" y="111"/>
                  </a:moveTo>
                  <a:lnTo>
                    <a:pt x="5" y="111"/>
                  </a:lnTo>
                  <a:lnTo>
                    <a:pt x="5" y="111"/>
                  </a:lnTo>
                  <a:lnTo>
                    <a:pt x="11" y="111"/>
                  </a:lnTo>
                  <a:lnTo>
                    <a:pt x="11" y="111"/>
                  </a:lnTo>
                  <a:lnTo>
                    <a:pt x="5" y="111"/>
                  </a:lnTo>
                  <a:lnTo>
                    <a:pt x="5" y="111"/>
                  </a:lnTo>
                  <a:close/>
                  <a:moveTo>
                    <a:pt x="5" y="105"/>
                  </a:moveTo>
                  <a:lnTo>
                    <a:pt x="5" y="105"/>
                  </a:lnTo>
                  <a:lnTo>
                    <a:pt x="5" y="105"/>
                  </a:lnTo>
                  <a:lnTo>
                    <a:pt x="5" y="105"/>
                  </a:lnTo>
                  <a:lnTo>
                    <a:pt x="11" y="105"/>
                  </a:lnTo>
                  <a:lnTo>
                    <a:pt x="5" y="105"/>
                  </a:lnTo>
                  <a:lnTo>
                    <a:pt x="5" y="105"/>
                  </a:lnTo>
                  <a:close/>
                  <a:moveTo>
                    <a:pt x="5" y="99"/>
                  </a:moveTo>
                  <a:lnTo>
                    <a:pt x="5" y="99"/>
                  </a:lnTo>
                  <a:lnTo>
                    <a:pt x="5" y="99"/>
                  </a:lnTo>
                  <a:lnTo>
                    <a:pt x="5" y="99"/>
                  </a:lnTo>
                  <a:lnTo>
                    <a:pt x="5" y="99"/>
                  </a:lnTo>
                  <a:lnTo>
                    <a:pt x="5" y="99"/>
                  </a:lnTo>
                  <a:lnTo>
                    <a:pt x="5" y="99"/>
                  </a:lnTo>
                  <a:close/>
                  <a:moveTo>
                    <a:pt x="5" y="94"/>
                  </a:moveTo>
                  <a:lnTo>
                    <a:pt x="5" y="94"/>
                  </a:lnTo>
                  <a:lnTo>
                    <a:pt x="5" y="94"/>
                  </a:lnTo>
                  <a:lnTo>
                    <a:pt x="5" y="94"/>
                  </a:lnTo>
                  <a:lnTo>
                    <a:pt x="5" y="94"/>
                  </a:lnTo>
                  <a:lnTo>
                    <a:pt x="5" y="94"/>
                  </a:lnTo>
                  <a:lnTo>
                    <a:pt x="5" y="94"/>
                  </a:lnTo>
                  <a:close/>
                  <a:moveTo>
                    <a:pt x="5" y="94"/>
                  </a:moveTo>
                  <a:lnTo>
                    <a:pt x="5" y="88"/>
                  </a:lnTo>
                  <a:lnTo>
                    <a:pt x="5" y="88"/>
                  </a:lnTo>
                  <a:lnTo>
                    <a:pt x="5" y="88"/>
                  </a:lnTo>
                  <a:lnTo>
                    <a:pt x="5" y="94"/>
                  </a:lnTo>
                  <a:lnTo>
                    <a:pt x="5" y="94"/>
                  </a:lnTo>
                  <a:lnTo>
                    <a:pt x="5" y="94"/>
                  </a:lnTo>
                  <a:close/>
                  <a:moveTo>
                    <a:pt x="5" y="88"/>
                  </a:moveTo>
                  <a:lnTo>
                    <a:pt x="5" y="83"/>
                  </a:lnTo>
                  <a:lnTo>
                    <a:pt x="5" y="83"/>
                  </a:lnTo>
                  <a:lnTo>
                    <a:pt x="5" y="83"/>
                  </a:lnTo>
                  <a:lnTo>
                    <a:pt x="5" y="88"/>
                  </a:lnTo>
                  <a:lnTo>
                    <a:pt x="5" y="88"/>
                  </a:lnTo>
                  <a:lnTo>
                    <a:pt x="5" y="88"/>
                  </a:lnTo>
                  <a:close/>
                  <a:moveTo>
                    <a:pt x="5" y="83"/>
                  </a:moveTo>
                  <a:lnTo>
                    <a:pt x="5" y="77"/>
                  </a:lnTo>
                  <a:lnTo>
                    <a:pt x="5" y="77"/>
                  </a:lnTo>
                  <a:lnTo>
                    <a:pt x="5" y="77"/>
                  </a:lnTo>
                  <a:lnTo>
                    <a:pt x="5" y="83"/>
                  </a:lnTo>
                  <a:lnTo>
                    <a:pt x="5" y="83"/>
                  </a:lnTo>
                  <a:lnTo>
                    <a:pt x="5" y="83"/>
                  </a:lnTo>
                  <a:close/>
                  <a:moveTo>
                    <a:pt x="5" y="77"/>
                  </a:moveTo>
                  <a:lnTo>
                    <a:pt x="5" y="72"/>
                  </a:lnTo>
                  <a:lnTo>
                    <a:pt x="5" y="72"/>
                  </a:lnTo>
                  <a:lnTo>
                    <a:pt x="5" y="72"/>
                  </a:lnTo>
                  <a:lnTo>
                    <a:pt x="5" y="77"/>
                  </a:lnTo>
                  <a:lnTo>
                    <a:pt x="5" y="77"/>
                  </a:lnTo>
                  <a:lnTo>
                    <a:pt x="5" y="77"/>
                  </a:lnTo>
                  <a:close/>
                  <a:moveTo>
                    <a:pt x="5" y="72"/>
                  </a:moveTo>
                  <a:lnTo>
                    <a:pt x="5" y="66"/>
                  </a:lnTo>
                  <a:lnTo>
                    <a:pt x="5" y="66"/>
                  </a:lnTo>
                  <a:lnTo>
                    <a:pt x="5" y="66"/>
                  </a:lnTo>
                  <a:lnTo>
                    <a:pt x="5" y="72"/>
                  </a:lnTo>
                  <a:lnTo>
                    <a:pt x="5" y="72"/>
                  </a:lnTo>
                  <a:lnTo>
                    <a:pt x="5" y="72"/>
                  </a:lnTo>
                  <a:close/>
                  <a:moveTo>
                    <a:pt x="5" y="66"/>
                  </a:moveTo>
                  <a:lnTo>
                    <a:pt x="5" y="61"/>
                  </a:lnTo>
                  <a:lnTo>
                    <a:pt x="5" y="61"/>
                  </a:lnTo>
                  <a:lnTo>
                    <a:pt x="5" y="61"/>
                  </a:lnTo>
                  <a:lnTo>
                    <a:pt x="5" y="66"/>
                  </a:lnTo>
                  <a:lnTo>
                    <a:pt x="5" y="66"/>
                  </a:lnTo>
                  <a:lnTo>
                    <a:pt x="5" y="66"/>
                  </a:lnTo>
                  <a:close/>
                  <a:moveTo>
                    <a:pt x="5" y="61"/>
                  </a:moveTo>
                  <a:lnTo>
                    <a:pt x="5" y="61"/>
                  </a:lnTo>
                  <a:lnTo>
                    <a:pt x="5" y="55"/>
                  </a:lnTo>
                  <a:lnTo>
                    <a:pt x="5" y="61"/>
                  </a:lnTo>
                  <a:lnTo>
                    <a:pt x="5" y="61"/>
                  </a:lnTo>
                  <a:lnTo>
                    <a:pt x="5" y="61"/>
                  </a:lnTo>
                  <a:lnTo>
                    <a:pt x="5" y="61"/>
                  </a:lnTo>
                  <a:close/>
                  <a:moveTo>
                    <a:pt x="5" y="55"/>
                  </a:moveTo>
                  <a:lnTo>
                    <a:pt x="5" y="55"/>
                  </a:lnTo>
                  <a:lnTo>
                    <a:pt x="5" y="55"/>
                  </a:lnTo>
                  <a:lnTo>
                    <a:pt x="5" y="55"/>
                  </a:lnTo>
                  <a:lnTo>
                    <a:pt x="5" y="55"/>
                  </a:lnTo>
                  <a:lnTo>
                    <a:pt x="5" y="55"/>
                  </a:lnTo>
                  <a:lnTo>
                    <a:pt x="5" y="55"/>
                  </a:lnTo>
                  <a:close/>
                  <a:moveTo>
                    <a:pt x="5" y="50"/>
                  </a:moveTo>
                  <a:lnTo>
                    <a:pt x="5" y="50"/>
                  </a:lnTo>
                  <a:lnTo>
                    <a:pt x="5" y="50"/>
                  </a:lnTo>
                  <a:lnTo>
                    <a:pt x="5" y="50"/>
                  </a:lnTo>
                  <a:lnTo>
                    <a:pt x="5" y="50"/>
                  </a:lnTo>
                  <a:lnTo>
                    <a:pt x="5" y="50"/>
                  </a:lnTo>
                  <a:lnTo>
                    <a:pt x="5" y="50"/>
                  </a:lnTo>
                  <a:close/>
                  <a:moveTo>
                    <a:pt x="5" y="44"/>
                  </a:moveTo>
                  <a:lnTo>
                    <a:pt x="5" y="44"/>
                  </a:lnTo>
                  <a:lnTo>
                    <a:pt x="5" y="44"/>
                  </a:lnTo>
                  <a:lnTo>
                    <a:pt x="5" y="44"/>
                  </a:lnTo>
                  <a:lnTo>
                    <a:pt x="5" y="44"/>
                  </a:lnTo>
                  <a:lnTo>
                    <a:pt x="5" y="44"/>
                  </a:lnTo>
                  <a:lnTo>
                    <a:pt x="5" y="44"/>
                  </a:lnTo>
                  <a:close/>
                  <a:moveTo>
                    <a:pt x="0" y="38"/>
                  </a:moveTo>
                  <a:lnTo>
                    <a:pt x="0" y="38"/>
                  </a:lnTo>
                  <a:lnTo>
                    <a:pt x="5" y="38"/>
                  </a:lnTo>
                  <a:lnTo>
                    <a:pt x="5" y="38"/>
                  </a:lnTo>
                  <a:lnTo>
                    <a:pt x="5" y="38"/>
                  </a:lnTo>
                  <a:lnTo>
                    <a:pt x="5" y="38"/>
                  </a:lnTo>
                  <a:lnTo>
                    <a:pt x="0" y="38"/>
                  </a:lnTo>
                  <a:close/>
                  <a:moveTo>
                    <a:pt x="0" y="38"/>
                  </a:moveTo>
                  <a:lnTo>
                    <a:pt x="0" y="33"/>
                  </a:lnTo>
                  <a:lnTo>
                    <a:pt x="0" y="33"/>
                  </a:lnTo>
                  <a:lnTo>
                    <a:pt x="5" y="33"/>
                  </a:lnTo>
                  <a:lnTo>
                    <a:pt x="5" y="38"/>
                  </a:lnTo>
                  <a:lnTo>
                    <a:pt x="5" y="38"/>
                  </a:lnTo>
                  <a:lnTo>
                    <a:pt x="0" y="38"/>
                  </a:lnTo>
                  <a:close/>
                  <a:moveTo>
                    <a:pt x="0" y="33"/>
                  </a:moveTo>
                  <a:lnTo>
                    <a:pt x="0" y="27"/>
                  </a:lnTo>
                  <a:lnTo>
                    <a:pt x="0" y="27"/>
                  </a:lnTo>
                  <a:lnTo>
                    <a:pt x="0" y="27"/>
                  </a:lnTo>
                  <a:lnTo>
                    <a:pt x="5" y="33"/>
                  </a:lnTo>
                  <a:lnTo>
                    <a:pt x="0" y="33"/>
                  </a:lnTo>
                  <a:lnTo>
                    <a:pt x="0" y="33"/>
                  </a:lnTo>
                  <a:close/>
                  <a:moveTo>
                    <a:pt x="0" y="27"/>
                  </a:moveTo>
                  <a:lnTo>
                    <a:pt x="0" y="22"/>
                  </a:lnTo>
                  <a:lnTo>
                    <a:pt x="0" y="22"/>
                  </a:lnTo>
                  <a:lnTo>
                    <a:pt x="0" y="22"/>
                  </a:lnTo>
                  <a:lnTo>
                    <a:pt x="0" y="27"/>
                  </a:lnTo>
                  <a:lnTo>
                    <a:pt x="0" y="27"/>
                  </a:lnTo>
                  <a:lnTo>
                    <a:pt x="0" y="27"/>
                  </a:lnTo>
                  <a:close/>
                  <a:moveTo>
                    <a:pt x="0" y="22"/>
                  </a:moveTo>
                  <a:lnTo>
                    <a:pt x="0" y="16"/>
                  </a:lnTo>
                  <a:lnTo>
                    <a:pt x="0" y="16"/>
                  </a:lnTo>
                  <a:lnTo>
                    <a:pt x="0" y="16"/>
                  </a:lnTo>
                  <a:lnTo>
                    <a:pt x="0" y="22"/>
                  </a:lnTo>
                  <a:lnTo>
                    <a:pt x="0" y="22"/>
                  </a:lnTo>
                  <a:lnTo>
                    <a:pt x="0" y="22"/>
                  </a:lnTo>
                  <a:close/>
                  <a:moveTo>
                    <a:pt x="0" y="16"/>
                  </a:moveTo>
                  <a:lnTo>
                    <a:pt x="0" y="11"/>
                  </a:lnTo>
                  <a:lnTo>
                    <a:pt x="0" y="11"/>
                  </a:lnTo>
                  <a:lnTo>
                    <a:pt x="0" y="11"/>
                  </a:lnTo>
                  <a:lnTo>
                    <a:pt x="0" y="16"/>
                  </a:lnTo>
                  <a:lnTo>
                    <a:pt x="0" y="16"/>
                  </a:lnTo>
                  <a:lnTo>
                    <a:pt x="0" y="16"/>
                  </a:lnTo>
                  <a:close/>
                  <a:moveTo>
                    <a:pt x="0" y="11"/>
                  </a:moveTo>
                  <a:lnTo>
                    <a:pt x="0" y="5"/>
                  </a:lnTo>
                  <a:lnTo>
                    <a:pt x="0" y="5"/>
                  </a:lnTo>
                  <a:lnTo>
                    <a:pt x="0" y="5"/>
                  </a:lnTo>
                  <a:lnTo>
                    <a:pt x="0" y="11"/>
                  </a:lnTo>
                  <a:lnTo>
                    <a:pt x="0" y="11"/>
                  </a:lnTo>
                  <a:lnTo>
                    <a:pt x="0" y="11"/>
                  </a:lnTo>
                  <a:close/>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0" name="Freeform 1203"/>
            <p:cNvSpPr>
              <a:spLocks noEditPoints="1"/>
            </p:cNvSpPr>
            <p:nvPr/>
          </p:nvSpPr>
          <p:spPr bwMode="auto">
            <a:xfrm>
              <a:off x="4946651" y="1093788"/>
              <a:ext cx="34925" cy="422275"/>
            </a:xfrm>
            <a:custGeom>
              <a:avLst/>
              <a:gdLst>
                <a:gd name="T0" fmla="*/ 22 w 22"/>
                <a:gd name="T1" fmla="*/ 266 h 266"/>
                <a:gd name="T2" fmla="*/ 22 w 22"/>
                <a:gd name="T3" fmla="*/ 261 h 266"/>
                <a:gd name="T4" fmla="*/ 22 w 22"/>
                <a:gd name="T5" fmla="*/ 255 h 266"/>
                <a:gd name="T6" fmla="*/ 16 w 22"/>
                <a:gd name="T7" fmla="*/ 249 h 266"/>
                <a:gd name="T8" fmla="*/ 16 w 22"/>
                <a:gd name="T9" fmla="*/ 244 h 266"/>
                <a:gd name="T10" fmla="*/ 16 w 22"/>
                <a:gd name="T11" fmla="*/ 244 h 266"/>
                <a:gd name="T12" fmla="*/ 16 w 22"/>
                <a:gd name="T13" fmla="*/ 244 h 266"/>
                <a:gd name="T14" fmla="*/ 16 w 22"/>
                <a:gd name="T15" fmla="*/ 238 h 266"/>
                <a:gd name="T16" fmla="*/ 16 w 22"/>
                <a:gd name="T17" fmla="*/ 233 h 266"/>
                <a:gd name="T18" fmla="*/ 16 w 22"/>
                <a:gd name="T19" fmla="*/ 227 h 266"/>
                <a:gd name="T20" fmla="*/ 16 w 22"/>
                <a:gd name="T21" fmla="*/ 222 h 266"/>
                <a:gd name="T22" fmla="*/ 16 w 22"/>
                <a:gd name="T23" fmla="*/ 216 h 266"/>
                <a:gd name="T24" fmla="*/ 16 w 22"/>
                <a:gd name="T25" fmla="*/ 216 h 266"/>
                <a:gd name="T26" fmla="*/ 16 w 22"/>
                <a:gd name="T27" fmla="*/ 216 h 266"/>
                <a:gd name="T28" fmla="*/ 16 w 22"/>
                <a:gd name="T29" fmla="*/ 211 h 266"/>
                <a:gd name="T30" fmla="*/ 16 w 22"/>
                <a:gd name="T31" fmla="*/ 205 h 266"/>
                <a:gd name="T32" fmla="*/ 16 w 22"/>
                <a:gd name="T33" fmla="*/ 199 h 266"/>
                <a:gd name="T34" fmla="*/ 16 w 22"/>
                <a:gd name="T35" fmla="*/ 194 h 266"/>
                <a:gd name="T36" fmla="*/ 11 w 22"/>
                <a:gd name="T37" fmla="*/ 188 h 266"/>
                <a:gd name="T38" fmla="*/ 11 w 22"/>
                <a:gd name="T39" fmla="*/ 183 h 266"/>
                <a:gd name="T40" fmla="*/ 11 w 22"/>
                <a:gd name="T41" fmla="*/ 183 h 266"/>
                <a:gd name="T42" fmla="*/ 11 w 22"/>
                <a:gd name="T43" fmla="*/ 183 h 266"/>
                <a:gd name="T44" fmla="*/ 16 w 22"/>
                <a:gd name="T45" fmla="*/ 177 h 266"/>
                <a:gd name="T46" fmla="*/ 11 w 22"/>
                <a:gd name="T47" fmla="*/ 166 h 266"/>
                <a:gd name="T48" fmla="*/ 11 w 22"/>
                <a:gd name="T49" fmla="*/ 161 h 266"/>
                <a:gd name="T50" fmla="*/ 11 w 22"/>
                <a:gd name="T51" fmla="*/ 161 h 266"/>
                <a:gd name="T52" fmla="*/ 11 w 22"/>
                <a:gd name="T53" fmla="*/ 155 h 266"/>
                <a:gd name="T54" fmla="*/ 11 w 22"/>
                <a:gd name="T55" fmla="*/ 155 h 266"/>
                <a:gd name="T56" fmla="*/ 11 w 22"/>
                <a:gd name="T57" fmla="*/ 149 h 266"/>
                <a:gd name="T58" fmla="*/ 11 w 22"/>
                <a:gd name="T59" fmla="*/ 144 h 266"/>
                <a:gd name="T60" fmla="*/ 11 w 22"/>
                <a:gd name="T61" fmla="*/ 138 h 266"/>
                <a:gd name="T62" fmla="*/ 11 w 22"/>
                <a:gd name="T63" fmla="*/ 133 h 266"/>
                <a:gd name="T64" fmla="*/ 11 w 22"/>
                <a:gd name="T65" fmla="*/ 127 h 266"/>
                <a:gd name="T66" fmla="*/ 5 w 22"/>
                <a:gd name="T67" fmla="*/ 127 h 266"/>
                <a:gd name="T68" fmla="*/ 5 w 22"/>
                <a:gd name="T69" fmla="*/ 127 h 266"/>
                <a:gd name="T70" fmla="*/ 11 w 22"/>
                <a:gd name="T71" fmla="*/ 122 h 266"/>
                <a:gd name="T72" fmla="*/ 11 w 22"/>
                <a:gd name="T73" fmla="*/ 116 h 266"/>
                <a:gd name="T74" fmla="*/ 11 w 22"/>
                <a:gd name="T75" fmla="*/ 111 h 266"/>
                <a:gd name="T76" fmla="*/ 5 w 22"/>
                <a:gd name="T77" fmla="*/ 105 h 266"/>
                <a:gd name="T78" fmla="*/ 5 w 22"/>
                <a:gd name="T79" fmla="*/ 99 h 266"/>
                <a:gd name="T80" fmla="*/ 5 w 22"/>
                <a:gd name="T81" fmla="*/ 94 h 266"/>
                <a:gd name="T82" fmla="*/ 5 w 22"/>
                <a:gd name="T83" fmla="*/ 94 h 266"/>
                <a:gd name="T84" fmla="*/ 5 w 22"/>
                <a:gd name="T85" fmla="*/ 94 h 266"/>
                <a:gd name="T86" fmla="*/ 5 w 22"/>
                <a:gd name="T87" fmla="*/ 88 h 266"/>
                <a:gd name="T88" fmla="*/ 5 w 22"/>
                <a:gd name="T89" fmla="*/ 77 h 266"/>
                <a:gd name="T90" fmla="*/ 5 w 22"/>
                <a:gd name="T91" fmla="*/ 72 h 266"/>
                <a:gd name="T92" fmla="*/ 5 w 22"/>
                <a:gd name="T93" fmla="*/ 66 h 266"/>
                <a:gd name="T94" fmla="*/ 5 w 22"/>
                <a:gd name="T95" fmla="*/ 66 h 266"/>
                <a:gd name="T96" fmla="*/ 5 w 22"/>
                <a:gd name="T97" fmla="*/ 66 h 266"/>
                <a:gd name="T98" fmla="*/ 5 w 22"/>
                <a:gd name="T99" fmla="*/ 61 h 266"/>
                <a:gd name="T100" fmla="*/ 5 w 22"/>
                <a:gd name="T101" fmla="*/ 55 h 266"/>
                <a:gd name="T102" fmla="*/ 5 w 22"/>
                <a:gd name="T103" fmla="*/ 50 h 266"/>
                <a:gd name="T104" fmla="*/ 5 w 22"/>
                <a:gd name="T105" fmla="*/ 44 h 266"/>
                <a:gd name="T106" fmla="*/ 0 w 22"/>
                <a:gd name="T107" fmla="*/ 38 h 266"/>
                <a:gd name="T108" fmla="*/ 0 w 22"/>
                <a:gd name="T109" fmla="*/ 38 h 266"/>
                <a:gd name="T110" fmla="*/ 0 w 22"/>
                <a:gd name="T111" fmla="*/ 38 h 266"/>
                <a:gd name="T112" fmla="*/ 0 w 22"/>
                <a:gd name="T113" fmla="*/ 33 h 266"/>
                <a:gd name="T114" fmla="*/ 5 w 22"/>
                <a:gd name="T115" fmla="*/ 27 h 266"/>
                <a:gd name="T116" fmla="*/ 0 w 22"/>
                <a:gd name="T117" fmla="*/ 16 h 266"/>
                <a:gd name="T118" fmla="*/ 0 w 22"/>
                <a:gd name="T119" fmla="*/ 11 h 266"/>
                <a:gd name="T120" fmla="*/ 0 w 22"/>
                <a:gd name="T121" fmla="*/ 5 h 266"/>
                <a:gd name="T122" fmla="*/ 0 w 22"/>
                <a:gd name="T123" fmla="*/ 5 h 266"/>
                <a:gd name="T124" fmla="*/ 0 w 22"/>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266">
                  <a:moveTo>
                    <a:pt x="16" y="266"/>
                  </a:moveTo>
                  <a:lnTo>
                    <a:pt x="16" y="266"/>
                  </a:lnTo>
                  <a:lnTo>
                    <a:pt x="16" y="266"/>
                  </a:lnTo>
                  <a:lnTo>
                    <a:pt x="22" y="266"/>
                  </a:lnTo>
                  <a:lnTo>
                    <a:pt x="22" y="266"/>
                  </a:lnTo>
                  <a:lnTo>
                    <a:pt x="22" y="266"/>
                  </a:lnTo>
                  <a:lnTo>
                    <a:pt x="16" y="266"/>
                  </a:lnTo>
                  <a:close/>
                  <a:moveTo>
                    <a:pt x="16" y="261"/>
                  </a:moveTo>
                  <a:lnTo>
                    <a:pt x="16" y="261"/>
                  </a:lnTo>
                  <a:lnTo>
                    <a:pt x="16" y="261"/>
                  </a:lnTo>
                  <a:lnTo>
                    <a:pt x="22" y="261"/>
                  </a:lnTo>
                  <a:lnTo>
                    <a:pt x="22" y="261"/>
                  </a:lnTo>
                  <a:lnTo>
                    <a:pt x="16" y="266"/>
                  </a:lnTo>
                  <a:lnTo>
                    <a:pt x="16" y="261"/>
                  </a:lnTo>
                  <a:close/>
                  <a:moveTo>
                    <a:pt x="16" y="261"/>
                  </a:moveTo>
                  <a:lnTo>
                    <a:pt x="16" y="255"/>
                  </a:lnTo>
                  <a:lnTo>
                    <a:pt x="16" y="255"/>
                  </a:lnTo>
                  <a:lnTo>
                    <a:pt x="22" y="255"/>
                  </a:lnTo>
                  <a:lnTo>
                    <a:pt x="22" y="261"/>
                  </a:lnTo>
                  <a:lnTo>
                    <a:pt x="16" y="261"/>
                  </a:lnTo>
                  <a:lnTo>
                    <a:pt x="16" y="261"/>
                  </a:lnTo>
                  <a:close/>
                  <a:moveTo>
                    <a:pt x="16" y="255"/>
                  </a:moveTo>
                  <a:lnTo>
                    <a:pt x="16" y="249"/>
                  </a:lnTo>
                  <a:lnTo>
                    <a:pt x="16" y="249"/>
                  </a:lnTo>
                  <a:lnTo>
                    <a:pt x="16" y="249"/>
                  </a:lnTo>
                  <a:lnTo>
                    <a:pt x="22" y="255"/>
                  </a:lnTo>
                  <a:lnTo>
                    <a:pt x="16" y="255"/>
                  </a:lnTo>
                  <a:lnTo>
                    <a:pt x="16" y="255"/>
                  </a:lnTo>
                  <a:close/>
                  <a:moveTo>
                    <a:pt x="16" y="249"/>
                  </a:moveTo>
                  <a:lnTo>
                    <a:pt x="16" y="244"/>
                  </a:lnTo>
                  <a:lnTo>
                    <a:pt x="16" y="244"/>
                  </a:lnTo>
                  <a:lnTo>
                    <a:pt x="16" y="244"/>
                  </a:lnTo>
                  <a:lnTo>
                    <a:pt x="16" y="249"/>
                  </a:lnTo>
                  <a:lnTo>
                    <a:pt x="16" y="249"/>
                  </a:lnTo>
                  <a:lnTo>
                    <a:pt x="16" y="249"/>
                  </a:lnTo>
                  <a:close/>
                  <a:moveTo>
                    <a:pt x="16" y="244"/>
                  </a:moveTo>
                  <a:lnTo>
                    <a:pt x="16" y="238"/>
                  </a:lnTo>
                  <a:lnTo>
                    <a:pt x="16" y="238"/>
                  </a:lnTo>
                  <a:lnTo>
                    <a:pt x="16" y="238"/>
                  </a:lnTo>
                  <a:lnTo>
                    <a:pt x="16" y="244"/>
                  </a:lnTo>
                  <a:lnTo>
                    <a:pt x="16" y="244"/>
                  </a:lnTo>
                  <a:lnTo>
                    <a:pt x="16" y="244"/>
                  </a:lnTo>
                  <a:close/>
                  <a:moveTo>
                    <a:pt x="16" y="238"/>
                  </a:moveTo>
                  <a:lnTo>
                    <a:pt x="16" y="238"/>
                  </a:lnTo>
                  <a:lnTo>
                    <a:pt x="16" y="233"/>
                  </a:lnTo>
                  <a:lnTo>
                    <a:pt x="16" y="238"/>
                  </a:lnTo>
                  <a:lnTo>
                    <a:pt x="16" y="238"/>
                  </a:lnTo>
                  <a:lnTo>
                    <a:pt x="16" y="238"/>
                  </a:lnTo>
                  <a:lnTo>
                    <a:pt x="16" y="238"/>
                  </a:lnTo>
                  <a:close/>
                  <a:moveTo>
                    <a:pt x="16" y="233"/>
                  </a:moveTo>
                  <a:lnTo>
                    <a:pt x="16" y="233"/>
                  </a:lnTo>
                  <a:lnTo>
                    <a:pt x="16" y="233"/>
                  </a:lnTo>
                  <a:lnTo>
                    <a:pt x="16" y="233"/>
                  </a:lnTo>
                  <a:lnTo>
                    <a:pt x="16" y="233"/>
                  </a:lnTo>
                  <a:lnTo>
                    <a:pt x="16" y="233"/>
                  </a:lnTo>
                  <a:lnTo>
                    <a:pt x="16" y="233"/>
                  </a:lnTo>
                  <a:close/>
                  <a:moveTo>
                    <a:pt x="16" y="227"/>
                  </a:moveTo>
                  <a:lnTo>
                    <a:pt x="16" y="227"/>
                  </a:lnTo>
                  <a:lnTo>
                    <a:pt x="16" y="227"/>
                  </a:lnTo>
                  <a:lnTo>
                    <a:pt x="16" y="227"/>
                  </a:lnTo>
                  <a:lnTo>
                    <a:pt x="16" y="227"/>
                  </a:lnTo>
                  <a:lnTo>
                    <a:pt x="16" y="227"/>
                  </a:lnTo>
                  <a:lnTo>
                    <a:pt x="16" y="227"/>
                  </a:lnTo>
                  <a:close/>
                  <a:moveTo>
                    <a:pt x="16" y="227"/>
                  </a:moveTo>
                  <a:lnTo>
                    <a:pt x="16" y="222"/>
                  </a:lnTo>
                  <a:lnTo>
                    <a:pt x="16" y="222"/>
                  </a:lnTo>
                  <a:lnTo>
                    <a:pt x="16" y="222"/>
                  </a:lnTo>
                  <a:lnTo>
                    <a:pt x="16" y="227"/>
                  </a:lnTo>
                  <a:lnTo>
                    <a:pt x="16" y="227"/>
                  </a:lnTo>
                  <a:lnTo>
                    <a:pt x="16" y="227"/>
                  </a:lnTo>
                  <a:close/>
                  <a:moveTo>
                    <a:pt x="16" y="222"/>
                  </a:moveTo>
                  <a:lnTo>
                    <a:pt x="16" y="216"/>
                  </a:lnTo>
                  <a:lnTo>
                    <a:pt x="16" y="216"/>
                  </a:lnTo>
                  <a:lnTo>
                    <a:pt x="16" y="216"/>
                  </a:lnTo>
                  <a:lnTo>
                    <a:pt x="16" y="222"/>
                  </a:lnTo>
                  <a:lnTo>
                    <a:pt x="16" y="222"/>
                  </a:lnTo>
                  <a:lnTo>
                    <a:pt x="16" y="222"/>
                  </a:lnTo>
                  <a:close/>
                  <a:moveTo>
                    <a:pt x="16" y="216"/>
                  </a:moveTo>
                  <a:lnTo>
                    <a:pt x="16" y="211"/>
                  </a:lnTo>
                  <a:lnTo>
                    <a:pt x="16" y="211"/>
                  </a:lnTo>
                  <a:lnTo>
                    <a:pt x="16" y="211"/>
                  </a:lnTo>
                  <a:lnTo>
                    <a:pt x="16" y="216"/>
                  </a:lnTo>
                  <a:lnTo>
                    <a:pt x="16" y="216"/>
                  </a:lnTo>
                  <a:lnTo>
                    <a:pt x="16" y="216"/>
                  </a:lnTo>
                  <a:close/>
                  <a:moveTo>
                    <a:pt x="16" y="211"/>
                  </a:moveTo>
                  <a:lnTo>
                    <a:pt x="16" y="205"/>
                  </a:lnTo>
                  <a:lnTo>
                    <a:pt x="16" y="205"/>
                  </a:lnTo>
                  <a:lnTo>
                    <a:pt x="16" y="205"/>
                  </a:lnTo>
                  <a:lnTo>
                    <a:pt x="16" y="211"/>
                  </a:lnTo>
                  <a:lnTo>
                    <a:pt x="16" y="211"/>
                  </a:lnTo>
                  <a:lnTo>
                    <a:pt x="16" y="211"/>
                  </a:lnTo>
                  <a:close/>
                  <a:moveTo>
                    <a:pt x="16" y="205"/>
                  </a:moveTo>
                  <a:lnTo>
                    <a:pt x="11" y="199"/>
                  </a:lnTo>
                  <a:lnTo>
                    <a:pt x="16" y="199"/>
                  </a:lnTo>
                  <a:lnTo>
                    <a:pt x="16" y="199"/>
                  </a:lnTo>
                  <a:lnTo>
                    <a:pt x="16" y="205"/>
                  </a:lnTo>
                  <a:lnTo>
                    <a:pt x="16" y="205"/>
                  </a:lnTo>
                  <a:lnTo>
                    <a:pt x="16" y="205"/>
                  </a:lnTo>
                  <a:close/>
                  <a:moveTo>
                    <a:pt x="11" y="199"/>
                  </a:moveTo>
                  <a:lnTo>
                    <a:pt x="11" y="199"/>
                  </a:lnTo>
                  <a:lnTo>
                    <a:pt x="16" y="194"/>
                  </a:lnTo>
                  <a:lnTo>
                    <a:pt x="16" y="199"/>
                  </a:lnTo>
                  <a:lnTo>
                    <a:pt x="16" y="199"/>
                  </a:lnTo>
                  <a:lnTo>
                    <a:pt x="16" y="199"/>
                  </a:lnTo>
                  <a:lnTo>
                    <a:pt x="11" y="199"/>
                  </a:lnTo>
                  <a:close/>
                  <a:moveTo>
                    <a:pt x="11" y="194"/>
                  </a:moveTo>
                  <a:lnTo>
                    <a:pt x="11" y="194"/>
                  </a:lnTo>
                  <a:lnTo>
                    <a:pt x="16" y="194"/>
                  </a:lnTo>
                  <a:lnTo>
                    <a:pt x="16" y="194"/>
                  </a:lnTo>
                  <a:lnTo>
                    <a:pt x="16" y="194"/>
                  </a:lnTo>
                  <a:lnTo>
                    <a:pt x="16" y="194"/>
                  </a:lnTo>
                  <a:lnTo>
                    <a:pt x="11" y="194"/>
                  </a:lnTo>
                  <a:close/>
                  <a:moveTo>
                    <a:pt x="11" y="188"/>
                  </a:moveTo>
                  <a:lnTo>
                    <a:pt x="11" y="188"/>
                  </a:lnTo>
                  <a:lnTo>
                    <a:pt x="11" y="188"/>
                  </a:lnTo>
                  <a:lnTo>
                    <a:pt x="16" y="188"/>
                  </a:lnTo>
                  <a:lnTo>
                    <a:pt x="16" y="188"/>
                  </a:lnTo>
                  <a:lnTo>
                    <a:pt x="16" y="188"/>
                  </a:lnTo>
                  <a:lnTo>
                    <a:pt x="11" y="188"/>
                  </a:lnTo>
                  <a:close/>
                  <a:moveTo>
                    <a:pt x="11" y="183"/>
                  </a:moveTo>
                  <a:lnTo>
                    <a:pt x="11" y="183"/>
                  </a:lnTo>
                  <a:lnTo>
                    <a:pt x="11" y="183"/>
                  </a:lnTo>
                  <a:lnTo>
                    <a:pt x="16" y="183"/>
                  </a:lnTo>
                  <a:lnTo>
                    <a:pt x="16" y="183"/>
                  </a:lnTo>
                  <a:lnTo>
                    <a:pt x="11" y="188"/>
                  </a:lnTo>
                  <a:lnTo>
                    <a:pt x="11" y="183"/>
                  </a:lnTo>
                  <a:close/>
                  <a:moveTo>
                    <a:pt x="11" y="183"/>
                  </a:moveTo>
                  <a:lnTo>
                    <a:pt x="11" y="177"/>
                  </a:lnTo>
                  <a:lnTo>
                    <a:pt x="11" y="177"/>
                  </a:lnTo>
                  <a:lnTo>
                    <a:pt x="16" y="177"/>
                  </a:lnTo>
                  <a:lnTo>
                    <a:pt x="16" y="183"/>
                  </a:lnTo>
                  <a:lnTo>
                    <a:pt x="11" y="183"/>
                  </a:lnTo>
                  <a:lnTo>
                    <a:pt x="11" y="183"/>
                  </a:lnTo>
                  <a:close/>
                  <a:moveTo>
                    <a:pt x="11" y="177"/>
                  </a:moveTo>
                  <a:lnTo>
                    <a:pt x="11" y="172"/>
                  </a:lnTo>
                  <a:lnTo>
                    <a:pt x="11" y="172"/>
                  </a:lnTo>
                  <a:lnTo>
                    <a:pt x="11" y="172"/>
                  </a:lnTo>
                  <a:lnTo>
                    <a:pt x="16" y="177"/>
                  </a:lnTo>
                  <a:lnTo>
                    <a:pt x="11" y="177"/>
                  </a:lnTo>
                  <a:lnTo>
                    <a:pt x="11" y="177"/>
                  </a:lnTo>
                  <a:close/>
                  <a:moveTo>
                    <a:pt x="11" y="172"/>
                  </a:moveTo>
                  <a:lnTo>
                    <a:pt x="11" y="166"/>
                  </a:lnTo>
                  <a:lnTo>
                    <a:pt x="11" y="166"/>
                  </a:lnTo>
                  <a:lnTo>
                    <a:pt x="11" y="166"/>
                  </a:lnTo>
                  <a:lnTo>
                    <a:pt x="11" y="172"/>
                  </a:lnTo>
                  <a:lnTo>
                    <a:pt x="11" y="172"/>
                  </a:lnTo>
                  <a:lnTo>
                    <a:pt x="11" y="172"/>
                  </a:lnTo>
                  <a:close/>
                  <a:moveTo>
                    <a:pt x="11" y="166"/>
                  </a:moveTo>
                  <a:lnTo>
                    <a:pt x="11" y="161"/>
                  </a:lnTo>
                  <a:lnTo>
                    <a:pt x="11" y="161"/>
                  </a:lnTo>
                  <a:lnTo>
                    <a:pt x="11" y="161"/>
                  </a:lnTo>
                  <a:lnTo>
                    <a:pt x="11" y="166"/>
                  </a:lnTo>
                  <a:lnTo>
                    <a:pt x="11" y="166"/>
                  </a:lnTo>
                  <a:lnTo>
                    <a:pt x="11" y="166"/>
                  </a:lnTo>
                  <a:close/>
                  <a:moveTo>
                    <a:pt x="11" y="161"/>
                  </a:moveTo>
                  <a:lnTo>
                    <a:pt x="11" y="161"/>
                  </a:lnTo>
                  <a:lnTo>
                    <a:pt x="11" y="155"/>
                  </a:lnTo>
                  <a:lnTo>
                    <a:pt x="11" y="161"/>
                  </a:lnTo>
                  <a:lnTo>
                    <a:pt x="11" y="161"/>
                  </a:lnTo>
                  <a:lnTo>
                    <a:pt x="11" y="161"/>
                  </a:lnTo>
                  <a:lnTo>
                    <a:pt x="11" y="161"/>
                  </a:lnTo>
                  <a:close/>
                  <a:moveTo>
                    <a:pt x="11" y="155"/>
                  </a:moveTo>
                  <a:lnTo>
                    <a:pt x="11" y="155"/>
                  </a:lnTo>
                  <a:lnTo>
                    <a:pt x="11" y="155"/>
                  </a:lnTo>
                  <a:lnTo>
                    <a:pt x="11" y="155"/>
                  </a:lnTo>
                  <a:lnTo>
                    <a:pt x="11" y="155"/>
                  </a:lnTo>
                  <a:lnTo>
                    <a:pt x="11" y="155"/>
                  </a:lnTo>
                  <a:lnTo>
                    <a:pt x="11" y="155"/>
                  </a:lnTo>
                  <a:close/>
                  <a:moveTo>
                    <a:pt x="11" y="149"/>
                  </a:moveTo>
                  <a:lnTo>
                    <a:pt x="11" y="149"/>
                  </a:lnTo>
                  <a:lnTo>
                    <a:pt x="11" y="149"/>
                  </a:lnTo>
                  <a:lnTo>
                    <a:pt x="11" y="149"/>
                  </a:lnTo>
                  <a:lnTo>
                    <a:pt x="11" y="149"/>
                  </a:lnTo>
                  <a:lnTo>
                    <a:pt x="11" y="149"/>
                  </a:lnTo>
                  <a:lnTo>
                    <a:pt x="11" y="149"/>
                  </a:lnTo>
                  <a:close/>
                  <a:moveTo>
                    <a:pt x="11" y="144"/>
                  </a:moveTo>
                  <a:lnTo>
                    <a:pt x="11" y="144"/>
                  </a:lnTo>
                  <a:lnTo>
                    <a:pt x="11" y="144"/>
                  </a:lnTo>
                  <a:lnTo>
                    <a:pt x="11" y="144"/>
                  </a:lnTo>
                  <a:lnTo>
                    <a:pt x="11" y="144"/>
                  </a:lnTo>
                  <a:lnTo>
                    <a:pt x="11" y="149"/>
                  </a:lnTo>
                  <a:lnTo>
                    <a:pt x="11" y="144"/>
                  </a:lnTo>
                  <a:close/>
                  <a:moveTo>
                    <a:pt x="11" y="144"/>
                  </a:moveTo>
                  <a:lnTo>
                    <a:pt x="11" y="138"/>
                  </a:lnTo>
                  <a:lnTo>
                    <a:pt x="11" y="138"/>
                  </a:lnTo>
                  <a:lnTo>
                    <a:pt x="11" y="138"/>
                  </a:lnTo>
                  <a:lnTo>
                    <a:pt x="11" y="144"/>
                  </a:lnTo>
                  <a:lnTo>
                    <a:pt x="11" y="144"/>
                  </a:lnTo>
                  <a:lnTo>
                    <a:pt x="11" y="144"/>
                  </a:lnTo>
                  <a:close/>
                  <a:moveTo>
                    <a:pt x="11" y="138"/>
                  </a:moveTo>
                  <a:lnTo>
                    <a:pt x="11" y="133"/>
                  </a:lnTo>
                  <a:lnTo>
                    <a:pt x="11" y="133"/>
                  </a:lnTo>
                  <a:lnTo>
                    <a:pt x="11" y="133"/>
                  </a:lnTo>
                  <a:lnTo>
                    <a:pt x="11" y="138"/>
                  </a:lnTo>
                  <a:lnTo>
                    <a:pt x="11" y="138"/>
                  </a:lnTo>
                  <a:lnTo>
                    <a:pt x="11" y="138"/>
                  </a:lnTo>
                  <a:close/>
                  <a:moveTo>
                    <a:pt x="11" y="133"/>
                  </a:moveTo>
                  <a:lnTo>
                    <a:pt x="11" y="127"/>
                  </a:lnTo>
                  <a:lnTo>
                    <a:pt x="11" y="127"/>
                  </a:lnTo>
                  <a:lnTo>
                    <a:pt x="11" y="127"/>
                  </a:lnTo>
                  <a:lnTo>
                    <a:pt x="11" y="133"/>
                  </a:lnTo>
                  <a:lnTo>
                    <a:pt x="11" y="133"/>
                  </a:lnTo>
                  <a:lnTo>
                    <a:pt x="11" y="133"/>
                  </a:lnTo>
                  <a:close/>
                  <a:moveTo>
                    <a:pt x="5" y="127"/>
                  </a:moveTo>
                  <a:lnTo>
                    <a:pt x="5" y="122"/>
                  </a:lnTo>
                  <a:lnTo>
                    <a:pt x="11" y="122"/>
                  </a:lnTo>
                  <a:lnTo>
                    <a:pt x="11" y="122"/>
                  </a:lnTo>
                  <a:lnTo>
                    <a:pt x="11" y="127"/>
                  </a:lnTo>
                  <a:lnTo>
                    <a:pt x="11" y="127"/>
                  </a:lnTo>
                  <a:lnTo>
                    <a:pt x="5" y="127"/>
                  </a:lnTo>
                  <a:close/>
                  <a:moveTo>
                    <a:pt x="5" y="122"/>
                  </a:moveTo>
                  <a:lnTo>
                    <a:pt x="5" y="116"/>
                  </a:lnTo>
                  <a:lnTo>
                    <a:pt x="11" y="116"/>
                  </a:lnTo>
                  <a:lnTo>
                    <a:pt x="11" y="116"/>
                  </a:lnTo>
                  <a:lnTo>
                    <a:pt x="11" y="122"/>
                  </a:lnTo>
                  <a:lnTo>
                    <a:pt x="11" y="122"/>
                  </a:lnTo>
                  <a:lnTo>
                    <a:pt x="5" y="122"/>
                  </a:lnTo>
                  <a:close/>
                  <a:moveTo>
                    <a:pt x="5" y="116"/>
                  </a:moveTo>
                  <a:lnTo>
                    <a:pt x="5" y="111"/>
                  </a:lnTo>
                  <a:lnTo>
                    <a:pt x="11" y="111"/>
                  </a:lnTo>
                  <a:lnTo>
                    <a:pt x="11" y="111"/>
                  </a:lnTo>
                  <a:lnTo>
                    <a:pt x="11" y="116"/>
                  </a:lnTo>
                  <a:lnTo>
                    <a:pt x="11" y="116"/>
                  </a:lnTo>
                  <a:lnTo>
                    <a:pt x="5" y="116"/>
                  </a:lnTo>
                  <a:close/>
                  <a:moveTo>
                    <a:pt x="5" y="111"/>
                  </a:moveTo>
                  <a:lnTo>
                    <a:pt x="5" y="111"/>
                  </a:lnTo>
                  <a:lnTo>
                    <a:pt x="5" y="105"/>
                  </a:lnTo>
                  <a:lnTo>
                    <a:pt x="11" y="111"/>
                  </a:lnTo>
                  <a:lnTo>
                    <a:pt x="11" y="111"/>
                  </a:lnTo>
                  <a:lnTo>
                    <a:pt x="11" y="111"/>
                  </a:lnTo>
                  <a:lnTo>
                    <a:pt x="5" y="111"/>
                  </a:lnTo>
                  <a:close/>
                  <a:moveTo>
                    <a:pt x="5" y="105"/>
                  </a:moveTo>
                  <a:lnTo>
                    <a:pt x="5" y="105"/>
                  </a:lnTo>
                  <a:lnTo>
                    <a:pt x="5" y="105"/>
                  </a:lnTo>
                  <a:lnTo>
                    <a:pt x="11" y="105"/>
                  </a:lnTo>
                  <a:lnTo>
                    <a:pt x="11" y="105"/>
                  </a:lnTo>
                  <a:lnTo>
                    <a:pt x="5" y="105"/>
                  </a:lnTo>
                  <a:lnTo>
                    <a:pt x="5" y="105"/>
                  </a:lnTo>
                  <a:close/>
                  <a:moveTo>
                    <a:pt x="5" y="99"/>
                  </a:moveTo>
                  <a:lnTo>
                    <a:pt x="5" y="99"/>
                  </a:lnTo>
                  <a:lnTo>
                    <a:pt x="5" y="99"/>
                  </a:lnTo>
                  <a:lnTo>
                    <a:pt x="11" y="99"/>
                  </a:lnTo>
                  <a:lnTo>
                    <a:pt x="11" y="99"/>
                  </a:lnTo>
                  <a:lnTo>
                    <a:pt x="5" y="99"/>
                  </a:lnTo>
                  <a:lnTo>
                    <a:pt x="5" y="99"/>
                  </a:lnTo>
                  <a:close/>
                  <a:moveTo>
                    <a:pt x="5" y="94"/>
                  </a:moveTo>
                  <a:lnTo>
                    <a:pt x="5" y="94"/>
                  </a:lnTo>
                  <a:lnTo>
                    <a:pt x="5" y="94"/>
                  </a:lnTo>
                  <a:lnTo>
                    <a:pt x="5" y="94"/>
                  </a:lnTo>
                  <a:lnTo>
                    <a:pt x="5" y="94"/>
                  </a:lnTo>
                  <a:lnTo>
                    <a:pt x="5" y="99"/>
                  </a:lnTo>
                  <a:lnTo>
                    <a:pt x="5" y="94"/>
                  </a:lnTo>
                  <a:close/>
                  <a:moveTo>
                    <a:pt x="5" y="94"/>
                  </a:moveTo>
                  <a:lnTo>
                    <a:pt x="5" y="88"/>
                  </a:lnTo>
                  <a:lnTo>
                    <a:pt x="5" y="88"/>
                  </a:lnTo>
                  <a:lnTo>
                    <a:pt x="5" y="88"/>
                  </a:lnTo>
                  <a:lnTo>
                    <a:pt x="5" y="94"/>
                  </a:lnTo>
                  <a:lnTo>
                    <a:pt x="5" y="94"/>
                  </a:lnTo>
                  <a:lnTo>
                    <a:pt x="5" y="94"/>
                  </a:lnTo>
                  <a:close/>
                  <a:moveTo>
                    <a:pt x="5" y="88"/>
                  </a:moveTo>
                  <a:lnTo>
                    <a:pt x="5" y="83"/>
                  </a:lnTo>
                  <a:lnTo>
                    <a:pt x="5" y="83"/>
                  </a:lnTo>
                  <a:lnTo>
                    <a:pt x="5" y="83"/>
                  </a:lnTo>
                  <a:lnTo>
                    <a:pt x="5" y="88"/>
                  </a:lnTo>
                  <a:lnTo>
                    <a:pt x="5" y="88"/>
                  </a:lnTo>
                  <a:lnTo>
                    <a:pt x="5" y="88"/>
                  </a:lnTo>
                  <a:close/>
                  <a:moveTo>
                    <a:pt x="5" y="83"/>
                  </a:moveTo>
                  <a:lnTo>
                    <a:pt x="5" y="77"/>
                  </a:lnTo>
                  <a:lnTo>
                    <a:pt x="5" y="77"/>
                  </a:lnTo>
                  <a:lnTo>
                    <a:pt x="5" y="77"/>
                  </a:lnTo>
                  <a:lnTo>
                    <a:pt x="5" y="83"/>
                  </a:lnTo>
                  <a:lnTo>
                    <a:pt x="5" y="83"/>
                  </a:lnTo>
                  <a:lnTo>
                    <a:pt x="5" y="83"/>
                  </a:lnTo>
                  <a:close/>
                  <a:moveTo>
                    <a:pt x="5" y="77"/>
                  </a:moveTo>
                  <a:lnTo>
                    <a:pt x="5" y="72"/>
                  </a:lnTo>
                  <a:lnTo>
                    <a:pt x="5" y="72"/>
                  </a:lnTo>
                  <a:lnTo>
                    <a:pt x="5" y="72"/>
                  </a:lnTo>
                  <a:lnTo>
                    <a:pt x="5" y="77"/>
                  </a:lnTo>
                  <a:lnTo>
                    <a:pt x="5" y="77"/>
                  </a:lnTo>
                  <a:lnTo>
                    <a:pt x="5" y="77"/>
                  </a:lnTo>
                  <a:close/>
                  <a:moveTo>
                    <a:pt x="5" y="72"/>
                  </a:moveTo>
                  <a:lnTo>
                    <a:pt x="5" y="66"/>
                  </a:lnTo>
                  <a:lnTo>
                    <a:pt x="5" y="66"/>
                  </a:lnTo>
                  <a:lnTo>
                    <a:pt x="5" y="66"/>
                  </a:lnTo>
                  <a:lnTo>
                    <a:pt x="5" y="72"/>
                  </a:lnTo>
                  <a:lnTo>
                    <a:pt x="5" y="72"/>
                  </a:lnTo>
                  <a:lnTo>
                    <a:pt x="5" y="72"/>
                  </a:lnTo>
                  <a:close/>
                  <a:moveTo>
                    <a:pt x="5" y="66"/>
                  </a:moveTo>
                  <a:lnTo>
                    <a:pt x="5" y="61"/>
                  </a:lnTo>
                  <a:lnTo>
                    <a:pt x="5" y="61"/>
                  </a:lnTo>
                  <a:lnTo>
                    <a:pt x="5" y="61"/>
                  </a:lnTo>
                  <a:lnTo>
                    <a:pt x="5" y="66"/>
                  </a:lnTo>
                  <a:lnTo>
                    <a:pt x="5" y="66"/>
                  </a:lnTo>
                  <a:lnTo>
                    <a:pt x="5" y="66"/>
                  </a:lnTo>
                  <a:close/>
                  <a:moveTo>
                    <a:pt x="5" y="61"/>
                  </a:moveTo>
                  <a:lnTo>
                    <a:pt x="5" y="61"/>
                  </a:lnTo>
                  <a:lnTo>
                    <a:pt x="5" y="55"/>
                  </a:lnTo>
                  <a:lnTo>
                    <a:pt x="5" y="61"/>
                  </a:lnTo>
                  <a:lnTo>
                    <a:pt x="5" y="61"/>
                  </a:lnTo>
                  <a:lnTo>
                    <a:pt x="5" y="61"/>
                  </a:lnTo>
                  <a:lnTo>
                    <a:pt x="5" y="61"/>
                  </a:lnTo>
                  <a:close/>
                  <a:moveTo>
                    <a:pt x="5" y="55"/>
                  </a:moveTo>
                  <a:lnTo>
                    <a:pt x="5" y="55"/>
                  </a:lnTo>
                  <a:lnTo>
                    <a:pt x="5" y="50"/>
                  </a:lnTo>
                  <a:lnTo>
                    <a:pt x="5" y="55"/>
                  </a:lnTo>
                  <a:lnTo>
                    <a:pt x="5" y="55"/>
                  </a:lnTo>
                  <a:lnTo>
                    <a:pt x="5" y="55"/>
                  </a:lnTo>
                  <a:lnTo>
                    <a:pt x="5" y="55"/>
                  </a:lnTo>
                  <a:close/>
                  <a:moveTo>
                    <a:pt x="5" y="50"/>
                  </a:moveTo>
                  <a:lnTo>
                    <a:pt x="0" y="50"/>
                  </a:lnTo>
                  <a:lnTo>
                    <a:pt x="5" y="50"/>
                  </a:lnTo>
                  <a:lnTo>
                    <a:pt x="5" y="50"/>
                  </a:lnTo>
                  <a:lnTo>
                    <a:pt x="5" y="50"/>
                  </a:lnTo>
                  <a:lnTo>
                    <a:pt x="5" y="50"/>
                  </a:lnTo>
                  <a:lnTo>
                    <a:pt x="5" y="50"/>
                  </a:lnTo>
                  <a:close/>
                  <a:moveTo>
                    <a:pt x="0" y="44"/>
                  </a:moveTo>
                  <a:lnTo>
                    <a:pt x="0" y="44"/>
                  </a:lnTo>
                  <a:lnTo>
                    <a:pt x="5" y="44"/>
                  </a:lnTo>
                  <a:lnTo>
                    <a:pt x="5" y="44"/>
                  </a:lnTo>
                  <a:lnTo>
                    <a:pt x="5" y="44"/>
                  </a:lnTo>
                  <a:lnTo>
                    <a:pt x="5" y="44"/>
                  </a:lnTo>
                  <a:lnTo>
                    <a:pt x="0" y="44"/>
                  </a:lnTo>
                  <a:close/>
                  <a:moveTo>
                    <a:pt x="0" y="38"/>
                  </a:moveTo>
                  <a:lnTo>
                    <a:pt x="0" y="38"/>
                  </a:lnTo>
                  <a:lnTo>
                    <a:pt x="5" y="38"/>
                  </a:lnTo>
                  <a:lnTo>
                    <a:pt x="5" y="38"/>
                  </a:lnTo>
                  <a:lnTo>
                    <a:pt x="5" y="38"/>
                  </a:lnTo>
                  <a:lnTo>
                    <a:pt x="5" y="44"/>
                  </a:lnTo>
                  <a:lnTo>
                    <a:pt x="0" y="38"/>
                  </a:lnTo>
                  <a:close/>
                  <a:moveTo>
                    <a:pt x="0" y="38"/>
                  </a:moveTo>
                  <a:lnTo>
                    <a:pt x="0" y="33"/>
                  </a:lnTo>
                  <a:lnTo>
                    <a:pt x="0" y="33"/>
                  </a:lnTo>
                  <a:lnTo>
                    <a:pt x="5" y="33"/>
                  </a:lnTo>
                  <a:lnTo>
                    <a:pt x="5" y="38"/>
                  </a:lnTo>
                  <a:lnTo>
                    <a:pt x="5" y="38"/>
                  </a:lnTo>
                  <a:lnTo>
                    <a:pt x="0" y="38"/>
                  </a:lnTo>
                  <a:close/>
                  <a:moveTo>
                    <a:pt x="0" y="33"/>
                  </a:moveTo>
                  <a:lnTo>
                    <a:pt x="0" y="27"/>
                  </a:lnTo>
                  <a:lnTo>
                    <a:pt x="0" y="27"/>
                  </a:lnTo>
                  <a:lnTo>
                    <a:pt x="5" y="27"/>
                  </a:lnTo>
                  <a:lnTo>
                    <a:pt x="5" y="33"/>
                  </a:lnTo>
                  <a:lnTo>
                    <a:pt x="0" y="33"/>
                  </a:lnTo>
                  <a:lnTo>
                    <a:pt x="0" y="33"/>
                  </a:lnTo>
                  <a:close/>
                  <a:moveTo>
                    <a:pt x="0" y="27"/>
                  </a:moveTo>
                  <a:lnTo>
                    <a:pt x="0" y="22"/>
                  </a:lnTo>
                  <a:lnTo>
                    <a:pt x="0" y="22"/>
                  </a:lnTo>
                  <a:lnTo>
                    <a:pt x="5" y="22"/>
                  </a:lnTo>
                  <a:lnTo>
                    <a:pt x="5" y="27"/>
                  </a:lnTo>
                  <a:lnTo>
                    <a:pt x="0" y="27"/>
                  </a:lnTo>
                  <a:lnTo>
                    <a:pt x="0" y="27"/>
                  </a:lnTo>
                  <a:close/>
                  <a:moveTo>
                    <a:pt x="0" y="22"/>
                  </a:moveTo>
                  <a:lnTo>
                    <a:pt x="0" y="16"/>
                  </a:lnTo>
                  <a:lnTo>
                    <a:pt x="0" y="16"/>
                  </a:lnTo>
                  <a:lnTo>
                    <a:pt x="0" y="16"/>
                  </a:lnTo>
                  <a:lnTo>
                    <a:pt x="5" y="22"/>
                  </a:lnTo>
                  <a:lnTo>
                    <a:pt x="0" y="22"/>
                  </a:lnTo>
                  <a:lnTo>
                    <a:pt x="0" y="22"/>
                  </a:lnTo>
                  <a:close/>
                  <a:moveTo>
                    <a:pt x="0" y="16"/>
                  </a:moveTo>
                  <a:lnTo>
                    <a:pt x="0" y="11"/>
                  </a:lnTo>
                  <a:lnTo>
                    <a:pt x="0" y="11"/>
                  </a:lnTo>
                  <a:lnTo>
                    <a:pt x="0" y="11"/>
                  </a:lnTo>
                  <a:lnTo>
                    <a:pt x="0" y="16"/>
                  </a:lnTo>
                  <a:lnTo>
                    <a:pt x="0" y="16"/>
                  </a:lnTo>
                  <a:lnTo>
                    <a:pt x="0" y="16"/>
                  </a:lnTo>
                  <a:close/>
                  <a:moveTo>
                    <a:pt x="0" y="11"/>
                  </a:moveTo>
                  <a:lnTo>
                    <a:pt x="0" y="5"/>
                  </a:lnTo>
                  <a:lnTo>
                    <a:pt x="0" y="5"/>
                  </a:lnTo>
                  <a:lnTo>
                    <a:pt x="0" y="5"/>
                  </a:lnTo>
                  <a:lnTo>
                    <a:pt x="0" y="11"/>
                  </a:lnTo>
                  <a:lnTo>
                    <a:pt x="0" y="11"/>
                  </a:lnTo>
                  <a:lnTo>
                    <a:pt x="0" y="11"/>
                  </a:lnTo>
                  <a:close/>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1" name="Freeform 1204"/>
            <p:cNvSpPr/>
            <p:nvPr/>
          </p:nvSpPr>
          <p:spPr bwMode="auto">
            <a:xfrm>
              <a:off x="4972051" y="1525588"/>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2" name="Freeform 1205"/>
            <p:cNvSpPr/>
            <p:nvPr/>
          </p:nvSpPr>
          <p:spPr bwMode="auto">
            <a:xfrm>
              <a:off x="4972051" y="1525588"/>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3" name="Freeform 1206"/>
            <p:cNvSpPr/>
            <p:nvPr/>
          </p:nvSpPr>
          <p:spPr bwMode="auto">
            <a:xfrm>
              <a:off x="4849813"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4" name="Freeform 1207"/>
            <p:cNvSpPr/>
            <p:nvPr/>
          </p:nvSpPr>
          <p:spPr bwMode="auto">
            <a:xfrm>
              <a:off x="4849813"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5" name="Freeform 1208"/>
            <p:cNvSpPr>
              <a:spLocks noEditPoints="1"/>
            </p:cNvSpPr>
            <p:nvPr/>
          </p:nvSpPr>
          <p:spPr bwMode="auto">
            <a:xfrm>
              <a:off x="4849813" y="1093788"/>
              <a:ext cx="34925" cy="422275"/>
            </a:xfrm>
            <a:custGeom>
              <a:avLst/>
              <a:gdLst>
                <a:gd name="T0" fmla="*/ 22 w 22"/>
                <a:gd name="T1" fmla="*/ 266 h 266"/>
                <a:gd name="T2" fmla="*/ 22 w 22"/>
                <a:gd name="T3" fmla="*/ 261 h 266"/>
                <a:gd name="T4" fmla="*/ 22 w 22"/>
                <a:gd name="T5" fmla="*/ 255 h 266"/>
                <a:gd name="T6" fmla="*/ 22 w 22"/>
                <a:gd name="T7" fmla="*/ 249 h 266"/>
                <a:gd name="T8" fmla="*/ 16 w 22"/>
                <a:gd name="T9" fmla="*/ 244 h 266"/>
                <a:gd name="T10" fmla="*/ 16 w 22"/>
                <a:gd name="T11" fmla="*/ 244 h 266"/>
                <a:gd name="T12" fmla="*/ 16 w 22"/>
                <a:gd name="T13" fmla="*/ 244 h 266"/>
                <a:gd name="T14" fmla="*/ 16 w 22"/>
                <a:gd name="T15" fmla="*/ 238 h 266"/>
                <a:gd name="T16" fmla="*/ 16 w 22"/>
                <a:gd name="T17" fmla="*/ 233 h 266"/>
                <a:gd name="T18" fmla="*/ 16 w 22"/>
                <a:gd name="T19" fmla="*/ 227 h 266"/>
                <a:gd name="T20" fmla="*/ 16 w 22"/>
                <a:gd name="T21" fmla="*/ 222 h 266"/>
                <a:gd name="T22" fmla="*/ 16 w 22"/>
                <a:gd name="T23" fmla="*/ 216 h 266"/>
                <a:gd name="T24" fmla="*/ 16 w 22"/>
                <a:gd name="T25" fmla="*/ 216 h 266"/>
                <a:gd name="T26" fmla="*/ 16 w 22"/>
                <a:gd name="T27" fmla="*/ 216 h 266"/>
                <a:gd name="T28" fmla="*/ 16 w 22"/>
                <a:gd name="T29" fmla="*/ 211 h 266"/>
                <a:gd name="T30" fmla="*/ 16 w 22"/>
                <a:gd name="T31" fmla="*/ 205 h 266"/>
                <a:gd name="T32" fmla="*/ 16 w 22"/>
                <a:gd name="T33" fmla="*/ 199 h 266"/>
                <a:gd name="T34" fmla="*/ 16 w 22"/>
                <a:gd name="T35" fmla="*/ 194 h 266"/>
                <a:gd name="T36" fmla="*/ 16 w 22"/>
                <a:gd name="T37" fmla="*/ 188 h 266"/>
                <a:gd name="T38" fmla="*/ 16 w 22"/>
                <a:gd name="T39" fmla="*/ 183 h 266"/>
                <a:gd name="T40" fmla="*/ 16 w 22"/>
                <a:gd name="T41" fmla="*/ 183 h 266"/>
                <a:gd name="T42" fmla="*/ 16 w 22"/>
                <a:gd name="T43" fmla="*/ 183 h 266"/>
                <a:gd name="T44" fmla="*/ 16 w 22"/>
                <a:gd name="T45" fmla="*/ 177 h 266"/>
                <a:gd name="T46" fmla="*/ 11 w 22"/>
                <a:gd name="T47" fmla="*/ 166 h 266"/>
                <a:gd name="T48" fmla="*/ 11 w 22"/>
                <a:gd name="T49" fmla="*/ 161 h 266"/>
                <a:gd name="T50" fmla="*/ 11 w 22"/>
                <a:gd name="T51" fmla="*/ 161 h 266"/>
                <a:gd name="T52" fmla="*/ 11 w 22"/>
                <a:gd name="T53" fmla="*/ 155 h 266"/>
                <a:gd name="T54" fmla="*/ 11 w 22"/>
                <a:gd name="T55" fmla="*/ 155 h 266"/>
                <a:gd name="T56" fmla="*/ 11 w 22"/>
                <a:gd name="T57" fmla="*/ 149 h 266"/>
                <a:gd name="T58" fmla="*/ 11 w 22"/>
                <a:gd name="T59" fmla="*/ 144 h 266"/>
                <a:gd name="T60" fmla="*/ 11 w 22"/>
                <a:gd name="T61" fmla="*/ 138 h 266"/>
                <a:gd name="T62" fmla="*/ 11 w 22"/>
                <a:gd name="T63" fmla="*/ 133 h 266"/>
                <a:gd name="T64" fmla="*/ 11 w 22"/>
                <a:gd name="T65" fmla="*/ 127 h 266"/>
                <a:gd name="T66" fmla="*/ 11 w 22"/>
                <a:gd name="T67" fmla="*/ 127 h 266"/>
                <a:gd name="T68" fmla="*/ 11 w 22"/>
                <a:gd name="T69" fmla="*/ 127 h 266"/>
                <a:gd name="T70" fmla="*/ 11 w 22"/>
                <a:gd name="T71" fmla="*/ 122 h 266"/>
                <a:gd name="T72" fmla="*/ 11 w 22"/>
                <a:gd name="T73" fmla="*/ 116 h 266"/>
                <a:gd name="T74" fmla="*/ 11 w 22"/>
                <a:gd name="T75" fmla="*/ 111 h 266"/>
                <a:gd name="T76" fmla="*/ 5 w 22"/>
                <a:gd name="T77" fmla="*/ 105 h 266"/>
                <a:gd name="T78" fmla="*/ 5 w 22"/>
                <a:gd name="T79" fmla="*/ 99 h 266"/>
                <a:gd name="T80" fmla="*/ 5 w 22"/>
                <a:gd name="T81" fmla="*/ 94 h 266"/>
                <a:gd name="T82" fmla="*/ 5 w 22"/>
                <a:gd name="T83" fmla="*/ 94 h 266"/>
                <a:gd name="T84" fmla="*/ 5 w 22"/>
                <a:gd name="T85" fmla="*/ 94 h 266"/>
                <a:gd name="T86" fmla="*/ 5 w 22"/>
                <a:gd name="T87" fmla="*/ 88 h 266"/>
                <a:gd name="T88" fmla="*/ 5 w 22"/>
                <a:gd name="T89" fmla="*/ 77 h 266"/>
                <a:gd name="T90" fmla="*/ 5 w 22"/>
                <a:gd name="T91" fmla="*/ 72 h 266"/>
                <a:gd name="T92" fmla="*/ 5 w 22"/>
                <a:gd name="T93" fmla="*/ 66 h 266"/>
                <a:gd name="T94" fmla="*/ 5 w 22"/>
                <a:gd name="T95" fmla="*/ 66 h 266"/>
                <a:gd name="T96" fmla="*/ 5 w 22"/>
                <a:gd name="T97" fmla="*/ 66 h 266"/>
                <a:gd name="T98" fmla="*/ 5 w 22"/>
                <a:gd name="T99" fmla="*/ 61 h 266"/>
                <a:gd name="T100" fmla="*/ 5 w 22"/>
                <a:gd name="T101" fmla="*/ 55 h 266"/>
                <a:gd name="T102" fmla="*/ 5 w 22"/>
                <a:gd name="T103" fmla="*/ 50 h 266"/>
                <a:gd name="T104" fmla="*/ 5 w 22"/>
                <a:gd name="T105" fmla="*/ 44 h 266"/>
                <a:gd name="T106" fmla="*/ 0 w 22"/>
                <a:gd name="T107" fmla="*/ 38 h 266"/>
                <a:gd name="T108" fmla="*/ 0 w 22"/>
                <a:gd name="T109" fmla="*/ 38 h 266"/>
                <a:gd name="T110" fmla="*/ 0 w 22"/>
                <a:gd name="T111" fmla="*/ 38 h 266"/>
                <a:gd name="T112" fmla="*/ 0 w 22"/>
                <a:gd name="T113" fmla="*/ 33 h 266"/>
                <a:gd name="T114" fmla="*/ 0 w 22"/>
                <a:gd name="T115" fmla="*/ 27 h 266"/>
                <a:gd name="T116" fmla="*/ 0 w 22"/>
                <a:gd name="T117" fmla="*/ 16 h 266"/>
                <a:gd name="T118" fmla="*/ 0 w 22"/>
                <a:gd name="T119" fmla="*/ 11 h 266"/>
                <a:gd name="T120" fmla="*/ 0 w 22"/>
                <a:gd name="T121" fmla="*/ 5 h 266"/>
                <a:gd name="T122" fmla="*/ 0 w 22"/>
                <a:gd name="T123" fmla="*/ 5 h 266"/>
                <a:gd name="T124" fmla="*/ 0 w 22"/>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266">
                  <a:moveTo>
                    <a:pt x="22" y="266"/>
                  </a:moveTo>
                  <a:lnTo>
                    <a:pt x="22" y="266"/>
                  </a:lnTo>
                  <a:lnTo>
                    <a:pt x="22" y="266"/>
                  </a:lnTo>
                  <a:lnTo>
                    <a:pt x="22" y="266"/>
                  </a:lnTo>
                  <a:lnTo>
                    <a:pt x="22" y="266"/>
                  </a:lnTo>
                  <a:lnTo>
                    <a:pt x="22" y="266"/>
                  </a:lnTo>
                  <a:lnTo>
                    <a:pt x="22" y="266"/>
                  </a:lnTo>
                  <a:close/>
                  <a:moveTo>
                    <a:pt x="22" y="261"/>
                  </a:moveTo>
                  <a:lnTo>
                    <a:pt x="22" y="261"/>
                  </a:lnTo>
                  <a:lnTo>
                    <a:pt x="22" y="261"/>
                  </a:lnTo>
                  <a:lnTo>
                    <a:pt x="22" y="261"/>
                  </a:lnTo>
                  <a:lnTo>
                    <a:pt x="22" y="261"/>
                  </a:lnTo>
                  <a:lnTo>
                    <a:pt x="22" y="261"/>
                  </a:lnTo>
                  <a:lnTo>
                    <a:pt x="22" y="261"/>
                  </a:lnTo>
                  <a:close/>
                  <a:moveTo>
                    <a:pt x="22" y="261"/>
                  </a:moveTo>
                  <a:lnTo>
                    <a:pt x="22" y="255"/>
                  </a:lnTo>
                  <a:lnTo>
                    <a:pt x="22" y="255"/>
                  </a:lnTo>
                  <a:lnTo>
                    <a:pt x="22" y="255"/>
                  </a:lnTo>
                  <a:lnTo>
                    <a:pt x="22" y="261"/>
                  </a:lnTo>
                  <a:lnTo>
                    <a:pt x="22" y="261"/>
                  </a:lnTo>
                  <a:lnTo>
                    <a:pt x="22" y="261"/>
                  </a:lnTo>
                  <a:close/>
                  <a:moveTo>
                    <a:pt x="22" y="255"/>
                  </a:moveTo>
                  <a:lnTo>
                    <a:pt x="16" y="249"/>
                  </a:lnTo>
                  <a:lnTo>
                    <a:pt x="22" y="249"/>
                  </a:lnTo>
                  <a:lnTo>
                    <a:pt x="22" y="249"/>
                  </a:lnTo>
                  <a:lnTo>
                    <a:pt x="22" y="255"/>
                  </a:lnTo>
                  <a:lnTo>
                    <a:pt x="22" y="255"/>
                  </a:lnTo>
                  <a:lnTo>
                    <a:pt x="22" y="255"/>
                  </a:lnTo>
                  <a:close/>
                  <a:moveTo>
                    <a:pt x="16" y="249"/>
                  </a:moveTo>
                  <a:lnTo>
                    <a:pt x="16" y="244"/>
                  </a:lnTo>
                  <a:lnTo>
                    <a:pt x="16" y="244"/>
                  </a:lnTo>
                  <a:lnTo>
                    <a:pt x="22" y="244"/>
                  </a:lnTo>
                  <a:lnTo>
                    <a:pt x="22" y="249"/>
                  </a:lnTo>
                  <a:lnTo>
                    <a:pt x="22" y="249"/>
                  </a:lnTo>
                  <a:lnTo>
                    <a:pt x="16" y="249"/>
                  </a:lnTo>
                  <a:close/>
                  <a:moveTo>
                    <a:pt x="16" y="244"/>
                  </a:moveTo>
                  <a:lnTo>
                    <a:pt x="16" y="238"/>
                  </a:lnTo>
                  <a:lnTo>
                    <a:pt x="16" y="238"/>
                  </a:lnTo>
                  <a:lnTo>
                    <a:pt x="16" y="238"/>
                  </a:lnTo>
                  <a:lnTo>
                    <a:pt x="22" y="244"/>
                  </a:lnTo>
                  <a:lnTo>
                    <a:pt x="16" y="244"/>
                  </a:lnTo>
                  <a:lnTo>
                    <a:pt x="16" y="244"/>
                  </a:lnTo>
                  <a:close/>
                  <a:moveTo>
                    <a:pt x="16" y="238"/>
                  </a:moveTo>
                  <a:lnTo>
                    <a:pt x="16" y="238"/>
                  </a:lnTo>
                  <a:lnTo>
                    <a:pt x="16" y="238"/>
                  </a:lnTo>
                  <a:lnTo>
                    <a:pt x="16" y="238"/>
                  </a:lnTo>
                  <a:lnTo>
                    <a:pt x="16" y="238"/>
                  </a:lnTo>
                  <a:lnTo>
                    <a:pt x="16" y="238"/>
                  </a:lnTo>
                  <a:lnTo>
                    <a:pt x="16" y="238"/>
                  </a:lnTo>
                  <a:close/>
                  <a:moveTo>
                    <a:pt x="16" y="233"/>
                  </a:moveTo>
                  <a:lnTo>
                    <a:pt x="16" y="233"/>
                  </a:lnTo>
                  <a:lnTo>
                    <a:pt x="16" y="233"/>
                  </a:lnTo>
                  <a:lnTo>
                    <a:pt x="16" y="233"/>
                  </a:lnTo>
                  <a:lnTo>
                    <a:pt x="16" y="233"/>
                  </a:lnTo>
                  <a:lnTo>
                    <a:pt x="16" y="233"/>
                  </a:lnTo>
                  <a:lnTo>
                    <a:pt x="16" y="233"/>
                  </a:lnTo>
                  <a:close/>
                  <a:moveTo>
                    <a:pt x="16" y="227"/>
                  </a:moveTo>
                  <a:lnTo>
                    <a:pt x="16" y="227"/>
                  </a:lnTo>
                  <a:lnTo>
                    <a:pt x="16" y="227"/>
                  </a:lnTo>
                  <a:lnTo>
                    <a:pt x="16" y="227"/>
                  </a:lnTo>
                  <a:lnTo>
                    <a:pt x="16" y="227"/>
                  </a:lnTo>
                  <a:lnTo>
                    <a:pt x="16" y="227"/>
                  </a:lnTo>
                  <a:lnTo>
                    <a:pt x="16" y="227"/>
                  </a:lnTo>
                  <a:close/>
                  <a:moveTo>
                    <a:pt x="16" y="227"/>
                  </a:moveTo>
                  <a:lnTo>
                    <a:pt x="16" y="222"/>
                  </a:lnTo>
                  <a:lnTo>
                    <a:pt x="16" y="222"/>
                  </a:lnTo>
                  <a:lnTo>
                    <a:pt x="16" y="222"/>
                  </a:lnTo>
                  <a:lnTo>
                    <a:pt x="16" y="227"/>
                  </a:lnTo>
                  <a:lnTo>
                    <a:pt x="16" y="227"/>
                  </a:lnTo>
                  <a:lnTo>
                    <a:pt x="16" y="227"/>
                  </a:lnTo>
                  <a:close/>
                  <a:moveTo>
                    <a:pt x="16" y="222"/>
                  </a:moveTo>
                  <a:lnTo>
                    <a:pt x="16" y="216"/>
                  </a:lnTo>
                  <a:lnTo>
                    <a:pt x="16" y="216"/>
                  </a:lnTo>
                  <a:lnTo>
                    <a:pt x="16" y="216"/>
                  </a:lnTo>
                  <a:lnTo>
                    <a:pt x="16" y="222"/>
                  </a:lnTo>
                  <a:lnTo>
                    <a:pt x="16" y="222"/>
                  </a:lnTo>
                  <a:lnTo>
                    <a:pt x="16" y="222"/>
                  </a:lnTo>
                  <a:close/>
                  <a:moveTo>
                    <a:pt x="16" y="216"/>
                  </a:moveTo>
                  <a:lnTo>
                    <a:pt x="16" y="211"/>
                  </a:lnTo>
                  <a:lnTo>
                    <a:pt x="16" y="211"/>
                  </a:lnTo>
                  <a:lnTo>
                    <a:pt x="16" y="211"/>
                  </a:lnTo>
                  <a:lnTo>
                    <a:pt x="16" y="216"/>
                  </a:lnTo>
                  <a:lnTo>
                    <a:pt x="16" y="216"/>
                  </a:lnTo>
                  <a:lnTo>
                    <a:pt x="16" y="216"/>
                  </a:lnTo>
                  <a:close/>
                  <a:moveTo>
                    <a:pt x="16" y="211"/>
                  </a:moveTo>
                  <a:lnTo>
                    <a:pt x="16" y="205"/>
                  </a:lnTo>
                  <a:lnTo>
                    <a:pt x="16" y="205"/>
                  </a:lnTo>
                  <a:lnTo>
                    <a:pt x="16" y="205"/>
                  </a:lnTo>
                  <a:lnTo>
                    <a:pt x="16" y="211"/>
                  </a:lnTo>
                  <a:lnTo>
                    <a:pt x="16" y="211"/>
                  </a:lnTo>
                  <a:lnTo>
                    <a:pt x="16" y="211"/>
                  </a:lnTo>
                  <a:close/>
                  <a:moveTo>
                    <a:pt x="16" y="205"/>
                  </a:moveTo>
                  <a:lnTo>
                    <a:pt x="16" y="199"/>
                  </a:lnTo>
                  <a:lnTo>
                    <a:pt x="16" y="199"/>
                  </a:lnTo>
                  <a:lnTo>
                    <a:pt x="16" y="199"/>
                  </a:lnTo>
                  <a:lnTo>
                    <a:pt x="16" y="205"/>
                  </a:lnTo>
                  <a:lnTo>
                    <a:pt x="16" y="205"/>
                  </a:lnTo>
                  <a:lnTo>
                    <a:pt x="16" y="205"/>
                  </a:lnTo>
                  <a:close/>
                  <a:moveTo>
                    <a:pt x="16" y="199"/>
                  </a:moveTo>
                  <a:lnTo>
                    <a:pt x="16" y="199"/>
                  </a:lnTo>
                  <a:lnTo>
                    <a:pt x="16" y="199"/>
                  </a:lnTo>
                  <a:lnTo>
                    <a:pt x="16" y="199"/>
                  </a:lnTo>
                  <a:lnTo>
                    <a:pt x="16" y="199"/>
                  </a:lnTo>
                  <a:lnTo>
                    <a:pt x="16" y="199"/>
                  </a:lnTo>
                  <a:lnTo>
                    <a:pt x="16" y="199"/>
                  </a:lnTo>
                  <a:close/>
                  <a:moveTo>
                    <a:pt x="16" y="194"/>
                  </a:moveTo>
                  <a:lnTo>
                    <a:pt x="16" y="194"/>
                  </a:lnTo>
                  <a:lnTo>
                    <a:pt x="16" y="194"/>
                  </a:lnTo>
                  <a:lnTo>
                    <a:pt x="16" y="194"/>
                  </a:lnTo>
                  <a:lnTo>
                    <a:pt x="16" y="194"/>
                  </a:lnTo>
                  <a:lnTo>
                    <a:pt x="16" y="194"/>
                  </a:lnTo>
                  <a:lnTo>
                    <a:pt x="16" y="194"/>
                  </a:lnTo>
                  <a:close/>
                  <a:moveTo>
                    <a:pt x="16" y="188"/>
                  </a:moveTo>
                  <a:lnTo>
                    <a:pt x="16" y="188"/>
                  </a:lnTo>
                  <a:lnTo>
                    <a:pt x="16" y="188"/>
                  </a:lnTo>
                  <a:lnTo>
                    <a:pt x="16" y="188"/>
                  </a:lnTo>
                  <a:lnTo>
                    <a:pt x="16" y="188"/>
                  </a:lnTo>
                  <a:lnTo>
                    <a:pt x="16" y="188"/>
                  </a:lnTo>
                  <a:lnTo>
                    <a:pt x="16" y="188"/>
                  </a:lnTo>
                  <a:close/>
                  <a:moveTo>
                    <a:pt x="16" y="183"/>
                  </a:moveTo>
                  <a:lnTo>
                    <a:pt x="11" y="183"/>
                  </a:lnTo>
                  <a:lnTo>
                    <a:pt x="16" y="183"/>
                  </a:lnTo>
                  <a:lnTo>
                    <a:pt x="16" y="183"/>
                  </a:lnTo>
                  <a:lnTo>
                    <a:pt x="16" y="183"/>
                  </a:lnTo>
                  <a:lnTo>
                    <a:pt x="16" y="188"/>
                  </a:lnTo>
                  <a:lnTo>
                    <a:pt x="16" y="183"/>
                  </a:lnTo>
                  <a:close/>
                  <a:moveTo>
                    <a:pt x="11" y="183"/>
                  </a:moveTo>
                  <a:lnTo>
                    <a:pt x="11" y="177"/>
                  </a:lnTo>
                  <a:lnTo>
                    <a:pt x="11" y="177"/>
                  </a:lnTo>
                  <a:lnTo>
                    <a:pt x="16" y="177"/>
                  </a:lnTo>
                  <a:lnTo>
                    <a:pt x="16" y="183"/>
                  </a:lnTo>
                  <a:lnTo>
                    <a:pt x="16" y="183"/>
                  </a:lnTo>
                  <a:lnTo>
                    <a:pt x="11" y="183"/>
                  </a:lnTo>
                  <a:close/>
                  <a:moveTo>
                    <a:pt x="11" y="177"/>
                  </a:moveTo>
                  <a:lnTo>
                    <a:pt x="11" y="172"/>
                  </a:lnTo>
                  <a:lnTo>
                    <a:pt x="11" y="172"/>
                  </a:lnTo>
                  <a:lnTo>
                    <a:pt x="11" y="172"/>
                  </a:lnTo>
                  <a:lnTo>
                    <a:pt x="16" y="177"/>
                  </a:lnTo>
                  <a:lnTo>
                    <a:pt x="11" y="177"/>
                  </a:lnTo>
                  <a:lnTo>
                    <a:pt x="11" y="177"/>
                  </a:lnTo>
                  <a:close/>
                  <a:moveTo>
                    <a:pt x="11" y="172"/>
                  </a:moveTo>
                  <a:lnTo>
                    <a:pt x="11" y="166"/>
                  </a:lnTo>
                  <a:lnTo>
                    <a:pt x="11" y="166"/>
                  </a:lnTo>
                  <a:lnTo>
                    <a:pt x="11" y="166"/>
                  </a:lnTo>
                  <a:lnTo>
                    <a:pt x="11" y="172"/>
                  </a:lnTo>
                  <a:lnTo>
                    <a:pt x="11" y="172"/>
                  </a:lnTo>
                  <a:lnTo>
                    <a:pt x="11" y="172"/>
                  </a:lnTo>
                  <a:close/>
                  <a:moveTo>
                    <a:pt x="11" y="166"/>
                  </a:moveTo>
                  <a:lnTo>
                    <a:pt x="11" y="161"/>
                  </a:lnTo>
                  <a:lnTo>
                    <a:pt x="11" y="161"/>
                  </a:lnTo>
                  <a:lnTo>
                    <a:pt x="11" y="161"/>
                  </a:lnTo>
                  <a:lnTo>
                    <a:pt x="11" y="166"/>
                  </a:lnTo>
                  <a:lnTo>
                    <a:pt x="11" y="166"/>
                  </a:lnTo>
                  <a:lnTo>
                    <a:pt x="11" y="166"/>
                  </a:lnTo>
                  <a:close/>
                  <a:moveTo>
                    <a:pt x="11" y="161"/>
                  </a:moveTo>
                  <a:lnTo>
                    <a:pt x="11" y="161"/>
                  </a:lnTo>
                  <a:lnTo>
                    <a:pt x="11" y="155"/>
                  </a:lnTo>
                  <a:lnTo>
                    <a:pt x="11" y="161"/>
                  </a:lnTo>
                  <a:lnTo>
                    <a:pt x="11" y="161"/>
                  </a:lnTo>
                  <a:lnTo>
                    <a:pt x="11" y="161"/>
                  </a:lnTo>
                  <a:lnTo>
                    <a:pt x="11" y="161"/>
                  </a:lnTo>
                  <a:close/>
                  <a:moveTo>
                    <a:pt x="11" y="155"/>
                  </a:moveTo>
                  <a:lnTo>
                    <a:pt x="11" y="155"/>
                  </a:lnTo>
                  <a:lnTo>
                    <a:pt x="11" y="155"/>
                  </a:lnTo>
                  <a:lnTo>
                    <a:pt x="11" y="155"/>
                  </a:lnTo>
                  <a:lnTo>
                    <a:pt x="11" y="155"/>
                  </a:lnTo>
                  <a:lnTo>
                    <a:pt x="11" y="155"/>
                  </a:lnTo>
                  <a:lnTo>
                    <a:pt x="11" y="155"/>
                  </a:lnTo>
                  <a:close/>
                  <a:moveTo>
                    <a:pt x="11" y="149"/>
                  </a:moveTo>
                  <a:lnTo>
                    <a:pt x="11" y="149"/>
                  </a:lnTo>
                  <a:lnTo>
                    <a:pt x="11" y="149"/>
                  </a:lnTo>
                  <a:lnTo>
                    <a:pt x="11" y="149"/>
                  </a:lnTo>
                  <a:lnTo>
                    <a:pt x="11" y="149"/>
                  </a:lnTo>
                  <a:lnTo>
                    <a:pt x="11" y="149"/>
                  </a:lnTo>
                  <a:lnTo>
                    <a:pt x="11" y="149"/>
                  </a:lnTo>
                  <a:close/>
                  <a:moveTo>
                    <a:pt x="11" y="144"/>
                  </a:moveTo>
                  <a:lnTo>
                    <a:pt x="11" y="144"/>
                  </a:lnTo>
                  <a:lnTo>
                    <a:pt x="11" y="144"/>
                  </a:lnTo>
                  <a:lnTo>
                    <a:pt x="11" y="144"/>
                  </a:lnTo>
                  <a:lnTo>
                    <a:pt x="11" y="144"/>
                  </a:lnTo>
                  <a:lnTo>
                    <a:pt x="11" y="144"/>
                  </a:lnTo>
                  <a:lnTo>
                    <a:pt x="11" y="144"/>
                  </a:lnTo>
                  <a:close/>
                  <a:moveTo>
                    <a:pt x="11" y="144"/>
                  </a:moveTo>
                  <a:lnTo>
                    <a:pt x="11" y="138"/>
                  </a:lnTo>
                  <a:lnTo>
                    <a:pt x="11" y="138"/>
                  </a:lnTo>
                  <a:lnTo>
                    <a:pt x="11" y="138"/>
                  </a:lnTo>
                  <a:lnTo>
                    <a:pt x="11" y="144"/>
                  </a:lnTo>
                  <a:lnTo>
                    <a:pt x="11" y="144"/>
                  </a:lnTo>
                  <a:lnTo>
                    <a:pt x="11" y="144"/>
                  </a:lnTo>
                  <a:close/>
                  <a:moveTo>
                    <a:pt x="11" y="138"/>
                  </a:moveTo>
                  <a:lnTo>
                    <a:pt x="11" y="133"/>
                  </a:lnTo>
                  <a:lnTo>
                    <a:pt x="11" y="133"/>
                  </a:lnTo>
                  <a:lnTo>
                    <a:pt x="11" y="133"/>
                  </a:lnTo>
                  <a:lnTo>
                    <a:pt x="11" y="138"/>
                  </a:lnTo>
                  <a:lnTo>
                    <a:pt x="11" y="138"/>
                  </a:lnTo>
                  <a:lnTo>
                    <a:pt x="11" y="138"/>
                  </a:lnTo>
                  <a:close/>
                  <a:moveTo>
                    <a:pt x="11" y="133"/>
                  </a:moveTo>
                  <a:lnTo>
                    <a:pt x="11" y="127"/>
                  </a:lnTo>
                  <a:lnTo>
                    <a:pt x="11" y="127"/>
                  </a:lnTo>
                  <a:lnTo>
                    <a:pt x="11" y="127"/>
                  </a:lnTo>
                  <a:lnTo>
                    <a:pt x="11" y="133"/>
                  </a:lnTo>
                  <a:lnTo>
                    <a:pt x="11" y="133"/>
                  </a:lnTo>
                  <a:lnTo>
                    <a:pt x="11" y="133"/>
                  </a:lnTo>
                  <a:close/>
                  <a:moveTo>
                    <a:pt x="11" y="127"/>
                  </a:moveTo>
                  <a:lnTo>
                    <a:pt x="11" y="122"/>
                  </a:lnTo>
                  <a:lnTo>
                    <a:pt x="11" y="122"/>
                  </a:lnTo>
                  <a:lnTo>
                    <a:pt x="11" y="122"/>
                  </a:lnTo>
                  <a:lnTo>
                    <a:pt x="11" y="127"/>
                  </a:lnTo>
                  <a:lnTo>
                    <a:pt x="11" y="127"/>
                  </a:lnTo>
                  <a:lnTo>
                    <a:pt x="11" y="127"/>
                  </a:lnTo>
                  <a:close/>
                  <a:moveTo>
                    <a:pt x="11" y="122"/>
                  </a:moveTo>
                  <a:lnTo>
                    <a:pt x="11" y="116"/>
                  </a:lnTo>
                  <a:lnTo>
                    <a:pt x="11" y="116"/>
                  </a:lnTo>
                  <a:lnTo>
                    <a:pt x="11" y="116"/>
                  </a:lnTo>
                  <a:lnTo>
                    <a:pt x="11" y="122"/>
                  </a:lnTo>
                  <a:lnTo>
                    <a:pt x="11" y="122"/>
                  </a:lnTo>
                  <a:lnTo>
                    <a:pt x="11" y="122"/>
                  </a:lnTo>
                  <a:close/>
                  <a:moveTo>
                    <a:pt x="11" y="116"/>
                  </a:moveTo>
                  <a:lnTo>
                    <a:pt x="5" y="111"/>
                  </a:lnTo>
                  <a:lnTo>
                    <a:pt x="11" y="111"/>
                  </a:lnTo>
                  <a:lnTo>
                    <a:pt x="11" y="111"/>
                  </a:lnTo>
                  <a:lnTo>
                    <a:pt x="11" y="116"/>
                  </a:lnTo>
                  <a:lnTo>
                    <a:pt x="11" y="116"/>
                  </a:lnTo>
                  <a:lnTo>
                    <a:pt x="11" y="116"/>
                  </a:lnTo>
                  <a:close/>
                  <a:moveTo>
                    <a:pt x="5" y="111"/>
                  </a:moveTo>
                  <a:lnTo>
                    <a:pt x="5" y="111"/>
                  </a:lnTo>
                  <a:lnTo>
                    <a:pt x="5" y="111"/>
                  </a:lnTo>
                  <a:lnTo>
                    <a:pt x="11" y="111"/>
                  </a:lnTo>
                  <a:lnTo>
                    <a:pt x="11" y="111"/>
                  </a:lnTo>
                  <a:lnTo>
                    <a:pt x="11" y="111"/>
                  </a:lnTo>
                  <a:lnTo>
                    <a:pt x="5" y="111"/>
                  </a:lnTo>
                  <a:close/>
                  <a:moveTo>
                    <a:pt x="5" y="105"/>
                  </a:moveTo>
                  <a:lnTo>
                    <a:pt x="5" y="105"/>
                  </a:lnTo>
                  <a:lnTo>
                    <a:pt x="5" y="105"/>
                  </a:lnTo>
                  <a:lnTo>
                    <a:pt x="5" y="105"/>
                  </a:lnTo>
                  <a:lnTo>
                    <a:pt x="11" y="105"/>
                  </a:lnTo>
                  <a:lnTo>
                    <a:pt x="5" y="105"/>
                  </a:lnTo>
                  <a:lnTo>
                    <a:pt x="5" y="105"/>
                  </a:lnTo>
                  <a:close/>
                  <a:moveTo>
                    <a:pt x="5" y="99"/>
                  </a:moveTo>
                  <a:lnTo>
                    <a:pt x="5" y="99"/>
                  </a:lnTo>
                  <a:lnTo>
                    <a:pt x="5" y="99"/>
                  </a:lnTo>
                  <a:lnTo>
                    <a:pt x="5" y="99"/>
                  </a:lnTo>
                  <a:lnTo>
                    <a:pt x="5" y="99"/>
                  </a:lnTo>
                  <a:lnTo>
                    <a:pt x="5" y="99"/>
                  </a:lnTo>
                  <a:lnTo>
                    <a:pt x="5" y="99"/>
                  </a:lnTo>
                  <a:close/>
                  <a:moveTo>
                    <a:pt x="5" y="94"/>
                  </a:moveTo>
                  <a:lnTo>
                    <a:pt x="5" y="94"/>
                  </a:lnTo>
                  <a:lnTo>
                    <a:pt x="5" y="94"/>
                  </a:lnTo>
                  <a:lnTo>
                    <a:pt x="5" y="94"/>
                  </a:lnTo>
                  <a:lnTo>
                    <a:pt x="5" y="94"/>
                  </a:lnTo>
                  <a:lnTo>
                    <a:pt x="5" y="94"/>
                  </a:lnTo>
                  <a:lnTo>
                    <a:pt x="5" y="94"/>
                  </a:lnTo>
                  <a:close/>
                  <a:moveTo>
                    <a:pt x="5" y="94"/>
                  </a:moveTo>
                  <a:lnTo>
                    <a:pt x="5" y="88"/>
                  </a:lnTo>
                  <a:lnTo>
                    <a:pt x="5" y="88"/>
                  </a:lnTo>
                  <a:lnTo>
                    <a:pt x="5" y="88"/>
                  </a:lnTo>
                  <a:lnTo>
                    <a:pt x="5" y="94"/>
                  </a:lnTo>
                  <a:lnTo>
                    <a:pt x="5" y="94"/>
                  </a:lnTo>
                  <a:lnTo>
                    <a:pt x="5" y="94"/>
                  </a:lnTo>
                  <a:close/>
                  <a:moveTo>
                    <a:pt x="5" y="88"/>
                  </a:moveTo>
                  <a:lnTo>
                    <a:pt x="5" y="83"/>
                  </a:lnTo>
                  <a:lnTo>
                    <a:pt x="5" y="83"/>
                  </a:lnTo>
                  <a:lnTo>
                    <a:pt x="5" y="83"/>
                  </a:lnTo>
                  <a:lnTo>
                    <a:pt x="5" y="88"/>
                  </a:lnTo>
                  <a:lnTo>
                    <a:pt x="5" y="88"/>
                  </a:lnTo>
                  <a:lnTo>
                    <a:pt x="5" y="88"/>
                  </a:lnTo>
                  <a:close/>
                  <a:moveTo>
                    <a:pt x="5" y="83"/>
                  </a:moveTo>
                  <a:lnTo>
                    <a:pt x="5" y="77"/>
                  </a:lnTo>
                  <a:lnTo>
                    <a:pt x="5" y="77"/>
                  </a:lnTo>
                  <a:lnTo>
                    <a:pt x="5" y="77"/>
                  </a:lnTo>
                  <a:lnTo>
                    <a:pt x="5" y="83"/>
                  </a:lnTo>
                  <a:lnTo>
                    <a:pt x="5" y="83"/>
                  </a:lnTo>
                  <a:lnTo>
                    <a:pt x="5" y="83"/>
                  </a:lnTo>
                  <a:close/>
                  <a:moveTo>
                    <a:pt x="5" y="77"/>
                  </a:moveTo>
                  <a:lnTo>
                    <a:pt x="5" y="72"/>
                  </a:lnTo>
                  <a:lnTo>
                    <a:pt x="5" y="72"/>
                  </a:lnTo>
                  <a:lnTo>
                    <a:pt x="5" y="72"/>
                  </a:lnTo>
                  <a:lnTo>
                    <a:pt x="5" y="77"/>
                  </a:lnTo>
                  <a:lnTo>
                    <a:pt x="5" y="77"/>
                  </a:lnTo>
                  <a:lnTo>
                    <a:pt x="5" y="77"/>
                  </a:lnTo>
                  <a:close/>
                  <a:moveTo>
                    <a:pt x="5" y="72"/>
                  </a:moveTo>
                  <a:lnTo>
                    <a:pt x="5" y="66"/>
                  </a:lnTo>
                  <a:lnTo>
                    <a:pt x="5" y="66"/>
                  </a:lnTo>
                  <a:lnTo>
                    <a:pt x="5" y="66"/>
                  </a:lnTo>
                  <a:lnTo>
                    <a:pt x="5" y="72"/>
                  </a:lnTo>
                  <a:lnTo>
                    <a:pt x="5" y="72"/>
                  </a:lnTo>
                  <a:lnTo>
                    <a:pt x="5" y="72"/>
                  </a:lnTo>
                  <a:close/>
                  <a:moveTo>
                    <a:pt x="5" y="66"/>
                  </a:moveTo>
                  <a:lnTo>
                    <a:pt x="5" y="61"/>
                  </a:lnTo>
                  <a:lnTo>
                    <a:pt x="5" y="61"/>
                  </a:lnTo>
                  <a:lnTo>
                    <a:pt x="5" y="61"/>
                  </a:lnTo>
                  <a:lnTo>
                    <a:pt x="5" y="66"/>
                  </a:lnTo>
                  <a:lnTo>
                    <a:pt x="5" y="66"/>
                  </a:lnTo>
                  <a:lnTo>
                    <a:pt x="5" y="66"/>
                  </a:lnTo>
                  <a:close/>
                  <a:moveTo>
                    <a:pt x="5" y="61"/>
                  </a:moveTo>
                  <a:lnTo>
                    <a:pt x="5" y="61"/>
                  </a:lnTo>
                  <a:lnTo>
                    <a:pt x="5" y="55"/>
                  </a:lnTo>
                  <a:lnTo>
                    <a:pt x="5" y="61"/>
                  </a:lnTo>
                  <a:lnTo>
                    <a:pt x="5" y="61"/>
                  </a:lnTo>
                  <a:lnTo>
                    <a:pt x="5" y="61"/>
                  </a:lnTo>
                  <a:lnTo>
                    <a:pt x="5" y="61"/>
                  </a:lnTo>
                  <a:close/>
                  <a:moveTo>
                    <a:pt x="5" y="55"/>
                  </a:moveTo>
                  <a:lnTo>
                    <a:pt x="5" y="55"/>
                  </a:lnTo>
                  <a:lnTo>
                    <a:pt x="5" y="55"/>
                  </a:lnTo>
                  <a:lnTo>
                    <a:pt x="5" y="55"/>
                  </a:lnTo>
                  <a:lnTo>
                    <a:pt x="5" y="55"/>
                  </a:lnTo>
                  <a:lnTo>
                    <a:pt x="5" y="55"/>
                  </a:lnTo>
                  <a:lnTo>
                    <a:pt x="5" y="55"/>
                  </a:lnTo>
                  <a:close/>
                  <a:moveTo>
                    <a:pt x="5" y="50"/>
                  </a:moveTo>
                  <a:lnTo>
                    <a:pt x="5" y="50"/>
                  </a:lnTo>
                  <a:lnTo>
                    <a:pt x="5" y="50"/>
                  </a:lnTo>
                  <a:lnTo>
                    <a:pt x="5" y="50"/>
                  </a:lnTo>
                  <a:lnTo>
                    <a:pt x="5" y="50"/>
                  </a:lnTo>
                  <a:lnTo>
                    <a:pt x="5" y="50"/>
                  </a:lnTo>
                  <a:lnTo>
                    <a:pt x="5" y="50"/>
                  </a:lnTo>
                  <a:close/>
                  <a:moveTo>
                    <a:pt x="0" y="44"/>
                  </a:moveTo>
                  <a:lnTo>
                    <a:pt x="0" y="44"/>
                  </a:lnTo>
                  <a:lnTo>
                    <a:pt x="5" y="44"/>
                  </a:lnTo>
                  <a:lnTo>
                    <a:pt x="5" y="44"/>
                  </a:lnTo>
                  <a:lnTo>
                    <a:pt x="5" y="44"/>
                  </a:lnTo>
                  <a:lnTo>
                    <a:pt x="5" y="44"/>
                  </a:lnTo>
                  <a:lnTo>
                    <a:pt x="0" y="44"/>
                  </a:lnTo>
                  <a:close/>
                  <a:moveTo>
                    <a:pt x="0" y="38"/>
                  </a:moveTo>
                  <a:lnTo>
                    <a:pt x="0" y="38"/>
                  </a:lnTo>
                  <a:lnTo>
                    <a:pt x="0" y="38"/>
                  </a:lnTo>
                  <a:lnTo>
                    <a:pt x="5" y="38"/>
                  </a:lnTo>
                  <a:lnTo>
                    <a:pt x="5" y="38"/>
                  </a:lnTo>
                  <a:lnTo>
                    <a:pt x="0" y="38"/>
                  </a:lnTo>
                  <a:lnTo>
                    <a:pt x="0" y="38"/>
                  </a:lnTo>
                  <a:close/>
                  <a:moveTo>
                    <a:pt x="0" y="38"/>
                  </a:moveTo>
                  <a:lnTo>
                    <a:pt x="0" y="33"/>
                  </a:lnTo>
                  <a:lnTo>
                    <a:pt x="0" y="33"/>
                  </a:lnTo>
                  <a:lnTo>
                    <a:pt x="0" y="33"/>
                  </a:lnTo>
                  <a:lnTo>
                    <a:pt x="5" y="38"/>
                  </a:lnTo>
                  <a:lnTo>
                    <a:pt x="0" y="38"/>
                  </a:lnTo>
                  <a:lnTo>
                    <a:pt x="0" y="38"/>
                  </a:lnTo>
                  <a:close/>
                  <a:moveTo>
                    <a:pt x="0" y="33"/>
                  </a:moveTo>
                  <a:lnTo>
                    <a:pt x="0" y="27"/>
                  </a:lnTo>
                  <a:lnTo>
                    <a:pt x="0" y="27"/>
                  </a:lnTo>
                  <a:lnTo>
                    <a:pt x="0" y="27"/>
                  </a:lnTo>
                  <a:lnTo>
                    <a:pt x="0" y="33"/>
                  </a:lnTo>
                  <a:lnTo>
                    <a:pt x="0" y="33"/>
                  </a:lnTo>
                  <a:lnTo>
                    <a:pt x="0" y="33"/>
                  </a:lnTo>
                  <a:close/>
                  <a:moveTo>
                    <a:pt x="0" y="27"/>
                  </a:moveTo>
                  <a:lnTo>
                    <a:pt x="0" y="22"/>
                  </a:lnTo>
                  <a:lnTo>
                    <a:pt x="0" y="22"/>
                  </a:lnTo>
                  <a:lnTo>
                    <a:pt x="0" y="22"/>
                  </a:lnTo>
                  <a:lnTo>
                    <a:pt x="0" y="27"/>
                  </a:lnTo>
                  <a:lnTo>
                    <a:pt x="0" y="27"/>
                  </a:lnTo>
                  <a:lnTo>
                    <a:pt x="0" y="27"/>
                  </a:lnTo>
                  <a:close/>
                  <a:moveTo>
                    <a:pt x="0" y="22"/>
                  </a:moveTo>
                  <a:lnTo>
                    <a:pt x="0" y="16"/>
                  </a:lnTo>
                  <a:lnTo>
                    <a:pt x="0" y="16"/>
                  </a:lnTo>
                  <a:lnTo>
                    <a:pt x="0" y="16"/>
                  </a:lnTo>
                  <a:lnTo>
                    <a:pt x="0" y="22"/>
                  </a:lnTo>
                  <a:lnTo>
                    <a:pt x="0" y="22"/>
                  </a:lnTo>
                  <a:lnTo>
                    <a:pt x="0" y="22"/>
                  </a:lnTo>
                  <a:close/>
                  <a:moveTo>
                    <a:pt x="0" y="16"/>
                  </a:moveTo>
                  <a:lnTo>
                    <a:pt x="0" y="11"/>
                  </a:lnTo>
                  <a:lnTo>
                    <a:pt x="0" y="11"/>
                  </a:lnTo>
                  <a:lnTo>
                    <a:pt x="0" y="11"/>
                  </a:lnTo>
                  <a:lnTo>
                    <a:pt x="0" y="16"/>
                  </a:lnTo>
                  <a:lnTo>
                    <a:pt x="0" y="16"/>
                  </a:lnTo>
                  <a:lnTo>
                    <a:pt x="0" y="16"/>
                  </a:lnTo>
                  <a:close/>
                  <a:moveTo>
                    <a:pt x="0" y="11"/>
                  </a:moveTo>
                  <a:lnTo>
                    <a:pt x="0" y="5"/>
                  </a:lnTo>
                  <a:lnTo>
                    <a:pt x="0" y="5"/>
                  </a:lnTo>
                  <a:lnTo>
                    <a:pt x="0" y="5"/>
                  </a:lnTo>
                  <a:lnTo>
                    <a:pt x="0" y="11"/>
                  </a:lnTo>
                  <a:lnTo>
                    <a:pt x="0" y="11"/>
                  </a:lnTo>
                  <a:lnTo>
                    <a:pt x="0" y="11"/>
                  </a:lnTo>
                  <a:close/>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6" name="Freeform 1209"/>
            <p:cNvSpPr>
              <a:spLocks noEditPoints="1"/>
            </p:cNvSpPr>
            <p:nvPr/>
          </p:nvSpPr>
          <p:spPr bwMode="auto">
            <a:xfrm>
              <a:off x="4849813" y="1093788"/>
              <a:ext cx="34925" cy="422275"/>
            </a:xfrm>
            <a:custGeom>
              <a:avLst/>
              <a:gdLst>
                <a:gd name="T0" fmla="*/ 22 w 22"/>
                <a:gd name="T1" fmla="*/ 266 h 266"/>
                <a:gd name="T2" fmla="*/ 22 w 22"/>
                <a:gd name="T3" fmla="*/ 261 h 266"/>
                <a:gd name="T4" fmla="*/ 22 w 22"/>
                <a:gd name="T5" fmla="*/ 255 h 266"/>
                <a:gd name="T6" fmla="*/ 22 w 22"/>
                <a:gd name="T7" fmla="*/ 249 h 266"/>
                <a:gd name="T8" fmla="*/ 16 w 22"/>
                <a:gd name="T9" fmla="*/ 244 h 266"/>
                <a:gd name="T10" fmla="*/ 16 w 22"/>
                <a:gd name="T11" fmla="*/ 244 h 266"/>
                <a:gd name="T12" fmla="*/ 16 w 22"/>
                <a:gd name="T13" fmla="*/ 244 h 266"/>
                <a:gd name="T14" fmla="*/ 16 w 22"/>
                <a:gd name="T15" fmla="*/ 238 h 266"/>
                <a:gd name="T16" fmla="*/ 16 w 22"/>
                <a:gd name="T17" fmla="*/ 233 h 266"/>
                <a:gd name="T18" fmla="*/ 16 w 22"/>
                <a:gd name="T19" fmla="*/ 227 h 266"/>
                <a:gd name="T20" fmla="*/ 16 w 22"/>
                <a:gd name="T21" fmla="*/ 222 h 266"/>
                <a:gd name="T22" fmla="*/ 16 w 22"/>
                <a:gd name="T23" fmla="*/ 216 h 266"/>
                <a:gd name="T24" fmla="*/ 16 w 22"/>
                <a:gd name="T25" fmla="*/ 216 h 266"/>
                <a:gd name="T26" fmla="*/ 16 w 22"/>
                <a:gd name="T27" fmla="*/ 216 h 266"/>
                <a:gd name="T28" fmla="*/ 16 w 22"/>
                <a:gd name="T29" fmla="*/ 211 h 266"/>
                <a:gd name="T30" fmla="*/ 16 w 22"/>
                <a:gd name="T31" fmla="*/ 205 h 266"/>
                <a:gd name="T32" fmla="*/ 16 w 22"/>
                <a:gd name="T33" fmla="*/ 199 h 266"/>
                <a:gd name="T34" fmla="*/ 16 w 22"/>
                <a:gd name="T35" fmla="*/ 194 h 266"/>
                <a:gd name="T36" fmla="*/ 11 w 22"/>
                <a:gd name="T37" fmla="*/ 188 h 266"/>
                <a:gd name="T38" fmla="*/ 11 w 22"/>
                <a:gd name="T39" fmla="*/ 183 h 266"/>
                <a:gd name="T40" fmla="*/ 11 w 22"/>
                <a:gd name="T41" fmla="*/ 183 h 266"/>
                <a:gd name="T42" fmla="*/ 16 w 22"/>
                <a:gd name="T43" fmla="*/ 183 h 266"/>
                <a:gd name="T44" fmla="*/ 16 w 22"/>
                <a:gd name="T45" fmla="*/ 177 h 266"/>
                <a:gd name="T46" fmla="*/ 16 w 22"/>
                <a:gd name="T47" fmla="*/ 166 h 266"/>
                <a:gd name="T48" fmla="*/ 11 w 22"/>
                <a:gd name="T49" fmla="*/ 161 h 266"/>
                <a:gd name="T50" fmla="*/ 11 w 22"/>
                <a:gd name="T51" fmla="*/ 161 h 266"/>
                <a:gd name="T52" fmla="*/ 11 w 22"/>
                <a:gd name="T53" fmla="*/ 155 h 266"/>
                <a:gd name="T54" fmla="*/ 11 w 22"/>
                <a:gd name="T55" fmla="*/ 155 h 266"/>
                <a:gd name="T56" fmla="*/ 11 w 22"/>
                <a:gd name="T57" fmla="*/ 149 h 266"/>
                <a:gd name="T58" fmla="*/ 11 w 22"/>
                <a:gd name="T59" fmla="*/ 144 h 266"/>
                <a:gd name="T60" fmla="*/ 11 w 22"/>
                <a:gd name="T61" fmla="*/ 138 h 266"/>
                <a:gd name="T62" fmla="*/ 11 w 22"/>
                <a:gd name="T63" fmla="*/ 133 h 266"/>
                <a:gd name="T64" fmla="*/ 11 w 22"/>
                <a:gd name="T65" fmla="*/ 127 h 266"/>
                <a:gd name="T66" fmla="*/ 11 w 22"/>
                <a:gd name="T67" fmla="*/ 127 h 266"/>
                <a:gd name="T68" fmla="*/ 11 w 22"/>
                <a:gd name="T69" fmla="*/ 127 h 266"/>
                <a:gd name="T70" fmla="*/ 11 w 22"/>
                <a:gd name="T71" fmla="*/ 122 h 266"/>
                <a:gd name="T72" fmla="*/ 11 w 22"/>
                <a:gd name="T73" fmla="*/ 116 h 266"/>
                <a:gd name="T74" fmla="*/ 11 w 22"/>
                <a:gd name="T75" fmla="*/ 111 h 266"/>
                <a:gd name="T76" fmla="*/ 5 w 22"/>
                <a:gd name="T77" fmla="*/ 105 h 266"/>
                <a:gd name="T78" fmla="*/ 5 w 22"/>
                <a:gd name="T79" fmla="*/ 99 h 266"/>
                <a:gd name="T80" fmla="*/ 5 w 22"/>
                <a:gd name="T81" fmla="*/ 94 h 266"/>
                <a:gd name="T82" fmla="*/ 5 w 22"/>
                <a:gd name="T83" fmla="*/ 94 h 266"/>
                <a:gd name="T84" fmla="*/ 5 w 22"/>
                <a:gd name="T85" fmla="*/ 94 h 266"/>
                <a:gd name="T86" fmla="*/ 5 w 22"/>
                <a:gd name="T87" fmla="*/ 88 h 266"/>
                <a:gd name="T88" fmla="*/ 5 w 22"/>
                <a:gd name="T89" fmla="*/ 77 h 266"/>
                <a:gd name="T90" fmla="*/ 5 w 22"/>
                <a:gd name="T91" fmla="*/ 72 h 266"/>
                <a:gd name="T92" fmla="*/ 5 w 22"/>
                <a:gd name="T93" fmla="*/ 66 h 266"/>
                <a:gd name="T94" fmla="*/ 5 w 22"/>
                <a:gd name="T95" fmla="*/ 66 h 266"/>
                <a:gd name="T96" fmla="*/ 5 w 22"/>
                <a:gd name="T97" fmla="*/ 66 h 266"/>
                <a:gd name="T98" fmla="*/ 5 w 22"/>
                <a:gd name="T99" fmla="*/ 61 h 266"/>
                <a:gd name="T100" fmla="*/ 5 w 22"/>
                <a:gd name="T101" fmla="*/ 55 h 266"/>
                <a:gd name="T102" fmla="*/ 5 w 22"/>
                <a:gd name="T103" fmla="*/ 50 h 266"/>
                <a:gd name="T104" fmla="*/ 5 w 22"/>
                <a:gd name="T105" fmla="*/ 44 h 266"/>
                <a:gd name="T106" fmla="*/ 0 w 22"/>
                <a:gd name="T107" fmla="*/ 38 h 266"/>
                <a:gd name="T108" fmla="*/ 0 w 22"/>
                <a:gd name="T109" fmla="*/ 38 h 266"/>
                <a:gd name="T110" fmla="*/ 0 w 22"/>
                <a:gd name="T111" fmla="*/ 38 h 266"/>
                <a:gd name="T112" fmla="*/ 0 w 22"/>
                <a:gd name="T113" fmla="*/ 33 h 266"/>
                <a:gd name="T114" fmla="*/ 0 w 22"/>
                <a:gd name="T115" fmla="*/ 27 h 266"/>
                <a:gd name="T116" fmla="*/ 0 w 22"/>
                <a:gd name="T117" fmla="*/ 16 h 266"/>
                <a:gd name="T118" fmla="*/ 0 w 22"/>
                <a:gd name="T119" fmla="*/ 11 h 266"/>
                <a:gd name="T120" fmla="*/ 0 w 22"/>
                <a:gd name="T121" fmla="*/ 5 h 266"/>
                <a:gd name="T122" fmla="*/ 0 w 22"/>
                <a:gd name="T123" fmla="*/ 5 h 266"/>
                <a:gd name="T124" fmla="*/ 0 w 22"/>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266">
                  <a:moveTo>
                    <a:pt x="22" y="266"/>
                  </a:moveTo>
                  <a:lnTo>
                    <a:pt x="22" y="266"/>
                  </a:lnTo>
                  <a:lnTo>
                    <a:pt x="22" y="266"/>
                  </a:lnTo>
                  <a:lnTo>
                    <a:pt x="22" y="266"/>
                  </a:lnTo>
                  <a:lnTo>
                    <a:pt x="22" y="266"/>
                  </a:lnTo>
                  <a:lnTo>
                    <a:pt x="22" y="266"/>
                  </a:lnTo>
                  <a:lnTo>
                    <a:pt x="22" y="266"/>
                  </a:lnTo>
                  <a:close/>
                  <a:moveTo>
                    <a:pt x="22" y="261"/>
                  </a:moveTo>
                  <a:lnTo>
                    <a:pt x="16" y="261"/>
                  </a:lnTo>
                  <a:lnTo>
                    <a:pt x="22" y="261"/>
                  </a:lnTo>
                  <a:lnTo>
                    <a:pt x="22" y="261"/>
                  </a:lnTo>
                  <a:lnTo>
                    <a:pt x="22" y="261"/>
                  </a:lnTo>
                  <a:lnTo>
                    <a:pt x="22" y="266"/>
                  </a:lnTo>
                  <a:lnTo>
                    <a:pt x="22" y="261"/>
                  </a:lnTo>
                  <a:close/>
                  <a:moveTo>
                    <a:pt x="16" y="261"/>
                  </a:moveTo>
                  <a:lnTo>
                    <a:pt x="16" y="255"/>
                  </a:lnTo>
                  <a:lnTo>
                    <a:pt x="22" y="255"/>
                  </a:lnTo>
                  <a:lnTo>
                    <a:pt x="22" y="255"/>
                  </a:lnTo>
                  <a:lnTo>
                    <a:pt x="22" y="261"/>
                  </a:lnTo>
                  <a:lnTo>
                    <a:pt x="22" y="261"/>
                  </a:lnTo>
                  <a:lnTo>
                    <a:pt x="16" y="261"/>
                  </a:lnTo>
                  <a:close/>
                  <a:moveTo>
                    <a:pt x="16" y="255"/>
                  </a:moveTo>
                  <a:lnTo>
                    <a:pt x="16" y="249"/>
                  </a:lnTo>
                  <a:lnTo>
                    <a:pt x="22" y="249"/>
                  </a:lnTo>
                  <a:lnTo>
                    <a:pt x="22" y="249"/>
                  </a:lnTo>
                  <a:lnTo>
                    <a:pt x="22" y="255"/>
                  </a:lnTo>
                  <a:lnTo>
                    <a:pt x="22" y="255"/>
                  </a:lnTo>
                  <a:lnTo>
                    <a:pt x="16" y="255"/>
                  </a:lnTo>
                  <a:close/>
                  <a:moveTo>
                    <a:pt x="16" y="249"/>
                  </a:moveTo>
                  <a:lnTo>
                    <a:pt x="16" y="244"/>
                  </a:lnTo>
                  <a:lnTo>
                    <a:pt x="16" y="244"/>
                  </a:lnTo>
                  <a:lnTo>
                    <a:pt x="22" y="244"/>
                  </a:lnTo>
                  <a:lnTo>
                    <a:pt x="22" y="249"/>
                  </a:lnTo>
                  <a:lnTo>
                    <a:pt x="22" y="249"/>
                  </a:lnTo>
                  <a:lnTo>
                    <a:pt x="16" y="249"/>
                  </a:lnTo>
                  <a:close/>
                  <a:moveTo>
                    <a:pt x="16" y="244"/>
                  </a:moveTo>
                  <a:lnTo>
                    <a:pt x="16" y="238"/>
                  </a:lnTo>
                  <a:lnTo>
                    <a:pt x="16" y="238"/>
                  </a:lnTo>
                  <a:lnTo>
                    <a:pt x="22" y="238"/>
                  </a:lnTo>
                  <a:lnTo>
                    <a:pt x="22" y="244"/>
                  </a:lnTo>
                  <a:lnTo>
                    <a:pt x="16" y="244"/>
                  </a:lnTo>
                  <a:lnTo>
                    <a:pt x="16" y="244"/>
                  </a:lnTo>
                  <a:close/>
                  <a:moveTo>
                    <a:pt x="16" y="238"/>
                  </a:moveTo>
                  <a:lnTo>
                    <a:pt x="16" y="238"/>
                  </a:lnTo>
                  <a:lnTo>
                    <a:pt x="16" y="233"/>
                  </a:lnTo>
                  <a:lnTo>
                    <a:pt x="22" y="238"/>
                  </a:lnTo>
                  <a:lnTo>
                    <a:pt x="22" y="238"/>
                  </a:lnTo>
                  <a:lnTo>
                    <a:pt x="16" y="238"/>
                  </a:lnTo>
                  <a:lnTo>
                    <a:pt x="16" y="238"/>
                  </a:lnTo>
                  <a:close/>
                  <a:moveTo>
                    <a:pt x="16" y="233"/>
                  </a:moveTo>
                  <a:lnTo>
                    <a:pt x="16" y="233"/>
                  </a:lnTo>
                  <a:lnTo>
                    <a:pt x="16" y="233"/>
                  </a:lnTo>
                  <a:lnTo>
                    <a:pt x="16" y="233"/>
                  </a:lnTo>
                  <a:lnTo>
                    <a:pt x="16" y="233"/>
                  </a:lnTo>
                  <a:lnTo>
                    <a:pt x="16" y="233"/>
                  </a:lnTo>
                  <a:lnTo>
                    <a:pt x="16" y="233"/>
                  </a:lnTo>
                  <a:close/>
                  <a:moveTo>
                    <a:pt x="16" y="227"/>
                  </a:moveTo>
                  <a:lnTo>
                    <a:pt x="16" y="227"/>
                  </a:lnTo>
                  <a:lnTo>
                    <a:pt x="16" y="227"/>
                  </a:lnTo>
                  <a:lnTo>
                    <a:pt x="16" y="227"/>
                  </a:lnTo>
                  <a:lnTo>
                    <a:pt x="16" y="227"/>
                  </a:lnTo>
                  <a:lnTo>
                    <a:pt x="16" y="227"/>
                  </a:lnTo>
                  <a:lnTo>
                    <a:pt x="16" y="227"/>
                  </a:lnTo>
                  <a:close/>
                  <a:moveTo>
                    <a:pt x="16" y="227"/>
                  </a:moveTo>
                  <a:lnTo>
                    <a:pt x="16" y="222"/>
                  </a:lnTo>
                  <a:lnTo>
                    <a:pt x="16" y="222"/>
                  </a:lnTo>
                  <a:lnTo>
                    <a:pt x="16" y="222"/>
                  </a:lnTo>
                  <a:lnTo>
                    <a:pt x="16" y="227"/>
                  </a:lnTo>
                  <a:lnTo>
                    <a:pt x="16" y="227"/>
                  </a:lnTo>
                  <a:lnTo>
                    <a:pt x="16" y="227"/>
                  </a:lnTo>
                  <a:close/>
                  <a:moveTo>
                    <a:pt x="16" y="222"/>
                  </a:moveTo>
                  <a:lnTo>
                    <a:pt x="16" y="216"/>
                  </a:lnTo>
                  <a:lnTo>
                    <a:pt x="16" y="216"/>
                  </a:lnTo>
                  <a:lnTo>
                    <a:pt x="16" y="216"/>
                  </a:lnTo>
                  <a:lnTo>
                    <a:pt x="16" y="222"/>
                  </a:lnTo>
                  <a:lnTo>
                    <a:pt x="16" y="222"/>
                  </a:lnTo>
                  <a:lnTo>
                    <a:pt x="16" y="222"/>
                  </a:lnTo>
                  <a:close/>
                  <a:moveTo>
                    <a:pt x="16" y="216"/>
                  </a:moveTo>
                  <a:lnTo>
                    <a:pt x="16" y="211"/>
                  </a:lnTo>
                  <a:lnTo>
                    <a:pt x="16" y="211"/>
                  </a:lnTo>
                  <a:lnTo>
                    <a:pt x="16" y="211"/>
                  </a:lnTo>
                  <a:lnTo>
                    <a:pt x="16" y="216"/>
                  </a:lnTo>
                  <a:lnTo>
                    <a:pt x="16" y="216"/>
                  </a:lnTo>
                  <a:lnTo>
                    <a:pt x="16" y="216"/>
                  </a:lnTo>
                  <a:close/>
                  <a:moveTo>
                    <a:pt x="16" y="211"/>
                  </a:moveTo>
                  <a:lnTo>
                    <a:pt x="16" y="205"/>
                  </a:lnTo>
                  <a:lnTo>
                    <a:pt x="16" y="205"/>
                  </a:lnTo>
                  <a:lnTo>
                    <a:pt x="16" y="205"/>
                  </a:lnTo>
                  <a:lnTo>
                    <a:pt x="16" y="211"/>
                  </a:lnTo>
                  <a:lnTo>
                    <a:pt x="16" y="211"/>
                  </a:lnTo>
                  <a:lnTo>
                    <a:pt x="16" y="211"/>
                  </a:lnTo>
                  <a:close/>
                  <a:moveTo>
                    <a:pt x="16" y="205"/>
                  </a:moveTo>
                  <a:lnTo>
                    <a:pt x="16" y="199"/>
                  </a:lnTo>
                  <a:lnTo>
                    <a:pt x="16" y="199"/>
                  </a:lnTo>
                  <a:lnTo>
                    <a:pt x="16" y="199"/>
                  </a:lnTo>
                  <a:lnTo>
                    <a:pt x="16" y="205"/>
                  </a:lnTo>
                  <a:lnTo>
                    <a:pt x="16" y="205"/>
                  </a:lnTo>
                  <a:lnTo>
                    <a:pt x="16" y="205"/>
                  </a:lnTo>
                  <a:close/>
                  <a:moveTo>
                    <a:pt x="16" y="199"/>
                  </a:moveTo>
                  <a:lnTo>
                    <a:pt x="16" y="199"/>
                  </a:lnTo>
                  <a:lnTo>
                    <a:pt x="16" y="194"/>
                  </a:lnTo>
                  <a:lnTo>
                    <a:pt x="16" y="199"/>
                  </a:lnTo>
                  <a:lnTo>
                    <a:pt x="16" y="199"/>
                  </a:lnTo>
                  <a:lnTo>
                    <a:pt x="16" y="199"/>
                  </a:lnTo>
                  <a:lnTo>
                    <a:pt x="16" y="199"/>
                  </a:lnTo>
                  <a:close/>
                  <a:moveTo>
                    <a:pt x="16" y="194"/>
                  </a:moveTo>
                  <a:lnTo>
                    <a:pt x="16" y="194"/>
                  </a:lnTo>
                  <a:lnTo>
                    <a:pt x="16" y="194"/>
                  </a:lnTo>
                  <a:lnTo>
                    <a:pt x="16" y="194"/>
                  </a:lnTo>
                  <a:lnTo>
                    <a:pt x="16" y="194"/>
                  </a:lnTo>
                  <a:lnTo>
                    <a:pt x="16" y="194"/>
                  </a:lnTo>
                  <a:lnTo>
                    <a:pt x="16" y="194"/>
                  </a:lnTo>
                  <a:close/>
                  <a:moveTo>
                    <a:pt x="11" y="188"/>
                  </a:moveTo>
                  <a:lnTo>
                    <a:pt x="11" y="188"/>
                  </a:lnTo>
                  <a:lnTo>
                    <a:pt x="16" y="188"/>
                  </a:lnTo>
                  <a:lnTo>
                    <a:pt x="16" y="188"/>
                  </a:lnTo>
                  <a:lnTo>
                    <a:pt x="16" y="188"/>
                  </a:lnTo>
                  <a:lnTo>
                    <a:pt x="16" y="188"/>
                  </a:lnTo>
                  <a:lnTo>
                    <a:pt x="11" y="188"/>
                  </a:lnTo>
                  <a:close/>
                  <a:moveTo>
                    <a:pt x="11" y="183"/>
                  </a:moveTo>
                  <a:lnTo>
                    <a:pt x="11" y="183"/>
                  </a:lnTo>
                  <a:lnTo>
                    <a:pt x="16" y="183"/>
                  </a:lnTo>
                  <a:lnTo>
                    <a:pt x="16" y="183"/>
                  </a:lnTo>
                  <a:lnTo>
                    <a:pt x="16" y="183"/>
                  </a:lnTo>
                  <a:lnTo>
                    <a:pt x="16" y="188"/>
                  </a:lnTo>
                  <a:lnTo>
                    <a:pt x="11" y="183"/>
                  </a:lnTo>
                  <a:close/>
                  <a:moveTo>
                    <a:pt x="11" y="183"/>
                  </a:moveTo>
                  <a:lnTo>
                    <a:pt x="11" y="177"/>
                  </a:lnTo>
                  <a:lnTo>
                    <a:pt x="11" y="177"/>
                  </a:lnTo>
                  <a:lnTo>
                    <a:pt x="16" y="177"/>
                  </a:lnTo>
                  <a:lnTo>
                    <a:pt x="16" y="183"/>
                  </a:lnTo>
                  <a:lnTo>
                    <a:pt x="16" y="183"/>
                  </a:lnTo>
                  <a:lnTo>
                    <a:pt x="11" y="183"/>
                  </a:lnTo>
                  <a:close/>
                  <a:moveTo>
                    <a:pt x="11" y="177"/>
                  </a:moveTo>
                  <a:lnTo>
                    <a:pt x="11" y="172"/>
                  </a:lnTo>
                  <a:lnTo>
                    <a:pt x="11" y="172"/>
                  </a:lnTo>
                  <a:lnTo>
                    <a:pt x="16" y="172"/>
                  </a:lnTo>
                  <a:lnTo>
                    <a:pt x="16" y="177"/>
                  </a:lnTo>
                  <a:lnTo>
                    <a:pt x="11" y="177"/>
                  </a:lnTo>
                  <a:lnTo>
                    <a:pt x="11" y="177"/>
                  </a:lnTo>
                  <a:close/>
                  <a:moveTo>
                    <a:pt x="11" y="172"/>
                  </a:moveTo>
                  <a:lnTo>
                    <a:pt x="11" y="166"/>
                  </a:lnTo>
                  <a:lnTo>
                    <a:pt x="11" y="166"/>
                  </a:lnTo>
                  <a:lnTo>
                    <a:pt x="16" y="166"/>
                  </a:lnTo>
                  <a:lnTo>
                    <a:pt x="16" y="172"/>
                  </a:lnTo>
                  <a:lnTo>
                    <a:pt x="11" y="172"/>
                  </a:lnTo>
                  <a:lnTo>
                    <a:pt x="11" y="172"/>
                  </a:lnTo>
                  <a:close/>
                  <a:moveTo>
                    <a:pt x="11" y="166"/>
                  </a:moveTo>
                  <a:lnTo>
                    <a:pt x="11" y="161"/>
                  </a:lnTo>
                  <a:lnTo>
                    <a:pt x="11" y="161"/>
                  </a:lnTo>
                  <a:lnTo>
                    <a:pt x="11" y="161"/>
                  </a:lnTo>
                  <a:lnTo>
                    <a:pt x="16" y="166"/>
                  </a:lnTo>
                  <a:lnTo>
                    <a:pt x="11" y="166"/>
                  </a:lnTo>
                  <a:lnTo>
                    <a:pt x="11" y="166"/>
                  </a:lnTo>
                  <a:close/>
                  <a:moveTo>
                    <a:pt x="11" y="161"/>
                  </a:moveTo>
                  <a:lnTo>
                    <a:pt x="11" y="161"/>
                  </a:lnTo>
                  <a:lnTo>
                    <a:pt x="11" y="155"/>
                  </a:lnTo>
                  <a:lnTo>
                    <a:pt x="11" y="161"/>
                  </a:lnTo>
                  <a:lnTo>
                    <a:pt x="11" y="161"/>
                  </a:lnTo>
                  <a:lnTo>
                    <a:pt x="11" y="161"/>
                  </a:lnTo>
                  <a:lnTo>
                    <a:pt x="11" y="161"/>
                  </a:lnTo>
                  <a:close/>
                  <a:moveTo>
                    <a:pt x="11" y="155"/>
                  </a:moveTo>
                  <a:lnTo>
                    <a:pt x="11" y="155"/>
                  </a:lnTo>
                  <a:lnTo>
                    <a:pt x="11" y="155"/>
                  </a:lnTo>
                  <a:lnTo>
                    <a:pt x="11" y="155"/>
                  </a:lnTo>
                  <a:lnTo>
                    <a:pt x="11" y="155"/>
                  </a:lnTo>
                  <a:lnTo>
                    <a:pt x="11" y="155"/>
                  </a:lnTo>
                  <a:lnTo>
                    <a:pt x="11" y="155"/>
                  </a:lnTo>
                  <a:close/>
                  <a:moveTo>
                    <a:pt x="11" y="149"/>
                  </a:moveTo>
                  <a:lnTo>
                    <a:pt x="11" y="149"/>
                  </a:lnTo>
                  <a:lnTo>
                    <a:pt x="11" y="149"/>
                  </a:lnTo>
                  <a:lnTo>
                    <a:pt x="11" y="149"/>
                  </a:lnTo>
                  <a:lnTo>
                    <a:pt x="11" y="149"/>
                  </a:lnTo>
                  <a:lnTo>
                    <a:pt x="11" y="149"/>
                  </a:lnTo>
                  <a:lnTo>
                    <a:pt x="11" y="149"/>
                  </a:lnTo>
                  <a:close/>
                  <a:moveTo>
                    <a:pt x="11" y="144"/>
                  </a:moveTo>
                  <a:lnTo>
                    <a:pt x="11" y="144"/>
                  </a:lnTo>
                  <a:lnTo>
                    <a:pt x="11" y="144"/>
                  </a:lnTo>
                  <a:lnTo>
                    <a:pt x="11" y="144"/>
                  </a:lnTo>
                  <a:lnTo>
                    <a:pt x="11" y="144"/>
                  </a:lnTo>
                  <a:lnTo>
                    <a:pt x="11" y="149"/>
                  </a:lnTo>
                  <a:lnTo>
                    <a:pt x="11" y="144"/>
                  </a:lnTo>
                  <a:close/>
                  <a:moveTo>
                    <a:pt x="11" y="144"/>
                  </a:moveTo>
                  <a:lnTo>
                    <a:pt x="11" y="138"/>
                  </a:lnTo>
                  <a:lnTo>
                    <a:pt x="11" y="138"/>
                  </a:lnTo>
                  <a:lnTo>
                    <a:pt x="11" y="138"/>
                  </a:lnTo>
                  <a:lnTo>
                    <a:pt x="11" y="144"/>
                  </a:lnTo>
                  <a:lnTo>
                    <a:pt x="11" y="144"/>
                  </a:lnTo>
                  <a:lnTo>
                    <a:pt x="11" y="144"/>
                  </a:lnTo>
                  <a:close/>
                  <a:moveTo>
                    <a:pt x="11" y="138"/>
                  </a:moveTo>
                  <a:lnTo>
                    <a:pt x="11" y="133"/>
                  </a:lnTo>
                  <a:lnTo>
                    <a:pt x="11" y="133"/>
                  </a:lnTo>
                  <a:lnTo>
                    <a:pt x="11" y="133"/>
                  </a:lnTo>
                  <a:lnTo>
                    <a:pt x="11" y="138"/>
                  </a:lnTo>
                  <a:lnTo>
                    <a:pt x="11" y="138"/>
                  </a:lnTo>
                  <a:lnTo>
                    <a:pt x="11" y="138"/>
                  </a:lnTo>
                  <a:close/>
                  <a:moveTo>
                    <a:pt x="11" y="133"/>
                  </a:moveTo>
                  <a:lnTo>
                    <a:pt x="11" y="127"/>
                  </a:lnTo>
                  <a:lnTo>
                    <a:pt x="11" y="127"/>
                  </a:lnTo>
                  <a:lnTo>
                    <a:pt x="11" y="127"/>
                  </a:lnTo>
                  <a:lnTo>
                    <a:pt x="11" y="133"/>
                  </a:lnTo>
                  <a:lnTo>
                    <a:pt x="11" y="133"/>
                  </a:lnTo>
                  <a:lnTo>
                    <a:pt x="11" y="133"/>
                  </a:lnTo>
                  <a:close/>
                  <a:moveTo>
                    <a:pt x="11" y="127"/>
                  </a:moveTo>
                  <a:lnTo>
                    <a:pt x="11" y="122"/>
                  </a:lnTo>
                  <a:lnTo>
                    <a:pt x="11" y="122"/>
                  </a:lnTo>
                  <a:lnTo>
                    <a:pt x="11" y="122"/>
                  </a:lnTo>
                  <a:lnTo>
                    <a:pt x="11" y="127"/>
                  </a:lnTo>
                  <a:lnTo>
                    <a:pt x="11" y="127"/>
                  </a:lnTo>
                  <a:lnTo>
                    <a:pt x="11" y="127"/>
                  </a:lnTo>
                  <a:close/>
                  <a:moveTo>
                    <a:pt x="5" y="122"/>
                  </a:moveTo>
                  <a:lnTo>
                    <a:pt x="5" y="116"/>
                  </a:lnTo>
                  <a:lnTo>
                    <a:pt x="11" y="116"/>
                  </a:lnTo>
                  <a:lnTo>
                    <a:pt x="11" y="116"/>
                  </a:lnTo>
                  <a:lnTo>
                    <a:pt x="11" y="122"/>
                  </a:lnTo>
                  <a:lnTo>
                    <a:pt x="11" y="122"/>
                  </a:lnTo>
                  <a:lnTo>
                    <a:pt x="5" y="122"/>
                  </a:lnTo>
                  <a:close/>
                  <a:moveTo>
                    <a:pt x="5" y="116"/>
                  </a:moveTo>
                  <a:lnTo>
                    <a:pt x="5" y="111"/>
                  </a:lnTo>
                  <a:lnTo>
                    <a:pt x="11" y="111"/>
                  </a:lnTo>
                  <a:lnTo>
                    <a:pt x="11" y="111"/>
                  </a:lnTo>
                  <a:lnTo>
                    <a:pt x="11" y="116"/>
                  </a:lnTo>
                  <a:lnTo>
                    <a:pt x="11" y="116"/>
                  </a:lnTo>
                  <a:lnTo>
                    <a:pt x="5" y="116"/>
                  </a:lnTo>
                  <a:close/>
                  <a:moveTo>
                    <a:pt x="5" y="111"/>
                  </a:moveTo>
                  <a:lnTo>
                    <a:pt x="5" y="111"/>
                  </a:lnTo>
                  <a:lnTo>
                    <a:pt x="5" y="105"/>
                  </a:lnTo>
                  <a:lnTo>
                    <a:pt x="11" y="111"/>
                  </a:lnTo>
                  <a:lnTo>
                    <a:pt x="11" y="111"/>
                  </a:lnTo>
                  <a:lnTo>
                    <a:pt x="11" y="111"/>
                  </a:lnTo>
                  <a:lnTo>
                    <a:pt x="5" y="111"/>
                  </a:lnTo>
                  <a:close/>
                  <a:moveTo>
                    <a:pt x="5" y="105"/>
                  </a:moveTo>
                  <a:lnTo>
                    <a:pt x="5" y="105"/>
                  </a:lnTo>
                  <a:lnTo>
                    <a:pt x="5" y="105"/>
                  </a:lnTo>
                  <a:lnTo>
                    <a:pt x="11" y="105"/>
                  </a:lnTo>
                  <a:lnTo>
                    <a:pt x="11" y="105"/>
                  </a:lnTo>
                  <a:lnTo>
                    <a:pt x="5" y="105"/>
                  </a:lnTo>
                  <a:lnTo>
                    <a:pt x="5" y="105"/>
                  </a:lnTo>
                  <a:close/>
                  <a:moveTo>
                    <a:pt x="5" y="99"/>
                  </a:moveTo>
                  <a:lnTo>
                    <a:pt x="5" y="99"/>
                  </a:lnTo>
                  <a:lnTo>
                    <a:pt x="5" y="99"/>
                  </a:lnTo>
                  <a:lnTo>
                    <a:pt x="11" y="99"/>
                  </a:lnTo>
                  <a:lnTo>
                    <a:pt x="11" y="99"/>
                  </a:lnTo>
                  <a:lnTo>
                    <a:pt x="5" y="99"/>
                  </a:lnTo>
                  <a:lnTo>
                    <a:pt x="5" y="99"/>
                  </a:lnTo>
                  <a:close/>
                  <a:moveTo>
                    <a:pt x="5" y="94"/>
                  </a:moveTo>
                  <a:lnTo>
                    <a:pt x="5" y="94"/>
                  </a:lnTo>
                  <a:lnTo>
                    <a:pt x="5" y="94"/>
                  </a:lnTo>
                  <a:lnTo>
                    <a:pt x="5" y="94"/>
                  </a:lnTo>
                  <a:lnTo>
                    <a:pt x="5" y="94"/>
                  </a:lnTo>
                  <a:lnTo>
                    <a:pt x="5" y="99"/>
                  </a:lnTo>
                  <a:lnTo>
                    <a:pt x="5" y="94"/>
                  </a:lnTo>
                  <a:close/>
                  <a:moveTo>
                    <a:pt x="5" y="94"/>
                  </a:moveTo>
                  <a:lnTo>
                    <a:pt x="5" y="88"/>
                  </a:lnTo>
                  <a:lnTo>
                    <a:pt x="5" y="88"/>
                  </a:lnTo>
                  <a:lnTo>
                    <a:pt x="5" y="88"/>
                  </a:lnTo>
                  <a:lnTo>
                    <a:pt x="5" y="94"/>
                  </a:lnTo>
                  <a:lnTo>
                    <a:pt x="5" y="94"/>
                  </a:lnTo>
                  <a:lnTo>
                    <a:pt x="5" y="94"/>
                  </a:lnTo>
                  <a:close/>
                  <a:moveTo>
                    <a:pt x="5" y="88"/>
                  </a:moveTo>
                  <a:lnTo>
                    <a:pt x="5" y="83"/>
                  </a:lnTo>
                  <a:lnTo>
                    <a:pt x="5" y="83"/>
                  </a:lnTo>
                  <a:lnTo>
                    <a:pt x="5" y="83"/>
                  </a:lnTo>
                  <a:lnTo>
                    <a:pt x="5" y="88"/>
                  </a:lnTo>
                  <a:lnTo>
                    <a:pt x="5" y="88"/>
                  </a:lnTo>
                  <a:lnTo>
                    <a:pt x="5" y="88"/>
                  </a:lnTo>
                  <a:close/>
                  <a:moveTo>
                    <a:pt x="5" y="83"/>
                  </a:moveTo>
                  <a:lnTo>
                    <a:pt x="5" y="77"/>
                  </a:lnTo>
                  <a:lnTo>
                    <a:pt x="5" y="77"/>
                  </a:lnTo>
                  <a:lnTo>
                    <a:pt x="5" y="77"/>
                  </a:lnTo>
                  <a:lnTo>
                    <a:pt x="5" y="83"/>
                  </a:lnTo>
                  <a:lnTo>
                    <a:pt x="5" y="83"/>
                  </a:lnTo>
                  <a:lnTo>
                    <a:pt x="5" y="83"/>
                  </a:lnTo>
                  <a:close/>
                  <a:moveTo>
                    <a:pt x="5" y="77"/>
                  </a:moveTo>
                  <a:lnTo>
                    <a:pt x="5" y="72"/>
                  </a:lnTo>
                  <a:lnTo>
                    <a:pt x="5" y="72"/>
                  </a:lnTo>
                  <a:lnTo>
                    <a:pt x="5" y="72"/>
                  </a:lnTo>
                  <a:lnTo>
                    <a:pt x="5" y="77"/>
                  </a:lnTo>
                  <a:lnTo>
                    <a:pt x="5" y="77"/>
                  </a:lnTo>
                  <a:lnTo>
                    <a:pt x="5" y="77"/>
                  </a:lnTo>
                  <a:close/>
                  <a:moveTo>
                    <a:pt x="5" y="72"/>
                  </a:moveTo>
                  <a:lnTo>
                    <a:pt x="5" y="66"/>
                  </a:lnTo>
                  <a:lnTo>
                    <a:pt x="5" y="66"/>
                  </a:lnTo>
                  <a:lnTo>
                    <a:pt x="5" y="66"/>
                  </a:lnTo>
                  <a:lnTo>
                    <a:pt x="5" y="72"/>
                  </a:lnTo>
                  <a:lnTo>
                    <a:pt x="5" y="72"/>
                  </a:lnTo>
                  <a:lnTo>
                    <a:pt x="5" y="72"/>
                  </a:lnTo>
                  <a:close/>
                  <a:moveTo>
                    <a:pt x="5" y="66"/>
                  </a:moveTo>
                  <a:lnTo>
                    <a:pt x="5" y="61"/>
                  </a:lnTo>
                  <a:lnTo>
                    <a:pt x="5" y="61"/>
                  </a:lnTo>
                  <a:lnTo>
                    <a:pt x="5" y="61"/>
                  </a:lnTo>
                  <a:lnTo>
                    <a:pt x="5" y="66"/>
                  </a:lnTo>
                  <a:lnTo>
                    <a:pt x="5" y="66"/>
                  </a:lnTo>
                  <a:lnTo>
                    <a:pt x="5" y="66"/>
                  </a:lnTo>
                  <a:close/>
                  <a:moveTo>
                    <a:pt x="5" y="61"/>
                  </a:moveTo>
                  <a:lnTo>
                    <a:pt x="5" y="61"/>
                  </a:lnTo>
                  <a:lnTo>
                    <a:pt x="5" y="55"/>
                  </a:lnTo>
                  <a:lnTo>
                    <a:pt x="5" y="61"/>
                  </a:lnTo>
                  <a:lnTo>
                    <a:pt x="5" y="61"/>
                  </a:lnTo>
                  <a:lnTo>
                    <a:pt x="5" y="61"/>
                  </a:lnTo>
                  <a:lnTo>
                    <a:pt x="5" y="61"/>
                  </a:lnTo>
                  <a:close/>
                  <a:moveTo>
                    <a:pt x="5" y="55"/>
                  </a:moveTo>
                  <a:lnTo>
                    <a:pt x="0" y="55"/>
                  </a:lnTo>
                  <a:lnTo>
                    <a:pt x="5" y="50"/>
                  </a:lnTo>
                  <a:lnTo>
                    <a:pt x="5" y="55"/>
                  </a:lnTo>
                  <a:lnTo>
                    <a:pt x="5" y="55"/>
                  </a:lnTo>
                  <a:lnTo>
                    <a:pt x="5" y="55"/>
                  </a:lnTo>
                  <a:lnTo>
                    <a:pt x="5" y="55"/>
                  </a:lnTo>
                  <a:close/>
                  <a:moveTo>
                    <a:pt x="0" y="50"/>
                  </a:moveTo>
                  <a:lnTo>
                    <a:pt x="0" y="50"/>
                  </a:lnTo>
                  <a:lnTo>
                    <a:pt x="5" y="50"/>
                  </a:lnTo>
                  <a:lnTo>
                    <a:pt x="5" y="50"/>
                  </a:lnTo>
                  <a:lnTo>
                    <a:pt x="5" y="50"/>
                  </a:lnTo>
                  <a:lnTo>
                    <a:pt x="5" y="50"/>
                  </a:lnTo>
                  <a:lnTo>
                    <a:pt x="0" y="50"/>
                  </a:lnTo>
                  <a:close/>
                  <a:moveTo>
                    <a:pt x="0" y="44"/>
                  </a:moveTo>
                  <a:lnTo>
                    <a:pt x="0" y="44"/>
                  </a:lnTo>
                  <a:lnTo>
                    <a:pt x="5" y="44"/>
                  </a:lnTo>
                  <a:lnTo>
                    <a:pt x="5" y="44"/>
                  </a:lnTo>
                  <a:lnTo>
                    <a:pt x="5" y="44"/>
                  </a:lnTo>
                  <a:lnTo>
                    <a:pt x="5" y="44"/>
                  </a:lnTo>
                  <a:lnTo>
                    <a:pt x="0" y="44"/>
                  </a:lnTo>
                  <a:close/>
                  <a:moveTo>
                    <a:pt x="0" y="38"/>
                  </a:moveTo>
                  <a:lnTo>
                    <a:pt x="0" y="38"/>
                  </a:lnTo>
                  <a:lnTo>
                    <a:pt x="0" y="38"/>
                  </a:lnTo>
                  <a:lnTo>
                    <a:pt x="5" y="38"/>
                  </a:lnTo>
                  <a:lnTo>
                    <a:pt x="5" y="38"/>
                  </a:lnTo>
                  <a:lnTo>
                    <a:pt x="5" y="44"/>
                  </a:lnTo>
                  <a:lnTo>
                    <a:pt x="0" y="38"/>
                  </a:lnTo>
                  <a:close/>
                  <a:moveTo>
                    <a:pt x="0" y="38"/>
                  </a:moveTo>
                  <a:lnTo>
                    <a:pt x="0" y="33"/>
                  </a:lnTo>
                  <a:lnTo>
                    <a:pt x="0" y="33"/>
                  </a:lnTo>
                  <a:lnTo>
                    <a:pt x="5" y="33"/>
                  </a:lnTo>
                  <a:lnTo>
                    <a:pt x="5" y="38"/>
                  </a:lnTo>
                  <a:lnTo>
                    <a:pt x="0" y="38"/>
                  </a:lnTo>
                  <a:lnTo>
                    <a:pt x="0" y="38"/>
                  </a:lnTo>
                  <a:close/>
                  <a:moveTo>
                    <a:pt x="0" y="33"/>
                  </a:moveTo>
                  <a:lnTo>
                    <a:pt x="0" y="27"/>
                  </a:lnTo>
                  <a:lnTo>
                    <a:pt x="0" y="27"/>
                  </a:lnTo>
                  <a:lnTo>
                    <a:pt x="0" y="27"/>
                  </a:lnTo>
                  <a:lnTo>
                    <a:pt x="5" y="33"/>
                  </a:lnTo>
                  <a:lnTo>
                    <a:pt x="0" y="33"/>
                  </a:lnTo>
                  <a:lnTo>
                    <a:pt x="0" y="33"/>
                  </a:lnTo>
                  <a:close/>
                  <a:moveTo>
                    <a:pt x="0" y="27"/>
                  </a:moveTo>
                  <a:lnTo>
                    <a:pt x="0" y="22"/>
                  </a:lnTo>
                  <a:lnTo>
                    <a:pt x="0" y="22"/>
                  </a:lnTo>
                  <a:lnTo>
                    <a:pt x="0" y="22"/>
                  </a:lnTo>
                  <a:lnTo>
                    <a:pt x="0" y="27"/>
                  </a:lnTo>
                  <a:lnTo>
                    <a:pt x="0" y="27"/>
                  </a:lnTo>
                  <a:lnTo>
                    <a:pt x="0" y="27"/>
                  </a:lnTo>
                  <a:close/>
                  <a:moveTo>
                    <a:pt x="0" y="22"/>
                  </a:moveTo>
                  <a:lnTo>
                    <a:pt x="0" y="16"/>
                  </a:lnTo>
                  <a:lnTo>
                    <a:pt x="0" y="16"/>
                  </a:lnTo>
                  <a:lnTo>
                    <a:pt x="0" y="16"/>
                  </a:lnTo>
                  <a:lnTo>
                    <a:pt x="0" y="22"/>
                  </a:lnTo>
                  <a:lnTo>
                    <a:pt x="0" y="22"/>
                  </a:lnTo>
                  <a:lnTo>
                    <a:pt x="0" y="22"/>
                  </a:lnTo>
                  <a:close/>
                  <a:moveTo>
                    <a:pt x="0" y="16"/>
                  </a:moveTo>
                  <a:lnTo>
                    <a:pt x="0" y="11"/>
                  </a:lnTo>
                  <a:lnTo>
                    <a:pt x="0" y="11"/>
                  </a:lnTo>
                  <a:lnTo>
                    <a:pt x="0" y="11"/>
                  </a:lnTo>
                  <a:lnTo>
                    <a:pt x="0" y="16"/>
                  </a:lnTo>
                  <a:lnTo>
                    <a:pt x="0" y="16"/>
                  </a:lnTo>
                  <a:lnTo>
                    <a:pt x="0" y="16"/>
                  </a:lnTo>
                  <a:close/>
                  <a:moveTo>
                    <a:pt x="0" y="11"/>
                  </a:moveTo>
                  <a:lnTo>
                    <a:pt x="0" y="5"/>
                  </a:lnTo>
                  <a:lnTo>
                    <a:pt x="0" y="5"/>
                  </a:lnTo>
                  <a:lnTo>
                    <a:pt x="0" y="5"/>
                  </a:lnTo>
                  <a:lnTo>
                    <a:pt x="0" y="11"/>
                  </a:lnTo>
                  <a:lnTo>
                    <a:pt x="0" y="11"/>
                  </a:lnTo>
                  <a:lnTo>
                    <a:pt x="0" y="11"/>
                  </a:lnTo>
                  <a:close/>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7" name="Freeform 1211"/>
            <p:cNvSpPr/>
            <p:nvPr/>
          </p:nvSpPr>
          <p:spPr bwMode="auto">
            <a:xfrm>
              <a:off x="4884739"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8" name="Freeform 1212"/>
            <p:cNvSpPr/>
            <p:nvPr/>
          </p:nvSpPr>
          <p:spPr bwMode="auto">
            <a:xfrm>
              <a:off x="4884739"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29" name="Freeform 1213"/>
            <p:cNvSpPr/>
            <p:nvPr/>
          </p:nvSpPr>
          <p:spPr bwMode="auto">
            <a:xfrm>
              <a:off x="4751389"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0" name="Freeform 1214"/>
            <p:cNvSpPr/>
            <p:nvPr/>
          </p:nvSpPr>
          <p:spPr bwMode="auto">
            <a:xfrm>
              <a:off x="4751389"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1" name="Freeform 1215"/>
            <p:cNvSpPr>
              <a:spLocks noEditPoints="1"/>
            </p:cNvSpPr>
            <p:nvPr/>
          </p:nvSpPr>
          <p:spPr bwMode="auto">
            <a:xfrm>
              <a:off x="4751389" y="1093788"/>
              <a:ext cx="36513" cy="422275"/>
            </a:xfrm>
            <a:custGeom>
              <a:avLst/>
              <a:gdLst>
                <a:gd name="T0" fmla="*/ 23 w 23"/>
                <a:gd name="T1" fmla="*/ 266 h 266"/>
                <a:gd name="T2" fmla="*/ 23 w 23"/>
                <a:gd name="T3" fmla="*/ 261 h 266"/>
                <a:gd name="T4" fmla="*/ 23 w 23"/>
                <a:gd name="T5" fmla="*/ 255 h 266"/>
                <a:gd name="T6" fmla="*/ 23 w 23"/>
                <a:gd name="T7" fmla="*/ 249 h 266"/>
                <a:gd name="T8" fmla="*/ 23 w 23"/>
                <a:gd name="T9" fmla="*/ 244 h 266"/>
                <a:gd name="T10" fmla="*/ 23 w 23"/>
                <a:gd name="T11" fmla="*/ 244 h 266"/>
                <a:gd name="T12" fmla="*/ 23 w 23"/>
                <a:gd name="T13" fmla="*/ 244 h 266"/>
                <a:gd name="T14" fmla="*/ 23 w 23"/>
                <a:gd name="T15" fmla="*/ 238 h 266"/>
                <a:gd name="T16" fmla="*/ 23 w 23"/>
                <a:gd name="T17" fmla="*/ 233 h 266"/>
                <a:gd name="T18" fmla="*/ 17 w 23"/>
                <a:gd name="T19" fmla="*/ 227 h 266"/>
                <a:gd name="T20" fmla="*/ 17 w 23"/>
                <a:gd name="T21" fmla="*/ 222 h 266"/>
                <a:gd name="T22" fmla="*/ 17 w 23"/>
                <a:gd name="T23" fmla="*/ 216 h 266"/>
                <a:gd name="T24" fmla="*/ 17 w 23"/>
                <a:gd name="T25" fmla="*/ 216 h 266"/>
                <a:gd name="T26" fmla="*/ 17 w 23"/>
                <a:gd name="T27" fmla="*/ 216 h 266"/>
                <a:gd name="T28" fmla="*/ 17 w 23"/>
                <a:gd name="T29" fmla="*/ 211 h 266"/>
                <a:gd name="T30" fmla="*/ 17 w 23"/>
                <a:gd name="T31" fmla="*/ 205 h 266"/>
                <a:gd name="T32" fmla="*/ 17 w 23"/>
                <a:gd name="T33" fmla="*/ 199 h 266"/>
                <a:gd name="T34" fmla="*/ 17 w 23"/>
                <a:gd name="T35" fmla="*/ 194 h 266"/>
                <a:gd name="T36" fmla="*/ 17 w 23"/>
                <a:gd name="T37" fmla="*/ 188 h 266"/>
                <a:gd name="T38" fmla="*/ 17 w 23"/>
                <a:gd name="T39" fmla="*/ 183 h 266"/>
                <a:gd name="T40" fmla="*/ 17 w 23"/>
                <a:gd name="T41" fmla="*/ 183 h 266"/>
                <a:gd name="T42" fmla="*/ 17 w 23"/>
                <a:gd name="T43" fmla="*/ 183 h 266"/>
                <a:gd name="T44" fmla="*/ 17 w 23"/>
                <a:gd name="T45" fmla="*/ 177 h 266"/>
                <a:gd name="T46" fmla="*/ 17 w 23"/>
                <a:gd name="T47" fmla="*/ 166 h 266"/>
                <a:gd name="T48" fmla="*/ 12 w 23"/>
                <a:gd name="T49" fmla="*/ 161 h 266"/>
                <a:gd name="T50" fmla="*/ 12 w 23"/>
                <a:gd name="T51" fmla="*/ 161 h 266"/>
                <a:gd name="T52" fmla="*/ 12 w 23"/>
                <a:gd name="T53" fmla="*/ 155 h 266"/>
                <a:gd name="T54" fmla="*/ 12 w 23"/>
                <a:gd name="T55" fmla="*/ 155 h 266"/>
                <a:gd name="T56" fmla="*/ 12 w 23"/>
                <a:gd name="T57" fmla="*/ 149 h 266"/>
                <a:gd name="T58" fmla="*/ 12 w 23"/>
                <a:gd name="T59" fmla="*/ 144 h 266"/>
                <a:gd name="T60" fmla="*/ 12 w 23"/>
                <a:gd name="T61" fmla="*/ 138 h 266"/>
                <a:gd name="T62" fmla="*/ 12 w 23"/>
                <a:gd name="T63" fmla="*/ 133 h 266"/>
                <a:gd name="T64" fmla="*/ 12 w 23"/>
                <a:gd name="T65" fmla="*/ 127 h 266"/>
                <a:gd name="T66" fmla="*/ 12 w 23"/>
                <a:gd name="T67" fmla="*/ 127 h 266"/>
                <a:gd name="T68" fmla="*/ 12 w 23"/>
                <a:gd name="T69" fmla="*/ 127 h 266"/>
                <a:gd name="T70" fmla="*/ 12 w 23"/>
                <a:gd name="T71" fmla="*/ 122 h 266"/>
                <a:gd name="T72" fmla="*/ 12 w 23"/>
                <a:gd name="T73" fmla="*/ 116 h 266"/>
                <a:gd name="T74" fmla="*/ 12 w 23"/>
                <a:gd name="T75" fmla="*/ 111 h 266"/>
                <a:gd name="T76" fmla="*/ 6 w 23"/>
                <a:gd name="T77" fmla="*/ 105 h 266"/>
                <a:gd name="T78" fmla="*/ 6 w 23"/>
                <a:gd name="T79" fmla="*/ 99 h 266"/>
                <a:gd name="T80" fmla="*/ 6 w 23"/>
                <a:gd name="T81" fmla="*/ 94 h 266"/>
                <a:gd name="T82" fmla="*/ 6 w 23"/>
                <a:gd name="T83" fmla="*/ 94 h 266"/>
                <a:gd name="T84" fmla="*/ 6 w 23"/>
                <a:gd name="T85" fmla="*/ 94 h 266"/>
                <a:gd name="T86" fmla="*/ 6 w 23"/>
                <a:gd name="T87" fmla="*/ 88 h 266"/>
                <a:gd name="T88" fmla="*/ 6 w 23"/>
                <a:gd name="T89" fmla="*/ 77 h 266"/>
                <a:gd name="T90" fmla="*/ 6 w 23"/>
                <a:gd name="T91" fmla="*/ 72 h 266"/>
                <a:gd name="T92" fmla="*/ 6 w 23"/>
                <a:gd name="T93" fmla="*/ 66 h 266"/>
                <a:gd name="T94" fmla="*/ 6 w 23"/>
                <a:gd name="T95" fmla="*/ 66 h 266"/>
                <a:gd name="T96" fmla="*/ 6 w 23"/>
                <a:gd name="T97" fmla="*/ 66 h 266"/>
                <a:gd name="T98" fmla="*/ 6 w 23"/>
                <a:gd name="T99" fmla="*/ 61 h 266"/>
                <a:gd name="T100" fmla="*/ 6 w 23"/>
                <a:gd name="T101" fmla="*/ 55 h 266"/>
                <a:gd name="T102" fmla="*/ 6 w 23"/>
                <a:gd name="T103" fmla="*/ 50 h 266"/>
                <a:gd name="T104" fmla="*/ 0 w 23"/>
                <a:gd name="T105" fmla="*/ 44 h 266"/>
                <a:gd name="T106" fmla="*/ 0 w 23"/>
                <a:gd name="T107" fmla="*/ 38 h 266"/>
                <a:gd name="T108" fmla="*/ 0 w 23"/>
                <a:gd name="T109" fmla="*/ 38 h 266"/>
                <a:gd name="T110" fmla="*/ 0 w 23"/>
                <a:gd name="T111" fmla="*/ 38 h 266"/>
                <a:gd name="T112" fmla="*/ 0 w 23"/>
                <a:gd name="T113" fmla="*/ 33 h 266"/>
                <a:gd name="T114" fmla="*/ 0 w 23"/>
                <a:gd name="T115" fmla="*/ 27 h 266"/>
                <a:gd name="T116" fmla="*/ 0 w 23"/>
                <a:gd name="T117" fmla="*/ 16 h 266"/>
                <a:gd name="T118" fmla="*/ 0 w 23"/>
                <a:gd name="T119" fmla="*/ 11 h 266"/>
                <a:gd name="T120" fmla="*/ 0 w 23"/>
                <a:gd name="T121" fmla="*/ 5 h 266"/>
                <a:gd name="T122" fmla="*/ 0 w 23"/>
                <a:gd name="T123" fmla="*/ 5 h 266"/>
                <a:gd name="T124" fmla="*/ 0 w 23"/>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66">
                  <a:moveTo>
                    <a:pt x="23" y="266"/>
                  </a:moveTo>
                  <a:lnTo>
                    <a:pt x="23" y="266"/>
                  </a:lnTo>
                  <a:lnTo>
                    <a:pt x="23" y="266"/>
                  </a:lnTo>
                  <a:lnTo>
                    <a:pt x="23" y="266"/>
                  </a:lnTo>
                  <a:lnTo>
                    <a:pt x="23" y="266"/>
                  </a:lnTo>
                  <a:lnTo>
                    <a:pt x="23" y="266"/>
                  </a:lnTo>
                  <a:lnTo>
                    <a:pt x="23" y="266"/>
                  </a:lnTo>
                  <a:close/>
                  <a:moveTo>
                    <a:pt x="23" y="261"/>
                  </a:moveTo>
                  <a:lnTo>
                    <a:pt x="23" y="261"/>
                  </a:lnTo>
                  <a:lnTo>
                    <a:pt x="23" y="261"/>
                  </a:lnTo>
                  <a:lnTo>
                    <a:pt x="23" y="261"/>
                  </a:lnTo>
                  <a:lnTo>
                    <a:pt x="23" y="261"/>
                  </a:lnTo>
                  <a:lnTo>
                    <a:pt x="23" y="261"/>
                  </a:lnTo>
                  <a:lnTo>
                    <a:pt x="23" y="261"/>
                  </a:lnTo>
                  <a:close/>
                  <a:moveTo>
                    <a:pt x="23" y="261"/>
                  </a:moveTo>
                  <a:lnTo>
                    <a:pt x="23" y="255"/>
                  </a:lnTo>
                  <a:lnTo>
                    <a:pt x="23" y="255"/>
                  </a:lnTo>
                  <a:lnTo>
                    <a:pt x="23" y="255"/>
                  </a:lnTo>
                  <a:lnTo>
                    <a:pt x="23" y="261"/>
                  </a:lnTo>
                  <a:lnTo>
                    <a:pt x="23" y="261"/>
                  </a:lnTo>
                  <a:lnTo>
                    <a:pt x="23" y="261"/>
                  </a:lnTo>
                  <a:close/>
                  <a:moveTo>
                    <a:pt x="23" y="255"/>
                  </a:moveTo>
                  <a:lnTo>
                    <a:pt x="23" y="249"/>
                  </a:lnTo>
                  <a:lnTo>
                    <a:pt x="23" y="249"/>
                  </a:lnTo>
                  <a:lnTo>
                    <a:pt x="23" y="249"/>
                  </a:lnTo>
                  <a:lnTo>
                    <a:pt x="23" y="255"/>
                  </a:lnTo>
                  <a:lnTo>
                    <a:pt x="23" y="255"/>
                  </a:lnTo>
                  <a:lnTo>
                    <a:pt x="23" y="255"/>
                  </a:lnTo>
                  <a:close/>
                  <a:moveTo>
                    <a:pt x="23" y="249"/>
                  </a:moveTo>
                  <a:lnTo>
                    <a:pt x="23" y="244"/>
                  </a:lnTo>
                  <a:lnTo>
                    <a:pt x="23" y="244"/>
                  </a:lnTo>
                  <a:lnTo>
                    <a:pt x="23" y="244"/>
                  </a:lnTo>
                  <a:lnTo>
                    <a:pt x="23" y="249"/>
                  </a:lnTo>
                  <a:lnTo>
                    <a:pt x="23" y="249"/>
                  </a:lnTo>
                  <a:lnTo>
                    <a:pt x="23" y="249"/>
                  </a:lnTo>
                  <a:close/>
                  <a:moveTo>
                    <a:pt x="23" y="244"/>
                  </a:moveTo>
                  <a:lnTo>
                    <a:pt x="23" y="238"/>
                  </a:lnTo>
                  <a:lnTo>
                    <a:pt x="23" y="238"/>
                  </a:lnTo>
                  <a:lnTo>
                    <a:pt x="23" y="238"/>
                  </a:lnTo>
                  <a:lnTo>
                    <a:pt x="23" y="244"/>
                  </a:lnTo>
                  <a:lnTo>
                    <a:pt x="23" y="244"/>
                  </a:lnTo>
                  <a:lnTo>
                    <a:pt x="23" y="244"/>
                  </a:lnTo>
                  <a:close/>
                  <a:moveTo>
                    <a:pt x="23" y="238"/>
                  </a:moveTo>
                  <a:lnTo>
                    <a:pt x="17" y="238"/>
                  </a:lnTo>
                  <a:lnTo>
                    <a:pt x="23" y="238"/>
                  </a:lnTo>
                  <a:lnTo>
                    <a:pt x="23" y="238"/>
                  </a:lnTo>
                  <a:lnTo>
                    <a:pt x="23" y="238"/>
                  </a:lnTo>
                  <a:lnTo>
                    <a:pt x="23" y="238"/>
                  </a:lnTo>
                  <a:lnTo>
                    <a:pt x="23" y="238"/>
                  </a:lnTo>
                  <a:close/>
                  <a:moveTo>
                    <a:pt x="17" y="233"/>
                  </a:moveTo>
                  <a:lnTo>
                    <a:pt x="17" y="233"/>
                  </a:lnTo>
                  <a:lnTo>
                    <a:pt x="17" y="233"/>
                  </a:lnTo>
                  <a:lnTo>
                    <a:pt x="23" y="233"/>
                  </a:lnTo>
                  <a:lnTo>
                    <a:pt x="23" y="233"/>
                  </a:lnTo>
                  <a:lnTo>
                    <a:pt x="23" y="233"/>
                  </a:lnTo>
                  <a:lnTo>
                    <a:pt x="17" y="233"/>
                  </a:lnTo>
                  <a:close/>
                  <a:moveTo>
                    <a:pt x="17" y="227"/>
                  </a:moveTo>
                  <a:lnTo>
                    <a:pt x="17" y="227"/>
                  </a:lnTo>
                  <a:lnTo>
                    <a:pt x="17" y="227"/>
                  </a:lnTo>
                  <a:lnTo>
                    <a:pt x="17" y="227"/>
                  </a:lnTo>
                  <a:lnTo>
                    <a:pt x="23" y="227"/>
                  </a:lnTo>
                  <a:lnTo>
                    <a:pt x="17" y="227"/>
                  </a:lnTo>
                  <a:lnTo>
                    <a:pt x="17" y="227"/>
                  </a:lnTo>
                  <a:close/>
                  <a:moveTo>
                    <a:pt x="17" y="227"/>
                  </a:moveTo>
                  <a:lnTo>
                    <a:pt x="17" y="222"/>
                  </a:lnTo>
                  <a:lnTo>
                    <a:pt x="17" y="222"/>
                  </a:lnTo>
                  <a:lnTo>
                    <a:pt x="17" y="222"/>
                  </a:lnTo>
                  <a:lnTo>
                    <a:pt x="17" y="227"/>
                  </a:lnTo>
                  <a:lnTo>
                    <a:pt x="17" y="227"/>
                  </a:lnTo>
                  <a:lnTo>
                    <a:pt x="17" y="227"/>
                  </a:lnTo>
                  <a:close/>
                  <a:moveTo>
                    <a:pt x="17" y="222"/>
                  </a:moveTo>
                  <a:lnTo>
                    <a:pt x="17" y="216"/>
                  </a:lnTo>
                  <a:lnTo>
                    <a:pt x="17" y="216"/>
                  </a:lnTo>
                  <a:lnTo>
                    <a:pt x="17" y="216"/>
                  </a:lnTo>
                  <a:lnTo>
                    <a:pt x="17" y="222"/>
                  </a:lnTo>
                  <a:lnTo>
                    <a:pt x="17" y="222"/>
                  </a:lnTo>
                  <a:lnTo>
                    <a:pt x="17" y="222"/>
                  </a:lnTo>
                  <a:close/>
                  <a:moveTo>
                    <a:pt x="17" y="216"/>
                  </a:moveTo>
                  <a:lnTo>
                    <a:pt x="17" y="211"/>
                  </a:lnTo>
                  <a:lnTo>
                    <a:pt x="17" y="211"/>
                  </a:lnTo>
                  <a:lnTo>
                    <a:pt x="17" y="211"/>
                  </a:lnTo>
                  <a:lnTo>
                    <a:pt x="17" y="216"/>
                  </a:lnTo>
                  <a:lnTo>
                    <a:pt x="17" y="216"/>
                  </a:lnTo>
                  <a:lnTo>
                    <a:pt x="17" y="216"/>
                  </a:lnTo>
                  <a:close/>
                  <a:moveTo>
                    <a:pt x="17" y="211"/>
                  </a:moveTo>
                  <a:lnTo>
                    <a:pt x="17" y="205"/>
                  </a:lnTo>
                  <a:lnTo>
                    <a:pt x="17" y="205"/>
                  </a:lnTo>
                  <a:lnTo>
                    <a:pt x="17" y="205"/>
                  </a:lnTo>
                  <a:lnTo>
                    <a:pt x="17" y="211"/>
                  </a:lnTo>
                  <a:lnTo>
                    <a:pt x="17" y="211"/>
                  </a:lnTo>
                  <a:lnTo>
                    <a:pt x="17" y="211"/>
                  </a:lnTo>
                  <a:close/>
                  <a:moveTo>
                    <a:pt x="17" y="205"/>
                  </a:moveTo>
                  <a:lnTo>
                    <a:pt x="17" y="199"/>
                  </a:lnTo>
                  <a:lnTo>
                    <a:pt x="17" y="199"/>
                  </a:lnTo>
                  <a:lnTo>
                    <a:pt x="17" y="199"/>
                  </a:lnTo>
                  <a:lnTo>
                    <a:pt x="17" y="205"/>
                  </a:lnTo>
                  <a:lnTo>
                    <a:pt x="17" y="205"/>
                  </a:lnTo>
                  <a:lnTo>
                    <a:pt x="17" y="205"/>
                  </a:lnTo>
                  <a:close/>
                  <a:moveTo>
                    <a:pt x="17" y="199"/>
                  </a:moveTo>
                  <a:lnTo>
                    <a:pt x="17" y="199"/>
                  </a:lnTo>
                  <a:lnTo>
                    <a:pt x="17" y="199"/>
                  </a:lnTo>
                  <a:lnTo>
                    <a:pt x="17" y="199"/>
                  </a:lnTo>
                  <a:lnTo>
                    <a:pt x="17" y="199"/>
                  </a:lnTo>
                  <a:lnTo>
                    <a:pt x="17" y="199"/>
                  </a:lnTo>
                  <a:lnTo>
                    <a:pt x="17" y="199"/>
                  </a:lnTo>
                  <a:close/>
                  <a:moveTo>
                    <a:pt x="17" y="194"/>
                  </a:moveTo>
                  <a:lnTo>
                    <a:pt x="17" y="194"/>
                  </a:lnTo>
                  <a:lnTo>
                    <a:pt x="17" y="194"/>
                  </a:lnTo>
                  <a:lnTo>
                    <a:pt x="17" y="194"/>
                  </a:lnTo>
                  <a:lnTo>
                    <a:pt x="17" y="194"/>
                  </a:lnTo>
                  <a:lnTo>
                    <a:pt x="17" y="194"/>
                  </a:lnTo>
                  <a:lnTo>
                    <a:pt x="17" y="194"/>
                  </a:lnTo>
                  <a:close/>
                  <a:moveTo>
                    <a:pt x="17" y="188"/>
                  </a:moveTo>
                  <a:lnTo>
                    <a:pt x="17" y="188"/>
                  </a:lnTo>
                  <a:lnTo>
                    <a:pt x="17" y="188"/>
                  </a:lnTo>
                  <a:lnTo>
                    <a:pt x="17" y="188"/>
                  </a:lnTo>
                  <a:lnTo>
                    <a:pt x="17" y="188"/>
                  </a:lnTo>
                  <a:lnTo>
                    <a:pt x="17" y="188"/>
                  </a:lnTo>
                  <a:lnTo>
                    <a:pt x="17" y="188"/>
                  </a:lnTo>
                  <a:close/>
                  <a:moveTo>
                    <a:pt x="17" y="183"/>
                  </a:moveTo>
                  <a:lnTo>
                    <a:pt x="17" y="183"/>
                  </a:lnTo>
                  <a:lnTo>
                    <a:pt x="17" y="183"/>
                  </a:lnTo>
                  <a:lnTo>
                    <a:pt x="17" y="183"/>
                  </a:lnTo>
                  <a:lnTo>
                    <a:pt x="17" y="183"/>
                  </a:lnTo>
                  <a:lnTo>
                    <a:pt x="17" y="188"/>
                  </a:lnTo>
                  <a:lnTo>
                    <a:pt x="17" y="183"/>
                  </a:lnTo>
                  <a:close/>
                  <a:moveTo>
                    <a:pt x="17" y="183"/>
                  </a:moveTo>
                  <a:lnTo>
                    <a:pt x="17" y="177"/>
                  </a:lnTo>
                  <a:lnTo>
                    <a:pt x="17" y="177"/>
                  </a:lnTo>
                  <a:lnTo>
                    <a:pt x="17" y="177"/>
                  </a:lnTo>
                  <a:lnTo>
                    <a:pt x="17" y="183"/>
                  </a:lnTo>
                  <a:lnTo>
                    <a:pt x="17" y="183"/>
                  </a:lnTo>
                  <a:lnTo>
                    <a:pt x="17" y="183"/>
                  </a:lnTo>
                  <a:close/>
                  <a:moveTo>
                    <a:pt x="17" y="177"/>
                  </a:moveTo>
                  <a:lnTo>
                    <a:pt x="12" y="172"/>
                  </a:lnTo>
                  <a:lnTo>
                    <a:pt x="17" y="172"/>
                  </a:lnTo>
                  <a:lnTo>
                    <a:pt x="17" y="172"/>
                  </a:lnTo>
                  <a:lnTo>
                    <a:pt x="17" y="177"/>
                  </a:lnTo>
                  <a:lnTo>
                    <a:pt x="17" y="177"/>
                  </a:lnTo>
                  <a:lnTo>
                    <a:pt x="17" y="177"/>
                  </a:lnTo>
                  <a:close/>
                  <a:moveTo>
                    <a:pt x="12" y="172"/>
                  </a:moveTo>
                  <a:lnTo>
                    <a:pt x="12" y="166"/>
                  </a:lnTo>
                  <a:lnTo>
                    <a:pt x="12" y="166"/>
                  </a:lnTo>
                  <a:lnTo>
                    <a:pt x="17" y="166"/>
                  </a:lnTo>
                  <a:lnTo>
                    <a:pt x="17" y="172"/>
                  </a:lnTo>
                  <a:lnTo>
                    <a:pt x="17" y="172"/>
                  </a:lnTo>
                  <a:lnTo>
                    <a:pt x="12" y="172"/>
                  </a:lnTo>
                  <a:close/>
                  <a:moveTo>
                    <a:pt x="12" y="166"/>
                  </a:moveTo>
                  <a:lnTo>
                    <a:pt x="12" y="161"/>
                  </a:lnTo>
                  <a:lnTo>
                    <a:pt x="12" y="161"/>
                  </a:lnTo>
                  <a:lnTo>
                    <a:pt x="12" y="161"/>
                  </a:lnTo>
                  <a:lnTo>
                    <a:pt x="17" y="166"/>
                  </a:lnTo>
                  <a:lnTo>
                    <a:pt x="12" y="166"/>
                  </a:lnTo>
                  <a:lnTo>
                    <a:pt x="12" y="166"/>
                  </a:lnTo>
                  <a:close/>
                  <a:moveTo>
                    <a:pt x="12" y="161"/>
                  </a:moveTo>
                  <a:lnTo>
                    <a:pt x="12" y="161"/>
                  </a:lnTo>
                  <a:lnTo>
                    <a:pt x="12" y="155"/>
                  </a:lnTo>
                  <a:lnTo>
                    <a:pt x="12" y="161"/>
                  </a:lnTo>
                  <a:lnTo>
                    <a:pt x="12" y="161"/>
                  </a:lnTo>
                  <a:lnTo>
                    <a:pt x="12" y="161"/>
                  </a:lnTo>
                  <a:lnTo>
                    <a:pt x="12" y="161"/>
                  </a:lnTo>
                  <a:close/>
                  <a:moveTo>
                    <a:pt x="12" y="155"/>
                  </a:moveTo>
                  <a:lnTo>
                    <a:pt x="12" y="155"/>
                  </a:lnTo>
                  <a:lnTo>
                    <a:pt x="12" y="155"/>
                  </a:lnTo>
                  <a:lnTo>
                    <a:pt x="12" y="155"/>
                  </a:lnTo>
                  <a:lnTo>
                    <a:pt x="12" y="155"/>
                  </a:lnTo>
                  <a:lnTo>
                    <a:pt x="12" y="155"/>
                  </a:lnTo>
                  <a:lnTo>
                    <a:pt x="12" y="155"/>
                  </a:lnTo>
                  <a:close/>
                  <a:moveTo>
                    <a:pt x="12" y="149"/>
                  </a:moveTo>
                  <a:lnTo>
                    <a:pt x="12" y="149"/>
                  </a:lnTo>
                  <a:lnTo>
                    <a:pt x="12" y="149"/>
                  </a:lnTo>
                  <a:lnTo>
                    <a:pt x="12" y="149"/>
                  </a:lnTo>
                  <a:lnTo>
                    <a:pt x="12" y="149"/>
                  </a:lnTo>
                  <a:lnTo>
                    <a:pt x="12" y="149"/>
                  </a:lnTo>
                  <a:lnTo>
                    <a:pt x="12" y="149"/>
                  </a:lnTo>
                  <a:close/>
                  <a:moveTo>
                    <a:pt x="12" y="144"/>
                  </a:moveTo>
                  <a:lnTo>
                    <a:pt x="12" y="144"/>
                  </a:lnTo>
                  <a:lnTo>
                    <a:pt x="12" y="144"/>
                  </a:lnTo>
                  <a:lnTo>
                    <a:pt x="12" y="144"/>
                  </a:lnTo>
                  <a:lnTo>
                    <a:pt x="12" y="144"/>
                  </a:lnTo>
                  <a:lnTo>
                    <a:pt x="12" y="144"/>
                  </a:lnTo>
                  <a:lnTo>
                    <a:pt x="12" y="144"/>
                  </a:lnTo>
                  <a:close/>
                  <a:moveTo>
                    <a:pt x="12" y="144"/>
                  </a:moveTo>
                  <a:lnTo>
                    <a:pt x="12" y="138"/>
                  </a:lnTo>
                  <a:lnTo>
                    <a:pt x="12" y="138"/>
                  </a:lnTo>
                  <a:lnTo>
                    <a:pt x="12" y="138"/>
                  </a:lnTo>
                  <a:lnTo>
                    <a:pt x="12" y="144"/>
                  </a:lnTo>
                  <a:lnTo>
                    <a:pt x="12" y="144"/>
                  </a:lnTo>
                  <a:lnTo>
                    <a:pt x="12" y="144"/>
                  </a:lnTo>
                  <a:close/>
                  <a:moveTo>
                    <a:pt x="12" y="138"/>
                  </a:moveTo>
                  <a:lnTo>
                    <a:pt x="12" y="133"/>
                  </a:lnTo>
                  <a:lnTo>
                    <a:pt x="12" y="133"/>
                  </a:lnTo>
                  <a:lnTo>
                    <a:pt x="12" y="133"/>
                  </a:lnTo>
                  <a:lnTo>
                    <a:pt x="12" y="138"/>
                  </a:lnTo>
                  <a:lnTo>
                    <a:pt x="12" y="138"/>
                  </a:lnTo>
                  <a:lnTo>
                    <a:pt x="12" y="138"/>
                  </a:lnTo>
                  <a:close/>
                  <a:moveTo>
                    <a:pt x="12" y="133"/>
                  </a:moveTo>
                  <a:lnTo>
                    <a:pt x="12" y="127"/>
                  </a:lnTo>
                  <a:lnTo>
                    <a:pt x="12" y="127"/>
                  </a:lnTo>
                  <a:lnTo>
                    <a:pt x="12" y="127"/>
                  </a:lnTo>
                  <a:lnTo>
                    <a:pt x="12" y="133"/>
                  </a:lnTo>
                  <a:lnTo>
                    <a:pt x="12" y="133"/>
                  </a:lnTo>
                  <a:lnTo>
                    <a:pt x="12" y="133"/>
                  </a:lnTo>
                  <a:close/>
                  <a:moveTo>
                    <a:pt x="12" y="127"/>
                  </a:moveTo>
                  <a:lnTo>
                    <a:pt x="12" y="122"/>
                  </a:lnTo>
                  <a:lnTo>
                    <a:pt x="12" y="122"/>
                  </a:lnTo>
                  <a:lnTo>
                    <a:pt x="12" y="122"/>
                  </a:lnTo>
                  <a:lnTo>
                    <a:pt x="12" y="127"/>
                  </a:lnTo>
                  <a:lnTo>
                    <a:pt x="12" y="127"/>
                  </a:lnTo>
                  <a:lnTo>
                    <a:pt x="12" y="127"/>
                  </a:lnTo>
                  <a:close/>
                  <a:moveTo>
                    <a:pt x="12" y="122"/>
                  </a:moveTo>
                  <a:lnTo>
                    <a:pt x="12" y="116"/>
                  </a:lnTo>
                  <a:lnTo>
                    <a:pt x="12" y="116"/>
                  </a:lnTo>
                  <a:lnTo>
                    <a:pt x="12" y="116"/>
                  </a:lnTo>
                  <a:lnTo>
                    <a:pt x="12" y="122"/>
                  </a:lnTo>
                  <a:lnTo>
                    <a:pt x="12" y="122"/>
                  </a:lnTo>
                  <a:lnTo>
                    <a:pt x="12" y="122"/>
                  </a:lnTo>
                  <a:close/>
                  <a:moveTo>
                    <a:pt x="12" y="116"/>
                  </a:moveTo>
                  <a:lnTo>
                    <a:pt x="6" y="111"/>
                  </a:lnTo>
                  <a:lnTo>
                    <a:pt x="12" y="111"/>
                  </a:lnTo>
                  <a:lnTo>
                    <a:pt x="12" y="111"/>
                  </a:lnTo>
                  <a:lnTo>
                    <a:pt x="12" y="116"/>
                  </a:lnTo>
                  <a:lnTo>
                    <a:pt x="12" y="116"/>
                  </a:lnTo>
                  <a:lnTo>
                    <a:pt x="12" y="116"/>
                  </a:lnTo>
                  <a:close/>
                  <a:moveTo>
                    <a:pt x="6" y="111"/>
                  </a:moveTo>
                  <a:lnTo>
                    <a:pt x="6" y="111"/>
                  </a:lnTo>
                  <a:lnTo>
                    <a:pt x="6" y="111"/>
                  </a:lnTo>
                  <a:lnTo>
                    <a:pt x="12" y="111"/>
                  </a:lnTo>
                  <a:lnTo>
                    <a:pt x="12" y="111"/>
                  </a:lnTo>
                  <a:lnTo>
                    <a:pt x="12" y="111"/>
                  </a:lnTo>
                  <a:lnTo>
                    <a:pt x="6" y="111"/>
                  </a:lnTo>
                  <a:close/>
                  <a:moveTo>
                    <a:pt x="6" y="105"/>
                  </a:moveTo>
                  <a:lnTo>
                    <a:pt x="6" y="105"/>
                  </a:lnTo>
                  <a:lnTo>
                    <a:pt x="6" y="105"/>
                  </a:lnTo>
                  <a:lnTo>
                    <a:pt x="12" y="105"/>
                  </a:lnTo>
                  <a:lnTo>
                    <a:pt x="12" y="105"/>
                  </a:lnTo>
                  <a:lnTo>
                    <a:pt x="6" y="105"/>
                  </a:lnTo>
                  <a:lnTo>
                    <a:pt x="6" y="105"/>
                  </a:lnTo>
                  <a:close/>
                  <a:moveTo>
                    <a:pt x="6" y="99"/>
                  </a:moveTo>
                  <a:lnTo>
                    <a:pt x="6" y="99"/>
                  </a:lnTo>
                  <a:lnTo>
                    <a:pt x="6" y="99"/>
                  </a:lnTo>
                  <a:lnTo>
                    <a:pt x="6" y="99"/>
                  </a:lnTo>
                  <a:lnTo>
                    <a:pt x="6" y="99"/>
                  </a:lnTo>
                  <a:lnTo>
                    <a:pt x="6" y="99"/>
                  </a:lnTo>
                  <a:lnTo>
                    <a:pt x="6" y="99"/>
                  </a:lnTo>
                  <a:close/>
                  <a:moveTo>
                    <a:pt x="6" y="94"/>
                  </a:moveTo>
                  <a:lnTo>
                    <a:pt x="6" y="94"/>
                  </a:lnTo>
                  <a:lnTo>
                    <a:pt x="6" y="94"/>
                  </a:lnTo>
                  <a:lnTo>
                    <a:pt x="6" y="94"/>
                  </a:lnTo>
                  <a:lnTo>
                    <a:pt x="6" y="94"/>
                  </a:lnTo>
                  <a:lnTo>
                    <a:pt x="6" y="94"/>
                  </a:lnTo>
                  <a:lnTo>
                    <a:pt x="6" y="94"/>
                  </a:lnTo>
                  <a:close/>
                  <a:moveTo>
                    <a:pt x="6" y="94"/>
                  </a:moveTo>
                  <a:lnTo>
                    <a:pt x="6" y="88"/>
                  </a:lnTo>
                  <a:lnTo>
                    <a:pt x="6" y="88"/>
                  </a:lnTo>
                  <a:lnTo>
                    <a:pt x="6" y="88"/>
                  </a:lnTo>
                  <a:lnTo>
                    <a:pt x="6" y="94"/>
                  </a:lnTo>
                  <a:lnTo>
                    <a:pt x="6" y="94"/>
                  </a:lnTo>
                  <a:lnTo>
                    <a:pt x="6" y="94"/>
                  </a:lnTo>
                  <a:close/>
                  <a:moveTo>
                    <a:pt x="6" y="88"/>
                  </a:moveTo>
                  <a:lnTo>
                    <a:pt x="6" y="83"/>
                  </a:lnTo>
                  <a:lnTo>
                    <a:pt x="6" y="83"/>
                  </a:lnTo>
                  <a:lnTo>
                    <a:pt x="6" y="83"/>
                  </a:lnTo>
                  <a:lnTo>
                    <a:pt x="6" y="88"/>
                  </a:lnTo>
                  <a:lnTo>
                    <a:pt x="6" y="88"/>
                  </a:lnTo>
                  <a:lnTo>
                    <a:pt x="6" y="88"/>
                  </a:lnTo>
                  <a:close/>
                  <a:moveTo>
                    <a:pt x="6" y="83"/>
                  </a:moveTo>
                  <a:lnTo>
                    <a:pt x="6" y="77"/>
                  </a:lnTo>
                  <a:lnTo>
                    <a:pt x="6" y="77"/>
                  </a:lnTo>
                  <a:lnTo>
                    <a:pt x="6" y="77"/>
                  </a:lnTo>
                  <a:lnTo>
                    <a:pt x="6" y="83"/>
                  </a:lnTo>
                  <a:lnTo>
                    <a:pt x="6" y="83"/>
                  </a:lnTo>
                  <a:lnTo>
                    <a:pt x="6" y="83"/>
                  </a:lnTo>
                  <a:close/>
                  <a:moveTo>
                    <a:pt x="6" y="77"/>
                  </a:moveTo>
                  <a:lnTo>
                    <a:pt x="6" y="72"/>
                  </a:lnTo>
                  <a:lnTo>
                    <a:pt x="6" y="72"/>
                  </a:lnTo>
                  <a:lnTo>
                    <a:pt x="6" y="72"/>
                  </a:lnTo>
                  <a:lnTo>
                    <a:pt x="6" y="77"/>
                  </a:lnTo>
                  <a:lnTo>
                    <a:pt x="6" y="77"/>
                  </a:lnTo>
                  <a:lnTo>
                    <a:pt x="6" y="77"/>
                  </a:lnTo>
                  <a:close/>
                  <a:moveTo>
                    <a:pt x="6" y="72"/>
                  </a:moveTo>
                  <a:lnTo>
                    <a:pt x="6" y="66"/>
                  </a:lnTo>
                  <a:lnTo>
                    <a:pt x="6" y="66"/>
                  </a:lnTo>
                  <a:lnTo>
                    <a:pt x="6" y="66"/>
                  </a:lnTo>
                  <a:lnTo>
                    <a:pt x="6" y="72"/>
                  </a:lnTo>
                  <a:lnTo>
                    <a:pt x="6" y="72"/>
                  </a:lnTo>
                  <a:lnTo>
                    <a:pt x="6" y="72"/>
                  </a:lnTo>
                  <a:close/>
                  <a:moveTo>
                    <a:pt x="6" y="66"/>
                  </a:moveTo>
                  <a:lnTo>
                    <a:pt x="6" y="61"/>
                  </a:lnTo>
                  <a:lnTo>
                    <a:pt x="6" y="61"/>
                  </a:lnTo>
                  <a:lnTo>
                    <a:pt x="6" y="61"/>
                  </a:lnTo>
                  <a:lnTo>
                    <a:pt x="6" y="66"/>
                  </a:lnTo>
                  <a:lnTo>
                    <a:pt x="6" y="66"/>
                  </a:lnTo>
                  <a:lnTo>
                    <a:pt x="6" y="66"/>
                  </a:lnTo>
                  <a:close/>
                  <a:moveTo>
                    <a:pt x="6" y="61"/>
                  </a:moveTo>
                  <a:lnTo>
                    <a:pt x="6" y="61"/>
                  </a:lnTo>
                  <a:lnTo>
                    <a:pt x="6" y="55"/>
                  </a:lnTo>
                  <a:lnTo>
                    <a:pt x="6" y="61"/>
                  </a:lnTo>
                  <a:lnTo>
                    <a:pt x="6" y="61"/>
                  </a:lnTo>
                  <a:lnTo>
                    <a:pt x="6" y="61"/>
                  </a:lnTo>
                  <a:lnTo>
                    <a:pt x="6" y="61"/>
                  </a:lnTo>
                  <a:close/>
                  <a:moveTo>
                    <a:pt x="6" y="55"/>
                  </a:moveTo>
                  <a:lnTo>
                    <a:pt x="6" y="55"/>
                  </a:lnTo>
                  <a:lnTo>
                    <a:pt x="6" y="55"/>
                  </a:lnTo>
                  <a:lnTo>
                    <a:pt x="6" y="55"/>
                  </a:lnTo>
                  <a:lnTo>
                    <a:pt x="6" y="55"/>
                  </a:lnTo>
                  <a:lnTo>
                    <a:pt x="6" y="55"/>
                  </a:lnTo>
                  <a:lnTo>
                    <a:pt x="6" y="55"/>
                  </a:lnTo>
                  <a:close/>
                  <a:moveTo>
                    <a:pt x="0" y="50"/>
                  </a:moveTo>
                  <a:lnTo>
                    <a:pt x="0" y="50"/>
                  </a:lnTo>
                  <a:lnTo>
                    <a:pt x="6" y="50"/>
                  </a:lnTo>
                  <a:lnTo>
                    <a:pt x="6" y="50"/>
                  </a:lnTo>
                  <a:lnTo>
                    <a:pt x="6" y="50"/>
                  </a:lnTo>
                  <a:lnTo>
                    <a:pt x="6" y="50"/>
                  </a:lnTo>
                  <a:lnTo>
                    <a:pt x="0" y="50"/>
                  </a:lnTo>
                  <a:close/>
                  <a:moveTo>
                    <a:pt x="0" y="44"/>
                  </a:moveTo>
                  <a:lnTo>
                    <a:pt x="0" y="44"/>
                  </a:lnTo>
                  <a:lnTo>
                    <a:pt x="0" y="44"/>
                  </a:lnTo>
                  <a:lnTo>
                    <a:pt x="6" y="44"/>
                  </a:lnTo>
                  <a:lnTo>
                    <a:pt x="6" y="44"/>
                  </a:lnTo>
                  <a:lnTo>
                    <a:pt x="0" y="44"/>
                  </a:lnTo>
                  <a:lnTo>
                    <a:pt x="0" y="44"/>
                  </a:lnTo>
                  <a:close/>
                  <a:moveTo>
                    <a:pt x="0" y="38"/>
                  </a:moveTo>
                  <a:lnTo>
                    <a:pt x="0" y="38"/>
                  </a:lnTo>
                  <a:lnTo>
                    <a:pt x="0" y="38"/>
                  </a:lnTo>
                  <a:lnTo>
                    <a:pt x="0" y="38"/>
                  </a:lnTo>
                  <a:lnTo>
                    <a:pt x="0" y="38"/>
                  </a:lnTo>
                  <a:lnTo>
                    <a:pt x="0" y="38"/>
                  </a:lnTo>
                  <a:lnTo>
                    <a:pt x="0" y="38"/>
                  </a:lnTo>
                  <a:close/>
                  <a:moveTo>
                    <a:pt x="0" y="38"/>
                  </a:moveTo>
                  <a:lnTo>
                    <a:pt x="0" y="33"/>
                  </a:lnTo>
                  <a:lnTo>
                    <a:pt x="0" y="33"/>
                  </a:lnTo>
                  <a:lnTo>
                    <a:pt x="0" y="33"/>
                  </a:lnTo>
                  <a:lnTo>
                    <a:pt x="0" y="38"/>
                  </a:lnTo>
                  <a:lnTo>
                    <a:pt x="0" y="38"/>
                  </a:lnTo>
                  <a:lnTo>
                    <a:pt x="0" y="38"/>
                  </a:lnTo>
                  <a:close/>
                  <a:moveTo>
                    <a:pt x="0" y="33"/>
                  </a:moveTo>
                  <a:lnTo>
                    <a:pt x="0" y="27"/>
                  </a:lnTo>
                  <a:lnTo>
                    <a:pt x="0" y="27"/>
                  </a:lnTo>
                  <a:lnTo>
                    <a:pt x="0" y="27"/>
                  </a:lnTo>
                  <a:lnTo>
                    <a:pt x="0" y="33"/>
                  </a:lnTo>
                  <a:lnTo>
                    <a:pt x="0" y="33"/>
                  </a:lnTo>
                  <a:lnTo>
                    <a:pt x="0" y="33"/>
                  </a:lnTo>
                  <a:close/>
                  <a:moveTo>
                    <a:pt x="0" y="27"/>
                  </a:moveTo>
                  <a:lnTo>
                    <a:pt x="0" y="22"/>
                  </a:lnTo>
                  <a:lnTo>
                    <a:pt x="0" y="22"/>
                  </a:lnTo>
                  <a:lnTo>
                    <a:pt x="0" y="22"/>
                  </a:lnTo>
                  <a:lnTo>
                    <a:pt x="0" y="27"/>
                  </a:lnTo>
                  <a:lnTo>
                    <a:pt x="0" y="27"/>
                  </a:lnTo>
                  <a:lnTo>
                    <a:pt x="0" y="27"/>
                  </a:lnTo>
                  <a:close/>
                  <a:moveTo>
                    <a:pt x="0" y="22"/>
                  </a:moveTo>
                  <a:lnTo>
                    <a:pt x="0" y="16"/>
                  </a:lnTo>
                  <a:lnTo>
                    <a:pt x="0" y="16"/>
                  </a:lnTo>
                  <a:lnTo>
                    <a:pt x="0" y="16"/>
                  </a:lnTo>
                  <a:lnTo>
                    <a:pt x="0" y="22"/>
                  </a:lnTo>
                  <a:lnTo>
                    <a:pt x="0" y="22"/>
                  </a:lnTo>
                  <a:lnTo>
                    <a:pt x="0" y="22"/>
                  </a:lnTo>
                  <a:close/>
                  <a:moveTo>
                    <a:pt x="0" y="16"/>
                  </a:moveTo>
                  <a:lnTo>
                    <a:pt x="0" y="11"/>
                  </a:lnTo>
                  <a:lnTo>
                    <a:pt x="0" y="11"/>
                  </a:lnTo>
                  <a:lnTo>
                    <a:pt x="0" y="11"/>
                  </a:lnTo>
                  <a:lnTo>
                    <a:pt x="0" y="16"/>
                  </a:lnTo>
                  <a:lnTo>
                    <a:pt x="0" y="16"/>
                  </a:lnTo>
                  <a:lnTo>
                    <a:pt x="0" y="16"/>
                  </a:lnTo>
                  <a:close/>
                  <a:moveTo>
                    <a:pt x="0" y="11"/>
                  </a:moveTo>
                  <a:lnTo>
                    <a:pt x="0" y="5"/>
                  </a:lnTo>
                  <a:lnTo>
                    <a:pt x="0" y="5"/>
                  </a:lnTo>
                  <a:lnTo>
                    <a:pt x="0" y="5"/>
                  </a:lnTo>
                  <a:lnTo>
                    <a:pt x="0" y="11"/>
                  </a:lnTo>
                  <a:lnTo>
                    <a:pt x="0" y="11"/>
                  </a:lnTo>
                  <a:lnTo>
                    <a:pt x="0" y="11"/>
                  </a:lnTo>
                  <a:close/>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2" name="Freeform 1216"/>
            <p:cNvSpPr>
              <a:spLocks noEditPoints="1"/>
            </p:cNvSpPr>
            <p:nvPr/>
          </p:nvSpPr>
          <p:spPr bwMode="auto">
            <a:xfrm>
              <a:off x="4751389" y="1093788"/>
              <a:ext cx="36513" cy="422275"/>
            </a:xfrm>
            <a:custGeom>
              <a:avLst/>
              <a:gdLst>
                <a:gd name="T0" fmla="*/ 23 w 23"/>
                <a:gd name="T1" fmla="*/ 266 h 266"/>
                <a:gd name="T2" fmla="*/ 23 w 23"/>
                <a:gd name="T3" fmla="*/ 261 h 266"/>
                <a:gd name="T4" fmla="*/ 23 w 23"/>
                <a:gd name="T5" fmla="*/ 255 h 266"/>
                <a:gd name="T6" fmla="*/ 23 w 23"/>
                <a:gd name="T7" fmla="*/ 249 h 266"/>
                <a:gd name="T8" fmla="*/ 23 w 23"/>
                <a:gd name="T9" fmla="*/ 244 h 266"/>
                <a:gd name="T10" fmla="*/ 17 w 23"/>
                <a:gd name="T11" fmla="*/ 244 h 266"/>
                <a:gd name="T12" fmla="*/ 17 w 23"/>
                <a:gd name="T13" fmla="*/ 244 h 266"/>
                <a:gd name="T14" fmla="*/ 23 w 23"/>
                <a:gd name="T15" fmla="*/ 238 h 266"/>
                <a:gd name="T16" fmla="*/ 23 w 23"/>
                <a:gd name="T17" fmla="*/ 233 h 266"/>
                <a:gd name="T18" fmla="*/ 23 w 23"/>
                <a:gd name="T19" fmla="*/ 227 h 266"/>
                <a:gd name="T20" fmla="*/ 17 w 23"/>
                <a:gd name="T21" fmla="*/ 222 h 266"/>
                <a:gd name="T22" fmla="*/ 17 w 23"/>
                <a:gd name="T23" fmla="*/ 216 h 266"/>
                <a:gd name="T24" fmla="*/ 17 w 23"/>
                <a:gd name="T25" fmla="*/ 216 h 266"/>
                <a:gd name="T26" fmla="*/ 17 w 23"/>
                <a:gd name="T27" fmla="*/ 216 h 266"/>
                <a:gd name="T28" fmla="*/ 17 w 23"/>
                <a:gd name="T29" fmla="*/ 211 h 266"/>
                <a:gd name="T30" fmla="*/ 17 w 23"/>
                <a:gd name="T31" fmla="*/ 205 h 266"/>
                <a:gd name="T32" fmla="*/ 17 w 23"/>
                <a:gd name="T33" fmla="*/ 199 h 266"/>
                <a:gd name="T34" fmla="*/ 17 w 23"/>
                <a:gd name="T35" fmla="*/ 194 h 266"/>
                <a:gd name="T36" fmla="*/ 17 w 23"/>
                <a:gd name="T37" fmla="*/ 188 h 266"/>
                <a:gd name="T38" fmla="*/ 17 w 23"/>
                <a:gd name="T39" fmla="*/ 183 h 266"/>
                <a:gd name="T40" fmla="*/ 17 w 23"/>
                <a:gd name="T41" fmla="*/ 183 h 266"/>
                <a:gd name="T42" fmla="*/ 17 w 23"/>
                <a:gd name="T43" fmla="*/ 183 h 266"/>
                <a:gd name="T44" fmla="*/ 17 w 23"/>
                <a:gd name="T45" fmla="*/ 177 h 266"/>
                <a:gd name="T46" fmla="*/ 17 w 23"/>
                <a:gd name="T47" fmla="*/ 166 h 266"/>
                <a:gd name="T48" fmla="*/ 12 w 23"/>
                <a:gd name="T49" fmla="*/ 161 h 266"/>
                <a:gd name="T50" fmla="*/ 12 w 23"/>
                <a:gd name="T51" fmla="*/ 161 h 266"/>
                <a:gd name="T52" fmla="*/ 12 w 23"/>
                <a:gd name="T53" fmla="*/ 155 h 266"/>
                <a:gd name="T54" fmla="*/ 12 w 23"/>
                <a:gd name="T55" fmla="*/ 155 h 266"/>
                <a:gd name="T56" fmla="*/ 12 w 23"/>
                <a:gd name="T57" fmla="*/ 149 h 266"/>
                <a:gd name="T58" fmla="*/ 12 w 23"/>
                <a:gd name="T59" fmla="*/ 144 h 266"/>
                <a:gd name="T60" fmla="*/ 12 w 23"/>
                <a:gd name="T61" fmla="*/ 138 h 266"/>
                <a:gd name="T62" fmla="*/ 12 w 23"/>
                <a:gd name="T63" fmla="*/ 133 h 266"/>
                <a:gd name="T64" fmla="*/ 12 w 23"/>
                <a:gd name="T65" fmla="*/ 127 h 266"/>
                <a:gd name="T66" fmla="*/ 12 w 23"/>
                <a:gd name="T67" fmla="*/ 127 h 266"/>
                <a:gd name="T68" fmla="*/ 12 w 23"/>
                <a:gd name="T69" fmla="*/ 127 h 266"/>
                <a:gd name="T70" fmla="*/ 12 w 23"/>
                <a:gd name="T71" fmla="*/ 122 h 266"/>
                <a:gd name="T72" fmla="*/ 12 w 23"/>
                <a:gd name="T73" fmla="*/ 116 h 266"/>
                <a:gd name="T74" fmla="*/ 12 w 23"/>
                <a:gd name="T75" fmla="*/ 111 h 266"/>
                <a:gd name="T76" fmla="*/ 6 w 23"/>
                <a:gd name="T77" fmla="*/ 105 h 266"/>
                <a:gd name="T78" fmla="*/ 6 w 23"/>
                <a:gd name="T79" fmla="*/ 99 h 266"/>
                <a:gd name="T80" fmla="*/ 6 w 23"/>
                <a:gd name="T81" fmla="*/ 94 h 266"/>
                <a:gd name="T82" fmla="*/ 6 w 23"/>
                <a:gd name="T83" fmla="*/ 94 h 266"/>
                <a:gd name="T84" fmla="*/ 6 w 23"/>
                <a:gd name="T85" fmla="*/ 94 h 266"/>
                <a:gd name="T86" fmla="*/ 6 w 23"/>
                <a:gd name="T87" fmla="*/ 88 h 266"/>
                <a:gd name="T88" fmla="*/ 6 w 23"/>
                <a:gd name="T89" fmla="*/ 77 h 266"/>
                <a:gd name="T90" fmla="*/ 6 w 23"/>
                <a:gd name="T91" fmla="*/ 72 h 266"/>
                <a:gd name="T92" fmla="*/ 6 w 23"/>
                <a:gd name="T93" fmla="*/ 66 h 266"/>
                <a:gd name="T94" fmla="*/ 6 w 23"/>
                <a:gd name="T95" fmla="*/ 66 h 266"/>
                <a:gd name="T96" fmla="*/ 6 w 23"/>
                <a:gd name="T97" fmla="*/ 66 h 266"/>
                <a:gd name="T98" fmla="*/ 6 w 23"/>
                <a:gd name="T99" fmla="*/ 61 h 266"/>
                <a:gd name="T100" fmla="*/ 6 w 23"/>
                <a:gd name="T101" fmla="*/ 55 h 266"/>
                <a:gd name="T102" fmla="*/ 6 w 23"/>
                <a:gd name="T103" fmla="*/ 50 h 266"/>
                <a:gd name="T104" fmla="*/ 0 w 23"/>
                <a:gd name="T105" fmla="*/ 44 h 266"/>
                <a:gd name="T106" fmla="*/ 0 w 23"/>
                <a:gd name="T107" fmla="*/ 38 h 266"/>
                <a:gd name="T108" fmla="*/ 0 w 23"/>
                <a:gd name="T109" fmla="*/ 38 h 266"/>
                <a:gd name="T110" fmla="*/ 0 w 23"/>
                <a:gd name="T111" fmla="*/ 38 h 266"/>
                <a:gd name="T112" fmla="*/ 0 w 23"/>
                <a:gd name="T113" fmla="*/ 33 h 266"/>
                <a:gd name="T114" fmla="*/ 0 w 23"/>
                <a:gd name="T115" fmla="*/ 27 h 266"/>
                <a:gd name="T116" fmla="*/ 0 w 23"/>
                <a:gd name="T117" fmla="*/ 16 h 266"/>
                <a:gd name="T118" fmla="*/ 0 w 23"/>
                <a:gd name="T119" fmla="*/ 11 h 266"/>
                <a:gd name="T120" fmla="*/ 0 w 23"/>
                <a:gd name="T121" fmla="*/ 5 h 266"/>
                <a:gd name="T122" fmla="*/ 0 w 23"/>
                <a:gd name="T123" fmla="*/ 5 h 266"/>
                <a:gd name="T124" fmla="*/ 0 w 23"/>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66">
                  <a:moveTo>
                    <a:pt x="23" y="266"/>
                  </a:moveTo>
                  <a:lnTo>
                    <a:pt x="23" y="266"/>
                  </a:lnTo>
                  <a:lnTo>
                    <a:pt x="23" y="266"/>
                  </a:lnTo>
                  <a:lnTo>
                    <a:pt x="23" y="266"/>
                  </a:lnTo>
                  <a:lnTo>
                    <a:pt x="23" y="266"/>
                  </a:lnTo>
                  <a:lnTo>
                    <a:pt x="23" y="266"/>
                  </a:lnTo>
                  <a:lnTo>
                    <a:pt x="23" y="266"/>
                  </a:lnTo>
                  <a:close/>
                  <a:moveTo>
                    <a:pt x="23" y="261"/>
                  </a:moveTo>
                  <a:lnTo>
                    <a:pt x="23" y="261"/>
                  </a:lnTo>
                  <a:lnTo>
                    <a:pt x="23" y="261"/>
                  </a:lnTo>
                  <a:lnTo>
                    <a:pt x="23" y="261"/>
                  </a:lnTo>
                  <a:lnTo>
                    <a:pt x="23" y="261"/>
                  </a:lnTo>
                  <a:lnTo>
                    <a:pt x="23" y="266"/>
                  </a:lnTo>
                  <a:lnTo>
                    <a:pt x="23" y="261"/>
                  </a:lnTo>
                  <a:close/>
                  <a:moveTo>
                    <a:pt x="23" y="261"/>
                  </a:moveTo>
                  <a:lnTo>
                    <a:pt x="23" y="255"/>
                  </a:lnTo>
                  <a:lnTo>
                    <a:pt x="23" y="255"/>
                  </a:lnTo>
                  <a:lnTo>
                    <a:pt x="23" y="255"/>
                  </a:lnTo>
                  <a:lnTo>
                    <a:pt x="23" y="261"/>
                  </a:lnTo>
                  <a:lnTo>
                    <a:pt x="23" y="261"/>
                  </a:lnTo>
                  <a:lnTo>
                    <a:pt x="23" y="261"/>
                  </a:lnTo>
                  <a:close/>
                  <a:moveTo>
                    <a:pt x="23" y="255"/>
                  </a:moveTo>
                  <a:lnTo>
                    <a:pt x="23" y="249"/>
                  </a:lnTo>
                  <a:lnTo>
                    <a:pt x="23" y="249"/>
                  </a:lnTo>
                  <a:lnTo>
                    <a:pt x="23" y="249"/>
                  </a:lnTo>
                  <a:lnTo>
                    <a:pt x="23" y="255"/>
                  </a:lnTo>
                  <a:lnTo>
                    <a:pt x="23" y="255"/>
                  </a:lnTo>
                  <a:lnTo>
                    <a:pt x="23" y="255"/>
                  </a:lnTo>
                  <a:close/>
                  <a:moveTo>
                    <a:pt x="23" y="249"/>
                  </a:moveTo>
                  <a:lnTo>
                    <a:pt x="23" y="244"/>
                  </a:lnTo>
                  <a:lnTo>
                    <a:pt x="23" y="244"/>
                  </a:lnTo>
                  <a:lnTo>
                    <a:pt x="23" y="244"/>
                  </a:lnTo>
                  <a:lnTo>
                    <a:pt x="23" y="249"/>
                  </a:lnTo>
                  <a:lnTo>
                    <a:pt x="23" y="249"/>
                  </a:lnTo>
                  <a:lnTo>
                    <a:pt x="23" y="249"/>
                  </a:lnTo>
                  <a:close/>
                  <a:moveTo>
                    <a:pt x="17" y="244"/>
                  </a:moveTo>
                  <a:lnTo>
                    <a:pt x="17" y="238"/>
                  </a:lnTo>
                  <a:lnTo>
                    <a:pt x="23" y="238"/>
                  </a:lnTo>
                  <a:lnTo>
                    <a:pt x="23" y="238"/>
                  </a:lnTo>
                  <a:lnTo>
                    <a:pt x="23" y="244"/>
                  </a:lnTo>
                  <a:lnTo>
                    <a:pt x="23" y="244"/>
                  </a:lnTo>
                  <a:lnTo>
                    <a:pt x="17" y="244"/>
                  </a:lnTo>
                  <a:close/>
                  <a:moveTo>
                    <a:pt x="17" y="238"/>
                  </a:moveTo>
                  <a:lnTo>
                    <a:pt x="17" y="238"/>
                  </a:lnTo>
                  <a:lnTo>
                    <a:pt x="23" y="233"/>
                  </a:lnTo>
                  <a:lnTo>
                    <a:pt x="23" y="238"/>
                  </a:lnTo>
                  <a:lnTo>
                    <a:pt x="23" y="238"/>
                  </a:lnTo>
                  <a:lnTo>
                    <a:pt x="23" y="238"/>
                  </a:lnTo>
                  <a:lnTo>
                    <a:pt x="17" y="238"/>
                  </a:lnTo>
                  <a:close/>
                  <a:moveTo>
                    <a:pt x="17" y="233"/>
                  </a:moveTo>
                  <a:lnTo>
                    <a:pt x="17" y="233"/>
                  </a:lnTo>
                  <a:lnTo>
                    <a:pt x="17" y="233"/>
                  </a:lnTo>
                  <a:lnTo>
                    <a:pt x="23" y="233"/>
                  </a:lnTo>
                  <a:lnTo>
                    <a:pt x="23" y="233"/>
                  </a:lnTo>
                  <a:lnTo>
                    <a:pt x="23" y="233"/>
                  </a:lnTo>
                  <a:lnTo>
                    <a:pt x="17" y="233"/>
                  </a:lnTo>
                  <a:close/>
                  <a:moveTo>
                    <a:pt x="17" y="227"/>
                  </a:moveTo>
                  <a:lnTo>
                    <a:pt x="17" y="227"/>
                  </a:lnTo>
                  <a:lnTo>
                    <a:pt x="17" y="227"/>
                  </a:lnTo>
                  <a:lnTo>
                    <a:pt x="23" y="227"/>
                  </a:lnTo>
                  <a:lnTo>
                    <a:pt x="23" y="227"/>
                  </a:lnTo>
                  <a:lnTo>
                    <a:pt x="17" y="227"/>
                  </a:lnTo>
                  <a:lnTo>
                    <a:pt x="17" y="227"/>
                  </a:lnTo>
                  <a:close/>
                  <a:moveTo>
                    <a:pt x="17" y="227"/>
                  </a:moveTo>
                  <a:lnTo>
                    <a:pt x="17" y="222"/>
                  </a:lnTo>
                  <a:lnTo>
                    <a:pt x="17" y="222"/>
                  </a:lnTo>
                  <a:lnTo>
                    <a:pt x="23" y="222"/>
                  </a:lnTo>
                  <a:lnTo>
                    <a:pt x="23" y="227"/>
                  </a:lnTo>
                  <a:lnTo>
                    <a:pt x="17" y="227"/>
                  </a:lnTo>
                  <a:lnTo>
                    <a:pt x="17" y="227"/>
                  </a:lnTo>
                  <a:close/>
                  <a:moveTo>
                    <a:pt x="17" y="222"/>
                  </a:moveTo>
                  <a:lnTo>
                    <a:pt x="17" y="216"/>
                  </a:lnTo>
                  <a:lnTo>
                    <a:pt x="17" y="216"/>
                  </a:lnTo>
                  <a:lnTo>
                    <a:pt x="17" y="216"/>
                  </a:lnTo>
                  <a:lnTo>
                    <a:pt x="17" y="222"/>
                  </a:lnTo>
                  <a:lnTo>
                    <a:pt x="17" y="222"/>
                  </a:lnTo>
                  <a:lnTo>
                    <a:pt x="17" y="222"/>
                  </a:lnTo>
                  <a:close/>
                  <a:moveTo>
                    <a:pt x="17" y="216"/>
                  </a:moveTo>
                  <a:lnTo>
                    <a:pt x="17" y="211"/>
                  </a:lnTo>
                  <a:lnTo>
                    <a:pt x="17" y="211"/>
                  </a:lnTo>
                  <a:lnTo>
                    <a:pt x="17" y="211"/>
                  </a:lnTo>
                  <a:lnTo>
                    <a:pt x="17" y="216"/>
                  </a:lnTo>
                  <a:lnTo>
                    <a:pt x="17" y="216"/>
                  </a:lnTo>
                  <a:lnTo>
                    <a:pt x="17" y="216"/>
                  </a:lnTo>
                  <a:close/>
                  <a:moveTo>
                    <a:pt x="17" y="211"/>
                  </a:moveTo>
                  <a:lnTo>
                    <a:pt x="17" y="205"/>
                  </a:lnTo>
                  <a:lnTo>
                    <a:pt x="17" y="205"/>
                  </a:lnTo>
                  <a:lnTo>
                    <a:pt x="17" y="205"/>
                  </a:lnTo>
                  <a:lnTo>
                    <a:pt x="17" y="211"/>
                  </a:lnTo>
                  <a:lnTo>
                    <a:pt x="17" y="211"/>
                  </a:lnTo>
                  <a:lnTo>
                    <a:pt x="17" y="211"/>
                  </a:lnTo>
                  <a:close/>
                  <a:moveTo>
                    <a:pt x="17" y="205"/>
                  </a:moveTo>
                  <a:lnTo>
                    <a:pt x="17" y="199"/>
                  </a:lnTo>
                  <a:lnTo>
                    <a:pt x="17" y="199"/>
                  </a:lnTo>
                  <a:lnTo>
                    <a:pt x="17" y="199"/>
                  </a:lnTo>
                  <a:lnTo>
                    <a:pt x="17" y="205"/>
                  </a:lnTo>
                  <a:lnTo>
                    <a:pt x="17" y="205"/>
                  </a:lnTo>
                  <a:lnTo>
                    <a:pt x="17" y="205"/>
                  </a:lnTo>
                  <a:close/>
                  <a:moveTo>
                    <a:pt x="17" y="199"/>
                  </a:moveTo>
                  <a:lnTo>
                    <a:pt x="17" y="199"/>
                  </a:lnTo>
                  <a:lnTo>
                    <a:pt x="17" y="194"/>
                  </a:lnTo>
                  <a:lnTo>
                    <a:pt x="17" y="199"/>
                  </a:lnTo>
                  <a:lnTo>
                    <a:pt x="17" y="199"/>
                  </a:lnTo>
                  <a:lnTo>
                    <a:pt x="17" y="199"/>
                  </a:lnTo>
                  <a:lnTo>
                    <a:pt x="17" y="199"/>
                  </a:lnTo>
                  <a:close/>
                  <a:moveTo>
                    <a:pt x="17" y="194"/>
                  </a:moveTo>
                  <a:lnTo>
                    <a:pt x="17" y="194"/>
                  </a:lnTo>
                  <a:lnTo>
                    <a:pt x="17" y="194"/>
                  </a:lnTo>
                  <a:lnTo>
                    <a:pt x="17" y="194"/>
                  </a:lnTo>
                  <a:lnTo>
                    <a:pt x="17" y="194"/>
                  </a:lnTo>
                  <a:lnTo>
                    <a:pt x="17" y="194"/>
                  </a:lnTo>
                  <a:lnTo>
                    <a:pt x="17" y="194"/>
                  </a:lnTo>
                  <a:close/>
                  <a:moveTo>
                    <a:pt x="17" y="188"/>
                  </a:moveTo>
                  <a:lnTo>
                    <a:pt x="17" y="188"/>
                  </a:lnTo>
                  <a:lnTo>
                    <a:pt x="17" y="188"/>
                  </a:lnTo>
                  <a:lnTo>
                    <a:pt x="17" y="188"/>
                  </a:lnTo>
                  <a:lnTo>
                    <a:pt x="17" y="188"/>
                  </a:lnTo>
                  <a:lnTo>
                    <a:pt x="17" y="188"/>
                  </a:lnTo>
                  <a:lnTo>
                    <a:pt x="17" y="188"/>
                  </a:lnTo>
                  <a:close/>
                  <a:moveTo>
                    <a:pt x="17" y="183"/>
                  </a:moveTo>
                  <a:lnTo>
                    <a:pt x="17" y="183"/>
                  </a:lnTo>
                  <a:lnTo>
                    <a:pt x="17" y="183"/>
                  </a:lnTo>
                  <a:lnTo>
                    <a:pt x="17" y="183"/>
                  </a:lnTo>
                  <a:lnTo>
                    <a:pt x="17" y="183"/>
                  </a:lnTo>
                  <a:lnTo>
                    <a:pt x="17" y="188"/>
                  </a:lnTo>
                  <a:lnTo>
                    <a:pt x="17" y="183"/>
                  </a:lnTo>
                  <a:close/>
                  <a:moveTo>
                    <a:pt x="12" y="183"/>
                  </a:moveTo>
                  <a:lnTo>
                    <a:pt x="12" y="177"/>
                  </a:lnTo>
                  <a:lnTo>
                    <a:pt x="17" y="177"/>
                  </a:lnTo>
                  <a:lnTo>
                    <a:pt x="17" y="177"/>
                  </a:lnTo>
                  <a:lnTo>
                    <a:pt x="17" y="183"/>
                  </a:lnTo>
                  <a:lnTo>
                    <a:pt x="17" y="183"/>
                  </a:lnTo>
                  <a:lnTo>
                    <a:pt x="12" y="183"/>
                  </a:lnTo>
                  <a:close/>
                  <a:moveTo>
                    <a:pt x="12" y="177"/>
                  </a:moveTo>
                  <a:lnTo>
                    <a:pt x="12" y="172"/>
                  </a:lnTo>
                  <a:lnTo>
                    <a:pt x="17" y="172"/>
                  </a:lnTo>
                  <a:lnTo>
                    <a:pt x="17" y="172"/>
                  </a:lnTo>
                  <a:lnTo>
                    <a:pt x="17" y="177"/>
                  </a:lnTo>
                  <a:lnTo>
                    <a:pt x="17" y="177"/>
                  </a:lnTo>
                  <a:lnTo>
                    <a:pt x="12" y="177"/>
                  </a:lnTo>
                  <a:close/>
                  <a:moveTo>
                    <a:pt x="12" y="172"/>
                  </a:moveTo>
                  <a:lnTo>
                    <a:pt x="12" y="166"/>
                  </a:lnTo>
                  <a:lnTo>
                    <a:pt x="12" y="166"/>
                  </a:lnTo>
                  <a:lnTo>
                    <a:pt x="17" y="166"/>
                  </a:lnTo>
                  <a:lnTo>
                    <a:pt x="17" y="172"/>
                  </a:lnTo>
                  <a:lnTo>
                    <a:pt x="17" y="172"/>
                  </a:lnTo>
                  <a:lnTo>
                    <a:pt x="12" y="172"/>
                  </a:lnTo>
                  <a:close/>
                  <a:moveTo>
                    <a:pt x="12" y="166"/>
                  </a:moveTo>
                  <a:lnTo>
                    <a:pt x="12" y="161"/>
                  </a:lnTo>
                  <a:lnTo>
                    <a:pt x="12" y="161"/>
                  </a:lnTo>
                  <a:lnTo>
                    <a:pt x="17" y="161"/>
                  </a:lnTo>
                  <a:lnTo>
                    <a:pt x="17" y="166"/>
                  </a:lnTo>
                  <a:lnTo>
                    <a:pt x="12" y="166"/>
                  </a:lnTo>
                  <a:lnTo>
                    <a:pt x="12" y="166"/>
                  </a:lnTo>
                  <a:close/>
                  <a:moveTo>
                    <a:pt x="12" y="161"/>
                  </a:moveTo>
                  <a:lnTo>
                    <a:pt x="12" y="161"/>
                  </a:lnTo>
                  <a:lnTo>
                    <a:pt x="12" y="155"/>
                  </a:lnTo>
                  <a:lnTo>
                    <a:pt x="12" y="161"/>
                  </a:lnTo>
                  <a:lnTo>
                    <a:pt x="17" y="161"/>
                  </a:lnTo>
                  <a:lnTo>
                    <a:pt x="12" y="161"/>
                  </a:lnTo>
                  <a:lnTo>
                    <a:pt x="12" y="161"/>
                  </a:lnTo>
                  <a:close/>
                  <a:moveTo>
                    <a:pt x="12" y="155"/>
                  </a:moveTo>
                  <a:lnTo>
                    <a:pt x="12" y="155"/>
                  </a:lnTo>
                  <a:lnTo>
                    <a:pt x="12" y="155"/>
                  </a:lnTo>
                  <a:lnTo>
                    <a:pt x="12" y="155"/>
                  </a:lnTo>
                  <a:lnTo>
                    <a:pt x="12" y="155"/>
                  </a:lnTo>
                  <a:lnTo>
                    <a:pt x="12" y="155"/>
                  </a:lnTo>
                  <a:lnTo>
                    <a:pt x="12" y="155"/>
                  </a:lnTo>
                  <a:close/>
                  <a:moveTo>
                    <a:pt x="12" y="149"/>
                  </a:moveTo>
                  <a:lnTo>
                    <a:pt x="12" y="149"/>
                  </a:lnTo>
                  <a:lnTo>
                    <a:pt x="12" y="149"/>
                  </a:lnTo>
                  <a:lnTo>
                    <a:pt x="12" y="149"/>
                  </a:lnTo>
                  <a:lnTo>
                    <a:pt x="12" y="149"/>
                  </a:lnTo>
                  <a:lnTo>
                    <a:pt x="12" y="149"/>
                  </a:lnTo>
                  <a:lnTo>
                    <a:pt x="12" y="149"/>
                  </a:lnTo>
                  <a:close/>
                  <a:moveTo>
                    <a:pt x="12" y="144"/>
                  </a:moveTo>
                  <a:lnTo>
                    <a:pt x="12" y="144"/>
                  </a:lnTo>
                  <a:lnTo>
                    <a:pt x="12" y="144"/>
                  </a:lnTo>
                  <a:lnTo>
                    <a:pt x="12" y="144"/>
                  </a:lnTo>
                  <a:lnTo>
                    <a:pt x="12" y="144"/>
                  </a:lnTo>
                  <a:lnTo>
                    <a:pt x="12" y="149"/>
                  </a:lnTo>
                  <a:lnTo>
                    <a:pt x="12" y="144"/>
                  </a:lnTo>
                  <a:close/>
                  <a:moveTo>
                    <a:pt x="12" y="144"/>
                  </a:moveTo>
                  <a:lnTo>
                    <a:pt x="12" y="138"/>
                  </a:lnTo>
                  <a:lnTo>
                    <a:pt x="12" y="138"/>
                  </a:lnTo>
                  <a:lnTo>
                    <a:pt x="12" y="138"/>
                  </a:lnTo>
                  <a:lnTo>
                    <a:pt x="12" y="144"/>
                  </a:lnTo>
                  <a:lnTo>
                    <a:pt x="12" y="144"/>
                  </a:lnTo>
                  <a:lnTo>
                    <a:pt x="12" y="144"/>
                  </a:lnTo>
                  <a:close/>
                  <a:moveTo>
                    <a:pt x="12" y="138"/>
                  </a:moveTo>
                  <a:lnTo>
                    <a:pt x="12" y="133"/>
                  </a:lnTo>
                  <a:lnTo>
                    <a:pt x="12" y="133"/>
                  </a:lnTo>
                  <a:lnTo>
                    <a:pt x="12" y="133"/>
                  </a:lnTo>
                  <a:lnTo>
                    <a:pt x="12" y="138"/>
                  </a:lnTo>
                  <a:lnTo>
                    <a:pt x="12" y="138"/>
                  </a:lnTo>
                  <a:lnTo>
                    <a:pt x="12" y="138"/>
                  </a:lnTo>
                  <a:close/>
                  <a:moveTo>
                    <a:pt x="12" y="133"/>
                  </a:moveTo>
                  <a:lnTo>
                    <a:pt x="12" y="127"/>
                  </a:lnTo>
                  <a:lnTo>
                    <a:pt x="12" y="127"/>
                  </a:lnTo>
                  <a:lnTo>
                    <a:pt x="12" y="127"/>
                  </a:lnTo>
                  <a:lnTo>
                    <a:pt x="12" y="133"/>
                  </a:lnTo>
                  <a:lnTo>
                    <a:pt x="12" y="133"/>
                  </a:lnTo>
                  <a:lnTo>
                    <a:pt x="12" y="133"/>
                  </a:lnTo>
                  <a:close/>
                  <a:moveTo>
                    <a:pt x="12" y="127"/>
                  </a:moveTo>
                  <a:lnTo>
                    <a:pt x="12" y="122"/>
                  </a:lnTo>
                  <a:lnTo>
                    <a:pt x="12" y="122"/>
                  </a:lnTo>
                  <a:lnTo>
                    <a:pt x="12" y="122"/>
                  </a:lnTo>
                  <a:lnTo>
                    <a:pt x="12" y="127"/>
                  </a:lnTo>
                  <a:lnTo>
                    <a:pt x="12" y="127"/>
                  </a:lnTo>
                  <a:lnTo>
                    <a:pt x="12" y="127"/>
                  </a:lnTo>
                  <a:close/>
                  <a:moveTo>
                    <a:pt x="12" y="122"/>
                  </a:moveTo>
                  <a:lnTo>
                    <a:pt x="6" y="116"/>
                  </a:lnTo>
                  <a:lnTo>
                    <a:pt x="12" y="116"/>
                  </a:lnTo>
                  <a:lnTo>
                    <a:pt x="12" y="116"/>
                  </a:lnTo>
                  <a:lnTo>
                    <a:pt x="12" y="122"/>
                  </a:lnTo>
                  <a:lnTo>
                    <a:pt x="12" y="122"/>
                  </a:lnTo>
                  <a:lnTo>
                    <a:pt x="12" y="122"/>
                  </a:lnTo>
                  <a:close/>
                  <a:moveTo>
                    <a:pt x="6" y="116"/>
                  </a:moveTo>
                  <a:lnTo>
                    <a:pt x="6" y="111"/>
                  </a:lnTo>
                  <a:lnTo>
                    <a:pt x="12" y="111"/>
                  </a:lnTo>
                  <a:lnTo>
                    <a:pt x="12" y="111"/>
                  </a:lnTo>
                  <a:lnTo>
                    <a:pt x="12" y="116"/>
                  </a:lnTo>
                  <a:lnTo>
                    <a:pt x="12" y="116"/>
                  </a:lnTo>
                  <a:lnTo>
                    <a:pt x="6" y="116"/>
                  </a:lnTo>
                  <a:close/>
                  <a:moveTo>
                    <a:pt x="6" y="111"/>
                  </a:moveTo>
                  <a:lnTo>
                    <a:pt x="6" y="111"/>
                  </a:lnTo>
                  <a:lnTo>
                    <a:pt x="6" y="105"/>
                  </a:lnTo>
                  <a:lnTo>
                    <a:pt x="12" y="111"/>
                  </a:lnTo>
                  <a:lnTo>
                    <a:pt x="12" y="111"/>
                  </a:lnTo>
                  <a:lnTo>
                    <a:pt x="12" y="111"/>
                  </a:lnTo>
                  <a:lnTo>
                    <a:pt x="6" y="111"/>
                  </a:lnTo>
                  <a:close/>
                  <a:moveTo>
                    <a:pt x="6" y="105"/>
                  </a:moveTo>
                  <a:lnTo>
                    <a:pt x="6" y="105"/>
                  </a:lnTo>
                  <a:lnTo>
                    <a:pt x="6" y="105"/>
                  </a:lnTo>
                  <a:lnTo>
                    <a:pt x="12" y="105"/>
                  </a:lnTo>
                  <a:lnTo>
                    <a:pt x="12" y="105"/>
                  </a:lnTo>
                  <a:lnTo>
                    <a:pt x="6" y="105"/>
                  </a:lnTo>
                  <a:lnTo>
                    <a:pt x="6" y="105"/>
                  </a:lnTo>
                  <a:close/>
                  <a:moveTo>
                    <a:pt x="6" y="99"/>
                  </a:moveTo>
                  <a:lnTo>
                    <a:pt x="6" y="99"/>
                  </a:lnTo>
                  <a:lnTo>
                    <a:pt x="6" y="99"/>
                  </a:lnTo>
                  <a:lnTo>
                    <a:pt x="12" y="99"/>
                  </a:lnTo>
                  <a:lnTo>
                    <a:pt x="12" y="99"/>
                  </a:lnTo>
                  <a:lnTo>
                    <a:pt x="6" y="99"/>
                  </a:lnTo>
                  <a:lnTo>
                    <a:pt x="6" y="99"/>
                  </a:lnTo>
                  <a:close/>
                  <a:moveTo>
                    <a:pt x="6" y="94"/>
                  </a:moveTo>
                  <a:lnTo>
                    <a:pt x="6" y="94"/>
                  </a:lnTo>
                  <a:lnTo>
                    <a:pt x="6" y="94"/>
                  </a:lnTo>
                  <a:lnTo>
                    <a:pt x="6" y="94"/>
                  </a:lnTo>
                  <a:lnTo>
                    <a:pt x="12" y="94"/>
                  </a:lnTo>
                  <a:lnTo>
                    <a:pt x="6" y="99"/>
                  </a:lnTo>
                  <a:lnTo>
                    <a:pt x="6" y="94"/>
                  </a:lnTo>
                  <a:close/>
                  <a:moveTo>
                    <a:pt x="6" y="94"/>
                  </a:moveTo>
                  <a:lnTo>
                    <a:pt x="6" y="88"/>
                  </a:lnTo>
                  <a:lnTo>
                    <a:pt x="6" y="88"/>
                  </a:lnTo>
                  <a:lnTo>
                    <a:pt x="6" y="88"/>
                  </a:lnTo>
                  <a:lnTo>
                    <a:pt x="6" y="94"/>
                  </a:lnTo>
                  <a:lnTo>
                    <a:pt x="6" y="94"/>
                  </a:lnTo>
                  <a:lnTo>
                    <a:pt x="6" y="94"/>
                  </a:lnTo>
                  <a:close/>
                  <a:moveTo>
                    <a:pt x="6" y="88"/>
                  </a:moveTo>
                  <a:lnTo>
                    <a:pt x="6" y="83"/>
                  </a:lnTo>
                  <a:lnTo>
                    <a:pt x="6" y="83"/>
                  </a:lnTo>
                  <a:lnTo>
                    <a:pt x="6" y="83"/>
                  </a:lnTo>
                  <a:lnTo>
                    <a:pt x="6" y="88"/>
                  </a:lnTo>
                  <a:lnTo>
                    <a:pt x="6" y="88"/>
                  </a:lnTo>
                  <a:lnTo>
                    <a:pt x="6" y="88"/>
                  </a:lnTo>
                  <a:close/>
                  <a:moveTo>
                    <a:pt x="6" y="83"/>
                  </a:moveTo>
                  <a:lnTo>
                    <a:pt x="6" y="77"/>
                  </a:lnTo>
                  <a:lnTo>
                    <a:pt x="6" y="77"/>
                  </a:lnTo>
                  <a:lnTo>
                    <a:pt x="6" y="77"/>
                  </a:lnTo>
                  <a:lnTo>
                    <a:pt x="6" y="83"/>
                  </a:lnTo>
                  <a:lnTo>
                    <a:pt x="6" y="83"/>
                  </a:lnTo>
                  <a:lnTo>
                    <a:pt x="6" y="83"/>
                  </a:lnTo>
                  <a:close/>
                  <a:moveTo>
                    <a:pt x="6" y="77"/>
                  </a:moveTo>
                  <a:lnTo>
                    <a:pt x="6" y="72"/>
                  </a:lnTo>
                  <a:lnTo>
                    <a:pt x="6" y="72"/>
                  </a:lnTo>
                  <a:lnTo>
                    <a:pt x="6" y="72"/>
                  </a:lnTo>
                  <a:lnTo>
                    <a:pt x="6" y="77"/>
                  </a:lnTo>
                  <a:lnTo>
                    <a:pt x="6" y="77"/>
                  </a:lnTo>
                  <a:lnTo>
                    <a:pt x="6" y="77"/>
                  </a:lnTo>
                  <a:close/>
                  <a:moveTo>
                    <a:pt x="6" y="72"/>
                  </a:moveTo>
                  <a:lnTo>
                    <a:pt x="6" y="66"/>
                  </a:lnTo>
                  <a:lnTo>
                    <a:pt x="6" y="66"/>
                  </a:lnTo>
                  <a:lnTo>
                    <a:pt x="6" y="66"/>
                  </a:lnTo>
                  <a:lnTo>
                    <a:pt x="6" y="72"/>
                  </a:lnTo>
                  <a:lnTo>
                    <a:pt x="6" y="72"/>
                  </a:lnTo>
                  <a:lnTo>
                    <a:pt x="6" y="72"/>
                  </a:lnTo>
                  <a:close/>
                  <a:moveTo>
                    <a:pt x="6" y="66"/>
                  </a:moveTo>
                  <a:lnTo>
                    <a:pt x="6" y="61"/>
                  </a:lnTo>
                  <a:lnTo>
                    <a:pt x="6" y="61"/>
                  </a:lnTo>
                  <a:lnTo>
                    <a:pt x="6" y="61"/>
                  </a:lnTo>
                  <a:lnTo>
                    <a:pt x="6" y="66"/>
                  </a:lnTo>
                  <a:lnTo>
                    <a:pt x="6" y="66"/>
                  </a:lnTo>
                  <a:lnTo>
                    <a:pt x="6" y="66"/>
                  </a:lnTo>
                  <a:close/>
                  <a:moveTo>
                    <a:pt x="6" y="61"/>
                  </a:moveTo>
                  <a:lnTo>
                    <a:pt x="0" y="61"/>
                  </a:lnTo>
                  <a:lnTo>
                    <a:pt x="6" y="55"/>
                  </a:lnTo>
                  <a:lnTo>
                    <a:pt x="6" y="61"/>
                  </a:lnTo>
                  <a:lnTo>
                    <a:pt x="6" y="61"/>
                  </a:lnTo>
                  <a:lnTo>
                    <a:pt x="6" y="61"/>
                  </a:lnTo>
                  <a:lnTo>
                    <a:pt x="6" y="61"/>
                  </a:lnTo>
                  <a:close/>
                  <a:moveTo>
                    <a:pt x="0" y="55"/>
                  </a:moveTo>
                  <a:lnTo>
                    <a:pt x="0" y="55"/>
                  </a:lnTo>
                  <a:lnTo>
                    <a:pt x="6" y="50"/>
                  </a:lnTo>
                  <a:lnTo>
                    <a:pt x="6" y="55"/>
                  </a:lnTo>
                  <a:lnTo>
                    <a:pt x="6" y="55"/>
                  </a:lnTo>
                  <a:lnTo>
                    <a:pt x="6" y="55"/>
                  </a:lnTo>
                  <a:lnTo>
                    <a:pt x="0" y="55"/>
                  </a:lnTo>
                  <a:close/>
                  <a:moveTo>
                    <a:pt x="0" y="50"/>
                  </a:moveTo>
                  <a:lnTo>
                    <a:pt x="0" y="50"/>
                  </a:lnTo>
                  <a:lnTo>
                    <a:pt x="6" y="50"/>
                  </a:lnTo>
                  <a:lnTo>
                    <a:pt x="6" y="50"/>
                  </a:lnTo>
                  <a:lnTo>
                    <a:pt x="6" y="50"/>
                  </a:lnTo>
                  <a:lnTo>
                    <a:pt x="6" y="50"/>
                  </a:lnTo>
                  <a:lnTo>
                    <a:pt x="0" y="50"/>
                  </a:lnTo>
                  <a:close/>
                  <a:moveTo>
                    <a:pt x="0" y="44"/>
                  </a:moveTo>
                  <a:lnTo>
                    <a:pt x="0" y="44"/>
                  </a:lnTo>
                  <a:lnTo>
                    <a:pt x="0" y="44"/>
                  </a:lnTo>
                  <a:lnTo>
                    <a:pt x="6" y="44"/>
                  </a:lnTo>
                  <a:lnTo>
                    <a:pt x="6" y="44"/>
                  </a:lnTo>
                  <a:lnTo>
                    <a:pt x="6" y="44"/>
                  </a:lnTo>
                  <a:lnTo>
                    <a:pt x="0" y="44"/>
                  </a:lnTo>
                  <a:close/>
                  <a:moveTo>
                    <a:pt x="0" y="38"/>
                  </a:moveTo>
                  <a:lnTo>
                    <a:pt x="0" y="38"/>
                  </a:lnTo>
                  <a:lnTo>
                    <a:pt x="0" y="38"/>
                  </a:lnTo>
                  <a:lnTo>
                    <a:pt x="6" y="38"/>
                  </a:lnTo>
                  <a:lnTo>
                    <a:pt x="6" y="38"/>
                  </a:lnTo>
                  <a:lnTo>
                    <a:pt x="0" y="44"/>
                  </a:lnTo>
                  <a:lnTo>
                    <a:pt x="0" y="38"/>
                  </a:lnTo>
                  <a:close/>
                  <a:moveTo>
                    <a:pt x="0" y="38"/>
                  </a:moveTo>
                  <a:lnTo>
                    <a:pt x="0" y="33"/>
                  </a:lnTo>
                  <a:lnTo>
                    <a:pt x="0" y="33"/>
                  </a:lnTo>
                  <a:lnTo>
                    <a:pt x="0" y="33"/>
                  </a:lnTo>
                  <a:lnTo>
                    <a:pt x="6" y="38"/>
                  </a:lnTo>
                  <a:lnTo>
                    <a:pt x="0" y="38"/>
                  </a:lnTo>
                  <a:lnTo>
                    <a:pt x="0" y="38"/>
                  </a:lnTo>
                  <a:close/>
                  <a:moveTo>
                    <a:pt x="0" y="33"/>
                  </a:moveTo>
                  <a:lnTo>
                    <a:pt x="0" y="27"/>
                  </a:lnTo>
                  <a:lnTo>
                    <a:pt x="0" y="27"/>
                  </a:lnTo>
                  <a:lnTo>
                    <a:pt x="0" y="27"/>
                  </a:lnTo>
                  <a:lnTo>
                    <a:pt x="0" y="33"/>
                  </a:lnTo>
                  <a:lnTo>
                    <a:pt x="0" y="33"/>
                  </a:lnTo>
                  <a:lnTo>
                    <a:pt x="0" y="33"/>
                  </a:lnTo>
                  <a:close/>
                  <a:moveTo>
                    <a:pt x="0" y="27"/>
                  </a:moveTo>
                  <a:lnTo>
                    <a:pt x="0" y="22"/>
                  </a:lnTo>
                  <a:lnTo>
                    <a:pt x="0" y="22"/>
                  </a:lnTo>
                  <a:lnTo>
                    <a:pt x="0" y="22"/>
                  </a:lnTo>
                  <a:lnTo>
                    <a:pt x="0" y="27"/>
                  </a:lnTo>
                  <a:lnTo>
                    <a:pt x="0" y="27"/>
                  </a:lnTo>
                  <a:lnTo>
                    <a:pt x="0" y="27"/>
                  </a:lnTo>
                  <a:close/>
                  <a:moveTo>
                    <a:pt x="0" y="22"/>
                  </a:moveTo>
                  <a:lnTo>
                    <a:pt x="0" y="16"/>
                  </a:lnTo>
                  <a:lnTo>
                    <a:pt x="0" y="16"/>
                  </a:lnTo>
                  <a:lnTo>
                    <a:pt x="0" y="16"/>
                  </a:lnTo>
                  <a:lnTo>
                    <a:pt x="0" y="22"/>
                  </a:lnTo>
                  <a:lnTo>
                    <a:pt x="0" y="22"/>
                  </a:lnTo>
                  <a:lnTo>
                    <a:pt x="0" y="22"/>
                  </a:lnTo>
                  <a:close/>
                  <a:moveTo>
                    <a:pt x="0" y="16"/>
                  </a:moveTo>
                  <a:lnTo>
                    <a:pt x="0" y="11"/>
                  </a:lnTo>
                  <a:lnTo>
                    <a:pt x="0" y="11"/>
                  </a:lnTo>
                  <a:lnTo>
                    <a:pt x="0" y="11"/>
                  </a:lnTo>
                  <a:lnTo>
                    <a:pt x="0" y="16"/>
                  </a:lnTo>
                  <a:lnTo>
                    <a:pt x="0" y="16"/>
                  </a:lnTo>
                  <a:lnTo>
                    <a:pt x="0" y="16"/>
                  </a:lnTo>
                  <a:close/>
                  <a:moveTo>
                    <a:pt x="0" y="11"/>
                  </a:moveTo>
                  <a:lnTo>
                    <a:pt x="0" y="5"/>
                  </a:lnTo>
                  <a:lnTo>
                    <a:pt x="0" y="5"/>
                  </a:lnTo>
                  <a:lnTo>
                    <a:pt x="0" y="5"/>
                  </a:lnTo>
                  <a:lnTo>
                    <a:pt x="0" y="11"/>
                  </a:lnTo>
                  <a:lnTo>
                    <a:pt x="0" y="11"/>
                  </a:lnTo>
                  <a:lnTo>
                    <a:pt x="0" y="11"/>
                  </a:lnTo>
                  <a:close/>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3" name="Freeform 1217"/>
            <p:cNvSpPr/>
            <p:nvPr/>
          </p:nvSpPr>
          <p:spPr bwMode="auto">
            <a:xfrm>
              <a:off x="4787901"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4" name="Freeform 1218"/>
            <p:cNvSpPr/>
            <p:nvPr/>
          </p:nvSpPr>
          <p:spPr bwMode="auto">
            <a:xfrm>
              <a:off x="4787901"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5" name="Freeform 1219"/>
            <p:cNvSpPr/>
            <p:nvPr/>
          </p:nvSpPr>
          <p:spPr bwMode="auto">
            <a:xfrm>
              <a:off x="4646614" y="1093788"/>
              <a:ext cx="7938" cy="0"/>
            </a:xfrm>
            <a:custGeom>
              <a:avLst/>
              <a:gdLst>
                <a:gd name="T0" fmla="*/ 5 w 5"/>
                <a:gd name="T1" fmla="*/ 5 w 5"/>
                <a:gd name="T2" fmla="*/ 5 w 5"/>
                <a:gd name="T3" fmla="*/ 5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6" name="Freeform 1220"/>
            <p:cNvSpPr/>
            <p:nvPr/>
          </p:nvSpPr>
          <p:spPr bwMode="auto">
            <a:xfrm>
              <a:off x="4646614" y="1093788"/>
              <a:ext cx="7938" cy="0"/>
            </a:xfrm>
            <a:custGeom>
              <a:avLst/>
              <a:gdLst>
                <a:gd name="T0" fmla="*/ 5 w 5"/>
                <a:gd name="T1" fmla="*/ 5 w 5"/>
                <a:gd name="T2" fmla="*/ 5 w 5"/>
                <a:gd name="T3" fmla="*/ 5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7" name="Freeform 1221"/>
            <p:cNvSpPr>
              <a:spLocks noEditPoints="1"/>
            </p:cNvSpPr>
            <p:nvPr/>
          </p:nvSpPr>
          <p:spPr bwMode="auto">
            <a:xfrm>
              <a:off x="4654551" y="1093788"/>
              <a:ext cx="36513" cy="422275"/>
            </a:xfrm>
            <a:custGeom>
              <a:avLst/>
              <a:gdLst>
                <a:gd name="T0" fmla="*/ 23 w 23"/>
                <a:gd name="T1" fmla="*/ 266 h 266"/>
                <a:gd name="T2" fmla="*/ 23 w 23"/>
                <a:gd name="T3" fmla="*/ 261 h 266"/>
                <a:gd name="T4" fmla="*/ 23 w 23"/>
                <a:gd name="T5" fmla="*/ 255 h 266"/>
                <a:gd name="T6" fmla="*/ 23 w 23"/>
                <a:gd name="T7" fmla="*/ 249 h 266"/>
                <a:gd name="T8" fmla="*/ 23 w 23"/>
                <a:gd name="T9" fmla="*/ 244 h 266"/>
                <a:gd name="T10" fmla="*/ 23 w 23"/>
                <a:gd name="T11" fmla="*/ 244 h 266"/>
                <a:gd name="T12" fmla="*/ 23 w 23"/>
                <a:gd name="T13" fmla="*/ 244 h 266"/>
                <a:gd name="T14" fmla="*/ 23 w 23"/>
                <a:gd name="T15" fmla="*/ 238 h 266"/>
                <a:gd name="T16" fmla="*/ 23 w 23"/>
                <a:gd name="T17" fmla="*/ 233 h 266"/>
                <a:gd name="T18" fmla="*/ 23 w 23"/>
                <a:gd name="T19" fmla="*/ 227 h 266"/>
                <a:gd name="T20" fmla="*/ 23 w 23"/>
                <a:gd name="T21" fmla="*/ 222 h 266"/>
                <a:gd name="T22" fmla="*/ 17 w 23"/>
                <a:gd name="T23" fmla="*/ 216 h 266"/>
                <a:gd name="T24" fmla="*/ 17 w 23"/>
                <a:gd name="T25" fmla="*/ 216 h 266"/>
                <a:gd name="T26" fmla="*/ 17 w 23"/>
                <a:gd name="T27" fmla="*/ 216 h 266"/>
                <a:gd name="T28" fmla="*/ 17 w 23"/>
                <a:gd name="T29" fmla="*/ 211 h 266"/>
                <a:gd name="T30" fmla="*/ 17 w 23"/>
                <a:gd name="T31" fmla="*/ 205 h 266"/>
                <a:gd name="T32" fmla="*/ 17 w 23"/>
                <a:gd name="T33" fmla="*/ 199 h 266"/>
                <a:gd name="T34" fmla="*/ 17 w 23"/>
                <a:gd name="T35" fmla="*/ 194 h 266"/>
                <a:gd name="T36" fmla="*/ 17 w 23"/>
                <a:gd name="T37" fmla="*/ 188 h 266"/>
                <a:gd name="T38" fmla="*/ 17 w 23"/>
                <a:gd name="T39" fmla="*/ 183 h 266"/>
                <a:gd name="T40" fmla="*/ 17 w 23"/>
                <a:gd name="T41" fmla="*/ 183 h 266"/>
                <a:gd name="T42" fmla="*/ 17 w 23"/>
                <a:gd name="T43" fmla="*/ 183 h 266"/>
                <a:gd name="T44" fmla="*/ 17 w 23"/>
                <a:gd name="T45" fmla="*/ 177 h 266"/>
                <a:gd name="T46" fmla="*/ 17 w 23"/>
                <a:gd name="T47" fmla="*/ 166 h 266"/>
                <a:gd name="T48" fmla="*/ 12 w 23"/>
                <a:gd name="T49" fmla="*/ 161 h 266"/>
                <a:gd name="T50" fmla="*/ 12 w 23"/>
                <a:gd name="T51" fmla="*/ 161 h 266"/>
                <a:gd name="T52" fmla="*/ 12 w 23"/>
                <a:gd name="T53" fmla="*/ 155 h 266"/>
                <a:gd name="T54" fmla="*/ 12 w 23"/>
                <a:gd name="T55" fmla="*/ 155 h 266"/>
                <a:gd name="T56" fmla="*/ 12 w 23"/>
                <a:gd name="T57" fmla="*/ 149 h 266"/>
                <a:gd name="T58" fmla="*/ 12 w 23"/>
                <a:gd name="T59" fmla="*/ 144 h 266"/>
                <a:gd name="T60" fmla="*/ 12 w 23"/>
                <a:gd name="T61" fmla="*/ 138 h 266"/>
                <a:gd name="T62" fmla="*/ 12 w 23"/>
                <a:gd name="T63" fmla="*/ 133 h 266"/>
                <a:gd name="T64" fmla="*/ 12 w 23"/>
                <a:gd name="T65" fmla="*/ 127 h 266"/>
                <a:gd name="T66" fmla="*/ 12 w 23"/>
                <a:gd name="T67" fmla="*/ 127 h 266"/>
                <a:gd name="T68" fmla="*/ 12 w 23"/>
                <a:gd name="T69" fmla="*/ 127 h 266"/>
                <a:gd name="T70" fmla="*/ 12 w 23"/>
                <a:gd name="T71" fmla="*/ 122 h 266"/>
                <a:gd name="T72" fmla="*/ 12 w 23"/>
                <a:gd name="T73" fmla="*/ 116 h 266"/>
                <a:gd name="T74" fmla="*/ 12 w 23"/>
                <a:gd name="T75" fmla="*/ 111 h 266"/>
                <a:gd name="T76" fmla="*/ 6 w 23"/>
                <a:gd name="T77" fmla="*/ 105 h 266"/>
                <a:gd name="T78" fmla="*/ 6 w 23"/>
                <a:gd name="T79" fmla="*/ 99 h 266"/>
                <a:gd name="T80" fmla="*/ 6 w 23"/>
                <a:gd name="T81" fmla="*/ 94 h 266"/>
                <a:gd name="T82" fmla="*/ 6 w 23"/>
                <a:gd name="T83" fmla="*/ 94 h 266"/>
                <a:gd name="T84" fmla="*/ 6 w 23"/>
                <a:gd name="T85" fmla="*/ 94 h 266"/>
                <a:gd name="T86" fmla="*/ 6 w 23"/>
                <a:gd name="T87" fmla="*/ 88 h 266"/>
                <a:gd name="T88" fmla="*/ 6 w 23"/>
                <a:gd name="T89" fmla="*/ 77 h 266"/>
                <a:gd name="T90" fmla="*/ 6 w 23"/>
                <a:gd name="T91" fmla="*/ 72 h 266"/>
                <a:gd name="T92" fmla="*/ 6 w 23"/>
                <a:gd name="T93" fmla="*/ 66 h 266"/>
                <a:gd name="T94" fmla="*/ 6 w 23"/>
                <a:gd name="T95" fmla="*/ 66 h 266"/>
                <a:gd name="T96" fmla="*/ 6 w 23"/>
                <a:gd name="T97" fmla="*/ 66 h 266"/>
                <a:gd name="T98" fmla="*/ 6 w 23"/>
                <a:gd name="T99" fmla="*/ 61 h 266"/>
                <a:gd name="T100" fmla="*/ 6 w 23"/>
                <a:gd name="T101" fmla="*/ 55 h 266"/>
                <a:gd name="T102" fmla="*/ 6 w 23"/>
                <a:gd name="T103" fmla="*/ 50 h 266"/>
                <a:gd name="T104" fmla="*/ 0 w 23"/>
                <a:gd name="T105" fmla="*/ 44 h 266"/>
                <a:gd name="T106" fmla="*/ 0 w 23"/>
                <a:gd name="T107" fmla="*/ 38 h 266"/>
                <a:gd name="T108" fmla="*/ 0 w 23"/>
                <a:gd name="T109" fmla="*/ 38 h 266"/>
                <a:gd name="T110" fmla="*/ 0 w 23"/>
                <a:gd name="T111" fmla="*/ 38 h 266"/>
                <a:gd name="T112" fmla="*/ 0 w 23"/>
                <a:gd name="T113" fmla="*/ 33 h 266"/>
                <a:gd name="T114" fmla="*/ 0 w 23"/>
                <a:gd name="T115" fmla="*/ 27 h 266"/>
                <a:gd name="T116" fmla="*/ 0 w 23"/>
                <a:gd name="T117" fmla="*/ 16 h 266"/>
                <a:gd name="T118" fmla="*/ 0 w 23"/>
                <a:gd name="T119" fmla="*/ 11 h 266"/>
                <a:gd name="T120" fmla="*/ 0 w 23"/>
                <a:gd name="T121" fmla="*/ 5 h 266"/>
                <a:gd name="T122" fmla="*/ 0 w 23"/>
                <a:gd name="T123" fmla="*/ 5 h 266"/>
                <a:gd name="T124" fmla="*/ 0 w 23"/>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66">
                  <a:moveTo>
                    <a:pt x="23" y="266"/>
                  </a:moveTo>
                  <a:lnTo>
                    <a:pt x="23" y="266"/>
                  </a:lnTo>
                  <a:lnTo>
                    <a:pt x="23" y="266"/>
                  </a:lnTo>
                  <a:lnTo>
                    <a:pt x="23" y="266"/>
                  </a:lnTo>
                  <a:lnTo>
                    <a:pt x="23" y="266"/>
                  </a:lnTo>
                  <a:lnTo>
                    <a:pt x="23" y="266"/>
                  </a:lnTo>
                  <a:lnTo>
                    <a:pt x="23" y="266"/>
                  </a:lnTo>
                  <a:close/>
                  <a:moveTo>
                    <a:pt x="23" y="261"/>
                  </a:moveTo>
                  <a:lnTo>
                    <a:pt x="23" y="261"/>
                  </a:lnTo>
                  <a:lnTo>
                    <a:pt x="23" y="261"/>
                  </a:lnTo>
                  <a:lnTo>
                    <a:pt x="23" y="261"/>
                  </a:lnTo>
                  <a:lnTo>
                    <a:pt x="23" y="261"/>
                  </a:lnTo>
                  <a:lnTo>
                    <a:pt x="23" y="261"/>
                  </a:lnTo>
                  <a:lnTo>
                    <a:pt x="23" y="261"/>
                  </a:lnTo>
                  <a:close/>
                  <a:moveTo>
                    <a:pt x="23" y="261"/>
                  </a:moveTo>
                  <a:lnTo>
                    <a:pt x="23" y="255"/>
                  </a:lnTo>
                  <a:lnTo>
                    <a:pt x="23" y="255"/>
                  </a:lnTo>
                  <a:lnTo>
                    <a:pt x="23" y="255"/>
                  </a:lnTo>
                  <a:lnTo>
                    <a:pt x="23" y="261"/>
                  </a:lnTo>
                  <a:lnTo>
                    <a:pt x="23" y="261"/>
                  </a:lnTo>
                  <a:lnTo>
                    <a:pt x="23" y="261"/>
                  </a:lnTo>
                  <a:close/>
                  <a:moveTo>
                    <a:pt x="23" y="255"/>
                  </a:moveTo>
                  <a:lnTo>
                    <a:pt x="23" y="249"/>
                  </a:lnTo>
                  <a:lnTo>
                    <a:pt x="23" y="249"/>
                  </a:lnTo>
                  <a:lnTo>
                    <a:pt x="23" y="249"/>
                  </a:lnTo>
                  <a:lnTo>
                    <a:pt x="23" y="255"/>
                  </a:lnTo>
                  <a:lnTo>
                    <a:pt x="23" y="255"/>
                  </a:lnTo>
                  <a:lnTo>
                    <a:pt x="23" y="255"/>
                  </a:lnTo>
                  <a:close/>
                  <a:moveTo>
                    <a:pt x="23" y="249"/>
                  </a:moveTo>
                  <a:lnTo>
                    <a:pt x="23" y="244"/>
                  </a:lnTo>
                  <a:lnTo>
                    <a:pt x="23" y="244"/>
                  </a:lnTo>
                  <a:lnTo>
                    <a:pt x="23" y="244"/>
                  </a:lnTo>
                  <a:lnTo>
                    <a:pt x="23" y="249"/>
                  </a:lnTo>
                  <a:lnTo>
                    <a:pt x="23" y="249"/>
                  </a:lnTo>
                  <a:lnTo>
                    <a:pt x="23" y="249"/>
                  </a:lnTo>
                  <a:close/>
                  <a:moveTo>
                    <a:pt x="23" y="244"/>
                  </a:moveTo>
                  <a:lnTo>
                    <a:pt x="23" y="238"/>
                  </a:lnTo>
                  <a:lnTo>
                    <a:pt x="23" y="238"/>
                  </a:lnTo>
                  <a:lnTo>
                    <a:pt x="23" y="238"/>
                  </a:lnTo>
                  <a:lnTo>
                    <a:pt x="23" y="244"/>
                  </a:lnTo>
                  <a:lnTo>
                    <a:pt x="23" y="244"/>
                  </a:lnTo>
                  <a:lnTo>
                    <a:pt x="23" y="244"/>
                  </a:lnTo>
                  <a:close/>
                  <a:moveTo>
                    <a:pt x="23" y="238"/>
                  </a:moveTo>
                  <a:lnTo>
                    <a:pt x="23" y="238"/>
                  </a:lnTo>
                  <a:lnTo>
                    <a:pt x="23" y="238"/>
                  </a:lnTo>
                  <a:lnTo>
                    <a:pt x="23" y="238"/>
                  </a:lnTo>
                  <a:lnTo>
                    <a:pt x="23" y="238"/>
                  </a:lnTo>
                  <a:lnTo>
                    <a:pt x="23" y="238"/>
                  </a:lnTo>
                  <a:lnTo>
                    <a:pt x="23" y="238"/>
                  </a:lnTo>
                  <a:close/>
                  <a:moveTo>
                    <a:pt x="23" y="233"/>
                  </a:moveTo>
                  <a:lnTo>
                    <a:pt x="23" y="233"/>
                  </a:lnTo>
                  <a:lnTo>
                    <a:pt x="23" y="233"/>
                  </a:lnTo>
                  <a:lnTo>
                    <a:pt x="23" y="233"/>
                  </a:lnTo>
                  <a:lnTo>
                    <a:pt x="23" y="233"/>
                  </a:lnTo>
                  <a:lnTo>
                    <a:pt x="23" y="233"/>
                  </a:lnTo>
                  <a:lnTo>
                    <a:pt x="23" y="233"/>
                  </a:lnTo>
                  <a:close/>
                  <a:moveTo>
                    <a:pt x="23" y="227"/>
                  </a:moveTo>
                  <a:lnTo>
                    <a:pt x="23" y="227"/>
                  </a:lnTo>
                  <a:lnTo>
                    <a:pt x="23" y="227"/>
                  </a:lnTo>
                  <a:lnTo>
                    <a:pt x="23" y="227"/>
                  </a:lnTo>
                  <a:lnTo>
                    <a:pt x="23" y="227"/>
                  </a:lnTo>
                  <a:lnTo>
                    <a:pt x="23" y="227"/>
                  </a:lnTo>
                  <a:lnTo>
                    <a:pt x="23" y="227"/>
                  </a:lnTo>
                  <a:close/>
                  <a:moveTo>
                    <a:pt x="23" y="227"/>
                  </a:moveTo>
                  <a:lnTo>
                    <a:pt x="17" y="222"/>
                  </a:lnTo>
                  <a:lnTo>
                    <a:pt x="23" y="222"/>
                  </a:lnTo>
                  <a:lnTo>
                    <a:pt x="23" y="222"/>
                  </a:lnTo>
                  <a:lnTo>
                    <a:pt x="23" y="227"/>
                  </a:lnTo>
                  <a:lnTo>
                    <a:pt x="23" y="227"/>
                  </a:lnTo>
                  <a:lnTo>
                    <a:pt x="23" y="227"/>
                  </a:lnTo>
                  <a:close/>
                  <a:moveTo>
                    <a:pt x="17" y="222"/>
                  </a:moveTo>
                  <a:lnTo>
                    <a:pt x="17" y="216"/>
                  </a:lnTo>
                  <a:lnTo>
                    <a:pt x="17" y="216"/>
                  </a:lnTo>
                  <a:lnTo>
                    <a:pt x="23" y="216"/>
                  </a:lnTo>
                  <a:lnTo>
                    <a:pt x="23" y="222"/>
                  </a:lnTo>
                  <a:lnTo>
                    <a:pt x="23" y="222"/>
                  </a:lnTo>
                  <a:lnTo>
                    <a:pt x="17" y="222"/>
                  </a:lnTo>
                  <a:close/>
                  <a:moveTo>
                    <a:pt x="17" y="216"/>
                  </a:moveTo>
                  <a:lnTo>
                    <a:pt x="17" y="211"/>
                  </a:lnTo>
                  <a:lnTo>
                    <a:pt x="17" y="211"/>
                  </a:lnTo>
                  <a:lnTo>
                    <a:pt x="17" y="211"/>
                  </a:lnTo>
                  <a:lnTo>
                    <a:pt x="17" y="216"/>
                  </a:lnTo>
                  <a:lnTo>
                    <a:pt x="17" y="216"/>
                  </a:lnTo>
                  <a:lnTo>
                    <a:pt x="17" y="216"/>
                  </a:lnTo>
                  <a:close/>
                  <a:moveTo>
                    <a:pt x="17" y="211"/>
                  </a:moveTo>
                  <a:lnTo>
                    <a:pt x="17" y="205"/>
                  </a:lnTo>
                  <a:lnTo>
                    <a:pt x="17" y="205"/>
                  </a:lnTo>
                  <a:lnTo>
                    <a:pt x="17" y="205"/>
                  </a:lnTo>
                  <a:lnTo>
                    <a:pt x="17" y="211"/>
                  </a:lnTo>
                  <a:lnTo>
                    <a:pt x="17" y="211"/>
                  </a:lnTo>
                  <a:lnTo>
                    <a:pt x="17" y="211"/>
                  </a:lnTo>
                  <a:close/>
                  <a:moveTo>
                    <a:pt x="17" y="205"/>
                  </a:moveTo>
                  <a:lnTo>
                    <a:pt x="17" y="199"/>
                  </a:lnTo>
                  <a:lnTo>
                    <a:pt x="17" y="199"/>
                  </a:lnTo>
                  <a:lnTo>
                    <a:pt x="17" y="199"/>
                  </a:lnTo>
                  <a:lnTo>
                    <a:pt x="17" y="205"/>
                  </a:lnTo>
                  <a:lnTo>
                    <a:pt x="17" y="205"/>
                  </a:lnTo>
                  <a:lnTo>
                    <a:pt x="17" y="205"/>
                  </a:lnTo>
                  <a:close/>
                  <a:moveTo>
                    <a:pt x="17" y="199"/>
                  </a:moveTo>
                  <a:lnTo>
                    <a:pt x="17" y="199"/>
                  </a:lnTo>
                  <a:lnTo>
                    <a:pt x="17" y="199"/>
                  </a:lnTo>
                  <a:lnTo>
                    <a:pt x="17" y="199"/>
                  </a:lnTo>
                  <a:lnTo>
                    <a:pt x="17" y="199"/>
                  </a:lnTo>
                  <a:lnTo>
                    <a:pt x="17" y="199"/>
                  </a:lnTo>
                  <a:lnTo>
                    <a:pt x="17" y="199"/>
                  </a:lnTo>
                  <a:close/>
                  <a:moveTo>
                    <a:pt x="17" y="194"/>
                  </a:moveTo>
                  <a:lnTo>
                    <a:pt x="17" y="194"/>
                  </a:lnTo>
                  <a:lnTo>
                    <a:pt x="17" y="194"/>
                  </a:lnTo>
                  <a:lnTo>
                    <a:pt x="17" y="194"/>
                  </a:lnTo>
                  <a:lnTo>
                    <a:pt x="17" y="194"/>
                  </a:lnTo>
                  <a:lnTo>
                    <a:pt x="17" y="194"/>
                  </a:lnTo>
                  <a:lnTo>
                    <a:pt x="17" y="194"/>
                  </a:lnTo>
                  <a:close/>
                  <a:moveTo>
                    <a:pt x="17" y="188"/>
                  </a:moveTo>
                  <a:lnTo>
                    <a:pt x="17" y="188"/>
                  </a:lnTo>
                  <a:lnTo>
                    <a:pt x="17" y="188"/>
                  </a:lnTo>
                  <a:lnTo>
                    <a:pt x="17" y="188"/>
                  </a:lnTo>
                  <a:lnTo>
                    <a:pt x="17" y="188"/>
                  </a:lnTo>
                  <a:lnTo>
                    <a:pt x="17" y="188"/>
                  </a:lnTo>
                  <a:lnTo>
                    <a:pt x="17" y="188"/>
                  </a:lnTo>
                  <a:close/>
                  <a:moveTo>
                    <a:pt x="17" y="183"/>
                  </a:moveTo>
                  <a:lnTo>
                    <a:pt x="17" y="183"/>
                  </a:lnTo>
                  <a:lnTo>
                    <a:pt x="17" y="183"/>
                  </a:lnTo>
                  <a:lnTo>
                    <a:pt x="17" y="183"/>
                  </a:lnTo>
                  <a:lnTo>
                    <a:pt x="17" y="183"/>
                  </a:lnTo>
                  <a:lnTo>
                    <a:pt x="17" y="188"/>
                  </a:lnTo>
                  <a:lnTo>
                    <a:pt x="17" y="183"/>
                  </a:lnTo>
                  <a:close/>
                  <a:moveTo>
                    <a:pt x="17" y="183"/>
                  </a:moveTo>
                  <a:lnTo>
                    <a:pt x="17" y="177"/>
                  </a:lnTo>
                  <a:lnTo>
                    <a:pt x="17" y="177"/>
                  </a:lnTo>
                  <a:lnTo>
                    <a:pt x="17" y="177"/>
                  </a:lnTo>
                  <a:lnTo>
                    <a:pt x="17" y="183"/>
                  </a:lnTo>
                  <a:lnTo>
                    <a:pt x="17" y="183"/>
                  </a:lnTo>
                  <a:lnTo>
                    <a:pt x="17" y="183"/>
                  </a:lnTo>
                  <a:close/>
                  <a:moveTo>
                    <a:pt x="17" y="177"/>
                  </a:moveTo>
                  <a:lnTo>
                    <a:pt x="17" y="172"/>
                  </a:lnTo>
                  <a:lnTo>
                    <a:pt x="17" y="172"/>
                  </a:lnTo>
                  <a:lnTo>
                    <a:pt x="17" y="172"/>
                  </a:lnTo>
                  <a:lnTo>
                    <a:pt x="17" y="177"/>
                  </a:lnTo>
                  <a:lnTo>
                    <a:pt x="17" y="177"/>
                  </a:lnTo>
                  <a:lnTo>
                    <a:pt x="17" y="177"/>
                  </a:lnTo>
                  <a:close/>
                  <a:moveTo>
                    <a:pt x="17" y="172"/>
                  </a:moveTo>
                  <a:lnTo>
                    <a:pt x="12" y="166"/>
                  </a:lnTo>
                  <a:lnTo>
                    <a:pt x="17" y="166"/>
                  </a:lnTo>
                  <a:lnTo>
                    <a:pt x="17" y="166"/>
                  </a:lnTo>
                  <a:lnTo>
                    <a:pt x="17" y="172"/>
                  </a:lnTo>
                  <a:lnTo>
                    <a:pt x="17" y="172"/>
                  </a:lnTo>
                  <a:lnTo>
                    <a:pt x="17" y="172"/>
                  </a:lnTo>
                  <a:close/>
                  <a:moveTo>
                    <a:pt x="12" y="166"/>
                  </a:moveTo>
                  <a:lnTo>
                    <a:pt x="12" y="161"/>
                  </a:lnTo>
                  <a:lnTo>
                    <a:pt x="12" y="161"/>
                  </a:lnTo>
                  <a:lnTo>
                    <a:pt x="17" y="161"/>
                  </a:lnTo>
                  <a:lnTo>
                    <a:pt x="17" y="166"/>
                  </a:lnTo>
                  <a:lnTo>
                    <a:pt x="17" y="166"/>
                  </a:lnTo>
                  <a:lnTo>
                    <a:pt x="12" y="166"/>
                  </a:lnTo>
                  <a:close/>
                  <a:moveTo>
                    <a:pt x="12" y="161"/>
                  </a:moveTo>
                  <a:lnTo>
                    <a:pt x="12" y="161"/>
                  </a:lnTo>
                  <a:lnTo>
                    <a:pt x="12" y="155"/>
                  </a:lnTo>
                  <a:lnTo>
                    <a:pt x="12" y="161"/>
                  </a:lnTo>
                  <a:lnTo>
                    <a:pt x="17" y="161"/>
                  </a:lnTo>
                  <a:lnTo>
                    <a:pt x="12" y="161"/>
                  </a:lnTo>
                  <a:lnTo>
                    <a:pt x="12" y="161"/>
                  </a:lnTo>
                  <a:close/>
                  <a:moveTo>
                    <a:pt x="12" y="155"/>
                  </a:moveTo>
                  <a:lnTo>
                    <a:pt x="12" y="155"/>
                  </a:lnTo>
                  <a:lnTo>
                    <a:pt x="12" y="155"/>
                  </a:lnTo>
                  <a:lnTo>
                    <a:pt x="12" y="155"/>
                  </a:lnTo>
                  <a:lnTo>
                    <a:pt x="12" y="155"/>
                  </a:lnTo>
                  <a:lnTo>
                    <a:pt x="12" y="155"/>
                  </a:lnTo>
                  <a:lnTo>
                    <a:pt x="12" y="155"/>
                  </a:lnTo>
                  <a:close/>
                  <a:moveTo>
                    <a:pt x="12" y="149"/>
                  </a:moveTo>
                  <a:lnTo>
                    <a:pt x="12" y="149"/>
                  </a:lnTo>
                  <a:lnTo>
                    <a:pt x="12" y="149"/>
                  </a:lnTo>
                  <a:lnTo>
                    <a:pt x="12" y="149"/>
                  </a:lnTo>
                  <a:lnTo>
                    <a:pt x="12" y="149"/>
                  </a:lnTo>
                  <a:lnTo>
                    <a:pt x="12" y="149"/>
                  </a:lnTo>
                  <a:lnTo>
                    <a:pt x="12" y="149"/>
                  </a:lnTo>
                  <a:close/>
                  <a:moveTo>
                    <a:pt x="12" y="144"/>
                  </a:moveTo>
                  <a:lnTo>
                    <a:pt x="12" y="144"/>
                  </a:lnTo>
                  <a:lnTo>
                    <a:pt x="12" y="144"/>
                  </a:lnTo>
                  <a:lnTo>
                    <a:pt x="12" y="144"/>
                  </a:lnTo>
                  <a:lnTo>
                    <a:pt x="12" y="144"/>
                  </a:lnTo>
                  <a:lnTo>
                    <a:pt x="12" y="144"/>
                  </a:lnTo>
                  <a:lnTo>
                    <a:pt x="12" y="144"/>
                  </a:lnTo>
                  <a:close/>
                  <a:moveTo>
                    <a:pt x="12" y="144"/>
                  </a:moveTo>
                  <a:lnTo>
                    <a:pt x="12" y="138"/>
                  </a:lnTo>
                  <a:lnTo>
                    <a:pt x="12" y="138"/>
                  </a:lnTo>
                  <a:lnTo>
                    <a:pt x="12" y="138"/>
                  </a:lnTo>
                  <a:lnTo>
                    <a:pt x="12" y="144"/>
                  </a:lnTo>
                  <a:lnTo>
                    <a:pt x="12" y="144"/>
                  </a:lnTo>
                  <a:lnTo>
                    <a:pt x="12" y="144"/>
                  </a:lnTo>
                  <a:close/>
                  <a:moveTo>
                    <a:pt x="12" y="138"/>
                  </a:moveTo>
                  <a:lnTo>
                    <a:pt x="12" y="133"/>
                  </a:lnTo>
                  <a:lnTo>
                    <a:pt x="12" y="133"/>
                  </a:lnTo>
                  <a:lnTo>
                    <a:pt x="12" y="133"/>
                  </a:lnTo>
                  <a:lnTo>
                    <a:pt x="12" y="138"/>
                  </a:lnTo>
                  <a:lnTo>
                    <a:pt x="12" y="138"/>
                  </a:lnTo>
                  <a:lnTo>
                    <a:pt x="12" y="138"/>
                  </a:lnTo>
                  <a:close/>
                  <a:moveTo>
                    <a:pt x="12" y="133"/>
                  </a:moveTo>
                  <a:lnTo>
                    <a:pt x="12" y="127"/>
                  </a:lnTo>
                  <a:lnTo>
                    <a:pt x="12" y="127"/>
                  </a:lnTo>
                  <a:lnTo>
                    <a:pt x="12" y="127"/>
                  </a:lnTo>
                  <a:lnTo>
                    <a:pt x="12" y="133"/>
                  </a:lnTo>
                  <a:lnTo>
                    <a:pt x="12" y="133"/>
                  </a:lnTo>
                  <a:lnTo>
                    <a:pt x="12" y="133"/>
                  </a:lnTo>
                  <a:close/>
                  <a:moveTo>
                    <a:pt x="12" y="127"/>
                  </a:moveTo>
                  <a:lnTo>
                    <a:pt x="12" y="122"/>
                  </a:lnTo>
                  <a:lnTo>
                    <a:pt x="12" y="122"/>
                  </a:lnTo>
                  <a:lnTo>
                    <a:pt x="12" y="122"/>
                  </a:lnTo>
                  <a:lnTo>
                    <a:pt x="12" y="127"/>
                  </a:lnTo>
                  <a:lnTo>
                    <a:pt x="12" y="127"/>
                  </a:lnTo>
                  <a:lnTo>
                    <a:pt x="12" y="127"/>
                  </a:lnTo>
                  <a:close/>
                  <a:moveTo>
                    <a:pt x="12" y="122"/>
                  </a:moveTo>
                  <a:lnTo>
                    <a:pt x="12" y="116"/>
                  </a:lnTo>
                  <a:lnTo>
                    <a:pt x="12" y="116"/>
                  </a:lnTo>
                  <a:lnTo>
                    <a:pt x="12" y="116"/>
                  </a:lnTo>
                  <a:lnTo>
                    <a:pt x="12" y="122"/>
                  </a:lnTo>
                  <a:lnTo>
                    <a:pt x="12" y="122"/>
                  </a:lnTo>
                  <a:lnTo>
                    <a:pt x="12" y="122"/>
                  </a:lnTo>
                  <a:close/>
                  <a:moveTo>
                    <a:pt x="12" y="116"/>
                  </a:moveTo>
                  <a:lnTo>
                    <a:pt x="12" y="111"/>
                  </a:lnTo>
                  <a:lnTo>
                    <a:pt x="12" y="111"/>
                  </a:lnTo>
                  <a:lnTo>
                    <a:pt x="12" y="111"/>
                  </a:lnTo>
                  <a:lnTo>
                    <a:pt x="12" y="116"/>
                  </a:lnTo>
                  <a:lnTo>
                    <a:pt x="12" y="116"/>
                  </a:lnTo>
                  <a:lnTo>
                    <a:pt x="12" y="116"/>
                  </a:lnTo>
                  <a:close/>
                  <a:moveTo>
                    <a:pt x="6" y="111"/>
                  </a:moveTo>
                  <a:lnTo>
                    <a:pt x="6" y="111"/>
                  </a:lnTo>
                  <a:lnTo>
                    <a:pt x="12" y="111"/>
                  </a:lnTo>
                  <a:lnTo>
                    <a:pt x="12" y="111"/>
                  </a:lnTo>
                  <a:lnTo>
                    <a:pt x="12" y="111"/>
                  </a:lnTo>
                  <a:lnTo>
                    <a:pt x="12" y="111"/>
                  </a:lnTo>
                  <a:lnTo>
                    <a:pt x="6" y="111"/>
                  </a:lnTo>
                  <a:close/>
                  <a:moveTo>
                    <a:pt x="6" y="105"/>
                  </a:moveTo>
                  <a:lnTo>
                    <a:pt x="6" y="105"/>
                  </a:lnTo>
                  <a:lnTo>
                    <a:pt x="6" y="105"/>
                  </a:lnTo>
                  <a:lnTo>
                    <a:pt x="12" y="105"/>
                  </a:lnTo>
                  <a:lnTo>
                    <a:pt x="12" y="105"/>
                  </a:lnTo>
                  <a:lnTo>
                    <a:pt x="6" y="105"/>
                  </a:lnTo>
                  <a:lnTo>
                    <a:pt x="6" y="105"/>
                  </a:lnTo>
                  <a:close/>
                  <a:moveTo>
                    <a:pt x="6" y="99"/>
                  </a:moveTo>
                  <a:lnTo>
                    <a:pt x="6" y="99"/>
                  </a:lnTo>
                  <a:lnTo>
                    <a:pt x="6" y="99"/>
                  </a:lnTo>
                  <a:lnTo>
                    <a:pt x="6" y="99"/>
                  </a:lnTo>
                  <a:lnTo>
                    <a:pt x="6" y="99"/>
                  </a:lnTo>
                  <a:lnTo>
                    <a:pt x="6" y="99"/>
                  </a:lnTo>
                  <a:lnTo>
                    <a:pt x="6" y="99"/>
                  </a:lnTo>
                  <a:close/>
                  <a:moveTo>
                    <a:pt x="6" y="94"/>
                  </a:moveTo>
                  <a:lnTo>
                    <a:pt x="6" y="94"/>
                  </a:lnTo>
                  <a:lnTo>
                    <a:pt x="6" y="94"/>
                  </a:lnTo>
                  <a:lnTo>
                    <a:pt x="6" y="94"/>
                  </a:lnTo>
                  <a:lnTo>
                    <a:pt x="6" y="94"/>
                  </a:lnTo>
                  <a:lnTo>
                    <a:pt x="6" y="94"/>
                  </a:lnTo>
                  <a:lnTo>
                    <a:pt x="6" y="94"/>
                  </a:lnTo>
                  <a:close/>
                  <a:moveTo>
                    <a:pt x="6" y="94"/>
                  </a:moveTo>
                  <a:lnTo>
                    <a:pt x="6" y="88"/>
                  </a:lnTo>
                  <a:lnTo>
                    <a:pt x="6" y="88"/>
                  </a:lnTo>
                  <a:lnTo>
                    <a:pt x="6" y="88"/>
                  </a:lnTo>
                  <a:lnTo>
                    <a:pt x="6" y="94"/>
                  </a:lnTo>
                  <a:lnTo>
                    <a:pt x="6" y="94"/>
                  </a:lnTo>
                  <a:lnTo>
                    <a:pt x="6" y="94"/>
                  </a:lnTo>
                  <a:close/>
                  <a:moveTo>
                    <a:pt x="6" y="88"/>
                  </a:moveTo>
                  <a:lnTo>
                    <a:pt x="6" y="83"/>
                  </a:lnTo>
                  <a:lnTo>
                    <a:pt x="6" y="83"/>
                  </a:lnTo>
                  <a:lnTo>
                    <a:pt x="6" y="83"/>
                  </a:lnTo>
                  <a:lnTo>
                    <a:pt x="6" y="88"/>
                  </a:lnTo>
                  <a:lnTo>
                    <a:pt x="6" y="88"/>
                  </a:lnTo>
                  <a:lnTo>
                    <a:pt x="6" y="88"/>
                  </a:lnTo>
                  <a:close/>
                  <a:moveTo>
                    <a:pt x="6" y="83"/>
                  </a:moveTo>
                  <a:lnTo>
                    <a:pt x="6" y="77"/>
                  </a:lnTo>
                  <a:lnTo>
                    <a:pt x="6" y="77"/>
                  </a:lnTo>
                  <a:lnTo>
                    <a:pt x="6" y="77"/>
                  </a:lnTo>
                  <a:lnTo>
                    <a:pt x="6" y="83"/>
                  </a:lnTo>
                  <a:lnTo>
                    <a:pt x="6" y="83"/>
                  </a:lnTo>
                  <a:lnTo>
                    <a:pt x="6" y="83"/>
                  </a:lnTo>
                  <a:close/>
                  <a:moveTo>
                    <a:pt x="6" y="77"/>
                  </a:moveTo>
                  <a:lnTo>
                    <a:pt x="6" y="72"/>
                  </a:lnTo>
                  <a:lnTo>
                    <a:pt x="6" y="72"/>
                  </a:lnTo>
                  <a:lnTo>
                    <a:pt x="6" y="72"/>
                  </a:lnTo>
                  <a:lnTo>
                    <a:pt x="6" y="77"/>
                  </a:lnTo>
                  <a:lnTo>
                    <a:pt x="6" y="77"/>
                  </a:lnTo>
                  <a:lnTo>
                    <a:pt x="6" y="77"/>
                  </a:lnTo>
                  <a:close/>
                  <a:moveTo>
                    <a:pt x="6" y="72"/>
                  </a:moveTo>
                  <a:lnTo>
                    <a:pt x="6" y="66"/>
                  </a:lnTo>
                  <a:lnTo>
                    <a:pt x="6" y="66"/>
                  </a:lnTo>
                  <a:lnTo>
                    <a:pt x="6" y="66"/>
                  </a:lnTo>
                  <a:lnTo>
                    <a:pt x="6" y="72"/>
                  </a:lnTo>
                  <a:lnTo>
                    <a:pt x="6" y="72"/>
                  </a:lnTo>
                  <a:lnTo>
                    <a:pt x="6" y="72"/>
                  </a:lnTo>
                  <a:close/>
                  <a:moveTo>
                    <a:pt x="6" y="66"/>
                  </a:moveTo>
                  <a:lnTo>
                    <a:pt x="6" y="61"/>
                  </a:lnTo>
                  <a:lnTo>
                    <a:pt x="6" y="61"/>
                  </a:lnTo>
                  <a:lnTo>
                    <a:pt x="6" y="61"/>
                  </a:lnTo>
                  <a:lnTo>
                    <a:pt x="6" y="66"/>
                  </a:lnTo>
                  <a:lnTo>
                    <a:pt x="6" y="66"/>
                  </a:lnTo>
                  <a:lnTo>
                    <a:pt x="6" y="66"/>
                  </a:lnTo>
                  <a:close/>
                  <a:moveTo>
                    <a:pt x="6" y="61"/>
                  </a:moveTo>
                  <a:lnTo>
                    <a:pt x="6" y="61"/>
                  </a:lnTo>
                  <a:lnTo>
                    <a:pt x="6" y="55"/>
                  </a:lnTo>
                  <a:lnTo>
                    <a:pt x="6" y="61"/>
                  </a:lnTo>
                  <a:lnTo>
                    <a:pt x="6" y="61"/>
                  </a:lnTo>
                  <a:lnTo>
                    <a:pt x="6" y="61"/>
                  </a:lnTo>
                  <a:lnTo>
                    <a:pt x="6" y="61"/>
                  </a:lnTo>
                  <a:close/>
                  <a:moveTo>
                    <a:pt x="6" y="55"/>
                  </a:moveTo>
                  <a:lnTo>
                    <a:pt x="0" y="55"/>
                  </a:lnTo>
                  <a:lnTo>
                    <a:pt x="6" y="55"/>
                  </a:lnTo>
                  <a:lnTo>
                    <a:pt x="6" y="55"/>
                  </a:lnTo>
                  <a:lnTo>
                    <a:pt x="6" y="55"/>
                  </a:lnTo>
                  <a:lnTo>
                    <a:pt x="6" y="55"/>
                  </a:lnTo>
                  <a:lnTo>
                    <a:pt x="6" y="55"/>
                  </a:lnTo>
                  <a:close/>
                  <a:moveTo>
                    <a:pt x="0" y="50"/>
                  </a:moveTo>
                  <a:lnTo>
                    <a:pt x="0" y="50"/>
                  </a:lnTo>
                  <a:lnTo>
                    <a:pt x="0" y="50"/>
                  </a:lnTo>
                  <a:lnTo>
                    <a:pt x="6" y="50"/>
                  </a:lnTo>
                  <a:lnTo>
                    <a:pt x="6" y="50"/>
                  </a:lnTo>
                  <a:lnTo>
                    <a:pt x="6" y="50"/>
                  </a:lnTo>
                  <a:lnTo>
                    <a:pt x="0" y="50"/>
                  </a:lnTo>
                  <a:close/>
                  <a:moveTo>
                    <a:pt x="0" y="44"/>
                  </a:moveTo>
                  <a:lnTo>
                    <a:pt x="0" y="44"/>
                  </a:lnTo>
                  <a:lnTo>
                    <a:pt x="0" y="44"/>
                  </a:lnTo>
                  <a:lnTo>
                    <a:pt x="0" y="44"/>
                  </a:lnTo>
                  <a:lnTo>
                    <a:pt x="6" y="44"/>
                  </a:lnTo>
                  <a:lnTo>
                    <a:pt x="0" y="44"/>
                  </a:lnTo>
                  <a:lnTo>
                    <a:pt x="0" y="44"/>
                  </a:lnTo>
                  <a:close/>
                  <a:moveTo>
                    <a:pt x="0" y="38"/>
                  </a:moveTo>
                  <a:lnTo>
                    <a:pt x="0" y="38"/>
                  </a:lnTo>
                  <a:lnTo>
                    <a:pt x="0" y="38"/>
                  </a:lnTo>
                  <a:lnTo>
                    <a:pt x="0" y="38"/>
                  </a:lnTo>
                  <a:lnTo>
                    <a:pt x="0" y="38"/>
                  </a:lnTo>
                  <a:lnTo>
                    <a:pt x="0" y="38"/>
                  </a:lnTo>
                  <a:lnTo>
                    <a:pt x="0" y="38"/>
                  </a:lnTo>
                  <a:close/>
                  <a:moveTo>
                    <a:pt x="0" y="38"/>
                  </a:moveTo>
                  <a:lnTo>
                    <a:pt x="0" y="33"/>
                  </a:lnTo>
                  <a:lnTo>
                    <a:pt x="0" y="33"/>
                  </a:lnTo>
                  <a:lnTo>
                    <a:pt x="0" y="33"/>
                  </a:lnTo>
                  <a:lnTo>
                    <a:pt x="0" y="38"/>
                  </a:lnTo>
                  <a:lnTo>
                    <a:pt x="0" y="38"/>
                  </a:lnTo>
                  <a:lnTo>
                    <a:pt x="0" y="38"/>
                  </a:lnTo>
                  <a:close/>
                  <a:moveTo>
                    <a:pt x="0" y="33"/>
                  </a:moveTo>
                  <a:lnTo>
                    <a:pt x="0" y="27"/>
                  </a:lnTo>
                  <a:lnTo>
                    <a:pt x="0" y="27"/>
                  </a:lnTo>
                  <a:lnTo>
                    <a:pt x="0" y="27"/>
                  </a:lnTo>
                  <a:lnTo>
                    <a:pt x="0" y="33"/>
                  </a:lnTo>
                  <a:lnTo>
                    <a:pt x="0" y="33"/>
                  </a:lnTo>
                  <a:lnTo>
                    <a:pt x="0" y="33"/>
                  </a:lnTo>
                  <a:close/>
                  <a:moveTo>
                    <a:pt x="0" y="27"/>
                  </a:moveTo>
                  <a:lnTo>
                    <a:pt x="0" y="22"/>
                  </a:lnTo>
                  <a:lnTo>
                    <a:pt x="0" y="22"/>
                  </a:lnTo>
                  <a:lnTo>
                    <a:pt x="0" y="22"/>
                  </a:lnTo>
                  <a:lnTo>
                    <a:pt x="0" y="27"/>
                  </a:lnTo>
                  <a:lnTo>
                    <a:pt x="0" y="27"/>
                  </a:lnTo>
                  <a:lnTo>
                    <a:pt x="0" y="27"/>
                  </a:lnTo>
                  <a:close/>
                  <a:moveTo>
                    <a:pt x="0" y="22"/>
                  </a:moveTo>
                  <a:lnTo>
                    <a:pt x="0" y="16"/>
                  </a:lnTo>
                  <a:lnTo>
                    <a:pt x="0" y="16"/>
                  </a:lnTo>
                  <a:lnTo>
                    <a:pt x="0" y="16"/>
                  </a:lnTo>
                  <a:lnTo>
                    <a:pt x="0" y="22"/>
                  </a:lnTo>
                  <a:lnTo>
                    <a:pt x="0" y="22"/>
                  </a:lnTo>
                  <a:lnTo>
                    <a:pt x="0" y="22"/>
                  </a:lnTo>
                  <a:close/>
                  <a:moveTo>
                    <a:pt x="0" y="16"/>
                  </a:moveTo>
                  <a:lnTo>
                    <a:pt x="0" y="11"/>
                  </a:lnTo>
                  <a:lnTo>
                    <a:pt x="0" y="11"/>
                  </a:lnTo>
                  <a:lnTo>
                    <a:pt x="0" y="11"/>
                  </a:lnTo>
                  <a:lnTo>
                    <a:pt x="0" y="16"/>
                  </a:lnTo>
                  <a:lnTo>
                    <a:pt x="0" y="16"/>
                  </a:lnTo>
                  <a:lnTo>
                    <a:pt x="0" y="16"/>
                  </a:lnTo>
                  <a:close/>
                  <a:moveTo>
                    <a:pt x="0" y="11"/>
                  </a:moveTo>
                  <a:lnTo>
                    <a:pt x="0" y="5"/>
                  </a:lnTo>
                  <a:lnTo>
                    <a:pt x="0" y="5"/>
                  </a:lnTo>
                  <a:lnTo>
                    <a:pt x="0" y="5"/>
                  </a:lnTo>
                  <a:lnTo>
                    <a:pt x="0" y="11"/>
                  </a:lnTo>
                  <a:lnTo>
                    <a:pt x="0" y="11"/>
                  </a:lnTo>
                  <a:lnTo>
                    <a:pt x="0" y="11"/>
                  </a:lnTo>
                  <a:close/>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8" name="Freeform 1222"/>
            <p:cNvSpPr>
              <a:spLocks noEditPoints="1"/>
            </p:cNvSpPr>
            <p:nvPr/>
          </p:nvSpPr>
          <p:spPr bwMode="auto">
            <a:xfrm>
              <a:off x="4646614" y="1093788"/>
              <a:ext cx="52388" cy="422275"/>
            </a:xfrm>
            <a:custGeom>
              <a:avLst/>
              <a:gdLst>
                <a:gd name="T0" fmla="*/ 28 w 33"/>
                <a:gd name="T1" fmla="*/ 266 h 266"/>
                <a:gd name="T2" fmla="*/ 28 w 33"/>
                <a:gd name="T3" fmla="*/ 261 h 266"/>
                <a:gd name="T4" fmla="*/ 28 w 33"/>
                <a:gd name="T5" fmla="*/ 255 h 266"/>
                <a:gd name="T6" fmla="*/ 28 w 33"/>
                <a:gd name="T7" fmla="*/ 249 h 266"/>
                <a:gd name="T8" fmla="*/ 28 w 33"/>
                <a:gd name="T9" fmla="*/ 244 h 266"/>
                <a:gd name="T10" fmla="*/ 28 w 33"/>
                <a:gd name="T11" fmla="*/ 244 h 266"/>
                <a:gd name="T12" fmla="*/ 28 w 33"/>
                <a:gd name="T13" fmla="*/ 244 h 266"/>
                <a:gd name="T14" fmla="*/ 28 w 33"/>
                <a:gd name="T15" fmla="*/ 238 h 266"/>
                <a:gd name="T16" fmla="*/ 28 w 33"/>
                <a:gd name="T17" fmla="*/ 233 h 266"/>
                <a:gd name="T18" fmla="*/ 28 w 33"/>
                <a:gd name="T19" fmla="*/ 227 h 266"/>
                <a:gd name="T20" fmla="*/ 28 w 33"/>
                <a:gd name="T21" fmla="*/ 222 h 266"/>
                <a:gd name="T22" fmla="*/ 22 w 33"/>
                <a:gd name="T23" fmla="*/ 216 h 266"/>
                <a:gd name="T24" fmla="*/ 22 w 33"/>
                <a:gd name="T25" fmla="*/ 216 h 266"/>
                <a:gd name="T26" fmla="*/ 22 w 33"/>
                <a:gd name="T27" fmla="*/ 216 h 266"/>
                <a:gd name="T28" fmla="*/ 22 w 33"/>
                <a:gd name="T29" fmla="*/ 211 h 266"/>
                <a:gd name="T30" fmla="*/ 22 w 33"/>
                <a:gd name="T31" fmla="*/ 205 h 266"/>
                <a:gd name="T32" fmla="*/ 22 w 33"/>
                <a:gd name="T33" fmla="*/ 199 h 266"/>
                <a:gd name="T34" fmla="*/ 22 w 33"/>
                <a:gd name="T35" fmla="*/ 194 h 266"/>
                <a:gd name="T36" fmla="*/ 22 w 33"/>
                <a:gd name="T37" fmla="*/ 188 h 266"/>
                <a:gd name="T38" fmla="*/ 22 w 33"/>
                <a:gd name="T39" fmla="*/ 183 h 266"/>
                <a:gd name="T40" fmla="*/ 22 w 33"/>
                <a:gd name="T41" fmla="*/ 183 h 266"/>
                <a:gd name="T42" fmla="*/ 22 w 33"/>
                <a:gd name="T43" fmla="*/ 183 h 266"/>
                <a:gd name="T44" fmla="*/ 22 w 33"/>
                <a:gd name="T45" fmla="*/ 177 h 266"/>
                <a:gd name="T46" fmla="*/ 22 w 33"/>
                <a:gd name="T47" fmla="*/ 166 h 266"/>
                <a:gd name="T48" fmla="*/ 17 w 33"/>
                <a:gd name="T49" fmla="*/ 161 h 266"/>
                <a:gd name="T50" fmla="*/ 17 w 33"/>
                <a:gd name="T51" fmla="*/ 161 h 266"/>
                <a:gd name="T52" fmla="*/ 17 w 33"/>
                <a:gd name="T53" fmla="*/ 155 h 266"/>
                <a:gd name="T54" fmla="*/ 17 w 33"/>
                <a:gd name="T55" fmla="*/ 155 h 266"/>
                <a:gd name="T56" fmla="*/ 17 w 33"/>
                <a:gd name="T57" fmla="*/ 149 h 266"/>
                <a:gd name="T58" fmla="*/ 17 w 33"/>
                <a:gd name="T59" fmla="*/ 144 h 266"/>
                <a:gd name="T60" fmla="*/ 17 w 33"/>
                <a:gd name="T61" fmla="*/ 138 h 266"/>
                <a:gd name="T62" fmla="*/ 17 w 33"/>
                <a:gd name="T63" fmla="*/ 133 h 266"/>
                <a:gd name="T64" fmla="*/ 17 w 33"/>
                <a:gd name="T65" fmla="*/ 127 h 266"/>
                <a:gd name="T66" fmla="*/ 17 w 33"/>
                <a:gd name="T67" fmla="*/ 127 h 266"/>
                <a:gd name="T68" fmla="*/ 17 w 33"/>
                <a:gd name="T69" fmla="*/ 127 h 266"/>
                <a:gd name="T70" fmla="*/ 17 w 33"/>
                <a:gd name="T71" fmla="*/ 122 h 266"/>
                <a:gd name="T72" fmla="*/ 17 w 33"/>
                <a:gd name="T73" fmla="*/ 116 h 266"/>
                <a:gd name="T74" fmla="*/ 17 w 33"/>
                <a:gd name="T75" fmla="*/ 111 h 266"/>
                <a:gd name="T76" fmla="*/ 11 w 33"/>
                <a:gd name="T77" fmla="*/ 105 h 266"/>
                <a:gd name="T78" fmla="*/ 11 w 33"/>
                <a:gd name="T79" fmla="*/ 99 h 266"/>
                <a:gd name="T80" fmla="*/ 11 w 33"/>
                <a:gd name="T81" fmla="*/ 94 h 266"/>
                <a:gd name="T82" fmla="*/ 11 w 33"/>
                <a:gd name="T83" fmla="*/ 94 h 266"/>
                <a:gd name="T84" fmla="*/ 11 w 33"/>
                <a:gd name="T85" fmla="*/ 94 h 266"/>
                <a:gd name="T86" fmla="*/ 11 w 33"/>
                <a:gd name="T87" fmla="*/ 88 h 266"/>
                <a:gd name="T88" fmla="*/ 11 w 33"/>
                <a:gd name="T89" fmla="*/ 77 h 266"/>
                <a:gd name="T90" fmla="*/ 11 w 33"/>
                <a:gd name="T91" fmla="*/ 72 h 266"/>
                <a:gd name="T92" fmla="*/ 11 w 33"/>
                <a:gd name="T93" fmla="*/ 66 h 266"/>
                <a:gd name="T94" fmla="*/ 11 w 33"/>
                <a:gd name="T95" fmla="*/ 66 h 266"/>
                <a:gd name="T96" fmla="*/ 11 w 33"/>
                <a:gd name="T97" fmla="*/ 66 h 266"/>
                <a:gd name="T98" fmla="*/ 11 w 33"/>
                <a:gd name="T99" fmla="*/ 61 h 266"/>
                <a:gd name="T100" fmla="*/ 11 w 33"/>
                <a:gd name="T101" fmla="*/ 55 h 266"/>
                <a:gd name="T102" fmla="*/ 11 w 33"/>
                <a:gd name="T103" fmla="*/ 50 h 266"/>
                <a:gd name="T104" fmla="*/ 5 w 33"/>
                <a:gd name="T105" fmla="*/ 44 h 266"/>
                <a:gd name="T106" fmla="*/ 5 w 33"/>
                <a:gd name="T107" fmla="*/ 38 h 266"/>
                <a:gd name="T108" fmla="*/ 5 w 33"/>
                <a:gd name="T109" fmla="*/ 38 h 266"/>
                <a:gd name="T110" fmla="*/ 5 w 33"/>
                <a:gd name="T111" fmla="*/ 38 h 266"/>
                <a:gd name="T112" fmla="*/ 5 w 33"/>
                <a:gd name="T113" fmla="*/ 33 h 266"/>
                <a:gd name="T114" fmla="*/ 5 w 33"/>
                <a:gd name="T115" fmla="*/ 27 h 266"/>
                <a:gd name="T116" fmla="*/ 5 w 33"/>
                <a:gd name="T117" fmla="*/ 16 h 266"/>
                <a:gd name="T118" fmla="*/ 5 w 33"/>
                <a:gd name="T119" fmla="*/ 11 h 266"/>
                <a:gd name="T120" fmla="*/ 5 w 33"/>
                <a:gd name="T121" fmla="*/ 5 h 266"/>
                <a:gd name="T122" fmla="*/ 0 w 33"/>
                <a:gd name="T123" fmla="*/ 5 h 266"/>
                <a:gd name="T124" fmla="*/ 0 w 33"/>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66">
                  <a:moveTo>
                    <a:pt x="28" y="266"/>
                  </a:moveTo>
                  <a:lnTo>
                    <a:pt x="28" y="266"/>
                  </a:lnTo>
                  <a:lnTo>
                    <a:pt x="28" y="266"/>
                  </a:lnTo>
                  <a:lnTo>
                    <a:pt x="28" y="266"/>
                  </a:lnTo>
                  <a:lnTo>
                    <a:pt x="33" y="266"/>
                  </a:lnTo>
                  <a:lnTo>
                    <a:pt x="28" y="266"/>
                  </a:lnTo>
                  <a:lnTo>
                    <a:pt x="28" y="266"/>
                  </a:lnTo>
                  <a:close/>
                  <a:moveTo>
                    <a:pt x="28" y="261"/>
                  </a:moveTo>
                  <a:lnTo>
                    <a:pt x="28" y="261"/>
                  </a:lnTo>
                  <a:lnTo>
                    <a:pt x="28" y="261"/>
                  </a:lnTo>
                  <a:lnTo>
                    <a:pt x="28" y="261"/>
                  </a:lnTo>
                  <a:lnTo>
                    <a:pt x="28" y="261"/>
                  </a:lnTo>
                  <a:lnTo>
                    <a:pt x="28" y="266"/>
                  </a:lnTo>
                  <a:lnTo>
                    <a:pt x="28" y="261"/>
                  </a:lnTo>
                  <a:close/>
                  <a:moveTo>
                    <a:pt x="28" y="261"/>
                  </a:moveTo>
                  <a:lnTo>
                    <a:pt x="28" y="255"/>
                  </a:lnTo>
                  <a:lnTo>
                    <a:pt x="28" y="255"/>
                  </a:lnTo>
                  <a:lnTo>
                    <a:pt x="28" y="255"/>
                  </a:lnTo>
                  <a:lnTo>
                    <a:pt x="28" y="261"/>
                  </a:lnTo>
                  <a:lnTo>
                    <a:pt x="28" y="261"/>
                  </a:lnTo>
                  <a:lnTo>
                    <a:pt x="28" y="261"/>
                  </a:lnTo>
                  <a:close/>
                  <a:moveTo>
                    <a:pt x="28" y="255"/>
                  </a:moveTo>
                  <a:lnTo>
                    <a:pt x="28" y="249"/>
                  </a:lnTo>
                  <a:lnTo>
                    <a:pt x="28" y="249"/>
                  </a:lnTo>
                  <a:lnTo>
                    <a:pt x="28" y="249"/>
                  </a:lnTo>
                  <a:lnTo>
                    <a:pt x="28" y="255"/>
                  </a:lnTo>
                  <a:lnTo>
                    <a:pt x="28" y="255"/>
                  </a:lnTo>
                  <a:lnTo>
                    <a:pt x="28" y="255"/>
                  </a:lnTo>
                  <a:close/>
                  <a:moveTo>
                    <a:pt x="28" y="249"/>
                  </a:moveTo>
                  <a:lnTo>
                    <a:pt x="28" y="244"/>
                  </a:lnTo>
                  <a:lnTo>
                    <a:pt x="28" y="244"/>
                  </a:lnTo>
                  <a:lnTo>
                    <a:pt x="28" y="244"/>
                  </a:lnTo>
                  <a:lnTo>
                    <a:pt x="28" y="249"/>
                  </a:lnTo>
                  <a:lnTo>
                    <a:pt x="28" y="249"/>
                  </a:lnTo>
                  <a:lnTo>
                    <a:pt x="28" y="249"/>
                  </a:lnTo>
                  <a:close/>
                  <a:moveTo>
                    <a:pt x="28" y="244"/>
                  </a:moveTo>
                  <a:lnTo>
                    <a:pt x="28" y="238"/>
                  </a:lnTo>
                  <a:lnTo>
                    <a:pt x="28" y="238"/>
                  </a:lnTo>
                  <a:lnTo>
                    <a:pt x="28" y="238"/>
                  </a:lnTo>
                  <a:lnTo>
                    <a:pt x="28" y="244"/>
                  </a:lnTo>
                  <a:lnTo>
                    <a:pt x="28" y="244"/>
                  </a:lnTo>
                  <a:lnTo>
                    <a:pt x="28" y="244"/>
                  </a:lnTo>
                  <a:close/>
                  <a:moveTo>
                    <a:pt x="28" y="238"/>
                  </a:moveTo>
                  <a:lnTo>
                    <a:pt x="28" y="238"/>
                  </a:lnTo>
                  <a:lnTo>
                    <a:pt x="28" y="233"/>
                  </a:lnTo>
                  <a:lnTo>
                    <a:pt x="28" y="238"/>
                  </a:lnTo>
                  <a:lnTo>
                    <a:pt x="28" y="238"/>
                  </a:lnTo>
                  <a:lnTo>
                    <a:pt x="28" y="238"/>
                  </a:lnTo>
                  <a:lnTo>
                    <a:pt x="28" y="238"/>
                  </a:lnTo>
                  <a:close/>
                  <a:moveTo>
                    <a:pt x="28" y="233"/>
                  </a:moveTo>
                  <a:lnTo>
                    <a:pt x="28" y="233"/>
                  </a:lnTo>
                  <a:lnTo>
                    <a:pt x="28" y="233"/>
                  </a:lnTo>
                  <a:lnTo>
                    <a:pt x="28" y="233"/>
                  </a:lnTo>
                  <a:lnTo>
                    <a:pt x="28" y="233"/>
                  </a:lnTo>
                  <a:lnTo>
                    <a:pt x="28" y="233"/>
                  </a:lnTo>
                  <a:lnTo>
                    <a:pt x="28" y="233"/>
                  </a:lnTo>
                  <a:close/>
                  <a:moveTo>
                    <a:pt x="22" y="227"/>
                  </a:moveTo>
                  <a:lnTo>
                    <a:pt x="22" y="227"/>
                  </a:lnTo>
                  <a:lnTo>
                    <a:pt x="28" y="227"/>
                  </a:lnTo>
                  <a:lnTo>
                    <a:pt x="28" y="227"/>
                  </a:lnTo>
                  <a:lnTo>
                    <a:pt x="28" y="227"/>
                  </a:lnTo>
                  <a:lnTo>
                    <a:pt x="28" y="227"/>
                  </a:lnTo>
                  <a:lnTo>
                    <a:pt x="22" y="227"/>
                  </a:lnTo>
                  <a:close/>
                  <a:moveTo>
                    <a:pt x="22" y="227"/>
                  </a:moveTo>
                  <a:lnTo>
                    <a:pt x="22" y="222"/>
                  </a:lnTo>
                  <a:lnTo>
                    <a:pt x="28" y="222"/>
                  </a:lnTo>
                  <a:lnTo>
                    <a:pt x="28" y="222"/>
                  </a:lnTo>
                  <a:lnTo>
                    <a:pt x="28" y="227"/>
                  </a:lnTo>
                  <a:lnTo>
                    <a:pt x="28" y="227"/>
                  </a:lnTo>
                  <a:lnTo>
                    <a:pt x="22" y="227"/>
                  </a:lnTo>
                  <a:close/>
                  <a:moveTo>
                    <a:pt x="22" y="222"/>
                  </a:moveTo>
                  <a:lnTo>
                    <a:pt x="22" y="216"/>
                  </a:lnTo>
                  <a:lnTo>
                    <a:pt x="22" y="216"/>
                  </a:lnTo>
                  <a:lnTo>
                    <a:pt x="28" y="216"/>
                  </a:lnTo>
                  <a:lnTo>
                    <a:pt x="28" y="222"/>
                  </a:lnTo>
                  <a:lnTo>
                    <a:pt x="28" y="222"/>
                  </a:lnTo>
                  <a:lnTo>
                    <a:pt x="22" y="222"/>
                  </a:lnTo>
                  <a:close/>
                  <a:moveTo>
                    <a:pt x="22" y="216"/>
                  </a:moveTo>
                  <a:lnTo>
                    <a:pt x="22" y="211"/>
                  </a:lnTo>
                  <a:lnTo>
                    <a:pt x="22" y="211"/>
                  </a:lnTo>
                  <a:lnTo>
                    <a:pt x="28" y="211"/>
                  </a:lnTo>
                  <a:lnTo>
                    <a:pt x="28" y="216"/>
                  </a:lnTo>
                  <a:lnTo>
                    <a:pt x="22" y="216"/>
                  </a:lnTo>
                  <a:lnTo>
                    <a:pt x="22" y="216"/>
                  </a:lnTo>
                  <a:close/>
                  <a:moveTo>
                    <a:pt x="22" y="211"/>
                  </a:moveTo>
                  <a:lnTo>
                    <a:pt x="22" y="205"/>
                  </a:lnTo>
                  <a:lnTo>
                    <a:pt x="22" y="205"/>
                  </a:lnTo>
                  <a:lnTo>
                    <a:pt x="22" y="205"/>
                  </a:lnTo>
                  <a:lnTo>
                    <a:pt x="28" y="211"/>
                  </a:lnTo>
                  <a:lnTo>
                    <a:pt x="22" y="211"/>
                  </a:lnTo>
                  <a:lnTo>
                    <a:pt x="22" y="211"/>
                  </a:lnTo>
                  <a:close/>
                  <a:moveTo>
                    <a:pt x="22" y="205"/>
                  </a:moveTo>
                  <a:lnTo>
                    <a:pt x="22" y="199"/>
                  </a:lnTo>
                  <a:lnTo>
                    <a:pt x="22" y="199"/>
                  </a:lnTo>
                  <a:lnTo>
                    <a:pt x="22" y="199"/>
                  </a:lnTo>
                  <a:lnTo>
                    <a:pt x="22" y="205"/>
                  </a:lnTo>
                  <a:lnTo>
                    <a:pt x="22" y="205"/>
                  </a:lnTo>
                  <a:lnTo>
                    <a:pt x="22" y="205"/>
                  </a:lnTo>
                  <a:close/>
                  <a:moveTo>
                    <a:pt x="22" y="199"/>
                  </a:moveTo>
                  <a:lnTo>
                    <a:pt x="22" y="199"/>
                  </a:lnTo>
                  <a:lnTo>
                    <a:pt x="22" y="194"/>
                  </a:lnTo>
                  <a:lnTo>
                    <a:pt x="22" y="199"/>
                  </a:lnTo>
                  <a:lnTo>
                    <a:pt x="22" y="199"/>
                  </a:lnTo>
                  <a:lnTo>
                    <a:pt x="22" y="199"/>
                  </a:lnTo>
                  <a:lnTo>
                    <a:pt x="22" y="199"/>
                  </a:lnTo>
                  <a:close/>
                  <a:moveTo>
                    <a:pt x="22" y="194"/>
                  </a:moveTo>
                  <a:lnTo>
                    <a:pt x="22" y="194"/>
                  </a:lnTo>
                  <a:lnTo>
                    <a:pt x="22" y="194"/>
                  </a:lnTo>
                  <a:lnTo>
                    <a:pt x="22" y="194"/>
                  </a:lnTo>
                  <a:lnTo>
                    <a:pt x="22" y="194"/>
                  </a:lnTo>
                  <a:lnTo>
                    <a:pt x="22" y="194"/>
                  </a:lnTo>
                  <a:lnTo>
                    <a:pt x="22" y="194"/>
                  </a:lnTo>
                  <a:close/>
                  <a:moveTo>
                    <a:pt x="22" y="188"/>
                  </a:moveTo>
                  <a:lnTo>
                    <a:pt x="22" y="188"/>
                  </a:lnTo>
                  <a:lnTo>
                    <a:pt x="22" y="188"/>
                  </a:lnTo>
                  <a:lnTo>
                    <a:pt x="22" y="188"/>
                  </a:lnTo>
                  <a:lnTo>
                    <a:pt x="22" y="188"/>
                  </a:lnTo>
                  <a:lnTo>
                    <a:pt x="22" y="188"/>
                  </a:lnTo>
                  <a:lnTo>
                    <a:pt x="22" y="188"/>
                  </a:lnTo>
                  <a:close/>
                  <a:moveTo>
                    <a:pt x="22" y="183"/>
                  </a:moveTo>
                  <a:lnTo>
                    <a:pt x="22" y="183"/>
                  </a:lnTo>
                  <a:lnTo>
                    <a:pt x="22" y="183"/>
                  </a:lnTo>
                  <a:lnTo>
                    <a:pt x="22" y="183"/>
                  </a:lnTo>
                  <a:lnTo>
                    <a:pt x="22" y="183"/>
                  </a:lnTo>
                  <a:lnTo>
                    <a:pt x="22" y="188"/>
                  </a:lnTo>
                  <a:lnTo>
                    <a:pt x="22" y="183"/>
                  </a:lnTo>
                  <a:close/>
                  <a:moveTo>
                    <a:pt x="22" y="183"/>
                  </a:moveTo>
                  <a:lnTo>
                    <a:pt x="22" y="177"/>
                  </a:lnTo>
                  <a:lnTo>
                    <a:pt x="22" y="177"/>
                  </a:lnTo>
                  <a:lnTo>
                    <a:pt x="22" y="177"/>
                  </a:lnTo>
                  <a:lnTo>
                    <a:pt x="22" y="183"/>
                  </a:lnTo>
                  <a:lnTo>
                    <a:pt x="22" y="183"/>
                  </a:lnTo>
                  <a:lnTo>
                    <a:pt x="22" y="183"/>
                  </a:lnTo>
                  <a:close/>
                  <a:moveTo>
                    <a:pt x="22" y="177"/>
                  </a:moveTo>
                  <a:lnTo>
                    <a:pt x="17" y="172"/>
                  </a:lnTo>
                  <a:lnTo>
                    <a:pt x="22" y="172"/>
                  </a:lnTo>
                  <a:lnTo>
                    <a:pt x="22" y="172"/>
                  </a:lnTo>
                  <a:lnTo>
                    <a:pt x="22" y="177"/>
                  </a:lnTo>
                  <a:lnTo>
                    <a:pt x="22" y="177"/>
                  </a:lnTo>
                  <a:lnTo>
                    <a:pt x="22" y="177"/>
                  </a:lnTo>
                  <a:close/>
                  <a:moveTo>
                    <a:pt x="17" y="172"/>
                  </a:moveTo>
                  <a:lnTo>
                    <a:pt x="17" y="166"/>
                  </a:lnTo>
                  <a:lnTo>
                    <a:pt x="22" y="166"/>
                  </a:lnTo>
                  <a:lnTo>
                    <a:pt x="22" y="166"/>
                  </a:lnTo>
                  <a:lnTo>
                    <a:pt x="22" y="172"/>
                  </a:lnTo>
                  <a:lnTo>
                    <a:pt x="22" y="172"/>
                  </a:lnTo>
                  <a:lnTo>
                    <a:pt x="17" y="172"/>
                  </a:lnTo>
                  <a:close/>
                  <a:moveTo>
                    <a:pt x="17" y="166"/>
                  </a:moveTo>
                  <a:lnTo>
                    <a:pt x="17" y="161"/>
                  </a:lnTo>
                  <a:lnTo>
                    <a:pt x="17" y="161"/>
                  </a:lnTo>
                  <a:lnTo>
                    <a:pt x="22" y="161"/>
                  </a:lnTo>
                  <a:lnTo>
                    <a:pt x="22" y="166"/>
                  </a:lnTo>
                  <a:lnTo>
                    <a:pt x="22" y="166"/>
                  </a:lnTo>
                  <a:lnTo>
                    <a:pt x="17" y="166"/>
                  </a:lnTo>
                  <a:close/>
                  <a:moveTo>
                    <a:pt x="17" y="161"/>
                  </a:moveTo>
                  <a:lnTo>
                    <a:pt x="17" y="161"/>
                  </a:lnTo>
                  <a:lnTo>
                    <a:pt x="17" y="155"/>
                  </a:lnTo>
                  <a:lnTo>
                    <a:pt x="22" y="161"/>
                  </a:lnTo>
                  <a:lnTo>
                    <a:pt x="22" y="161"/>
                  </a:lnTo>
                  <a:lnTo>
                    <a:pt x="17" y="161"/>
                  </a:lnTo>
                  <a:lnTo>
                    <a:pt x="17" y="161"/>
                  </a:lnTo>
                  <a:close/>
                  <a:moveTo>
                    <a:pt x="17" y="155"/>
                  </a:moveTo>
                  <a:lnTo>
                    <a:pt x="17" y="155"/>
                  </a:lnTo>
                  <a:lnTo>
                    <a:pt x="17" y="155"/>
                  </a:lnTo>
                  <a:lnTo>
                    <a:pt x="22" y="155"/>
                  </a:lnTo>
                  <a:lnTo>
                    <a:pt x="22" y="155"/>
                  </a:lnTo>
                  <a:lnTo>
                    <a:pt x="17" y="155"/>
                  </a:lnTo>
                  <a:lnTo>
                    <a:pt x="17" y="155"/>
                  </a:lnTo>
                  <a:close/>
                  <a:moveTo>
                    <a:pt x="17" y="149"/>
                  </a:moveTo>
                  <a:lnTo>
                    <a:pt x="17" y="149"/>
                  </a:lnTo>
                  <a:lnTo>
                    <a:pt x="17" y="149"/>
                  </a:lnTo>
                  <a:lnTo>
                    <a:pt x="17" y="149"/>
                  </a:lnTo>
                  <a:lnTo>
                    <a:pt x="17" y="149"/>
                  </a:lnTo>
                  <a:lnTo>
                    <a:pt x="17" y="149"/>
                  </a:lnTo>
                  <a:lnTo>
                    <a:pt x="17" y="149"/>
                  </a:lnTo>
                  <a:close/>
                  <a:moveTo>
                    <a:pt x="17" y="144"/>
                  </a:moveTo>
                  <a:lnTo>
                    <a:pt x="17" y="144"/>
                  </a:lnTo>
                  <a:lnTo>
                    <a:pt x="17" y="144"/>
                  </a:lnTo>
                  <a:lnTo>
                    <a:pt x="17" y="144"/>
                  </a:lnTo>
                  <a:lnTo>
                    <a:pt x="17" y="144"/>
                  </a:lnTo>
                  <a:lnTo>
                    <a:pt x="17" y="149"/>
                  </a:lnTo>
                  <a:lnTo>
                    <a:pt x="17" y="144"/>
                  </a:lnTo>
                  <a:close/>
                  <a:moveTo>
                    <a:pt x="17" y="144"/>
                  </a:moveTo>
                  <a:lnTo>
                    <a:pt x="17" y="138"/>
                  </a:lnTo>
                  <a:lnTo>
                    <a:pt x="17" y="138"/>
                  </a:lnTo>
                  <a:lnTo>
                    <a:pt x="17" y="138"/>
                  </a:lnTo>
                  <a:lnTo>
                    <a:pt x="17" y="144"/>
                  </a:lnTo>
                  <a:lnTo>
                    <a:pt x="17" y="144"/>
                  </a:lnTo>
                  <a:lnTo>
                    <a:pt x="17" y="144"/>
                  </a:lnTo>
                  <a:close/>
                  <a:moveTo>
                    <a:pt x="17" y="138"/>
                  </a:moveTo>
                  <a:lnTo>
                    <a:pt x="17" y="133"/>
                  </a:lnTo>
                  <a:lnTo>
                    <a:pt x="17" y="133"/>
                  </a:lnTo>
                  <a:lnTo>
                    <a:pt x="17" y="133"/>
                  </a:lnTo>
                  <a:lnTo>
                    <a:pt x="17" y="138"/>
                  </a:lnTo>
                  <a:lnTo>
                    <a:pt x="17" y="138"/>
                  </a:lnTo>
                  <a:lnTo>
                    <a:pt x="17" y="138"/>
                  </a:lnTo>
                  <a:close/>
                  <a:moveTo>
                    <a:pt x="17" y="133"/>
                  </a:moveTo>
                  <a:lnTo>
                    <a:pt x="17" y="127"/>
                  </a:lnTo>
                  <a:lnTo>
                    <a:pt x="17" y="127"/>
                  </a:lnTo>
                  <a:lnTo>
                    <a:pt x="17" y="127"/>
                  </a:lnTo>
                  <a:lnTo>
                    <a:pt x="17" y="133"/>
                  </a:lnTo>
                  <a:lnTo>
                    <a:pt x="17" y="133"/>
                  </a:lnTo>
                  <a:lnTo>
                    <a:pt x="17" y="133"/>
                  </a:lnTo>
                  <a:close/>
                  <a:moveTo>
                    <a:pt x="17" y="127"/>
                  </a:moveTo>
                  <a:lnTo>
                    <a:pt x="17" y="122"/>
                  </a:lnTo>
                  <a:lnTo>
                    <a:pt x="17" y="122"/>
                  </a:lnTo>
                  <a:lnTo>
                    <a:pt x="17" y="122"/>
                  </a:lnTo>
                  <a:lnTo>
                    <a:pt x="17" y="127"/>
                  </a:lnTo>
                  <a:lnTo>
                    <a:pt x="17" y="127"/>
                  </a:lnTo>
                  <a:lnTo>
                    <a:pt x="17" y="127"/>
                  </a:lnTo>
                  <a:close/>
                  <a:moveTo>
                    <a:pt x="17" y="122"/>
                  </a:moveTo>
                  <a:lnTo>
                    <a:pt x="17" y="116"/>
                  </a:lnTo>
                  <a:lnTo>
                    <a:pt x="17" y="116"/>
                  </a:lnTo>
                  <a:lnTo>
                    <a:pt x="17" y="116"/>
                  </a:lnTo>
                  <a:lnTo>
                    <a:pt x="17" y="122"/>
                  </a:lnTo>
                  <a:lnTo>
                    <a:pt x="17" y="122"/>
                  </a:lnTo>
                  <a:lnTo>
                    <a:pt x="17" y="122"/>
                  </a:lnTo>
                  <a:close/>
                  <a:moveTo>
                    <a:pt x="11" y="116"/>
                  </a:moveTo>
                  <a:lnTo>
                    <a:pt x="11" y="111"/>
                  </a:lnTo>
                  <a:lnTo>
                    <a:pt x="17" y="111"/>
                  </a:lnTo>
                  <a:lnTo>
                    <a:pt x="17" y="111"/>
                  </a:lnTo>
                  <a:lnTo>
                    <a:pt x="17" y="116"/>
                  </a:lnTo>
                  <a:lnTo>
                    <a:pt x="17" y="116"/>
                  </a:lnTo>
                  <a:lnTo>
                    <a:pt x="11" y="116"/>
                  </a:lnTo>
                  <a:close/>
                  <a:moveTo>
                    <a:pt x="11" y="111"/>
                  </a:moveTo>
                  <a:lnTo>
                    <a:pt x="11" y="111"/>
                  </a:lnTo>
                  <a:lnTo>
                    <a:pt x="17" y="105"/>
                  </a:lnTo>
                  <a:lnTo>
                    <a:pt x="17" y="111"/>
                  </a:lnTo>
                  <a:lnTo>
                    <a:pt x="17" y="111"/>
                  </a:lnTo>
                  <a:lnTo>
                    <a:pt x="17" y="111"/>
                  </a:lnTo>
                  <a:lnTo>
                    <a:pt x="11" y="111"/>
                  </a:lnTo>
                  <a:close/>
                  <a:moveTo>
                    <a:pt x="11" y="105"/>
                  </a:moveTo>
                  <a:lnTo>
                    <a:pt x="11" y="105"/>
                  </a:lnTo>
                  <a:lnTo>
                    <a:pt x="11" y="105"/>
                  </a:lnTo>
                  <a:lnTo>
                    <a:pt x="17" y="105"/>
                  </a:lnTo>
                  <a:lnTo>
                    <a:pt x="17" y="105"/>
                  </a:lnTo>
                  <a:lnTo>
                    <a:pt x="17" y="105"/>
                  </a:lnTo>
                  <a:lnTo>
                    <a:pt x="11" y="105"/>
                  </a:lnTo>
                  <a:close/>
                  <a:moveTo>
                    <a:pt x="11" y="99"/>
                  </a:moveTo>
                  <a:lnTo>
                    <a:pt x="11" y="99"/>
                  </a:lnTo>
                  <a:lnTo>
                    <a:pt x="11" y="99"/>
                  </a:lnTo>
                  <a:lnTo>
                    <a:pt x="17" y="99"/>
                  </a:lnTo>
                  <a:lnTo>
                    <a:pt x="17" y="99"/>
                  </a:lnTo>
                  <a:lnTo>
                    <a:pt x="11" y="99"/>
                  </a:lnTo>
                  <a:lnTo>
                    <a:pt x="11" y="99"/>
                  </a:lnTo>
                  <a:close/>
                  <a:moveTo>
                    <a:pt x="11" y="94"/>
                  </a:moveTo>
                  <a:lnTo>
                    <a:pt x="11" y="94"/>
                  </a:lnTo>
                  <a:lnTo>
                    <a:pt x="11" y="94"/>
                  </a:lnTo>
                  <a:lnTo>
                    <a:pt x="11" y="94"/>
                  </a:lnTo>
                  <a:lnTo>
                    <a:pt x="17" y="94"/>
                  </a:lnTo>
                  <a:lnTo>
                    <a:pt x="11" y="99"/>
                  </a:lnTo>
                  <a:lnTo>
                    <a:pt x="11" y="94"/>
                  </a:lnTo>
                  <a:close/>
                  <a:moveTo>
                    <a:pt x="11" y="94"/>
                  </a:moveTo>
                  <a:lnTo>
                    <a:pt x="11" y="88"/>
                  </a:lnTo>
                  <a:lnTo>
                    <a:pt x="11" y="88"/>
                  </a:lnTo>
                  <a:lnTo>
                    <a:pt x="11" y="88"/>
                  </a:lnTo>
                  <a:lnTo>
                    <a:pt x="11" y="94"/>
                  </a:lnTo>
                  <a:lnTo>
                    <a:pt x="11" y="94"/>
                  </a:lnTo>
                  <a:lnTo>
                    <a:pt x="11" y="94"/>
                  </a:lnTo>
                  <a:close/>
                  <a:moveTo>
                    <a:pt x="11" y="88"/>
                  </a:moveTo>
                  <a:lnTo>
                    <a:pt x="11" y="83"/>
                  </a:lnTo>
                  <a:lnTo>
                    <a:pt x="11" y="83"/>
                  </a:lnTo>
                  <a:lnTo>
                    <a:pt x="11" y="83"/>
                  </a:lnTo>
                  <a:lnTo>
                    <a:pt x="11" y="88"/>
                  </a:lnTo>
                  <a:lnTo>
                    <a:pt x="11" y="88"/>
                  </a:lnTo>
                  <a:lnTo>
                    <a:pt x="11" y="88"/>
                  </a:lnTo>
                  <a:close/>
                  <a:moveTo>
                    <a:pt x="11" y="83"/>
                  </a:moveTo>
                  <a:lnTo>
                    <a:pt x="11" y="77"/>
                  </a:lnTo>
                  <a:lnTo>
                    <a:pt x="11" y="77"/>
                  </a:lnTo>
                  <a:lnTo>
                    <a:pt x="11" y="77"/>
                  </a:lnTo>
                  <a:lnTo>
                    <a:pt x="11" y="83"/>
                  </a:lnTo>
                  <a:lnTo>
                    <a:pt x="11" y="83"/>
                  </a:lnTo>
                  <a:lnTo>
                    <a:pt x="11" y="83"/>
                  </a:lnTo>
                  <a:close/>
                  <a:moveTo>
                    <a:pt x="11" y="77"/>
                  </a:moveTo>
                  <a:lnTo>
                    <a:pt x="11" y="72"/>
                  </a:lnTo>
                  <a:lnTo>
                    <a:pt x="11" y="72"/>
                  </a:lnTo>
                  <a:lnTo>
                    <a:pt x="11" y="72"/>
                  </a:lnTo>
                  <a:lnTo>
                    <a:pt x="11" y="77"/>
                  </a:lnTo>
                  <a:lnTo>
                    <a:pt x="11" y="77"/>
                  </a:lnTo>
                  <a:lnTo>
                    <a:pt x="11" y="77"/>
                  </a:lnTo>
                  <a:close/>
                  <a:moveTo>
                    <a:pt x="11" y="72"/>
                  </a:moveTo>
                  <a:lnTo>
                    <a:pt x="11" y="66"/>
                  </a:lnTo>
                  <a:lnTo>
                    <a:pt x="11" y="66"/>
                  </a:lnTo>
                  <a:lnTo>
                    <a:pt x="11" y="66"/>
                  </a:lnTo>
                  <a:lnTo>
                    <a:pt x="11" y="72"/>
                  </a:lnTo>
                  <a:lnTo>
                    <a:pt x="11" y="72"/>
                  </a:lnTo>
                  <a:lnTo>
                    <a:pt x="11" y="72"/>
                  </a:lnTo>
                  <a:close/>
                  <a:moveTo>
                    <a:pt x="11" y="66"/>
                  </a:moveTo>
                  <a:lnTo>
                    <a:pt x="11" y="61"/>
                  </a:lnTo>
                  <a:lnTo>
                    <a:pt x="11" y="61"/>
                  </a:lnTo>
                  <a:lnTo>
                    <a:pt x="11" y="61"/>
                  </a:lnTo>
                  <a:lnTo>
                    <a:pt x="11" y="66"/>
                  </a:lnTo>
                  <a:lnTo>
                    <a:pt x="11" y="66"/>
                  </a:lnTo>
                  <a:lnTo>
                    <a:pt x="11" y="66"/>
                  </a:lnTo>
                  <a:close/>
                  <a:moveTo>
                    <a:pt x="5" y="61"/>
                  </a:moveTo>
                  <a:lnTo>
                    <a:pt x="5" y="61"/>
                  </a:lnTo>
                  <a:lnTo>
                    <a:pt x="11" y="55"/>
                  </a:lnTo>
                  <a:lnTo>
                    <a:pt x="11" y="61"/>
                  </a:lnTo>
                  <a:lnTo>
                    <a:pt x="11" y="61"/>
                  </a:lnTo>
                  <a:lnTo>
                    <a:pt x="11" y="61"/>
                  </a:lnTo>
                  <a:lnTo>
                    <a:pt x="5" y="61"/>
                  </a:lnTo>
                  <a:close/>
                  <a:moveTo>
                    <a:pt x="5" y="55"/>
                  </a:moveTo>
                  <a:lnTo>
                    <a:pt x="5" y="55"/>
                  </a:lnTo>
                  <a:lnTo>
                    <a:pt x="11" y="50"/>
                  </a:lnTo>
                  <a:lnTo>
                    <a:pt x="11" y="55"/>
                  </a:lnTo>
                  <a:lnTo>
                    <a:pt x="11" y="55"/>
                  </a:lnTo>
                  <a:lnTo>
                    <a:pt x="11" y="55"/>
                  </a:lnTo>
                  <a:lnTo>
                    <a:pt x="5" y="55"/>
                  </a:lnTo>
                  <a:close/>
                  <a:moveTo>
                    <a:pt x="5" y="50"/>
                  </a:moveTo>
                  <a:lnTo>
                    <a:pt x="5" y="50"/>
                  </a:lnTo>
                  <a:lnTo>
                    <a:pt x="5" y="50"/>
                  </a:lnTo>
                  <a:lnTo>
                    <a:pt x="11" y="50"/>
                  </a:lnTo>
                  <a:lnTo>
                    <a:pt x="11" y="50"/>
                  </a:lnTo>
                  <a:lnTo>
                    <a:pt x="11" y="50"/>
                  </a:lnTo>
                  <a:lnTo>
                    <a:pt x="5" y="50"/>
                  </a:lnTo>
                  <a:close/>
                  <a:moveTo>
                    <a:pt x="5" y="44"/>
                  </a:moveTo>
                  <a:lnTo>
                    <a:pt x="5" y="44"/>
                  </a:lnTo>
                  <a:lnTo>
                    <a:pt x="5" y="44"/>
                  </a:lnTo>
                  <a:lnTo>
                    <a:pt x="11" y="44"/>
                  </a:lnTo>
                  <a:lnTo>
                    <a:pt x="11" y="44"/>
                  </a:lnTo>
                  <a:lnTo>
                    <a:pt x="5" y="44"/>
                  </a:lnTo>
                  <a:lnTo>
                    <a:pt x="5" y="44"/>
                  </a:lnTo>
                  <a:close/>
                  <a:moveTo>
                    <a:pt x="5" y="38"/>
                  </a:moveTo>
                  <a:lnTo>
                    <a:pt x="5" y="38"/>
                  </a:lnTo>
                  <a:lnTo>
                    <a:pt x="5" y="38"/>
                  </a:lnTo>
                  <a:lnTo>
                    <a:pt x="5" y="38"/>
                  </a:lnTo>
                  <a:lnTo>
                    <a:pt x="11" y="38"/>
                  </a:lnTo>
                  <a:lnTo>
                    <a:pt x="5" y="44"/>
                  </a:lnTo>
                  <a:lnTo>
                    <a:pt x="5" y="38"/>
                  </a:lnTo>
                  <a:close/>
                  <a:moveTo>
                    <a:pt x="5" y="38"/>
                  </a:moveTo>
                  <a:lnTo>
                    <a:pt x="5" y="33"/>
                  </a:lnTo>
                  <a:lnTo>
                    <a:pt x="5" y="33"/>
                  </a:lnTo>
                  <a:lnTo>
                    <a:pt x="5" y="33"/>
                  </a:lnTo>
                  <a:lnTo>
                    <a:pt x="5" y="38"/>
                  </a:lnTo>
                  <a:lnTo>
                    <a:pt x="5" y="38"/>
                  </a:lnTo>
                  <a:lnTo>
                    <a:pt x="5" y="38"/>
                  </a:lnTo>
                  <a:close/>
                  <a:moveTo>
                    <a:pt x="5" y="33"/>
                  </a:moveTo>
                  <a:lnTo>
                    <a:pt x="5" y="27"/>
                  </a:lnTo>
                  <a:lnTo>
                    <a:pt x="5" y="27"/>
                  </a:lnTo>
                  <a:lnTo>
                    <a:pt x="5" y="27"/>
                  </a:lnTo>
                  <a:lnTo>
                    <a:pt x="5" y="33"/>
                  </a:lnTo>
                  <a:lnTo>
                    <a:pt x="5" y="33"/>
                  </a:lnTo>
                  <a:lnTo>
                    <a:pt x="5" y="33"/>
                  </a:lnTo>
                  <a:close/>
                  <a:moveTo>
                    <a:pt x="5" y="27"/>
                  </a:moveTo>
                  <a:lnTo>
                    <a:pt x="5" y="22"/>
                  </a:lnTo>
                  <a:lnTo>
                    <a:pt x="5" y="22"/>
                  </a:lnTo>
                  <a:lnTo>
                    <a:pt x="5" y="22"/>
                  </a:lnTo>
                  <a:lnTo>
                    <a:pt x="5" y="27"/>
                  </a:lnTo>
                  <a:lnTo>
                    <a:pt x="5" y="27"/>
                  </a:lnTo>
                  <a:lnTo>
                    <a:pt x="5" y="27"/>
                  </a:lnTo>
                  <a:close/>
                  <a:moveTo>
                    <a:pt x="5" y="22"/>
                  </a:moveTo>
                  <a:lnTo>
                    <a:pt x="5" y="16"/>
                  </a:lnTo>
                  <a:lnTo>
                    <a:pt x="5" y="16"/>
                  </a:lnTo>
                  <a:lnTo>
                    <a:pt x="5" y="16"/>
                  </a:lnTo>
                  <a:lnTo>
                    <a:pt x="5" y="22"/>
                  </a:lnTo>
                  <a:lnTo>
                    <a:pt x="5" y="22"/>
                  </a:lnTo>
                  <a:lnTo>
                    <a:pt x="5" y="22"/>
                  </a:lnTo>
                  <a:close/>
                  <a:moveTo>
                    <a:pt x="5" y="16"/>
                  </a:moveTo>
                  <a:lnTo>
                    <a:pt x="5" y="11"/>
                  </a:lnTo>
                  <a:lnTo>
                    <a:pt x="5" y="11"/>
                  </a:lnTo>
                  <a:lnTo>
                    <a:pt x="5" y="11"/>
                  </a:lnTo>
                  <a:lnTo>
                    <a:pt x="5" y="16"/>
                  </a:lnTo>
                  <a:lnTo>
                    <a:pt x="5" y="16"/>
                  </a:lnTo>
                  <a:lnTo>
                    <a:pt x="5" y="16"/>
                  </a:lnTo>
                  <a:close/>
                  <a:moveTo>
                    <a:pt x="5" y="11"/>
                  </a:moveTo>
                  <a:lnTo>
                    <a:pt x="5" y="5"/>
                  </a:lnTo>
                  <a:lnTo>
                    <a:pt x="5" y="5"/>
                  </a:lnTo>
                  <a:lnTo>
                    <a:pt x="5" y="5"/>
                  </a:lnTo>
                  <a:lnTo>
                    <a:pt x="5" y="11"/>
                  </a:lnTo>
                  <a:lnTo>
                    <a:pt x="5" y="11"/>
                  </a:lnTo>
                  <a:lnTo>
                    <a:pt x="5" y="11"/>
                  </a:lnTo>
                  <a:close/>
                  <a:moveTo>
                    <a:pt x="0" y="5"/>
                  </a:moveTo>
                  <a:lnTo>
                    <a:pt x="0" y="0"/>
                  </a:lnTo>
                  <a:lnTo>
                    <a:pt x="5" y="0"/>
                  </a:lnTo>
                  <a:lnTo>
                    <a:pt x="5" y="0"/>
                  </a:lnTo>
                  <a:lnTo>
                    <a:pt x="5" y="5"/>
                  </a:lnTo>
                  <a:lnTo>
                    <a:pt x="5"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39" name="Freeform 1223"/>
            <p:cNvSpPr/>
            <p:nvPr/>
          </p:nvSpPr>
          <p:spPr bwMode="auto">
            <a:xfrm>
              <a:off x="4691064"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0" name="Freeform 1224"/>
            <p:cNvSpPr/>
            <p:nvPr/>
          </p:nvSpPr>
          <p:spPr bwMode="auto">
            <a:xfrm>
              <a:off x="4691064" y="1525588"/>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1" name="Freeform 1225"/>
            <p:cNvSpPr/>
            <p:nvPr/>
          </p:nvSpPr>
          <p:spPr bwMode="auto">
            <a:xfrm>
              <a:off x="4549776" y="1093788"/>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2" name="Freeform 1226"/>
            <p:cNvSpPr/>
            <p:nvPr/>
          </p:nvSpPr>
          <p:spPr bwMode="auto">
            <a:xfrm>
              <a:off x="4549776" y="1093788"/>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3" name="Freeform 1227"/>
            <p:cNvSpPr>
              <a:spLocks noEditPoints="1"/>
            </p:cNvSpPr>
            <p:nvPr/>
          </p:nvSpPr>
          <p:spPr bwMode="auto">
            <a:xfrm>
              <a:off x="4549776" y="1093788"/>
              <a:ext cx="52388" cy="422275"/>
            </a:xfrm>
            <a:custGeom>
              <a:avLst/>
              <a:gdLst>
                <a:gd name="T0" fmla="*/ 33 w 33"/>
                <a:gd name="T1" fmla="*/ 266 h 266"/>
                <a:gd name="T2" fmla="*/ 33 w 33"/>
                <a:gd name="T3" fmla="*/ 261 h 266"/>
                <a:gd name="T4" fmla="*/ 28 w 33"/>
                <a:gd name="T5" fmla="*/ 255 h 266"/>
                <a:gd name="T6" fmla="*/ 28 w 33"/>
                <a:gd name="T7" fmla="*/ 249 h 266"/>
                <a:gd name="T8" fmla="*/ 28 w 33"/>
                <a:gd name="T9" fmla="*/ 244 h 266"/>
                <a:gd name="T10" fmla="*/ 28 w 33"/>
                <a:gd name="T11" fmla="*/ 244 h 266"/>
                <a:gd name="T12" fmla="*/ 28 w 33"/>
                <a:gd name="T13" fmla="*/ 244 h 266"/>
                <a:gd name="T14" fmla="*/ 28 w 33"/>
                <a:gd name="T15" fmla="*/ 238 h 266"/>
                <a:gd name="T16" fmla="*/ 28 w 33"/>
                <a:gd name="T17" fmla="*/ 233 h 266"/>
                <a:gd name="T18" fmla="*/ 28 w 33"/>
                <a:gd name="T19" fmla="*/ 227 h 266"/>
                <a:gd name="T20" fmla="*/ 28 w 33"/>
                <a:gd name="T21" fmla="*/ 222 h 266"/>
                <a:gd name="T22" fmla="*/ 28 w 33"/>
                <a:gd name="T23" fmla="*/ 216 h 266"/>
                <a:gd name="T24" fmla="*/ 28 w 33"/>
                <a:gd name="T25" fmla="*/ 216 h 266"/>
                <a:gd name="T26" fmla="*/ 28 w 33"/>
                <a:gd name="T27" fmla="*/ 216 h 266"/>
                <a:gd name="T28" fmla="*/ 28 w 33"/>
                <a:gd name="T29" fmla="*/ 211 h 266"/>
                <a:gd name="T30" fmla="*/ 22 w 33"/>
                <a:gd name="T31" fmla="*/ 205 h 266"/>
                <a:gd name="T32" fmla="*/ 22 w 33"/>
                <a:gd name="T33" fmla="*/ 199 h 266"/>
                <a:gd name="T34" fmla="*/ 22 w 33"/>
                <a:gd name="T35" fmla="*/ 194 h 266"/>
                <a:gd name="T36" fmla="*/ 22 w 33"/>
                <a:gd name="T37" fmla="*/ 188 h 266"/>
                <a:gd name="T38" fmla="*/ 22 w 33"/>
                <a:gd name="T39" fmla="*/ 183 h 266"/>
                <a:gd name="T40" fmla="*/ 22 w 33"/>
                <a:gd name="T41" fmla="*/ 183 h 266"/>
                <a:gd name="T42" fmla="*/ 22 w 33"/>
                <a:gd name="T43" fmla="*/ 183 h 266"/>
                <a:gd name="T44" fmla="*/ 22 w 33"/>
                <a:gd name="T45" fmla="*/ 177 h 266"/>
                <a:gd name="T46" fmla="*/ 22 w 33"/>
                <a:gd name="T47" fmla="*/ 166 h 266"/>
                <a:gd name="T48" fmla="*/ 22 w 33"/>
                <a:gd name="T49" fmla="*/ 161 h 266"/>
                <a:gd name="T50" fmla="*/ 16 w 33"/>
                <a:gd name="T51" fmla="*/ 161 h 266"/>
                <a:gd name="T52" fmla="*/ 16 w 33"/>
                <a:gd name="T53" fmla="*/ 155 h 266"/>
                <a:gd name="T54" fmla="*/ 16 w 33"/>
                <a:gd name="T55" fmla="*/ 155 h 266"/>
                <a:gd name="T56" fmla="*/ 16 w 33"/>
                <a:gd name="T57" fmla="*/ 149 h 266"/>
                <a:gd name="T58" fmla="*/ 16 w 33"/>
                <a:gd name="T59" fmla="*/ 144 h 266"/>
                <a:gd name="T60" fmla="*/ 16 w 33"/>
                <a:gd name="T61" fmla="*/ 138 h 266"/>
                <a:gd name="T62" fmla="*/ 16 w 33"/>
                <a:gd name="T63" fmla="*/ 133 h 266"/>
                <a:gd name="T64" fmla="*/ 16 w 33"/>
                <a:gd name="T65" fmla="*/ 127 h 266"/>
                <a:gd name="T66" fmla="*/ 16 w 33"/>
                <a:gd name="T67" fmla="*/ 127 h 266"/>
                <a:gd name="T68" fmla="*/ 16 w 33"/>
                <a:gd name="T69" fmla="*/ 127 h 266"/>
                <a:gd name="T70" fmla="*/ 16 w 33"/>
                <a:gd name="T71" fmla="*/ 122 h 266"/>
                <a:gd name="T72" fmla="*/ 16 w 33"/>
                <a:gd name="T73" fmla="*/ 116 h 266"/>
                <a:gd name="T74" fmla="*/ 16 w 33"/>
                <a:gd name="T75" fmla="*/ 111 h 266"/>
                <a:gd name="T76" fmla="*/ 11 w 33"/>
                <a:gd name="T77" fmla="*/ 105 h 266"/>
                <a:gd name="T78" fmla="*/ 11 w 33"/>
                <a:gd name="T79" fmla="*/ 99 h 266"/>
                <a:gd name="T80" fmla="*/ 11 w 33"/>
                <a:gd name="T81" fmla="*/ 94 h 266"/>
                <a:gd name="T82" fmla="*/ 11 w 33"/>
                <a:gd name="T83" fmla="*/ 94 h 266"/>
                <a:gd name="T84" fmla="*/ 11 w 33"/>
                <a:gd name="T85" fmla="*/ 94 h 266"/>
                <a:gd name="T86" fmla="*/ 11 w 33"/>
                <a:gd name="T87" fmla="*/ 88 h 266"/>
                <a:gd name="T88" fmla="*/ 11 w 33"/>
                <a:gd name="T89" fmla="*/ 77 h 266"/>
                <a:gd name="T90" fmla="*/ 11 w 33"/>
                <a:gd name="T91" fmla="*/ 72 h 266"/>
                <a:gd name="T92" fmla="*/ 11 w 33"/>
                <a:gd name="T93" fmla="*/ 66 h 266"/>
                <a:gd name="T94" fmla="*/ 11 w 33"/>
                <a:gd name="T95" fmla="*/ 66 h 266"/>
                <a:gd name="T96" fmla="*/ 11 w 33"/>
                <a:gd name="T97" fmla="*/ 66 h 266"/>
                <a:gd name="T98" fmla="*/ 11 w 33"/>
                <a:gd name="T99" fmla="*/ 61 h 266"/>
                <a:gd name="T100" fmla="*/ 11 w 33"/>
                <a:gd name="T101" fmla="*/ 55 h 266"/>
                <a:gd name="T102" fmla="*/ 5 w 33"/>
                <a:gd name="T103" fmla="*/ 50 h 266"/>
                <a:gd name="T104" fmla="*/ 5 w 33"/>
                <a:gd name="T105" fmla="*/ 44 h 266"/>
                <a:gd name="T106" fmla="*/ 5 w 33"/>
                <a:gd name="T107" fmla="*/ 38 h 266"/>
                <a:gd name="T108" fmla="*/ 5 w 33"/>
                <a:gd name="T109" fmla="*/ 38 h 266"/>
                <a:gd name="T110" fmla="*/ 5 w 33"/>
                <a:gd name="T111" fmla="*/ 38 h 266"/>
                <a:gd name="T112" fmla="*/ 5 w 33"/>
                <a:gd name="T113" fmla="*/ 33 h 266"/>
                <a:gd name="T114" fmla="*/ 5 w 33"/>
                <a:gd name="T115" fmla="*/ 27 h 266"/>
                <a:gd name="T116" fmla="*/ 5 w 33"/>
                <a:gd name="T117" fmla="*/ 16 h 266"/>
                <a:gd name="T118" fmla="*/ 5 w 33"/>
                <a:gd name="T119" fmla="*/ 11 h 266"/>
                <a:gd name="T120" fmla="*/ 5 w 33"/>
                <a:gd name="T121" fmla="*/ 5 h 266"/>
                <a:gd name="T122" fmla="*/ 0 w 33"/>
                <a:gd name="T123" fmla="*/ 5 h 266"/>
                <a:gd name="T124" fmla="*/ 0 w 33"/>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66">
                  <a:moveTo>
                    <a:pt x="33" y="266"/>
                  </a:moveTo>
                  <a:lnTo>
                    <a:pt x="28" y="266"/>
                  </a:lnTo>
                  <a:lnTo>
                    <a:pt x="33" y="266"/>
                  </a:lnTo>
                  <a:lnTo>
                    <a:pt x="33" y="266"/>
                  </a:lnTo>
                  <a:lnTo>
                    <a:pt x="33" y="266"/>
                  </a:lnTo>
                  <a:lnTo>
                    <a:pt x="33" y="266"/>
                  </a:lnTo>
                  <a:lnTo>
                    <a:pt x="33" y="266"/>
                  </a:lnTo>
                  <a:close/>
                  <a:moveTo>
                    <a:pt x="28" y="261"/>
                  </a:moveTo>
                  <a:lnTo>
                    <a:pt x="28" y="261"/>
                  </a:lnTo>
                  <a:lnTo>
                    <a:pt x="28" y="261"/>
                  </a:lnTo>
                  <a:lnTo>
                    <a:pt x="33" y="261"/>
                  </a:lnTo>
                  <a:lnTo>
                    <a:pt x="33" y="261"/>
                  </a:lnTo>
                  <a:lnTo>
                    <a:pt x="33" y="261"/>
                  </a:lnTo>
                  <a:lnTo>
                    <a:pt x="28" y="261"/>
                  </a:lnTo>
                  <a:close/>
                  <a:moveTo>
                    <a:pt x="28" y="261"/>
                  </a:moveTo>
                  <a:lnTo>
                    <a:pt x="28" y="255"/>
                  </a:lnTo>
                  <a:lnTo>
                    <a:pt x="28" y="255"/>
                  </a:lnTo>
                  <a:lnTo>
                    <a:pt x="28" y="255"/>
                  </a:lnTo>
                  <a:lnTo>
                    <a:pt x="33" y="261"/>
                  </a:lnTo>
                  <a:lnTo>
                    <a:pt x="28" y="261"/>
                  </a:lnTo>
                  <a:lnTo>
                    <a:pt x="28" y="261"/>
                  </a:lnTo>
                  <a:close/>
                  <a:moveTo>
                    <a:pt x="28" y="255"/>
                  </a:moveTo>
                  <a:lnTo>
                    <a:pt x="28" y="249"/>
                  </a:lnTo>
                  <a:lnTo>
                    <a:pt x="28" y="249"/>
                  </a:lnTo>
                  <a:lnTo>
                    <a:pt x="28" y="249"/>
                  </a:lnTo>
                  <a:lnTo>
                    <a:pt x="28" y="255"/>
                  </a:lnTo>
                  <a:lnTo>
                    <a:pt x="28" y="255"/>
                  </a:lnTo>
                  <a:lnTo>
                    <a:pt x="28" y="255"/>
                  </a:lnTo>
                  <a:close/>
                  <a:moveTo>
                    <a:pt x="28" y="249"/>
                  </a:moveTo>
                  <a:lnTo>
                    <a:pt x="28" y="244"/>
                  </a:lnTo>
                  <a:lnTo>
                    <a:pt x="28" y="244"/>
                  </a:lnTo>
                  <a:lnTo>
                    <a:pt x="28" y="244"/>
                  </a:lnTo>
                  <a:lnTo>
                    <a:pt x="28" y="249"/>
                  </a:lnTo>
                  <a:lnTo>
                    <a:pt x="28" y="249"/>
                  </a:lnTo>
                  <a:lnTo>
                    <a:pt x="28" y="249"/>
                  </a:lnTo>
                  <a:close/>
                  <a:moveTo>
                    <a:pt x="28" y="244"/>
                  </a:moveTo>
                  <a:lnTo>
                    <a:pt x="28" y="238"/>
                  </a:lnTo>
                  <a:lnTo>
                    <a:pt x="28" y="238"/>
                  </a:lnTo>
                  <a:lnTo>
                    <a:pt x="28" y="238"/>
                  </a:lnTo>
                  <a:lnTo>
                    <a:pt x="28" y="244"/>
                  </a:lnTo>
                  <a:lnTo>
                    <a:pt x="28" y="244"/>
                  </a:lnTo>
                  <a:lnTo>
                    <a:pt x="28" y="244"/>
                  </a:lnTo>
                  <a:close/>
                  <a:moveTo>
                    <a:pt x="28" y="238"/>
                  </a:moveTo>
                  <a:lnTo>
                    <a:pt x="28" y="238"/>
                  </a:lnTo>
                  <a:lnTo>
                    <a:pt x="28" y="238"/>
                  </a:lnTo>
                  <a:lnTo>
                    <a:pt x="28" y="238"/>
                  </a:lnTo>
                  <a:lnTo>
                    <a:pt x="28" y="238"/>
                  </a:lnTo>
                  <a:lnTo>
                    <a:pt x="28" y="238"/>
                  </a:lnTo>
                  <a:lnTo>
                    <a:pt x="28" y="238"/>
                  </a:lnTo>
                  <a:close/>
                  <a:moveTo>
                    <a:pt x="28" y="233"/>
                  </a:moveTo>
                  <a:lnTo>
                    <a:pt x="28" y="233"/>
                  </a:lnTo>
                  <a:lnTo>
                    <a:pt x="28" y="233"/>
                  </a:lnTo>
                  <a:lnTo>
                    <a:pt x="28" y="233"/>
                  </a:lnTo>
                  <a:lnTo>
                    <a:pt x="28" y="233"/>
                  </a:lnTo>
                  <a:lnTo>
                    <a:pt x="28" y="233"/>
                  </a:lnTo>
                  <a:lnTo>
                    <a:pt x="28" y="233"/>
                  </a:lnTo>
                  <a:close/>
                  <a:moveTo>
                    <a:pt x="28" y="227"/>
                  </a:moveTo>
                  <a:lnTo>
                    <a:pt x="28" y="227"/>
                  </a:lnTo>
                  <a:lnTo>
                    <a:pt x="28" y="227"/>
                  </a:lnTo>
                  <a:lnTo>
                    <a:pt x="28" y="227"/>
                  </a:lnTo>
                  <a:lnTo>
                    <a:pt x="28" y="227"/>
                  </a:lnTo>
                  <a:lnTo>
                    <a:pt x="28" y="227"/>
                  </a:lnTo>
                  <a:lnTo>
                    <a:pt x="28" y="227"/>
                  </a:lnTo>
                  <a:close/>
                  <a:moveTo>
                    <a:pt x="28" y="227"/>
                  </a:moveTo>
                  <a:lnTo>
                    <a:pt x="28" y="222"/>
                  </a:lnTo>
                  <a:lnTo>
                    <a:pt x="28" y="222"/>
                  </a:lnTo>
                  <a:lnTo>
                    <a:pt x="28" y="222"/>
                  </a:lnTo>
                  <a:lnTo>
                    <a:pt x="28" y="227"/>
                  </a:lnTo>
                  <a:lnTo>
                    <a:pt x="28" y="227"/>
                  </a:lnTo>
                  <a:lnTo>
                    <a:pt x="28" y="227"/>
                  </a:lnTo>
                  <a:close/>
                  <a:moveTo>
                    <a:pt x="28" y="222"/>
                  </a:moveTo>
                  <a:lnTo>
                    <a:pt x="28" y="216"/>
                  </a:lnTo>
                  <a:lnTo>
                    <a:pt x="28" y="216"/>
                  </a:lnTo>
                  <a:lnTo>
                    <a:pt x="28" y="216"/>
                  </a:lnTo>
                  <a:lnTo>
                    <a:pt x="28" y="222"/>
                  </a:lnTo>
                  <a:lnTo>
                    <a:pt x="28" y="222"/>
                  </a:lnTo>
                  <a:lnTo>
                    <a:pt x="28" y="222"/>
                  </a:lnTo>
                  <a:close/>
                  <a:moveTo>
                    <a:pt x="28" y="216"/>
                  </a:moveTo>
                  <a:lnTo>
                    <a:pt x="22" y="211"/>
                  </a:lnTo>
                  <a:lnTo>
                    <a:pt x="28" y="211"/>
                  </a:lnTo>
                  <a:lnTo>
                    <a:pt x="28" y="211"/>
                  </a:lnTo>
                  <a:lnTo>
                    <a:pt x="28" y="216"/>
                  </a:lnTo>
                  <a:lnTo>
                    <a:pt x="28" y="216"/>
                  </a:lnTo>
                  <a:lnTo>
                    <a:pt x="28" y="216"/>
                  </a:lnTo>
                  <a:close/>
                  <a:moveTo>
                    <a:pt x="22" y="211"/>
                  </a:moveTo>
                  <a:lnTo>
                    <a:pt x="22" y="205"/>
                  </a:lnTo>
                  <a:lnTo>
                    <a:pt x="22" y="205"/>
                  </a:lnTo>
                  <a:lnTo>
                    <a:pt x="28" y="205"/>
                  </a:lnTo>
                  <a:lnTo>
                    <a:pt x="28" y="211"/>
                  </a:lnTo>
                  <a:lnTo>
                    <a:pt x="28" y="211"/>
                  </a:lnTo>
                  <a:lnTo>
                    <a:pt x="22" y="211"/>
                  </a:lnTo>
                  <a:close/>
                  <a:moveTo>
                    <a:pt x="22" y="205"/>
                  </a:moveTo>
                  <a:lnTo>
                    <a:pt x="22" y="199"/>
                  </a:lnTo>
                  <a:lnTo>
                    <a:pt x="22" y="199"/>
                  </a:lnTo>
                  <a:lnTo>
                    <a:pt x="22" y="199"/>
                  </a:lnTo>
                  <a:lnTo>
                    <a:pt x="22" y="205"/>
                  </a:lnTo>
                  <a:lnTo>
                    <a:pt x="22" y="205"/>
                  </a:lnTo>
                  <a:lnTo>
                    <a:pt x="22" y="205"/>
                  </a:lnTo>
                  <a:close/>
                  <a:moveTo>
                    <a:pt x="22" y="199"/>
                  </a:moveTo>
                  <a:lnTo>
                    <a:pt x="22" y="199"/>
                  </a:lnTo>
                  <a:lnTo>
                    <a:pt x="22" y="199"/>
                  </a:lnTo>
                  <a:lnTo>
                    <a:pt x="22" y="199"/>
                  </a:lnTo>
                  <a:lnTo>
                    <a:pt x="22" y="199"/>
                  </a:lnTo>
                  <a:lnTo>
                    <a:pt x="22" y="199"/>
                  </a:lnTo>
                  <a:lnTo>
                    <a:pt x="22" y="199"/>
                  </a:lnTo>
                  <a:close/>
                  <a:moveTo>
                    <a:pt x="22" y="194"/>
                  </a:moveTo>
                  <a:lnTo>
                    <a:pt x="22" y="194"/>
                  </a:lnTo>
                  <a:lnTo>
                    <a:pt x="22" y="194"/>
                  </a:lnTo>
                  <a:lnTo>
                    <a:pt x="22" y="194"/>
                  </a:lnTo>
                  <a:lnTo>
                    <a:pt x="22" y="194"/>
                  </a:lnTo>
                  <a:lnTo>
                    <a:pt x="22" y="194"/>
                  </a:lnTo>
                  <a:lnTo>
                    <a:pt x="22" y="194"/>
                  </a:lnTo>
                  <a:close/>
                  <a:moveTo>
                    <a:pt x="22" y="188"/>
                  </a:moveTo>
                  <a:lnTo>
                    <a:pt x="22" y="188"/>
                  </a:lnTo>
                  <a:lnTo>
                    <a:pt x="22" y="188"/>
                  </a:lnTo>
                  <a:lnTo>
                    <a:pt x="22" y="188"/>
                  </a:lnTo>
                  <a:lnTo>
                    <a:pt x="22" y="188"/>
                  </a:lnTo>
                  <a:lnTo>
                    <a:pt x="22" y="188"/>
                  </a:lnTo>
                  <a:lnTo>
                    <a:pt x="22" y="188"/>
                  </a:lnTo>
                  <a:close/>
                  <a:moveTo>
                    <a:pt x="22" y="183"/>
                  </a:moveTo>
                  <a:lnTo>
                    <a:pt x="22" y="183"/>
                  </a:lnTo>
                  <a:lnTo>
                    <a:pt x="22" y="183"/>
                  </a:lnTo>
                  <a:lnTo>
                    <a:pt x="22" y="183"/>
                  </a:lnTo>
                  <a:lnTo>
                    <a:pt x="22" y="183"/>
                  </a:lnTo>
                  <a:lnTo>
                    <a:pt x="22" y="188"/>
                  </a:lnTo>
                  <a:lnTo>
                    <a:pt x="22" y="183"/>
                  </a:lnTo>
                  <a:close/>
                  <a:moveTo>
                    <a:pt x="22" y="183"/>
                  </a:moveTo>
                  <a:lnTo>
                    <a:pt x="22" y="177"/>
                  </a:lnTo>
                  <a:lnTo>
                    <a:pt x="22" y="177"/>
                  </a:lnTo>
                  <a:lnTo>
                    <a:pt x="22" y="177"/>
                  </a:lnTo>
                  <a:lnTo>
                    <a:pt x="22" y="183"/>
                  </a:lnTo>
                  <a:lnTo>
                    <a:pt x="22" y="183"/>
                  </a:lnTo>
                  <a:lnTo>
                    <a:pt x="22" y="183"/>
                  </a:lnTo>
                  <a:close/>
                  <a:moveTo>
                    <a:pt x="22" y="177"/>
                  </a:moveTo>
                  <a:lnTo>
                    <a:pt x="22" y="172"/>
                  </a:lnTo>
                  <a:lnTo>
                    <a:pt x="22" y="172"/>
                  </a:lnTo>
                  <a:lnTo>
                    <a:pt x="22" y="172"/>
                  </a:lnTo>
                  <a:lnTo>
                    <a:pt x="22" y="177"/>
                  </a:lnTo>
                  <a:lnTo>
                    <a:pt x="22" y="177"/>
                  </a:lnTo>
                  <a:lnTo>
                    <a:pt x="22" y="177"/>
                  </a:lnTo>
                  <a:close/>
                  <a:moveTo>
                    <a:pt x="22" y="172"/>
                  </a:moveTo>
                  <a:lnTo>
                    <a:pt x="22" y="166"/>
                  </a:lnTo>
                  <a:lnTo>
                    <a:pt x="22" y="166"/>
                  </a:lnTo>
                  <a:lnTo>
                    <a:pt x="22" y="166"/>
                  </a:lnTo>
                  <a:lnTo>
                    <a:pt x="22" y="172"/>
                  </a:lnTo>
                  <a:lnTo>
                    <a:pt x="22" y="172"/>
                  </a:lnTo>
                  <a:lnTo>
                    <a:pt x="22" y="172"/>
                  </a:lnTo>
                  <a:close/>
                  <a:moveTo>
                    <a:pt x="22" y="166"/>
                  </a:moveTo>
                  <a:lnTo>
                    <a:pt x="22" y="161"/>
                  </a:lnTo>
                  <a:lnTo>
                    <a:pt x="22" y="161"/>
                  </a:lnTo>
                  <a:lnTo>
                    <a:pt x="22" y="161"/>
                  </a:lnTo>
                  <a:lnTo>
                    <a:pt x="22" y="166"/>
                  </a:lnTo>
                  <a:lnTo>
                    <a:pt x="22" y="166"/>
                  </a:lnTo>
                  <a:lnTo>
                    <a:pt x="22" y="166"/>
                  </a:lnTo>
                  <a:close/>
                  <a:moveTo>
                    <a:pt x="16" y="161"/>
                  </a:moveTo>
                  <a:lnTo>
                    <a:pt x="16" y="161"/>
                  </a:lnTo>
                  <a:lnTo>
                    <a:pt x="22" y="155"/>
                  </a:lnTo>
                  <a:lnTo>
                    <a:pt x="22" y="161"/>
                  </a:lnTo>
                  <a:lnTo>
                    <a:pt x="22" y="161"/>
                  </a:lnTo>
                  <a:lnTo>
                    <a:pt x="22" y="161"/>
                  </a:lnTo>
                  <a:lnTo>
                    <a:pt x="16" y="161"/>
                  </a:lnTo>
                  <a:close/>
                  <a:moveTo>
                    <a:pt x="16" y="155"/>
                  </a:moveTo>
                  <a:lnTo>
                    <a:pt x="16" y="155"/>
                  </a:lnTo>
                  <a:lnTo>
                    <a:pt x="16" y="155"/>
                  </a:lnTo>
                  <a:lnTo>
                    <a:pt x="16" y="155"/>
                  </a:lnTo>
                  <a:lnTo>
                    <a:pt x="22" y="155"/>
                  </a:lnTo>
                  <a:lnTo>
                    <a:pt x="16" y="155"/>
                  </a:lnTo>
                  <a:lnTo>
                    <a:pt x="16" y="155"/>
                  </a:lnTo>
                  <a:close/>
                  <a:moveTo>
                    <a:pt x="16" y="149"/>
                  </a:moveTo>
                  <a:lnTo>
                    <a:pt x="16" y="149"/>
                  </a:lnTo>
                  <a:lnTo>
                    <a:pt x="16" y="149"/>
                  </a:lnTo>
                  <a:lnTo>
                    <a:pt x="16" y="149"/>
                  </a:lnTo>
                  <a:lnTo>
                    <a:pt x="16" y="149"/>
                  </a:lnTo>
                  <a:lnTo>
                    <a:pt x="16" y="149"/>
                  </a:lnTo>
                  <a:lnTo>
                    <a:pt x="16" y="149"/>
                  </a:lnTo>
                  <a:close/>
                  <a:moveTo>
                    <a:pt x="16" y="144"/>
                  </a:moveTo>
                  <a:lnTo>
                    <a:pt x="16" y="144"/>
                  </a:lnTo>
                  <a:lnTo>
                    <a:pt x="16" y="144"/>
                  </a:lnTo>
                  <a:lnTo>
                    <a:pt x="16" y="144"/>
                  </a:lnTo>
                  <a:lnTo>
                    <a:pt x="16" y="144"/>
                  </a:lnTo>
                  <a:lnTo>
                    <a:pt x="16" y="144"/>
                  </a:lnTo>
                  <a:lnTo>
                    <a:pt x="16" y="144"/>
                  </a:lnTo>
                  <a:close/>
                  <a:moveTo>
                    <a:pt x="16" y="144"/>
                  </a:moveTo>
                  <a:lnTo>
                    <a:pt x="16" y="138"/>
                  </a:lnTo>
                  <a:lnTo>
                    <a:pt x="16" y="138"/>
                  </a:lnTo>
                  <a:lnTo>
                    <a:pt x="16" y="138"/>
                  </a:lnTo>
                  <a:lnTo>
                    <a:pt x="16" y="144"/>
                  </a:lnTo>
                  <a:lnTo>
                    <a:pt x="16" y="144"/>
                  </a:lnTo>
                  <a:lnTo>
                    <a:pt x="16" y="144"/>
                  </a:lnTo>
                  <a:close/>
                  <a:moveTo>
                    <a:pt x="16" y="138"/>
                  </a:moveTo>
                  <a:lnTo>
                    <a:pt x="16" y="133"/>
                  </a:lnTo>
                  <a:lnTo>
                    <a:pt x="16" y="133"/>
                  </a:lnTo>
                  <a:lnTo>
                    <a:pt x="16" y="133"/>
                  </a:lnTo>
                  <a:lnTo>
                    <a:pt x="16" y="138"/>
                  </a:lnTo>
                  <a:lnTo>
                    <a:pt x="16" y="138"/>
                  </a:lnTo>
                  <a:lnTo>
                    <a:pt x="16" y="138"/>
                  </a:lnTo>
                  <a:close/>
                  <a:moveTo>
                    <a:pt x="16" y="133"/>
                  </a:moveTo>
                  <a:lnTo>
                    <a:pt x="16" y="127"/>
                  </a:lnTo>
                  <a:lnTo>
                    <a:pt x="16" y="127"/>
                  </a:lnTo>
                  <a:lnTo>
                    <a:pt x="16" y="127"/>
                  </a:lnTo>
                  <a:lnTo>
                    <a:pt x="16" y="133"/>
                  </a:lnTo>
                  <a:lnTo>
                    <a:pt x="16" y="133"/>
                  </a:lnTo>
                  <a:lnTo>
                    <a:pt x="16" y="133"/>
                  </a:lnTo>
                  <a:close/>
                  <a:moveTo>
                    <a:pt x="16" y="127"/>
                  </a:moveTo>
                  <a:lnTo>
                    <a:pt x="16" y="122"/>
                  </a:lnTo>
                  <a:lnTo>
                    <a:pt x="16" y="122"/>
                  </a:lnTo>
                  <a:lnTo>
                    <a:pt x="16" y="122"/>
                  </a:lnTo>
                  <a:lnTo>
                    <a:pt x="16" y="127"/>
                  </a:lnTo>
                  <a:lnTo>
                    <a:pt x="16" y="127"/>
                  </a:lnTo>
                  <a:lnTo>
                    <a:pt x="16" y="127"/>
                  </a:lnTo>
                  <a:close/>
                  <a:moveTo>
                    <a:pt x="16" y="122"/>
                  </a:moveTo>
                  <a:lnTo>
                    <a:pt x="16" y="116"/>
                  </a:lnTo>
                  <a:lnTo>
                    <a:pt x="16" y="116"/>
                  </a:lnTo>
                  <a:lnTo>
                    <a:pt x="16" y="116"/>
                  </a:lnTo>
                  <a:lnTo>
                    <a:pt x="16" y="122"/>
                  </a:lnTo>
                  <a:lnTo>
                    <a:pt x="16" y="122"/>
                  </a:lnTo>
                  <a:lnTo>
                    <a:pt x="16" y="122"/>
                  </a:lnTo>
                  <a:close/>
                  <a:moveTo>
                    <a:pt x="16" y="116"/>
                  </a:moveTo>
                  <a:lnTo>
                    <a:pt x="16" y="111"/>
                  </a:lnTo>
                  <a:lnTo>
                    <a:pt x="16" y="111"/>
                  </a:lnTo>
                  <a:lnTo>
                    <a:pt x="16" y="111"/>
                  </a:lnTo>
                  <a:lnTo>
                    <a:pt x="16" y="116"/>
                  </a:lnTo>
                  <a:lnTo>
                    <a:pt x="16" y="116"/>
                  </a:lnTo>
                  <a:lnTo>
                    <a:pt x="16" y="116"/>
                  </a:lnTo>
                  <a:close/>
                  <a:moveTo>
                    <a:pt x="16" y="111"/>
                  </a:moveTo>
                  <a:lnTo>
                    <a:pt x="11" y="111"/>
                  </a:lnTo>
                  <a:lnTo>
                    <a:pt x="16" y="111"/>
                  </a:lnTo>
                  <a:lnTo>
                    <a:pt x="16" y="111"/>
                  </a:lnTo>
                  <a:lnTo>
                    <a:pt x="16" y="111"/>
                  </a:lnTo>
                  <a:lnTo>
                    <a:pt x="16" y="111"/>
                  </a:lnTo>
                  <a:lnTo>
                    <a:pt x="16" y="111"/>
                  </a:lnTo>
                  <a:close/>
                  <a:moveTo>
                    <a:pt x="11" y="105"/>
                  </a:moveTo>
                  <a:lnTo>
                    <a:pt x="11" y="105"/>
                  </a:lnTo>
                  <a:lnTo>
                    <a:pt x="11" y="105"/>
                  </a:lnTo>
                  <a:lnTo>
                    <a:pt x="16" y="105"/>
                  </a:lnTo>
                  <a:lnTo>
                    <a:pt x="16" y="105"/>
                  </a:lnTo>
                  <a:lnTo>
                    <a:pt x="16" y="105"/>
                  </a:lnTo>
                  <a:lnTo>
                    <a:pt x="11" y="105"/>
                  </a:lnTo>
                  <a:close/>
                  <a:moveTo>
                    <a:pt x="11" y="99"/>
                  </a:moveTo>
                  <a:lnTo>
                    <a:pt x="11" y="99"/>
                  </a:lnTo>
                  <a:lnTo>
                    <a:pt x="11" y="99"/>
                  </a:lnTo>
                  <a:lnTo>
                    <a:pt x="11" y="99"/>
                  </a:lnTo>
                  <a:lnTo>
                    <a:pt x="11" y="99"/>
                  </a:lnTo>
                  <a:lnTo>
                    <a:pt x="11" y="99"/>
                  </a:lnTo>
                  <a:lnTo>
                    <a:pt x="11" y="99"/>
                  </a:lnTo>
                  <a:close/>
                  <a:moveTo>
                    <a:pt x="11" y="94"/>
                  </a:moveTo>
                  <a:lnTo>
                    <a:pt x="11" y="94"/>
                  </a:lnTo>
                  <a:lnTo>
                    <a:pt x="11" y="94"/>
                  </a:lnTo>
                  <a:lnTo>
                    <a:pt x="11" y="94"/>
                  </a:lnTo>
                  <a:lnTo>
                    <a:pt x="11" y="94"/>
                  </a:lnTo>
                  <a:lnTo>
                    <a:pt x="11" y="94"/>
                  </a:lnTo>
                  <a:lnTo>
                    <a:pt x="11" y="94"/>
                  </a:lnTo>
                  <a:close/>
                  <a:moveTo>
                    <a:pt x="11" y="94"/>
                  </a:moveTo>
                  <a:lnTo>
                    <a:pt x="11" y="88"/>
                  </a:lnTo>
                  <a:lnTo>
                    <a:pt x="11" y="88"/>
                  </a:lnTo>
                  <a:lnTo>
                    <a:pt x="11" y="88"/>
                  </a:lnTo>
                  <a:lnTo>
                    <a:pt x="11" y="94"/>
                  </a:lnTo>
                  <a:lnTo>
                    <a:pt x="11" y="94"/>
                  </a:lnTo>
                  <a:lnTo>
                    <a:pt x="11" y="94"/>
                  </a:lnTo>
                  <a:close/>
                  <a:moveTo>
                    <a:pt x="11" y="88"/>
                  </a:moveTo>
                  <a:lnTo>
                    <a:pt x="11" y="83"/>
                  </a:lnTo>
                  <a:lnTo>
                    <a:pt x="11" y="83"/>
                  </a:lnTo>
                  <a:lnTo>
                    <a:pt x="11" y="83"/>
                  </a:lnTo>
                  <a:lnTo>
                    <a:pt x="11" y="88"/>
                  </a:lnTo>
                  <a:lnTo>
                    <a:pt x="11" y="88"/>
                  </a:lnTo>
                  <a:lnTo>
                    <a:pt x="11" y="88"/>
                  </a:lnTo>
                  <a:close/>
                  <a:moveTo>
                    <a:pt x="11" y="83"/>
                  </a:moveTo>
                  <a:lnTo>
                    <a:pt x="11" y="77"/>
                  </a:lnTo>
                  <a:lnTo>
                    <a:pt x="11" y="77"/>
                  </a:lnTo>
                  <a:lnTo>
                    <a:pt x="11" y="77"/>
                  </a:lnTo>
                  <a:lnTo>
                    <a:pt x="11" y="83"/>
                  </a:lnTo>
                  <a:lnTo>
                    <a:pt x="11" y="83"/>
                  </a:lnTo>
                  <a:lnTo>
                    <a:pt x="11" y="83"/>
                  </a:lnTo>
                  <a:close/>
                  <a:moveTo>
                    <a:pt x="11" y="77"/>
                  </a:moveTo>
                  <a:lnTo>
                    <a:pt x="11" y="72"/>
                  </a:lnTo>
                  <a:lnTo>
                    <a:pt x="11" y="72"/>
                  </a:lnTo>
                  <a:lnTo>
                    <a:pt x="11" y="72"/>
                  </a:lnTo>
                  <a:lnTo>
                    <a:pt x="11" y="77"/>
                  </a:lnTo>
                  <a:lnTo>
                    <a:pt x="11" y="77"/>
                  </a:lnTo>
                  <a:lnTo>
                    <a:pt x="11" y="77"/>
                  </a:lnTo>
                  <a:close/>
                  <a:moveTo>
                    <a:pt x="11" y="72"/>
                  </a:moveTo>
                  <a:lnTo>
                    <a:pt x="11" y="66"/>
                  </a:lnTo>
                  <a:lnTo>
                    <a:pt x="11" y="66"/>
                  </a:lnTo>
                  <a:lnTo>
                    <a:pt x="11" y="66"/>
                  </a:lnTo>
                  <a:lnTo>
                    <a:pt x="11" y="72"/>
                  </a:lnTo>
                  <a:lnTo>
                    <a:pt x="11" y="72"/>
                  </a:lnTo>
                  <a:lnTo>
                    <a:pt x="11" y="72"/>
                  </a:lnTo>
                  <a:close/>
                  <a:moveTo>
                    <a:pt x="11" y="66"/>
                  </a:moveTo>
                  <a:lnTo>
                    <a:pt x="11" y="61"/>
                  </a:lnTo>
                  <a:lnTo>
                    <a:pt x="11" y="61"/>
                  </a:lnTo>
                  <a:lnTo>
                    <a:pt x="11" y="61"/>
                  </a:lnTo>
                  <a:lnTo>
                    <a:pt x="11" y="66"/>
                  </a:lnTo>
                  <a:lnTo>
                    <a:pt x="11" y="66"/>
                  </a:lnTo>
                  <a:lnTo>
                    <a:pt x="11" y="66"/>
                  </a:lnTo>
                  <a:close/>
                  <a:moveTo>
                    <a:pt x="11" y="61"/>
                  </a:moveTo>
                  <a:lnTo>
                    <a:pt x="5" y="61"/>
                  </a:lnTo>
                  <a:lnTo>
                    <a:pt x="11" y="55"/>
                  </a:lnTo>
                  <a:lnTo>
                    <a:pt x="11" y="61"/>
                  </a:lnTo>
                  <a:lnTo>
                    <a:pt x="11" y="61"/>
                  </a:lnTo>
                  <a:lnTo>
                    <a:pt x="11" y="61"/>
                  </a:lnTo>
                  <a:lnTo>
                    <a:pt x="11" y="61"/>
                  </a:lnTo>
                  <a:close/>
                  <a:moveTo>
                    <a:pt x="5" y="55"/>
                  </a:moveTo>
                  <a:lnTo>
                    <a:pt x="5" y="55"/>
                  </a:lnTo>
                  <a:lnTo>
                    <a:pt x="5" y="55"/>
                  </a:lnTo>
                  <a:lnTo>
                    <a:pt x="11" y="55"/>
                  </a:lnTo>
                  <a:lnTo>
                    <a:pt x="11" y="55"/>
                  </a:lnTo>
                  <a:lnTo>
                    <a:pt x="11" y="55"/>
                  </a:lnTo>
                  <a:lnTo>
                    <a:pt x="5" y="55"/>
                  </a:lnTo>
                  <a:close/>
                  <a:moveTo>
                    <a:pt x="5" y="50"/>
                  </a:moveTo>
                  <a:lnTo>
                    <a:pt x="5" y="50"/>
                  </a:lnTo>
                  <a:lnTo>
                    <a:pt x="5" y="50"/>
                  </a:lnTo>
                  <a:lnTo>
                    <a:pt x="5" y="50"/>
                  </a:lnTo>
                  <a:lnTo>
                    <a:pt x="11" y="50"/>
                  </a:lnTo>
                  <a:lnTo>
                    <a:pt x="5" y="50"/>
                  </a:lnTo>
                  <a:lnTo>
                    <a:pt x="5" y="50"/>
                  </a:lnTo>
                  <a:close/>
                  <a:moveTo>
                    <a:pt x="5" y="44"/>
                  </a:moveTo>
                  <a:lnTo>
                    <a:pt x="5" y="44"/>
                  </a:lnTo>
                  <a:lnTo>
                    <a:pt x="5" y="44"/>
                  </a:lnTo>
                  <a:lnTo>
                    <a:pt x="5" y="44"/>
                  </a:lnTo>
                  <a:lnTo>
                    <a:pt x="5" y="44"/>
                  </a:lnTo>
                  <a:lnTo>
                    <a:pt x="5" y="44"/>
                  </a:lnTo>
                  <a:lnTo>
                    <a:pt x="5" y="44"/>
                  </a:lnTo>
                  <a:close/>
                  <a:moveTo>
                    <a:pt x="5" y="38"/>
                  </a:moveTo>
                  <a:lnTo>
                    <a:pt x="5" y="38"/>
                  </a:lnTo>
                  <a:lnTo>
                    <a:pt x="5" y="38"/>
                  </a:lnTo>
                  <a:lnTo>
                    <a:pt x="5" y="38"/>
                  </a:lnTo>
                  <a:lnTo>
                    <a:pt x="5" y="38"/>
                  </a:lnTo>
                  <a:lnTo>
                    <a:pt x="5" y="38"/>
                  </a:lnTo>
                  <a:lnTo>
                    <a:pt x="5" y="38"/>
                  </a:lnTo>
                  <a:close/>
                  <a:moveTo>
                    <a:pt x="5" y="38"/>
                  </a:moveTo>
                  <a:lnTo>
                    <a:pt x="5" y="33"/>
                  </a:lnTo>
                  <a:lnTo>
                    <a:pt x="5" y="33"/>
                  </a:lnTo>
                  <a:lnTo>
                    <a:pt x="5" y="33"/>
                  </a:lnTo>
                  <a:lnTo>
                    <a:pt x="5" y="38"/>
                  </a:lnTo>
                  <a:lnTo>
                    <a:pt x="5" y="38"/>
                  </a:lnTo>
                  <a:lnTo>
                    <a:pt x="5" y="38"/>
                  </a:lnTo>
                  <a:close/>
                  <a:moveTo>
                    <a:pt x="5" y="33"/>
                  </a:moveTo>
                  <a:lnTo>
                    <a:pt x="5" y="27"/>
                  </a:lnTo>
                  <a:lnTo>
                    <a:pt x="5" y="27"/>
                  </a:lnTo>
                  <a:lnTo>
                    <a:pt x="5" y="27"/>
                  </a:lnTo>
                  <a:lnTo>
                    <a:pt x="5" y="33"/>
                  </a:lnTo>
                  <a:lnTo>
                    <a:pt x="5" y="33"/>
                  </a:lnTo>
                  <a:lnTo>
                    <a:pt x="5" y="33"/>
                  </a:lnTo>
                  <a:close/>
                  <a:moveTo>
                    <a:pt x="5" y="27"/>
                  </a:moveTo>
                  <a:lnTo>
                    <a:pt x="5" y="22"/>
                  </a:lnTo>
                  <a:lnTo>
                    <a:pt x="5" y="22"/>
                  </a:lnTo>
                  <a:lnTo>
                    <a:pt x="5" y="22"/>
                  </a:lnTo>
                  <a:lnTo>
                    <a:pt x="5" y="27"/>
                  </a:lnTo>
                  <a:lnTo>
                    <a:pt x="5" y="27"/>
                  </a:lnTo>
                  <a:lnTo>
                    <a:pt x="5" y="27"/>
                  </a:lnTo>
                  <a:close/>
                  <a:moveTo>
                    <a:pt x="5" y="22"/>
                  </a:moveTo>
                  <a:lnTo>
                    <a:pt x="5" y="16"/>
                  </a:lnTo>
                  <a:lnTo>
                    <a:pt x="5" y="16"/>
                  </a:lnTo>
                  <a:lnTo>
                    <a:pt x="5" y="16"/>
                  </a:lnTo>
                  <a:lnTo>
                    <a:pt x="5" y="22"/>
                  </a:lnTo>
                  <a:lnTo>
                    <a:pt x="5" y="22"/>
                  </a:lnTo>
                  <a:lnTo>
                    <a:pt x="5" y="22"/>
                  </a:lnTo>
                  <a:close/>
                  <a:moveTo>
                    <a:pt x="5" y="16"/>
                  </a:moveTo>
                  <a:lnTo>
                    <a:pt x="5" y="11"/>
                  </a:lnTo>
                  <a:lnTo>
                    <a:pt x="5" y="11"/>
                  </a:lnTo>
                  <a:lnTo>
                    <a:pt x="5" y="11"/>
                  </a:lnTo>
                  <a:lnTo>
                    <a:pt x="5" y="16"/>
                  </a:lnTo>
                  <a:lnTo>
                    <a:pt x="5" y="16"/>
                  </a:lnTo>
                  <a:lnTo>
                    <a:pt x="5" y="16"/>
                  </a:lnTo>
                  <a:close/>
                  <a:moveTo>
                    <a:pt x="5" y="11"/>
                  </a:moveTo>
                  <a:lnTo>
                    <a:pt x="5" y="5"/>
                  </a:lnTo>
                  <a:lnTo>
                    <a:pt x="5" y="5"/>
                  </a:lnTo>
                  <a:lnTo>
                    <a:pt x="5" y="5"/>
                  </a:lnTo>
                  <a:lnTo>
                    <a:pt x="5" y="11"/>
                  </a:lnTo>
                  <a:lnTo>
                    <a:pt x="5" y="11"/>
                  </a:lnTo>
                  <a:lnTo>
                    <a:pt x="5" y="11"/>
                  </a:lnTo>
                  <a:close/>
                  <a:moveTo>
                    <a:pt x="0" y="5"/>
                  </a:moveTo>
                  <a:lnTo>
                    <a:pt x="0" y="0"/>
                  </a:lnTo>
                  <a:lnTo>
                    <a:pt x="0" y="0"/>
                  </a:lnTo>
                  <a:lnTo>
                    <a:pt x="5" y="0"/>
                  </a:lnTo>
                  <a:lnTo>
                    <a:pt x="5" y="5"/>
                  </a:lnTo>
                  <a:lnTo>
                    <a:pt x="5"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4" name="Freeform 1228"/>
            <p:cNvSpPr>
              <a:spLocks noEditPoints="1"/>
            </p:cNvSpPr>
            <p:nvPr/>
          </p:nvSpPr>
          <p:spPr bwMode="auto">
            <a:xfrm>
              <a:off x="4549776" y="1093788"/>
              <a:ext cx="52388" cy="422275"/>
            </a:xfrm>
            <a:custGeom>
              <a:avLst/>
              <a:gdLst>
                <a:gd name="T0" fmla="*/ 33 w 33"/>
                <a:gd name="T1" fmla="*/ 266 h 266"/>
                <a:gd name="T2" fmla="*/ 33 w 33"/>
                <a:gd name="T3" fmla="*/ 261 h 266"/>
                <a:gd name="T4" fmla="*/ 33 w 33"/>
                <a:gd name="T5" fmla="*/ 255 h 266"/>
                <a:gd name="T6" fmla="*/ 28 w 33"/>
                <a:gd name="T7" fmla="*/ 249 h 266"/>
                <a:gd name="T8" fmla="*/ 28 w 33"/>
                <a:gd name="T9" fmla="*/ 244 h 266"/>
                <a:gd name="T10" fmla="*/ 28 w 33"/>
                <a:gd name="T11" fmla="*/ 244 h 266"/>
                <a:gd name="T12" fmla="*/ 28 w 33"/>
                <a:gd name="T13" fmla="*/ 244 h 266"/>
                <a:gd name="T14" fmla="*/ 28 w 33"/>
                <a:gd name="T15" fmla="*/ 238 h 266"/>
                <a:gd name="T16" fmla="*/ 28 w 33"/>
                <a:gd name="T17" fmla="*/ 233 h 266"/>
                <a:gd name="T18" fmla="*/ 28 w 33"/>
                <a:gd name="T19" fmla="*/ 227 h 266"/>
                <a:gd name="T20" fmla="*/ 28 w 33"/>
                <a:gd name="T21" fmla="*/ 222 h 266"/>
                <a:gd name="T22" fmla="*/ 22 w 33"/>
                <a:gd name="T23" fmla="*/ 216 h 266"/>
                <a:gd name="T24" fmla="*/ 22 w 33"/>
                <a:gd name="T25" fmla="*/ 216 h 266"/>
                <a:gd name="T26" fmla="*/ 22 w 33"/>
                <a:gd name="T27" fmla="*/ 216 h 266"/>
                <a:gd name="T28" fmla="*/ 28 w 33"/>
                <a:gd name="T29" fmla="*/ 211 h 266"/>
                <a:gd name="T30" fmla="*/ 28 w 33"/>
                <a:gd name="T31" fmla="*/ 205 h 266"/>
                <a:gd name="T32" fmla="*/ 22 w 33"/>
                <a:gd name="T33" fmla="*/ 199 h 266"/>
                <a:gd name="T34" fmla="*/ 22 w 33"/>
                <a:gd name="T35" fmla="*/ 194 h 266"/>
                <a:gd name="T36" fmla="*/ 22 w 33"/>
                <a:gd name="T37" fmla="*/ 188 h 266"/>
                <a:gd name="T38" fmla="*/ 22 w 33"/>
                <a:gd name="T39" fmla="*/ 183 h 266"/>
                <a:gd name="T40" fmla="*/ 22 w 33"/>
                <a:gd name="T41" fmla="*/ 183 h 266"/>
                <a:gd name="T42" fmla="*/ 22 w 33"/>
                <a:gd name="T43" fmla="*/ 183 h 266"/>
                <a:gd name="T44" fmla="*/ 22 w 33"/>
                <a:gd name="T45" fmla="*/ 177 h 266"/>
                <a:gd name="T46" fmla="*/ 22 w 33"/>
                <a:gd name="T47" fmla="*/ 166 h 266"/>
                <a:gd name="T48" fmla="*/ 22 w 33"/>
                <a:gd name="T49" fmla="*/ 161 h 266"/>
                <a:gd name="T50" fmla="*/ 16 w 33"/>
                <a:gd name="T51" fmla="*/ 161 h 266"/>
                <a:gd name="T52" fmla="*/ 16 w 33"/>
                <a:gd name="T53" fmla="*/ 155 h 266"/>
                <a:gd name="T54" fmla="*/ 16 w 33"/>
                <a:gd name="T55" fmla="*/ 155 h 266"/>
                <a:gd name="T56" fmla="*/ 16 w 33"/>
                <a:gd name="T57" fmla="*/ 149 h 266"/>
                <a:gd name="T58" fmla="*/ 16 w 33"/>
                <a:gd name="T59" fmla="*/ 144 h 266"/>
                <a:gd name="T60" fmla="*/ 16 w 33"/>
                <a:gd name="T61" fmla="*/ 138 h 266"/>
                <a:gd name="T62" fmla="*/ 16 w 33"/>
                <a:gd name="T63" fmla="*/ 133 h 266"/>
                <a:gd name="T64" fmla="*/ 16 w 33"/>
                <a:gd name="T65" fmla="*/ 127 h 266"/>
                <a:gd name="T66" fmla="*/ 16 w 33"/>
                <a:gd name="T67" fmla="*/ 127 h 266"/>
                <a:gd name="T68" fmla="*/ 16 w 33"/>
                <a:gd name="T69" fmla="*/ 127 h 266"/>
                <a:gd name="T70" fmla="*/ 16 w 33"/>
                <a:gd name="T71" fmla="*/ 122 h 266"/>
                <a:gd name="T72" fmla="*/ 16 w 33"/>
                <a:gd name="T73" fmla="*/ 116 h 266"/>
                <a:gd name="T74" fmla="*/ 16 w 33"/>
                <a:gd name="T75" fmla="*/ 111 h 266"/>
                <a:gd name="T76" fmla="*/ 11 w 33"/>
                <a:gd name="T77" fmla="*/ 105 h 266"/>
                <a:gd name="T78" fmla="*/ 11 w 33"/>
                <a:gd name="T79" fmla="*/ 99 h 266"/>
                <a:gd name="T80" fmla="*/ 11 w 33"/>
                <a:gd name="T81" fmla="*/ 94 h 266"/>
                <a:gd name="T82" fmla="*/ 11 w 33"/>
                <a:gd name="T83" fmla="*/ 94 h 266"/>
                <a:gd name="T84" fmla="*/ 11 w 33"/>
                <a:gd name="T85" fmla="*/ 94 h 266"/>
                <a:gd name="T86" fmla="*/ 11 w 33"/>
                <a:gd name="T87" fmla="*/ 88 h 266"/>
                <a:gd name="T88" fmla="*/ 11 w 33"/>
                <a:gd name="T89" fmla="*/ 77 h 266"/>
                <a:gd name="T90" fmla="*/ 11 w 33"/>
                <a:gd name="T91" fmla="*/ 72 h 266"/>
                <a:gd name="T92" fmla="*/ 11 w 33"/>
                <a:gd name="T93" fmla="*/ 66 h 266"/>
                <a:gd name="T94" fmla="*/ 11 w 33"/>
                <a:gd name="T95" fmla="*/ 66 h 266"/>
                <a:gd name="T96" fmla="*/ 11 w 33"/>
                <a:gd name="T97" fmla="*/ 66 h 266"/>
                <a:gd name="T98" fmla="*/ 11 w 33"/>
                <a:gd name="T99" fmla="*/ 61 h 266"/>
                <a:gd name="T100" fmla="*/ 11 w 33"/>
                <a:gd name="T101" fmla="*/ 55 h 266"/>
                <a:gd name="T102" fmla="*/ 11 w 33"/>
                <a:gd name="T103" fmla="*/ 50 h 266"/>
                <a:gd name="T104" fmla="*/ 5 w 33"/>
                <a:gd name="T105" fmla="*/ 44 h 266"/>
                <a:gd name="T106" fmla="*/ 5 w 33"/>
                <a:gd name="T107" fmla="*/ 38 h 266"/>
                <a:gd name="T108" fmla="*/ 5 w 33"/>
                <a:gd name="T109" fmla="*/ 38 h 266"/>
                <a:gd name="T110" fmla="*/ 5 w 33"/>
                <a:gd name="T111" fmla="*/ 38 h 266"/>
                <a:gd name="T112" fmla="*/ 5 w 33"/>
                <a:gd name="T113" fmla="*/ 33 h 266"/>
                <a:gd name="T114" fmla="*/ 5 w 33"/>
                <a:gd name="T115" fmla="*/ 27 h 266"/>
                <a:gd name="T116" fmla="*/ 5 w 33"/>
                <a:gd name="T117" fmla="*/ 16 h 266"/>
                <a:gd name="T118" fmla="*/ 5 w 33"/>
                <a:gd name="T119" fmla="*/ 11 h 266"/>
                <a:gd name="T120" fmla="*/ 0 w 33"/>
                <a:gd name="T121" fmla="*/ 5 h 266"/>
                <a:gd name="T122" fmla="*/ 0 w 33"/>
                <a:gd name="T123" fmla="*/ 5 h 266"/>
                <a:gd name="T124" fmla="*/ 0 w 33"/>
                <a:gd name="T125" fmla="*/ 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66">
                  <a:moveTo>
                    <a:pt x="28" y="266"/>
                  </a:moveTo>
                  <a:lnTo>
                    <a:pt x="28" y="266"/>
                  </a:lnTo>
                  <a:lnTo>
                    <a:pt x="33" y="266"/>
                  </a:lnTo>
                  <a:lnTo>
                    <a:pt x="33" y="266"/>
                  </a:lnTo>
                  <a:lnTo>
                    <a:pt x="33" y="266"/>
                  </a:lnTo>
                  <a:lnTo>
                    <a:pt x="33" y="266"/>
                  </a:lnTo>
                  <a:lnTo>
                    <a:pt x="28" y="266"/>
                  </a:lnTo>
                  <a:close/>
                  <a:moveTo>
                    <a:pt x="28" y="261"/>
                  </a:moveTo>
                  <a:lnTo>
                    <a:pt x="28" y="261"/>
                  </a:lnTo>
                  <a:lnTo>
                    <a:pt x="28" y="261"/>
                  </a:lnTo>
                  <a:lnTo>
                    <a:pt x="33" y="261"/>
                  </a:lnTo>
                  <a:lnTo>
                    <a:pt x="33" y="261"/>
                  </a:lnTo>
                  <a:lnTo>
                    <a:pt x="33" y="266"/>
                  </a:lnTo>
                  <a:lnTo>
                    <a:pt x="28" y="261"/>
                  </a:lnTo>
                  <a:close/>
                  <a:moveTo>
                    <a:pt x="28" y="261"/>
                  </a:moveTo>
                  <a:lnTo>
                    <a:pt x="28" y="255"/>
                  </a:lnTo>
                  <a:lnTo>
                    <a:pt x="28" y="255"/>
                  </a:lnTo>
                  <a:lnTo>
                    <a:pt x="33" y="255"/>
                  </a:lnTo>
                  <a:lnTo>
                    <a:pt x="33" y="261"/>
                  </a:lnTo>
                  <a:lnTo>
                    <a:pt x="28" y="261"/>
                  </a:lnTo>
                  <a:lnTo>
                    <a:pt x="28" y="261"/>
                  </a:lnTo>
                  <a:close/>
                  <a:moveTo>
                    <a:pt x="28" y="255"/>
                  </a:moveTo>
                  <a:lnTo>
                    <a:pt x="28" y="249"/>
                  </a:lnTo>
                  <a:lnTo>
                    <a:pt x="28" y="249"/>
                  </a:lnTo>
                  <a:lnTo>
                    <a:pt x="28" y="249"/>
                  </a:lnTo>
                  <a:lnTo>
                    <a:pt x="33" y="255"/>
                  </a:lnTo>
                  <a:lnTo>
                    <a:pt x="28" y="255"/>
                  </a:lnTo>
                  <a:lnTo>
                    <a:pt x="28" y="255"/>
                  </a:lnTo>
                  <a:close/>
                  <a:moveTo>
                    <a:pt x="28" y="249"/>
                  </a:moveTo>
                  <a:lnTo>
                    <a:pt x="28" y="244"/>
                  </a:lnTo>
                  <a:lnTo>
                    <a:pt x="28" y="244"/>
                  </a:lnTo>
                  <a:lnTo>
                    <a:pt x="28" y="244"/>
                  </a:lnTo>
                  <a:lnTo>
                    <a:pt x="28" y="249"/>
                  </a:lnTo>
                  <a:lnTo>
                    <a:pt x="28" y="249"/>
                  </a:lnTo>
                  <a:lnTo>
                    <a:pt x="28" y="249"/>
                  </a:lnTo>
                  <a:close/>
                  <a:moveTo>
                    <a:pt x="28" y="244"/>
                  </a:moveTo>
                  <a:lnTo>
                    <a:pt x="28" y="238"/>
                  </a:lnTo>
                  <a:lnTo>
                    <a:pt x="28" y="238"/>
                  </a:lnTo>
                  <a:lnTo>
                    <a:pt x="28" y="238"/>
                  </a:lnTo>
                  <a:lnTo>
                    <a:pt x="28" y="244"/>
                  </a:lnTo>
                  <a:lnTo>
                    <a:pt x="28" y="244"/>
                  </a:lnTo>
                  <a:lnTo>
                    <a:pt x="28" y="244"/>
                  </a:lnTo>
                  <a:close/>
                  <a:moveTo>
                    <a:pt x="28" y="238"/>
                  </a:moveTo>
                  <a:lnTo>
                    <a:pt x="28" y="238"/>
                  </a:lnTo>
                  <a:lnTo>
                    <a:pt x="28" y="233"/>
                  </a:lnTo>
                  <a:lnTo>
                    <a:pt x="28" y="238"/>
                  </a:lnTo>
                  <a:lnTo>
                    <a:pt x="28" y="238"/>
                  </a:lnTo>
                  <a:lnTo>
                    <a:pt x="28" y="238"/>
                  </a:lnTo>
                  <a:lnTo>
                    <a:pt x="28" y="238"/>
                  </a:lnTo>
                  <a:close/>
                  <a:moveTo>
                    <a:pt x="28" y="233"/>
                  </a:moveTo>
                  <a:lnTo>
                    <a:pt x="28" y="233"/>
                  </a:lnTo>
                  <a:lnTo>
                    <a:pt x="28" y="233"/>
                  </a:lnTo>
                  <a:lnTo>
                    <a:pt x="28" y="233"/>
                  </a:lnTo>
                  <a:lnTo>
                    <a:pt x="28" y="233"/>
                  </a:lnTo>
                  <a:lnTo>
                    <a:pt x="28" y="233"/>
                  </a:lnTo>
                  <a:lnTo>
                    <a:pt x="28" y="233"/>
                  </a:lnTo>
                  <a:close/>
                  <a:moveTo>
                    <a:pt x="28" y="227"/>
                  </a:moveTo>
                  <a:lnTo>
                    <a:pt x="28" y="227"/>
                  </a:lnTo>
                  <a:lnTo>
                    <a:pt x="28" y="227"/>
                  </a:lnTo>
                  <a:lnTo>
                    <a:pt x="28" y="227"/>
                  </a:lnTo>
                  <a:lnTo>
                    <a:pt x="28" y="227"/>
                  </a:lnTo>
                  <a:lnTo>
                    <a:pt x="28" y="227"/>
                  </a:lnTo>
                  <a:lnTo>
                    <a:pt x="28" y="227"/>
                  </a:lnTo>
                  <a:close/>
                  <a:moveTo>
                    <a:pt x="28" y="227"/>
                  </a:moveTo>
                  <a:lnTo>
                    <a:pt x="28" y="222"/>
                  </a:lnTo>
                  <a:lnTo>
                    <a:pt x="28" y="222"/>
                  </a:lnTo>
                  <a:lnTo>
                    <a:pt x="28" y="222"/>
                  </a:lnTo>
                  <a:lnTo>
                    <a:pt x="28" y="227"/>
                  </a:lnTo>
                  <a:lnTo>
                    <a:pt x="28" y="227"/>
                  </a:lnTo>
                  <a:lnTo>
                    <a:pt x="28" y="227"/>
                  </a:lnTo>
                  <a:close/>
                  <a:moveTo>
                    <a:pt x="28" y="222"/>
                  </a:moveTo>
                  <a:lnTo>
                    <a:pt x="22" y="216"/>
                  </a:lnTo>
                  <a:lnTo>
                    <a:pt x="28" y="216"/>
                  </a:lnTo>
                  <a:lnTo>
                    <a:pt x="28" y="216"/>
                  </a:lnTo>
                  <a:lnTo>
                    <a:pt x="28" y="222"/>
                  </a:lnTo>
                  <a:lnTo>
                    <a:pt x="28" y="222"/>
                  </a:lnTo>
                  <a:lnTo>
                    <a:pt x="28" y="222"/>
                  </a:lnTo>
                  <a:close/>
                  <a:moveTo>
                    <a:pt x="22" y="216"/>
                  </a:moveTo>
                  <a:lnTo>
                    <a:pt x="22" y="211"/>
                  </a:lnTo>
                  <a:lnTo>
                    <a:pt x="28" y="211"/>
                  </a:lnTo>
                  <a:lnTo>
                    <a:pt x="28" y="211"/>
                  </a:lnTo>
                  <a:lnTo>
                    <a:pt x="28" y="216"/>
                  </a:lnTo>
                  <a:lnTo>
                    <a:pt x="28" y="216"/>
                  </a:lnTo>
                  <a:lnTo>
                    <a:pt x="22" y="216"/>
                  </a:lnTo>
                  <a:close/>
                  <a:moveTo>
                    <a:pt x="22" y="211"/>
                  </a:moveTo>
                  <a:lnTo>
                    <a:pt x="22" y="205"/>
                  </a:lnTo>
                  <a:lnTo>
                    <a:pt x="22" y="205"/>
                  </a:lnTo>
                  <a:lnTo>
                    <a:pt x="28" y="205"/>
                  </a:lnTo>
                  <a:lnTo>
                    <a:pt x="28" y="211"/>
                  </a:lnTo>
                  <a:lnTo>
                    <a:pt x="28" y="211"/>
                  </a:lnTo>
                  <a:lnTo>
                    <a:pt x="22" y="211"/>
                  </a:lnTo>
                  <a:close/>
                  <a:moveTo>
                    <a:pt x="22" y="205"/>
                  </a:moveTo>
                  <a:lnTo>
                    <a:pt x="22" y="199"/>
                  </a:lnTo>
                  <a:lnTo>
                    <a:pt x="22" y="199"/>
                  </a:lnTo>
                  <a:lnTo>
                    <a:pt x="28" y="199"/>
                  </a:lnTo>
                  <a:lnTo>
                    <a:pt x="28" y="205"/>
                  </a:lnTo>
                  <a:lnTo>
                    <a:pt x="22" y="205"/>
                  </a:lnTo>
                  <a:lnTo>
                    <a:pt x="22" y="205"/>
                  </a:lnTo>
                  <a:close/>
                  <a:moveTo>
                    <a:pt x="22" y="199"/>
                  </a:moveTo>
                  <a:lnTo>
                    <a:pt x="22" y="199"/>
                  </a:lnTo>
                  <a:lnTo>
                    <a:pt x="22" y="194"/>
                  </a:lnTo>
                  <a:lnTo>
                    <a:pt x="22" y="199"/>
                  </a:lnTo>
                  <a:lnTo>
                    <a:pt x="28" y="199"/>
                  </a:lnTo>
                  <a:lnTo>
                    <a:pt x="22" y="199"/>
                  </a:lnTo>
                  <a:lnTo>
                    <a:pt x="22" y="199"/>
                  </a:lnTo>
                  <a:close/>
                  <a:moveTo>
                    <a:pt x="22" y="194"/>
                  </a:moveTo>
                  <a:lnTo>
                    <a:pt x="22" y="194"/>
                  </a:lnTo>
                  <a:lnTo>
                    <a:pt x="22" y="194"/>
                  </a:lnTo>
                  <a:lnTo>
                    <a:pt x="22" y="194"/>
                  </a:lnTo>
                  <a:lnTo>
                    <a:pt x="22" y="194"/>
                  </a:lnTo>
                  <a:lnTo>
                    <a:pt x="22" y="194"/>
                  </a:lnTo>
                  <a:lnTo>
                    <a:pt x="22" y="194"/>
                  </a:lnTo>
                  <a:close/>
                  <a:moveTo>
                    <a:pt x="22" y="188"/>
                  </a:moveTo>
                  <a:lnTo>
                    <a:pt x="22" y="188"/>
                  </a:lnTo>
                  <a:lnTo>
                    <a:pt x="22" y="188"/>
                  </a:lnTo>
                  <a:lnTo>
                    <a:pt x="22" y="188"/>
                  </a:lnTo>
                  <a:lnTo>
                    <a:pt x="22" y="188"/>
                  </a:lnTo>
                  <a:lnTo>
                    <a:pt x="22" y="188"/>
                  </a:lnTo>
                  <a:lnTo>
                    <a:pt x="22" y="188"/>
                  </a:lnTo>
                  <a:close/>
                  <a:moveTo>
                    <a:pt x="22" y="183"/>
                  </a:moveTo>
                  <a:lnTo>
                    <a:pt x="22" y="183"/>
                  </a:lnTo>
                  <a:lnTo>
                    <a:pt x="22" y="183"/>
                  </a:lnTo>
                  <a:lnTo>
                    <a:pt x="22" y="183"/>
                  </a:lnTo>
                  <a:lnTo>
                    <a:pt x="22" y="183"/>
                  </a:lnTo>
                  <a:lnTo>
                    <a:pt x="22" y="188"/>
                  </a:lnTo>
                  <a:lnTo>
                    <a:pt x="22" y="183"/>
                  </a:lnTo>
                  <a:close/>
                  <a:moveTo>
                    <a:pt x="22" y="183"/>
                  </a:moveTo>
                  <a:lnTo>
                    <a:pt x="22" y="177"/>
                  </a:lnTo>
                  <a:lnTo>
                    <a:pt x="22" y="177"/>
                  </a:lnTo>
                  <a:lnTo>
                    <a:pt x="22" y="177"/>
                  </a:lnTo>
                  <a:lnTo>
                    <a:pt x="22" y="183"/>
                  </a:lnTo>
                  <a:lnTo>
                    <a:pt x="22" y="183"/>
                  </a:lnTo>
                  <a:lnTo>
                    <a:pt x="22" y="183"/>
                  </a:lnTo>
                  <a:close/>
                  <a:moveTo>
                    <a:pt x="22" y="177"/>
                  </a:moveTo>
                  <a:lnTo>
                    <a:pt x="22" y="172"/>
                  </a:lnTo>
                  <a:lnTo>
                    <a:pt x="22" y="172"/>
                  </a:lnTo>
                  <a:lnTo>
                    <a:pt x="22" y="172"/>
                  </a:lnTo>
                  <a:lnTo>
                    <a:pt x="22" y="177"/>
                  </a:lnTo>
                  <a:lnTo>
                    <a:pt x="22" y="177"/>
                  </a:lnTo>
                  <a:lnTo>
                    <a:pt x="22" y="177"/>
                  </a:lnTo>
                  <a:close/>
                  <a:moveTo>
                    <a:pt x="22" y="172"/>
                  </a:moveTo>
                  <a:lnTo>
                    <a:pt x="22" y="166"/>
                  </a:lnTo>
                  <a:lnTo>
                    <a:pt x="22" y="166"/>
                  </a:lnTo>
                  <a:lnTo>
                    <a:pt x="22" y="166"/>
                  </a:lnTo>
                  <a:lnTo>
                    <a:pt x="22" y="172"/>
                  </a:lnTo>
                  <a:lnTo>
                    <a:pt x="22" y="172"/>
                  </a:lnTo>
                  <a:lnTo>
                    <a:pt x="22" y="172"/>
                  </a:lnTo>
                  <a:close/>
                  <a:moveTo>
                    <a:pt x="16" y="166"/>
                  </a:moveTo>
                  <a:lnTo>
                    <a:pt x="16" y="161"/>
                  </a:lnTo>
                  <a:lnTo>
                    <a:pt x="22" y="161"/>
                  </a:lnTo>
                  <a:lnTo>
                    <a:pt x="22" y="161"/>
                  </a:lnTo>
                  <a:lnTo>
                    <a:pt x="22" y="166"/>
                  </a:lnTo>
                  <a:lnTo>
                    <a:pt x="22" y="166"/>
                  </a:lnTo>
                  <a:lnTo>
                    <a:pt x="16" y="166"/>
                  </a:lnTo>
                  <a:close/>
                  <a:moveTo>
                    <a:pt x="16" y="161"/>
                  </a:moveTo>
                  <a:lnTo>
                    <a:pt x="16" y="161"/>
                  </a:lnTo>
                  <a:lnTo>
                    <a:pt x="16" y="155"/>
                  </a:lnTo>
                  <a:lnTo>
                    <a:pt x="22" y="161"/>
                  </a:lnTo>
                  <a:lnTo>
                    <a:pt x="22" y="161"/>
                  </a:lnTo>
                  <a:lnTo>
                    <a:pt x="22" y="161"/>
                  </a:lnTo>
                  <a:lnTo>
                    <a:pt x="16" y="161"/>
                  </a:lnTo>
                  <a:close/>
                  <a:moveTo>
                    <a:pt x="16" y="155"/>
                  </a:moveTo>
                  <a:lnTo>
                    <a:pt x="16" y="155"/>
                  </a:lnTo>
                  <a:lnTo>
                    <a:pt x="16" y="155"/>
                  </a:lnTo>
                  <a:lnTo>
                    <a:pt x="22" y="155"/>
                  </a:lnTo>
                  <a:lnTo>
                    <a:pt x="22" y="155"/>
                  </a:lnTo>
                  <a:lnTo>
                    <a:pt x="16" y="155"/>
                  </a:lnTo>
                  <a:lnTo>
                    <a:pt x="16" y="155"/>
                  </a:lnTo>
                  <a:close/>
                  <a:moveTo>
                    <a:pt x="16" y="149"/>
                  </a:moveTo>
                  <a:lnTo>
                    <a:pt x="16" y="149"/>
                  </a:lnTo>
                  <a:lnTo>
                    <a:pt x="16" y="149"/>
                  </a:lnTo>
                  <a:lnTo>
                    <a:pt x="22" y="149"/>
                  </a:lnTo>
                  <a:lnTo>
                    <a:pt x="22" y="149"/>
                  </a:lnTo>
                  <a:lnTo>
                    <a:pt x="16" y="149"/>
                  </a:lnTo>
                  <a:lnTo>
                    <a:pt x="16" y="149"/>
                  </a:lnTo>
                  <a:close/>
                  <a:moveTo>
                    <a:pt x="16" y="144"/>
                  </a:moveTo>
                  <a:lnTo>
                    <a:pt x="16" y="144"/>
                  </a:lnTo>
                  <a:lnTo>
                    <a:pt x="16" y="144"/>
                  </a:lnTo>
                  <a:lnTo>
                    <a:pt x="16" y="144"/>
                  </a:lnTo>
                  <a:lnTo>
                    <a:pt x="16" y="144"/>
                  </a:lnTo>
                  <a:lnTo>
                    <a:pt x="16" y="149"/>
                  </a:lnTo>
                  <a:lnTo>
                    <a:pt x="16" y="144"/>
                  </a:lnTo>
                  <a:close/>
                  <a:moveTo>
                    <a:pt x="16" y="144"/>
                  </a:moveTo>
                  <a:lnTo>
                    <a:pt x="16" y="138"/>
                  </a:lnTo>
                  <a:lnTo>
                    <a:pt x="16" y="138"/>
                  </a:lnTo>
                  <a:lnTo>
                    <a:pt x="16" y="138"/>
                  </a:lnTo>
                  <a:lnTo>
                    <a:pt x="16" y="144"/>
                  </a:lnTo>
                  <a:lnTo>
                    <a:pt x="16" y="144"/>
                  </a:lnTo>
                  <a:lnTo>
                    <a:pt x="16" y="144"/>
                  </a:lnTo>
                  <a:close/>
                  <a:moveTo>
                    <a:pt x="16" y="138"/>
                  </a:moveTo>
                  <a:lnTo>
                    <a:pt x="16" y="133"/>
                  </a:lnTo>
                  <a:lnTo>
                    <a:pt x="16" y="133"/>
                  </a:lnTo>
                  <a:lnTo>
                    <a:pt x="16" y="133"/>
                  </a:lnTo>
                  <a:lnTo>
                    <a:pt x="16" y="138"/>
                  </a:lnTo>
                  <a:lnTo>
                    <a:pt x="16" y="138"/>
                  </a:lnTo>
                  <a:lnTo>
                    <a:pt x="16" y="138"/>
                  </a:lnTo>
                  <a:close/>
                  <a:moveTo>
                    <a:pt x="16" y="133"/>
                  </a:moveTo>
                  <a:lnTo>
                    <a:pt x="16" y="127"/>
                  </a:lnTo>
                  <a:lnTo>
                    <a:pt x="16" y="127"/>
                  </a:lnTo>
                  <a:lnTo>
                    <a:pt x="16" y="127"/>
                  </a:lnTo>
                  <a:lnTo>
                    <a:pt x="16" y="133"/>
                  </a:lnTo>
                  <a:lnTo>
                    <a:pt x="16" y="133"/>
                  </a:lnTo>
                  <a:lnTo>
                    <a:pt x="16" y="133"/>
                  </a:lnTo>
                  <a:close/>
                  <a:moveTo>
                    <a:pt x="16" y="127"/>
                  </a:moveTo>
                  <a:lnTo>
                    <a:pt x="16" y="122"/>
                  </a:lnTo>
                  <a:lnTo>
                    <a:pt x="16" y="122"/>
                  </a:lnTo>
                  <a:lnTo>
                    <a:pt x="16" y="122"/>
                  </a:lnTo>
                  <a:lnTo>
                    <a:pt x="16" y="127"/>
                  </a:lnTo>
                  <a:lnTo>
                    <a:pt x="16" y="127"/>
                  </a:lnTo>
                  <a:lnTo>
                    <a:pt x="16" y="127"/>
                  </a:lnTo>
                  <a:close/>
                  <a:moveTo>
                    <a:pt x="16" y="122"/>
                  </a:moveTo>
                  <a:lnTo>
                    <a:pt x="16" y="116"/>
                  </a:lnTo>
                  <a:lnTo>
                    <a:pt x="16" y="116"/>
                  </a:lnTo>
                  <a:lnTo>
                    <a:pt x="16" y="116"/>
                  </a:lnTo>
                  <a:lnTo>
                    <a:pt x="16" y="122"/>
                  </a:lnTo>
                  <a:lnTo>
                    <a:pt x="16" y="122"/>
                  </a:lnTo>
                  <a:lnTo>
                    <a:pt x="16" y="122"/>
                  </a:lnTo>
                  <a:close/>
                  <a:moveTo>
                    <a:pt x="16" y="116"/>
                  </a:moveTo>
                  <a:lnTo>
                    <a:pt x="11" y="111"/>
                  </a:lnTo>
                  <a:lnTo>
                    <a:pt x="16" y="111"/>
                  </a:lnTo>
                  <a:lnTo>
                    <a:pt x="16" y="111"/>
                  </a:lnTo>
                  <a:lnTo>
                    <a:pt x="16" y="116"/>
                  </a:lnTo>
                  <a:lnTo>
                    <a:pt x="16" y="116"/>
                  </a:lnTo>
                  <a:lnTo>
                    <a:pt x="16" y="116"/>
                  </a:lnTo>
                  <a:close/>
                  <a:moveTo>
                    <a:pt x="11" y="111"/>
                  </a:moveTo>
                  <a:lnTo>
                    <a:pt x="11" y="111"/>
                  </a:lnTo>
                  <a:lnTo>
                    <a:pt x="16" y="105"/>
                  </a:lnTo>
                  <a:lnTo>
                    <a:pt x="16" y="111"/>
                  </a:lnTo>
                  <a:lnTo>
                    <a:pt x="16" y="111"/>
                  </a:lnTo>
                  <a:lnTo>
                    <a:pt x="16" y="111"/>
                  </a:lnTo>
                  <a:lnTo>
                    <a:pt x="11" y="111"/>
                  </a:lnTo>
                  <a:close/>
                  <a:moveTo>
                    <a:pt x="11" y="105"/>
                  </a:moveTo>
                  <a:lnTo>
                    <a:pt x="11" y="105"/>
                  </a:lnTo>
                  <a:lnTo>
                    <a:pt x="11" y="105"/>
                  </a:lnTo>
                  <a:lnTo>
                    <a:pt x="16" y="105"/>
                  </a:lnTo>
                  <a:lnTo>
                    <a:pt x="16" y="105"/>
                  </a:lnTo>
                  <a:lnTo>
                    <a:pt x="16" y="105"/>
                  </a:lnTo>
                  <a:lnTo>
                    <a:pt x="11" y="105"/>
                  </a:lnTo>
                  <a:close/>
                  <a:moveTo>
                    <a:pt x="11" y="99"/>
                  </a:moveTo>
                  <a:lnTo>
                    <a:pt x="11" y="99"/>
                  </a:lnTo>
                  <a:lnTo>
                    <a:pt x="11" y="99"/>
                  </a:lnTo>
                  <a:lnTo>
                    <a:pt x="16" y="99"/>
                  </a:lnTo>
                  <a:lnTo>
                    <a:pt x="16" y="99"/>
                  </a:lnTo>
                  <a:lnTo>
                    <a:pt x="11" y="99"/>
                  </a:lnTo>
                  <a:lnTo>
                    <a:pt x="11" y="99"/>
                  </a:lnTo>
                  <a:close/>
                  <a:moveTo>
                    <a:pt x="11" y="94"/>
                  </a:moveTo>
                  <a:lnTo>
                    <a:pt x="11" y="94"/>
                  </a:lnTo>
                  <a:lnTo>
                    <a:pt x="11" y="94"/>
                  </a:lnTo>
                  <a:lnTo>
                    <a:pt x="11" y="94"/>
                  </a:lnTo>
                  <a:lnTo>
                    <a:pt x="16" y="94"/>
                  </a:lnTo>
                  <a:lnTo>
                    <a:pt x="11" y="99"/>
                  </a:lnTo>
                  <a:lnTo>
                    <a:pt x="11" y="94"/>
                  </a:lnTo>
                  <a:close/>
                  <a:moveTo>
                    <a:pt x="11" y="94"/>
                  </a:moveTo>
                  <a:lnTo>
                    <a:pt x="11" y="88"/>
                  </a:lnTo>
                  <a:lnTo>
                    <a:pt x="11" y="88"/>
                  </a:lnTo>
                  <a:lnTo>
                    <a:pt x="11" y="88"/>
                  </a:lnTo>
                  <a:lnTo>
                    <a:pt x="11" y="94"/>
                  </a:lnTo>
                  <a:lnTo>
                    <a:pt x="11" y="94"/>
                  </a:lnTo>
                  <a:lnTo>
                    <a:pt x="11" y="94"/>
                  </a:lnTo>
                  <a:close/>
                  <a:moveTo>
                    <a:pt x="11" y="88"/>
                  </a:moveTo>
                  <a:lnTo>
                    <a:pt x="11" y="83"/>
                  </a:lnTo>
                  <a:lnTo>
                    <a:pt x="11" y="83"/>
                  </a:lnTo>
                  <a:lnTo>
                    <a:pt x="11" y="83"/>
                  </a:lnTo>
                  <a:lnTo>
                    <a:pt x="11" y="88"/>
                  </a:lnTo>
                  <a:lnTo>
                    <a:pt x="11" y="88"/>
                  </a:lnTo>
                  <a:lnTo>
                    <a:pt x="11" y="88"/>
                  </a:lnTo>
                  <a:close/>
                  <a:moveTo>
                    <a:pt x="11" y="83"/>
                  </a:moveTo>
                  <a:lnTo>
                    <a:pt x="11" y="77"/>
                  </a:lnTo>
                  <a:lnTo>
                    <a:pt x="11" y="77"/>
                  </a:lnTo>
                  <a:lnTo>
                    <a:pt x="11" y="77"/>
                  </a:lnTo>
                  <a:lnTo>
                    <a:pt x="11" y="83"/>
                  </a:lnTo>
                  <a:lnTo>
                    <a:pt x="11" y="83"/>
                  </a:lnTo>
                  <a:lnTo>
                    <a:pt x="11" y="83"/>
                  </a:lnTo>
                  <a:close/>
                  <a:moveTo>
                    <a:pt x="11" y="77"/>
                  </a:moveTo>
                  <a:lnTo>
                    <a:pt x="11" y="72"/>
                  </a:lnTo>
                  <a:lnTo>
                    <a:pt x="11" y="72"/>
                  </a:lnTo>
                  <a:lnTo>
                    <a:pt x="11" y="72"/>
                  </a:lnTo>
                  <a:lnTo>
                    <a:pt x="11" y="77"/>
                  </a:lnTo>
                  <a:lnTo>
                    <a:pt x="11" y="77"/>
                  </a:lnTo>
                  <a:lnTo>
                    <a:pt x="11" y="77"/>
                  </a:lnTo>
                  <a:close/>
                  <a:moveTo>
                    <a:pt x="11" y="72"/>
                  </a:moveTo>
                  <a:lnTo>
                    <a:pt x="11" y="66"/>
                  </a:lnTo>
                  <a:lnTo>
                    <a:pt x="11" y="66"/>
                  </a:lnTo>
                  <a:lnTo>
                    <a:pt x="11" y="66"/>
                  </a:lnTo>
                  <a:lnTo>
                    <a:pt x="11" y="72"/>
                  </a:lnTo>
                  <a:lnTo>
                    <a:pt x="11" y="72"/>
                  </a:lnTo>
                  <a:lnTo>
                    <a:pt x="11" y="72"/>
                  </a:lnTo>
                  <a:close/>
                  <a:moveTo>
                    <a:pt x="11" y="66"/>
                  </a:moveTo>
                  <a:lnTo>
                    <a:pt x="5" y="61"/>
                  </a:lnTo>
                  <a:lnTo>
                    <a:pt x="11" y="61"/>
                  </a:lnTo>
                  <a:lnTo>
                    <a:pt x="11" y="61"/>
                  </a:lnTo>
                  <a:lnTo>
                    <a:pt x="11" y="66"/>
                  </a:lnTo>
                  <a:lnTo>
                    <a:pt x="11" y="66"/>
                  </a:lnTo>
                  <a:lnTo>
                    <a:pt x="11" y="66"/>
                  </a:lnTo>
                  <a:close/>
                  <a:moveTo>
                    <a:pt x="5" y="61"/>
                  </a:moveTo>
                  <a:lnTo>
                    <a:pt x="5" y="61"/>
                  </a:lnTo>
                  <a:lnTo>
                    <a:pt x="11" y="55"/>
                  </a:lnTo>
                  <a:lnTo>
                    <a:pt x="11" y="61"/>
                  </a:lnTo>
                  <a:lnTo>
                    <a:pt x="11" y="61"/>
                  </a:lnTo>
                  <a:lnTo>
                    <a:pt x="11" y="61"/>
                  </a:lnTo>
                  <a:lnTo>
                    <a:pt x="5" y="61"/>
                  </a:lnTo>
                  <a:close/>
                  <a:moveTo>
                    <a:pt x="5" y="55"/>
                  </a:moveTo>
                  <a:lnTo>
                    <a:pt x="5" y="55"/>
                  </a:lnTo>
                  <a:lnTo>
                    <a:pt x="5" y="50"/>
                  </a:lnTo>
                  <a:lnTo>
                    <a:pt x="11" y="55"/>
                  </a:lnTo>
                  <a:lnTo>
                    <a:pt x="11" y="55"/>
                  </a:lnTo>
                  <a:lnTo>
                    <a:pt x="11" y="55"/>
                  </a:lnTo>
                  <a:lnTo>
                    <a:pt x="5" y="55"/>
                  </a:lnTo>
                  <a:close/>
                  <a:moveTo>
                    <a:pt x="5" y="50"/>
                  </a:moveTo>
                  <a:lnTo>
                    <a:pt x="5" y="50"/>
                  </a:lnTo>
                  <a:lnTo>
                    <a:pt x="5" y="50"/>
                  </a:lnTo>
                  <a:lnTo>
                    <a:pt x="11" y="50"/>
                  </a:lnTo>
                  <a:lnTo>
                    <a:pt x="11" y="50"/>
                  </a:lnTo>
                  <a:lnTo>
                    <a:pt x="5" y="50"/>
                  </a:lnTo>
                  <a:lnTo>
                    <a:pt x="5" y="50"/>
                  </a:lnTo>
                  <a:close/>
                  <a:moveTo>
                    <a:pt x="5" y="44"/>
                  </a:moveTo>
                  <a:lnTo>
                    <a:pt x="5" y="44"/>
                  </a:lnTo>
                  <a:lnTo>
                    <a:pt x="5" y="44"/>
                  </a:lnTo>
                  <a:lnTo>
                    <a:pt x="5" y="44"/>
                  </a:lnTo>
                  <a:lnTo>
                    <a:pt x="11" y="44"/>
                  </a:lnTo>
                  <a:lnTo>
                    <a:pt x="5" y="44"/>
                  </a:lnTo>
                  <a:lnTo>
                    <a:pt x="5" y="44"/>
                  </a:lnTo>
                  <a:close/>
                  <a:moveTo>
                    <a:pt x="5" y="38"/>
                  </a:moveTo>
                  <a:lnTo>
                    <a:pt x="5" y="38"/>
                  </a:lnTo>
                  <a:lnTo>
                    <a:pt x="5" y="38"/>
                  </a:lnTo>
                  <a:lnTo>
                    <a:pt x="5" y="38"/>
                  </a:lnTo>
                  <a:lnTo>
                    <a:pt x="5" y="38"/>
                  </a:lnTo>
                  <a:lnTo>
                    <a:pt x="5" y="44"/>
                  </a:lnTo>
                  <a:lnTo>
                    <a:pt x="5" y="38"/>
                  </a:lnTo>
                  <a:close/>
                  <a:moveTo>
                    <a:pt x="5" y="38"/>
                  </a:moveTo>
                  <a:lnTo>
                    <a:pt x="5" y="33"/>
                  </a:lnTo>
                  <a:lnTo>
                    <a:pt x="5" y="33"/>
                  </a:lnTo>
                  <a:lnTo>
                    <a:pt x="5" y="33"/>
                  </a:lnTo>
                  <a:lnTo>
                    <a:pt x="5" y="38"/>
                  </a:lnTo>
                  <a:lnTo>
                    <a:pt x="5" y="38"/>
                  </a:lnTo>
                  <a:lnTo>
                    <a:pt x="5" y="38"/>
                  </a:lnTo>
                  <a:close/>
                  <a:moveTo>
                    <a:pt x="5" y="33"/>
                  </a:moveTo>
                  <a:lnTo>
                    <a:pt x="5" y="27"/>
                  </a:lnTo>
                  <a:lnTo>
                    <a:pt x="5" y="27"/>
                  </a:lnTo>
                  <a:lnTo>
                    <a:pt x="5" y="27"/>
                  </a:lnTo>
                  <a:lnTo>
                    <a:pt x="5" y="33"/>
                  </a:lnTo>
                  <a:lnTo>
                    <a:pt x="5" y="33"/>
                  </a:lnTo>
                  <a:lnTo>
                    <a:pt x="5" y="33"/>
                  </a:lnTo>
                  <a:close/>
                  <a:moveTo>
                    <a:pt x="5" y="27"/>
                  </a:moveTo>
                  <a:lnTo>
                    <a:pt x="5" y="22"/>
                  </a:lnTo>
                  <a:lnTo>
                    <a:pt x="5" y="22"/>
                  </a:lnTo>
                  <a:lnTo>
                    <a:pt x="5" y="22"/>
                  </a:lnTo>
                  <a:lnTo>
                    <a:pt x="5" y="27"/>
                  </a:lnTo>
                  <a:lnTo>
                    <a:pt x="5" y="27"/>
                  </a:lnTo>
                  <a:lnTo>
                    <a:pt x="5" y="27"/>
                  </a:lnTo>
                  <a:close/>
                  <a:moveTo>
                    <a:pt x="5" y="22"/>
                  </a:moveTo>
                  <a:lnTo>
                    <a:pt x="5" y="16"/>
                  </a:lnTo>
                  <a:lnTo>
                    <a:pt x="5" y="16"/>
                  </a:lnTo>
                  <a:lnTo>
                    <a:pt x="5" y="16"/>
                  </a:lnTo>
                  <a:lnTo>
                    <a:pt x="5" y="22"/>
                  </a:lnTo>
                  <a:lnTo>
                    <a:pt x="5" y="22"/>
                  </a:lnTo>
                  <a:lnTo>
                    <a:pt x="5" y="22"/>
                  </a:lnTo>
                  <a:close/>
                  <a:moveTo>
                    <a:pt x="5" y="16"/>
                  </a:moveTo>
                  <a:lnTo>
                    <a:pt x="0" y="11"/>
                  </a:lnTo>
                  <a:lnTo>
                    <a:pt x="5" y="11"/>
                  </a:lnTo>
                  <a:lnTo>
                    <a:pt x="5" y="11"/>
                  </a:lnTo>
                  <a:lnTo>
                    <a:pt x="5" y="16"/>
                  </a:lnTo>
                  <a:lnTo>
                    <a:pt x="5" y="16"/>
                  </a:lnTo>
                  <a:lnTo>
                    <a:pt x="5" y="16"/>
                  </a:lnTo>
                  <a:close/>
                  <a:moveTo>
                    <a:pt x="0" y="11"/>
                  </a:moveTo>
                  <a:lnTo>
                    <a:pt x="0" y="5"/>
                  </a:lnTo>
                  <a:lnTo>
                    <a:pt x="5" y="5"/>
                  </a:lnTo>
                  <a:lnTo>
                    <a:pt x="5" y="5"/>
                  </a:lnTo>
                  <a:lnTo>
                    <a:pt x="5" y="11"/>
                  </a:lnTo>
                  <a:lnTo>
                    <a:pt x="5" y="11"/>
                  </a:lnTo>
                  <a:lnTo>
                    <a:pt x="0" y="11"/>
                  </a:lnTo>
                  <a:close/>
                  <a:moveTo>
                    <a:pt x="0" y="5"/>
                  </a:moveTo>
                  <a:lnTo>
                    <a:pt x="0" y="0"/>
                  </a:lnTo>
                  <a:lnTo>
                    <a:pt x="0" y="0"/>
                  </a:lnTo>
                  <a:lnTo>
                    <a:pt x="5" y="0"/>
                  </a:lnTo>
                  <a:lnTo>
                    <a:pt x="5" y="5"/>
                  </a:lnTo>
                  <a:lnTo>
                    <a:pt x="5"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5" name="Freeform 1229"/>
            <p:cNvSpPr/>
            <p:nvPr/>
          </p:nvSpPr>
          <p:spPr bwMode="auto">
            <a:xfrm>
              <a:off x="4602164"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6" name="Freeform 1230"/>
            <p:cNvSpPr/>
            <p:nvPr/>
          </p:nvSpPr>
          <p:spPr bwMode="auto">
            <a:xfrm>
              <a:off x="4594226" y="1525588"/>
              <a:ext cx="7938" cy="0"/>
            </a:xfrm>
            <a:custGeom>
              <a:avLst/>
              <a:gdLst>
                <a:gd name="T0" fmla="*/ 5 w 5"/>
                <a:gd name="T1" fmla="*/ 5 w 5"/>
                <a:gd name="T2" fmla="*/ 5 w 5"/>
                <a:gd name="T3" fmla="*/ 5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7" name="Freeform 1231"/>
            <p:cNvSpPr/>
            <p:nvPr/>
          </p:nvSpPr>
          <p:spPr bwMode="auto">
            <a:xfrm>
              <a:off x="4487864" y="1409701"/>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8" name="Freeform 1232"/>
            <p:cNvSpPr/>
            <p:nvPr/>
          </p:nvSpPr>
          <p:spPr bwMode="auto">
            <a:xfrm>
              <a:off x="4487864" y="1401763"/>
              <a:ext cx="9525" cy="7938"/>
            </a:xfrm>
            <a:custGeom>
              <a:avLst/>
              <a:gdLst>
                <a:gd name="T0" fmla="*/ 0 w 6"/>
                <a:gd name="T1" fmla="*/ 5 h 5"/>
                <a:gd name="T2" fmla="*/ 6 w 6"/>
                <a:gd name="T3" fmla="*/ 5 h 5"/>
                <a:gd name="T4" fmla="*/ 6 w 6"/>
                <a:gd name="T5" fmla="*/ 5 h 5"/>
                <a:gd name="T6" fmla="*/ 0 w 6"/>
                <a:gd name="T7" fmla="*/ 0 h 5"/>
                <a:gd name="T8" fmla="*/ 0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49" name="Freeform 1233"/>
            <p:cNvSpPr/>
            <p:nvPr/>
          </p:nvSpPr>
          <p:spPr bwMode="auto">
            <a:xfrm>
              <a:off x="4487864" y="1409701"/>
              <a:ext cx="9525" cy="9525"/>
            </a:xfrm>
            <a:custGeom>
              <a:avLst/>
              <a:gdLst>
                <a:gd name="T0" fmla="*/ 6 w 6"/>
                <a:gd name="T1" fmla="*/ 0 h 6"/>
                <a:gd name="T2" fmla="*/ 6 w 6"/>
                <a:gd name="T3" fmla="*/ 0 h 6"/>
                <a:gd name="T4" fmla="*/ 6 w 6"/>
                <a:gd name="T5" fmla="*/ 6 h 6"/>
                <a:gd name="T6" fmla="*/ 6 w 6"/>
                <a:gd name="T7" fmla="*/ 6 h 6"/>
                <a:gd name="T8" fmla="*/ 6 w 6"/>
                <a:gd name="T9" fmla="*/ 6 h 6"/>
                <a:gd name="T10" fmla="*/ 0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6" y="0"/>
                  </a:lnTo>
                  <a:lnTo>
                    <a:pt x="6" y="6"/>
                  </a:lnTo>
                  <a:lnTo>
                    <a:pt x="6" y="6"/>
                  </a:lnTo>
                  <a:lnTo>
                    <a:pt x="6" y="6"/>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0" name="Freeform 1234"/>
            <p:cNvSpPr/>
            <p:nvPr/>
          </p:nvSpPr>
          <p:spPr bwMode="auto">
            <a:xfrm>
              <a:off x="4487864" y="1409701"/>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1" name="Freeform 1235"/>
            <p:cNvSpPr/>
            <p:nvPr/>
          </p:nvSpPr>
          <p:spPr bwMode="auto">
            <a:xfrm>
              <a:off x="4487864"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2" name="Freeform 1236"/>
            <p:cNvSpPr/>
            <p:nvPr/>
          </p:nvSpPr>
          <p:spPr bwMode="auto">
            <a:xfrm>
              <a:off x="4487864" y="1401763"/>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3" name="Freeform 1237"/>
            <p:cNvSpPr/>
            <p:nvPr/>
          </p:nvSpPr>
          <p:spPr bwMode="auto">
            <a:xfrm>
              <a:off x="4497389" y="142875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4" name="Freeform 1238"/>
            <p:cNvSpPr/>
            <p:nvPr/>
          </p:nvSpPr>
          <p:spPr bwMode="auto">
            <a:xfrm>
              <a:off x="4497389" y="14287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5" name="Freeform 1239"/>
            <p:cNvSpPr/>
            <p:nvPr/>
          </p:nvSpPr>
          <p:spPr bwMode="auto">
            <a:xfrm>
              <a:off x="4497389" y="141922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6" name="Freeform 1240"/>
            <p:cNvSpPr/>
            <p:nvPr/>
          </p:nvSpPr>
          <p:spPr bwMode="auto">
            <a:xfrm>
              <a:off x="4487864" y="1419226"/>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7" name="Freeform 1241"/>
            <p:cNvSpPr/>
            <p:nvPr/>
          </p:nvSpPr>
          <p:spPr bwMode="auto">
            <a:xfrm>
              <a:off x="4487864" y="13573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8" name="Freeform 1242"/>
            <p:cNvSpPr/>
            <p:nvPr/>
          </p:nvSpPr>
          <p:spPr bwMode="auto">
            <a:xfrm>
              <a:off x="4487864"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59" name="Freeform 1243"/>
            <p:cNvSpPr/>
            <p:nvPr/>
          </p:nvSpPr>
          <p:spPr bwMode="auto">
            <a:xfrm>
              <a:off x="4487864" y="136683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0" name="Freeform 1244"/>
            <p:cNvSpPr/>
            <p:nvPr/>
          </p:nvSpPr>
          <p:spPr bwMode="auto">
            <a:xfrm>
              <a:off x="4487864"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1" name="Freeform 1245"/>
            <p:cNvSpPr/>
            <p:nvPr/>
          </p:nvSpPr>
          <p:spPr bwMode="auto">
            <a:xfrm>
              <a:off x="4487864" y="13493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2" name="Freeform 1246"/>
            <p:cNvSpPr/>
            <p:nvPr/>
          </p:nvSpPr>
          <p:spPr bwMode="auto">
            <a:xfrm>
              <a:off x="4487864"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3" name="Freeform 1247"/>
            <p:cNvSpPr/>
            <p:nvPr/>
          </p:nvSpPr>
          <p:spPr bwMode="auto">
            <a:xfrm>
              <a:off x="4487864"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4" name="Freeform 1248"/>
            <p:cNvSpPr/>
            <p:nvPr/>
          </p:nvSpPr>
          <p:spPr bwMode="auto">
            <a:xfrm>
              <a:off x="4487864"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5" name="Freeform 1249"/>
            <p:cNvSpPr/>
            <p:nvPr/>
          </p:nvSpPr>
          <p:spPr bwMode="auto">
            <a:xfrm>
              <a:off x="4487864" y="137477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6" name="Freeform 1250"/>
            <p:cNvSpPr/>
            <p:nvPr/>
          </p:nvSpPr>
          <p:spPr bwMode="auto">
            <a:xfrm>
              <a:off x="4487864"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7" name="Freeform 1251"/>
            <p:cNvSpPr/>
            <p:nvPr/>
          </p:nvSpPr>
          <p:spPr bwMode="auto">
            <a:xfrm>
              <a:off x="4487864" y="1384301"/>
              <a:ext cx="0" cy="7938"/>
            </a:xfrm>
            <a:custGeom>
              <a:avLst/>
              <a:gdLst>
                <a:gd name="T0" fmla="*/ 0 h 5"/>
                <a:gd name="T1" fmla="*/ 0 h 5"/>
                <a:gd name="T2" fmla="*/ 0 h 5"/>
                <a:gd name="T3" fmla="*/ 5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8" name="Freeform 1252"/>
            <p:cNvSpPr/>
            <p:nvPr/>
          </p:nvSpPr>
          <p:spPr bwMode="auto">
            <a:xfrm>
              <a:off x="4487864" y="1384301"/>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69" name="Freeform 1253"/>
            <p:cNvSpPr/>
            <p:nvPr/>
          </p:nvSpPr>
          <p:spPr bwMode="auto">
            <a:xfrm>
              <a:off x="4505326" y="149860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0" name="Freeform 1254"/>
            <p:cNvSpPr/>
            <p:nvPr/>
          </p:nvSpPr>
          <p:spPr bwMode="auto">
            <a:xfrm>
              <a:off x="4497389" y="1498601"/>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1" name="Freeform 1255"/>
            <p:cNvSpPr/>
            <p:nvPr/>
          </p:nvSpPr>
          <p:spPr bwMode="auto">
            <a:xfrm>
              <a:off x="4497389" y="1489076"/>
              <a:ext cx="7938" cy="9525"/>
            </a:xfrm>
            <a:custGeom>
              <a:avLst/>
              <a:gdLst>
                <a:gd name="T0" fmla="*/ 5 w 5"/>
                <a:gd name="T1" fmla="*/ 0 h 6"/>
                <a:gd name="T2" fmla="*/ 5 w 5"/>
                <a:gd name="T3" fmla="*/ 0 h 6"/>
                <a:gd name="T4" fmla="*/ 5 w 5"/>
                <a:gd name="T5" fmla="*/ 6 h 6"/>
                <a:gd name="T6" fmla="*/ 5 w 5"/>
                <a:gd name="T7" fmla="*/ 6 h 6"/>
                <a:gd name="T8" fmla="*/ 5 w 5"/>
                <a:gd name="T9" fmla="*/ 6 h 6"/>
                <a:gd name="T10" fmla="*/ 0 w 5"/>
                <a:gd name="T11" fmla="*/ 0 h 6"/>
                <a:gd name="T12" fmla="*/ 5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0"/>
                  </a:moveTo>
                  <a:lnTo>
                    <a:pt x="5" y="0"/>
                  </a:lnTo>
                  <a:lnTo>
                    <a:pt x="5" y="6"/>
                  </a:lnTo>
                  <a:lnTo>
                    <a:pt x="5" y="6"/>
                  </a:lnTo>
                  <a:lnTo>
                    <a:pt x="5" y="6"/>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2" name="Freeform 1256"/>
            <p:cNvSpPr/>
            <p:nvPr/>
          </p:nvSpPr>
          <p:spPr bwMode="auto">
            <a:xfrm>
              <a:off x="4497389" y="1489076"/>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3" name="Freeform 1257"/>
            <p:cNvSpPr/>
            <p:nvPr/>
          </p:nvSpPr>
          <p:spPr bwMode="auto">
            <a:xfrm>
              <a:off x="4497389" y="1481138"/>
              <a:ext cx="7938" cy="7938"/>
            </a:xfrm>
            <a:custGeom>
              <a:avLst/>
              <a:gdLst>
                <a:gd name="T0" fmla="*/ 0 w 5"/>
                <a:gd name="T1" fmla="*/ 0 h 5"/>
                <a:gd name="T2" fmla="*/ 5 w 5"/>
                <a:gd name="T3" fmla="*/ 0 h 5"/>
                <a:gd name="T4" fmla="*/ 5 w 5"/>
                <a:gd name="T5" fmla="*/ 5 h 5"/>
                <a:gd name="T6" fmla="*/ 5 w 5"/>
                <a:gd name="T7" fmla="*/ 5 h 5"/>
                <a:gd name="T8" fmla="*/ 0 w 5"/>
                <a:gd name="T9" fmla="*/ 5 h 5"/>
                <a:gd name="T10" fmla="*/ 0 w 5"/>
                <a:gd name="T11" fmla="*/ 0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5" y="0"/>
                  </a:lnTo>
                  <a:lnTo>
                    <a:pt x="5" y="5"/>
                  </a:lnTo>
                  <a:lnTo>
                    <a:pt x="5"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4" name="Freeform 1258"/>
            <p:cNvSpPr/>
            <p:nvPr/>
          </p:nvSpPr>
          <p:spPr bwMode="auto">
            <a:xfrm>
              <a:off x="4497389" y="1481138"/>
              <a:ext cx="7938" cy="7938"/>
            </a:xfrm>
            <a:custGeom>
              <a:avLst/>
              <a:gdLst>
                <a:gd name="T0" fmla="*/ 5 w 5"/>
                <a:gd name="T1" fmla="*/ 5 h 5"/>
                <a:gd name="T2" fmla="*/ 5 w 5"/>
                <a:gd name="T3" fmla="*/ 5 h 5"/>
                <a:gd name="T4" fmla="*/ 5 w 5"/>
                <a:gd name="T5" fmla="*/ 0 h 5"/>
                <a:gd name="T6" fmla="*/ 0 w 5"/>
                <a:gd name="T7" fmla="*/ 0 h 5"/>
                <a:gd name="T8" fmla="*/ 0 w 5"/>
                <a:gd name="T9" fmla="*/ 0 h 5"/>
                <a:gd name="T10" fmla="*/ 0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0" y="0"/>
                  </a:lnTo>
                  <a:lnTo>
                    <a:pt x="0" y="0"/>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5" name="Freeform 1259"/>
            <p:cNvSpPr/>
            <p:nvPr/>
          </p:nvSpPr>
          <p:spPr bwMode="auto">
            <a:xfrm>
              <a:off x="4497389" y="14366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6" name="Freeform 1260"/>
            <p:cNvSpPr/>
            <p:nvPr/>
          </p:nvSpPr>
          <p:spPr bwMode="auto">
            <a:xfrm>
              <a:off x="4497389"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7" name="Freeform 1261"/>
            <p:cNvSpPr/>
            <p:nvPr/>
          </p:nvSpPr>
          <p:spPr bwMode="auto">
            <a:xfrm>
              <a:off x="4505326" y="15160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8" name="Freeform 1262"/>
            <p:cNvSpPr/>
            <p:nvPr/>
          </p:nvSpPr>
          <p:spPr bwMode="auto">
            <a:xfrm>
              <a:off x="4505326" y="15160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79" name="Freeform 1263"/>
            <p:cNvSpPr/>
            <p:nvPr/>
          </p:nvSpPr>
          <p:spPr bwMode="auto">
            <a:xfrm>
              <a:off x="4505326" y="15081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0" name="Freeform 1264"/>
            <p:cNvSpPr/>
            <p:nvPr/>
          </p:nvSpPr>
          <p:spPr bwMode="auto">
            <a:xfrm>
              <a:off x="4505326" y="1508126"/>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1" name="Freeform 1265"/>
            <p:cNvSpPr/>
            <p:nvPr/>
          </p:nvSpPr>
          <p:spPr bwMode="auto">
            <a:xfrm>
              <a:off x="4497389" y="1454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2" name="Freeform 1266"/>
            <p:cNvSpPr/>
            <p:nvPr/>
          </p:nvSpPr>
          <p:spPr bwMode="auto">
            <a:xfrm>
              <a:off x="4497389" y="1454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3" name="Freeform 1267"/>
            <p:cNvSpPr/>
            <p:nvPr/>
          </p:nvSpPr>
          <p:spPr bwMode="auto">
            <a:xfrm>
              <a:off x="4497389" y="14716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4" name="Freeform 1268"/>
            <p:cNvSpPr/>
            <p:nvPr/>
          </p:nvSpPr>
          <p:spPr bwMode="auto">
            <a:xfrm>
              <a:off x="4497389" y="1471613"/>
              <a:ext cx="7938" cy="9525"/>
            </a:xfrm>
            <a:custGeom>
              <a:avLst/>
              <a:gdLst>
                <a:gd name="T0" fmla="*/ 0 w 5"/>
                <a:gd name="T1" fmla="*/ 6 h 6"/>
                <a:gd name="T2" fmla="*/ 5 w 5"/>
                <a:gd name="T3" fmla="*/ 6 h 6"/>
                <a:gd name="T4" fmla="*/ 5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5" name="Freeform 1269"/>
            <p:cNvSpPr/>
            <p:nvPr/>
          </p:nvSpPr>
          <p:spPr bwMode="auto">
            <a:xfrm>
              <a:off x="4497389" y="14462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6" name="Freeform 1270"/>
            <p:cNvSpPr/>
            <p:nvPr/>
          </p:nvSpPr>
          <p:spPr bwMode="auto">
            <a:xfrm>
              <a:off x="4497389" y="14462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7" name="Freeform 1271"/>
            <p:cNvSpPr/>
            <p:nvPr/>
          </p:nvSpPr>
          <p:spPr bwMode="auto">
            <a:xfrm>
              <a:off x="4497389" y="147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8" name="Freeform 1272"/>
            <p:cNvSpPr/>
            <p:nvPr/>
          </p:nvSpPr>
          <p:spPr bwMode="auto">
            <a:xfrm>
              <a:off x="4497389" y="1463676"/>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89" name="Freeform 1273"/>
            <p:cNvSpPr/>
            <p:nvPr/>
          </p:nvSpPr>
          <p:spPr bwMode="auto">
            <a:xfrm>
              <a:off x="4497389" y="14636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0" name="Freeform 1274"/>
            <p:cNvSpPr/>
            <p:nvPr/>
          </p:nvSpPr>
          <p:spPr bwMode="auto">
            <a:xfrm>
              <a:off x="4497389" y="14636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1" name="Freeform 1275"/>
            <p:cNvSpPr/>
            <p:nvPr/>
          </p:nvSpPr>
          <p:spPr bwMode="auto">
            <a:xfrm>
              <a:off x="4470401" y="12334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2" name="Freeform 1276"/>
            <p:cNvSpPr/>
            <p:nvPr/>
          </p:nvSpPr>
          <p:spPr bwMode="auto">
            <a:xfrm>
              <a:off x="4470401"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3" name="Freeform 1277"/>
            <p:cNvSpPr/>
            <p:nvPr/>
          </p:nvSpPr>
          <p:spPr bwMode="auto">
            <a:xfrm>
              <a:off x="4470401" y="122555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4" name="Freeform 1278"/>
            <p:cNvSpPr/>
            <p:nvPr/>
          </p:nvSpPr>
          <p:spPr bwMode="auto">
            <a:xfrm>
              <a:off x="4470401"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5" name="Freeform 1279"/>
            <p:cNvSpPr/>
            <p:nvPr/>
          </p:nvSpPr>
          <p:spPr bwMode="auto">
            <a:xfrm>
              <a:off x="4470401" y="1250951"/>
              <a:ext cx="7938" cy="0"/>
            </a:xfrm>
            <a:custGeom>
              <a:avLst/>
              <a:gdLst>
                <a:gd name="T0" fmla="*/ 0 w 5"/>
                <a:gd name="T1" fmla="*/ 0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6" name="Freeform 1280"/>
            <p:cNvSpPr/>
            <p:nvPr/>
          </p:nvSpPr>
          <p:spPr bwMode="auto">
            <a:xfrm>
              <a:off x="4470401" y="1250951"/>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7" name="Freeform 1281"/>
            <p:cNvSpPr/>
            <p:nvPr/>
          </p:nvSpPr>
          <p:spPr bwMode="auto">
            <a:xfrm>
              <a:off x="4470401" y="1260476"/>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8" name="Freeform 1282"/>
            <p:cNvSpPr/>
            <p:nvPr/>
          </p:nvSpPr>
          <p:spPr bwMode="auto">
            <a:xfrm>
              <a:off x="4470401" y="1260476"/>
              <a:ext cx="7938" cy="0"/>
            </a:xfrm>
            <a:custGeom>
              <a:avLst/>
              <a:gdLst>
                <a:gd name="T0" fmla="*/ 5 w 5"/>
                <a:gd name="T1" fmla="*/ 5 w 5"/>
                <a:gd name="T2" fmla="*/ 5 w 5"/>
                <a:gd name="T3" fmla="*/ 0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0"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299" name="Freeform 1283"/>
            <p:cNvSpPr/>
            <p:nvPr/>
          </p:nvSpPr>
          <p:spPr bwMode="auto">
            <a:xfrm>
              <a:off x="4470401" y="121602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0" name="Freeform 1284"/>
            <p:cNvSpPr/>
            <p:nvPr/>
          </p:nvSpPr>
          <p:spPr bwMode="auto">
            <a:xfrm>
              <a:off x="4470401"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1" name="Freeform 1285"/>
            <p:cNvSpPr/>
            <p:nvPr/>
          </p:nvSpPr>
          <p:spPr bwMode="auto">
            <a:xfrm>
              <a:off x="4470401"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2" name="Freeform 1286"/>
            <p:cNvSpPr/>
            <p:nvPr/>
          </p:nvSpPr>
          <p:spPr bwMode="auto">
            <a:xfrm>
              <a:off x="4470401" y="1243013"/>
              <a:ext cx="7938" cy="7938"/>
            </a:xfrm>
            <a:custGeom>
              <a:avLst/>
              <a:gdLst>
                <a:gd name="T0" fmla="*/ 0 w 5"/>
                <a:gd name="T1" fmla="*/ 5 h 5"/>
                <a:gd name="T2" fmla="*/ 5 w 5"/>
                <a:gd name="T3" fmla="*/ 0 h 5"/>
                <a:gd name="T4" fmla="*/ 0 w 5"/>
                <a:gd name="T5" fmla="*/ 0 h 5"/>
                <a:gd name="T6" fmla="*/ 0 w 5"/>
                <a:gd name="T7" fmla="*/ 0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3" name="Freeform 1287"/>
            <p:cNvSpPr/>
            <p:nvPr/>
          </p:nvSpPr>
          <p:spPr bwMode="auto">
            <a:xfrm>
              <a:off x="4460876" y="1181101"/>
              <a:ext cx="9525" cy="0"/>
            </a:xfrm>
            <a:custGeom>
              <a:avLst/>
              <a:gdLst>
                <a:gd name="T0" fmla="*/ 6 w 6"/>
                <a:gd name="T1" fmla="*/ 6 w 6"/>
                <a:gd name="T2" fmla="*/ 0 w 6"/>
                <a:gd name="T3" fmla="*/ 0 w 6"/>
                <a:gd name="T4" fmla="*/ 0 w 6"/>
                <a:gd name="T5" fmla="*/ 6 w 6"/>
              </a:gdLst>
              <a:ahLst/>
              <a:cxnLst>
                <a:cxn ang="0">
                  <a:pos x="T0" y="0"/>
                </a:cxn>
                <a:cxn ang="0">
                  <a:pos x="T1" y="0"/>
                </a:cxn>
                <a:cxn ang="0">
                  <a:pos x="T2" y="0"/>
                </a:cxn>
                <a:cxn ang="0">
                  <a:pos x="T3" y="0"/>
                </a:cxn>
                <a:cxn ang="0">
                  <a:pos x="T4" y="0"/>
                </a:cxn>
                <a:cxn ang="0">
                  <a:pos x="T5" y="0"/>
                </a:cxn>
              </a:cxnLst>
              <a:rect l="0" t="0" r="r" b="b"/>
              <a:pathLst>
                <a:path w="6">
                  <a:moveTo>
                    <a:pt x="6" y="0"/>
                  </a:moveTo>
                  <a:lnTo>
                    <a:pt x="6" y="0"/>
                  </a:lnTo>
                  <a:lnTo>
                    <a:pt x="0"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4" name="Freeform 1288"/>
            <p:cNvSpPr/>
            <p:nvPr/>
          </p:nvSpPr>
          <p:spPr bwMode="auto">
            <a:xfrm>
              <a:off x="4460876" y="1181101"/>
              <a:ext cx="9525" cy="0"/>
            </a:xfrm>
            <a:custGeom>
              <a:avLst/>
              <a:gdLst>
                <a:gd name="T0" fmla="*/ 0 w 6"/>
                <a:gd name="T1" fmla="*/ 6 w 6"/>
                <a:gd name="T2" fmla="*/ 6 w 6"/>
                <a:gd name="T3" fmla="*/ 0 w 6"/>
                <a:gd name="T4" fmla="*/ 0 w 6"/>
                <a:gd name="T5" fmla="*/ 0 w 6"/>
              </a:gdLst>
              <a:ahLst/>
              <a:cxnLst>
                <a:cxn ang="0">
                  <a:pos x="T0" y="0"/>
                </a:cxn>
                <a:cxn ang="0">
                  <a:pos x="T1" y="0"/>
                </a:cxn>
                <a:cxn ang="0">
                  <a:pos x="T2" y="0"/>
                </a:cxn>
                <a:cxn ang="0">
                  <a:pos x="T3" y="0"/>
                </a:cxn>
                <a:cxn ang="0">
                  <a:pos x="T4" y="0"/>
                </a:cxn>
                <a:cxn ang="0">
                  <a:pos x="T5" y="0"/>
                </a:cxn>
              </a:cxnLst>
              <a:rect l="0" t="0" r="r" b="b"/>
              <a:pathLst>
                <a:path w="6">
                  <a:moveTo>
                    <a:pt x="0" y="0"/>
                  </a:move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5" name="Freeform 1289"/>
            <p:cNvSpPr/>
            <p:nvPr/>
          </p:nvSpPr>
          <p:spPr bwMode="auto">
            <a:xfrm>
              <a:off x="4460876" y="1181101"/>
              <a:ext cx="9525" cy="9525"/>
            </a:xfrm>
            <a:custGeom>
              <a:avLst/>
              <a:gdLst>
                <a:gd name="T0" fmla="*/ 6 w 6"/>
                <a:gd name="T1" fmla="*/ 0 h 6"/>
                <a:gd name="T2" fmla="*/ 6 w 6"/>
                <a:gd name="T3" fmla="*/ 6 h 6"/>
                <a:gd name="T4" fmla="*/ 6 w 6"/>
                <a:gd name="T5" fmla="*/ 6 h 6"/>
                <a:gd name="T6" fmla="*/ 6 w 6"/>
                <a:gd name="T7" fmla="*/ 6 h 6"/>
                <a:gd name="T8" fmla="*/ 6 w 6"/>
                <a:gd name="T9" fmla="*/ 6 h 6"/>
                <a:gd name="T10" fmla="*/ 0 w 6"/>
                <a:gd name="T11" fmla="*/ 6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6" y="6"/>
                  </a:lnTo>
                  <a:lnTo>
                    <a:pt x="6" y="6"/>
                  </a:lnTo>
                  <a:lnTo>
                    <a:pt x="6" y="6"/>
                  </a:lnTo>
                  <a:lnTo>
                    <a:pt x="6" y="6"/>
                  </a:lnTo>
                  <a:lnTo>
                    <a:pt x="0" y="6"/>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6" name="Freeform 1290"/>
            <p:cNvSpPr/>
            <p:nvPr/>
          </p:nvSpPr>
          <p:spPr bwMode="auto">
            <a:xfrm>
              <a:off x="4460876" y="1181101"/>
              <a:ext cx="9525" cy="9525"/>
            </a:xfrm>
            <a:custGeom>
              <a:avLst/>
              <a:gdLst>
                <a:gd name="T0" fmla="*/ 6 w 6"/>
                <a:gd name="T1" fmla="*/ 6 h 6"/>
                <a:gd name="T2" fmla="*/ 6 w 6"/>
                <a:gd name="T3" fmla="*/ 6 h 6"/>
                <a:gd name="T4" fmla="*/ 6 w 6"/>
                <a:gd name="T5" fmla="*/ 6 h 6"/>
                <a:gd name="T6" fmla="*/ 6 w 6"/>
                <a:gd name="T7" fmla="*/ 0 h 6"/>
                <a:gd name="T8" fmla="*/ 0 w 6"/>
                <a:gd name="T9" fmla="*/ 6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6"/>
                  </a:lnTo>
                  <a:lnTo>
                    <a:pt x="6" y="0"/>
                  </a:lnTo>
                  <a:lnTo>
                    <a:pt x="0" y="6"/>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7" name="Freeform 1291"/>
            <p:cNvSpPr/>
            <p:nvPr/>
          </p:nvSpPr>
          <p:spPr bwMode="auto">
            <a:xfrm>
              <a:off x="4470401" y="120808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8" name="Freeform 1292"/>
            <p:cNvSpPr/>
            <p:nvPr/>
          </p:nvSpPr>
          <p:spPr bwMode="auto">
            <a:xfrm>
              <a:off x="4470401"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09" name="Freeform 1293"/>
            <p:cNvSpPr/>
            <p:nvPr/>
          </p:nvSpPr>
          <p:spPr bwMode="auto">
            <a:xfrm>
              <a:off x="4470401" y="119062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0" name="Freeform 1294"/>
            <p:cNvSpPr/>
            <p:nvPr/>
          </p:nvSpPr>
          <p:spPr bwMode="auto">
            <a:xfrm>
              <a:off x="4460876" y="1190626"/>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1" name="Freeform 1295"/>
            <p:cNvSpPr/>
            <p:nvPr/>
          </p:nvSpPr>
          <p:spPr bwMode="auto">
            <a:xfrm>
              <a:off x="4470401" y="119856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2" name="Freeform 1296"/>
            <p:cNvSpPr/>
            <p:nvPr/>
          </p:nvSpPr>
          <p:spPr bwMode="auto">
            <a:xfrm>
              <a:off x="4470401"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3" name="Freeform 1297"/>
            <p:cNvSpPr/>
            <p:nvPr/>
          </p:nvSpPr>
          <p:spPr bwMode="auto">
            <a:xfrm>
              <a:off x="4478339" y="1339851"/>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4" name="Freeform 1298"/>
            <p:cNvSpPr/>
            <p:nvPr/>
          </p:nvSpPr>
          <p:spPr bwMode="auto">
            <a:xfrm>
              <a:off x="4478339" y="1339851"/>
              <a:ext cx="9525" cy="0"/>
            </a:xfrm>
            <a:custGeom>
              <a:avLst/>
              <a:gdLst>
                <a:gd name="T0" fmla="*/ 6 w 6"/>
                <a:gd name="T1" fmla="*/ 6 w 6"/>
                <a:gd name="T2" fmla="*/ 6 w 6"/>
                <a:gd name="T3" fmla="*/ 0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0"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5" name="Freeform 1299"/>
            <p:cNvSpPr/>
            <p:nvPr/>
          </p:nvSpPr>
          <p:spPr bwMode="auto">
            <a:xfrm>
              <a:off x="4478339" y="131286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6" name="Freeform 1300"/>
            <p:cNvSpPr/>
            <p:nvPr/>
          </p:nvSpPr>
          <p:spPr bwMode="auto">
            <a:xfrm>
              <a:off x="4478339" y="13128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7" name="Freeform 1301"/>
            <p:cNvSpPr/>
            <p:nvPr/>
          </p:nvSpPr>
          <p:spPr bwMode="auto">
            <a:xfrm>
              <a:off x="4470401" y="1270001"/>
              <a:ext cx="7938" cy="0"/>
            </a:xfrm>
            <a:custGeom>
              <a:avLst/>
              <a:gdLst>
                <a:gd name="T0" fmla="*/ 5 w 5"/>
                <a:gd name="T1" fmla="*/ 5 w 5"/>
                <a:gd name="T2" fmla="*/ 5 w 5"/>
                <a:gd name="T3" fmla="*/ 5 w 5"/>
                <a:gd name="T4" fmla="*/ 5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8" name="Freeform 1302"/>
            <p:cNvSpPr/>
            <p:nvPr/>
          </p:nvSpPr>
          <p:spPr bwMode="auto">
            <a:xfrm>
              <a:off x="4470401" y="1260476"/>
              <a:ext cx="7938" cy="9525"/>
            </a:xfrm>
            <a:custGeom>
              <a:avLst/>
              <a:gdLst>
                <a:gd name="T0" fmla="*/ 5 w 5"/>
                <a:gd name="T1" fmla="*/ 6 h 6"/>
                <a:gd name="T2" fmla="*/ 5 w 5"/>
                <a:gd name="T3" fmla="*/ 6 h 6"/>
                <a:gd name="T4" fmla="*/ 5 w 5"/>
                <a:gd name="T5" fmla="*/ 6 h 6"/>
                <a:gd name="T6" fmla="*/ 5 w 5"/>
                <a:gd name="T7" fmla="*/ 0 h 6"/>
                <a:gd name="T8" fmla="*/ 0 w 5"/>
                <a:gd name="T9" fmla="*/ 6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6"/>
                  </a:lnTo>
                  <a:lnTo>
                    <a:pt x="5" y="0"/>
                  </a:lnTo>
                  <a:lnTo>
                    <a:pt x="0" y="6"/>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19" name="Freeform 1303"/>
            <p:cNvSpPr/>
            <p:nvPr/>
          </p:nvSpPr>
          <p:spPr bwMode="auto">
            <a:xfrm>
              <a:off x="4478339" y="1330326"/>
              <a:ext cx="9525" cy="0"/>
            </a:xfrm>
            <a:custGeom>
              <a:avLst/>
              <a:gdLst>
                <a:gd name="T0" fmla="*/ 0 w 6"/>
                <a:gd name="T1" fmla="*/ 0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0" name="Freeform 1304"/>
            <p:cNvSpPr/>
            <p:nvPr/>
          </p:nvSpPr>
          <p:spPr bwMode="auto">
            <a:xfrm>
              <a:off x="4478339" y="1330326"/>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1" name="Freeform 1305"/>
            <p:cNvSpPr/>
            <p:nvPr/>
          </p:nvSpPr>
          <p:spPr bwMode="auto">
            <a:xfrm>
              <a:off x="4478339" y="130492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2" name="Freeform 1306"/>
            <p:cNvSpPr/>
            <p:nvPr/>
          </p:nvSpPr>
          <p:spPr bwMode="auto">
            <a:xfrm>
              <a:off x="4478339" y="13049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3" name="Freeform 1307"/>
            <p:cNvSpPr/>
            <p:nvPr/>
          </p:nvSpPr>
          <p:spPr bwMode="auto">
            <a:xfrm>
              <a:off x="4487864" y="1339851"/>
              <a:ext cx="0" cy="9525"/>
            </a:xfrm>
            <a:custGeom>
              <a:avLst/>
              <a:gdLst>
                <a:gd name="T0" fmla="*/ 0 h 6"/>
                <a:gd name="T1" fmla="*/ 6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4" name="Freeform 1308"/>
            <p:cNvSpPr/>
            <p:nvPr/>
          </p:nvSpPr>
          <p:spPr bwMode="auto">
            <a:xfrm>
              <a:off x="4478339" y="1339851"/>
              <a:ext cx="9525" cy="9525"/>
            </a:xfrm>
            <a:custGeom>
              <a:avLst/>
              <a:gdLst>
                <a:gd name="T0" fmla="*/ 6 w 6"/>
                <a:gd name="T1" fmla="*/ 6 h 6"/>
                <a:gd name="T2" fmla="*/ 6 w 6"/>
                <a:gd name="T3" fmla="*/ 6 h 6"/>
                <a:gd name="T4" fmla="*/ 6 w 6"/>
                <a:gd name="T5" fmla="*/ 6 h 6"/>
                <a:gd name="T6" fmla="*/ 6 w 6"/>
                <a:gd name="T7" fmla="*/ 0 h 6"/>
                <a:gd name="T8" fmla="*/ 0 w 6"/>
                <a:gd name="T9" fmla="*/ 6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6"/>
                  </a:lnTo>
                  <a:lnTo>
                    <a:pt x="6" y="0"/>
                  </a:lnTo>
                  <a:lnTo>
                    <a:pt x="0" y="6"/>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5" name="Freeform 1309"/>
            <p:cNvSpPr/>
            <p:nvPr/>
          </p:nvSpPr>
          <p:spPr bwMode="auto">
            <a:xfrm>
              <a:off x="4478339" y="13223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6" name="Freeform 1310"/>
            <p:cNvSpPr/>
            <p:nvPr/>
          </p:nvSpPr>
          <p:spPr bwMode="auto">
            <a:xfrm>
              <a:off x="4478339" y="1322388"/>
              <a:ext cx="9525" cy="7938"/>
            </a:xfrm>
            <a:custGeom>
              <a:avLst/>
              <a:gdLst>
                <a:gd name="T0" fmla="*/ 0 w 6"/>
                <a:gd name="T1" fmla="*/ 5 h 5"/>
                <a:gd name="T2" fmla="*/ 6 w 6"/>
                <a:gd name="T3" fmla="*/ 0 h 5"/>
                <a:gd name="T4" fmla="*/ 0 w 6"/>
                <a:gd name="T5" fmla="*/ 0 h 5"/>
                <a:gd name="T6" fmla="*/ 0 w 6"/>
                <a:gd name="T7" fmla="*/ 0 h 5"/>
                <a:gd name="T8" fmla="*/ 0 w 6"/>
                <a:gd name="T9" fmla="*/ 0 h 5"/>
                <a:gd name="T10" fmla="*/ 0 w 6"/>
                <a:gd name="T11" fmla="*/ 0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7" name="Freeform 1311"/>
            <p:cNvSpPr/>
            <p:nvPr/>
          </p:nvSpPr>
          <p:spPr bwMode="auto">
            <a:xfrm>
              <a:off x="4478339" y="129540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8" name="Freeform 1312"/>
            <p:cNvSpPr/>
            <p:nvPr/>
          </p:nvSpPr>
          <p:spPr bwMode="auto">
            <a:xfrm>
              <a:off x="4478339" y="12954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29" name="Freeform 1313"/>
            <p:cNvSpPr/>
            <p:nvPr/>
          </p:nvSpPr>
          <p:spPr bwMode="auto">
            <a:xfrm>
              <a:off x="4478339" y="127000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0" name="Freeform 1314"/>
            <p:cNvSpPr/>
            <p:nvPr/>
          </p:nvSpPr>
          <p:spPr bwMode="auto">
            <a:xfrm>
              <a:off x="4470401" y="1270001"/>
              <a:ext cx="7938" cy="7938"/>
            </a:xfrm>
            <a:custGeom>
              <a:avLst/>
              <a:gdLst>
                <a:gd name="T0" fmla="*/ 5 w 5"/>
                <a:gd name="T1" fmla="*/ 5 h 5"/>
                <a:gd name="T2" fmla="*/ 5 w 5"/>
                <a:gd name="T3" fmla="*/ 5 h 5"/>
                <a:gd name="T4" fmla="*/ 5 w 5"/>
                <a:gd name="T5" fmla="*/ 0 h 5"/>
                <a:gd name="T6" fmla="*/ 5 w 5"/>
                <a:gd name="T7" fmla="*/ 0 h 5"/>
                <a:gd name="T8" fmla="*/ 0 w 5"/>
                <a:gd name="T9" fmla="*/ 0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5" y="0"/>
                  </a:lnTo>
                  <a:lnTo>
                    <a:pt x="0" y="0"/>
                  </a:lnTo>
                  <a:lnTo>
                    <a:pt x="5"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1" name="Freeform 1315"/>
            <p:cNvSpPr/>
            <p:nvPr/>
          </p:nvSpPr>
          <p:spPr bwMode="auto">
            <a:xfrm>
              <a:off x="4478339" y="127793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2" name="Freeform 1316"/>
            <p:cNvSpPr/>
            <p:nvPr/>
          </p:nvSpPr>
          <p:spPr bwMode="auto">
            <a:xfrm>
              <a:off x="4478339" y="127793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3" name="Freeform 1317"/>
            <p:cNvSpPr/>
            <p:nvPr/>
          </p:nvSpPr>
          <p:spPr bwMode="auto">
            <a:xfrm>
              <a:off x="4478339" y="128746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4" name="Freeform 1318"/>
            <p:cNvSpPr/>
            <p:nvPr/>
          </p:nvSpPr>
          <p:spPr bwMode="auto">
            <a:xfrm>
              <a:off x="4478339" y="128746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5" name="Freeform 1319"/>
            <p:cNvSpPr/>
            <p:nvPr/>
          </p:nvSpPr>
          <p:spPr bwMode="auto">
            <a:xfrm>
              <a:off x="4505326"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6" name="Freeform 1320"/>
            <p:cNvSpPr/>
            <p:nvPr/>
          </p:nvSpPr>
          <p:spPr bwMode="auto">
            <a:xfrm>
              <a:off x="4505326"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7" name="Freeform 1321"/>
            <p:cNvSpPr/>
            <p:nvPr/>
          </p:nvSpPr>
          <p:spPr bwMode="auto">
            <a:xfrm>
              <a:off x="4356101"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8" name="Freeform 1322"/>
            <p:cNvSpPr/>
            <p:nvPr/>
          </p:nvSpPr>
          <p:spPr bwMode="auto">
            <a:xfrm>
              <a:off x="4356101"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39" name="Freeform 1323"/>
            <p:cNvSpPr/>
            <p:nvPr/>
          </p:nvSpPr>
          <p:spPr bwMode="auto">
            <a:xfrm>
              <a:off x="4373564"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0" name="Freeform 1324"/>
            <p:cNvSpPr/>
            <p:nvPr/>
          </p:nvSpPr>
          <p:spPr bwMode="auto">
            <a:xfrm>
              <a:off x="4373564" y="1243013"/>
              <a:ext cx="7938" cy="7938"/>
            </a:xfrm>
            <a:custGeom>
              <a:avLst/>
              <a:gdLst>
                <a:gd name="T0" fmla="*/ 0 w 5"/>
                <a:gd name="T1" fmla="*/ 5 h 5"/>
                <a:gd name="T2" fmla="*/ 5 w 5"/>
                <a:gd name="T3" fmla="*/ 0 h 5"/>
                <a:gd name="T4" fmla="*/ 0 w 5"/>
                <a:gd name="T5" fmla="*/ 0 h 5"/>
                <a:gd name="T6" fmla="*/ 0 w 5"/>
                <a:gd name="T7" fmla="*/ 0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1" name="Freeform 1325"/>
            <p:cNvSpPr/>
            <p:nvPr/>
          </p:nvSpPr>
          <p:spPr bwMode="auto">
            <a:xfrm>
              <a:off x="4373564" y="1250951"/>
              <a:ext cx="7938" cy="0"/>
            </a:xfrm>
            <a:custGeom>
              <a:avLst/>
              <a:gdLst>
                <a:gd name="T0" fmla="*/ 0 w 5"/>
                <a:gd name="T1" fmla="*/ 0 w 5"/>
                <a:gd name="T2" fmla="*/ 0 w 5"/>
                <a:gd name="T3" fmla="*/ 0 w 5"/>
                <a:gd name="T4" fmla="*/ 0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0" y="0"/>
                  </a:lnTo>
                  <a:lnTo>
                    <a:pt x="0" y="0"/>
                  </a:lnTo>
                  <a:lnTo>
                    <a:pt x="5"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2" name="Freeform 1326"/>
            <p:cNvSpPr/>
            <p:nvPr/>
          </p:nvSpPr>
          <p:spPr bwMode="auto">
            <a:xfrm>
              <a:off x="4373564" y="1250951"/>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3" name="Freeform 1327"/>
            <p:cNvSpPr/>
            <p:nvPr/>
          </p:nvSpPr>
          <p:spPr bwMode="auto">
            <a:xfrm>
              <a:off x="4373564"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4" name="Freeform 1328"/>
            <p:cNvSpPr/>
            <p:nvPr/>
          </p:nvSpPr>
          <p:spPr bwMode="auto">
            <a:xfrm>
              <a:off x="4373564"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5" name="Freeform 1329"/>
            <p:cNvSpPr/>
            <p:nvPr/>
          </p:nvSpPr>
          <p:spPr bwMode="auto">
            <a:xfrm>
              <a:off x="4373564"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6" name="Freeform 1330"/>
            <p:cNvSpPr/>
            <p:nvPr/>
          </p:nvSpPr>
          <p:spPr bwMode="auto">
            <a:xfrm>
              <a:off x="4373564"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7" name="Freeform 1331"/>
            <p:cNvSpPr/>
            <p:nvPr/>
          </p:nvSpPr>
          <p:spPr bwMode="auto">
            <a:xfrm>
              <a:off x="4373564"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8" name="Freeform 1332"/>
            <p:cNvSpPr/>
            <p:nvPr/>
          </p:nvSpPr>
          <p:spPr bwMode="auto">
            <a:xfrm>
              <a:off x="4373564"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49" name="Freeform 1333"/>
            <p:cNvSpPr/>
            <p:nvPr/>
          </p:nvSpPr>
          <p:spPr bwMode="auto">
            <a:xfrm>
              <a:off x="4373564"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0" name="Freeform 1334"/>
            <p:cNvSpPr/>
            <p:nvPr/>
          </p:nvSpPr>
          <p:spPr bwMode="auto">
            <a:xfrm>
              <a:off x="4373564"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1" name="Freeform 1335"/>
            <p:cNvSpPr/>
            <p:nvPr/>
          </p:nvSpPr>
          <p:spPr bwMode="auto">
            <a:xfrm>
              <a:off x="4381501" y="128746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2" name="Freeform 1336"/>
            <p:cNvSpPr/>
            <p:nvPr/>
          </p:nvSpPr>
          <p:spPr bwMode="auto">
            <a:xfrm>
              <a:off x="4381501" y="128746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3" name="Freeform 1337"/>
            <p:cNvSpPr/>
            <p:nvPr/>
          </p:nvSpPr>
          <p:spPr bwMode="auto">
            <a:xfrm>
              <a:off x="4381501" y="127793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4" name="Freeform 1338"/>
            <p:cNvSpPr/>
            <p:nvPr/>
          </p:nvSpPr>
          <p:spPr bwMode="auto">
            <a:xfrm>
              <a:off x="4381501" y="127793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5" name="Freeform 1339"/>
            <p:cNvSpPr/>
            <p:nvPr/>
          </p:nvSpPr>
          <p:spPr bwMode="auto">
            <a:xfrm>
              <a:off x="4373564"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6" name="Freeform 1340"/>
            <p:cNvSpPr/>
            <p:nvPr/>
          </p:nvSpPr>
          <p:spPr bwMode="auto">
            <a:xfrm>
              <a:off x="4364039" y="1198563"/>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7" name="Freeform 1341"/>
            <p:cNvSpPr/>
            <p:nvPr/>
          </p:nvSpPr>
          <p:spPr bwMode="auto">
            <a:xfrm>
              <a:off x="4381501" y="1270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8" name="Freeform 1342"/>
            <p:cNvSpPr/>
            <p:nvPr/>
          </p:nvSpPr>
          <p:spPr bwMode="auto">
            <a:xfrm>
              <a:off x="4373564" y="1260476"/>
              <a:ext cx="7938" cy="9525"/>
            </a:xfrm>
            <a:custGeom>
              <a:avLst/>
              <a:gdLst>
                <a:gd name="T0" fmla="*/ 5 w 5"/>
                <a:gd name="T1" fmla="*/ 6 h 6"/>
                <a:gd name="T2" fmla="*/ 5 w 5"/>
                <a:gd name="T3" fmla="*/ 6 h 6"/>
                <a:gd name="T4" fmla="*/ 5 w 5"/>
                <a:gd name="T5" fmla="*/ 6 h 6"/>
                <a:gd name="T6" fmla="*/ 5 w 5"/>
                <a:gd name="T7" fmla="*/ 0 h 6"/>
                <a:gd name="T8" fmla="*/ 0 w 5"/>
                <a:gd name="T9" fmla="*/ 6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6"/>
                  </a:lnTo>
                  <a:lnTo>
                    <a:pt x="5" y="0"/>
                  </a:lnTo>
                  <a:lnTo>
                    <a:pt x="0" y="6"/>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59" name="Freeform 1343"/>
            <p:cNvSpPr/>
            <p:nvPr/>
          </p:nvSpPr>
          <p:spPr bwMode="auto">
            <a:xfrm>
              <a:off x="4381501" y="127000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0" name="Freeform 1344"/>
            <p:cNvSpPr/>
            <p:nvPr/>
          </p:nvSpPr>
          <p:spPr bwMode="auto">
            <a:xfrm>
              <a:off x="4381501" y="127000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1" name="Freeform 1345"/>
            <p:cNvSpPr/>
            <p:nvPr/>
          </p:nvSpPr>
          <p:spPr bwMode="auto">
            <a:xfrm>
              <a:off x="4373564" y="1260476"/>
              <a:ext cx="7938" cy="0"/>
            </a:xfrm>
            <a:custGeom>
              <a:avLst/>
              <a:gdLst>
                <a:gd name="T0" fmla="*/ 5 w 5"/>
                <a:gd name="T1" fmla="*/ 0 w 5"/>
                <a:gd name="T2" fmla="*/ 0 w 5"/>
                <a:gd name="T3" fmla="*/ 0 w 5"/>
                <a:gd name="T4" fmla="*/ 5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0" y="0"/>
                  </a:lnTo>
                  <a:lnTo>
                    <a:pt x="0" y="0"/>
                  </a:lnTo>
                  <a:lnTo>
                    <a:pt x="0" y="0"/>
                  </a:lnTo>
                  <a:lnTo>
                    <a:pt x="5"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2" name="Freeform 1346"/>
            <p:cNvSpPr/>
            <p:nvPr/>
          </p:nvSpPr>
          <p:spPr bwMode="auto">
            <a:xfrm>
              <a:off x="4373564" y="1260476"/>
              <a:ext cx="7938" cy="0"/>
            </a:xfrm>
            <a:custGeom>
              <a:avLst/>
              <a:gdLst>
                <a:gd name="T0" fmla="*/ 5 w 5"/>
                <a:gd name="T1" fmla="*/ 5 w 5"/>
                <a:gd name="T2" fmla="*/ 5 w 5"/>
                <a:gd name="T3" fmla="*/ 0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0"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3" name="Freeform 1347"/>
            <p:cNvSpPr/>
            <p:nvPr/>
          </p:nvSpPr>
          <p:spPr bwMode="auto">
            <a:xfrm>
              <a:off x="4364039" y="11461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4" name="Freeform 1348"/>
            <p:cNvSpPr/>
            <p:nvPr/>
          </p:nvSpPr>
          <p:spPr bwMode="auto">
            <a:xfrm>
              <a:off x="4364039" y="11461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5" name="Freeform 1349"/>
            <p:cNvSpPr/>
            <p:nvPr/>
          </p:nvSpPr>
          <p:spPr bwMode="auto">
            <a:xfrm>
              <a:off x="4356101" y="1119188"/>
              <a:ext cx="7938" cy="9525"/>
            </a:xfrm>
            <a:custGeom>
              <a:avLst/>
              <a:gdLst>
                <a:gd name="T0" fmla="*/ 5 w 5"/>
                <a:gd name="T1" fmla="*/ 6 h 6"/>
                <a:gd name="T2" fmla="*/ 5 w 5"/>
                <a:gd name="T3" fmla="*/ 6 h 6"/>
                <a:gd name="T4" fmla="*/ 0 w 5"/>
                <a:gd name="T5" fmla="*/ 0 h 6"/>
                <a:gd name="T6" fmla="*/ 5 w 5"/>
                <a:gd name="T7" fmla="*/ 0 h 6"/>
                <a:gd name="T8" fmla="*/ 5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0" y="0"/>
                  </a:lnTo>
                  <a:lnTo>
                    <a:pt x="5" y="0"/>
                  </a:lnTo>
                  <a:lnTo>
                    <a:pt x="5"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6" name="Freeform 1350"/>
            <p:cNvSpPr/>
            <p:nvPr/>
          </p:nvSpPr>
          <p:spPr bwMode="auto">
            <a:xfrm>
              <a:off x="4356101" y="1119188"/>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7" name="Freeform 1351"/>
            <p:cNvSpPr/>
            <p:nvPr/>
          </p:nvSpPr>
          <p:spPr bwMode="auto">
            <a:xfrm>
              <a:off x="4364039" y="11287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8" name="Freeform 1352"/>
            <p:cNvSpPr/>
            <p:nvPr/>
          </p:nvSpPr>
          <p:spPr bwMode="auto">
            <a:xfrm>
              <a:off x="4356101" y="1128713"/>
              <a:ext cx="7938" cy="7938"/>
            </a:xfrm>
            <a:custGeom>
              <a:avLst/>
              <a:gdLst>
                <a:gd name="T0" fmla="*/ 5 w 5"/>
                <a:gd name="T1" fmla="*/ 5 h 5"/>
                <a:gd name="T2" fmla="*/ 5 w 5"/>
                <a:gd name="T3" fmla="*/ 5 h 5"/>
                <a:gd name="T4" fmla="*/ 5 w 5"/>
                <a:gd name="T5" fmla="*/ 0 h 5"/>
                <a:gd name="T6" fmla="*/ 5 w 5"/>
                <a:gd name="T7" fmla="*/ 0 h 5"/>
                <a:gd name="T8" fmla="*/ 0 w 5"/>
                <a:gd name="T9" fmla="*/ 0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5" y="0"/>
                  </a:lnTo>
                  <a:lnTo>
                    <a:pt x="0" y="0"/>
                  </a:lnTo>
                  <a:lnTo>
                    <a:pt x="5"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69" name="Freeform 1353"/>
            <p:cNvSpPr/>
            <p:nvPr/>
          </p:nvSpPr>
          <p:spPr bwMode="auto">
            <a:xfrm>
              <a:off x="4356101" y="1111251"/>
              <a:ext cx="7938" cy="7938"/>
            </a:xfrm>
            <a:custGeom>
              <a:avLst/>
              <a:gdLst>
                <a:gd name="T0" fmla="*/ 5 w 5"/>
                <a:gd name="T1" fmla="*/ 5 h 5"/>
                <a:gd name="T2" fmla="*/ 0 w 5"/>
                <a:gd name="T3" fmla="*/ 5 h 5"/>
                <a:gd name="T4" fmla="*/ 0 w 5"/>
                <a:gd name="T5" fmla="*/ 0 h 5"/>
                <a:gd name="T6" fmla="*/ 0 w 5"/>
                <a:gd name="T7" fmla="*/ 0 h 5"/>
                <a:gd name="T8" fmla="*/ 5 w 5"/>
                <a:gd name="T9" fmla="*/ 0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0" y="5"/>
                  </a:lnTo>
                  <a:lnTo>
                    <a:pt x="0" y="0"/>
                  </a:lnTo>
                  <a:lnTo>
                    <a:pt x="0" y="0"/>
                  </a:lnTo>
                  <a:lnTo>
                    <a:pt x="5" y="0"/>
                  </a:lnTo>
                  <a:lnTo>
                    <a:pt x="5"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0" name="Freeform 1354"/>
            <p:cNvSpPr/>
            <p:nvPr/>
          </p:nvSpPr>
          <p:spPr bwMode="auto">
            <a:xfrm>
              <a:off x="4356101" y="1111251"/>
              <a:ext cx="7938" cy="7938"/>
            </a:xfrm>
            <a:custGeom>
              <a:avLst/>
              <a:gdLst>
                <a:gd name="T0" fmla="*/ 5 w 5"/>
                <a:gd name="T1" fmla="*/ 5 h 5"/>
                <a:gd name="T2" fmla="*/ 5 w 5"/>
                <a:gd name="T3" fmla="*/ 5 h 5"/>
                <a:gd name="T4" fmla="*/ 5 w 5"/>
                <a:gd name="T5" fmla="*/ 0 h 5"/>
                <a:gd name="T6" fmla="*/ 0 w 5"/>
                <a:gd name="T7" fmla="*/ 0 h 5"/>
                <a:gd name="T8" fmla="*/ 0 w 5"/>
                <a:gd name="T9" fmla="*/ 0 h 5"/>
                <a:gd name="T10" fmla="*/ 0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0" y="0"/>
                  </a:lnTo>
                  <a:lnTo>
                    <a:pt x="0" y="0"/>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1" name="Freeform 1355"/>
            <p:cNvSpPr/>
            <p:nvPr/>
          </p:nvSpPr>
          <p:spPr bwMode="auto">
            <a:xfrm>
              <a:off x="4381501" y="12954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2" name="Freeform 1356"/>
            <p:cNvSpPr/>
            <p:nvPr/>
          </p:nvSpPr>
          <p:spPr bwMode="auto">
            <a:xfrm>
              <a:off x="4381501" y="12954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3" name="Freeform 1357"/>
            <p:cNvSpPr/>
            <p:nvPr/>
          </p:nvSpPr>
          <p:spPr bwMode="auto">
            <a:xfrm>
              <a:off x="4356101" y="10937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4" name="Freeform 1358"/>
            <p:cNvSpPr/>
            <p:nvPr/>
          </p:nvSpPr>
          <p:spPr bwMode="auto">
            <a:xfrm>
              <a:off x="4356101" y="10937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5" name="Freeform 1359"/>
            <p:cNvSpPr/>
            <p:nvPr/>
          </p:nvSpPr>
          <p:spPr bwMode="auto">
            <a:xfrm>
              <a:off x="4364039" y="1190626"/>
              <a:ext cx="9525" cy="7938"/>
            </a:xfrm>
            <a:custGeom>
              <a:avLst/>
              <a:gdLst>
                <a:gd name="T0" fmla="*/ 6 w 6"/>
                <a:gd name="T1" fmla="*/ 5 h 5"/>
                <a:gd name="T2" fmla="*/ 6 w 6"/>
                <a:gd name="T3" fmla="*/ 5 h 5"/>
                <a:gd name="T4" fmla="*/ 0 w 6"/>
                <a:gd name="T5" fmla="*/ 0 h 5"/>
                <a:gd name="T6" fmla="*/ 6 w 6"/>
                <a:gd name="T7" fmla="*/ 0 h 5"/>
                <a:gd name="T8" fmla="*/ 6 w 6"/>
                <a:gd name="T9" fmla="*/ 0 h 5"/>
                <a:gd name="T10" fmla="*/ 6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0" y="0"/>
                  </a:lnTo>
                  <a:lnTo>
                    <a:pt x="6" y="0"/>
                  </a:lnTo>
                  <a:lnTo>
                    <a:pt x="6" y="0"/>
                  </a:lnTo>
                  <a:lnTo>
                    <a:pt x="6"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6" name="Freeform 1360"/>
            <p:cNvSpPr/>
            <p:nvPr/>
          </p:nvSpPr>
          <p:spPr bwMode="auto">
            <a:xfrm>
              <a:off x="4364039" y="1190626"/>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7" name="Freeform 1361"/>
            <p:cNvSpPr/>
            <p:nvPr/>
          </p:nvSpPr>
          <p:spPr bwMode="auto">
            <a:xfrm>
              <a:off x="4356101" y="11017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8" name="Freeform 1362"/>
            <p:cNvSpPr/>
            <p:nvPr/>
          </p:nvSpPr>
          <p:spPr bwMode="auto">
            <a:xfrm>
              <a:off x="4356101" y="1101726"/>
              <a:ext cx="7938" cy="9525"/>
            </a:xfrm>
            <a:custGeom>
              <a:avLst/>
              <a:gdLst>
                <a:gd name="T0" fmla="*/ 0 w 5"/>
                <a:gd name="T1" fmla="*/ 6 h 6"/>
                <a:gd name="T2" fmla="*/ 5 w 5"/>
                <a:gd name="T3" fmla="*/ 6 h 6"/>
                <a:gd name="T4" fmla="*/ 5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79" name="Freeform 1363"/>
            <p:cNvSpPr/>
            <p:nvPr/>
          </p:nvSpPr>
          <p:spPr bwMode="auto">
            <a:xfrm>
              <a:off x="4364039" y="1181101"/>
              <a:ext cx="9525" cy="0"/>
            </a:xfrm>
            <a:custGeom>
              <a:avLst/>
              <a:gdLst>
                <a:gd name="T0" fmla="*/ 0 w 6"/>
                <a:gd name="T1" fmla="*/ 0 w 6"/>
                <a:gd name="T2" fmla="*/ 0 w 6"/>
                <a:gd name="T3" fmla="*/ 0 w 6"/>
                <a:gd name="T4" fmla="*/ 0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0" y="0"/>
                  </a:lnTo>
                  <a:lnTo>
                    <a:pt x="0"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0" name="Freeform 1364"/>
            <p:cNvSpPr/>
            <p:nvPr/>
          </p:nvSpPr>
          <p:spPr bwMode="auto">
            <a:xfrm>
              <a:off x="4364039" y="1173163"/>
              <a:ext cx="9525" cy="7938"/>
            </a:xfrm>
            <a:custGeom>
              <a:avLst/>
              <a:gdLst>
                <a:gd name="T0" fmla="*/ 0 w 6"/>
                <a:gd name="T1" fmla="*/ 5 h 5"/>
                <a:gd name="T2" fmla="*/ 6 w 6"/>
                <a:gd name="T3" fmla="*/ 5 h 5"/>
                <a:gd name="T4" fmla="*/ 6 w 6"/>
                <a:gd name="T5" fmla="*/ 5 h 5"/>
                <a:gd name="T6" fmla="*/ 0 w 6"/>
                <a:gd name="T7" fmla="*/ 0 h 5"/>
                <a:gd name="T8" fmla="*/ 0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1" name="Freeform 1365"/>
            <p:cNvSpPr/>
            <p:nvPr/>
          </p:nvSpPr>
          <p:spPr bwMode="auto">
            <a:xfrm>
              <a:off x="4364039" y="1181101"/>
              <a:ext cx="9525" cy="9525"/>
            </a:xfrm>
            <a:custGeom>
              <a:avLst/>
              <a:gdLst>
                <a:gd name="T0" fmla="*/ 6 w 6"/>
                <a:gd name="T1" fmla="*/ 6 h 6"/>
                <a:gd name="T2" fmla="*/ 0 w 6"/>
                <a:gd name="T3" fmla="*/ 6 h 6"/>
                <a:gd name="T4" fmla="*/ 0 w 6"/>
                <a:gd name="T5" fmla="*/ 6 h 6"/>
                <a:gd name="T6" fmla="*/ 0 w 6"/>
                <a:gd name="T7" fmla="*/ 0 h 6"/>
                <a:gd name="T8" fmla="*/ 6 w 6"/>
                <a:gd name="T9" fmla="*/ 6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0" y="6"/>
                  </a:lnTo>
                  <a:lnTo>
                    <a:pt x="0" y="6"/>
                  </a:lnTo>
                  <a:lnTo>
                    <a:pt x="0" y="0"/>
                  </a:lnTo>
                  <a:lnTo>
                    <a:pt x="6" y="6"/>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2" name="Freeform 1366"/>
            <p:cNvSpPr/>
            <p:nvPr/>
          </p:nvSpPr>
          <p:spPr bwMode="auto">
            <a:xfrm>
              <a:off x="4364039" y="1181101"/>
              <a:ext cx="9525" cy="9525"/>
            </a:xfrm>
            <a:custGeom>
              <a:avLst/>
              <a:gdLst>
                <a:gd name="T0" fmla="*/ 6 w 6"/>
                <a:gd name="T1" fmla="*/ 6 h 6"/>
                <a:gd name="T2" fmla="*/ 6 w 6"/>
                <a:gd name="T3" fmla="*/ 6 h 6"/>
                <a:gd name="T4" fmla="*/ 6 w 6"/>
                <a:gd name="T5" fmla="*/ 6 h 6"/>
                <a:gd name="T6" fmla="*/ 0 w 6"/>
                <a:gd name="T7" fmla="*/ 0 h 6"/>
                <a:gd name="T8" fmla="*/ 0 w 6"/>
                <a:gd name="T9" fmla="*/ 6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6"/>
                  </a:lnTo>
                  <a:lnTo>
                    <a:pt x="0" y="0"/>
                  </a:lnTo>
                  <a:lnTo>
                    <a:pt x="0" y="6"/>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3" name="Freeform 1367"/>
            <p:cNvSpPr/>
            <p:nvPr/>
          </p:nvSpPr>
          <p:spPr bwMode="auto">
            <a:xfrm>
              <a:off x="4364039"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4" name="Freeform 1368"/>
            <p:cNvSpPr/>
            <p:nvPr/>
          </p:nvSpPr>
          <p:spPr bwMode="auto">
            <a:xfrm>
              <a:off x="4364039"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5" name="Freeform 1369"/>
            <p:cNvSpPr/>
            <p:nvPr/>
          </p:nvSpPr>
          <p:spPr bwMode="auto">
            <a:xfrm>
              <a:off x="4364039"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6" name="Freeform 1370"/>
            <p:cNvSpPr/>
            <p:nvPr/>
          </p:nvSpPr>
          <p:spPr bwMode="auto">
            <a:xfrm>
              <a:off x="4364039" y="1173163"/>
              <a:ext cx="9525" cy="0"/>
            </a:xfrm>
            <a:custGeom>
              <a:avLst/>
              <a:gdLst>
                <a:gd name="T0" fmla="*/ 0 w 6"/>
                <a:gd name="T1" fmla="*/ 6 w 6"/>
                <a:gd name="T2" fmla="*/ 0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7" name="Freeform 1371"/>
            <p:cNvSpPr/>
            <p:nvPr/>
          </p:nvSpPr>
          <p:spPr bwMode="auto">
            <a:xfrm>
              <a:off x="4364039" y="11541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8" name="Freeform 1372"/>
            <p:cNvSpPr/>
            <p:nvPr/>
          </p:nvSpPr>
          <p:spPr bwMode="auto">
            <a:xfrm>
              <a:off x="4364039" y="1154113"/>
              <a:ext cx="0" cy="9525"/>
            </a:xfrm>
            <a:custGeom>
              <a:avLst/>
              <a:gdLst>
                <a:gd name="T0" fmla="*/ 6 h 6"/>
                <a:gd name="T1" fmla="*/ 0 h 6"/>
                <a:gd name="T2" fmla="*/ 0 h 6"/>
                <a:gd name="T3" fmla="*/ 0 h 6"/>
                <a:gd name="T4" fmla="*/ 0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0"/>
                  </a:lnTo>
                  <a:lnTo>
                    <a:pt x="0" y="0"/>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89" name="Freeform 1373"/>
            <p:cNvSpPr/>
            <p:nvPr/>
          </p:nvSpPr>
          <p:spPr bwMode="auto">
            <a:xfrm>
              <a:off x="4364039" y="113665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0" name="Freeform 1374"/>
            <p:cNvSpPr/>
            <p:nvPr/>
          </p:nvSpPr>
          <p:spPr bwMode="auto">
            <a:xfrm>
              <a:off x="4364039" y="113665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1" name="Freeform 1375"/>
            <p:cNvSpPr/>
            <p:nvPr/>
          </p:nvSpPr>
          <p:spPr bwMode="auto">
            <a:xfrm>
              <a:off x="4398964"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2" name="Freeform 1376"/>
            <p:cNvSpPr/>
            <p:nvPr/>
          </p:nvSpPr>
          <p:spPr bwMode="auto">
            <a:xfrm>
              <a:off x="4398964"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3" name="Freeform 1377"/>
            <p:cNvSpPr/>
            <p:nvPr/>
          </p:nvSpPr>
          <p:spPr bwMode="auto">
            <a:xfrm>
              <a:off x="4398964" y="14462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4" name="Freeform 1378"/>
            <p:cNvSpPr/>
            <p:nvPr/>
          </p:nvSpPr>
          <p:spPr bwMode="auto">
            <a:xfrm>
              <a:off x="4398964" y="14462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5" name="Freeform 1379"/>
            <p:cNvSpPr/>
            <p:nvPr/>
          </p:nvSpPr>
          <p:spPr bwMode="auto">
            <a:xfrm>
              <a:off x="4398964" y="1409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6" name="Freeform 1380"/>
            <p:cNvSpPr/>
            <p:nvPr/>
          </p:nvSpPr>
          <p:spPr bwMode="auto">
            <a:xfrm>
              <a:off x="4391026" y="1401763"/>
              <a:ext cx="7938" cy="7938"/>
            </a:xfrm>
            <a:custGeom>
              <a:avLst/>
              <a:gdLst>
                <a:gd name="T0" fmla="*/ 5 w 5"/>
                <a:gd name="T1" fmla="*/ 5 h 5"/>
                <a:gd name="T2" fmla="*/ 5 w 5"/>
                <a:gd name="T3" fmla="*/ 5 h 5"/>
                <a:gd name="T4" fmla="*/ 5 w 5"/>
                <a:gd name="T5" fmla="*/ 5 h 5"/>
                <a:gd name="T6" fmla="*/ 5 w 5"/>
                <a:gd name="T7" fmla="*/ 0 h 5"/>
                <a:gd name="T8" fmla="*/ 0 w 5"/>
                <a:gd name="T9" fmla="*/ 5 h 5"/>
                <a:gd name="T10" fmla="*/ 0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5"/>
                  </a:lnTo>
                  <a:lnTo>
                    <a:pt x="5" y="0"/>
                  </a:lnTo>
                  <a:lnTo>
                    <a:pt x="0" y="5"/>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7" name="Freeform 1381"/>
            <p:cNvSpPr/>
            <p:nvPr/>
          </p:nvSpPr>
          <p:spPr bwMode="auto">
            <a:xfrm>
              <a:off x="4398964" y="14192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8" name="Freeform 1382"/>
            <p:cNvSpPr/>
            <p:nvPr/>
          </p:nvSpPr>
          <p:spPr bwMode="auto">
            <a:xfrm>
              <a:off x="4398964" y="14192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399" name="Freeform 1383"/>
            <p:cNvSpPr/>
            <p:nvPr/>
          </p:nvSpPr>
          <p:spPr bwMode="auto">
            <a:xfrm>
              <a:off x="4398964"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0" name="Freeform 1384"/>
            <p:cNvSpPr/>
            <p:nvPr/>
          </p:nvSpPr>
          <p:spPr bwMode="auto">
            <a:xfrm>
              <a:off x="4398964"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1" name="Freeform 1385"/>
            <p:cNvSpPr/>
            <p:nvPr/>
          </p:nvSpPr>
          <p:spPr bwMode="auto">
            <a:xfrm>
              <a:off x="4398964" y="1454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2" name="Freeform 1386"/>
            <p:cNvSpPr/>
            <p:nvPr/>
          </p:nvSpPr>
          <p:spPr bwMode="auto">
            <a:xfrm>
              <a:off x="4398964" y="1454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3" name="Freeform 1387"/>
            <p:cNvSpPr/>
            <p:nvPr/>
          </p:nvSpPr>
          <p:spPr bwMode="auto">
            <a:xfrm>
              <a:off x="4398964" y="14287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4" name="Freeform 1388"/>
            <p:cNvSpPr/>
            <p:nvPr/>
          </p:nvSpPr>
          <p:spPr bwMode="auto">
            <a:xfrm>
              <a:off x="4398964" y="14287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5" name="Freeform 1389"/>
            <p:cNvSpPr/>
            <p:nvPr/>
          </p:nvSpPr>
          <p:spPr bwMode="auto">
            <a:xfrm>
              <a:off x="4408489" y="14811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6" name="Freeform 1390"/>
            <p:cNvSpPr/>
            <p:nvPr/>
          </p:nvSpPr>
          <p:spPr bwMode="auto">
            <a:xfrm>
              <a:off x="4398964" y="1481138"/>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6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6"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7" name="Freeform 1391"/>
            <p:cNvSpPr/>
            <p:nvPr/>
          </p:nvSpPr>
          <p:spPr bwMode="auto">
            <a:xfrm>
              <a:off x="4398964" y="14636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8" name="Freeform 1392"/>
            <p:cNvSpPr/>
            <p:nvPr/>
          </p:nvSpPr>
          <p:spPr bwMode="auto">
            <a:xfrm>
              <a:off x="4398964" y="1463676"/>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09" name="Freeform 1393"/>
            <p:cNvSpPr/>
            <p:nvPr/>
          </p:nvSpPr>
          <p:spPr bwMode="auto">
            <a:xfrm>
              <a:off x="4381501" y="13049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0" name="Freeform 1394"/>
            <p:cNvSpPr/>
            <p:nvPr/>
          </p:nvSpPr>
          <p:spPr bwMode="auto">
            <a:xfrm>
              <a:off x="4381501" y="13049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1" name="Freeform 1395"/>
            <p:cNvSpPr/>
            <p:nvPr/>
          </p:nvSpPr>
          <p:spPr bwMode="auto">
            <a:xfrm>
              <a:off x="4408489" y="14890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2" name="Freeform 1396"/>
            <p:cNvSpPr/>
            <p:nvPr/>
          </p:nvSpPr>
          <p:spPr bwMode="auto">
            <a:xfrm>
              <a:off x="4408489" y="14890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3" name="Freeform 1397"/>
            <p:cNvSpPr/>
            <p:nvPr/>
          </p:nvSpPr>
          <p:spPr bwMode="auto">
            <a:xfrm>
              <a:off x="4398964" y="1471613"/>
              <a:ext cx="9525" cy="0"/>
            </a:xfrm>
            <a:custGeom>
              <a:avLst/>
              <a:gdLst>
                <a:gd name="T0" fmla="*/ 6 w 6"/>
                <a:gd name="T1" fmla="*/ 0 w 6"/>
                <a:gd name="T2" fmla="*/ 0 w 6"/>
                <a:gd name="T3" fmla="*/ 0 w 6"/>
                <a:gd name="T4" fmla="*/ 6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0" y="0"/>
                  </a:lnTo>
                  <a:lnTo>
                    <a:pt x="0" y="0"/>
                  </a:lnTo>
                  <a:lnTo>
                    <a:pt x="0" y="0"/>
                  </a:lnTo>
                  <a:lnTo>
                    <a:pt x="6"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4" name="Freeform 1398"/>
            <p:cNvSpPr/>
            <p:nvPr/>
          </p:nvSpPr>
          <p:spPr bwMode="auto">
            <a:xfrm>
              <a:off x="4398964" y="1463676"/>
              <a:ext cx="9525" cy="7938"/>
            </a:xfrm>
            <a:custGeom>
              <a:avLst/>
              <a:gdLst>
                <a:gd name="T0" fmla="*/ 6 w 6"/>
                <a:gd name="T1" fmla="*/ 5 h 5"/>
                <a:gd name="T2" fmla="*/ 6 w 6"/>
                <a:gd name="T3" fmla="*/ 5 h 5"/>
                <a:gd name="T4" fmla="*/ 6 w 6"/>
                <a:gd name="T5" fmla="*/ 5 h 5"/>
                <a:gd name="T6" fmla="*/ 0 w 6"/>
                <a:gd name="T7" fmla="*/ 0 h 5"/>
                <a:gd name="T8" fmla="*/ 0 w 6"/>
                <a:gd name="T9" fmla="*/ 5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5"/>
                  </a:lnTo>
                  <a:lnTo>
                    <a:pt x="0" y="0"/>
                  </a:lnTo>
                  <a:lnTo>
                    <a:pt x="0" y="5"/>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5" name="Freeform 1399"/>
            <p:cNvSpPr/>
            <p:nvPr/>
          </p:nvSpPr>
          <p:spPr bwMode="auto">
            <a:xfrm>
              <a:off x="4398964" y="1471613"/>
              <a:ext cx="9525" cy="9525"/>
            </a:xfrm>
            <a:custGeom>
              <a:avLst/>
              <a:gdLst>
                <a:gd name="T0" fmla="*/ 6 w 6"/>
                <a:gd name="T1" fmla="*/ 6 h 6"/>
                <a:gd name="T2" fmla="*/ 6 w 6"/>
                <a:gd name="T3" fmla="*/ 6 h 6"/>
                <a:gd name="T4" fmla="*/ 0 w 6"/>
                <a:gd name="T5" fmla="*/ 0 h 6"/>
                <a:gd name="T6" fmla="*/ 6 w 6"/>
                <a:gd name="T7" fmla="*/ 0 h 6"/>
                <a:gd name="T8" fmla="*/ 6 w 6"/>
                <a:gd name="T9" fmla="*/ 0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0" y="0"/>
                  </a:lnTo>
                  <a:lnTo>
                    <a:pt x="6" y="0"/>
                  </a:lnTo>
                  <a:lnTo>
                    <a:pt x="6" y="0"/>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6" name="Freeform 1400"/>
            <p:cNvSpPr/>
            <p:nvPr/>
          </p:nvSpPr>
          <p:spPr bwMode="auto">
            <a:xfrm>
              <a:off x="4398964" y="1471613"/>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7" name="Freeform 1401"/>
            <p:cNvSpPr/>
            <p:nvPr/>
          </p:nvSpPr>
          <p:spPr bwMode="auto">
            <a:xfrm>
              <a:off x="4408489" y="14986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8" name="Freeform 1402"/>
            <p:cNvSpPr/>
            <p:nvPr/>
          </p:nvSpPr>
          <p:spPr bwMode="auto">
            <a:xfrm>
              <a:off x="4408489" y="1498601"/>
              <a:ext cx="0" cy="9525"/>
            </a:xfrm>
            <a:custGeom>
              <a:avLst/>
              <a:gdLst>
                <a:gd name="T0" fmla="*/ 6 h 6"/>
                <a:gd name="T1" fmla="*/ 6 h 6"/>
                <a:gd name="T2" fmla="*/ 0 h 6"/>
                <a:gd name="T3" fmla="*/ 0 h 6"/>
                <a:gd name="T4" fmla="*/ 0 h 6"/>
                <a:gd name="T5" fmla="*/ 6 h 6"/>
              </a:gdLst>
              <a:ahLst/>
              <a:cxnLst>
                <a:cxn ang="0">
                  <a:pos x="0" y="T0"/>
                </a:cxn>
                <a:cxn ang="0">
                  <a:pos x="0" y="T1"/>
                </a:cxn>
                <a:cxn ang="0">
                  <a:pos x="0" y="T2"/>
                </a:cxn>
                <a:cxn ang="0">
                  <a:pos x="0" y="T3"/>
                </a:cxn>
                <a:cxn ang="0">
                  <a:pos x="0" y="T4"/>
                </a:cxn>
                <a:cxn ang="0">
                  <a:pos x="0" y="T5"/>
                </a:cxn>
              </a:cxnLst>
              <a:rect l="0" t="0" r="r" b="b"/>
              <a:pathLst>
                <a:path h="6">
                  <a:moveTo>
                    <a:pt x="0" y="6"/>
                  </a:moveTo>
                  <a:lnTo>
                    <a:pt x="0" y="6"/>
                  </a:lnTo>
                  <a:lnTo>
                    <a:pt x="0" y="0"/>
                  </a:lnTo>
                  <a:lnTo>
                    <a:pt x="0" y="0"/>
                  </a:lnTo>
                  <a:lnTo>
                    <a:pt x="0" y="0"/>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19" name="Freeform 1403"/>
            <p:cNvSpPr/>
            <p:nvPr/>
          </p:nvSpPr>
          <p:spPr bwMode="auto">
            <a:xfrm>
              <a:off x="4391026"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0" name="Freeform 1404"/>
            <p:cNvSpPr/>
            <p:nvPr/>
          </p:nvSpPr>
          <p:spPr bwMode="auto">
            <a:xfrm>
              <a:off x="4381501" y="1339851"/>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1" name="Freeform 1405"/>
            <p:cNvSpPr/>
            <p:nvPr/>
          </p:nvSpPr>
          <p:spPr bwMode="auto">
            <a:xfrm>
              <a:off x="4381501" y="1330326"/>
              <a:ext cx="9525" cy="0"/>
            </a:xfrm>
            <a:custGeom>
              <a:avLst/>
              <a:gdLst>
                <a:gd name="T0" fmla="*/ 6 w 6"/>
                <a:gd name="T1" fmla="*/ 0 w 6"/>
                <a:gd name="T2" fmla="*/ 0 w 6"/>
                <a:gd name="T3" fmla="*/ 0 w 6"/>
                <a:gd name="T4" fmla="*/ 6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0" y="0"/>
                  </a:lnTo>
                  <a:lnTo>
                    <a:pt x="0" y="0"/>
                  </a:lnTo>
                  <a:lnTo>
                    <a:pt x="0" y="0"/>
                  </a:lnTo>
                  <a:lnTo>
                    <a:pt x="6"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2" name="Freeform 1406"/>
            <p:cNvSpPr/>
            <p:nvPr/>
          </p:nvSpPr>
          <p:spPr bwMode="auto">
            <a:xfrm>
              <a:off x="4381501" y="1330326"/>
              <a:ext cx="9525" cy="0"/>
            </a:xfrm>
            <a:custGeom>
              <a:avLst/>
              <a:gdLst>
                <a:gd name="T0" fmla="*/ 6 w 6"/>
                <a:gd name="T1" fmla="*/ 6 w 6"/>
                <a:gd name="T2" fmla="*/ 6 w 6"/>
                <a:gd name="T3" fmla="*/ 0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0"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3" name="Freeform 1407"/>
            <p:cNvSpPr/>
            <p:nvPr/>
          </p:nvSpPr>
          <p:spPr bwMode="auto">
            <a:xfrm>
              <a:off x="4391026" y="1401763"/>
              <a:ext cx="7938" cy="0"/>
            </a:xfrm>
            <a:custGeom>
              <a:avLst/>
              <a:gdLst>
                <a:gd name="T0" fmla="*/ 5 w 5"/>
                <a:gd name="T1" fmla="*/ 0 w 5"/>
                <a:gd name="T2" fmla="*/ 0 w 5"/>
                <a:gd name="T3" fmla="*/ 0 w 5"/>
                <a:gd name="T4" fmla="*/ 5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0" y="0"/>
                  </a:lnTo>
                  <a:lnTo>
                    <a:pt x="0" y="0"/>
                  </a:lnTo>
                  <a:lnTo>
                    <a:pt x="0" y="0"/>
                  </a:lnTo>
                  <a:lnTo>
                    <a:pt x="5"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4" name="Freeform 1408"/>
            <p:cNvSpPr/>
            <p:nvPr/>
          </p:nvSpPr>
          <p:spPr bwMode="auto">
            <a:xfrm>
              <a:off x="4391026" y="1401763"/>
              <a:ext cx="7938" cy="0"/>
            </a:xfrm>
            <a:custGeom>
              <a:avLst/>
              <a:gdLst>
                <a:gd name="T0" fmla="*/ 5 w 5"/>
                <a:gd name="T1" fmla="*/ 5 w 5"/>
                <a:gd name="T2" fmla="*/ 5 w 5"/>
                <a:gd name="T3" fmla="*/ 0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0"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5" name="Freeform 1409"/>
            <p:cNvSpPr/>
            <p:nvPr/>
          </p:nvSpPr>
          <p:spPr bwMode="auto">
            <a:xfrm>
              <a:off x="4391026"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6" name="Freeform 1410"/>
            <p:cNvSpPr/>
            <p:nvPr/>
          </p:nvSpPr>
          <p:spPr bwMode="auto">
            <a:xfrm>
              <a:off x="4391026"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7" name="Freeform 1412"/>
            <p:cNvSpPr/>
            <p:nvPr/>
          </p:nvSpPr>
          <p:spPr bwMode="auto">
            <a:xfrm>
              <a:off x="4381501" y="1322388"/>
              <a:ext cx="9525" cy="0"/>
            </a:xfrm>
            <a:custGeom>
              <a:avLst/>
              <a:gdLst>
                <a:gd name="T0" fmla="*/ 0 w 6"/>
                <a:gd name="T1" fmla="*/ 0 w 6"/>
                <a:gd name="T2" fmla="*/ 0 w 6"/>
                <a:gd name="T3" fmla="*/ 0 w 6"/>
                <a:gd name="T4" fmla="*/ 0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0" y="0"/>
                  </a:lnTo>
                  <a:lnTo>
                    <a:pt x="0"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8" name="Freeform 1413"/>
            <p:cNvSpPr/>
            <p:nvPr/>
          </p:nvSpPr>
          <p:spPr bwMode="auto">
            <a:xfrm>
              <a:off x="4381501" y="1322388"/>
              <a:ext cx="9525" cy="7938"/>
            </a:xfrm>
            <a:custGeom>
              <a:avLst/>
              <a:gdLst>
                <a:gd name="T0" fmla="*/ 0 w 6"/>
                <a:gd name="T1" fmla="*/ 5 h 5"/>
                <a:gd name="T2" fmla="*/ 6 w 6"/>
                <a:gd name="T3" fmla="*/ 0 h 5"/>
                <a:gd name="T4" fmla="*/ 6 w 6"/>
                <a:gd name="T5" fmla="*/ 0 h 5"/>
                <a:gd name="T6" fmla="*/ 0 w 6"/>
                <a:gd name="T7" fmla="*/ 0 h 5"/>
                <a:gd name="T8" fmla="*/ 0 w 6"/>
                <a:gd name="T9" fmla="*/ 0 h 5"/>
                <a:gd name="T10" fmla="*/ 0 w 6"/>
                <a:gd name="T11" fmla="*/ 0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0"/>
                  </a:lnTo>
                  <a:lnTo>
                    <a:pt x="6"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29" name="Freeform 1414"/>
            <p:cNvSpPr/>
            <p:nvPr/>
          </p:nvSpPr>
          <p:spPr bwMode="auto">
            <a:xfrm>
              <a:off x="4381501" y="13128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0" name="Freeform 1415"/>
            <p:cNvSpPr/>
            <p:nvPr/>
          </p:nvSpPr>
          <p:spPr bwMode="auto">
            <a:xfrm>
              <a:off x="4381501" y="1312863"/>
              <a:ext cx="9525" cy="9525"/>
            </a:xfrm>
            <a:custGeom>
              <a:avLst/>
              <a:gdLst>
                <a:gd name="T0" fmla="*/ 0 w 6"/>
                <a:gd name="T1" fmla="*/ 6 h 6"/>
                <a:gd name="T2" fmla="*/ 6 w 6"/>
                <a:gd name="T3" fmla="*/ 6 h 6"/>
                <a:gd name="T4" fmla="*/ 0 w 6"/>
                <a:gd name="T5" fmla="*/ 0 h 6"/>
                <a:gd name="T6" fmla="*/ 0 w 6"/>
                <a:gd name="T7" fmla="*/ 0 h 6"/>
                <a:gd name="T8" fmla="*/ 0 w 6"/>
                <a:gd name="T9" fmla="*/ 0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1" name="Freeform 1416"/>
            <p:cNvSpPr/>
            <p:nvPr/>
          </p:nvSpPr>
          <p:spPr bwMode="auto">
            <a:xfrm>
              <a:off x="4391026"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2" name="Freeform 1417"/>
            <p:cNvSpPr/>
            <p:nvPr/>
          </p:nvSpPr>
          <p:spPr bwMode="auto">
            <a:xfrm>
              <a:off x="4391026"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3" name="Freeform 1418"/>
            <p:cNvSpPr/>
            <p:nvPr/>
          </p:nvSpPr>
          <p:spPr bwMode="auto">
            <a:xfrm>
              <a:off x="4391026" y="1384301"/>
              <a:ext cx="0" cy="7938"/>
            </a:xfrm>
            <a:custGeom>
              <a:avLst/>
              <a:gdLst>
                <a:gd name="T0" fmla="*/ 5 h 5"/>
                <a:gd name="T1" fmla="*/ 0 h 5"/>
                <a:gd name="T2" fmla="*/ 0 h 5"/>
                <a:gd name="T3" fmla="*/ 0 h 5"/>
                <a:gd name="T4" fmla="*/ 0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4" name="Freeform 1419"/>
            <p:cNvSpPr/>
            <p:nvPr/>
          </p:nvSpPr>
          <p:spPr bwMode="auto">
            <a:xfrm>
              <a:off x="4391026" y="1384301"/>
              <a:ext cx="7938" cy="7938"/>
            </a:xfrm>
            <a:custGeom>
              <a:avLst/>
              <a:gdLst>
                <a:gd name="T0" fmla="*/ 0 w 5"/>
                <a:gd name="T1" fmla="*/ 5 h 5"/>
                <a:gd name="T2" fmla="*/ 5 w 5"/>
                <a:gd name="T3" fmla="*/ 0 h 5"/>
                <a:gd name="T4" fmla="*/ 0 w 5"/>
                <a:gd name="T5" fmla="*/ 0 h 5"/>
                <a:gd name="T6" fmla="*/ 0 w 5"/>
                <a:gd name="T7" fmla="*/ 0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5" name="Freeform 1420"/>
            <p:cNvSpPr/>
            <p:nvPr/>
          </p:nvSpPr>
          <p:spPr bwMode="auto">
            <a:xfrm>
              <a:off x="4391026"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6" name="Freeform 1421"/>
            <p:cNvSpPr/>
            <p:nvPr/>
          </p:nvSpPr>
          <p:spPr bwMode="auto">
            <a:xfrm>
              <a:off x="4391026"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7" name="Freeform 1422"/>
            <p:cNvSpPr/>
            <p:nvPr/>
          </p:nvSpPr>
          <p:spPr bwMode="auto">
            <a:xfrm>
              <a:off x="4391026" y="1392238"/>
              <a:ext cx="7938" cy="0"/>
            </a:xfrm>
            <a:custGeom>
              <a:avLst/>
              <a:gdLst>
                <a:gd name="T0" fmla="*/ 0 w 5"/>
                <a:gd name="T1" fmla="*/ 0 w 5"/>
                <a:gd name="T2" fmla="*/ 0 w 5"/>
                <a:gd name="T3" fmla="*/ 0 w 5"/>
                <a:gd name="T4" fmla="*/ 0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0" y="0"/>
                  </a:lnTo>
                  <a:lnTo>
                    <a:pt x="0" y="0"/>
                  </a:lnTo>
                  <a:lnTo>
                    <a:pt x="5"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8" name="Freeform 1423"/>
            <p:cNvSpPr/>
            <p:nvPr/>
          </p:nvSpPr>
          <p:spPr bwMode="auto">
            <a:xfrm>
              <a:off x="4391026" y="1392238"/>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39" name="Freeform 1424"/>
            <p:cNvSpPr/>
            <p:nvPr/>
          </p:nvSpPr>
          <p:spPr bwMode="auto">
            <a:xfrm>
              <a:off x="4391026"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0" name="Freeform 1425"/>
            <p:cNvSpPr/>
            <p:nvPr/>
          </p:nvSpPr>
          <p:spPr bwMode="auto">
            <a:xfrm>
              <a:off x="4391026"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1" name="Freeform 1426"/>
            <p:cNvSpPr/>
            <p:nvPr/>
          </p:nvSpPr>
          <p:spPr bwMode="auto">
            <a:xfrm>
              <a:off x="4391026"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2" name="Freeform 1427"/>
            <p:cNvSpPr/>
            <p:nvPr/>
          </p:nvSpPr>
          <p:spPr bwMode="auto">
            <a:xfrm>
              <a:off x="4391026"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3" name="Freeform 1428"/>
            <p:cNvSpPr/>
            <p:nvPr/>
          </p:nvSpPr>
          <p:spPr bwMode="auto">
            <a:xfrm>
              <a:off x="4259263"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4" name="Freeform 1429"/>
            <p:cNvSpPr/>
            <p:nvPr/>
          </p:nvSpPr>
          <p:spPr bwMode="auto">
            <a:xfrm>
              <a:off x="4259263" y="1093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5" name="Freeform 1430"/>
            <p:cNvSpPr/>
            <p:nvPr/>
          </p:nvSpPr>
          <p:spPr bwMode="auto">
            <a:xfrm>
              <a:off x="4276726" y="11985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6" name="Freeform 1431"/>
            <p:cNvSpPr/>
            <p:nvPr/>
          </p:nvSpPr>
          <p:spPr bwMode="auto">
            <a:xfrm>
              <a:off x="4267201" y="1198563"/>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7" name="Freeform 1432"/>
            <p:cNvSpPr/>
            <p:nvPr/>
          </p:nvSpPr>
          <p:spPr bwMode="auto">
            <a:xfrm>
              <a:off x="4276726"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8" name="Freeform 1433"/>
            <p:cNvSpPr/>
            <p:nvPr/>
          </p:nvSpPr>
          <p:spPr bwMode="auto">
            <a:xfrm>
              <a:off x="4276726"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49" name="Freeform 1434"/>
            <p:cNvSpPr/>
            <p:nvPr/>
          </p:nvSpPr>
          <p:spPr bwMode="auto">
            <a:xfrm>
              <a:off x="4276726" y="1250951"/>
              <a:ext cx="7938" cy="0"/>
            </a:xfrm>
            <a:custGeom>
              <a:avLst/>
              <a:gdLst>
                <a:gd name="T0" fmla="*/ 0 w 5"/>
                <a:gd name="T1" fmla="*/ 0 w 5"/>
                <a:gd name="T2" fmla="*/ 0 w 5"/>
                <a:gd name="T3" fmla="*/ 0 w 5"/>
                <a:gd name="T4" fmla="*/ 0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0" y="0"/>
                  </a:lnTo>
                  <a:lnTo>
                    <a:pt x="0" y="0"/>
                  </a:lnTo>
                  <a:lnTo>
                    <a:pt x="5"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0" name="Freeform 1435"/>
            <p:cNvSpPr/>
            <p:nvPr/>
          </p:nvSpPr>
          <p:spPr bwMode="auto">
            <a:xfrm>
              <a:off x="4276726" y="1250951"/>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1" name="Freeform 1436"/>
            <p:cNvSpPr/>
            <p:nvPr/>
          </p:nvSpPr>
          <p:spPr bwMode="auto">
            <a:xfrm>
              <a:off x="4276726"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2" name="Freeform 1437"/>
            <p:cNvSpPr/>
            <p:nvPr/>
          </p:nvSpPr>
          <p:spPr bwMode="auto">
            <a:xfrm>
              <a:off x="4276726" y="1243013"/>
              <a:ext cx="7938" cy="7938"/>
            </a:xfrm>
            <a:custGeom>
              <a:avLst/>
              <a:gdLst>
                <a:gd name="T0" fmla="*/ 0 w 5"/>
                <a:gd name="T1" fmla="*/ 5 h 5"/>
                <a:gd name="T2" fmla="*/ 5 w 5"/>
                <a:gd name="T3" fmla="*/ 0 h 5"/>
                <a:gd name="T4" fmla="*/ 0 w 5"/>
                <a:gd name="T5" fmla="*/ 0 h 5"/>
                <a:gd name="T6" fmla="*/ 0 w 5"/>
                <a:gd name="T7" fmla="*/ 0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3" name="Freeform 1438"/>
            <p:cNvSpPr/>
            <p:nvPr/>
          </p:nvSpPr>
          <p:spPr bwMode="auto">
            <a:xfrm>
              <a:off x="4276726"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4" name="Freeform 1439"/>
            <p:cNvSpPr/>
            <p:nvPr/>
          </p:nvSpPr>
          <p:spPr bwMode="auto">
            <a:xfrm>
              <a:off x="4276726"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5" name="Freeform 1440"/>
            <p:cNvSpPr/>
            <p:nvPr/>
          </p:nvSpPr>
          <p:spPr bwMode="auto">
            <a:xfrm>
              <a:off x="4276726"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6" name="Freeform 1441"/>
            <p:cNvSpPr/>
            <p:nvPr/>
          </p:nvSpPr>
          <p:spPr bwMode="auto">
            <a:xfrm>
              <a:off x="4276726"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7" name="Freeform 1442"/>
            <p:cNvSpPr/>
            <p:nvPr/>
          </p:nvSpPr>
          <p:spPr bwMode="auto">
            <a:xfrm>
              <a:off x="4276726"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8" name="Freeform 1443"/>
            <p:cNvSpPr/>
            <p:nvPr/>
          </p:nvSpPr>
          <p:spPr bwMode="auto">
            <a:xfrm>
              <a:off x="4276726"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59" name="Freeform 1444"/>
            <p:cNvSpPr/>
            <p:nvPr/>
          </p:nvSpPr>
          <p:spPr bwMode="auto">
            <a:xfrm>
              <a:off x="4284663" y="128746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0" name="Freeform 1445"/>
            <p:cNvSpPr/>
            <p:nvPr/>
          </p:nvSpPr>
          <p:spPr bwMode="auto">
            <a:xfrm>
              <a:off x="4284663" y="128746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1" name="Freeform 1446"/>
            <p:cNvSpPr/>
            <p:nvPr/>
          </p:nvSpPr>
          <p:spPr bwMode="auto">
            <a:xfrm>
              <a:off x="4284663" y="127793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2" name="Freeform 1447"/>
            <p:cNvSpPr/>
            <p:nvPr/>
          </p:nvSpPr>
          <p:spPr bwMode="auto">
            <a:xfrm>
              <a:off x="4284663" y="127793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3" name="Freeform 1448"/>
            <p:cNvSpPr/>
            <p:nvPr/>
          </p:nvSpPr>
          <p:spPr bwMode="auto">
            <a:xfrm>
              <a:off x="4284663" y="127000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4" name="Freeform 1449"/>
            <p:cNvSpPr/>
            <p:nvPr/>
          </p:nvSpPr>
          <p:spPr bwMode="auto">
            <a:xfrm>
              <a:off x="4284663" y="127000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5" name="Freeform 1450"/>
            <p:cNvSpPr/>
            <p:nvPr/>
          </p:nvSpPr>
          <p:spPr bwMode="auto">
            <a:xfrm>
              <a:off x="4284663" y="12954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6" name="Freeform 1451"/>
            <p:cNvSpPr/>
            <p:nvPr/>
          </p:nvSpPr>
          <p:spPr bwMode="auto">
            <a:xfrm>
              <a:off x="4284663" y="12954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7" name="Freeform 1452"/>
            <p:cNvSpPr/>
            <p:nvPr/>
          </p:nvSpPr>
          <p:spPr bwMode="auto">
            <a:xfrm>
              <a:off x="4276726" y="1260476"/>
              <a:ext cx="7938" cy="0"/>
            </a:xfrm>
            <a:custGeom>
              <a:avLst/>
              <a:gdLst>
                <a:gd name="T0" fmla="*/ 5 w 5"/>
                <a:gd name="T1" fmla="*/ 0 w 5"/>
                <a:gd name="T2" fmla="*/ 0 w 5"/>
                <a:gd name="T3" fmla="*/ 0 w 5"/>
                <a:gd name="T4" fmla="*/ 5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0" y="0"/>
                  </a:lnTo>
                  <a:lnTo>
                    <a:pt x="0" y="0"/>
                  </a:lnTo>
                  <a:lnTo>
                    <a:pt x="0" y="0"/>
                  </a:lnTo>
                  <a:lnTo>
                    <a:pt x="5"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8" name="Freeform 1453"/>
            <p:cNvSpPr/>
            <p:nvPr/>
          </p:nvSpPr>
          <p:spPr bwMode="auto">
            <a:xfrm>
              <a:off x="4276726" y="1260476"/>
              <a:ext cx="7938" cy="0"/>
            </a:xfrm>
            <a:custGeom>
              <a:avLst/>
              <a:gdLst>
                <a:gd name="T0" fmla="*/ 5 w 5"/>
                <a:gd name="T1" fmla="*/ 5 w 5"/>
                <a:gd name="T2" fmla="*/ 5 w 5"/>
                <a:gd name="T3" fmla="*/ 0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0"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69" name="Freeform 1454"/>
            <p:cNvSpPr/>
            <p:nvPr/>
          </p:nvSpPr>
          <p:spPr bwMode="auto">
            <a:xfrm>
              <a:off x="4284663" y="1270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0" name="Freeform 1455"/>
            <p:cNvSpPr/>
            <p:nvPr/>
          </p:nvSpPr>
          <p:spPr bwMode="auto">
            <a:xfrm>
              <a:off x="4276726" y="1260476"/>
              <a:ext cx="7938" cy="9525"/>
            </a:xfrm>
            <a:custGeom>
              <a:avLst/>
              <a:gdLst>
                <a:gd name="T0" fmla="*/ 5 w 5"/>
                <a:gd name="T1" fmla="*/ 6 h 6"/>
                <a:gd name="T2" fmla="*/ 5 w 5"/>
                <a:gd name="T3" fmla="*/ 6 h 6"/>
                <a:gd name="T4" fmla="*/ 5 w 5"/>
                <a:gd name="T5" fmla="*/ 6 h 6"/>
                <a:gd name="T6" fmla="*/ 5 w 5"/>
                <a:gd name="T7" fmla="*/ 0 h 6"/>
                <a:gd name="T8" fmla="*/ 0 w 5"/>
                <a:gd name="T9" fmla="*/ 6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6"/>
                  </a:lnTo>
                  <a:lnTo>
                    <a:pt x="5" y="0"/>
                  </a:lnTo>
                  <a:lnTo>
                    <a:pt x="0" y="6"/>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1" name="Freeform 1456"/>
            <p:cNvSpPr/>
            <p:nvPr/>
          </p:nvSpPr>
          <p:spPr bwMode="auto">
            <a:xfrm>
              <a:off x="4267201" y="113665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2" name="Freeform 1457"/>
            <p:cNvSpPr/>
            <p:nvPr/>
          </p:nvSpPr>
          <p:spPr bwMode="auto">
            <a:xfrm>
              <a:off x="4259263" y="1136651"/>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3" name="Freeform 1458"/>
            <p:cNvSpPr/>
            <p:nvPr/>
          </p:nvSpPr>
          <p:spPr bwMode="auto">
            <a:xfrm>
              <a:off x="4259263" y="1128713"/>
              <a:ext cx="7938" cy="7938"/>
            </a:xfrm>
            <a:custGeom>
              <a:avLst/>
              <a:gdLst>
                <a:gd name="T0" fmla="*/ 5 w 5"/>
                <a:gd name="T1" fmla="*/ 5 h 5"/>
                <a:gd name="T2" fmla="*/ 5 w 5"/>
                <a:gd name="T3" fmla="*/ 5 h 5"/>
                <a:gd name="T4" fmla="*/ 0 w 5"/>
                <a:gd name="T5" fmla="*/ 0 h 5"/>
                <a:gd name="T6" fmla="*/ 5 w 5"/>
                <a:gd name="T7" fmla="*/ 0 h 5"/>
                <a:gd name="T8" fmla="*/ 5 w 5"/>
                <a:gd name="T9" fmla="*/ 0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0" y="0"/>
                  </a:lnTo>
                  <a:lnTo>
                    <a:pt x="5" y="0"/>
                  </a:lnTo>
                  <a:lnTo>
                    <a:pt x="5" y="0"/>
                  </a:lnTo>
                  <a:lnTo>
                    <a:pt x="5"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4" name="Freeform 1459"/>
            <p:cNvSpPr/>
            <p:nvPr/>
          </p:nvSpPr>
          <p:spPr bwMode="auto">
            <a:xfrm>
              <a:off x="4259263" y="1128713"/>
              <a:ext cx="7938" cy="7938"/>
            </a:xfrm>
            <a:custGeom>
              <a:avLst/>
              <a:gdLst>
                <a:gd name="T0" fmla="*/ 5 w 5"/>
                <a:gd name="T1" fmla="*/ 5 h 5"/>
                <a:gd name="T2" fmla="*/ 5 w 5"/>
                <a:gd name="T3" fmla="*/ 5 h 5"/>
                <a:gd name="T4" fmla="*/ 5 w 5"/>
                <a:gd name="T5" fmla="*/ 0 h 5"/>
                <a:gd name="T6" fmla="*/ 5 w 5"/>
                <a:gd name="T7" fmla="*/ 0 h 5"/>
                <a:gd name="T8" fmla="*/ 0 w 5"/>
                <a:gd name="T9" fmla="*/ 0 h 5"/>
                <a:gd name="T10" fmla="*/ 0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5" y="0"/>
                  </a:lnTo>
                  <a:lnTo>
                    <a:pt x="0" y="0"/>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5" name="Freeform 1460"/>
            <p:cNvSpPr/>
            <p:nvPr/>
          </p:nvSpPr>
          <p:spPr bwMode="auto">
            <a:xfrm>
              <a:off x="4267201" y="1190626"/>
              <a:ext cx="9525" cy="7938"/>
            </a:xfrm>
            <a:custGeom>
              <a:avLst/>
              <a:gdLst>
                <a:gd name="T0" fmla="*/ 6 w 6"/>
                <a:gd name="T1" fmla="*/ 5 h 5"/>
                <a:gd name="T2" fmla="*/ 6 w 6"/>
                <a:gd name="T3" fmla="*/ 5 h 5"/>
                <a:gd name="T4" fmla="*/ 0 w 6"/>
                <a:gd name="T5" fmla="*/ 0 h 5"/>
                <a:gd name="T6" fmla="*/ 6 w 6"/>
                <a:gd name="T7" fmla="*/ 0 h 5"/>
                <a:gd name="T8" fmla="*/ 6 w 6"/>
                <a:gd name="T9" fmla="*/ 0 h 5"/>
                <a:gd name="T10" fmla="*/ 6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0" y="0"/>
                  </a:lnTo>
                  <a:lnTo>
                    <a:pt x="6" y="0"/>
                  </a:lnTo>
                  <a:lnTo>
                    <a:pt x="6" y="0"/>
                  </a:lnTo>
                  <a:lnTo>
                    <a:pt x="6"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6" name="Freeform 1461"/>
            <p:cNvSpPr/>
            <p:nvPr/>
          </p:nvSpPr>
          <p:spPr bwMode="auto">
            <a:xfrm>
              <a:off x="4267201" y="1190626"/>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7" name="Freeform 1462"/>
            <p:cNvSpPr/>
            <p:nvPr/>
          </p:nvSpPr>
          <p:spPr bwMode="auto">
            <a:xfrm>
              <a:off x="4259263" y="1119188"/>
              <a:ext cx="7938" cy="9525"/>
            </a:xfrm>
            <a:custGeom>
              <a:avLst/>
              <a:gdLst>
                <a:gd name="T0" fmla="*/ 5 w 5"/>
                <a:gd name="T1" fmla="*/ 6 h 6"/>
                <a:gd name="T2" fmla="*/ 0 w 5"/>
                <a:gd name="T3" fmla="*/ 6 h 6"/>
                <a:gd name="T4" fmla="*/ 0 w 5"/>
                <a:gd name="T5" fmla="*/ 0 h 6"/>
                <a:gd name="T6" fmla="*/ 0 w 5"/>
                <a:gd name="T7" fmla="*/ 0 h 6"/>
                <a:gd name="T8" fmla="*/ 5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0" y="6"/>
                  </a:lnTo>
                  <a:lnTo>
                    <a:pt x="0" y="0"/>
                  </a:lnTo>
                  <a:lnTo>
                    <a:pt x="0" y="0"/>
                  </a:lnTo>
                  <a:lnTo>
                    <a:pt x="5"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8" name="Freeform 1463"/>
            <p:cNvSpPr/>
            <p:nvPr/>
          </p:nvSpPr>
          <p:spPr bwMode="auto">
            <a:xfrm>
              <a:off x="4259263" y="1119188"/>
              <a:ext cx="7938" cy="9525"/>
            </a:xfrm>
            <a:custGeom>
              <a:avLst/>
              <a:gdLst>
                <a:gd name="T0" fmla="*/ 5 w 5"/>
                <a:gd name="T1" fmla="*/ 6 h 6"/>
                <a:gd name="T2" fmla="*/ 5 w 5"/>
                <a:gd name="T3" fmla="*/ 6 h 6"/>
                <a:gd name="T4" fmla="*/ 5 w 5"/>
                <a:gd name="T5" fmla="*/ 0 h 6"/>
                <a:gd name="T6" fmla="*/ 0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0"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79" name="Freeform 1464"/>
            <p:cNvSpPr/>
            <p:nvPr/>
          </p:nvSpPr>
          <p:spPr bwMode="auto">
            <a:xfrm>
              <a:off x="4259263" y="11017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0" name="Freeform 1465"/>
            <p:cNvSpPr/>
            <p:nvPr/>
          </p:nvSpPr>
          <p:spPr bwMode="auto">
            <a:xfrm>
              <a:off x="4259263" y="11017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1" name="Freeform 1466"/>
            <p:cNvSpPr/>
            <p:nvPr/>
          </p:nvSpPr>
          <p:spPr bwMode="auto">
            <a:xfrm>
              <a:off x="4259263" y="10937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2" name="Freeform 1467"/>
            <p:cNvSpPr/>
            <p:nvPr/>
          </p:nvSpPr>
          <p:spPr bwMode="auto">
            <a:xfrm>
              <a:off x="4259263" y="10937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3" name="Freeform 1468"/>
            <p:cNvSpPr/>
            <p:nvPr/>
          </p:nvSpPr>
          <p:spPr bwMode="auto">
            <a:xfrm>
              <a:off x="4259263" y="11112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4" name="Freeform 1469"/>
            <p:cNvSpPr/>
            <p:nvPr/>
          </p:nvSpPr>
          <p:spPr bwMode="auto">
            <a:xfrm>
              <a:off x="4259263" y="1111251"/>
              <a:ext cx="7938" cy="7938"/>
            </a:xfrm>
            <a:custGeom>
              <a:avLst/>
              <a:gdLst>
                <a:gd name="T0" fmla="*/ 0 w 5"/>
                <a:gd name="T1" fmla="*/ 5 h 5"/>
                <a:gd name="T2" fmla="*/ 5 w 5"/>
                <a:gd name="T3" fmla="*/ 5 h 5"/>
                <a:gd name="T4" fmla="*/ 0 w 5"/>
                <a:gd name="T5" fmla="*/ 0 h 5"/>
                <a:gd name="T6" fmla="*/ 0 w 5"/>
                <a:gd name="T7" fmla="*/ 0 h 5"/>
                <a:gd name="T8" fmla="*/ 0 w 5"/>
                <a:gd name="T9" fmla="*/ 0 h 5"/>
                <a:gd name="T10" fmla="*/ 0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5" name="Freeform 1470"/>
            <p:cNvSpPr/>
            <p:nvPr/>
          </p:nvSpPr>
          <p:spPr bwMode="auto">
            <a:xfrm>
              <a:off x="4267201"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6" name="Freeform 1471"/>
            <p:cNvSpPr/>
            <p:nvPr/>
          </p:nvSpPr>
          <p:spPr bwMode="auto">
            <a:xfrm>
              <a:off x="4267201"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7" name="Freeform 1472"/>
            <p:cNvSpPr/>
            <p:nvPr/>
          </p:nvSpPr>
          <p:spPr bwMode="auto">
            <a:xfrm>
              <a:off x="4267201" y="1181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8" name="Freeform 1473"/>
            <p:cNvSpPr/>
            <p:nvPr/>
          </p:nvSpPr>
          <p:spPr bwMode="auto">
            <a:xfrm>
              <a:off x="4267201" y="1173163"/>
              <a:ext cx="9525" cy="7938"/>
            </a:xfrm>
            <a:custGeom>
              <a:avLst/>
              <a:gdLst>
                <a:gd name="T0" fmla="*/ 0 w 6"/>
                <a:gd name="T1" fmla="*/ 5 h 5"/>
                <a:gd name="T2" fmla="*/ 6 w 6"/>
                <a:gd name="T3" fmla="*/ 5 h 5"/>
                <a:gd name="T4" fmla="*/ 0 w 6"/>
                <a:gd name="T5" fmla="*/ 5 h 5"/>
                <a:gd name="T6" fmla="*/ 0 w 6"/>
                <a:gd name="T7" fmla="*/ 0 h 5"/>
                <a:gd name="T8" fmla="*/ 0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89" name="Freeform 1474"/>
            <p:cNvSpPr/>
            <p:nvPr/>
          </p:nvSpPr>
          <p:spPr bwMode="auto">
            <a:xfrm>
              <a:off x="4267201" y="1181101"/>
              <a:ext cx="9525" cy="9525"/>
            </a:xfrm>
            <a:custGeom>
              <a:avLst/>
              <a:gdLst>
                <a:gd name="T0" fmla="*/ 0 w 6"/>
                <a:gd name="T1" fmla="*/ 6 h 6"/>
                <a:gd name="T2" fmla="*/ 0 w 6"/>
                <a:gd name="T3" fmla="*/ 6 h 6"/>
                <a:gd name="T4" fmla="*/ 0 w 6"/>
                <a:gd name="T5" fmla="*/ 6 h 6"/>
                <a:gd name="T6" fmla="*/ 0 w 6"/>
                <a:gd name="T7" fmla="*/ 0 h 6"/>
                <a:gd name="T8" fmla="*/ 0 w 6"/>
                <a:gd name="T9" fmla="*/ 6 h 6"/>
                <a:gd name="T10" fmla="*/ 6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0" y="6"/>
                  </a:lnTo>
                  <a:lnTo>
                    <a:pt x="0" y="6"/>
                  </a:lnTo>
                  <a:lnTo>
                    <a:pt x="0" y="0"/>
                  </a:lnTo>
                  <a:lnTo>
                    <a:pt x="0" y="6"/>
                  </a:lnTo>
                  <a:lnTo>
                    <a:pt x="6"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0" name="Freeform 1475"/>
            <p:cNvSpPr/>
            <p:nvPr/>
          </p:nvSpPr>
          <p:spPr bwMode="auto">
            <a:xfrm>
              <a:off x="4267201" y="1181101"/>
              <a:ext cx="9525" cy="9525"/>
            </a:xfrm>
            <a:custGeom>
              <a:avLst/>
              <a:gdLst>
                <a:gd name="T0" fmla="*/ 0 w 6"/>
                <a:gd name="T1" fmla="*/ 6 h 6"/>
                <a:gd name="T2" fmla="*/ 6 w 6"/>
                <a:gd name="T3" fmla="*/ 6 h 6"/>
                <a:gd name="T4" fmla="*/ 6 w 6"/>
                <a:gd name="T5" fmla="*/ 6 h 6"/>
                <a:gd name="T6" fmla="*/ 0 w 6"/>
                <a:gd name="T7" fmla="*/ 0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1" name="Freeform 1476"/>
            <p:cNvSpPr/>
            <p:nvPr/>
          </p:nvSpPr>
          <p:spPr bwMode="auto">
            <a:xfrm>
              <a:off x="4267201" y="11461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2" name="Freeform 1477"/>
            <p:cNvSpPr/>
            <p:nvPr/>
          </p:nvSpPr>
          <p:spPr bwMode="auto">
            <a:xfrm>
              <a:off x="4267201" y="11461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3" name="Freeform 1478"/>
            <p:cNvSpPr/>
            <p:nvPr/>
          </p:nvSpPr>
          <p:spPr bwMode="auto">
            <a:xfrm>
              <a:off x="4267201"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4" name="Freeform 1479"/>
            <p:cNvSpPr/>
            <p:nvPr/>
          </p:nvSpPr>
          <p:spPr bwMode="auto">
            <a:xfrm>
              <a:off x="4267201"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5" name="Freeform 1480"/>
            <p:cNvSpPr/>
            <p:nvPr/>
          </p:nvSpPr>
          <p:spPr bwMode="auto">
            <a:xfrm>
              <a:off x="4267201" y="11541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6" name="Freeform 1481"/>
            <p:cNvSpPr/>
            <p:nvPr/>
          </p:nvSpPr>
          <p:spPr bwMode="auto">
            <a:xfrm>
              <a:off x="4267201" y="1154113"/>
              <a:ext cx="0" cy="9525"/>
            </a:xfrm>
            <a:custGeom>
              <a:avLst/>
              <a:gdLst>
                <a:gd name="T0" fmla="*/ 6 h 6"/>
                <a:gd name="T1" fmla="*/ 0 h 6"/>
                <a:gd name="T2" fmla="*/ 0 h 6"/>
                <a:gd name="T3" fmla="*/ 0 h 6"/>
                <a:gd name="T4" fmla="*/ 0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0"/>
                  </a:lnTo>
                  <a:lnTo>
                    <a:pt x="0" y="0"/>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7" name="Freeform 1482"/>
            <p:cNvSpPr/>
            <p:nvPr/>
          </p:nvSpPr>
          <p:spPr bwMode="auto">
            <a:xfrm>
              <a:off x="4284663" y="1322388"/>
              <a:ext cx="9525" cy="0"/>
            </a:xfrm>
            <a:custGeom>
              <a:avLst/>
              <a:gdLst>
                <a:gd name="T0" fmla="*/ 6 w 6"/>
                <a:gd name="T1" fmla="*/ 0 w 6"/>
                <a:gd name="T2" fmla="*/ 0 w 6"/>
                <a:gd name="T3" fmla="*/ 0 w 6"/>
                <a:gd name="T4" fmla="*/ 6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0" y="0"/>
                  </a:lnTo>
                  <a:lnTo>
                    <a:pt x="0" y="0"/>
                  </a:lnTo>
                  <a:lnTo>
                    <a:pt x="0" y="0"/>
                  </a:lnTo>
                  <a:lnTo>
                    <a:pt x="6"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8" name="Freeform 1483"/>
            <p:cNvSpPr/>
            <p:nvPr/>
          </p:nvSpPr>
          <p:spPr bwMode="auto">
            <a:xfrm>
              <a:off x="4284663" y="1322388"/>
              <a:ext cx="9525" cy="7938"/>
            </a:xfrm>
            <a:custGeom>
              <a:avLst/>
              <a:gdLst>
                <a:gd name="T0" fmla="*/ 6 w 6"/>
                <a:gd name="T1" fmla="*/ 5 h 5"/>
                <a:gd name="T2" fmla="*/ 6 w 6"/>
                <a:gd name="T3" fmla="*/ 0 h 5"/>
                <a:gd name="T4" fmla="*/ 6 w 6"/>
                <a:gd name="T5" fmla="*/ 0 h 5"/>
                <a:gd name="T6" fmla="*/ 0 w 6"/>
                <a:gd name="T7" fmla="*/ 0 h 5"/>
                <a:gd name="T8" fmla="*/ 0 w 6"/>
                <a:gd name="T9" fmla="*/ 0 h 5"/>
                <a:gd name="T10" fmla="*/ 0 w 6"/>
                <a:gd name="T11" fmla="*/ 0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0"/>
                  </a:lnTo>
                  <a:lnTo>
                    <a:pt x="6" y="0"/>
                  </a:lnTo>
                  <a:lnTo>
                    <a:pt x="0" y="0"/>
                  </a:lnTo>
                  <a:lnTo>
                    <a:pt x="0" y="0"/>
                  </a:lnTo>
                  <a:lnTo>
                    <a:pt x="0" y="0"/>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499" name="Freeform 1484"/>
            <p:cNvSpPr/>
            <p:nvPr/>
          </p:nvSpPr>
          <p:spPr bwMode="auto">
            <a:xfrm>
              <a:off x="4302126" y="14462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0" name="Freeform 1485"/>
            <p:cNvSpPr/>
            <p:nvPr/>
          </p:nvSpPr>
          <p:spPr bwMode="auto">
            <a:xfrm>
              <a:off x="4302126" y="1446213"/>
              <a:ext cx="9525" cy="7938"/>
            </a:xfrm>
            <a:custGeom>
              <a:avLst/>
              <a:gdLst>
                <a:gd name="T0" fmla="*/ 0 w 6"/>
                <a:gd name="T1" fmla="*/ 5 h 5"/>
                <a:gd name="T2" fmla="*/ 6 w 6"/>
                <a:gd name="T3" fmla="*/ 5 h 5"/>
                <a:gd name="T4" fmla="*/ 6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1" name="Freeform 1486"/>
            <p:cNvSpPr/>
            <p:nvPr/>
          </p:nvSpPr>
          <p:spPr bwMode="auto">
            <a:xfrm>
              <a:off x="4302126" y="1454151"/>
              <a:ext cx="9525" cy="0"/>
            </a:xfrm>
            <a:custGeom>
              <a:avLst/>
              <a:gdLst>
                <a:gd name="T0" fmla="*/ 6 w 6"/>
                <a:gd name="T1" fmla="*/ 0 w 6"/>
                <a:gd name="T2" fmla="*/ 0 w 6"/>
                <a:gd name="T3" fmla="*/ 0 w 6"/>
                <a:gd name="T4" fmla="*/ 6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0" y="0"/>
                  </a:lnTo>
                  <a:lnTo>
                    <a:pt x="0" y="0"/>
                  </a:lnTo>
                  <a:lnTo>
                    <a:pt x="0" y="0"/>
                  </a:lnTo>
                  <a:lnTo>
                    <a:pt x="6"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2" name="Freeform 1487"/>
            <p:cNvSpPr/>
            <p:nvPr/>
          </p:nvSpPr>
          <p:spPr bwMode="auto">
            <a:xfrm>
              <a:off x="4302126" y="1454151"/>
              <a:ext cx="9525" cy="0"/>
            </a:xfrm>
            <a:custGeom>
              <a:avLst/>
              <a:gdLst>
                <a:gd name="T0" fmla="*/ 6 w 6"/>
                <a:gd name="T1" fmla="*/ 6 w 6"/>
                <a:gd name="T2" fmla="*/ 6 w 6"/>
                <a:gd name="T3" fmla="*/ 0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0"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3" name="Freeform 1488"/>
            <p:cNvSpPr/>
            <p:nvPr/>
          </p:nvSpPr>
          <p:spPr bwMode="auto">
            <a:xfrm>
              <a:off x="4302126"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4" name="Freeform 1489"/>
            <p:cNvSpPr/>
            <p:nvPr/>
          </p:nvSpPr>
          <p:spPr bwMode="auto">
            <a:xfrm>
              <a:off x="4302126" y="14366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5" name="Freeform 1490"/>
            <p:cNvSpPr/>
            <p:nvPr/>
          </p:nvSpPr>
          <p:spPr bwMode="auto">
            <a:xfrm>
              <a:off x="4302126" y="1463676"/>
              <a:ext cx="9525" cy="0"/>
            </a:xfrm>
            <a:custGeom>
              <a:avLst/>
              <a:gdLst>
                <a:gd name="T0" fmla="*/ 6 w 6"/>
                <a:gd name="T1" fmla="*/ 6 w 6"/>
                <a:gd name="T2" fmla="*/ 0 w 6"/>
                <a:gd name="T3" fmla="*/ 6 w 6"/>
                <a:gd name="T4" fmla="*/ 6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6" y="0"/>
                  </a:lnTo>
                  <a:lnTo>
                    <a:pt x="6"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6" name="Freeform 1491"/>
            <p:cNvSpPr/>
            <p:nvPr/>
          </p:nvSpPr>
          <p:spPr bwMode="auto">
            <a:xfrm>
              <a:off x="4302126" y="1463676"/>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7" name="Freeform 1492"/>
            <p:cNvSpPr/>
            <p:nvPr/>
          </p:nvSpPr>
          <p:spPr bwMode="auto">
            <a:xfrm>
              <a:off x="4302126" y="14287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8" name="Freeform 1493"/>
            <p:cNvSpPr/>
            <p:nvPr/>
          </p:nvSpPr>
          <p:spPr bwMode="auto">
            <a:xfrm>
              <a:off x="4302126" y="14287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09" name="Freeform 1494"/>
            <p:cNvSpPr/>
            <p:nvPr/>
          </p:nvSpPr>
          <p:spPr bwMode="auto">
            <a:xfrm>
              <a:off x="4302126" y="14192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0" name="Freeform 1495"/>
            <p:cNvSpPr/>
            <p:nvPr/>
          </p:nvSpPr>
          <p:spPr bwMode="auto">
            <a:xfrm>
              <a:off x="4302126" y="14192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1" name="Freeform 1496"/>
            <p:cNvSpPr/>
            <p:nvPr/>
          </p:nvSpPr>
          <p:spPr bwMode="auto">
            <a:xfrm>
              <a:off x="4311651" y="14890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2" name="Freeform 1497"/>
            <p:cNvSpPr/>
            <p:nvPr/>
          </p:nvSpPr>
          <p:spPr bwMode="auto">
            <a:xfrm>
              <a:off x="4311651" y="14890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3" name="Freeform 1498"/>
            <p:cNvSpPr/>
            <p:nvPr/>
          </p:nvSpPr>
          <p:spPr bwMode="auto">
            <a:xfrm>
              <a:off x="4311651" y="147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4" name="Freeform 1499"/>
            <p:cNvSpPr/>
            <p:nvPr/>
          </p:nvSpPr>
          <p:spPr bwMode="auto">
            <a:xfrm>
              <a:off x="4302126" y="1463676"/>
              <a:ext cx="9525" cy="7938"/>
            </a:xfrm>
            <a:custGeom>
              <a:avLst/>
              <a:gdLst>
                <a:gd name="T0" fmla="*/ 6 w 6"/>
                <a:gd name="T1" fmla="*/ 5 h 5"/>
                <a:gd name="T2" fmla="*/ 6 w 6"/>
                <a:gd name="T3" fmla="*/ 5 h 5"/>
                <a:gd name="T4" fmla="*/ 6 w 6"/>
                <a:gd name="T5" fmla="*/ 5 h 5"/>
                <a:gd name="T6" fmla="*/ 6 w 6"/>
                <a:gd name="T7" fmla="*/ 0 h 5"/>
                <a:gd name="T8" fmla="*/ 0 w 6"/>
                <a:gd name="T9" fmla="*/ 5 h 5"/>
                <a:gd name="T10" fmla="*/ 6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5"/>
                  </a:lnTo>
                  <a:lnTo>
                    <a:pt x="6" y="0"/>
                  </a:lnTo>
                  <a:lnTo>
                    <a:pt x="0" y="5"/>
                  </a:lnTo>
                  <a:lnTo>
                    <a:pt x="6"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5" name="Freeform 1500"/>
            <p:cNvSpPr/>
            <p:nvPr/>
          </p:nvSpPr>
          <p:spPr bwMode="auto">
            <a:xfrm>
              <a:off x="4302126"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6" name="Freeform 1501"/>
            <p:cNvSpPr/>
            <p:nvPr/>
          </p:nvSpPr>
          <p:spPr bwMode="auto">
            <a:xfrm>
              <a:off x="4302126"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7" name="Freeform 1502"/>
            <p:cNvSpPr/>
            <p:nvPr/>
          </p:nvSpPr>
          <p:spPr bwMode="auto">
            <a:xfrm>
              <a:off x="4311651" y="149860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8" name="Freeform 1503"/>
            <p:cNvSpPr/>
            <p:nvPr/>
          </p:nvSpPr>
          <p:spPr bwMode="auto">
            <a:xfrm>
              <a:off x="4311651" y="1498601"/>
              <a:ext cx="0" cy="9525"/>
            </a:xfrm>
            <a:custGeom>
              <a:avLst/>
              <a:gdLst>
                <a:gd name="T0" fmla="*/ 6 h 6"/>
                <a:gd name="T1" fmla="*/ 6 h 6"/>
                <a:gd name="T2" fmla="*/ 0 h 6"/>
                <a:gd name="T3" fmla="*/ 0 h 6"/>
                <a:gd name="T4" fmla="*/ 0 h 6"/>
                <a:gd name="T5" fmla="*/ 6 h 6"/>
              </a:gdLst>
              <a:ahLst/>
              <a:cxnLst>
                <a:cxn ang="0">
                  <a:pos x="0" y="T0"/>
                </a:cxn>
                <a:cxn ang="0">
                  <a:pos x="0" y="T1"/>
                </a:cxn>
                <a:cxn ang="0">
                  <a:pos x="0" y="T2"/>
                </a:cxn>
                <a:cxn ang="0">
                  <a:pos x="0" y="T3"/>
                </a:cxn>
                <a:cxn ang="0">
                  <a:pos x="0" y="T4"/>
                </a:cxn>
                <a:cxn ang="0">
                  <a:pos x="0" y="T5"/>
                </a:cxn>
              </a:cxnLst>
              <a:rect l="0" t="0" r="r" b="b"/>
              <a:pathLst>
                <a:path h="6">
                  <a:moveTo>
                    <a:pt x="0" y="6"/>
                  </a:moveTo>
                  <a:lnTo>
                    <a:pt x="0" y="6"/>
                  </a:lnTo>
                  <a:lnTo>
                    <a:pt x="0" y="0"/>
                  </a:lnTo>
                  <a:lnTo>
                    <a:pt x="0" y="0"/>
                  </a:lnTo>
                  <a:lnTo>
                    <a:pt x="0" y="0"/>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19" name="Freeform 1504"/>
            <p:cNvSpPr/>
            <p:nvPr/>
          </p:nvSpPr>
          <p:spPr bwMode="auto">
            <a:xfrm>
              <a:off x="4311651" y="14811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0" name="Freeform 1505"/>
            <p:cNvSpPr/>
            <p:nvPr/>
          </p:nvSpPr>
          <p:spPr bwMode="auto">
            <a:xfrm>
              <a:off x="4311651" y="14811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1" name="Freeform 1506"/>
            <p:cNvSpPr/>
            <p:nvPr/>
          </p:nvSpPr>
          <p:spPr bwMode="auto">
            <a:xfrm>
              <a:off x="4311651" y="14716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2" name="Freeform 1507"/>
            <p:cNvSpPr/>
            <p:nvPr/>
          </p:nvSpPr>
          <p:spPr bwMode="auto">
            <a:xfrm>
              <a:off x="4311651" y="14716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3" name="Freeform 1508"/>
            <p:cNvSpPr/>
            <p:nvPr/>
          </p:nvSpPr>
          <p:spPr bwMode="auto">
            <a:xfrm>
              <a:off x="4302126" y="1409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4" name="Freeform 1509"/>
            <p:cNvSpPr/>
            <p:nvPr/>
          </p:nvSpPr>
          <p:spPr bwMode="auto">
            <a:xfrm>
              <a:off x="4302126" y="14017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5" name="Freeform 1510"/>
            <p:cNvSpPr/>
            <p:nvPr/>
          </p:nvSpPr>
          <p:spPr bwMode="auto">
            <a:xfrm>
              <a:off x="4294188"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6" name="Freeform 1511"/>
            <p:cNvSpPr/>
            <p:nvPr/>
          </p:nvSpPr>
          <p:spPr bwMode="auto">
            <a:xfrm>
              <a:off x="4294188"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7" name="Freeform 1512"/>
            <p:cNvSpPr/>
            <p:nvPr/>
          </p:nvSpPr>
          <p:spPr bwMode="auto">
            <a:xfrm>
              <a:off x="4294188"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8" name="Freeform 1513"/>
            <p:cNvSpPr/>
            <p:nvPr/>
          </p:nvSpPr>
          <p:spPr bwMode="auto">
            <a:xfrm>
              <a:off x="4294188"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29" name="Freeform 1514"/>
            <p:cNvSpPr/>
            <p:nvPr/>
          </p:nvSpPr>
          <p:spPr bwMode="auto">
            <a:xfrm>
              <a:off x="4294188"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0" name="Freeform 1515"/>
            <p:cNvSpPr/>
            <p:nvPr/>
          </p:nvSpPr>
          <p:spPr bwMode="auto">
            <a:xfrm>
              <a:off x="4294188"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1" name="Freeform 1516"/>
            <p:cNvSpPr/>
            <p:nvPr/>
          </p:nvSpPr>
          <p:spPr bwMode="auto">
            <a:xfrm>
              <a:off x="4294188"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2" name="Freeform 1517"/>
            <p:cNvSpPr/>
            <p:nvPr/>
          </p:nvSpPr>
          <p:spPr bwMode="auto">
            <a:xfrm>
              <a:off x="4294188"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3" name="Freeform 1518"/>
            <p:cNvSpPr/>
            <p:nvPr/>
          </p:nvSpPr>
          <p:spPr bwMode="auto">
            <a:xfrm>
              <a:off x="4284663" y="1330326"/>
              <a:ext cx="9525" cy="0"/>
            </a:xfrm>
            <a:custGeom>
              <a:avLst/>
              <a:gdLst>
                <a:gd name="T0" fmla="*/ 6 w 6"/>
                <a:gd name="T1" fmla="*/ 6 w 6"/>
                <a:gd name="T2" fmla="*/ 0 w 6"/>
                <a:gd name="T3" fmla="*/ 6 w 6"/>
                <a:gd name="T4" fmla="*/ 6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6" y="0"/>
                  </a:lnTo>
                  <a:lnTo>
                    <a:pt x="6"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4" name="Freeform 1519"/>
            <p:cNvSpPr/>
            <p:nvPr/>
          </p:nvSpPr>
          <p:spPr bwMode="auto">
            <a:xfrm>
              <a:off x="4284663" y="1330326"/>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5" name="Freeform 1520"/>
            <p:cNvSpPr/>
            <p:nvPr/>
          </p:nvSpPr>
          <p:spPr bwMode="auto">
            <a:xfrm>
              <a:off x="4284663" y="131286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6" name="Freeform 1521"/>
            <p:cNvSpPr/>
            <p:nvPr/>
          </p:nvSpPr>
          <p:spPr bwMode="auto">
            <a:xfrm>
              <a:off x="4284663" y="1312863"/>
              <a:ext cx="9525" cy="9525"/>
            </a:xfrm>
            <a:custGeom>
              <a:avLst/>
              <a:gdLst>
                <a:gd name="T0" fmla="*/ 0 w 6"/>
                <a:gd name="T1" fmla="*/ 6 h 6"/>
                <a:gd name="T2" fmla="*/ 6 w 6"/>
                <a:gd name="T3" fmla="*/ 6 h 6"/>
                <a:gd name="T4" fmla="*/ 6 w 6"/>
                <a:gd name="T5" fmla="*/ 0 h 6"/>
                <a:gd name="T6" fmla="*/ 0 w 6"/>
                <a:gd name="T7" fmla="*/ 0 h 6"/>
                <a:gd name="T8" fmla="*/ 0 w 6"/>
                <a:gd name="T9" fmla="*/ 0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7" name="Freeform 1522"/>
            <p:cNvSpPr/>
            <p:nvPr/>
          </p:nvSpPr>
          <p:spPr bwMode="auto">
            <a:xfrm>
              <a:off x="4294188" y="13747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8" name="Freeform 1523"/>
            <p:cNvSpPr/>
            <p:nvPr/>
          </p:nvSpPr>
          <p:spPr bwMode="auto">
            <a:xfrm>
              <a:off x="4294188" y="1374776"/>
              <a:ext cx="7938" cy="9525"/>
            </a:xfrm>
            <a:custGeom>
              <a:avLst/>
              <a:gdLst>
                <a:gd name="T0" fmla="*/ 0 w 5"/>
                <a:gd name="T1" fmla="*/ 6 h 6"/>
                <a:gd name="T2" fmla="*/ 5 w 5"/>
                <a:gd name="T3" fmla="*/ 6 h 6"/>
                <a:gd name="T4" fmla="*/ 0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39" name="Freeform 1524"/>
            <p:cNvSpPr/>
            <p:nvPr/>
          </p:nvSpPr>
          <p:spPr bwMode="auto">
            <a:xfrm>
              <a:off x="4294188" y="1392238"/>
              <a:ext cx="7938" cy="0"/>
            </a:xfrm>
            <a:custGeom>
              <a:avLst/>
              <a:gdLst>
                <a:gd name="T0" fmla="*/ 5 w 5"/>
                <a:gd name="T1" fmla="*/ 5 w 5"/>
                <a:gd name="T2" fmla="*/ 0 w 5"/>
                <a:gd name="T3" fmla="*/ 5 w 5"/>
                <a:gd name="T4" fmla="*/ 5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5" y="0"/>
                  </a:lnTo>
                  <a:lnTo>
                    <a:pt x="5"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0" name="Freeform 1525"/>
            <p:cNvSpPr/>
            <p:nvPr/>
          </p:nvSpPr>
          <p:spPr bwMode="auto">
            <a:xfrm>
              <a:off x="4294188" y="1392238"/>
              <a:ext cx="7938" cy="0"/>
            </a:xfrm>
            <a:custGeom>
              <a:avLst/>
              <a:gdLst>
                <a:gd name="T0" fmla="*/ 5 w 5"/>
                <a:gd name="T1" fmla="*/ 5 w 5"/>
                <a:gd name="T2" fmla="*/ 5 w 5"/>
                <a:gd name="T3" fmla="*/ 5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1" name="Freeform 1526"/>
            <p:cNvSpPr/>
            <p:nvPr/>
          </p:nvSpPr>
          <p:spPr bwMode="auto">
            <a:xfrm>
              <a:off x="4294188"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2" name="Freeform 1527"/>
            <p:cNvSpPr/>
            <p:nvPr/>
          </p:nvSpPr>
          <p:spPr bwMode="auto">
            <a:xfrm>
              <a:off x="4294188" y="13668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3" name="Freeform 1528"/>
            <p:cNvSpPr/>
            <p:nvPr/>
          </p:nvSpPr>
          <p:spPr bwMode="auto">
            <a:xfrm>
              <a:off x="4302126"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4" name="Freeform 1529"/>
            <p:cNvSpPr/>
            <p:nvPr/>
          </p:nvSpPr>
          <p:spPr bwMode="auto">
            <a:xfrm>
              <a:off x="4294188" y="1401763"/>
              <a:ext cx="7938" cy="0"/>
            </a:xfrm>
            <a:custGeom>
              <a:avLst/>
              <a:gdLst>
                <a:gd name="T0" fmla="*/ 5 w 5"/>
                <a:gd name="T1" fmla="*/ 5 w 5"/>
                <a:gd name="T2" fmla="*/ 5 w 5"/>
                <a:gd name="T3" fmla="*/ 5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5" name="Freeform 1530"/>
            <p:cNvSpPr/>
            <p:nvPr/>
          </p:nvSpPr>
          <p:spPr bwMode="auto">
            <a:xfrm>
              <a:off x="4294188" y="1384301"/>
              <a:ext cx="7938" cy="7938"/>
            </a:xfrm>
            <a:custGeom>
              <a:avLst/>
              <a:gdLst>
                <a:gd name="T0" fmla="*/ 0 w 5"/>
                <a:gd name="T1" fmla="*/ 5 h 5"/>
                <a:gd name="T2" fmla="*/ 0 w 5"/>
                <a:gd name="T3" fmla="*/ 0 h 5"/>
                <a:gd name="T4" fmla="*/ 0 w 5"/>
                <a:gd name="T5" fmla="*/ 0 h 5"/>
                <a:gd name="T6" fmla="*/ 0 w 5"/>
                <a:gd name="T7" fmla="*/ 0 h 5"/>
                <a:gd name="T8" fmla="*/ 0 w 5"/>
                <a:gd name="T9" fmla="*/ 0 h 5"/>
                <a:gd name="T10" fmla="*/ 5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0" y="0"/>
                  </a:lnTo>
                  <a:lnTo>
                    <a:pt x="0" y="0"/>
                  </a:lnTo>
                  <a:lnTo>
                    <a:pt x="0" y="0"/>
                  </a:lnTo>
                  <a:lnTo>
                    <a:pt x="0" y="0"/>
                  </a:lnTo>
                  <a:lnTo>
                    <a:pt x="5"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6" name="Freeform 1531"/>
            <p:cNvSpPr/>
            <p:nvPr/>
          </p:nvSpPr>
          <p:spPr bwMode="auto">
            <a:xfrm>
              <a:off x="4294188" y="1384301"/>
              <a:ext cx="7938" cy="7938"/>
            </a:xfrm>
            <a:custGeom>
              <a:avLst/>
              <a:gdLst>
                <a:gd name="T0" fmla="*/ 0 w 5"/>
                <a:gd name="T1" fmla="*/ 5 h 5"/>
                <a:gd name="T2" fmla="*/ 5 w 5"/>
                <a:gd name="T3" fmla="*/ 0 h 5"/>
                <a:gd name="T4" fmla="*/ 5 w 5"/>
                <a:gd name="T5" fmla="*/ 0 h 5"/>
                <a:gd name="T6" fmla="*/ 0 w 5"/>
                <a:gd name="T7" fmla="*/ 0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5"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7" name="Freeform 1532"/>
            <p:cNvSpPr/>
            <p:nvPr/>
          </p:nvSpPr>
          <p:spPr bwMode="auto">
            <a:xfrm>
              <a:off x="4284663" y="13049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8" name="Freeform 1533"/>
            <p:cNvSpPr/>
            <p:nvPr/>
          </p:nvSpPr>
          <p:spPr bwMode="auto">
            <a:xfrm>
              <a:off x="4284663" y="130492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49" name="Freeform 1534"/>
            <p:cNvSpPr/>
            <p:nvPr/>
          </p:nvSpPr>
          <p:spPr bwMode="auto">
            <a:xfrm>
              <a:off x="4205288"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0" name="Freeform 1535"/>
            <p:cNvSpPr/>
            <p:nvPr/>
          </p:nvSpPr>
          <p:spPr bwMode="auto">
            <a:xfrm>
              <a:off x="4197351" y="1392238"/>
              <a:ext cx="7938" cy="0"/>
            </a:xfrm>
            <a:custGeom>
              <a:avLst/>
              <a:gdLst>
                <a:gd name="T0" fmla="*/ 5 w 5"/>
                <a:gd name="T1" fmla="*/ 5 w 5"/>
                <a:gd name="T2" fmla="*/ 5 w 5"/>
                <a:gd name="T3" fmla="*/ 5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1" name="Freeform 1536"/>
            <p:cNvSpPr/>
            <p:nvPr/>
          </p:nvSpPr>
          <p:spPr bwMode="auto">
            <a:xfrm>
              <a:off x="4205288"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2" name="Freeform 1537"/>
            <p:cNvSpPr/>
            <p:nvPr/>
          </p:nvSpPr>
          <p:spPr bwMode="auto">
            <a:xfrm>
              <a:off x="4205288"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3" name="Freeform 1538"/>
            <p:cNvSpPr/>
            <p:nvPr/>
          </p:nvSpPr>
          <p:spPr bwMode="auto">
            <a:xfrm>
              <a:off x="4197351" y="1384301"/>
              <a:ext cx="7938" cy="7938"/>
            </a:xfrm>
            <a:custGeom>
              <a:avLst/>
              <a:gdLst>
                <a:gd name="T0" fmla="*/ 5 w 5"/>
                <a:gd name="T1" fmla="*/ 0 h 5"/>
                <a:gd name="T2" fmla="*/ 5 w 5"/>
                <a:gd name="T3" fmla="*/ 0 h 5"/>
                <a:gd name="T4" fmla="*/ 5 w 5"/>
                <a:gd name="T5" fmla="*/ 0 h 5"/>
                <a:gd name="T6" fmla="*/ 5 w 5"/>
                <a:gd name="T7" fmla="*/ 5 h 5"/>
                <a:gd name="T8" fmla="*/ 5 w 5"/>
                <a:gd name="T9" fmla="*/ 0 h 5"/>
                <a:gd name="T10" fmla="*/ 0 w 5"/>
                <a:gd name="T11" fmla="*/ 0 h 5"/>
                <a:gd name="T12" fmla="*/ 5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0"/>
                  </a:moveTo>
                  <a:lnTo>
                    <a:pt x="5" y="0"/>
                  </a:lnTo>
                  <a:lnTo>
                    <a:pt x="5" y="0"/>
                  </a:lnTo>
                  <a:lnTo>
                    <a:pt x="5" y="5"/>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4" name="Freeform 1539"/>
            <p:cNvSpPr/>
            <p:nvPr/>
          </p:nvSpPr>
          <p:spPr bwMode="auto">
            <a:xfrm>
              <a:off x="4197351" y="1384301"/>
              <a:ext cx="7938" cy="7938"/>
            </a:xfrm>
            <a:custGeom>
              <a:avLst/>
              <a:gdLst>
                <a:gd name="T0" fmla="*/ 5 w 5"/>
                <a:gd name="T1" fmla="*/ 5 h 5"/>
                <a:gd name="T2" fmla="*/ 5 w 5"/>
                <a:gd name="T3" fmla="*/ 0 h 5"/>
                <a:gd name="T4" fmla="*/ 5 w 5"/>
                <a:gd name="T5" fmla="*/ 0 h 5"/>
                <a:gd name="T6" fmla="*/ 5 w 5"/>
                <a:gd name="T7" fmla="*/ 0 h 5"/>
                <a:gd name="T8" fmla="*/ 0 w 5"/>
                <a:gd name="T9" fmla="*/ 0 h 5"/>
                <a:gd name="T10" fmla="*/ 0 w 5"/>
                <a:gd name="T11" fmla="*/ 0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0"/>
                  </a:lnTo>
                  <a:lnTo>
                    <a:pt x="5" y="0"/>
                  </a:lnTo>
                  <a:lnTo>
                    <a:pt x="5" y="0"/>
                  </a:lnTo>
                  <a:lnTo>
                    <a:pt x="0" y="0"/>
                  </a:lnTo>
                  <a:lnTo>
                    <a:pt x="0" y="0"/>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5" name="Freeform 1540"/>
            <p:cNvSpPr/>
            <p:nvPr/>
          </p:nvSpPr>
          <p:spPr bwMode="auto">
            <a:xfrm>
              <a:off x="4205288" y="1409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6" name="Freeform 1541"/>
            <p:cNvSpPr/>
            <p:nvPr/>
          </p:nvSpPr>
          <p:spPr bwMode="auto">
            <a:xfrm>
              <a:off x="4205288" y="14017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7" name="Freeform 1542"/>
            <p:cNvSpPr/>
            <p:nvPr/>
          </p:nvSpPr>
          <p:spPr bwMode="auto">
            <a:xfrm>
              <a:off x="4205288" y="141922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8" name="Freeform 1543"/>
            <p:cNvSpPr/>
            <p:nvPr/>
          </p:nvSpPr>
          <p:spPr bwMode="auto">
            <a:xfrm>
              <a:off x="4205288" y="14192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59" name="Freeform 1544"/>
            <p:cNvSpPr/>
            <p:nvPr/>
          </p:nvSpPr>
          <p:spPr bwMode="auto">
            <a:xfrm>
              <a:off x="4205288" y="140970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0" name="Freeform 1545"/>
            <p:cNvSpPr/>
            <p:nvPr/>
          </p:nvSpPr>
          <p:spPr bwMode="auto">
            <a:xfrm>
              <a:off x="4205288"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1" name="Freeform 1546"/>
            <p:cNvSpPr/>
            <p:nvPr/>
          </p:nvSpPr>
          <p:spPr bwMode="auto">
            <a:xfrm>
              <a:off x="4197351" y="1339851"/>
              <a:ext cx="0" cy="9525"/>
            </a:xfrm>
            <a:custGeom>
              <a:avLst/>
              <a:gdLst>
                <a:gd name="T0" fmla="*/ 0 h 6"/>
                <a:gd name="T1" fmla="*/ 6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2" name="Freeform 1547"/>
            <p:cNvSpPr/>
            <p:nvPr/>
          </p:nvSpPr>
          <p:spPr bwMode="auto">
            <a:xfrm>
              <a:off x="4197351"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3" name="Freeform 1548"/>
            <p:cNvSpPr/>
            <p:nvPr/>
          </p:nvSpPr>
          <p:spPr bwMode="auto">
            <a:xfrm>
              <a:off x="4197351" y="1374776"/>
              <a:ext cx="7938" cy="9525"/>
            </a:xfrm>
            <a:custGeom>
              <a:avLst/>
              <a:gdLst>
                <a:gd name="T0" fmla="*/ 0 w 5"/>
                <a:gd name="T1" fmla="*/ 0 h 6"/>
                <a:gd name="T2" fmla="*/ 0 w 5"/>
                <a:gd name="T3" fmla="*/ 0 h 6"/>
                <a:gd name="T4" fmla="*/ 5 w 5"/>
                <a:gd name="T5" fmla="*/ 6 h 6"/>
                <a:gd name="T6" fmla="*/ 0 w 5"/>
                <a:gd name="T7" fmla="*/ 6 h 6"/>
                <a:gd name="T8" fmla="*/ 0 w 5"/>
                <a:gd name="T9" fmla="*/ 6 h 6"/>
                <a:gd name="T10" fmla="*/ 0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0" y="0"/>
                  </a:lnTo>
                  <a:lnTo>
                    <a:pt x="5"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4" name="Freeform 1549"/>
            <p:cNvSpPr/>
            <p:nvPr/>
          </p:nvSpPr>
          <p:spPr bwMode="auto">
            <a:xfrm>
              <a:off x="4197351" y="1374776"/>
              <a:ext cx="7938" cy="9525"/>
            </a:xfrm>
            <a:custGeom>
              <a:avLst/>
              <a:gdLst>
                <a:gd name="T0" fmla="*/ 5 w 5"/>
                <a:gd name="T1" fmla="*/ 6 h 6"/>
                <a:gd name="T2" fmla="*/ 5 w 5"/>
                <a:gd name="T3" fmla="*/ 6 h 6"/>
                <a:gd name="T4" fmla="*/ 5 w 5"/>
                <a:gd name="T5" fmla="*/ 0 h 6"/>
                <a:gd name="T6" fmla="*/ 0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0"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5" name="Freeform 1550"/>
            <p:cNvSpPr/>
            <p:nvPr/>
          </p:nvSpPr>
          <p:spPr bwMode="auto">
            <a:xfrm>
              <a:off x="4197351" y="13493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6" name="Freeform 1551"/>
            <p:cNvSpPr/>
            <p:nvPr/>
          </p:nvSpPr>
          <p:spPr bwMode="auto">
            <a:xfrm>
              <a:off x="4197351"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7" name="Freeform 1552"/>
            <p:cNvSpPr/>
            <p:nvPr/>
          </p:nvSpPr>
          <p:spPr bwMode="auto">
            <a:xfrm>
              <a:off x="4197351" y="136683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8" name="Freeform 1553"/>
            <p:cNvSpPr/>
            <p:nvPr/>
          </p:nvSpPr>
          <p:spPr bwMode="auto">
            <a:xfrm>
              <a:off x="4197351" y="1366838"/>
              <a:ext cx="7938" cy="7938"/>
            </a:xfrm>
            <a:custGeom>
              <a:avLst/>
              <a:gdLst>
                <a:gd name="T0" fmla="*/ 0 w 5"/>
                <a:gd name="T1" fmla="*/ 5 h 5"/>
                <a:gd name="T2" fmla="*/ 5 w 5"/>
                <a:gd name="T3" fmla="*/ 5 h 5"/>
                <a:gd name="T4" fmla="*/ 0 w 5"/>
                <a:gd name="T5" fmla="*/ 0 h 5"/>
                <a:gd name="T6" fmla="*/ 0 w 5"/>
                <a:gd name="T7" fmla="*/ 0 h 5"/>
                <a:gd name="T8" fmla="*/ 0 w 5"/>
                <a:gd name="T9" fmla="*/ 0 h 5"/>
                <a:gd name="T10" fmla="*/ 0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69" name="Freeform 1554"/>
            <p:cNvSpPr/>
            <p:nvPr/>
          </p:nvSpPr>
          <p:spPr bwMode="auto">
            <a:xfrm>
              <a:off x="4197351" y="13573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0" name="Freeform 1555"/>
            <p:cNvSpPr/>
            <p:nvPr/>
          </p:nvSpPr>
          <p:spPr bwMode="auto">
            <a:xfrm>
              <a:off x="4197351" y="13573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1" name="Freeform 1556"/>
            <p:cNvSpPr/>
            <p:nvPr/>
          </p:nvSpPr>
          <p:spPr bwMode="auto">
            <a:xfrm>
              <a:off x="4205288" y="1446213"/>
              <a:ext cx="9525" cy="7938"/>
            </a:xfrm>
            <a:custGeom>
              <a:avLst/>
              <a:gdLst>
                <a:gd name="T0" fmla="*/ 6 w 6"/>
                <a:gd name="T1" fmla="*/ 0 h 5"/>
                <a:gd name="T2" fmla="*/ 6 w 6"/>
                <a:gd name="T3" fmla="*/ 0 h 5"/>
                <a:gd name="T4" fmla="*/ 6 w 6"/>
                <a:gd name="T5" fmla="*/ 5 h 5"/>
                <a:gd name="T6" fmla="*/ 6 w 6"/>
                <a:gd name="T7" fmla="*/ 5 h 5"/>
                <a:gd name="T8" fmla="*/ 6 w 6"/>
                <a:gd name="T9" fmla="*/ 5 h 5"/>
                <a:gd name="T10" fmla="*/ 0 w 6"/>
                <a:gd name="T11" fmla="*/ 0 h 5"/>
                <a:gd name="T12" fmla="*/ 6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0"/>
                  </a:moveTo>
                  <a:lnTo>
                    <a:pt x="6" y="0"/>
                  </a:lnTo>
                  <a:lnTo>
                    <a:pt x="6" y="5"/>
                  </a:lnTo>
                  <a:lnTo>
                    <a:pt x="6" y="5"/>
                  </a:lnTo>
                  <a:lnTo>
                    <a:pt x="6" y="5"/>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2" name="Freeform 1557"/>
            <p:cNvSpPr/>
            <p:nvPr/>
          </p:nvSpPr>
          <p:spPr bwMode="auto">
            <a:xfrm>
              <a:off x="4205288" y="1446213"/>
              <a:ext cx="9525" cy="7938"/>
            </a:xfrm>
            <a:custGeom>
              <a:avLst/>
              <a:gdLst>
                <a:gd name="T0" fmla="*/ 6 w 6"/>
                <a:gd name="T1" fmla="*/ 5 h 5"/>
                <a:gd name="T2" fmla="*/ 6 w 6"/>
                <a:gd name="T3" fmla="*/ 5 h 5"/>
                <a:gd name="T4" fmla="*/ 6 w 6"/>
                <a:gd name="T5" fmla="*/ 0 h 5"/>
                <a:gd name="T6" fmla="*/ 6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6"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3" name="Freeform 1558"/>
            <p:cNvSpPr/>
            <p:nvPr/>
          </p:nvSpPr>
          <p:spPr bwMode="auto">
            <a:xfrm>
              <a:off x="4214813" y="148907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4" name="Freeform 1559"/>
            <p:cNvSpPr/>
            <p:nvPr/>
          </p:nvSpPr>
          <p:spPr bwMode="auto">
            <a:xfrm>
              <a:off x="4214813" y="1489076"/>
              <a:ext cx="7938" cy="9525"/>
            </a:xfrm>
            <a:custGeom>
              <a:avLst/>
              <a:gdLst>
                <a:gd name="T0" fmla="*/ 0 w 5"/>
                <a:gd name="T1" fmla="*/ 6 h 6"/>
                <a:gd name="T2" fmla="*/ 5 w 5"/>
                <a:gd name="T3" fmla="*/ 6 h 6"/>
                <a:gd name="T4" fmla="*/ 0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5" name="Freeform 1560"/>
            <p:cNvSpPr/>
            <p:nvPr/>
          </p:nvSpPr>
          <p:spPr bwMode="auto">
            <a:xfrm>
              <a:off x="4214813" y="1498601"/>
              <a:ext cx="7938" cy="9525"/>
            </a:xfrm>
            <a:custGeom>
              <a:avLst/>
              <a:gdLst>
                <a:gd name="T0" fmla="*/ 0 w 5"/>
                <a:gd name="T1" fmla="*/ 0 h 6"/>
                <a:gd name="T2" fmla="*/ 0 w 5"/>
                <a:gd name="T3" fmla="*/ 0 h 6"/>
                <a:gd name="T4" fmla="*/ 5 w 5"/>
                <a:gd name="T5" fmla="*/ 6 h 6"/>
                <a:gd name="T6" fmla="*/ 0 w 5"/>
                <a:gd name="T7" fmla="*/ 6 h 6"/>
                <a:gd name="T8" fmla="*/ 0 w 5"/>
                <a:gd name="T9" fmla="*/ 6 h 6"/>
                <a:gd name="T10" fmla="*/ 0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0" y="0"/>
                  </a:lnTo>
                  <a:lnTo>
                    <a:pt x="5"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6" name="Freeform 1561"/>
            <p:cNvSpPr/>
            <p:nvPr/>
          </p:nvSpPr>
          <p:spPr bwMode="auto">
            <a:xfrm>
              <a:off x="4214813" y="1498601"/>
              <a:ext cx="7938" cy="9525"/>
            </a:xfrm>
            <a:custGeom>
              <a:avLst/>
              <a:gdLst>
                <a:gd name="T0" fmla="*/ 0 w 5"/>
                <a:gd name="T1" fmla="*/ 6 h 6"/>
                <a:gd name="T2" fmla="*/ 5 w 5"/>
                <a:gd name="T3" fmla="*/ 6 h 6"/>
                <a:gd name="T4" fmla="*/ 5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7" name="Freeform 1562"/>
            <p:cNvSpPr/>
            <p:nvPr/>
          </p:nvSpPr>
          <p:spPr bwMode="auto">
            <a:xfrm>
              <a:off x="4222751" y="15160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8" name="Freeform 1563"/>
            <p:cNvSpPr/>
            <p:nvPr/>
          </p:nvSpPr>
          <p:spPr bwMode="auto">
            <a:xfrm>
              <a:off x="4214813" y="1516063"/>
              <a:ext cx="7938" cy="0"/>
            </a:xfrm>
            <a:custGeom>
              <a:avLst/>
              <a:gdLst>
                <a:gd name="T0" fmla="*/ 5 w 5"/>
                <a:gd name="T1" fmla="*/ 5 w 5"/>
                <a:gd name="T2" fmla="*/ 5 w 5"/>
                <a:gd name="T3" fmla="*/ 5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79" name="Freeform 1564"/>
            <p:cNvSpPr/>
            <p:nvPr/>
          </p:nvSpPr>
          <p:spPr bwMode="auto">
            <a:xfrm>
              <a:off x="4214813" y="148113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0" name="Freeform 1565"/>
            <p:cNvSpPr/>
            <p:nvPr/>
          </p:nvSpPr>
          <p:spPr bwMode="auto">
            <a:xfrm>
              <a:off x="4214813" y="14811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1" name="Freeform 1566"/>
            <p:cNvSpPr/>
            <p:nvPr/>
          </p:nvSpPr>
          <p:spPr bwMode="auto">
            <a:xfrm>
              <a:off x="4214813" y="1508126"/>
              <a:ext cx="7938" cy="0"/>
            </a:xfrm>
            <a:custGeom>
              <a:avLst/>
              <a:gdLst>
                <a:gd name="T0" fmla="*/ 5 w 5"/>
                <a:gd name="T1" fmla="*/ 5 w 5"/>
                <a:gd name="T2" fmla="*/ 5 w 5"/>
                <a:gd name="T3" fmla="*/ 5 w 5"/>
                <a:gd name="T4" fmla="*/ 5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2" name="Freeform 1567"/>
            <p:cNvSpPr/>
            <p:nvPr/>
          </p:nvSpPr>
          <p:spPr bwMode="auto">
            <a:xfrm>
              <a:off x="4214813" y="1508126"/>
              <a:ext cx="7938" cy="7938"/>
            </a:xfrm>
            <a:custGeom>
              <a:avLst/>
              <a:gdLst>
                <a:gd name="T0" fmla="*/ 5 w 5"/>
                <a:gd name="T1" fmla="*/ 5 h 5"/>
                <a:gd name="T2" fmla="*/ 5 w 5"/>
                <a:gd name="T3" fmla="*/ 0 h 5"/>
                <a:gd name="T4" fmla="*/ 5 w 5"/>
                <a:gd name="T5" fmla="*/ 0 h 5"/>
                <a:gd name="T6" fmla="*/ 5 w 5"/>
                <a:gd name="T7" fmla="*/ 0 h 5"/>
                <a:gd name="T8" fmla="*/ 0 w 5"/>
                <a:gd name="T9" fmla="*/ 0 h 5"/>
                <a:gd name="T10" fmla="*/ 0 w 5"/>
                <a:gd name="T11" fmla="*/ 0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0"/>
                  </a:lnTo>
                  <a:lnTo>
                    <a:pt x="5" y="0"/>
                  </a:lnTo>
                  <a:lnTo>
                    <a:pt x="5" y="0"/>
                  </a:lnTo>
                  <a:lnTo>
                    <a:pt x="0" y="0"/>
                  </a:lnTo>
                  <a:lnTo>
                    <a:pt x="0" y="0"/>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3" name="Freeform 1568"/>
            <p:cNvSpPr/>
            <p:nvPr/>
          </p:nvSpPr>
          <p:spPr bwMode="auto">
            <a:xfrm>
              <a:off x="4214813" y="14636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4" name="Freeform 1569"/>
            <p:cNvSpPr/>
            <p:nvPr/>
          </p:nvSpPr>
          <p:spPr bwMode="auto">
            <a:xfrm>
              <a:off x="4214813" y="14636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5" name="Freeform 1570"/>
            <p:cNvSpPr/>
            <p:nvPr/>
          </p:nvSpPr>
          <p:spPr bwMode="auto">
            <a:xfrm>
              <a:off x="4205288" y="1436688"/>
              <a:ext cx="9525" cy="9525"/>
            </a:xfrm>
            <a:custGeom>
              <a:avLst/>
              <a:gdLst>
                <a:gd name="T0" fmla="*/ 0 w 6"/>
                <a:gd name="T1" fmla="*/ 0 h 6"/>
                <a:gd name="T2" fmla="*/ 0 w 6"/>
                <a:gd name="T3" fmla="*/ 0 h 6"/>
                <a:gd name="T4" fmla="*/ 6 w 6"/>
                <a:gd name="T5" fmla="*/ 6 h 6"/>
                <a:gd name="T6" fmla="*/ 0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0"/>
                  </a:lnTo>
                  <a:lnTo>
                    <a:pt x="6"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6" name="Freeform 1571"/>
            <p:cNvSpPr/>
            <p:nvPr/>
          </p:nvSpPr>
          <p:spPr bwMode="auto">
            <a:xfrm>
              <a:off x="4205288" y="1436688"/>
              <a:ext cx="9525" cy="9525"/>
            </a:xfrm>
            <a:custGeom>
              <a:avLst/>
              <a:gdLst>
                <a:gd name="T0" fmla="*/ 6 w 6"/>
                <a:gd name="T1" fmla="*/ 6 h 6"/>
                <a:gd name="T2" fmla="*/ 6 w 6"/>
                <a:gd name="T3" fmla="*/ 6 h 6"/>
                <a:gd name="T4" fmla="*/ 6 w 6"/>
                <a:gd name="T5" fmla="*/ 0 h 6"/>
                <a:gd name="T6" fmla="*/ 0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0"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7" name="Freeform 1572"/>
            <p:cNvSpPr/>
            <p:nvPr/>
          </p:nvSpPr>
          <p:spPr bwMode="auto">
            <a:xfrm>
              <a:off x="4214813" y="1454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8" name="Freeform 1573"/>
            <p:cNvSpPr/>
            <p:nvPr/>
          </p:nvSpPr>
          <p:spPr bwMode="auto">
            <a:xfrm>
              <a:off x="4205288" y="1454151"/>
              <a:ext cx="9525" cy="0"/>
            </a:xfrm>
            <a:custGeom>
              <a:avLst/>
              <a:gdLst>
                <a:gd name="T0" fmla="*/ 6 w 6"/>
                <a:gd name="T1" fmla="*/ 6 w 6"/>
                <a:gd name="T2" fmla="*/ 6 w 6"/>
                <a:gd name="T3" fmla="*/ 6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89" name="Freeform 1574"/>
            <p:cNvSpPr/>
            <p:nvPr/>
          </p:nvSpPr>
          <p:spPr bwMode="auto">
            <a:xfrm>
              <a:off x="4214813" y="14716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0" name="Freeform 1575"/>
            <p:cNvSpPr/>
            <p:nvPr/>
          </p:nvSpPr>
          <p:spPr bwMode="auto">
            <a:xfrm>
              <a:off x="4214813" y="1471613"/>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1" name="Freeform 1576"/>
            <p:cNvSpPr/>
            <p:nvPr/>
          </p:nvSpPr>
          <p:spPr bwMode="auto">
            <a:xfrm>
              <a:off x="4205288" y="142875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2" name="Freeform 1577"/>
            <p:cNvSpPr/>
            <p:nvPr/>
          </p:nvSpPr>
          <p:spPr bwMode="auto">
            <a:xfrm>
              <a:off x="4205288" y="1428751"/>
              <a:ext cx="9525" cy="7938"/>
            </a:xfrm>
            <a:custGeom>
              <a:avLst/>
              <a:gdLst>
                <a:gd name="T0" fmla="*/ 0 w 6"/>
                <a:gd name="T1" fmla="*/ 5 h 5"/>
                <a:gd name="T2" fmla="*/ 6 w 6"/>
                <a:gd name="T3" fmla="*/ 5 h 5"/>
                <a:gd name="T4" fmla="*/ 0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3" name="Freeform 1578"/>
            <p:cNvSpPr/>
            <p:nvPr/>
          </p:nvSpPr>
          <p:spPr bwMode="auto">
            <a:xfrm>
              <a:off x="4214813" y="1471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4" name="Freeform 1579"/>
            <p:cNvSpPr/>
            <p:nvPr/>
          </p:nvSpPr>
          <p:spPr bwMode="auto">
            <a:xfrm>
              <a:off x="4214813" y="1463676"/>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5" name="Freeform 1580"/>
            <p:cNvSpPr/>
            <p:nvPr/>
          </p:nvSpPr>
          <p:spPr bwMode="auto">
            <a:xfrm>
              <a:off x="4197351"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6" name="Freeform 1581"/>
            <p:cNvSpPr/>
            <p:nvPr/>
          </p:nvSpPr>
          <p:spPr bwMode="auto">
            <a:xfrm>
              <a:off x="4197351"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7" name="Freeform 1582"/>
            <p:cNvSpPr/>
            <p:nvPr/>
          </p:nvSpPr>
          <p:spPr bwMode="auto">
            <a:xfrm>
              <a:off x="4179888" y="119856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8" name="Freeform 1583"/>
            <p:cNvSpPr/>
            <p:nvPr/>
          </p:nvSpPr>
          <p:spPr bwMode="auto">
            <a:xfrm>
              <a:off x="4170363" y="1198563"/>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599" name="Freeform 1584"/>
            <p:cNvSpPr/>
            <p:nvPr/>
          </p:nvSpPr>
          <p:spPr bwMode="auto">
            <a:xfrm>
              <a:off x="4179888" y="120808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0" name="Freeform 1585"/>
            <p:cNvSpPr/>
            <p:nvPr/>
          </p:nvSpPr>
          <p:spPr bwMode="auto">
            <a:xfrm>
              <a:off x="4179888"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1" name="Freeform 1586"/>
            <p:cNvSpPr/>
            <p:nvPr/>
          </p:nvSpPr>
          <p:spPr bwMode="auto">
            <a:xfrm>
              <a:off x="4170363" y="1190626"/>
              <a:ext cx="9525" cy="7938"/>
            </a:xfrm>
            <a:custGeom>
              <a:avLst/>
              <a:gdLst>
                <a:gd name="T0" fmla="*/ 0 w 6"/>
                <a:gd name="T1" fmla="*/ 0 h 5"/>
                <a:gd name="T2" fmla="*/ 6 w 6"/>
                <a:gd name="T3" fmla="*/ 0 h 5"/>
                <a:gd name="T4" fmla="*/ 6 w 6"/>
                <a:gd name="T5" fmla="*/ 5 h 5"/>
                <a:gd name="T6" fmla="*/ 6 w 6"/>
                <a:gd name="T7" fmla="*/ 5 h 5"/>
                <a:gd name="T8" fmla="*/ 0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6" y="0"/>
                  </a:lnTo>
                  <a:lnTo>
                    <a:pt x="6" y="5"/>
                  </a:lnTo>
                  <a:lnTo>
                    <a:pt x="6"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2" name="Freeform 1587"/>
            <p:cNvSpPr/>
            <p:nvPr/>
          </p:nvSpPr>
          <p:spPr bwMode="auto">
            <a:xfrm>
              <a:off x="4170363" y="1190626"/>
              <a:ext cx="9525" cy="7938"/>
            </a:xfrm>
            <a:custGeom>
              <a:avLst/>
              <a:gdLst>
                <a:gd name="T0" fmla="*/ 6 w 6"/>
                <a:gd name="T1" fmla="*/ 5 h 5"/>
                <a:gd name="T2" fmla="*/ 6 w 6"/>
                <a:gd name="T3" fmla="*/ 5 h 5"/>
                <a:gd name="T4" fmla="*/ 6 w 6"/>
                <a:gd name="T5" fmla="*/ 0 h 5"/>
                <a:gd name="T6" fmla="*/ 0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0"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3" name="Freeform 1588"/>
            <p:cNvSpPr/>
            <p:nvPr/>
          </p:nvSpPr>
          <p:spPr bwMode="auto">
            <a:xfrm>
              <a:off x="4179888" y="121602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4" name="Freeform 1589"/>
            <p:cNvSpPr/>
            <p:nvPr/>
          </p:nvSpPr>
          <p:spPr bwMode="auto">
            <a:xfrm>
              <a:off x="4179888"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5" name="Freeform 1590"/>
            <p:cNvSpPr/>
            <p:nvPr/>
          </p:nvSpPr>
          <p:spPr bwMode="auto">
            <a:xfrm>
              <a:off x="4179888" y="122555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6" name="Freeform 1591"/>
            <p:cNvSpPr/>
            <p:nvPr/>
          </p:nvSpPr>
          <p:spPr bwMode="auto">
            <a:xfrm>
              <a:off x="4179888"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7" name="Freeform 1592"/>
            <p:cNvSpPr/>
            <p:nvPr/>
          </p:nvSpPr>
          <p:spPr bwMode="auto">
            <a:xfrm>
              <a:off x="4179888" y="12334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8" name="Freeform 1593"/>
            <p:cNvSpPr/>
            <p:nvPr/>
          </p:nvSpPr>
          <p:spPr bwMode="auto">
            <a:xfrm>
              <a:off x="4179888"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09" name="Freeform 1594"/>
            <p:cNvSpPr/>
            <p:nvPr/>
          </p:nvSpPr>
          <p:spPr bwMode="auto">
            <a:xfrm>
              <a:off x="4170363" y="1181101"/>
              <a:ext cx="9525" cy="9525"/>
            </a:xfrm>
            <a:custGeom>
              <a:avLst/>
              <a:gdLst>
                <a:gd name="T0" fmla="*/ 0 w 6"/>
                <a:gd name="T1" fmla="*/ 0 h 6"/>
                <a:gd name="T2" fmla="*/ 0 w 6"/>
                <a:gd name="T3" fmla="*/ 6 h 6"/>
                <a:gd name="T4" fmla="*/ 6 w 6"/>
                <a:gd name="T5" fmla="*/ 6 h 6"/>
                <a:gd name="T6" fmla="*/ 0 w 6"/>
                <a:gd name="T7" fmla="*/ 6 h 6"/>
                <a:gd name="T8" fmla="*/ 0 w 6"/>
                <a:gd name="T9" fmla="*/ 6 h 6"/>
                <a:gd name="T10" fmla="*/ 0 w 6"/>
                <a:gd name="T11" fmla="*/ 6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6"/>
                  </a:lnTo>
                  <a:lnTo>
                    <a:pt x="6"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0" name="Freeform 1595"/>
            <p:cNvSpPr/>
            <p:nvPr/>
          </p:nvSpPr>
          <p:spPr bwMode="auto">
            <a:xfrm>
              <a:off x="4170363" y="1181101"/>
              <a:ext cx="9525" cy="9525"/>
            </a:xfrm>
            <a:custGeom>
              <a:avLst/>
              <a:gdLst>
                <a:gd name="T0" fmla="*/ 0 w 6"/>
                <a:gd name="T1" fmla="*/ 6 h 6"/>
                <a:gd name="T2" fmla="*/ 6 w 6"/>
                <a:gd name="T3" fmla="*/ 6 h 6"/>
                <a:gd name="T4" fmla="*/ 6 w 6"/>
                <a:gd name="T5" fmla="*/ 6 h 6"/>
                <a:gd name="T6" fmla="*/ 0 w 6"/>
                <a:gd name="T7" fmla="*/ 0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1" name="Freeform 1596"/>
            <p:cNvSpPr/>
            <p:nvPr/>
          </p:nvSpPr>
          <p:spPr bwMode="auto">
            <a:xfrm>
              <a:off x="4170363"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2" name="Freeform 1597"/>
            <p:cNvSpPr/>
            <p:nvPr/>
          </p:nvSpPr>
          <p:spPr bwMode="auto">
            <a:xfrm>
              <a:off x="4170363"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3" name="Freeform 1598"/>
            <p:cNvSpPr/>
            <p:nvPr/>
          </p:nvSpPr>
          <p:spPr bwMode="auto">
            <a:xfrm>
              <a:off x="4170363" y="1181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4" name="Freeform 1599"/>
            <p:cNvSpPr/>
            <p:nvPr/>
          </p:nvSpPr>
          <p:spPr bwMode="auto">
            <a:xfrm>
              <a:off x="4170363" y="11731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5" name="Freeform 1600"/>
            <p:cNvSpPr/>
            <p:nvPr/>
          </p:nvSpPr>
          <p:spPr bwMode="auto">
            <a:xfrm>
              <a:off x="4170363"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6" name="Freeform 1601"/>
            <p:cNvSpPr/>
            <p:nvPr/>
          </p:nvSpPr>
          <p:spPr bwMode="auto">
            <a:xfrm>
              <a:off x="4170363"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7" name="Freeform 1602"/>
            <p:cNvSpPr/>
            <p:nvPr/>
          </p:nvSpPr>
          <p:spPr bwMode="auto">
            <a:xfrm>
              <a:off x="4179888"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8" name="Freeform 1603"/>
            <p:cNvSpPr/>
            <p:nvPr/>
          </p:nvSpPr>
          <p:spPr bwMode="auto">
            <a:xfrm>
              <a:off x="4179888" y="1243013"/>
              <a:ext cx="7938" cy="7938"/>
            </a:xfrm>
            <a:custGeom>
              <a:avLst/>
              <a:gdLst>
                <a:gd name="T0" fmla="*/ 0 w 5"/>
                <a:gd name="T1" fmla="*/ 5 h 5"/>
                <a:gd name="T2" fmla="*/ 5 w 5"/>
                <a:gd name="T3" fmla="*/ 0 h 5"/>
                <a:gd name="T4" fmla="*/ 0 w 5"/>
                <a:gd name="T5" fmla="*/ 0 h 5"/>
                <a:gd name="T6" fmla="*/ 0 w 5"/>
                <a:gd name="T7" fmla="*/ 0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19" name="Freeform 1604"/>
            <p:cNvSpPr/>
            <p:nvPr/>
          </p:nvSpPr>
          <p:spPr bwMode="auto">
            <a:xfrm>
              <a:off x="4197351" y="1330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0" name="Freeform 1605"/>
            <p:cNvSpPr/>
            <p:nvPr/>
          </p:nvSpPr>
          <p:spPr bwMode="auto">
            <a:xfrm>
              <a:off x="4187826" y="1330326"/>
              <a:ext cx="9525" cy="0"/>
            </a:xfrm>
            <a:custGeom>
              <a:avLst/>
              <a:gdLst>
                <a:gd name="T0" fmla="*/ 6 w 6"/>
                <a:gd name="T1" fmla="*/ 6 w 6"/>
                <a:gd name="T2" fmla="*/ 6 w 6"/>
                <a:gd name="T3" fmla="*/ 6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1" name="Freeform 1606"/>
            <p:cNvSpPr/>
            <p:nvPr/>
          </p:nvSpPr>
          <p:spPr bwMode="auto">
            <a:xfrm>
              <a:off x="4187826" y="130492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2" name="Freeform 1607"/>
            <p:cNvSpPr/>
            <p:nvPr/>
          </p:nvSpPr>
          <p:spPr bwMode="auto">
            <a:xfrm>
              <a:off x="4187826" y="1304926"/>
              <a:ext cx="9525" cy="7938"/>
            </a:xfrm>
            <a:custGeom>
              <a:avLst/>
              <a:gdLst>
                <a:gd name="T0" fmla="*/ 0 w 6"/>
                <a:gd name="T1" fmla="*/ 5 h 5"/>
                <a:gd name="T2" fmla="*/ 6 w 6"/>
                <a:gd name="T3" fmla="*/ 5 h 5"/>
                <a:gd name="T4" fmla="*/ 0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3" name="Freeform 1608"/>
            <p:cNvSpPr/>
            <p:nvPr/>
          </p:nvSpPr>
          <p:spPr bwMode="auto">
            <a:xfrm>
              <a:off x="4187826" y="128746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4" name="Freeform 1609"/>
            <p:cNvSpPr/>
            <p:nvPr/>
          </p:nvSpPr>
          <p:spPr bwMode="auto">
            <a:xfrm>
              <a:off x="4187826" y="128746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5" name="Freeform 1610"/>
            <p:cNvSpPr/>
            <p:nvPr/>
          </p:nvSpPr>
          <p:spPr bwMode="auto">
            <a:xfrm>
              <a:off x="4187826" y="1322388"/>
              <a:ext cx="9525" cy="0"/>
            </a:xfrm>
            <a:custGeom>
              <a:avLst/>
              <a:gdLst>
                <a:gd name="T0" fmla="*/ 6 w 6"/>
                <a:gd name="T1" fmla="*/ 6 w 6"/>
                <a:gd name="T2" fmla="*/ 6 w 6"/>
                <a:gd name="T3" fmla="*/ 6 w 6"/>
                <a:gd name="T4" fmla="*/ 6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6"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6" name="Freeform 1611"/>
            <p:cNvSpPr/>
            <p:nvPr/>
          </p:nvSpPr>
          <p:spPr bwMode="auto">
            <a:xfrm>
              <a:off x="4187826" y="1322388"/>
              <a:ext cx="9525" cy="7938"/>
            </a:xfrm>
            <a:custGeom>
              <a:avLst/>
              <a:gdLst>
                <a:gd name="T0" fmla="*/ 6 w 6"/>
                <a:gd name="T1" fmla="*/ 5 h 5"/>
                <a:gd name="T2" fmla="*/ 6 w 6"/>
                <a:gd name="T3" fmla="*/ 0 h 5"/>
                <a:gd name="T4" fmla="*/ 6 w 6"/>
                <a:gd name="T5" fmla="*/ 0 h 5"/>
                <a:gd name="T6" fmla="*/ 6 w 6"/>
                <a:gd name="T7" fmla="*/ 0 h 5"/>
                <a:gd name="T8" fmla="*/ 0 w 6"/>
                <a:gd name="T9" fmla="*/ 0 h 5"/>
                <a:gd name="T10" fmla="*/ 0 w 6"/>
                <a:gd name="T11" fmla="*/ 0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0"/>
                  </a:lnTo>
                  <a:lnTo>
                    <a:pt x="6" y="0"/>
                  </a:lnTo>
                  <a:lnTo>
                    <a:pt x="6" y="0"/>
                  </a:lnTo>
                  <a:lnTo>
                    <a:pt x="0" y="0"/>
                  </a:lnTo>
                  <a:lnTo>
                    <a:pt x="0" y="0"/>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7" name="Freeform 1613"/>
            <p:cNvSpPr/>
            <p:nvPr/>
          </p:nvSpPr>
          <p:spPr bwMode="auto">
            <a:xfrm>
              <a:off x="4187826" y="1312863"/>
              <a:ext cx="9525" cy="9525"/>
            </a:xfrm>
            <a:custGeom>
              <a:avLst/>
              <a:gdLst>
                <a:gd name="T0" fmla="*/ 0 w 6"/>
                <a:gd name="T1" fmla="*/ 0 h 6"/>
                <a:gd name="T2" fmla="*/ 0 w 6"/>
                <a:gd name="T3" fmla="*/ 0 h 6"/>
                <a:gd name="T4" fmla="*/ 6 w 6"/>
                <a:gd name="T5" fmla="*/ 6 h 6"/>
                <a:gd name="T6" fmla="*/ 0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0"/>
                  </a:lnTo>
                  <a:lnTo>
                    <a:pt x="6"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8" name="Freeform 1614"/>
            <p:cNvSpPr/>
            <p:nvPr/>
          </p:nvSpPr>
          <p:spPr bwMode="auto">
            <a:xfrm>
              <a:off x="4187826" y="1312863"/>
              <a:ext cx="9525" cy="9525"/>
            </a:xfrm>
            <a:custGeom>
              <a:avLst/>
              <a:gdLst>
                <a:gd name="T0" fmla="*/ 0 w 6"/>
                <a:gd name="T1" fmla="*/ 6 h 6"/>
                <a:gd name="T2" fmla="*/ 6 w 6"/>
                <a:gd name="T3" fmla="*/ 6 h 6"/>
                <a:gd name="T4" fmla="*/ 6 w 6"/>
                <a:gd name="T5" fmla="*/ 0 h 6"/>
                <a:gd name="T6" fmla="*/ 0 w 6"/>
                <a:gd name="T7" fmla="*/ 0 h 6"/>
                <a:gd name="T8" fmla="*/ 0 w 6"/>
                <a:gd name="T9" fmla="*/ 0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29" name="Freeform 1615"/>
            <p:cNvSpPr/>
            <p:nvPr/>
          </p:nvSpPr>
          <p:spPr bwMode="auto">
            <a:xfrm>
              <a:off x="4187826" y="129540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0" name="Freeform 1616"/>
            <p:cNvSpPr/>
            <p:nvPr/>
          </p:nvSpPr>
          <p:spPr bwMode="auto">
            <a:xfrm>
              <a:off x="4187826" y="12954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1" name="Freeform 1617"/>
            <p:cNvSpPr/>
            <p:nvPr/>
          </p:nvSpPr>
          <p:spPr bwMode="auto">
            <a:xfrm>
              <a:off x="4179888" y="1250951"/>
              <a:ext cx="7938" cy="0"/>
            </a:xfrm>
            <a:custGeom>
              <a:avLst/>
              <a:gdLst>
                <a:gd name="T0" fmla="*/ 0 w 5"/>
                <a:gd name="T1" fmla="*/ 0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2" name="Freeform 1618"/>
            <p:cNvSpPr/>
            <p:nvPr/>
          </p:nvSpPr>
          <p:spPr bwMode="auto">
            <a:xfrm>
              <a:off x="4179888" y="1250951"/>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3" name="Freeform 1619"/>
            <p:cNvSpPr/>
            <p:nvPr/>
          </p:nvSpPr>
          <p:spPr bwMode="auto">
            <a:xfrm>
              <a:off x="4187826" y="127793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4" name="Freeform 1620"/>
            <p:cNvSpPr/>
            <p:nvPr/>
          </p:nvSpPr>
          <p:spPr bwMode="auto">
            <a:xfrm>
              <a:off x="4187826" y="127793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5" name="Freeform 1621"/>
            <p:cNvSpPr/>
            <p:nvPr/>
          </p:nvSpPr>
          <p:spPr bwMode="auto">
            <a:xfrm>
              <a:off x="4179888" y="1260476"/>
              <a:ext cx="7938" cy="0"/>
            </a:xfrm>
            <a:custGeom>
              <a:avLst/>
              <a:gdLst>
                <a:gd name="T0" fmla="*/ 5 w 5"/>
                <a:gd name="T1" fmla="*/ 5 w 5"/>
                <a:gd name="T2" fmla="*/ 5 w 5"/>
                <a:gd name="T3" fmla="*/ 5 w 5"/>
                <a:gd name="T4" fmla="*/ 5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6" name="Freeform 1622"/>
            <p:cNvSpPr/>
            <p:nvPr/>
          </p:nvSpPr>
          <p:spPr bwMode="auto">
            <a:xfrm>
              <a:off x="4179888" y="1260476"/>
              <a:ext cx="7938" cy="0"/>
            </a:xfrm>
            <a:custGeom>
              <a:avLst/>
              <a:gdLst>
                <a:gd name="T0" fmla="*/ 5 w 5"/>
                <a:gd name="T1" fmla="*/ 5 w 5"/>
                <a:gd name="T2" fmla="*/ 5 w 5"/>
                <a:gd name="T3" fmla="*/ 0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0"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7" name="Freeform 1623"/>
            <p:cNvSpPr/>
            <p:nvPr/>
          </p:nvSpPr>
          <p:spPr bwMode="auto">
            <a:xfrm>
              <a:off x="4187826" y="127000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8" name="Freeform 1624"/>
            <p:cNvSpPr/>
            <p:nvPr/>
          </p:nvSpPr>
          <p:spPr bwMode="auto">
            <a:xfrm>
              <a:off x="4187826" y="127000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39" name="Freeform 1625"/>
            <p:cNvSpPr/>
            <p:nvPr/>
          </p:nvSpPr>
          <p:spPr bwMode="auto">
            <a:xfrm>
              <a:off x="4187826" y="1270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0" name="Freeform 1626"/>
            <p:cNvSpPr/>
            <p:nvPr/>
          </p:nvSpPr>
          <p:spPr bwMode="auto">
            <a:xfrm>
              <a:off x="4179888" y="1260476"/>
              <a:ext cx="7938" cy="9525"/>
            </a:xfrm>
            <a:custGeom>
              <a:avLst/>
              <a:gdLst>
                <a:gd name="T0" fmla="*/ 5 w 5"/>
                <a:gd name="T1" fmla="*/ 6 h 6"/>
                <a:gd name="T2" fmla="*/ 5 w 5"/>
                <a:gd name="T3" fmla="*/ 6 h 6"/>
                <a:gd name="T4" fmla="*/ 5 w 5"/>
                <a:gd name="T5" fmla="*/ 6 h 6"/>
                <a:gd name="T6" fmla="*/ 5 w 5"/>
                <a:gd name="T7" fmla="*/ 0 h 6"/>
                <a:gd name="T8" fmla="*/ 0 w 5"/>
                <a:gd name="T9" fmla="*/ 6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6"/>
                  </a:lnTo>
                  <a:lnTo>
                    <a:pt x="5" y="0"/>
                  </a:lnTo>
                  <a:lnTo>
                    <a:pt x="0" y="6"/>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1" name="Freeform 1627"/>
            <p:cNvSpPr/>
            <p:nvPr/>
          </p:nvSpPr>
          <p:spPr bwMode="auto">
            <a:xfrm>
              <a:off x="4222751"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2" name="Freeform 1628"/>
            <p:cNvSpPr/>
            <p:nvPr/>
          </p:nvSpPr>
          <p:spPr bwMode="auto">
            <a:xfrm>
              <a:off x="4222751" y="15255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3" name="Freeform 1629"/>
            <p:cNvSpPr/>
            <p:nvPr/>
          </p:nvSpPr>
          <p:spPr bwMode="auto">
            <a:xfrm>
              <a:off x="4108451"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4" name="Freeform 1630"/>
            <p:cNvSpPr/>
            <p:nvPr/>
          </p:nvSpPr>
          <p:spPr bwMode="auto">
            <a:xfrm>
              <a:off x="4108451" y="14017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5" name="Freeform 1631"/>
            <p:cNvSpPr/>
            <p:nvPr/>
          </p:nvSpPr>
          <p:spPr bwMode="auto">
            <a:xfrm>
              <a:off x="4108451"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6" name="Freeform 1632"/>
            <p:cNvSpPr/>
            <p:nvPr/>
          </p:nvSpPr>
          <p:spPr bwMode="auto">
            <a:xfrm>
              <a:off x="4108451" y="1392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7" name="Freeform 1633"/>
            <p:cNvSpPr/>
            <p:nvPr/>
          </p:nvSpPr>
          <p:spPr bwMode="auto">
            <a:xfrm>
              <a:off x="4108451" y="1409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8" name="Freeform 1634"/>
            <p:cNvSpPr/>
            <p:nvPr/>
          </p:nvSpPr>
          <p:spPr bwMode="auto">
            <a:xfrm>
              <a:off x="4108451" y="14017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49" name="Freeform 1635"/>
            <p:cNvSpPr/>
            <p:nvPr/>
          </p:nvSpPr>
          <p:spPr bwMode="auto">
            <a:xfrm>
              <a:off x="4108451" y="1428751"/>
              <a:ext cx="9525" cy="7938"/>
            </a:xfrm>
            <a:custGeom>
              <a:avLst/>
              <a:gdLst>
                <a:gd name="T0" fmla="*/ 0 w 6"/>
                <a:gd name="T1" fmla="*/ 0 h 5"/>
                <a:gd name="T2" fmla="*/ 6 w 6"/>
                <a:gd name="T3" fmla="*/ 0 h 5"/>
                <a:gd name="T4" fmla="*/ 6 w 6"/>
                <a:gd name="T5" fmla="*/ 5 h 5"/>
                <a:gd name="T6" fmla="*/ 6 w 6"/>
                <a:gd name="T7" fmla="*/ 5 h 5"/>
                <a:gd name="T8" fmla="*/ 0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6" y="0"/>
                  </a:lnTo>
                  <a:lnTo>
                    <a:pt x="6" y="5"/>
                  </a:lnTo>
                  <a:lnTo>
                    <a:pt x="6"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0" name="Freeform 1636"/>
            <p:cNvSpPr/>
            <p:nvPr/>
          </p:nvSpPr>
          <p:spPr bwMode="auto">
            <a:xfrm>
              <a:off x="4108451" y="1428751"/>
              <a:ext cx="9525" cy="7938"/>
            </a:xfrm>
            <a:custGeom>
              <a:avLst/>
              <a:gdLst>
                <a:gd name="T0" fmla="*/ 6 w 6"/>
                <a:gd name="T1" fmla="*/ 5 h 5"/>
                <a:gd name="T2" fmla="*/ 6 w 6"/>
                <a:gd name="T3" fmla="*/ 5 h 5"/>
                <a:gd name="T4" fmla="*/ 6 w 6"/>
                <a:gd name="T5" fmla="*/ 0 h 5"/>
                <a:gd name="T6" fmla="*/ 0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0"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1" name="Freeform 1637"/>
            <p:cNvSpPr/>
            <p:nvPr/>
          </p:nvSpPr>
          <p:spPr bwMode="auto">
            <a:xfrm>
              <a:off x="4100513" y="1339851"/>
              <a:ext cx="0" cy="9525"/>
            </a:xfrm>
            <a:custGeom>
              <a:avLst/>
              <a:gdLst>
                <a:gd name="T0" fmla="*/ 0 h 6"/>
                <a:gd name="T1" fmla="*/ 6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2" name="Freeform 1638"/>
            <p:cNvSpPr/>
            <p:nvPr/>
          </p:nvSpPr>
          <p:spPr bwMode="auto">
            <a:xfrm>
              <a:off x="4100513" y="1339851"/>
              <a:ext cx="0" cy="9525"/>
            </a:xfrm>
            <a:custGeom>
              <a:avLst/>
              <a:gdLst>
                <a:gd name="T0" fmla="*/ 6 h 6"/>
                <a:gd name="T1" fmla="*/ 6 h 6"/>
                <a:gd name="T2" fmla="*/ 6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3" name="Freeform 1639"/>
            <p:cNvSpPr/>
            <p:nvPr/>
          </p:nvSpPr>
          <p:spPr bwMode="auto">
            <a:xfrm>
              <a:off x="4108451" y="140970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4" name="Freeform 1640"/>
            <p:cNvSpPr/>
            <p:nvPr/>
          </p:nvSpPr>
          <p:spPr bwMode="auto">
            <a:xfrm>
              <a:off x="4108451" y="14097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5" name="Freeform 1641"/>
            <p:cNvSpPr/>
            <p:nvPr/>
          </p:nvSpPr>
          <p:spPr bwMode="auto">
            <a:xfrm>
              <a:off x="4100513" y="13493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6" name="Freeform 1642"/>
            <p:cNvSpPr/>
            <p:nvPr/>
          </p:nvSpPr>
          <p:spPr bwMode="auto">
            <a:xfrm>
              <a:off x="4100513" y="13493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7" name="Freeform 1643"/>
            <p:cNvSpPr/>
            <p:nvPr/>
          </p:nvSpPr>
          <p:spPr bwMode="auto">
            <a:xfrm>
              <a:off x="4100513" y="13573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8" name="Freeform 1644"/>
            <p:cNvSpPr/>
            <p:nvPr/>
          </p:nvSpPr>
          <p:spPr bwMode="auto">
            <a:xfrm>
              <a:off x="4100513" y="1357313"/>
              <a:ext cx="7938" cy="9525"/>
            </a:xfrm>
            <a:custGeom>
              <a:avLst/>
              <a:gdLst>
                <a:gd name="T0" fmla="*/ 0 w 5"/>
                <a:gd name="T1" fmla="*/ 6 h 6"/>
                <a:gd name="T2" fmla="*/ 5 w 5"/>
                <a:gd name="T3" fmla="*/ 6 h 6"/>
                <a:gd name="T4" fmla="*/ 0 w 5"/>
                <a:gd name="T5" fmla="*/ 0 h 6"/>
                <a:gd name="T6" fmla="*/ 0 w 5"/>
                <a:gd name="T7" fmla="*/ 0 h 6"/>
                <a:gd name="T8" fmla="*/ 0 w 5"/>
                <a:gd name="T9" fmla="*/ 0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59" name="Freeform 1645"/>
            <p:cNvSpPr/>
            <p:nvPr/>
          </p:nvSpPr>
          <p:spPr bwMode="auto">
            <a:xfrm>
              <a:off x="4100513" y="1366838"/>
              <a:ext cx="7938" cy="7938"/>
            </a:xfrm>
            <a:custGeom>
              <a:avLst/>
              <a:gdLst>
                <a:gd name="T0" fmla="*/ 0 w 5"/>
                <a:gd name="T1" fmla="*/ 0 h 5"/>
                <a:gd name="T2" fmla="*/ 0 w 5"/>
                <a:gd name="T3" fmla="*/ 0 h 5"/>
                <a:gd name="T4" fmla="*/ 5 w 5"/>
                <a:gd name="T5" fmla="*/ 5 h 5"/>
                <a:gd name="T6" fmla="*/ 5 w 5"/>
                <a:gd name="T7" fmla="*/ 5 h 5"/>
                <a:gd name="T8" fmla="*/ 0 w 5"/>
                <a:gd name="T9" fmla="*/ 5 h 5"/>
                <a:gd name="T10" fmla="*/ 0 w 5"/>
                <a:gd name="T11" fmla="*/ 0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0"/>
                  </a:lnTo>
                  <a:lnTo>
                    <a:pt x="5" y="5"/>
                  </a:lnTo>
                  <a:lnTo>
                    <a:pt x="5"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0" name="Freeform 1646"/>
            <p:cNvSpPr/>
            <p:nvPr/>
          </p:nvSpPr>
          <p:spPr bwMode="auto">
            <a:xfrm>
              <a:off x="4100513" y="1366838"/>
              <a:ext cx="7938" cy="7938"/>
            </a:xfrm>
            <a:custGeom>
              <a:avLst/>
              <a:gdLst>
                <a:gd name="T0" fmla="*/ 5 w 5"/>
                <a:gd name="T1" fmla="*/ 5 h 5"/>
                <a:gd name="T2" fmla="*/ 5 w 5"/>
                <a:gd name="T3" fmla="*/ 5 h 5"/>
                <a:gd name="T4" fmla="*/ 5 w 5"/>
                <a:gd name="T5" fmla="*/ 0 h 5"/>
                <a:gd name="T6" fmla="*/ 0 w 5"/>
                <a:gd name="T7" fmla="*/ 0 h 5"/>
                <a:gd name="T8" fmla="*/ 0 w 5"/>
                <a:gd name="T9" fmla="*/ 0 h 5"/>
                <a:gd name="T10" fmla="*/ 0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5" y="0"/>
                  </a:lnTo>
                  <a:lnTo>
                    <a:pt x="0" y="0"/>
                  </a:lnTo>
                  <a:lnTo>
                    <a:pt x="0" y="0"/>
                  </a:lnTo>
                  <a:lnTo>
                    <a:pt x="0"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1" name="Freeform 1647"/>
            <p:cNvSpPr/>
            <p:nvPr/>
          </p:nvSpPr>
          <p:spPr bwMode="auto">
            <a:xfrm>
              <a:off x="4100513" y="1374776"/>
              <a:ext cx="7938" cy="9525"/>
            </a:xfrm>
            <a:custGeom>
              <a:avLst/>
              <a:gdLst>
                <a:gd name="T0" fmla="*/ 5 w 5"/>
                <a:gd name="T1" fmla="*/ 0 h 6"/>
                <a:gd name="T2" fmla="*/ 5 w 5"/>
                <a:gd name="T3" fmla="*/ 0 h 6"/>
                <a:gd name="T4" fmla="*/ 5 w 5"/>
                <a:gd name="T5" fmla="*/ 6 h 6"/>
                <a:gd name="T6" fmla="*/ 5 w 5"/>
                <a:gd name="T7" fmla="*/ 6 h 6"/>
                <a:gd name="T8" fmla="*/ 5 w 5"/>
                <a:gd name="T9" fmla="*/ 6 h 6"/>
                <a:gd name="T10" fmla="*/ 0 w 5"/>
                <a:gd name="T11" fmla="*/ 0 h 6"/>
                <a:gd name="T12" fmla="*/ 5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0"/>
                  </a:moveTo>
                  <a:lnTo>
                    <a:pt x="5" y="0"/>
                  </a:lnTo>
                  <a:lnTo>
                    <a:pt x="5" y="6"/>
                  </a:lnTo>
                  <a:lnTo>
                    <a:pt x="5" y="6"/>
                  </a:lnTo>
                  <a:lnTo>
                    <a:pt x="5" y="6"/>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2" name="Freeform 1648"/>
            <p:cNvSpPr/>
            <p:nvPr/>
          </p:nvSpPr>
          <p:spPr bwMode="auto">
            <a:xfrm>
              <a:off x="4100513" y="1374776"/>
              <a:ext cx="7938" cy="9525"/>
            </a:xfrm>
            <a:custGeom>
              <a:avLst/>
              <a:gdLst>
                <a:gd name="T0" fmla="*/ 5 w 5"/>
                <a:gd name="T1" fmla="*/ 6 h 6"/>
                <a:gd name="T2" fmla="*/ 5 w 5"/>
                <a:gd name="T3" fmla="*/ 6 h 6"/>
                <a:gd name="T4" fmla="*/ 5 w 5"/>
                <a:gd name="T5" fmla="*/ 0 h 6"/>
                <a:gd name="T6" fmla="*/ 5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0"/>
                  </a:lnTo>
                  <a:lnTo>
                    <a:pt x="5"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3" name="Freeform 1649"/>
            <p:cNvSpPr/>
            <p:nvPr/>
          </p:nvSpPr>
          <p:spPr bwMode="auto">
            <a:xfrm>
              <a:off x="4108451" y="1384301"/>
              <a:ext cx="0" cy="7938"/>
            </a:xfrm>
            <a:custGeom>
              <a:avLst/>
              <a:gdLst>
                <a:gd name="T0" fmla="*/ 0 h 5"/>
                <a:gd name="T1" fmla="*/ 0 h 5"/>
                <a:gd name="T2" fmla="*/ 0 h 5"/>
                <a:gd name="T3" fmla="*/ 5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4" name="Freeform 1650"/>
            <p:cNvSpPr/>
            <p:nvPr/>
          </p:nvSpPr>
          <p:spPr bwMode="auto">
            <a:xfrm>
              <a:off x="4100513" y="1384301"/>
              <a:ext cx="7938" cy="7938"/>
            </a:xfrm>
            <a:custGeom>
              <a:avLst/>
              <a:gdLst>
                <a:gd name="T0" fmla="*/ 5 w 5"/>
                <a:gd name="T1" fmla="*/ 5 h 5"/>
                <a:gd name="T2" fmla="*/ 5 w 5"/>
                <a:gd name="T3" fmla="*/ 0 h 5"/>
                <a:gd name="T4" fmla="*/ 5 w 5"/>
                <a:gd name="T5" fmla="*/ 0 h 5"/>
                <a:gd name="T6" fmla="*/ 5 w 5"/>
                <a:gd name="T7" fmla="*/ 0 h 5"/>
                <a:gd name="T8" fmla="*/ 0 w 5"/>
                <a:gd name="T9" fmla="*/ 0 h 5"/>
                <a:gd name="T10" fmla="*/ 5 w 5"/>
                <a:gd name="T11" fmla="*/ 0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0"/>
                  </a:lnTo>
                  <a:lnTo>
                    <a:pt x="5" y="0"/>
                  </a:lnTo>
                  <a:lnTo>
                    <a:pt x="5" y="0"/>
                  </a:lnTo>
                  <a:lnTo>
                    <a:pt x="0" y="0"/>
                  </a:lnTo>
                  <a:lnTo>
                    <a:pt x="5" y="0"/>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5" name="Freeform 1651"/>
            <p:cNvSpPr/>
            <p:nvPr/>
          </p:nvSpPr>
          <p:spPr bwMode="auto">
            <a:xfrm>
              <a:off x="4108451" y="1419226"/>
              <a:ext cx="9525" cy="9525"/>
            </a:xfrm>
            <a:custGeom>
              <a:avLst/>
              <a:gdLst>
                <a:gd name="T0" fmla="*/ 0 w 6"/>
                <a:gd name="T1" fmla="*/ 0 h 6"/>
                <a:gd name="T2" fmla="*/ 0 w 6"/>
                <a:gd name="T3" fmla="*/ 0 h 6"/>
                <a:gd name="T4" fmla="*/ 6 w 6"/>
                <a:gd name="T5" fmla="*/ 6 h 6"/>
                <a:gd name="T6" fmla="*/ 0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0"/>
                  </a:lnTo>
                  <a:lnTo>
                    <a:pt x="6"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6" name="Freeform 1652"/>
            <p:cNvSpPr/>
            <p:nvPr/>
          </p:nvSpPr>
          <p:spPr bwMode="auto">
            <a:xfrm>
              <a:off x="4108451" y="1419226"/>
              <a:ext cx="9525" cy="9525"/>
            </a:xfrm>
            <a:custGeom>
              <a:avLst/>
              <a:gdLst>
                <a:gd name="T0" fmla="*/ 0 w 6"/>
                <a:gd name="T1" fmla="*/ 6 h 6"/>
                <a:gd name="T2" fmla="*/ 6 w 6"/>
                <a:gd name="T3" fmla="*/ 6 h 6"/>
                <a:gd name="T4" fmla="*/ 6 w 6"/>
                <a:gd name="T5" fmla="*/ 0 h 6"/>
                <a:gd name="T6" fmla="*/ 0 w 6"/>
                <a:gd name="T7" fmla="*/ 0 h 6"/>
                <a:gd name="T8" fmla="*/ 0 w 6"/>
                <a:gd name="T9" fmla="*/ 0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7" name="Freeform 1653"/>
            <p:cNvSpPr/>
            <p:nvPr/>
          </p:nvSpPr>
          <p:spPr bwMode="auto">
            <a:xfrm>
              <a:off x="4117976" y="14462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8" name="Freeform 1654"/>
            <p:cNvSpPr/>
            <p:nvPr/>
          </p:nvSpPr>
          <p:spPr bwMode="auto">
            <a:xfrm>
              <a:off x="4117976" y="14462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69" name="Freeform 1655"/>
            <p:cNvSpPr/>
            <p:nvPr/>
          </p:nvSpPr>
          <p:spPr bwMode="auto">
            <a:xfrm>
              <a:off x="4117976" y="14366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0" name="Freeform 1656"/>
            <p:cNvSpPr/>
            <p:nvPr/>
          </p:nvSpPr>
          <p:spPr bwMode="auto">
            <a:xfrm>
              <a:off x="4108451" y="1436688"/>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1" name="Freeform 1657"/>
            <p:cNvSpPr/>
            <p:nvPr/>
          </p:nvSpPr>
          <p:spPr bwMode="auto">
            <a:xfrm>
              <a:off x="4117976" y="145415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2" name="Freeform 1658"/>
            <p:cNvSpPr/>
            <p:nvPr/>
          </p:nvSpPr>
          <p:spPr bwMode="auto">
            <a:xfrm>
              <a:off x="4117976" y="145415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3" name="Freeform 1659"/>
            <p:cNvSpPr/>
            <p:nvPr/>
          </p:nvSpPr>
          <p:spPr bwMode="auto">
            <a:xfrm>
              <a:off x="4073526" y="1181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4" name="Freeform 1660"/>
            <p:cNvSpPr/>
            <p:nvPr/>
          </p:nvSpPr>
          <p:spPr bwMode="auto">
            <a:xfrm>
              <a:off x="4073526" y="1173163"/>
              <a:ext cx="0" cy="7938"/>
            </a:xfrm>
            <a:custGeom>
              <a:avLst/>
              <a:gdLst>
                <a:gd name="T0" fmla="*/ 5 h 5"/>
                <a:gd name="T1" fmla="*/ 5 h 5"/>
                <a:gd name="T2" fmla="*/ 5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5"/>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5" name="Freeform 1661"/>
            <p:cNvSpPr/>
            <p:nvPr/>
          </p:nvSpPr>
          <p:spPr bwMode="auto">
            <a:xfrm>
              <a:off x="4083051" y="121602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6" name="Freeform 1662"/>
            <p:cNvSpPr/>
            <p:nvPr/>
          </p:nvSpPr>
          <p:spPr bwMode="auto">
            <a:xfrm>
              <a:off x="4083051" y="121602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7" name="Freeform 1663"/>
            <p:cNvSpPr/>
            <p:nvPr/>
          </p:nvSpPr>
          <p:spPr bwMode="auto">
            <a:xfrm>
              <a:off x="4083051" y="1243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8" name="Freeform 1664"/>
            <p:cNvSpPr/>
            <p:nvPr/>
          </p:nvSpPr>
          <p:spPr bwMode="auto">
            <a:xfrm>
              <a:off x="4083051" y="1243013"/>
              <a:ext cx="7938" cy="7938"/>
            </a:xfrm>
            <a:custGeom>
              <a:avLst/>
              <a:gdLst>
                <a:gd name="T0" fmla="*/ 0 w 5"/>
                <a:gd name="T1" fmla="*/ 5 h 5"/>
                <a:gd name="T2" fmla="*/ 5 w 5"/>
                <a:gd name="T3" fmla="*/ 0 h 5"/>
                <a:gd name="T4" fmla="*/ 0 w 5"/>
                <a:gd name="T5" fmla="*/ 0 h 5"/>
                <a:gd name="T6" fmla="*/ 0 w 5"/>
                <a:gd name="T7" fmla="*/ 0 h 5"/>
                <a:gd name="T8" fmla="*/ 0 w 5"/>
                <a:gd name="T9" fmla="*/ 0 h 5"/>
                <a:gd name="T10" fmla="*/ 0 w 5"/>
                <a:gd name="T11" fmla="*/ 0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0" y="0"/>
                  </a:lnTo>
                  <a:lnTo>
                    <a:pt x="0" y="0"/>
                  </a:lnTo>
                  <a:lnTo>
                    <a:pt x="0" y="0"/>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79" name="Freeform 1665"/>
            <p:cNvSpPr/>
            <p:nvPr/>
          </p:nvSpPr>
          <p:spPr bwMode="auto">
            <a:xfrm>
              <a:off x="4083051" y="12334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0" name="Freeform 1666"/>
            <p:cNvSpPr/>
            <p:nvPr/>
          </p:nvSpPr>
          <p:spPr bwMode="auto">
            <a:xfrm>
              <a:off x="4083051" y="12334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1" name="Freeform 1667"/>
            <p:cNvSpPr/>
            <p:nvPr/>
          </p:nvSpPr>
          <p:spPr bwMode="auto">
            <a:xfrm>
              <a:off x="4083051" y="122555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2" name="Freeform 1668"/>
            <p:cNvSpPr/>
            <p:nvPr/>
          </p:nvSpPr>
          <p:spPr bwMode="auto">
            <a:xfrm>
              <a:off x="4083051" y="12255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3" name="Freeform 1669"/>
            <p:cNvSpPr/>
            <p:nvPr/>
          </p:nvSpPr>
          <p:spPr bwMode="auto">
            <a:xfrm>
              <a:off x="4073526" y="1198563"/>
              <a:ext cx="9525" cy="9525"/>
            </a:xfrm>
            <a:custGeom>
              <a:avLst/>
              <a:gdLst>
                <a:gd name="T0" fmla="*/ 6 w 6"/>
                <a:gd name="T1" fmla="*/ 0 h 6"/>
                <a:gd name="T2" fmla="*/ 6 w 6"/>
                <a:gd name="T3" fmla="*/ 0 h 6"/>
                <a:gd name="T4" fmla="*/ 6 w 6"/>
                <a:gd name="T5" fmla="*/ 6 h 6"/>
                <a:gd name="T6" fmla="*/ 6 w 6"/>
                <a:gd name="T7" fmla="*/ 6 h 6"/>
                <a:gd name="T8" fmla="*/ 6 w 6"/>
                <a:gd name="T9" fmla="*/ 6 h 6"/>
                <a:gd name="T10" fmla="*/ 0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6" y="0"/>
                  </a:lnTo>
                  <a:lnTo>
                    <a:pt x="6" y="6"/>
                  </a:lnTo>
                  <a:lnTo>
                    <a:pt x="6" y="6"/>
                  </a:lnTo>
                  <a:lnTo>
                    <a:pt x="6" y="6"/>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4" name="Freeform 1670"/>
            <p:cNvSpPr/>
            <p:nvPr/>
          </p:nvSpPr>
          <p:spPr bwMode="auto">
            <a:xfrm>
              <a:off x="4073526" y="1198563"/>
              <a:ext cx="9525" cy="9525"/>
            </a:xfrm>
            <a:custGeom>
              <a:avLst/>
              <a:gdLst>
                <a:gd name="T0" fmla="*/ 6 w 6"/>
                <a:gd name="T1" fmla="*/ 6 h 6"/>
                <a:gd name="T2" fmla="*/ 6 w 6"/>
                <a:gd name="T3" fmla="*/ 6 h 6"/>
                <a:gd name="T4" fmla="*/ 6 w 6"/>
                <a:gd name="T5" fmla="*/ 0 h 6"/>
                <a:gd name="T6" fmla="*/ 6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6"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5" name="Freeform 1671"/>
            <p:cNvSpPr/>
            <p:nvPr/>
          </p:nvSpPr>
          <p:spPr bwMode="auto">
            <a:xfrm>
              <a:off x="4083051" y="120808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6" name="Freeform 1672"/>
            <p:cNvSpPr/>
            <p:nvPr/>
          </p:nvSpPr>
          <p:spPr bwMode="auto">
            <a:xfrm>
              <a:off x="4083051" y="120808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7" name="Freeform 1673"/>
            <p:cNvSpPr/>
            <p:nvPr/>
          </p:nvSpPr>
          <p:spPr bwMode="auto">
            <a:xfrm>
              <a:off x="4073526"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8" name="Freeform 1674"/>
            <p:cNvSpPr/>
            <p:nvPr/>
          </p:nvSpPr>
          <p:spPr bwMode="auto">
            <a:xfrm>
              <a:off x="4073526" y="1163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89" name="Freeform 1675"/>
            <p:cNvSpPr/>
            <p:nvPr/>
          </p:nvSpPr>
          <p:spPr bwMode="auto">
            <a:xfrm>
              <a:off x="4073526"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0" name="Freeform 1676"/>
            <p:cNvSpPr/>
            <p:nvPr/>
          </p:nvSpPr>
          <p:spPr bwMode="auto">
            <a:xfrm>
              <a:off x="4073526" y="1173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1" name="Freeform 1677"/>
            <p:cNvSpPr/>
            <p:nvPr/>
          </p:nvSpPr>
          <p:spPr bwMode="auto">
            <a:xfrm>
              <a:off x="4073526" y="1181101"/>
              <a:ext cx="0" cy="9525"/>
            </a:xfrm>
            <a:custGeom>
              <a:avLst/>
              <a:gdLst>
                <a:gd name="T0" fmla="*/ 0 h 6"/>
                <a:gd name="T1" fmla="*/ 6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2" name="Freeform 1678"/>
            <p:cNvSpPr/>
            <p:nvPr/>
          </p:nvSpPr>
          <p:spPr bwMode="auto">
            <a:xfrm>
              <a:off x="4073526" y="1181101"/>
              <a:ext cx="9525" cy="9525"/>
            </a:xfrm>
            <a:custGeom>
              <a:avLst/>
              <a:gdLst>
                <a:gd name="T0" fmla="*/ 0 w 6"/>
                <a:gd name="T1" fmla="*/ 6 h 6"/>
                <a:gd name="T2" fmla="*/ 6 w 6"/>
                <a:gd name="T3" fmla="*/ 6 h 6"/>
                <a:gd name="T4" fmla="*/ 0 w 6"/>
                <a:gd name="T5" fmla="*/ 6 h 6"/>
                <a:gd name="T6" fmla="*/ 0 w 6"/>
                <a:gd name="T7" fmla="*/ 0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0" y="6"/>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3" name="Freeform 1679"/>
            <p:cNvSpPr/>
            <p:nvPr/>
          </p:nvSpPr>
          <p:spPr bwMode="auto">
            <a:xfrm>
              <a:off x="4073526" y="1190626"/>
              <a:ext cx="9525" cy="7938"/>
            </a:xfrm>
            <a:custGeom>
              <a:avLst/>
              <a:gdLst>
                <a:gd name="T0" fmla="*/ 0 w 6"/>
                <a:gd name="T1" fmla="*/ 0 h 5"/>
                <a:gd name="T2" fmla="*/ 6 w 6"/>
                <a:gd name="T3" fmla="*/ 0 h 5"/>
                <a:gd name="T4" fmla="*/ 6 w 6"/>
                <a:gd name="T5" fmla="*/ 5 h 5"/>
                <a:gd name="T6" fmla="*/ 6 w 6"/>
                <a:gd name="T7" fmla="*/ 5 h 5"/>
                <a:gd name="T8" fmla="*/ 0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6" y="0"/>
                  </a:lnTo>
                  <a:lnTo>
                    <a:pt x="6" y="5"/>
                  </a:lnTo>
                  <a:lnTo>
                    <a:pt x="6"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4" name="Freeform 1680"/>
            <p:cNvSpPr/>
            <p:nvPr/>
          </p:nvSpPr>
          <p:spPr bwMode="auto">
            <a:xfrm>
              <a:off x="4073526" y="1190626"/>
              <a:ext cx="9525" cy="7938"/>
            </a:xfrm>
            <a:custGeom>
              <a:avLst/>
              <a:gdLst>
                <a:gd name="T0" fmla="*/ 6 w 6"/>
                <a:gd name="T1" fmla="*/ 5 h 5"/>
                <a:gd name="T2" fmla="*/ 6 w 6"/>
                <a:gd name="T3" fmla="*/ 5 h 5"/>
                <a:gd name="T4" fmla="*/ 6 w 6"/>
                <a:gd name="T5" fmla="*/ 0 h 5"/>
                <a:gd name="T6" fmla="*/ 0 w 6"/>
                <a:gd name="T7" fmla="*/ 0 h 5"/>
                <a:gd name="T8" fmla="*/ 0 w 6"/>
                <a:gd name="T9" fmla="*/ 0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6" y="0"/>
                  </a:lnTo>
                  <a:lnTo>
                    <a:pt x="0" y="0"/>
                  </a:lnTo>
                  <a:lnTo>
                    <a:pt x="0" y="0"/>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5" name="Freeform 1681"/>
            <p:cNvSpPr/>
            <p:nvPr/>
          </p:nvSpPr>
          <p:spPr bwMode="auto">
            <a:xfrm>
              <a:off x="4083051" y="1260476"/>
              <a:ext cx="7938" cy="0"/>
            </a:xfrm>
            <a:custGeom>
              <a:avLst/>
              <a:gdLst>
                <a:gd name="T0" fmla="*/ 5 w 5"/>
                <a:gd name="T1" fmla="*/ 5 w 5"/>
                <a:gd name="T2" fmla="*/ 5 w 5"/>
                <a:gd name="T3" fmla="*/ 5 w 5"/>
                <a:gd name="T4" fmla="*/ 5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5"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6" name="Freeform 1682"/>
            <p:cNvSpPr/>
            <p:nvPr/>
          </p:nvSpPr>
          <p:spPr bwMode="auto">
            <a:xfrm>
              <a:off x="4083051" y="1260476"/>
              <a:ext cx="7938" cy="0"/>
            </a:xfrm>
            <a:custGeom>
              <a:avLst/>
              <a:gdLst>
                <a:gd name="T0" fmla="*/ 5 w 5"/>
                <a:gd name="T1" fmla="*/ 5 w 5"/>
                <a:gd name="T2" fmla="*/ 5 w 5"/>
                <a:gd name="T3" fmla="*/ 5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7" name="Freeform 1683"/>
            <p:cNvSpPr/>
            <p:nvPr/>
          </p:nvSpPr>
          <p:spPr bwMode="auto">
            <a:xfrm>
              <a:off x="4090988" y="129540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8" name="Freeform 1684"/>
            <p:cNvSpPr/>
            <p:nvPr/>
          </p:nvSpPr>
          <p:spPr bwMode="auto">
            <a:xfrm>
              <a:off x="4090988" y="12954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699" name="Freeform 1685"/>
            <p:cNvSpPr/>
            <p:nvPr/>
          </p:nvSpPr>
          <p:spPr bwMode="auto">
            <a:xfrm>
              <a:off x="4090988" y="1304926"/>
              <a:ext cx="9525" cy="7938"/>
            </a:xfrm>
            <a:custGeom>
              <a:avLst/>
              <a:gdLst>
                <a:gd name="T0" fmla="*/ 0 w 6"/>
                <a:gd name="T1" fmla="*/ 0 h 5"/>
                <a:gd name="T2" fmla="*/ 0 w 6"/>
                <a:gd name="T3" fmla="*/ 0 h 5"/>
                <a:gd name="T4" fmla="*/ 6 w 6"/>
                <a:gd name="T5" fmla="*/ 5 h 5"/>
                <a:gd name="T6" fmla="*/ 0 w 6"/>
                <a:gd name="T7" fmla="*/ 5 h 5"/>
                <a:gd name="T8" fmla="*/ 0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0" y="0"/>
                  </a:lnTo>
                  <a:lnTo>
                    <a:pt x="6"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0" name="Freeform 1686"/>
            <p:cNvSpPr/>
            <p:nvPr/>
          </p:nvSpPr>
          <p:spPr bwMode="auto">
            <a:xfrm>
              <a:off x="4090988" y="1304926"/>
              <a:ext cx="9525" cy="7938"/>
            </a:xfrm>
            <a:custGeom>
              <a:avLst/>
              <a:gdLst>
                <a:gd name="T0" fmla="*/ 0 w 6"/>
                <a:gd name="T1" fmla="*/ 5 h 5"/>
                <a:gd name="T2" fmla="*/ 6 w 6"/>
                <a:gd name="T3" fmla="*/ 5 h 5"/>
                <a:gd name="T4" fmla="*/ 6 w 6"/>
                <a:gd name="T5" fmla="*/ 0 h 5"/>
                <a:gd name="T6" fmla="*/ 0 w 6"/>
                <a:gd name="T7" fmla="*/ 0 h 5"/>
                <a:gd name="T8" fmla="*/ 0 w 6"/>
                <a:gd name="T9" fmla="*/ 0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1" name="Freeform 1687"/>
            <p:cNvSpPr/>
            <p:nvPr/>
          </p:nvSpPr>
          <p:spPr bwMode="auto">
            <a:xfrm>
              <a:off x="4090988" y="1312863"/>
              <a:ext cx="9525" cy="9525"/>
            </a:xfrm>
            <a:custGeom>
              <a:avLst/>
              <a:gdLst>
                <a:gd name="T0" fmla="*/ 0 w 6"/>
                <a:gd name="T1" fmla="*/ 0 h 6"/>
                <a:gd name="T2" fmla="*/ 6 w 6"/>
                <a:gd name="T3" fmla="*/ 0 h 6"/>
                <a:gd name="T4" fmla="*/ 6 w 6"/>
                <a:gd name="T5" fmla="*/ 6 h 6"/>
                <a:gd name="T6" fmla="*/ 6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6" y="0"/>
                  </a:lnTo>
                  <a:lnTo>
                    <a:pt x="6" y="6"/>
                  </a:lnTo>
                  <a:lnTo>
                    <a:pt x="6"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2" name="Freeform 1688"/>
            <p:cNvSpPr/>
            <p:nvPr/>
          </p:nvSpPr>
          <p:spPr bwMode="auto">
            <a:xfrm>
              <a:off x="4090988" y="1312863"/>
              <a:ext cx="9525" cy="9525"/>
            </a:xfrm>
            <a:custGeom>
              <a:avLst/>
              <a:gdLst>
                <a:gd name="T0" fmla="*/ 6 w 6"/>
                <a:gd name="T1" fmla="*/ 6 h 6"/>
                <a:gd name="T2" fmla="*/ 6 w 6"/>
                <a:gd name="T3" fmla="*/ 6 h 6"/>
                <a:gd name="T4" fmla="*/ 6 w 6"/>
                <a:gd name="T5" fmla="*/ 0 h 6"/>
                <a:gd name="T6" fmla="*/ 0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6" y="0"/>
                  </a:lnTo>
                  <a:lnTo>
                    <a:pt x="0"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3" name="Freeform 1689"/>
            <p:cNvSpPr/>
            <p:nvPr/>
          </p:nvSpPr>
          <p:spPr bwMode="auto">
            <a:xfrm>
              <a:off x="4100513" y="13223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4" name="Freeform 1690"/>
            <p:cNvSpPr/>
            <p:nvPr/>
          </p:nvSpPr>
          <p:spPr bwMode="auto">
            <a:xfrm>
              <a:off x="4090988" y="1322388"/>
              <a:ext cx="9525" cy="7938"/>
            </a:xfrm>
            <a:custGeom>
              <a:avLst/>
              <a:gdLst>
                <a:gd name="T0" fmla="*/ 6 w 6"/>
                <a:gd name="T1" fmla="*/ 5 h 5"/>
                <a:gd name="T2" fmla="*/ 6 w 6"/>
                <a:gd name="T3" fmla="*/ 0 h 5"/>
                <a:gd name="T4" fmla="*/ 6 w 6"/>
                <a:gd name="T5" fmla="*/ 0 h 5"/>
                <a:gd name="T6" fmla="*/ 6 w 6"/>
                <a:gd name="T7" fmla="*/ 0 h 5"/>
                <a:gd name="T8" fmla="*/ 0 w 6"/>
                <a:gd name="T9" fmla="*/ 0 h 5"/>
                <a:gd name="T10" fmla="*/ 6 w 6"/>
                <a:gd name="T11" fmla="*/ 0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0"/>
                  </a:lnTo>
                  <a:lnTo>
                    <a:pt x="6" y="0"/>
                  </a:lnTo>
                  <a:lnTo>
                    <a:pt x="6" y="0"/>
                  </a:lnTo>
                  <a:lnTo>
                    <a:pt x="0" y="0"/>
                  </a:lnTo>
                  <a:lnTo>
                    <a:pt x="6" y="0"/>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5" name="Freeform 1691"/>
            <p:cNvSpPr/>
            <p:nvPr/>
          </p:nvSpPr>
          <p:spPr bwMode="auto">
            <a:xfrm>
              <a:off x="4083051" y="1250951"/>
              <a:ext cx="7938" cy="0"/>
            </a:xfrm>
            <a:custGeom>
              <a:avLst/>
              <a:gdLst>
                <a:gd name="T0" fmla="*/ 0 w 5"/>
                <a:gd name="T1" fmla="*/ 0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6" name="Freeform 1692"/>
            <p:cNvSpPr/>
            <p:nvPr/>
          </p:nvSpPr>
          <p:spPr bwMode="auto">
            <a:xfrm>
              <a:off x="4083051" y="1250951"/>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7" name="Freeform 1693"/>
            <p:cNvSpPr/>
            <p:nvPr/>
          </p:nvSpPr>
          <p:spPr bwMode="auto">
            <a:xfrm>
              <a:off x="4100513" y="1330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8" name="Freeform 1694"/>
            <p:cNvSpPr/>
            <p:nvPr/>
          </p:nvSpPr>
          <p:spPr bwMode="auto">
            <a:xfrm>
              <a:off x="4100513" y="1330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09" name="Freeform 1695"/>
            <p:cNvSpPr/>
            <p:nvPr/>
          </p:nvSpPr>
          <p:spPr bwMode="auto">
            <a:xfrm>
              <a:off x="4090988" y="1270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0" name="Freeform 1696"/>
            <p:cNvSpPr/>
            <p:nvPr/>
          </p:nvSpPr>
          <p:spPr bwMode="auto">
            <a:xfrm>
              <a:off x="4083051" y="1260476"/>
              <a:ext cx="7938" cy="9525"/>
            </a:xfrm>
            <a:custGeom>
              <a:avLst/>
              <a:gdLst>
                <a:gd name="T0" fmla="*/ 5 w 5"/>
                <a:gd name="T1" fmla="*/ 6 h 6"/>
                <a:gd name="T2" fmla="*/ 5 w 5"/>
                <a:gd name="T3" fmla="*/ 6 h 6"/>
                <a:gd name="T4" fmla="*/ 5 w 5"/>
                <a:gd name="T5" fmla="*/ 6 h 6"/>
                <a:gd name="T6" fmla="*/ 5 w 5"/>
                <a:gd name="T7" fmla="*/ 0 h 6"/>
                <a:gd name="T8" fmla="*/ 0 w 5"/>
                <a:gd name="T9" fmla="*/ 6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5" y="6"/>
                  </a:lnTo>
                  <a:lnTo>
                    <a:pt x="5" y="0"/>
                  </a:lnTo>
                  <a:lnTo>
                    <a:pt x="0" y="6"/>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1" name="Freeform 1697"/>
            <p:cNvSpPr/>
            <p:nvPr/>
          </p:nvSpPr>
          <p:spPr bwMode="auto">
            <a:xfrm>
              <a:off x="4100513"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2" name="Freeform 1698"/>
            <p:cNvSpPr/>
            <p:nvPr/>
          </p:nvSpPr>
          <p:spPr bwMode="auto">
            <a:xfrm>
              <a:off x="4100513" y="13398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3" name="Freeform 1699"/>
            <p:cNvSpPr/>
            <p:nvPr/>
          </p:nvSpPr>
          <p:spPr bwMode="auto">
            <a:xfrm>
              <a:off x="4090988" y="128746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4" name="Freeform 1700"/>
            <p:cNvSpPr/>
            <p:nvPr/>
          </p:nvSpPr>
          <p:spPr bwMode="auto">
            <a:xfrm>
              <a:off x="4090988" y="128746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5" name="Freeform 1701"/>
            <p:cNvSpPr/>
            <p:nvPr/>
          </p:nvSpPr>
          <p:spPr bwMode="auto">
            <a:xfrm>
              <a:off x="4090988" y="127793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6" name="Freeform 1702"/>
            <p:cNvSpPr/>
            <p:nvPr/>
          </p:nvSpPr>
          <p:spPr bwMode="auto">
            <a:xfrm>
              <a:off x="4090988" y="127793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7" name="Freeform 1703"/>
            <p:cNvSpPr/>
            <p:nvPr/>
          </p:nvSpPr>
          <p:spPr bwMode="auto">
            <a:xfrm>
              <a:off x="4090988" y="127000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8" name="Freeform 1704"/>
            <p:cNvSpPr/>
            <p:nvPr/>
          </p:nvSpPr>
          <p:spPr bwMode="auto">
            <a:xfrm>
              <a:off x="4090988" y="127000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19" name="Freeform 1705"/>
            <p:cNvSpPr/>
            <p:nvPr/>
          </p:nvSpPr>
          <p:spPr bwMode="auto">
            <a:xfrm>
              <a:off x="5289551" y="528638"/>
              <a:ext cx="106363" cy="247650"/>
            </a:xfrm>
            <a:custGeom>
              <a:avLst/>
              <a:gdLst>
                <a:gd name="T0" fmla="*/ 11 w 67"/>
                <a:gd name="T1" fmla="*/ 156 h 156"/>
                <a:gd name="T2" fmla="*/ 67 w 67"/>
                <a:gd name="T3" fmla="*/ 156 h 156"/>
                <a:gd name="T4" fmla="*/ 61 w 67"/>
                <a:gd name="T5" fmla="*/ 0 h 156"/>
                <a:gd name="T6" fmla="*/ 0 w 67"/>
                <a:gd name="T7" fmla="*/ 0 h 156"/>
                <a:gd name="T8" fmla="*/ 11 w 67"/>
                <a:gd name="T9" fmla="*/ 156 h 156"/>
              </a:gdLst>
              <a:ahLst/>
              <a:cxnLst>
                <a:cxn ang="0">
                  <a:pos x="T0" y="T1"/>
                </a:cxn>
                <a:cxn ang="0">
                  <a:pos x="T2" y="T3"/>
                </a:cxn>
                <a:cxn ang="0">
                  <a:pos x="T4" y="T5"/>
                </a:cxn>
                <a:cxn ang="0">
                  <a:pos x="T6" y="T7"/>
                </a:cxn>
                <a:cxn ang="0">
                  <a:pos x="T8" y="T9"/>
                </a:cxn>
              </a:cxnLst>
              <a:rect l="0" t="0" r="r" b="b"/>
              <a:pathLst>
                <a:path w="67" h="156">
                  <a:moveTo>
                    <a:pt x="11" y="156"/>
                  </a:moveTo>
                  <a:lnTo>
                    <a:pt x="67" y="156"/>
                  </a:lnTo>
                  <a:lnTo>
                    <a:pt x="61" y="0"/>
                  </a:lnTo>
                  <a:lnTo>
                    <a:pt x="0" y="0"/>
                  </a:lnTo>
                  <a:lnTo>
                    <a:pt x="11" y="156"/>
                  </a:lnTo>
                  <a:close/>
                </a:path>
              </a:pathLst>
            </a:custGeom>
            <a:solidFill>
              <a:srgbClr val="EAE3E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0" name="Freeform 1706"/>
            <p:cNvSpPr/>
            <p:nvPr/>
          </p:nvSpPr>
          <p:spPr bwMode="auto">
            <a:xfrm>
              <a:off x="5202238" y="484188"/>
              <a:ext cx="104775" cy="292100"/>
            </a:xfrm>
            <a:custGeom>
              <a:avLst/>
              <a:gdLst>
                <a:gd name="T0" fmla="*/ 5 w 66"/>
                <a:gd name="T1" fmla="*/ 184 h 184"/>
                <a:gd name="T2" fmla="*/ 66 w 66"/>
                <a:gd name="T3" fmla="*/ 184 h 184"/>
                <a:gd name="T4" fmla="*/ 55 w 66"/>
                <a:gd name="T5" fmla="*/ 0 h 184"/>
                <a:gd name="T6" fmla="*/ 0 w 66"/>
                <a:gd name="T7" fmla="*/ 0 h 184"/>
                <a:gd name="T8" fmla="*/ 5 w 66"/>
                <a:gd name="T9" fmla="*/ 184 h 184"/>
              </a:gdLst>
              <a:ahLst/>
              <a:cxnLst>
                <a:cxn ang="0">
                  <a:pos x="T0" y="T1"/>
                </a:cxn>
                <a:cxn ang="0">
                  <a:pos x="T2" y="T3"/>
                </a:cxn>
                <a:cxn ang="0">
                  <a:pos x="T4" y="T5"/>
                </a:cxn>
                <a:cxn ang="0">
                  <a:pos x="T6" y="T7"/>
                </a:cxn>
                <a:cxn ang="0">
                  <a:pos x="T8" y="T9"/>
                </a:cxn>
              </a:cxnLst>
              <a:rect l="0" t="0" r="r" b="b"/>
              <a:pathLst>
                <a:path w="66" h="184">
                  <a:moveTo>
                    <a:pt x="5" y="184"/>
                  </a:moveTo>
                  <a:lnTo>
                    <a:pt x="66" y="184"/>
                  </a:lnTo>
                  <a:lnTo>
                    <a:pt x="55" y="0"/>
                  </a:lnTo>
                  <a:lnTo>
                    <a:pt x="0" y="0"/>
                  </a:lnTo>
                  <a:lnTo>
                    <a:pt x="5" y="184"/>
                  </a:lnTo>
                  <a:close/>
                </a:path>
              </a:pathLst>
            </a:custGeom>
            <a:solidFill>
              <a:srgbClr val="E0D6D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1" name="Freeform 1707"/>
            <p:cNvSpPr/>
            <p:nvPr/>
          </p:nvSpPr>
          <p:spPr bwMode="auto">
            <a:xfrm>
              <a:off x="5113338" y="528638"/>
              <a:ext cx="96838" cy="247650"/>
            </a:xfrm>
            <a:custGeom>
              <a:avLst/>
              <a:gdLst>
                <a:gd name="T0" fmla="*/ 6 w 61"/>
                <a:gd name="T1" fmla="*/ 156 h 156"/>
                <a:gd name="T2" fmla="*/ 61 w 61"/>
                <a:gd name="T3" fmla="*/ 156 h 156"/>
                <a:gd name="T4" fmla="*/ 56 w 61"/>
                <a:gd name="T5" fmla="*/ 0 h 156"/>
                <a:gd name="T6" fmla="*/ 0 w 61"/>
                <a:gd name="T7" fmla="*/ 0 h 156"/>
                <a:gd name="T8" fmla="*/ 6 w 61"/>
                <a:gd name="T9" fmla="*/ 156 h 156"/>
              </a:gdLst>
              <a:ahLst/>
              <a:cxnLst>
                <a:cxn ang="0">
                  <a:pos x="T0" y="T1"/>
                </a:cxn>
                <a:cxn ang="0">
                  <a:pos x="T2" y="T3"/>
                </a:cxn>
                <a:cxn ang="0">
                  <a:pos x="T4" y="T5"/>
                </a:cxn>
                <a:cxn ang="0">
                  <a:pos x="T6" y="T7"/>
                </a:cxn>
                <a:cxn ang="0">
                  <a:pos x="T8" y="T9"/>
                </a:cxn>
              </a:cxnLst>
              <a:rect l="0" t="0" r="r" b="b"/>
              <a:pathLst>
                <a:path w="61" h="156">
                  <a:moveTo>
                    <a:pt x="6" y="156"/>
                  </a:moveTo>
                  <a:lnTo>
                    <a:pt x="61" y="156"/>
                  </a:lnTo>
                  <a:lnTo>
                    <a:pt x="56" y="0"/>
                  </a:lnTo>
                  <a:lnTo>
                    <a:pt x="0" y="0"/>
                  </a:lnTo>
                  <a:lnTo>
                    <a:pt x="6" y="156"/>
                  </a:lnTo>
                  <a:close/>
                </a:path>
              </a:pathLst>
            </a:custGeom>
            <a:solidFill>
              <a:srgbClr val="D5C8C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2" name="Freeform 1708"/>
            <p:cNvSpPr/>
            <p:nvPr/>
          </p:nvSpPr>
          <p:spPr bwMode="auto">
            <a:xfrm>
              <a:off x="5016501" y="431801"/>
              <a:ext cx="106363" cy="344488"/>
            </a:xfrm>
            <a:custGeom>
              <a:avLst/>
              <a:gdLst>
                <a:gd name="T0" fmla="*/ 11 w 67"/>
                <a:gd name="T1" fmla="*/ 217 h 217"/>
                <a:gd name="T2" fmla="*/ 67 w 67"/>
                <a:gd name="T3" fmla="*/ 217 h 217"/>
                <a:gd name="T4" fmla="*/ 56 w 67"/>
                <a:gd name="T5" fmla="*/ 0 h 217"/>
                <a:gd name="T6" fmla="*/ 0 w 67"/>
                <a:gd name="T7" fmla="*/ 0 h 217"/>
                <a:gd name="T8" fmla="*/ 11 w 67"/>
                <a:gd name="T9" fmla="*/ 217 h 217"/>
              </a:gdLst>
              <a:ahLst/>
              <a:cxnLst>
                <a:cxn ang="0">
                  <a:pos x="T0" y="T1"/>
                </a:cxn>
                <a:cxn ang="0">
                  <a:pos x="T2" y="T3"/>
                </a:cxn>
                <a:cxn ang="0">
                  <a:pos x="T4" y="T5"/>
                </a:cxn>
                <a:cxn ang="0">
                  <a:pos x="T6" y="T7"/>
                </a:cxn>
                <a:cxn ang="0">
                  <a:pos x="T8" y="T9"/>
                </a:cxn>
              </a:cxnLst>
              <a:rect l="0" t="0" r="r" b="b"/>
              <a:pathLst>
                <a:path w="67" h="217">
                  <a:moveTo>
                    <a:pt x="11" y="217"/>
                  </a:moveTo>
                  <a:lnTo>
                    <a:pt x="67" y="217"/>
                  </a:lnTo>
                  <a:lnTo>
                    <a:pt x="56" y="0"/>
                  </a:lnTo>
                  <a:lnTo>
                    <a:pt x="0" y="0"/>
                  </a:lnTo>
                  <a:lnTo>
                    <a:pt x="11" y="217"/>
                  </a:lnTo>
                  <a:close/>
                </a:path>
              </a:pathLst>
            </a:custGeom>
            <a:solidFill>
              <a:srgbClr val="CBBA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3" name="Freeform 1709"/>
            <p:cNvSpPr/>
            <p:nvPr/>
          </p:nvSpPr>
          <p:spPr bwMode="auto">
            <a:xfrm>
              <a:off x="4929188" y="581026"/>
              <a:ext cx="104775" cy="195263"/>
            </a:xfrm>
            <a:custGeom>
              <a:avLst/>
              <a:gdLst>
                <a:gd name="T0" fmla="*/ 11 w 66"/>
                <a:gd name="T1" fmla="*/ 123 h 123"/>
                <a:gd name="T2" fmla="*/ 66 w 66"/>
                <a:gd name="T3" fmla="*/ 123 h 123"/>
                <a:gd name="T4" fmla="*/ 61 w 66"/>
                <a:gd name="T5" fmla="*/ 0 h 123"/>
                <a:gd name="T6" fmla="*/ 0 w 66"/>
                <a:gd name="T7" fmla="*/ 0 h 123"/>
                <a:gd name="T8" fmla="*/ 11 w 66"/>
                <a:gd name="T9" fmla="*/ 123 h 123"/>
              </a:gdLst>
              <a:ahLst/>
              <a:cxnLst>
                <a:cxn ang="0">
                  <a:pos x="T0" y="T1"/>
                </a:cxn>
                <a:cxn ang="0">
                  <a:pos x="T2" y="T3"/>
                </a:cxn>
                <a:cxn ang="0">
                  <a:pos x="T4" y="T5"/>
                </a:cxn>
                <a:cxn ang="0">
                  <a:pos x="T6" y="T7"/>
                </a:cxn>
                <a:cxn ang="0">
                  <a:pos x="T8" y="T9"/>
                </a:cxn>
              </a:cxnLst>
              <a:rect l="0" t="0" r="r" b="b"/>
              <a:pathLst>
                <a:path w="66" h="123">
                  <a:moveTo>
                    <a:pt x="11" y="123"/>
                  </a:moveTo>
                  <a:lnTo>
                    <a:pt x="66" y="123"/>
                  </a:lnTo>
                  <a:lnTo>
                    <a:pt x="61" y="0"/>
                  </a:lnTo>
                  <a:lnTo>
                    <a:pt x="0" y="0"/>
                  </a:lnTo>
                  <a:lnTo>
                    <a:pt x="11" y="123"/>
                  </a:lnTo>
                  <a:close/>
                </a:path>
              </a:pathLst>
            </a:custGeom>
            <a:solidFill>
              <a:srgbClr val="CCC7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4" name="Freeform 1710"/>
            <p:cNvSpPr/>
            <p:nvPr/>
          </p:nvSpPr>
          <p:spPr bwMode="auto">
            <a:xfrm>
              <a:off x="4857751" y="423863"/>
              <a:ext cx="590550" cy="360363"/>
            </a:xfrm>
            <a:custGeom>
              <a:avLst/>
              <a:gdLst>
                <a:gd name="T0" fmla="*/ 17 w 372"/>
                <a:gd name="T1" fmla="*/ 227 h 227"/>
                <a:gd name="T2" fmla="*/ 372 w 372"/>
                <a:gd name="T3" fmla="*/ 227 h 227"/>
                <a:gd name="T4" fmla="*/ 372 w 372"/>
                <a:gd name="T5" fmla="*/ 216 h 227"/>
                <a:gd name="T6" fmla="*/ 22 w 372"/>
                <a:gd name="T7" fmla="*/ 216 h 227"/>
                <a:gd name="T8" fmla="*/ 6 w 372"/>
                <a:gd name="T9" fmla="*/ 0 h 227"/>
                <a:gd name="T10" fmla="*/ 0 w 372"/>
                <a:gd name="T11" fmla="*/ 0 h 227"/>
                <a:gd name="T12" fmla="*/ 17 w 372"/>
                <a:gd name="T13" fmla="*/ 227 h 227"/>
              </a:gdLst>
              <a:ahLst/>
              <a:cxnLst>
                <a:cxn ang="0">
                  <a:pos x="T0" y="T1"/>
                </a:cxn>
                <a:cxn ang="0">
                  <a:pos x="T2" y="T3"/>
                </a:cxn>
                <a:cxn ang="0">
                  <a:pos x="T4" y="T5"/>
                </a:cxn>
                <a:cxn ang="0">
                  <a:pos x="T6" y="T7"/>
                </a:cxn>
                <a:cxn ang="0">
                  <a:pos x="T8" y="T9"/>
                </a:cxn>
                <a:cxn ang="0">
                  <a:pos x="T10" y="T11"/>
                </a:cxn>
                <a:cxn ang="0">
                  <a:pos x="T12" y="T13"/>
                </a:cxn>
              </a:cxnLst>
              <a:rect l="0" t="0" r="r" b="b"/>
              <a:pathLst>
                <a:path w="372" h="227">
                  <a:moveTo>
                    <a:pt x="17" y="227"/>
                  </a:moveTo>
                  <a:lnTo>
                    <a:pt x="372" y="227"/>
                  </a:lnTo>
                  <a:lnTo>
                    <a:pt x="372" y="216"/>
                  </a:lnTo>
                  <a:lnTo>
                    <a:pt x="22" y="216"/>
                  </a:lnTo>
                  <a:lnTo>
                    <a:pt x="6" y="0"/>
                  </a:lnTo>
                  <a:lnTo>
                    <a:pt x="0" y="0"/>
                  </a:lnTo>
                  <a:lnTo>
                    <a:pt x="17" y="227"/>
                  </a:ln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5" name="Freeform 1711"/>
            <p:cNvSpPr/>
            <p:nvPr/>
          </p:nvSpPr>
          <p:spPr bwMode="auto">
            <a:xfrm>
              <a:off x="4249738" y="749301"/>
              <a:ext cx="193675" cy="106363"/>
            </a:xfrm>
            <a:custGeom>
              <a:avLst/>
              <a:gdLst>
                <a:gd name="T0" fmla="*/ 1 w 22"/>
                <a:gd name="T1" fmla="*/ 11 h 12"/>
                <a:gd name="T2" fmla="*/ 0 w 22"/>
                <a:gd name="T3" fmla="*/ 0 h 12"/>
                <a:gd name="T4" fmla="*/ 22 w 22"/>
                <a:gd name="T5" fmla="*/ 5 h 12"/>
                <a:gd name="T6" fmla="*/ 9 w 22"/>
                <a:gd name="T7" fmla="*/ 12 h 12"/>
                <a:gd name="T8" fmla="*/ 1 w 22"/>
                <a:gd name="T9" fmla="*/ 11 h 12"/>
              </a:gdLst>
              <a:ahLst/>
              <a:cxnLst>
                <a:cxn ang="0">
                  <a:pos x="T0" y="T1"/>
                </a:cxn>
                <a:cxn ang="0">
                  <a:pos x="T2" y="T3"/>
                </a:cxn>
                <a:cxn ang="0">
                  <a:pos x="T4" y="T5"/>
                </a:cxn>
                <a:cxn ang="0">
                  <a:pos x="T6" y="T7"/>
                </a:cxn>
                <a:cxn ang="0">
                  <a:pos x="T8" y="T9"/>
                </a:cxn>
              </a:cxnLst>
              <a:rect l="0" t="0" r="r" b="b"/>
              <a:pathLst>
                <a:path w="22" h="12">
                  <a:moveTo>
                    <a:pt x="1" y="11"/>
                  </a:moveTo>
                  <a:cubicBezTo>
                    <a:pt x="0" y="0"/>
                    <a:pt x="0" y="0"/>
                    <a:pt x="0" y="0"/>
                  </a:cubicBezTo>
                  <a:cubicBezTo>
                    <a:pt x="8" y="0"/>
                    <a:pt x="16" y="2"/>
                    <a:pt x="22" y="5"/>
                  </a:cubicBezTo>
                  <a:cubicBezTo>
                    <a:pt x="9" y="12"/>
                    <a:pt x="9" y="12"/>
                    <a:pt x="9" y="12"/>
                  </a:cubicBezTo>
                  <a:cubicBezTo>
                    <a:pt x="7" y="11"/>
                    <a:pt x="4" y="11"/>
                    <a:pt x="1" y="11"/>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6" name="Freeform 1712"/>
            <p:cNvSpPr/>
            <p:nvPr/>
          </p:nvSpPr>
          <p:spPr bwMode="auto">
            <a:xfrm>
              <a:off x="3994151" y="793751"/>
              <a:ext cx="203200" cy="96838"/>
            </a:xfrm>
            <a:custGeom>
              <a:avLst/>
              <a:gdLst>
                <a:gd name="T0" fmla="*/ 21 w 23"/>
                <a:gd name="T1" fmla="*/ 11 h 11"/>
                <a:gd name="T2" fmla="*/ 1 w 23"/>
                <a:gd name="T3" fmla="*/ 11 h 11"/>
                <a:gd name="T4" fmla="*/ 8 w 23"/>
                <a:gd name="T5" fmla="*/ 0 h 11"/>
                <a:gd name="T6" fmla="*/ 23 w 23"/>
                <a:gd name="T7" fmla="*/ 7 h 11"/>
                <a:gd name="T8" fmla="*/ 21 w 23"/>
                <a:gd name="T9" fmla="*/ 11 h 11"/>
              </a:gdLst>
              <a:ahLst/>
              <a:cxnLst>
                <a:cxn ang="0">
                  <a:pos x="T0" y="T1"/>
                </a:cxn>
                <a:cxn ang="0">
                  <a:pos x="T2" y="T3"/>
                </a:cxn>
                <a:cxn ang="0">
                  <a:pos x="T4" y="T5"/>
                </a:cxn>
                <a:cxn ang="0">
                  <a:pos x="T6" y="T7"/>
                </a:cxn>
                <a:cxn ang="0">
                  <a:pos x="T8" y="T9"/>
                </a:cxn>
              </a:cxnLst>
              <a:rect l="0" t="0" r="r" b="b"/>
              <a:pathLst>
                <a:path w="23" h="11">
                  <a:moveTo>
                    <a:pt x="21" y="11"/>
                  </a:moveTo>
                  <a:cubicBezTo>
                    <a:pt x="1" y="11"/>
                    <a:pt x="1" y="11"/>
                    <a:pt x="1" y="11"/>
                  </a:cubicBezTo>
                  <a:cubicBezTo>
                    <a:pt x="0" y="7"/>
                    <a:pt x="3" y="3"/>
                    <a:pt x="8" y="0"/>
                  </a:cubicBezTo>
                  <a:cubicBezTo>
                    <a:pt x="23" y="7"/>
                    <a:pt x="23" y="7"/>
                    <a:pt x="23" y="7"/>
                  </a:cubicBezTo>
                  <a:cubicBezTo>
                    <a:pt x="22" y="8"/>
                    <a:pt x="21" y="10"/>
                    <a:pt x="21" y="11"/>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7" name="Freeform 1713"/>
            <p:cNvSpPr/>
            <p:nvPr/>
          </p:nvSpPr>
          <p:spPr bwMode="auto">
            <a:xfrm>
              <a:off x="4065588" y="749301"/>
              <a:ext cx="193675" cy="106363"/>
            </a:xfrm>
            <a:custGeom>
              <a:avLst/>
              <a:gdLst>
                <a:gd name="T0" fmla="*/ 15 w 22"/>
                <a:gd name="T1" fmla="*/ 12 h 12"/>
                <a:gd name="T2" fmla="*/ 0 w 22"/>
                <a:gd name="T3" fmla="*/ 5 h 12"/>
                <a:gd name="T4" fmla="*/ 21 w 22"/>
                <a:gd name="T5" fmla="*/ 0 h 12"/>
                <a:gd name="T6" fmla="*/ 22 w 22"/>
                <a:gd name="T7" fmla="*/ 11 h 12"/>
                <a:gd name="T8" fmla="*/ 15 w 22"/>
                <a:gd name="T9" fmla="*/ 12 h 12"/>
              </a:gdLst>
              <a:ahLst/>
              <a:cxnLst>
                <a:cxn ang="0">
                  <a:pos x="T0" y="T1"/>
                </a:cxn>
                <a:cxn ang="0">
                  <a:pos x="T2" y="T3"/>
                </a:cxn>
                <a:cxn ang="0">
                  <a:pos x="T4" y="T5"/>
                </a:cxn>
                <a:cxn ang="0">
                  <a:pos x="T6" y="T7"/>
                </a:cxn>
                <a:cxn ang="0">
                  <a:pos x="T8" y="T9"/>
                </a:cxn>
              </a:cxnLst>
              <a:rect l="0" t="0" r="r" b="b"/>
              <a:pathLst>
                <a:path w="22" h="12">
                  <a:moveTo>
                    <a:pt x="15" y="12"/>
                  </a:moveTo>
                  <a:cubicBezTo>
                    <a:pt x="0" y="5"/>
                    <a:pt x="0" y="5"/>
                    <a:pt x="0" y="5"/>
                  </a:cubicBezTo>
                  <a:cubicBezTo>
                    <a:pt x="5" y="2"/>
                    <a:pt x="12" y="0"/>
                    <a:pt x="21" y="0"/>
                  </a:cubicBezTo>
                  <a:cubicBezTo>
                    <a:pt x="22" y="11"/>
                    <a:pt x="22" y="11"/>
                    <a:pt x="22" y="11"/>
                  </a:cubicBezTo>
                  <a:cubicBezTo>
                    <a:pt x="19" y="11"/>
                    <a:pt x="17" y="11"/>
                    <a:pt x="15" y="12"/>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8" name="Freeform 1714"/>
            <p:cNvSpPr/>
            <p:nvPr/>
          </p:nvSpPr>
          <p:spPr bwMode="auto">
            <a:xfrm>
              <a:off x="4329113" y="793751"/>
              <a:ext cx="203200" cy="96838"/>
            </a:xfrm>
            <a:custGeom>
              <a:avLst/>
              <a:gdLst>
                <a:gd name="T0" fmla="*/ 0 w 23"/>
                <a:gd name="T1" fmla="*/ 7 h 11"/>
                <a:gd name="T2" fmla="*/ 13 w 23"/>
                <a:gd name="T3" fmla="*/ 0 h 11"/>
                <a:gd name="T4" fmla="*/ 23 w 23"/>
                <a:gd name="T5" fmla="*/ 11 h 11"/>
                <a:gd name="T6" fmla="*/ 3 w 23"/>
                <a:gd name="T7" fmla="*/ 11 h 11"/>
                <a:gd name="T8" fmla="*/ 0 w 23"/>
                <a:gd name="T9" fmla="*/ 7 h 11"/>
              </a:gdLst>
              <a:ahLst/>
              <a:cxnLst>
                <a:cxn ang="0">
                  <a:pos x="T0" y="T1"/>
                </a:cxn>
                <a:cxn ang="0">
                  <a:pos x="T2" y="T3"/>
                </a:cxn>
                <a:cxn ang="0">
                  <a:pos x="T4" y="T5"/>
                </a:cxn>
                <a:cxn ang="0">
                  <a:pos x="T6" y="T7"/>
                </a:cxn>
                <a:cxn ang="0">
                  <a:pos x="T8" y="T9"/>
                </a:cxn>
              </a:cxnLst>
              <a:rect l="0" t="0" r="r" b="b"/>
              <a:pathLst>
                <a:path w="23" h="11">
                  <a:moveTo>
                    <a:pt x="0" y="7"/>
                  </a:moveTo>
                  <a:cubicBezTo>
                    <a:pt x="13" y="0"/>
                    <a:pt x="13" y="0"/>
                    <a:pt x="13" y="0"/>
                  </a:cubicBezTo>
                  <a:cubicBezTo>
                    <a:pt x="19" y="3"/>
                    <a:pt x="23" y="7"/>
                    <a:pt x="23" y="11"/>
                  </a:cubicBezTo>
                  <a:cubicBezTo>
                    <a:pt x="3" y="11"/>
                    <a:pt x="3" y="11"/>
                    <a:pt x="3" y="11"/>
                  </a:cubicBezTo>
                  <a:cubicBezTo>
                    <a:pt x="3" y="10"/>
                    <a:pt x="2" y="8"/>
                    <a:pt x="0" y="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29" name="Freeform 1715"/>
            <p:cNvSpPr/>
            <p:nvPr/>
          </p:nvSpPr>
          <p:spPr bwMode="auto">
            <a:xfrm>
              <a:off x="4090988" y="925513"/>
              <a:ext cx="193675" cy="106363"/>
            </a:xfrm>
            <a:custGeom>
              <a:avLst/>
              <a:gdLst>
                <a:gd name="T0" fmla="*/ 21 w 22"/>
                <a:gd name="T1" fmla="*/ 1 h 12"/>
                <a:gd name="T2" fmla="*/ 22 w 22"/>
                <a:gd name="T3" fmla="*/ 12 h 12"/>
                <a:gd name="T4" fmla="*/ 0 w 22"/>
                <a:gd name="T5" fmla="*/ 7 h 12"/>
                <a:gd name="T6" fmla="*/ 13 w 22"/>
                <a:gd name="T7" fmla="*/ 0 h 12"/>
                <a:gd name="T8" fmla="*/ 21 w 22"/>
                <a:gd name="T9" fmla="*/ 1 h 12"/>
              </a:gdLst>
              <a:ahLst/>
              <a:cxnLst>
                <a:cxn ang="0">
                  <a:pos x="T0" y="T1"/>
                </a:cxn>
                <a:cxn ang="0">
                  <a:pos x="T2" y="T3"/>
                </a:cxn>
                <a:cxn ang="0">
                  <a:pos x="T4" y="T5"/>
                </a:cxn>
                <a:cxn ang="0">
                  <a:pos x="T6" y="T7"/>
                </a:cxn>
                <a:cxn ang="0">
                  <a:pos x="T8" y="T9"/>
                </a:cxn>
              </a:cxnLst>
              <a:rect l="0" t="0" r="r" b="b"/>
              <a:pathLst>
                <a:path w="22" h="12">
                  <a:moveTo>
                    <a:pt x="21" y="1"/>
                  </a:moveTo>
                  <a:cubicBezTo>
                    <a:pt x="22" y="12"/>
                    <a:pt x="22" y="12"/>
                    <a:pt x="22" y="12"/>
                  </a:cubicBezTo>
                  <a:cubicBezTo>
                    <a:pt x="14" y="12"/>
                    <a:pt x="6" y="10"/>
                    <a:pt x="0" y="7"/>
                  </a:cubicBezTo>
                  <a:cubicBezTo>
                    <a:pt x="13" y="0"/>
                    <a:pt x="13" y="0"/>
                    <a:pt x="13" y="0"/>
                  </a:cubicBezTo>
                  <a:cubicBezTo>
                    <a:pt x="15" y="1"/>
                    <a:pt x="18" y="1"/>
                    <a:pt x="21" y="1"/>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0" name="Freeform 1716"/>
            <p:cNvSpPr/>
            <p:nvPr/>
          </p:nvSpPr>
          <p:spPr bwMode="auto">
            <a:xfrm>
              <a:off x="4338638" y="890588"/>
              <a:ext cx="201613" cy="96838"/>
            </a:xfrm>
            <a:custGeom>
              <a:avLst/>
              <a:gdLst>
                <a:gd name="T0" fmla="*/ 2 w 23"/>
                <a:gd name="T1" fmla="*/ 0 h 11"/>
                <a:gd name="T2" fmla="*/ 22 w 23"/>
                <a:gd name="T3" fmla="*/ 0 h 11"/>
                <a:gd name="T4" fmla="*/ 14 w 23"/>
                <a:gd name="T5" fmla="*/ 11 h 11"/>
                <a:gd name="T6" fmla="*/ 0 w 23"/>
                <a:gd name="T7" fmla="*/ 4 h 11"/>
                <a:gd name="T8" fmla="*/ 2 w 23"/>
                <a:gd name="T9" fmla="*/ 0 h 11"/>
              </a:gdLst>
              <a:ahLst/>
              <a:cxnLst>
                <a:cxn ang="0">
                  <a:pos x="T0" y="T1"/>
                </a:cxn>
                <a:cxn ang="0">
                  <a:pos x="T2" y="T3"/>
                </a:cxn>
                <a:cxn ang="0">
                  <a:pos x="T4" y="T5"/>
                </a:cxn>
                <a:cxn ang="0">
                  <a:pos x="T6" y="T7"/>
                </a:cxn>
                <a:cxn ang="0">
                  <a:pos x="T8" y="T9"/>
                </a:cxn>
              </a:cxnLst>
              <a:rect l="0" t="0" r="r" b="b"/>
              <a:pathLst>
                <a:path w="23" h="11">
                  <a:moveTo>
                    <a:pt x="2" y="0"/>
                  </a:moveTo>
                  <a:cubicBezTo>
                    <a:pt x="22" y="0"/>
                    <a:pt x="22" y="0"/>
                    <a:pt x="22" y="0"/>
                  </a:cubicBezTo>
                  <a:cubicBezTo>
                    <a:pt x="23" y="4"/>
                    <a:pt x="20" y="8"/>
                    <a:pt x="14" y="11"/>
                  </a:cubicBezTo>
                  <a:cubicBezTo>
                    <a:pt x="0" y="4"/>
                    <a:pt x="0" y="4"/>
                    <a:pt x="0" y="4"/>
                  </a:cubicBezTo>
                  <a:cubicBezTo>
                    <a:pt x="1" y="3"/>
                    <a:pt x="2" y="2"/>
                    <a:pt x="2" y="0"/>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1" name="Freeform 1717"/>
            <p:cNvSpPr/>
            <p:nvPr/>
          </p:nvSpPr>
          <p:spPr bwMode="auto">
            <a:xfrm>
              <a:off x="4003676" y="890588"/>
              <a:ext cx="201613" cy="96838"/>
            </a:xfrm>
            <a:custGeom>
              <a:avLst/>
              <a:gdLst>
                <a:gd name="T0" fmla="*/ 20 w 23"/>
                <a:gd name="T1" fmla="*/ 0 h 11"/>
                <a:gd name="T2" fmla="*/ 23 w 23"/>
                <a:gd name="T3" fmla="*/ 4 h 11"/>
                <a:gd name="T4" fmla="*/ 10 w 23"/>
                <a:gd name="T5" fmla="*/ 11 h 11"/>
                <a:gd name="T6" fmla="*/ 0 w 23"/>
                <a:gd name="T7" fmla="*/ 0 h 11"/>
                <a:gd name="T8" fmla="*/ 20 w 23"/>
                <a:gd name="T9" fmla="*/ 0 h 11"/>
              </a:gdLst>
              <a:ahLst/>
              <a:cxnLst>
                <a:cxn ang="0">
                  <a:pos x="T0" y="T1"/>
                </a:cxn>
                <a:cxn ang="0">
                  <a:pos x="T2" y="T3"/>
                </a:cxn>
                <a:cxn ang="0">
                  <a:pos x="T4" y="T5"/>
                </a:cxn>
                <a:cxn ang="0">
                  <a:pos x="T6" y="T7"/>
                </a:cxn>
                <a:cxn ang="0">
                  <a:pos x="T8" y="T9"/>
                </a:cxn>
              </a:cxnLst>
              <a:rect l="0" t="0" r="r" b="b"/>
              <a:pathLst>
                <a:path w="23" h="11">
                  <a:moveTo>
                    <a:pt x="20" y="0"/>
                  </a:moveTo>
                  <a:cubicBezTo>
                    <a:pt x="20" y="2"/>
                    <a:pt x="21" y="3"/>
                    <a:pt x="23" y="4"/>
                  </a:cubicBezTo>
                  <a:cubicBezTo>
                    <a:pt x="10" y="11"/>
                    <a:pt x="10" y="11"/>
                    <a:pt x="10" y="11"/>
                  </a:cubicBezTo>
                  <a:cubicBezTo>
                    <a:pt x="4" y="8"/>
                    <a:pt x="1" y="4"/>
                    <a:pt x="0" y="0"/>
                  </a:cubicBezTo>
                  <a:lnTo>
                    <a:pt x="20" y="0"/>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2" name="Freeform 1718"/>
            <p:cNvSpPr/>
            <p:nvPr/>
          </p:nvSpPr>
          <p:spPr bwMode="auto">
            <a:xfrm>
              <a:off x="4276726" y="925513"/>
              <a:ext cx="184150" cy="106363"/>
            </a:xfrm>
            <a:custGeom>
              <a:avLst/>
              <a:gdLst>
                <a:gd name="T0" fmla="*/ 7 w 21"/>
                <a:gd name="T1" fmla="*/ 0 h 12"/>
                <a:gd name="T2" fmla="*/ 21 w 21"/>
                <a:gd name="T3" fmla="*/ 7 h 12"/>
                <a:gd name="T4" fmla="*/ 1 w 21"/>
                <a:gd name="T5" fmla="*/ 12 h 12"/>
                <a:gd name="T6" fmla="*/ 0 w 21"/>
                <a:gd name="T7" fmla="*/ 1 h 12"/>
                <a:gd name="T8" fmla="*/ 7 w 21"/>
                <a:gd name="T9" fmla="*/ 0 h 12"/>
              </a:gdLst>
              <a:ahLst/>
              <a:cxnLst>
                <a:cxn ang="0">
                  <a:pos x="T0" y="T1"/>
                </a:cxn>
                <a:cxn ang="0">
                  <a:pos x="T2" y="T3"/>
                </a:cxn>
                <a:cxn ang="0">
                  <a:pos x="T4" y="T5"/>
                </a:cxn>
                <a:cxn ang="0">
                  <a:pos x="T6" y="T7"/>
                </a:cxn>
                <a:cxn ang="0">
                  <a:pos x="T8" y="T9"/>
                </a:cxn>
              </a:cxnLst>
              <a:rect l="0" t="0" r="r" b="b"/>
              <a:pathLst>
                <a:path w="21" h="12">
                  <a:moveTo>
                    <a:pt x="7" y="0"/>
                  </a:moveTo>
                  <a:cubicBezTo>
                    <a:pt x="21" y="7"/>
                    <a:pt x="21" y="7"/>
                    <a:pt x="21" y="7"/>
                  </a:cubicBezTo>
                  <a:cubicBezTo>
                    <a:pt x="16" y="10"/>
                    <a:pt x="9" y="12"/>
                    <a:pt x="1" y="12"/>
                  </a:cubicBezTo>
                  <a:cubicBezTo>
                    <a:pt x="0" y="1"/>
                    <a:pt x="0" y="1"/>
                    <a:pt x="0" y="1"/>
                  </a:cubicBezTo>
                  <a:cubicBezTo>
                    <a:pt x="2" y="1"/>
                    <a:pt x="5" y="1"/>
                    <a:pt x="7" y="0"/>
                  </a:cubicBezTo>
                  <a:close/>
                </a:path>
              </a:pathLst>
            </a:custGeom>
            <a:solidFill>
              <a:srgbClr val="70707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3" name="Rectangle 1719"/>
            <p:cNvSpPr>
              <a:spLocks noChangeArrowheads="1"/>
            </p:cNvSpPr>
            <p:nvPr/>
          </p:nvSpPr>
          <p:spPr bwMode="auto">
            <a:xfrm>
              <a:off x="4646613" y="836613"/>
              <a:ext cx="819150" cy="19050"/>
            </a:xfrm>
            <a:prstGeom prst="rect">
              <a:avLst/>
            </a:prstGeom>
            <a:solidFill>
              <a:srgbClr val="BEAC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4" name="Rectangle 1720"/>
            <p:cNvSpPr>
              <a:spLocks noChangeArrowheads="1"/>
            </p:cNvSpPr>
            <p:nvPr/>
          </p:nvSpPr>
          <p:spPr bwMode="auto">
            <a:xfrm>
              <a:off x="4646613" y="873126"/>
              <a:ext cx="881063" cy="17463"/>
            </a:xfrm>
            <a:prstGeom prst="rect">
              <a:avLst/>
            </a:prstGeom>
            <a:solidFill>
              <a:srgbClr val="BEAC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5" name="Rectangle 1721"/>
            <p:cNvSpPr>
              <a:spLocks noChangeArrowheads="1"/>
            </p:cNvSpPr>
            <p:nvPr/>
          </p:nvSpPr>
          <p:spPr bwMode="auto">
            <a:xfrm>
              <a:off x="4654551" y="908051"/>
              <a:ext cx="873125" cy="7938"/>
            </a:xfrm>
            <a:prstGeom prst="rect">
              <a:avLst/>
            </a:prstGeom>
            <a:solidFill>
              <a:srgbClr val="BEAC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6" name="Rectangle 1722"/>
            <p:cNvSpPr>
              <a:spLocks noChangeArrowheads="1"/>
            </p:cNvSpPr>
            <p:nvPr/>
          </p:nvSpPr>
          <p:spPr bwMode="auto">
            <a:xfrm>
              <a:off x="4654551" y="942976"/>
              <a:ext cx="873125" cy="9525"/>
            </a:xfrm>
            <a:prstGeom prst="rect">
              <a:avLst/>
            </a:prstGeom>
            <a:solidFill>
              <a:srgbClr val="BEAC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7" name="Rectangle 1723"/>
            <p:cNvSpPr>
              <a:spLocks noChangeArrowheads="1"/>
            </p:cNvSpPr>
            <p:nvPr/>
          </p:nvSpPr>
          <p:spPr bwMode="auto">
            <a:xfrm>
              <a:off x="4654551" y="969963"/>
              <a:ext cx="627063" cy="17463"/>
            </a:xfrm>
            <a:prstGeom prst="rect">
              <a:avLst/>
            </a:prstGeom>
            <a:solidFill>
              <a:srgbClr val="BEAC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8" name="Rectangle 1724"/>
            <p:cNvSpPr>
              <a:spLocks noChangeArrowheads="1"/>
            </p:cNvSpPr>
            <p:nvPr/>
          </p:nvSpPr>
          <p:spPr bwMode="auto">
            <a:xfrm>
              <a:off x="4787901" y="1004888"/>
              <a:ext cx="307975" cy="17463"/>
            </a:xfrm>
            <a:prstGeom prst="rect">
              <a:avLst/>
            </a:prstGeom>
            <a:solidFill>
              <a:srgbClr val="BEAC8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39" name="Rectangle 1725"/>
            <p:cNvSpPr>
              <a:spLocks noChangeArrowheads="1"/>
            </p:cNvSpPr>
            <p:nvPr/>
          </p:nvSpPr>
          <p:spPr bwMode="auto">
            <a:xfrm>
              <a:off x="3941763" y="484188"/>
              <a:ext cx="246063" cy="9525"/>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0" name="Rectangle 1726"/>
            <p:cNvSpPr>
              <a:spLocks noChangeArrowheads="1"/>
            </p:cNvSpPr>
            <p:nvPr/>
          </p:nvSpPr>
          <p:spPr bwMode="auto">
            <a:xfrm>
              <a:off x="4135438" y="538163"/>
              <a:ext cx="61913" cy="793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1" name="Rectangle 1727"/>
            <p:cNvSpPr>
              <a:spLocks noChangeArrowheads="1"/>
            </p:cNvSpPr>
            <p:nvPr/>
          </p:nvSpPr>
          <p:spPr bwMode="auto">
            <a:xfrm>
              <a:off x="4038601" y="538163"/>
              <a:ext cx="61913" cy="793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2" name="Rectangle 1728"/>
            <p:cNvSpPr>
              <a:spLocks noChangeArrowheads="1"/>
            </p:cNvSpPr>
            <p:nvPr/>
          </p:nvSpPr>
          <p:spPr bwMode="auto">
            <a:xfrm>
              <a:off x="3949701" y="538163"/>
              <a:ext cx="53975" cy="7938"/>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3" name="Freeform 1729"/>
            <p:cNvSpPr/>
            <p:nvPr/>
          </p:nvSpPr>
          <p:spPr bwMode="auto">
            <a:xfrm>
              <a:off x="4249738" y="484188"/>
              <a:ext cx="423863" cy="17463"/>
            </a:xfrm>
            <a:custGeom>
              <a:avLst/>
              <a:gdLst>
                <a:gd name="T0" fmla="*/ 6 w 267"/>
                <a:gd name="T1" fmla="*/ 11 h 11"/>
                <a:gd name="T2" fmla="*/ 267 w 267"/>
                <a:gd name="T3" fmla="*/ 11 h 11"/>
                <a:gd name="T4" fmla="*/ 261 w 267"/>
                <a:gd name="T5" fmla="*/ 0 h 11"/>
                <a:gd name="T6" fmla="*/ 0 w 267"/>
                <a:gd name="T7" fmla="*/ 0 h 11"/>
                <a:gd name="T8" fmla="*/ 6 w 267"/>
                <a:gd name="T9" fmla="*/ 11 h 11"/>
              </a:gdLst>
              <a:ahLst/>
              <a:cxnLst>
                <a:cxn ang="0">
                  <a:pos x="T0" y="T1"/>
                </a:cxn>
                <a:cxn ang="0">
                  <a:pos x="T2" y="T3"/>
                </a:cxn>
                <a:cxn ang="0">
                  <a:pos x="T4" y="T5"/>
                </a:cxn>
                <a:cxn ang="0">
                  <a:pos x="T6" y="T7"/>
                </a:cxn>
                <a:cxn ang="0">
                  <a:pos x="T8" y="T9"/>
                </a:cxn>
              </a:cxnLst>
              <a:rect l="0" t="0" r="r" b="b"/>
              <a:pathLst>
                <a:path w="267" h="11">
                  <a:moveTo>
                    <a:pt x="6" y="11"/>
                  </a:moveTo>
                  <a:lnTo>
                    <a:pt x="267" y="11"/>
                  </a:lnTo>
                  <a:lnTo>
                    <a:pt x="261" y="0"/>
                  </a:lnTo>
                  <a:lnTo>
                    <a:pt x="0" y="0"/>
                  </a:lnTo>
                  <a:lnTo>
                    <a:pt x="6" y="11"/>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4" name="Rectangle 1730"/>
            <p:cNvSpPr>
              <a:spLocks noChangeArrowheads="1"/>
            </p:cNvSpPr>
            <p:nvPr/>
          </p:nvSpPr>
          <p:spPr bwMode="auto">
            <a:xfrm>
              <a:off x="4259263" y="501651"/>
              <a:ext cx="414338" cy="26988"/>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5" name="Rectangle 1731"/>
            <p:cNvSpPr>
              <a:spLocks noChangeArrowheads="1"/>
            </p:cNvSpPr>
            <p:nvPr/>
          </p:nvSpPr>
          <p:spPr bwMode="auto">
            <a:xfrm>
              <a:off x="4259263" y="528638"/>
              <a:ext cx="414338" cy="17463"/>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6" name="Rectangle 1732"/>
            <p:cNvSpPr>
              <a:spLocks noChangeArrowheads="1"/>
            </p:cNvSpPr>
            <p:nvPr/>
          </p:nvSpPr>
          <p:spPr bwMode="auto">
            <a:xfrm>
              <a:off x="4259263" y="546101"/>
              <a:ext cx="414338" cy="26988"/>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7" name="Freeform 1733"/>
            <p:cNvSpPr/>
            <p:nvPr/>
          </p:nvSpPr>
          <p:spPr bwMode="auto">
            <a:xfrm>
              <a:off x="4267201" y="573088"/>
              <a:ext cx="414338" cy="17463"/>
            </a:xfrm>
            <a:custGeom>
              <a:avLst/>
              <a:gdLst>
                <a:gd name="T0" fmla="*/ 0 w 261"/>
                <a:gd name="T1" fmla="*/ 11 h 11"/>
                <a:gd name="T2" fmla="*/ 261 w 261"/>
                <a:gd name="T3" fmla="*/ 11 h 11"/>
                <a:gd name="T4" fmla="*/ 256 w 261"/>
                <a:gd name="T5" fmla="*/ 0 h 11"/>
                <a:gd name="T6" fmla="*/ 0 w 261"/>
                <a:gd name="T7" fmla="*/ 0 h 11"/>
                <a:gd name="T8" fmla="*/ 0 w 261"/>
                <a:gd name="T9" fmla="*/ 11 h 11"/>
              </a:gdLst>
              <a:ahLst/>
              <a:cxnLst>
                <a:cxn ang="0">
                  <a:pos x="T0" y="T1"/>
                </a:cxn>
                <a:cxn ang="0">
                  <a:pos x="T2" y="T3"/>
                </a:cxn>
                <a:cxn ang="0">
                  <a:pos x="T4" y="T5"/>
                </a:cxn>
                <a:cxn ang="0">
                  <a:pos x="T6" y="T7"/>
                </a:cxn>
                <a:cxn ang="0">
                  <a:pos x="T8" y="T9"/>
                </a:cxn>
              </a:cxnLst>
              <a:rect l="0" t="0" r="r" b="b"/>
              <a:pathLst>
                <a:path w="261" h="11">
                  <a:moveTo>
                    <a:pt x="0" y="11"/>
                  </a:moveTo>
                  <a:lnTo>
                    <a:pt x="261" y="11"/>
                  </a:lnTo>
                  <a:lnTo>
                    <a:pt x="256" y="0"/>
                  </a:lnTo>
                  <a:lnTo>
                    <a:pt x="0" y="0"/>
                  </a:lnTo>
                  <a:lnTo>
                    <a:pt x="0" y="11"/>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8" name="Rectangle 1734"/>
            <p:cNvSpPr>
              <a:spLocks noChangeArrowheads="1"/>
            </p:cNvSpPr>
            <p:nvPr/>
          </p:nvSpPr>
          <p:spPr bwMode="auto">
            <a:xfrm>
              <a:off x="4267201" y="590551"/>
              <a:ext cx="414338" cy="17463"/>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49" name="Rectangle 1735"/>
            <p:cNvSpPr>
              <a:spLocks noChangeArrowheads="1"/>
            </p:cNvSpPr>
            <p:nvPr/>
          </p:nvSpPr>
          <p:spPr bwMode="auto">
            <a:xfrm>
              <a:off x="4267201" y="617538"/>
              <a:ext cx="414338" cy="17463"/>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0" name="Freeform 1736"/>
            <p:cNvSpPr/>
            <p:nvPr/>
          </p:nvSpPr>
          <p:spPr bwMode="auto">
            <a:xfrm>
              <a:off x="4267201" y="635001"/>
              <a:ext cx="414338" cy="17463"/>
            </a:xfrm>
            <a:custGeom>
              <a:avLst/>
              <a:gdLst>
                <a:gd name="T0" fmla="*/ 6 w 261"/>
                <a:gd name="T1" fmla="*/ 11 h 11"/>
                <a:gd name="T2" fmla="*/ 261 w 261"/>
                <a:gd name="T3" fmla="*/ 11 h 11"/>
                <a:gd name="T4" fmla="*/ 261 w 261"/>
                <a:gd name="T5" fmla="*/ 0 h 11"/>
                <a:gd name="T6" fmla="*/ 0 w 261"/>
                <a:gd name="T7" fmla="*/ 0 h 11"/>
                <a:gd name="T8" fmla="*/ 6 w 261"/>
                <a:gd name="T9" fmla="*/ 11 h 11"/>
              </a:gdLst>
              <a:ahLst/>
              <a:cxnLst>
                <a:cxn ang="0">
                  <a:pos x="T0" y="T1"/>
                </a:cxn>
                <a:cxn ang="0">
                  <a:pos x="T2" y="T3"/>
                </a:cxn>
                <a:cxn ang="0">
                  <a:pos x="T4" y="T5"/>
                </a:cxn>
                <a:cxn ang="0">
                  <a:pos x="T6" y="T7"/>
                </a:cxn>
                <a:cxn ang="0">
                  <a:pos x="T8" y="T9"/>
                </a:cxn>
              </a:cxnLst>
              <a:rect l="0" t="0" r="r" b="b"/>
              <a:pathLst>
                <a:path w="261" h="11">
                  <a:moveTo>
                    <a:pt x="6" y="11"/>
                  </a:moveTo>
                  <a:lnTo>
                    <a:pt x="261" y="11"/>
                  </a:lnTo>
                  <a:lnTo>
                    <a:pt x="261" y="0"/>
                  </a:lnTo>
                  <a:lnTo>
                    <a:pt x="0" y="0"/>
                  </a:lnTo>
                  <a:lnTo>
                    <a:pt x="6" y="11"/>
                  </a:lnTo>
                  <a:close/>
                </a:path>
              </a:pathLst>
            </a:custGeom>
            <a:solidFill>
              <a:srgbClr val="D8E0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1" name="Rectangle 1737"/>
            <p:cNvSpPr>
              <a:spLocks noChangeArrowheads="1"/>
            </p:cNvSpPr>
            <p:nvPr/>
          </p:nvSpPr>
          <p:spPr bwMode="auto">
            <a:xfrm>
              <a:off x="4460876" y="493713"/>
              <a:ext cx="18573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2" name="Rectangle 1738"/>
            <p:cNvSpPr>
              <a:spLocks noChangeArrowheads="1"/>
            </p:cNvSpPr>
            <p:nvPr/>
          </p:nvSpPr>
          <p:spPr bwMode="auto">
            <a:xfrm>
              <a:off x="4425951" y="511176"/>
              <a:ext cx="220663"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3" name="Freeform 1739"/>
            <p:cNvSpPr/>
            <p:nvPr/>
          </p:nvSpPr>
          <p:spPr bwMode="auto">
            <a:xfrm>
              <a:off x="4460876" y="538163"/>
              <a:ext cx="193675" cy="0"/>
            </a:xfrm>
            <a:custGeom>
              <a:avLst/>
              <a:gdLst>
                <a:gd name="T0" fmla="*/ 0 w 122"/>
                <a:gd name="T1" fmla="*/ 122 w 122"/>
                <a:gd name="T2" fmla="*/ 117 w 122"/>
                <a:gd name="T3" fmla="*/ 0 w 122"/>
                <a:gd name="T4" fmla="*/ 0 w 122"/>
              </a:gdLst>
              <a:ahLst/>
              <a:cxnLst>
                <a:cxn ang="0">
                  <a:pos x="T0" y="0"/>
                </a:cxn>
                <a:cxn ang="0">
                  <a:pos x="T1" y="0"/>
                </a:cxn>
                <a:cxn ang="0">
                  <a:pos x="T2" y="0"/>
                </a:cxn>
                <a:cxn ang="0">
                  <a:pos x="T3" y="0"/>
                </a:cxn>
                <a:cxn ang="0">
                  <a:pos x="T4" y="0"/>
                </a:cxn>
              </a:cxnLst>
              <a:rect l="0" t="0" r="r" b="b"/>
              <a:pathLst>
                <a:path w="122">
                  <a:moveTo>
                    <a:pt x="0" y="0"/>
                  </a:moveTo>
                  <a:lnTo>
                    <a:pt x="122" y="0"/>
                  </a:lnTo>
                  <a:lnTo>
                    <a:pt x="117" y="0"/>
                  </a:lnTo>
                  <a:lnTo>
                    <a:pt x="0"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4" name="Rectangle 1740"/>
            <p:cNvSpPr>
              <a:spLocks noChangeArrowheads="1"/>
            </p:cNvSpPr>
            <p:nvPr/>
          </p:nvSpPr>
          <p:spPr bwMode="auto">
            <a:xfrm>
              <a:off x="4514851" y="555626"/>
              <a:ext cx="139700"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5" name="Rectangle 1741"/>
            <p:cNvSpPr>
              <a:spLocks noChangeArrowheads="1"/>
            </p:cNvSpPr>
            <p:nvPr/>
          </p:nvSpPr>
          <p:spPr bwMode="auto">
            <a:xfrm>
              <a:off x="4398963" y="573088"/>
              <a:ext cx="2555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6" name="Rectangle 1742"/>
            <p:cNvSpPr>
              <a:spLocks noChangeArrowheads="1"/>
            </p:cNvSpPr>
            <p:nvPr/>
          </p:nvSpPr>
          <p:spPr bwMode="auto">
            <a:xfrm>
              <a:off x="4435476" y="600076"/>
              <a:ext cx="219075"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7" name="Rectangle 1743"/>
            <p:cNvSpPr>
              <a:spLocks noChangeArrowheads="1"/>
            </p:cNvSpPr>
            <p:nvPr/>
          </p:nvSpPr>
          <p:spPr bwMode="auto">
            <a:xfrm>
              <a:off x="4373563" y="617538"/>
              <a:ext cx="2809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8" name="Rectangle 1744"/>
            <p:cNvSpPr>
              <a:spLocks noChangeArrowheads="1"/>
            </p:cNvSpPr>
            <p:nvPr/>
          </p:nvSpPr>
          <p:spPr bwMode="auto">
            <a:xfrm>
              <a:off x="4425951" y="642938"/>
              <a:ext cx="23812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59" name="Rectangle 1745"/>
            <p:cNvSpPr>
              <a:spLocks noChangeArrowheads="1"/>
            </p:cNvSpPr>
            <p:nvPr/>
          </p:nvSpPr>
          <p:spPr bwMode="auto">
            <a:xfrm>
              <a:off x="3924301" y="590551"/>
              <a:ext cx="307975" cy="9525"/>
            </a:xfrm>
            <a:prstGeom prst="rect">
              <a:avLst/>
            </a:prstGeom>
            <a:solidFill>
              <a:srgbClr val="E5E5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0" name="Freeform 1746"/>
            <p:cNvSpPr/>
            <p:nvPr/>
          </p:nvSpPr>
          <p:spPr bwMode="auto">
            <a:xfrm>
              <a:off x="3924301" y="608013"/>
              <a:ext cx="307975" cy="9525"/>
            </a:xfrm>
            <a:custGeom>
              <a:avLst/>
              <a:gdLst>
                <a:gd name="T0" fmla="*/ 5 w 194"/>
                <a:gd name="T1" fmla="*/ 6 h 6"/>
                <a:gd name="T2" fmla="*/ 194 w 194"/>
                <a:gd name="T3" fmla="*/ 6 h 6"/>
                <a:gd name="T4" fmla="*/ 194 w 194"/>
                <a:gd name="T5" fmla="*/ 0 h 6"/>
                <a:gd name="T6" fmla="*/ 0 w 194"/>
                <a:gd name="T7" fmla="*/ 0 h 6"/>
                <a:gd name="T8" fmla="*/ 5 w 194"/>
                <a:gd name="T9" fmla="*/ 6 h 6"/>
              </a:gdLst>
              <a:ahLst/>
              <a:cxnLst>
                <a:cxn ang="0">
                  <a:pos x="T0" y="T1"/>
                </a:cxn>
                <a:cxn ang="0">
                  <a:pos x="T2" y="T3"/>
                </a:cxn>
                <a:cxn ang="0">
                  <a:pos x="T4" y="T5"/>
                </a:cxn>
                <a:cxn ang="0">
                  <a:pos x="T6" y="T7"/>
                </a:cxn>
                <a:cxn ang="0">
                  <a:pos x="T8" y="T9"/>
                </a:cxn>
              </a:cxnLst>
              <a:rect l="0" t="0" r="r" b="b"/>
              <a:pathLst>
                <a:path w="194" h="6">
                  <a:moveTo>
                    <a:pt x="5" y="6"/>
                  </a:moveTo>
                  <a:lnTo>
                    <a:pt x="194" y="6"/>
                  </a:lnTo>
                  <a:lnTo>
                    <a:pt x="194" y="0"/>
                  </a:lnTo>
                  <a:lnTo>
                    <a:pt x="0" y="0"/>
                  </a:lnTo>
                  <a:lnTo>
                    <a:pt x="5" y="6"/>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1" name="Rectangle 1747"/>
            <p:cNvSpPr>
              <a:spLocks noChangeArrowheads="1"/>
            </p:cNvSpPr>
            <p:nvPr/>
          </p:nvSpPr>
          <p:spPr bwMode="auto">
            <a:xfrm>
              <a:off x="3932238" y="617538"/>
              <a:ext cx="300038" cy="1746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2" name="Freeform 1748"/>
            <p:cNvSpPr/>
            <p:nvPr/>
          </p:nvSpPr>
          <p:spPr bwMode="auto">
            <a:xfrm>
              <a:off x="3659188" y="1684338"/>
              <a:ext cx="4194175" cy="122238"/>
            </a:xfrm>
            <a:custGeom>
              <a:avLst/>
              <a:gdLst>
                <a:gd name="T0" fmla="*/ 0 w 2642"/>
                <a:gd name="T1" fmla="*/ 77 h 77"/>
                <a:gd name="T2" fmla="*/ 2642 w 2642"/>
                <a:gd name="T3" fmla="*/ 77 h 77"/>
                <a:gd name="T4" fmla="*/ 2631 w 2642"/>
                <a:gd name="T5" fmla="*/ 0 h 77"/>
                <a:gd name="T6" fmla="*/ 11 w 2642"/>
                <a:gd name="T7" fmla="*/ 0 h 77"/>
                <a:gd name="T8" fmla="*/ 0 w 2642"/>
                <a:gd name="T9" fmla="*/ 77 h 77"/>
              </a:gdLst>
              <a:ahLst/>
              <a:cxnLst>
                <a:cxn ang="0">
                  <a:pos x="T0" y="T1"/>
                </a:cxn>
                <a:cxn ang="0">
                  <a:pos x="T2" y="T3"/>
                </a:cxn>
                <a:cxn ang="0">
                  <a:pos x="T4" y="T5"/>
                </a:cxn>
                <a:cxn ang="0">
                  <a:pos x="T6" y="T7"/>
                </a:cxn>
                <a:cxn ang="0">
                  <a:pos x="T8" y="T9"/>
                </a:cxn>
              </a:cxnLst>
              <a:rect l="0" t="0" r="r" b="b"/>
              <a:pathLst>
                <a:path w="2642" h="77">
                  <a:moveTo>
                    <a:pt x="0" y="77"/>
                  </a:moveTo>
                  <a:lnTo>
                    <a:pt x="2642" y="77"/>
                  </a:lnTo>
                  <a:lnTo>
                    <a:pt x="2631" y="0"/>
                  </a:lnTo>
                  <a:lnTo>
                    <a:pt x="11" y="0"/>
                  </a:lnTo>
                  <a:lnTo>
                    <a:pt x="0" y="77"/>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3" name="Freeform 1749"/>
            <p:cNvSpPr/>
            <p:nvPr/>
          </p:nvSpPr>
          <p:spPr bwMode="auto">
            <a:xfrm>
              <a:off x="2328863" y="1895476"/>
              <a:ext cx="441325" cy="379413"/>
            </a:xfrm>
            <a:custGeom>
              <a:avLst/>
              <a:gdLst>
                <a:gd name="T0" fmla="*/ 35 w 50"/>
                <a:gd name="T1" fmla="*/ 43 h 43"/>
                <a:gd name="T2" fmla="*/ 31 w 50"/>
                <a:gd name="T3" fmla="*/ 40 h 43"/>
                <a:gd name="T4" fmla="*/ 4 w 50"/>
                <a:gd name="T5" fmla="*/ 7 h 43"/>
                <a:gd name="T6" fmla="*/ 46 w 50"/>
                <a:gd name="T7" fmla="*/ 16 h 43"/>
                <a:gd name="T8" fmla="*/ 50 w 50"/>
                <a:gd name="T9" fmla="*/ 19 h 43"/>
              </a:gdLst>
              <a:ahLst/>
              <a:cxnLst>
                <a:cxn ang="0">
                  <a:pos x="T0" y="T1"/>
                </a:cxn>
                <a:cxn ang="0">
                  <a:pos x="T2" y="T3"/>
                </a:cxn>
                <a:cxn ang="0">
                  <a:pos x="T4" y="T5"/>
                </a:cxn>
                <a:cxn ang="0">
                  <a:pos x="T6" y="T7"/>
                </a:cxn>
                <a:cxn ang="0">
                  <a:pos x="T8" y="T9"/>
                </a:cxn>
              </a:cxnLst>
              <a:rect l="0" t="0" r="r" b="b"/>
              <a:pathLst>
                <a:path w="50" h="43">
                  <a:moveTo>
                    <a:pt x="35" y="43"/>
                  </a:moveTo>
                  <a:cubicBezTo>
                    <a:pt x="34" y="42"/>
                    <a:pt x="32" y="41"/>
                    <a:pt x="31" y="40"/>
                  </a:cubicBezTo>
                  <a:cubicBezTo>
                    <a:pt x="10" y="27"/>
                    <a:pt x="0" y="13"/>
                    <a:pt x="4" y="7"/>
                  </a:cubicBezTo>
                  <a:cubicBezTo>
                    <a:pt x="8" y="0"/>
                    <a:pt x="25" y="3"/>
                    <a:pt x="46" y="16"/>
                  </a:cubicBezTo>
                  <a:cubicBezTo>
                    <a:pt x="47" y="17"/>
                    <a:pt x="49" y="18"/>
                    <a:pt x="50" y="19"/>
                  </a:cubicBezTo>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4" name="Freeform 1750"/>
            <p:cNvSpPr/>
            <p:nvPr/>
          </p:nvSpPr>
          <p:spPr bwMode="auto">
            <a:xfrm>
              <a:off x="2355851" y="1920876"/>
              <a:ext cx="439738" cy="379413"/>
            </a:xfrm>
            <a:custGeom>
              <a:avLst/>
              <a:gdLst>
                <a:gd name="T0" fmla="*/ 35 w 50"/>
                <a:gd name="T1" fmla="*/ 43 h 43"/>
                <a:gd name="T2" fmla="*/ 31 w 50"/>
                <a:gd name="T3" fmla="*/ 40 h 43"/>
                <a:gd name="T4" fmla="*/ 4 w 50"/>
                <a:gd name="T5" fmla="*/ 7 h 43"/>
                <a:gd name="T6" fmla="*/ 46 w 50"/>
                <a:gd name="T7" fmla="*/ 16 h 43"/>
                <a:gd name="T8" fmla="*/ 50 w 50"/>
                <a:gd name="T9" fmla="*/ 19 h 43"/>
              </a:gdLst>
              <a:ahLst/>
              <a:cxnLst>
                <a:cxn ang="0">
                  <a:pos x="T0" y="T1"/>
                </a:cxn>
                <a:cxn ang="0">
                  <a:pos x="T2" y="T3"/>
                </a:cxn>
                <a:cxn ang="0">
                  <a:pos x="T4" y="T5"/>
                </a:cxn>
                <a:cxn ang="0">
                  <a:pos x="T6" y="T7"/>
                </a:cxn>
                <a:cxn ang="0">
                  <a:pos x="T8" y="T9"/>
                </a:cxn>
              </a:cxnLst>
              <a:rect l="0" t="0" r="r" b="b"/>
              <a:pathLst>
                <a:path w="50" h="43">
                  <a:moveTo>
                    <a:pt x="35" y="43"/>
                  </a:moveTo>
                  <a:cubicBezTo>
                    <a:pt x="34" y="42"/>
                    <a:pt x="32" y="41"/>
                    <a:pt x="31" y="40"/>
                  </a:cubicBezTo>
                  <a:cubicBezTo>
                    <a:pt x="10" y="27"/>
                    <a:pt x="0" y="13"/>
                    <a:pt x="4" y="7"/>
                  </a:cubicBezTo>
                  <a:cubicBezTo>
                    <a:pt x="8" y="0"/>
                    <a:pt x="25" y="3"/>
                    <a:pt x="46" y="16"/>
                  </a:cubicBezTo>
                  <a:cubicBezTo>
                    <a:pt x="47" y="17"/>
                    <a:pt x="49" y="18"/>
                    <a:pt x="50" y="19"/>
                  </a:cubicBezTo>
                </a:path>
              </a:pathLst>
            </a:custGeom>
            <a:solidFill>
              <a:srgbClr val="52707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5" name="Freeform 1751"/>
            <p:cNvSpPr/>
            <p:nvPr/>
          </p:nvSpPr>
          <p:spPr bwMode="auto">
            <a:xfrm>
              <a:off x="2320926" y="1885951"/>
              <a:ext cx="457200" cy="396875"/>
            </a:xfrm>
            <a:custGeom>
              <a:avLst/>
              <a:gdLst>
                <a:gd name="T0" fmla="*/ 36 w 52"/>
                <a:gd name="T1" fmla="*/ 45 h 45"/>
                <a:gd name="T2" fmla="*/ 37 w 52"/>
                <a:gd name="T3" fmla="*/ 43 h 45"/>
                <a:gd name="T4" fmla="*/ 34 w 52"/>
                <a:gd name="T5" fmla="*/ 41 h 45"/>
                <a:gd name="T6" fmla="*/ 32 w 52"/>
                <a:gd name="T7" fmla="*/ 40 h 45"/>
                <a:gd name="T8" fmla="*/ 10 w 52"/>
                <a:gd name="T9" fmla="*/ 21 h 45"/>
                <a:gd name="T10" fmla="*/ 6 w 52"/>
                <a:gd name="T11" fmla="*/ 8 h 45"/>
                <a:gd name="T12" fmla="*/ 19 w 52"/>
                <a:gd name="T13" fmla="*/ 6 h 45"/>
                <a:gd name="T14" fmla="*/ 46 w 52"/>
                <a:gd name="T15" fmla="*/ 18 h 45"/>
                <a:gd name="T16" fmla="*/ 48 w 52"/>
                <a:gd name="T17" fmla="*/ 19 h 45"/>
                <a:gd name="T18" fmla="*/ 51 w 52"/>
                <a:gd name="T19" fmla="*/ 21 h 45"/>
                <a:gd name="T20" fmla="*/ 52 w 52"/>
                <a:gd name="T21" fmla="*/ 19 h 45"/>
                <a:gd name="T22" fmla="*/ 49 w 52"/>
                <a:gd name="T23" fmla="*/ 17 h 45"/>
                <a:gd name="T24" fmla="*/ 47 w 52"/>
                <a:gd name="T25" fmla="*/ 16 h 45"/>
                <a:gd name="T26" fmla="*/ 4 w 52"/>
                <a:gd name="T27" fmla="*/ 7 h 45"/>
                <a:gd name="T28" fmla="*/ 31 w 52"/>
                <a:gd name="T29" fmla="*/ 42 h 45"/>
                <a:gd name="T30" fmla="*/ 33 w 52"/>
                <a:gd name="T31" fmla="*/ 43 h 45"/>
                <a:gd name="T32" fmla="*/ 36 w 52"/>
                <a:gd name="T3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5">
                  <a:moveTo>
                    <a:pt x="36" y="45"/>
                  </a:moveTo>
                  <a:cubicBezTo>
                    <a:pt x="37" y="43"/>
                    <a:pt x="37" y="43"/>
                    <a:pt x="37" y="43"/>
                  </a:cubicBezTo>
                  <a:cubicBezTo>
                    <a:pt x="36" y="42"/>
                    <a:pt x="35" y="42"/>
                    <a:pt x="34" y="41"/>
                  </a:cubicBezTo>
                  <a:cubicBezTo>
                    <a:pt x="33" y="41"/>
                    <a:pt x="33" y="40"/>
                    <a:pt x="32" y="40"/>
                  </a:cubicBezTo>
                  <a:cubicBezTo>
                    <a:pt x="22" y="34"/>
                    <a:pt x="14" y="27"/>
                    <a:pt x="10" y="21"/>
                  </a:cubicBezTo>
                  <a:cubicBezTo>
                    <a:pt x="5" y="16"/>
                    <a:pt x="4" y="11"/>
                    <a:pt x="6" y="8"/>
                  </a:cubicBezTo>
                  <a:cubicBezTo>
                    <a:pt x="8" y="5"/>
                    <a:pt x="12" y="4"/>
                    <a:pt x="19" y="6"/>
                  </a:cubicBezTo>
                  <a:cubicBezTo>
                    <a:pt x="27" y="8"/>
                    <a:pt x="36" y="12"/>
                    <a:pt x="46" y="18"/>
                  </a:cubicBezTo>
                  <a:cubicBezTo>
                    <a:pt x="47" y="18"/>
                    <a:pt x="47" y="19"/>
                    <a:pt x="48" y="19"/>
                  </a:cubicBezTo>
                  <a:cubicBezTo>
                    <a:pt x="49" y="19"/>
                    <a:pt x="50" y="20"/>
                    <a:pt x="51" y="21"/>
                  </a:cubicBezTo>
                  <a:cubicBezTo>
                    <a:pt x="52" y="19"/>
                    <a:pt x="52" y="19"/>
                    <a:pt x="52" y="19"/>
                  </a:cubicBezTo>
                  <a:cubicBezTo>
                    <a:pt x="51" y="19"/>
                    <a:pt x="50" y="18"/>
                    <a:pt x="49" y="17"/>
                  </a:cubicBezTo>
                  <a:cubicBezTo>
                    <a:pt x="48" y="17"/>
                    <a:pt x="48" y="17"/>
                    <a:pt x="47" y="16"/>
                  </a:cubicBezTo>
                  <a:cubicBezTo>
                    <a:pt x="27" y="4"/>
                    <a:pt x="9" y="0"/>
                    <a:pt x="4" y="7"/>
                  </a:cubicBezTo>
                  <a:cubicBezTo>
                    <a:pt x="0" y="15"/>
                    <a:pt x="11" y="29"/>
                    <a:pt x="31" y="42"/>
                  </a:cubicBezTo>
                  <a:cubicBezTo>
                    <a:pt x="32" y="42"/>
                    <a:pt x="32" y="42"/>
                    <a:pt x="33" y="43"/>
                  </a:cubicBezTo>
                  <a:cubicBezTo>
                    <a:pt x="34" y="43"/>
                    <a:pt x="35" y="44"/>
                    <a:pt x="36" y="45"/>
                  </a:cubicBezTo>
                  <a:close/>
                </a:path>
              </a:pathLst>
            </a:custGeom>
            <a:solidFill>
              <a:srgbClr val="79232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6" name="Freeform 1752"/>
            <p:cNvSpPr/>
            <p:nvPr/>
          </p:nvSpPr>
          <p:spPr bwMode="auto">
            <a:xfrm>
              <a:off x="2611438" y="2054226"/>
              <a:ext cx="439738" cy="369888"/>
            </a:xfrm>
            <a:custGeom>
              <a:avLst/>
              <a:gdLst>
                <a:gd name="T0" fmla="*/ 4 w 50"/>
                <a:gd name="T1" fmla="*/ 24 h 42"/>
                <a:gd name="T2" fmla="*/ 0 w 50"/>
                <a:gd name="T3" fmla="*/ 19 h 42"/>
                <a:gd name="T4" fmla="*/ 0 w 50"/>
                <a:gd name="T5" fmla="*/ 17 h 42"/>
                <a:gd name="T6" fmla="*/ 10 w 50"/>
                <a:gd name="T7" fmla="*/ 1 h 42"/>
                <a:gd name="T8" fmla="*/ 12 w 50"/>
                <a:gd name="T9" fmla="*/ 1 h 42"/>
                <a:gd name="T10" fmla="*/ 18 w 50"/>
                <a:gd name="T11" fmla="*/ 2 h 42"/>
                <a:gd name="T12" fmla="*/ 18 w 50"/>
                <a:gd name="T13" fmla="*/ 1 h 42"/>
                <a:gd name="T14" fmla="*/ 21 w 50"/>
                <a:gd name="T15" fmla="*/ 3 h 42"/>
                <a:gd name="T16" fmla="*/ 49 w 50"/>
                <a:gd name="T17" fmla="*/ 25 h 42"/>
                <a:gd name="T18" fmla="*/ 49 w 50"/>
                <a:gd name="T19" fmla="*/ 31 h 42"/>
                <a:gd name="T20" fmla="*/ 46 w 50"/>
                <a:gd name="T21" fmla="*/ 35 h 42"/>
                <a:gd name="T22" fmla="*/ 43 w 50"/>
                <a:gd name="T23" fmla="*/ 39 h 42"/>
                <a:gd name="T24" fmla="*/ 38 w 50"/>
                <a:gd name="T25" fmla="*/ 42 h 42"/>
                <a:gd name="T26" fmla="*/ 6 w 50"/>
                <a:gd name="T27" fmla="*/ 27 h 42"/>
                <a:gd name="T28" fmla="*/ 3 w 50"/>
                <a:gd name="T29" fmla="*/ 25 h 42"/>
                <a:gd name="T30" fmla="*/ 4 w 50"/>
                <a:gd name="T31"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42">
                  <a:moveTo>
                    <a:pt x="4" y="24"/>
                  </a:moveTo>
                  <a:cubicBezTo>
                    <a:pt x="0" y="19"/>
                    <a:pt x="0" y="19"/>
                    <a:pt x="0" y="19"/>
                  </a:cubicBezTo>
                  <a:cubicBezTo>
                    <a:pt x="0" y="19"/>
                    <a:pt x="0" y="18"/>
                    <a:pt x="0" y="17"/>
                  </a:cubicBezTo>
                  <a:cubicBezTo>
                    <a:pt x="10" y="1"/>
                    <a:pt x="10" y="1"/>
                    <a:pt x="10" y="1"/>
                  </a:cubicBezTo>
                  <a:cubicBezTo>
                    <a:pt x="10" y="1"/>
                    <a:pt x="11" y="0"/>
                    <a:pt x="12" y="1"/>
                  </a:cubicBezTo>
                  <a:cubicBezTo>
                    <a:pt x="18" y="2"/>
                    <a:pt x="18" y="2"/>
                    <a:pt x="18" y="2"/>
                  </a:cubicBezTo>
                  <a:cubicBezTo>
                    <a:pt x="18" y="1"/>
                    <a:pt x="18" y="1"/>
                    <a:pt x="18" y="1"/>
                  </a:cubicBezTo>
                  <a:cubicBezTo>
                    <a:pt x="21" y="3"/>
                    <a:pt x="21" y="3"/>
                    <a:pt x="21" y="3"/>
                  </a:cubicBezTo>
                  <a:cubicBezTo>
                    <a:pt x="29" y="8"/>
                    <a:pt x="37" y="15"/>
                    <a:pt x="49" y="25"/>
                  </a:cubicBezTo>
                  <a:cubicBezTo>
                    <a:pt x="50" y="26"/>
                    <a:pt x="50" y="29"/>
                    <a:pt x="49" y="31"/>
                  </a:cubicBezTo>
                  <a:cubicBezTo>
                    <a:pt x="46" y="35"/>
                    <a:pt x="46" y="35"/>
                    <a:pt x="46" y="35"/>
                  </a:cubicBezTo>
                  <a:cubicBezTo>
                    <a:pt x="43" y="39"/>
                    <a:pt x="43" y="39"/>
                    <a:pt x="43" y="39"/>
                  </a:cubicBezTo>
                  <a:cubicBezTo>
                    <a:pt x="42" y="41"/>
                    <a:pt x="40" y="42"/>
                    <a:pt x="38" y="42"/>
                  </a:cubicBezTo>
                  <a:cubicBezTo>
                    <a:pt x="24" y="36"/>
                    <a:pt x="15" y="32"/>
                    <a:pt x="6" y="27"/>
                  </a:cubicBezTo>
                  <a:cubicBezTo>
                    <a:pt x="3" y="25"/>
                    <a:pt x="3" y="25"/>
                    <a:pt x="3" y="25"/>
                  </a:cubicBezTo>
                  <a:lnTo>
                    <a:pt x="4" y="24"/>
                  </a:lnTo>
                  <a:close/>
                </a:path>
              </a:pathLst>
            </a:custGeom>
            <a:solidFill>
              <a:srgbClr val="4D1F0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7" name="Freeform 1753"/>
            <p:cNvSpPr/>
            <p:nvPr/>
          </p:nvSpPr>
          <p:spPr bwMode="auto">
            <a:xfrm>
              <a:off x="2770188" y="2071688"/>
              <a:ext cx="7938" cy="7938"/>
            </a:xfrm>
            <a:custGeom>
              <a:avLst/>
              <a:gdLst>
                <a:gd name="T0" fmla="*/ 5 w 5"/>
                <a:gd name="T1" fmla="*/ 5 h 5"/>
                <a:gd name="T2" fmla="*/ 5 w 5"/>
                <a:gd name="T3" fmla="*/ 5 h 5"/>
                <a:gd name="T4" fmla="*/ 0 w 5"/>
                <a:gd name="T5" fmla="*/ 0 h 5"/>
                <a:gd name="T6" fmla="*/ 0 w 5"/>
                <a:gd name="T7" fmla="*/ 5 h 5"/>
                <a:gd name="T8" fmla="*/ 0 w 5"/>
                <a:gd name="T9" fmla="*/ 5 h 5"/>
                <a:gd name="T10" fmla="*/ 0 w 5"/>
                <a:gd name="T11" fmla="*/ 5 h 5"/>
                <a:gd name="T12" fmla="*/ 0 w 5"/>
                <a:gd name="T13" fmla="*/ 5 h 5"/>
                <a:gd name="T14" fmla="*/ 0 w 5"/>
                <a:gd name="T15" fmla="*/ 5 h 5"/>
                <a:gd name="T16" fmla="*/ 5 w 5"/>
                <a:gd name="T17" fmla="*/ 5 h 5"/>
                <a:gd name="T18" fmla="*/ 5 w 5"/>
                <a:gd name="T19" fmla="*/ 5 h 5"/>
                <a:gd name="T20" fmla="*/ 5 w 5"/>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5">
                  <a:moveTo>
                    <a:pt x="5" y="5"/>
                  </a:moveTo>
                  <a:lnTo>
                    <a:pt x="5" y="5"/>
                  </a:lnTo>
                  <a:lnTo>
                    <a:pt x="0" y="0"/>
                  </a:lnTo>
                  <a:lnTo>
                    <a:pt x="0" y="5"/>
                  </a:lnTo>
                  <a:lnTo>
                    <a:pt x="0" y="5"/>
                  </a:lnTo>
                  <a:lnTo>
                    <a:pt x="0" y="5"/>
                  </a:lnTo>
                  <a:lnTo>
                    <a:pt x="0" y="5"/>
                  </a:lnTo>
                  <a:lnTo>
                    <a:pt x="0" y="5"/>
                  </a:lnTo>
                  <a:lnTo>
                    <a:pt x="5" y="5"/>
                  </a:lnTo>
                  <a:lnTo>
                    <a:pt x="5" y="5"/>
                  </a:lnTo>
                  <a:lnTo>
                    <a:pt x="5" y="5"/>
                  </a:ln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8" name="Freeform 1754"/>
            <p:cNvSpPr>
              <a:spLocks noEditPoints="1"/>
            </p:cNvSpPr>
            <p:nvPr/>
          </p:nvSpPr>
          <p:spPr bwMode="auto">
            <a:xfrm>
              <a:off x="2611438" y="2062163"/>
              <a:ext cx="149225" cy="193675"/>
            </a:xfrm>
            <a:custGeom>
              <a:avLst/>
              <a:gdLst>
                <a:gd name="T0" fmla="*/ 16 w 17"/>
                <a:gd name="T1" fmla="*/ 1 h 22"/>
                <a:gd name="T2" fmla="*/ 17 w 17"/>
                <a:gd name="T3" fmla="*/ 2 h 22"/>
                <a:gd name="T4" fmla="*/ 4 w 17"/>
                <a:gd name="T5" fmla="*/ 22 h 22"/>
                <a:gd name="T6" fmla="*/ 4 w 17"/>
                <a:gd name="T7" fmla="*/ 21 h 22"/>
                <a:gd name="T8" fmla="*/ 15 w 17"/>
                <a:gd name="T9" fmla="*/ 2 h 22"/>
                <a:gd name="T10" fmla="*/ 14 w 17"/>
                <a:gd name="T11" fmla="*/ 1 h 22"/>
                <a:gd name="T12" fmla="*/ 16 w 17"/>
                <a:gd name="T13" fmla="*/ 1 h 22"/>
                <a:gd name="T14" fmla="*/ 3 w 17"/>
                <a:gd name="T15" fmla="*/ 21 h 22"/>
                <a:gd name="T16" fmla="*/ 3 w 17"/>
                <a:gd name="T17" fmla="*/ 20 h 22"/>
                <a:gd name="T18" fmla="*/ 14 w 17"/>
                <a:gd name="T19" fmla="*/ 1 h 22"/>
                <a:gd name="T20" fmla="*/ 13 w 17"/>
                <a:gd name="T21" fmla="*/ 1 h 22"/>
                <a:gd name="T22" fmla="*/ 14 w 17"/>
                <a:gd name="T23" fmla="*/ 1 h 22"/>
                <a:gd name="T24" fmla="*/ 1 w 17"/>
                <a:gd name="T25" fmla="*/ 19 h 22"/>
                <a:gd name="T26" fmla="*/ 2 w 17"/>
                <a:gd name="T27" fmla="*/ 19 h 22"/>
                <a:gd name="T28" fmla="*/ 11 w 17"/>
                <a:gd name="T29" fmla="*/ 1 h 22"/>
                <a:gd name="T30" fmla="*/ 11 w 17"/>
                <a:gd name="T31" fmla="*/ 0 h 22"/>
                <a:gd name="T32" fmla="*/ 12 w 17"/>
                <a:gd name="T33" fmla="*/ 1 h 22"/>
                <a:gd name="T34" fmla="*/ 1 w 17"/>
                <a:gd name="T35" fmla="*/ 18 h 22"/>
                <a:gd name="T36" fmla="*/ 1 w 17"/>
                <a:gd name="T37" fmla="*/ 17 h 22"/>
                <a:gd name="T38" fmla="*/ 1 w 17"/>
                <a:gd name="T39" fmla="*/ 18 h 22"/>
                <a:gd name="T40" fmla="*/ 1 w 17"/>
                <a:gd name="T41" fmla="*/ 16 h 22"/>
                <a:gd name="T42" fmla="*/ 2 w 17"/>
                <a:gd name="T43" fmla="*/ 16 h 22"/>
                <a:gd name="T44" fmla="*/ 2 w 17"/>
                <a:gd name="T45" fmla="*/ 15 h 22"/>
                <a:gd name="T46" fmla="*/ 2 w 17"/>
                <a:gd name="T47" fmla="*/ 14 h 22"/>
                <a:gd name="T48" fmla="*/ 3 w 17"/>
                <a:gd name="T49" fmla="*/ 13 h 22"/>
                <a:gd name="T50" fmla="*/ 3 w 17"/>
                <a:gd name="T51" fmla="*/ 13 h 22"/>
                <a:gd name="T52" fmla="*/ 3 w 17"/>
                <a:gd name="T53" fmla="*/ 12 h 22"/>
                <a:gd name="T54" fmla="*/ 4 w 17"/>
                <a:gd name="T55" fmla="*/ 11 h 22"/>
                <a:gd name="T56" fmla="*/ 4 w 17"/>
                <a:gd name="T57" fmla="*/ 11 h 22"/>
                <a:gd name="T58" fmla="*/ 5 w 17"/>
                <a:gd name="T59" fmla="*/ 10 h 22"/>
                <a:gd name="T60" fmla="*/ 5 w 17"/>
                <a:gd name="T61" fmla="*/ 9 h 22"/>
                <a:gd name="T62" fmla="*/ 6 w 17"/>
                <a:gd name="T63" fmla="*/ 8 h 22"/>
                <a:gd name="T64" fmla="*/ 5 w 17"/>
                <a:gd name="T65" fmla="*/ 9 h 22"/>
                <a:gd name="T66" fmla="*/ 7 w 17"/>
                <a:gd name="T67" fmla="*/ 7 h 22"/>
                <a:gd name="T68" fmla="*/ 6 w 17"/>
                <a:gd name="T69" fmla="*/ 8 h 22"/>
                <a:gd name="T70" fmla="*/ 8 w 17"/>
                <a:gd name="T71" fmla="*/ 5 h 22"/>
                <a:gd name="T72" fmla="*/ 7 w 17"/>
                <a:gd name="T73" fmla="*/ 6 h 22"/>
                <a:gd name="T74" fmla="*/ 9 w 17"/>
                <a:gd name="T75" fmla="*/ 4 h 22"/>
                <a:gd name="T76" fmla="*/ 8 w 17"/>
                <a:gd name="T77" fmla="*/ 5 h 22"/>
                <a:gd name="T78" fmla="*/ 9 w 17"/>
                <a:gd name="T79" fmla="*/ 2 h 22"/>
                <a:gd name="T80" fmla="*/ 9 w 17"/>
                <a:gd name="T81" fmla="*/ 3 h 22"/>
                <a:gd name="T82" fmla="*/ 10 w 17"/>
                <a:gd name="T83" fmla="*/ 2 h 22"/>
                <a:gd name="T84" fmla="*/ 11 w 17"/>
                <a:gd name="T8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22">
                  <a:moveTo>
                    <a:pt x="17" y="2"/>
                  </a:moveTo>
                  <a:cubicBezTo>
                    <a:pt x="16" y="2"/>
                    <a:pt x="16" y="2"/>
                    <a:pt x="16" y="2"/>
                  </a:cubicBezTo>
                  <a:cubicBezTo>
                    <a:pt x="16" y="1"/>
                    <a:pt x="16" y="1"/>
                    <a:pt x="16" y="1"/>
                  </a:cubicBezTo>
                  <a:cubicBezTo>
                    <a:pt x="16" y="1"/>
                    <a:pt x="16" y="1"/>
                    <a:pt x="16" y="1"/>
                  </a:cubicBezTo>
                  <a:cubicBezTo>
                    <a:pt x="17" y="2"/>
                    <a:pt x="17" y="2"/>
                    <a:pt x="17" y="2"/>
                  </a:cubicBezTo>
                  <a:cubicBezTo>
                    <a:pt x="17" y="2"/>
                    <a:pt x="17" y="2"/>
                    <a:pt x="17" y="2"/>
                  </a:cubicBezTo>
                  <a:cubicBezTo>
                    <a:pt x="17" y="2"/>
                    <a:pt x="17" y="2"/>
                    <a:pt x="17" y="2"/>
                  </a:cubicBezTo>
                  <a:close/>
                  <a:moveTo>
                    <a:pt x="4" y="22"/>
                  </a:moveTo>
                  <a:cubicBezTo>
                    <a:pt x="4" y="22"/>
                    <a:pt x="4" y="22"/>
                    <a:pt x="4" y="22"/>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lose/>
                  <a:moveTo>
                    <a:pt x="15" y="2"/>
                  </a:moveTo>
                  <a:cubicBezTo>
                    <a:pt x="14" y="1"/>
                    <a:pt x="14" y="1"/>
                    <a:pt x="14" y="1"/>
                  </a:cubicBezTo>
                  <a:cubicBezTo>
                    <a:pt x="14" y="1"/>
                    <a:pt x="14" y="1"/>
                    <a:pt x="14" y="1"/>
                  </a:cubicBezTo>
                  <a:cubicBezTo>
                    <a:pt x="14" y="1"/>
                    <a:pt x="14" y="1"/>
                    <a:pt x="14" y="1"/>
                  </a:cubicBezTo>
                  <a:cubicBezTo>
                    <a:pt x="15" y="1"/>
                    <a:pt x="15" y="1"/>
                    <a:pt x="15" y="1"/>
                  </a:cubicBezTo>
                  <a:cubicBezTo>
                    <a:pt x="16" y="1"/>
                    <a:pt x="16" y="1"/>
                    <a:pt x="16" y="1"/>
                  </a:cubicBezTo>
                  <a:cubicBezTo>
                    <a:pt x="16" y="1"/>
                    <a:pt x="16" y="1"/>
                    <a:pt x="16" y="1"/>
                  </a:cubicBezTo>
                  <a:lnTo>
                    <a:pt x="15" y="2"/>
                  </a:lnTo>
                  <a:close/>
                  <a:moveTo>
                    <a:pt x="3" y="21"/>
                  </a:moveTo>
                  <a:cubicBezTo>
                    <a:pt x="3" y="21"/>
                    <a:pt x="3" y="21"/>
                    <a:pt x="3" y="21"/>
                  </a:cubicBezTo>
                  <a:cubicBezTo>
                    <a:pt x="2" y="20"/>
                    <a:pt x="2" y="20"/>
                    <a:pt x="2" y="20"/>
                  </a:cubicBezTo>
                  <a:cubicBezTo>
                    <a:pt x="3" y="20"/>
                    <a:pt x="3" y="20"/>
                    <a:pt x="3" y="20"/>
                  </a:cubicBezTo>
                  <a:cubicBezTo>
                    <a:pt x="3" y="20"/>
                    <a:pt x="3" y="20"/>
                    <a:pt x="3" y="20"/>
                  </a:cubicBezTo>
                  <a:cubicBezTo>
                    <a:pt x="3" y="21"/>
                    <a:pt x="3" y="21"/>
                    <a:pt x="3" y="21"/>
                  </a:cubicBezTo>
                  <a:cubicBezTo>
                    <a:pt x="3" y="21"/>
                    <a:pt x="3" y="21"/>
                    <a:pt x="3" y="21"/>
                  </a:cubicBezTo>
                  <a:close/>
                  <a:moveTo>
                    <a:pt x="14" y="1"/>
                  </a:move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lose/>
                  <a:moveTo>
                    <a:pt x="2" y="19"/>
                  </a:moveTo>
                  <a:cubicBezTo>
                    <a:pt x="2" y="19"/>
                    <a:pt x="2" y="19"/>
                    <a:pt x="2" y="19"/>
                  </a:cubicBezTo>
                  <a:cubicBezTo>
                    <a:pt x="1" y="19"/>
                    <a:pt x="1" y="19"/>
                    <a:pt x="1" y="19"/>
                  </a:cubicBezTo>
                  <a:cubicBezTo>
                    <a:pt x="1" y="18"/>
                    <a:pt x="1" y="18"/>
                    <a:pt x="1" y="18"/>
                  </a:cubicBezTo>
                  <a:cubicBezTo>
                    <a:pt x="2" y="18"/>
                    <a:pt x="2" y="18"/>
                    <a:pt x="2" y="18"/>
                  </a:cubicBezTo>
                  <a:cubicBezTo>
                    <a:pt x="2" y="19"/>
                    <a:pt x="2" y="19"/>
                    <a:pt x="2" y="19"/>
                  </a:cubicBezTo>
                  <a:cubicBezTo>
                    <a:pt x="2" y="19"/>
                    <a:pt x="2" y="19"/>
                    <a:pt x="2" y="19"/>
                  </a:cubicBezTo>
                  <a:close/>
                  <a:moveTo>
                    <a:pt x="12" y="1"/>
                  </a:move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2" y="1"/>
                    <a:pt x="12" y="1"/>
                    <a:pt x="12" y="1"/>
                  </a:cubicBezTo>
                  <a:cubicBezTo>
                    <a:pt x="12" y="1"/>
                    <a:pt x="12" y="1"/>
                    <a:pt x="12" y="1"/>
                  </a:cubicBezTo>
                  <a:cubicBezTo>
                    <a:pt x="12" y="1"/>
                    <a:pt x="12" y="1"/>
                    <a:pt x="12" y="1"/>
                  </a:cubicBezTo>
                  <a:close/>
                  <a:moveTo>
                    <a:pt x="1" y="18"/>
                  </a:moveTo>
                  <a:cubicBezTo>
                    <a:pt x="1" y="18"/>
                    <a:pt x="1" y="18"/>
                    <a:pt x="1" y="18"/>
                  </a:cubicBezTo>
                  <a:cubicBezTo>
                    <a:pt x="1" y="18"/>
                    <a:pt x="1" y="18"/>
                    <a:pt x="1" y="18"/>
                  </a:cubicBezTo>
                  <a:cubicBezTo>
                    <a:pt x="1" y="17"/>
                    <a:pt x="0" y="17"/>
                    <a:pt x="0"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lose/>
                  <a:moveTo>
                    <a:pt x="1" y="17"/>
                  </a:moveTo>
                  <a:cubicBezTo>
                    <a:pt x="1" y="16"/>
                    <a:pt x="1" y="16"/>
                    <a:pt x="1" y="16"/>
                  </a:cubicBezTo>
                  <a:cubicBezTo>
                    <a:pt x="1" y="16"/>
                    <a:pt x="1" y="16"/>
                    <a:pt x="1" y="16"/>
                  </a:cubicBezTo>
                  <a:cubicBezTo>
                    <a:pt x="2" y="15"/>
                    <a:pt x="2" y="15"/>
                    <a:pt x="2" y="15"/>
                  </a:cubicBezTo>
                  <a:cubicBezTo>
                    <a:pt x="2" y="16"/>
                    <a:pt x="2" y="16"/>
                    <a:pt x="2" y="16"/>
                  </a:cubicBezTo>
                  <a:cubicBezTo>
                    <a:pt x="1" y="17"/>
                    <a:pt x="1" y="17"/>
                    <a:pt x="1" y="17"/>
                  </a:cubicBezTo>
                  <a:close/>
                  <a:moveTo>
                    <a:pt x="2" y="15"/>
                  </a:moveTo>
                  <a:cubicBezTo>
                    <a:pt x="2" y="15"/>
                    <a:pt x="2" y="15"/>
                    <a:pt x="2" y="15"/>
                  </a:cubicBezTo>
                  <a:cubicBezTo>
                    <a:pt x="2" y="14"/>
                    <a:pt x="2" y="14"/>
                    <a:pt x="2" y="14"/>
                  </a:cubicBezTo>
                  <a:cubicBezTo>
                    <a:pt x="2" y="14"/>
                    <a:pt x="2" y="14"/>
                    <a:pt x="2" y="14"/>
                  </a:cubicBezTo>
                  <a:cubicBezTo>
                    <a:pt x="2" y="14"/>
                    <a:pt x="2" y="14"/>
                    <a:pt x="2" y="14"/>
                  </a:cubicBezTo>
                  <a:cubicBezTo>
                    <a:pt x="2" y="15"/>
                    <a:pt x="2" y="15"/>
                    <a:pt x="2" y="15"/>
                  </a:cubicBezTo>
                  <a:close/>
                  <a:moveTo>
                    <a:pt x="3" y="14"/>
                  </a:move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lose/>
                  <a:moveTo>
                    <a:pt x="4" y="12"/>
                  </a:moveTo>
                  <a:cubicBezTo>
                    <a:pt x="3" y="12"/>
                    <a:pt x="3" y="12"/>
                    <a:pt x="3" y="12"/>
                  </a:cubicBezTo>
                  <a:cubicBezTo>
                    <a:pt x="4" y="11"/>
                    <a:pt x="4" y="11"/>
                    <a:pt x="4" y="11"/>
                  </a:cubicBezTo>
                  <a:cubicBezTo>
                    <a:pt x="4" y="11"/>
                    <a:pt x="4" y="11"/>
                    <a:pt x="4" y="11"/>
                  </a:cubicBezTo>
                  <a:cubicBezTo>
                    <a:pt x="4" y="11"/>
                    <a:pt x="4" y="11"/>
                    <a:pt x="4" y="11"/>
                  </a:cubicBezTo>
                  <a:cubicBezTo>
                    <a:pt x="4" y="12"/>
                    <a:pt x="4" y="12"/>
                    <a:pt x="4" y="12"/>
                  </a:cubicBezTo>
                  <a:close/>
                  <a:moveTo>
                    <a:pt x="4" y="11"/>
                  </a:moveTo>
                  <a:cubicBezTo>
                    <a:pt x="4" y="11"/>
                    <a:pt x="4" y="11"/>
                    <a:pt x="4" y="11"/>
                  </a:cubicBezTo>
                  <a:cubicBezTo>
                    <a:pt x="5" y="10"/>
                    <a:pt x="5" y="10"/>
                    <a:pt x="5" y="10"/>
                  </a:cubicBezTo>
                  <a:cubicBezTo>
                    <a:pt x="5" y="10"/>
                    <a:pt x="5" y="10"/>
                    <a:pt x="5" y="10"/>
                  </a:cubicBezTo>
                  <a:cubicBezTo>
                    <a:pt x="5" y="10"/>
                    <a:pt x="5" y="10"/>
                    <a:pt x="5" y="10"/>
                  </a:cubicBezTo>
                  <a:cubicBezTo>
                    <a:pt x="5" y="11"/>
                    <a:pt x="5" y="11"/>
                    <a:pt x="5" y="11"/>
                  </a:cubicBezTo>
                  <a:lnTo>
                    <a:pt x="4" y="11"/>
                  </a:lnTo>
                  <a:close/>
                  <a:moveTo>
                    <a:pt x="5" y="9"/>
                  </a:moveTo>
                  <a:cubicBezTo>
                    <a:pt x="5" y="9"/>
                    <a:pt x="5" y="9"/>
                    <a:pt x="5" y="9"/>
                  </a:cubicBezTo>
                  <a:cubicBezTo>
                    <a:pt x="6" y="8"/>
                    <a:pt x="6" y="8"/>
                    <a:pt x="6" y="8"/>
                  </a:cubicBezTo>
                  <a:cubicBezTo>
                    <a:pt x="6" y="8"/>
                    <a:pt x="6" y="8"/>
                    <a:pt x="6" y="8"/>
                  </a:cubicBezTo>
                  <a:cubicBezTo>
                    <a:pt x="6" y="8"/>
                    <a:pt x="6" y="8"/>
                    <a:pt x="6" y="8"/>
                  </a:cubicBezTo>
                  <a:cubicBezTo>
                    <a:pt x="6" y="9"/>
                    <a:pt x="6" y="9"/>
                    <a:pt x="6" y="9"/>
                  </a:cubicBezTo>
                  <a:lnTo>
                    <a:pt x="5" y="9"/>
                  </a:lnTo>
                  <a:close/>
                  <a:moveTo>
                    <a:pt x="6" y="8"/>
                  </a:moveTo>
                  <a:cubicBezTo>
                    <a:pt x="6" y="8"/>
                    <a:pt x="6" y="8"/>
                    <a:pt x="6" y="8"/>
                  </a:cubicBezTo>
                  <a:cubicBezTo>
                    <a:pt x="7" y="7"/>
                    <a:pt x="7" y="7"/>
                    <a:pt x="7" y="7"/>
                  </a:cubicBezTo>
                  <a:cubicBezTo>
                    <a:pt x="7" y="7"/>
                    <a:pt x="7" y="7"/>
                    <a:pt x="7" y="7"/>
                  </a:cubicBezTo>
                  <a:cubicBezTo>
                    <a:pt x="7" y="7"/>
                    <a:pt x="7" y="7"/>
                    <a:pt x="7" y="7"/>
                  </a:cubicBezTo>
                  <a:cubicBezTo>
                    <a:pt x="6" y="8"/>
                    <a:pt x="6" y="8"/>
                    <a:pt x="6" y="8"/>
                  </a:cubicBezTo>
                  <a:close/>
                  <a:moveTo>
                    <a:pt x="7" y="6"/>
                  </a:moveTo>
                  <a:cubicBezTo>
                    <a:pt x="7" y="6"/>
                    <a:pt x="7" y="6"/>
                    <a:pt x="7" y="6"/>
                  </a:cubicBezTo>
                  <a:cubicBezTo>
                    <a:pt x="8" y="5"/>
                    <a:pt x="8" y="5"/>
                    <a:pt x="8" y="5"/>
                  </a:cubicBezTo>
                  <a:cubicBezTo>
                    <a:pt x="8" y="5"/>
                    <a:pt x="8" y="5"/>
                    <a:pt x="8" y="5"/>
                  </a:cubicBezTo>
                  <a:cubicBezTo>
                    <a:pt x="8" y="6"/>
                    <a:pt x="8" y="6"/>
                    <a:pt x="8" y="6"/>
                  </a:cubicBezTo>
                  <a:cubicBezTo>
                    <a:pt x="7" y="6"/>
                    <a:pt x="7" y="6"/>
                    <a:pt x="7" y="6"/>
                  </a:cubicBezTo>
                  <a:close/>
                  <a:moveTo>
                    <a:pt x="8" y="5"/>
                  </a:moveTo>
                  <a:cubicBezTo>
                    <a:pt x="8" y="5"/>
                    <a:pt x="8" y="5"/>
                    <a:pt x="8" y="5"/>
                  </a:cubicBezTo>
                  <a:cubicBezTo>
                    <a:pt x="9" y="4"/>
                    <a:pt x="9" y="4"/>
                    <a:pt x="9" y="4"/>
                  </a:cubicBezTo>
                  <a:cubicBezTo>
                    <a:pt x="9" y="4"/>
                    <a:pt x="9" y="4"/>
                    <a:pt x="9" y="4"/>
                  </a:cubicBezTo>
                  <a:cubicBezTo>
                    <a:pt x="9" y="4"/>
                    <a:pt x="9" y="4"/>
                    <a:pt x="9" y="4"/>
                  </a:cubicBezTo>
                  <a:cubicBezTo>
                    <a:pt x="8" y="5"/>
                    <a:pt x="8" y="5"/>
                    <a:pt x="8" y="5"/>
                  </a:cubicBezTo>
                  <a:close/>
                  <a:moveTo>
                    <a:pt x="9" y="4"/>
                  </a:moveTo>
                  <a:cubicBezTo>
                    <a:pt x="9" y="3"/>
                    <a:pt x="9" y="3"/>
                    <a:pt x="9" y="3"/>
                  </a:cubicBezTo>
                  <a:cubicBezTo>
                    <a:pt x="9" y="2"/>
                    <a:pt x="9" y="2"/>
                    <a:pt x="9" y="2"/>
                  </a:cubicBezTo>
                  <a:cubicBezTo>
                    <a:pt x="10" y="2"/>
                    <a:pt x="10" y="2"/>
                    <a:pt x="10" y="2"/>
                  </a:cubicBezTo>
                  <a:cubicBezTo>
                    <a:pt x="10" y="3"/>
                    <a:pt x="10" y="3"/>
                    <a:pt x="10" y="3"/>
                  </a:cubicBezTo>
                  <a:cubicBezTo>
                    <a:pt x="9" y="3"/>
                    <a:pt x="9" y="3"/>
                    <a:pt x="9" y="3"/>
                  </a:cubicBezTo>
                  <a:lnTo>
                    <a:pt x="9" y="4"/>
                  </a:lnTo>
                  <a:close/>
                  <a:moveTo>
                    <a:pt x="10" y="2"/>
                  </a:moveTo>
                  <a:cubicBezTo>
                    <a:pt x="10" y="2"/>
                    <a:pt x="10" y="2"/>
                    <a:pt x="10" y="2"/>
                  </a:cubicBezTo>
                  <a:cubicBezTo>
                    <a:pt x="10" y="1"/>
                    <a:pt x="10" y="1"/>
                    <a:pt x="10" y="1"/>
                  </a:cubicBezTo>
                  <a:cubicBezTo>
                    <a:pt x="11" y="1"/>
                    <a:pt x="11" y="1"/>
                    <a:pt x="11" y="1"/>
                  </a:cubicBezTo>
                  <a:cubicBezTo>
                    <a:pt x="11" y="1"/>
                    <a:pt x="11" y="1"/>
                    <a:pt x="11" y="1"/>
                  </a:cubicBezTo>
                  <a:cubicBezTo>
                    <a:pt x="10" y="2"/>
                    <a:pt x="10" y="2"/>
                    <a:pt x="10" y="2"/>
                  </a:cubicBez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69" name="Freeform 1755"/>
            <p:cNvSpPr/>
            <p:nvPr/>
          </p:nvSpPr>
          <p:spPr bwMode="auto">
            <a:xfrm>
              <a:off x="2646363" y="2255838"/>
              <a:ext cx="7938" cy="19050"/>
            </a:xfrm>
            <a:custGeom>
              <a:avLst/>
              <a:gdLst>
                <a:gd name="T0" fmla="*/ 5 w 5"/>
                <a:gd name="T1" fmla="*/ 12 h 12"/>
                <a:gd name="T2" fmla="*/ 5 w 5"/>
                <a:gd name="T3" fmla="*/ 12 h 12"/>
                <a:gd name="T4" fmla="*/ 5 w 5"/>
                <a:gd name="T5" fmla="*/ 6 h 12"/>
                <a:gd name="T6" fmla="*/ 5 w 5"/>
                <a:gd name="T7" fmla="*/ 6 h 12"/>
                <a:gd name="T8" fmla="*/ 5 w 5"/>
                <a:gd name="T9" fmla="*/ 0 h 12"/>
                <a:gd name="T10" fmla="*/ 5 w 5"/>
                <a:gd name="T11" fmla="*/ 0 h 12"/>
                <a:gd name="T12" fmla="*/ 5 w 5"/>
                <a:gd name="T13" fmla="*/ 6 h 12"/>
                <a:gd name="T14" fmla="*/ 5 w 5"/>
                <a:gd name="T15" fmla="*/ 6 h 12"/>
                <a:gd name="T16" fmla="*/ 0 w 5"/>
                <a:gd name="T17" fmla="*/ 12 h 12"/>
                <a:gd name="T18" fmla="*/ 5 w 5"/>
                <a:gd name="T19" fmla="*/ 12 h 12"/>
                <a:gd name="T20" fmla="*/ 5 w 5"/>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2">
                  <a:moveTo>
                    <a:pt x="5" y="12"/>
                  </a:moveTo>
                  <a:lnTo>
                    <a:pt x="5" y="12"/>
                  </a:lnTo>
                  <a:lnTo>
                    <a:pt x="5" y="6"/>
                  </a:lnTo>
                  <a:lnTo>
                    <a:pt x="5" y="6"/>
                  </a:lnTo>
                  <a:lnTo>
                    <a:pt x="5" y="0"/>
                  </a:lnTo>
                  <a:lnTo>
                    <a:pt x="5" y="0"/>
                  </a:lnTo>
                  <a:lnTo>
                    <a:pt x="5" y="6"/>
                  </a:lnTo>
                  <a:lnTo>
                    <a:pt x="5" y="6"/>
                  </a:lnTo>
                  <a:lnTo>
                    <a:pt x="0" y="12"/>
                  </a:lnTo>
                  <a:lnTo>
                    <a:pt x="5" y="12"/>
                  </a:lnTo>
                  <a:lnTo>
                    <a:pt x="5" y="12"/>
                  </a:ln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0" name="Freeform 1756"/>
            <p:cNvSpPr>
              <a:spLocks noEditPoints="1"/>
            </p:cNvSpPr>
            <p:nvPr/>
          </p:nvSpPr>
          <p:spPr bwMode="auto">
            <a:xfrm>
              <a:off x="2663826" y="2079626"/>
              <a:ext cx="379413" cy="334963"/>
            </a:xfrm>
            <a:custGeom>
              <a:avLst/>
              <a:gdLst>
                <a:gd name="T0" fmla="*/ 37 w 43"/>
                <a:gd name="T1" fmla="*/ 35 h 38"/>
                <a:gd name="T2" fmla="*/ 37 w 43"/>
                <a:gd name="T3" fmla="*/ 34 h 38"/>
                <a:gd name="T4" fmla="*/ 38 w 43"/>
                <a:gd name="T5" fmla="*/ 32 h 38"/>
                <a:gd name="T6" fmla="*/ 39 w 43"/>
                <a:gd name="T7" fmla="*/ 31 h 38"/>
                <a:gd name="T8" fmla="*/ 40 w 43"/>
                <a:gd name="T9" fmla="*/ 29 h 38"/>
                <a:gd name="T10" fmla="*/ 41 w 43"/>
                <a:gd name="T11" fmla="*/ 28 h 38"/>
                <a:gd name="T12" fmla="*/ 42 w 43"/>
                <a:gd name="T13" fmla="*/ 27 h 38"/>
                <a:gd name="T14" fmla="*/ 42 w 43"/>
                <a:gd name="T15" fmla="*/ 26 h 38"/>
                <a:gd name="T16" fmla="*/ 43 w 43"/>
                <a:gd name="T17" fmla="*/ 26 h 38"/>
                <a:gd name="T18" fmla="*/ 35 w 43"/>
                <a:gd name="T19" fmla="*/ 37 h 38"/>
                <a:gd name="T20" fmla="*/ 42 w 43"/>
                <a:gd name="T21" fmla="*/ 23 h 38"/>
                <a:gd name="T22" fmla="*/ 33 w 43"/>
                <a:gd name="T23" fmla="*/ 38 h 38"/>
                <a:gd name="T24" fmla="*/ 41 w 43"/>
                <a:gd name="T25" fmla="*/ 23 h 38"/>
                <a:gd name="T26" fmla="*/ 32 w 43"/>
                <a:gd name="T27" fmla="*/ 38 h 38"/>
                <a:gd name="T28" fmla="*/ 32 w 43"/>
                <a:gd name="T29" fmla="*/ 38 h 38"/>
                <a:gd name="T30" fmla="*/ 40 w 43"/>
                <a:gd name="T31" fmla="*/ 21 h 38"/>
                <a:gd name="T32" fmla="*/ 31 w 43"/>
                <a:gd name="T33" fmla="*/ 37 h 38"/>
                <a:gd name="T34" fmla="*/ 38 w 43"/>
                <a:gd name="T35" fmla="*/ 20 h 38"/>
                <a:gd name="T36" fmla="*/ 28 w 43"/>
                <a:gd name="T37" fmla="*/ 36 h 38"/>
                <a:gd name="T38" fmla="*/ 38 w 43"/>
                <a:gd name="T39" fmla="*/ 19 h 38"/>
                <a:gd name="T40" fmla="*/ 27 w 43"/>
                <a:gd name="T41" fmla="*/ 36 h 38"/>
                <a:gd name="T42" fmla="*/ 28 w 43"/>
                <a:gd name="T43" fmla="*/ 36 h 38"/>
                <a:gd name="T44" fmla="*/ 36 w 43"/>
                <a:gd name="T45" fmla="*/ 17 h 38"/>
                <a:gd name="T46" fmla="*/ 25 w 43"/>
                <a:gd name="T47" fmla="*/ 34 h 38"/>
                <a:gd name="T48" fmla="*/ 34 w 43"/>
                <a:gd name="T49" fmla="*/ 16 h 38"/>
                <a:gd name="T50" fmla="*/ 23 w 43"/>
                <a:gd name="T51" fmla="*/ 34 h 38"/>
                <a:gd name="T52" fmla="*/ 34 w 43"/>
                <a:gd name="T53" fmla="*/ 16 h 38"/>
                <a:gd name="T54" fmla="*/ 34 w 43"/>
                <a:gd name="T55" fmla="*/ 16 h 38"/>
                <a:gd name="T56" fmla="*/ 23 w 43"/>
                <a:gd name="T57" fmla="*/ 34 h 38"/>
                <a:gd name="T58" fmla="*/ 32 w 43"/>
                <a:gd name="T59" fmla="*/ 14 h 38"/>
                <a:gd name="T60" fmla="*/ 20 w 43"/>
                <a:gd name="T61" fmla="*/ 32 h 38"/>
                <a:gd name="T62" fmla="*/ 30 w 43"/>
                <a:gd name="T63" fmla="*/ 13 h 38"/>
                <a:gd name="T64" fmla="*/ 18 w 43"/>
                <a:gd name="T65" fmla="*/ 32 h 38"/>
                <a:gd name="T66" fmla="*/ 19 w 43"/>
                <a:gd name="T67" fmla="*/ 32 h 38"/>
                <a:gd name="T68" fmla="*/ 30 w 43"/>
                <a:gd name="T69" fmla="*/ 12 h 38"/>
                <a:gd name="T70" fmla="*/ 18 w 43"/>
                <a:gd name="T71" fmla="*/ 31 h 38"/>
                <a:gd name="T72" fmla="*/ 28 w 43"/>
                <a:gd name="T73" fmla="*/ 10 h 38"/>
                <a:gd name="T74" fmla="*/ 15 w 43"/>
                <a:gd name="T75" fmla="*/ 30 h 38"/>
                <a:gd name="T76" fmla="*/ 27 w 43"/>
                <a:gd name="T77" fmla="*/ 10 h 38"/>
                <a:gd name="T78" fmla="*/ 15 w 43"/>
                <a:gd name="T79" fmla="*/ 30 h 38"/>
                <a:gd name="T80" fmla="*/ 15 w 43"/>
                <a:gd name="T81" fmla="*/ 30 h 38"/>
                <a:gd name="T82" fmla="*/ 26 w 43"/>
                <a:gd name="T83" fmla="*/ 9 h 38"/>
                <a:gd name="T84" fmla="*/ 13 w 43"/>
                <a:gd name="T85" fmla="*/ 29 h 38"/>
                <a:gd name="T86" fmla="*/ 23 w 43"/>
                <a:gd name="T87" fmla="*/ 7 h 38"/>
                <a:gd name="T88" fmla="*/ 10 w 43"/>
                <a:gd name="T89" fmla="*/ 28 h 38"/>
                <a:gd name="T90" fmla="*/ 23 w 43"/>
                <a:gd name="T91" fmla="*/ 7 h 38"/>
                <a:gd name="T92" fmla="*/ 23 w 43"/>
                <a:gd name="T93" fmla="*/ 7 h 38"/>
                <a:gd name="T94" fmla="*/ 10 w 43"/>
                <a:gd name="T95" fmla="*/ 28 h 38"/>
                <a:gd name="T96" fmla="*/ 21 w 43"/>
                <a:gd name="T97" fmla="*/ 5 h 38"/>
                <a:gd name="T98" fmla="*/ 7 w 43"/>
                <a:gd name="T99" fmla="*/ 26 h 38"/>
                <a:gd name="T100" fmla="*/ 19 w 43"/>
                <a:gd name="T101" fmla="*/ 4 h 38"/>
                <a:gd name="T102" fmla="*/ 6 w 43"/>
                <a:gd name="T103" fmla="*/ 26 h 38"/>
                <a:gd name="T104" fmla="*/ 19 w 43"/>
                <a:gd name="T105" fmla="*/ 4 h 38"/>
                <a:gd name="T106" fmla="*/ 19 w 43"/>
                <a:gd name="T107" fmla="*/ 4 h 38"/>
                <a:gd name="T108" fmla="*/ 5 w 43"/>
                <a:gd name="T109" fmla="*/ 25 h 38"/>
                <a:gd name="T110" fmla="*/ 17 w 43"/>
                <a:gd name="T111" fmla="*/ 2 h 38"/>
                <a:gd name="T112" fmla="*/ 3 w 43"/>
                <a:gd name="T113" fmla="*/ 24 h 38"/>
                <a:gd name="T114" fmla="*/ 15 w 43"/>
                <a:gd name="T115" fmla="*/ 1 h 38"/>
                <a:gd name="T116" fmla="*/ 1 w 43"/>
                <a:gd name="T117" fmla="*/ 23 h 38"/>
                <a:gd name="T118" fmla="*/ 2 w 43"/>
                <a:gd name="T119" fmla="*/ 24 h 38"/>
                <a:gd name="T120" fmla="*/ 14 w 43"/>
                <a:gd name="T121" fmla="*/ 0 h 38"/>
                <a:gd name="T122" fmla="*/ 0 w 43"/>
                <a:gd name="T12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38">
                  <a:moveTo>
                    <a:pt x="36" y="36"/>
                  </a:moveTo>
                  <a:cubicBezTo>
                    <a:pt x="36" y="37"/>
                    <a:pt x="36" y="37"/>
                    <a:pt x="36" y="37"/>
                  </a:cubicBezTo>
                  <a:cubicBezTo>
                    <a:pt x="36" y="36"/>
                    <a:pt x="36" y="36"/>
                    <a:pt x="36" y="36"/>
                  </a:cubicBezTo>
                  <a:cubicBezTo>
                    <a:pt x="36" y="36"/>
                    <a:pt x="36" y="36"/>
                    <a:pt x="36" y="36"/>
                  </a:cubicBezTo>
                  <a:cubicBezTo>
                    <a:pt x="36" y="35"/>
                    <a:pt x="36" y="35"/>
                    <a:pt x="36" y="35"/>
                  </a:cubicBezTo>
                  <a:cubicBezTo>
                    <a:pt x="37" y="35"/>
                    <a:pt x="37" y="35"/>
                    <a:pt x="37" y="35"/>
                  </a:cubicBezTo>
                  <a:cubicBezTo>
                    <a:pt x="37" y="36"/>
                    <a:pt x="37" y="36"/>
                    <a:pt x="37" y="36"/>
                  </a:cubicBezTo>
                  <a:cubicBezTo>
                    <a:pt x="37" y="36"/>
                    <a:pt x="37" y="36"/>
                    <a:pt x="37" y="36"/>
                  </a:cubicBezTo>
                  <a:cubicBezTo>
                    <a:pt x="36" y="36"/>
                    <a:pt x="36" y="36"/>
                    <a:pt x="36" y="36"/>
                  </a:cubicBezTo>
                  <a:close/>
                  <a:moveTo>
                    <a:pt x="37" y="35"/>
                  </a:moveTo>
                  <a:cubicBezTo>
                    <a:pt x="37" y="35"/>
                    <a:pt x="37" y="35"/>
                    <a:pt x="37" y="35"/>
                  </a:cubicBezTo>
                  <a:cubicBezTo>
                    <a:pt x="37" y="34"/>
                    <a:pt x="37" y="34"/>
                    <a:pt x="37" y="34"/>
                  </a:cubicBezTo>
                  <a:cubicBezTo>
                    <a:pt x="38" y="34"/>
                    <a:pt x="38" y="34"/>
                    <a:pt x="38" y="34"/>
                  </a:cubicBezTo>
                  <a:cubicBezTo>
                    <a:pt x="38" y="34"/>
                    <a:pt x="38" y="34"/>
                    <a:pt x="38" y="34"/>
                  </a:cubicBezTo>
                  <a:cubicBezTo>
                    <a:pt x="37" y="35"/>
                    <a:pt x="37" y="35"/>
                    <a:pt x="37" y="35"/>
                  </a:cubicBezTo>
                  <a:close/>
                  <a:moveTo>
                    <a:pt x="38" y="34"/>
                  </a:moveTo>
                  <a:cubicBezTo>
                    <a:pt x="38" y="33"/>
                    <a:pt x="38" y="33"/>
                    <a:pt x="38" y="33"/>
                  </a:cubicBezTo>
                  <a:cubicBezTo>
                    <a:pt x="38" y="32"/>
                    <a:pt x="38" y="32"/>
                    <a:pt x="38" y="32"/>
                  </a:cubicBezTo>
                  <a:cubicBezTo>
                    <a:pt x="39" y="32"/>
                    <a:pt x="39" y="32"/>
                    <a:pt x="39" y="32"/>
                  </a:cubicBezTo>
                  <a:cubicBezTo>
                    <a:pt x="39" y="33"/>
                    <a:pt x="39" y="33"/>
                    <a:pt x="39" y="33"/>
                  </a:cubicBezTo>
                  <a:cubicBezTo>
                    <a:pt x="38" y="34"/>
                    <a:pt x="38" y="34"/>
                    <a:pt x="38" y="34"/>
                  </a:cubicBezTo>
                  <a:close/>
                  <a:moveTo>
                    <a:pt x="39" y="32"/>
                  </a:moveTo>
                  <a:cubicBezTo>
                    <a:pt x="39" y="32"/>
                    <a:pt x="39" y="32"/>
                    <a:pt x="39" y="32"/>
                  </a:cubicBezTo>
                  <a:cubicBezTo>
                    <a:pt x="39" y="31"/>
                    <a:pt x="39" y="31"/>
                    <a:pt x="39" y="31"/>
                  </a:cubicBezTo>
                  <a:cubicBezTo>
                    <a:pt x="40" y="31"/>
                    <a:pt x="40" y="31"/>
                    <a:pt x="40" y="31"/>
                  </a:cubicBezTo>
                  <a:cubicBezTo>
                    <a:pt x="40" y="31"/>
                    <a:pt x="40" y="31"/>
                    <a:pt x="40" y="31"/>
                  </a:cubicBezTo>
                  <a:cubicBezTo>
                    <a:pt x="39" y="32"/>
                    <a:pt x="39" y="32"/>
                    <a:pt x="39" y="32"/>
                  </a:cubicBezTo>
                  <a:close/>
                  <a:moveTo>
                    <a:pt x="40" y="31"/>
                  </a:moveTo>
                  <a:cubicBezTo>
                    <a:pt x="40" y="30"/>
                    <a:pt x="40" y="30"/>
                    <a:pt x="40" y="30"/>
                  </a:cubicBezTo>
                  <a:cubicBezTo>
                    <a:pt x="40" y="29"/>
                    <a:pt x="40" y="29"/>
                    <a:pt x="40" y="29"/>
                  </a:cubicBezTo>
                  <a:cubicBezTo>
                    <a:pt x="40" y="29"/>
                    <a:pt x="40" y="29"/>
                    <a:pt x="40" y="29"/>
                  </a:cubicBezTo>
                  <a:cubicBezTo>
                    <a:pt x="40" y="30"/>
                    <a:pt x="40" y="30"/>
                    <a:pt x="40" y="30"/>
                  </a:cubicBezTo>
                  <a:cubicBezTo>
                    <a:pt x="40" y="31"/>
                    <a:pt x="40" y="31"/>
                    <a:pt x="40" y="31"/>
                  </a:cubicBezTo>
                  <a:close/>
                  <a:moveTo>
                    <a:pt x="41" y="29"/>
                  </a:moveTo>
                  <a:cubicBezTo>
                    <a:pt x="41" y="29"/>
                    <a:pt x="41" y="29"/>
                    <a:pt x="41" y="29"/>
                  </a:cubicBezTo>
                  <a:cubicBezTo>
                    <a:pt x="41" y="28"/>
                    <a:pt x="41" y="28"/>
                    <a:pt x="41" y="28"/>
                  </a:cubicBezTo>
                  <a:cubicBezTo>
                    <a:pt x="41" y="28"/>
                    <a:pt x="41" y="28"/>
                    <a:pt x="41" y="28"/>
                  </a:cubicBezTo>
                  <a:cubicBezTo>
                    <a:pt x="41" y="28"/>
                    <a:pt x="41" y="28"/>
                    <a:pt x="41" y="28"/>
                  </a:cubicBezTo>
                  <a:cubicBezTo>
                    <a:pt x="41" y="29"/>
                    <a:pt x="41" y="29"/>
                    <a:pt x="41" y="29"/>
                  </a:cubicBezTo>
                  <a:close/>
                  <a:moveTo>
                    <a:pt x="42" y="28"/>
                  </a:moveTo>
                  <a:cubicBezTo>
                    <a:pt x="41" y="27"/>
                    <a:pt x="41" y="27"/>
                    <a:pt x="41" y="27"/>
                  </a:cubicBezTo>
                  <a:cubicBezTo>
                    <a:pt x="42" y="27"/>
                    <a:pt x="42" y="27"/>
                    <a:pt x="42" y="27"/>
                  </a:cubicBezTo>
                  <a:cubicBezTo>
                    <a:pt x="42" y="27"/>
                    <a:pt x="42" y="27"/>
                    <a:pt x="42" y="27"/>
                  </a:cubicBezTo>
                  <a:cubicBezTo>
                    <a:pt x="42" y="26"/>
                    <a:pt x="42" y="26"/>
                    <a:pt x="42" y="26"/>
                  </a:cubicBezTo>
                  <a:cubicBezTo>
                    <a:pt x="42" y="27"/>
                    <a:pt x="42" y="27"/>
                    <a:pt x="42" y="27"/>
                  </a:cubicBezTo>
                  <a:cubicBezTo>
                    <a:pt x="42" y="27"/>
                    <a:pt x="42" y="27"/>
                    <a:pt x="42" y="27"/>
                  </a:cubicBezTo>
                  <a:cubicBezTo>
                    <a:pt x="42" y="28"/>
                    <a:pt x="42" y="28"/>
                    <a:pt x="42" y="28"/>
                  </a:cubicBezTo>
                  <a:close/>
                  <a:moveTo>
                    <a:pt x="42" y="26"/>
                  </a:moveTo>
                  <a:cubicBezTo>
                    <a:pt x="42" y="26"/>
                    <a:pt x="42" y="26"/>
                    <a:pt x="42" y="26"/>
                  </a:cubicBezTo>
                  <a:cubicBezTo>
                    <a:pt x="42" y="26"/>
                    <a:pt x="42" y="25"/>
                    <a:pt x="42" y="25"/>
                  </a:cubicBezTo>
                  <a:cubicBezTo>
                    <a:pt x="43" y="25"/>
                    <a:pt x="43" y="25"/>
                    <a:pt x="43" y="25"/>
                  </a:cubicBezTo>
                  <a:cubicBezTo>
                    <a:pt x="43" y="25"/>
                    <a:pt x="43" y="25"/>
                    <a:pt x="43" y="25"/>
                  </a:cubicBezTo>
                  <a:cubicBezTo>
                    <a:pt x="43" y="25"/>
                    <a:pt x="43" y="26"/>
                    <a:pt x="43" y="26"/>
                  </a:cubicBezTo>
                  <a:cubicBezTo>
                    <a:pt x="43" y="26"/>
                    <a:pt x="43" y="26"/>
                    <a:pt x="43" y="26"/>
                  </a:cubicBezTo>
                  <a:lnTo>
                    <a:pt x="42" y="26"/>
                  </a:lnTo>
                  <a:close/>
                  <a:moveTo>
                    <a:pt x="36" y="37"/>
                  </a:moveTo>
                  <a:cubicBezTo>
                    <a:pt x="35" y="37"/>
                    <a:pt x="35" y="37"/>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lose/>
                  <a:moveTo>
                    <a:pt x="43" y="24"/>
                  </a:moveTo>
                  <a:cubicBezTo>
                    <a:pt x="42" y="24"/>
                    <a:pt x="42" y="24"/>
                    <a:pt x="42" y="24"/>
                  </a:cubicBezTo>
                  <a:cubicBezTo>
                    <a:pt x="42" y="24"/>
                    <a:pt x="42" y="24"/>
                    <a:pt x="42" y="23"/>
                  </a:cubicBezTo>
                  <a:cubicBezTo>
                    <a:pt x="42" y="23"/>
                    <a:pt x="42" y="23"/>
                    <a:pt x="42" y="23"/>
                  </a:cubicBezTo>
                  <a:cubicBezTo>
                    <a:pt x="42" y="23"/>
                    <a:pt x="42" y="23"/>
                    <a:pt x="42" y="23"/>
                  </a:cubicBezTo>
                  <a:cubicBezTo>
                    <a:pt x="42" y="23"/>
                    <a:pt x="43" y="24"/>
                    <a:pt x="43" y="24"/>
                  </a:cubicBezTo>
                  <a:cubicBezTo>
                    <a:pt x="43" y="24"/>
                    <a:pt x="43" y="24"/>
                    <a:pt x="43" y="24"/>
                  </a:cubicBezTo>
                  <a:close/>
                  <a:moveTo>
                    <a:pt x="34" y="38"/>
                  </a:moveTo>
                  <a:cubicBezTo>
                    <a:pt x="34" y="38"/>
                    <a:pt x="33" y="38"/>
                    <a:pt x="33" y="38"/>
                  </a:cubicBezTo>
                  <a:cubicBezTo>
                    <a:pt x="33" y="38"/>
                    <a:pt x="33" y="38"/>
                    <a:pt x="33" y="38"/>
                  </a:cubicBezTo>
                  <a:cubicBezTo>
                    <a:pt x="33" y="38"/>
                    <a:pt x="33" y="38"/>
                    <a:pt x="33" y="38"/>
                  </a:cubicBezTo>
                  <a:cubicBezTo>
                    <a:pt x="33" y="38"/>
                    <a:pt x="34" y="38"/>
                    <a:pt x="34" y="38"/>
                  </a:cubicBezTo>
                  <a:cubicBezTo>
                    <a:pt x="34" y="38"/>
                    <a:pt x="34" y="38"/>
                    <a:pt x="34" y="38"/>
                  </a:cubicBezTo>
                  <a:cubicBezTo>
                    <a:pt x="34" y="38"/>
                    <a:pt x="34" y="38"/>
                    <a:pt x="34" y="38"/>
                  </a:cubicBezTo>
                  <a:close/>
                  <a:moveTo>
                    <a:pt x="42" y="23"/>
                  </a:moveTo>
                  <a:cubicBezTo>
                    <a:pt x="41" y="23"/>
                    <a:pt x="41" y="23"/>
                    <a:pt x="41" y="23"/>
                  </a:cubicBezTo>
                  <a:cubicBezTo>
                    <a:pt x="41" y="22"/>
                    <a:pt x="41" y="22"/>
                    <a:pt x="41" y="22"/>
                  </a:cubicBezTo>
                  <a:cubicBezTo>
                    <a:pt x="41" y="22"/>
                    <a:pt x="41" y="22"/>
                    <a:pt x="41" y="22"/>
                  </a:cubicBezTo>
                  <a:cubicBezTo>
                    <a:pt x="41" y="22"/>
                    <a:pt x="41" y="22"/>
                    <a:pt x="41" y="22"/>
                  </a:cubicBezTo>
                  <a:cubicBezTo>
                    <a:pt x="42" y="23"/>
                    <a:pt x="42" y="23"/>
                    <a:pt x="42" y="23"/>
                  </a:cubicBezTo>
                  <a:cubicBezTo>
                    <a:pt x="42" y="23"/>
                    <a:pt x="42" y="23"/>
                    <a:pt x="42" y="23"/>
                  </a:cubicBezTo>
                  <a:close/>
                  <a:moveTo>
                    <a:pt x="32" y="38"/>
                  </a:moveTo>
                  <a:cubicBezTo>
                    <a:pt x="31" y="37"/>
                    <a:pt x="31" y="37"/>
                    <a:pt x="31" y="37"/>
                  </a:cubicBezTo>
                  <a:cubicBezTo>
                    <a:pt x="31" y="37"/>
                    <a:pt x="31" y="37"/>
                    <a:pt x="31" y="37"/>
                  </a:cubicBezTo>
                  <a:cubicBezTo>
                    <a:pt x="31" y="37"/>
                    <a:pt x="31" y="37"/>
                    <a:pt x="31" y="37"/>
                  </a:cubicBezTo>
                  <a:cubicBezTo>
                    <a:pt x="32" y="37"/>
                    <a:pt x="32" y="37"/>
                    <a:pt x="32" y="37"/>
                  </a:cubicBezTo>
                  <a:cubicBezTo>
                    <a:pt x="32" y="38"/>
                    <a:pt x="32" y="38"/>
                    <a:pt x="32" y="38"/>
                  </a:cubicBezTo>
                  <a:cubicBezTo>
                    <a:pt x="32" y="38"/>
                    <a:pt x="32" y="38"/>
                    <a:pt x="32" y="38"/>
                  </a:cubicBezTo>
                  <a:close/>
                  <a:moveTo>
                    <a:pt x="40" y="22"/>
                  </a:moveTo>
                  <a:cubicBezTo>
                    <a:pt x="40" y="22"/>
                    <a:pt x="40" y="22"/>
                    <a:pt x="40" y="22"/>
                  </a:cubicBezTo>
                  <a:cubicBezTo>
                    <a:pt x="40" y="21"/>
                    <a:pt x="40" y="21"/>
                    <a:pt x="39" y="21"/>
                  </a:cubicBezTo>
                  <a:cubicBezTo>
                    <a:pt x="39" y="21"/>
                    <a:pt x="39" y="21"/>
                    <a:pt x="39" y="21"/>
                  </a:cubicBezTo>
                  <a:cubicBezTo>
                    <a:pt x="40" y="21"/>
                    <a:pt x="40" y="21"/>
                    <a:pt x="40" y="21"/>
                  </a:cubicBezTo>
                  <a:cubicBezTo>
                    <a:pt x="40" y="21"/>
                    <a:pt x="40" y="21"/>
                    <a:pt x="40" y="21"/>
                  </a:cubicBezTo>
                  <a:cubicBezTo>
                    <a:pt x="40" y="22"/>
                    <a:pt x="40" y="22"/>
                    <a:pt x="40" y="22"/>
                  </a:cubicBezTo>
                  <a:close/>
                  <a:moveTo>
                    <a:pt x="31" y="37"/>
                  </a:moveTo>
                  <a:cubicBezTo>
                    <a:pt x="30" y="37"/>
                    <a:pt x="30" y="37"/>
                    <a:pt x="30" y="37"/>
                  </a:cubicBezTo>
                  <a:cubicBezTo>
                    <a:pt x="30" y="36"/>
                    <a:pt x="30" y="36"/>
                    <a:pt x="30" y="36"/>
                  </a:cubicBezTo>
                  <a:cubicBezTo>
                    <a:pt x="30" y="36"/>
                    <a:pt x="30" y="36"/>
                    <a:pt x="30" y="36"/>
                  </a:cubicBezTo>
                  <a:cubicBezTo>
                    <a:pt x="31" y="37"/>
                    <a:pt x="31" y="37"/>
                    <a:pt x="31" y="37"/>
                  </a:cubicBezTo>
                  <a:cubicBezTo>
                    <a:pt x="31" y="37"/>
                    <a:pt x="31" y="37"/>
                    <a:pt x="31" y="37"/>
                  </a:cubicBezTo>
                  <a:cubicBezTo>
                    <a:pt x="31" y="37"/>
                    <a:pt x="31" y="37"/>
                    <a:pt x="31" y="37"/>
                  </a:cubicBezTo>
                  <a:close/>
                  <a:moveTo>
                    <a:pt x="39" y="21"/>
                  </a:moveTo>
                  <a:cubicBezTo>
                    <a:pt x="39" y="21"/>
                    <a:pt x="39" y="21"/>
                    <a:pt x="39" y="21"/>
                  </a:cubicBezTo>
                  <a:cubicBezTo>
                    <a:pt x="39" y="20"/>
                    <a:pt x="38" y="20"/>
                    <a:pt x="38" y="20"/>
                  </a:cubicBezTo>
                  <a:cubicBezTo>
                    <a:pt x="38" y="20"/>
                    <a:pt x="38" y="20"/>
                    <a:pt x="38" y="20"/>
                  </a:cubicBezTo>
                  <a:cubicBezTo>
                    <a:pt x="38" y="20"/>
                    <a:pt x="38" y="20"/>
                    <a:pt x="38" y="20"/>
                  </a:cubicBezTo>
                  <a:cubicBezTo>
                    <a:pt x="39" y="20"/>
                    <a:pt x="39" y="20"/>
                    <a:pt x="39" y="20"/>
                  </a:cubicBezTo>
                  <a:cubicBezTo>
                    <a:pt x="39" y="21"/>
                    <a:pt x="39" y="21"/>
                    <a:pt x="39" y="21"/>
                  </a:cubicBezTo>
                  <a:close/>
                  <a:moveTo>
                    <a:pt x="29" y="36"/>
                  </a:move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lose/>
                  <a:moveTo>
                    <a:pt x="38" y="19"/>
                  </a:moveTo>
                  <a:cubicBezTo>
                    <a:pt x="38" y="19"/>
                    <a:pt x="38" y="19"/>
                    <a:pt x="38" y="19"/>
                  </a:cubicBezTo>
                  <a:cubicBezTo>
                    <a:pt x="37" y="19"/>
                    <a:pt x="37" y="19"/>
                    <a:pt x="37" y="19"/>
                  </a:cubicBezTo>
                  <a:cubicBezTo>
                    <a:pt x="37" y="18"/>
                    <a:pt x="37" y="18"/>
                    <a:pt x="37" y="18"/>
                  </a:cubicBezTo>
                  <a:cubicBezTo>
                    <a:pt x="37" y="18"/>
                    <a:pt x="37" y="18"/>
                    <a:pt x="37" y="18"/>
                  </a:cubicBezTo>
                  <a:cubicBezTo>
                    <a:pt x="37" y="19"/>
                    <a:pt x="38" y="19"/>
                    <a:pt x="38" y="19"/>
                  </a:cubicBezTo>
                  <a:cubicBezTo>
                    <a:pt x="38" y="19"/>
                    <a:pt x="38" y="19"/>
                    <a:pt x="38" y="19"/>
                  </a:cubicBezTo>
                  <a:close/>
                  <a:moveTo>
                    <a:pt x="27" y="36"/>
                  </a:moveTo>
                  <a:cubicBezTo>
                    <a:pt x="27" y="36"/>
                    <a:pt x="27" y="35"/>
                    <a:pt x="26" y="35"/>
                  </a:cubicBezTo>
                  <a:cubicBezTo>
                    <a:pt x="26" y="35"/>
                    <a:pt x="26" y="35"/>
                    <a:pt x="26" y="35"/>
                  </a:cubicBezTo>
                  <a:cubicBezTo>
                    <a:pt x="27" y="35"/>
                    <a:pt x="27" y="35"/>
                    <a:pt x="27" y="35"/>
                  </a:cubicBezTo>
                  <a:cubicBezTo>
                    <a:pt x="27" y="35"/>
                    <a:pt x="27" y="35"/>
                    <a:pt x="28" y="35"/>
                  </a:cubicBezTo>
                  <a:cubicBezTo>
                    <a:pt x="28" y="36"/>
                    <a:pt x="28" y="36"/>
                    <a:pt x="28" y="36"/>
                  </a:cubicBezTo>
                  <a:cubicBezTo>
                    <a:pt x="28" y="36"/>
                    <a:pt x="28" y="36"/>
                    <a:pt x="28" y="36"/>
                  </a:cubicBezTo>
                  <a:lnTo>
                    <a:pt x="27" y="36"/>
                  </a:lnTo>
                  <a:close/>
                  <a:moveTo>
                    <a:pt x="37" y="18"/>
                  </a:moveTo>
                  <a:cubicBezTo>
                    <a:pt x="36" y="18"/>
                    <a:pt x="36" y="18"/>
                    <a:pt x="36" y="18"/>
                  </a:cubicBezTo>
                  <a:cubicBezTo>
                    <a:pt x="36" y="18"/>
                    <a:pt x="36" y="18"/>
                    <a:pt x="36" y="18"/>
                  </a:cubicBezTo>
                  <a:cubicBezTo>
                    <a:pt x="35" y="17"/>
                    <a:pt x="35" y="17"/>
                    <a:pt x="35" y="17"/>
                  </a:cubicBezTo>
                  <a:cubicBezTo>
                    <a:pt x="36" y="17"/>
                    <a:pt x="36" y="17"/>
                    <a:pt x="36" y="17"/>
                  </a:cubicBezTo>
                  <a:cubicBezTo>
                    <a:pt x="36" y="17"/>
                    <a:pt x="36" y="18"/>
                    <a:pt x="37" y="18"/>
                  </a:cubicBezTo>
                  <a:cubicBezTo>
                    <a:pt x="37" y="18"/>
                    <a:pt x="37" y="18"/>
                    <a:pt x="37" y="18"/>
                  </a:cubicBezTo>
                  <a:close/>
                  <a:moveTo>
                    <a:pt x="26" y="35"/>
                  </a:moveTo>
                  <a:cubicBezTo>
                    <a:pt x="25" y="35"/>
                    <a:pt x="25" y="35"/>
                    <a:pt x="25" y="35"/>
                  </a:cubicBezTo>
                  <a:cubicBezTo>
                    <a:pt x="25" y="34"/>
                    <a:pt x="25" y="34"/>
                    <a:pt x="25" y="34"/>
                  </a:cubicBezTo>
                  <a:cubicBezTo>
                    <a:pt x="25" y="34"/>
                    <a:pt x="25" y="34"/>
                    <a:pt x="25" y="34"/>
                  </a:cubicBezTo>
                  <a:cubicBezTo>
                    <a:pt x="25" y="34"/>
                    <a:pt x="26" y="35"/>
                    <a:pt x="26" y="35"/>
                  </a:cubicBezTo>
                  <a:cubicBezTo>
                    <a:pt x="26" y="35"/>
                    <a:pt x="26" y="35"/>
                    <a:pt x="26" y="35"/>
                  </a:cubicBezTo>
                  <a:cubicBezTo>
                    <a:pt x="26" y="35"/>
                    <a:pt x="26" y="35"/>
                    <a:pt x="26" y="35"/>
                  </a:cubicBezTo>
                  <a:close/>
                  <a:moveTo>
                    <a:pt x="35" y="17"/>
                  </a:moveTo>
                  <a:cubicBezTo>
                    <a:pt x="35" y="17"/>
                    <a:pt x="35" y="17"/>
                    <a:pt x="35" y="17"/>
                  </a:cubicBezTo>
                  <a:cubicBezTo>
                    <a:pt x="35" y="17"/>
                    <a:pt x="34" y="17"/>
                    <a:pt x="34" y="16"/>
                  </a:cubicBezTo>
                  <a:cubicBezTo>
                    <a:pt x="34" y="16"/>
                    <a:pt x="34" y="16"/>
                    <a:pt x="34" y="16"/>
                  </a:cubicBezTo>
                  <a:cubicBezTo>
                    <a:pt x="34" y="16"/>
                    <a:pt x="34" y="16"/>
                    <a:pt x="34" y="16"/>
                  </a:cubicBezTo>
                  <a:cubicBezTo>
                    <a:pt x="35" y="16"/>
                    <a:pt x="35" y="17"/>
                    <a:pt x="35" y="17"/>
                  </a:cubicBezTo>
                  <a:cubicBezTo>
                    <a:pt x="35" y="17"/>
                    <a:pt x="35" y="17"/>
                    <a:pt x="35" y="17"/>
                  </a:cubicBezTo>
                  <a:close/>
                  <a:moveTo>
                    <a:pt x="24" y="34"/>
                  </a:moveTo>
                  <a:cubicBezTo>
                    <a:pt x="24" y="34"/>
                    <a:pt x="24"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lose/>
                  <a:moveTo>
                    <a:pt x="34" y="16"/>
                  </a:moveTo>
                  <a:cubicBezTo>
                    <a:pt x="34" y="16"/>
                    <a:pt x="34" y="16"/>
                    <a:pt x="34" y="16"/>
                  </a:cubicBezTo>
                  <a:cubicBezTo>
                    <a:pt x="33" y="16"/>
                    <a:pt x="33" y="15"/>
                    <a:pt x="33" y="15"/>
                  </a:cubicBezTo>
                  <a:cubicBezTo>
                    <a:pt x="33" y="15"/>
                    <a:pt x="33" y="15"/>
                    <a:pt x="33" y="15"/>
                  </a:cubicBezTo>
                  <a:cubicBezTo>
                    <a:pt x="33" y="15"/>
                    <a:pt x="33" y="15"/>
                    <a:pt x="33" y="15"/>
                  </a:cubicBezTo>
                  <a:cubicBezTo>
                    <a:pt x="33" y="15"/>
                    <a:pt x="34" y="15"/>
                    <a:pt x="34" y="16"/>
                  </a:cubicBezTo>
                  <a:cubicBezTo>
                    <a:pt x="34" y="16"/>
                    <a:pt x="34" y="16"/>
                    <a:pt x="34" y="16"/>
                  </a:cubicBezTo>
                  <a:close/>
                  <a:moveTo>
                    <a:pt x="23" y="34"/>
                  </a:moveTo>
                  <a:cubicBezTo>
                    <a:pt x="22" y="34"/>
                    <a:pt x="22" y="33"/>
                    <a:pt x="22" y="33"/>
                  </a:cubicBezTo>
                  <a:cubicBezTo>
                    <a:pt x="21" y="33"/>
                    <a:pt x="21" y="33"/>
                    <a:pt x="21" y="33"/>
                  </a:cubicBezTo>
                  <a:cubicBezTo>
                    <a:pt x="22" y="33"/>
                    <a:pt x="22" y="33"/>
                    <a:pt x="22" y="33"/>
                  </a:cubicBezTo>
                  <a:cubicBezTo>
                    <a:pt x="22" y="33"/>
                    <a:pt x="22" y="33"/>
                    <a:pt x="23" y="33"/>
                  </a:cubicBezTo>
                  <a:cubicBezTo>
                    <a:pt x="23" y="34"/>
                    <a:pt x="23" y="34"/>
                    <a:pt x="23" y="34"/>
                  </a:cubicBezTo>
                  <a:cubicBezTo>
                    <a:pt x="23" y="34"/>
                    <a:pt x="23" y="34"/>
                    <a:pt x="23" y="34"/>
                  </a:cubicBezTo>
                  <a:close/>
                  <a:moveTo>
                    <a:pt x="33" y="15"/>
                  </a:moveTo>
                  <a:cubicBezTo>
                    <a:pt x="32" y="15"/>
                    <a:pt x="32" y="15"/>
                    <a:pt x="32" y="15"/>
                  </a:cubicBezTo>
                  <a:cubicBezTo>
                    <a:pt x="32" y="15"/>
                    <a:pt x="32" y="14"/>
                    <a:pt x="32" y="14"/>
                  </a:cubicBezTo>
                  <a:cubicBezTo>
                    <a:pt x="32" y="14"/>
                    <a:pt x="32" y="14"/>
                    <a:pt x="32" y="14"/>
                  </a:cubicBezTo>
                  <a:cubicBezTo>
                    <a:pt x="32" y="14"/>
                    <a:pt x="32" y="14"/>
                    <a:pt x="32" y="14"/>
                  </a:cubicBezTo>
                  <a:cubicBezTo>
                    <a:pt x="32" y="14"/>
                    <a:pt x="32" y="14"/>
                    <a:pt x="33" y="14"/>
                  </a:cubicBezTo>
                  <a:cubicBezTo>
                    <a:pt x="33" y="15"/>
                    <a:pt x="33" y="15"/>
                    <a:pt x="33" y="15"/>
                  </a:cubicBezTo>
                  <a:close/>
                  <a:moveTo>
                    <a:pt x="21" y="33"/>
                  </a:moveTo>
                  <a:cubicBezTo>
                    <a:pt x="21" y="33"/>
                    <a:pt x="20" y="33"/>
                    <a:pt x="20" y="33"/>
                  </a:cubicBezTo>
                  <a:cubicBezTo>
                    <a:pt x="20" y="32"/>
                    <a:pt x="20" y="32"/>
                    <a:pt x="20" y="32"/>
                  </a:cubicBezTo>
                  <a:cubicBezTo>
                    <a:pt x="20" y="32"/>
                    <a:pt x="20" y="32"/>
                    <a:pt x="20" y="32"/>
                  </a:cubicBezTo>
                  <a:cubicBezTo>
                    <a:pt x="20" y="32"/>
                    <a:pt x="21" y="33"/>
                    <a:pt x="21" y="33"/>
                  </a:cubicBezTo>
                  <a:cubicBezTo>
                    <a:pt x="21" y="33"/>
                    <a:pt x="21" y="33"/>
                    <a:pt x="21" y="33"/>
                  </a:cubicBezTo>
                  <a:cubicBezTo>
                    <a:pt x="21" y="33"/>
                    <a:pt x="21" y="33"/>
                    <a:pt x="21" y="33"/>
                  </a:cubicBezTo>
                  <a:close/>
                  <a:moveTo>
                    <a:pt x="31" y="14"/>
                  </a:moveTo>
                  <a:cubicBezTo>
                    <a:pt x="31" y="14"/>
                    <a:pt x="31" y="14"/>
                    <a:pt x="31" y="14"/>
                  </a:cubicBezTo>
                  <a:cubicBezTo>
                    <a:pt x="31" y="13"/>
                    <a:pt x="31" y="13"/>
                    <a:pt x="30" y="13"/>
                  </a:cubicBezTo>
                  <a:cubicBezTo>
                    <a:pt x="30" y="13"/>
                    <a:pt x="30" y="13"/>
                    <a:pt x="30" y="13"/>
                  </a:cubicBezTo>
                  <a:cubicBezTo>
                    <a:pt x="30" y="13"/>
                    <a:pt x="30" y="13"/>
                    <a:pt x="30" y="13"/>
                  </a:cubicBezTo>
                  <a:cubicBezTo>
                    <a:pt x="31" y="13"/>
                    <a:pt x="31" y="13"/>
                    <a:pt x="31" y="13"/>
                  </a:cubicBezTo>
                  <a:cubicBezTo>
                    <a:pt x="31" y="14"/>
                    <a:pt x="31" y="14"/>
                    <a:pt x="31" y="14"/>
                  </a:cubicBezTo>
                  <a:close/>
                  <a:moveTo>
                    <a:pt x="19" y="32"/>
                  </a:moveTo>
                  <a:cubicBezTo>
                    <a:pt x="19" y="32"/>
                    <a:pt x="19" y="32"/>
                    <a:pt x="18" y="32"/>
                  </a:cubicBezTo>
                  <a:cubicBezTo>
                    <a:pt x="18" y="32"/>
                    <a:pt x="18" y="32"/>
                    <a:pt x="18" y="32"/>
                  </a:cubicBezTo>
                  <a:cubicBezTo>
                    <a:pt x="18" y="32"/>
                    <a:pt x="18" y="32"/>
                    <a:pt x="18" y="32"/>
                  </a:cubicBezTo>
                  <a:cubicBezTo>
                    <a:pt x="19" y="32"/>
                    <a:pt x="19" y="32"/>
                    <a:pt x="19" y="32"/>
                  </a:cubicBezTo>
                  <a:cubicBezTo>
                    <a:pt x="20" y="32"/>
                    <a:pt x="20" y="32"/>
                    <a:pt x="20" y="32"/>
                  </a:cubicBezTo>
                  <a:cubicBezTo>
                    <a:pt x="20" y="32"/>
                    <a:pt x="20" y="32"/>
                    <a:pt x="20" y="32"/>
                  </a:cubicBezTo>
                  <a:lnTo>
                    <a:pt x="19" y="32"/>
                  </a:lnTo>
                  <a:close/>
                  <a:moveTo>
                    <a:pt x="30" y="12"/>
                  </a:moveTo>
                  <a:cubicBezTo>
                    <a:pt x="30" y="12"/>
                    <a:pt x="30" y="12"/>
                    <a:pt x="30" y="12"/>
                  </a:cubicBezTo>
                  <a:cubicBezTo>
                    <a:pt x="29" y="12"/>
                    <a:pt x="29" y="12"/>
                    <a:pt x="29" y="12"/>
                  </a:cubicBezTo>
                  <a:cubicBezTo>
                    <a:pt x="29" y="12"/>
                    <a:pt x="29" y="12"/>
                    <a:pt x="29" y="12"/>
                  </a:cubicBezTo>
                  <a:cubicBezTo>
                    <a:pt x="29" y="12"/>
                    <a:pt x="29" y="12"/>
                    <a:pt x="29" y="12"/>
                  </a:cubicBezTo>
                  <a:cubicBezTo>
                    <a:pt x="29" y="12"/>
                    <a:pt x="30" y="12"/>
                    <a:pt x="30" y="12"/>
                  </a:cubicBezTo>
                  <a:cubicBezTo>
                    <a:pt x="30" y="12"/>
                    <a:pt x="30" y="12"/>
                    <a:pt x="30" y="12"/>
                  </a:cubicBezTo>
                  <a:close/>
                  <a:moveTo>
                    <a:pt x="18" y="32"/>
                  </a:moveTo>
                  <a:cubicBezTo>
                    <a:pt x="17" y="31"/>
                    <a:pt x="17" y="31"/>
                    <a:pt x="17" y="31"/>
                  </a:cubicBezTo>
                  <a:cubicBezTo>
                    <a:pt x="17" y="31"/>
                    <a:pt x="17" y="31"/>
                    <a:pt x="17" y="31"/>
                  </a:cubicBezTo>
                  <a:cubicBezTo>
                    <a:pt x="17" y="31"/>
                    <a:pt x="17" y="31"/>
                    <a:pt x="17" y="31"/>
                  </a:cubicBezTo>
                  <a:cubicBezTo>
                    <a:pt x="17" y="31"/>
                    <a:pt x="18" y="31"/>
                    <a:pt x="18" y="31"/>
                  </a:cubicBezTo>
                  <a:cubicBezTo>
                    <a:pt x="18" y="32"/>
                    <a:pt x="18" y="32"/>
                    <a:pt x="18" y="32"/>
                  </a:cubicBezTo>
                  <a:cubicBezTo>
                    <a:pt x="18" y="32"/>
                    <a:pt x="18" y="32"/>
                    <a:pt x="18" y="32"/>
                  </a:cubicBezTo>
                  <a:close/>
                  <a:moveTo>
                    <a:pt x="29" y="11"/>
                  </a:moveTo>
                  <a:cubicBezTo>
                    <a:pt x="28" y="11"/>
                    <a:pt x="28" y="11"/>
                    <a:pt x="28" y="11"/>
                  </a:cubicBezTo>
                  <a:cubicBezTo>
                    <a:pt x="28" y="11"/>
                    <a:pt x="28" y="11"/>
                    <a:pt x="28" y="11"/>
                  </a:cubicBezTo>
                  <a:cubicBezTo>
                    <a:pt x="28" y="10"/>
                    <a:pt x="28" y="10"/>
                    <a:pt x="28" y="10"/>
                  </a:cubicBezTo>
                  <a:cubicBezTo>
                    <a:pt x="28" y="10"/>
                    <a:pt x="28" y="10"/>
                    <a:pt x="28" y="10"/>
                  </a:cubicBezTo>
                  <a:cubicBezTo>
                    <a:pt x="28" y="11"/>
                    <a:pt x="28" y="11"/>
                    <a:pt x="29" y="11"/>
                  </a:cubicBezTo>
                  <a:cubicBezTo>
                    <a:pt x="29" y="11"/>
                    <a:pt x="29" y="11"/>
                    <a:pt x="29" y="11"/>
                  </a:cubicBezTo>
                  <a:close/>
                  <a:moveTo>
                    <a:pt x="16" y="31"/>
                  </a:moveTo>
                  <a:cubicBezTo>
                    <a:pt x="16" y="31"/>
                    <a:pt x="15" y="31"/>
                    <a:pt x="15" y="30"/>
                  </a:cubicBezTo>
                  <a:cubicBezTo>
                    <a:pt x="15" y="30"/>
                    <a:pt x="15" y="30"/>
                    <a:pt x="15" y="30"/>
                  </a:cubicBezTo>
                  <a:cubicBezTo>
                    <a:pt x="15" y="30"/>
                    <a:pt x="15" y="30"/>
                    <a:pt x="15" y="30"/>
                  </a:cubicBezTo>
                  <a:cubicBezTo>
                    <a:pt x="16" y="30"/>
                    <a:pt x="16" y="30"/>
                    <a:pt x="16" y="31"/>
                  </a:cubicBezTo>
                  <a:cubicBezTo>
                    <a:pt x="16" y="31"/>
                    <a:pt x="16" y="31"/>
                    <a:pt x="16" y="31"/>
                  </a:cubicBezTo>
                  <a:cubicBezTo>
                    <a:pt x="16" y="31"/>
                    <a:pt x="16" y="31"/>
                    <a:pt x="16" y="31"/>
                  </a:cubicBezTo>
                  <a:close/>
                  <a:moveTo>
                    <a:pt x="27" y="10"/>
                  </a:moveTo>
                  <a:cubicBezTo>
                    <a:pt x="27" y="10"/>
                    <a:pt x="27" y="10"/>
                    <a:pt x="27" y="10"/>
                  </a:cubicBezTo>
                  <a:cubicBezTo>
                    <a:pt x="27" y="10"/>
                    <a:pt x="26" y="10"/>
                    <a:pt x="26" y="10"/>
                  </a:cubicBezTo>
                  <a:cubicBezTo>
                    <a:pt x="26" y="9"/>
                    <a:pt x="26" y="9"/>
                    <a:pt x="26" y="9"/>
                  </a:cubicBezTo>
                  <a:cubicBezTo>
                    <a:pt x="26" y="9"/>
                    <a:pt x="26" y="9"/>
                    <a:pt x="26" y="9"/>
                  </a:cubicBezTo>
                  <a:cubicBezTo>
                    <a:pt x="27" y="9"/>
                    <a:pt x="27" y="10"/>
                    <a:pt x="27" y="10"/>
                  </a:cubicBezTo>
                  <a:cubicBezTo>
                    <a:pt x="27" y="10"/>
                    <a:pt x="27" y="10"/>
                    <a:pt x="27" y="10"/>
                  </a:cubicBezTo>
                  <a:close/>
                  <a:moveTo>
                    <a:pt x="15" y="30"/>
                  </a:moveTo>
                  <a:cubicBezTo>
                    <a:pt x="14" y="30"/>
                    <a:pt x="14" y="30"/>
                    <a:pt x="14" y="30"/>
                  </a:cubicBezTo>
                  <a:cubicBezTo>
                    <a:pt x="13" y="29"/>
                    <a:pt x="13" y="29"/>
                    <a:pt x="13" y="29"/>
                  </a:cubicBezTo>
                  <a:cubicBezTo>
                    <a:pt x="14" y="29"/>
                    <a:pt x="14" y="29"/>
                    <a:pt x="14" y="29"/>
                  </a:cubicBezTo>
                  <a:cubicBezTo>
                    <a:pt x="14" y="30"/>
                    <a:pt x="14" y="30"/>
                    <a:pt x="15" y="30"/>
                  </a:cubicBezTo>
                  <a:cubicBezTo>
                    <a:pt x="15" y="30"/>
                    <a:pt x="15" y="30"/>
                    <a:pt x="15" y="30"/>
                  </a:cubicBezTo>
                  <a:cubicBezTo>
                    <a:pt x="15" y="30"/>
                    <a:pt x="15" y="30"/>
                    <a:pt x="15" y="30"/>
                  </a:cubicBezTo>
                  <a:close/>
                  <a:moveTo>
                    <a:pt x="26" y="9"/>
                  </a:moveTo>
                  <a:cubicBezTo>
                    <a:pt x="26" y="9"/>
                    <a:pt x="26" y="9"/>
                    <a:pt x="26" y="9"/>
                  </a:cubicBezTo>
                  <a:cubicBezTo>
                    <a:pt x="25" y="9"/>
                    <a:pt x="25" y="9"/>
                    <a:pt x="25" y="8"/>
                  </a:cubicBezTo>
                  <a:cubicBezTo>
                    <a:pt x="25" y="8"/>
                    <a:pt x="25" y="8"/>
                    <a:pt x="25" y="8"/>
                  </a:cubicBezTo>
                  <a:cubicBezTo>
                    <a:pt x="25" y="8"/>
                    <a:pt x="25" y="8"/>
                    <a:pt x="25" y="8"/>
                  </a:cubicBezTo>
                  <a:cubicBezTo>
                    <a:pt x="25" y="8"/>
                    <a:pt x="26" y="9"/>
                    <a:pt x="26" y="9"/>
                  </a:cubicBezTo>
                  <a:cubicBezTo>
                    <a:pt x="26" y="9"/>
                    <a:pt x="26" y="9"/>
                    <a:pt x="26" y="9"/>
                  </a:cubicBezTo>
                  <a:close/>
                  <a:moveTo>
                    <a:pt x="13" y="29"/>
                  </a:moveTo>
                  <a:cubicBezTo>
                    <a:pt x="13" y="29"/>
                    <a:pt x="12" y="29"/>
                    <a:pt x="12" y="29"/>
                  </a:cubicBezTo>
                  <a:cubicBezTo>
                    <a:pt x="12" y="29"/>
                    <a:pt x="12" y="29"/>
                    <a:pt x="12" y="29"/>
                  </a:cubicBezTo>
                  <a:cubicBezTo>
                    <a:pt x="12" y="29"/>
                    <a:pt x="12" y="29"/>
                    <a:pt x="12" y="29"/>
                  </a:cubicBezTo>
                  <a:cubicBezTo>
                    <a:pt x="12" y="29"/>
                    <a:pt x="13" y="29"/>
                    <a:pt x="13" y="29"/>
                  </a:cubicBezTo>
                  <a:cubicBezTo>
                    <a:pt x="13" y="29"/>
                    <a:pt x="13" y="29"/>
                    <a:pt x="13" y="29"/>
                  </a:cubicBezTo>
                  <a:cubicBezTo>
                    <a:pt x="13" y="29"/>
                    <a:pt x="13" y="29"/>
                    <a:pt x="13" y="29"/>
                  </a:cubicBezTo>
                  <a:close/>
                  <a:moveTo>
                    <a:pt x="25" y="8"/>
                  </a:moveTo>
                  <a:cubicBezTo>
                    <a:pt x="24" y="8"/>
                    <a:pt x="24" y="8"/>
                    <a:pt x="24" y="8"/>
                  </a:cubicBezTo>
                  <a:cubicBezTo>
                    <a:pt x="24" y="8"/>
                    <a:pt x="24" y="8"/>
                    <a:pt x="23" y="7"/>
                  </a:cubicBezTo>
                  <a:cubicBezTo>
                    <a:pt x="23" y="7"/>
                    <a:pt x="23" y="7"/>
                    <a:pt x="23" y="7"/>
                  </a:cubicBezTo>
                  <a:cubicBezTo>
                    <a:pt x="24" y="7"/>
                    <a:pt x="24" y="7"/>
                    <a:pt x="24" y="7"/>
                  </a:cubicBezTo>
                  <a:cubicBezTo>
                    <a:pt x="24" y="7"/>
                    <a:pt x="24" y="8"/>
                    <a:pt x="25" y="8"/>
                  </a:cubicBezTo>
                  <a:cubicBezTo>
                    <a:pt x="25" y="8"/>
                    <a:pt x="25" y="8"/>
                    <a:pt x="25" y="8"/>
                  </a:cubicBezTo>
                  <a:close/>
                  <a:moveTo>
                    <a:pt x="11" y="29"/>
                  </a:moveTo>
                  <a:cubicBezTo>
                    <a:pt x="11" y="29"/>
                    <a:pt x="11" y="28"/>
                    <a:pt x="10" y="28"/>
                  </a:cubicBezTo>
                  <a:cubicBezTo>
                    <a:pt x="10" y="28"/>
                    <a:pt x="10" y="28"/>
                    <a:pt x="10" y="28"/>
                  </a:cubicBezTo>
                  <a:cubicBezTo>
                    <a:pt x="11" y="28"/>
                    <a:pt x="11" y="28"/>
                    <a:pt x="11" y="28"/>
                  </a:cubicBezTo>
                  <a:cubicBezTo>
                    <a:pt x="11" y="28"/>
                    <a:pt x="11" y="28"/>
                    <a:pt x="12" y="28"/>
                  </a:cubicBezTo>
                  <a:cubicBezTo>
                    <a:pt x="12" y="29"/>
                    <a:pt x="12" y="29"/>
                    <a:pt x="12" y="29"/>
                  </a:cubicBezTo>
                  <a:cubicBezTo>
                    <a:pt x="12" y="29"/>
                    <a:pt x="12" y="29"/>
                    <a:pt x="12" y="29"/>
                  </a:cubicBezTo>
                  <a:lnTo>
                    <a:pt x="11" y="29"/>
                  </a:lnTo>
                  <a:close/>
                  <a:moveTo>
                    <a:pt x="23" y="7"/>
                  </a:moveTo>
                  <a:cubicBezTo>
                    <a:pt x="23" y="7"/>
                    <a:pt x="23" y="7"/>
                    <a:pt x="23" y="7"/>
                  </a:cubicBezTo>
                  <a:cubicBezTo>
                    <a:pt x="23" y="7"/>
                    <a:pt x="22" y="7"/>
                    <a:pt x="22" y="6"/>
                  </a:cubicBezTo>
                  <a:cubicBezTo>
                    <a:pt x="22" y="6"/>
                    <a:pt x="22" y="6"/>
                    <a:pt x="22" y="6"/>
                  </a:cubicBezTo>
                  <a:cubicBezTo>
                    <a:pt x="22" y="6"/>
                    <a:pt x="22" y="6"/>
                    <a:pt x="22" y="6"/>
                  </a:cubicBezTo>
                  <a:cubicBezTo>
                    <a:pt x="23" y="6"/>
                    <a:pt x="23" y="6"/>
                    <a:pt x="23" y="7"/>
                  </a:cubicBezTo>
                  <a:cubicBezTo>
                    <a:pt x="23" y="7"/>
                    <a:pt x="23" y="7"/>
                    <a:pt x="23" y="7"/>
                  </a:cubicBezTo>
                  <a:close/>
                  <a:moveTo>
                    <a:pt x="10" y="28"/>
                  </a:moveTo>
                  <a:cubicBezTo>
                    <a:pt x="9" y="28"/>
                    <a:pt x="9" y="28"/>
                    <a:pt x="9" y="27"/>
                  </a:cubicBezTo>
                  <a:cubicBezTo>
                    <a:pt x="9" y="27"/>
                    <a:pt x="9" y="27"/>
                    <a:pt x="9" y="27"/>
                  </a:cubicBezTo>
                  <a:cubicBezTo>
                    <a:pt x="9" y="27"/>
                    <a:pt x="9" y="27"/>
                    <a:pt x="9" y="27"/>
                  </a:cubicBezTo>
                  <a:cubicBezTo>
                    <a:pt x="9" y="27"/>
                    <a:pt x="10" y="27"/>
                    <a:pt x="10" y="28"/>
                  </a:cubicBezTo>
                  <a:cubicBezTo>
                    <a:pt x="10" y="28"/>
                    <a:pt x="10" y="28"/>
                    <a:pt x="10" y="28"/>
                  </a:cubicBezTo>
                  <a:cubicBezTo>
                    <a:pt x="10" y="28"/>
                    <a:pt x="10" y="28"/>
                    <a:pt x="10" y="28"/>
                  </a:cubicBezTo>
                  <a:close/>
                  <a:moveTo>
                    <a:pt x="22" y="6"/>
                  </a:moveTo>
                  <a:cubicBezTo>
                    <a:pt x="22" y="6"/>
                    <a:pt x="22" y="6"/>
                    <a:pt x="22" y="6"/>
                  </a:cubicBezTo>
                  <a:cubicBezTo>
                    <a:pt x="21" y="6"/>
                    <a:pt x="21" y="5"/>
                    <a:pt x="21" y="5"/>
                  </a:cubicBezTo>
                  <a:cubicBezTo>
                    <a:pt x="21" y="5"/>
                    <a:pt x="21" y="5"/>
                    <a:pt x="21" y="5"/>
                  </a:cubicBezTo>
                  <a:cubicBezTo>
                    <a:pt x="21" y="5"/>
                    <a:pt x="21" y="5"/>
                    <a:pt x="21" y="5"/>
                  </a:cubicBezTo>
                  <a:cubicBezTo>
                    <a:pt x="21" y="5"/>
                    <a:pt x="21" y="5"/>
                    <a:pt x="22" y="6"/>
                  </a:cubicBezTo>
                  <a:cubicBezTo>
                    <a:pt x="22" y="6"/>
                    <a:pt x="22" y="6"/>
                    <a:pt x="22" y="6"/>
                  </a:cubicBezTo>
                  <a:close/>
                  <a:moveTo>
                    <a:pt x="8" y="27"/>
                  </a:moveTo>
                  <a:cubicBezTo>
                    <a:pt x="8" y="27"/>
                    <a:pt x="8" y="27"/>
                    <a:pt x="7" y="27"/>
                  </a:cubicBezTo>
                  <a:cubicBezTo>
                    <a:pt x="7" y="26"/>
                    <a:pt x="7" y="26"/>
                    <a:pt x="7" y="26"/>
                  </a:cubicBezTo>
                  <a:cubicBezTo>
                    <a:pt x="7" y="26"/>
                    <a:pt x="7" y="26"/>
                    <a:pt x="7" y="26"/>
                  </a:cubicBezTo>
                  <a:cubicBezTo>
                    <a:pt x="8" y="26"/>
                    <a:pt x="8" y="27"/>
                    <a:pt x="8" y="27"/>
                  </a:cubicBezTo>
                  <a:cubicBezTo>
                    <a:pt x="8" y="27"/>
                    <a:pt x="8" y="27"/>
                    <a:pt x="8" y="27"/>
                  </a:cubicBezTo>
                  <a:cubicBezTo>
                    <a:pt x="8" y="27"/>
                    <a:pt x="8" y="27"/>
                    <a:pt x="8" y="27"/>
                  </a:cubicBezTo>
                  <a:close/>
                  <a:moveTo>
                    <a:pt x="20" y="5"/>
                  </a:moveTo>
                  <a:cubicBezTo>
                    <a:pt x="20" y="5"/>
                    <a:pt x="20" y="5"/>
                    <a:pt x="20" y="5"/>
                  </a:cubicBezTo>
                  <a:cubicBezTo>
                    <a:pt x="20" y="5"/>
                    <a:pt x="20" y="4"/>
                    <a:pt x="19" y="4"/>
                  </a:cubicBezTo>
                  <a:cubicBezTo>
                    <a:pt x="19" y="4"/>
                    <a:pt x="19" y="4"/>
                    <a:pt x="19" y="4"/>
                  </a:cubicBezTo>
                  <a:cubicBezTo>
                    <a:pt x="19" y="4"/>
                    <a:pt x="19" y="4"/>
                    <a:pt x="19" y="4"/>
                  </a:cubicBezTo>
                  <a:cubicBezTo>
                    <a:pt x="20" y="4"/>
                    <a:pt x="20" y="4"/>
                    <a:pt x="20" y="5"/>
                  </a:cubicBezTo>
                  <a:cubicBezTo>
                    <a:pt x="20" y="5"/>
                    <a:pt x="20" y="5"/>
                    <a:pt x="20" y="5"/>
                  </a:cubicBezTo>
                  <a:close/>
                  <a:moveTo>
                    <a:pt x="7" y="26"/>
                  </a:moveTo>
                  <a:cubicBezTo>
                    <a:pt x="6" y="26"/>
                    <a:pt x="6" y="26"/>
                    <a:pt x="6" y="26"/>
                  </a:cubicBezTo>
                  <a:cubicBezTo>
                    <a:pt x="6" y="26"/>
                    <a:pt x="6" y="26"/>
                    <a:pt x="6" y="26"/>
                  </a:cubicBezTo>
                  <a:cubicBezTo>
                    <a:pt x="6" y="25"/>
                    <a:pt x="6" y="25"/>
                    <a:pt x="6" y="25"/>
                  </a:cubicBezTo>
                  <a:cubicBezTo>
                    <a:pt x="6" y="26"/>
                    <a:pt x="7" y="26"/>
                    <a:pt x="7" y="26"/>
                  </a:cubicBezTo>
                  <a:cubicBezTo>
                    <a:pt x="7" y="26"/>
                    <a:pt x="7" y="26"/>
                    <a:pt x="7" y="26"/>
                  </a:cubicBezTo>
                  <a:cubicBezTo>
                    <a:pt x="7" y="26"/>
                    <a:pt x="7" y="26"/>
                    <a:pt x="7" y="26"/>
                  </a:cubicBezTo>
                  <a:close/>
                  <a:moveTo>
                    <a:pt x="19" y="4"/>
                  </a:moveTo>
                  <a:cubicBezTo>
                    <a:pt x="19" y="4"/>
                    <a:pt x="19" y="4"/>
                    <a:pt x="19" y="4"/>
                  </a:cubicBezTo>
                  <a:cubicBezTo>
                    <a:pt x="18" y="4"/>
                    <a:pt x="18" y="3"/>
                    <a:pt x="18" y="3"/>
                  </a:cubicBezTo>
                  <a:cubicBezTo>
                    <a:pt x="18" y="3"/>
                    <a:pt x="18" y="3"/>
                    <a:pt x="18" y="3"/>
                  </a:cubicBezTo>
                  <a:cubicBezTo>
                    <a:pt x="18" y="3"/>
                    <a:pt x="18" y="3"/>
                    <a:pt x="18" y="3"/>
                  </a:cubicBezTo>
                  <a:cubicBezTo>
                    <a:pt x="18" y="3"/>
                    <a:pt x="19" y="3"/>
                    <a:pt x="19" y="4"/>
                  </a:cubicBezTo>
                  <a:cubicBezTo>
                    <a:pt x="19" y="4"/>
                    <a:pt x="19" y="4"/>
                    <a:pt x="19" y="4"/>
                  </a:cubicBezTo>
                  <a:close/>
                  <a:moveTo>
                    <a:pt x="5" y="25"/>
                  </a:moveTo>
                  <a:cubicBezTo>
                    <a:pt x="5" y="25"/>
                    <a:pt x="5" y="25"/>
                    <a:pt x="4" y="25"/>
                  </a:cubicBezTo>
                  <a:cubicBezTo>
                    <a:pt x="4" y="25"/>
                    <a:pt x="4" y="25"/>
                    <a:pt x="4" y="25"/>
                  </a:cubicBezTo>
                  <a:cubicBezTo>
                    <a:pt x="4" y="25"/>
                    <a:pt x="4" y="25"/>
                    <a:pt x="4" y="25"/>
                  </a:cubicBezTo>
                  <a:cubicBezTo>
                    <a:pt x="5" y="25"/>
                    <a:pt x="5" y="25"/>
                    <a:pt x="5" y="25"/>
                  </a:cubicBezTo>
                  <a:cubicBezTo>
                    <a:pt x="5" y="25"/>
                    <a:pt x="5" y="25"/>
                    <a:pt x="5" y="25"/>
                  </a:cubicBezTo>
                  <a:cubicBezTo>
                    <a:pt x="5" y="25"/>
                    <a:pt x="5" y="25"/>
                    <a:pt x="5" y="25"/>
                  </a:cubicBezTo>
                  <a:close/>
                  <a:moveTo>
                    <a:pt x="18" y="3"/>
                  </a:moveTo>
                  <a:cubicBezTo>
                    <a:pt x="17" y="3"/>
                    <a:pt x="17" y="3"/>
                    <a:pt x="17" y="3"/>
                  </a:cubicBezTo>
                  <a:cubicBezTo>
                    <a:pt x="17" y="3"/>
                    <a:pt x="17" y="2"/>
                    <a:pt x="16" y="2"/>
                  </a:cubicBezTo>
                  <a:cubicBezTo>
                    <a:pt x="16" y="2"/>
                    <a:pt x="16" y="2"/>
                    <a:pt x="16" y="2"/>
                  </a:cubicBezTo>
                  <a:cubicBezTo>
                    <a:pt x="17" y="2"/>
                    <a:pt x="17" y="2"/>
                    <a:pt x="17" y="2"/>
                  </a:cubicBezTo>
                  <a:cubicBezTo>
                    <a:pt x="17" y="2"/>
                    <a:pt x="17" y="2"/>
                    <a:pt x="17" y="3"/>
                  </a:cubicBezTo>
                  <a:cubicBezTo>
                    <a:pt x="18" y="3"/>
                    <a:pt x="18" y="3"/>
                    <a:pt x="18" y="3"/>
                  </a:cubicBezTo>
                  <a:close/>
                  <a:moveTo>
                    <a:pt x="4" y="25"/>
                  </a:moveTo>
                  <a:cubicBezTo>
                    <a:pt x="3" y="24"/>
                    <a:pt x="3" y="24"/>
                    <a:pt x="3" y="24"/>
                  </a:cubicBezTo>
                  <a:cubicBezTo>
                    <a:pt x="3" y="24"/>
                    <a:pt x="3" y="24"/>
                    <a:pt x="3" y="24"/>
                  </a:cubicBezTo>
                  <a:cubicBezTo>
                    <a:pt x="3" y="24"/>
                    <a:pt x="3" y="24"/>
                    <a:pt x="3" y="24"/>
                  </a:cubicBezTo>
                  <a:cubicBezTo>
                    <a:pt x="3" y="24"/>
                    <a:pt x="3" y="24"/>
                    <a:pt x="4" y="24"/>
                  </a:cubicBezTo>
                  <a:cubicBezTo>
                    <a:pt x="4" y="25"/>
                    <a:pt x="4" y="25"/>
                    <a:pt x="4" y="25"/>
                  </a:cubicBezTo>
                  <a:cubicBezTo>
                    <a:pt x="4" y="25"/>
                    <a:pt x="4" y="25"/>
                    <a:pt x="4" y="25"/>
                  </a:cubicBezTo>
                  <a:close/>
                  <a:moveTo>
                    <a:pt x="16" y="2"/>
                  </a:moveTo>
                  <a:cubicBezTo>
                    <a:pt x="16" y="2"/>
                    <a:pt x="16" y="2"/>
                    <a:pt x="16" y="2"/>
                  </a:cubicBezTo>
                  <a:cubicBezTo>
                    <a:pt x="16" y="2"/>
                    <a:pt x="15" y="1"/>
                    <a:pt x="15" y="1"/>
                  </a:cubicBezTo>
                  <a:cubicBezTo>
                    <a:pt x="15" y="1"/>
                    <a:pt x="15" y="1"/>
                    <a:pt x="15" y="1"/>
                  </a:cubicBezTo>
                  <a:cubicBezTo>
                    <a:pt x="15" y="1"/>
                    <a:pt x="15" y="1"/>
                    <a:pt x="15" y="1"/>
                  </a:cubicBezTo>
                  <a:cubicBezTo>
                    <a:pt x="15" y="1"/>
                    <a:pt x="16" y="1"/>
                    <a:pt x="16" y="2"/>
                  </a:cubicBezTo>
                  <a:cubicBezTo>
                    <a:pt x="16" y="2"/>
                    <a:pt x="16" y="2"/>
                    <a:pt x="16" y="2"/>
                  </a:cubicBezTo>
                  <a:close/>
                  <a:moveTo>
                    <a:pt x="2" y="24"/>
                  </a:moveTo>
                  <a:cubicBezTo>
                    <a:pt x="2" y="24"/>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4"/>
                    <a:pt x="2" y="24"/>
                    <a:pt x="2" y="24"/>
                  </a:cubicBezTo>
                  <a:cubicBezTo>
                    <a:pt x="2" y="24"/>
                    <a:pt x="2" y="24"/>
                    <a:pt x="2" y="24"/>
                  </a:cubicBezTo>
                  <a:close/>
                  <a:moveTo>
                    <a:pt x="15" y="1"/>
                  </a:moveTo>
                  <a:cubicBezTo>
                    <a:pt x="14" y="1"/>
                    <a:pt x="14" y="1"/>
                    <a:pt x="14" y="1"/>
                  </a:cubicBezTo>
                  <a:cubicBezTo>
                    <a:pt x="14" y="1"/>
                    <a:pt x="14" y="1"/>
                    <a:pt x="14" y="1"/>
                  </a:cubicBezTo>
                  <a:cubicBezTo>
                    <a:pt x="14" y="0"/>
                    <a:pt x="14" y="0"/>
                    <a:pt x="14" y="0"/>
                  </a:cubicBezTo>
                  <a:cubicBezTo>
                    <a:pt x="13" y="0"/>
                    <a:pt x="13" y="0"/>
                    <a:pt x="13" y="0"/>
                  </a:cubicBezTo>
                  <a:cubicBezTo>
                    <a:pt x="14" y="0"/>
                    <a:pt x="14" y="0"/>
                    <a:pt x="14" y="0"/>
                  </a:cubicBezTo>
                  <a:cubicBezTo>
                    <a:pt x="15" y="1"/>
                    <a:pt x="15" y="1"/>
                    <a:pt x="15" y="1"/>
                  </a:cubicBezTo>
                  <a:cubicBezTo>
                    <a:pt x="15" y="1"/>
                    <a:pt x="15" y="1"/>
                    <a:pt x="15" y="1"/>
                  </a:cubicBezTo>
                  <a:cubicBezTo>
                    <a:pt x="15" y="1"/>
                    <a:pt x="15" y="1"/>
                    <a:pt x="15" y="1"/>
                  </a:cubicBezTo>
                  <a:close/>
                  <a:moveTo>
                    <a:pt x="1" y="23"/>
                  </a:moveTo>
                  <a:cubicBezTo>
                    <a:pt x="0" y="22"/>
                    <a:pt x="0" y="22"/>
                    <a:pt x="0" y="22"/>
                  </a:cubicBezTo>
                  <a:cubicBezTo>
                    <a:pt x="0" y="22"/>
                    <a:pt x="0" y="22"/>
                    <a:pt x="0" y="22"/>
                  </a:cubicBezTo>
                  <a:cubicBezTo>
                    <a:pt x="0" y="22"/>
                    <a:pt x="0" y="22"/>
                    <a:pt x="0" y="22"/>
                  </a:cubicBezTo>
                  <a:cubicBezTo>
                    <a:pt x="1" y="23"/>
                    <a:pt x="1" y="23"/>
                    <a:pt x="1" y="23"/>
                  </a:cubicBezTo>
                  <a:cubicBezTo>
                    <a:pt x="1" y="23"/>
                    <a:pt x="1" y="23"/>
                    <a:pt x="1" y="23"/>
                  </a:cubicBez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1" name="Freeform 1757"/>
            <p:cNvSpPr/>
            <p:nvPr/>
          </p:nvSpPr>
          <p:spPr bwMode="auto">
            <a:xfrm>
              <a:off x="2636838" y="2054226"/>
              <a:ext cx="423863" cy="379413"/>
            </a:xfrm>
            <a:custGeom>
              <a:avLst/>
              <a:gdLst>
                <a:gd name="T0" fmla="*/ 41 w 48"/>
                <a:gd name="T1" fmla="*/ 40 h 43"/>
                <a:gd name="T2" fmla="*/ 46 w 48"/>
                <a:gd name="T3" fmla="*/ 31 h 43"/>
                <a:gd name="T4" fmla="*/ 46 w 48"/>
                <a:gd name="T5" fmla="*/ 25 h 43"/>
                <a:gd name="T6" fmla="*/ 19 w 48"/>
                <a:gd name="T7" fmla="*/ 2 h 43"/>
                <a:gd name="T8" fmla="*/ 16 w 48"/>
                <a:gd name="T9" fmla="*/ 0 h 43"/>
                <a:gd name="T10" fmla="*/ 15 w 48"/>
                <a:gd name="T11" fmla="*/ 2 h 43"/>
                <a:gd name="T12" fmla="*/ 18 w 48"/>
                <a:gd name="T13" fmla="*/ 4 h 43"/>
                <a:gd name="T14" fmla="*/ 45 w 48"/>
                <a:gd name="T15" fmla="*/ 26 h 43"/>
                <a:gd name="T16" fmla="*/ 45 w 48"/>
                <a:gd name="T17" fmla="*/ 30 h 43"/>
                <a:gd name="T18" fmla="*/ 40 w 48"/>
                <a:gd name="T19" fmla="*/ 39 h 43"/>
                <a:gd name="T20" fmla="*/ 36 w 48"/>
                <a:gd name="T21" fmla="*/ 41 h 43"/>
                <a:gd name="T22" fmla="*/ 4 w 48"/>
                <a:gd name="T23" fmla="*/ 26 h 43"/>
                <a:gd name="T24" fmla="*/ 1 w 48"/>
                <a:gd name="T25" fmla="*/ 24 h 43"/>
                <a:gd name="T26" fmla="*/ 0 w 48"/>
                <a:gd name="T27" fmla="*/ 26 h 43"/>
                <a:gd name="T28" fmla="*/ 3 w 48"/>
                <a:gd name="T29" fmla="*/ 27 h 43"/>
                <a:gd name="T30" fmla="*/ 35 w 48"/>
                <a:gd name="T31" fmla="*/ 42 h 43"/>
                <a:gd name="T32" fmla="*/ 41 w 48"/>
                <a:gd name="T33"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3">
                  <a:moveTo>
                    <a:pt x="41" y="40"/>
                  </a:moveTo>
                  <a:cubicBezTo>
                    <a:pt x="46" y="31"/>
                    <a:pt x="46" y="31"/>
                    <a:pt x="46" y="31"/>
                  </a:cubicBezTo>
                  <a:cubicBezTo>
                    <a:pt x="48" y="29"/>
                    <a:pt x="48" y="26"/>
                    <a:pt x="46" y="25"/>
                  </a:cubicBezTo>
                  <a:cubicBezTo>
                    <a:pt x="35" y="15"/>
                    <a:pt x="27" y="8"/>
                    <a:pt x="19" y="2"/>
                  </a:cubicBezTo>
                  <a:cubicBezTo>
                    <a:pt x="16" y="0"/>
                    <a:pt x="16" y="0"/>
                    <a:pt x="16" y="0"/>
                  </a:cubicBezTo>
                  <a:cubicBezTo>
                    <a:pt x="15" y="2"/>
                    <a:pt x="15" y="2"/>
                    <a:pt x="15" y="2"/>
                  </a:cubicBezTo>
                  <a:cubicBezTo>
                    <a:pt x="18" y="4"/>
                    <a:pt x="18" y="4"/>
                    <a:pt x="18" y="4"/>
                  </a:cubicBezTo>
                  <a:cubicBezTo>
                    <a:pt x="26" y="9"/>
                    <a:pt x="34" y="16"/>
                    <a:pt x="45" y="26"/>
                  </a:cubicBezTo>
                  <a:cubicBezTo>
                    <a:pt x="46" y="27"/>
                    <a:pt x="46" y="29"/>
                    <a:pt x="45" y="30"/>
                  </a:cubicBezTo>
                  <a:cubicBezTo>
                    <a:pt x="40" y="39"/>
                    <a:pt x="40" y="39"/>
                    <a:pt x="40" y="39"/>
                  </a:cubicBezTo>
                  <a:cubicBezTo>
                    <a:pt x="39" y="40"/>
                    <a:pt x="37" y="41"/>
                    <a:pt x="36" y="41"/>
                  </a:cubicBezTo>
                  <a:cubicBezTo>
                    <a:pt x="22" y="35"/>
                    <a:pt x="12" y="31"/>
                    <a:pt x="4" y="26"/>
                  </a:cubicBezTo>
                  <a:cubicBezTo>
                    <a:pt x="1" y="24"/>
                    <a:pt x="1" y="24"/>
                    <a:pt x="1" y="24"/>
                  </a:cubicBezTo>
                  <a:cubicBezTo>
                    <a:pt x="0" y="26"/>
                    <a:pt x="0" y="26"/>
                    <a:pt x="0" y="26"/>
                  </a:cubicBezTo>
                  <a:cubicBezTo>
                    <a:pt x="3" y="27"/>
                    <a:pt x="3" y="27"/>
                    <a:pt x="3" y="27"/>
                  </a:cubicBezTo>
                  <a:cubicBezTo>
                    <a:pt x="11" y="33"/>
                    <a:pt x="21" y="37"/>
                    <a:pt x="35" y="42"/>
                  </a:cubicBezTo>
                  <a:cubicBezTo>
                    <a:pt x="37" y="43"/>
                    <a:pt x="40" y="42"/>
                    <a:pt x="41" y="40"/>
                  </a:cubicBezTo>
                  <a:close/>
                </a:path>
              </a:pathLst>
            </a:custGeom>
            <a:solidFill>
              <a:srgbClr val="63300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2" name="Freeform 1758"/>
            <p:cNvSpPr>
              <a:spLocks noEditPoints="1"/>
            </p:cNvSpPr>
            <p:nvPr/>
          </p:nvSpPr>
          <p:spPr bwMode="auto">
            <a:xfrm>
              <a:off x="2601913" y="2178051"/>
              <a:ext cx="141288" cy="114300"/>
            </a:xfrm>
            <a:custGeom>
              <a:avLst/>
              <a:gdLst>
                <a:gd name="T0" fmla="*/ 15 w 16"/>
                <a:gd name="T1" fmla="*/ 1 h 13"/>
                <a:gd name="T2" fmla="*/ 1 w 16"/>
                <a:gd name="T3" fmla="*/ 12 h 13"/>
                <a:gd name="T4" fmla="*/ 0 w 16"/>
                <a:gd name="T5" fmla="*/ 10 h 13"/>
                <a:gd name="T6" fmla="*/ 1 w 16"/>
                <a:gd name="T7" fmla="*/ 7 h 13"/>
                <a:gd name="T8" fmla="*/ 15 w 16"/>
                <a:gd name="T9" fmla="*/ 0 h 13"/>
                <a:gd name="T10" fmla="*/ 16 w 16"/>
                <a:gd name="T11" fmla="*/ 0 h 13"/>
                <a:gd name="T12" fmla="*/ 15 w 16"/>
                <a:gd name="T13" fmla="*/ 1 h 13"/>
                <a:gd name="T14" fmla="*/ 1 w 16"/>
                <a:gd name="T15" fmla="*/ 10 h 13"/>
                <a:gd name="T16" fmla="*/ 2 w 16"/>
                <a:gd name="T17" fmla="*/ 11 h 13"/>
                <a:gd name="T18" fmla="*/ 14 w 16"/>
                <a:gd name="T19" fmla="*/ 1 h 13"/>
                <a:gd name="T20" fmla="*/ 2 w 16"/>
                <a:gd name="T21" fmla="*/ 7 h 13"/>
                <a:gd name="T22" fmla="*/ 1 w 16"/>
                <a:gd name="T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15" y="1"/>
                  </a:moveTo>
                  <a:cubicBezTo>
                    <a:pt x="14" y="2"/>
                    <a:pt x="4" y="13"/>
                    <a:pt x="1" y="12"/>
                  </a:cubicBezTo>
                  <a:cubicBezTo>
                    <a:pt x="1" y="11"/>
                    <a:pt x="0" y="11"/>
                    <a:pt x="0" y="10"/>
                  </a:cubicBezTo>
                  <a:cubicBezTo>
                    <a:pt x="0" y="9"/>
                    <a:pt x="1" y="8"/>
                    <a:pt x="1" y="7"/>
                  </a:cubicBezTo>
                  <a:cubicBezTo>
                    <a:pt x="4" y="2"/>
                    <a:pt x="14" y="0"/>
                    <a:pt x="15" y="0"/>
                  </a:cubicBezTo>
                  <a:cubicBezTo>
                    <a:pt x="16" y="0"/>
                    <a:pt x="16" y="0"/>
                    <a:pt x="16" y="0"/>
                  </a:cubicBezTo>
                  <a:lnTo>
                    <a:pt x="15" y="1"/>
                  </a:lnTo>
                  <a:close/>
                  <a:moveTo>
                    <a:pt x="1" y="10"/>
                  </a:moveTo>
                  <a:cubicBezTo>
                    <a:pt x="1" y="10"/>
                    <a:pt x="1" y="11"/>
                    <a:pt x="2" y="11"/>
                  </a:cubicBezTo>
                  <a:cubicBezTo>
                    <a:pt x="3" y="12"/>
                    <a:pt x="10" y="6"/>
                    <a:pt x="14" y="1"/>
                  </a:cubicBezTo>
                  <a:cubicBezTo>
                    <a:pt x="11" y="2"/>
                    <a:pt x="4" y="3"/>
                    <a:pt x="2" y="7"/>
                  </a:cubicBezTo>
                  <a:cubicBezTo>
                    <a:pt x="1" y="8"/>
                    <a:pt x="1" y="9"/>
                    <a:pt x="1" y="10"/>
                  </a:cubicBezTo>
                  <a:close/>
                </a:path>
              </a:pathLst>
            </a:custGeom>
            <a:solidFill>
              <a:srgbClr val="7E52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3" name="Freeform 1759"/>
            <p:cNvSpPr/>
            <p:nvPr/>
          </p:nvSpPr>
          <p:spPr bwMode="auto">
            <a:xfrm>
              <a:off x="2716213" y="2178051"/>
              <a:ext cx="61913" cy="131763"/>
            </a:xfrm>
            <a:custGeom>
              <a:avLst/>
              <a:gdLst>
                <a:gd name="T0" fmla="*/ 6 w 7"/>
                <a:gd name="T1" fmla="*/ 15 h 15"/>
                <a:gd name="T2" fmla="*/ 6 w 7"/>
                <a:gd name="T3" fmla="*/ 14 h 15"/>
                <a:gd name="T4" fmla="*/ 2 w 7"/>
                <a:gd name="T5" fmla="*/ 1 h 15"/>
                <a:gd name="T6" fmla="*/ 2 w 7"/>
                <a:gd name="T7" fmla="*/ 0 h 15"/>
                <a:gd name="T8" fmla="*/ 1 w 7"/>
                <a:gd name="T9" fmla="*/ 1 h 15"/>
                <a:gd name="T10" fmla="*/ 6 w 7"/>
                <a:gd name="T11" fmla="*/ 15 h 15"/>
                <a:gd name="T12" fmla="*/ 6 w 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6" y="15"/>
                  </a:moveTo>
                  <a:cubicBezTo>
                    <a:pt x="7" y="15"/>
                    <a:pt x="7" y="15"/>
                    <a:pt x="6" y="14"/>
                  </a:cubicBezTo>
                  <a:cubicBezTo>
                    <a:pt x="1" y="11"/>
                    <a:pt x="2" y="1"/>
                    <a:pt x="2" y="1"/>
                  </a:cubicBezTo>
                  <a:cubicBezTo>
                    <a:pt x="2" y="1"/>
                    <a:pt x="2" y="0"/>
                    <a:pt x="2" y="0"/>
                  </a:cubicBezTo>
                  <a:cubicBezTo>
                    <a:pt x="2" y="0"/>
                    <a:pt x="1" y="1"/>
                    <a:pt x="1" y="1"/>
                  </a:cubicBezTo>
                  <a:cubicBezTo>
                    <a:pt x="1" y="1"/>
                    <a:pt x="0" y="11"/>
                    <a:pt x="6" y="15"/>
                  </a:cubicBezTo>
                  <a:cubicBezTo>
                    <a:pt x="6" y="15"/>
                    <a:pt x="6" y="15"/>
                    <a:pt x="6" y="15"/>
                  </a:cubicBezTo>
                  <a:close/>
                </a:path>
              </a:pathLst>
            </a:custGeom>
            <a:solidFill>
              <a:srgbClr val="7E52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4" name="Freeform 1760"/>
            <p:cNvSpPr>
              <a:spLocks noEditPoints="1"/>
            </p:cNvSpPr>
            <p:nvPr/>
          </p:nvSpPr>
          <p:spPr bwMode="auto">
            <a:xfrm>
              <a:off x="2725738" y="2044701"/>
              <a:ext cx="87313" cy="150813"/>
            </a:xfrm>
            <a:custGeom>
              <a:avLst/>
              <a:gdLst>
                <a:gd name="T0" fmla="*/ 1 w 10"/>
                <a:gd name="T1" fmla="*/ 16 h 17"/>
                <a:gd name="T2" fmla="*/ 0 w 10"/>
                <a:gd name="T3" fmla="*/ 17 h 17"/>
                <a:gd name="T4" fmla="*/ 0 w 10"/>
                <a:gd name="T5" fmla="*/ 16 h 17"/>
                <a:gd name="T6" fmla="*/ 4 w 10"/>
                <a:gd name="T7" fmla="*/ 2 h 17"/>
                <a:gd name="T8" fmla="*/ 7 w 10"/>
                <a:gd name="T9" fmla="*/ 0 h 17"/>
                <a:gd name="T10" fmla="*/ 10 w 10"/>
                <a:gd name="T11" fmla="*/ 2 h 17"/>
                <a:gd name="T12" fmla="*/ 8 w 10"/>
                <a:gd name="T13" fmla="*/ 8 h 17"/>
                <a:gd name="T14" fmla="*/ 8 w 10"/>
                <a:gd name="T15" fmla="*/ 8 h 17"/>
                <a:gd name="T16" fmla="*/ 1 w 10"/>
                <a:gd name="T17" fmla="*/ 16 h 17"/>
                <a:gd name="T18" fmla="*/ 1 w 10"/>
                <a:gd name="T19" fmla="*/ 15 h 17"/>
                <a:gd name="T20" fmla="*/ 8 w 10"/>
                <a:gd name="T21" fmla="*/ 7 h 17"/>
                <a:gd name="T22" fmla="*/ 8 w 10"/>
                <a:gd name="T23" fmla="*/ 7 h 17"/>
                <a:gd name="T24" fmla="*/ 9 w 10"/>
                <a:gd name="T25" fmla="*/ 2 h 17"/>
                <a:gd name="T26" fmla="*/ 7 w 10"/>
                <a:gd name="T27" fmla="*/ 1 h 17"/>
                <a:gd name="T28" fmla="*/ 4 w 10"/>
                <a:gd name="T29" fmla="*/ 3 h 17"/>
                <a:gd name="T30" fmla="*/ 1 w 10"/>
                <a:gd name="T31"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7">
                  <a:moveTo>
                    <a:pt x="1" y="16"/>
                  </a:moveTo>
                  <a:cubicBezTo>
                    <a:pt x="0" y="17"/>
                    <a:pt x="0" y="17"/>
                    <a:pt x="0" y="17"/>
                  </a:cubicBezTo>
                  <a:cubicBezTo>
                    <a:pt x="0" y="16"/>
                    <a:pt x="0" y="16"/>
                    <a:pt x="0" y="16"/>
                  </a:cubicBezTo>
                  <a:cubicBezTo>
                    <a:pt x="0" y="15"/>
                    <a:pt x="1" y="6"/>
                    <a:pt x="4" y="2"/>
                  </a:cubicBezTo>
                  <a:cubicBezTo>
                    <a:pt x="5" y="0"/>
                    <a:pt x="6" y="0"/>
                    <a:pt x="7" y="0"/>
                  </a:cubicBezTo>
                  <a:cubicBezTo>
                    <a:pt x="9" y="1"/>
                    <a:pt x="9" y="1"/>
                    <a:pt x="10" y="2"/>
                  </a:cubicBezTo>
                  <a:cubicBezTo>
                    <a:pt x="10" y="3"/>
                    <a:pt x="10" y="5"/>
                    <a:pt x="8" y="8"/>
                  </a:cubicBezTo>
                  <a:cubicBezTo>
                    <a:pt x="8" y="8"/>
                    <a:pt x="8" y="8"/>
                    <a:pt x="8" y="8"/>
                  </a:cubicBezTo>
                  <a:cubicBezTo>
                    <a:pt x="6" y="12"/>
                    <a:pt x="1" y="16"/>
                    <a:pt x="1" y="16"/>
                  </a:cubicBezTo>
                  <a:close/>
                  <a:moveTo>
                    <a:pt x="1" y="15"/>
                  </a:moveTo>
                  <a:cubicBezTo>
                    <a:pt x="3" y="14"/>
                    <a:pt x="6" y="10"/>
                    <a:pt x="8" y="7"/>
                  </a:cubicBezTo>
                  <a:cubicBezTo>
                    <a:pt x="8" y="7"/>
                    <a:pt x="8" y="7"/>
                    <a:pt x="8" y="7"/>
                  </a:cubicBezTo>
                  <a:cubicBezTo>
                    <a:pt x="9" y="5"/>
                    <a:pt x="9" y="3"/>
                    <a:pt x="9" y="2"/>
                  </a:cubicBezTo>
                  <a:cubicBezTo>
                    <a:pt x="9" y="2"/>
                    <a:pt x="8" y="1"/>
                    <a:pt x="7" y="1"/>
                  </a:cubicBezTo>
                  <a:cubicBezTo>
                    <a:pt x="6" y="1"/>
                    <a:pt x="5" y="1"/>
                    <a:pt x="4" y="3"/>
                  </a:cubicBezTo>
                  <a:cubicBezTo>
                    <a:pt x="2" y="6"/>
                    <a:pt x="1" y="12"/>
                    <a:pt x="1" y="15"/>
                  </a:cubicBezTo>
                  <a:close/>
                </a:path>
              </a:pathLst>
            </a:custGeom>
            <a:solidFill>
              <a:srgbClr val="7E52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5" name="Freeform 1761"/>
            <p:cNvSpPr/>
            <p:nvPr/>
          </p:nvSpPr>
          <p:spPr bwMode="auto">
            <a:xfrm>
              <a:off x="2725738" y="2159001"/>
              <a:ext cx="176213" cy="53975"/>
            </a:xfrm>
            <a:custGeom>
              <a:avLst/>
              <a:gdLst>
                <a:gd name="T0" fmla="*/ 20 w 20"/>
                <a:gd name="T1" fmla="*/ 6 h 6"/>
                <a:gd name="T2" fmla="*/ 20 w 20"/>
                <a:gd name="T3" fmla="*/ 6 h 6"/>
                <a:gd name="T4" fmla="*/ 20 w 20"/>
                <a:gd name="T5" fmla="*/ 5 h 6"/>
                <a:gd name="T6" fmla="*/ 1 w 20"/>
                <a:gd name="T7" fmla="*/ 2 h 6"/>
                <a:gd name="T8" fmla="*/ 0 w 20"/>
                <a:gd name="T9" fmla="*/ 3 h 6"/>
                <a:gd name="T10" fmla="*/ 1 w 20"/>
                <a:gd name="T11" fmla="*/ 3 h 6"/>
                <a:gd name="T12" fmla="*/ 20 w 20"/>
                <a:gd name="T13" fmla="*/ 6 h 6"/>
                <a:gd name="T14" fmla="*/ 20 w 20"/>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20" y="6"/>
                  </a:moveTo>
                  <a:cubicBezTo>
                    <a:pt x="20" y="6"/>
                    <a:pt x="20" y="6"/>
                    <a:pt x="20" y="6"/>
                  </a:cubicBezTo>
                  <a:cubicBezTo>
                    <a:pt x="20" y="6"/>
                    <a:pt x="20" y="5"/>
                    <a:pt x="20" y="5"/>
                  </a:cubicBezTo>
                  <a:cubicBezTo>
                    <a:pt x="10" y="0"/>
                    <a:pt x="1" y="2"/>
                    <a:pt x="1" y="2"/>
                  </a:cubicBezTo>
                  <a:cubicBezTo>
                    <a:pt x="0" y="3"/>
                    <a:pt x="0" y="3"/>
                    <a:pt x="0" y="3"/>
                  </a:cubicBezTo>
                  <a:cubicBezTo>
                    <a:pt x="0" y="3"/>
                    <a:pt x="1" y="3"/>
                    <a:pt x="1" y="3"/>
                  </a:cubicBezTo>
                  <a:cubicBezTo>
                    <a:pt x="1" y="3"/>
                    <a:pt x="10" y="0"/>
                    <a:pt x="20" y="6"/>
                  </a:cubicBezTo>
                  <a:cubicBezTo>
                    <a:pt x="20" y="6"/>
                    <a:pt x="20" y="6"/>
                    <a:pt x="20" y="6"/>
                  </a:cubicBezTo>
                  <a:close/>
                </a:path>
              </a:pathLst>
            </a:custGeom>
            <a:solidFill>
              <a:srgbClr val="7E52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6" name="Freeform 1762"/>
            <p:cNvSpPr/>
            <p:nvPr/>
          </p:nvSpPr>
          <p:spPr bwMode="auto">
            <a:xfrm>
              <a:off x="2716213" y="2178051"/>
              <a:ext cx="26988" cy="17463"/>
            </a:xfrm>
            <a:custGeom>
              <a:avLst/>
              <a:gdLst>
                <a:gd name="T0" fmla="*/ 3 w 3"/>
                <a:gd name="T1" fmla="*/ 2 h 2"/>
                <a:gd name="T2" fmla="*/ 3 w 3"/>
                <a:gd name="T3" fmla="*/ 2 h 2"/>
                <a:gd name="T4" fmla="*/ 2 w 3"/>
                <a:gd name="T5" fmla="*/ 0 h 2"/>
                <a:gd name="T6" fmla="*/ 1 w 3"/>
                <a:gd name="T7" fmla="*/ 0 h 2"/>
                <a:gd name="T8" fmla="*/ 0 w 3"/>
                <a:gd name="T9" fmla="*/ 0 h 2"/>
                <a:gd name="T10" fmla="*/ 1 w 3"/>
                <a:gd name="T11" fmla="*/ 1 h 2"/>
                <a:gd name="T12" fmla="*/ 2 w 3"/>
                <a:gd name="T13" fmla="*/ 1 h 2"/>
                <a:gd name="T14" fmla="*/ 2 w 3"/>
                <a:gd name="T15" fmla="*/ 2 h 2"/>
                <a:gd name="T16" fmla="*/ 2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3" y="2"/>
                    <a:pt x="3" y="2"/>
                  </a:cubicBezTo>
                  <a:cubicBezTo>
                    <a:pt x="3" y="1"/>
                    <a:pt x="3" y="1"/>
                    <a:pt x="2" y="0"/>
                  </a:cubicBezTo>
                  <a:cubicBezTo>
                    <a:pt x="2" y="0"/>
                    <a:pt x="1" y="0"/>
                    <a:pt x="1" y="0"/>
                  </a:cubicBezTo>
                  <a:cubicBezTo>
                    <a:pt x="1" y="0"/>
                    <a:pt x="0" y="0"/>
                    <a:pt x="0" y="0"/>
                  </a:cubicBezTo>
                  <a:cubicBezTo>
                    <a:pt x="0" y="0"/>
                    <a:pt x="0" y="1"/>
                    <a:pt x="1" y="1"/>
                  </a:cubicBezTo>
                  <a:cubicBezTo>
                    <a:pt x="1" y="1"/>
                    <a:pt x="1" y="1"/>
                    <a:pt x="2" y="1"/>
                  </a:cubicBezTo>
                  <a:cubicBezTo>
                    <a:pt x="2" y="1"/>
                    <a:pt x="2" y="1"/>
                    <a:pt x="2" y="2"/>
                  </a:cubicBezTo>
                  <a:cubicBezTo>
                    <a:pt x="2" y="2"/>
                    <a:pt x="2" y="2"/>
                    <a:pt x="2" y="2"/>
                  </a:cubicBezTo>
                  <a:cubicBezTo>
                    <a:pt x="3" y="2"/>
                    <a:pt x="3" y="2"/>
                    <a:pt x="3" y="2"/>
                  </a:cubicBezTo>
                  <a:close/>
                </a:path>
              </a:pathLst>
            </a:custGeom>
            <a:solidFill>
              <a:srgbClr val="98756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7" name="Freeform 1763"/>
            <p:cNvSpPr/>
            <p:nvPr/>
          </p:nvSpPr>
          <p:spPr bwMode="auto">
            <a:xfrm>
              <a:off x="2725738" y="2168526"/>
              <a:ext cx="26988" cy="17463"/>
            </a:xfrm>
            <a:custGeom>
              <a:avLst/>
              <a:gdLst>
                <a:gd name="T0" fmla="*/ 3 w 3"/>
                <a:gd name="T1" fmla="*/ 2 h 2"/>
                <a:gd name="T2" fmla="*/ 3 w 3"/>
                <a:gd name="T3" fmla="*/ 2 h 2"/>
                <a:gd name="T4" fmla="*/ 2 w 3"/>
                <a:gd name="T5" fmla="*/ 1 h 2"/>
                <a:gd name="T6" fmla="*/ 0 w 3"/>
                <a:gd name="T7" fmla="*/ 1 h 2"/>
                <a:gd name="T8" fmla="*/ 0 w 3"/>
                <a:gd name="T9" fmla="*/ 1 h 2"/>
                <a:gd name="T10" fmla="*/ 0 w 3"/>
                <a:gd name="T11" fmla="*/ 1 h 2"/>
                <a:gd name="T12" fmla="*/ 1 w 3"/>
                <a:gd name="T13" fmla="*/ 1 h 2"/>
                <a:gd name="T14" fmla="*/ 2 w 3"/>
                <a:gd name="T15" fmla="*/ 2 h 2"/>
                <a:gd name="T16" fmla="*/ 2 w 3"/>
                <a:gd name="T17" fmla="*/ 2 h 2"/>
                <a:gd name="T18" fmla="*/ 3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2"/>
                  </a:moveTo>
                  <a:cubicBezTo>
                    <a:pt x="3" y="2"/>
                    <a:pt x="3" y="2"/>
                    <a:pt x="3" y="2"/>
                  </a:cubicBezTo>
                  <a:cubicBezTo>
                    <a:pt x="3" y="2"/>
                    <a:pt x="2" y="1"/>
                    <a:pt x="2" y="1"/>
                  </a:cubicBezTo>
                  <a:cubicBezTo>
                    <a:pt x="1" y="0"/>
                    <a:pt x="0" y="0"/>
                    <a:pt x="0" y="1"/>
                  </a:cubicBezTo>
                  <a:cubicBezTo>
                    <a:pt x="0" y="1"/>
                    <a:pt x="0" y="1"/>
                    <a:pt x="0" y="1"/>
                  </a:cubicBezTo>
                  <a:cubicBezTo>
                    <a:pt x="0" y="1"/>
                    <a:pt x="0" y="1"/>
                    <a:pt x="0" y="1"/>
                  </a:cubicBezTo>
                  <a:cubicBezTo>
                    <a:pt x="1" y="1"/>
                    <a:pt x="1" y="1"/>
                    <a:pt x="1" y="1"/>
                  </a:cubicBezTo>
                  <a:cubicBezTo>
                    <a:pt x="2" y="1"/>
                    <a:pt x="2" y="2"/>
                    <a:pt x="2" y="2"/>
                  </a:cubicBezTo>
                  <a:cubicBezTo>
                    <a:pt x="2" y="2"/>
                    <a:pt x="2" y="2"/>
                    <a:pt x="2" y="2"/>
                  </a:cubicBezTo>
                  <a:lnTo>
                    <a:pt x="3" y="2"/>
                  </a:lnTo>
                  <a:close/>
                </a:path>
              </a:pathLst>
            </a:custGeom>
            <a:solidFill>
              <a:srgbClr val="98756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8" name="Freeform 1764"/>
            <p:cNvSpPr/>
            <p:nvPr/>
          </p:nvSpPr>
          <p:spPr bwMode="auto">
            <a:xfrm>
              <a:off x="1827213" y="2292351"/>
              <a:ext cx="360363" cy="449263"/>
            </a:xfrm>
            <a:custGeom>
              <a:avLst/>
              <a:gdLst>
                <a:gd name="T0" fmla="*/ 41 w 41"/>
                <a:gd name="T1" fmla="*/ 37 h 51"/>
                <a:gd name="T2" fmla="*/ 39 w 41"/>
                <a:gd name="T3" fmla="*/ 33 h 51"/>
                <a:gd name="T4" fmla="*/ 7 w 41"/>
                <a:gd name="T5" fmla="*/ 4 h 51"/>
                <a:gd name="T6" fmla="*/ 14 w 41"/>
                <a:gd name="T7" fmla="*/ 46 h 51"/>
                <a:gd name="T8" fmla="*/ 17 w 41"/>
                <a:gd name="T9" fmla="*/ 51 h 51"/>
              </a:gdLst>
              <a:ahLst/>
              <a:cxnLst>
                <a:cxn ang="0">
                  <a:pos x="T0" y="T1"/>
                </a:cxn>
                <a:cxn ang="0">
                  <a:pos x="T2" y="T3"/>
                </a:cxn>
                <a:cxn ang="0">
                  <a:pos x="T4" y="T5"/>
                </a:cxn>
                <a:cxn ang="0">
                  <a:pos x="T6" y="T7"/>
                </a:cxn>
                <a:cxn ang="0">
                  <a:pos x="T8" y="T9"/>
                </a:cxn>
              </a:cxnLst>
              <a:rect l="0" t="0" r="r" b="b"/>
              <a:pathLst>
                <a:path w="41" h="51">
                  <a:moveTo>
                    <a:pt x="41" y="37"/>
                  </a:moveTo>
                  <a:cubicBezTo>
                    <a:pt x="41" y="36"/>
                    <a:pt x="40" y="34"/>
                    <a:pt x="39" y="33"/>
                  </a:cubicBezTo>
                  <a:cubicBezTo>
                    <a:pt x="27" y="11"/>
                    <a:pt x="14" y="0"/>
                    <a:pt x="7" y="4"/>
                  </a:cubicBezTo>
                  <a:cubicBezTo>
                    <a:pt x="0" y="8"/>
                    <a:pt x="2" y="25"/>
                    <a:pt x="14" y="46"/>
                  </a:cubicBezTo>
                  <a:cubicBezTo>
                    <a:pt x="15" y="48"/>
                    <a:pt x="16" y="49"/>
                    <a:pt x="17" y="51"/>
                  </a:cubicBezTo>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79" name="Freeform 1765"/>
            <p:cNvSpPr/>
            <p:nvPr/>
          </p:nvSpPr>
          <p:spPr bwMode="auto">
            <a:xfrm>
              <a:off x="1852613" y="2327276"/>
              <a:ext cx="361950" cy="441325"/>
            </a:xfrm>
            <a:custGeom>
              <a:avLst/>
              <a:gdLst>
                <a:gd name="T0" fmla="*/ 41 w 41"/>
                <a:gd name="T1" fmla="*/ 37 h 50"/>
                <a:gd name="T2" fmla="*/ 38 w 41"/>
                <a:gd name="T3" fmla="*/ 32 h 50"/>
                <a:gd name="T4" fmla="*/ 7 w 41"/>
                <a:gd name="T5" fmla="*/ 3 h 50"/>
                <a:gd name="T6" fmla="*/ 14 w 41"/>
                <a:gd name="T7" fmla="*/ 45 h 50"/>
                <a:gd name="T8" fmla="*/ 16 w 41"/>
                <a:gd name="T9" fmla="*/ 50 h 50"/>
              </a:gdLst>
              <a:ahLst/>
              <a:cxnLst>
                <a:cxn ang="0">
                  <a:pos x="T0" y="T1"/>
                </a:cxn>
                <a:cxn ang="0">
                  <a:pos x="T2" y="T3"/>
                </a:cxn>
                <a:cxn ang="0">
                  <a:pos x="T4" y="T5"/>
                </a:cxn>
                <a:cxn ang="0">
                  <a:pos x="T6" y="T7"/>
                </a:cxn>
                <a:cxn ang="0">
                  <a:pos x="T8" y="T9"/>
                </a:cxn>
              </a:cxnLst>
              <a:rect l="0" t="0" r="r" b="b"/>
              <a:pathLst>
                <a:path w="41" h="50">
                  <a:moveTo>
                    <a:pt x="41" y="37"/>
                  </a:moveTo>
                  <a:cubicBezTo>
                    <a:pt x="40" y="35"/>
                    <a:pt x="39" y="33"/>
                    <a:pt x="38" y="32"/>
                  </a:cubicBezTo>
                  <a:cubicBezTo>
                    <a:pt x="27" y="10"/>
                    <a:pt x="14" y="0"/>
                    <a:pt x="7" y="3"/>
                  </a:cubicBezTo>
                  <a:cubicBezTo>
                    <a:pt x="0" y="7"/>
                    <a:pt x="2" y="24"/>
                    <a:pt x="14" y="45"/>
                  </a:cubicBezTo>
                  <a:cubicBezTo>
                    <a:pt x="15" y="47"/>
                    <a:pt x="16" y="49"/>
                    <a:pt x="16" y="50"/>
                  </a:cubicBezTo>
                </a:path>
              </a:pathLst>
            </a:custGeom>
            <a:solidFill>
              <a:srgbClr val="52707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0" name="Freeform 1766"/>
            <p:cNvSpPr/>
            <p:nvPr/>
          </p:nvSpPr>
          <p:spPr bwMode="auto">
            <a:xfrm>
              <a:off x="1817688" y="2282826"/>
              <a:ext cx="379413" cy="458788"/>
            </a:xfrm>
            <a:custGeom>
              <a:avLst/>
              <a:gdLst>
                <a:gd name="T0" fmla="*/ 43 w 43"/>
                <a:gd name="T1" fmla="*/ 38 h 52"/>
                <a:gd name="T2" fmla="*/ 42 w 43"/>
                <a:gd name="T3" fmla="*/ 39 h 52"/>
                <a:gd name="T4" fmla="*/ 40 w 43"/>
                <a:gd name="T5" fmla="*/ 36 h 52"/>
                <a:gd name="T6" fmla="*/ 39 w 43"/>
                <a:gd name="T7" fmla="*/ 34 h 52"/>
                <a:gd name="T8" fmla="*/ 22 w 43"/>
                <a:gd name="T9" fmla="*/ 11 h 52"/>
                <a:gd name="T10" fmla="*/ 9 w 43"/>
                <a:gd name="T11" fmla="*/ 6 h 52"/>
                <a:gd name="T12" fmla="*/ 6 w 43"/>
                <a:gd name="T13" fmla="*/ 19 h 52"/>
                <a:gd name="T14" fmla="*/ 16 w 43"/>
                <a:gd name="T15" fmla="*/ 47 h 52"/>
                <a:gd name="T16" fmla="*/ 17 w 43"/>
                <a:gd name="T17" fmla="*/ 48 h 52"/>
                <a:gd name="T18" fmla="*/ 19 w 43"/>
                <a:gd name="T19" fmla="*/ 51 h 52"/>
                <a:gd name="T20" fmla="*/ 17 w 43"/>
                <a:gd name="T21" fmla="*/ 52 h 52"/>
                <a:gd name="T22" fmla="*/ 15 w 43"/>
                <a:gd name="T23" fmla="*/ 49 h 52"/>
                <a:gd name="T24" fmla="*/ 14 w 43"/>
                <a:gd name="T25" fmla="*/ 47 h 52"/>
                <a:gd name="T26" fmla="*/ 8 w 43"/>
                <a:gd name="T27" fmla="*/ 4 h 52"/>
                <a:gd name="T28" fmla="*/ 41 w 43"/>
                <a:gd name="T29" fmla="*/ 33 h 52"/>
                <a:gd name="T30" fmla="*/ 41 w 43"/>
                <a:gd name="T31" fmla="*/ 35 h 52"/>
                <a:gd name="T32" fmla="*/ 43 w 43"/>
                <a:gd name="T3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2">
                  <a:moveTo>
                    <a:pt x="43" y="38"/>
                  </a:moveTo>
                  <a:cubicBezTo>
                    <a:pt x="42" y="39"/>
                    <a:pt x="42" y="39"/>
                    <a:pt x="42" y="39"/>
                  </a:cubicBezTo>
                  <a:cubicBezTo>
                    <a:pt x="41" y="38"/>
                    <a:pt x="41" y="37"/>
                    <a:pt x="40" y="36"/>
                  </a:cubicBezTo>
                  <a:cubicBezTo>
                    <a:pt x="40" y="35"/>
                    <a:pt x="39" y="34"/>
                    <a:pt x="39" y="34"/>
                  </a:cubicBezTo>
                  <a:cubicBezTo>
                    <a:pt x="34" y="24"/>
                    <a:pt x="27" y="16"/>
                    <a:pt x="22" y="11"/>
                  </a:cubicBezTo>
                  <a:cubicBezTo>
                    <a:pt x="16" y="6"/>
                    <a:pt x="12" y="4"/>
                    <a:pt x="9" y="6"/>
                  </a:cubicBezTo>
                  <a:cubicBezTo>
                    <a:pt x="6" y="7"/>
                    <a:pt x="5" y="12"/>
                    <a:pt x="6" y="19"/>
                  </a:cubicBezTo>
                  <a:cubicBezTo>
                    <a:pt x="7" y="27"/>
                    <a:pt x="10" y="37"/>
                    <a:pt x="16" y="47"/>
                  </a:cubicBezTo>
                  <a:cubicBezTo>
                    <a:pt x="16" y="47"/>
                    <a:pt x="17" y="48"/>
                    <a:pt x="17" y="48"/>
                  </a:cubicBezTo>
                  <a:cubicBezTo>
                    <a:pt x="17" y="49"/>
                    <a:pt x="18" y="50"/>
                    <a:pt x="19" y="51"/>
                  </a:cubicBezTo>
                  <a:cubicBezTo>
                    <a:pt x="17" y="52"/>
                    <a:pt x="17" y="52"/>
                    <a:pt x="17" y="52"/>
                  </a:cubicBezTo>
                  <a:cubicBezTo>
                    <a:pt x="16" y="51"/>
                    <a:pt x="16" y="50"/>
                    <a:pt x="15" y="49"/>
                  </a:cubicBezTo>
                  <a:cubicBezTo>
                    <a:pt x="15" y="48"/>
                    <a:pt x="15" y="48"/>
                    <a:pt x="14" y="47"/>
                  </a:cubicBezTo>
                  <a:cubicBezTo>
                    <a:pt x="3" y="26"/>
                    <a:pt x="0" y="8"/>
                    <a:pt x="8" y="4"/>
                  </a:cubicBezTo>
                  <a:cubicBezTo>
                    <a:pt x="16" y="0"/>
                    <a:pt x="29" y="12"/>
                    <a:pt x="41" y="33"/>
                  </a:cubicBezTo>
                  <a:cubicBezTo>
                    <a:pt x="41" y="34"/>
                    <a:pt x="41" y="34"/>
                    <a:pt x="41" y="35"/>
                  </a:cubicBezTo>
                  <a:cubicBezTo>
                    <a:pt x="42" y="36"/>
                    <a:pt x="43" y="37"/>
                    <a:pt x="43" y="38"/>
                  </a:cubicBezTo>
                  <a:close/>
                </a:path>
              </a:pathLst>
            </a:custGeom>
            <a:solidFill>
              <a:srgbClr val="79232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1" name="Freeform 1767"/>
            <p:cNvSpPr/>
            <p:nvPr/>
          </p:nvSpPr>
          <p:spPr bwMode="auto">
            <a:xfrm>
              <a:off x="1976438" y="2582863"/>
              <a:ext cx="352425" cy="449263"/>
            </a:xfrm>
            <a:custGeom>
              <a:avLst/>
              <a:gdLst>
                <a:gd name="T0" fmla="*/ 24 w 40"/>
                <a:gd name="T1" fmla="*/ 5 h 51"/>
                <a:gd name="T2" fmla="*/ 19 w 40"/>
                <a:gd name="T3" fmla="*/ 1 h 51"/>
                <a:gd name="T4" fmla="*/ 17 w 40"/>
                <a:gd name="T5" fmla="*/ 1 h 51"/>
                <a:gd name="T6" fmla="*/ 1 w 40"/>
                <a:gd name="T7" fmla="*/ 9 h 51"/>
                <a:gd name="T8" fmla="*/ 0 w 40"/>
                <a:gd name="T9" fmla="*/ 11 h 51"/>
                <a:gd name="T10" fmla="*/ 1 w 40"/>
                <a:gd name="T11" fmla="*/ 17 h 51"/>
                <a:gd name="T12" fmla="*/ 0 w 40"/>
                <a:gd name="T13" fmla="*/ 18 h 51"/>
                <a:gd name="T14" fmla="*/ 1 w 40"/>
                <a:gd name="T15" fmla="*/ 21 h 51"/>
                <a:gd name="T16" fmla="*/ 22 w 40"/>
                <a:gd name="T17" fmla="*/ 50 h 51"/>
                <a:gd name="T18" fmla="*/ 28 w 40"/>
                <a:gd name="T19" fmla="*/ 50 h 51"/>
                <a:gd name="T20" fmla="*/ 32 w 40"/>
                <a:gd name="T21" fmla="*/ 48 h 51"/>
                <a:gd name="T22" fmla="*/ 37 w 40"/>
                <a:gd name="T23" fmla="*/ 45 h 51"/>
                <a:gd name="T24" fmla="*/ 39 w 40"/>
                <a:gd name="T25" fmla="*/ 40 h 51"/>
                <a:gd name="T26" fmla="*/ 26 w 40"/>
                <a:gd name="T27" fmla="*/ 7 h 51"/>
                <a:gd name="T28" fmla="*/ 25 w 40"/>
                <a:gd name="T29" fmla="*/ 4 h 51"/>
                <a:gd name="T30" fmla="*/ 24 w 40"/>
                <a:gd name="T3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1">
                  <a:moveTo>
                    <a:pt x="24" y="5"/>
                  </a:moveTo>
                  <a:cubicBezTo>
                    <a:pt x="19" y="1"/>
                    <a:pt x="19" y="1"/>
                    <a:pt x="19" y="1"/>
                  </a:cubicBezTo>
                  <a:cubicBezTo>
                    <a:pt x="18" y="0"/>
                    <a:pt x="18" y="0"/>
                    <a:pt x="17" y="1"/>
                  </a:cubicBezTo>
                  <a:cubicBezTo>
                    <a:pt x="1" y="9"/>
                    <a:pt x="1" y="9"/>
                    <a:pt x="1" y="9"/>
                  </a:cubicBezTo>
                  <a:cubicBezTo>
                    <a:pt x="0" y="10"/>
                    <a:pt x="0" y="11"/>
                    <a:pt x="0" y="11"/>
                  </a:cubicBezTo>
                  <a:cubicBezTo>
                    <a:pt x="1" y="17"/>
                    <a:pt x="1" y="17"/>
                    <a:pt x="1" y="17"/>
                  </a:cubicBezTo>
                  <a:cubicBezTo>
                    <a:pt x="0" y="18"/>
                    <a:pt x="0" y="18"/>
                    <a:pt x="0" y="18"/>
                  </a:cubicBezTo>
                  <a:cubicBezTo>
                    <a:pt x="1" y="21"/>
                    <a:pt x="1" y="21"/>
                    <a:pt x="1" y="21"/>
                  </a:cubicBezTo>
                  <a:cubicBezTo>
                    <a:pt x="6" y="29"/>
                    <a:pt x="13" y="38"/>
                    <a:pt x="22" y="50"/>
                  </a:cubicBezTo>
                  <a:cubicBezTo>
                    <a:pt x="23" y="51"/>
                    <a:pt x="26" y="51"/>
                    <a:pt x="28" y="50"/>
                  </a:cubicBezTo>
                  <a:cubicBezTo>
                    <a:pt x="32" y="48"/>
                    <a:pt x="32" y="48"/>
                    <a:pt x="32" y="48"/>
                  </a:cubicBezTo>
                  <a:cubicBezTo>
                    <a:pt x="37" y="45"/>
                    <a:pt x="37" y="45"/>
                    <a:pt x="37" y="45"/>
                  </a:cubicBezTo>
                  <a:cubicBezTo>
                    <a:pt x="39" y="44"/>
                    <a:pt x="40" y="42"/>
                    <a:pt x="39" y="40"/>
                  </a:cubicBezTo>
                  <a:cubicBezTo>
                    <a:pt x="34" y="26"/>
                    <a:pt x="31" y="16"/>
                    <a:pt x="26" y="7"/>
                  </a:cubicBezTo>
                  <a:cubicBezTo>
                    <a:pt x="25" y="4"/>
                    <a:pt x="25" y="4"/>
                    <a:pt x="25" y="4"/>
                  </a:cubicBezTo>
                  <a:lnTo>
                    <a:pt x="24" y="5"/>
                  </a:lnTo>
                  <a:close/>
                </a:path>
              </a:pathLst>
            </a:custGeom>
            <a:solidFill>
              <a:srgbClr val="4D1F0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2" name="Freeform 1768"/>
            <p:cNvSpPr/>
            <p:nvPr/>
          </p:nvSpPr>
          <p:spPr bwMode="auto">
            <a:xfrm>
              <a:off x="1985963" y="2732088"/>
              <a:ext cx="7938" cy="17463"/>
            </a:xfrm>
            <a:custGeom>
              <a:avLst/>
              <a:gdLst>
                <a:gd name="T0" fmla="*/ 5 w 5"/>
                <a:gd name="T1" fmla="*/ 11 h 11"/>
                <a:gd name="T2" fmla="*/ 0 w 5"/>
                <a:gd name="T3" fmla="*/ 11 h 11"/>
                <a:gd name="T4" fmla="*/ 0 w 5"/>
                <a:gd name="T5" fmla="*/ 6 h 11"/>
                <a:gd name="T6" fmla="*/ 5 w 5"/>
                <a:gd name="T7" fmla="*/ 6 h 11"/>
                <a:gd name="T8" fmla="*/ 0 w 5"/>
                <a:gd name="T9" fmla="*/ 0 h 11"/>
                <a:gd name="T10" fmla="*/ 5 w 5"/>
                <a:gd name="T11" fmla="*/ 0 h 11"/>
                <a:gd name="T12" fmla="*/ 5 w 5"/>
                <a:gd name="T13" fmla="*/ 0 h 11"/>
                <a:gd name="T14" fmla="*/ 5 w 5"/>
                <a:gd name="T15" fmla="*/ 6 h 11"/>
                <a:gd name="T16" fmla="*/ 0 w 5"/>
                <a:gd name="T17" fmla="*/ 6 h 11"/>
                <a:gd name="T18" fmla="*/ 5 w 5"/>
                <a:gd name="T19" fmla="*/ 11 h 11"/>
                <a:gd name="T20" fmla="*/ 5 w 5"/>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1">
                  <a:moveTo>
                    <a:pt x="5" y="11"/>
                  </a:moveTo>
                  <a:lnTo>
                    <a:pt x="0" y="11"/>
                  </a:lnTo>
                  <a:lnTo>
                    <a:pt x="0" y="6"/>
                  </a:lnTo>
                  <a:lnTo>
                    <a:pt x="5" y="6"/>
                  </a:lnTo>
                  <a:lnTo>
                    <a:pt x="0" y="0"/>
                  </a:lnTo>
                  <a:lnTo>
                    <a:pt x="5" y="0"/>
                  </a:lnTo>
                  <a:lnTo>
                    <a:pt x="5" y="0"/>
                  </a:lnTo>
                  <a:lnTo>
                    <a:pt x="5" y="6"/>
                  </a:lnTo>
                  <a:lnTo>
                    <a:pt x="0" y="6"/>
                  </a:lnTo>
                  <a:lnTo>
                    <a:pt x="5" y="11"/>
                  </a:lnTo>
                  <a:lnTo>
                    <a:pt x="5" y="11"/>
                  </a:ln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3" name="Freeform 1769"/>
            <p:cNvSpPr>
              <a:spLocks noEditPoints="1"/>
            </p:cNvSpPr>
            <p:nvPr/>
          </p:nvSpPr>
          <p:spPr bwMode="auto">
            <a:xfrm>
              <a:off x="1985963" y="2592388"/>
              <a:ext cx="193675" cy="139700"/>
            </a:xfrm>
            <a:custGeom>
              <a:avLst/>
              <a:gdLst>
                <a:gd name="T0" fmla="*/ 0 w 22"/>
                <a:gd name="T1" fmla="*/ 16 h 16"/>
                <a:gd name="T2" fmla="*/ 1 w 22"/>
                <a:gd name="T3" fmla="*/ 15 h 16"/>
                <a:gd name="T4" fmla="*/ 22 w 22"/>
                <a:gd name="T5" fmla="*/ 4 h 16"/>
                <a:gd name="T6" fmla="*/ 21 w 22"/>
                <a:gd name="T7" fmla="*/ 3 h 16"/>
                <a:gd name="T8" fmla="*/ 0 w 22"/>
                <a:gd name="T9" fmla="*/ 14 h 16"/>
                <a:gd name="T10" fmla="*/ 0 w 22"/>
                <a:gd name="T11" fmla="*/ 13 h 16"/>
                <a:gd name="T12" fmla="*/ 0 w 22"/>
                <a:gd name="T13" fmla="*/ 14 h 16"/>
                <a:gd name="T14" fmla="*/ 19 w 22"/>
                <a:gd name="T15" fmla="*/ 3 h 16"/>
                <a:gd name="T16" fmla="*/ 20 w 22"/>
                <a:gd name="T17" fmla="*/ 3 h 16"/>
                <a:gd name="T18" fmla="*/ 0 w 22"/>
                <a:gd name="T19" fmla="*/ 13 h 16"/>
                <a:gd name="T20" fmla="*/ 0 w 22"/>
                <a:gd name="T21" fmla="*/ 11 h 16"/>
                <a:gd name="T22" fmla="*/ 0 w 22"/>
                <a:gd name="T23" fmla="*/ 13 h 16"/>
                <a:gd name="T24" fmla="*/ 18 w 22"/>
                <a:gd name="T25" fmla="*/ 1 h 16"/>
                <a:gd name="T26" fmla="*/ 19 w 22"/>
                <a:gd name="T27" fmla="*/ 2 h 16"/>
                <a:gd name="T28" fmla="*/ 0 w 22"/>
                <a:gd name="T29" fmla="*/ 11 h 16"/>
                <a:gd name="T30" fmla="*/ 0 w 22"/>
                <a:gd name="T31" fmla="*/ 10 h 16"/>
                <a:gd name="T32" fmla="*/ 0 w 22"/>
                <a:gd name="T33" fmla="*/ 10 h 16"/>
                <a:gd name="T34" fmla="*/ 18 w 22"/>
                <a:gd name="T35" fmla="*/ 1 h 16"/>
                <a:gd name="T36" fmla="*/ 17 w 22"/>
                <a:gd name="T37" fmla="*/ 0 h 16"/>
                <a:gd name="T38" fmla="*/ 18 w 22"/>
                <a:gd name="T39" fmla="*/ 1 h 16"/>
                <a:gd name="T40" fmla="*/ 15 w 22"/>
                <a:gd name="T41" fmla="*/ 1 h 16"/>
                <a:gd name="T42" fmla="*/ 16 w 22"/>
                <a:gd name="T43" fmla="*/ 0 h 16"/>
                <a:gd name="T44" fmla="*/ 15 w 22"/>
                <a:gd name="T45" fmla="*/ 1 h 16"/>
                <a:gd name="T46" fmla="*/ 14 w 22"/>
                <a:gd name="T47" fmla="*/ 2 h 16"/>
                <a:gd name="T48" fmla="*/ 13 w 22"/>
                <a:gd name="T49" fmla="*/ 2 h 16"/>
                <a:gd name="T50" fmla="*/ 12 w 22"/>
                <a:gd name="T51" fmla="*/ 2 h 16"/>
                <a:gd name="T52" fmla="*/ 12 w 22"/>
                <a:gd name="T53" fmla="*/ 3 h 16"/>
                <a:gd name="T54" fmla="*/ 11 w 22"/>
                <a:gd name="T55" fmla="*/ 3 h 16"/>
                <a:gd name="T56" fmla="*/ 10 w 22"/>
                <a:gd name="T57" fmla="*/ 4 h 16"/>
                <a:gd name="T58" fmla="*/ 9 w 22"/>
                <a:gd name="T59" fmla="*/ 4 h 16"/>
                <a:gd name="T60" fmla="*/ 9 w 22"/>
                <a:gd name="T61" fmla="*/ 5 h 16"/>
                <a:gd name="T62" fmla="*/ 8 w 22"/>
                <a:gd name="T63" fmla="*/ 5 h 16"/>
                <a:gd name="T64" fmla="*/ 7 w 22"/>
                <a:gd name="T65" fmla="*/ 6 h 16"/>
                <a:gd name="T66" fmla="*/ 6 w 22"/>
                <a:gd name="T67" fmla="*/ 6 h 16"/>
                <a:gd name="T68" fmla="*/ 7 w 22"/>
                <a:gd name="T69" fmla="*/ 6 h 16"/>
                <a:gd name="T70" fmla="*/ 5 w 22"/>
                <a:gd name="T71" fmla="*/ 7 h 16"/>
                <a:gd name="T72" fmla="*/ 6 w 22"/>
                <a:gd name="T73" fmla="*/ 6 h 16"/>
                <a:gd name="T74" fmla="*/ 3 w 22"/>
                <a:gd name="T75" fmla="*/ 8 h 16"/>
                <a:gd name="T76" fmla="*/ 4 w 22"/>
                <a:gd name="T77" fmla="*/ 7 h 16"/>
                <a:gd name="T78" fmla="*/ 2 w 22"/>
                <a:gd name="T79" fmla="*/ 8 h 16"/>
                <a:gd name="T80" fmla="*/ 3 w 22"/>
                <a:gd name="T81" fmla="*/ 8 h 16"/>
                <a:gd name="T82" fmla="*/ 0 w 22"/>
                <a:gd name="T83" fmla="*/ 9 h 16"/>
                <a:gd name="T84" fmla="*/ 1 w 22"/>
                <a:gd name="T8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6">
                  <a:moveTo>
                    <a:pt x="1" y="16"/>
                  </a:moveTo>
                  <a:cubicBezTo>
                    <a:pt x="1" y="16"/>
                    <a:pt x="1" y="16"/>
                    <a:pt x="1" y="16"/>
                  </a:cubicBezTo>
                  <a:cubicBezTo>
                    <a:pt x="0" y="16"/>
                    <a:pt x="0" y="16"/>
                    <a:pt x="0" y="16"/>
                  </a:cubicBezTo>
                  <a:cubicBezTo>
                    <a:pt x="0" y="15"/>
                    <a:pt x="0" y="15"/>
                    <a:pt x="0" y="15"/>
                  </a:cubicBezTo>
                  <a:cubicBezTo>
                    <a:pt x="0" y="15"/>
                    <a:pt x="0" y="15"/>
                    <a:pt x="0" y="15"/>
                  </a:cubicBezTo>
                  <a:cubicBezTo>
                    <a:pt x="1" y="15"/>
                    <a:pt x="1" y="15"/>
                    <a:pt x="1" y="15"/>
                  </a:cubicBezTo>
                  <a:cubicBezTo>
                    <a:pt x="1" y="16"/>
                    <a:pt x="1" y="16"/>
                    <a:pt x="1" y="16"/>
                  </a:cubicBezTo>
                  <a:close/>
                  <a:moveTo>
                    <a:pt x="22" y="4"/>
                  </a:moveTo>
                  <a:cubicBezTo>
                    <a:pt x="22" y="4"/>
                    <a:pt x="22" y="4"/>
                    <a:pt x="22" y="4"/>
                  </a:cubicBezTo>
                  <a:cubicBezTo>
                    <a:pt x="21" y="4"/>
                    <a:pt x="21" y="4"/>
                    <a:pt x="21" y="4"/>
                  </a:cubicBezTo>
                  <a:cubicBezTo>
                    <a:pt x="21" y="3"/>
                    <a:pt x="21" y="3"/>
                    <a:pt x="21" y="3"/>
                  </a:cubicBezTo>
                  <a:cubicBezTo>
                    <a:pt x="21" y="3"/>
                    <a:pt x="21" y="3"/>
                    <a:pt x="21" y="3"/>
                  </a:cubicBezTo>
                  <a:cubicBezTo>
                    <a:pt x="22" y="4"/>
                    <a:pt x="22" y="4"/>
                    <a:pt x="22" y="4"/>
                  </a:cubicBezTo>
                  <a:cubicBezTo>
                    <a:pt x="22" y="4"/>
                    <a:pt x="22" y="4"/>
                    <a:pt x="22" y="4"/>
                  </a:cubicBezTo>
                  <a:close/>
                  <a:moveTo>
                    <a:pt x="0" y="14"/>
                  </a:moveTo>
                  <a:cubicBezTo>
                    <a:pt x="0" y="14"/>
                    <a:pt x="0" y="14"/>
                    <a:pt x="0" y="14"/>
                  </a:cubicBezTo>
                  <a:cubicBezTo>
                    <a:pt x="0" y="14"/>
                    <a:pt x="0" y="14"/>
                    <a:pt x="0" y="14"/>
                  </a:cubicBezTo>
                  <a:cubicBezTo>
                    <a:pt x="0" y="13"/>
                    <a:pt x="0" y="13"/>
                    <a:pt x="0" y="13"/>
                  </a:cubicBezTo>
                  <a:cubicBezTo>
                    <a:pt x="0" y="13"/>
                    <a:pt x="0" y="13"/>
                    <a:pt x="0" y="13"/>
                  </a:cubicBezTo>
                  <a:cubicBezTo>
                    <a:pt x="0" y="13"/>
                    <a:pt x="0" y="13"/>
                    <a:pt x="0" y="13"/>
                  </a:cubicBezTo>
                  <a:cubicBezTo>
                    <a:pt x="0" y="14"/>
                    <a:pt x="0" y="14"/>
                    <a:pt x="0" y="14"/>
                  </a:cubicBezTo>
                  <a:close/>
                  <a:moveTo>
                    <a:pt x="20" y="3"/>
                  </a:moveTo>
                  <a:cubicBezTo>
                    <a:pt x="20" y="3"/>
                    <a:pt x="20" y="3"/>
                    <a:pt x="20" y="3"/>
                  </a:cubicBezTo>
                  <a:cubicBezTo>
                    <a:pt x="19" y="3"/>
                    <a:pt x="19" y="3"/>
                    <a:pt x="19" y="3"/>
                  </a:cubicBezTo>
                  <a:cubicBezTo>
                    <a:pt x="19" y="2"/>
                    <a:pt x="19" y="2"/>
                    <a:pt x="19" y="2"/>
                  </a:cubicBezTo>
                  <a:cubicBezTo>
                    <a:pt x="20" y="2"/>
                    <a:pt x="20" y="2"/>
                    <a:pt x="20" y="2"/>
                  </a:cubicBezTo>
                  <a:cubicBezTo>
                    <a:pt x="20" y="3"/>
                    <a:pt x="20" y="3"/>
                    <a:pt x="20" y="3"/>
                  </a:cubicBezTo>
                  <a:cubicBezTo>
                    <a:pt x="20" y="3"/>
                    <a:pt x="20" y="3"/>
                    <a:pt x="20" y="3"/>
                  </a:cubicBezTo>
                  <a:close/>
                  <a:moveTo>
                    <a:pt x="0" y="13"/>
                  </a:moveTo>
                  <a:cubicBezTo>
                    <a:pt x="0" y="13"/>
                    <a:pt x="0" y="13"/>
                    <a:pt x="0" y="13"/>
                  </a:cubicBezTo>
                  <a:cubicBezTo>
                    <a:pt x="0" y="12"/>
                    <a:pt x="0" y="12"/>
                    <a:pt x="0" y="12"/>
                  </a:cubicBezTo>
                  <a:cubicBezTo>
                    <a:pt x="0" y="11"/>
                    <a:pt x="0" y="11"/>
                    <a:pt x="0" y="11"/>
                  </a:cubicBezTo>
                  <a:cubicBezTo>
                    <a:pt x="0" y="11"/>
                    <a:pt x="0" y="11"/>
                    <a:pt x="0" y="11"/>
                  </a:cubicBezTo>
                  <a:cubicBezTo>
                    <a:pt x="0" y="11"/>
                    <a:pt x="0" y="11"/>
                    <a:pt x="0" y="11"/>
                  </a:cubicBezTo>
                  <a:cubicBezTo>
                    <a:pt x="0" y="12"/>
                    <a:pt x="0" y="12"/>
                    <a:pt x="0" y="12"/>
                  </a:cubicBezTo>
                  <a:lnTo>
                    <a:pt x="0" y="13"/>
                  </a:lnTo>
                  <a:close/>
                  <a:moveTo>
                    <a:pt x="19" y="2"/>
                  </a:moveTo>
                  <a:cubicBezTo>
                    <a:pt x="19" y="2"/>
                    <a:pt x="19" y="2"/>
                    <a:pt x="19" y="2"/>
                  </a:cubicBezTo>
                  <a:cubicBezTo>
                    <a:pt x="18" y="1"/>
                    <a:pt x="18" y="1"/>
                    <a:pt x="18" y="1"/>
                  </a:cubicBezTo>
                  <a:cubicBezTo>
                    <a:pt x="18" y="1"/>
                    <a:pt x="18" y="1"/>
                    <a:pt x="18" y="1"/>
                  </a:cubicBezTo>
                  <a:cubicBezTo>
                    <a:pt x="18" y="1"/>
                    <a:pt x="18" y="1"/>
                    <a:pt x="18" y="1"/>
                  </a:cubicBezTo>
                  <a:cubicBezTo>
                    <a:pt x="19" y="2"/>
                    <a:pt x="19" y="2"/>
                    <a:pt x="19" y="2"/>
                  </a:cubicBezTo>
                  <a:cubicBezTo>
                    <a:pt x="19" y="2"/>
                    <a:pt x="19" y="2"/>
                    <a:pt x="19" y="2"/>
                  </a:cubicBezTo>
                  <a:close/>
                  <a:moveTo>
                    <a:pt x="0" y="11"/>
                  </a:moveTo>
                  <a:cubicBezTo>
                    <a:pt x="0" y="11"/>
                    <a:pt x="0" y="11"/>
                    <a:pt x="0" y="11"/>
                  </a:cubicBezTo>
                  <a:cubicBezTo>
                    <a:pt x="0" y="11"/>
                    <a:pt x="0" y="11"/>
                    <a:pt x="0" y="11"/>
                  </a:cubicBezTo>
                  <a:cubicBezTo>
                    <a:pt x="0" y="10"/>
                    <a:pt x="0" y="10"/>
                    <a:pt x="0" y="10"/>
                  </a:cubicBezTo>
                  <a:cubicBezTo>
                    <a:pt x="0" y="10"/>
                    <a:pt x="0" y="10"/>
                    <a:pt x="0" y="10"/>
                  </a:cubicBezTo>
                  <a:cubicBezTo>
                    <a:pt x="0" y="9"/>
                    <a:pt x="0" y="9"/>
                    <a:pt x="0" y="9"/>
                  </a:cubicBezTo>
                  <a:cubicBezTo>
                    <a:pt x="0" y="10"/>
                    <a:pt x="0" y="10"/>
                    <a:pt x="0" y="10"/>
                  </a:cubicBezTo>
                  <a:cubicBezTo>
                    <a:pt x="0" y="10"/>
                    <a:pt x="0" y="10"/>
                    <a:pt x="0" y="10"/>
                  </a:cubicBezTo>
                  <a:cubicBezTo>
                    <a:pt x="0" y="11"/>
                    <a:pt x="0" y="11"/>
                    <a:pt x="0" y="11"/>
                  </a:cubicBezTo>
                  <a:close/>
                  <a:moveTo>
                    <a:pt x="18" y="1"/>
                  </a:moveTo>
                  <a:cubicBezTo>
                    <a:pt x="18" y="1"/>
                    <a:pt x="18" y="1"/>
                    <a:pt x="18"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8" y="1"/>
                    <a:pt x="18" y="1"/>
                    <a:pt x="18" y="1"/>
                  </a:cubicBezTo>
                  <a:cubicBezTo>
                    <a:pt x="18" y="1"/>
                    <a:pt x="18" y="1"/>
                    <a:pt x="18" y="1"/>
                  </a:cubicBezTo>
                  <a:close/>
                  <a:moveTo>
                    <a:pt x="16" y="1"/>
                  </a:moveTo>
                  <a:cubicBezTo>
                    <a:pt x="15" y="1"/>
                    <a:pt x="15" y="1"/>
                    <a:pt x="15" y="1"/>
                  </a:cubicBezTo>
                  <a:cubicBezTo>
                    <a:pt x="15" y="1"/>
                    <a:pt x="15" y="1"/>
                    <a:pt x="15" y="1"/>
                  </a:cubicBezTo>
                  <a:cubicBezTo>
                    <a:pt x="15" y="1"/>
                    <a:pt x="15" y="1"/>
                    <a:pt x="15" y="1"/>
                  </a:cubicBezTo>
                  <a:cubicBezTo>
                    <a:pt x="16" y="0"/>
                    <a:pt x="16" y="0"/>
                    <a:pt x="16" y="0"/>
                  </a:cubicBezTo>
                  <a:cubicBezTo>
                    <a:pt x="16" y="0"/>
                    <a:pt x="16" y="0"/>
                    <a:pt x="16" y="0"/>
                  </a:cubicBezTo>
                  <a:lnTo>
                    <a:pt x="16" y="1"/>
                  </a:lnTo>
                  <a:close/>
                  <a:moveTo>
                    <a:pt x="15" y="1"/>
                  </a:moveTo>
                  <a:cubicBezTo>
                    <a:pt x="14" y="2"/>
                    <a:pt x="14" y="2"/>
                    <a:pt x="14" y="2"/>
                  </a:cubicBezTo>
                  <a:cubicBezTo>
                    <a:pt x="14" y="2"/>
                    <a:pt x="14" y="2"/>
                    <a:pt x="14" y="2"/>
                  </a:cubicBezTo>
                  <a:cubicBezTo>
                    <a:pt x="14" y="2"/>
                    <a:pt x="14" y="2"/>
                    <a:pt x="14" y="2"/>
                  </a:cubicBezTo>
                  <a:cubicBezTo>
                    <a:pt x="15" y="1"/>
                    <a:pt x="15" y="1"/>
                    <a:pt x="15" y="1"/>
                  </a:cubicBezTo>
                  <a:cubicBezTo>
                    <a:pt x="15" y="1"/>
                    <a:pt x="15" y="1"/>
                    <a:pt x="15" y="1"/>
                  </a:cubicBezTo>
                  <a:close/>
                  <a:moveTo>
                    <a:pt x="13" y="2"/>
                  </a:moveTo>
                  <a:cubicBezTo>
                    <a:pt x="12" y="3"/>
                    <a:pt x="12" y="3"/>
                    <a:pt x="12" y="3"/>
                  </a:cubicBezTo>
                  <a:cubicBezTo>
                    <a:pt x="12" y="3"/>
                    <a:pt x="12" y="3"/>
                    <a:pt x="12" y="3"/>
                  </a:cubicBezTo>
                  <a:cubicBezTo>
                    <a:pt x="12" y="2"/>
                    <a:pt x="12" y="2"/>
                    <a:pt x="12" y="2"/>
                  </a:cubicBezTo>
                  <a:cubicBezTo>
                    <a:pt x="13" y="2"/>
                    <a:pt x="13" y="2"/>
                    <a:pt x="13" y="2"/>
                  </a:cubicBezTo>
                  <a:cubicBezTo>
                    <a:pt x="13" y="2"/>
                    <a:pt x="13" y="2"/>
                    <a:pt x="13" y="2"/>
                  </a:cubicBezTo>
                  <a:close/>
                  <a:moveTo>
                    <a:pt x="12" y="3"/>
                  </a:moveTo>
                  <a:cubicBezTo>
                    <a:pt x="11" y="4"/>
                    <a:pt x="11" y="4"/>
                    <a:pt x="11" y="4"/>
                  </a:cubicBezTo>
                  <a:cubicBezTo>
                    <a:pt x="11" y="4"/>
                    <a:pt x="11" y="4"/>
                    <a:pt x="11" y="4"/>
                  </a:cubicBezTo>
                  <a:cubicBezTo>
                    <a:pt x="11" y="3"/>
                    <a:pt x="11" y="3"/>
                    <a:pt x="11" y="3"/>
                  </a:cubicBezTo>
                  <a:cubicBezTo>
                    <a:pt x="12" y="3"/>
                    <a:pt x="12" y="3"/>
                    <a:pt x="12" y="3"/>
                  </a:cubicBezTo>
                  <a:cubicBezTo>
                    <a:pt x="12" y="3"/>
                    <a:pt x="12" y="3"/>
                    <a:pt x="12" y="3"/>
                  </a:cubicBezTo>
                  <a:close/>
                  <a:moveTo>
                    <a:pt x="10" y="4"/>
                  </a:move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lose/>
                  <a:moveTo>
                    <a:pt x="9" y="5"/>
                  </a:moveTo>
                  <a:cubicBezTo>
                    <a:pt x="8" y="5"/>
                    <a:pt x="8" y="5"/>
                    <a:pt x="8" y="5"/>
                  </a:cubicBezTo>
                  <a:cubicBezTo>
                    <a:pt x="8" y="5"/>
                    <a:pt x="8" y="5"/>
                    <a:pt x="8" y="5"/>
                  </a:cubicBezTo>
                  <a:cubicBezTo>
                    <a:pt x="8" y="5"/>
                    <a:pt x="8" y="5"/>
                    <a:pt x="8" y="5"/>
                  </a:cubicBezTo>
                  <a:cubicBezTo>
                    <a:pt x="9" y="4"/>
                    <a:pt x="9" y="4"/>
                    <a:pt x="9" y="4"/>
                  </a:cubicBezTo>
                  <a:cubicBezTo>
                    <a:pt x="9" y="5"/>
                    <a:pt x="9" y="5"/>
                    <a:pt x="9" y="5"/>
                  </a:cubicBezTo>
                  <a:close/>
                  <a:moveTo>
                    <a:pt x="7" y="6"/>
                  </a:moveTo>
                  <a:cubicBezTo>
                    <a:pt x="6" y="6"/>
                    <a:pt x="6" y="6"/>
                    <a:pt x="6" y="6"/>
                  </a:cubicBezTo>
                  <a:cubicBezTo>
                    <a:pt x="6" y="6"/>
                    <a:pt x="6" y="6"/>
                    <a:pt x="6" y="6"/>
                  </a:cubicBezTo>
                  <a:cubicBezTo>
                    <a:pt x="6" y="6"/>
                    <a:pt x="6" y="6"/>
                    <a:pt x="6" y="6"/>
                  </a:cubicBezTo>
                  <a:cubicBezTo>
                    <a:pt x="7" y="5"/>
                    <a:pt x="7" y="5"/>
                    <a:pt x="7" y="5"/>
                  </a:cubicBezTo>
                  <a:cubicBezTo>
                    <a:pt x="7" y="5"/>
                    <a:pt x="7" y="5"/>
                    <a:pt x="7" y="5"/>
                  </a:cubicBezTo>
                  <a:lnTo>
                    <a:pt x="7" y="6"/>
                  </a:lnTo>
                  <a:close/>
                  <a:moveTo>
                    <a:pt x="6" y="6"/>
                  </a:moveTo>
                  <a:cubicBezTo>
                    <a:pt x="5" y="7"/>
                    <a:pt x="5" y="7"/>
                    <a:pt x="5" y="7"/>
                  </a:cubicBezTo>
                  <a:cubicBezTo>
                    <a:pt x="5" y="7"/>
                    <a:pt x="5" y="7"/>
                    <a:pt x="5" y="7"/>
                  </a:cubicBezTo>
                  <a:cubicBezTo>
                    <a:pt x="5" y="7"/>
                    <a:pt x="5" y="7"/>
                    <a:pt x="5" y="7"/>
                  </a:cubicBezTo>
                  <a:cubicBezTo>
                    <a:pt x="6" y="6"/>
                    <a:pt x="6" y="6"/>
                    <a:pt x="6" y="6"/>
                  </a:cubicBezTo>
                  <a:cubicBezTo>
                    <a:pt x="6" y="6"/>
                    <a:pt x="6" y="6"/>
                    <a:pt x="6" y="6"/>
                  </a:cubicBezTo>
                  <a:close/>
                  <a:moveTo>
                    <a:pt x="4" y="7"/>
                  </a:moveTo>
                  <a:cubicBezTo>
                    <a:pt x="3" y="8"/>
                    <a:pt x="3" y="8"/>
                    <a:pt x="3" y="8"/>
                  </a:cubicBezTo>
                  <a:cubicBezTo>
                    <a:pt x="3" y="8"/>
                    <a:pt x="3" y="8"/>
                    <a:pt x="3" y="8"/>
                  </a:cubicBezTo>
                  <a:cubicBezTo>
                    <a:pt x="3" y="7"/>
                    <a:pt x="3" y="7"/>
                    <a:pt x="3" y="7"/>
                  </a:cubicBezTo>
                  <a:cubicBezTo>
                    <a:pt x="4" y="7"/>
                    <a:pt x="4" y="7"/>
                    <a:pt x="4" y="7"/>
                  </a:cubicBezTo>
                  <a:cubicBezTo>
                    <a:pt x="4" y="7"/>
                    <a:pt x="4" y="7"/>
                    <a:pt x="4" y="7"/>
                  </a:cubicBezTo>
                  <a:close/>
                  <a:moveTo>
                    <a:pt x="3" y="8"/>
                  </a:moveTo>
                  <a:cubicBezTo>
                    <a:pt x="2" y="9"/>
                    <a:pt x="2" y="9"/>
                    <a:pt x="2" y="9"/>
                  </a:cubicBezTo>
                  <a:cubicBezTo>
                    <a:pt x="2" y="8"/>
                    <a:pt x="2" y="8"/>
                    <a:pt x="2" y="8"/>
                  </a:cubicBezTo>
                  <a:cubicBezTo>
                    <a:pt x="2" y="8"/>
                    <a:pt x="2" y="8"/>
                    <a:pt x="2" y="8"/>
                  </a:cubicBezTo>
                  <a:cubicBezTo>
                    <a:pt x="3" y="8"/>
                    <a:pt x="3" y="8"/>
                    <a:pt x="3" y="8"/>
                  </a:cubicBezTo>
                  <a:cubicBezTo>
                    <a:pt x="3" y="8"/>
                    <a:pt x="3" y="8"/>
                    <a:pt x="3" y="8"/>
                  </a:cubicBezTo>
                  <a:close/>
                  <a:moveTo>
                    <a:pt x="1" y="9"/>
                  </a:moveTo>
                  <a:cubicBezTo>
                    <a:pt x="0" y="9"/>
                    <a:pt x="0" y="9"/>
                    <a:pt x="0" y="9"/>
                  </a:cubicBezTo>
                  <a:cubicBezTo>
                    <a:pt x="0" y="9"/>
                    <a:pt x="0" y="9"/>
                    <a:pt x="0" y="9"/>
                  </a:cubicBezTo>
                  <a:cubicBezTo>
                    <a:pt x="0" y="9"/>
                    <a:pt x="0" y="9"/>
                    <a:pt x="0" y="9"/>
                  </a:cubicBezTo>
                  <a:cubicBezTo>
                    <a:pt x="1" y="9"/>
                    <a:pt x="1" y="9"/>
                    <a:pt x="1" y="9"/>
                  </a:cubicBezTo>
                  <a:cubicBezTo>
                    <a:pt x="1" y="9"/>
                    <a:pt x="1" y="9"/>
                    <a:pt x="1" y="9"/>
                  </a:cubicBez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4" name="Freeform 1770"/>
            <p:cNvSpPr/>
            <p:nvPr/>
          </p:nvSpPr>
          <p:spPr bwMode="auto">
            <a:xfrm>
              <a:off x="2179638" y="2635251"/>
              <a:ext cx="7938" cy="0"/>
            </a:xfrm>
            <a:custGeom>
              <a:avLst/>
              <a:gdLst>
                <a:gd name="T0" fmla="*/ 5 w 5"/>
                <a:gd name="T1" fmla="*/ 5 w 5"/>
                <a:gd name="T2" fmla="*/ 5 w 5"/>
                <a:gd name="T3" fmla="*/ 5 w 5"/>
                <a:gd name="T4" fmla="*/ 0 w 5"/>
                <a:gd name="T5" fmla="*/ 0 w 5"/>
                <a:gd name="T6" fmla="*/ 0 w 5"/>
                <a:gd name="T7" fmla="*/ 5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5" y="0"/>
                  </a:lnTo>
                  <a:lnTo>
                    <a:pt x="5" y="0"/>
                  </a:lnTo>
                  <a:lnTo>
                    <a:pt x="5" y="0"/>
                  </a:lnTo>
                  <a:lnTo>
                    <a:pt x="5" y="0"/>
                  </a:ln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5" name="Freeform 1771"/>
            <p:cNvSpPr>
              <a:spLocks noEditPoints="1"/>
            </p:cNvSpPr>
            <p:nvPr/>
          </p:nvSpPr>
          <p:spPr bwMode="auto">
            <a:xfrm>
              <a:off x="1993901" y="2644776"/>
              <a:ext cx="317500" cy="379413"/>
            </a:xfrm>
            <a:custGeom>
              <a:avLst/>
              <a:gdLst>
                <a:gd name="T0" fmla="*/ 35 w 36"/>
                <a:gd name="T1" fmla="*/ 37 h 43"/>
                <a:gd name="T2" fmla="*/ 32 w 36"/>
                <a:gd name="T3" fmla="*/ 38 h 43"/>
                <a:gd name="T4" fmla="*/ 31 w 36"/>
                <a:gd name="T5" fmla="*/ 39 h 43"/>
                <a:gd name="T6" fmla="*/ 29 w 36"/>
                <a:gd name="T7" fmla="*/ 40 h 43"/>
                <a:gd name="T8" fmla="*/ 28 w 36"/>
                <a:gd name="T9" fmla="*/ 41 h 43"/>
                <a:gd name="T10" fmla="*/ 26 w 36"/>
                <a:gd name="T11" fmla="*/ 42 h 43"/>
                <a:gd name="T12" fmla="*/ 25 w 36"/>
                <a:gd name="T13" fmla="*/ 42 h 43"/>
                <a:gd name="T14" fmla="*/ 26 w 36"/>
                <a:gd name="T15" fmla="*/ 42 h 43"/>
                <a:gd name="T16" fmla="*/ 24 w 36"/>
                <a:gd name="T17" fmla="*/ 42 h 43"/>
                <a:gd name="T18" fmla="*/ 36 w 36"/>
                <a:gd name="T19" fmla="*/ 35 h 43"/>
                <a:gd name="T20" fmla="*/ 21 w 36"/>
                <a:gd name="T21" fmla="*/ 42 h 43"/>
                <a:gd name="T22" fmla="*/ 36 w 36"/>
                <a:gd name="T23" fmla="*/ 35 h 43"/>
                <a:gd name="T24" fmla="*/ 21 w 36"/>
                <a:gd name="T25" fmla="*/ 42 h 43"/>
                <a:gd name="T26" fmla="*/ 36 w 36"/>
                <a:gd name="T27" fmla="*/ 33 h 43"/>
                <a:gd name="T28" fmla="*/ 36 w 36"/>
                <a:gd name="T29" fmla="*/ 33 h 43"/>
                <a:gd name="T30" fmla="*/ 20 w 36"/>
                <a:gd name="T31" fmla="*/ 40 h 43"/>
                <a:gd name="T32" fmla="*/ 35 w 36"/>
                <a:gd name="T33" fmla="*/ 30 h 43"/>
                <a:gd name="T34" fmla="*/ 18 w 36"/>
                <a:gd name="T35" fmla="*/ 38 h 43"/>
                <a:gd name="T36" fmla="*/ 35 w 36"/>
                <a:gd name="T37" fmla="*/ 30 h 43"/>
                <a:gd name="T38" fmla="*/ 17 w 36"/>
                <a:gd name="T39" fmla="*/ 38 h 43"/>
                <a:gd name="T40" fmla="*/ 34 w 36"/>
                <a:gd name="T41" fmla="*/ 28 h 43"/>
                <a:gd name="T42" fmla="*/ 34 w 36"/>
                <a:gd name="T43" fmla="*/ 28 h 43"/>
                <a:gd name="T44" fmla="*/ 16 w 36"/>
                <a:gd name="T45" fmla="*/ 36 h 43"/>
                <a:gd name="T46" fmla="*/ 33 w 36"/>
                <a:gd name="T47" fmla="*/ 25 h 43"/>
                <a:gd name="T48" fmla="*/ 15 w 36"/>
                <a:gd name="T49" fmla="*/ 34 h 43"/>
                <a:gd name="T50" fmla="*/ 33 w 36"/>
                <a:gd name="T51" fmla="*/ 25 h 43"/>
                <a:gd name="T52" fmla="*/ 14 w 36"/>
                <a:gd name="T53" fmla="*/ 34 h 43"/>
                <a:gd name="T54" fmla="*/ 33 w 36"/>
                <a:gd name="T55" fmla="*/ 23 h 43"/>
                <a:gd name="T56" fmla="*/ 33 w 36"/>
                <a:gd name="T57" fmla="*/ 23 h 43"/>
                <a:gd name="T58" fmla="*/ 13 w 36"/>
                <a:gd name="T59" fmla="*/ 32 h 43"/>
                <a:gd name="T60" fmla="*/ 32 w 36"/>
                <a:gd name="T61" fmla="*/ 21 h 43"/>
                <a:gd name="T62" fmla="*/ 11 w 36"/>
                <a:gd name="T63" fmla="*/ 30 h 43"/>
                <a:gd name="T64" fmla="*/ 31 w 36"/>
                <a:gd name="T65" fmla="*/ 20 h 43"/>
                <a:gd name="T66" fmla="*/ 11 w 36"/>
                <a:gd name="T67" fmla="*/ 29 h 43"/>
                <a:gd name="T68" fmla="*/ 31 w 36"/>
                <a:gd name="T69" fmla="*/ 19 h 43"/>
                <a:gd name="T70" fmla="*/ 31 w 36"/>
                <a:gd name="T71" fmla="*/ 18 h 43"/>
                <a:gd name="T72" fmla="*/ 9 w 36"/>
                <a:gd name="T73" fmla="*/ 27 h 43"/>
                <a:gd name="T74" fmla="*/ 30 w 36"/>
                <a:gd name="T75" fmla="*/ 16 h 43"/>
                <a:gd name="T76" fmla="*/ 8 w 36"/>
                <a:gd name="T77" fmla="*/ 26 h 43"/>
                <a:gd name="T78" fmla="*/ 30 w 36"/>
                <a:gd name="T79" fmla="*/ 15 h 43"/>
                <a:gd name="T80" fmla="*/ 8 w 36"/>
                <a:gd name="T81" fmla="*/ 25 h 43"/>
                <a:gd name="T82" fmla="*/ 8 w 36"/>
                <a:gd name="T83" fmla="*/ 25 h 43"/>
                <a:gd name="T84" fmla="*/ 29 w 36"/>
                <a:gd name="T85" fmla="*/ 12 h 43"/>
                <a:gd name="T86" fmla="*/ 6 w 36"/>
                <a:gd name="T87" fmla="*/ 23 h 43"/>
                <a:gd name="T88" fmla="*/ 28 w 36"/>
                <a:gd name="T89" fmla="*/ 12 h 43"/>
                <a:gd name="T90" fmla="*/ 6 w 36"/>
                <a:gd name="T91" fmla="*/ 22 h 43"/>
                <a:gd name="T92" fmla="*/ 28 w 36"/>
                <a:gd name="T93" fmla="*/ 10 h 43"/>
                <a:gd name="T94" fmla="*/ 28 w 36"/>
                <a:gd name="T95" fmla="*/ 10 h 43"/>
                <a:gd name="T96" fmla="*/ 5 w 36"/>
                <a:gd name="T97" fmla="*/ 21 h 43"/>
                <a:gd name="T98" fmla="*/ 26 w 36"/>
                <a:gd name="T99" fmla="*/ 8 h 43"/>
                <a:gd name="T100" fmla="*/ 3 w 36"/>
                <a:gd name="T101" fmla="*/ 18 h 43"/>
                <a:gd name="T102" fmla="*/ 26 w 36"/>
                <a:gd name="T103" fmla="*/ 7 h 43"/>
                <a:gd name="T104" fmla="*/ 3 w 36"/>
                <a:gd name="T105" fmla="*/ 18 h 43"/>
                <a:gd name="T106" fmla="*/ 26 w 36"/>
                <a:gd name="T107" fmla="*/ 6 h 43"/>
                <a:gd name="T108" fmla="*/ 26 w 36"/>
                <a:gd name="T109" fmla="*/ 5 h 43"/>
                <a:gd name="T110" fmla="*/ 2 w 36"/>
                <a:gd name="T111" fmla="*/ 15 h 43"/>
                <a:gd name="T112" fmla="*/ 24 w 36"/>
                <a:gd name="T113" fmla="*/ 3 h 43"/>
                <a:gd name="T114" fmla="*/ 1 w 36"/>
                <a:gd name="T115" fmla="*/ 14 h 43"/>
                <a:gd name="T116" fmla="*/ 24 w 36"/>
                <a:gd name="T117" fmla="*/ 2 h 43"/>
                <a:gd name="T118" fmla="*/ 24 w 36"/>
                <a:gd name="T119" fmla="*/ 2 h 43"/>
                <a:gd name="T120" fmla="*/ 0 w 36"/>
                <a:gd name="T121" fmla="*/ 12 h 43"/>
                <a:gd name="T122" fmla="*/ 22 w 36"/>
                <a:gd name="T1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 h="43">
                  <a:moveTo>
                    <a:pt x="34" y="37"/>
                  </a:moveTo>
                  <a:cubicBezTo>
                    <a:pt x="34" y="38"/>
                    <a:pt x="34" y="38"/>
                    <a:pt x="34" y="38"/>
                  </a:cubicBezTo>
                  <a:cubicBezTo>
                    <a:pt x="34" y="38"/>
                    <a:pt x="34" y="38"/>
                    <a:pt x="34" y="38"/>
                  </a:cubicBezTo>
                  <a:cubicBezTo>
                    <a:pt x="34" y="37"/>
                    <a:pt x="34" y="37"/>
                    <a:pt x="34" y="37"/>
                  </a:cubicBezTo>
                  <a:cubicBezTo>
                    <a:pt x="34" y="37"/>
                    <a:pt x="34" y="37"/>
                    <a:pt x="34" y="37"/>
                  </a:cubicBezTo>
                  <a:cubicBezTo>
                    <a:pt x="34" y="37"/>
                    <a:pt x="34" y="37"/>
                    <a:pt x="35" y="37"/>
                  </a:cubicBezTo>
                  <a:cubicBezTo>
                    <a:pt x="35" y="37"/>
                    <a:pt x="35" y="37"/>
                    <a:pt x="35" y="37"/>
                  </a:cubicBezTo>
                  <a:cubicBezTo>
                    <a:pt x="35" y="37"/>
                    <a:pt x="35" y="37"/>
                    <a:pt x="35" y="37"/>
                  </a:cubicBezTo>
                  <a:cubicBezTo>
                    <a:pt x="35" y="37"/>
                    <a:pt x="34" y="37"/>
                    <a:pt x="34" y="37"/>
                  </a:cubicBezTo>
                  <a:close/>
                  <a:moveTo>
                    <a:pt x="33" y="38"/>
                  </a:move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lose/>
                  <a:moveTo>
                    <a:pt x="32" y="39"/>
                  </a:moveTo>
                  <a:cubicBezTo>
                    <a:pt x="31" y="39"/>
                    <a:pt x="31" y="39"/>
                    <a:pt x="31" y="39"/>
                  </a:cubicBezTo>
                  <a:cubicBezTo>
                    <a:pt x="31" y="39"/>
                    <a:pt x="31" y="39"/>
                    <a:pt x="31" y="39"/>
                  </a:cubicBezTo>
                  <a:cubicBezTo>
                    <a:pt x="31" y="39"/>
                    <a:pt x="31" y="39"/>
                    <a:pt x="31" y="39"/>
                  </a:cubicBezTo>
                  <a:cubicBezTo>
                    <a:pt x="32" y="38"/>
                    <a:pt x="32" y="38"/>
                    <a:pt x="32" y="38"/>
                  </a:cubicBezTo>
                  <a:cubicBezTo>
                    <a:pt x="32" y="39"/>
                    <a:pt x="32" y="39"/>
                    <a:pt x="32" y="39"/>
                  </a:cubicBezTo>
                  <a:close/>
                  <a:moveTo>
                    <a:pt x="30" y="40"/>
                  </a:moveTo>
                  <a:cubicBezTo>
                    <a:pt x="29" y="40"/>
                    <a:pt x="29" y="40"/>
                    <a:pt x="29" y="40"/>
                  </a:cubicBezTo>
                  <a:cubicBezTo>
                    <a:pt x="29" y="40"/>
                    <a:pt x="29" y="40"/>
                    <a:pt x="29" y="40"/>
                  </a:cubicBezTo>
                  <a:cubicBezTo>
                    <a:pt x="29" y="40"/>
                    <a:pt x="29" y="40"/>
                    <a:pt x="29" y="40"/>
                  </a:cubicBezTo>
                  <a:cubicBezTo>
                    <a:pt x="30" y="39"/>
                    <a:pt x="30" y="39"/>
                    <a:pt x="30" y="39"/>
                  </a:cubicBezTo>
                  <a:cubicBezTo>
                    <a:pt x="30" y="39"/>
                    <a:pt x="30" y="39"/>
                    <a:pt x="30" y="39"/>
                  </a:cubicBezTo>
                  <a:lnTo>
                    <a:pt x="30" y="40"/>
                  </a:lnTo>
                  <a:close/>
                  <a:moveTo>
                    <a:pt x="29" y="40"/>
                  </a:moveTo>
                  <a:cubicBezTo>
                    <a:pt x="28" y="41"/>
                    <a:pt x="28" y="41"/>
                    <a:pt x="28" y="41"/>
                  </a:cubicBezTo>
                  <a:cubicBezTo>
                    <a:pt x="27" y="41"/>
                    <a:pt x="27" y="41"/>
                    <a:pt x="27" y="41"/>
                  </a:cubicBezTo>
                  <a:cubicBezTo>
                    <a:pt x="28" y="41"/>
                    <a:pt x="28" y="41"/>
                    <a:pt x="28" y="41"/>
                  </a:cubicBezTo>
                  <a:cubicBezTo>
                    <a:pt x="28" y="40"/>
                    <a:pt x="28" y="40"/>
                    <a:pt x="28" y="40"/>
                  </a:cubicBezTo>
                  <a:cubicBezTo>
                    <a:pt x="29" y="40"/>
                    <a:pt x="29" y="40"/>
                    <a:pt x="29" y="40"/>
                  </a:cubicBezTo>
                  <a:close/>
                  <a:moveTo>
                    <a:pt x="27" y="41"/>
                  </a:move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lose/>
                  <a:moveTo>
                    <a:pt x="26" y="42"/>
                  </a:moveTo>
                  <a:cubicBezTo>
                    <a:pt x="25" y="42"/>
                    <a:pt x="25" y="42"/>
                    <a:pt x="25" y="42"/>
                  </a:cubicBezTo>
                  <a:cubicBezTo>
                    <a:pt x="25" y="42"/>
                    <a:pt x="25" y="43"/>
                    <a:pt x="25" y="43"/>
                  </a:cubicBezTo>
                  <a:cubicBezTo>
                    <a:pt x="24" y="42"/>
                    <a:pt x="24" y="42"/>
                    <a:pt x="24" y="42"/>
                  </a:cubicBezTo>
                  <a:cubicBezTo>
                    <a:pt x="24" y="42"/>
                    <a:pt x="24" y="42"/>
                    <a:pt x="24" y="42"/>
                  </a:cubicBezTo>
                  <a:cubicBezTo>
                    <a:pt x="25" y="42"/>
                    <a:pt x="25" y="42"/>
                    <a:pt x="25" y="42"/>
                  </a:cubicBezTo>
                  <a:cubicBezTo>
                    <a:pt x="25" y="42"/>
                    <a:pt x="25" y="42"/>
                    <a:pt x="25" y="42"/>
                  </a:cubicBezTo>
                  <a:cubicBezTo>
                    <a:pt x="26" y="42"/>
                    <a:pt x="26" y="42"/>
                    <a:pt x="26" y="42"/>
                  </a:cubicBezTo>
                  <a:close/>
                  <a:moveTo>
                    <a:pt x="24" y="43"/>
                  </a:moveTo>
                  <a:cubicBezTo>
                    <a:pt x="24" y="43"/>
                    <a:pt x="24" y="43"/>
                    <a:pt x="24" y="43"/>
                  </a:cubicBezTo>
                  <a:cubicBezTo>
                    <a:pt x="23" y="43"/>
                    <a:pt x="23" y="43"/>
                    <a:pt x="23" y="43"/>
                  </a:cubicBezTo>
                  <a:cubicBezTo>
                    <a:pt x="23" y="43"/>
                    <a:pt x="23" y="43"/>
                    <a:pt x="23" y="43"/>
                  </a:cubicBezTo>
                  <a:cubicBezTo>
                    <a:pt x="23" y="43"/>
                    <a:pt x="23" y="43"/>
                    <a:pt x="23" y="43"/>
                  </a:cubicBezTo>
                  <a:cubicBezTo>
                    <a:pt x="23" y="43"/>
                    <a:pt x="23" y="43"/>
                    <a:pt x="24" y="42"/>
                  </a:cubicBezTo>
                  <a:cubicBezTo>
                    <a:pt x="24" y="43"/>
                    <a:pt x="24" y="43"/>
                    <a:pt x="24" y="43"/>
                  </a:cubicBezTo>
                  <a:close/>
                  <a:moveTo>
                    <a:pt x="35" y="37"/>
                  </a:moveTo>
                  <a:cubicBezTo>
                    <a:pt x="35" y="37"/>
                    <a:pt x="35" y="37"/>
                    <a:pt x="35" y="37"/>
                  </a:cubicBezTo>
                  <a:cubicBezTo>
                    <a:pt x="35" y="36"/>
                    <a:pt x="35" y="36"/>
                    <a:pt x="35" y="36"/>
                  </a:cubicBezTo>
                  <a:cubicBezTo>
                    <a:pt x="35" y="36"/>
                    <a:pt x="35" y="36"/>
                    <a:pt x="36" y="36"/>
                  </a:cubicBezTo>
                  <a:cubicBezTo>
                    <a:pt x="36" y="35"/>
                    <a:pt x="36" y="35"/>
                    <a:pt x="36" y="35"/>
                  </a:cubicBezTo>
                  <a:cubicBezTo>
                    <a:pt x="36" y="36"/>
                    <a:pt x="36" y="36"/>
                    <a:pt x="36" y="36"/>
                  </a:cubicBezTo>
                  <a:cubicBezTo>
                    <a:pt x="36" y="36"/>
                    <a:pt x="36" y="36"/>
                    <a:pt x="35" y="37"/>
                  </a:cubicBezTo>
                  <a:close/>
                  <a:moveTo>
                    <a:pt x="22" y="43"/>
                  </a:moveTo>
                  <a:cubicBezTo>
                    <a:pt x="22" y="43"/>
                    <a:pt x="22" y="43"/>
                    <a:pt x="22" y="43"/>
                  </a:cubicBezTo>
                  <a:cubicBezTo>
                    <a:pt x="22" y="43"/>
                    <a:pt x="21" y="43"/>
                    <a:pt x="21" y="42"/>
                  </a:cubicBezTo>
                  <a:cubicBezTo>
                    <a:pt x="21" y="42"/>
                    <a:pt x="21" y="42"/>
                    <a:pt x="21" y="42"/>
                  </a:cubicBezTo>
                  <a:cubicBezTo>
                    <a:pt x="21" y="42"/>
                    <a:pt x="21" y="42"/>
                    <a:pt x="21" y="42"/>
                  </a:cubicBezTo>
                  <a:cubicBezTo>
                    <a:pt x="22" y="42"/>
                    <a:pt x="22" y="42"/>
                    <a:pt x="22" y="42"/>
                  </a:cubicBezTo>
                  <a:cubicBezTo>
                    <a:pt x="22" y="43"/>
                    <a:pt x="22" y="43"/>
                    <a:pt x="22" y="43"/>
                  </a:cubicBezTo>
                  <a:close/>
                  <a:moveTo>
                    <a:pt x="36" y="35"/>
                  </a:moveTo>
                  <a:cubicBezTo>
                    <a:pt x="36" y="35"/>
                    <a:pt x="36" y="35"/>
                    <a:pt x="36" y="35"/>
                  </a:cubicBezTo>
                  <a:cubicBezTo>
                    <a:pt x="36" y="35"/>
                    <a:pt x="36" y="35"/>
                    <a:pt x="36" y="35"/>
                  </a:cubicBezTo>
                  <a:cubicBezTo>
                    <a:pt x="36" y="35"/>
                    <a:pt x="36" y="34"/>
                    <a:pt x="36" y="34"/>
                  </a:cubicBezTo>
                  <a:cubicBezTo>
                    <a:pt x="36" y="34"/>
                    <a:pt x="36" y="34"/>
                    <a:pt x="36" y="34"/>
                  </a:cubicBezTo>
                  <a:cubicBezTo>
                    <a:pt x="36" y="34"/>
                    <a:pt x="36" y="34"/>
                    <a:pt x="36" y="34"/>
                  </a:cubicBezTo>
                  <a:cubicBezTo>
                    <a:pt x="36" y="34"/>
                    <a:pt x="36" y="35"/>
                    <a:pt x="36" y="35"/>
                  </a:cubicBezTo>
                  <a:close/>
                  <a:moveTo>
                    <a:pt x="21" y="42"/>
                  </a:moveTo>
                  <a:cubicBezTo>
                    <a:pt x="21" y="42"/>
                    <a:pt x="21" y="42"/>
                    <a:pt x="21" y="42"/>
                  </a:cubicBezTo>
                  <a:cubicBezTo>
                    <a:pt x="20" y="41"/>
                    <a:pt x="20" y="41"/>
                    <a:pt x="20" y="41"/>
                  </a:cubicBezTo>
                  <a:cubicBezTo>
                    <a:pt x="20" y="41"/>
                    <a:pt x="20" y="41"/>
                    <a:pt x="20" y="41"/>
                  </a:cubicBezTo>
                  <a:cubicBezTo>
                    <a:pt x="20" y="41"/>
                    <a:pt x="20" y="41"/>
                    <a:pt x="20" y="41"/>
                  </a:cubicBezTo>
                  <a:cubicBezTo>
                    <a:pt x="21" y="42"/>
                    <a:pt x="21" y="42"/>
                    <a:pt x="21" y="42"/>
                  </a:cubicBezTo>
                  <a:cubicBezTo>
                    <a:pt x="21" y="42"/>
                    <a:pt x="21" y="42"/>
                    <a:pt x="21" y="42"/>
                  </a:cubicBezTo>
                  <a:close/>
                  <a:moveTo>
                    <a:pt x="36" y="33"/>
                  </a:moveTo>
                  <a:cubicBezTo>
                    <a:pt x="36" y="33"/>
                    <a:pt x="36" y="33"/>
                    <a:pt x="36" y="33"/>
                  </a:cubicBezTo>
                  <a:cubicBezTo>
                    <a:pt x="36" y="33"/>
                    <a:pt x="36" y="33"/>
                    <a:pt x="36" y="33"/>
                  </a:cubicBezTo>
                  <a:cubicBezTo>
                    <a:pt x="36" y="32"/>
                    <a:pt x="36" y="32"/>
                    <a:pt x="36" y="32"/>
                  </a:cubicBezTo>
                  <a:cubicBezTo>
                    <a:pt x="36" y="32"/>
                    <a:pt x="36" y="32"/>
                    <a:pt x="36" y="32"/>
                  </a:cubicBezTo>
                  <a:cubicBezTo>
                    <a:pt x="36" y="32"/>
                    <a:pt x="36" y="32"/>
                    <a:pt x="36" y="32"/>
                  </a:cubicBezTo>
                  <a:cubicBezTo>
                    <a:pt x="36" y="33"/>
                    <a:pt x="36" y="33"/>
                    <a:pt x="36" y="33"/>
                  </a:cubicBezTo>
                  <a:close/>
                  <a:moveTo>
                    <a:pt x="20" y="40"/>
                  </a:moveTo>
                  <a:cubicBezTo>
                    <a:pt x="19" y="40"/>
                    <a:pt x="19" y="40"/>
                    <a:pt x="19" y="40"/>
                  </a:cubicBezTo>
                  <a:cubicBezTo>
                    <a:pt x="19" y="40"/>
                    <a:pt x="19" y="40"/>
                    <a:pt x="19" y="40"/>
                  </a:cubicBezTo>
                  <a:cubicBezTo>
                    <a:pt x="19" y="39"/>
                    <a:pt x="19" y="39"/>
                    <a:pt x="19" y="39"/>
                  </a:cubicBezTo>
                  <a:cubicBezTo>
                    <a:pt x="19" y="39"/>
                    <a:pt x="19" y="39"/>
                    <a:pt x="19" y="39"/>
                  </a:cubicBezTo>
                  <a:cubicBezTo>
                    <a:pt x="19" y="40"/>
                    <a:pt x="20" y="40"/>
                    <a:pt x="20" y="40"/>
                  </a:cubicBezTo>
                  <a:cubicBezTo>
                    <a:pt x="20" y="40"/>
                    <a:pt x="20" y="40"/>
                    <a:pt x="20" y="40"/>
                  </a:cubicBezTo>
                  <a:close/>
                  <a:moveTo>
                    <a:pt x="36" y="32"/>
                  </a:moveTo>
                  <a:cubicBezTo>
                    <a:pt x="36" y="32"/>
                    <a:pt x="36" y="32"/>
                    <a:pt x="36" y="32"/>
                  </a:cubicBezTo>
                  <a:cubicBezTo>
                    <a:pt x="35" y="32"/>
                    <a:pt x="35" y="32"/>
                    <a:pt x="35" y="32"/>
                  </a:cubicBezTo>
                  <a:cubicBezTo>
                    <a:pt x="35" y="31"/>
                    <a:pt x="35" y="31"/>
                    <a:pt x="35" y="31"/>
                  </a:cubicBezTo>
                  <a:cubicBezTo>
                    <a:pt x="35" y="30"/>
                    <a:pt x="35" y="30"/>
                    <a:pt x="35" y="30"/>
                  </a:cubicBezTo>
                  <a:cubicBezTo>
                    <a:pt x="35" y="31"/>
                    <a:pt x="35" y="31"/>
                    <a:pt x="35" y="31"/>
                  </a:cubicBezTo>
                  <a:cubicBezTo>
                    <a:pt x="36" y="32"/>
                    <a:pt x="36" y="32"/>
                    <a:pt x="36" y="32"/>
                  </a:cubicBezTo>
                  <a:close/>
                  <a:moveTo>
                    <a:pt x="19" y="39"/>
                  </a:moveTo>
                  <a:cubicBezTo>
                    <a:pt x="18" y="39"/>
                    <a:pt x="18" y="39"/>
                    <a:pt x="18" y="39"/>
                  </a:cubicBezTo>
                  <a:cubicBezTo>
                    <a:pt x="18" y="39"/>
                    <a:pt x="18" y="38"/>
                    <a:pt x="18" y="38"/>
                  </a:cubicBezTo>
                  <a:cubicBezTo>
                    <a:pt x="18" y="38"/>
                    <a:pt x="18" y="38"/>
                    <a:pt x="18" y="38"/>
                  </a:cubicBezTo>
                  <a:cubicBezTo>
                    <a:pt x="18" y="38"/>
                    <a:pt x="18" y="38"/>
                    <a:pt x="18" y="38"/>
                  </a:cubicBezTo>
                  <a:cubicBezTo>
                    <a:pt x="18" y="38"/>
                    <a:pt x="18" y="39"/>
                    <a:pt x="19" y="39"/>
                  </a:cubicBezTo>
                  <a:cubicBezTo>
                    <a:pt x="19" y="39"/>
                    <a:pt x="19" y="39"/>
                    <a:pt x="19" y="39"/>
                  </a:cubicBezTo>
                  <a:close/>
                  <a:moveTo>
                    <a:pt x="35" y="30"/>
                  </a:moveTo>
                  <a:cubicBezTo>
                    <a:pt x="35" y="30"/>
                    <a:pt x="35" y="30"/>
                    <a:pt x="35" y="30"/>
                  </a:cubicBezTo>
                  <a:cubicBezTo>
                    <a:pt x="35" y="30"/>
                    <a:pt x="35" y="30"/>
                    <a:pt x="35" y="30"/>
                  </a:cubicBezTo>
                  <a:cubicBezTo>
                    <a:pt x="34" y="29"/>
                    <a:pt x="34" y="29"/>
                    <a:pt x="34" y="29"/>
                  </a:cubicBezTo>
                  <a:cubicBezTo>
                    <a:pt x="34" y="29"/>
                    <a:pt x="34" y="29"/>
                    <a:pt x="34" y="29"/>
                  </a:cubicBezTo>
                  <a:cubicBezTo>
                    <a:pt x="35" y="29"/>
                    <a:pt x="35" y="29"/>
                    <a:pt x="35" y="29"/>
                  </a:cubicBezTo>
                  <a:cubicBezTo>
                    <a:pt x="35" y="30"/>
                    <a:pt x="35" y="30"/>
                    <a:pt x="35" y="30"/>
                  </a:cubicBezTo>
                  <a:close/>
                  <a:moveTo>
                    <a:pt x="18" y="38"/>
                  </a:moveTo>
                  <a:cubicBezTo>
                    <a:pt x="17" y="38"/>
                    <a:pt x="17" y="38"/>
                    <a:pt x="17" y="38"/>
                  </a:cubicBezTo>
                  <a:cubicBezTo>
                    <a:pt x="17" y="37"/>
                    <a:pt x="17" y="37"/>
                    <a:pt x="17" y="37"/>
                  </a:cubicBezTo>
                  <a:cubicBezTo>
                    <a:pt x="17" y="37"/>
                    <a:pt x="17" y="37"/>
                    <a:pt x="17" y="37"/>
                  </a:cubicBezTo>
                  <a:cubicBezTo>
                    <a:pt x="17" y="37"/>
                    <a:pt x="17" y="37"/>
                    <a:pt x="17" y="37"/>
                  </a:cubicBezTo>
                  <a:cubicBezTo>
                    <a:pt x="17" y="37"/>
                    <a:pt x="17" y="37"/>
                    <a:pt x="18" y="37"/>
                  </a:cubicBezTo>
                  <a:cubicBezTo>
                    <a:pt x="18" y="38"/>
                    <a:pt x="18" y="38"/>
                    <a:pt x="18" y="38"/>
                  </a:cubicBezTo>
                  <a:close/>
                  <a:moveTo>
                    <a:pt x="34" y="28"/>
                  </a:moveTo>
                  <a:cubicBezTo>
                    <a:pt x="34" y="28"/>
                    <a:pt x="34" y="28"/>
                    <a:pt x="34" y="28"/>
                  </a:cubicBezTo>
                  <a:cubicBezTo>
                    <a:pt x="34" y="28"/>
                    <a:pt x="34" y="28"/>
                    <a:pt x="34" y="28"/>
                  </a:cubicBezTo>
                  <a:cubicBezTo>
                    <a:pt x="34" y="28"/>
                    <a:pt x="34" y="28"/>
                    <a:pt x="34" y="27"/>
                  </a:cubicBezTo>
                  <a:cubicBezTo>
                    <a:pt x="34" y="27"/>
                    <a:pt x="34" y="27"/>
                    <a:pt x="34" y="27"/>
                  </a:cubicBezTo>
                  <a:cubicBezTo>
                    <a:pt x="34" y="27"/>
                    <a:pt x="34" y="27"/>
                    <a:pt x="34" y="27"/>
                  </a:cubicBezTo>
                  <a:cubicBezTo>
                    <a:pt x="34" y="28"/>
                    <a:pt x="34" y="28"/>
                    <a:pt x="34" y="28"/>
                  </a:cubicBezTo>
                  <a:close/>
                  <a:moveTo>
                    <a:pt x="16" y="36"/>
                  </a:moveTo>
                  <a:cubicBezTo>
                    <a:pt x="16" y="36"/>
                    <a:pt x="16" y="36"/>
                    <a:pt x="16" y="36"/>
                  </a:cubicBezTo>
                  <a:cubicBezTo>
                    <a:pt x="16" y="36"/>
                    <a:pt x="16" y="36"/>
                    <a:pt x="16" y="35"/>
                  </a:cubicBezTo>
                  <a:cubicBezTo>
                    <a:pt x="16" y="35"/>
                    <a:pt x="16" y="35"/>
                    <a:pt x="16" y="35"/>
                  </a:cubicBezTo>
                  <a:cubicBezTo>
                    <a:pt x="16" y="35"/>
                    <a:pt x="16" y="35"/>
                    <a:pt x="16" y="35"/>
                  </a:cubicBezTo>
                  <a:cubicBezTo>
                    <a:pt x="16" y="36"/>
                    <a:pt x="16" y="36"/>
                    <a:pt x="16" y="36"/>
                  </a:cubicBezTo>
                  <a:cubicBezTo>
                    <a:pt x="16" y="36"/>
                    <a:pt x="16" y="36"/>
                    <a:pt x="16" y="36"/>
                  </a:cubicBezTo>
                  <a:close/>
                  <a:moveTo>
                    <a:pt x="34" y="27"/>
                  </a:moveTo>
                  <a:cubicBezTo>
                    <a:pt x="34" y="27"/>
                    <a:pt x="34" y="27"/>
                    <a:pt x="34" y="27"/>
                  </a:cubicBezTo>
                  <a:cubicBezTo>
                    <a:pt x="34" y="27"/>
                    <a:pt x="34" y="27"/>
                    <a:pt x="34" y="27"/>
                  </a:cubicBezTo>
                  <a:cubicBezTo>
                    <a:pt x="33" y="26"/>
                    <a:pt x="33" y="26"/>
                    <a:pt x="33" y="26"/>
                  </a:cubicBezTo>
                  <a:cubicBezTo>
                    <a:pt x="33" y="25"/>
                    <a:pt x="33" y="25"/>
                    <a:pt x="33" y="25"/>
                  </a:cubicBezTo>
                  <a:cubicBezTo>
                    <a:pt x="34" y="26"/>
                    <a:pt x="34" y="26"/>
                    <a:pt x="34" y="26"/>
                  </a:cubicBezTo>
                  <a:cubicBezTo>
                    <a:pt x="34" y="26"/>
                    <a:pt x="34" y="26"/>
                    <a:pt x="34" y="27"/>
                  </a:cubicBezTo>
                  <a:close/>
                  <a:moveTo>
                    <a:pt x="15" y="35"/>
                  </a:moveTo>
                  <a:cubicBezTo>
                    <a:pt x="15" y="35"/>
                    <a:pt x="15" y="35"/>
                    <a:pt x="15" y="35"/>
                  </a:cubicBezTo>
                  <a:cubicBezTo>
                    <a:pt x="15" y="35"/>
                    <a:pt x="15" y="34"/>
                    <a:pt x="14" y="34"/>
                  </a:cubicBezTo>
                  <a:cubicBezTo>
                    <a:pt x="15" y="34"/>
                    <a:pt x="15" y="34"/>
                    <a:pt x="15" y="34"/>
                  </a:cubicBezTo>
                  <a:cubicBezTo>
                    <a:pt x="15" y="34"/>
                    <a:pt x="15" y="34"/>
                    <a:pt x="15" y="34"/>
                  </a:cubicBezTo>
                  <a:cubicBezTo>
                    <a:pt x="15" y="34"/>
                    <a:pt x="15" y="34"/>
                    <a:pt x="15" y="35"/>
                  </a:cubicBezTo>
                  <a:cubicBezTo>
                    <a:pt x="15" y="35"/>
                    <a:pt x="15" y="35"/>
                    <a:pt x="15" y="35"/>
                  </a:cubicBezTo>
                  <a:close/>
                  <a:moveTo>
                    <a:pt x="33" y="25"/>
                  </a:moveTo>
                  <a:cubicBezTo>
                    <a:pt x="33" y="25"/>
                    <a:pt x="33" y="25"/>
                    <a:pt x="33" y="25"/>
                  </a:cubicBezTo>
                  <a:cubicBezTo>
                    <a:pt x="33" y="25"/>
                    <a:pt x="33" y="25"/>
                    <a:pt x="33" y="25"/>
                  </a:cubicBezTo>
                  <a:cubicBezTo>
                    <a:pt x="33" y="25"/>
                    <a:pt x="33" y="24"/>
                    <a:pt x="33" y="24"/>
                  </a:cubicBezTo>
                  <a:cubicBezTo>
                    <a:pt x="33" y="24"/>
                    <a:pt x="33" y="24"/>
                    <a:pt x="33" y="24"/>
                  </a:cubicBezTo>
                  <a:cubicBezTo>
                    <a:pt x="33" y="24"/>
                    <a:pt x="33" y="24"/>
                    <a:pt x="33" y="24"/>
                  </a:cubicBezTo>
                  <a:cubicBezTo>
                    <a:pt x="33" y="24"/>
                    <a:pt x="33" y="25"/>
                    <a:pt x="33" y="25"/>
                  </a:cubicBezTo>
                  <a:close/>
                  <a:moveTo>
                    <a:pt x="14" y="34"/>
                  </a:moveTo>
                  <a:cubicBezTo>
                    <a:pt x="14" y="34"/>
                    <a:pt x="14" y="34"/>
                    <a:pt x="14" y="34"/>
                  </a:cubicBezTo>
                  <a:cubicBezTo>
                    <a:pt x="14" y="33"/>
                    <a:pt x="14" y="33"/>
                    <a:pt x="13" y="33"/>
                  </a:cubicBezTo>
                  <a:cubicBezTo>
                    <a:pt x="13" y="32"/>
                    <a:pt x="13" y="32"/>
                    <a:pt x="13" y="32"/>
                  </a:cubicBezTo>
                  <a:cubicBezTo>
                    <a:pt x="14" y="32"/>
                    <a:pt x="14" y="32"/>
                    <a:pt x="14" y="32"/>
                  </a:cubicBezTo>
                  <a:cubicBezTo>
                    <a:pt x="14" y="33"/>
                    <a:pt x="14" y="33"/>
                    <a:pt x="14" y="33"/>
                  </a:cubicBezTo>
                  <a:cubicBezTo>
                    <a:pt x="14" y="34"/>
                    <a:pt x="14" y="34"/>
                    <a:pt x="14" y="34"/>
                  </a:cubicBezTo>
                  <a:close/>
                  <a:moveTo>
                    <a:pt x="33" y="23"/>
                  </a:moveTo>
                  <a:cubicBezTo>
                    <a:pt x="33" y="23"/>
                    <a:pt x="33" y="23"/>
                    <a:pt x="33" y="23"/>
                  </a:cubicBezTo>
                  <a:cubicBezTo>
                    <a:pt x="32" y="23"/>
                    <a:pt x="32" y="23"/>
                    <a:pt x="32" y="23"/>
                  </a:cubicBezTo>
                  <a:cubicBezTo>
                    <a:pt x="32" y="23"/>
                    <a:pt x="32" y="23"/>
                    <a:pt x="32" y="22"/>
                  </a:cubicBezTo>
                  <a:cubicBezTo>
                    <a:pt x="32" y="22"/>
                    <a:pt x="32" y="22"/>
                    <a:pt x="32" y="22"/>
                  </a:cubicBezTo>
                  <a:cubicBezTo>
                    <a:pt x="32" y="22"/>
                    <a:pt x="32" y="22"/>
                    <a:pt x="32" y="22"/>
                  </a:cubicBezTo>
                  <a:cubicBezTo>
                    <a:pt x="33" y="23"/>
                    <a:pt x="33" y="23"/>
                    <a:pt x="33" y="23"/>
                  </a:cubicBezTo>
                  <a:close/>
                  <a:moveTo>
                    <a:pt x="13" y="32"/>
                  </a:moveTo>
                  <a:cubicBezTo>
                    <a:pt x="13" y="32"/>
                    <a:pt x="13" y="32"/>
                    <a:pt x="13" y="32"/>
                  </a:cubicBezTo>
                  <a:cubicBezTo>
                    <a:pt x="13" y="32"/>
                    <a:pt x="13" y="32"/>
                    <a:pt x="12" y="31"/>
                  </a:cubicBezTo>
                  <a:cubicBezTo>
                    <a:pt x="12" y="31"/>
                    <a:pt x="12" y="31"/>
                    <a:pt x="12" y="31"/>
                  </a:cubicBezTo>
                  <a:cubicBezTo>
                    <a:pt x="13" y="31"/>
                    <a:pt x="13" y="31"/>
                    <a:pt x="13" y="31"/>
                  </a:cubicBezTo>
                  <a:cubicBezTo>
                    <a:pt x="13" y="31"/>
                    <a:pt x="13" y="32"/>
                    <a:pt x="13" y="32"/>
                  </a:cubicBezTo>
                  <a:cubicBezTo>
                    <a:pt x="13" y="32"/>
                    <a:pt x="13" y="32"/>
                    <a:pt x="13" y="32"/>
                  </a:cubicBezTo>
                  <a:close/>
                  <a:moveTo>
                    <a:pt x="32" y="22"/>
                  </a:moveTo>
                  <a:cubicBezTo>
                    <a:pt x="32" y="22"/>
                    <a:pt x="32" y="22"/>
                    <a:pt x="32" y="22"/>
                  </a:cubicBezTo>
                  <a:cubicBezTo>
                    <a:pt x="32" y="22"/>
                    <a:pt x="32" y="22"/>
                    <a:pt x="32" y="22"/>
                  </a:cubicBezTo>
                  <a:cubicBezTo>
                    <a:pt x="32" y="21"/>
                    <a:pt x="32" y="21"/>
                    <a:pt x="31" y="21"/>
                  </a:cubicBezTo>
                  <a:cubicBezTo>
                    <a:pt x="32" y="21"/>
                    <a:pt x="32" y="21"/>
                    <a:pt x="32" y="21"/>
                  </a:cubicBezTo>
                  <a:cubicBezTo>
                    <a:pt x="32" y="21"/>
                    <a:pt x="32" y="21"/>
                    <a:pt x="32" y="21"/>
                  </a:cubicBezTo>
                  <a:cubicBezTo>
                    <a:pt x="32" y="21"/>
                    <a:pt x="32" y="21"/>
                    <a:pt x="32" y="22"/>
                  </a:cubicBezTo>
                  <a:close/>
                  <a:moveTo>
                    <a:pt x="12" y="31"/>
                  </a:moveTo>
                  <a:cubicBezTo>
                    <a:pt x="12" y="31"/>
                    <a:pt x="12" y="31"/>
                    <a:pt x="12" y="31"/>
                  </a:cubicBezTo>
                  <a:cubicBezTo>
                    <a:pt x="12" y="30"/>
                    <a:pt x="11" y="30"/>
                    <a:pt x="11" y="30"/>
                  </a:cubicBezTo>
                  <a:cubicBezTo>
                    <a:pt x="11" y="30"/>
                    <a:pt x="11" y="30"/>
                    <a:pt x="11" y="30"/>
                  </a:cubicBezTo>
                  <a:cubicBezTo>
                    <a:pt x="12" y="30"/>
                    <a:pt x="12" y="30"/>
                    <a:pt x="12" y="30"/>
                  </a:cubicBezTo>
                  <a:cubicBezTo>
                    <a:pt x="12" y="30"/>
                    <a:pt x="12" y="30"/>
                    <a:pt x="12" y="31"/>
                  </a:cubicBezTo>
                  <a:cubicBezTo>
                    <a:pt x="12" y="31"/>
                    <a:pt x="12" y="31"/>
                    <a:pt x="12" y="31"/>
                  </a:cubicBezTo>
                  <a:close/>
                  <a:moveTo>
                    <a:pt x="32" y="20"/>
                  </a:moveTo>
                  <a:cubicBezTo>
                    <a:pt x="31" y="20"/>
                    <a:pt x="31" y="20"/>
                    <a:pt x="31" y="20"/>
                  </a:cubicBezTo>
                  <a:cubicBezTo>
                    <a:pt x="31" y="20"/>
                    <a:pt x="31" y="20"/>
                    <a:pt x="31" y="20"/>
                  </a:cubicBezTo>
                  <a:cubicBezTo>
                    <a:pt x="31" y="20"/>
                    <a:pt x="31" y="19"/>
                    <a:pt x="31" y="19"/>
                  </a:cubicBezTo>
                  <a:cubicBezTo>
                    <a:pt x="31" y="19"/>
                    <a:pt x="31" y="19"/>
                    <a:pt x="31" y="19"/>
                  </a:cubicBezTo>
                  <a:cubicBezTo>
                    <a:pt x="31" y="19"/>
                    <a:pt x="31" y="19"/>
                    <a:pt x="31" y="19"/>
                  </a:cubicBezTo>
                  <a:cubicBezTo>
                    <a:pt x="31" y="19"/>
                    <a:pt x="31" y="20"/>
                    <a:pt x="32" y="20"/>
                  </a:cubicBezTo>
                  <a:close/>
                  <a:moveTo>
                    <a:pt x="11" y="29"/>
                  </a:moveTo>
                  <a:cubicBezTo>
                    <a:pt x="11" y="29"/>
                    <a:pt x="11" y="29"/>
                    <a:pt x="11" y="29"/>
                  </a:cubicBezTo>
                  <a:cubicBezTo>
                    <a:pt x="11" y="29"/>
                    <a:pt x="10" y="29"/>
                    <a:pt x="10" y="29"/>
                  </a:cubicBezTo>
                  <a:cubicBezTo>
                    <a:pt x="10" y="28"/>
                    <a:pt x="10" y="28"/>
                    <a:pt x="10" y="28"/>
                  </a:cubicBezTo>
                  <a:cubicBezTo>
                    <a:pt x="11" y="28"/>
                    <a:pt x="11" y="28"/>
                    <a:pt x="11" y="28"/>
                  </a:cubicBezTo>
                  <a:cubicBezTo>
                    <a:pt x="11" y="29"/>
                    <a:pt x="11" y="29"/>
                    <a:pt x="11" y="29"/>
                  </a:cubicBezTo>
                  <a:cubicBezTo>
                    <a:pt x="11" y="29"/>
                    <a:pt x="11" y="29"/>
                    <a:pt x="11" y="29"/>
                  </a:cubicBezTo>
                  <a:close/>
                  <a:moveTo>
                    <a:pt x="31" y="19"/>
                  </a:moveTo>
                  <a:cubicBezTo>
                    <a:pt x="31" y="19"/>
                    <a:pt x="31" y="19"/>
                    <a:pt x="31" y="19"/>
                  </a:cubicBezTo>
                  <a:cubicBezTo>
                    <a:pt x="31" y="18"/>
                    <a:pt x="31" y="18"/>
                    <a:pt x="31" y="18"/>
                  </a:cubicBezTo>
                  <a:cubicBezTo>
                    <a:pt x="31" y="18"/>
                    <a:pt x="30" y="18"/>
                    <a:pt x="30" y="17"/>
                  </a:cubicBezTo>
                  <a:cubicBezTo>
                    <a:pt x="30" y="17"/>
                    <a:pt x="30" y="17"/>
                    <a:pt x="30" y="17"/>
                  </a:cubicBezTo>
                  <a:cubicBezTo>
                    <a:pt x="31" y="17"/>
                    <a:pt x="31" y="17"/>
                    <a:pt x="31" y="17"/>
                  </a:cubicBezTo>
                  <a:cubicBezTo>
                    <a:pt x="31" y="18"/>
                    <a:pt x="31" y="18"/>
                    <a:pt x="31" y="18"/>
                  </a:cubicBezTo>
                  <a:lnTo>
                    <a:pt x="31" y="19"/>
                  </a:lnTo>
                  <a:close/>
                  <a:moveTo>
                    <a:pt x="10" y="28"/>
                  </a:moveTo>
                  <a:cubicBezTo>
                    <a:pt x="10" y="28"/>
                    <a:pt x="10" y="28"/>
                    <a:pt x="10" y="28"/>
                  </a:cubicBezTo>
                  <a:cubicBezTo>
                    <a:pt x="10" y="28"/>
                    <a:pt x="9" y="27"/>
                    <a:pt x="9" y="27"/>
                  </a:cubicBezTo>
                  <a:cubicBezTo>
                    <a:pt x="9" y="27"/>
                    <a:pt x="9" y="27"/>
                    <a:pt x="9" y="27"/>
                  </a:cubicBezTo>
                  <a:cubicBezTo>
                    <a:pt x="9" y="27"/>
                    <a:pt x="9" y="27"/>
                    <a:pt x="9" y="27"/>
                  </a:cubicBezTo>
                  <a:cubicBezTo>
                    <a:pt x="10" y="27"/>
                    <a:pt x="10" y="27"/>
                    <a:pt x="10" y="28"/>
                  </a:cubicBezTo>
                  <a:cubicBezTo>
                    <a:pt x="10" y="28"/>
                    <a:pt x="10" y="28"/>
                    <a:pt x="10" y="28"/>
                  </a:cubicBezTo>
                  <a:close/>
                  <a:moveTo>
                    <a:pt x="30" y="17"/>
                  </a:moveTo>
                  <a:cubicBezTo>
                    <a:pt x="30" y="17"/>
                    <a:pt x="30" y="17"/>
                    <a:pt x="30" y="17"/>
                  </a:cubicBezTo>
                  <a:cubicBezTo>
                    <a:pt x="30" y="17"/>
                    <a:pt x="30" y="17"/>
                    <a:pt x="30" y="17"/>
                  </a:cubicBezTo>
                  <a:cubicBezTo>
                    <a:pt x="30" y="16"/>
                    <a:pt x="30" y="16"/>
                    <a:pt x="30" y="16"/>
                  </a:cubicBezTo>
                  <a:cubicBezTo>
                    <a:pt x="30" y="16"/>
                    <a:pt x="30" y="16"/>
                    <a:pt x="30" y="16"/>
                  </a:cubicBezTo>
                  <a:cubicBezTo>
                    <a:pt x="30" y="16"/>
                    <a:pt x="30" y="16"/>
                    <a:pt x="30" y="16"/>
                  </a:cubicBezTo>
                  <a:cubicBezTo>
                    <a:pt x="30" y="16"/>
                    <a:pt x="30" y="16"/>
                    <a:pt x="30" y="17"/>
                  </a:cubicBezTo>
                  <a:close/>
                  <a:moveTo>
                    <a:pt x="9" y="27"/>
                  </a:moveTo>
                  <a:cubicBezTo>
                    <a:pt x="9" y="27"/>
                    <a:pt x="9" y="27"/>
                    <a:pt x="9" y="27"/>
                  </a:cubicBezTo>
                  <a:cubicBezTo>
                    <a:pt x="9" y="26"/>
                    <a:pt x="8" y="26"/>
                    <a:pt x="8" y="26"/>
                  </a:cubicBezTo>
                  <a:cubicBezTo>
                    <a:pt x="8" y="25"/>
                    <a:pt x="8" y="25"/>
                    <a:pt x="8" y="25"/>
                  </a:cubicBezTo>
                  <a:cubicBezTo>
                    <a:pt x="8" y="25"/>
                    <a:pt x="8" y="25"/>
                    <a:pt x="8" y="25"/>
                  </a:cubicBezTo>
                  <a:cubicBezTo>
                    <a:pt x="9" y="26"/>
                    <a:pt x="9" y="26"/>
                    <a:pt x="9" y="26"/>
                  </a:cubicBezTo>
                  <a:cubicBezTo>
                    <a:pt x="9" y="27"/>
                    <a:pt x="9" y="27"/>
                    <a:pt x="9" y="27"/>
                  </a:cubicBezTo>
                  <a:close/>
                  <a:moveTo>
                    <a:pt x="30" y="15"/>
                  </a:moveTo>
                  <a:cubicBezTo>
                    <a:pt x="30" y="15"/>
                    <a:pt x="30" y="15"/>
                    <a:pt x="30" y="15"/>
                  </a:cubicBezTo>
                  <a:cubicBezTo>
                    <a:pt x="29" y="15"/>
                    <a:pt x="29" y="15"/>
                    <a:pt x="29" y="15"/>
                  </a:cubicBezTo>
                  <a:cubicBezTo>
                    <a:pt x="29" y="15"/>
                    <a:pt x="29" y="15"/>
                    <a:pt x="29" y="14"/>
                  </a:cubicBezTo>
                  <a:cubicBezTo>
                    <a:pt x="29" y="14"/>
                    <a:pt x="29" y="14"/>
                    <a:pt x="29" y="14"/>
                  </a:cubicBezTo>
                  <a:cubicBezTo>
                    <a:pt x="29" y="14"/>
                    <a:pt x="29" y="14"/>
                    <a:pt x="29" y="14"/>
                  </a:cubicBezTo>
                  <a:cubicBezTo>
                    <a:pt x="29" y="14"/>
                    <a:pt x="30" y="15"/>
                    <a:pt x="30" y="15"/>
                  </a:cubicBezTo>
                  <a:close/>
                  <a:moveTo>
                    <a:pt x="8" y="25"/>
                  </a:moveTo>
                  <a:cubicBezTo>
                    <a:pt x="8" y="25"/>
                    <a:pt x="8" y="25"/>
                    <a:pt x="8" y="25"/>
                  </a:cubicBezTo>
                  <a:cubicBezTo>
                    <a:pt x="8" y="25"/>
                    <a:pt x="7" y="25"/>
                    <a:pt x="7" y="24"/>
                  </a:cubicBezTo>
                  <a:cubicBezTo>
                    <a:pt x="7" y="24"/>
                    <a:pt x="7" y="24"/>
                    <a:pt x="7" y="24"/>
                  </a:cubicBezTo>
                  <a:cubicBezTo>
                    <a:pt x="7" y="24"/>
                    <a:pt x="7" y="24"/>
                    <a:pt x="7" y="24"/>
                  </a:cubicBezTo>
                  <a:cubicBezTo>
                    <a:pt x="8" y="24"/>
                    <a:pt x="8" y="25"/>
                    <a:pt x="8" y="25"/>
                  </a:cubicBezTo>
                  <a:cubicBezTo>
                    <a:pt x="8" y="25"/>
                    <a:pt x="8" y="25"/>
                    <a:pt x="8" y="25"/>
                  </a:cubicBezTo>
                  <a:close/>
                  <a:moveTo>
                    <a:pt x="29" y="14"/>
                  </a:moveTo>
                  <a:cubicBezTo>
                    <a:pt x="29" y="14"/>
                    <a:pt x="29" y="14"/>
                    <a:pt x="29" y="14"/>
                  </a:cubicBezTo>
                  <a:cubicBezTo>
                    <a:pt x="29" y="14"/>
                    <a:pt x="29" y="14"/>
                    <a:pt x="29" y="14"/>
                  </a:cubicBezTo>
                  <a:cubicBezTo>
                    <a:pt x="29" y="13"/>
                    <a:pt x="29" y="13"/>
                    <a:pt x="28" y="13"/>
                  </a:cubicBezTo>
                  <a:cubicBezTo>
                    <a:pt x="28" y="12"/>
                    <a:pt x="28" y="12"/>
                    <a:pt x="28" y="12"/>
                  </a:cubicBezTo>
                  <a:cubicBezTo>
                    <a:pt x="29" y="12"/>
                    <a:pt x="29" y="12"/>
                    <a:pt x="29" y="12"/>
                  </a:cubicBezTo>
                  <a:cubicBezTo>
                    <a:pt x="29" y="13"/>
                    <a:pt x="29" y="13"/>
                    <a:pt x="29" y="13"/>
                  </a:cubicBezTo>
                  <a:lnTo>
                    <a:pt x="29" y="14"/>
                  </a:lnTo>
                  <a:close/>
                  <a:moveTo>
                    <a:pt x="7" y="24"/>
                  </a:moveTo>
                  <a:cubicBezTo>
                    <a:pt x="7" y="24"/>
                    <a:pt x="7" y="24"/>
                    <a:pt x="7" y="24"/>
                  </a:cubicBezTo>
                  <a:cubicBezTo>
                    <a:pt x="7" y="23"/>
                    <a:pt x="6" y="23"/>
                    <a:pt x="6" y="23"/>
                  </a:cubicBezTo>
                  <a:cubicBezTo>
                    <a:pt x="6" y="23"/>
                    <a:pt x="6" y="23"/>
                    <a:pt x="6" y="23"/>
                  </a:cubicBezTo>
                  <a:cubicBezTo>
                    <a:pt x="6" y="23"/>
                    <a:pt x="6" y="23"/>
                    <a:pt x="6" y="23"/>
                  </a:cubicBezTo>
                  <a:cubicBezTo>
                    <a:pt x="7" y="23"/>
                    <a:pt x="7" y="23"/>
                    <a:pt x="7" y="23"/>
                  </a:cubicBezTo>
                  <a:cubicBezTo>
                    <a:pt x="7" y="24"/>
                    <a:pt x="7" y="24"/>
                    <a:pt x="7" y="24"/>
                  </a:cubicBezTo>
                  <a:close/>
                  <a:moveTo>
                    <a:pt x="28" y="12"/>
                  </a:moveTo>
                  <a:cubicBezTo>
                    <a:pt x="28" y="12"/>
                    <a:pt x="28" y="12"/>
                    <a:pt x="28" y="12"/>
                  </a:cubicBezTo>
                  <a:cubicBezTo>
                    <a:pt x="28" y="12"/>
                    <a:pt x="28" y="12"/>
                    <a:pt x="28" y="12"/>
                  </a:cubicBezTo>
                  <a:cubicBezTo>
                    <a:pt x="28" y="12"/>
                    <a:pt x="28" y="11"/>
                    <a:pt x="28" y="11"/>
                  </a:cubicBezTo>
                  <a:cubicBezTo>
                    <a:pt x="28" y="11"/>
                    <a:pt x="28" y="11"/>
                    <a:pt x="28" y="11"/>
                  </a:cubicBezTo>
                  <a:cubicBezTo>
                    <a:pt x="28" y="11"/>
                    <a:pt x="28" y="11"/>
                    <a:pt x="28" y="11"/>
                  </a:cubicBezTo>
                  <a:cubicBezTo>
                    <a:pt x="28" y="11"/>
                    <a:pt x="28" y="11"/>
                    <a:pt x="28" y="12"/>
                  </a:cubicBezTo>
                  <a:close/>
                  <a:moveTo>
                    <a:pt x="6" y="22"/>
                  </a:moveTo>
                  <a:cubicBezTo>
                    <a:pt x="6" y="22"/>
                    <a:pt x="6" y="22"/>
                    <a:pt x="6" y="22"/>
                  </a:cubicBezTo>
                  <a:cubicBezTo>
                    <a:pt x="6" y="22"/>
                    <a:pt x="5" y="22"/>
                    <a:pt x="5" y="21"/>
                  </a:cubicBezTo>
                  <a:cubicBezTo>
                    <a:pt x="5" y="21"/>
                    <a:pt x="5" y="21"/>
                    <a:pt x="5" y="21"/>
                  </a:cubicBezTo>
                  <a:cubicBezTo>
                    <a:pt x="5" y="21"/>
                    <a:pt x="5" y="21"/>
                    <a:pt x="5" y="21"/>
                  </a:cubicBezTo>
                  <a:cubicBezTo>
                    <a:pt x="6" y="21"/>
                    <a:pt x="6" y="22"/>
                    <a:pt x="6" y="22"/>
                  </a:cubicBezTo>
                  <a:cubicBezTo>
                    <a:pt x="6" y="22"/>
                    <a:pt x="6" y="22"/>
                    <a:pt x="6" y="22"/>
                  </a:cubicBezTo>
                  <a:close/>
                  <a:moveTo>
                    <a:pt x="28" y="10"/>
                  </a:moveTo>
                  <a:cubicBezTo>
                    <a:pt x="28" y="10"/>
                    <a:pt x="28" y="10"/>
                    <a:pt x="28" y="10"/>
                  </a:cubicBezTo>
                  <a:cubicBezTo>
                    <a:pt x="27" y="10"/>
                    <a:pt x="27" y="10"/>
                    <a:pt x="27" y="10"/>
                  </a:cubicBezTo>
                  <a:cubicBezTo>
                    <a:pt x="27" y="10"/>
                    <a:pt x="27" y="10"/>
                    <a:pt x="27" y="9"/>
                  </a:cubicBezTo>
                  <a:cubicBezTo>
                    <a:pt x="27" y="9"/>
                    <a:pt x="27" y="9"/>
                    <a:pt x="27" y="9"/>
                  </a:cubicBezTo>
                  <a:cubicBezTo>
                    <a:pt x="27" y="9"/>
                    <a:pt x="27" y="9"/>
                    <a:pt x="27" y="9"/>
                  </a:cubicBezTo>
                  <a:cubicBezTo>
                    <a:pt x="27" y="10"/>
                    <a:pt x="28" y="10"/>
                    <a:pt x="28" y="10"/>
                  </a:cubicBezTo>
                  <a:close/>
                  <a:moveTo>
                    <a:pt x="5" y="21"/>
                  </a:moveTo>
                  <a:cubicBezTo>
                    <a:pt x="5" y="21"/>
                    <a:pt x="5" y="21"/>
                    <a:pt x="5" y="21"/>
                  </a:cubicBezTo>
                  <a:cubicBezTo>
                    <a:pt x="5" y="20"/>
                    <a:pt x="4" y="20"/>
                    <a:pt x="4" y="20"/>
                  </a:cubicBezTo>
                  <a:cubicBezTo>
                    <a:pt x="4" y="20"/>
                    <a:pt x="4" y="20"/>
                    <a:pt x="4" y="20"/>
                  </a:cubicBezTo>
                  <a:cubicBezTo>
                    <a:pt x="4" y="20"/>
                    <a:pt x="4" y="20"/>
                    <a:pt x="4" y="20"/>
                  </a:cubicBezTo>
                  <a:cubicBezTo>
                    <a:pt x="5" y="20"/>
                    <a:pt x="5" y="20"/>
                    <a:pt x="5" y="21"/>
                  </a:cubicBezTo>
                  <a:cubicBezTo>
                    <a:pt x="5" y="21"/>
                    <a:pt x="5" y="21"/>
                    <a:pt x="5" y="21"/>
                  </a:cubicBezTo>
                  <a:close/>
                  <a:moveTo>
                    <a:pt x="27" y="9"/>
                  </a:moveTo>
                  <a:cubicBezTo>
                    <a:pt x="27" y="9"/>
                    <a:pt x="27" y="9"/>
                    <a:pt x="27" y="9"/>
                  </a:cubicBezTo>
                  <a:cubicBezTo>
                    <a:pt x="27" y="9"/>
                    <a:pt x="27" y="9"/>
                    <a:pt x="27" y="9"/>
                  </a:cubicBezTo>
                  <a:cubicBezTo>
                    <a:pt x="27" y="8"/>
                    <a:pt x="26" y="8"/>
                    <a:pt x="26" y="8"/>
                  </a:cubicBezTo>
                  <a:cubicBezTo>
                    <a:pt x="26" y="8"/>
                    <a:pt x="26" y="8"/>
                    <a:pt x="26" y="8"/>
                  </a:cubicBezTo>
                  <a:cubicBezTo>
                    <a:pt x="27" y="8"/>
                    <a:pt x="27" y="8"/>
                    <a:pt x="27" y="8"/>
                  </a:cubicBezTo>
                  <a:cubicBezTo>
                    <a:pt x="27" y="8"/>
                    <a:pt x="27" y="8"/>
                    <a:pt x="27" y="9"/>
                  </a:cubicBezTo>
                  <a:close/>
                  <a:moveTo>
                    <a:pt x="4" y="19"/>
                  </a:moveTo>
                  <a:cubicBezTo>
                    <a:pt x="4" y="19"/>
                    <a:pt x="4" y="19"/>
                    <a:pt x="4" y="19"/>
                  </a:cubicBezTo>
                  <a:cubicBezTo>
                    <a:pt x="4" y="19"/>
                    <a:pt x="3" y="19"/>
                    <a:pt x="3" y="18"/>
                  </a:cubicBezTo>
                  <a:cubicBezTo>
                    <a:pt x="3" y="18"/>
                    <a:pt x="3" y="18"/>
                    <a:pt x="3" y="18"/>
                  </a:cubicBezTo>
                  <a:cubicBezTo>
                    <a:pt x="4" y="18"/>
                    <a:pt x="4" y="18"/>
                    <a:pt x="4" y="18"/>
                  </a:cubicBezTo>
                  <a:cubicBezTo>
                    <a:pt x="4" y="19"/>
                    <a:pt x="4" y="19"/>
                    <a:pt x="4" y="19"/>
                  </a:cubicBezTo>
                  <a:cubicBezTo>
                    <a:pt x="4" y="19"/>
                    <a:pt x="4" y="19"/>
                    <a:pt x="4" y="19"/>
                  </a:cubicBezTo>
                  <a:close/>
                  <a:moveTo>
                    <a:pt x="26" y="7"/>
                  </a:moveTo>
                  <a:cubicBezTo>
                    <a:pt x="26" y="7"/>
                    <a:pt x="26" y="7"/>
                    <a:pt x="26" y="7"/>
                  </a:cubicBezTo>
                  <a:cubicBezTo>
                    <a:pt x="26" y="7"/>
                    <a:pt x="26" y="7"/>
                    <a:pt x="26" y="7"/>
                  </a:cubicBezTo>
                  <a:cubicBezTo>
                    <a:pt x="26" y="7"/>
                    <a:pt x="26" y="6"/>
                    <a:pt x="26" y="6"/>
                  </a:cubicBezTo>
                  <a:cubicBezTo>
                    <a:pt x="26" y="6"/>
                    <a:pt x="26" y="6"/>
                    <a:pt x="26" y="6"/>
                  </a:cubicBezTo>
                  <a:cubicBezTo>
                    <a:pt x="26" y="6"/>
                    <a:pt x="26" y="6"/>
                    <a:pt x="26" y="6"/>
                  </a:cubicBezTo>
                  <a:cubicBezTo>
                    <a:pt x="26" y="6"/>
                    <a:pt x="26" y="7"/>
                    <a:pt x="26" y="7"/>
                  </a:cubicBezTo>
                  <a:close/>
                  <a:moveTo>
                    <a:pt x="3" y="18"/>
                  </a:moveTo>
                  <a:cubicBezTo>
                    <a:pt x="3" y="18"/>
                    <a:pt x="3" y="18"/>
                    <a:pt x="3" y="18"/>
                  </a:cubicBezTo>
                  <a:cubicBezTo>
                    <a:pt x="3" y="18"/>
                    <a:pt x="3" y="17"/>
                    <a:pt x="2" y="17"/>
                  </a:cubicBezTo>
                  <a:cubicBezTo>
                    <a:pt x="2" y="17"/>
                    <a:pt x="2" y="17"/>
                    <a:pt x="2" y="17"/>
                  </a:cubicBezTo>
                  <a:cubicBezTo>
                    <a:pt x="3" y="17"/>
                    <a:pt x="3" y="17"/>
                    <a:pt x="3" y="17"/>
                  </a:cubicBezTo>
                  <a:cubicBezTo>
                    <a:pt x="3" y="17"/>
                    <a:pt x="3" y="17"/>
                    <a:pt x="3" y="18"/>
                  </a:cubicBezTo>
                  <a:cubicBezTo>
                    <a:pt x="3" y="18"/>
                    <a:pt x="3" y="18"/>
                    <a:pt x="3" y="18"/>
                  </a:cubicBezTo>
                  <a:close/>
                  <a:moveTo>
                    <a:pt x="26" y="6"/>
                  </a:moveTo>
                  <a:cubicBezTo>
                    <a:pt x="26" y="6"/>
                    <a:pt x="26" y="6"/>
                    <a:pt x="26" y="6"/>
                  </a:cubicBezTo>
                  <a:cubicBezTo>
                    <a:pt x="25" y="6"/>
                    <a:pt x="25" y="6"/>
                    <a:pt x="25" y="6"/>
                  </a:cubicBezTo>
                  <a:cubicBezTo>
                    <a:pt x="25" y="5"/>
                    <a:pt x="25" y="5"/>
                    <a:pt x="25" y="5"/>
                  </a:cubicBezTo>
                  <a:cubicBezTo>
                    <a:pt x="25" y="4"/>
                    <a:pt x="25" y="4"/>
                    <a:pt x="25" y="4"/>
                  </a:cubicBezTo>
                  <a:cubicBezTo>
                    <a:pt x="25" y="4"/>
                    <a:pt x="25" y="4"/>
                    <a:pt x="25" y="4"/>
                  </a:cubicBezTo>
                  <a:cubicBezTo>
                    <a:pt x="25" y="5"/>
                    <a:pt x="25" y="5"/>
                    <a:pt x="26" y="5"/>
                  </a:cubicBezTo>
                  <a:lnTo>
                    <a:pt x="26" y="6"/>
                  </a:lnTo>
                  <a:close/>
                  <a:moveTo>
                    <a:pt x="2" y="16"/>
                  </a:moveTo>
                  <a:cubicBezTo>
                    <a:pt x="2" y="16"/>
                    <a:pt x="2" y="16"/>
                    <a:pt x="2" y="16"/>
                  </a:cubicBezTo>
                  <a:cubicBezTo>
                    <a:pt x="2" y="16"/>
                    <a:pt x="2" y="16"/>
                    <a:pt x="1" y="15"/>
                  </a:cubicBezTo>
                  <a:cubicBezTo>
                    <a:pt x="1" y="15"/>
                    <a:pt x="1" y="15"/>
                    <a:pt x="1" y="15"/>
                  </a:cubicBezTo>
                  <a:cubicBezTo>
                    <a:pt x="2" y="15"/>
                    <a:pt x="2" y="15"/>
                    <a:pt x="2" y="15"/>
                  </a:cubicBezTo>
                  <a:cubicBezTo>
                    <a:pt x="2" y="16"/>
                    <a:pt x="2" y="16"/>
                    <a:pt x="2" y="16"/>
                  </a:cubicBezTo>
                  <a:cubicBezTo>
                    <a:pt x="2" y="16"/>
                    <a:pt x="2" y="16"/>
                    <a:pt x="2" y="16"/>
                  </a:cubicBezTo>
                  <a:close/>
                  <a:moveTo>
                    <a:pt x="25" y="4"/>
                  </a:moveTo>
                  <a:cubicBezTo>
                    <a:pt x="25" y="4"/>
                    <a:pt x="25" y="4"/>
                    <a:pt x="25" y="4"/>
                  </a:cubicBezTo>
                  <a:cubicBezTo>
                    <a:pt x="25" y="4"/>
                    <a:pt x="25" y="4"/>
                    <a:pt x="25" y="4"/>
                  </a:cubicBezTo>
                  <a:cubicBezTo>
                    <a:pt x="24" y="4"/>
                    <a:pt x="24" y="3"/>
                    <a:pt x="24" y="3"/>
                  </a:cubicBezTo>
                  <a:cubicBezTo>
                    <a:pt x="24" y="3"/>
                    <a:pt x="24" y="3"/>
                    <a:pt x="24" y="3"/>
                  </a:cubicBezTo>
                  <a:cubicBezTo>
                    <a:pt x="24" y="3"/>
                    <a:pt x="24" y="3"/>
                    <a:pt x="24" y="3"/>
                  </a:cubicBezTo>
                  <a:cubicBezTo>
                    <a:pt x="25" y="3"/>
                    <a:pt x="25" y="4"/>
                    <a:pt x="25" y="4"/>
                  </a:cubicBezTo>
                  <a:close/>
                  <a:moveTo>
                    <a:pt x="1" y="15"/>
                  </a:moveTo>
                  <a:cubicBezTo>
                    <a:pt x="1" y="15"/>
                    <a:pt x="1" y="15"/>
                    <a:pt x="1" y="15"/>
                  </a:cubicBezTo>
                  <a:cubicBezTo>
                    <a:pt x="1" y="15"/>
                    <a:pt x="1" y="14"/>
                    <a:pt x="1" y="14"/>
                  </a:cubicBezTo>
                  <a:cubicBezTo>
                    <a:pt x="1" y="14"/>
                    <a:pt x="1" y="14"/>
                    <a:pt x="1" y="14"/>
                  </a:cubicBezTo>
                  <a:cubicBezTo>
                    <a:pt x="1" y="14"/>
                    <a:pt x="1" y="14"/>
                    <a:pt x="1" y="14"/>
                  </a:cubicBezTo>
                  <a:cubicBezTo>
                    <a:pt x="1" y="14"/>
                    <a:pt x="1" y="14"/>
                    <a:pt x="1" y="15"/>
                  </a:cubicBezTo>
                  <a:cubicBezTo>
                    <a:pt x="1" y="15"/>
                    <a:pt x="1" y="15"/>
                    <a:pt x="1" y="15"/>
                  </a:cubicBezTo>
                  <a:close/>
                  <a:moveTo>
                    <a:pt x="24" y="2"/>
                  </a:moveTo>
                  <a:cubicBezTo>
                    <a:pt x="24" y="2"/>
                    <a:pt x="24" y="2"/>
                    <a:pt x="24" y="2"/>
                  </a:cubicBezTo>
                  <a:cubicBezTo>
                    <a:pt x="24" y="2"/>
                    <a:pt x="24" y="2"/>
                    <a:pt x="24" y="2"/>
                  </a:cubicBezTo>
                  <a:cubicBezTo>
                    <a:pt x="24" y="2"/>
                    <a:pt x="23" y="2"/>
                    <a:pt x="23" y="1"/>
                  </a:cubicBezTo>
                  <a:cubicBezTo>
                    <a:pt x="23" y="1"/>
                    <a:pt x="23" y="1"/>
                    <a:pt x="23" y="1"/>
                  </a:cubicBezTo>
                  <a:cubicBezTo>
                    <a:pt x="23" y="1"/>
                    <a:pt x="23" y="1"/>
                    <a:pt x="23" y="1"/>
                  </a:cubicBezTo>
                  <a:cubicBezTo>
                    <a:pt x="24" y="1"/>
                    <a:pt x="24" y="1"/>
                    <a:pt x="24" y="1"/>
                  </a:cubicBezTo>
                  <a:cubicBezTo>
                    <a:pt x="24" y="2"/>
                    <a:pt x="24" y="2"/>
                    <a:pt x="24" y="2"/>
                  </a:cubicBezTo>
                  <a:close/>
                  <a:moveTo>
                    <a:pt x="0" y="13"/>
                  </a:move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lose/>
                  <a:moveTo>
                    <a:pt x="23" y="1"/>
                  </a:moveTo>
                  <a:cubicBezTo>
                    <a:pt x="23" y="1"/>
                    <a:pt x="23" y="1"/>
                    <a:pt x="23" y="1"/>
                  </a:cubicBezTo>
                  <a:cubicBezTo>
                    <a:pt x="22" y="0"/>
                    <a:pt x="22" y="0"/>
                    <a:pt x="22" y="0"/>
                  </a:cubicBezTo>
                  <a:cubicBezTo>
                    <a:pt x="23" y="0"/>
                    <a:pt x="23" y="0"/>
                    <a:pt x="23" y="0"/>
                  </a:cubicBezTo>
                  <a:cubicBezTo>
                    <a:pt x="23" y="0"/>
                    <a:pt x="23" y="0"/>
                    <a:pt x="23" y="0"/>
                  </a:cubicBezTo>
                  <a:cubicBezTo>
                    <a:pt x="23" y="1"/>
                    <a:pt x="23" y="1"/>
                    <a:pt x="23" y="1"/>
                  </a:cubicBez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6" name="Freeform 1772"/>
            <p:cNvSpPr/>
            <p:nvPr/>
          </p:nvSpPr>
          <p:spPr bwMode="auto">
            <a:xfrm>
              <a:off x="1968501" y="2617788"/>
              <a:ext cx="369888" cy="423863"/>
            </a:xfrm>
            <a:custGeom>
              <a:avLst/>
              <a:gdLst>
                <a:gd name="T0" fmla="*/ 38 w 42"/>
                <a:gd name="T1" fmla="*/ 42 h 48"/>
                <a:gd name="T2" fmla="*/ 29 w 42"/>
                <a:gd name="T3" fmla="*/ 47 h 48"/>
                <a:gd name="T4" fmla="*/ 22 w 42"/>
                <a:gd name="T5" fmla="*/ 46 h 48"/>
                <a:gd name="T6" fmla="*/ 2 w 42"/>
                <a:gd name="T7" fmla="*/ 17 h 48"/>
                <a:gd name="T8" fmla="*/ 0 w 42"/>
                <a:gd name="T9" fmla="*/ 14 h 48"/>
                <a:gd name="T10" fmla="*/ 2 w 42"/>
                <a:gd name="T11" fmla="*/ 13 h 48"/>
                <a:gd name="T12" fmla="*/ 3 w 42"/>
                <a:gd name="T13" fmla="*/ 16 h 48"/>
                <a:gd name="T14" fmla="*/ 24 w 42"/>
                <a:gd name="T15" fmla="*/ 45 h 48"/>
                <a:gd name="T16" fmla="*/ 28 w 42"/>
                <a:gd name="T17" fmla="*/ 45 h 48"/>
                <a:gd name="T18" fmla="*/ 37 w 42"/>
                <a:gd name="T19" fmla="*/ 40 h 48"/>
                <a:gd name="T20" fmla="*/ 39 w 42"/>
                <a:gd name="T21" fmla="*/ 37 h 48"/>
                <a:gd name="T22" fmla="*/ 26 w 42"/>
                <a:gd name="T23" fmla="*/ 4 h 48"/>
                <a:gd name="T24" fmla="*/ 25 w 42"/>
                <a:gd name="T25" fmla="*/ 1 h 48"/>
                <a:gd name="T26" fmla="*/ 26 w 42"/>
                <a:gd name="T27" fmla="*/ 0 h 48"/>
                <a:gd name="T28" fmla="*/ 28 w 42"/>
                <a:gd name="T29" fmla="*/ 3 h 48"/>
                <a:gd name="T30" fmla="*/ 41 w 42"/>
                <a:gd name="T31" fmla="*/ 36 h 48"/>
                <a:gd name="T32" fmla="*/ 38 w 42"/>
                <a:gd name="T33"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8">
                  <a:moveTo>
                    <a:pt x="38" y="42"/>
                  </a:moveTo>
                  <a:cubicBezTo>
                    <a:pt x="29" y="47"/>
                    <a:pt x="29" y="47"/>
                    <a:pt x="29" y="47"/>
                  </a:cubicBezTo>
                  <a:cubicBezTo>
                    <a:pt x="27" y="48"/>
                    <a:pt x="24" y="48"/>
                    <a:pt x="22" y="46"/>
                  </a:cubicBezTo>
                  <a:cubicBezTo>
                    <a:pt x="13" y="35"/>
                    <a:pt x="7" y="26"/>
                    <a:pt x="2" y="17"/>
                  </a:cubicBezTo>
                  <a:cubicBezTo>
                    <a:pt x="0" y="14"/>
                    <a:pt x="0" y="14"/>
                    <a:pt x="0" y="14"/>
                  </a:cubicBezTo>
                  <a:cubicBezTo>
                    <a:pt x="2" y="13"/>
                    <a:pt x="2" y="13"/>
                    <a:pt x="2" y="13"/>
                  </a:cubicBezTo>
                  <a:cubicBezTo>
                    <a:pt x="3" y="16"/>
                    <a:pt x="3" y="16"/>
                    <a:pt x="3" y="16"/>
                  </a:cubicBezTo>
                  <a:cubicBezTo>
                    <a:pt x="8" y="25"/>
                    <a:pt x="15" y="34"/>
                    <a:pt x="24" y="45"/>
                  </a:cubicBezTo>
                  <a:cubicBezTo>
                    <a:pt x="25" y="46"/>
                    <a:pt x="27" y="46"/>
                    <a:pt x="28" y="45"/>
                  </a:cubicBezTo>
                  <a:cubicBezTo>
                    <a:pt x="37" y="40"/>
                    <a:pt x="37" y="40"/>
                    <a:pt x="37" y="40"/>
                  </a:cubicBezTo>
                  <a:cubicBezTo>
                    <a:pt x="39" y="40"/>
                    <a:pt x="40" y="38"/>
                    <a:pt x="39" y="37"/>
                  </a:cubicBezTo>
                  <a:cubicBezTo>
                    <a:pt x="35" y="23"/>
                    <a:pt x="31" y="13"/>
                    <a:pt x="26" y="4"/>
                  </a:cubicBezTo>
                  <a:cubicBezTo>
                    <a:pt x="25" y="1"/>
                    <a:pt x="25" y="1"/>
                    <a:pt x="25" y="1"/>
                  </a:cubicBezTo>
                  <a:cubicBezTo>
                    <a:pt x="26" y="0"/>
                    <a:pt x="26" y="0"/>
                    <a:pt x="26" y="0"/>
                  </a:cubicBezTo>
                  <a:cubicBezTo>
                    <a:pt x="28" y="3"/>
                    <a:pt x="28" y="3"/>
                    <a:pt x="28" y="3"/>
                  </a:cubicBezTo>
                  <a:cubicBezTo>
                    <a:pt x="33" y="12"/>
                    <a:pt x="36" y="22"/>
                    <a:pt x="41" y="36"/>
                  </a:cubicBezTo>
                  <a:cubicBezTo>
                    <a:pt x="42" y="38"/>
                    <a:pt x="40" y="41"/>
                    <a:pt x="38" y="42"/>
                  </a:cubicBezTo>
                  <a:close/>
                </a:path>
              </a:pathLst>
            </a:custGeom>
            <a:solidFill>
              <a:srgbClr val="63300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7" name="Freeform 1773"/>
            <p:cNvSpPr>
              <a:spLocks noEditPoints="1"/>
            </p:cNvSpPr>
            <p:nvPr/>
          </p:nvSpPr>
          <p:spPr bwMode="auto">
            <a:xfrm>
              <a:off x="2090738" y="2582863"/>
              <a:ext cx="114300" cy="131763"/>
            </a:xfrm>
            <a:custGeom>
              <a:avLst/>
              <a:gdLst>
                <a:gd name="T0" fmla="*/ 0 w 13"/>
                <a:gd name="T1" fmla="*/ 15 h 15"/>
                <a:gd name="T2" fmla="*/ 0 w 13"/>
                <a:gd name="T3" fmla="*/ 14 h 15"/>
                <a:gd name="T4" fmla="*/ 7 w 13"/>
                <a:gd name="T5" fmla="*/ 1 h 15"/>
                <a:gd name="T6" fmla="*/ 10 w 13"/>
                <a:gd name="T7" fmla="*/ 0 h 15"/>
                <a:gd name="T8" fmla="*/ 12 w 13"/>
                <a:gd name="T9" fmla="*/ 1 h 15"/>
                <a:gd name="T10" fmla="*/ 1 w 13"/>
                <a:gd name="T11" fmla="*/ 14 h 15"/>
                <a:gd name="T12" fmla="*/ 0 w 13"/>
                <a:gd name="T13" fmla="*/ 15 h 15"/>
                <a:gd name="T14" fmla="*/ 8 w 13"/>
                <a:gd name="T15" fmla="*/ 2 h 15"/>
                <a:gd name="T16" fmla="*/ 1 w 13"/>
                <a:gd name="T17" fmla="*/ 13 h 15"/>
                <a:gd name="T18" fmla="*/ 12 w 13"/>
                <a:gd name="T19" fmla="*/ 2 h 15"/>
                <a:gd name="T20" fmla="*/ 10 w 13"/>
                <a:gd name="T21" fmla="*/ 1 h 15"/>
                <a:gd name="T22" fmla="*/ 8 w 13"/>
                <a:gd name="T2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0" y="15"/>
                  </a:moveTo>
                  <a:cubicBezTo>
                    <a:pt x="0" y="14"/>
                    <a:pt x="0" y="14"/>
                    <a:pt x="0" y="14"/>
                  </a:cubicBezTo>
                  <a:cubicBezTo>
                    <a:pt x="0" y="14"/>
                    <a:pt x="2" y="4"/>
                    <a:pt x="7" y="1"/>
                  </a:cubicBezTo>
                  <a:cubicBezTo>
                    <a:pt x="8" y="1"/>
                    <a:pt x="9" y="0"/>
                    <a:pt x="10" y="0"/>
                  </a:cubicBezTo>
                  <a:cubicBezTo>
                    <a:pt x="12" y="0"/>
                    <a:pt x="12" y="1"/>
                    <a:pt x="12" y="1"/>
                  </a:cubicBezTo>
                  <a:cubicBezTo>
                    <a:pt x="13" y="4"/>
                    <a:pt x="2" y="13"/>
                    <a:pt x="1" y="14"/>
                  </a:cubicBezTo>
                  <a:lnTo>
                    <a:pt x="0" y="15"/>
                  </a:lnTo>
                  <a:close/>
                  <a:moveTo>
                    <a:pt x="8" y="2"/>
                  </a:moveTo>
                  <a:cubicBezTo>
                    <a:pt x="4" y="4"/>
                    <a:pt x="2" y="11"/>
                    <a:pt x="1" y="13"/>
                  </a:cubicBezTo>
                  <a:cubicBezTo>
                    <a:pt x="6" y="9"/>
                    <a:pt x="12" y="3"/>
                    <a:pt x="12" y="2"/>
                  </a:cubicBezTo>
                  <a:cubicBezTo>
                    <a:pt x="12" y="1"/>
                    <a:pt x="11" y="1"/>
                    <a:pt x="10" y="1"/>
                  </a:cubicBezTo>
                  <a:cubicBezTo>
                    <a:pt x="10" y="1"/>
                    <a:pt x="9" y="1"/>
                    <a:pt x="8" y="2"/>
                  </a:cubicBezTo>
                  <a:close/>
                </a:path>
              </a:pathLst>
            </a:custGeom>
            <a:solidFill>
              <a:srgbClr val="7E52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8" name="Freeform 1774"/>
            <p:cNvSpPr/>
            <p:nvPr/>
          </p:nvSpPr>
          <p:spPr bwMode="auto">
            <a:xfrm>
              <a:off x="2090738" y="2697163"/>
              <a:ext cx="133350" cy="61913"/>
            </a:xfrm>
            <a:custGeom>
              <a:avLst/>
              <a:gdLst>
                <a:gd name="T0" fmla="*/ 15 w 15"/>
                <a:gd name="T1" fmla="*/ 7 h 7"/>
                <a:gd name="T2" fmla="*/ 14 w 15"/>
                <a:gd name="T3" fmla="*/ 7 h 7"/>
                <a:gd name="T4" fmla="*/ 1 w 15"/>
                <a:gd name="T5" fmla="*/ 2 h 7"/>
                <a:gd name="T6" fmla="*/ 0 w 15"/>
                <a:gd name="T7" fmla="*/ 1 h 7"/>
                <a:gd name="T8" fmla="*/ 1 w 15"/>
                <a:gd name="T9" fmla="*/ 1 h 7"/>
                <a:gd name="T10" fmla="*/ 15 w 15"/>
                <a:gd name="T11" fmla="*/ 6 h 7"/>
                <a:gd name="T12" fmla="*/ 15 w 1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5" y="7"/>
                  </a:moveTo>
                  <a:cubicBezTo>
                    <a:pt x="15" y="7"/>
                    <a:pt x="14" y="7"/>
                    <a:pt x="14" y="7"/>
                  </a:cubicBezTo>
                  <a:cubicBezTo>
                    <a:pt x="11" y="1"/>
                    <a:pt x="1" y="2"/>
                    <a:pt x="1" y="2"/>
                  </a:cubicBezTo>
                  <a:cubicBezTo>
                    <a:pt x="1" y="2"/>
                    <a:pt x="0" y="1"/>
                    <a:pt x="0" y="1"/>
                  </a:cubicBezTo>
                  <a:cubicBezTo>
                    <a:pt x="0" y="1"/>
                    <a:pt x="1" y="1"/>
                    <a:pt x="1" y="1"/>
                  </a:cubicBezTo>
                  <a:cubicBezTo>
                    <a:pt x="1" y="1"/>
                    <a:pt x="11" y="0"/>
                    <a:pt x="15" y="6"/>
                  </a:cubicBezTo>
                  <a:cubicBezTo>
                    <a:pt x="15" y="6"/>
                    <a:pt x="15" y="7"/>
                    <a:pt x="15" y="7"/>
                  </a:cubicBezTo>
                  <a:close/>
                </a:path>
              </a:pathLst>
            </a:custGeom>
            <a:solidFill>
              <a:srgbClr val="7E52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89" name="Freeform 1775"/>
            <p:cNvSpPr>
              <a:spLocks noEditPoints="1"/>
            </p:cNvSpPr>
            <p:nvPr/>
          </p:nvSpPr>
          <p:spPr bwMode="auto">
            <a:xfrm>
              <a:off x="1958976" y="2706688"/>
              <a:ext cx="149225" cy="79375"/>
            </a:xfrm>
            <a:custGeom>
              <a:avLst/>
              <a:gdLst>
                <a:gd name="T0" fmla="*/ 7 w 17"/>
                <a:gd name="T1" fmla="*/ 7 h 9"/>
                <a:gd name="T2" fmla="*/ 7 w 17"/>
                <a:gd name="T3" fmla="*/ 7 h 9"/>
                <a:gd name="T4" fmla="*/ 2 w 17"/>
                <a:gd name="T5" fmla="*/ 8 h 9"/>
                <a:gd name="T6" fmla="*/ 0 w 17"/>
                <a:gd name="T7" fmla="*/ 6 h 9"/>
                <a:gd name="T8" fmla="*/ 2 w 17"/>
                <a:gd name="T9" fmla="*/ 2 h 9"/>
                <a:gd name="T10" fmla="*/ 16 w 17"/>
                <a:gd name="T11" fmla="*/ 0 h 9"/>
                <a:gd name="T12" fmla="*/ 17 w 17"/>
                <a:gd name="T13" fmla="*/ 0 h 9"/>
                <a:gd name="T14" fmla="*/ 16 w 17"/>
                <a:gd name="T15" fmla="*/ 0 h 9"/>
                <a:gd name="T16" fmla="*/ 7 w 17"/>
                <a:gd name="T17" fmla="*/ 7 h 9"/>
                <a:gd name="T18" fmla="*/ 2 w 17"/>
                <a:gd name="T19" fmla="*/ 3 h 9"/>
                <a:gd name="T20" fmla="*/ 1 w 17"/>
                <a:gd name="T21" fmla="*/ 6 h 9"/>
                <a:gd name="T22" fmla="*/ 2 w 17"/>
                <a:gd name="T23" fmla="*/ 8 h 9"/>
                <a:gd name="T24" fmla="*/ 7 w 17"/>
                <a:gd name="T25" fmla="*/ 6 h 9"/>
                <a:gd name="T26" fmla="*/ 7 w 17"/>
                <a:gd name="T27" fmla="*/ 6 h 9"/>
                <a:gd name="T28" fmla="*/ 15 w 17"/>
                <a:gd name="T29" fmla="*/ 1 h 9"/>
                <a:gd name="T30" fmla="*/ 2 w 17"/>
                <a:gd name="T3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9">
                  <a:moveTo>
                    <a:pt x="7" y="7"/>
                  </a:moveTo>
                  <a:cubicBezTo>
                    <a:pt x="7" y="7"/>
                    <a:pt x="7" y="7"/>
                    <a:pt x="7" y="7"/>
                  </a:cubicBezTo>
                  <a:cubicBezTo>
                    <a:pt x="5" y="8"/>
                    <a:pt x="3" y="9"/>
                    <a:pt x="2" y="8"/>
                  </a:cubicBezTo>
                  <a:cubicBezTo>
                    <a:pt x="1" y="8"/>
                    <a:pt x="0" y="7"/>
                    <a:pt x="0" y="6"/>
                  </a:cubicBezTo>
                  <a:cubicBezTo>
                    <a:pt x="0" y="4"/>
                    <a:pt x="0" y="3"/>
                    <a:pt x="2" y="2"/>
                  </a:cubicBezTo>
                  <a:cubicBezTo>
                    <a:pt x="6" y="0"/>
                    <a:pt x="15" y="0"/>
                    <a:pt x="16" y="0"/>
                  </a:cubicBezTo>
                  <a:cubicBezTo>
                    <a:pt x="17" y="0"/>
                    <a:pt x="17" y="0"/>
                    <a:pt x="17" y="0"/>
                  </a:cubicBezTo>
                  <a:cubicBezTo>
                    <a:pt x="16" y="0"/>
                    <a:pt x="16" y="0"/>
                    <a:pt x="16" y="0"/>
                  </a:cubicBezTo>
                  <a:cubicBezTo>
                    <a:pt x="16" y="0"/>
                    <a:pt x="12" y="5"/>
                    <a:pt x="7" y="7"/>
                  </a:cubicBezTo>
                  <a:close/>
                  <a:moveTo>
                    <a:pt x="2" y="3"/>
                  </a:moveTo>
                  <a:cubicBezTo>
                    <a:pt x="1" y="4"/>
                    <a:pt x="0" y="5"/>
                    <a:pt x="1" y="6"/>
                  </a:cubicBezTo>
                  <a:cubicBezTo>
                    <a:pt x="1" y="7"/>
                    <a:pt x="1" y="7"/>
                    <a:pt x="2" y="8"/>
                  </a:cubicBezTo>
                  <a:cubicBezTo>
                    <a:pt x="3" y="8"/>
                    <a:pt x="5" y="8"/>
                    <a:pt x="7" y="6"/>
                  </a:cubicBezTo>
                  <a:cubicBezTo>
                    <a:pt x="7" y="6"/>
                    <a:pt x="7" y="6"/>
                    <a:pt x="7" y="6"/>
                  </a:cubicBezTo>
                  <a:cubicBezTo>
                    <a:pt x="10" y="5"/>
                    <a:pt x="13" y="2"/>
                    <a:pt x="15" y="1"/>
                  </a:cubicBezTo>
                  <a:cubicBezTo>
                    <a:pt x="12" y="1"/>
                    <a:pt x="6" y="1"/>
                    <a:pt x="2" y="3"/>
                  </a:cubicBezTo>
                  <a:close/>
                </a:path>
              </a:pathLst>
            </a:custGeom>
            <a:solidFill>
              <a:srgbClr val="7E52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0" name="Freeform 1776"/>
            <p:cNvSpPr/>
            <p:nvPr/>
          </p:nvSpPr>
          <p:spPr bwMode="auto">
            <a:xfrm>
              <a:off x="2065338" y="2706688"/>
              <a:ext cx="52388" cy="176213"/>
            </a:xfrm>
            <a:custGeom>
              <a:avLst/>
              <a:gdLst>
                <a:gd name="T0" fmla="*/ 6 w 6"/>
                <a:gd name="T1" fmla="*/ 20 h 20"/>
                <a:gd name="T2" fmla="*/ 6 w 6"/>
                <a:gd name="T3" fmla="*/ 20 h 20"/>
                <a:gd name="T4" fmla="*/ 5 w 6"/>
                <a:gd name="T5" fmla="*/ 20 h 20"/>
                <a:gd name="T6" fmla="*/ 3 w 6"/>
                <a:gd name="T7" fmla="*/ 0 h 20"/>
                <a:gd name="T8" fmla="*/ 4 w 6"/>
                <a:gd name="T9" fmla="*/ 0 h 20"/>
                <a:gd name="T10" fmla="*/ 4 w 6"/>
                <a:gd name="T11" fmla="*/ 0 h 20"/>
                <a:gd name="T12" fmla="*/ 6 w 6"/>
                <a:gd name="T13" fmla="*/ 19 h 20"/>
                <a:gd name="T14" fmla="*/ 6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6" y="20"/>
                  </a:moveTo>
                  <a:cubicBezTo>
                    <a:pt x="6" y="20"/>
                    <a:pt x="6" y="20"/>
                    <a:pt x="6" y="20"/>
                  </a:cubicBezTo>
                  <a:cubicBezTo>
                    <a:pt x="6" y="20"/>
                    <a:pt x="5" y="20"/>
                    <a:pt x="5" y="20"/>
                  </a:cubicBezTo>
                  <a:cubicBezTo>
                    <a:pt x="0" y="10"/>
                    <a:pt x="3" y="0"/>
                    <a:pt x="3" y="0"/>
                  </a:cubicBezTo>
                  <a:cubicBezTo>
                    <a:pt x="4" y="0"/>
                    <a:pt x="4" y="0"/>
                    <a:pt x="4" y="0"/>
                  </a:cubicBezTo>
                  <a:cubicBezTo>
                    <a:pt x="4" y="0"/>
                    <a:pt x="4" y="0"/>
                    <a:pt x="4" y="0"/>
                  </a:cubicBezTo>
                  <a:cubicBezTo>
                    <a:pt x="4" y="0"/>
                    <a:pt x="1" y="10"/>
                    <a:pt x="6" y="19"/>
                  </a:cubicBezTo>
                  <a:cubicBezTo>
                    <a:pt x="6" y="19"/>
                    <a:pt x="6" y="20"/>
                    <a:pt x="6" y="20"/>
                  </a:cubicBezTo>
                  <a:close/>
                </a:path>
              </a:pathLst>
            </a:custGeom>
            <a:solidFill>
              <a:srgbClr val="7E52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1" name="Freeform 1777"/>
            <p:cNvSpPr/>
            <p:nvPr/>
          </p:nvSpPr>
          <p:spPr bwMode="auto">
            <a:xfrm>
              <a:off x="2090738" y="2697163"/>
              <a:ext cx="17463" cy="26988"/>
            </a:xfrm>
            <a:custGeom>
              <a:avLst/>
              <a:gdLst>
                <a:gd name="T0" fmla="*/ 2 w 2"/>
                <a:gd name="T1" fmla="*/ 2 h 3"/>
                <a:gd name="T2" fmla="*/ 2 w 2"/>
                <a:gd name="T3" fmla="*/ 2 h 3"/>
                <a:gd name="T4" fmla="*/ 0 w 2"/>
                <a:gd name="T5" fmla="*/ 2 h 3"/>
                <a:gd name="T6" fmla="*/ 0 w 2"/>
                <a:gd name="T7" fmla="*/ 0 h 3"/>
                <a:gd name="T8" fmla="*/ 0 w 2"/>
                <a:gd name="T9" fmla="*/ 0 h 3"/>
                <a:gd name="T10" fmla="*/ 1 w 2"/>
                <a:gd name="T11" fmla="*/ 0 h 3"/>
                <a:gd name="T12" fmla="*/ 1 w 2"/>
                <a:gd name="T13" fmla="*/ 1 h 3"/>
                <a:gd name="T14" fmla="*/ 2 w 2"/>
                <a:gd name="T15" fmla="*/ 2 h 3"/>
                <a:gd name="T16" fmla="*/ 2 w 2"/>
                <a:gd name="T17" fmla="*/ 2 h 3"/>
                <a:gd name="T18" fmla="*/ 2 w 2"/>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2" y="2"/>
                  </a:moveTo>
                  <a:cubicBezTo>
                    <a:pt x="2" y="2"/>
                    <a:pt x="2" y="2"/>
                    <a:pt x="2" y="2"/>
                  </a:cubicBezTo>
                  <a:cubicBezTo>
                    <a:pt x="1" y="3"/>
                    <a:pt x="1" y="2"/>
                    <a:pt x="0" y="2"/>
                  </a:cubicBezTo>
                  <a:cubicBezTo>
                    <a:pt x="0" y="1"/>
                    <a:pt x="0" y="0"/>
                    <a:pt x="0" y="0"/>
                  </a:cubicBezTo>
                  <a:cubicBezTo>
                    <a:pt x="0" y="0"/>
                    <a:pt x="0" y="0"/>
                    <a:pt x="0" y="0"/>
                  </a:cubicBezTo>
                  <a:cubicBezTo>
                    <a:pt x="1" y="0"/>
                    <a:pt x="1" y="0"/>
                    <a:pt x="1" y="0"/>
                  </a:cubicBezTo>
                  <a:cubicBezTo>
                    <a:pt x="1" y="0"/>
                    <a:pt x="1" y="1"/>
                    <a:pt x="1" y="1"/>
                  </a:cubicBezTo>
                  <a:cubicBezTo>
                    <a:pt x="1" y="2"/>
                    <a:pt x="1" y="2"/>
                    <a:pt x="2" y="2"/>
                  </a:cubicBezTo>
                  <a:cubicBezTo>
                    <a:pt x="2" y="2"/>
                    <a:pt x="2" y="2"/>
                    <a:pt x="2" y="2"/>
                  </a:cubicBezTo>
                  <a:cubicBezTo>
                    <a:pt x="2" y="2"/>
                    <a:pt x="2" y="2"/>
                    <a:pt x="2" y="2"/>
                  </a:cubicBezTo>
                  <a:close/>
                </a:path>
              </a:pathLst>
            </a:custGeom>
            <a:solidFill>
              <a:srgbClr val="98756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2" name="Freeform 1778"/>
            <p:cNvSpPr/>
            <p:nvPr/>
          </p:nvSpPr>
          <p:spPr bwMode="auto">
            <a:xfrm>
              <a:off x="2082801" y="2697163"/>
              <a:ext cx="17463" cy="26988"/>
            </a:xfrm>
            <a:custGeom>
              <a:avLst/>
              <a:gdLst>
                <a:gd name="T0" fmla="*/ 2 w 2"/>
                <a:gd name="T1" fmla="*/ 3 h 3"/>
                <a:gd name="T2" fmla="*/ 2 w 2"/>
                <a:gd name="T3" fmla="*/ 3 h 3"/>
                <a:gd name="T4" fmla="*/ 1 w 2"/>
                <a:gd name="T5" fmla="*/ 2 h 3"/>
                <a:gd name="T6" fmla="*/ 1 w 2"/>
                <a:gd name="T7" fmla="*/ 0 h 3"/>
                <a:gd name="T8" fmla="*/ 1 w 2"/>
                <a:gd name="T9" fmla="*/ 0 h 3"/>
                <a:gd name="T10" fmla="*/ 1 w 2"/>
                <a:gd name="T11" fmla="*/ 1 h 3"/>
                <a:gd name="T12" fmla="*/ 1 w 2"/>
                <a:gd name="T13" fmla="*/ 2 h 3"/>
                <a:gd name="T14" fmla="*/ 2 w 2"/>
                <a:gd name="T15" fmla="*/ 2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cubicBezTo>
                    <a:pt x="2" y="3"/>
                    <a:pt x="2" y="3"/>
                    <a:pt x="2" y="3"/>
                  </a:cubicBezTo>
                  <a:cubicBezTo>
                    <a:pt x="2" y="3"/>
                    <a:pt x="1" y="3"/>
                    <a:pt x="1" y="2"/>
                  </a:cubicBezTo>
                  <a:cubicBezTo>
                    <a:pt x="0" y="1"/>
                    <a:pt x="0" y="1"/>
                    <a:pt x="1" y="0"/>
                  </a:cubicBezTo>
                  <a:cubicBezTo>
                    <a:pt x="1" y="0"/>
                    <a:pt x="1" y="0"/>
                    <a:pt x="1" y="0"/>
                  </a:cubicBezTo>
                  <a:cubicBezTo>
                    <a:pt x="1" y="0"/>
                    <a:pt x="1" y="1"/>
                    <a:pt x="1" y="1"/>
                  </a:cubicBezTo>
                  <a:cubicBezTo>
                    <a:pt x="1" y="1"/>
                    <a:pt x="1" y="1"/>
                    <a:pt x="1" y="2"/>
                  </a:cubicBezTo>
                  <a:cubicBezTo>
                    <a:pt x="1" y="2"/>
                    <a:pt x="2" y="2"/>
                    <a:pt x="2" y="2"/>
                  </a:cubicBezTo>
                  <a:cubicBezTo>
                    <a:pt x="2" y="3"/>
                    <a:pt x="2" y="3"/>
                    <a:pt x="2" y="3"/>
                  </a:cubicBezTo>
                  <a:close/>
                </a:path>
              </a:pathLst>
            </a:custGeom>
            <a:solidFill>
              <a:srgbClr val="98756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3" name="Freeform 1779"/>
            <p:cNvSpPr/>
            <p:nvPr/>
          </p:nvSpPr>
          <p:spPr bwMode="auto">
            <a:xfrm>
              <a:off x="3862388" y="1481138"/>
              <a:ext cx="652463" cy="220663"/>
            </a:xfrm>
            <a:custGeom>
              <a:avLst/>
              <a:gdLst>
                <a:gd name="T0" fmla="*/ 49 w 74"/>
                <a:gd name="T1" fmla="*/ 3 h 25"/>
                <a:gd name="T2" fmla="*/ 53 w 74"/>
                <a:gd name="T3" fmla="*/ 0 h 25"/>
                <a:gd name="T4" fmla="*/ 73 w 74"/>
                <a:gd name="T5" fmla="*/ 13 h 25"/>
                <a:gd name="T6" fmla="*/ 61 w 74"/>
                <a:gd name="T7" fmla="*/ 14 h 25"/>
                <a:gd name="T8" fmla="*/ 48 w 74"/>
                <a:gd name="T9" fmla="*/ 7 h 25"/>
                <a:gd name="T10" fmla="*/ 31 w 74"/>
                <a:gd name="T11" fmla="*/ 21 h 25"/>
                <a:gd name="T12" fmla="*/ 29 w 74"/>
                <a:gd name="T13" fmla="*/ 25 h 25"/>
                <a:gd name="T14" fmla="*/ 23 w 74"/>
                <a:gd name="T15" fmla="*/ 23 h 25"/>
                <a:gd name="T16" fmla="*/ 14 w 74"/>
                <a:gd name="T17" fmla="*/ 19 h 25"/>
                <a:gd name="T18" fmla="*/ 4 w 74"/>
                <a:gd name="T19" fmla="*/ 11 h 25"/>
                <a:gd name="T20" fmla="*/ 0 w 74"/>
                <a:gd name="T21" fmla="*/ 10 h 25"/>
                <a:gd name="T22" fmla="*/ 8 w 74"/>
                <a:gd name="T23" fmla="*/ 0 h 25"/>
                <a:gd name="T24" fmla="*/ 49 w 74"/>
                <a:gd name="T2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25">
                  <a:moveTo>
                    <a:pt x="49" y="3"/>
                  </a:moveTo>
                  <a:cubicBezTo>
                    <a:pt x="51" y="2"/>
                    <a:pt x="53" y="0"/>
                    <a:pt x="53" y="0"/>
                  </a:cubicBezTo>
                  <a:cubicBezTo>
                    <a:pt x="53" y="0"/>
                    <a:pt x="71" y="11"/>
                    <a:pt x="73" y="13"/>
                  </a:cubicBezTo>
                  <a:cubicBezTo>
                    <a:pt x="74" y="14"/>
                    <a:pt x="74" y="21"/>
                    <a:pt x="61" y="14"/>
                  </a:cubicBezTo>
                  <a:cubicBezTo>
                    <a:pt x="50" y="7"/>
                    <a:pt x="49" y="7"/>
                    <a:pt x="48" y="7"/>
                  </a:cubicBezTo>
                  <a:cubicBezTo>
                    <a:pt x="44" y="11"/>
                    <a:pt x="38" y="18"/>
                    <a:pt x="31" y="21"/>
                  </a:cubicBezTo>
                  <a:cubicBezTo>
                    <a:pt x="29" y="25"/>
                    <a:pt x="29" y="25"/>
                    <a:pt x="29" y="25"/>
                  </a:cubicBezTo>
                  <a:cubicBezTo>
                    <a:pt x="23" y="23"/>
                    <a:pt x="23" y="23"/>
                    <a:pt x="23" y="23"/>
                  </a:cubicBezTo>
                  <a:cubicBezTo>
                    <a:pt x="23" y="23"/>
                    <a:pt x="15" y="20"/>
                    <a:pt x="14" y="19"/>
                  </a:cubicBezTo>
                  <a:cubicBezTo>
                    <a:pt x="13" y="18"/>
                    <a:pt x="6" y="13"/>
                    <a:pt x="4" y="11"/>
                  </a:cubicBezTo>
                  <a:cubicBezTo>
                    <a:pt x="3" y="9"/>
                    <a:pt x="0" y="10"/>
                    <a:pt x="0" y="10"/>
                  </a:cubicBezTo>
                  <a:cubicBezTo>
                    <a:pt x="8" y="0"/>
                    <a:pt x="8" y="0"/>
                    <a:pt x="8" y="0"/>
                  </a:cubicBezTo>
                  <a:lnTo>
                    <a:pt x="49" y="3"/>
                  </a:lnTo>
                  <a:close/>
                </a:path>
              </a:pathLst>
            </a:custGeom>
            <a:solidFill>
              <a:srgbClr val="E3AD7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4" name="Freeform 1780"/>
            <p:cNvSpPr/>
            <p:nvPr/>
          </p:nvSpPr>
          <p:spPr bwMode="auto">
            <a:xfrm>
              <a:off x="3932238" y="1339851"/>
              <a:ext cx="1824038" cy="300038"/>
            </a:xfrm>
            <a:custGeom>
              <a:avLst/>
              <a:gdLst>
                <a:gd name="T0" fmla="*/ 3 w 207"/>
                <a:gd name="T1" fmla="*/ 34 h 34"/>
                <a:gd name="T2" fmla="*/ 207 w 207"/>
                <a:gd name="T3" fmla="*/ 2 h 34"/>
                <a:gd name="T4" fmla="*/ 207 w 207"/>
                <a:gd name="T5" fmla="*/ 1 h 34"/>
                <a:gd name="T6" fmla="*/ 206 w 207"/>
                <a:gd name="T7" fmla="*/ 0 h 34"/>
                <a:gd name="T8" fmla="*/ 2 w 207"/>
                <a:gd name="T9" fmla="*/ 29 h 34"/>
                <a:gd name="T10" fmla="*/ 0 w 207"/>
                <a:gd name="T11" fmla="*/ 32 h 34"/>
                <a:gd name="T12" fmla="*/ 3 w 207"/>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207" h="34">
                  <a:moveTo>
                    <a:pt x="3" y="34"/>
                  </a:moveTo>
                  <a:cubicBezTo>
                    <a:pt x="207" y="2"/>
                    <a:pt x="207" y="2"/>
                    <a:pt x="207" y="2"/>
                  </a:cubicBezTo>
                  <a:cubicBezTo>
                    <a:pt x="207" y="2"/>
                    <a:pt x="207" y="2"/>
                    <a:pt x="207" y="1"/>
                  </a:cubicBezTo>
                  <a:cubicBezTo>
                    <a:pt x="207" y="1"/>
                    <a:pt x="207" y="0"/>
                    <a:pt x="206" y="0"/>
                  </a:cubicBezTo>
                  <a:cubicBezTo>
                    <a:pt x="2" y="29"/>
                    <a:pt x="2" y="29"/>
                    <a:pt x="2" y="29"/>
                  </a:cubicBezTo>
                  <a:cubicBezTo>
                    <a:pt x="1" y="29"/>
                    <a:pt x="0" y="30"/>
                    <a:pt x="0" y="32"/>
                  </a:cubicBezTo>
                  <a:cubicBezTo>
                    <a:pt x="0" y="33"/>
                    <a:pt x="2" y="34"/>
                    <a:pt x="3" y="34"/>
                  </a:cubicBezTo>
                  <a:close/>
                </a:path>
              </a:pathLst>
            </a:custGeom>
            <a:solidFill>
              <a:srgbClr val="7E524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5" name="Freeform 1781"/>
            <p:cNvSpPr/>
            <p:nvPr/>
          </p:nvSpPr>
          <p:spPr bwMode="auto">
            <a:xfrm>
              <a:off x="4187826" y="1568451"/>
              <a:ext cx="176213" cy="88900"/>
            </a:xfrm>
            <a:custGeom>
              <a:avLst/>
              <a:gdLst>
                <a:gd name="T0" fmla="*/ 15 w 20"/>
                <a:gd name="T1" fmla="*/ 2 h 10"/>
                <a:gd name="T2" fmla="*/ 18 w 20"/>
                <a:gd name="T3" fmla="*/ 4 h 10"/>
                <a:gd name="T4" fmla="*/ 15 w 20"/>
                <a:gd name="T5" fmla="*/ 10 h 10"/>
                <a:gd name="T6" fmla="*/ 7 w 20"/>
                <a:gd name="T7" fmla="*/ 9 h 10"/>
                <a:gd name="T8" fmla="*/ 2 w 20"/>
                <a:gd name="T9" fmla="*/ 6 h 10"/>
                <a:gd name="T10" fmla="*/ 7 w 20"/>
                <a:gd name="T11" fmla="*/ 1 h 10"/>
                <a:gd name="T12" fmla="*/ 11 w 20"/>
                <a:gd name="T13" fmla="*/ 2 h 10"/>
                <a:gd name="T14" fmla="*/ 15 w 20"/>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15" y="2"/>
                  </a:moveTo>
                  <a:cubicBezTo>
                    <a:pt x="15" y="2"/>
                    <a:pt x="17" y="2"/>
                    <a:pt x="18" y="4"/>
                  </a:cubicBezTo>
                  <a:cubicBezTo>
                    <a:pt x="20" y="5"/>
                    <a:pt x="19" y="10"/>
                    <a:pt x="15" y="10"/>
                  </a:cubicBezTo>
                  <a:cubicBezTo>
                    <a:pt x="12" y="10"/>
                    <a:pt x="7" y="9"/>
                    <a:pt x="7" y="9"/>
                  </a:cubicBezTo>
                  <a:cubicBezTo>
                    <a:pt x="7" y="9"/>
                    <a:pt x="3" y="7"/>
                    <a:pt x="2" y="6"/>
                  </a:cubicBezTo>
                  <a:cubicBezTo>
                    <a:pt x="0" y="5"/>
                    <a:pt x="2" y="0"/>
                    <a:pt x="7" y="1"/>
                  </a:cubicBezTo>
                  <a:cubicBezTo>
                    <a:pt x="11" y="2"/>
                    <a:pt x="11" y="2"/>
                    <a:pt x="11" y="2"/>
                  </a:cubicBezTo>
                  <a:lnTo>
                    <a:pt x="15" y="2"/>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6" name="Freeform 1782"/>
            <p:cNvSpPr/>
            <p:nvPr/>
          </p:nvSpPr>
          <p:spPr bwMode="auto">
            <a:xfrm>
              <a:off x="4197351" y="1595438"/>
              <a:ext cx="52388" cy="44450"/>
            </a:xfrm>
            <a:custGeom>
              <a:avLst/>
              <a:gdLst>
                <a:gd name="T0" fmla="*/ 6 w 6"/>
                <a:gd name="T1" fmla="*/ 1 h 5"/>
                <a:gd name="T2" fmla="*/ 5 w 6"/>
                <a:gd name="T3" fmla="*/ 4 h 5"/>
                <a:gd name="T4" fmla="*/ 4 w 6"/>
                <a:gd name="T5" fmla="*/ 4 h 5"/>
                <a:gd name="T6" fmla="*/ 1 w 6"/>
                <a:gd name="T7" fmla="*/ 3 h 5"/>
                <a:gd name="T8" fmla="*/ 1 w 6"/>
                <a:gd name="T9" fmla="*/ 3 h 5"/>
                <a:gd name="T10" fmla="*/ 2 w 6"/>
                <a:gd name="T11" fmla="*/ 0 h 5"/>
                <a:gd name="T12" fmla="*/ 4 w 6"/>
                <a:gd name="T13" fmla="*/ 0 h 5"/>
                <a:gd name="T14" fmla="*/ 6 w 6"/>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5">
                  <a:moveTo>
                    <a:pt x="6" y="1"/>
                  </a:moveTo>
                  <a:cubicBezTo>
                    <a:pt x="6" y="2"/>
                    <a:pt x="6" y="3"/>
                    <a:pt x="5" y="4"/>
                  </a:cubicBezTo>
                  <a:cubicBezTo>
                    <a:pt x="5" y="5"/>
                    <a:pt x="4" y="5"/>
                    <a:pt x="4" y="4"/>
                  </a:cubicBezTo>
                  <a:cubicBezTo>
                    <a:pt x="1" y="3"/>
                    <a:pt x="1" y="3"/>
                    <a:pt x="1" y="3"/>
                  </a:cubicBezTo>
                  <a:cubicBezTo>
                    <a:pt x="1" y="3"/>
                    <a:pt x="1" y="3"/>
                    <a:pt x="1" y="3"/>
                  </a:cubicBezTo>
                  <a:cubicBezTo>
                    <a:pt x="1" y="2"/>
                    <a:pt x="0" y="1"/>
                    <a:pt x="2" y="0"/>
                  </a:cubicBezTo>
                  <a:cubicBezTo>
                    <a:pt x="2" y="0"/>
                    <a:pt x="3" y="0"/>
                    <a:pt x="4" y="0"/>
                  </a:cubicBezTo>
                  <a:cubicBezTo>
                    <a:pt x="6" y="1"/>
                    <a:pt x="6" y="1"/>
                    <a:pt x="6" y="1"/>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7" name="Freeform 1783"/>
            <p:cNvSpPr/>
            <p:nvPr/>
          </p:nvSpPr>
          <p:spPr bwMode="auto">
            <a:xfrm>
              <a:off x="4090988" y="1595438"/>
              <a:ext cx="176213" cy="96838"/>
            </a:xfrm>
            <a:custGeom>
              <a:avLst/>
              <a:gdLst>
                <a:gd name="T0" fmla="*/ 10 w 20"/>
                <a:gd name="T1" fmla="*/ 3 h 11"/>
                <a:gd name="T2" fmla="*/ 19 w 20"/>
                <a:gd name="T3" fmla="*/ 6 h 11"/>
                <a:gd name="T4" fmla="*/ 18 w 20"/>
                <a:gd name="T5" fmla="*/ 9 h 11"/>
                <a:gd name="T6" fmla="*/ 12 w 20"/>
                <a:gd name="T7" fmla="*/ 10 h 11"/>
                <a:gd name="T8" fmla="*/ 6 w 20"/>
                <a:gd name="T9" fmla="*/ 8 h 11"/>
                <a:gd name="T10" fmla="*/ 1 w 20"/>
                <a:gd name="T11" fmla="*/ 6 h 11"/>
                <a:gd name="T12" fmla="*/ 7 w 20"/>
                <a:gd name="T13" fmla="*/ 2 h 11"/>
                <a:gd name="T14" fmla="*/ 10 w 20"/>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1">
                  <a:moveTo>
                    <a:pt x="10" y="3"/>
                  </a:moveTo>
                  <a:cubicBezTo>
                    <a:pt x="10" y="3"/>
                    <a:pt x="18" y="6"/>
                    <a:pt x="19" y="6"/>
                  </a:cubicBezTo>
                  <a:cubicBezTo>
                    <a:pt x="19" y="6"/>
                    <a:pt x="20" y="7"/>
                    <a:pt x="18" y="9"/>
                  </a:cubicBezTo>
                  <a:cubicBezTo>
                    <a:pt x="16" y="11"/>
                    <a:pt x="14" y="10"/>
                    <a:pt x="12" y="10"/>
                  </a:cubicBezTo>
                  <a:cubicBezTo>
                    <a:pt x="9" y="9"/>
                    <a:pt x="7" y="8"/>
                    <a:pt x="6" y="8"/>
                  </a:cubicBezTo>
                  <a:cubicBezTo>
                    <a:pt x="5" y="8"/>
                    <a:pt x="2" y="6"/>
                    <a:pt x="1" y="6"/>
                  </a:cubicBezTo>
                  <a:cubicBezTo>
                    <a:pt x="0" y="5"/>
                    <a:pt x="0" y="0"/>
                    <a:pt x="7" y="2"/>
                  </a:cubicBezTo>
                  <a:cubicBezTo>
                    <a:pt x="13" y="4"/>
                    <a:pt x="10" y="3"/>
                    <a:pt x="10" y="3"/>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8" name="Freeform 1784"/>
            <p:cNvSpPr/>
            <p:nvPr/>
          </p:nvSpPr>
          <p:spPr bwMode="auto">
            <a:xfrm>
              <a:off x="4100513" y="1612901"/>
              <a:ext cx="44450" cy="34925"/>
            </a:xfrm>
            <a:custGeom>
              <a:avLst/>
              <a:gdLst>
                <a:gd name="T0" fmla="*/ 5 w 5"/>
                <a:gd name="T1" fmla="*/ 1 h 4"/>
                <a:gd name="T2" fmla="*/ 4 w 5"/>
                <a:gd name="T3" fmla="*/ 4 h 4"/>
                <a:gd name="T4" fmla="*/ 3 w 5"/>
                <a:gd name="T5" fmla="*/ 4 h 4"/>
                <a:gd name="T6" fmla="*/ 2 w 5"/>
                <a:gd name="T7" fmla="*/ 4 h 4"/>
                <a:gd name="T8" fmla="*/ 0 w 5"/>
                <a:gd name="T9" fmla="*/ 1 h 4"/>
                <a:gd name="T10" fmla="*/ 2 w 5"/>
                <a:gd name="T11" fmla="*/ 0 h 4"/>
                <a:gd name="T12" fmla="*/ 3 w 5"/>
                <a:gd name="T13" fmla="*/ 0 h 4"/>
                <a:gd name="T14" fmla="*/ 5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5" y="1"/>
                  </a:moveTo>
                  <a:cubicBezTo>
                    <a:pt x="5" y="2"/>
                    <a:pt x="5" y="3"/>
                    <a:pt x="4" y="4"/>
                  </a:cubicBezTo>
                  <a:cubicBezTo>
                    <a:pt x="4" y="4"/>
                    <a:pt x="4" y="4"/>
                    <a:pt x="3" y="4"/>
                  </a:cubicBezTo>
                  <a:cubicBezTo>
                    <a:pt x="2" y="4"/>
                    <a:pt x="2" y="4"/>
                    <a:pt x="2" y="4"/>
                  </a:cubicBezTo>
                  <a:cubicBezTo>
                    <a:pt x="1" y="3"/>
                    <a:pt x="0" y="2"/>
                    <a:pt x="0" y="1"/>
                  </a:cubicBezTo>
                  <a:cubicBezTo>
                    <a:pt x="0" y="1"/>
                    <a:pt x="1" y="0"/>
                    <a:pt x="2" y="0"/>
                  </a:cubicBezTo>
                  <a:cubicBezTo>
                    <a:pt x="2" y="0"/>
                    <a:pt x="2" y="0"/>
                    <a:pt x="3" y="0"/>
                  </a:cubicBezTo>
                  <a:cubicBezTo>
                    <a:pt x="5" y="1"/>
                    <a:pt x="5" y="1"/>
                    <a:pt x="5" y="1"/>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799" name="Freeform 1785"/>
            <p:cNvSpPr/>
            <p:nvPr/>
          </p:nvSpPr>
          <p:spPr bwMode="auto">
            <a:xfrm>
              <a:off x="4056063" y="1585913"/>
              <a:ext cx="123825" cy="123825"/>
            </a:xfrm>
            <a:custGeom>
              <a:avLst/>
              <a:gdLst>
                <a:gd name="T0" fmla="*/ 13 w 14"/>
                <a:gd name="T1" fmla="*/ 10 h 14"/>
                <a:gd name="T2" fmla="*/ 13 w 14"/>
                <a:gd name="T3" fmla="*/ 13 h 14"/>
                <a:gd name="T4" fmla="*/ 8 w 14"/>
                <a:gd name="T5" fmla="*/ 13 h 14"/>
                <a:gd name="T6" fmla="*/ 0 w 14"/>
                <a:gd name="T7" fmla="*/ 5 h 14"/>
                <a:gd name="T8" fmla="*/ 0 w 14"/>
                <a:gd name="T9" fmla="*/ 2 h 14"/>
                <a:gd name="T10" fmla="*/ 13 w 14"/>
                <a:gd name="T11" fmla="*/ 10 h 14"/>
              </a:gdLst>
              <a:ahLst/>
              <a:cxnLst>
                <a:cxn ang="0">
                  <a:pos x="T0" y="T1"/>
                </a:cxn>
                <a:cxn ang="0">
                  <a:pos x="T2" y="T3"/>
                </a:cxn>
                <a:cxn ang="0">
                  <a:pos x="T4" y="T5"/>
                </a:cxn>
                <a:cxn ang="0">
                  <a:pos x="T6" y="T7"/>
                </a:cxn>
                <a:cxn ang="0">
                  <a:pos x="T8" y="T9"/>
                </a:cxn>
                <a:cxn ang="0">
                  <a:pos x="T10" y="T11"/>
                </a:cxn>
              </a:cxnLst>
              <a:rect l="0" t="0" r="r" b="b"/>
              <a:pathLst>
                <a:path w="14" h="14">
                  <a:moveTo>
                    <a:pt x="13" y="10"/>
                  </a:moveTo>
                  <a:cubicBezTo>
                    <a:pt x="13" y="10"/>
                    <a:pt x="14" y="11"/>
                    <a:pt x="13" y="13"/>
                  </a:cubicBezTo>
                  <a:cubicBezTo>
                    <a:pt x="12" y="14"/>
                    <a:pt x="9" y="14"/>
                    <a:pt x="8" y="13"/>
                  </a:cubicBezTo>
                  <a:cubicBezTo>
                    <a:pt x="7" y="13"/>
                    <a:pt x="1" y="7"/>
                    <a:pt x="0" y="5"/>
                  </a:cubicBezTo>
                  <a:cubicBezTo>
                    <a:pt x="0" y="5"/>
                    <a:pt x="0" y="3"/>
                    <a:pt x="0" y="2"/>
                  </a:cubicBezTo>
                  <a:cubicBezTo>
                    <a:pt x="1" y="2"/>
                    <a:pt x="3" y="0"/>
                    <a:pt x="13" y="10"/>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0" name="Freeform 1786"/>
            <p:cNvSpPr/>
            <p:nvPr/>
          </p:nvSpPr>
          <p:spPr bwMode="auto">
            <a:xfrm>
              <a:off x="4056063" y="1604963"/>
              <a:ext cx="44450" cy="42863"/>
            </a:xfrm>
            <a:custGeom>
              <a:avLst/>
              <a:gdLst>
                <a:gd name="T0" fmla="*/ 5 w 5"/>
                <a:gd name="T1" fmla="*/ 3 h 5"/>
                <a:gd name="T2" fmla="*/ 3 w 5"/>
                <a:gd name="T3" fmla="*/ 5 h 5"/>
                <a:gd name="T4" fmla="*/ 2 w 5"/>
                <a:gd name="T5" fmla="*/ 5 h 5"/>
                <a:gd name="T6" fmla="*/ 1 w 5"/>
                <a:gd name="T7" fmla="*/ 3 h 5"/>
                <a:gd name="T8" fmla="*/ 1 w 5"/>
                <a:gd name="T9" fmla="*/ 1 h 5"/>
                <a:gd name="T10" fmla="*/ 3 w 5"/>
                <a:gd name="T11" fmla="*/ 1 h 5"/>
                <a:gd name="T12" fmla="*/ 3 w 5"/>
                <a:gd name="T13" fmla="*/ 1 h 5"/>
                <a:gd name="T14" fmla="*/ 5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3"/>
                  </a:moveTo>
                  <a:cubicBezTo>
                    <a:pt x="5" y="3"/>
                    <a:pt x="4" y="5"/>
                    <a:pt x="3" y="5"/>
                  </a:cubicBezTo>
                  <a:cubicBezTo>
                    <a:pt x="3" y="5"/>
                    <a:pt x="3" y="5"/>
                    <a:pt x="2" y="5"/>
                  </a:cubicBezTo>
                  <a:cubicBezTo>
                    <a:pt x="1" y="3"/>
                    <a:pt x="1" y="3"/>
                    <a:pt x="1" y="3"/>
                  </a:cubicBezTo>
                  <a:cubicBezTo>
                    <a:pt x="0" y="2"/>
                    <a:pt x="0" y="1"/>
                    <a:pt x="1" y="1"/>
                  </a:cubicBezTo>
                  <a:cubicBezTo>
                    <a:pt x="1" y="0"/>
                    <a:pt x="2" y="0"/>
                    <a:pt x="3" y="1"/>
                  </a:cubicBezTo>
                  <a:cubicBezTo>
                    <a:pt x="3" y="1"/>
                    <a:pt x="3" y="1"/>
                    <a:pt x="3" y="1"/>
                  </a:cubicBezTo>
                  <a:cubicBezTo>
                    <a:pt x="5" y="3"/>
                    <a:pt x="5" y="3"/>
                    <a:pt x="5" y="3"/>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1" name="Freeform 1787"/>
            <p:cNvSpPr/>
            <p:nvPr/>
          </p:nvSpPr>
          <p:spPr bwMode="auto">
            <a:xfrm>
              <a:off x="3430588" y="1349376"/>
              <a:ext cx="987425" cy="255588"/>
            </a:xfrm>
            <a:custGeom>
              <a:avLst/>
              <a:gdLst>
                <a:gd name="T0" fmla="*/ 14 w 112"/>
                <a:gd name="T1" fmla="*/ 2 h 29"/>
                <a:gd name="T2" fmla="*/ 60 w 112"/>
                <a:gd name="T3" fmla="*/ 5 h 29"/>
                <a:gd name="T4" fmla="*/ 60 w 112"/>
                <a:gd name="T5" fmla="*/ 6 h 29"/>
                <a:gd name="T6" fmla="*/ 60 w 112"/>
                <a:gd name="T7" fmla="*/ 5 h 29"/>
                <a:gd name="T8" fmla="*/ 64 w 112"/>
                <a:gd name="T9" fmla="*/ 6 h 29"/>
                <a:gd name="T10" fmla="*/ 91 w 112"/>
                <a:gd name="T11" fmla="*/ 9 h 29"/>
                <a:gd name="T12" fmla="*/ 102 w 112"/>
                <a:gd name="T13" fmla="*/ 13 h 29"/>
                <a:gd name="T14" fmla="*/ 112 w 112"/>
                <a:gd name="T15" fmla="*/ 20 h 29"/>
                <a:gd name="T16" fmla="*/ 112 w 112"/>
                <a:gd name="T17" fmla="*/ 21 h 29"/>
                <a:gd name="T18" fmla="*/ 99 w 112"/>
                <a:gd name="T19" fmla="*/ 19 h 29"/>
                <a:gd name="T20" fmla="*/ 89 w 112"/>
                <a:gd name="T21" fmla="*/ 18 h 29"/>
                <a:gd name="T22" fmla="*/ 68 w 112"/>
                <a:gd name="T23" fmla="*/ 22 h 29"/>
                <a:gd name="T24" fmla="*/ 56 w 112"/>
                <a:gd name="T25" fmla="*/ 18 h 29"/>
                <a:gd name="T26" fmla="*/ 49 w 112"/>
                <a:gd name="T27" fmla="*/ 25 h 29"/>
                <a:gd name="T28" fmla="*/ 4 w 112"/>
                <a:gd name="T29" fmla="*/ 29 h 29"/>
                <a:gd name="T30" fmla="*/ 14 w 112"/>
                <a:gd name="T31"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29">
                  <a:moveTo>
                    <a:pt x="14" y="2"/>
                  </a:moveTo>
                  <a:cubicBezTo>
                    <a:pt x="29" y="5"/>
                    <a:pt x="60" y="5"/>
                    <a:pt x="60" y="5"/>
                  </a:cubicBezTo>
                  <a:cubicBezTo>
                    <a:pt x="60" y="5"/>
                    <a:pt x="60" y="5"/>
                    <a:pt x="60" y="6"/>
                  </a:cubicBezTo>
                  <a:cubicBezTo>
                    <a:pt x="60" y="5"/>
                    <a:pt x="60" y="5"/>
                    <a:pt x="60" y="5"/>
                  </a:cubicBezTo>
                  <a:cubicBezTo>
                    <a:pt x="64" y="6"/>
                    <a:pt x="64" y="6"/>
                    <a:pt x="64" y="6"/>
                  </a:cubicBezTo>
                  <a:cubicBezTo>
                    <a:pt x="67" y="7"/>
                    <a:pt x="84" y="6"/>
                    <a:pt x="91" y="9"/>
                  </a:cubicBezTo>
                  <a:cubicBezTo>
                    <a:pt x="98" y="12"/>
                    <a:pt x="102" y="13"/>
                    <a:pt x="102" y="13"/>
                  </a:cubicBezTo>
                  <a:cubicBezTo>
                    <a:pt x="112" y="20"/>
                    <a:pt x="112" y="20"/>
                    <a:pt x="112" y="20"/>
                  </a:cubicBezTo>
                  <a:cubicBezTo>
                    <a:pt x="112" y="20"/>
                    <a:pt x="112" y="21"/>
                    <a:pt x="112" y="21"/>
                  </a:cubicBezTo>
                  <a:cubicBezTo>
                    <a:pt x="111" y="22"/>
                    <a:pt x="108" y="24"/>
                    <a:pt x="99" y="19"/>
                  </a:cubicBezTo>
                  <a:cubicBezTo>
                    <a:pt x="99" y="19"/>
                    <a:pt x="91" y="19"/>
                    <a:pt x="89" y="18"/>
                  </a:cubicBezTo>
                  <a:cubicBezTo>
                    <a:pt x="89" y="18"/>
                    <a:pt x="75" y="25"/>
                    <a:pt x="68" y="22"/>
                  </a:cubicBezTo>
                  <a:cubicBezTo>
                    <a:pt x="62" y="19"/>
                    <a:pt x="58" y="18"/>
                    <a:pt x="56" y="18"/>
                  </a:cubicBezTo>
                  <a:cubicBezTo>
                    <a:pt x="53" y="22"/>
                    <a:pt x="49" y="25"/>
                    <a:pt x="49" y="25"/>
                  </a:cubicBezTo>
                  <a:cubicBezTo>
                    <a:pt x="4" y="29"/>
                    <a:pt x="4" y="29"/>
                    <a:pt x="4" y="29"/>
                  </a:cubicBezTo>
                  <a:cubicBezTo>
                    <a:pt x="4" y="29"/>
                    <a:pt x="0" y="0"/>
                    <a:pt x="14" y="2"/>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2" name="Freeform 1788"/>
            <p:cNvSpPr/>
            <p:nvPr/>
          </p:nvSpPr>
          <p:spPr bwMode="auto">
            <a:xfrm>
              <a:off x="4373563" y="1489076"/>
              <a:ext cx="44450" cy="36513"/>
            </a:xfrm>
            <a:custGeom>
              <a:avLst/>
              <a:gdLst>
                <a:gd name="T0" fmla="*/ 5 w 5"/>
                <a:gd name="T1" fmla="*/ 4 h 4"/>
                <a:gd name="T2" fmla="*/ 3 w 5"/>
                <a:gd name="T3" fmla="*/ 4 h 4"/>
                <a:gd name="T4" fmla="*/ 0 w 5"/>
                <a:gd name="T5" fmla="*/ 2 h 4"/>
                <a:gd name="T6" fmla="*/ 0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cubicBezTo>
                    <a:pt x="5" y="4"/>
                    <a:pt x="4" y="4"/>
                    <a:pt x="3" y="4"/>
                  </a:cubicBezTo>
                  <a:cubicBezTo>
                    <a:pt x="3" y="4"/>
                    <a:pt x="0" y="2"/>
                    <a:pt x="0" y="2"/>
                  </a:cubicBezTo>
                  <a:cubicBezTo>
                    <a:pt x="0" y="2"/>
                    <a:pt x="0" y="0"/>
                    <a:pt x="0" y="0"/>
                  </a:cubicBezTo>
                  <a:cubicBezTo>
                    <a:pt x="0" y="1"/>
                    <a:pt x="5" y="4"/>
                    <a:pt x="5" y="4"/>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3" name="Freeform 1789"/>
            <p:cNvSpPr/>
            <p:nvPr/>
          </p:nvSpPr>
          <p:spPr bwMode="auto">
            <a:xfrm>
              <a:off x="3703638" y="1481138"/>
              <a:ext cx="114300" cy="104775"/>
            </a:xfrm>
            <a:custGeom>
              <a:avLst/>
              <a:gdLst>
                <a:gd name="T0" fmla="*/ 72 w 72"/>
                <a:gd name="T1" fmla="*/ 61 h 66"/>
                <a:gd name="T2" fmla="*/ 0 w 72"/>
                <a:gd name="T3" fmla="*/ 66 h 66"/>
                <a:gd name="T4" fmla="*/ 0 w 72"/>
                <a:gd name="T5" fmla="*/ 0 h 66"/>
                <a:gd name="T6" fmla="*/ 72 w 72"/>
                <a:gd name="T7" fmla="*/ 0 h 66"/>
                <a:gd name="T8" fmla="*/ 72 w 72"/>
                <a:gd name="T9" fmla="*/ 61 h 66"/>
              </a:gdLst>
              <a:ahLst/>
              <a:cxnLst>
                <a:cxn ang="0">
                  <a:pos x="T0" y="T1"/>
                </a:cxn>
                <a:cxn ang="0">
                  <a:pos x="T2" y="T3"/>
                </a:cxn>
                <a:cxn ang="0">
                  <a:pos x="T4" y="T5"/>
                </a:cxn>
                <a:cxn ang="0">
                  <a:pos x="T6" y="T7"/>
                </a:cxn>
                <a:cxn ang="0">
                  <a:pos x="T8" y="T9"/>
                </a:cxn>
              </a:cxnLst>
              <a:rect l="0" t="0" r="r" b="b"/>
              <a:pathLst>
                <a:path w="72" h="66">
                  <a:moveTo>
                    <a:pt x="72" y="61"/>
                  </a:moveTo>
                  <a:lnTo>
                    <a:pt x="0" y="66"/>
                  </a:lnTo>
                  <a:lnTo>
                    <a:pt x="0" y="0"/>
                  </a:lnTo>
                  <a:lnTo>
                    <a:pt x="72" y="0"/>
                  </a:lnTo>
                  <a:lnTo>
                    <a:pt x="72" y="61"/>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4" name="Freeform 1790"/>
            <p:cNvSpPr/>
            <p:nvPr/>
          </p:nvSpPr>
          <p:spPr bwMode="auto">
            <a:xfrm>
              <a:off x="3790951" y="1550988"/>
              <a:ext cx="19050" cy="26988"/>
            </a:xfrm>
            <a:custGeom>
              <a:avLst/>
              <a:gdLst>
                <a:gd name="T0" fmla="*/ 1 w 2"/>
                <a:gd name="T1" fmla="*/ 2 h 3"/>
                <a:gd name="T2" fmla="*/ 0 w 2"/>
                <a:gd name="T3" fmla="*/ 1 h 3"/>
                <a:gd name="T4" fmla="*/ 1 w 2"/>
                <a:gd name="T5" fmla="*/ 0 h 3"/>
                <a:gd name="T6" fmla="*/ 2 w 2"/>
                <a:gd name="T7" fmla="*/ 1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0" y="3"/>
                    <a:pt x="0" y="2"/>
                    <a:pt x="0" y="1"/>
                  </a:cubicBezTo>
                  <a:cubicBezTo>
                    <a:pt x="0" y="1"/>
                    <a:pt x="0" y="0"/>
                    <a:pt x="1" y="0"/>
                  </a:cubicBezTo>
                  <a:cubicBezTo>
                    <a:pt x="2" y="0"/>
                    <a:pt x="2" y="1"/>
                    <a:pt x="2" y="1"/>
                  </a:cubicBezTo>
                  <a:cubicBezTo>
                    <a:pt x="2" y="2"/>
                    <a:pt x="2" y="2"/>
                    <a:pt x="1"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5" name="Freeform 1791"/>
            <p:cNvSpPr/>
            <p:nvPr/>
          </p:nvSpPr>
          <p:spPr bwMode="auto">
            <a:xfrm>
              <a:off x="3790951" y="1550988"/>
              <a:ext cx="19050" cy="17463"/>
            </a:xfrm>
            <a:custGeom>
              <a:avLst/>
              <a:gdLst>
                <a:gd name="T0" fmla="*/ 0 w 2"/>
                <a:gd name="T1" fmla="*/ 1 h 2"/>
                <a:gd name="T2" fmla="*/ 1 w 2"/>
                <a:gd name="T3" fmla="*/ 0 h 2"/>
                <a:gd name="T4" fmla="*/ 2 w 2"/>
                <a:gd name="T5" fmla="*/ 1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0"/>
                    <a:pt x="1" y="0"/>
                  </a:cubicBezTo>
                  <a:cubicBezTo>
                    <a:pt x="1" y="0"/>
                    <a:pt x="2" y="1"/>
                    <a:pt x="2" y="1"/>
                  </a:cubicBezTo>
                  <a:cubicBezTo>
                    <a:pt x="2" y="2"/>
                    <a:pt x="2" y="2"/>
                    <a:pt x="1" y="2"/>
                  </a:cubicBezTo>
                  <a:cubicBezTo>
                    <a:pt x="0" y="2"/>
                    <a:pt x="0" y="2"/>
                    <a:pt x="0" y="1"/>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6" name="Oval 1792"/>
            <p:cNvSpPr>
              <a:spLocks noChangeArrowheads="1"/>
            </p:cNvSpPr>
            <p:nvPr/>
          </p:nvSpPr>
          <p:spPr bwMode="auto">
            <a:xfrm>
              <a:off x="3790951" y="1550988"/>
              <a:ext cx="19050" cy="17463"/>
            </a:xfrm>
            <a:prstGeom prst="ellipse">
              <a:avLst/>
            </a:pr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7" name="Freeform 1793"/>
            <p:cNvSpPr/>
            <p:nvPr/>
          </p:nvSpPr>
          <p:spPr bwMode="auto">
            <a:xfrm>
              <a:off x="3756026" y="1550988"/>
              <a:ext cx="26988" cy="26988"/>
            </a:xfrm>
            <a:custGeom>
              <a:avLst/>
              <a:gdLst>
                <a:gd name="T0" fmla="*/ 2 w 3"/>
                <a:gd name="T1" fmla="*/ 3 h 3"/>
                <a:gd name="T2" fmla="*/ 0 w 3"/>
                <a:gd name="T3" fmla="*/ 2 h 3"/>
                <a:gd name="T4" fmla="*/ 2 w 3"/>
                <a:gd name="T5" fmla="*/ 0 h 3"/>
                <a:gd name="T6" fmla="*/ 3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1" y="3"/>
                    <a:pt x="0" y="2"/>
                    <a:pt x="0" y="2"/>
                  </a:cubicBezTo>
                  <a:cubicBezTo>
                    <a:pt x="0" y="1"/>
                    <a:pt x="1" y="0"/>
                    <a:pt x="2" y="0"/>
                  </a:cubicBezTo>
                  <a:cubicBezTo>
                    <a:pt x="2" y="0"/>
                    <a:pt x="3" y="1"/>
                    <a:pt x="3" y="1"/>
                  </a:cubicBezTo>
                  <a:cubicBezTo>
                    <a:pt x="3" y="2"/>
                    <a:pt x="2" y="3"/>
                    <a:pt x="2" y="3"/>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8" name="Freeform 1794"/>
            <p:cNvSpPr/>
            <p:nvPr/>
          </p:nvSpPr>
          <p:spPr bwMode="auto">
            <a:xfrm>
              <a:off x="3756026" y="1550988"/>
              <a:ext cx="26988" cy="17463"/>
            </a:xfrm>
            <a:custGeom>
              <a:avLst/>
              <a:gdLst>
                <a:gd name="T0" fmla="*/ 0 w 3"/>
                <a:gd name="T1" fmla="*/ 2 h 2"/>
                <a:gd name="T2" fmla="*/ 2 w 3"/>
                <a:gd name="T3" fmla="*/ 0 h 2"/>
                <a:gd name="T4" fmla="*/ 3 w 3"/>
                <a:gd name="T5" fmla="*/ 1 h 2"/>
                <a:gd name="T6" fmla="*/ 2 w 3"/>
                <a:gd name="T7" fmla="*/ 2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1"/>
                    <a:pt x="1" y="0"/>
                    <a:pt x="2" y="0"/>
                  </a:cubicBezTo>
                  <a:cubicBezTo>
                    <a:pt x="2" y="0"/>
                    <a:pt x="3" y="1"/>
                    <a:pt x="3" y="1"/>
                  </a:cubicBezTo>
                  <a:cubicBezTo>
                    <a:pt x="3" y="2"/>
                    <a:pt x="2" y="2"/>
                    <a:pt x="2" y="2"/>
                  </a:cubicBezTo>
                  <a:cubicBezTo>
                    <a:pt x="1" y="2"/>
                    <a:pt x="0" y="2"/>
                    <a:pt x="0"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09" name="Freeform 1795"/>
            <p:cNvSpPr/>
            <p:nvPr/>
          </p:nvSpPr>
          <p:spPr bwMode="auto">
            <a:xfrm>
              <a:off x="3756026" y="1550988"/>
              <a:ext cx="26988" cy="17463"/>
            </a:xfrm>
            <a:custGeom>
              <a:avLst/>
              <a:gdLst>
                <a:gd name="T0" fmla="*/ 0 w 3"/>
                <a:gd name="T1" fmla="*/ 2 h 2"/>
                <a:gd name="T2" fmla="*/ 2 w 3"/>
                <a:gd name="T3" fmla="*/ 1 h 2"/>
                <a:gd name="T4" fmla="*/ 3 w 3"/>
                <a:gd name="T5" fmla="*/ 1 h 2"/>
                <a:gd name="T6" fmla="*/ 2 w 3"/>
                <a:gd name="T7" fmla="*/ 2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0" y="1"/>
                    <a:pt x="1" y="1"/>
                    <a:pt x="2" y="1"/>
                  </a:cubicBezTo>
                  <a:cubicBezTo>
                    <a:pt x="2" y="0"/>
                    <a:pt x="3" y="1"/>
                    <a:pt x="3" y="1"/>
                  </a:cubicBezTo>
                  <a:cubicBezTo>
                    <a:pt x="3" y="2"/>
                    <a:pt x="2" y="2"/>
                    <a:pt x="2" y="2"/>
                  </a:cubicBezTo>
                  <a:cubicBezTo>
                    <a:pt x="1" y="2"/>
                    <a:pt x="1" y="2"/>
                    <a:pt x="0"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0" name="Freeform 1796"/>
            <p:cNvSpPr/>
            <p:nvPr/>
          </p:nvSpPr>
          <p:spPr bwMode="auto">
            <a:xfrm>
              <a:off x="3694113" y="1374776"/>
              <a:ext cx="123825" cy="106363"/>
            </a:xfrm>
            <a:custGeom>
              <a:avLst/>
              <a:gdLst>
                <a:gd name="T0" fmla="*/ 78 w 78"/>
                <a:gd name="T1" fmla="*/ 67 h 67"/>
                <a:gd name="T2" fmla="*/ 6 w 78"/>
                <a:gd name="T3" fmla="*/ 67 h 67"/>
                <a:gd name="T4" fmla="*/ 0 w 78"/>
                <a:gd name="T5" fmla="*/ 0 h 67"/>
                <a:gd name="T6" fmla="*/ 73 w 78"/>
                <a:gd name="T7" fmla="*/ 0 h 67"/>
                <a:gd name="T8" fmla="*/ 78 w 78"/>
                <a:gd name="T9" fmla="*/ 67 h 67"/>
              </a:gdLst>
              <a:ahLst/>
              <a:cxnLst>
                <a:cxn ang="0">
                  <a:pos x="T0" y="T1"/>
                </a:cxn>
                <a:cxn ang="0">
                  <a:pos x="T2" y="T3"/>
                </a:cxn>
                <a:cxn ang="0">
                  <a:pos x="T4" y="T5"/>
                </a:cxn>
                <a:cxn ang="0">
                  <a:pos x="T6" y="T7"/>
                </a:cxn>
                <a:cxn ang="0">
                  <a:pos x="T8" y="T9"/>
                </a:cxn>
              </a:cxnLst>
              <a:rect l="0" t="0" r="r" b="b"/>
              <a:pathLst>
                <a:path w="78" h="67">
                  <a:moveTo>
                    <a:pt x="78" y="67"/>
                  </a:moveTo>
                  <a:lnTo>
                    <a:pt x="6" y="67"/>
                  </a:lnTo>
                  <a:lnTo>
                    <a:pt x="0" y="0"/>
                  </a:lnTo>
                  <a:lnTo>
                    <a:pt x="73" y="0"/>
                  </a:lnTo>
                  <a:lnTo>
                    <a:pt x="78" y="6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1" name="Freeform 1797"/>
            <p:cNvSpPr/>
            <p:nvPr/>
          </p:nvSpPr>
          <p:spPr bwMode="auto">
            <a:xfrm>
              <a:off x="2673351" y="3367088"/>
              <a:ext cx="642938" cy="282575"/>
            </a:xfrm>
            <a:custGeom>
              <a:avLst/>
              <a:gdLst>
                <a:gd name="T0" fmla="*/ 43 w 73"/>
                <a:gd name="T1" fmla="*/ 28 h 32"/>
                <a:gd name="T2" fmla="*/ 45 w 73"/>
                <a:gd name="T3" fmla="*/ 32 h 32"/>
                <a:gd name="T4" fmla="*/ 69 w 73"/>
                <a:gd name="T5" fmla="*/ 27 h 32"/>
                <a:gd name="T6" fmla="*/ 58 w 73"/>
                <a:gd name="T7" fmla="*/ 23 h 32"/>
                <a:gd name="T8" fmla="*/ 43 w 73"/>
                <a:gd name="T9" fmla="*/ 24 h 32"/>
                <a:gd name="T10" fmla="*/ 33 w 73"/>
                <a:gd name="T11" fmla="*/ 5 h 32"/>
                <a:gd name="T12" fmla="*/ 33 w 73"/>
                <a:gd name="T13" fmla="*/ 0 h 32"/>
                <a:gd name="T14" fmla="*/ 26 w 73"/>
                <a:gd name="T15" fmla="*/ 0 h 32"/>
                <a:gd name="T16" fmla="*/ 17 w 73"/>
                <a:gd name="T17" fmla="*/ 0 h 32"/>
                <a:gd name="T18" fmla="*/ 4 w 73"/>
                <a:gd name="T19" fmla="*/ 4 h 32"/>
                <a:gd name="T20" fmla="*/ 0 w 73"/>
                <a:gd name="T21" fmla="*/ 4 h 32"/>
                <a:gd name="T22" fmla="*/ 4 w 73"/>
                <a:gd name="T23" fmla="*/ 16 h 32"/>
                <a:gd name="T24" fmla="*/ 43 w 73"/>
                <a:gd name="T2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32">
                  <a:moveTo>
                    <a:pt x="43" y="28"/>
                  </a:moveTo>
                  <a:cubicBezTo>
                    <a:pt x="44" y="30"/>
                    <a:pt x="45" y="32"/>
                    <a:pt x="45" y="32"/>
                  </a:cubicBezTo>
                  <a:cubicBezTo>
                    <a:pt x="45" y="32"/>
                    <a:pt x="67" y="28"/>
                    <a:pt x="69" y="27"/>
                  </a:cubicBezTo>
                  <a:cubicBezTo>
                    <a:pt x="70" y="26"/>
                    <a:pt x="73" y="21"/>
                    <a:pt x="58" y="23"/>
                  </a:cubicBezTo>
                  <a:cubicBezTo>
                    <a:pt x="46" y="25"/>
                    <a:pt x="45" y="24"/>
                    <a:pt x="43" y="24"/>
                  </a:cubicBezTo>
                  <a:cubicBezTo>
                    <a:pt x="41" y="19"/>
                    <a:pt x="38" y="10"/>
                    <a:pt x="33" y="5"/>
                  </a:cubicBezTo>
                  <a:cubicBezTo>
                    <a:pt x="33" y="0"/>
                    <a:pt x="33" y="0"/>
                    <a:pt x="33" y="0"/>
                  </a:cubicBezTo>
                  <a:cubicBezTo>
                    <a:pt x="26" y="0"/>
                    <a:pt x="26" y="0"/>
                    <a:pt x="26" y="0"/>
                  </a:cubicBezTo>
                  <a:cubicBezTo>
                    <a:pt x="26" y="0"/>
                    <a:pt x="18" y="0"/>
                    <a:pt x="17" y="0"/>
                  </a:cubicBezTo>
                  <a:cubicBezTo>
                    <a:pt x="15" y="1"/>
                    <a:pt x="6" y="3"/>
                    <a:pt x="4" y="4"/>
                  </a:cubicBezTo>
                  <a:cubicBezTo>
                    <a:pt x="3" y="5"/>
                    <a:pt x="0" y="4"/>
                    <a:pt x="0" y="4"/>
                  </a:cubicBezTo>
                  <a:cubicBezTo>
                    <a:pt x="4" y="16"/>
                    <a:pt x="4" y="16"/>
                    <a:pt x="4" y="16"/>
                  </a:cubicBezTo>
                  <a:lnTo>
                    <a:pt x="43" y="28"/>
                  </a:lnTo>
                  <a:close/>
                </a:path>
              </a:pathLst>
            </a:custGeom>
            <a:solidFill>
              <a:srgbClr val="E3AD7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2" name="Freeform 1798"/>
            <p:cNvSpPr/>
            <p:nvPr/>
          </p:nvSpPr>
          <p:spPr bwMode="auto">
            <a:xfrm>
              <a:off x="2989263" y="3473451"/>
              <a:ext cx="176213" cy="79375"/>
            </a:xfrm>
            <a:custGeom>
              <a:avLst/>
              <a:gdLst>
                <a:gd name="T0" fmla="*/ 13 w 20"/>
                <a:gd name="T1" fmla="*/ 9 h 9"/>
                <a:gd name="T2" fmla="*/ 17 w 20"/>
                <a:gd name="T3" fmla="*/ 8 h 9"/>
                <a:gd name="T4" fmla="*/ 16 w 20"/>
                <a:gd name="T5" fmla="*/ 1 h 9"/>
                <a:gd name="T6" fmla="*/ 8 w 20"/>
                <a:gd name="T7" fmla="*/ 0 h 9"/>
                <a:gd name="T8" fmla="*/ 2 w 20"/>
                <a:gd name="T9" fmla="*/ 0 h 9"/>
                <a:gd name="T10" fmla="*/ 5 w 20"/>
                <a:gd name="T11" fmla="*/ 7 h 9"/>
                <a:gd name="T12" fmla="*/ 9 w 20"/>
                <a:gd name="T13" fmla="*/ 7 h 9"/>
                <a:gd name="T14" fmla="*/ 13 w 2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9">
                  <a:moveTo>
                    <a:pt x="13" y="9"/>
                  </a:moveTo>
                  <a:cubicBezTo>
                    <a:pt x="13" y="9"/>
                    <a:pt x="15" y="9"/>
                    <a:pt x="17" y="8"/>
                  </a:cubicBezTo>
                  <a:cubicBezTo>
                    <a:pt x="19" y="8"/>
                    <a:pt x="20" y="3"/>
                    <a:pt x="16" y="1"/>
                  </a:cubicBezTo>
                  <a:cubicBezTo>
                    <a:pt x="13" y="0"/>
                    <a:pt x="8" y="0"/>
                    <a:pt x="8" y="0"/>
                  </a:cubicBezTo>
                  <a:cubicBezTo>
                    <a:pt x="8" y="0"/>
                    <a:pt x="4" y="0"/>
                    <a:pt x="2" y="0"/>
                  </a:cubicBezTo>
                  <a:cubicBezTo>
                    <a:pt x="0" y="0"/>
                    <a:pt x="0" y="6"/>
                    <a:pt x="5" y="7"/>
                  </a:cubicBezTo>
                  <a:cubicBezTo>
                    <a:pt x="9" y="7"/>
                    <a:pt x="9" y="7"/>
                    <a:pt x="9" y="7"/>
                  </a:cubicBezTo>
                  <a:lnTo>
                    <a:pt x="13" y="9"/>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3" name="Freeform 1799"/>
            <p:cNvSpPr/>
            <p:nvPr/>
          </p:nvSpPr>
          <p:spPr bwMode="auto">
            <a:xfrm>
              <a:off x="2998788" y="3473451"/>
              <a:ext cx="52388" cy="34925"/>
            </a:xfrm>
            <a:custGeom>
              <a:avLst/>
              <a:gdLst>
                <a:gd name="T0" fmla="*/ 5 w 6"/>
                <a:gd name="T1" fmla="*/ 4 h 4"/>
                <a:gd name="T2" fmla="*/ 5 w 6"/>
                <a:gd name="T3" fmla="*/ 0 h 4"/>
                <a:gd name="T4" fmla="*/ 5 w 6"/>
                <a:gd name="T5" fmla="*/ 0 h 4"/>
                <a:gd name="T6" fmla="*/ 2 w 6"/>
                <a:gd name="T7" fmla="*/ 0 h 4"/>
                <a:gd name="T8" fmla="*/ 1 w 6"/>
                <a:gd name="T9" fmla="*/ 0 h 4"/>
                <a:gd name="T10" fmla="*/ 1 w 6"/>
                <a:gd name="T11" fmla="*/ 3 h 4"/>
                <a:gd name="T12" fmla="*/ 3 w 6"/>
                <a:gd name="T13" fmla="*/ 4 h 4"/>
                <a:gd name="T14" fmla="*/ 5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5" y="4"/>
                  </a:moveTo>
                  <a:cubicBezTo>
                    <a:pt x="5" y="3"/>
                    <a:pt x="6" y="2"/>
                    <a:pt x="5" y="0"/>
                  </a:cubicBezTo>
                  <a:cubicBezTo>
                    <a:pt x="5" y="0"/>
                    <a:pt x="5" y="0"/>
                    <a:pt x="5" y="0"/>
                  </a:cubicBezTo>
                  <a:cubicBezTo>
                    <a:pt x="2" y="0"/>
                    <a:pt x="2" y="0"/>
                    <a:pt x="2" y="0"/>
                  </a:cubicBezTo>
                  <a:cubicBezTo>
                    <a:pt x="1" y="0"/>
                    <a:pt x="1" y="0"/>
                    <a:pt x="1" y="0"/>
                  </a:cubicBezTo>
                  <a:cubicBezTo>
                    <a:pt x="1" y="1"/>
                    <a:pt x="0" y="2"/>
                    <a:pt x="1" y="3"/>
                  </a:cubicBezTo>
                  <a:cubicBezTo>
                    <a:pt x="1" y="4"/>
                    <a:pt x="2" y="4"/>
                    <a:pt x="3" y="4"/>
                  </a:cubicBezTo>
                  <a:cubicBezTo>
                    <a:pt x="5" y="4"/>
                    <a:pt x="5" y="4"/>
                    <a:pt x="5" y="4"/>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4" name="Freeform 1800"/>
            <p:cNvSpPr/>
            <p:nvPr/>
          </p:nvSpPr>
          <p:spPr bwMode="auto">
            <a:xfrm>
              <a:off x="2892426" y="3411538"/>
              <a:ext cx="193675" cy="61913"/>
            </a:xfrm>
            <a:custGeom>
              <a:avLst/>
              <a:gdLst>
                <a:gd name="T0" fmla="*/ 10 w 22"/>
                <a:gd name="T1" fmla="*/ 6 h 7"/>
                <a:gd name="T2" fmla="*/ 20 w 22"/>
                <a:gd name="T3" fmla="*/ 7 h 7"/>
                <a:gd name="T4" fmla="*/ 21 w 22"/>
                <a:gd name="T5" fmla="*/ 4 h 7"/>
                <a:gd name="T6" fmla="*/ 15 w 22"/>
                <a:gd name="T7" fmla="*/ 0 h 7"/>
                <a:gd name="T8" fmla="*/ 9 w 22"/>
                <a:gd name="T9" fmla="*/ 0 h 7"/>
                <a:gd name="T10" fmla="*/ 4 w 22"/>
                <a:gd name="T11" fmla="*/ 1 h 7"/>
                <a:gd name="T12" fmla="*/ 7 w 22"/>
                <a:gd name="T13" fmla="*/ 6 h 7"/>
                <a:gd name="T14" fmla="*/ 10 w 22"/>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7">
                  <a:moveTo>
                    <a:pt x="10" y="6"/>
                  </a:moveTo>
                  <a:cubicBezTo>
                    <a:pt x="10" y="6"/>
                    <a:pt x="19" y="7"/>
                    <a:pt x="20" y="7"/>
                  </a:cubicBezTo>
                  <a:cubicBezTo>
                    <a:pt x="20" y="7"/>
                    <a:pt x="22" y="6"/>
                    <a:pt x="21" y="4"/>
                  </a:cubicBezTo>
                  <a:cubicBezTo>
                    <a:pt x="19" y="1"/>
                    <a:pt x="17" y="1"/>
                    <a:pt x="15" y="0"/>
                  </a:cubicBezTo>
                  <a:cubicBezTo>
                    <a:pt x="12" y="0"/>
                    <a:pt x="10" y="0"/>
                    <a:pt x="9" y="0"/>
                  </a:cubicBezTo>
                  <a:cubicBezTo>
                    <a:pt x="8" y="0"/>
                    <a:pt x="5" y="1"/>
                    <a:pt x="4" y="1"/>
                  </a:cubicBezTo>
                  <a:cubicBezTo>
                    <a:pt x="2" y="1"/>
                    <a:pt x="0" y="5"/>
                    <a:pt x="7" y="6"/>
                  </a:cubicBezTo>
                  <a:cubicBezTo>
                    <a:pt x="14" y="6"/>
                    <a:pt x="10" y="6"/>
                    <a:pt x="10" y="6"/>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5" name="Freeform 1801"/>
            <p:cNvSpPr/>
            <p:nvPr/>
          </p:nvSpPr>
          <p:spPr bwMode="auto">
            <a:xfrm>
              <a:off x="2909888" y="3419476"/>
              <a:ext cx="44450" cy="26988"/>
            </a:xfrm>
            <a:custGeom>
              <a:avLst/>
              <a:gdLst>
                <a:gd name="T0" fmla="*/ 5 w 5"/>
                <a:gd name="T1" fmla="*/ 3 h 3"/>
                <a:gd name="T2" fmla="*/ 5 w 5"/>
                <a:gd name="T3" fmla="*/ 0 h 3"/>
                <a:gd name="T4" fmla="*/ 5 w 5"/>
                <a:gd name="T5" fmla="*/ 0 h 3"/>
                <a:gd name="T6" fmla="*/ 3 w 5"/>
                <a:gd name="T7" fmla="*/ 0 h 3"/>
                <a:gd name="T8" fmla="*/ 0 w 5"/>
                <a:gd name="T9" fmla="*/ 2 h 3"/>
                <a:gd name="T10" fmla="*/ 2 w 5"/>
                <a:gd name="T11" fmla="*/ 3 h 3"/>
                <a:gd name="T12" fmla="*/ 2 w 5"/>
                <a:gd name="T13" fmla="*/ 3 h 3"/>
                <a:gd name="T14" fmla="*/ 5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5" y="3"/>
                  </a:moveTo>
                  <a:cubicBezTo>
                    <a:pt x="5" y="3"/>
                    <a:pt x="5" y="1"/>
                    <a:pt x="5" y="0"/>
                  </a:cubicBezTo>
                  <a:cubicBezTo>
                    <a:pt x="5" y="0"/>
                    <a:pt x="5" y="0"/>
                    <a:pt x="5" y="0"/>
                  </a:cubicBezTo>
                  <a:cubicBezTo>
                    <a:pt x="3" y="0"/>
                    <a:pt x="3" y="0"/>
                    <a:pt x="3" y="0"/>
                  </a:cubicBezTo>
                  <a:cubicBezTo>
                    <a:pt x="2" y="0"/>
                    <a:pt x="1" y="1"/>
                    <a:pt x="0" y="2"/>
                  </a:cubicBezTo>
                  <a:cubicBezTo>
                    <a:pt x="0" y="2"/>
                    <a:pt x="1" y="3"/>
                    <a:pt x="2" y="3"/>
                  </a:cubicBezTo>
                  <a:cubicBezTo>
                    <a:pt x="2" y="3"/>
                    <a:pt x="2" y="3"/>
                    <a:pt x="2" y="3"/>
                  </a:cubicBezTo>
                  <a:cubicBezTo>
                    <a:pt x="5" y="3"/>
                    <a:pt x="5" y="3"/>
                    <a:pt x="5" y="3"/>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6" name="Freeform 1802"/>
            <p:cNvSpPr/>
            <p:nvPr/>
          </p:nvSpPr>
          <p:spPr bwMode="auto">
            <a:xfrm>
              <a:off x="2867026" y="3367088"/>
              <a:ext cx="149225" cy="96838"/>
            </a:xfrm>
            <a:custGeom>
              <a:avLst/>
              <a:gdLst>
                <a:gd name="T0" fmla="*/ 15 w 17"/>
                <a:gd name="T1" fmla="*/ 5 h 11"/>
                <a:gd name="T2" fmla="*/ 16 w 17"/>
                <a:gd name="T3" fmla="*/ 3 h 11"/>
                <a:gd name="T4" fmla="*/ 11 w 17"/>
                <a:gd name="T5" fmla="*/ 0 h 11"/>
                <a:gd name="T6" fmla="*/ 1 w 17"/>
                <a:gd name="T7" fmla="*/ 5 h 11"/>
                <a:gd name="T8" fmla="*/ 0 w 17"/>
                <a:gd name="T9" fmla="*/ 8 h 11"/>
                <a:gd name="T10" fmla="*/ 15 w 17"/>
                <a:gd name="T11" fmla="*/ 5 h 11"/>
              </a:gdLst>
              <a:ahLst/>
              <a:cxnLst>
                <a:cxn ang="0">
                  <a:pos x="T0" y="T1"/>
                </a:cxn>
                <a:cxn ang="0">
                  <a:pos x="T2" y="T3"/>
                </a:cxn>
                <a:cxn ang="0">
                  <a:pos x="T4" y="T5"/>
                </a:cxn>
                <a:cxn ang="0">
                  <a:pos x="T6" y="T7"/>
                </a:cxn>
                <a:cxn ang="0">
                  <a:pos x="T8" y="T9"/>
                </a:cxn>
                <a:cxn ang="0">
                  <a:pos x="T10" y="T11"/>
                </a:cxn>
              </a:cxnLst>
              <a:rect l="0" t="0" r="r" b="b"/>
              <a:pathLst>
                <a:path w="17" h="11">
                  <a:moveTo>
                    <a:pt x="15" y="5"/>
                  </a:moveTo>
                  <a:cubicBezTo>
                    <a:pt x="15" y="5"/>
                    <a:pt x="17" y="5"/>
                    <a:pt x="16" y="3"/>
                  </a:cubicBezTo>
                  <a:cubicBezTo>
                    <a:pt x="15" y="1"/>
                    <a:pt x="13" y="0"/>
                    <a:pt x="11" y="0"/>
                  </a:cubicBezTo>
                  <a:cubicBezTo>
                    <a:pt x="10" y="0"/>
                    <a:pt x="2" y="4"/>
                    <a:pt x="1" y="5"/>
                  </a:cubicBezTo>
                  <a:cubicBezTo>
                    <a:pt x="1" y="5"/>
                    <a:pt x="0" y="7"/>
                    <a:pt x="0" y="8"/>
                  </a:cubicBezTo>
                  <a:cubicBezTo>
                    <a:pt x="1" y="9"/>
                    <a:pt x="2" y="11"/>
                    <a:pt x="15" y="5"/>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7" name="Freeform 1803"/>
            <p:cNvSpPr/>
            <p:nvPr/>
          </p:nvSpPr>
          <p:spPr bwMode="auto">
            <a:xfrm>
              <a:off x="2867026" y="3402013"/>
              <a:ext cx="52388" cy="44450"/>
            </a:xfrm>
            <a:custGeom>
              <a:avLst/>
              <a:gdLst>
                <a:gd name="T0" fmla="*/ 6 w 6"/>
                <a:gd name="T1" fmla="*/ 3 h 5"/>
                <a:gd name="T2" fmla="*/ 4 w 6"/>
                <a:gd name="T3" fmla="*/ 0 h 5"/>
                <a:gd name="T4" fmla="*/ 4 w 6"/>
                <a:gd name="T5" fmla="*/ 0 h 5"/>
                <a:gd name="T6" fmla="*/ 2 w 6"/>
                <a:gd name="T7" fmla="*/ 1 h 5"/>
                <a:gd name="T8" fmla="*/ 1 w 6"/>
                <a:gd name="T9" fmla="*/ 4 h 5"/>
                <a:gd name="T10" fmla="*/ 3 w 6"/>
                <a:gd name="T11" fmla="*/ 5 h 5"/>
                <a:gd name="T12" fmla="*/ 3 w 6"/>
                <a:gd name="T13" fmla="*/ 4 h 5"/>
                <a:gd name="T14" fmla="*/ 5 w 6"/>
                <a:gd name="T15" fmla="*/ 3 h 5"/>
                <a:gd name="T16" fmla="*/ 6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3"/>
                  </a:moveTo>
                  <a:cubicBezTo>
                    <a:pt x="5" y="3"/>
                    <a:pt x="5" y="1"/>
                    <a:pt x="4" y="0"/>
                  </a:cubicBezTo>
                  <a:cubicBezTo>
                    <a:pt x="4" y="0"/>
                    <a:pt x="4" y="0"/>
                    <a:pt x="4" y="0"/>
                  </a:cubicBezTo>
                  <a:cubicBezTo>
                    <a:pt x="2" y="1"/>
                    <a:pt x="2" y="1"/>
                    <a:pt x="2" y="1"/>
                  </a:cubicBezTo>
                  <a:cubicBezTo>
                    <a:pt x="1" y="2"/>
                    <a:pt x="0" y="3"/>
                    <a:pt x="1" y="4"/>
                  </a:cubicBezTo>
                  <a:cubicBezTo>
                    <a:pt x="1" y="4"/>
                    <a:pt x="1" y="5"/>
                    <a:pt x="3" y="5"/>
                  </a:cubicBezTo>
                  <a:cubicBezTo>
                    <a:pt x="3" y="4"/>
                    <a:pt x="3" y="4"/>
                    <a:pt x="3" y="4"/>
                  </a:cubicBezTo>
                  <a:cubicBezTo>
                    <a:pt x="5" y="3"/>
                    <a:pt x="5" y="3"/>
                    <a:pt x="5" y="3"/>
                  </a:cubicBezTo>
                  <a:lnTo>
                    <a:pt x="6" y="3"/>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8" name="Freeform 1804"/>
            <p:cNvSpPr/>
            <p:nvPr/>
          </p:nvSpPr>
          <p:spPr bwMode="auto">
            <a:xfrm>
              <a:off x="2770188" y="2811463"/>
              <a:ext cx="906463" cy="935038"/>
            </a:xfrm>
            <a:custGeom>
              <a:avLst/>
              <a:gdLst>
                <a:gd name="T0" fmla="*/ 42 w 103"/>
                <a:gd name="T1" fmla="*/ 105 h 106"/>
                <a:gd name="T2" fmla="*/ 2 w 103"/>
                <a:gd name="T3" fmla="*/ 71 h 106"/>
                <a:gd name="T4" fmla="*/ 2 w 103"/>
                <a:gd name="T5" fmla="*/ 66 h 106"/>
                <a:gd name="T6" fmla="*/ 55 w 103"/>
                <a:gd name="T7" fmla="*/ 2 h 106"/>
                <a:gd name="T8" fmla="*/ 61 w 103"/>
                <a:gd name="T9" fmla="*/ 2 h 106"/>
                <a:gd name="T10" fmla="*/ 101 w 103"/>
                <a:gd name="T11" fmla="*/ 35 h 106"/>
                <a:gd name="T12" fmla="*/ 101 w 103"/>
                <a:gd name="T13" fmla="*/ 41 h 106"/>
                <a:gd name="T14" fmla="*/ 48 w 103"/>
                <a:gd name="T15" fmla="*/ 104 h 106"/>
                <a:gd name="T16" fmla="*/ 42 w 103"/>
                <a:gd name="T17" fmla="*/ 10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06">
                  <a:moveTo>
                    <a:pt x="42" y="105"/>
                  </a:moveTo>
                  <a:cubicBezTo>
                    <a:pt x="2" y="71"/>
                    <a:pt x="2" y="71"/>
                    <a:pt x="2" y="71"/>
                  </a:cubicBezTo>
                  <a:cubicBezTo>
                    <a:pt x="1" y="70"/>
                    <a:pt x="0" y="67"/>
                    <a:pt x="2" y="66"/>
                  </a:cubicBezTo>
                  <a:cubicBezTo>
                    <a:pt x="55" y="2"/>
                    <a:pt x="55" y="2"/>
                    <a:pt x="55" y="2"/>
                  </a:cubicBezTo>
                  <a:cubicBezTo>
                    <a:pt x="57" y="0"/>
                    <a:pt x="59" y="0"/>
                    <a:pt x="61" y="2"/>
                  </a:cubicBezTo>
                  <a:cubicBezTo>
                    <a:pt x="101" y="35"/>
                    <a:pt x="101" y="35"/>
                    <a:pt x="101" y="35"/>
                  </a:cubicBezTo>
                  <a:cubicBezTo>
                    <a:pt x="102" y="36"/>
                    <a:pt x="103" y="39"/>
                    <a:pt x="101" y="41"/>
                  </a:cubicBezTo>
                  <a:cubicBezTo>
                    <a:pt x="48" y="104"/>
                    <a:pt x="48" y="104"/>
                    <a:pt x="48" y="104"/>
                  </a:cubicBezTo>
                  <a:cubicBezTo>
                    <a:pt x="47" y="106"/>
                    <a:pt x="44" y="106"/>
                    <a:pt x="42" y="105"/>
                  </a:cubicBezTo>
                  <a:close/>
                </a:path>
              </a:pathLst>
            </a:custGeom>
            <a:solidFill>
              <a:srgbClr val="3E617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19" name="Freeform 1805"/>
            <p:cNvSpPr/>
            <p:nvPr/>
          </p:nvSpPr>
          <p:spPr bwMode="auto">
            <a:xfrm>
              <a:off x="2840038" y="2882901"/>
              <a:ext cx="766763" cy="793750"/>
            </a:xfrm>
            <a:custGeom>
              <a:avLst/>
              <a:gdLst>
                <a:gd name="T0" fmla="*/ 228 w 483"/>
                <a:gd name="T1" fmla="*/ 500 h 500"/>
                <a:gd name="T2" fmla="*/ 0 w 483"/>
                <a:gd name="T3" fmla="*/ 305 h 500"/>
                <a:gd name="T4" fmla="*/ 255 w 483"/>
                <a:gd name="T5" fmla="*/ 0 h 500"/>
                <a:gd name="T6" fmla="*/ 483 w 483"/>
                <a:gd name="T7" fmla="*/ 194 h 500"/>
                <a:gd name="T8" fmla="*/ 228 w 483"/>
                <a:gd name="T9" fmla="*/ 500 h 500"/>
              </a:gdLst>
              <a:ahLst/>
              <a:cxnLst>
                <a:cxn ang="0">
                  <a:pos x="T0" y="T1"/>
                </a:cxn>
                <a:cxn ang="0">
                  <a:pos x="T2" y="T3"/>
                </a:cxn>
                <a:cxn ang="0">
                  <a:pos x="T4" y="T5"/>
                </a:cxn>
                <a:cxn ang="0">
                  <a:pos x="T6" y="T7"/>
                </a:cxn>
                <a:cxn ang="0">
                  <a:pos x="T8" y="T9"/>
                </a:cxn>
              </a:cxnLst>
              <a:rect l="0" t="0" r="r" b="b"/>
              <a:pathLst>
                <a:path w="483" h="500">
                  <a:moveTo>
                    <a:pt x="228" y="500"/>
                  </a:moveTo>
                  <a:lnTo>
                    <a:pt x="0" y="305"/>
                  </a:lnTo>
                  <a:lnTo>
                    <a:pt x="255" y="0"/>
                  </a:lnTo>
                  <a:lnTo>
                    <a:pt x="483" y="194"/>
                  </a:lnTo>
                  <a:lnTo>
                    <a:pt x="228" y="500"/>
                  </a:ln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0" name="Freeform 1806"/>
            <p:cNvSpPr/>
            <p:nvPr/>
          </p:nvSpPr>
          <p:spPr bwMode="auto">
            <a:xfrm>
              <a:off x="2963863" y="3525838"/>
              <a:ext cx="61913" cy="61913"/>
            </a:xfrm>
            <a:custGeom>
              <a:avLst/>
              <a:gdLst>
                <a:gd name="T0" fmla="*/ 5 w 7"/>
                <a:gd name="T1" fmla="*/ 6 h 7"/>
                <a:gd name="T2" fmla="*/ 1 w 7"/>
                <a:gd name="T3" fmla="*/ 3 h 7"/>
                <a:gd name="T4" fmla="*/ 0 w 7"/>
                <a:gd name="T5" fmla="*/ 1 h 7"/>
                <a:gd name="T6" fmla="*/ 0 w 7"/>
                <a:gd name="T7" fmla="*/ 1 h 7"/>
                <a:gd name="T8" fmla="*/ 2 w 7"/>
                <a:gd name="T9" fmla="*/ 1 h 7"/>
                <a:gd name="T10" fmla="*/ 7 w 7"/>
                <a:gd name="T11" fmla="*/ 4 h 7"/>
                <a:gd name="T12" fmla="*/ 7 w 7"/>
                <a:gd name="T13" fmla="*/ 6 h 7"/>
                <a:gd name="T14" fmla="*/ 7 w 7"/>
                <a:gd name="T15" fmla="*/ 6 h 7"/>
                <a:gd name="T16" fmla="*/ 5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5" y="6"/>
                  </a:moveTo>
                  <a:cubicBezTo>
                    <a:pt x="1" y="3"/>
                    <a:pt x="1" y="3"/>
                    <a:pt x="1" y="3"/>
                  </a:cubicBezTo>
                  <a:cubicBezTo>
                    <a:pt x="0" y="2"/>
                    <a:pt x="0" y="1"/>
                    <a:pt x="0" y="1"/>
                  </a:cubicBezTo>
                  <a:cubicBezTo>
                    <a:pt x="0" y="1"/>
                    <a:pt x="0" y="1"/>
                    <a:pt x="0" y="1"/>
                  </a:cubicBezTo>
                  <a:cubicBezTo>
                    <a:pt x="1" y="0"/>
                    <a:pt x="1" y="0"/>
                    <a:pt x="2" y="1"/>
                  </a:cubicBezTo>
                  <a:cubicBezTo>
                    <a:pt x="7" y="4"/>
                    <a:pt x="7" y="4"/>
                    <a:pt x="7" y="4"/>
                  </a:cubicBezTo>
                  <a:cubicBezTo>
                    <a:pt x="7" y="5"/>
                    <a:pt x="7" y="6"/>
                    <a:pt x="7" y="6"/>
                  </a:cubicBezTo>
                  <a:cubicBezTo>
                    <a:pt x="7" y="6"/>
                    <a:pt x="7" y="6"/>
                    <a:pt x="7" y="6"/>
                  </a:cubicBezTo>
                  <a:cubicBezTo>
                    <a:pt x="7" y="7"/>
                    <a:pt x="6" y="7"/>
                    <a:pt x="5" y="6"/>
                  </a:cubicBezTo>
                  <a:close/>
                </a:path>
              </a:pathLst>
            </a:custGeom>
            <a:solidFill>
              <a:srgbClr val="1A28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1" name="Freeform 1807"/>
            <p:cNvSpPr/>
            <p:nvPr/>
          </p:nvSpPr>
          <p:spPr bwMode="auto">
            <a:xfrm>
              <a:off x="2840038" y="2882901"/>
              <a:ext cx="766763" cy="793750"/>
            </a:xfrm>
            <a:custGeom>
              <a:avLst/>
              <a:gdLst>
                <a:gd name="T0" fmla="*/ 0 w 483"/>
                <a:gd name="T1" fmla="*/ 305 h 500"/>
                <a:gd name="T2" fmla="*/ 255 w 483"/>
                <a:gd name="T3" fmla="*/ 0 h 500"/>
                <a:gd name="T4" fmla="*/ 483 w 483"/>
                <a:gd name="T5" fmla="*/ 194 h 500"/>
                <a:gd name="T6" fmla="*/ 228 w 483"/>
                <a:gd name="T7" fmla="*/ 500 h 500"/>
                <a:gd name="T8" fmla="*/ 0 w 483"/>
                <a:gd name="T9" fmla="*/ 305 h 500"/>
              </a:gdLst>
              <a:ahLst/>
              <a:cxnLst>
                <a:cxn ang="0">
                  <a:pos x="T0" y="T1"/>
                </a:cxn>
                <a:cxn ang="0">
                  <a:pos x="T2" y="T3"/>
                </a:cxn>
                <a:cxn ang="0">
                  <a:pos x="T4" y="T5"/>
                </a:cxn>
                <a:cxn ang="0">
                  <a:pos x="T6" y="T7"/>
                </a:cxn>
                <a:cxn ang="0">
                  <a:pos x="T8" y="T9"/>
                </a:cxn>
              </a:cxnLst>
              <a:rect l="0" t="0" r="r" b="b"/>
              <a:pathLst>
                <a:path w="483" h="500">
                  <a:moveTo>
                    <a:pt x="0" y="305"/>
                  </a:moveTo>
                  <a:lnTo>
                    <a:pt x="255" y="0"/>
                  </a:lnTo>
                  <a:lnTo>
                    <a:pt x="483" y="194"/>
                  </a:lnTo>
                  <a:lnTo>
                    <a:pt x="228" y="500"/>
                  </a:lnTo>
                  <a:lnTo>
                    <a:pt x="0" y="305"/>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2" name="Freeform 1808"/>
            <p:cNvSpPr>
              <a:spLocks noEditPoints="1"/>
            </p:cNvSpPr>
            <p:nvPr/>
          </p:nvSpPr>
          <p:spPr bwMode="auto">
            <a:xfrm>
              <a:off x="2840038" y="2882901"/>
              <a:ext cx="766763" cy="793750"/>
            </a:xfrm>
            <a:custGeom>
              <a:avLst/>
              <a:gdLst>
                <a:gd name="T0" fmla="*/ 228 w 483"/>
                <a:gd name="T1" fmla="*/ 494 h 500"/>
                <a:gd name="T2" fmla="*/ 6 w 483"/>
                <a:gd name="T3" fmla="*/ 305 h 500"/>
                <a:gd name="T4" fmla="*/ 255 w 483"/>
                <a:gd name="T5" fmla="*/ 11 h 500"/>
                <a:gd name="T6" fmla="*/ 477 w 483"/>
                <a:gd name="T7" fmla="*/ 194 h 500"/>
                <a:gd name="T8" fmla="*/ 228 w 483"/>
                <a:gd name="T9" fmla="*/ 494 h 500"/>
                <a:gd name="T10" fmla="*/ 228 w 483"/>
                <a:gd name="T11" fmla="*/ 500 h 500"/>
                <a:gd name="T12" fmla="*/ 483 w 483"/>
                <a:gd name="T13" fmla="*/ 194 h 500"/>
                <a:gd name="T14" fmla="*/ 255 w 483"/>
                <a:gd name="T15" fmla="*/ 0 h 500"/>
                <a:gd name="T16" fmla="*/ 0 w 483"/>
                <a:gd name="T17" fmla="*/ 305 h 500"/>
                <a:gd name="T18" fmla="*/ 228 w 483"/>
                <a:gd name="T19" fmla="*/ 50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3" h="500">
                  <a:moveTo>
                    <a:pt x="228" y="494"/>
                  </a:moveTo>
                  <a:lnTo>
                    <a:pt x="6" y="305"/>
                  </a:lnTo>
                  <a:lnTo>
                    <a:pt x="255" y="11"/>
                  </a:lnTo>
                  <a:lnTo>
                    <a:pt x="477" y="194"/>
                  </a:lnTo>
                  <a:lnTo>
                    <a:pt x="228" y="494"/>
                  </a:lnTo>
                  <a:close/>
                  <a:moveTo>
                    <a:pt x="228" y="500"/>
                  </a:moveTo>
                  <a:lnTo>
                    <a:pt x="483" y="194"/>
                  </a:lnTo>
                  <a:lnTo>
                    <a:pt x="255" y="0"/>
                  </a:lnTo>
                  <a:lnTo>
                    <a:pt x="0" y="305"/>
                  </a:lnTo>
                  <a:lnTo>
                    <a:pt x="228" y="500"/>
                  </a:lnTo>
                  <a:close/>
                </a:path>
              </a:pathLst>
            </a:custGeom>
            <a:solidFill>
              <a:srgbClr val="273C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3" name="Freeform 1809"/>
            <p:cNvSpPr>
              <a:spLocks noEditPoints="1"/>
            </p:cNvSpPr>
            <p:nvPr/>
          </p:nvSpPr>
          <p:spPr bwMode="auto">
            <a:xfrm>
              <a:off x="2840038" y="2882901"/>
              <a:ext cx="766763" cy="793750"/>
            </a:xfrm>
            <a:custGeom>
              <a:avLst/>
              <a:gdLst>
                <a:gd name="T0" fmla="*/ 228 w 483"/>
                <a:gd name="T1" fmla="*/ 494 h 500"/>
                <a:gd name="T2" fmla="*/ 6 w 483"/>
                <a:gd name="T3" fmla="*/ 305 h 500"/>
                <a:gd name="T4" fmla="*/ 255 w 483"/>
                <a:gd name="T5" fmla="*/ 11 h 500"/>
                <a:gd name="T6" fmla="*/ 477 w 483"/>
                <a:gd name="T7" fmla="*/ 194 h 500"/>
                <a:gd name="T8" fmla="*/ 228 w 483"/>
                <a:gd name="T9" fmla="*/ 494 h 500"/>
                <a:gd name="T10" fmla="*/ 228 w 483"/>
                <a:gd name="T11" fmla="*/ 500 h 500"/>
                <a:gd name="T12" fmla="*/ 483 w 483"/>
                <a:gd name="T13" fmla="*/ 194 h 500"/>
                <a:gd name="T14" fmla="*/ 255 w 483"/>
                <a:gd name="T15" fmla="*/ 0 h 500"/>
                <a:gd name="T16" fmla="*/ 0 w 483"/>
                <a:gd name="T17" fmla="*/ 305 h 500"/>
                <a:gd name="T18" fmla="*/ 228 w 483"/>
                <a:gd name="T19" fmla="*/ 50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3" h="500">
                  <a:moveTo>
                    <a:pt x="228" y="494"/>
                  </a:moveTo>
                  <a:lnTo>
                    <a:pt x="6" y="305"/>
                  </a:lnTo>
                  <a:lnTo>
                    <a:pt x="255" y="11"/>
                  </a:lnTo>
                  <a:lnTo>
                    <a:pt x="477" y="194"/>
                  </a:lnTo>
                  <a:lnTo>
                    <a:pt x="228" y="494"/>
                  </a:lnTo>
                  <a:moveTo>
                    <a:pt x="228" y="500"/>
                  </a:moveTo>
                  <a:lnTo>
                    <a:pt x="483" y="194"/>
                  </a:lnTo>
                  <a:lnTo>
                    <a:pt x="255" y="0"/>
                  </a:lnTo>
                  <a:lnTo>
                    <a:pt x="0" y="305"/>
                  </a:lnTo>
                  <a:lnTo>
                    <a:pt x="228" y="5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4" name="Freeform 1810"/>
            <p:cNvSpPr/>
            <p:nvPr/>
          </p:nvSpPr>
          <p:spPr bwMode="auto">
            <a:xfrm>
              <a:off x="3438526" y="3138488"/>
              <a:ext cx="61913" cy="52388"/>
            </a:xfrm>
            <a:custGeom>
              <a:avLst/>
              <a:gdLst>
                <a:gd name="T0" fmla="*/ 5 w 7"/>
                <a:gd name="T1" fmla="*/ 6 h 6"/>
                <a:gd name="T2" fmla="*/ 5 w 7"/>
                <a:gd name="T3" fmla="*/ 6 h 6"/>
                <a:gd name="T4" fmla="*/ 6 w 7"/>
                <a:gd name="T5" fmla="*/ 0 h 6"/>
                <a:gd name="T6" fmla="*/ 0 w 7"/>
                <a:gd name="T7" fmla="*/ 2 h 6"/>
                <a:gd name="T8" fmla="*/ 5 w 7"/>
                <a:gd name="T9" fmla="*/ 6 h 6"/>
              </a:gdLst>
              <a:ahLst/>
              <a:cxnLst>
                <a:cxn ang="0">
                  <a:pos x="T0" y="T1"/>
                </a:cxn>
                <a:cxn ang="0">
                  <a:pos x="T2" y="T3"/>
                </a:cxn>
                <a:cxn ang="0">
                  <a:pos x="T4" y="T5"/>
                </a:cxn>
                <a:cxn ang="0">
                  <a:pos x="T6" y="T7"/>
                </a:cxn>
                <a:cxn ang="0">
                  <a:pos x="T8" y="T9"/>
                </a:cxn>
              </a:cxnLst>
              <a:rect l="0" t="0" r="r" b="b"/>
              <a:pathLst>
                <a:path w="7" h="6">
                  <a:moveTo>
                    <a:pt x="5" y="6"/>
                  </a:moveTo>
                  <a:cubicBezTo>
                    <a:pt x="5" y="6"/>
                    <a:pt x="5" y="6"/>
                    <a:pt x="5" y="6"/>
                  </a:cubicBezTo>
                  <a:cubicBezTo>
                    <a:pt x="7" y="4"/>
                    <a:pt x="7" y="2"/>
                    <a:pt x="6" y="0"/>
                  </a:cubicBezTo>
                  <a:cubicBezTo>
                    <a:pt x="0" y="2"/>
                    <a:pt x="0" y="2"/>
                    <a:pt x="0" y="2"/>
                  </a:cubicBezTo>
                  <a:lnTo>
                    <a:pt x="5" y="6"/>
                  </a:lnTo>
                  <a:close/>
                </a:path>
              </a:pathLst>
            </a:custGeom>
            <a:solidFill>
              <a:srgbClr val="F265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5" name="Freeform 1811"/>
            <p:cNvSpPr/>
            <p:nvPr/>
          </p:nvSpPr>
          <p:spPr bwMode="auto">
            <a:xfrm>
              <a:off x="3438526" y="3103563"/>
              <a:ext cx="53975" cy="52388"/>
            </a:xfrm>
            <a:custGeom>
              <a:avLst/>
              <a:gdLst>
                <a:gd name="T0" fmla="*/ 6 w 6"/>
                <a:gd name="T1" fmla="*/ 4 h 6"/>
                <a:gd name="T2" fmla="*/ 4 w 6"/>
                <a:gd name="T3" fmla="*/ 1 h 6"/>
                <a:gd name="T4" fmla="*/ 1 w 6"/>
                <a:gd name="T5" fmla="*/ 0 h 6"/>
                <a:gd name="T6" fmla="*/ 0 w 6"/>
                <a:gd name="T7" fmla="*/ 6 h 6"/>
                <a:gd name="T8" fmla="*/ 6 w 6"/>
                <a:gd name="T9" fmla="*/ 4 h 6"/>
              </a:gdLst>
              <a:ahLst/>
              <a:cxnLst>
                <a:cxn ang="0">
                  <a:pos x="T0" y="T1"/>
                </a:cxn>
                <a:cxn ang="0">
                  <a:pos x="T2" y="T3"/>
                </a:cxn>
                <a:cxn ang="0">
                  <a:pos x="T4" y="T5"/>
                </a:cxn>
                <a:cxn ang="0">
                  <a:pos x="T6" y="T7"/>
                </a:cxn>
                <a:cxn ang="0">
                  <a:pos x="T8" y="T9"/>
                </a:cxn>
              </a:cxnLst>
              <a:rect l="0" t="0" r="r" b="b"/>
              <a:pathLst>
                <a:path w="6" h="6">
                  <a:moveTo>
                    <a:pt x="6" y="4"/>
                  </a:moveTo>
                  <a:cubicBezTo>
                    <a:pt x="6" y="3"/>
                    <a:pt x="5" y="2"/>
                    <a:pt x="4" y="1"/>
                  </a:cubicBezTo>
                  <a:cubicBezTo>
                    <a:pt x="3" y="1"/>
                    <a:pt x="2" y="0"/>
                    <a:pt x="1" y="0"/>
                  </a:cubicBezTo>
                  <a:cubicBezTo>
                    <a:pt x="0" y="6"/>
                    <a:pt x="0" y="6"/>
                    <a:pt x="0" y="6"/>
                  </a:cubicBezTo>
                  <a:lnTo>
                    <a:pt x="6" y="4"/>
                  </a:lnTo>
                  <a:close/>
                </a:path>
              </a:pathLst>
            </a:custGeom>
            <a:solidFill>
              <a:srgbClr val="ED1C2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6" name="Freeform 1812"/>
            <p:cNvSpPr/>
            <p:nvPr/>
          </p:nvSpPr>
          <p:spPr bwMode="auto">
            <a:xfrm>
              <a:off x="3430588" y="3155951"/>
              <a:ext cx="52388" cy="52388"/>
            </a:xfrm>
            <a:custGeom>
              <a:avLst/>
              <a:gdLst>
                <a:gd name="T0" fmla="*/ 0 w 6"/>
                <a:gd name="T1" fmla="*/ 6 h 6"/>
                <a:gd name="T2" fmla="*/ 6 w 6"/>
                <a:gd name="T3" fmla="*/ 4 h 6"/>
                <a:gd name="T4" fmla="*/ 1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2" y="6"/>
                    <a:pt x="5" y="6"/>
                    <a:pt x="6" y="4"/>
                  </a:cubicBezTo>
                  <a:cubicBezTo>
                    <a:pt x="1" y="0"/>
                    <a:pt x="1" y="0"/>
                    <a:pt x="1" y="0"/>
                  </a:cubicBezTo>
                  <a:lnTo>
                    <a:pt x="0" y="6"/>
                  </a:lnTo>
                  <a:close/>
                </a:path>
              </a:pathLst>
            </a:custGeom>
            <a:solidFill>
              <a:srgbClr val="FFDE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7" name="Freeform 1814"/>
            <p:cNvSpPr/>
            <p:nvPr/>
          </p:nvSpPr>
          <p:spPr bwMode="auto">
            <a:xfrm>
              <a:off x="3395663" y="3155950"/>
              <a:ext cx="42863" cy="52388"/>
            </a:xfrm>
            <a:custGeom>
              <a:avLst/>
              <a:gdLst>
                <a:gd name="T0" fmla="*/ 4 w 5"/>
                <a:gd name="T1" fmla="*/ 6 h 6"/>
                <a:gd name="T2" fmla="*/ 5 w 5"/>
                <a:gd name="T3" fmla="*/ 0 h 6"/>
                <a:gd name="T4" fmla="*/ 0 w 5"/>
                <a:gd name="T5" fmla="*/ 2 h 6"/>
                <a:gd name="T6" fmla="*/ 2 w 5"/>
                <a:gd name="T7" fmla="*/ 5 h 6"/>
                <a:gd name="T8" fmla="*/ 4 w 5"/>
                <a:gd name="T9" fmla="*/ 6 h 6"/>
              </a:gdLst>
              <a:ahLst/>
              <a:cxnLst>
                <a:cxn ang="0">
                  <a:pos x="T0" y="T1"/>
                </a:cxn>
                <a:cxn ang="0">
                  <a:pos x="T2" y="T3"/>
                </a:cxn>
                <a:cxn ang="0">
                  <a:pos x="T4" y="T5"/>
                </a:cxn>
                <a:cxn ang="0">
                  <a:pos x="T6" y="T7"/>
                </a:cxn>
                <a:cxn ang="0">
                  <a:pos x="T8" y="T9"/>
                </a:cxn>
              </a:cxnLst>
              <a:rect l="0" t="0" r="r" b="b"/>
              <a:pathLst>
                <a:path w="5" h="6">
                  <a:moveTo>
                    <a:pt x="4" y="6"/>
                  </a:moveTo>
                  <a:cubicBezTo>
                    <a:pt x="5" y="0"/>
                    <a:pt x="5" y="0"/>
                    <a:pt x="5" y="0"/>
                  </a:cubicBezTo>
                  <a:cubicBezTo>
                    <a:pt x="0" y="2"/>
                    <a:pt x="0" y="2"/>
                    <a:pt x="0" y="2"/>
                  </a:cubicBezTo>
                  <a:cubicBezTo>
                    <a:pt x="0" y="3"/>
                    <a:pt x="1" y="4"/>
                    <a:pt x="2" y="5"/>
                  </a:cubicBezTo>
                  <a:cubicBezTo>
                    <a:pt x="2" y="5"/>
                    <a:pt x="3" y="6"/>
                    <a:pt x="4" y="6"/>
                  </a:cubicBezTo>
                  <a:close/>
                </a:path>
              </a:pathLst>
            </a:custGeom>
            <a:solidFill>
              <a:srgbClr val="00A14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8" name="Freeform 1815"/>
            <p:cNvSpPr/>
            <p:nvPr/>
          </p:nvSpPr>
          <p:spPr bwMode="auto">
            <a:xfrm>
              <a:off x="3403601" y="3094038"/>
              <a:ext cx="44450" cy="52388"/>
            </a:xfrm>
            <a:custGeom>
              <a:avLst/>
              <a:gdLst>
                <a:gd name="T0" fmla="*/ 5 w 5"/>
                <a:gd name="T1" fmla="*/ 1 h 6"/>
                <a:gd name="T2" fmla="*/ 0 w 5"/>
                <a:gd name="T3" fmla="*/ 3 h 6"/>
                <a:gd name="T4" fmla="*/ 0 w 5"/>
                <a:gd name="T5" fmla="*/ 3 h 6"/>
                <a:gd name="T6" fmla="*/ 4 w 5"/>
                <a:gd name="T7" fmla="*/ 6 h 6"/>
                <a:gd name="T8" fmla="*/ 5 w 5"/>
                <a:gd name="T9" fmla="*/ 1 h 6"/>
              </a:gdLst>
              <a:ahLst/>
              <a:cxnLst>
                <a:cxn ang="0">
                  <a:pos x="T0" y="T1"/>
                </a:cxn>
                <a:cxn ang="0">
                  <a:pos x="T2" y="T3"/>
                </a:cxn>
                <a:cxn ang="0">
                  <a:pos x="T4" y="T5"/>
                </a:cxn>
                <a:cxn ang="0">
                  <a:pos x="T6" y="T7"/>
                </a:cxn>
                <a:cxn ang="0">
                  <a:pos x="T8" y="T9"/>
                </a:cxn>
              </a:cxnLst>
              <a:rect l="0" t="0" r="r" b="b"/>
              <a:pathLst>
                <a:path w="5" h="6">
                  <a:moveTo>
                    <a:pt x="5" y="1"/>
                  </a:moveTo>
                  <a:cubicBezTo>
                    <a:pt x="3" y="0"/>
                    <a:pt x="1" y="1"/>
                    <a:pt x="0" y="3"/>
                  </a:cubicBezTo>
                  <a:cubicBezTo>
                    <a:pt x="0" y="3"/>
                    <a:pt x="0" y="3"/>
                    <a:pt x="0" y="3"/>
                  </a:cubicBezTo>
                  <a:cubicBezTo>
                    <a:pt x="4" y="6"/>
                    <a:pt x="4" y="6"/>
                    <a:pt x="4" y="6"/>
                  </a:cubicBezTo>
                  <a:lnTo>
                    <a:pt x="5" y="1"/>
                  </a:lnTo>
                  <a:close/>
                </a:path>
              </a:pathLst>
            </a:custGeom>
            <a:solidFill>
              <a:srgbClr val="7F3F9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29" name="Freeform 1816"/>
            <p:cNvSpPr/>
            <p:nvPr/>
          </p:nvSpPr>
          <p:spPr bwMode="auto">
            <a:xfrm>
              <a:off x="3386138" y="3121025"/>
              <a:ext cx="52388" cy="52388"/>
            </a:xfrm>
            <a:custGeom>
              <a:avLst/>
              <a:gdLst>
                <a:gd name="T0" fmla="*/ 2 w 6"/>
                <a:gd name="T1" fmla="*/ 0 h 6"/>
                <a:gd name="T2" fmla="*/ 1 w 6"/>
                <a:gd name="T3" fmla="*/ 6 h 6"/>
                <a:gd name="T4" fmla="*/ 6 w 6"/>
                <a:gd name="T5" fmla="*/ 4 h 6"/>
                <a:gd name="T6" fmla="*/ 2 w 6"/>
                <a:gd name="T7" fmla="*/ 0 h 6"/>
              </a:gdLst>
              <a:ahLst/>
              <a:cxnLst>
                <a:cxn ang="0">
                  <a:pos x="T0" y="T1"/>
                </a:cxn>
                <a:cxn ang="0">
                  <a:pos x="T2" y="T3"/>
                </a:cxn>
                <a:cxn ang="0">
                  <a:pos x="T4" y="T5"/>
                </a:cxn>
                <a:cxn ang="0">
                  <a:pos x="T6" y="T7"/>
                </a:cxn>
              </a:cxnLst>
              <a:rect l="0" t="0" r="r" b="b"/>
              <a:pathLst>
                <a:path w="6" h="6">
                  <a:moveTo>
                    <a:pt x="2" y="0"/>
                  </a:moveTo>
                  <a:cubicBezTo>
                    <a:pt x="1" y="2"/>
                    <a:pt x="0" y="4"/>
                    <a:pt x="1" y="6"/>
                  </a:cubicBezTo>
                  <a:cubicBezTo>
                    <a:pt x="6" y="4"/>
                    <a:pt x="6" y="4"/>
                    <a:pt x="6" y="4"/>
                  </a:cubicBezTo>
                  <a:lnTo>
                    <a:pt x="2" y="0"/>
                  </a:lnTo>
                  <a:close/>
                </a:path>
              </a:pathLst>
            </a:custGeom>
            <a:solidFill>
              <a:srgbClr val="21409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0" name="Freeform 1817"/>
            <p:cNvSpPr/>
            <p:nvPr/>
          </p:nvSpPr>
          <p:spPr bwMode="auto">
            <a:xfrm>
              <a:off x="3351213" y="3225800"/>
              <a:ext cx="79375" cy="88900"/>
            </a:xfrm>
            <a:custGeom>
              <a:avLst/>
              <a:gdLst>
                <a:gd name="T0" fmla="*/ 0 w 9"/>
                <a:gd name="T1" fmla="*/ 7 h 10"/>
                <a:gd name="T2" fmla="*/ 6 w 9"/>
                <a:gd name="T3" fmla="*/ 0 h 10"/>
                <a:gd name="T4" fmla="*/ 7 w 9"/>
                <a:gd name="T5" fmla="*/ 0 h 10"/>
                <a:gd name="T6" fmla="*/ 9 w 9"/>
                <a:gd name="T7" fmla="*/ 2 h 10"/>
                <a:gd name="T8" fmla="*/ 9 w 9"/>
                <a:gd name="T9" fmla="*/ 3 h 10"/>
                <a:gd name="T10" fmla="*/ 3 w 9"/>
                <a:gd name="T11" fmla="*/ 10 h 10"/>
                <a:gd name="T12" fmla="*/ 3 w 9"/>
                <a:gd name="T13" fmla="*/ 10 h 10"/>
                <a:gd name="T14" fmla="*/ 0 w 9"/>
                <a:gd name="T15" fmla="*/ 8 h 10"/>
                <a:gd name="T16" fmla="*/ 0 w 9"/>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0" y="7"/>
                  </a:moveTo>
                  <a:cubicBezTo>
                    <a:pt x="6" y="0"/>
                    <a:pt x="6" y="0"/>
                    <a:pt x="6" y="0"/>
                  </a:cubicBezTo>
                  <a:cubicBezTo>
                    <a:pt x="6" y="0"/>
                    <a:pt x="6" y="0"/>
                    <a:pt x="7" y="0"/>
                  </a:cubicBezTo>
                  <a:cubicBezTo>
                    <a:pt x="9" y="2"/>
                    <a:pt x="9" y="2"/>
                    <a:pt x="9" y="2"/>
                  </a:cubicBezTo>
                  <a:cubicBezTo>
                    <a:pt x="9" y="2"/>
                    <a:pt x="9" y="3"/>
                    <a:pt x="9" y="3"/>
                  </a:cubicBezTo>
                  <a:cubicBezTo>
                    <a:pt x="3" y="10"/>
                    <a:pt x="3" y="10"/>
                    <a:pt x="3" y="10"/>
                  </a:cubicBezTo>
                  <a:cubicBezTo>
                    <a:pt x="3" y="10"/>
                    <a:pt x="3" y="10"/>
                    <a:pt x="3" y="10"/>
                  </a:cubicBezTo>
                  <a:cubicBezTo>
                    <a:pt x="0" y="8"/>
                    <a:pt x="0" y="8"/>
                    <a:pt x="0" y="8"/>
                  </a:cubicBezTo>
                  <a:cubicBezTo>
                    <a:pt x="0" y="8"/>
                    <a:pt x="0" y="7"/>
                    <a:pt x="0" y="7"/>
                  </a:cubicBezTo>
                  <a:close/>
                </a:path>
              </a:pathLst>
            </a:custGeom>
            <a:solidFill>
              <a:srgbClr val="FFDE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1" name="Freeform 1818"/>
            <p:cNvSpPr/>
            <p:nvPr/>
          </p:nvSpPr>
          <p:spPr bwMode="auto">
            <a:xfrm>
              <a:off x="3395663" y="3225800"/>
              <a:ext cx="34925" cy="36513"/>
            </a:xfrm>
            <a:custGeom>
              <a:avLst/>
              <a:gdLst>
                <a:gd name="T0" fmla="*/ 0 w 4"/>
                <a:gd name="T1" fmla="*/ 1 h 4"/>
                <a:gd name="T2" fmla="*/ 1 w 4"/>
                <a:gd name="T3" fmla="*/ 0 h 4"/>
                <a:gd name="T4" fmla="*/ 2 w 4"/>
                <a:gd name="T5" fmla="*/ 0 h 4"/>
                <a:gd name="T6" fmla="*/ 4 w 4"/>
                <a:gd name="T7" fmla="*/ 2 h 4"/>
                <a:gd name="T8" fmla="*/ 4 w 4"/>
                <a:gd name="T9" fmla="*/ 3 h 4"/>
                <a:gd name="T10" fmla="*/ 3 w 4"/>
                <a:gd name="T11" fmla="*/ 4 h 4"/>
                <a:gd name="T12" fmla="*/ 0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1"/>
                  </a:moveTo>
                  <a:cubicBezTo>
                    <a:pt x="1" y="0"/>
                    <a:pt x="1" y="0"/>
                    <a:pt x="1" y="0"/>
                  </a:cubicBezTo>
                  <a:cubicBezTo>
                    <a:pt x="1" y="0"/>
                    <a:pt x="1" y="0"/>
                    <a:pt x="2" y="0"/>
                  </a:cubicBezTo>
                  <a:cubicBezTo>
                    <a:pt x="4" y="2"/>
                    <a:pt x="4" y="2"/>
                    <a:pt x="4" y="2"/>
                  </a:cubicBezTo>
                  <a:cubicBezTo>
                    <a:pt x="4" y="2"/>
                    <a:pt x="4" y="3"/>
                    <a:pt x="4" y="3"/>
                  </a:cubicBezTo>
                  <a:cubicBezTo>
                    <a:pt x="3" y="4"/>
                    <a:pt x="3" y="4"/>
                    <a:pt x="3" y="4"/>
                  </a:cubicBezTo>
                  <a:lnTo>
                    <a:pt x="0" y="1"/>
                  </a:lnTo>
                  <a:close/>
                </a:path>
              </a:pathLst>
            </a:custGeom>
            <a:solidFill>
              <a:srgbClr val="FFEB7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2" name="Freeform 1819"/>
            <p:cNvSpPr/>
            <p:nvPr/>
          </p:nvSpPr>
          <p:spPr bwMode="auto">
            <a:xfrm>
              <a:off x="3306763" y="3190875"/>
              <a:ext cx="88900" cy="88900"/>
            </a:xfrm>
            <a:custGeom>
              <a:avLst/>
              <a:gdLst>
                <a:gd name="T0" fmla="*/ 0 w 10"/>
                <a:gd name="T1" fmla="*/ 7 h 10"/>
                <a:gd name="T2" fmla="*/ 6 w 10"/>
                <a:gd name="T3" fmla="*/ 0 h 10"/>
                <a:gd name="T4" fmla="*/ 7 w 10"/>
                <a:gd name="T5" fmla="*/ 0 h 10"/>
                <a:gd name="T6" fmla="*/ 9 w 10"/>
                <a:gd name="T7" fmla="*/ 2 h 10"/>
                <a:gd name="T8" fmla="*/ 9 w 10"/>
                <a:gd name="T9" fmla="*/ 3 h 10"/>
                <a:gd name="T10" fmla="*/ 3 w 10"/>
                <a:gd name="T11" fmla="*/ 10 h 10"/>
                <a:gd name="T12" fmla="*/ 3 w 10"/>
                <a:gd name="T13" fmla="*/ 10 h 10"/>
                <a:gd name="T14" fmla="*/ 0 w 10"/>
                <a:gd name="T15" fmla="*/ 8 h 10"/>
                <a:gd name="T16" fmla="*/ 0 w 10"/>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0" y="7"/>
                  </a:moveTo>
                  <a:cubicBezTo>
                    <a:pt x="6" y="0"/>
                    <a:pt x="6" y="0"/>
                    <a:pt x="6" y="0"/>
                  </a:cubicBezTo>
                  <a:cubicBezTo>
                    <a:pt x="6" y="0"/>
                    <a:pt x="7" y="0"/>
                    <a:pt x="7" y="0"/>
                  </a:cubicBezTo>
                  <a:cubicBezTo>
                    <a:pt x="9" y="2"/>
                    <a:pt x="9" y="2"/>
                    <a:pt x="9" y="2"/>
                  </a:cubicBezTo>
                  <a:cubicBezTo>
                    <a:pt x="10" y="3"/>
                    <a:pt x="10" y="3"/>
                    <a:pt x="9" y="3"/>
                  </a:cubicBezTo>
                  <a:cubicBezTo>
                    <a:pt x="3" y="10"/>
                    <a:pt x="3" y="10"/>
                    <a:pt x="3" y="10"/>
                  </a:cubicBezTo>
                  <a:cubicBezTo>
                    <a:pt x="3" y="10"/>
                    <a:pt x="3" y="10"/>
                    <a:pt x="3" y="10"/>
                  </a:cubicBezTo>
                  <a:cubicBezTo>
                    <a:pt x="0" y="8"/>
                    <a:pt x="0" y="8"/>
                    <a:pt x="0" y="8"/>
                  </a:cubicBezTo>
                  <a:cubicBezTo>
                    <a:pt x="0" y="8"/>
                    <a:pt x="0" y="8"/>
                    <a:pt x="0" y="7"/>
                  </a:cubicBezTo>
                  <a:close/>
                </a:path>
              </a:pathLst>
            </a:custGeom>
            <a:solidFill>
              <a:srgbClr val="00A14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3" name="Freeform 1820"/>
            <p:cNvSpPr/>
            <p:nvPr/>
          </p:nvSpPr>
          <p:spPr bwMode="auto">
            <a:xfrm>
              <a:off x="3351213" y="3190875"/>
              <a:ext cx="44450" cy="34925"/>
            </a:xfrm>
            <a:custGeom>
              <a:avLst/>
              <a:gdLst>
                <a:gd name="T0" fmla="*/ 0 w 5"/>
                <a:gd name="T1" fmla="*/ 2 h 4"/>
                <a:gd name="T2" fmla="*/ 1 w 5"/>
                <a:gd name="T3" fmla="*/ 0 h 4"/>
                <a:gd name="T4" fmla="*/ 2 w 5"/>
                <a:gd name="T5" fmla="*/ 0 h 4"/>
                <a:gd name="T6" fmla="*/ 4 w 5"/>
                <a:gd name="T7" fmla="*/ 2 h 4"/>
                <a:gd name="T8" fmla="*/ 4 w 5"/>
                <a:gd name="T9" fmla="*/ 3 h 4"/>
                <a:gd name="T10" fmla="*/ 3 w 5"/>
                <a:gd name="T11" fmla="*/ 4 h 4"/>
                <a:gd name="T12" fmla="*/ 0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2"/>
                  </a:moveTo>
                  <a:cubicBezTo>
                    <a:pt x="1" y="0"/>
                    <a:pt x="1" y="0"/>
                    <a:pt x="1" y="0"/>
                  </a:cubicBezTo>
                  <a:cubicBezTo>
                    <a:pt x="1" y="0"/>
                    <a:pt x="2" y="0"/>
                    <a:pt x="2" y="0"/>
                  </a:cubicBezTo>
                  <a:cubicBezTo>
                    <a:pt x="4" y="2"/>
                    <a:pt x="4" y="2"/>
                    <a:pt x="4" y="2"/>
                  </a:cubicBezTo>
                  <a:cubicBezTo>
                    <a:pt x="5" y="3"/>
                    <a:pt x="5" y="3"/>
                    <a:pt x="4" y="3"/>
                  </a:cubicBezTo>
                  <a:cubicBezTo>
                    <a:pt x="3" y="4"/>
                    <a:pt x="3" y="4"/>
                    <a:pt x="3" y="4"/>
                  </a:cubicBezTo>
                  <a:lnTo>
                    <a:pt x="0" y="2"/>
                  </a:lnTo>
                  <a:close/>
                </a:path>
              </a:pathLst>
            </a:custGeom>
            <a:solidFill>
              <a:srgbClr val="66C7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4" name="Freeform 1821"/>
            <p:cNvSpPr/>
            <p:nvPr/>
          </p:nvSpPr>
          <p:spPr bwMode="auto">
            <a:xfrm>
              <a:off x="3271838" y="3155950"/>
              <a:ext cx="79375" cy="87313"/>
            </a:xfrm>
            <a:custGeom>
              <a:avLst/>
              <a:gdLst>
                <a:gd name="T0" fmla="*/ 0 w 9"/>
                <a:gd name="T1" fmla="*/ 8 h 10"/>
                <a:gd name="T2" fmla="*/ 6 w 9"/>
                <a:gd name="T3" fmla="*/ 0 h 10"/>
                <a:gd name="T4" fmla="*/ 6 w 9"/>
                <a:gd name="T5" fmla="*/ 0 h 10"/>
                <a:gd name="T6" fmla="*/ 9 w 9"/>
                <a:gd name="T7" fmla="*/ 3 h 10"/>
                <a:gd name="T8" fmla="*/ 9 w 9"/>
                <a:gd name="T9" fmla="*/ 3 h 10"/>
                <a:gd name="T10" fmla="*/ 3 w 9"/>
                <a:gd name="T11" fmla="*/ 10 h 10"/>
                <a:gd name="T12" fmla="*/ 2 w 9"/>
                <a:gd name="T13" fmla="*/ 10 h 10"/>
                <a:gd name="T14" fmla="*/ 0 w 9"/>
                <a:gd name="T15" fmla="*/ 8 h 10"/>
                <a:gd name="T16" fmla="*/ 0 w 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0" y="8"/>
                  </a:moveTo>
                  <a:cubicBezTo>
                    <a:pt x="6" y="0"/>
                    <a:pt x="6" y="0"/>
                    <a:pt x="6" y="0"/>
                  </a:cubicBezTo>
                  <a:cubicBezTo>
                    <a:pt x="6" y="0"/>
                    <a:pt x="6" y="0"/>
                    <a:pt x="6" y="0"/>
                  </a:cubicBezTo>
                  <a:cubicBezTo>
                    <a:pt x="9" y="3"/>
                    <a:pt x="9" y="3"/>
                    <a:pt x="9" y="3"/>
                  </a:cubicBezTo>
                  <a:cubicBezTo>
                    <a:pt x="9" y="3"/>
                    <a:pt x="9" y="3"/>
                    <a:pt x="9" y="3"/>
                  </a:cubicBezTo>
                  <a:cubicBezTo>
                    <a:pt x="3" y="10"/>
                    <a:pt x="3" y="10"/>
                    <a:pt x="3" y="10"/>
                  </a:cubicBezTo>
                  <a:cubicBezTo>
                    <a:pt x="3" y="10"/>
                    <a:pt x="2" y="10"/>
                    <a:pt x="2" y="10"/>
                  </a:cubicBezTo>
                  <a:cubicBezTo>
                    <a:pt x="0" y="8"/>
                    <a:pt x="0" y="8"/>
                    <a:pt x="0" y="8"/>
                  </a:cubicBezTo>
                  <a:cubicBezTo>
                    <a:pt x="0" y="8"/>
                    <a:pt x="0" y="8"/>
                    <a:pt x="0" y="8"/>
                  </a:cubicBezTo>
                  <a:close/>
                </a:path>
              </a:pathLst>
            </a:custGeom>
            <a:solidFill>
              <a:srgbClr val="21409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5" name="Freeform 1822"/>
            <p:cNvSpPr/>
            <p:nvPr/>
          </p:nvSpPr>
          <p:spPr bwMode="auto">
            <a:xfrm>
              <a:off x="3316288" y="3155950"/>
              <a:ext cx="34925" cy="34925"/>
            </a:xfrm>
            <a:custGeom>
              <a:avLst/>
              <a:gdLst>
                <a:gd name="T0" fmla="*/ 0 w 4"/>
                <a:gd name="T1" fmla="*/ 2 h 4"/>
                <a:gd name="T2" fmla="*/ 1 w 4"/>
                <a:gd name="T3" fmla="*/ 0 h 4"/>
                <a:gd name="T4" fmla="*/ 1 w 4"/>
                <a:gd name="T5" fmla="*/ 0 h 4"/>
                <a:gd name="T6" fmla="*/ 4 w 4"/>
                <a:gd name="T7" fmla="*/ 3 h 4"/>
                <a:gd name="T8" fmla="*/ 4 w 4"/>
                <a:gd name="T9" fmla="*/ 3 h 4"/>
                <a:gd name="T10" fmla="*/ 3 w 4"/>
                <a:gd name="T11" fmla="*/ 4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cubicBezTo>
                    <a:pt x="1" y="0"/>
                    <a:pt x="1" y="0"/>
                    <a:pt x="1" y="0"/>
                  </a:cubicBezTo>
                  <a:cubicBezTo>
                    <a:pt x="1" y="0"/>
                    <a:pt x="1" y="0"/>
                    <a:pt x="1" y="0"/>
                  </a:cubicBezTo>
                  <a:cubicBezTo>
                    <a:pt x="4" y="3"/>
                    <a:pt x="4" y="3"/>
                    <a:pt x="4" y="3"/>
                  </a:cubicBezTo>
                  <a:cubicBezTo>
                    <a:pt x="4" y="3"/>
                    <a:pt x="4" y="3"/>
                    <a:pt x="4" y="3"/>
                  </a:cubicBezTo>
                  <a:cubicBezTo>
                    <a:pt x="3" y="4"/>
                    <a:pt x="3" y="4"/>
                    <a:pt x="3" y="4"/>
                  </a:cubicBezTo>
                  <a:lnTo>
                    <a:pt x="0" y="2"/>
                  </a:lnTo>
                  <a:close/>
                </a:path>
              </a:pathLst>
            </a:custGeom>
            <a:solidFill>
              <a:srgbClr val="4D66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6" name="Freeform 1823"/>
            <p:cNvSpPr/>
            <p:nvPr/>
          </p:nvSpPr>
          <p:spPr bwMode="auto">
            <a:xfrm>
              <a:off x="3333751" y="3049588"/>
              <a:ext cx="79375" cy="88900"/>
            </a:xfrm>
            <a:custGeom>
              <a:avLst/>
              <a:gdLst>
                <a:gd name="T0" fmla="*/ 0 w 9"/>
                <a:gd name="T1" fmla="*/ 8 h 10"/>
                <a:gd name="T2" fmla="*/ 6 w 9"/>
                <a:gd name="T3" fmla="*/ 1 h 10"/>
                <a:gd name="T4" fmla="*/ 7 w 9"/>
                <a:gd name="T5" fmla="*/ 1 h 10"/>
                <a:gd name="T6" fmla="*/ 9 w 9"/>
                <a:gd name="T7" fmla="*/ 3 h 10"/>
                <a:gd name="T8" fmla="*/ 9 w 9"/>
                <a:gd name="T9" fmla="*/ 3 h 10"/>
                <a:gd name="T10" fmla="*/ 3 w 9"/>
                <a:gd name="T11" fmla="*/ 10 h 10"/>
                <a:gd name="T12" fmla="*/ 3 w 9"/>
                <a:gd name="T13" fmla="*/ 10 h 10"/>
                <a:gd name="T14" fmla="*/ 0 w 9"/>
                <a:gd name="T15" fmla="*/ 8 h 10"/>
                <a:gd name="T16" fmla="*/ 0 w 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0" y="8"/>
                  </a:moveTo>
                  <a:cubicBezTo>
                    <a:pt x="6" y="1"/>
                    <a:pt x="6" y="1"/>
                    <a:pt x="6" y="1"/>
                  </a:cubicBezTo>
                  <a:cubicBezTo>
                    <a:pt x="6" y="0"/>
                    <a:pt x="6" y="0"/>
                    <a:pt x="7" y="1"/>
                  </a:cubicBezTo>
                  <a:cubicBezTo>
                    <a:pt x="9" y="3"/>
                    <a:pt x="9" y="3"/>
                    <a:pt x="9" y="3"/>
                  </a:cubicBezTo>
                  <a:cubicBezTo>
                    <a:pt x="9" y="3"/>
                    <a:pt x="9" y="3"/>
                    <a:pt x="9" y="3"/>
                  </a:cubicBezTo>
                  <a:cubicBezTo>
                    <a:pt x="3" y="10"/>
                    <a:pt x="3" y="10"/>
                    <a:pt x="3" y="10"/>
                  </a:cubicBezTo>
                  <a:cubicBezTo>
                    <a:pt x="3" y="10"/>
                    <a:pt x="3" y="10"/>
                    <a:pt x="3" y="10"/>
                  </a:cubicBezTo>
                  <a:cubicBezTo>
                    <a:pt x="0" y="8"/>
                    <a:pt x="0" y="8"/>
                    <a:pt x="0" y="8"/>
                  </a:cubicBezTo>
                  <a:cubicBezTo>
                    <a:pt x="0" y="8"/>
                    <a:pt x="0" y="8"/>
                    <a:pt x="0" y="8"/>
                  </a:cubicBezTo>
                  <a:close/>
                </a:path>
              </a:pathLst>
            </a:custGeom>
            <a:solidFill>
              <a:srgbClr val="7F3F9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7" name="Freeform 1824"/>
            <p:cNvSpPr/>
            <p:nvPr/>
          </p:nvSpPr>
          <p:spPr bwMode="auto">
            <a:xfrm>
              <a:off x="3378201" y="3049588"/>
              <a:ext cx="34925" cy="34925"/>
            </a:xfrm>
            <a:custGeom>
              <a:avLst/>
              <a:gdLst>
                <a:gd name="T0" fmla="*/ 0 w 4"/>
                <a:gd name="T1" fmla="*/ 2 h 4"/>
                <a:gd name="T2" fmla="*/ 1 w 4"/>
                <a:gd name="T3" fmla="*/ 1 h 4"/>
                <a:gd name="T4" fmla="*/ 2 w 4"/>
                <a:gd name="T5" fmla="*/ 1 h 4"/>
                <a:gd name="T6" fmla="*/ 4 w 4"/>
                <a:gd name="T7" fmla="*/ 3 h 4"/>
                <a:gd name="T8" fmla="*/ 4 w 4"/>
                <a:gd name="T9" fmla="*/ 3 h 4"/>
                <a:gd name="T10" fmla="*/ 3 w 4"/>
                <a:gd name="T11" fmla="*/ 4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cubicBezTo>
                    <a:pt x="1" y="1"/>
                    <a:pt x="1" y="1"/>
                    <a:pt x="1" y="1"/>
                  </a:cubicBezTo>
                  <a:cubicBezTo>
                    <a:pt x="1" y="0"/>
                    <a:pt x="1" y="0"/>
                    <a:pt x="2" y="1"/>
                  </a:cubicBezTo>
                  <a:cubicBezTo>
                    <a:pt x="4" y="3"/>
                    <a:pt x="4" y="3"/>
                    <a:pt x="4" y="3"/>
                  </a:cubicBezTo>
                  <a:cubicBezTo>
                    <a:pt x="4" y="3"/>
                    <a:pt x="4" y="3"/>
                    <a:pt x="4" y="3"/>
                  </a:cubicBezTo>
                  <a:cubicBezTo>
                    <a:pt x="3" y="4"/>
                    <a:pt x="3" y="4"/>
                    <a:pt x="3" y="4"/>
                  </a:cubicBezTo>
                  <a:lnTo>
                    <a:pt x="0" y="2"/>
                  </a:lnTo>
                  <a:close/>
                </a:path>
              </a:pathLst>
            </a:custGeom>
            <a:solidFill>
              <a:srgbClr val="9965A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8" name="Freeform 1825"/>
            <p:cNvSpPr/>
            <p:nvPr/>
          </p:nvSpPr>
          <p:spPr bwMode="auto">
            <a:xfrm>
              <a:off x="3298826" y="3024188"/>
              <a:ext cx="79375" cy="87313"/>
            </a:xfrm>
            <a:custGeom>
              <a:avLst/>
              <a:gdLst>
                <a:gd name="T0" fmla="*/ 0 w 9"/>
                <a:gd name="T1" fmla="*/ 7 h 10"/>
                <a:gd name="T2" fmla="*/ 6 w 9"/>
                <a:gd name="T3" fmla="*/ 0 h 10"/>
                <a:gd name="T4" fmla="*/ 7 w 9"/>
                <a:gd name="T5" fmla="*/ 0 h 10"/>
                <a:gd name="T6" fmla="*/ 9 w 9"/>
                <a:gd name="T7" fmla="*/ 2 h 10"/>
                <a:gd name="T8" fmla="*/ 9 w 9"/>
                <a:gd name="T9" fmla="*/ 3 h 10"/>
                <a:gd name="T10" fmla="*/ 3 w 9"/>
                <a:gd name="T11" fmla="*/ 10 h 10"/>
                <a:gd name="T12" fmla="*/ 3 w 9"/>
                <a:gd name="T13" fmla="*/ 10 h 10"/>
                <a:gd name="T14" fmla="*/ 0 w 9"/>
                <a:gd name="T15" fmla="*/ 8 h 10"/>
                <a:gd name="T16" fmla="*/ 0 w 9"/>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0" y="7"/>
                  </a:moveTo>
                  <a:cubicBezTo>
                    <a:pt x="6" y="0"/>
                    <a:pt x="6" y="0"/>
                    <a:pt x="6" y="0"/>
                  </a:cubicBezTo>
                  <a:cubicBezTo>
                    <a:pt x="6" y="0"/>
                    <a:pt x="7" y="0"/>
                    <a:pt x="7" y="0"/>
                  </a:cubicBezTo>
                  <a:cubicBezTo>
                    <a:pt x="9" y="2"/>
                    <a:pt x="9" y="2"/>
                    <a:pt x="9" y="2"/>
                  </a:cubicBezTo>
                  <a:cubicBezTo>
                    <a:pt x="9" y="2"/>
                    <a:pt x="9" y="3"/>
                    <a:pt x="9" y="3"/>
                  </a:cubicBezTo>
                  <a:cubicBezTo>
                    <a:pt x="3" y="10"/>
                    <a:pt x="3" y="10"/>
                    <a:pt x="3" y="10"/>
                  </a:cubicBezTo>
                  <a:cubicBezTo>
                    <a:pt x="3" y="10"/>
                    <a:pt x="3" y="10"/>
                    <a:pt x="3" y="10"/>
                  </a:cubicBezTo>
                  <a:cubicBezTo>
                    <a:pt x="0" y="8"/>
                    <a:pt x="0" y="8"/>
                    <a:pt x="0" y="8"/>
                  </a:cubicBezTo>
                  <a:cubicBezTo>
                    <a:pt x="0" y="8"/>
                    <a:pt x="0" y="8"/>
                    <a:pt x="0" y="7"/>
                  </a:cubicBezTo>
                  <a:close/>
                </a:path>
              </a:pathLst>
            </a:custGeom>
            <a:solidFill>
              <a:srgbClr val="ED1C2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39" name="Freeform 1826"/>
            <p:cNvSpPr/>
            <p:nvPr/>
          </p:nvSpPr>
          <p:spPr bwMode="auto">
            <a:xfrm>
              <a:off x="3341688" y="3024188"/>
              <a:ext cx="36513" cy="34925"/>
            </a:xfrm>
            <a:custGeom>
              <a:avLst/>
              <a:gdLst>
                <a:gd name="T0" fmla="*/ 0 w 4"/>
                <a:gd name="T1" fmla="*/ 2 h 4"/>
                <a:gd name="T2" fmla="*/ 1 w 4"/>
                <a:gd name="T3" fmla="*/ 0 h 4"/>
                <a:gd name="T4" fmla="*/ 2 w 4"/>
                <a:gd name="T5" fmla="*/ 0 h 4"/>
                <a:gd name="T6" fmla="*/ 4 w 4"/>
                <a:gd name="T7" fmla="*/ 2 h 4"/>
                <a:gd name="T8" fmla="*/ 4 w 4"/>
                <a:gd name="T9" fmla="*/ 3 h 4"/>
                <a:gd name="T10" fmla="*/ 3 w 4"/>
                <a:gd name="T11" fmla="*/ 4 h 4"/>
                <a:gd name="T12" fmla="*/ 0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2"/>
                  </a:moveTo>
                  <a:cubicBezTo>
                    <a:pt x="1" y="0"/>
                    <a:pt x="1" y="0"/>
                    <a:pt x="1" y="0"/>
                  </a:cubicBezTo>
                  <a:cubicBezTo>
                    <a:pt x="1" y="0"/>
                    <a:pt x="2" y="0"/>
                    <a:pt x="2" y="0"/>
                  </a:cubicBezTo>
                  <a:cubicBezTo>
                    <a:pt x="4" y="2"/>
                    <a:pt x="4" y="2"/>
                    <a:pt x="4" y="2"/>
                  </a:cubicBezTo>
                  <a:cubicBezTo>
                    <a:pt x="4" y="2"/>
                    <a:pt x="4" y="3"/>
                    <a:pt x="4" y="3"/>
                  </a:cubicBezTo>
                  <a:cubicBezTo>
                    <a:pt x="3" y="4"/>
                    <a:pt x="3" y="4"/>
                    <a:pt x="3" y="4"/>
                  </a:cubicBezTo>
                  <a:lnTo>
                    <a:pt x="0" y="2"/>
                  </a:lnTo>
                  <a:close/>
                </a:path>
              </a:pathLst>
            </a:custGeom>
            <a:solidFill>
              <a:srgbClr val="F1495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0" name="Freeform 1827"/>
            <p:cNvSpPr/>
            <p:nvPr/>
          </p:nvSpPr>
          <p:spPr bwMode="auto">
            <a:xfrm>
              <a:off x="3262313" y="2997200"/>
              <a:ext cx="88900" cy="87313"/>
            </a:xfrm>
            <a:custGeom>
              <a:avLst/>
              <a:gdLst>
                <a:gd name="T0" fmla="*/ 0 w 10"/>
                <a:gd name="T1" fmla="*/ 7 h 10"/>
                <a:gd name="T2" fmla="*/ 6 w 10"/>
                <a:gd name="T3" fmla="*/ 0 h 10"/>
                <a:gd name="T4" fmla="*/ 7 w 10"/>
                <a:gd name="T5" fmla="*/ 0 h 10"/>
                <a:gd name="T6" fmla="*/ 9 w 10"/>
                <a:gd name="T7" fmla="*/ 2 h 10"/>
                <a:gd name="T8" fmla="*/ 9 w 10"/>
                <a:gd name="T9" fmla="*/ 3 h 10"/>
                <a:gd name="T10" fmla="*/ 4 w 10"/>
                <a:gd name="T11" fmla="*/ 10 h 10"/>
                <a:gd name="T12" fmla="*/ 3 w 10"/>
                <a:gd name="T13" fmla="*/ 10 h 10"/>
                <a:gd name="T14" fmla="*/ 0 w 10"/>
                <a:gd name="T15" fmla="*/ 8 h 10"/>
                <a:gd name="T16" fmla="*/ 0 w 10"/>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0" y="7"/>
                  </a:moveTo>
                  <a:cubicBezTo>
                    <a:pt x="6" y="0"/>
                    <a:pt x="6" y="0"/>
                    <a:pt x="6" y="0"/>
                  </a:cubicBezTo>
                  <a:cubicBezTo>
                    <a:pt x="7" y="0"/>
                    <a:pt x="7" y="0"/>
                    <a:pt x="7" y="0"/>
                  </a:cubicBezTo>
                  <a:cubicBezTo>
                    <a:pt x="9" y="2"/>
                    <a:pt x="9" y="2"/>
                    <a:pt x="9" y="2"/>
                  </a:cubicBezTo>
                  <a:cubicBezTo>
                    <a:pt x="10" y="2"/>
                    <a:pt x="10" y="3"/>
                    <a:pt x="9" y="3"/>
                  </a:cubicBezTo>
                  <a:cubicBezTo>
                    <a:pt x="4" y="10"/>
                    <a:pt x="4" y="10"/>
                    <a:pt x="4" y="10"/>
                  </a:cubicBezTo>
                  <a:cubicBezTo>
                    <a:pt x="3" y="10"/>
                    <a:pt x="3" y="10"/>
                    <a:pt x="3" y="10"/>
                  </a:cubicBezTo>
                  <a:cubicBezTo>
                    <a:pt x="0" y="8"/>
                    <a:pt x="0" y="8"/>
                    <a:pt x="0" y="8"/>
                  </a:cubicBezTo>
                  <a:cubicBezTo>
                    <a:pt x="0" y="8"/>
                    <a:pt x="0" y="7"/>
                    <a:pt x="0" y="7"/>
                  </a:cubicBezTo>
                  <a:close/>
                </a:path>
              </a:pathLst>
            </a:custGeom>
            <a:solidFill>
              <a:srgbClr val="F265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1" name="Freeform 1828"/>
            <p:cNvSpPr/>
            <p:nvPr/>
          </p:nvSpPr>
          <p:spPr bwMode="auto">
            <a:xfrm>
              <a:off x="3306763" y="2997200"/>
              <a:ext cx="44450" cy="34925"/>
            </a:xfrm>
            <a:custGeom>
              <a:avLst/>
              <a:gdLst>
                <a:gd name="T0" fmla="*/ 0 w 5"/>
                <a:gd name="T1" fmla="*/ 1 h 4"/>
                <a:gd name="T2" fmla="*/ 1 w 5"/>
                <a:gd name="T3" fmla="*/ 0 h 4"/>
                <a:gd name="T4" fmla="*/ 2 w 5"/>
                <a:gd name="T5" fmla="*/ 0 h 4"/>
                <a:gd name="T6" fmla="*/ 4 w 5"/>
                <a:gd name="T7" fmla="*/ 2 h 4"/>
                <a:gd name="T8" fmla="*/ 4 w 5"/>
                <a:gd name="T9" fmla="*/ 3 h 4"/>
                <a:gd name="T10" fmla="*/ 3 w 5"/>
                <a:gd name="T11" fmla="*/ 4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cubicBezTo>
                    <a:pt x="1" y="0"/>
                    <a:pt x="1" y="0"/>
                    <a:pt x="1" y="0"/>
                  </a:cubicBezTo>
                  <a:cubicBezTo>
                    <a:pt x="2" y="0"/>
                    <a:pt x="2" y="0"/>
                    <a:pt x="2" y="0"/>
                  </a:cubicBezTo>
                  <a:cubicBezTo>
                    <a:pt x="4" y="2"/>
                    <a:pt x="4" y="2"/>
                    <a:pt x="4" y="2"/>
                  </a:cubicBezTo>
                  <a:cubicBezTo>
                    <a:pt x="5" y="2"/>
                    <a:pt x="5" y="3"/>
                    <a:pt x="4" y="3"/>
                  </a:cubicBezTo>
                  <a:cubicBezTo>
                    <a:pt x="3" y="4"/>
                    <a:pt x="3" y="4"/>
                    <a:pt x="3" y="4"/>
                  </a:cubicBezTo>
                  <a:lnTo>
                    <a:pt x="0" y="1"/>
                  </a:lnTo>
                  <a:close/>
                </a:path>
              </a:pathLst>
            </a:custGeom>
            <a:solidFill>
              <a:srgbClr val="F5844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2" name="Freeform 1829"/>
            <p:cNvSpPr/>
            <p:nvPr/>
          </p:nvSpPr>
          <p:spPr bwMode="auto">
            <a:xfrm>
              <a:off x="3236913" y="3111500"/>
              <a:ext cx="44450" cy="52388"/>
            </a:xfrm>
            <a:custGeom>
              <a:avLst/>
              <a:gdLst>
                <a:gd name="T0" fmla="*/ 0 w 28"/>
                <a:gd name="T1" fmla="*/ 28 h 33"/>
                <a:gd name="T2" fmla="*/ 22 w 28"/>
                <a:gd name="T3" fmla="*/ 0 h 33"/>
                <a:gd name="T4" fmla="*/ 28 w 28"/>
                <a:gd name="T5" fmla="*/ 6 h 33"/>
                <a:gd name="T6" fmla="*/ 5 w 28"/>
                <a:gd name="T7" fmla="*/ 33 h 33"/>
                <a:gd name="T8" fmla="*/ 0 w 28"/>
                <a:gd name="T9" fmla="*/ 28 h 33"/>
              </a:gdLst>
              <a:ahLst/>
              <a:cxnLst>
                <a:cxn ang="0">
                  <a:pos x="T0" y="T1"/>
                </a:cxn>
                <a:cxn ang="0">
                  <a:pos x="T2" y="T3"/>
                </a:cxn>
                <a:cxn ang="0">
                  <a:pos x="T4" y="T5"/>
                </a:cxn>
                <a:cxn ang="0">
                  <a:pos x="T6" y="T7"/>
                </a:cxn>
                <a:cxn ang="0">
                  <a:pos x="T8" y="T9"/>
                </a:cxn>
              </a:cxnLst>
              <a:rect l="0" t="0" r="r" b="b"/>
              <a:pathLst>
                <a:path w="28" h="33">
                  <a:moveTo>
                    <a:pt x="0" y="28"/>
                  </a:moveTo>
                  <a:lnTo>
                    <a:pt x="22" y="0"/>
                  </a:lnTo>
                  <a:lnTo>
                    <a:pt x="28" y="6"/>
                  </a:lnTo>
                  <a:lnTo>
                    <a:pt x="5" y="33"/>
                  </a:lnTo>
                  <a:lnTo>
                    <a:pt x="0" y="28"/>
                  </a:lnTo>
                  <a:close/>
                </a:path>
              </a:pathLst>
            </a:custGeom>
            <a:solidFill>
              <a:srgbClr val="31271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3" name="Freeform 1830"/>
            <p:cNvSpPr/>
            <p:nvPr/>
          </p:nvSpPr>
          <p:spPr bwMode="auto">
            <a:xfrm>
              <a:off x="3175001" y="3111500"/>
              <a:ext cx="79375" cy="96838"/>
            </a:xfrm>
            <a:custGeom>
              <a:avLst/>
              <a:gdLst>
                <a:gd name="T0" fmla="*/ 0 w 50"/>
                <a:gd name="T1" fmla="*/ 56 h 61"/>
                <a:gd name="T2" fmla="*/ 50 w 50"/>
                <a:gd name="T3" fmla="*/ 0 h 61"/>
                <a:gd name="T4" fmla="*/ 50 w 50"/>
                <a:gd name="T5" fmla="*/ 0 h 61"/>
                <a:gd name="T6" fmla="*/ 0 w 50"/>
                <a:gd name="T7" fmla="*/ 61 h 61"/>
                <a:gd name="T8" fmla="*/ 0 w 50"/>
                <a:gd name="T9" fmla="*/ 56 h 61"/>
              </a:gdLst>
              <a:ahLst/>
              <a:cxnLst>
                <a:cxn ang="0">
                  <a:pos x="T0" y="T1"/>
                </a:cxn>
                <a:cxn ang="0">
                  <a:pos x="T2" y="T3"/>
                </a:cxn>
                <a:cxn ang="0">
                  <a:pos x="T4" y="T5"/>
                </a:cxn>
                <a:cxn ang="0">
                  <a:pos x="T6" y="T7"/>
                </a:cxn>
                <a:cxn ang="0">
                  <a:pos x="T8" y="T9"/>
                </a:cxn>
              </a:cxnLst>
              <a:rect l="0" t="0" r="r" b="b"/>
              <a:pathLst>
                <a:path w="50" h="61">
                  <a:moveTo>
                    <a:pt x="0" y="56"/>
                  </a:moveTo>
                  <a:lnTo>
                    <a:pt x="50" y="0"/>
                  </a:lnTo>
                  <a:lnTo>
                    <a:pt x="50" y="0"/>
                  </a:lnTo>
                  <a:lnTo>
                    <a:pt x="0" y="61"/>
                  </a:lnTo>
                  <a:lnTo>
                    <a:pt x="0" y="56"/>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4" name="Freeform 1831"/>
            <p:cNvSpPr/>
            <p:nvPr/>
          </p:nvSpPr>
          <p:spPr bwMode="auto">
            <a:xfrm>
              <a:off x="3157538" y="3084513"/>
              <a:ext cx="96838" cy="115888"/>
            </a:xfrm>
            <a:custGeom>
              <a:avLst/>
              <a:gdLst>
                <a:gd name="T0" fmla="*/ 0 w 61"/>
                <a:gd name="T1" fmla="*/ 67 h 73"/>
                <a:gd name="T2" fmla="*/ 55 w 61"/>
                <a:gd name="T3" fmla="*/ 0 h 73"/>
                <a:gd name="T4" fmla="*/ 61 w 61"/>
                <a:gd name="T5" fmla="*/ 6 h 73"/>
                <a:gd name="T6" fmla="*/ 5 w 61"/>
                <a:gd name="T7" fmla="*/ 73 h 73"/>
                <a:gd name="T8" fmla="*/ 0 w 61"/>
                <a:gd name="T9" fmla="*/ 67 h 73"/>
              </a:gdLst>
              <a:ahLst/>
              <a:cxnLst>
                <a:cxn ang="0">
                  <a:pos x="T0" y="T1"/>
                </a:cxn>
                <a:cxn ang="0">
                  <a:pos x="T2" y="T3"/>
                </a:cxn>
                <a:cxn ang="0">
                  <a:pos x="T4" y="T5"/>
                </a:cxn>
                <a:cxn ang="0">
                  <a:pos x="T6" y="T7"/>
                </a:cxn>
                <a:cxn ang="0">
                  <a:pos x="T8" y="T9"/>
                </a:cxn>
              </a:cxnLst>
              <a:rect l="0" t="0" r="r" b="b"/>
              <a:pathLst>
                <a:path w="61" h="73">
                  <a:moveTo>
                    <a:pt x="0" y="67"/>
                  </a:moveTo>
                  <a:lnTo>
                    <a:pt x="55" y="0"/>
                  </a:lnTo>
                  <a:lnTo>
                    <a:pt x="61" y="6"/>
                  </a:lnTo>
                  <a:lnTo>
                    <a:pt x="5" y="73"/>
                  </a:lnTo>
                  <a:lnTo>
                    <a:pt x="0" y="67"/>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5" name="Freeform 1832"/>
            <p:cNvSpPr/>
            <p:nvPr/>
          </p:nvSpPr>
          <p:spPr bwMode="auto">
            <a:xfrm>
              <a:off x="3148013" y="3076575"/>
              <a:ext cx="88900" cy="106363"/>
            </a:xfrm>
            <a:custGeom>
              <a:avLst/>
              <a:gdLst>
                <a:gd name="T0" fmla="*/ 0 w 56"/>
                <a:gd name="T1" fmla="*/ 67 h 67"/>
                <a:gd name="T2" fmla="*/ 50 w 56"/>
                <a:gd name="T3" fmla="*/ 0 h 67"/>
                <a:gd name="T4" fmla="*/ 56 w 56"/>
                <a:gd name="T5" fmla="*/ 5 h 67"/>
                <a:gd name="T6" fmla="*/ 0 w 56"/>
                <a:gd name="T7" fmla="*/ 67 h 67"/>
                <a:gd name="T8" fmla="*/ 0 w 56"/>
                <a:gd name="T9" fmla="*/ 67 h 67"/>
              </a:gdLst>
              <a:ahLst/>
              <a:cxnLst>
                <a:cxn ang="0">
                  <a:pos x="T0" y="T1"/>
                </a:cxn>
                <a:cxn ang="0">
                  <a:pos x="T2" y="T3"/>
                </a:cxn>
                <a:cxn ang="0">
                  <a:pos x="T4" y="T5"/>
                </a:cxn>
                <a:cxn ang="0">
                  <a:pos x="T6" y="T7"/>
                </a:cxn>
                <a:cxn ang="0">
                  <a:pos x="T8" y="T9"/>
                </a:cxn>
              </a:cxnLst>
              <a:rect l="0" t="0" r="r" b="b"/>
              <a:pathLst>
                <a:path w="56" h="67">
                  <a:moveTo>
                    <a:pt x="0" y="67"/>
                  </a:moveTo>
                  <a:lnTo>
                    <a:pt x="50" y="0"/>
                  </a:lnTo>
                  <a:lnTo>
                    <a:pt x="56" y="5"/>
                  </a:lnTo>
                  <a:lnTo>
                    <a:pt x="0" y="67"/>
                  </a:lnTo>
                  <a:lnTo>
                    <a:pt x="0" y="67"/>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6" name="Freeform 1833"/>
            <p:cNvSpPr/>
            <p:nvPr/>
          </p:nvSpPr>
          <p:spPr bwMode="auto">
            <a:xfrm>
              <a:off x="3130551" y="3067050"/>
              <a:ext cx="88900" cy="106363"/>
            </a:xfrm>
            <a:custGeom>
              <a:avLst/>
              <a:gdLst>
                <a:gd name="T0" fmla="*/ 0 w 56"/>
                <a:gd name="T1" fmla="*/ 61 h 67"/>
                <a:gd name="T2" fmla="*/ 56 w 56"/>
                <a:gd name="T3" fmla="*/ 0 h 67"/>
                <a:gd name="T4" fmla="*/ 56 w 56"/>
                <a:gd name="T5" fmla="*/ 6 h 67"/>
                <a:gd name="T6" fmla="*/ 6 w 56"/>
                <a:gd name="T7" fmla="*/ 67 h 67"/>
                <a:gd name="T8" fmla="*/ 0 w 56"/>
                <a:gd name="T9" fmla="*/ 61 h 67"/>
              </a:gdLst>
              <a:ahLst/>
              <a:cxnLst>
                <a:cxn ang="0">
                  <a:pos x="T0" y="T1"/>
                </a:cxn>
                <a:cxn ang="0">
                  <a:pos x="T2" y="T3"/>
                </a:cxn>
                <a:cxn ang="0">
                  <a:pos x="T4" y="T5"/>
                </a:cxn>
                <a:cxn ang="0">
                  <a:pos x="T6" y="T7"/>
                </a:cxn>
                <a:cxn ang="0">
                  <a:pos x="T8" y="T9"/>
                </a:cxn>
              </a:cxnLst>
              <a:rect l="0" t="0" r="r" b="b"/>
              <a:pathLst>
                <a:path w="56" h="67">
                  <a:moveTo>
                    <a:pt x="0" y="61"/>
                  </a:moveTo>
                  <a:lnTo>
                    <a:pt x="56" y="0"/>
                  </a:lnTo>
                  <a:lnTo>
                    <a:pt x="56" y="6"/>
                  </a:lnTo>
                  <a:lnTo>
                    <a:pt x="6" y="67"/>
                  </a:lnTo>
                  <a:lnTo>
                    <a:pt x="0" y="61"/>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7" name="Freeform 1834"/>
            <p:cNvSpPr/>
            <p:nvPr/>
          </p:nvSpPr>
          <p:spPr bwMode="auto">
            <a:xfrm>
              <a:off x="3113088" y="3059113"/>
              <a:ext cx="96838" cy="104775"/>
            </a:xfrm>
            <a:custGeom>
              <a:avLst/>
              <a:gdLst>
                <a:gd name="T0" fmla="*/ 0 w 61"/>
                <a:gd name="T1" fmla="*/ 61 h 66"/>
                <a:gd name="T2" fmla="*/ 56 w 61"/>
                <a:gd name="T3" fmla="*/ 0 h 66"/>
                <a:gd name="T4" fmla="*/ 61 w 61"/>
                <a:gd name="T5" fmla="*/ 0 h 66"/>
                <a:gd name="T6" fmla="*/ 6 w 61"/>
                <a:gd name="T7" fmla="*/ 66 h 66"/>
                <a:gd name="T8" fmla="*/ 0 w 61"/>
                <a:gd name="T9" fmla="*/ 61 h 66"/>
              </a:gdLst>
              <a:ahLst/>
              <a:cxnLst>
                <a:cxn ang="0">
                  <a:pos x="T0" y="T1"/>
                </a:cxn>
                <a:cxn ang="0">
                  <a:pos x="T2" y="T3"/>
                </a:cxn>
                <a:cxn ang="0">
                  <a:pos x="T4" y="T5"/>
                </a:cxn>
                <a:cxn ang="0">
                  <a:pos x="T6" y="T7"/>
                </a:cxn>
                <a:cxn ang="0">
                  <a:pos x="T8" y="T9"/>
                </a:cxn>
              </a:cxnLst>
              <a:rect l="0" t="0" r="r" b="b"/>
              <a:pathLst>
                <a:path w="61" h="66">
                  <a:moveTo>
                    <a:pt x="0" y="61"/>
                  </a:moveTo>
                  <a:lnTo>
                    <a:pt x="56" y="0"/>
                  </a:lnTo>
                  <a:lnTo>
                    <a:pt x="61" y="0"/>
                  </a:lnTo>
                  <a:lnTo>
                    <a:pt x="6" y="66"/>
                  </a:lnTo>
                  <a:lnTo>
                    <a:pt x="0" y="61"/>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8" name="Freeform 1835"/>
            <p:cNvSpPr/>
            <p:nvPr/>
          </p:nvSpPr>
          <p:spPr bwMode="auto">
            <a:xfrm>
              <a:off x="3105151" y="3094038"/>
              <a:ext cx="52388" cy="61913"/>
            </a:xfrm>
            <a:custGeom>
              <a:avLst/>
              <a:gdLst>
                <a:gd name="T0" fmla="*/ 0 w 33"/>
                <a:gd name="T1" fmla="*/ 33 h 39"/>
                <a:gd name="T2" fmla="*/ 27 w 33"/>
                <a:gd name="T3" fmla="*/ 0 h 39"/>
                <a:gd name="T4" fmla="*/ 33 w 33"/>
                <a:gd name="T5" fmla="*/ 0 h 39"/>
                <a:gd name="T6" fmla="*/ 5 w 33"/>
                <a:gd name="T7" fmla="*/ 39 h 39"/>
                <a:gd name="T8" fmla="*/ 0 w 33"/>
                <a:gd name="T9" fmla="*/ 33 h 39"/>
              </a:gdLst>
              <a:ahLst/>
              <a:cxnLst>
                <a:cxn ang="0">
                  <a:pos x="T0" y="T1"/>
                </a:cxn>
                <a:cxn ang="0">
                  <a:pos x="T2" y="T3"/>
                </a:cxn>
                <a:cxn ang="0">
                  <a:pos x="T4" y="T5"/>
                </a:cxn>
                <a:cxn ang="0">
                  <a:pos x="T6" y="T7"/>
                </a:cxn>
                <a:cxn ang="0">
                  <a:pos x="T8" y="T9"/>
                </a:cxn>
              </a:cxnLst>
              <a:rect l="0" t="0" r="r" b="b"/>
              <a:pathLst>
                <a:path w="33" h="39">
                  <a:moveTo>
                    <a:pt x="0" y="33"/>
                  </a:moveTo>
                  <a:lnTo>
                    <a:pt x="27" y="0"/>
                  </a:lnTo>
                  <a:lnTo>
                    <a:pt x="33" y="0"/>
                  </a:lnTo>
                  <a:lnTo>
                    <a:pt x="5" y="39"/>
                  </a:lnTo>
                  <a:lnTo>
                    <a:pt x="0" y="33"/>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49" name="Freeform 1836"/>
            <p:cNvSpPr/>
            <p:nvPr/>
          </p:nvSpPr>
          <p:spPr bwMode="auto">
            <a:xfrm>
              <a:off x="3105151" y="3094038"/>
              <a:ext cx="25400" cy="34925"/>
            </a:xfrm>
            <a:custGeom>
              <a:avLst/>
              <a:gdLst>
                <a:gd name="T0" fmla="*/ 0 w 16"/>
                <a:gd name="T1" fmla="*/ 17 h 22"/>
                <a:gd name="T2" fmla="*/ 11 w 16"/>
                <a:gd name="T3" fmla="*/ 0 h 22"/>
                <a:gd name="T4" fmla="*/ 16 w 16"/>
                <a:gd name="T5" fmla="*/ 6 h 22"/>
                <a:gd name="T6" fmla="*/ 0 w 16"/>
                <a:gd name="T7" fmla="*/ 22 h 22"/>
                <a:gd name="T8" fmla="*/ 0 w 16"/>
                <a:gd name="T9" fmla="*/ 17 h 22"/>
              </a:gdLst>
              <a:ahLst/>
              <a:cxnLst>
                <a:cxn ang="0">
                  <a:pos x="T0" y="T1"/>
                </a:cxn>
                <a:cxn ang="0">
                  <a:pos x="T2" y="T3"/>
                </a:cxn>
                <a:cxn ang="0">
                  <a:pos x="T4" y="T5"/>
                </a:cxn>
                <a:cxn ang="0">
                  <a:pos x="T6" y="T7"/>
                </a:cxn>
                <a:cxn ang="0">
                  <a:pos x="T8" y="T9"/>
                </a:cxn>
              </a:cxnLst>
              <a:rect l="0" t="0" r="r" b="b"/>
              <a:pathLst>
                <a:path w="16" h="22">
                  <a:moveTo>
                    <a:pt x="0" y="17"/>
                  </a:moveTo>
                  <a:lnTo>
                    <a:pt x="11" y="0"/>
                  </a:lnTo>
                  <a:lnTo>
                    <a:pt x="16" y="6"/>
                  </a:lnTo>
                  <a:lnTo>
                    <a:pt x="0" y="22"/>
                  </a:lnTo>
                  <a:lnTo>
                    <a:pt x="0" y="17"/>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0" name="Freeform 1837"/>
            <p:cNvSpPr/>
            <p:nvPr/>
          </p:nvSpPr>
          <p:spPr bwMode="auto">
            <a:xfrm>
              <a:off x="3378201" y="3163888"/>
              <a:ext cx="184150" cy="230188"/>
            </a:xfrm>
            <a:custGeom>
              <a:avLst/>
              <a:gdLst>
                <a:gd name="T0" fmla="*/ 0 w 116"/>
                <a:gd name="T1" fmla="*/ 134 h 145"/>
                <a:gd name="T2" fmla="*/ 105 w 116"/>
                <a:gd name="T3" fmla="*/ 0 h 145"/>
                <a:gd name="T4" fmla="*/ 116 w 116"/>
                <a:gd name="T5" fmla="*/ 12 h 145"/>
                <a:gd name="T6" fmla="*/ 11 w 116"/>
                <a:gd name="T7" fmla="*/ 145 h 145"/>
                <a:gd name="T8" fmla="*/ 0 w 116"/>
                <a:gd name="T9" fmla="*/ 134 h 145"/>
              </a:gdLst>
              <a:ahLst/>
              <a:cxnLst>
                <a:cxn ang="0">
                  <a:pos x="T0" y="T1"/>
                </a:cxn>
                <a:cxn ang="0">
                  <a:pos x="T2" y="T3"/>
                </a:cxn>
                <a:cxn ang="0">
                  <a:pos x="T4" y="T5"/>
                </a:cxn>
                <a:cxn ang="0">
                  <a:pos x="T6" y="T7"/>
                </a:cxn>
                <a:cxn ang="0">
                  <a:pos x="T8" y="T9"/>
                </a:cxn>
              </a:cxnLst>
              <a:rect l="0" t="0" r="r" b="b"/>
              <a:pathLst>
                <a:path w="116" h="145">
                  <a:moveTo>
                    <a:pt x="0" y="134"/>
                  </a:moveTo>
                  <a:lnTo>
                    <a:pt x="105" y="0"/>
                  </a:lnTo>
                  <a:lnTo>
                    <a:pt x="116" y="12"/>
                  </a:lnTo>
                  <a:lnTo>
                    <a:pt x="11" y="145"/>
                  </a:lnTo>
                  <a:lnTo>
                    <a:pt x="0" y="134"/>
                  </a:lnTo>
                  <a:close/>
                </a:path>
              </a:pathLst>
            </a:custGeom>
            <a:solidFill>
              <a:srgbClr val="AC9C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1" name="Freeform 1838"/>
            <p:cNvSpPr/>
            <p:nvPr/>
          </p:nvSpPr>
          <p:spPr bwMode="auto">
            <a:xfrm>
              <a:off x="3527426" y="3182938"/>
              <a:ext cx="26988" cy="25400"/>
            </a:xfrm>
            <a:custGeom>
              <a:avLst/>
              <a:gdLst>
                <a:gd name="T0" fmla="*/ 0 w 17"/>
                <a:gd name="T1" fmla="*/ 11 h 16"/>
                <a:gd name="T2" fmla="*/ 11 w 17"/>
                <a:gd name="T3" fmla="*/ 0 h 16"/>
                <a:gd name="T4" fmla="*/ 17 w 17"/>
                <a:gd name="T5" fmla="*/ 5 h 16"/>
                <a:gd name="T6" fmla="*/ 6 w 17"/>
                <a:gd name="T7" fmla="*/ 16 h 16"/>
                <a:gd name="T8" fmla="*/ 0 w 17"/>
                <a:gd name="T9" fmla="*/ 11 h 16"/>
              </a:gdLst>
              <a:ahLst/>
              <a:cxnLst>
                <a:cxn ang="0">
                  <a:pos x="T0" y="T1"/>
                </a:cxn>
                <a:cxn ang="0">
                  <a:pos x="T2" y="T3"/>
                </a:cxn>
                <a:cxn ang="0">
                  <a:pos x="T4" y="T5"/>
                </a:cxn>
                <a:cxn ang="0">
                  <a:pos x="T6" y="T7"/>
                </a:cxn>
                <a:cxn ang="0">
                  <a:pos x="T8" y="T9"/>
                </a:cxn>
              </a:cxnLst>
              <a:rect l="0" t="0" r="r" b="b"/>
              <a:pathLst>
                <a:path w="17" h="16">
                  <a:moveTo>
                    <a:pt x="0" y="11"/>
                  </a:moveTo>
                  <a:lnTo>
                    <a:pt x="11" y="0"/>
                  </a:lnTo>
                  <a:lnTo>
                    <a:pt x="17" y="5"/>
                  </a:lnTo>
                  <a:lnTo>
                    <a:pt x="6" y="16"/>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2" name="Freeform 1839"/>
            <p:cNvSpPr/>
            <p:nvPr/>
          </p:nvSpPr>
          <p:spPr bwMode="auto">
            <a:xfrm>
              <a:off x="3395663" y="3208338"/>
              <a:ext cx="131763" cy="158750"/>
            </a:xfrm>
            <a:custGeom>
              <a:avLst/>
              <a:gdLst>
                <a:gd name="T0" fmla="*/ 0 w 83"/>
                <a:gd name="T1" fmla="*/ 95 h 100"/>
                <a:gd name="T2" fmla="*/ 83 w 83"/>
                <a:gd name="T3" fmla="*/ 0 h 100"/>
                <a:gd name="T4" fmla="*/ 83 w 83"/>
                <a:gd name="T5" fmla="*/ 6 h 100"/>
                <a:gd name="T6" fmla="*/ 5 w 83"/>
                <a:gd name="T7" fmla="*/ 100 h 100"/>
                <a:gd name="T8" fmla="*/ 0 w 83"/>
                <a:gd name="T9" fmla="*/ 95 h 100"/>
              </a:gdLst>
              <a:ahLst/>
              <a:cxnLst>
                <a:cxn ang="0">
                  <a:pos x="T0" y="T1"/>
                </a:cxn>
                <a:cxn ang="0">
                  <a:pos x="T2" y="T3"/>
                </a:cxn>
                <a:cxn ang="0">
                  <a:pos x="T4" y="T5"/>
                </a:cxn>
                <a:cxn ang="0">
                  <a:pos x="T6" y="T7"/>
                </a:cxn>
                <a:cxn ang="0">
                  <a:pos x="T8" y="T9"/>
                </a:cxn>
              </a:cxnLst>
              <a:rect l="0" t="0" r="r" b="b"/>
              <a:pathLst>
                <a:path w="83" h="100">
                  <a:moveTo>
                    <a:pt x="0" y="95"/>
                  </a:moveTo>
                  <a:lnTo>
                    <a:pt x="83" y="0"/>
                  </a:lnTo>
                  <a:lnTo>
                    <a:pt x="83" y="6"/>
                  </a:lnTo>
                  <a:lnTo>
                    <a:pt x="5" y="100"/>
                  </a:lnTo>
                  <a:lnTo>
                    <a:pt x="0" y="95"/>
                  </a:lnTo>
                  <a:close/>
                </a:path>
              </a:pathLst>
            </a:custGeom>
            <a:solidFill>
              <a:srgbClr val="31271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3" name="Freeform 1840"/>
            <p:cNvSpPr/>
            <p:nvPr/>
          </p:nvSpPr>
          <p:spPr bwMode="auto">
            <a:xfrm>
              <a:off x="3360738" y="3084513"/>
              <a:ext cx="42863" cy="36513"/>
            </a:xfrm>
            <a:custGeom>
              <a:avLst/>
              <a:gdLst>
                <a:gd name="T0" fmla="*/ 0 w 27"/>
                <a:gd name="T1" fmla="*/ 23 h 23"/>
                <a:gd name="T2" fmla="*/ 22 w 27"/>
                <a:gd name="T3" fmla="*/ 0 h 23"/>
                <a:gd name="T4" fmla="*/ 27 w 27"/>
                <a:gd name="T5" fmla="*/ 0 h 23"/>
                <a:gd name="T6" fmla="*/ 5 w 27"/>
                <a:gd name="T7" fmla="*/ 23 h 23"/>
                <a:gd name="T8" fmla="*/ 0 w 27"/>
                <a:gd name="T9" fmla="*/ 23 h 23"/>
              </a:gdLst>
              <a:ahLst/>
              <a:cxnLst>
                <a:cxn ang="0">
                  <a:pos x="T0" y="T1"/>
                </a:cxn>
                <a:cxn ang="0">
                  <a:pos x="T2" y="T3"/>
                </a:cxn>
                <a:cxn ang="0">
                  <a:pos x="T4" y="T5"/>
                </a:cxn>
                <a:cxn ang="0">
                  <a:pos x="T6" y="T7"/>
                </a:cxn>
                <a:cxn ang="0">
                  <a:pos x="T8" y="T9"/>
                </a:cxn>
              </a:cxnLst>
              <a:rect l="0" t="0" r="r" b="b"/>
              <a:pathLst>
                <a:path w="27" h="23">
                  <a:moveTo>
                    <a:pt x="0" y="23"/>
                  </a:moveTo>
                  <a:lnTo>
                    <a:pt x="22" y="0"/>
                  </a:lnTo>
                  <a:lnTo>
                    <a:pt x="27" y="0"/>
                  </a:lnTo>
                  <a:lnTo>
                    <a:pt x="5" y="23"/>
                  </a:lnTo>
                  <a:lnTo>
                    <a:pt x="0" y="23"/>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4" name="Freeform 1841"/>
            <p:cNvSpPr/>
            <p:nvPr/>
          </p:nvSpPr>
          <p:spPr bwMode="auto">
            <a:xfrm>
              <a:off x="3341688" y="3067050"/>
              <a:ext cx="44450" cy="53975"/>
            </a:xfrm>
            <a:custGeom>
              <a:avLst/>
              <a:gdLst>
                <a:gd name="T0" fmla="*/ 0 w 28"/>
                <a:gd name="T1" fmla="*/ 34 h 34"/>
                <a:gd name="T2" fmla="*/ 23 w 28"/>
                <a:gd name="T3" fmla="*/ 6 h 34"/>
                <a:gd name="T4" fmla="*/ 28 w 28"/>
                <a:gd name="T5" fmla="*/ 0 h 34"/>
                <a:gd name="T6" fmla="*/ 6 w 28"/>
                <a:gd name="T7" fmla="*/ 28 h 34"/>
                <a:gd name="T8" fmla="*/ 0 w 28"/>
                <a:gd name="T9" fmla="*/ 34 h 34"/>
              </a:gdLst>
              <a:ahLst/>
              <a:cxnLst>
                <a:cxn ang="0">
                  <a:pos x="T0" y="T1"/>
                </a:cxn>
                <a:cxn ang="0">
                  <a:pos x="T2" y="T3"/>
                </a:cxn>
                <a:cxn ang="0">
                  <a:pos x="T4" y="T5"/>
                </a:cxn>
                <a:cxn ang="0">
                  <a:pos x="T6" y="T7"/>
                </a:cxn>
                <a:cxn ang="0">
                  <a:pos x="T8" y="T9"/>
                </a:cxn>
              </a:cxnLst>
              <a:rect l="0" t="0" r="r" b="b"/>
              <a:pathLst>
                <a:path w="28" h="34">
                  <a:moveTo>
                    <a:pt x="0" y="34"/>
                  </a:moveTo>
                  <a:lnTo>
                    <a:pt x="23" y="6"/>
                  </a:lnTo>
                  <a:lnTo>
                    <a:pt x="28" y="0"/>
                  </a:lnTo>
                  <a:lnTo>
                    <a:pt x="6" y="28"/>
                  </a:lnTo>
                  <a:lnTo>
                    <a:pt x="0" y="34"/>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5" name="Freeform 1842"/>
            <p:cNvSpPr/>
            <p:nvPr/>
          </p:nvSpPr>
          <p:spPr bwMode="auto">
            <a:xfrm>
              <a:off x="3298826" y="3190875"/>
              <a:ext cx="34925" cy="34925"/>
            </a:xfrm>
            <a:custGeom>
              <a:avLst/>
              <a:gdLst>
                <a:gd name="T0" fmla="*/ 0 w 22"/>
                <a:gd name="T1" fmla="*/ 22 h 22"/>
                <a:gd name="T2" fmla="*/ 16 w 22"/>
                <a:gd name="T3" fmla="*/ 0 h 22"/>
                <a:gd name="T4" fmla="*/ 22 w 22"/>
                <a:gd name="T5" fmla="*/ 6 h 22"/>
                <a:gd name="T6" fmla="*/ 0 w 22"/>
                <a:gd name="T7" fmla="*/ 22 h 22"/>
                <a:gd name="T8" fmla="*/ 0 w 22"/>
                <a:gd name="T9" fmla="*/ 22 h 22"/>
              </a:gdLst>
              <a:ahLst/>
              <a:cxnLst>
                <a:cxn ang="0">
                  <a:pos x="T0" y="T1"/>
                </a:cxn>
                <a:cxn ang="0">
                  <a:pos x="T2" y="T3"/>
                </a:cxn>
                <a:cxn ang="0">
                  <a:pos x="T4" y="T5"/>
                </a:cxn>
                <a:cxn ang="0">
                  <a:pos x="T6" y="T7"/>
                </a:cxn>
                <a:cxn ang="0">
                  <a:pos x="T8" y="T9"/>
                </a:cxn>
              </a:cxnLst>
              <a:rect l="0" t="0" r="r" b="b"/>
              <a:pathLst>
                <a:path w="22" h="22">
                  <a:moveTo>
                    <a:pt x="0" y="22"/>
                  </a:moveTo>
                  <a:lnTo>
                    <a:pt x="16" y="0"/>
                  </a:lnTo>
                  <a:lnTo>
                    <a:pt x="22" y="6"/>
                  </a:lnTo>
                  <a:lnTo>
                    <a:pt x="0" y="22"/>
                  </a:lnTo>
                  <a:lnTo>
                    <a:pt x="0" y="22"/>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6" name="Freeform 1843"/>
            <p:cNvSpPr/>
            <p:nvPr/>
          </p:nvSpPr>
          <p:spPr bwMode="auto">
            <a:xfrm>
              <a:off x="3281363" y="3182938"/>
              <a:ext cx="34925" cy="42863"/>
            </a:xfrm>
            <a:custGeom>
              <a:avLst/>
              <a:gdLst>
                <a:gd name="T0" fmla="*/ 0 w 22"/>
                <a:gd name="T1" fmla="*/ 27 h 27"/>
                <a:gd name="T2" fmla="*/ 22 w 22"/>
                <a:gd name="T3" fmla="*/ 0 h 27"/>
                <a:gd name="T4" fmla="*/ 22 w 22"/>
                <a:gd name="T5" fmla="*/ 0 h 27"/>
                <a:gd name="T6" fmla="*/ 0 w 22"/>
                <a:gd name="T7" fmla="*/ 27 h 27"/>
                <a:gd name="T8" fmla="*/ 0 w 22"/>
                <a:gd name="T9" fmla="*/ 27 h 27"/>
              </a:gdLst>
              <a:ahLst/>
              <a:cxnLst>
                <a:cxn ang="0">
                  <a:pos x="T0" y="T1"/>
                </a:cxn>
                <a:cxn ang="0">
                  <a:pos x="T2" y="T3"/>
                </a:cxn>
                <a:cxn ang="0">
                  <a:pos x="T4" y="T5"/>
                </a:cxn>
                <a:cxn ang="0">
                  <a:pos x="T6" y="T7"/>
                </a:cxn>
                <a:cxn ang="0">
                  <a:pos x="T8" y="T9"/>
                </a:cxn>
              </a:cxnLst>
              <a:rect l="0" t="0" r="r" b="b"/>
              <a:pathLst>
                <a:path w="22" h="27">
                  <a:moveTo>
                    <a:pt x="0" y="27"/>
                  </a:moveTo>
                  <a:lnTo>
                    <a:pt x="22" y="0"/>
                  </a:lnTo>
                  <a:lnTo>
                    <a:pt x="22" y="0"/>
                  </a:lnTo>
                  <a:lnTo>
                    <a:pt x="0" y="27"/>
                  </a:lnTo>
                  <a:lnTo>
                    <a:pt x="0" y="2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7" name="Freeform 1844"/>
            <p:cNvSpPr/>
            <p:nvPr/>
          </p:nvSpPr>
          <p:spPr bwMode="auto">
            <a:xfrm>
              <a:off x="3341688" y="3225800"/>
              <a:ext cx="26988" cy="36513"/>
            </a:xfrm>
            <a:custGeom>
              <a:avLst/>
              <a:gdLst>
                <a:gd name="T0" fmla="*/ 0 w 17"/>
                <a:gd name="T1" fmla="*/ 23 h 23"/>
                <a:gd name="T2" fmla="*/ 17 w 17"/>
                <a:gd name="T3" fmla="*/ 0 h 23"/>
                <a:gd name="T4" fmla="*/ 17 w 17"/>
                <a:gd name="T5" fmla="*/ 0 h 23"/>
                <a:gd name="T6" fmla="*/ 0 w 17"/>
                <a:gd name="T7" fmla="*/ 23 h 23"/>
                <a:gd name="T8" fmla="*/ 0 w 17"/>
                <a:gd name="T9" fmla="*/ 23 h 23"/>
              </a:gdLst>
              <a:ahLst/>
              <a:cxnLst>
                <a:cxn ang="0">
                  <a:pos x="T0" y="T1"/>
                </a:cxn>
                <a:cxn ang="0">
                  <a:pos x="T2" y="T3"/>
                </a:cxn>
                <a:cxn ang="0">
                  <a:pos x="T4" y="T5"/>
                </a:cxn>
                <a:cxn ang="0">
                  <a:pos x="T6" y="T7"/>
                </a:cxn>
                <a:cxn ang="0">
                  <a:pos x="T8" y="T9"/>
                </a:cxn>
              </a:cxnLst>
              <a:rect l="0" t="0" r="r" b="b"/>
              <a:pathLst>
                <a:path w="17" h="23">
                  <a:moveTo>
                    <a:pt x="0" y="23"/>
                  </a:moveTo>
                  <a:lnTo>
                    <a:pt x="17" y="0"/>
                  </a:lnTo>
                  <a:lnTo>
                    <a:pt x="17" y="0"/>
                  </a:lnTo>
                  <a:lnTo>
                    <a:pt x="0" y="23"/>
                  </a:lnTo>
                  <a:lnTo>
                    <a:pt x="0" y="23"/>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8" name="Freeform 1845"/>
            <p:cNvSpPr/>
            <p:nvPr/>
          </p:nvSpPr>
          <p:spPr bwMode="auto">
            <a:xfrm>
              <a:off x="3324226" y="3217863"/>
              <a:ext cx="36513" cy="44450"/>
            </a:xfrm>
            <a:custGeom>
              <a:avLst/>
              <a:gdLst>
                <a:gd name="T0" fmla="*/ 0 w 23"/>
                <a:gd name="T1" fmla="*/ 28 h 28"/>
                <a:gd name="T2" fmla="*/ 17 w 23"/>
                <a:gd name="T3" fmla="*/ 0 h 28"/>
                <a:gd name="T4" fmla="*/ 23 w 23"/>
                <a:gd name="T5" fmla="*/ 0 h 28"/>
                <a:gd name="T6" fmla="*/ 0 w 23"/>
                <a:gd name="T7" fmla="*/ 28 h 28"/>
                <a:gd name="T8" fmla="*/ 0 w 23"/>
                <a:gd name="T9" fmla="*/ 28 h 28"/>
              </a:gdLst>
              <a:ahLst/>
              <a:cxnLst>
                <a:cxn ang="0">
                  <a:pos x="T0" y="T1"/>
                </a:cxn>
                <a:cxn ang="0">
                  <a:pos x="T2" y="T3"/>
                </a:cxn>
                <a:cxn ang="0">
                  <a:pos x="T4" y="T5"/>
                </a:cxn>
                <a:cxn ang="0">
                  <a:pos x="T6" y="T7"/>
                </a:cxn>
                <a:cxn ang="0">
                  <a:pos x="T8" y="T9"/>
                </a:cxn>
              </a:cxnLst>
              <a:rect l="0" t="0" r="r" b="b"/>
              <a:pathLst>
                <a:path w="23" h="28">
                  <a:moveTo>
                    <a:pt x="0" y="28"/>
                  </a:moveTo>
                  <a:lnTo>
                    <a:pt x="17" y="0"/>
                  </a:lnTo>
                  <a:lnTo>
                    <a:pt x="23" y="0"/>
                  </a:lnTo>
                  <a:lnTo>
                    <a:pt x="0" y="28"/>
                  </a:lnTo>
                  <a:lnTo>
                    <a:pt x="0" y="28"/>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59" name="Freeform 1846"/>
            <p:cNvSpPr/>
            <p:nvPr/>
          </p:nvSpPr>
          <p:spPr bwMode="auto">
            <a:xfrm>
              <a:off x="3378201" y="3262313"/>
              <a:ext cx="34925" cy="34925"/>
            </a:xfrm>
            <a:custGeom>
              <a:avLst/>
              <a:gdLst>
                <a:gd name="T0" fmla="*/ 0 w 22"/>
                <a:gd name="T1" fmla="*/ 22 h 22"/>
                <a:gd name="T2" fmla="*/ 22 w 22"/>
                <a:gd name="T3" fmla="*/ 0 h 22"/>
                <a:gd name="T4" fmla="*/ 22 w 22"/>
                <a:gd name="T5" fmla="*/ 0 h 22"/>
                <a:gd name="T6" fmla="*/ 5 w 22"/>
                <a:gd name="T7" fmla="*/ 22 h 22"/>
                <a:gd name="T8" fmla="*/ 0 w 22"/>
                <a:gd name="T9" fmla="*/ 22 h 22"/>
              </a:gdLst>
              <a:ahLst/>
              <a:cxnLst>
                <a:cxn ang="0">
                  <a:pos x="T0" y="T1"/>
                </a:cxn>
                <a:cxn ang="0">
                  <a:pos x="T2" y="T3"/>
                </a:cxn>
                <a:cxn ang="0">
                  <a:pos x="T4" y="T5"/>
                </a:cxn>
                <a:cxn ang="0">
                  <a:pos x="T6" y="T7"/>
                </a:cxn>
                <a:cxn ang="0">
                  <a:pos x="T8" y="T9"/>
                </a:cxn>
              </a:cxnLst>
              <a:rect l="0" t="0" r="r" b="b"/>
              <a:pathLst>
                <a:path w="22" h="22">
                  <a:moveTo>
                    <a:pt x="0" y="22"/>
                  </a:moveTo>
                  <a:lnTo>
                    <a:pt x="22" y="0"/>
                  </a:lnTo>
                  <a:lnTo>
                    <a:pt x="22" y="0"/>
                  </a:lnTo>
                  <a:lnTo>
                    <a:pt x="5" y="22"/>
                  </a:lnTo>
                  <a:lnTo>
                    <a:pt x="0" y="22"/>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0" name="Freeform 1847"/>
            <p:cNvSpPr/>
            <p:nvPr/>
          </p:nvSpPr>
          <p:spPr bwMode="auto">
            <a:xfrm>
              <a:off x="3360738" y="3252788"/>
              <a:ext cx="34925" cy="44450"/>
            </a:xfrm>
            <a:custGeom>
              <a:avLst/>
              <a:gdLst>
                <a:gd name="T0" fmla="*/ 0 w 22"/>
                <a:gd name="T1" fmla="*/ 22 h 28"/>
                <a:gd name="T2" fmla="*/ 22 w 22"/>
                <a:gd name="T3" fmla="*/ 0 h 28"/>
                <a:gd name="T4" fmla="*/ 22 w 22"/>
                <a:gd name="T5" fmla="*/ 0 h 28"/>
                <a:gd name="T6" fmla="*/ 0 w 22"/>
                <a:gd name="T7" fmla="*/ 28 h 28"/>
                <a:gd name="T8" fmla="*/ 0 w 22"/>
                <a:gd name="T9" fmla="*/ 22 h 28"/>
              </a:gdLst>
              <a:ahLst/>
              <a:cxnLst>
                <a:cxn ang="0">
                  <a:pos x="T0" y="T1"/>
                </a:cxn>
                <a:cxn ang="0">
                  <a:pos x="T2" y="T3"/>
                </a:cxn>
                <a:cxn ang="0">
                  <a:pos x="T4" y="T5"/>
                </a:cxn>
                <a:cxn ang="0">
                  <a:pos x="T6" y="T7"/>
                </a:cxn>
                <a:cxn ang="0">
                  <a:pos x="T8" y="T9"/>
                </a:cxn>
              </a:cxnLst>
              <a:rect l="0" t="0" r="r" b="b"/>
              <a:pathLst>
                <a:path w="22" h="28">
                  <a:moveTo>
                    <a:pt x="0" y="22"/>
                  </a:moveTo>
                  <a:lnTo>
                    <a:pt x="22" y="0"/>
                  </a:lnTo>
                  <a:lnTo>
                    <a:pt x="22" y="0"/>
                  </a:lnTo>
                  <a:lnTo>
                    <a:pt x="0" y="28"/>
                  </a:lnTo>
                  <a:lnTo>
                    <a:pt x="0" y="22"/>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1" name="Freeform 1848"/>
            <p:cNvSpPr/>
            <p:nvPr/>
          </p:nvSpPr>
          <p:spPr bwMode="auto">
            <a:xfrm>
              <a:off x="3333751" y="3049588"/>
              <a:ext cx="34925" cy="44450"/>
            </a:xfrm>
            <a:custGeom>
              <a:avLst/>
              <a:gdLst>
                <a:gd name="T0" fmla="*/ 0 w 22"/>
                <a:gd name="T1" fmla="*/ 28 h 28"/>
                <a:gd name="T2" fmla="*/ 17 w 22"/>
                <a:gd name="T3" fmla="*/ 6 h 28"/>
                <a:gd name="T4" fmla="*/ 22 w 22"/>
                <a:gd name="T5" fmla="*/ 0 h 28"/>
                <a:gd name="T6" fmla="*/ 5 w 22"/>
                <a:gd name="T7" fmla="*/ 22 h 28"/>
                <a:gd name="T8" fmla="*/ 0 w 22"/>
                <a:gd name="T9" fmla="*/ 28 h 28"/>
              </a:gdLst>
              <a:ahLst/>
              <a:cxnLst>
                <a:cxn ang="0">
                  <a:pos x="T0" y="T1"/>
                </a:cxn>
                <a:cxn ang="0">
                  <a:pos x="T2" y="T3"/>
                </a:cxn>
                <a:cxn ang="0">
                  <a:pos x="T4" y="T5"/>
                </a:cxn>
                <a:cxn ang="0">
                  <a:pos x="T6" y="T7"/>
                </a:cxn>
                <a:cxn ang="0">
                  <a:pos x="T8" y="T9"/>
                </a:cxn>
              </a:cxnLst>
              <a:rect l="0" t="0" r="r" b="b"/>
              <a:pathLst>
                <a:path w="22" h="28">
                  <a:moveTo>
                    <a:pt x="0" y="28"/>
                  </a:moveTo>
                  <a:lnTo>
                    <a:pt x="17" y="6"/>
                  </a:lnTo>
                  <a:lnTo>
                    <a:pt x="22" y="0"/>
                  </a:lnTo>
                  <a:lnTo>
                    <a:pt x="5" y="22"/>
                  </a:lnTo>
                  <a:lnTo>
                    <a:pt x="0" y="28"/>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2" name="Freeform 1849"/>
            <p:cNvSpPr/>
            <p:nvPr/>
          </p:nvSpPr>
          <p:spPr bwMode="auto">
            <a:xfrm>
              <a:off x="3306763" y="3041650"/>
              <a:ext cx="44450" cy="52388"/>
            </a:xfrm>
            <a:custGeom>
              <a:avLst/>
              <a:gdLst>
                <a:gd name="T0" fmla="*/ 0 w 28"/>
                <a:gd name="T1" fmla="*/ 33 h 33"/>
                <a:gd name="T2" fmla="*/ 22 w 28"/>
                <a:gd name="T3" fmla="*/ 5 h 33"/>
                <a:gd name="T4" fmla="*/ 28 w 28"/>
                <a:gd name="T5" fmla="*/ 0 h 33"/>
                <a:gd name="T6" fmla="*/ 6 w 28"/>
                <a:gd name="T7" fmla="*/ 27 h 33"/>
                <a:gd name="T8" fmla="*/ 0 w 28"/>
                <a:gd name="T9" fmla="*/ 33 h 33"/>
              </a:gdLst>
              <a:ahLst/>
              <a:cxnLst>
                <a:cxn ang="0">
                  <a:pos x="T0" y="T1"/>
                </a:cxn>
                <a:cxn ang="0">
                  <a:pos x="T2" y="T3"/>
                </a:cxn>
                <a:cxn ang="0">
                  <a:pos x="T4" y="T5"/>
                </a:cxn>
                <a:cxn ang="0">
                  <a:pos x="T6" y="T7"/>
                </a:cxn>
                <a:cxn ang="0">
                  <a:pos x="T8" y="T9"/>
                </a:cxn>
              </a:cxnLst>
              <a:rect l="0" t="0" r="r" b="b"/>
              <a:pathLst>
                <a:path w="28" h="33">
                  <a:moveTo>
                    <a:pt x="0" y="33"/>
                  </a:moveTo>
                  <a:lnTo>
                    <a:pt x="22" y="5"/>
                  </a:lnTo>
                  <a:lnTo>
                    <a:pt x="28" y="0"/>
                  </a:lnTo>
                  <a:lnTo>
                    <a:pt x="6" y="27"/>
                  </a:lnTo>
                  <a:lnTo>
                    <a:pt x="0" y="33"/>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3" name="Freeform 1850"/>
            <p:cNvSpPr/>
            <p:nvPr/>
          </p:nvSpPr>
          <p:spPr bwMode="auto">
            <a:xfrm>
              <a:off x="3298826" y="3024188"/>
              <a:ext cx="34925" cy="42863"/>
            </a:xfrm>
            <a:custGeom>
              <a:avLst/>
              <a:gdLst>
                <a:gd name="T0" fmla="*/ 0 w 22"/>
                <a:gd name="T1" fmla="*/ 27 h 27"/>
                <a:gd name="T2" fmla="*/ 16 w 22"/>
                <a:gd name="T3" fmla="*/ 5 h 27"/>
                <a:gd name="T4" fmla="*/ 22 w 22"/>
                <a:gd name="T5" fmla="*/ 0 h 27"/>
                <a:gd name="T6" fmla="*/ 5 w 22"/>
                <a:gd name="T7" fmla="*/ 22 h 27"/>
                <a:gd name="T8" fmla="*/ 0 w 22"/>
                <a:gd name="T9" fmla="*/ 27 h 27"/>
              </a:gdLst>
              <a:ahLst/>
              <a:cxnLst>
                <a:cxn ang="0">
                  <a:pos x="T0" y="T1"/>
                </a:cxn>
                <a:cxn ang="0">
                  <a:pos x="T2" y="T3"/>
                </a:cxn>
                <a:cxn ang="0">
                  <a:pos x="T4" y="T5"/>
                </a:cxn>
                <a:cxn ang="0">
                  <a:pos x="T6" y="T7"/>
                </a:cxn>
                <a:cxn ang="0">
                  <a:pos x="T8" y="T9"/>
                </a:cxn>
              </a:cxnLst>
              <a:rect l="0" t="0" r="r" b="b"/>
              <a:pathLst>
                <a:path w="22" h="27">
                  <a:moveTo>
                    <a:pt x="0" y="27"/>
                  </a:moveTo>
                  <a:lnTo>
                    <a:pt x="16" y="5"/>
                  </a:lnTo>
                  <a:lnTo>
                    <a:pt x="22" y="0"/>
                  </a:lnTo>
                  <a:lnTo>
                    <a:pt x="5" y="22"/>
                  </a:lnTo>
                  <a:lnTo>
                    <a:pt x="0" y="27"/>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4" name="Freeform 1851"/>
            <p:cNvSpPr/>
            <p:nvPr/>
          </p:nvSpPr>
          <p:spPr bwMode="auto">
            <a:xfrm>
              <a:off x="3281363" y="3014663"/>
              <a:ext cx="34925" cy="44450"/>
            </a:xfrm>
            <a:custGeom>
              <a:avLst/>
              <a:gdLst>
                <a:gd name="T0" fmla="*/ 0 w 22"/>
                <a:gd name="T1" fmla="*/ 28 h 28"/>
                <a:gd name="T2" fmla="*/ 16 w 22"/>
                <a:gd name="T3" fmla="*/ 6 h 28"/>
                <a:gd name="T4" fmla="*/ 22 w 22"/>
                <a:gd name="T5" fmla="*/ 0 h 28"/>
                <a:gd name="T6" fmla="*/ 5 w 22"/>
                <a:gd name="T7" fmla="*/ 28 h 28"/>
                <a:gd name="T8" fmla="*/ 0 w 22"/>
                <a:gd name="T9" fmla="*/ 28 h 28"/>
              </a:gdLst>
              <a:ahLst/>
              <a:cxnLst>
                <a:cxn ang="0">
                  <a:pos x="T0" y="T1"/>
                </a:cxn>
                <a:cxn ang="0">
                  <a:pos x="T2" y="T3"/>
                </a:cxn>
                <a:cxn ang="0">
                  <a:pos x="T4" y="T5"/>
                </a:cxn>
                <a:cxn ang="0">
                  <a:pos x="T6" y="T7"/>
                </a:cxn>
                <a:cxn ang="0">
                  <a:pos x="T8" y="T9"/>
                </a:cxn>
              </a:cxnLst>
              <a:rect l="0" t="0" r="r" b="b"/>
              <a:pathLst>
                <a:path w="22" h="28">
                  <a:moveTo>
                    <a:pt x="0" y="28"/>
                  </a:moveTo>
                  <a:lnTo>
                    <a:pt x="16" y="6"/>
                  </a:lnTo>
                  <a:lnTo>
                    <a:pt x="22" y="0"/>
                  </a:lnTo>
                  <a:lnTo>
                    <a:pt x="5" y="28"/>
                  </a:lnTo>
                  <a:lnTo>
                    <a:pt x="0" y="28"/>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5" name="Freeform 1852"/>
            <p:cNvSpPr/>
            <p:nvPr/>
          </p:nvSpPr>
          <p:spPr bwMode="auto">
            <a:xfrm>
              <a:off x="3175001" y="3411538"/>
              <a:ext cx="185738" cy="220663"/>
            </a:xfrm>
            <a:custGeom>
              <a:avLst/>
              <a:gdLst>
                <a:gd name="T0" fmla="*/ 0 w 117"/>
                <a:gd name="T1" fmla="*/ 128 h 139"/>
                <a:gd name="T2" fmla="*/ 105 w 117"/>
                <a:gd name="T3" fmla="*/ 0 h 139"/>
                <a:gd name="T4" fmla="*/ 117 w 117"/>
                <a:gd name="T5" fmla="*/ 11 h 139"/>
                <a:gd name="T6" fmla="*/ 11 w 117"/>
                <a:gd name="T7" fmla="*/ 139 h 139"/>
                <a:gd name="T8" fmla="*/ 0 w 117"/>
                <a:gd name="T9" fmla="*/ 128 h 139"/>
              </a:gdLst>
              <a:ahLst/>
              <a:cxnLst>
                <a:cxn ang="0">
                  <a:pos x="T0" y="T1"/>
                </a:cxn>
                <a:cxn ang="0">
                  <a:pos x="T2" y="T3"/>
                </a:cxn>
                <a:cxn ang="0">
                  <a:pos x="T4" y="T5"/>
                </a:cxn>
                <a:cxn ang="0">
                  <a:pos x="T6" y="T7"/>
                </a:cxn>
                <a:cxn ang="0">
                  <a:pos x="T8" y="T9"/>
                </a:cxn>
              </a:cxnLst>
              <a:rect l="0" t="0" r="r" b="b"/>
              <a:pathLst>
                <a:path w="117" h="139">
                  <a:moveTo>
                    <a:pt x="0" y="128"/>
                  </a:moveTo>
                  <a:lnTo>
                    <a:pt x="105" y="0"/>
                  </a:lnTo>
                  <a:lnTo>
                    <a:pt x="117" y="11"/>
                  </a:lnTo>
                  <a:lnTo>
                    <a:pt x="11" y="139"/>
                  </a:lnTo>
                  <a:lnTo>
                    <a:pt x="0" y="128"/>
                  </a:lnTo>
                  <a:close/>
                </a:path>
              </a:pathLst>
            </a:custGeom>
            <a:solidFill>
              <a:srgbClr val="A1C43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6" name="Freeform 1853"/>
            <p:cNvSpPr/>
            <p:nvPr/>
          </p:nvSpPr>
          <p:spPr bwMode="auto">
            <a:xfrm>
              <a:off x="3324226" y="3429000"/>
              <a:ext cx="26988" cy="26988"/>
            </a:xfrm>
            <a:custGeom>
              <a:avLst/>
              <a:gdLst>
                <a:gd name="T0" fmla="*/ 0 w 17"/>
                <a:gd name="T1" fmla="*/ 11 h 17"/>
                <a:gd name="T2" fmla="*/ 11 w 17"/>
                <a:gd name="T3" fmla="*/ 0 h 17"/>
                <a:gd name="T4" fmla="*/ 17 w 17"/>
                <a:gd name="T5" fmla="*/ 0 h 17"/>
                <a:gd name="T6" fmla="*/ 6 w 17"/>
                <a:gd name="T7" fmla="*/ 17 h 17"/>
                <a:gd name="T8" fmla="*/ 0 w 17"/>
                <a:gd name="T9" fmla="*/ 11 h 17"/>
              </a:gdLst>
              <a:ahLst/>
              <a:cxnLst>
                <a:cxn ang="0">
                  <a:pos x="T0" y="T1"/>
                </a:cxn>
                <a:cxn ang="0">
                  <a:pos x="T2" y="T3"/>
                </a:cxn>
                <a:cxn ang="0">
                  <a:pos x="T4" y="T5"/>
                </a:cxn>
                <a:cxn ang="0">
                  <a:pos x="T6" y="T7"/>
                </a:cxn>
                <a:cxn ang="0">
                  <a:pos x="T8" y="T9"/>
                </a:cxn>
              </a:cxnLst>
              <a:rect l="0" t="0" r="r" b="b"/>
              <a:pathLst>
                <a:path w="17" h="17">
                  <a:moveTo>
                    <a:pt x="0" y="11"/>
                  </a:moveTo>
                  <a:lnTo>
                    <a:pt x="11" y="0"/>
                  </a:lnTo>
                  <a:lnTo>
                    <a:pt x="17" y="0"/>
                  </a:lnTo>
                  <a:lnTo>
                    <a:pt x="6" y="17"/>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7" name="Freeform 1854"/>
            <p:cNvSpPr/>
            <p:nvPr/>
          </p:nvSpPr>
          <p:spPr bwMode="auto">
            <a:xfrm>
              <a:off x="3192463" y="3455988"/>
              <a:ext cx="131763" cy="149225"/>
            </a:xfrm>
            <a:custGeom>
              <a:avLst/>
              <a:gdLst>
                <a:gd name="T0" fmla="*/ 0 w 83"/>
                <a:gd name="T1" fmla="*/ 94 h 94"/>
                <a:gd name="T2" fmla="*/ 78 w 83"/>
                <a:gd name="T3" fmla="*/ 0 h 94"/>
                <a:gd name="T4" fmla="*/ 83 w 83"/>
                <a:gd name="T5" fmla="*/ 0 h 94"/>
                <a:gd name="T6" fmla="*/ 6 w 83"/>
                <a:gd name="T7" fmla="*/ 94 h 94"/>
                <a:gd name="T8" fmla="*/ 0 w 83"/>
                <a:gd name="T9" fmla="*/ 94 h 94"/>
              </a:gdLst>
              <a:ahLst/>
              <a:cxnLst>
                <a:cxn ang="0">
                  <a:pos x="T0" y="T1"/>
                </a:cxn>
                <a:cxn ang="0">
                  <a:pos x="T2" y="T3"/>
                </a:cxn>
                <a:cxn ang="0">
                  <a:pos x="T4" y="T5"/>
                </a:cxn>
                <a:cxn ang="0">
                  <a:pos x="T6" y="T7"/>
                </a:cxn>
                <a:cxn ang="0">
                  <a:pos x="T8" y="T9"/>
                </a:cxn>
              </a:cxnLst>
              <a:rect l="0" t="0" r="r" b="b"/>
              <a:pathLst>
                <a:path w="83" h="94">
                  <a:moveTo>
                    <a:pt x="0" y="94"/>
                  </a:moveTo>
                  <a:lnTo>
                    <a:pt x="78" y="0"/>
                  </a:lnTo>
                  <a:lnTo>
                    <a:pt x="83" y="0"/>
                  </a:lnTo>
                  <a:lnTo>
                    <a:pt x="6" y="94"/>
                  </a:lnTo>
                  <a:lnTo>
                    <a:pt x="0" y="94"/>
                  </a:lnTo>
                  <a:close/>
                </a:path>
              </a:pathLst>
            </a:custGeom>
            <a:solidFill>
              <a:srgbClr val="31271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8" name="Freeform 1855"/>
            <p:cNvSpPr/>
            <p:nvPr/>
          </p:nvSpPr>
          <p:spPr bwMode="auto">
            <a:xfrm>
              <a:off x="2981326" y="3297238"/>
              <a:ext cx="52388" cy="34925"/>
            </a:xfrm>
            <a:custGeom>
              <a:avLst/>
              <a:gdLst>
                <a:gd name="T0" fmla="*/ 6 w 6"/>
                <a:gd name="T1" fmla="*/ 1 h 4"/>
                <a:gd name="T2" fmla="*/ 5 w 6"/>
                <a:gd name="T3" fmla="*/ 1 h 4"/>
                <a:gd name="T4" fmla="*/ 5 w 6"/>
                <a:gd name="T5" fmla="*/ 1 h 4"/>
                <a:gd name="T6" fmla="*/ 5 w 6"/>
                <a:gd name="T7" fmla="*/ 0 h 4"/>
                <a:gd name="T8" fmla="*/ 5 w 6"/>
                <a:gd name="T9" fmla="*/ 0 h 4"/>
                <a:gd name="T10" fmla="*/ 5 w 6"/>
                <a:gd name="T11" fmla="*/ 0 h 4"/>
                <a:gd name="T12" fmla="*/ 4 w 6"/>
                <a:gd name="T13" fmla="*/ 0 h 4"/>
                <a:gd name="T14" fmla="*/ 4 w 6"/>
                <a:gd name="T15" fmla="*/ 0 h 4"/>
                <a:gd name="T16" fmla="*/ 4 w 6"/>
                <a:gd name="T17" fmla="*/ 0 h 4"/>
                <a:gd name="T18" fmla="*/ 4 w 6"/>
                <a:gd name="T19" fmla="*/ 1 h 4"/>
                <a:gd name="T20" fmla="*/ 4 w 6"/>
                <a:gd name="T21" fmla="*/ 1 h 4"/>
                <a:gd name="T22" fmla="*/ 3 w 6"/>
                <a:gd name="T23" fmla="*/ 1 h 4"/>
                <a:gd name="T24" fmla="*/ 3 w 6"/>
                <a:gd name="T25" fmla="*/ 1 h 4"/>
                <a:gd name="T26" fmla="*/ 3 w 6"/>
                <a:gd name="T27" fmla="*/ 1 h 4"/>
                <a:gd name="T28" fmla="*/ 2 w 6"/>
                <a:gd name="T29" fmla="*/ 1 h 4"/>
                <a:gd name="T30" fmla="*/ 2 w 6"/>
                <a:gd name="T31" fmla="*/ 1 h 4"/>
                <a:gd name="T32" fmla="*/ 2 w 6"/>
                <a:gd name="T33" fmla="*/ 0 h 4"/>
                <a:gd name="T34" fmla="*/ 2 w 6"/>
                <a:gd name="T35" fmla="*/ 0 h 4"/>
                <a:gd name="T36" fmla="*/ 1 w 6"/>
                <a:gd name="T37" fmla="*/ 0 h 4"/>
                <a:gd name="T38" fmla="*/ 0 w 6"/>
                <a:gd name="T39" fmla="*/ 0 h 4"/>
                <a:gd name="T40" fmla="*/ 0 w 6"/>
                <a:gd name="T41" fmla="*/ 0 h 4"/>
                <a:gd name="T42" fmla="*/ 0 w 6"/>
                <a:gd name="T43" fmla="*/ 1 h 4"/>
                <a:gd name="T44" fmla="*/ 1 w 6"/>
                <a:gd name="T45" fmla="*/ 1 h 4"/>
                <a:gd name="T46" fmla="*/ 1 w 6"/>
                <a:gd name="T47" fmla="*/ 2 h 4"/>
                <a:gd name="T48" fmla="*/ 1 w 6"/>
                <a:gd name="T49" fmla="*/ 2 h 4"/>
                <a:gd name="T50" fmla="*/ 1 w 6"/>
                <a:gd name="T51" fmla="*/ 3 h 4"/>
                <a:gd name="T52" fmla="*/ 2 w 6"/>
                <a:gd name="T53" fmla="*/ 3 h 4"/>
                <a:gd name="T54" fmla="*/ 2 w 6"/>
                <a:gd name="T55" fmla="*/ 4 h 4"/>
                <a:gd name="T56" fmla="*/ 2 w 6"/>
                <a:gd name="T57" fmla="*/ 3 h 4"/>
                <a:gd name="T58" fmla="*/ 2 w 6"/>
                <a:gd name="T59" fmla="*/ 3 h 4"/>
                <a:gd name="T60" fmla="*/ 3 w 6"/>
                <a:gd name="T61" fmla="*/ 3 h 4"/>
                <a:gd name="T62" fmla="*/ 3 w 6"/>
                <a:gd name="T63" fmla="*/ 3 h 4"/>
                <a:gd name="T64" fmla="*/ 3 w 6"/>
                <a:gd name="T65" fmla="*/ 3 h 4"/>
                <a:gd name="T66" fmla="*/ 4 w 6"/>
                <a:gd name="T67" fmla="*/ 4 h 4"/>
                <a:gd name="T68" fmla="*/ 4 w 6"/>
                <a:gd name="T69" fmla="*/ 3 h 4"/>
                <a:gd name="T70" fmla="*/ 4 w 6"/>
                <a:gd name="T71" fmla="*/ 3 h 4"/>
                <a:gd name="T72" fmla="*/ 4 w 6"/>
                <a:gd name="T73" fmla="*/ 3 h 4"/>
                <a:gd name="T74" fmla="*/ 5 w 6"/>
                <a:gd name="T75" fmla="*/ 3 h 4"/>
                <a:gd name="T76" fmla="*/ 5 w 6"/>
                <a:gd name="T77" fmla="*/ 3 h 4"/>
                <a:gd name="T78" fmla="*/ 5 w 6"/>
                <a:gd name="T79" fmla="*/ 3 h 4"/>
                <a:gd name="T80" fmla="*/ 5 w 6"/>
                <a:gd name="T81" fmla="*/ 3 h 4"/>
                <a:gd name="T82" fmla="*/ 5 w 6"/>
                <a:gd name="T83" fmla="*/ 3 h 4"/>
                <a:gd name="T84" fmla="*/ 5 w 6"/>
                <a:gd name="T85" fmla="*/ 2 h 4"/>
                <a:gd name="T86" fmla="*/ 5 w 6"/>
                <a:gd name="T87" fmla="*/ 2 h 4"/>
                <a:gd name="T88" fmla="*/ 5 w 6"/>
                <a:gd name="T8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4">
                  <a:moveTo>
                    <a:pt x="6" y="2"/>
                  </a:move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2" y="3"/>
                    <a:pt x="2" y="3"/>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4"/>
                    <a:pt x="4" y="4"/>
                    <a:pt x="4" y="4"/>
                  </a:cubicBezTo>
                  <a:cubicBezTo>
                    <a:pt x="3" y="3"/>
                    <a:pt x="3" y="3"/>
                    <a:pt x="3" y="3"/>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69" name="Freeform 1856"/>
            <p:cNvSpPr/>
            <p:nvPr/>
          </p:nvSpPr>
          <p:spPr bwMode="auto">
            <a:xfrm>
              <a:off x="2981326" y="33147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0" name="Freeform 1857"/>
            <p:cNvSpPr/>
            <p:nvPr/>
          </p:nvSpPr>
          <p:spPr bwMode="auto">
            <a:xfrm>
              <a:off x="3025776" y="332263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1" name="Freeform 1858"/>
            <p:cNvSpPr/>
            <p:nvPr/>
          </p:nvSpPr>
          <p:spPr bwMode="auto">
            <a:xfrm>
              <a:off x="2971801" y="3314700"/>
              <a:ext cx="71438" cy="104775"/>
            </a:xfrm>
            <a:custGeom>
              <a:avLst/>
              <a:gdLst>
                <a:gd name="T0" fmla="*/ 7 w 8"/>
                <a:gd name="T1" fmla="*/ 4 h 12"/>
                <a:gd name="T2" fmla="*/ 7 w 8"/>
                <a:gd name="T3" fmla="*/ 4 h 12"/>
                <a:gd name="T4" fmla="*/ 7 w 8"/>
                <a:gd name="T5" fmla="*/ 4 h 12"/>
                <a:gd name="T6" fmla="*/ 8 w 8"/>
                <a:gd name="T7" fmla="*/ 4 h 12"/>
                <a:gd name="T8" fmla="*/ 8 w 8"/>
                <a:gd name="T9" fmla="*/ 3 h 12"/>
                <a:gd name="T10" fmla="*/ 8 w 8"/>
                <a:gd name="T11" fmla="*/ 2 h 12"/>
                <a:gd name="T12" fmla="*/ 7 w 8"/>
                <a:gd name="T13" fmla="*/ 2 h 12"/>
                <a:gd name="T14" fmla="*/ 8 w 8"/>
                <a:gd name="T15" fmla="*/ 3 h 12"/>
                <a:gd name="T16" fmla="*/ 7 w 8"/>
                <a:gd name="T17" fmla="*/ 3 h 12"/>
                <a:gd name="T18" fmla="*/ 7 w 8"/>
                <a:gd name="T19" fmla="*/ 2 h 12"/>
                <a:gd name="T20" fmla="*/ 7 w 8"/>
                <a:gd name="T21" fmla="*/ 2 h 12"/>
                <a:gd name="T22" fmla="*/ 7 w 8"/>
                <a:gd name="T23" fmla="*/ 2 h 12"/>
                <a:gd name="T24" fmla="*/ 7 w 8"/>
                <a:gd name="T25" fmla="*/ 1 h 12"/>
                <a:gd name="T26" fmla="*/ 7 w 8"/>
                <a:gd name="T27" fmla="*/ 1 h 12"/>
                <a:gd name="T28" fmla="*/ 7 w 8"/>
                <a:gd name="T29" fmla="*/ 0 h 12"/>
                <a:gd name="T30" fmla="*/ 7 w 8"/>
                <a:gd name="T31" fmla="*/ 0 h 12"/>
                <a:gd name="T32" fmla="*/ 6 w 8"/>
                <a:gd name="T33" fmla="*/ 1 h 12"/>
                <a:gd name="T34" fmla="*/ 6 w 8"/>
                <a:gd name="T35" fmla="*/ 1 h 12"/>
                <a:gd name="T36" fmla="*/ 6 w 8"/>
                <a:gd name="T37" fmla="*/ 1 h 12"/>
                <a:gd name="T38" fmla="*/ 6 w 8"/>
                <a:gd name="T39" fmla="*/ 1 h 12"/>
                <a:gd name="T40" fmla="*/ 5 w 8"/>
                <a:gd name="T41" fmla="*/ 1 h 12"/>
                <a:gd name="T42" fmla="*/ 5 w 8"/>
                <a:gd name="T43" fmla="*/ 2 h 12"/>
                <a:gd name="T44" fmla="*/ 5 w 8"/>
                <a:gd name="T45" fmla="*/ 2 h 12"/>
                <a:gd name="T46" fmla="*/ 3 w 8"/>
                <a:gd name="T47" fmla="*/ 1 h 12"/>
                <a:gd name="T48" fmla="*/ 3 w 8"/>
                <a:gd name="T49" fmla="*/ 3 h 12"/>
                <a:gd name="T50" fmla="*/ 3 w 8"/>
                <a:gd name="T51" fmla="*/ 3 h 12"/>
                <a:gd name="T52" fmla="*/ 2 w 8"/>
                <a:gd name="T53" fmla="*/ 3 h 12"/>
                <a:gd name="T54" fmla="*/ 1 w 8"/>
                <a:gd name="T55" fmla="*/ 3 h 12"/>
                <a:gd name="T56" fmla="*/ 2 w 8"/>
                <a:gd name="T57" fmla="*/ 4 h 12"/>
                <a:gd name="T58" fmla="*/ 1 w 8"/>
                <a:gd name="T59" fmla="*/ 4 h 12"/>
                <a:gd name="T60" fmla="*/ 1 w 8"/>
                <a:gd name="T61" fmla="*/ 4 h 12"/>
                <a:gd name="T62" fmla="*/ 0 w 8"/>
                <a:gd name="T63" fmla="*/ 4 h 12"/>
                <a:gd name="T64" fmla="*/ 0 w 8"/>
                <a:gd name="T65" fmla="*/ 4 h 12"/>
                <a:gd name="T66" fmla="*/ 0 w 8"/>
                <a:gd name="T67" fmla="*/ 4 h 12"/>
                <a:gd name="T68" fmla="*/ 0 w 8"/>
                <a:gd name="T69" fmla="*/ 4 h 12"/>
                <a:gd name="T70" fmla="*/ 0 w 8"/>
                <a:gd name="T71" fmla="*/ 5 h 12"/>
                <a:gd name="T72" fmla="*/ 1 w 8"/>
                <a:gd name="T73" fmla="*/ 5 h 12"/>
                <a:gd name="T74" fmla="*/ 1 w 8"/>
                <a:gd name="T75" fmla="*/ 5 h 12"/>
                <a:gd name="T76" fmla="*/ 1 w 8"/>
                <a:gd name="T77" fmla="*/ 6 h 12"/>
                <a:gd name="T78" fmla="*/ 1 w 8"/>
                <a:gd name="T79" fmla="*/ 7 h 12"/>
                <a:gd name="T80" fmla="*/ 1 w 8"/>
                <a:gd name="T81" fmla="*/ 7 h 12"/>
                <a:gd name="T82" fmla="*/ 1 w 8"/>
                <a:gd name="T83" fmla="*/ 9 h 12"/>
                <a:gd name="T84" fmla="*/ 1 w 8"/>
                <a:gd name="T85" fmla="*/ 9 h 12"/>
                <a:gd name="T86" fmla="*/ 1 w 8"/>
                <a:gd name="T87" fmla="*/ 10 h 12"/>
                <a:gd name="T88" fmla="*/ 1 w 8"/>
                <a:gd name="T89" fmla="*/ 10 h 12"/>
                <a:gd name="T90" fmla="*/ 0 w 8"/>
                <a:gd name="T91" fmla="*/ 10 h 12"/>
                <a:gd name="T92" fmla="*/ 1 w 8"/>
                <a:gd name="T93" fmla="*/ 10 h 12"/>
                <a:gd name="T94" fmla="*/ 0 w 8"/>
                <a:gd name="T95" fmla="*/ 11 h 12"/>
                <a:gd name="T96" fmla="*/ 1 w 8"/>
                <a:gd name="T97" fmla="*/ 12 h 12"/>
                <a:gd name="T98" fmla="*/ 2 w 8"/>
                <a:gd name="T99" fmla="*/ 11 h 12"/>
                <a:gd name="T100" fmla="*/ 3 w 8"/>
                <a:gd name="T101" fmla="*/ 10 h 12"/>
                <a:gd name="T102" fmla="*/ 3 w 8"/>
                <a:gd name="T103" fmla="*/ 9 h 12"/>
                <a:gd name="T104" fmla="*/ 4 w 8"/>
                <a:gd name="T105" fmla="*/ 9 h 12"/>
                <a:gd name="T106" fmla="*/ 4 w 8"/>
                <a:gd name="T107" fmla="*/ 8 h 12"/>
                <a:gd name="T108" fmla="*/ 5 w 8"/>
                <a:gd name="T109" fmla="*/ 9 h 12"/>
                <a:gd name="T110" fmla="*/ 5 w 8"/>
                <a:gd name="T111" fmla="*/ 8 h 12"/>
                <a:gd name="T112" fmla="*/ 6 w 8"/>
                <a:gd name="T113" fmla="*/ 7 h 12"/>
                <a:gd name="T114" fmla="*/ 5 w 8"/>
                <a:gd name="T115" fmla="*/ 7 h 12"/>
                <a:gd name="T116" fmla="*/ 6 w 8"/>
                <a:gd name="T117" fmla="*/ 6 h 12"/>
                <a:gd name="T118" fmla="*/ 5 w 8"/>
                <a:gd name="T119" fmla="*/ 6 h 12"/>
                <a:gd name="T120" fmla="*/ 5 w 8"/>
                <a:gd name="T121" fmla="*/ 6 h 12"/>
                <a:gd name="T122" fmla="*/ 6 w 8"/>
                <a:gd name="T123" fmla="*/ 6 h 12"/>
                <a:gd name="T124" fmla="*/ 6 w 8"/>
                <a:gd name="T1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 h="12">
                  <a:moveTo>
                    <a:pt x="6" y="5"/>
                  </a:move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6" y="5"/>
                    <a:pt x="6" y="5"/>
                    <a:pt x="6" y="5"/>
                  </a:cubicBezTo>
                  <a:cubicBezTo>
                    <a:pt x="7" y="4"/>
                    <a:pt x="7" y="4"/>
                    <a:pt x="7" y="4"/>
                  </a:cubicBezTo>
                  <a:cubicBezTo>
                    <a:pt x="7" y="4"/>
                    <a:pt x="7" y="4"/>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1"/>
                    <a:pt x="5" y="1"/>
                    <a:pt x="5" y="1"/>
                  </a:cubicBezTo>
                  <a:cubicBezTo>
                    <a:pt x="5" y="1"/>
                    <a:pt x="5" y="1"/>
                    <a:pt x="5"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7"/>
                    <a:pt x="6" y="7"/>
                    <a:pt x="6" y="7"/>
                  </a:cubicBezTo>
                  <a:cubicBezTo>
                    <a:pt x="5" y="7"/>
                    <a:pt x="5" y="7"/>
                    <a:pt x="5" y="7"/>
                  </a:cubicBezTo>
                  <a:cubicBezTo>
                    <a:pt x="5" y="7"/>
                    <a:pt x="5" y="7"/>
                    <a:pt x="5"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2" name="Freeform 1859"/>
            <p:cNvSpPr/>
            <p:nvPr/>
          </p:nvSpPr>
          <p:spPr bwMode="auto">
            <a:xfrm>
              <a:off x="2981326" y="334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3" name="Freeform 1860"/>
            <p:cNvSpPr/>
            <p:nvPr/>
          </p:nvSpPr>
          <p:spPr bwMode="auto">
            <a:xfrm>
              <a:off x="2963863" y="3359150"/>
              <a:ext cx="0" cy="7938"/>
            </a:xfrm>
            <a:custGeom>
              <a:avLst/>
              <a:gdLst>
                <a:gd name="T0" fmla="*/ 0 h 5"/>
                <a:gd name="T1" fmla="*/ 0 h 5"/>
                <a:gd name="T2" fmla="*/ 0 h 5"/>
                <a:gd name="T3" fmla="*/ 0 h 5"/>
                <a:gd name="T4" fmla="*/ 0 h 5"/>
                <a:gd name="T5" fmla="*/ 0 h 5"/>
                <a:gd name="T6" fmla="*/ 0 h 5"/>
                <a:gd name="T7" fmla="*/ 0 h 5"/>
                <a:gd name="T8" fmla="*/ 0 h 5"/>
                <a:gd name="T9" fmla="*/ 0 h 5"/>
                <a:gd name="T10" fmla="*/ 0 h 5"/>
                <a:gd name="T11" fmla="*/ 5 h 5"/>
                <a:gd name="T12" fmla="*/ 5 h 5"/>
                <a:gd name="T13" fmla="*/ 5 h 5"/>
                <a:gd name="T14" fmla="*/ 5 h 5"/>
                <a:gd name="T15" fmla="*/ 5 h 5"/>
                <a:gd name="T16" fmla="*/ 5 h 5"/>
                <a:gd name="T17" fmla="*/ 5 h 5"/>
                <a:gd name="T18" fmla="*/ 5 h 5"/>
                <a:gd name="T19" fmla="*/ 5 h 5"/>
                <a:gd name="T20" fmla="*/ 5 h 5"/>
                <a:gd name="T21" fmla="*/ 5 h 5"/>
                <a:gd name="T22" fmla="*/ 5 h 5"/>
                <a:gd name="T23" fmla="*/ 0 h 5"/>
                <a:gd name="T24" fmla="*/ 0 h 5"/>
                <a:gd name="T25" fmla="*/ 0 h 5"/>
                <a:gd name="T26" fmla="*/ 0 h 5"/>
                <a:gd name="T27" fmla="*/ 0 h 5"/>
                <a:gd name="T28" fmla="*/ 0 h 5"/>
                <a:gd name="T29" fmla="*/ 0 h 5"/>
                <a:gd name="T30" fmla="*/ 0 h 5"/>
                <a:gd name="T31" fmla="*/ 0 h 5"/>
                <a:gd name="T32" fmla="*/ 0 h 5"/>
                <a:gd name="T33" fmla="*/ 0 h 5"/>
                <a:gd name="T34" fmla="*/ 0 h 5"/>
                <a:gd name="T35" fmla="*/ 0 h 5"/>
                <a:gd name="T36" fmla="*/ 0 h 5"/>
                <a:gd name="T37" fmla="*/ 0 h 5"/>
                <a:gd name="T38"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5">
                  <a:moveTo>
                    <a:pt x="0" y="0"/>
                  </a:moveTo>
                  <a:lnTo>
                    <a:pt x="0" y="0"/>
                  </a:lnTo>
                  <a:lnTo>
                    <a:pt x="0" y="0"/>
                  </a:lnTo>
                  <a:lnTo>
                    <a:pt x="0" y="0"/>
                  </a:lnTo>
                  <a:lnTo>
                    <a:pt x="0" y="0"/>
                  </a:lnTo>
                  <a:lnTo>
                    <a:pt x="0" y="0"/>
                  </a:lnTo>
                  <a:lnTo>
                    <a:pt x="0" y="0"/>
                  </a:lnTo>
                  <a:lnTo>
                    <a:pt x="0" y="0"/>
                  </a:lnTo>
                  <a:lnTo>
                    <a:pt x="0" y="0"/>
                  </a:lnTo>
                  <a:lnTo>
                    <a:pt x="0" y="0"/>
                  </a:lnTo>
                  <a:lnTo>
                    <a:pt x="0" y="0"/>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4" name="Freeform 1861"/>
            <p:cNvSpPr/>
            <p:nvPr/>
          </p:nvSpPr>
          <p:spPr bwMode="auto">
            <a:xfrm>
              <a:off x="2963863" y="3359150"/>
              <a:ext cx="7938" cy="0"/>
            </a:xfrm>
            <a:custGeom>
              <a:avLst/>
              <a:gdLst>
                <a:gd name="T0" fmla="*/ 5 w 5"/>
                <a:gd name="T1" fmla="*/ 5 w 5"/>
                <a:gd name="T2" fmla="*/ 5 w 5"/>
                <a:gd name="T3" fmla="*/ 5 w 5"/>
                <a:gd name="T4" fmla="*/ 5 w 5"/>
                <a:gd name="T5" fmla="*/ 0 w 5"/>
                <a:gd name="T6" fmla="*/ 5 w 5"/>
                <a:gd name="T7" fmla="*/ 5 w 5"/>
                <a:gd name="T8" fmla="*/ 5 w 5"/>
                <a:gd name="T9" fmla="*/ 5 w 5"/>
                <a:gd name="T10" fmla="*/ 5 w 5"/>
                <a:gd name="T11" fmla="*/ 0 w 5"/>
                <a:gd name="T12" fmla="*/ 0 w 5"/>
                <a:gd name="T13" fmla="*/ 0 w 5"/>
                <a:gd name="T14" fmla="*/ 0 w 5"/>
                <a:gd name="T15" fmla="*/ 5 w 5"/>
                <a:gd name="T16" fmla="*/ 5 w 5"/>
                <a:gd name="T17" fmla="*/ 5 w 5"/>
                <a:gd name="T18" fmla="*/ 5 w 5"/>
                <a:gd name="T19" fmla="*/ 5 w 5"/>
                <a:gd name="T20" fmla="*/ 5 w 5"/>
                <a:gd name="T21" fmla="*/ 5 w 5"/>
                <a:gd name="T22" fmla="*/ 5 w 5"/>
                <a:gd name="T23" fmla="*/ 5 w 5"/>
                <a:gd name="T24" fmla="*/ 5 w 5"/>
                <a:gd name="T25" fmla="*/ 5 w 5"/>
                <a:gd name="T26" fmla="*/ 5 w 5"/>
                <a:gd name="T27" fmla="*/ 5 w 5"/>
                <a:gd name="T28" fmla="*/ 5 w 5"/>
                <a:gd name="T29"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5">
                  <a:moveTo>
                    <a:pt x="5" y="0"/>
                  </a:moveTo>
                  <a:lnTo>
                    <a:pt x="5" y="0"/>
                  </a:lnTo>
                  <a:lnTo>
                    <a:pt x="5" y="0"/>
                  </a:lnTo>
                  <a:lnTo>
                    <a:pt x="5" y="0"/>
                  </a:lnTo>
                  <a:lnTo>
                    <a:pt x="5" y="0"/>
                  </a:lnTo>
                  <a:lnTo>
                    <a:pt x="0" y="0"/>
                  </a:lnTo>
                  <a:lnTo>
                    <a:pt x="5" y="0"/>
                  </a:lnTo>
                  <a:lnTo>
                    <a:pt x="5" y="0"/>
                  </a:lnTo>
                  <a:lnTo>
                    <a:pt x="5" y="0"/>
                  </a:lnTo>
                  <a:lnTo>
                    <a:pt x="5" y="0"/>
                  </a:lnTo>
                  <a:lnTo>
                    <a:pt x="5" y="0"/>
                  </a:lnTo>
                  <a:lnTo>
                    <a:pt x="0" y="0"/>
                  </a:lnTo>
                  <a:lnTo>
                    <a:pt x="0" y="0"/>
                  </a:lnTo>
                  <a:lnTo>
                    <a:pt x="0" y="0"/>
                  </a:lnTo>
                  <a:lnTo>
                    <a:pt x="0"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5" name="Freeform 1862"/>
            <p:cNvSpPr/>
            <p:nvPr/>
          </p:nvSpPr>
          <p:spPr bwMode="auto">
            <a:xfrm>
              <a:off x="2963863" y="3359150"/>
              <a:ext cx="0" cy="7938"/>
            </a:xfrm>
            <a:custGeom>
              <a:avLst/>
              <a:gdLst>
                <a:gd name="T0" fmla="*/ 0 h 5"/>
                <a:gd name="T1" fmla="*/ 0 h 5"/>
                <a:gd name="T2" fmla="*/ 0 h 5"/>
                <a:gd name="T3" fmla="*/ 5 h 5"/>
                <a:gd name="T4" fmla="*/ 5 h 5"/>
                <a:gd name="T5" fmla="*/ 5 h 5"/>
                <a:gd name="T6" fmla="*/ 0 h 5"/>
                <a:gd name="T7" fmla="*/ 0 h 5"/>
                <a:gd name="T8" fmla="*/ 0 h 5"/>
                <a:gd name="T9" fmla="*/ 0 h 5"/>
                <a:gd name="T10" fmla="*/ 0 h 5"/>
                <a:gd name="T11" fmla="*/ 0 h 5"/>
                <a:gd name="T12" fmla="*/ 0 h 5"/>
                <a:gd name="T13" fmla="*/ 0 h 5"/>
                <a:gd name="T14" fmla="*/ 0 h 5"/>
                <a:gd name="T15" fmla="*/ 5 h 5"/>
                <a:gd name="T16" fmla="*/ 5 h 5"/>
                <a:gd name="T17" fmla="*/ 5 h 5"/>
                <a:gd name="T18" fmla="*/ 5 h 5"/>
                <a:gd name="T19" fmla="*/ 5 h 5"/>
                <a:gd name="T20" fmla="*/ 5 h 5"/>
                <a:gd name="T21" fmla="*/ 5 h 5"/>
                <a:gd name="T22" fmla="*/ 5 h 5"/>
                <a:gd name="T23" fmla="*/ 0 h 5"/>
                <a:gd name="T24" fmla="*/ 0 h 5"/>
                <a:gd name="T25"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5">
                  <a:moveTo>
                    <a:pt x="0" y="0"/>
                  </a:moveTo>
                  <a:lnTo>
                    <a:pt x="0" y="0"/>
                  </a:lnTo>
                  <a:lnTo>
                    <a:pt x="0" y="0"/>
                  </a:lnTo>
                  <a:lnTo>
                    <a:pt x="0" y="5"/>
                  </a:lnTo>
                  <a:lnTo>
                    <a:pt x="0" y="5"/>
                  </a:lnTo>
                  <a:lnTo>
                    <a:pt x="0" y="5"/>
                  </a:lnTo>
                  <a:lnTo>
                    <a:pt x="0" y="0"/>
                  </a:lnTo>
                  <a:lnTo>
                    <a:pt x="0" y="0"/>
                  </a:lnTo>
                  <a:lnTo>
                    <a:pt x="0" y="0"/>
                  </a:lnTo>
                  <a:lnTo>
                    <a:pt x="0" y="0"/>
                  </a:lnTo>
                  <a:lnTo>
                    <a:pt x="0" y="0"/>
                  </a:lnTo>
                  <a:lnTo>
                    <a:pt x="0" y="0"/>
                  </a:lnTo>
                  <a:lnTo>
                    <a:pt x="0" y="0"/>
                  </a:lnTo>
                  <a:lnTo>
                    <a:pt x="0" y="0"/>
                  </a:lnTo>
                  <a:lnTo>
                    <a:pt x="0" y="0"/>
                  </a:lnTo>
                  <a:lnTo>
                    <a:pt x="0" y="5"/>
                  </a:lnTo>
                  <a:lnTo>
                    <a:pt x="0" y="5"/>
                  </a:lnTo>
                  <a:lnTo>
                    <a:pt x="0" y="5"/>
                  </a:lnTo>
                  <a:lnTo>
                    <a:pt x="0" y="5"/>
                  </a:lnTo>
                  <a:lnTo>
                    <a:pt x="0" y="5"/>
                  </a:lnTo>
                  <a:lnTo>
                    <a:pt x="0" y="5"/>
                  </a:lnTo>
                  <a:lnTo>
                    <a:pt x="0" y="5"/>
                  </a:lnTo>
                  <a:lnTo>
                    <a:pt x="0" y="5"/>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6" name="Freeform 1863"/>
            <p:cNvSpPr/>
            <p:nvPr/>
          </p:nvSpPr>
          <p:spPr bwMode="auto">
            <a:xfrm>
              <a:off x="2963863" y="33670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7" name="Freeform 1864"/>
            <p:cNvSpPr/>
            <p:nvPr/>
          </p:nvSpPr>
          <p:spPr bwMode="auto">
            <a:xfrm>
              <a:off x="2971801" y="3359150"/>
              <a:ext cx="0" cy="7938"/>
            </a:xfrm>
            <a:custGeom>
              <a:avLst/>
              <a:gdLst>
                <a:gd name="T0" fmla="*/ 0 h 5"/>
                <a:gd name="T1" fmla="*/ 0 h 5"/>
                <a:gd name="T2" fmla="*/ 5 h 5"/>
                <a:gd name="T3" fmla="*/ 5 h 5"/>
                <a:gd name="T4" fmla="*/ 5 h 5"/>
                <a:gd name="T5" fmla="*/ 5 h 5"/>
                <a:gd name="T6" fmla="*/ 5 h 5"/>
                <a:gd name="T7" fmla="*/ 5 h 5"/>
                <a:gd name="T8"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5">
                  <a:moveTo>
                    <a:pt x="0" y="0"/>
                  </a:moveTo>
                  <a:lnTo>
                    <a:pt x="0" y="0"/>
                  </a:lnTo>
                  <a:lnTo>
                    <a:pt x="0" y="5"/>
                  </a:lnTo>
                  <a:lnTo>
                    <a:pt x="0" y="5"/>
                  </a:lnTo>
                  <a:lnTo>
                    <a:pt x="0" y="5"/>
                  </a:lnTo>
                  <a:lnTo>
                    <a:pt x="0" y="5"/>
                  </a:lnTo>
                  <a:lnTo>
                    <a:pt x="0" y="5"/>
                  </a:lnTo>
                  <a:lnTo>
                    <a:pt x="0" y="5"/>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8" name="Freeform 1865"/>
            <p:cNvSpPr/>
            <p:nvPr/>
          </p:nvSpPr>
          <p:spPr bwMode="auto">
            <a:xfrm>
              <a:off x="2963863" y="3367088"/>
              <a:ext cx="7938" cy="0"/>
            </a:xfrm>
            <a:custGeom>
              <a:avLst/>
              <a:gdLst>
                <a:gd name="T0" fmla="*/ 5 w 5"/>
                <a:gd name="T1" fmla="*/ 5 w 5"/>
                <a:gd name="T2" fmla="*/ 5 w 5"/>
                <a:gd name="T3" fmla="*/ 5 w 5"/>
                <a:gd name="T4" fmla="*/ 5 w 5"/>
                <a:gd name="T5" fmla="*/ 5 w 5"/>
                <a:gd name="T6" fmla="*/ 5 w 5"/>
                <a:gd name="T7" fmla="*/ 5 w 5"/>
                <a:gd name="T8" fmla="*/ 5 w 5"/>
                <a:gd name="T9" fmla="*/ 5 w 5"/>
                <a:gd name="T10" fmla="*/ 5 w 5"/>
                <a:gd name="T11" fmla="*/ 5 w 5"/>
                <a:gd name="T12" fmla="*/ 5 w 5"/>
                <a:gd name="T13" fmla="*/ 5 w 5"/>
                <a:gd name="T14" fmla="*/ 5 w 5"/>
                <a:gd name="T15" fmla="*/ 5 w 5"/>
                <a:gd name="T16" fmla="*/ 5 w 5"/>
                <a:gd name="T17" fmla="*/ 5 w 5"/>
                <a:gd name="T18" fmla="*/ 5 w 5"/>
                <a:gd name="T19" fmla="*/ 5 w 5"/>
                <a:gd name="T20" fmla="*/ 5 w 5"/>
                <a:gd name="T21" fmla="*/ 5 w 5"/>
                <a:gd name="T22" fmla="*/ 5 w 5"/>
                <a:gd name="T23" fmla="*/ 0 w 5"/>
                <a:gd name="T24" fmla="*/ 0 w 5"/>
                <a:gd name="T25" fmla="*/ 5 w 5"/>
                <a:gd name="T26" fmla="*/ 5 w 5"/>
                <a:gd name="T27" fmla="*/ 5 w 5"/>
                <a:gd name="T28" fmla="*/ 5 w 5"/>
                <a:gd name="T29" fmla="*/ 5 w 5"/>
                <a:gd name="T30" fmla="*/ 5 w 5"/>
                <a:gd name="T31" fmla="*/ 5 w 5"/>
                <a:gd name="T32" fmla="*/ 5 w 5"/>
                <a:gd name="T33" fmla="*/ 5 w 5"/>
                <a:gd name="T34" fmla="*/ 5 w 5"/>
                <a:gd name="T35" fmla="*/ 5 w 5"/>
                <a:gd name="T36" fmla="*/ 5 w 5"/>
                <a:gd name="T37" fmla="*/ 5 w 5"/>
                <a:gd name="T38" fmla="*/ 5 w 5"/>
                <a:gd name="T39" fmla="*/ 5 w 5"/>
                <a:gd name="T4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5">
                  <a:moveTo>
                    <a:pt x="5" y="0"/>
                  </a:move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0" y="0"/>
                  </a:lnTo>
                  <a:lnTo>
                    <a:pt x="0"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79" name="Freeform 1866"/>
            <p:cNvSpPr/>
            <p:nvPr/>
          </p:nvSpPr>
          <p:spPr bwMode="auto">
            <a:xfrm>
              <a:off x="2971801" y="33670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0" name="Freeform 1867"/>
            <p:cNvSpPr/>
            <p:nvPr/>
          </p:nvSpPr>
          <p:spPr bwMode="auto">
            <a:xfrm>
              <a:off x="2971801" y="33766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1" name="Oval 1868"/>
            <p:cNvSpPr>
              <a:spLocks noChangeArrowheads="1"/>
            </p:cNvSpPr>
            <p:nvPr/>
          </p:nvSpPr>
          <p:spPr bwMode="auto">
            <a:xfrm>
              <a:off x="2971801" y="3376613"/>
              <a:ext cx="1588" cy="1588"/>
            </a:xfrm>
            <a:prstGeom prst="ellipse">
              <a:avLst/>
            </a:pr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2" name="Freeform 1869"/>
            <p:cNvSpPr/>
            <p:nvPr/>
          </p:nvSpPr>
          <p:spPr bwMode="auto">
            <a:xfrm>
              <a:off x="2971801" y="3376613"/>
              <a:ext cx="0" cy="7938"/>
            </a:xfrm>
            <a:custGeom>
              <a:avLst/>
              <a:gdLst>
                <a:gd name="T0" fmla="*/ 0 h 5"/>
                <a:gd name="T1" fmla="*/ 0 h 5"/>
                <a:gd name="T2" fmla="*/ 0 h 5"/>
                <a:gd name="T3" fmla="*/ 0 h 5"/>
                <a:gd name="T4" fmla="*/ 0 h 5"/>
                <a:gd name="T5" fmla="*/ 0 h 5"/>
                <a:gd name="T6" fmla="*/ 5 h 5"/>
                <a:gd name="T7" fmla="*/ 5 h 5"/>
                <a:gd name="T8" fmla="*/ 5 h 5"/>
                <a:gd name="T9" fmla="*/ 5 h 5"/>
                <a:gd name="T10" fmla="*/ 5 h 5"/>
                <a:gd name="T11" fmla="*/ 5 h 5"/>
                <a:gd name="T12" fmla="*/ 5 h 5"/>
                <a:gd name="T13" fmla="*/ 5 h 5"/>
                <a:gd name="T14" fmla="*/ 5 h 5"/>
                <a:gd name="T15" fmla="*/ 5 h 5"/>
                <a:gd name="T16" fmla="*/ 5 h 5"/>
                <a:gd name="T17" fmla="*/ 5 h 5"/>
                <a:gd name="T18" fmla="*/ 5 h 5"/>
                <a:gd name="T19" fmla="*/ 5 h 5"/>
                <a:gd name="T20" fmla="*/ 5 h 5"/>
                <a:gd name="T21" fmla="*/ 5 h 5"/>
                <a:gd name="T22" fmla="*/ 5 h 5"/>
                <a:gd name="T23" fmla="*/ 5 h 5"/>
                <a:gd name="T24" fmla="*/ 5 h 5"/>
                <a:gd name="T25" fmla="*/ 0 h 5"/>
                <a:gd name="T26" fmla="*/ 0 h 5"/>
                <a:gd name="T27" fmla="*/ 0 h 5"/>
                <a:gd name="T28" fmla="*/ 0 h 5"/>
                <a:gd name="T29" fmla="*/ 0 h 5"/>
                <a:gd name="T30" fmla="*/ 0 h 5"/>
                <a:gd name="T31" fmla="*/ 0 h 5"/>
                <a:gd name="T32" fmla="*/ 0 h 5"/>
                <a:gd name="T33" fmla="*/ 0 h 5"/>
                <a:gd name="T34" fmla="*/ 0 h 5"/>
                <a:gd name="T35" fmla="*/ 0 h 5"/>
                <a:gd name="T36"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5">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3" name="Freeform 1870"/>
            <p:cNvSpPr/>
            <p:nvPr/>
          </p:nvSpPr>
          <p:spPr bwMode="auto">
            <a:xfrm>
              <a:off x="2971801" y="3384550"/>
              <a:ext cx="9525" cy="0"/>
            </a:xfrm>
            <a:custGeom>
              <a:avLst/>
              <a:gdLst>
                <a:gd name="T0" fmla="*/ 0 w 6"/>
                <a:gd name="T1" fmla="*/ 0 w 6"/>
                <a:gd name="T2" fmla="*/ 0 w 6"/>
                <a:gd name="T3" fmla="*/ 0 w 6"/>
                <a:gd name="T4" fmla="*/ 0 w 6"/>
                <a:gd name="T5" fmla="*/ 0 w 6"/>
                <a:gd name="T6" fmla="*/ 0 w 6"/>
                <a:gd name="T7" fmla="*/ 0 w 6"/>
                <a:gd name="T8" fmla="*/ 0 w 6"/>
                <a:gd name="T9" fmla="*/ 6 w 6"/>
                <a:gd name="T10" fmla="*/ 6 w 6"/>
                <a:gd name="T11" fmla="*/ 6 w 6"/>
                <a:gd name="T12" fmla="*/ 6 w 6"/>
                <a:gd name="T13" fmla="*/ 6 w 6"/>
                <a:gd name="T14" fmla="*/ 6 w 6"/>
                <a:gd name="T15" fmla="*/ 6 w 6"/>
                <a:gd name="T16" fmla="*/ 6 w 6"/>
                <a:gd name="T17" fmla="*/ 6 w 6"/>
                <a:gd name="T18" fmla="*/ 6 w 6"/>
                <a:gd name="T19" fmla="*/ 6 w 6"/>
                <a:gd name="T20" fmla="*/ 0 w 6"/>
                <a:gd name="T21" fmla="*/ 0 w 6"/>
                <a:gd name="T22" fmla="*/ 0 w 6"/>
                <a:gd name="T23" fmla="*/ 0 w 6"/>
                <a:gd name="T24" fmla="*/ 0 w 6"/>
                <a:gd name="T25" fmla="*/ 0 w 6"/>
                <a:gd name="T26" fmla="*/ 0 w 6"/>
                <a:gd name="T27" fmla="*/ 0 w 6"/>
                <a:gd name="T28" fmla="*/ 0 w 6"/>
                <a:gd name="T29" fmla="*/ 0 w 6"/>
                <a:gd name="T30" fmla="*/ 0 w 6"/>
                <a:gd name="T31" fmla="*/ 0 w 6"/>
                <a:gd name="T32" fmla="*/ 0 w 6"/>
                <a:gd name="T33" fmla="*/ 0 w 6"/>
                <a:gd name="T34" fmla="*/ 0 w 6"/>
                <a:gd name="T35" fmla="*/ 0 w 6"/>
                <a:gd name="T36" fmla="*/ 0 w 6"/>
                <a:gd name="T37" fmla="*/ 0 w 6"/>
                <a:gd name="T38" fmla="*/ 0 w 6"/>
                <a:gd name="T39" fmla="*/ 0 w 6"/>
                <a:gd name="T40" fmla="*/ 0 w 6"/>
                <a:gd name="T41" fmla="*/ 0 w 6"/>
                <a:gd name="T42" fmla="*/ 0 w 6"/>
                <a:gd name="T43" fmla="*/ 0 w 6"/>
                <a:gd name="T44" fmla="*/ 0 w 6"/>
                <a:gd name="T45" fmla="*/ 0 w 6"/>
                <a:gd name="T46" fmla="*/ 0 w 6"/>
                <a:gd name="T47" fmla="*/ 0 w 6"/>
                <a:gd name="T48" fmla="*/ 0 w 6"/>
                <a:gd name="T49" fmla="*/ 0 w 6"/>
                <a:gd name="T50" fmla="*/ 0 w 6"/>
                <a:gd name="T51" fmla="*/ 0 w 6"/>
                <a:gd name="T52" fmla="*/ 0 w 6"/>
                <a:gd name="T53" fmla="*/ 0 w 6"/>
                <a:gd name="T54"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Lst>
              <a:rect l="0" t="0" r="r" b="b"/>
              <a:pathLst>
                <a:path w="6">
                  <a:moveTo>
                    <a:pt x="0" y="0"/>
                  </a:moveTo>
                  <a:lnTo>
                    <a:pt x="0" y="0"/>
                  </a:lnTo>
                  <a:lnTo>
                    <a:pt x="0" y="0"/>
                  </a:lnTo>
                  <a:lnTo>
                    <a:pt x="0" y="0"/>
                  </a:lnTo>
                  <a:lnTo>
                    <a:pt x="0" y="0"/>
                  </a:lnTo>
                  <a:lnTo>
                    <a:pt x="0" y="0"/>
                  </a:lnTo>
                  <a:lnTo>
                    <a:pt x="0" y="0"/>
                  </a:lnTo>
                  <a:lnTo>
                    <a:pt x="0" y="0"/>
                  </a:lnTo>
                  <a:lnTo>
                    <a:pt x="0" y="0"/>
                  </a:lnTo>
                  <a:lnTo>
                    <a:pt x="6" y="0"/>
                  </a:lnTo>
                  <a:lnTo>
                    <a:pt x="6" y="0"/>
                  </a:lnTo>
                  <a:lnTo>
                    <a:pt x="6" y="0"/>
                  </a:lnTo>
                  <a:lnTo>
                    <a:pt x="6" y="0"/>
                  </a:lnTo>
                  <a:lnTo>
                    <a:pt x="6" y="0"/>
                  </a:lnTo>
                  <a:lnTo>
                    <a:pt x="6" y="0"/>
                  </a:lnTo>
                  <a:lnTo>
                    <a:pt x="6" y="0"/>
                  </a:lnTo>
                  <a:lnTo>
                    <a:pt x="6" y="0"/>
                  </a:lnTo>
                  <a:lnTo>
                    <a:pt x="6" y="0"/>
                  </a:lnTo>
                  <a:lnTo>
                    <a:pt x="6" y="0"/>
                  </a:lnTo>
                  <a:lnTo>
                    <a:pt x="6"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4" name="Freeform 1871"/>
            <p:cNvSpPr/>
            <p:nvPr/>
          </p:nvSpPr>
          <p:spPr bwMode="auto">
            <a:xfrm>
              <a:off x="2981326" y="3384550"/>
              <a:ext cx="0" cy="9525"/>
            </a:xfrm>
            <a:custGeom>
              <a:avLst/>
              <a:gdLst>
                <a:gd name="T0" fmla="*/ 6 h 6"/>
                <a:gd name="T1" fmla="*/ 6 h 6"/>
                <a:gd name="T2" fmla="*/ 6 h 6"/>
                <a:gd name="T3" fmla="*/ 6 h 6"/>
                <a:gd name="T4" fmla="*/ 6 h 6"/>
                <a:gd name="T5" fmla="*/ 6 h 6"/>
                <a:gd name="T6" fmla="*/ 6 h 6"/>
                <a:gd name="T7" fmla="*/ 6 h 6"/>
                <a:gd name="T8" fmla="*/ 6 h 6"/>
                <a:gd name="T9" fmla="*/ 6 h 6"/>
                <a:gd name="T10" fmla="*/ 6 h 6"/>
                <a:gd name="T11" fmla="*/ 6 h 6"/>
                <a:gd name="T12" fmla="*/ 6 h 6"/>
                <a:gd name="T13" fmla="*/ 6 h 6"/>
                <a:gd name="T14" fmla="*/ 6 h 6"/>
                <a:gd name="T15" fmla="*/ 6 h 6"/>
                <a:gd name="T16" fmla="*/ 6 h 6"/>
                <a:gd name="T17" fmla="*/ 6 h 6"/>
                <a:gd name="T18" fmla="*/ 6 h 6"/>
                <a:gd name="T19" fmla="*/ 6 h 6"/>
                <a:gd name="T20" fmla="*/ 6 h 6"/>
                <a:gd name="T21" fmla="*/ 6 h 6"/>
                <a:gd name="T22" fmla="*/ 6 h 6"/>
                <a:gd name="T23" fmla="*/ 6 h 6"/>
                <a:gd name="T24" fmla="*/ 6 h 6"/>
                <a:gd name="T25" fmla="*/ 6 h 6"/>
                <a:gd name="T26" fmla="*/ 6 h 6"/>
                <a:gd name="T27" fmla="*/ 6 h 6"/>
                <a:gd name="T28" fmla="*/ 6 h 6"/>
                <a:gd name="T29" fmla="*/ 0 h 6"/>
                <a:gd name="T30" fmla="*/ 0 h 6"/>
                <a:gd name="T31" fmla="*/ 0 h 6"/>
                <a:gd name="T32" fmla="*/ 0 h 6"/>
                <a:gd name="T33" fmla="*/ 0 h 6"/>
                <a:gd name="T34" fmla="*/ 0 h 6"/>
                <a:gd name="T35" fmla="*/ 0 h 6"/>
                <a:gd name="T36" fmla="*/ 0 h 6"/>
                <a:gd name="T37" fmla="*/ 0 h 6"/>
                <a:gd name="T38" fmla="*/ 0 h 6"/>
                <a:gd name="T39" fmla="*/ 0 h 6"/>
                <a:gd name="T40" fmla="*/ 0 h 6"/>
                <a:gd name="T41" fmla="*/ 0 h 6"/>
                <a:gd name="T42" fmla="*/ 0 h 6"/>
                <a:gd name="T43" fmla="*/ 0 h 6"/>
                <a:gd name="T44" fmla="*/ 0 h 6"/>
                <a:gd name="T45" fmla="*/ 0 h 6"/>
                <a:gd name="T46" fmla="*/ 0 h 6"/>
                <a:gd name="T47" fmla="*/ 0 h 6"/>
                <a:gd name="T48" fmla="*/ 0 h 6"/>
                <a:gd name="T49" fmla="*/ 0 h 6"/>
                <a:gd name="T50" fmla="*/ 0 h 6"/>
                <a:gd name="T51" fmla="*/ 0 h 6"/>
                <a:gd name="T52" fmla="*/ 0 h 6"/>
                <a:gd name="T53" fmla="*/ 0 h 6"/>
                <a:gd name="T54" fmla="*/ 0 h 6"/>
                <a:gd name="T55" fmla="*/ 6 h 6"/>
                <a:gd name="T56" fmla="*/ 6 h 6"/>
                <a:gd name="T57" fmla="*/ 6 h 6"/>
                <a:gd name="T58" fmla="*/ 6 h 6"/>
                <a:gd name="T59" fmla="*/ 6 h 6"/>
                <a:gd name="T60" fmla="*/ 6 h 6"/>
                <a:gd name="T61" fmla="*/ 6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6">
                  <a:moveTo>
                    <a:pt x="0" y="6"/>
                  </a:move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6"/>
                  </a:lnTo>
                  <a:lnTo>
                    <a:pt x="0" y="6"/>
                  </a:lnTo>
                  <a:lnTo>
                    <a:pt x="0" y="6"/>
                  </a:lnTo>
                  <a:lnTo>
                    <a:pt x="0" y="6"/>
                  </a:lnTo>
                  <a:lnTo>
                    <a:pt x="0" y="6"/>
                  </a:lnTo>
                  <a:lnTo>
                    <a:pt x="0" y="6"/>
                  </a:lnTo>
                  <a:lnTo>
                    <a:pt x="0" y="6"/>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5" name="Freeform 1872"/>
            <p:cNvSpPr/>
            <p:nvPr/>
          </p:nvSpPr>
          <p:spPr bwMode="auto">
            <a:xfrm>
              <a:off x="3016251" y="332263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6" name="Freeform 1873"/>
            <p:cNvSpPr/>
            <p:nvPr/>
          </p:nvSpPr>
          <p:spPr bwMode="auto">
            <a:xfrm>
              <a:off x="3016251" y="33321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7" name="Freeform 1874"/>
            <p:cNvSpPr/>
            <p:nvPr/>
          </p:nvSpPr>
          <p:spPr bwMode="auto">
            <a:xfrm>
              <a:off x="3025776" y="33226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8" name="Freeform 1875"/>
            <p:cNvSpPr/>
            <p:nvPr/>
          </p:nvSpPr>
          <p:spPr bwMode="auto">
            <a:xfrm>
              <a:off x="3025776" y="33226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89" name="Freeform 1876"/>
            <p:cNvSpPr/>
            <p:nvPr/>
          </p:nvSpPr>
          <p:spPr bwMode="auto">
            <a:xfrm>
              <a:off x="3033713" y="3322638"/>
              <a:ext cx="9525" cy="0"/>
            </a:xfrm>
            <a:custGeom>
              <a:avLst/>
              <a:gdLst>
                <a:gd name="T0" fmla="*/ 6 w 6"/>
                <a:gd name="T1" fmla="*/ 6 w 6"/>
                <a:gd name="T2" fmla="*/ 6 w 6"/>
                <a:gd name="T3" fmla="*/ 6 w 6"/>
                <a:gd name="T4" fmla="*/ 6 w 6"/>
                <a:gd name="T5" fmla="*/ 6 w 6"/>
                <a:gd name="T6" fmla="*/ 6 w 6"/>
                <a:gd name="T7" fmla="*/ 6 w 6"/>
                <a:gd name="T8" fmla="*/ 6 w 6"/>
                <a:gd name="T9" fmla="*/ 6 w 6"/>
                <a:gd name="T10" fmla="*/ 6 w 6"/>
                <a:gd name="T11" fmla="*/ 0 w 6"/>
                <a:gd name="T12" fmla="*/ 0 w 6"/>
                <a:gd name="T13" fmla="*/ 0 w 6"/>
                <a:gd name="T14" fmla="*/ 0 w 6"/>
                <a:gd name="T15" fmla="*/ 0 w 6"/>
                <a:gd name="T16" fmla="*/ 0 w 6"/>
                <a:gd name="T17" fmla="*/ 0 w 6"/>
                <a:gd name="T18" fmla="*/ 0 w 6"/>
                <a:gd name="T19" fmla="*/ 6 w 6"/>
                <a:gd name="T20" fmla="*/ 6 w 6"/>
                <a:gd name="T21" fmla="*/ 6 w 6"/>
                <a:gd name="T22" fmla="*/ 6 w 6"/>
                <a:gd name="T23" fmla="*/ 6 w 6"/>
                <a:gd name="T24" fmla="*/ 6 w 6"/>
                <a:gd name="T25" fmla="*/ 6 w 6"/>
                <a:gd name="T26" fmla="*/ 6 w 6"/>
                <a:gd name="T27" fmla="*/ 6 w 6"/>
                <a:gd name="T28" fmla="*/ 6 w 6"/>
                <a:gd name="T29" fmla="*/ 6 w 6"/>
                <a:gd name="T30" fmla="*/ 6 w 6"/>
                <a:gd name="T31" fmla="*/ 6 w 6"/>
                <a:gd name="T32" fmla="*/ 6 w 6"/>
                <a:gd name="T33" fmla="*/ 6 w 6"/>
                <a:gd name="T34" fmla="*/ 6 w 6"/>
                <a:gd name="T35" fmla="*/ 6 w 6"/>
                <a:gd name="T36" fmla="*/ 6 w 6"/>
                <a:gd name="T37" fmla="*/ 6 w 6"/>
                <a:gd name="T38" fmla="*/ 6 w 6"/>
                <a:gd name="T39" fmla="*/ 6 w 6"/>
                <a:gd name="T40"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Lst>
              <a:rect l="0" t="0" r="r" b="b"/>
              <a:pathLst>
                <a:path w="6">
                  <a:moveTo>
                    <a:pt x="6" y="0"/>
                  </a:move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0" name="Freeform 1877"/>
            <p:cNvSpPr/>
            <p:nvPr/>
          </p:nvSpPr>
          <p:spPr bwMode="auto">
            <a:xfrm>
              <a:off x="3043238" y="3314700"/>
              <a:ext cx="0" cy="7938"/>
            </a:xfrm>
            <a:custGeom>
              <a:avLst/>
              <a:gdLst>
                <a:gd name="T0" fmla="*/ 5 h 5"/>
                <a:gd name="T1" fmla="*/ 5 h 5"/>
                <a:gd name="T2" fmla="*/ 5 h 5"/>
                <a:gd name="T3" fmla="*/ 5 h 5"/>
                <a:gd name="T4" fmla="*/ 5 h 5"/>
                <a:gd name="T5" fmla="*/ 5 h 5"/>
                <a:gd name="T6" fmla="*/ 5 h 5"/>
                <a:gd name="T7" fmla="*/ 5 h 5"/>
                <a:gd name="T8" fmla="*/ 5 h 5"/>
                <a:gd name="T9" fmla="*/ 5 h 5"/>
                <a:gd name="T10" fmla="*/ 5 h 5"/>
                <a:gd name="T11" fmla="*/ 5 h 5"/>
                <a:gd name="T12" fmla="*/ 0 h 5"/>
                <a:gd name="T13" fmla="*/ 0 h 5"/>
                <a:gd name="T14" fmla="*/ 0 h 5"/>
                <a:gd name="T15" fmla="*/ 0 h 5"/>
                <a:gd name="T16" fmla="*/ 0 h 5"/>
                <a:gd name="T17" fmla="*/ 0 h 5"/>
                <a:gd name="T18" fmla="*/ 0 h 5"/>
                <a:gd name="T19" fmla="*/ 0 h 5"/>
                <a:gd name="T20" fmla="*/ 5 h 5"/>
                <a:gd name="T21" fmla="*/ 5 h 5"/>
                <a:gd name="T22" fmla="*/ 5 h 5"/>
                <a:gd name="T23" fmla="*/ 5 h 5"/>
                <a:gd name="T24" fmla="*/ 5 h 5"/>
                <a:gd name="T25" fmla="*/ 5 h 5"/>
                <a:gd name="T26" fmla="*/ 5 h 5"/>
                <a:gd name="T27" fmla="*/ 5 h 5"/>
                <a:gd name="T28" fmla="*/ 5 h 5"/>
                <a:gd name="T29" fmla="*/ 5 h 5"/>
                <a:gd name="T30" fmla="*/ 5 h 5"/>
                <a:gd name="T31"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5">
                  <a:moveTo>
                    <a:pt x="0" y="5"/>
                  </a:moveTo>
                  <a:lnTo>
                    <a:pt x="0" y="5"/>
                  </a:lnTo>
                  <a:lnTo>
                    <a:pt x="0" y="5"/>
                  </a:lnTo>
                  <a:lnTo>
                    <a:pt x="0" y="5"/>
                  </a:lnTo>
                  <a:lnTo>
                    <a:pt x="0" y="5"/>
                  </a:lnTo>
                  <a:lnTo>
                    <a:pt x="0" y="5"/>
                  </a:lnTo>
                  <a:lnTo>
                    <a:pt x="0" y="5"/>
                  </a:lnTo>
                  <a:lnTo>
                    <a:pt x="0" y="5"/>
                  </a:lnTo>
                  <a:lnTo>
                    <a:pt x="0" y="5"/>
                  </a:lnTo>
                  <a:lnTo>
                    <a:pt x="0" y="5"/>
                  </a:lnTo>
                  <a:lnTo>
                    <a:pt x="0" y="5"/>
                  </a:lnTo>
                  <a:lnTo>
                    <a:pt x="0" y="5"/>
                  </a:lnTo>
                  <a:lnTo>
                    <a:pt x="0" y="0"/>
                  </a:lnTo>
                  <a:lnTo>
                    <a:pt x="0" y="0"/>
                  </a:lnTo>
                  <a:lnTo>
                    <a:pt x="0" y="0"/>
                  </a:lnTo>
                  <a:lnTo>
                    <a:pt x="0" y="0"/>
                  </a:lnTo>
                  <a:lnTo>
                    <a:pt x="0" y="0"/>
                  </a:lnTo>
                  <a:lnTo>
                    <a:pt x="0" y="0"/>
                  </a:lnTo>
                  <a:lnTo>
                    <a:pt x="0" y="0"/>
                  </a:lnTo>
                  <a:lnTo>
                    <a:pt x="0" y="0"/>
                  </a:lnTo>
                  <a:lnTo>
                    <a:pt x="0" y="5"/>
                  </a:lnTo>
                  <a:lnTo>
                    <a:pt x="0" y="5"/>
                  </a:lnTo>
                  <a:lnTo>
                    <a:pt x="0" y="5"/>
                  </a:lnTo>
                  <a:lnTo>
                    <a:pt x="0" y="5"/>
                  </a:lnTo>
                  <a:lnTo>
                    <a:pt x="0" y="5"/>
                  </a:lnTo>
                  <a:lnTo>
                    <a:pt x="0" y="5"/>
                  </a:lnTo>
                  <a:lnTo>
                    <a:pt x="0" y="5"/>
                  </a:lnTo>
                  <a:lnTo>
                    <a:pt x="0" y="5"/>
                  </a:lnTo>
                  <a:lnTo>
                    <a:pt x="0" y="5"/>
                  </a:lnTo>
                  <a:lnTo>
                    <a:pt x="0" y="5"/>
                  </a:lnTo>
                  <a:lnTo>
                    <a:pt x="0" y="5"/>
                  </a:lnTo>
                  <a:lnTo>
                    <a:pt x="0" y="5"/>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1" name="Freeform 1878"/>
            <p:cNvSpPr/>
            <p:nvPr/>
          </p:nvSpPr>
          <p:spPr bwMode="auto">
            <a:xfrm>
              <a:off x="3051176" y="3349625"/>
              <a:ext cx="0" cy="9525"/>
            </a:xfrm>
            <a:custGeom>
              <a:avLst/>
              <a:gdLst>
                <a:gd name="T0" fmla="*/ 0 h 6"/>
                <a:gd name="T1" fmla="*/ 0 h 6"/>
                <a:gd name="T2" fmla="*/ 0 h 6"/>
                <a:gd name="T3" fmla="*/ 0 h 6"/>
                <a:gd name="T4" fmla="*/ 0 h 6"/>
                <a:gd name="T5" fmla="*/ 0 h 6"/>
                <a:gd name="T6" fmla="*/ 0 h 6"/>
                <a:gd name="T7" fmla="*/ 0 h 6"/>
                <a:gd name="T8" fmla="*/ 0 h 6"/>
                <a:gd name="T9" fmla="*/ 0 h 6"/>
                <a:gd name="T10" fmla="*/ 0 h 6"/>
                <a:gd name="T11" fmla="*/ 0 h 6"/>
                <a:gd name="T12" fmla="*/ 0 h 6"/>
                <a:gd name="T13" fmla="*/ 0 h 6"/>
                <a:gd name="T14" fmla="*/ 0 h 6"/>
                <a:gd name="T15" fmla="*/ 6 h 6"/>
                <a:gd name="T16" fmla="*/ 6 h 6"/>
                <a:gd name="T17" fmla="*/ 6 h 6"/>
                <a:gd name="T18" fmla="*/ 0 h 6"/>
                <a:gd name="T19" fmla="*/ 0 h 6"/>
                <a:gd name="T20" fmla="*/ 0 h 6"/>
                <a:gd name="T21" fmla="*/ 0 h 6"/>
                <a:gd name="T22" fmla="*/ 0 h 6"/>
                <a:gd name="T23" fmla="*/ 0 h 6"/>
                <a:gd name="T24" fmla="*/ 0 h 6"/>
                <a:gd name="T25" fmla="*/ 0 h 6"/>
                <a:gd name="T26" fmla="*/ 0 h 6"/>
                <a:gd name="T27" fmla="*/ 0 h 6"/>
                <a:gd name="T28" fmla="*/ 0 h 6"/>
                <a:gd name="T29" fmla="*/ 0 h 6"/>
                <a:gd name="T30" fmla="*/ 0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Lst>
              <a:rect l="0" t="0" r="r" b="b"/>
              <a:pathLst>
                <a:path h="6">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6"/>
                  </a:lnTo>
                  <a:lnTo>
                    <a:pt x="0" y="6"/>
                  </a:lnTo>
                  <a:lnTo>
                    <a:pt x="0" y="6"/>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2" name="Freeform 1879"/>
            <p:cNvSpPr/>
            <p:nvPr/>
          </p:nvSpPr>
          <p:spPr bwMode="auto">
            <a:xfrm>
              <a:off x="3051176" y="33496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3" name="Freeform 1880"/>
            <p:cNvSpPr/>
            <p:nvPr/>
          </p:nvSpPr>
          <p:spPr bwMode="auto">
            <a:xfrm>
              <a:off x="3025776" y="3359150"/>
              <a:ext cx="7938" cy="7938"/>
            </a:xfrm>
            <a:custGeom>
              <a:avLst/>
              <a:gdLst>
                <a:gd name="T0" fmla="*/ 0 w 5"/>
                <a:gd name="T1" fmla="*/ 0 h 5"/>
                <a:gd name="T2" fmla="*/ 5 w 5"/>
                <a:gd name="T3" fmla="*/ 0 h 5"/>
                <a:gd name="T4" fmla="*/ 5 w 5"/>
                <a:gd name="T5" fmla="*/ 0 h 5"/>
                <a:gd name="T6" fmla="*/ 5 w 5"/>
                <a:gd name="T7" fmla="*/ 0 h 5"/>
                <a:gd name="T8" fmla="*/ 5 w 5"/>
                <a:gd name="T9" fmla="*/ 5 h 5"/>
                <a:gd name="T10" fmla="*/ 5 w 5"/>
                <a:gd name="T11" fmla="*/ 0 h 5"/>
                <a:gd name="T12" fmla="*/ 5 w 5"/>
                <a:gd name="T13" fmla="*/ 0 h 5"/>
                <a:gd name="T14" fmla="*/ 5 w 5"/>
                <a:gd name="T15" fmla="*/ 0 h 5"/>
                <a:gd name="T16" fmla="*/ 5 w 5"/>
                <a:gd name="T17" fmla="*/ 0 h 5"/>
                <a:gd name="T18" fmla="*/ 5 w 5"/>
                <a:gd name="T19" fmla="*/ 0 h 5"/>
                <a:gd name="T20" fmla="*/ 5 w 5"/>
                <a:gd name="T21" fmla="*/ 0 h 5"/>
                <a:gd name="T22" fmla="*/ 5 w 5"/>
                <a:gd name="T23" fmla="*/ 0 h 5"/>
                <a:gd name="T24" fmla="*/ 5 w 5"/>
                <a:gd name="T25" fmla="*/ 0 h 5"/>
                <a:gd name="T26" fmla="*/ 5 w 5"/>
                <a:gd name="T27" fmla="*/ 0 h 5"/>
                <a:gd name="T28" fmla="*/ 5 w 5"/>
                <a:gd name="T29" fmla="*/ 0 h 5"/>
                <a:gd name="T30" fmla="*/ 5 w 5"/>
                <a:gd name="T31" fmla="*/ 0 h 5"/>
                <a:gd name="T32" fmla="*/ 5 w 5"/>
                <a:gd name="T33" fmla="*/ 0 h 5"/>
                <a:gd name="T34" fmla="*/ 5 w 5"/>
                <a:gd name="T35" fmla="*/ 0 h 5"/>
                <a:gd name="T36" fmla="*/ 5 w 5"/>
                <a:gd name="T37" fmla="*/ 0 h 5"/>
                <a:gd name="T38" fmla="*/ 0 w 5"/>
                <a:gd name="T39" fmla="*/ 0 h 5"/>
                <a:gd name="T40" fmla="*/ 0 w 5"/>
                <a:gd name="T41" fmla="*/ 0 h 5"/>
                <a:gd name="T42" fmla="*/ 0 w 5"/>
                <a:gd name="T43" fmla="*/ 0 h 5"/>
                <a:gd name="T44" fmla="*/ 0 w 5"/>
                <a:gd name="T45" fmla="*/ 0 h 5"/>
                <a:gd name="T46" fmla="*/ 0 w 5"/>
                <a:gd name="T4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5">
                  <a:moveTo>
                    <a:pt x="0" y="0"/>
                  </a:moveTo>
                  <a:lnTo>
                    <a:pt x="5" y="0"/>
                  </a:lnTo>
                  <a:lnTo>
                    <a:pt x="5" y="0"/>
                  </a:lnTo>
                  <a:lnTo>
                    <a:pt x="5" y="0"/>
                  </a:lnTo>
                  <a:lnTo>
                    <a:pt x="5" y="5"/>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4" name="Freeform 1881"/>
            <p:cNvSpPr/>
            <p:nvPr/>
          </p:nvSpPr>
          <p:spPr bwMode="auto">
            <a:xfrm>
              <a:off x="3025776" y="3359150"/>
              <a:ext cx="7938" cy="17463"/>
            </a:xfrm>
            <a:custGeom>
              <a:avLst/>
              <a:gdLst>
                <a:gd name="T0" fmla="*/ 5 w 5"/>
                <a:gd name="T1" fmla="*/ 0 h 11"/>
                <a:gd name="T2" fmla="*/ 5 w 5"/>
                <a:gd name="T3" fmla="*/ 0 h 11"/>
                <a:gd name="T4" fmla="*/ 5 w 5"/>
                <a:gd name="T5" fmla="*/ 5 h 11"/>
                <a:gd name="T6" fmla="*/ 5 w 5"/>
                <a:gd name="T7" fmla="*/ 5 h 11"/>
                <a:gd name="T8" fmla="*/ 5 w 5"/>
                <a:gd name="T9" fmla="*/ 5 h 11"/>
                <a:gd name="T10" fmla="*/ 5 w 5"/>
                <a:gd name="T11" fmla="*/ 5 h 11"/>
                <a:gd name="T12" fmla="*/ 5 w 5"/>
                <a:gd name="T13" fmla="*/ 5 h 11"/>
                <a:gd name="T14" fmla="*/ 5 w 5"/>
                <a:gd name="T15" fmla="*/ 5 h 11"/>
                <a:gd name="T16" fmla="*/ 5 w 5"/>
                <a:gd name="T17" fmla="*/ 5 h 11"/>
                <a:gd name="T18" fmla="*/ 5 w 5"/>
                <a:gd name="T19" fmla="*/ 5 h 11"/>
                <a:gd name="T20" fmla="*/ 5 w 5"/>
                <a:gd name="T21" fmla="*/ 5 h 11"/>
                <a:gd name="T22" fmla="*/ 5 w 5"/>
                <a:gd name="T23" fmla="*/ 5 h 11"/>
                <a:gd name="T24" fmla="*/ 5 w 5"/>
                <a:gd name="T25" fmla="*/ 5 h 11"/>
                <a:gd name="T26" fmla="*/ 5 w 5"/>
                <a:gd name="T27" fmla="*/ 5 h 11"/>
                <a:gd name="T28" fmla="*/ 5 w 5"/>
                <a:gd name="T29" fmla="*/ 5 h 11"/>
                <a:gd name="T30" fmla="*/ 5 w 5"/>
                <a:gd name="T31" fmla="*/ 5 h 11"/>
                <a:gd name="T32" fmla="*/ 5 w 5"/>
                <a:gd name="T33" fmla="*/ 5 h 11"/>
                <a:gd name="T34" fmla="*/ 5 w 5"/>
                <a:gd name="T35" fmla="*/ 5 h 11"/>
                <a:gd name="T36" fmla="*/ 5 w 5"/>
                <a:gd name="T37" fmla="*/ 5 h 11"/>
                <a:gd name="T38" fmla="*/ 5 w 5"/>
                <a:gd name="T39" fmla="*/ 5 h 11"/>
                <a:gd name="T40" fmla="*/ 5 w 5"/>
                <a:gd name="T41" fmla="*/ 5 h 11"/>
                <a:gd name="T42" fmla="*/ 5 w 5"/>
                <a:gd name="T43" fmla="*/ 5 h 11"/>
                <a:gd name="T44" fmla="*/ 5 w 5"/>
                <a:gd name="T45" fmla="*/ 5 h 11"/>
                <a:gd name="T46" fmla="*/ 5 w 5"/>
                <a:gd name="T47" fmla="*/ 5 h 11"/>
                <a:gd name="T48" fmla="*/ 5 w 5"/>
                <a:gd name="T49" fmla="*/ 5 h 11"/>
                <a:gd name="T50" fmla="*/ 0 w 5"/>
                <a:gd name="T51" fmla="*/ 5 h 11"/>
                <a:gd name="T52" fmla="*/ 5 w 5"/>
                <a:gd name="T53" fmla="*/ 5 h 11"/>
                <a:gd name="T54" fmla="*/ 5 w 5"/>
                <a:gd name="T55" fmla="*/ 11 h 11"/>
                <a:gd name="T56" fmla="*/ 5 w 5"/>
                <a:gd name="T57" fmla="*/ 11 h 11"/>
                <a:gd name="T58" fmla="*/ 5 w 5"/>
                <a:gd name="T59" fmla="*/ 5 h 11"/>
                <a:gd name="T60" fmla="*/ 5 w 5"/>
                <a:gd name="T61" fmla="*/ 5 h 11"/>
                <a:gd name="T62" fmla="*/ 5 w 5"/>
                <a:gd name="T63" fmla="*/ 5 h 11"/>
                <a:gd name="T64" fmla="*/ 5 w 5"/>
                <a:gd name="T65" fmla="*/ 5 h 11"/>
                <a:gd name="T66" fmla="*/ 5 w 5"/>
                <a:gd name="T67" fmla="*/ 5 h 11"/>
                <a:gd name="T68" fmla="*/ 5 w 5"/>
                <a:gd name="T69" fmla="*/ 5 h 11"/>
                <a:gd name="T70" fmla="*/ 5 w 5"/>
                <a:gd name="T71" fmla="*/ 5 h 11"/>
                <a:gd name="T72" fmla="*/ 5 w 5"/>
                <a:gd name="T73" fmla="*/ 5 h 11"/>
                <a:gd name="T74" fmla="*/ 5 w 5"/>
                <a:gd name="T75" fmla="*/ 5 h 11"/>
                <a:gd name="T76" fmla="*/ 5 w 5"/>
                <a:gd name="T77" fmla="*/ 5 h 11"/>
                <a:gd name="T78" fmla="*/ 5 w 5"/>
                <a:gd name="T79" fmla="*/ 5 h 11"/>
                <a:gd name="T80" fmla="*/ 5 w 5"/>
                <a:gd name="T81" fmla="*/ 5 h 11"/>
                <a:gd name="T82" fmla="*/ 5 w 5"/>
                <a:gd name="T83" fmla="*/ 5 h 11"/>
                <a:gd name="T84" fmla="*/ 5 w 5"/>
                <a:gd name="T85" fmla="*/ 5 h 11"/>
                <a:gd name="T86" fmla="*/ 5 w 5"/>
                <a:gd name="T87" fmla="*/ 5 h 11"/>
                <a:gd name="T88" fmla="*/ 5 w 5"/>
                <a:gd name="T89" fmla="*/ 5 h 11"/>
                <a:gd name="T90" fmla="*/ 5 w 5"/>
                <a:gd name="T91" fmla="*/ 5 h 11"/>
                <a:gd name="T92" fmla="*/ 5 w 5"/>
                <a:gd name="T93" fmla="*/ 5 h 11"/>
                <a:gd name="T94" fmla="*/ 5 w 5"/>
                <a:gd name="T95" fmla="*/ 5 h 11"/>
                <a:gd name="T96" fmla="*/ 5 w 5"/>
                <a:gd name="T97" fmla="*/ 0 h 11"/>
                <a:gd name="T98" fmla="*/ 5 w 5"/>
                <a:gd name="T9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 h="11">
                  <a:moveTo>
                    <a:pt x="5" y="0"/>
                  </a:moveTo>
                  <a:lnTo>
                    <a:pt x="5" y="0"/>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0" y="5"/>
                  </a:lnTo>
                  <a:lnTo>
                    <a:pt x="5" y="5"/>
                  </a:lnTo>
                  <a:lnTo>
                    <a:pt x="5" y="11"/>
                  </a:lnTo>
                  <a:lnTo>
                    <a:pt x="5" y="11"/>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0"/>
                  </a:lnTo>
                  <a:lnTo>
                    <a:pt x="5"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5" name="Freeform 1882"/>
            <p:cNvSpPr/>
            <p:nvPr/>
          </p:nvSpPr>
          <p:spPr bwMode="auto">
            <a:xfrm>
              <a:off x="3025776" y="3359150"/>
              <a:ext cx="7938" cy="17463"/>
            </a:xfrm>
            <a:custGeom>
              <a:avLst/>
              <a:gdLst>
                <a:gd name="T0" fmla="*/ 5 w 5"/>
                <a:gd name="T1" fmla="*/ 0 h 11"/>
                <a:gd name="T2" fmla="*/ 5 w 5"/>
                <a:gd name="T3" fmla="*/ 0 h 11"/>
                <a:gd name="T4" fmla="*/ 5 w 5"/>
                <a:gd name="T5" fmla="*/ 5 h 11"/>
                <a:gd name="T6" fmla="*/ 5 w 5"/>
                <a:gd name="T7" fmla="*/ 5 h 11"/>
                <a:gd name="T8" fmla="*/ 5 w 5"/>
                <a:gd name="T9" fmla="*/ 5 h 11"/>
                <a:gd name="T10" fmla="*/ 5 w 5"/>
                <a:gd name="T11" fmla="*/ 5 h 11"/>
                <a:gd name="T12" fmla="*/ 5 w 5"/>
                <a:gd name="T13" fmla="*/ 5 h 11"/>
                <a:gd name="T14" fmla="*/ 5 w 5"/>
                <a:gd name="T15" fmla="*/ 5 h 11"/>
                <a:gd name="T16" fmla="*/ 5 w 5"/>
                <a:gd name="T17" fmla="*/ 5 h 11"/>
                <a:gd name="T18" fmla="*/ 5 w 5"/>
                <a:gd name="T19" fmla="*/ 5 h 11"/>
                <a:gd name="T20" fmla="*/ 5 w 5"/>
                <a:gd name="T21" fmla="*/ 5 h 11"/>
                <a:gd name="T22" fmla="*/ 5 w 5"/>
                <a:gd name="T23" fmla="*/ 5 h 11"/>
                <a:gd name="T24" fmla="*/ 5 w 5"/>
                <a:gd name="T25" fmla="*/ 5 h 11"/>
                <a:gd name="T26" fmla="*/ 5 w 5"/>
                <a:gd name="T27" fmla="*/ 5 h 11"/>
                <a:gd name="T28" fmla="*/ 5 w 5"/>
                <a:gd name="T29" fmla="*/ 5 h 11"/>
                <a:gd name="T30" fmla="*/ 5 w 5"/>
                <a:gd name="T31" fmla="*/ 5 h 11"/>
                <a:gd name="T32" fmla="*/ 5 w 5"/>
                <a:gd name="T33" fmla="*/ 5 h 11"/>
                <a:gd name="T34" fmla="*/ 5 w 5"/>
                <a:gd name="T35" fmla="*/ 5 h 11"/>
                <a:gd name="T36" fmla="*/ 5 w 5"/>
                <a:gd name="T37" fmla="*/ 5 h 11"/>
                <a:gd name="T38" fmla="*/ 5 w 5"/>
                <a:gd name="T39" fmla="*/ 5 h 11"/>
                <a:gd name="T40" fmla="*/ 5 w 5"/>
                <a:gd name="T41" fmla="*/ 5 h 11"/>
                <a:gd name="T42" fmla="*/ 5 w 5"/>
                <a:gd name="T43" fmla="*/ 5 h 11"/>
                <a:gd name="T44" fmla="*/ 5 w 5"/>
                <a:gd name="T45" fmla="*/ 5 h 11"/>
                <a:gd name="T46" fmla="*/ 5 w 5"/>
                <a:gd name="T47" fmla="*/ 5 h 11"/>
                <a:gd name="T48" fmla="*/ 5 w 5"/>
                <a:gd name="T49" fmla="*/ 5 h 11"/>
                <a:gd name="T50" fmla="*/ 0 w 5"/>
                <a:gd name="T51" fmla="*/ 5 h 11"/>
                <a:gd name="T52" fmla="*/ 5 w 5"/>
                <a:gd name="T53" fmla="*/ 5 h 11"/>
                <a:gd name="T54" fmla="*/ 5 w 5"/>
                <a:gd name="T55" fmla="*/ 11 h 11"/>
                <a:gd name="T56" fmla="*/ 5 w 5"/>
                <a:gd name="T57" fmla="*/ 11 h 11"/>
                <a:gd name="T58" fmla="*/ 5 w 5"/>
                <a:gd name="T59" fmla="*/ 5 h 11"/>
                <a:gd name="T60" fmla="*/ 5 w 5"/>
                <a:gd name="T61" fmla="*/ 5 h 11"/>
                <a:gd name="T62" fmla="*/ 5 w 5"/>
                <a:gd name="T63" fmla="*/ 5 h 11"/>
                <a:gd name="T64" fmla="*/ 5 w 5"/>
                <a:gd name="T65" fmla="*/ 5 h 11"/>
                <a:gd name="T66" fmla="*/ 5 w 5"/>
                <a:gd name="T67" fmla="*/ 5 h 11"/>
                <a:gd name="T68" fmla="*/ 5 w 5"/>
                <a:gd name="T69" fmla="*/ 5 h 11"/>
                <a:gd name="T70" fmla="*/ 5 w 5"/>
                <a:gd name="T71" fmla="*/ 5 h 11"/>
                <a:gd name="T72" fmla="*/ 5 w 5"/>
                <a:gd name="T73" fmla="*/ 5 h 11"/>
                <a:gd name="T74" fmla="*/ 5 w 5"/>
                <a:gd name="T75" fmla="*/ 5 h 11"/>
                <a:gd name="T76" fmla="*/ 5 w 5"/>
                <a:gd name="T77" fmla="*/ 5 h 11"/>
                <a:gd name="T78" fmla="*/ 5 w 5"/>
                <a:gd name="T79" fmla="*/ 5 h 11"/>
                <a:gd name="T80" fmla="*/ 5 w 5"/>
                <a:gd name="T81" fmla="*/ 5 h 11"/>
                <a:gd name="T82" fmla="*/ 5 w 5"/>
                <a:gd name="T83" fmla="*/ 5 h 11"/>
                <a:gd name="T84" fmla="*/ 5 w 5"/>
                <a:gd name="T85" fmla="*/ 5 h 11"/>
                <a:gd name="T86" fmla="*/ 5 w 5"/>
                <a:gd name="T87" fmla="*/ 5 h 11"/>
                <a:gd name="T88" fmla="*/ 5 w 5"/>
                <a:gd name="T89" fmla="*/ 5 h 11"/>
                <a:gd name="T90" fmla="*/ 5 w 5"/>
                <a:gd name="T91" fmla="*/ 5 h 11"/>
                <a:gd name="T92" fmla="*/ 5 w 5"/>
                <a:gd name="T93" fmla="*/ 5 h 11"/>
                <a:gd name="T94" fmla="*/ 5 w 5"/>
                <a:gd name="T95" fmla="*/ 5 h 11"/>
                <a:gd name="T96" fmla="*/ 5 w 5"/>
                <a:gd name="T97" fmla="*/ 0 h 11"/>
                <a:gd name="T98" fmla="*/ 5 w 5"/>
                <a:gd name="T9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 h="11">
                  <a:moveTo>
                    <a:pt x="5" y="0"/>
                  </a:moveTo>
                  <a:lnTo>
                    <a:pt x="5" y="0"/>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0" y="5"/>
                  </a:lnTo>
                  <a:lnTo>
                    <a:pt x="5" y="5"/>
                  </a:lnTo>
                  <a:lnTo>
                    <a:pt x="5" y="11"/>
                  </a:lnTo>
                  <a:lnTo>
                    <a:pt x="5" y="11"/>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6" name="Freeform 1883"/>
            <p:cNvSpPr/>
            <p:nvPr/>
          </p:nvSpPr>
          <p:spPr bwMode="auto">
            <a:xfrm>
              <a:off x="3051176" y="3305175"/>
              <a:ext cx="26988" cy="26988"/>
            </a:xfrm>
            <a:custGeom>
              <a:avLst/>
              <a:gdLst>
                <a:gd name="T0" fmla="*/ 17 w 17"/>
                <a:gd name="T1" fmla="*/ 6 h 17"/>
                <a:gd name="T2" fmla="*/ 17 w 17"/>
                <a:gd name="T3" fmla="*/ 0 h 17"/>
                <a:gd name="T4" fmla="*/ 17 w 17"/>
                <a:gd name="T5" fmla="*/ 6 h 17"/>
                <a:gd name="T6" fmla="*/ 17 w 17"/>
                <a:gd name="T7" fmla="*/ 6 h 17"/>
                <a:gd name="T8" fmla="*/ 17 w 17"/>
                <a:gd name="T9" fmla="*/ 6 h 17"/>
                <a:gd name="T10" fmla="*/ 11 w 17"/>
                <a:gd name="T11" fmla="*/ 6 h 17"/>
                <a:gd name="T12" fmla="*/ 11 w 17"/>
                <a:gd name="T13" fmla="*/ 6 h 17"/>
                <a:gd name="T14" fmla="*/ 11 w 17"/>
                <a:gd name="T15" fmla="*/ 6 h 17"/>
                <a:gd name="T16" fmla="*/ 11 w 17"/>
                <a:gd name="T17" fmla="*/ 6 h 17"/>
                <a:gd name="T18" fmla="*/ 11 w 17"/>
                <a:gd name="T19" fmla="*/ 0 h 17"/>
                <a:gd name="T20" fmla="*/ 11 w 17"/>
                <a:gd name="T21" fmla="*/ 6 h 17"/>
                <a:gd name="T22" fmla="*/ 11 w 17"/>
                <a:gd name="T23" fmla="*/ 0 h 17"/>
                <a:gd name="T24" fmla="*/ 11 w 17"/>
                <a:gd name="T25" fmla="*/ 0 h 17"/>
                <a:gd name="T26" fmla="*/ 6 w 17"/>
                <a:gd name="T27" fmla="*/ 0 h 17"/>
                <a:gd name="T28" fmla="*/ 6 w 17"/>
                <a:gd name="T29" fmla="*/ 0 h 17"/>
                <a:gd name="T30" fmla="*/ 6 w 17"/>
                <a:gd name="T31" fmla="*/ 0 h 17"/>
                <a:gd name="T32" fmla="*/ 6 w 17"/>
                <a:gd name="T33" fmla="*/ 0 h 17"/>
                <a:gd name="T34" fmla="*/ 6 w 17"/>
                <a:gd name="T35" fmla="*/ 0 h 17"/>
                <a:gd name="T36" fmla="*/ 6 w 17"/>
                <a:gd name="T37" fmla="*/ 0 h 17"/>
                <a:gd name="T38" fmla="*/ 0 w 17"/>
                <a:gd name="T39" fmla="*/ 6 h 17"/>
                <a:gd name="T40" fmla="*/ 6 w 17"/>
                <a:gd name="T41" fmla="*/ 6 h 17"/>
                <a:gd name="T42" fmla="*/ 6 w 17"/>
                <a:gd name="T43" fmla="*/ 6 h 17"/>
                <a:gd name="T44" fmla="*/ 6 w 17"/>
                <a:gd name="T45" fmla="*/ 6 h 17"/>
                <a:gd name="T46" fmla="*/ 6 w 17"/>
                <a:gd name="T47" fmla="*/ 6 h 17"/>
                <a:gd name="T48" fmla="*/ 6 w 17"/>
                <a:gd name="T49" fmla="*/ 6 h 17"/>
                <a:gd name="T50" fmla="*/ 6 w 17"/>
                <a:gd name="T51" fmla="*/ 6 h 17"/>
                <a:gd name="T52" fmla="*/ 6 w 17"/>
                <a:gd name="T53" fmla="*/ 11 h 17"/>
                <a:gd name="T54" fmla="*/ 6 w 17"/>
                <a:gd name="T55" fmla="*/ 11 h 17"/>
                <a:gd name="T56" fmla="*/ 6 w 17"/>
                <a:gd name="T57" fmla="*/ 11 h 17"/>
                <a:gd name="T58" fmla="*/ 6 w 17"/>
                <a:gd name="T59" fmla="*/ 11 h 17"/>
                <a:gd name="T60" fmla="*/ 6 w 17"/>
                <a:gd name="T61" fmla="*/ 11 h 17"/>
                <a:gd name="T62" fmla="*/ 6 w 17"/>
                <a:gd name="T63" fmla="*/ 11 h 17"/>
                <a:gd name="T64" fmla="*/ 6 w 17"/>
                <a:gd name="T65" fmla="*/ 11 h 17"/>
                <a:gd name="T66" fmla="*/ 6 w 17"/>
                <a:gd name="T67" fmla="*/ 11 h 17"/>
                <a:gd name="T68" fmla="*/ 6 w 17"/>
                <a:gd name="T69" fmla="*/ 11 h 17"/>
                <a:gd name="T70" fmla="*/ 6 w 17"/>
                <a:gd name="T71" fmla="*/ 11 h 17"/>
                <a:gd name="T72" fmla="*/ 11 w 17"/>
                <a:gd name="T73" fmla="*/ 11 h 17"/>
                <a:gd name="T74" fmla="*/ 11 w 17"/>
                <a:gd name="T75" fmla="*/ 11 h 17"/>
                <a:gd name="T76" fmla="*/ 6 w 17"/>
                <a:gd name="T77" fmla="*/ 11 h 17"/>
                <a:gd name="T78" fmla="*/ 11 w 17"/>
                <a:gd name="T79" fmla="*/ 11 h 17"/>
                <a:gd name="T80" fmla="*/ 11 w 17"/>
                <a:gd name="T81" fmla="*/ 11 h 17"/>
                <a:gd name="T82" fmla="*/ 11 w 17"/>
                <a:gd name="T83" fmla="*/ 17 h 17"/>
                <a:gd name="T84" fmla="*/ 11 w 17"/>
                <a:gd name="T85" fmla="*/ 11 h 17"/>
                <a:gd name="T86" fmla="*/ 11 w 17"/>
                <a:gd name="T87" fmla="*/ 11 h 17"/>
                <a:gd name="T88" fmla="*/ 11 w 17"/>
                <a:gd name="T89" fmla="*/ 11 h 17"/>
                <a:gd name="T90" fmla="*/ 11 w 17"/>
                <a:gd name="T91" fmla="*/ 11 h 17"/>
                <a:gd name="T92" fmla="*/ 11 w 17"/>
                <a:gd name="T93" fmla="*/ 11 h 17"/>
                <a:gd name="T94" fmla="*/ 17 w 17"/>
                <a:gd name="T95" fmla="*/ 17 h 17"/>
                <a:gd name="T96" fmla="*/ 17 w 17"/>
                <a:gd name="T97" fmla="*/ 11 h 17"/>
                <a:gd name="T98" fmla="*/ 17 w 17"/>
                <a:gd name="T99" fmla="*/ 11 h 17"/>
                <a:gd name="T100" fmla="*/ 17 w 17"/>
                <a:gd name="T101" fmla="*/ 11 h 17"/>
                <a:gd name="T102" fmla="*/ 17 w 17"/>
                <a:gd name="T103" fmla="*/ 11 h 17"/>
                <a:gd name="T104" fmla="*/ 17 w 17"/>
                <a:gd name="T105" fmla="*/ 11 h 17"/>
                <a:gd name="T106" fmla="*/ 17 w 17"/>
                <a:gd name="T107" fmla="*/ 11 h 17"/>
                <a:gd name="T108" fmla="*/ 17 w 17"/>
                <a:gd name="T109" fmla="*/ 11 h 17"/>
                <a:gd name="T110" fmla="*/ 17 w 17"/>
                <a:gd name="T111" fmla="*/ 11 h 17"/>
                <a:gd name="T112" fmla="*/ 17 w 17"/>
                <a:gd name="T113" fmla="*/ 11 h 17"/>
                <a:gd name="T114" fmla="*/ 17 w 17"/>
                <a:gd name="T115" fmla="*/ 6 h 17"/>
                <a:gd name="T116" fmla="*/ 17 w 17"/>
                <a:gd name="T117" fmla="*/ 6 h 17"/>
                <a:gd name="T118" fmla="*/ 17 w 17"/>
                <a:gd name="T119" fmla="*/ 6 h 17"/>
                <a:gd name="T120" fmla="*/ 17 w 17"/>
                <a:gd name="T121" fmla="*/ 6 h 17"/>
                <a:gd name="T122" fmla="*/ 17 w 17"/>
                <a:gd name="T12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 h="17">
                  <a:moveTo>
                    <a:pt x="17" y="6"/>
                  </a:moveTo>
                  <a:lnTo>
                    <a:pt x="17" y="6"/>
                  </a:lnTo>
                  <a:lnTo>
                    <a:pt x="17" y="6"/>
                  </a:lnTo>
                  <a:lnTo>
                    <a:pt x="17" y="6"/>
                  </a:lnTo>
                  <a:lnTo>
                    <a:pt x="17" y="6"/>
                  </a:lnTo>
                  <a:lnTo>
                    <a:pt x="17" y="6"/>
                  </a:lnTo>
                  <a:lnTo>
                    <a:pt x="17" y="6"/>
                  </a:lnTo>
                  <a:lnTo>
                    <a:pt x="17" y="6"/>
                  </a:lnTo>
                  <a:lnTo>
                    <a:pt x="17" y="6"/>
                  </a:lnTo>
                  <a:lnTo>
                    <a:pt x="17" y="6"/>
                  </a:lnTo>
                  <a:lnTo>
                    <a:pt x="17" y="0"/>
                  </a:lnTo>
                  <a:lnTo>
                    <a:pt x="17" y="0"/>
                  </a:lnTo>
                  <a:lnTo>
                    <a:pt x="17" y="0"/>
                  </a:lnTo>
                  <a:lnTo>
                    <a:pt x="17" y="0"/>
                  </a:lnTo>
                  <a:lnTo>
                    <a:pt x="17" y="0"/>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6"/>
                  </a:lnTo>
                  <a:lnTo>
                    <a:pt x="11" y="0"/>
                  </a:lnTo>
                  <a:lnTo>
                    <a:pt x="11" y="0"/>
                  </a:lnTo>
                  <a:lnTo>
                    <a:pt x="11" y="0"/>
                  </a:lnTo>
                  <a:lnTo>
                    <a:pt x="11" y="0"/>
                  </a:lnTo>
                  <a:lnTo>
                    <a:pt x="11" y="0"/>
                  </a:lnTo>
                  <a:lnTo>
                    <a:pt x="11" y="0"/>
                  </a:lnTo>
                  <a:lnTo>
                    <a:pt x="11" y="0"/>
                  </a:lnTo>
                  <a:lnTo>
                    <a:pt x="11" y="6"/>
                  </a:lnTo>
                  <a:lnTo>
                    <a:pt x="11" y="6"/>
                  </a:lnTo>
                  <a:lnTo>
                    <a:pt x="11" y="6"/>
                  </a:lnTo>
                  <a:lnTo>
                    <a:pt x="11" y="6"/>
                  </a:lnTo>
                  <a:lnTo>
                    <a:pt x="11" y="6"/>
                  </a:lnTo>
                  <a:lnTo>
                    <a:pt x="11" y="6"/>
                  </a:lnTo>
                  <a:lnTo>
                    <a:pt x="11" y="6"/>
                  </a:lnTo>
                  <a:lnTo>
                    <a:pt x="11" y="6"/>
                  </a:lnTo>
                  <a:lnTo>
                    <a:pt x="11" y="6"/>
                  </a:lnTo>
                  <a:lnTo>
                    <a:pt x="11" y="6"/>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0" y="0"/>
                  </a:lnTo>
                  <a:lnTo>
                    <a:pt x="0" y="0"/>
                  </a:lnTo>
                  <a:lnTo>
                    <a:pt x="0" y="0"/>
                  </a:lnTo>
                  <a:lnTo>
                    <a:pt x="0" y="6"/>
                  </a:lnTo>
                  <a:lnTo>
                    <a:pt x="0" y="6"/>
                  </a:lnTo>
                  <a:lnTo>
                    <a:pt x="0"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6"/>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6" y="11"/>
                  </a:lnTo>
                  <a:lnTo>
                    <a:pt x="11" y="11"/>
                  </a:lnTo>
                  <a:lnTo>
                    <a:pt x="11" y="11"/>
                  </a:lnTo>
                  <a:lnTo>
                    <a:pt x="11" y="11"/>
                  </a:lnTo>
                  <a:lnTo>
                    <a:pt x="11" y="11"/>
                  </a:lnTo>
                  <a:lnTo>
                    <a:pt x="11" y="11"/>
                  </a:lnTo>
                  <a:lnTo>
                    <a:pt x="11" y="11"/>
                  </a:lnTo>
                  <a:lnTo>
                    <a:pt x="11" y="11"/>
                  </a:lnTo>
                  <a:lnTo>
                    <a:pt x="11" y="11"/>
                  </a:lnTo>
                  <a:lnTo>
                    <a:pt x="11" y="11"/>
                  </a:lnTo>
                  <a:lnTo>
                    <a:pt x="6" y="11"/>
                  </a:lnTo>
                  <a:lnTo>
                    <a:pt x="6" y="11"/>
                  </a:lnTo>
                  <a:lnTo>
                    <a:pt x="6" y="11"/>
                  </a:lnTo>
                  <a:lnTo>
                    <a:pt x="6" y="11"/>
                  </a:lnTo>
                  <a:lnTo>
                    <a:pt x="6" y="11"/>
                  </a:lnTo>
                  <a:lnTo>
                    <a:pt x="6" y="11"/>
                  </a:lnTo>
                  <a:lnTo>
                    <a:pt x="11" y="11"/>
                  </a:lnTo>
                  <a:lnTo>
                    <a:pt x="11" y="11"/>
                  </a:lnTo>
                  <a:lnTo>
                    <a:pt x="11" y="11"/>
                  </a:lnTo>
                  <a:lnTo>
                    <a:pt x="11" y="11"/>
                  </a:lnTo>
                  <a:lnTo>
                    <a:pt x="11" y="11"/>
                  </a:lnTo>
                  <a:lnTo>
                    <a:pt x="11" y="11"/>
                  </a:lnTo>
                  <a:lnTo>
                    <a:pt x="11" y="11"/>
                  </a:lnTo>
                  <a:lnTo>
                    <a:pt x="11" y="17"/>
                  </a:lnTo>
                  <a:lnTo>
                    <a:pt x="11" y="17"/>
                  </a:lnTo>
                  <a:lnTo>
                    <a:pt x="11" y="11"/>
                  </a:lnTo>
                  <a:lnTo>
                    <a:pt x="11" y="11"/>
                  </a:lnTo>
                  <a:lnTo>
                    <a:pt x="11" y="11"/>
                  </a:lnTo>
                  <a:lnTo>
                    <a:pt x="11" y="11"/>
                  </a:lnTo>
                  <a:lnTo>
                    <a:pt x="11" y="11"/>
                  </a:lnTo>
                  <a:lnTo>
                    <a:pt x="11" y="11"/>
                  </a:lnTo>
                  <a:lnTo>
                    <a:pt x="11" y="11"/>
                  </a:lnTo>
                  <a:lnTo>
                    <a:pt x="11" y="17"/>
                  </a:lnTo>
                  <a:lnTo>
                    <a:pt x="11" y="17"/>
                  </a:lnTo>
                  <a:lnTo>
                    <a:pt x="11" y="17"/>
                  </a:lnTo>
                  <a:lnTo>
                    <a:pt x="11" y="11"/>
                  </a:lnTo>
                  <a:lnTo>
                    <a:pt x="11" y="11"/>
                  </a:lnTo>
                  <a:lnTo>
                    <a:pt x="11" y="17"/>
                  </a:lnTo>
                  <a:lnTo>
                    <a:pt x="11" y="11"/>
                  </a:lnTo>
                  <a:lnTo>
                    <a:pt x="11" y="11"/>
                  </a:lnTo>
                  <a:lnTo>
                    <a:pt x="11" y="11"/>
                  </a:lnTo>
                  <a:lnTo>
                    <a:pt x="11" y="11"/>
                  </a:lnTo>
                  <a:lnTo>
                    <a:pt x="11" y="11"/>
                  </a:lnTo>
                  <a:lnTo>
                    <a:pt x="11" y="11"/>
                  </a:lnTo>
                  <a:lnTo>
                    <a:pt x="11" y="11"/>
                  </a:lnTo>
                  <a:lnTo>
                    <a:pt x="11" y="11"/>
                  </a:lnTo>
                  <a:lnTo>
                    <a:pt x="11" y="11"/>
                  </a:lnTo>
                  <a:lnTo>
                    <a:pt x="11" y="17"/>
                  </a:lnTo>
                  <a:lnTo>
                    <a:pt x="11" y="17"/>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1" y="11"/>
                  </a:lnTo>
                  <a:lnTo>
                    <a:pt x="17" y="11"/>
                  </a:lnTo>
                  <a:lnTo>
                    <a:pt x="17" y="11"/>
                  </a:lnTo>
                  <a:lnTo>
                    <a:pt x="17" y="17"/>
                  </a:lnTo>
                  <a:lnTo>
                    <a:pt x="17" y="17"/>
                  </a:lnTo>
                  <a:lnTo>
                    <a:pt x="17" y="17"/>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11"/>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lnTo>
                    <a:pt x="17" y="6"/>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7" name="Freeform 1884"/>
            <p:cNvSpPr/>
            <p:nvPr/>
          </p:nvSpPr>
          <p:spPr bwMode="auto">
            <a:xfrm>
              <a:off x="3051176" y="3322638"/>
              <a:ext cx="9525" cy="0"/>
            </a:xfrm>
            <a:custGeom>
              <a:avLst/>
              <a:gdLst>
                <a:gd name="T0" fmla="*/ 6 w 6"/>
                <a:gd name="T1" fmla="*/ 6 w 6"/>
                <a:gd name="T2" fmla="*/ 6 w 6"/>
                <a:gd name="T3" fmla="*/ 6 w 6"/>
                <a:gd name="T4" fmla="*/ 6 w 6"/>
                <a:gd name="T5" fmla="*/ 0 w 6"/>
                <a:gd name="T6" fmla="*/ 0 w 6"/>
                <a:gd name="T7" fmla="*/ 0 w 6"/>
                <a:gd name="T8" fmla="*/ 0 w 6"/>
                <a:gd name="T9" fmla="*/ 0 w 6"/>
                <a:gd name="T10" fmla="*/ 0 w 6"/>
                <a:gd name="T11" fmla="*/ 0 w 6"/>
                <a:gd name="T12" fmla="*/ 0 w 6"/>
                <a:gd name="T13" fmla="*/ 0 w 6"/>
                <a:gd name="T14" fmla="*/ 0 w 6"/>
                <a:gd name="T15" fmla="*/ 0 w 6"/>
                <a:gd name="T16" fmla="*/ 0 w 6"/>
                <a:gd name="T17" fmla="*/ 0 w 6"/>
                <a:gd name="T18" fmla="*/ 0 w 6"/>
                <a:gd name="T19" fmla="*/ 0 w 6"/>
                <a:gd name="T20" fmla="*/ 0 w 6"/>
                <a:gd name="T21" fmla="*/ 0 w 6"/>
                <a:gd name="T22" fmla="*/ 0 w 6"/>
                <a:gd name="T23" fmla="*/ 0 w 6"/>
                <a:gd name="T24" fmla="*/ 0 w 6"/>
                <a:gd name="T25" fmla="*/ 0 w 6"/>
                <a:gd name="T26" fmla="*/ 0 w 6"/>
                <a:gd name="T27" fmla="*/ 0 w 6"/>
                <a:gd name="T28" fmla="*/ 0 w 6"/>
                <a:gd name="T29" fmla="*/ 0 w 6"/>
                <a:gd name="T30" fmla="*/ 0 w 6"/>
                <a:gd name="T31" fmla="*/ 0 w 6"/>
                <a:gd name="T32" fmla="*/ 0 w 6"/>
                <a:gd name="T33" fmla="*/ 0 w 6"/>
                <a:gd name="T34" fmla="*/ 0 w 6"/>
                <a:gd name="T35" fmla="*/ 0 w 6"/>
                <a:gd name="T36" fmla="*/ 0 w 6"/>
                <a:gd name="T37" fmla="*/ 0 w 6"/>
                <a:gd name="T38" fmla="*/ 0 w 6"/>
                <a:gd name="T39" fmla="*/ 0 w 6"/>
                <a:gd name="T40" fmla="*/ 0 w 6"/>
                <a:gd name="T41" fmla="*/ 0 w 6"/>
                <a:gd name="T42" fmla="*/ 0 w 6"/>
                <a:gd name="T43" fmla="*/ 0 w 6"/>
                <a:gd name="T44" fmla="*/ 0 w 6"/>
                <a:gd name="T45" fmla="*/ 0 w 6"/>
                <a:gd name="T46" fmla="*/ 0 w 6"/>
                <a:gd name="T47" fmla="*/ 0 w 6"/>
                <a:gd name="T48" fmla="*/ 6 w 6"/>
                <a:gd name="T49" fmla="*/ 6 w 6"/>
                <a:gd name="T50" fmla="*/ 6 w 6"/>
                <a:gd name="T51" fmla="*/ 0 w 6"/>
                <a:gd name="T52" fmla="*/ 0 w 6"/>
                <a:gd name="T53" fmla="*/ 0 w 6"/>
                <a:gd name="T54" fmla="*/ 6 w 6"/>
                <a:gd name="T55" fmla="*/ 6 w 6"/>
                <a:gd name="T56" fmla="*/ 6 w 6"/>
                <a:gd name="T57" fmla="*/ 6 w 6"/>
                <a:gd name="T58" fmla="*/ 6 w 6"/>
                <a:gd name="T5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Lst>
              <a:rect l="0" t="0" r="r" b="b"/>
              <a:pathLst>
                <a:path w="6">
                  <a:moveTo>
                    <a:pt x="6" y="0"/>
                  </a:moveTo>
                  <a:lnTo>
                    <a:pt x="6" y="0"/>
                  </a:lnTo>
                  <a:lnTo>
                    <a:pt x="6" y="0"/>
                  </a:lnTo>
                  <a:lnTo>
                    <a:pt x="6" y="0"/>
                  </a:lnTo>
                  <a:lnTo>
                    <a:pt x="6"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6" y="0"/>
                  </a:lnTo>
                  <a:lnTo>
                    <a:pt x="6" y="0"/>
                  </a:lnTo>
                  <a:lnTo>
                    <a:pt x="6" y="0"/>
                  </a:lnTo>
                  <a:lnTo>
                    <a:pt x="0" y="0"/>
                  </a:lnTo>
                  <a:lnTo>
                    <a:pt x="0" y="0"/>
                  </a:lnTo>
                  <a:lnTo>
                    <a:pt x="0" y="0"/>
                  </a:lnTo>
                  <a:lnTo>
                    <a:pt x="6" y="0"/>
                  </a:lnTo>
                  <a:lnTo>
                    <a:pt x="6" y="0"/>
                  </a:lnTo>
                  <a:lnTo>
                    <a:pt x="6" y="0"/>
                  </a:lnTo>
                  <a:lnTo>
                    <a:pt x="6" y="0"/>
                  </a:lnTo>
                  <a:lnTo>
                    <a:pt x="6" y="0"/>
                  </a:lnTo>
                  <a:lnTo>
                    <a:pt x="6"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8" name="Freeform 1885"/>
            <p:cNvSpPr/>
            <p:nvPr/>
          </p:nvSpPr>
          <p:spPr bwMode="auto">
            <a:xfrm>
              <a:off x="3078163" y="3297238"/>
              <a:ext cx="17463" cy="17463"/>
            </a:xfrm>
            <a:custGeom>
              <a:avLst/>
              <a:gdLst>
                <a:gd name="T0" fmla="*/ 11 w 11"/>
                <a:gd name="T1" fmla="*/ 0 h 11"/>
                <a:gd name="T2" fmla="*/ 5 w 11"/>
                <a:gd name="T3" fmla="*/ 5 h 11"/>
                <a:gd name="T4" fmla="*/ 5 w 11"/>
                <a:gd name="T5" fmla="*/ 5 h 11"/>
                <a:gd name="T6" fmla="*/ 5 w 11"/>
                <a:gd name="T7" fmla="*/ 5 h 11"/>
                <a:gd name="T8" fmla="*/ 5 w 11"/>
                <a:gd name="T9" fmla="*/ 5 h 11"/>
                <a:gd name="T10" fmla="*/ 5 w 11"/>
                <a:gd name="T11" fmla="*/ 5 h 11"/>
                <a:gd name="T12" fmla="*/ 5 w 11"/>
                <a:gd name="T13" fmla="*/ 5 h 11"/>
                <a:gd name="T14" fmla="*/ 5 w 11"/>
                <a:gd name="T15" fmla="*/ 5 h 11"/>
                <a:gd name="T16" fmla="*/ 5 w 11"/>
                <a:gd name="T17" fmla="*/ 5 h 11"/>
                <a:gd name="T18" fmla="*/ 5 w 11"/>
                <a:gd name="T19" fmla="*/ 5 h 11"/>
                <a:gd name="T20" fmla="*/ 5 w 11"/>
                <a:gd name="T21" fmla="*/ 5 h 11"/>
                <a:gd name="T22" fmla="*/ 5 w 11"/>
                <a:gd name="T23" fmla="*/ 5 h 11"/>
                <a:gd name="T24" fmla="*/ 5 w 11"/>
                <a:gd name="T25" fmla="*/ 5 h 11"/>
                <a:gd name="T26" fmla="*/ 5 w 11"/>
                <a:gd name="T27" fmla="*/ 5 h 11"/>
                <a:gd name="T28" fmla="*/ 5 w 11"/>
                <a:gd name="T29" fmla="*/ 5 h 11"/>
                <a:gd name="T30" fmla="*/ 5 w 11"/>
                <a:gd name="T31" fmla="*/ 5 h 11"/>
                <a:gd name="T32" fmla="*/ 5 w 11"/>
                <a:gd name="T33" fmla="*/ 5 h 11"/>
                <a:gd name="T34" fmla="*/ 5 w 11"/>
                <a:gd name="T35" fmla="*/ 0 h 11"/>
                <a:gd name="T36" fmla="*/ 5 w 11"/>
                <a:gd name="T37" fmla="*/ 0 h 11"/>
                <a:gd name="T38" fmla="*/ 5 w 11"/>
                <a:gd name="T39" fmla="*/ 0 h 11"/>
                <a:gd name="T40" fmla="*/ 5 w 11"/>
                <a:gd name="T41" fmla="*/ 5 h 11"/>
                <a:gd name="T42" fmla="*/ 5 w 11"/>
                <a:gd name="T43" fmla="*/ 0 h 11"/>
                <a:gd name="T44" fmla="*/ 5 w 11"/>
                <a:gd name="T45" fmla="*/ 0 h 11"/>
                <a:gd name="T46" fmla="*/ 5 w 11"/>
                <a:gd name="T47" fmla="*/ 0 h 11"/>
                <a:gd name="T48" fmla="*/ 5 w 11"/>
                <a:gd name="T49" fmla="*/ 0 h 11"/>
                <a:gd name="T50" fmla="*/ 5 w 11"/>
                <a:gd name="T51" fmla="*/ 0 h 11"/>
                <a:gd name="T52" fmla="*/ 5 w 11"/>
                <a:gd name="T53" fmla="*/ 0 h 11"/>
                <a:gd name="T54" fmla="*/ 5 w 11"/>
                <a:gd name="T55" fmla="*/ 0 h 11"/>
                <a:gd name="T56" fmla="*/ 5 w 11"/>
                <a:gd name="T57" fmla="*/ 0 h 11"/>
                <a:gd name="T58" fmla="*/ 5 w 11"/>
                <a:gd name="T59" fmla="*/ 0 h 11"/>
                <a:gd name="T60" fmla="*/ 0 w 11"/>
                <a:gd name="T61" fmla="*/ 5 h 11"/>
                <a:gd name="T62" fmla="*/ 0 w 11"/>
                <a:gd name="T63" fmla="*/ 5 h 11"/>
                <a:gd name="T64" fmla="*/ 0 w 11"/>
                <a:gd name="T65" fmla="*/ 5 h 11"/>
                <a:gd name="T66" fmla="*/ 5 w 11"/>
                <a:gd name="T67" fmla="*/ 5 h 11"/>
                <a:gd name="T68" fmla="*/ 5 w 11"/>
                <a:gd name="T69" fmla="*/ 5 h 11"/>
                <a:gd name="T70" fmla="*/ 5 w 11"/>
                <a:gd name="T71" fmla="*/ 5 h 11"/>
                <a:gd name="T72" fmla="*/ 0 w 11"/>
                <a:gd name="T73" fmla="*/ 5 h 11"/>
                <a:gd name="T74" fmla="*/ 5 w 11"/>
                <a:gd name="T75" fmla="*/ 5 h 11"/>
                <a:gd name="T76" fmla="*/ 5 w 11"/>
                <a:gd name="T77" fmla="*/ 5 h 11"/>
                <a:gd name="T78" fmla="*/ 5 w 11"/>
                <a:gd name="T79" fmla="*/ 5 h 11"/>
                <a:gd name="T80" fmla="*/ 5 w 11"/>
                <a:gd name="T81" fmla="*/ 5 h 11"/>
                <a:gd name="T82" fmla="*/ 5 w 11"/>
                <a:gd name="T83" fmla="*/ 5 h 11"/>
                <a:gd name="T84" fmla="*/ 0 w 11"/>
                <a:gd name="T85" fmla="*/ 5 h 11"/>
                <a:gd name="T86" fmla="*/ 0 w 11"/>
                <a:gd name="T87" fmla="*/ 5 h 11"/>
                <a:gd name="T88" fmla="*/ 0 w 11"/>
                <a:gd name="T89" fmla="*/ 11 h 11"/>
                <a:gd name="T90" fmla="*/ 0 w 11"/>
                <a:gd name="T91" fmla="*/ 11 h 11"/>
                <a:gd name="T92" fmla="*/ 5 w 11"/>
                <a:gd name="T93" fmla="*/ 11 h 11"/>
                <a:gd name="T94" fmla="*/ 0 w 11"/>
                <a:gd name="T95" fmla="*/ 11 h 11"/>
                <a:gd name="T96" fmla="*/ 0 w 11"/>
                <a:gd name="T97" fmla="*/ 11 h 11"/>
                <a:gd name="T98" fmla="*/ 0 w 11"/>
                <a:gd name="T99" fmla="*/ 11 h 11"/>
                <a:gd name="T100" fmla="*/ 5 w 11"/>
                <a:gd name="T101" fmla="*/ 11 h 11"/>
                <a:gd name="T102" fmla="*/ 5 w 11"/>
                <a:gd name="T103" fmla="*/ 11 h 11"/>
                <a:gd name="T104" fmla="*/ 5 w 11"/>
                <a:gd name="T105" fmla="*/ 11 h 11"/>
                <a:gd name="T106" fmla="*/ 5 w 11"/>
                <a:gd name="T107" fmla="*/ 11 h 11"/>
                <a:gd name="T108" fmla="*/ 5 w 11"/>
                <a:gd name="T109" fmla="*/ 11 h 11"/>
                <a:gd name="T110" fmla="*/ 5 w 11"/>
                <a:gd name="T111" fmla="*/ 5 h 11"/>
                <a:gd name="T112" fmla="*/ 5 w 11"/>
                <a:gd name="T113" fmla="*/ 5 h 11"/>
                <a:gd name="T114" fmla="*/ 5 w 11"/>
                <a:gd name="T115" fmla="*/ 5 h 11"/>
                <a:gd name="T116" fmla="*/ 5 w 11"/>
                <a:gd name="T117" fmla="*/ 5 h 11"/>
                <a:gd name="T118" fmla="*/ 5 w 11"/>
                <a:gd name="T119" fmla="*/ 5 h 11"/>
                <a:gd name="T120" fmla="*/ 5 w 11"/>
                <a:gd name="T121" fmla="*/ 5 h 11"/>
                <a:gd name="T122" fmla="*/ 5 w 11"/>
                <a:gd name="T123" fmla="*/ 5 h 11"/>
                <a:gd name="T124" fmla="*/ 11 w 11"/>
                <a:gd name="T1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 h="11">
                  <a:moveTo>
                    <a:pt x="11" y="5"/>
                  </a:moveTo>
                  <a:lnTo>
                    <a:pt x="11" y="0"/>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0"/>
                  </a:lnTo>
                  <a:lnTo>
                    <a:pt x="5" y="0"/>
                  </a:lnTo>
                  <a:lnTo>
                    <a:pt x="5" y="0"/>
                  </a:lnTo>
                  <a:lnTo>
                    <a:pt x="5" y="0"/>
                  </a:lnTo>
                  <a:lnTo>
                    <a:pt x="5" y="0"/>
                  </a:lnTo>
                  <a:lnTo>
                    <a:pt x="5" y="0"/>
                  </a:lnTo>
                  <a:lnTo>
                    <a:pt x="5" y="5"/>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5"/>
                  </a:lnTo>
                  <a:lnTo>
                    <a:pt x="0" y="5"/>
                  </a:lnTo>
                  <a:lnTo>
                    <a:pt x="0" y="5"/>
                  </a:lnTo>
                  <a:lnTo>
                    <a:pt x="0" y="5"/>
                  </a:lnTo>
                  <a:lnTo>
                    <a:pt x="0" y="5"/>
                  </a:lnTo>
                  <a:lnTo>
                    <a:pt x="0" y="5"/>
                  </a:lnTo>
                  <a:lnTo>
                    <a:pt x="5" y="5"/>
                  </a:lnTo>
                  <a:lnTo>
                    <a:pt x="5" y="5"/>
                  </a:lnTo>
                  <a:lnTo>
                    <a:pt x="5" y="5"/>
                  </a:lnTo>
                  <a:lnTo>
                    <a:pt x="5" y="5"/>
                  </a:lnTo>
                  <a:lnTo>
                    <a:pt x="0" y="5"/>
                  </a:lnTo>
                  <a:lnTo>
                    <a:pt x="5" y="5"/>
                  </a:lnTo>
                  <a:lnTo>
                    <a:pt x="5" y="5"/>
                  </a:lnTo>
                  <a:lnTo>
                    <a:pt x="0" y="5"/>
                  </a:lnTo>
                  <a:lnTo>
                    <a:pt x="0" y="5"/>
                  </a:lnTo>
                  <a:lnTo>
                    <a:pt x="5" y="5"/>
                  </a:lnTo>
                  <a:lnTo>
                    <a:pt x="5" y="5"/>
                  </a:lnTo>
                  <a:lnTo>
                    <a:pt x="5" y="5"/>
                  </a:lnTo>
                  <a:lnTo>
                    <a:pt x="5" y="5"/>
                  </a:lnTo>
                  <a:lnTo>
                    <a:pt x="5" y="5"/>
                  </a:lnTo>
                  <a:lnTo>
                    <a:pt x="5" y="5"/>
                  </a:lnTo>
                  <a:lnTo>
                    <a:pt x="5" y="5"/>
                  </a:lnTo>
                  <a:lnTo>
                    <a:pt x="5" y="5"/>
                  </a:lnTo>
                  <a:lnTo>
                    <a:pt x="5" y="5"/>
                  </a:lnTo>
                  <a:lnTo>
                    <a:pt x="5" y="5"/>
                  </a:lnTo>
                  <a:lnTo>
                    <a:pt x="0" y="5"/>
                  </a:lnTo>
                  <a:lnTo>
                    <a:pt x="0" y="5"/>
                  </a:lnTo>
                  <a:lnTo>
                    <a:pt x="0" y="5"/>
                  </a:lnTo>
                  <a:lnTo>
                    <a:pt x="0" y="11"/>
                  </a:lnTo>
                  <a:lnTo>
                    <a:pt x="0" y="11"/>
                  </a:lnTo>
                  <a:lnTo>
                    <a:pt x="0" y="11"/>
                  </a:lnTo>
                  <a:lnTo>
                    <a:pt x="0" y="11"/>
                  </a:lnTo>
                  <a:lnTo>
                    <a:pt x="5" y="11"/>
                  </a:lnTo>
                  <a:lnTo>
                    <a:pt x="5" y="11"/>
                  </a:lnTo>
                  <a:lnTo>
                    <a:pt x="0" y="11"/>
                  </a:lnTo>
                  <a:lnTo>
                    <a:pt x="0" y="11"/>
                  </a:lnTo>
                  <a:lnTo>
                    <a:pt x="0" y="11"/>
                  </a:lnTo>
                  <a:lnTo>
                    <a:pt x="0" y="11"/>
                  </a:lnTo>
                  <a:lnTo>
                    <a:pt x="0" y="11"/>
                  </a:lnTo>
                  <a:lnTo>
                    <a:pt x="0" y="11"/>
                  </a:lnTo>
                  <a:lnTo>
                    <a:pt x="5" y="11"/>
                  </a:lnTo>
                  <a:lnTo>
                    <a:pt x="5" y="11"/>
                  </a:lnTo>
                  <a:lnTo>
                    <a:pt x="5" y="11"/>
                  </a:lnTo>
                  <a:lnTo>
                    <a:pt x="5" y="11"/>
                  </a:lnTo>
                  <a:lnTo>
                    <a:pt x="5" y="11"/>
                  </a:lnTo>
                  <a:lnTo>
                    <a:pt x="5" y="11"/>
                  </a:lnTo>
                  <a:lnTo>
                    <a:pt x="5" y="11"/>
                  </a:lnTo>
                  <a:lnTo>
                    <a:pt x="5" y="11"/>
                  </a:lnTo>
                  <a:lnTo>
                    <a:pt x="5" y="11"/>
                  </a:lnTo>
                  <a:lnTo>
                    <a:pt x="5" y="11"/>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11" y="5"/>
                  </a:lnTo>
                  <a:lnTo>
                    <a:pt x="11" y="5"/>
                  </a:lnTo>
                  <a:lnTo>
                    <a:pt x="11" y="5"/>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899" name="Freeform 1886"/>
            <p:cNvSpPr/>
            <p:nvPr/>
          </p:nvSpPr>
          <p:spPr bwMode="auto">
            <a:xfrm>
              <a:off x="3086101" y="3297238"/>
              <a:ext cx="9525" cy="7938"/>
            </a:xfrm>
            <a:custGeom>
              <a:avLst/>
              <a:gdLst>
                <a:gd name="T0" fmla="*/ 6 w 6"/>
                <a:gd name="T1" fmla="*/ 0 h 5"/>
                <a:gd name="T2" fmla="*/ 6 w 6"/>
                <a:gd name="T3" fmla="*/ 0 h 5"/>
                <a:gd name="T4" fmla="*/ 6 w 6"/>
                <a:gd name="T5" fmla="*/ 0 h 5"/>
                <a:gd name="T6" fmla="*/ 6 w 6"/>
                <a:gd name="T7" fmla="*/ 0 h 5"/>
                <a:gd name="T8" fmla="*/ 6 w 6"/>
                <a:gd name="T9" fmla="*/ 0 h 5"/>
                <a:gd name="T10" fmla="*/ 6 w 6"/>
                <a:gd name="T11" fmla="*/ 0 h 5"/>
                <a:gd name="T12" fmla="*/ 6 w 6"/>
                <a:gd name="T13" fmla="*/ 0 h 5"/>
                <a:gd name="T14" fmla="*/ 6 w 6"/>
                <a:gd name="T15" fmla="*/ 0 h 5"/>
                <a:gd name="T16" fmla="*/ 6 w 6"/>
                <a:gd name="T17" fmla="*/ 0 h 5"/>
                <a:gd name="T18" fmla="*/ 6 w 6"/>
                <a:gd name="T19" fmla="*/ 0 h 5"/>
                <a:gd name="T20" fmla="*/ 6 w 6"/>
                <a:gd name="T21" fmla="*/ 0 h 5"/>
                <a:gd name="T22" fmla="*/ 6 w 6"/>
                <a:gd name="T23" fmla="*/ 0 h 5"/>
                <a:gd name="T24" fmla="*/ 6 w 6"/>
                <a:gd name="T25" fmla="*/ 0 h 5"/>
                <a:gd name="T26" fmla="*/ 6 w 6"/>
                <a:gd name="T27" fmla="*/ 0 h 5"/>
                <a:gd name="T28" fmla="*/ 0 w 6"/>
                <a:gd name="T29" fmla="*/ 0 h 5"/>
                <a:gd name="T30" fmla="*/ 0 w 6"/>
                <a:gd name="T31" fmla="*/ 0 h 5"/>
                <a:gd name="T32" fmla="*/ 0 w 6"/>
                <a:gd name="T33" fmla="*/ 0 h 5"/>
                <a:gd name="T34" fmla="*/ 0 w 6"/>
                <a:gd name="T35" fmla="*/ 0 h 5"/>
                <a:gd name="T36" fmla="*/ 0 w 6"/>
                <a:gd name="T37" fmla="*/ 5 h 5"/>
                <a:gd name="T38" fmla="*/ 0 w 6"/>
                <a:gd name="T39" fmla="*/ 5 h 5"/>
                <a:gd name="T40" fmla="*/ 0 w 6"/>
                <a:gd name="T41" fmla="*/ 5 h 5"/>
                <a:gd name="T42" fmla="*/ 0 w 6"/>
                <a:gd name="T43" fmla="*/ 5 h 5"/>
                <a:gd name="T44" fmla="*/ 0 w 6"/>
                <a:gd name="T45" fmla="*/ 5 h 5"/>
                <a:gd name="T46" fmla="*/ 0 w 6"/>
                <a:gd name="T47" fmla="*/ 0 h 5"/>
                <a:gd name="T48" fmla="*/ 0 w 6"/>
                <a:gd name="T49" fmla="*/ 0 h 5"/>
                <a:gd name="T50" fmla="*/ 0 w 6"/>
                <a:gd name="T51" fmla="*/ 0 h 5"/>
                <a:gd name="T52" fmla="*/ 0 w 6"/>
                <a:gd name="T53" fmla="*/ 0 h 5"/>
                <a:gd name="T54" fmla="*/ 0 w 6"/>
                <a:gd name="T55" fmla="*/ 0 h 5"/>
                <a:gd name="T56" fmla="*/ 0 w 6"/>
                <a:gd name="T57" fmla="*/ 0 h 5"/>
                <a:gd name="T58" fmla="*/ 0 w 6"/>
                <a:gd name="T59" fmla="*/ 0 h 5"/>
                <a:gd name="T60" fmla="*/ 0 w 6"/>
                <a:gd name="T61" fmla="*/ 0 h 5"/>
                <a:gd name="T62" fmla="*/ 0 w 6"/>
                <a:gd name="T63" fmla="*/ 0 h 5"/>
                <a:gd name="T64" fmla="*/ 0 w 6"/>
                <a:gd name="T65" fmla="*/ 0 h 5"/>
                <a:gd name="T66" fmla="*/ 0 w 6"/>
                <a:gd name="T67" fmla="*/ 0 h 5"/>
                <a:gd name="T68" fmla="*/ 0 w 6"/>
                <a:gd name="T69" fmla="*/ 0 h 5"/>
                <a:gd name="T70" fmla="*/ 0 w 6"/>
                <a:gd name="T71" fmla="*/ 0 h 5"/>
                <a:gd name="T72" fmla="*/ 0 w 6"/>
                <a:gd name="T73" fmla="*/ 0 h 5"/>
                <a:gd name="T74" fmla="*/ 0 w 6"/>
                <a:gd name="T75" fmla="*/ 0 h 5"/>
                <a:gd name="T76" fmla="*/ 6 w 6"/>
                <a:gd name="T77" fmla="*/ 0 h 5"/>
                <a:gd name="T78" fmla="*/ 6 w 6"/>
                <a:gd name="T7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 h="5">
                  <a:moveTo>
                    <a:pt x="6" y="0"/>
                  </a:move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0" y="0"/>
                  </a:lnTo>
                  <a:lnTo>
                    <a:pt x="0" y="0"/>
                  </a:lnTo>
                  <a:lnTo>
                    <a:pt x="0" y="0"/>
                  </a:lnTo>
                  <a:lnTo>
                    <a:pt x="0" y="0"/>
                  </a:lnTo>
                  <a:lnTo>
                    <a:pt x="0" y="5"/>
                  </a:lnTo>
                  <a:lnTo>
                    <a:pt x="0" y="5"/>
                  </a:lnTo>
                  <a:lnTo>
                    <a:pt x="0" y="5"/>
                  </a:lnTo>
                  <a:lnTo>
                    <a:pt x="0" y="5"/>
                  </a:lnTo>
                  <a:lnTo>
                    <a:pt x="0" y="5"/>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6" y="0"/>
                  </a:lnTo>
                  <a:lnTo>
                    <a:pt x="6"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0" name="Freeform 1887"/>
            <p:cNvSpPr/>
            <p:nvPr/>
          </p:nvSpPr>
          <p:spPr bwMode="auto">
            <a:xfrm>
              <a:off x="3086101" y="3297238"/>
              <a:ext cx="9525" cy="0"/>
            </a:xfrm>
            <a:custGeom>
              <a:avLst/>
              <a:gdLst>
                <a:gd name="T0" fmla="*/ 6 w 6"/>
                <a:gd name="T1" fmla="*/ 0 w 6"/>
                <a:gd name="T2" fmla="*/ 0 w 6"/>
                <a:gd name="T3" fmla="*/ 0 w 6"/>
                <a:gd name="T4" fmla="*/ 0 w 6"/>
                <a:gd name="T5" fmla="*/ 0 w 6"/>
                <a:gd name="T6" fmla="*/ 0 w 6"/>
                <a:gd name="T7" fmla="*/ 0 w 6"/>
                <a:gd name="T8" fmla="*/ 0 w 6"/>
                <a:gd name="T9" fmla="*/ 0 w 6"/>
                <a:gd name="T10" fmla="*/ 0 w 6"/>
                <a:gd name="T11" fmla="*/ 0 w 6"/>
                <a:gd name="T12" fmla="*/ 0 w 6"/>
                <a:gd name="T13" fmla="*/ 6 w 6"/>
                <a:gd name="T14" fmla="*/ 6 w 6"/>
                <a:gd name="T15" fmla="*/ 6 w 6"/>
                <a:gd name="T16" fmla="*/ 6 w 6"/>
                <a:gd name="T17"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Lst>
              <a:rect l="0" t="0" r="r" b="b"/>
              <a:pathLst>
                <a:path w="6">
                  <a:moveTo>
                    <a:pt x="6"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6" y="0"/>
                  </a:lnTo>
                  <a:lnTo>
                    <a:pt x="6" y="0"/>
                  </a:lnTo>
                  <a:lnTo>
                    <a:pt x="6" y="0"/>
                  </a:lnTo>
                  <a:lnTo>
                    <a:pt x="6" y="0"/>
                  </a:lnTo>
                  <a:lnTo>
                    <a:pt x="6"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1" name="Freeform 1888"/>
            <p:cNvSpPr/>
            <p:nvPr/>
          </p:nvSpPr>
          <p:spPr bwMode="auto">
            <a:xfrm>
              <a:off x="3086101" y="3287713"/>
              <a:ext cx="9525" cy="9525"/>
            </a:xfrm>
            <a:custGeom>
              <a:avLst/>
              <a:gdLst>
                <a:gd name="T0" fmla="*/ 6 w 6"/>
                <a:gd name="T1" fmla="*/ 0 h 6"/>
                <a:gd name="T2" fmla="*/ 6 w 6"/>
                <a:gd name="T3" fmla="*/ 0 h 6"/>
                <a:gd name="T4" fmla="*/ 6 w 6"/>
                <a:gd name="T5" fmla="*/ 6 h 6"/>
                <a:gd name="T6" fmla="*/ 6 w 6"/>
                <a:gd name="T7" fmla="*/ 6 h 6"/>
                <a:gd name="T8" fmla="*/ 6 w 6"/>
                <a:gd name="T9" fmla="*/ 6 h 6"/>
                <a:gd name="T10" fmla="*/ 6 w 6"/>
                <a:gd name="T11" fmla="*/ 0 h 6"/>
                <a:gd name="T12" fmla="*/ 6 w 6"/>
                <a:gd name="T13" fmla="*/ 0 h 6"/>
                <a:gd name="T14" fmla="*/ 6 w 6"/>
                <a:gd name="T15" fmla="*/ 0 h 6"/>
                <a:gd name="T16" fmla="*/ 6 w 6"/>
                <a:gd name="T17" fmla="*/ 0 h 6"/>
                <a:gd name="T18" fmla="*/ 6 w 6"/>
                <a:gd name="T19" fmla="*/ 0 h 6"/>
                <a:gd name="T20" fmla="*/ 6 w 6"/>
                <a:gd name="T21" fmla="*/ 0 h 6"/>
                <a:gd name="T22" fmla="*/ 6 w 6"/>
                <a:gd name="T23" fmla="*/ 6 h 6"/>
                <a:gd name="T24" fmla="*/ 6 w 6"/>
                <a:gd name="T25" fmla="*/ 6 h 6"/>
                <a:gd name="T26" fmla="*/ 6 w 6"/>
                <a:gd name="T27" fmla="*/ 6 h 6"/>
                <a:gd name="T28" fmla="*/ 6 w 6"/>
                <a:gd name="T29" fmla="*/ 6 h 6"/>
                <a:gd name="T30" fmla="*/ 0 w 6"/>
                <a:gd name="T31" fmla="*/ 6 h 6"/>
                <a:gd name="T32" fmla="*/ 0 w 6"/>
                <a:gd name="T33" fmla="*/ 6 h 6"/>
                <a:gd name="T34" fmla="*/ 0 w 6"/>
                <a:gd name="T35" fmla="*/ 6 h 6"/>
                <a:gd name="T36" fmla="*/ 0 w 6"/>
                <a:gd name="T37" fmla="*/ 6 h 6"/>
                <a:gd name="T38" fmla="*/ 6 w 6"/>
                <a:gd name="T39" fmla="*/ 6 h 6"/>
                <a:gd name="T40" fmla="*/ 6 w 6"/>
                <a:gd name="T41" fmla="*/ 6 h 6"/>
                <a:gd name="T42" fmla="*/ 6 w 6"/>
                <a:gd name="T43" fmla="*/ 6 h 6"/>
                <a:gd name="T44" fmla="*/ 6 w 6"/>
                <a:gd name="T45" fmla="*/ 6 h 6"/>
                <a:gd name="T46" fmla="*/ 6 w 6"/>
                <a:gd name="T47" fmla="*/ 6 h 6"/>
                <a:gd name="T48" fmla="*/ 6 w 6"/>
                <a:gd name="T49" fmla="*/ 6 h 6"/>
                <a:gd name="T50" fmla="*/ 6 w 6"/>
                <a:gd name="T51" fmla="*/ 6 h 6"/>
                <a:gd name="T52" fmla="*/ 6 w 6"/>
                <a:gd name="T53" fmla="*/ 6 h 6"/>
                <a:gd name="T54" fmla="*/ 6 w 6"/>
                <a:gd name="T55" fmla="*/ 6 h 6"/>
                <a:gd name="T56" fmla="*/ 6 w 6"/>
                <a:gd name="T57" fmla="*/ 6 h 6"/>
                <a:gd name="T58" fmla="*/ 6 w 6"/>
                <a:gd name="T59" fmla="*/ 6 h 6"/>
                <a:gd name="T60" fmla="*/ 6 w 6"/>
                <a:gd name="T6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6">
                  <a:moveTo>
                    <a:pt x="6" y="0"/>
                  </a:moveTo>
                  <a:lnTo>
                    <a:pt x="6" y="0"/>
                  </a:lnTo>
                  <a:lnTo>
                    <a:pt x="6" y="6"/>
                  </a:lnTo>
                  <a:lnTo>
                    <a:pt x="6" y="6"/>
                  </a:lnTo>
                  <a:lnTo>
                    <a:pt x="6" y="6"/>
                  </a:lnTo>
                  <a:lnTo>
                    <a:pt x="6" y="0"/>
                  </a:lnTo>
                  <a:lnTo>
                    <a:pt x="6" y="0"/>
                  </a:lnTo>
                  <a:lnTo>
                    <a:pt x="6" y="0"/>
                  </a:lnTo>
                  <a:lnTo>
                    <a:pt x="6" y="0"/>
                  </a:lnTo>
                  <a:lnTo>
                    <a:pt x="6" y="0"/>
                  </a:lnTo>
                  <a:lnTo>
                    <a:pt x="6" y="0"/>
                  </a:lnTo>
                  <a:lnTo>
                    <a:pt x="6" y="6"/>
                  </a:lnTo>
                  <a:lnTo>
                    <a:pt x="6" y="6"/>
                  </a:lnTo>
                  <a:lnTo>
                    <a:pt x="6" y="6"/>
                  </a:lnTo>
                  <a:lnTo>
                    <a:pt x="6" y="6"/>
                  </a:lnTo>
                  <a:lnTo>
                    <a:pt x="0" y="6"/>
                  </a:lnTo>
                  <a:lnTo>
                    <a:pt x="0" y="6"/>
                  </a:lnTo>
                  <a:lnTo>
                    <a:pt x="0" y="6"/>
                  </a:lnTo>
                  <a:lnTo>
                    <a:pt x="0" y="6"/>
                  </a:lnTo>
                  <a:lnTo>
                    <a:pt x="6" y="6"/>
                  </a:lnTo>
                  <a:lnTo>
                    <a:pt x="6" y="6"/>
                  </a:lnTo>
                  <a:lnTo>
                    <a:pt x="6" y="6"/>
                  </a:lnTo>
                  <a:lnTo>
                    <a:pt x="6" y="6"/>
                  </a:lnTo>
                  <a:lnTo>
                    <a:pt x="6" y="6"/>
                  </a:lnTo>
                  <a:lnTo>
                    <a:pt x="6" y="6"/>
                  </a:lnTo>
                  <a:lnTo>
                    <a:pt x="6" y="6"/>
                  </a:lnTo>
                  <a:lnTo>
                    <a:pt x="6" y="6"/>
                  </a:lnTo>
                  <a:lnTo>
                    <a:pt x="6" y="6"/>
                  </a:lnTo>
                  <a:lnTo>
                    <a:pt x="6" y="6"/>
                  </a:lnTo>
                  <a:lnTo>
                    <a:pt x="6" y="6"/>
                  </a:lnTo>
                  <a:lnTo>
                    <a:pt x="6"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2" name="Freeform 1889"/>
            <p:cNvSpPr/>
            <p:nvPr/>
          </p:nvSpPr>
          <p:spPr bwMode="auto">
            <a:xfrm>
              <a:off x="3086101" y="3287713"/>
              <a:ext cx="0" cy="9525"/>
            </a:xfrm>
            <a:custGeom>
              <a:avLst/>
              <a:gdLst>
                <a:gd name="T0" fmla="*/ 0 h 6"/>
                <a:gd name="T1" fmla="*/ 0 h 6"/>
                <a:gd name="T2" fmla="*/ 0 h 6"/>
                <a:gd name="T3" fmla="*/ 0 h 6"/>
                <a:gd name="T4" fmla="*/ 0 h 6"/>
                <a:gd name="T5" fmla="*/ 0 h 6"/>
                <a:gd name="T6" fmla="*/ 0 h 6"/>
                <a:gd name="T7" fmla="*/ 0 h 6"/>
                <a:gd name="T8" fmla="*/ 0 h 6"/>
                <a:gd name="T9" fmla="*/ 0 h 6"/>
                <a:gd name="T10" fmla="*/ 0 h 6"/>
                <a:gd name="T11" fmla="*/ 0 h 6"/>
                <a:gd name="T12" fmla="*/ 6 h 6"/>
                <a:gd name="T13" fmla="*/ 6 h 6"/>
                <a:gd name="T14" fmla="*/ 6 h 6"/>
                <a:gd name="T15" fmla="*/ 6 h 6"/>
                <a:gd name="T16" fmla="*/ 6 h 6"/>
                <a:gd name="T17" fmla="*/ 6 h 6"/>
                <a:gd name="T18" fmla="*/ 6 h 6"/>
                <a:gd name="T19" fmla="*/ 6 h 6"/>
                <a:gd name="T20" fmla="*/ 6 h 6"/>
                <a:gd name="T21" fmla="*/ 6 h 6"/>
                <a:gd name="T22" fmla="*/ 6 h 6"/>
                <a:gd name="T23" fmla="*/ 6 h 6"/>
                <a:gd name="T24" fmla="*/ 6 h 6"/>
                <a:gd name="T25" fmla="*/ 6 h 6"/>
                <a:gd name="T26" fmla="*/ 6 h 6"/>
                <a:gd name="T27" fmla="*/ 6 h 6"/>
                <a:gd name="T28" fmla="*/ 0 h 6"/>
                <a:gd name="T29" fmla="*/ 0 h 6"/>
                <a:gd name="T30" fmla="*/ 0 h 6"/>
                <a:gd name="T31" fmla="*/ 0 h 6"/>
                <a:gd name="T32" fmla="*/ 0 h 6"/>
                <a:gd name="T33" fmla="*/ 0 h 6"/>
                <a:gd name="T34" fmla="*/ 0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Lst>
              <a:rect l="0" t="0" r="r" b="b"/>
              <a:pathLst>
                <a:path h="6">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3" name="Freeform 1890"/>
            <p:cNvSpPr/>
            <p:nvPr/>
          </p:nvSpPr>
          <p:spPr bwMode="auto">
            <a:xfrm>
              <a:off x="3086101" y="329723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4" name="Freeform 1891"/>
            <p:cNvSpPr/>
            <p:nvPr/>
          </p:nvSpPr>
          <p:spPr bwMode="auto">
            <a:xfrm>
              <a:off x="3078163" y="3297238"/>
              <a:ext cx="7938" cy="7938"/>
            </a:xfrm>
            <a:custGeom>
              <a:avLst/>
              <a:gdLst>
                <a:gd name="T0" fmla="*/ 5 w 5"/>
                <a:gd name="T1" fmla="*/ 0 h 5"/>
                <a:gd name="T2" fmla="*/ 5 w 5"/>
                <a:gd name="T3" fmla="*/ 0 h 5"/>
                <a:gd name="T4" fmla="*/ 5 w 5"/>
                <a:gd name="T5" fmla="*/ 0 h 5"/>
                <a:gd name="T6" fmla="*/ 5 w 5"/>
                <a:gd name="T7" fmla="*/ 0 h 5"/>
                <a:gd name="T8" fmla="*/ 5 w 5"/>
                <a:gd name="T9" fmla="*/ 0 h 5"/>
                <a:gd name="T10" fmla="*/ 5 w 5"/>
                <a:gd name="T11" fmla="*/ 0 h 5"/>
                <a:gd name="T12" fmla="*/ 5 w 5"/>
                <a:gd name="T13" fmla="*/ 0 h 5"/>
                <a:gd name="T14" fmla="*/ 5 w 5"/>
                <a:gd name="T15" fmla="*/ 0 h 5"/>
                <a:gd name="T16" fmla="*/ 5 w 5"/>
                <a:gd name="T17" fmla="*/ 0 h 5"/>
                <a:gd name="T18" fmla="*/ 5 w 5"/>
                <a:gd name="T19" fmla="*/ 0 h 5"/>
                <a:gd name="T20" fmla="*/ 5 w 5"/>
                <a:gd name="T21" fmla="*/ 0 h 5"/>
                <a:gd name="T22" fmla="*/ 5 w 5"/>
                <a:gd name="T23" fmla="*/ 0 h 5"/>
                <a:gd name="T24" fmla="*/ 5 w 5"/>
                <a:gd name="T25" fmla="*/ 0 h 5"/>
                <a:gd name="T26" fmla="*/ 5 w 5"/>
                <a:gd name="T27" fmla="*/ 0 h 5"/>
                <a:gd name="T28" fmla="*/ 5 w 5"/>
                <a:gd name="T29" fmla="*/ 0 h 5"/>
                <a:gd name="T30" fmla="*/ 5 w 5"/>
                <a:gd name="T31" fmla="*/ 0 h 5"/>
                <a:gd name="T32" fmla="*/ 5 w 5"/>
                <a:gd name="T33" fmla="*/ 0 h 5"/>
                <a:gd name="T34" fmla="*/ 5 w 5"/>
                <a:gd name="T35" fmla="*/ 0 h 5"/>
                <a:gd name="T36" fmla="*/ 5 w 5"/>
                <a:gd name="T37" fmla="*/ 0 h 5"/>
                <a:gd name="T38" fmla="*/ 5 w 5"/>
                <a:gd name="T39" fmla="*/ 0 h 5"/>
                <a:gd name="T40" fmla="*/ 0 w 5"/>
                <a:gd name="T41" fmla="*/ 0 h 5"/>
                <a:gd name="T42" fmla="*/ 0 w 5"/>
                <a:gd name="T43" fmla="*/ 0 h 5"/>
                <a:gd name="T44" fmla="*/ 0 w 5"/>
                <a:gd name="T45" fmla="*/ 0 h 5"/>
                <a:gd name="T46" fmla="*/ 0 w 5"/>
                <a:gd name="T47" fmla="*/ 0 h 5"/>
                <a:gd name="T48" fmla="*/ 0 w 5"/>
                <a:gd name="T49" fmla="*/ 0 h 5"/>
                <a:gd name="T50" fmla="*/ 0 w 5"/>
                <a:gd name="T51" fmla="*/ 0 h 5"/>
                <a:gd name="T52" fmla="*/ 0 w 5"/>
                <a:gd name="T53" fmla="*/ 0 h 5"/>
                <a:gd name="T54" fmla="*/ 0 w 5"/>
                <a:gd name="T55" fmla="*/ 0 h 5"/>
                <a:gd name="T56" fmla="*/ 0 w 5"/>
                <a:gd name="T57" fmla="*/ 0 h 5"/>
                <a:gd name="T58" fmla="*/ 0 w 5"/>
                <a:gd name="T59" fmla="*/ 0 h 5"/>
                <a:gd name="T60" fmla="*/ 0 w 5"/>
                <a:gd name="T61" fmla="*/ 0 h 5"/>
                <a:gd name="T62" fmla="*/ 0 w 5"/>
                <a:gd name="T63" fmla="*/ 0 h 5"/>
                <a:gd name="T64" fmla="*/ 0 w 5"/>
                <a:gd name="T65" fmla="*/ 0 h 5"/>
                <a:gd name="T66" fmla="*/ 0 w 5"/>
                <a:gd name="T67" fmla="*/ 5 h 5"/>
                <a:gd name="T68" fmla="*/ 0 w 5"/>
                <a:gd name="T69" fmla="*/ 5 h 5"/>
                <a:gd name="T70" fmla="*/ 0 w 5"/>
                <a:gd name="T71" fmla="*/ 0 h 5"/>
                <a:gd name="T72" fmla="*/ 0 w 5"/>
                <a:gd name="T73" fmla="*/ 0 h 5"/>
                <a:gd name="T74" fmla="*/ 0 w 5"/>
                <a:gd name="T75" fmla="*/ 0 h 5"/>
                <a:gd name="T76" fmla="*/ 0 w 5"/>
                <a:gd name="T77" fmla="*/ 0 h 5"/>
                <a:gd name="T78" fmla="*/ 5 w 5"/>
                <a:gd name="T79" fmla="*/ 0 h 5"/>
                <a:gd name="T80" fmla="*/ 5 w 5"/>
                <a:gd name="T81" fmla="*/ 0 h 5"/>
                <a:gd name="T82" fmla="*/ 5 w 5"/>
                <a:gd name="T83" fmla="*/ 0 h 5"/>
                <a:gd name="T84" fmla="*/ 5 w 5"/>
                <a:gd name="T85" fmla="*/ 0 h 5"/>
                <a:gd name="T86" fmla="*/ 5 w 5"/>
                <a:gd name="T87" fmla="*/ 0 h 5"/>
                <a:gd name="T88" fmla="*/ 5 w 5"/>
                <a:gd name="T89" fmla="*/ 0 h 5"/>
                <a:gd name="T90" fmla="*/ 5 w 5"/>
                <a:gd name="T91" fmla="*/ 0 h 5"/>
                <a:gd name="T92" fmla="*/ 5 w 5"/>
                <a:gd name="T93" fmla="*/ 0 h 5"/>
                <a:gd name="T94" fmla="*/ 5 w 5"/>
                <a:gd name="T95" fmla="*/ 0 h 5"/>
                <a:gd name="T96" fmla="*/ 5 w 5"/>
                <a:gd name="T97" fmla="*/ 0 h 5"/>
                <a:gd name="T98" fmla="*/ 5 w 5"/>
                <a:gd name="T99" fmla="*/ 0 h 5"/>
                <a:gd name="T100" fmla="*/ 5 w 5"/>
                <a:gd name="T101" fmla="*/ 0 h 5"/>
                <a:gd name="T102" fmla="*/ 5 w 5"/>
                <a:gd name="T103" fmla="*/ 0 h 5"/>
                <a:gd name="T104" fmla="*/ 5 w 5"/>
                <a:gd name="T105" fmla="*/ 0 h 5"/>
                <a:gd name="T106" fmla="*/ 5 w 5"/>
                <a:gd name="T107" fmla="*/ 0 h 5"/>
                <a:gd name="T108" fmla="*/ 5 w 5"/>
                <a:gd name="T109" fmla="*/ 0 h 5"/>
                <a:gd name="T110" fmla="*/ 5 w 5"/>
                <a:gd name="T111" fmla="*/ 0 h 5"/>
                <a:gd name="T112" fmla="*/ 5 w 5"/>
                <a:gd name="T113" fmla="*/ 0 h 5"/>
                <a:gd name="T114" fmla="*/ 5 w 5"/>
                <a:gd name="T115" fmla="*/ 0 h 5"/>
                <a:gd name="T116" fmla="*/ 5 w 5"/>
                <a:gd name="T1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5">
                  <a:moveTo>
                    <a:pt x="5" y="0"/>
                  </a:move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5"/>
                  </a:lnTo>
                  <a:lnTo>
                    <a:pt x="0" y="5"/>
                  </a:lnTo>
                  <a:lnTo>
                    <a:pt x="0" y="0"/>
                  </a:lnTo>
                  <a:lnTo>
                    <a:pt x="0" y="0"/>
                  </a:lnTo>
                  <a:lnTo>
                    <a:pt x="0" y="0"/>
                  </a:lnTo>
                  <a:lnTo>
                    <a:pt x="0"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5" name="Freeform 1892"/>
            <p:cNvSpPr/>
            <p:nvPr/>
          </p:nvSpPr>
          <p:spPr bwMode="auto">
            <a:xfrm>
              <a:off x="3086101" y="3279775"/>
              <a:ext cx="9525" cy="7938"/>
            </a:xfrm>
            <a:custGeom>
              <a:avLst/>
              <a:gdLst>
                <a:gd name="T0" fmla="*/ 6 w 6"/>
                <a:gd name="T1" fmla="*/ 0 h 5"/>
                <a:gd name="T2" fmla="*/ 6 w 6"/>
                <a:gd name="T3" fmla="*/ 0 h 5"/>
                <a:gd name="T4" fmla="*/ 6 w 6"/>
                <a:gd name="T5" fmla="*/ 0 h 5"/>
                <a:gd name="T6" fmla="*/ 6 w 6"/>
                <a:gd name="T7" fmla="*/ 5 h 5"/>
                <a:gd name="T8" fmla="*/ 6 w 6"/>
                <a:gd name="T9" fmla="*/ 5 h 5"/>
                <a:gd name="T10" fmla="*/ 6 w 6"/>
                <a:gd name="T11" fmla="*/ 5 h 5"/>
                <a:gd name="T12" fmla="*/ 6 w 6"/>
                <a:gd name="T13" fmla="*/ 5 h 5"/>
                <a:gd name="T14" fmla="*/ 6 w 6"/>
                <a:gd name="T15" fmla="*/ 5 h 5"/>
                <a:gd name="T16" fmla="*/ 6 w 6"/>
                <a:gd name="T17" fmla="*/ 5 h 5"/>
                <a:gd name="T18" fmla="*/ 6 w 6"/>
                <a:gd name="T19" fmla="*/ 5 h 5"/>
                <a:gd name="T20" fmla="*/ 6 w 6"/>
                <a:gd name="T21" fmla="*/ 5 h 5"/>
                <a:gd name="T22" fmla="*/ 6 w 6"/>
                <a:gd name="T23" fmla="*/ 5 h 5"/>
                <a:gd name="T24" fmla="*/ 6 w 6"/>
                <a:gd name="T25" fmla="*/ 5 h 5"/>
                <a:gd name="T26" fmla="*/ 6 w 6"/>
                <a:gd name="T27" fmla="*/ 5 h 5"/>
                <a:gd name="T28" fmla="*/ 6 w 6"/>
                <a:gd name="T29" fmla="*/ 5 h 5"/>
                <a:gd name="T30" fmla="*/ 6 w 6"/>
                <a:gd name="T31" fmla="*/ 5 h 5"/>
                <a:gd name="T32" fmla="*/ 6 w 6"/>
                <a:gd name="T33" fmla="*/ 5 h 5"/>
                <a:gd name="T34" fmla="*/ 6 w 6"/>
                <a:gd name="T35" fmla="*/ 5 h 5"/>
                <a:gd name="T36" fmla="*/ 6 w 6"/>
                <a:gd name="T37" fmla="*/ 5 h 5"/>
                <a:gd name="T38" fmla="*/ 0 w 6"/>
                <a:gd name="T39" fmla="*/ 5 h 5"/>
                <a:gd name="T40" fmla="*/ 0 w 6"/>
                <a:gd name="T41" fmla="*/ 5 h 5"/>
                <a:gd name="T42" fmla="*/ 6 w 6"/>
                <a:gd name="T43" fmla="*/ 5 h 5"/>
                <a:gd name="T44" fmla="*/ 6 w 6"/>
                <a:gd name="T45" fmla="*/ 5 h 5"/>
                <a:gd name="T46" fmla="*/ 6 w 6"/>
                <a:gd name="T47" fmla="*/ 5 h 5"/>
                <a:gd name="T48" fmla="*/ 6 w 6"/>
                <a:gd name="T49" fmla="*/ 5 h 5"/>
                <a:gd name="T50" fmla="*/ 6 w 6"/>
                <a:gd name="T51" fmla="*/ 5 h 5"/>
                <a:gd name="T52" fmla="*/ 6 w 6"/>
                <a:gd name="T53" fmla="*/ 5 h 5"/>
                <a:gd name="T54" fmla="*/ 6 w 6"/>
                <a:gd name="T55" fmla="*/ 5 h 5"/>
                <a:gd name="T56" fmla="*/ 6 w 6"/>
                <a:gd name="T57" fmla="*/ 5 h 5"/>
                <a:gd name="T58" fmla="*/ 6 w 6"/>
                <a:gd name="T59" fmla="*/ 5 h 5"/>
                <a:gd name="T60" fmla="*/ 6 w 6"/>
                <a:gd name="T61" fmla="*/ 5 h 5"/>
                <a:gd name="T62" fmla="*/ 6 w 6"/>
                <a:gd name="T63" fmla="*/ 5 h 5"/>
                <a:gd name="T64" fmla="*/ 6 w 6"/>
                <a:gd name="T65" fmla="*/ 5 h 5"/>
                <a:gd name="T66" fmla="*/ 6 w 6"/>
                <a:gd name="T67" fmla="*/ 5 h 5"/>
                <a:gd name="T68" fmla="*/ 6 w 6"/>
                <a:gd name="T69" fmla="*/ 5 h 5"/>
                <a:gd name="T70" fmla="*/ 6 w 6"/>
                <a:gd name="T71" fmla="*/ 5 h 5"/>
                <a:gd name="T72" fmla="*/ 6 w 6"/>
                <a:gd name="T73" fmla="*/ 5 h 5"/>
                <a:gd name="T74" fmla="*/ 6 w 6"/>
                <a:gd name="T75" fmla="*/ 5 h 5"/>
                <a:gd name="T76" fmla="*/ 6 w 6"/>
                <a:gd name="T77" fmla="*/ 5 h 5"/>
                <a:gd name="T78" fmla="*/ 6 w 6"/>
                <a:gd name="T79" fmla="*/ 5 h 5"/>
                <a:gd name="T80" fmla="*/ 6 w 6"/>
                <a:gd name="T81" fmla="*/ 5 h 5"/>
                <a:gd name="T82" fmla="*/ 6 w 6"/>
                <a:gd name="T83" fmla="*/ 5 h 5"/>
                <a:gd name="T84" fmla="*/ 6 w 6"/>
                <a:gd name="T85" fmla="*/ 5 h 5"/>
                <a:gd name="T86" fmla="*/ 6 w 6"/>
                <a:gd name="T87" fmla="*/ 5 h 5"/>
                <a:gd name="T88" fmla="*/ 6 w 6"/>
                <a:gd name="T89" fmla="*/ 5 h 5"/>
                <a:gd name="T90" fmla="*/ 6 w 6"/>
                <a:gd name="T91" fmla="*/ 5 h 5"/>
                <a:gd name="T92" fmla="*/ 6 w 6"/>
                <a:gd name="T93" fmla="*/ 5 h 5"/>
                <a:gd name="T94" fmla="*/ 6 w 6"/>
                <a:gd name="T9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 h="5">
                  <a:moveTo>
                    <a:pt x="6" y="0"/>
                  </a:moveTo>
                  <a:lnTo>
                    <a:pt x="6" y="0"/>
                  </a:lnTo>
                  <a:lnTo>
                    <a:pt x="6" y="0"/>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0" y="5"/>
                  </a:lnTo>
                  <a:lnTo>
                    <a:pt x="0"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5"/>
                  </a:lnTo>
                  <a:lnTo>
                    <a:pt x="6"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6" name="Freeform 1893"/>
            <p:cNvSpPr/>
            <p:nvPr/>
          </p:nvSpPr>
          <p:spPr bwMode="auto">
            <a:xfrm>
              <a:off x="3095626" y="3287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7" name="Freeform 1894"/>
            <p:cNvSpPr/>
            <p:nvPr/>
          </p:nvSpPr>
          <p:spPr bwMode="auto">
            <a:xfrm>
              <a:off x="3095626" y="3287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8" name="Freeform 1895"/>
            <p:cNvSpPr/>
            <p:nvPr/>
          </p:nvSpPr>
          <p:spPr bwMode="auto">
            <a:xfrm>
              <a:off x="3095626" y="3279775"/>
              <a:ext cx="0" cy="7938"/>
            </a:xfrm>
            <a:custGeom>
              <a:avLst/>
              <a:gdLst>
                <a:gd name="T0" fmla="*/ 5 h 5"/>
                <a:gd name="T1" fmla="*/ 5 h 5"/>
                <a:gd name="T2" fmla="*/ 5 h 5"/>
                <a:gd name="T3" fmla="*/ 5 h 5"/>
                <a:gd name="T4" fmla="*/ 5 h 5"/>
                <a:gd name="T5" fmla="*/ 5 h 5"/>
                <a:gd name="T6" fmla="*/ 5 h 5"/>
                <a:gd name="T7" fmla="*/ 5 h 5"/>
                <a:gd name="T8" fmla="*/ 5 h 5"/>
                <a:gd name="T9" fmla="*/ 5 h 5"/>
                <a:gd name="T10" fmla="*/ 5 h 5"/>
                <a:gd name="T11" fmla="*/ 5 h 5"/>
                <a:gd name="T12" fmla="*/ 5 h 5"/>
                <a:gd name="T13" fmla="*/ 0 h 5"/>
                <a:gd name="T14" fmla="*/ 0 h 5"/>
                <a:gd name="T15" fmla="*/ 0 h 5"/>
                <a:gd name="T16" fmla="*/ 0 h 5"/>
                <a:gd name="T17" fmla="*/ 0 h 5"/>
                <a:gd name="T18" fmla="*/ 0 h 5"/>
                <a:gd name="T19" fmla="*/ 0 h 5"/>
                <a:gd name="T20" fmla="*/ 0 h 5"/>
                <a:gd name="T21" fmla="*/ 0 h 5"/>
                <a:gd name="T22" fmla="*/ 0 h 5"/>
                <a:gd name="T23" fmla="*/ 0 h 5"/>
                <a:gd name="T24" fmla="*/ 0 h 5"/>
                <a:gd name="T25" fmla="*/ 0 h 5"/>
                <a:gd name="T26" fmla="*/ 0 h 5"/>
                <a:gd name="T27" fmla="*/ 0 h 5"/>
                <a:gd name="T28" fmla="*/ 0 h 5"/>
                <a:gd name="T29" fmla="*/ 0 h 5"/>
                <a:gd name="T30" fmla="*/ 0 h 5"/>
                <a:gd name="T31" fmla="*/ 5 h 5"/>
                <a:gd name="T32" fmla="*/ 5 h 5"/>
                <a:gd name="T33" fmla="*/ 5 h 5"/>
                <a:gd name="T34" fmla="*/ 5 h 5"/>
                <a:gd name="T35"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Lst>
              <a:rect l="0" t="0" r="r" b="b"/>
              <a:pathLst>
                <a:path h="5">
                  <a:moveTo>
                    <a:pt x="0" y="5"/>
                  </a:move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5"/>
                  </a:lnTo>
                  <a:lnTo>
                    <a:pt x="0" y="5"/>
                  </a:lnTo>
                  <a:lnTo>
                    <a:pt x="0" y="5"/>
                  </a:lnTo>
                  <a:lnTo>
                    <a:pt x="0" y="5"/>
                  </a:lnTo>
                  <a:lnTo>
                    <a:pt x="0" y="5"/>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09" name="Freeform 1896"/>
            <p:cNvSpPr/>
            <p:nvPr/>
          </p:nvSpPr>
          <p:spPr bwMode="auto">
            <a:xfrm>
              <a:off x="3060701" y="3297238"/>
              <a:ext cx="25400" cy="7938"/>
            </a:xfrm>
            <a:custGeom>
              <a:avLst/>
              <a:gdLst>
                <a:gd name="T0" fmla="*/ 11 w 16"/>
                <a:gd name="T1" fmla="*/ 0 h 5"/>
                <a:gd name="T2" fmla="*/ 11 w 16"/>
                <a:gd name="T3" fmla="*/ 0 h 5"/>
                <a:gd name="T4" fmla="*/ 11 w 16"/>
                <a:gd name="T5" fmla="*/ 0 h 5"/>
                <a:gd name="T6" fmla="*/ 11 w 16"/>
                <a:gd name="T7" fmla="*/ 0 h 5"/>
                <a:gd name="T8" fmla="*/ 11 w 16"/>
                <a:gd name="T9" fmla="*/ 0 h 5"/>
                <a:gd name="T10" fmla="*/ 11 w 16"/>
                <a:gd name="T11" fmla="*/ 0 h 5"/>
                <a:gd name="T12" fmla="*/ 11 w 16"/>
                <a:gd name="T13" fmla="*/ 0 h 5"/>
                <a:gd name="T14" fmla="*/ 11 w 16"/>
                <a:gd name="T15" fmla="*/ 0 h 5"/>
                <a:gd name="T16" fmla="*/ 11 w 16"/>
                <a:gd name="T17" fmla="*/ 0 h 5"/>
                <a:gd name="T18" fmla="*/ 11 w 16"/>
                <a:gd name="T19" fmla="*/ 0 h 5"/>
                <a:gd name="T20" fmla="*/ 11 w 16"/>
                <a:gd name="T21" fmla="*/ 0 h 5"/>
                <a:gd name="T22" fmla="*/ 11 w 16"/>
                <a:gd name="T23" fmla="*/ 5 h 5"/>
                <a:gd name="T24" fmla="*/ 11 w 16"/>
                <a:gd name="T25" fmla="*/ 0 h 5"/>
                <a:gd name="T26" fmla="*/ 11 w 16"/>
                <a:gd name="T27" fmla="*/ 5 h 5"/>
                <a:gd name="T28" fmla="*/ 11 w 16"/>
                <a:gd name="T29" fmla="*/ 5 h 5"/>
                <a:gd name="T30" fmla="*/ 5 w 16"/>
                <a:gd name="T31" fmla="*/ 5 h 5"/>
                <a:gd name="T32" fmla="*/ 5 w 16"/>
                <a:gd name="T33" fmla="*/ 5 h 5"/>
                <a:gd name="T34" fmla="*/ 5 w 16"/>
                <a:gd name="T35" fmla="*/ 5 h 5"/>
                <a:gd name="T36" fmla="*/ 5 w 16"/>
                <a:gd name="T37" fmla="*/ 5 h 5"/>
                <a:gd name="T38" fmla="*/ 5 w 16"/>
                <a:gd name="T39" fmla="*/ 5 h 5"/>
                <a:gd name="T40" fmla="*/ 5 w 16"/>
                <a:gd name="T41" fmla="*/ 5 h 5"/>
                <a:gd name="T42" fmla="*/ 5 w 16"/>
                <a:gd name="T43" fmla="*/ 5 h 5"/>
                <a:gd name="T44" fmla="*/ 5 w 16"/>
                <a:gd name="T45" fmla="*/ 5 h 5"/>
                <a:gd name="T46" fmla="*/ 5 w 16"/>
                <a:gd name="T47" fmla="*/ 5 h 5"/>
                <a:gd name="T48" fmla="*/ 5 w 16"/>
                <a:gd name="T49" fmla="*/ 5 h 5"/>
                <a:gd name="T50" fmla="*/ 5 w 16"/>
                <a:gd name="T51" fmla="*/ 0 h 5"/>
                <a:gd name="T52" fmla="*/ 5 w 16"/>
                <a:gd name="T53" fmla="*/ 0 h 5"/>
                <a:gd name="T54" fmla="*/ 5 w 16"/>
                <a:gd name="T55" fmla="*/ 0 h 5"/>
                <a:gd name="T56" fmla="*/ 5 w 16"/>
                <a:gd name="T57" fmla="*/ 0 h 5"/>
                <a:gd name="T58" fmla="*/ 0 w 16"/>
                <a:gd name="T59" fmla="*/ 0 h 5"/>
                <a:gd name="T60" fmla="*/ 5 w 16"/>
                <a:gd name="T61" fmla="*/ 0 h 5"/>
                <a:gd name="T62" fmla="*/ 5 w 16"/>
                <a:gd name="T63" fmla="*/ 0 h 5"/>
                <a:gd name="T64" fmla="*/ 0 w 16"/>
                <a:gd name="T65" fmla="*/ 0 h 5"/>
                <a:gd name="T66" fmla="*/ 0 w 16"/>
                <a:gd name="T67" fmla="*/ 0 h 5"/>
                <a:gd name="T68" fmla="*/ 5 w 16"/>
                <a:gd name="T69" fmla="*/ 0 h 5"/>
                <a:gd name="T70" fmla="*/ 5 w 16"/>
                <a:gd name="T71" fmla="*/ 0 h 5"/>
                <a:gd name="T72" fmla="*/ 5 w 16"/>
                <a:gd name="T73" fmla="*/ 0 h 5"/>
                <a:gd name="T74" fmla="*/ 5 w 16"/>
                <a:gd name="T75" fmla="*/ 0 h 5"/>
                <a:gd name="T76" fmla="*/ 5 w 16"/>
                <a:gd name="T77" fmla="*/ 0 h 5"/>
                <a:gd name="T78" fmla="*/ 5 w 16"/>
                <a:gd name="T79" fmla="*/ 0 h 5"/>
                <a:gd name="T80" fmla="*/ 5 w 16"/>
                <a:gd name="T81" fmla="*/ 0 h 5"/>
                <a:gd name="T82" fmla="*/ 5 w 16"/>
                <a:gd name="T83" fmla="*/ 0 h 5"/>
                <a:gd name="T84" fmla="*/ 5 w 16"/>
                <a:gd name="T85" fmla="*/ 0 h 5"/>
                <a:gd name="T86" fmla="*/ 5 w 16"/>
                <a:gd name="T87" fmla="*/ 0 h 5"/>
                <a:gd name="T88" fmla="*/ 5 w 16"/>
                <a:gd name="T89" fmla="*/ 0 h 5"/>
                <a:gd name="T90" fmla="*/ 5 w 16"/>
                <a:gd name="T91" fmla="*/ 0 h 5"/>
                <a:gd name="T92" fmla="*/ 11 w 16"/>
                <a:gd name="T93" fmla="*/ 0 h 5"/>
                <a:gd name="T94" fmla="*/ 11 w 16"/>
                <a:gd name="T95" fmla="*/ 0 h 5"/>
                <a:gd name="T96" fmla="*/ 11 w 16"/>
                <a:gd name="T97" fmla="*/ 0 h 5"/>
                <a:gd name="T98" fmla="*/ 11 w 16"/>
                <a:gd name="T99" fmla="*/ 0 h 5"/>
                <a:gd name="T100" fmla="*/ 11 w 16"/>
                <a:gd name="T101" fmla="*/ 0 h 5"/>
                <a:gd name="T102" fmla="*/ 11 w 16"/>
                <a:gd name="T103" fmla="*/ 0 h 5"/>
                <a:gd name="T104" fmla="*/ 11 w 16"/>
                <a:gd name="T105" fmla="*/ 0 h 5"/>
                <a:gd name="T106" fmla="*/ 11 w 16"/>
                <a:gd name="T107" fmla="*/ 0 h 5"/>
                <a:gd name="T108" fmla="*/ 11 w 16"/>
                <a:gd name="T109" fmla="*/ 0 h 5"/>
                <a:gd name="T110" fmla="*/ 11 w 16"/>
                <a:gd name="T111" fmla="*/ 0 h 5"/>
                <a:gd name="T112" fmla="*/ 11 w 16"/>
                <a:gd name="T113" fmla="*/ 0 h 5"/>
                <a:gd name="T114" fmla="*/ 11 w 16"/>
                <a:gd name="T115" fmla="*/ 0 h 5"/>
                <a:gd name="T116" fmla="*/ 11 w 16"/>
                <a:gd name="T117" fmla="*/ 0 h 5"/>
                <a:gd name="T118" fmla="*/ 11 w 16"/>
                <a:gd name="T119" fmla="*/ 0 h 5"/>
                <a:gd name="T120" fmla="*/ 11 w 16"/>
                <a:gd name="T121" fmla="*/ 0 h 5"/>
                <a:gd name="T122" fmla="*/ 16 w 16"/>
                <a:gd name="T123" fmla="*/ 0 h 5"/>
                <a:gd name="T124" fmla="*/ 11 w 16"/>
                <a:gd name="T1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5">
                  <a:moveTo>
                    <a:pt x="11" y="0"/>
                  </a:move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5"/>
                  </a:lnTo>
                  <a:lnTo>
                    <a:pt x="11" y="0"/>
                  </a:lnTo>
                  <a:lnTo>
                    <a:pt x="11" y="0"/>
                  </a:lnTo>
                  <a:lnTo>
                    <a:pt x="11" y="0"/>
                  </a:lnTo>
                  <a:lnTo>
                    <a:pt x="11" y="0"/>
                  </a:lnTo>
                  <a:lnTo>
                    <a:pt x="11" y="0"/>
                  </a:lnTo>
                  <a:lnTo>
                    <a:pt x="11" y="5"/>
                  </a:lnTo>
                  <a:lnTo>
                    <a:pt x="11" y="5"/>
                  </a:lnTo>
                  <a:lnTo>
                    <a:pt x="11" y="5"/>
                  </a:lnTo>
                  <a:lnTo>
                    <a:pt x="11"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0" y="0"/>
                  </a:lnTo>
                  <a:lnTo>
                    <a:pt x="0" y="0"/>
                  </a:lnTo>
                  <a:lnTo>
                    <a:pt x="0" y="0"/>
                  </a:lnTo>
                  <a:lnTo>
                    <a:pt x="5" y="0"/>
                  </a:lnTo>
                  <a:lnTo>
                    <a:pt x="5" y="0"/>
                  </a:lnTo>
                  <a:lnTo>
                    <a:pt x="5" y="0"/>
                  </a:lnTo>
                  <a:lnTo>
                    <a:pt x="5" y="0"/>
                  </a:lnTo>
                  <a:lnTo>
                    <a:pt x="5" y="0"/>
                  </a:lnTo>
                  <a:lnTo>
                    <a:pt x="5" y="0"/>
                  </a:lnTo>
                  <a:lnTo>
                    <a:pt x="5" y="0"/>
                  </a:lnTo>
                  <a:lnTo>
                    <a:pt x="0" y="0"/>
                  </a:lnTo>
                  <a:lnTo>
                    <a:pt x="0" y="0"/>
                  </a:lnTo>
                  <a:lnTo>
                    <a:pt x="0" y="0"/>
                  </a:lnTo>
                  <a:lnTo>
                    <a:pt x="0"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11" y="0"/>
                  </a:lnTo>
                  <a:lnTo>
                    <a:pt x="11" y="0"/>
                  </a:lnTo>
                  <a:lnTo>
                    <a:pt x="5"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6" y="0"/>
                  </a:lnTo>
                  <a:lnTo>
                    <a:pt x="16" y="0"/>
                  </a:lnTo>
                  <a:lnTo>
                    <a:pt x="11" y="0"/>
                  </a:lnTo>
                  <a:lnTo>
                    <a:pt x="11" y="0"/>
                  </a:lnTo>
                  <a:lnTo>
                    <a:pt x="11"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0" name="Freeform 1897"/>
            <p:cNvSpPr/>
            <p:nvPr/>
          </p:nvSpPr>
          <p:spPr bwMode="auto">
            <a:xfrm>
              <a:off x="3060701" y="3297238"/>
              <a:ext cx="25400" cy="7938"/>
            </a:xfrm>
            <a:custGeom>
              <a:avLst/>
              <a:gdLst>
                <a:gd name="T0" fmla="*/ 11 w 16"/>
                <a:gd name="T1" fmla="*/ 0 h 5"/>
                <a:gd name="T2" fmla="*/ 11 w 16"/>
                <a:gd name="T3" fmla="*/ 0 h 5"/>
                <a:gd name="T4" fmla="*/ 11 w 16"/>
                <a:gd name="T5" fmla="*/ 0 h 5"/>
                <a:gd name="T6" fmla="*/ 11 w 16"/>
                <a:gd name="T7" fmla="*/ 0 h 5"/>
                <a:gd name="T8" fmla="*/ 11 w 16"/>
                <a:gd name="T9" fmla="*/ 0 h 5"/>
                <a:gd name="T10" fmla="*/ 11 w 16"/>
                <a:gd name="T11" fmla="*/ 0 h 5"/>
                <a:gd name="T12" fmla="*/ 11 w 16"/>
                <a:gd name="T13" fmla="*/ 0 h 5"/>
                <a:gd name="T14" fmla="*/ 11 w 16"/>
                <a:gd name="T15" fmla="*/ 0 h 5"/>
                <a:gd name="T16" fmla="*/ 11 w 16"/>
                <a:gd name="T17" fmla="*/ 0 h 5"/>
                <a:gd name="T18" fmla="*/ 11 w 16"/>
                <a:gd name="T19" fmla="*/ 0 h 5"/>
                <a:gd name="T20" fmla="*/ 11 w 16"/>
                <a:gd name="T21" fmla="*/ 0 h 5"/>
                <a:gd name="T22" fmla="*/ 11 w 16"/>
                <a:gd name="T23" fmla="*/ 5 h 5"/>
                <a:gd name="T24" fmla="*/ 11 w 16"/>
                <a:gd name="T25" fmla="*/ 0 h 5"/>
                <a:gd name="T26" fmla="*/ 11 w 16"/>
                <a:gd name="T27" fmla="*/ 5 h 5"/>
                <a:gd name="T28" fmla="*/ 11 w 16"/>
                <a:gd name="T29" fmla="*/ 5 h 5"/>
                <a:gd name="T30" fmla="*/ 5 w 16"/>
                <a:gd name="T31" fmla="*/ 5 h 5"/>
                <a:gd name="T32" fmla="*/ 5 w 16"/>
                <a:gd name="T33" fmla="*/ 5 h 5"/>
                <a:gd name="T34" fmla="*/ 5 w 16"/>
                <a:gd name="T35" fmla="*/ 5 h 5"/>
                <a:gd name="T36" fmla="*/ 5 w 16"/>
                <a:gd name="T37" fmla="*/ 5 h 5"/>
                <a:gd name="T38" fmla="*/ 5 w 16"/>
                <a:gd name="T39" fmla="*/ 5 h 5"/>
                <a:gd name="T40" fmla="*/ 5 w 16"/>
                <a:gd name="T41" fmla="*/ 5 h 5"/>
                <a:gd name="T42" fmla="*/ 5 w 16"/>
                <a:gd name="T43" fmla="*/ 5 h 5"/>
                <a:gd name="T44" fmla="*/ 5 w 16"/>
                <a:gd name="T45" fmla="*/ 5 h 5"/>
                <a:gd name="T46" fmla="*/ 5 w 16"/>
                <a:gd name="T47" fmla="*/ 5 h 5"/>
                <a:gd name="T48" fmla="*/ 5 w 16"/>
                <a:gd name="T49" fmla="*/ 5 h 5"/>
                <a:gd name="T50" fmla="*/ 5 w 16"/>
                <a:gd name="T51" fmla="*/ 0 h 5"/>
                <a:gd name="T52" fmla="*/ 5 w 16"/>
                <a:gd name="T53" fmla="*/ 0 h 5"/>
                <a:gd name="T54" fmla="*/ 5 w 16"/>
                <a:gd name="T55" fmla="*/ 0 h 5"/>
                <a:gd name="T56" fmla="*/ 5 w 16"/>
                <a:gd name="T57" fmla="*/ 0 h 5"/>
                <a:gd name="T58" fmla="*/ 0 w 16"/>
                <a:gd name="T59" fmla="*/ 0 h 5"/>
                <a:gd name="T60" fmla="*/ 5 w 16"/>
                <a:gd name="T61" fmla="*/ 0 h 5"/>
                <a:gd name="T62" fmla="*/ 5 w 16"/>
                <a:gd name="T63" fmla="*/ 0 h 5"/>
                <a:gd name="T64" fmla="*/ 0 w 16"/>
                <a:gd name="T65" fmla="*/ 0 h 5"/>
                <a:gd name="T66" fmla="*/ 0 w 16"/>
                <a:gd name="T67" fmla="*/ 0 h 5"/>
                <a:gd name="T68" fmla="*/ 5 w 16"/>
                <a:gd name="T69" fmla="*/ 0 h 5"/>
                <a:gd name="T70" fmla="*/ 5 w 16"/>
                <a:gd name="T71" fmla="*/ 0 h 5"/>
                <a:gd name="T72" fmla="*/ 5 w 16"/>
                <a:gd name="T73" fmla="*/ 0 h 5"/>
                <a:gd name="T74" fmla="*/ 5 w 16"/>
                <a:gd name="T75" fmla="*/ 0 h 5"/>
                <a:gd name="T76" fmla="*/ 5 w 16"/>
                <a:gd name="T77" fmla="*/ 0 h 5"/>
                <a:gd name="T78" fmla="*/ 5 w 16"/>
                <a:gd name="T79" fmla="*/ 0 h 5"/>
                <a:gd name="T80" fmla="*/ 5 w 16"/>
                <a:gd name="T81" fmla="*/ 0 h 5"/>
                <a:gd name="T82" fmla="*/ 5 w 16"/>
                <a:gd name="T83" fmla="*/ 0 h 5"/>
                <a:gd name="T84" fmla="*/ 5 w 16"/>
                <a:gd name="T85" fmla="*/ 0 h 5"/>
                <a:gd name="T86" fmla="*/ 5 w 16"/>
                <a:gd name="T87" fmla="*/ 0 h 5"/>
                <a:gd name="T88" fmla="*/ 5 w 16"/>
                <a:gd name="T89" fmla="*/ 0 h 5"/>
                <a:gd name="T90" fmla="*/ 5 w 16"/>
                <a:gd name="T91" fmla="*/ 0 h 5"/>
                <a:gd name="T92" fmla="*/ 11 w 16"/>
                <a:gd name="T93" fmla="*/ 0 h 5"/>
                <a:gd name="T94" fmla="*/ 11 w 16"/>
                <a:gd name="T95" fmla="*/ 0 h 5"/>
                <a:gd name="T96" fmla="*/ 11 w 16"/>
                <a:gd name="T97" fmla="*/ 0 h 5"/>
                <a:gd name="T98" fmla="*/ 11 w 16"/>
                <a:gd name="T99" fmla="*/ 0 h 5"/>
                <a:gd name="T100" fmla="*/ 11 w 16"/>
                <a:gd name="T101" fmla="*/ 0 h 5"/>
                <a:gd name="T102" fmla="*/ 11 w 16"/>
                <a:gd name="T103" fmla="*/ 0 h 5"/>
                <a:gd name="T104" fmla="*/ 11 w 16"/>
                <a:gd name="T105" fmla="*/ 0 h 5"/>
                <a:gd name="T106" fmla="*/ 11 w 16"/>
                <a:gd name="T107" fmla="*/ 0 h 5"/>
                <a:gd name="T108" fmla="*/ 11 w 16"/>
                <a:gd name="T109" fmla="*/ 0 h 5"/>
                <a:gd name="T110" fmla="*/ 11 w 16"/>
                <a:gd name="T111" fmla="*/ 0 h 5"/>
                <a:gd name="T112" fmla="*/ 11 w 16"/>
                <a:gd name="T113" fmla="*/ 0 h 5"/>
                <a:gd name="T114" fmla="*/ 11 w 16"/>
                <a:gd name="T115" fmla="*/ 0 h 5"/>
                <a:gd name="T116" fmla="*/ 11 w 16"/>
                <a:gd name="T117" fmla="*/ 0 h 5"/>
                <a:gd name="T118" fmla="*/ 11 w 16"/>
                <a:gd name="T119" fmla="*/ 0 h 5"/>
                <a:gd name="T120" fmla="*/ 11 w 16"/>
                <a:gd name="T121" fmla="*/ 0 h 5"/>
                <a:gd name="T122" fmla="*/ 16 w 16"/>
                <a:gd name="T123" fmla="*/ 0 h 5"/>
                <a:gd name="T124" fmla="*/ 11 w 16"/>
                <a:gd name="T1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5">
                  <a:moveTo>
                    <a:pt x="11" y="0"/>
                  </a:move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5"/>
                  </a:lnTo>
                  <a:lnTo>
                    <a:pt x="11" y="0"/>
                  </a:lnTo>
                  <a:lnTo>
                    <a:pt x="11" y="0"/>
                  </a:lnTo>
                  <a:lnTo>
                    <a:pt x="11" y="0"/>
                  </a:lnTo>
                  <a:lnTo>
                    <a:pt x="11" y="0"/>
                  </a:lnTo>
                  <a:lnTo>
                    <a:pt x="11" y="0"/>
                  </a:lnTo>
                  <a:lnTo>
                    <a:pt x="11" y="5"/>
                  </a:lnTo>
                  <a:lnTo>
                    <a:pt x="11" y="5"/>
                  </a:lnTo>
                  <a:lnTo>
                    <a:pt x="11" y="5"/>
                  </a:lnTo>
                  <a:lnTo>
                    <a:pt x="11"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0" y="0"/>
                  </a:lnTo>
                  <a:lnTo>
                    <a:pt x="0" y="0"/>
                  </a:lnTo>
                  <a:lnTo>
                    <a:pt x="0" y="0"/>
                  </a:lnTo>
                  <a:lnTo>
                    <a:pt x="5" y="0"/>
                  </a:lnTo>
                  <a:lnTo>
                    <a:pt x="5" y="0"/>
                  </a:lnTo>
                  <a:lnTo>
                    <a:pt x="5" y="0"/>
                  </a:lnTo>
                  <a:lnTo>
                    <a:pt x="5" y="0"/>
                  </a:lnTo>
                  <a:lnTo>
                    <a:pt x="5" y="0"/>
                  </a:lnTo>
                  <a:lnTo>
                    <a:pt x="5" y="0"/>
                  </a:lnTo>
                  <a:lnTo>
                    <a:pt x="5" y="0"/>
                  </a:lnTo>
                  <a:lnTo>
                    <a:pt x="0" y="0"/>
                  </a:lnTo>
                  <a:lnTo>
                    <a:pt x="0" y="0"/>
                  </a:lnTo>
                  <a:lnTo>
                    <a:pt x="0" y="0"/>
                  </a:lnTo>
                  <a:lnTo>
                    <a:pt x="0"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11" y="0"/>
                  </a:lnTo>
                  <a:lnTo>
                    <a:pt x="11" y="0"/>
                  </a:lnTo>
                  <a:lnTo>
                    <a:pt x="5"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6" y="0"/>
                  </a:lnTo>
                  <a:lnTo>
                    <a:pt x="16" y="0"/>
                  </a:lnTo>
                  <a:lnTo>
                    <a:pt x="11" y="0"/>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1" name="Freeform 1898"/>
            <p:cNvSpPr/>
            <p:nvPr/>
          </p:nvSpPr>
          <p:spPr bwMode="auto">
            <a:xfrm>
              <a:off x="3086101" y="3287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2" name="Freeform 1899"/>
            <p:cNvSpPr/>
            <p:nvPr/>
          </p:nvSpPr>
          <p:spPr bwMode="auto">
            <a:xfrm>
              <a:off x="3086101" y="3287713"/>
              <a:ext cx="0" cy="9525"/>
            </a:xfrm>
            <a:custGeom>
              <a:avLst/>
              <a:gdLst>
                <a:gd name="T0" fmla="*/ 6 h 6"/>
                <a:gd name="T1" fmla="*/ 6 h 6"/>
                <a:gd name="T2" fmla="*/ 6 h 6"/>
                <a:gd name="T3" fmla="*/ 0 h 6"/>
                <a:gd name="T4" fmla="*/ 0 h 6"/>
                <a:gd name="T5" fmla="*/ 0 h 6"/>
                <a:gd name="T6" fmla="*/ 0 h 6"/>
                <a:gd name="T7" fmla="*/ 0 h 6"/>
                <a:gd name="T8" fmla="*/ 0 h 6"/>
                <a:gd name="T9" fmla="*/ 0 h 6"/>
                <a:gd name="T10" fmla="*/ 6 h 6"/>
                <a:gd name="T11" fmla="*/ 6 h 6"/>
                <a:gd name="T12" fmla="*/ 6 h 6"/>
                <a:gd name="T13" fmla="*/ 6 h 6"/>
                <a:gd name="T14" fmla="*/ 6 h 6"/>
                <a:gd name="T15" fmla="*/ 6 h 6"/>
                <a:gd name="T16" fmla="*/ 6 h 6"/>
                <a:gd name="T17" fmla="*/ 6 h 6"/>
                <a:gd name="T18" fmla="*/ 6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6">
                  <a:moveTo>
                    <a:pt x="0" y="6"/>
                  </a:moveTo>
                  <a:lnTo>
                    <a:pt x="0" y="6"/>
                  </a:lnTo>
                  <a:lnTo>
                    <a:pt x="0" y="6"/>
                  </a:lnTo>
                  <a:lnTo>
                    <a:pt x="0" y="0"/>
                  </a:lnTo>
                  <a:lnTo>
                    <a:pt x="0" y="0"/>
                  </a:lnTo>
                  <a:lnTo>
                    <a:pt x="0" y="0"/>
                  </a:lnTo>
                  <a:lnTo>
                    <a:pt x="0" y="0"/>
                  </a:lnTo>
                  <a:lnTo>
                    <a:pt x="0" y="0"/>
                  </a:lnTo>
                  <a:lnTo>
                    <a:pt x="0" y="0"/>
                  </a:lnTo>
                  <a:lnTo>
                    <a:pt x="0" y="0"/>
                  </a:lnTo>
                  <a:lnTo>
                    <a:pt x="0" y="6"/>
                  </a:lnTo>
                  <a:lnTo>
                    <a:pt x="0" y="6"/>
                  </a:lnTo>
                  <a:lnTo>
                    <a:pt x="0" y="6"/>
                  </a:lnTo>
                  <a:lnTo>
                    <a:pt x="0" y="6"/>
                  </a:lnTo>
                  <a:lnTo>
                    <a:pt x="0" y="6"/>
                  </a:lnTo>
                  <a:lnTo>
                    <a:pt x="0" y="6"/>
                  </a:lnTo>
                  <a:lnTo>
                    <a:pt x="0" y="6"/>
                  </a:lnTo>
                  <a:lnTo>
                    <a:pt x="0" y="6"/>
                  </a:lnTo>
                  <a:lnTo>
                    <a:pt x="0" y="6"/>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3" name="Freeform 1900"/>
            <p:cNvSpPr/>
            <p:nvPr/>
          </p:nvSpPr>
          <p:spPr bwMode="auto">
            <a:xfrm>
              <a:off x="3086101"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4" name="Freeform 1901"/>
            <p:cNvSpPr/>
            <p:nvPr/>
          </p:nvSpPr>
          <p:spPr bwMode="auto">
            <a:xfrm>
              <a:off x="3086101" y="32623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5" name="Freeform 1902"/>
            <p:cNvSpPr/>
            <p:nvPr/>
          </p:nvSpPr>
          <p:spPr bwMode="auto">
            <a:xfrm>
              <a:off x="3086101" y="32623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6" name="Freeform 1903"/>
            <p:cNvSpPr/>
            <p:nvPr/>
          </p:nvSpPr>
          <p:spPr bwMode="auto">
            <a:xfrm>
              <a:off x="3086101" y="32623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7" name="Freeform 1904"/>
            <p:cNvSpPr/>
            <p:nvPr/>
          </p:nvSpPr>
          <p:spPr bwMode="auto">
            <a:xfrm>
              <a:off x="2998788" y="3235325"/>
              <a:ext cx="114300" cy="61913"/>
            </a:xfrm>
            <a:custGeom>
              <a:avLst/>
              <a:gdLst>
                <a:gd name="T0" fmla="*/ 9 w 13"/>
                <a:gd name="T1" fmla="*/ 6 h 7"/>
                <a:gd name="T2" fmla="*/ 9 w 13"/>
                <a:gd name="T3" fmla="*/ 7 h 7"/>
                <a:gd name="T4" fmla="*/ 9 w 13"/>
                <a:gd name="T5" fmla="*/ 7 h 7"/>
                <a:gd name="T6" fmla="*/ 9 w 13"/>
                <a:gd name="T7" fmla="*/ 6 h 7"/>
                <a:gd name="T8" fmla="*/ 9 w 13"/>
                <a:gd name="T9" fmla="*/ 5 h 7"/>
                <a:gd name="T10" fmla="*/ 7 w 13"/>
                <a:gd name="T11" fmla="*/ 6 h 7"/>
                <a:gd name="T12" fmla="*/ 8 w 13"/>
                <a:gd name="T13" fmla="*/ 7 h 7"/>
                <a:gd name="T14" fmla="*/ 7 w 13"/>
                <a:gd name="T15" fmla="*/ 7 h 7"/>
                <a:gd name="T16" fmla="*/ 6 w 13"/>
                <a:gd name="T17" fmla="*/ 7 h 7"/>
                <a:gd name="T18" fmla="*/ 6 w 13"/>
                <a:gd name="T19" fmla="*/ 6 h 7"/>
                <a:gd name="T20" fmla="*/ 6 w 13"/>
                <a:gd name="T21" fmla="*/ 6 h 7"/>
                <a:gd name="T22" fmla="*/ 6 w 13"/>
                <a:gd name="T23" fmla="*/ 5 h 7"/>
                <a:gd name="T24" fmla="*/ 6 w 13"/>
                <a:gd name="T25" fmla="*/ 4 h 7"/>
                <a:gd name="T26" fmla="*/ 6 w 13"/>
                <a:gd name="T27" fmla="*/ 4 h 7"/>
                <a:gd name="T28" fmla="*/ 6 w 13"/>
                <a:gd name="T29" fmla="*/ 3 h 7"/>
                <a:gd name="T30" fmla="*/ 5 w 13"/>
                <a:gd name="T31" fmla="*/ 3 h 7"/>
                <a:gd name="T32" fmla="*/ 5 w 13"/>
                <a:gd name="T33" fmla="*/ 4 h 7"/>
                <a:gd name="T34" fmla="*/ 4 w 13"/>
                <a:gd name="T35" fmla="*/ 4 h 7"/>
                <a:gd name="T36" fmla="*/ 4 w 13"/>
                <a:gd name="T37" fmla="*/ 4 h 7"/>
                <a:gd name="T38" fmla="*/ 3 w 13"/>
                <a:gd name="T39" fmla="*/ 4 h 7"/>
                <a:gd name="T40" fmla="*/ 2 w 13"/>
                <a:gd name="T41" fmla="*/ 5 h 7"/>
                <a:gd name="T42" fmla="*/ 1 w 13"/>
                <a:gd name="T43" fmla="*/ 4 h 7"/>
                <a:gd name="T44" fmla="*/ 1 w 13"/>
                <a:gd name="T45" fmla="*/ 3 h 7"/>
                <a:gd name="T46" fmla="*/ 1 w 13"/>
                <a:gd name="T47" fmla="*/ 2 h 7"/>
                <a:gd name="T48" fmla="*/ 1 w 13"/>
                <a:gd name="T49" fmla="*/ 2 h 7"/>
                <a:gd name="T50" fmla="*/ 1 w 13"/>
                <a:gd name="T51" fmla="*/ 1 h 7"/>
                <a:gd name="T52" fmla="*/ 1 w 13"/>
                <a:gd name="T53" fmla="*/ 1 h 7"/>
                <a:gd name="T54" fmla="*/ 0 w 13"/>
                <a:gd name="T55" fmla="*/ 0 h 7"/>
                <a:gd name="T56" fmla="*/ 1 w 13"/>
                <a:gd name="T57" fmla="*/ 0 h 7"/>
                <a:gd name="T58" fmla="*/ 1 w 13"/>
                <a:gd name="T59" fmla="*/ 1 h 7"/>
                <a:gd name="T60" fmla="*/ 2 w 13"/>
                <a:gd name="T61" fmla="*/ 1 h 7"/>
                <a:gd name="T62" fmla="*/ 3 w 13"/>
                <a:gd name="T63" fmla="*/ 2 h 7"/>
                <a:gd name="T64" fmla="*/ 4 w 13"/>
                <a:gd name="T65" fmla="*/ 3 h 7"/>
                <a:gd name="T66" fmla="*/ 5 w 13"/>
                <a:gd name="T67" fmla="*/ 4 h 7"/>
                <a:gd name="T68" fmla="*/ 5 w 13"/>
                <a:gd name="T69" fmla="*/ 3 h 7"/>
                <a:gd name="T70" fmla="*/ 6 w 13"/>
                <a:gd name="T71" fmla="*/ 3 h 7"/>
                <a:gd name="T72" fmla="*/ 8 w 13"/>
                <a:gd name="T73" fmla="*/ 3 h 7"/>
                <a:gd name="T74" fmla="*/ 7 w 13"/>
                <a:gd name="T75" fmla="*/ 3 h 7"/>
                <a:gd name="T76" fmla="*/ 8 w 13"/>
                <a:gd name="T77" fmla="*/ 3 h 7"/>
                <a:gd name="T78" fmla="*/ 9 w 13"/>
                <a:gd name="T79" fmla="*/ 3 h 7"/>
                <a:gd name="T80" fmla="*/ 9 w 13"/>
                <a:gd name="T81" fmla="*/ 3 h 7"/>
                <a:gd name="T82" fmla="*/ 10 w 13"/>
                <a:gd name="T83" fmla="*/ 3 h 7"/>
                <a:gd name="T84" fmla="*/ 11 w 13"/>
                <a:gd name="T85" fmla="*/ 3 h 7"/>
                <a:gd name="T86" fmla="*/ 11 w 13"/>
                <a:gd name="T87" fmla="*/ 3 h 7"/>
                <a:gd name="T88" fmla="*/ 11 w 13"/>
                <a:gd name="T89" fmla="*/ 2 h 7"/>
                <a:gd name="T90" fmla="*/ 11 w 13"/>
                <a:gd name="T91" fmla="*/ 2 h 7"/>
                <a:gd name="T92" fmla="*/ 11 w 13"/>
                <a:gd name="T93" fmla="*/ 1 h 7"/>
                <a:gd name="T94" fmla="*/ 11 w 13"/>
                <a:gd name="T95" fmla="*/ 2 h 7"/>
                <a:gd name="T96" fmla="*/ 12 w 13"/>
                <a:gd name="T97" fmla="*/ 2 h 7"/>
                <a:gd name="T98" fmla="*/ 12 w 13"/>
                <a:gd name="T99" fmla="*/ 2 h 7"/>
                <a:gd name="T100" fmla="*/ 12 w 13"/>
                <a:gd name="T101" fmla="*/ 2 h 7"/>
                <a:gd name="T102" fmla="*/ 12 w 13"/>
                <a:gd name="T103" fmla="*/ 2 h 7"/>
                <a:gd name="T104" fmla="*/ 13 w 13"/>
                <a:gd name="T105" fmla="*/ 2 h 7"/>
                <a:gd name="T106" fmla="*/ 12 w 13"/>
                <a:gd name="T107" fmla="*/ 3 h 7"/>
                <a:gd name="T108" fmla="*/ 11 w 13"/>
                <a:gd name="T109" fmla="*/ 4 h 7"/>
                <a:gd name="T110" fmla="*/ 11 w 13"/>
                <a:gd name="T111" fmla="*/ 4 h 7"/>
                <a:gd name="T112" fmla="*/ 10 w 13"/>
                <a:gd name="T113" fmla="*/ 5 h 7"/>
                <a:gd name="T114" fmla="*/ 10 w 13"/>
                <a:gd name="T115" fmla="*/ 5 h 7"/>
                <a:gd name="T116" fmla="*/ 9 w 13"/>
                <a:gd name="T117" fmla="*/ 6 h 7"/>
                <a:gd name="T118" fmla="*/ 10 w 13"/>
                <a:gd name="T1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7">
                  <a:moveTo>
                    <a:pt x="10" y="6"/>
                  </a:move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8" y="5"/>
                    <a:pt x="8" y="5"/>
                    <a:pt x="8" y="5"/>
                  </a:cubicBezTo>
                  <a:cubicBezTo>
                    <a:pt x="8" y="5"/>
                    <a:pt x="8" y="6"/>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2" y="3"/>
                    <a:pt x="12" y="3"/>
                    <a:pt x="12"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8" name="Freeform 1905"/>
            <p:cNvSpPr/>
            <p:nvPr/>
          </p:nvSpPr>
          <p:spPr bwMode="auto">
            <a:xfrm>
              <a:off x="3078163"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19" name="Freeform 1906"/>
            <p:cNvSpPr/>
            <p:nvPr/>
          </p:nvSpPr>
          <p:spPr bwMode="auto">
            <a:xfrm>
              <a:off x="3078163"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0" name="Freeform 1907"/>
            <p:cNvSpPr/>
            <p:nvPr/>
          </p:nvSpPr>
          <p:spPr bwMode="auto">
            <a:xfrm>
              <a:off x="3078163" y="323532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1" name="Freeform 1908"/>
            <p:cNvSpPr/>
            <p:nvPr/>
          </p:nvSpPr>
          <p:spPr bwMode="auto">
            <a:xfrm>
              <a:off x="3043238" y="3270250"/>
              <a:ext cx="7938" cy="0"/>
            </a:xfrm>
            <a:custGeom>
              <a:avLst/>
              <a:gdLst>
                <a:gd name="T0" fmla="*/ 5 w 5"/>
                <a:gd name="T1" fmla="*/ 5 w 5"/>
                <a:gd name="T2" fmla="*/ 5 w 5"/>
                <a:gd name="T3" fmla="*/ 0 w 5"/>
                <a:gd name="T4" fmla="*/ 0 w 5"/>
                <a:gd name="T5" fmla="*/ 0 w 5"/>
                <a:gd name="T6" fmla="*/ 0 w 5"/>
                <a:gd name="T7" fmla="*/ 0 w 5"/>
                <a:gd name="T8" fmla="*/ 0 w 5"/>
                <a:gd name="T9" fmla="*/ 0 w 5"/>
                <a:gd name="T10" fmla="*/ 0 w 5"/>
                <a:gd name="T11" fmla="*/ 0 w 5"/>
                <a:gd name="T12" fmla="*/ 0 w 5"/>
                <a:gd name="T13" fmla="*/ 0 w 5"/>
                <a:gd name="T14" fmla="*/ 0 w 5"/>
                <a:gd name="T15" fmla="*/ 0 w 5"/>
                <a:gd name="T16" fmla="*/ 0 w 5"/>
                <a:gd name="T17" fmla="*/ 0 w 5"/>
                <a:gd name="T18" fmla="*/ 0 w 5"/>
                <a:gd name="T19" fmla="*/ 5 w 5"/>
                <a:gd name="T20" fmla="*/ 5 w 5"/>
                <a:gd name="T21" fmla="*/ 5 w 5"/>
                <a:gd name="T22" fmla="*/ 5 w 5"/>
                <a:gd name="T23" fmla="*/ 5 w 5"/>
                <a:gd name="T24" fmla="*/ 5 w 5"/>
                <a:gd name="T25"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Lst>
              <a:rect l="0" t="0" r="r" b="b"/>
              <a:pathLst>
                <a:path w="5">
                  <a:moveTo>
                    <a:pt x="5" y="0"/>
                  </a:moveTo>
                  <a:lnTo>
                    <a:pt x="5" y="0"/>
                  </a:lnTo>
                  <a:lnTo>
                    <a:pt x="5"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5" y="0"/>
                  </a:lnTo>
                  <a:lnTo>
                    <a:pt x="5" y="0"/>
                  </a:lnTo>
                  <a:lnTo>
                    <a:pt x="5" y="0"/>
                  </a:lnTo>
                  <a:lnTo>
                    <a:pt x="5" y="0"/>
                  </a:lnTo>
                  <a:lnTo>
                    <a:pt x="5" y="0"/>
                  </a:lnTo>
                  <a:lnTo>
                    <a:pt x="5" y="0"/>
                  </a:lnTo>
                  <a:lnTo>
                    <a:pt x="5"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2" name="Freeform 1909"/>
            <p:cNvSpPr/>
            <p:nvPr/>
          </p:nvSpPr>
          <p:spPr bwMode="auto">
            <a:xfrm>
              <a:off x="3043238" y="32702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3" name="Freeform 1910"/>
            <p:cNvSpPr/>
            <p:nvPr/>
          </p:nvSpPr>
          <p:spPr bwMode="auto">
            <a:xfrm>
              <a:off x="3043238" y="3270250"/>
              <a:ext cx="0" cy="9525"/>
            </a:xfrm>
            <a:custGeom>
              <a:avLst/>
              <a:gdLst>
                <a:gd name="T0" fmla="*/ 0 h 6"/>
                <a:gd name="T1" fmla="*/ 0 h 6"/>
                <a:gd name="T2" fmla="*/ 0 h 6"/>
                <a:gd name="T3" fmla="*/ 0 h 6"/>
                <a:gd name="T4" fmla="*/ 0 h 6"/>
                <a:gd name="T5" fmla="*/ 0 h 6"/>
                <a:gd name="T6" fmla="*/ 6 h 6"/>
                <a:gd name="T7" fmla="*/ 6 h 6"/>
                <a:gd name="T8" fmla="*/ 6 h 6"/>
                <a:gd name="T9" fmla="*/ 6 h 6"/>
                <a:gd name="T10" fmla="*/ 6 h 6"/>
                <a:gd name="T11" fmla="*/ 6 h 6"/>
                <a:gd name="T12" fmla="*/ 6 h 6"/>
                <a:gd name="T13" fmla="*/ 0 h 6"/>
                <a:gd name="T14" fmla="*/ 0 h 6"/>
                <a:gd name="T15" fmla="*/ 0 h 6"/>
                <a:gd name="T16" fmla="*/ 0 h 6"/>
                <a:gd name="T17" fmla="*/ 0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Lst>
              <a:rect l="0" t="0" r="r" b="b"/>
              <a:pathLst>
                <a:path h="6">
                  <a:moveTo>
                    <a:pt x="0" y="0"/>
                  </a:moveTo>
                  <a:lnTo>
                    <a:pt x="0" y="0"/>
                  </a:lnTo>
                  <a:lnTo>
                    <a:pt x="0" y="0"/>
                  </a:lnTo>
                  <a:lnTo>
                    <a:pt x="0" y="0"/>
                  </a:lnTo>
                  <a:lnTo>
                    <a:pt x="0" y="0"/>
                  </a:lnTo>
                  <a:lnTo>
                    <a:pt x="0" y="0"/>
                  </a:lnTo>
                  <a:lnTo>
                    <a:pt x="0" y="6"/>
                  </a:lnTo>
                  <a:lnTo>
                    <a:pt x="0" y="6"/>
                  </a:lnTo>
                  <a:lnTo>
                    <a:pt x="0" y="6"/>
                  </a:lnTo>
                  <a:lnTo>
                    <a:pt x="0" y="6"/>
                  </a:lnTo>
                  <a:lnTo>
                    <a:pt x="0" y="6"/>
                  </a:lnTo>
                  <a:lnTo>
                    <a:pt x="0" y="6"/>
                  </a:lnTo>
                  <a:lnTo>
                    <a:pt x="0" y="6"/>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4" name="Rectangle 1911"/>
            <p:cNvSpPr>
              <a:spLocks noChangeArrowheads="1"/>
            </p:cNvSpPr>
            <p:nvPr/>
          </p:nvSpPr>
          <p:spPr bwMode="auto">
            <a:xfrm>
              <a:off x="3043238" y="3279775"/>
              <a:ext cx="1588" cy="1588"/>
            </a:xfrm>
            <a:prstGeom prst="rect">
              <a:avLst/>
            </a:prstGeom>
            <a:solidFill>
              <a:srgbClr val="95C6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5" name="Rectangle 1912"/>
            <p:cNvSpPr>
              <a:spLocks noChangeArrowheads="1"/>
            </p:cNvSpPr>
            <p:nvPr/>
          </p:nvSpPr>
          <p:spPr bwMode="auto">
            <a:xfrm>
              <a:off x="3033713" y="3270250"/>
              <a:ext cx="1588" cy="1588"/>
            </a:xfrm>
            <a:prstGeom prst="rect">
              <a:avLst/>
            </a:prstGeom>
            <a:solidFill>
              <a:srgbClr val="95C6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6" name="Freeform 1913"/>
            <p:cNvSpPr/>
            <p:nvPr/>
          </p:nvSpPr>
          <p:spPr bwMode="auto">
            <a:xfrm>
              <a:off x="3051176" y="329723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7" name="Freeform 1914"/>
            <p:cNvSpPr/>
            <p:nvPr/>
          </p:nvSpPr>
          <p:spPr bwMode="auto">
            <a:xfrm>
              <a:off x="3095626" y="32527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8" name="Freeform 1915"/>
            <p:cNvSpPr/>
            <p:nvPr/>
          </p:nvSpPr>
          <p:spPr bwMode="auto">
            <a:xfrm>
              <a:off x="3095626" y="32432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29" name="Freeform 1916"/>
            <p:cNvSpPr/>
            <p:nvPr/>
          </p:nvSpPr>
          <p:spPr bwMode="auto">
            <a:xfrm>
              <a:off x="3095626" y="32432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0" name="Freeform 1917"/>
            <p:cNvSpPr/>
            <p:nvPr/>
          </p:nvSpPr>
          <p:spPr bwMode="auto">
            <a:xfrm>
              <a:off x="3068638" y="3287713"/>
              <a:ext cx="9525" cy="9525"/>
            </a:xfrm>
            <a:custGeom>
              <a:avLst/>
              <a:gdLst>
                <a:gd name="T0" fmla="*/ 6 w 6"/>
                <a:gd name="T1" fmla="*/ 0 h 6"/>
                <a:gd name="T2" fmla="*/ 6 w 6"/>
                <a:gd name="T3" fmla="*/ 0 h 6"/>
                <a:gd name="T4" fmla="*/ 6 w 6"/>
                <a:gd name="T5" fmla="*/ 0 h 6"/>
                <a:gd name="T6" fmla="*/ 6 w 6"/>
                <a:gd name="T7" fmla="*/ 0 h 6"/>
                <a:gd name="T8" fmla="*/ 6 w 6"/>
                <a:gd name="T9" fmla="*/ 0 h 6"/>
                <a:gd name="T10" fmla="*/ 0 w 6"/>
                <a:gd name="T11" fmla="*/ 0 h 6"/>
                <a:gd name="T12" fmla="*/ 6 w 6"/>
                <a:gd name="T13" fmla="*/ 0 h 6"/>
                <a:gd name="T14" fmla="*/ 6 w 6"/>
                <a:gd name="T15" fmla="*/ 0 h 6"/>
                <a:gd name="T16" fmla="*/ 0 w 6"/>
                <a:gd name="T17" fmla="*/ 0 h 6"/>
                <a:gd name="T18" fmla="*/ 0 w 6"/>
                <a:gd name="T19" fmla="*/ 0 h 6"/>
                <a:gd name="T20" fmla="*/ 0 w 6"/>
                <a:gd name="T21" fmla="*/ 0 h 6"/>
                <a:gd name="T22" fmla="*/ 0 w 6"/>
                <a:gd name="T23" fmla="*/ 0 h 6"/>
                <a:gd name="T24" fmla="*/ 0 w 6"/>
                <a:gd name="T25" fmla="*/ 0 h 6"/>
                <a:gd name="T26" fmla="*/ 0 w 6"/>
                <a:gd name="T27" fmla="*/ 0 h 6"/>
                <a:gd name="T28" fmla="*/ 0 w 6"/>
                <a:gd name="T29" fmla="*/ 0 h 6"/>
                <a:gd name="T30" fmla="*/ 0 w 6"/>
                <a:gd name="T31" fmla="*/ 0 h 6"/>
                <a:gd name="T32" fmla="*/ 0 w 6"/>
                <a:gd name="T33" fmla="*/ 0 h 6"/>
                <a:gd name="T34" fmla="*/ 0 w 6"/>
                <a:gd name="T35" fmla="*/ 0 h 6"/>
                <a:gd name="T36" fmla="*/ 0 w 6"/>
                <a:gd name="T37" fmla="*/ 0 h 6"/>
                <a:gd name="T38" fmla="*/ 0 w 6"/>
                <a:gd name="T39" fmla="*/ 0 h 6"/>
                <a:gd name="T40" fmla="*/ 0 w 6"/>
                <a:gd name="T41" fmla="*/ 6 h 6"/>
                <a:gd name="T42" fmla="*/ 0 w 6"/>
                <a:gd name="T43" fmla="*/ 0 h 6"/>
                <a:gd name="T44" fmla="*/ 0 w 6"/>
                <a:gd name="T45" fmla="*/ 0 h 6"/>
                <a:gd name="T46" fmla="*/ 0 w 6"/>
                <a:gd name="T47" fmla="*/ 0 h 6"/>
                <a:gd name="T48" fmla="*/ 0 w 6"/>
                <a:gd name="T49" fmla="*/ 6 h 6"/>
                <a:gd name="T50" fmla="*/ 0 w 6"/>
                <a:gd name="T51" fmla="*/ 0 h 6"/>
                <a:gd name="T52" fmla="*/ 0 w 6"/>
                <a:gd name="T53" fmla="*/ 0 h 6"/>
                <a:gd name="T54" fmla="*/ 0 w 6"/>
                <a:gd name="T55" fmla="*/ 0 h 6"/>
                <a:gd name="T56" fmla="*/ 6 w 6"/>
                <a:gd name="T57" fmla="*/ 0 h 6"/>
                <a:gd name="T58" fmla="*/ 6 w 6"/>
                <a:gd name="T59" fmla="*/ 0 h 6"/>
                <a:gd name="T60" fmla="*/ 6 w 6"/>
                <a:gd name="T61" fmla="*/ 0 h 6"/>
                <a:gd name="T62" fmla="*/ 6 w 6"/>
                <a:gd name="T63" fmla="*/ 0 h 6"/>
                <a:gd name="T64" fmla="*/ 6 w 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6">
                  <a:moveTo>
                    <a:pt x="6" y="0"/>
                  </a:moveTo>
                  <a:lnTo>
                    <a:pt x="6" y="0"/>
                  </a:lnTo>
                  <a:lnTo>
                    <a:pt x="6" y="0"/>
                  </a:lnTo>
                  <a:lnTo>
                    <a:pt x="6" y="0"/>
                  </a:lnTo>
                  <a:lnTo>
                    <a:pt x="6" y="0"/>
                  </a:lnTo>
                  <a:lnTo>
                    <a:pt x="0" y="0"/>
                  </a:lnTo>
                  <a:lnTo>
                    <a:pt x="6" y="0"/>
                  </a:lnTo>
                  <a:lnTo>
                    <a:pt x="6"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6"/>
                  </a:lnTo>
                  <a:lnTo>
                    <a:pt x="0" y="0"/>
                  </a:lnTo>
                  <a:lnTo>
                    <a:pt x="0" y="0"/>
                  </a:lnTo>
                  <a:lnTo>
                    <a:pt x="0" y="0"/>
                  </a:lnTo>
                  <a:lnTo>
                    <a:pt x="0" y="6"/>
                  </a:lnTo>
                  <a:lnTo>
                    <a:pt x="0" y="0"/>
                  </a:lnTo>
                  <a:lnTo>
                    <a:pt x="0" y="0"/>
                  </a:lnTo>
                  <a:lnTo>
                    <a:pt x="0" y="0"/>
                  </a:lnTo>
                  <a:lnTo>
                    <a:pt x="6" y="0"/>
                  </a:lnTo>
                  <a:lnTo>
                    <a:pt x="6" y="0"/>
                  </a:lnTo>
                  <a:lnTo>
                    <a:pt x="6" y="0"/>
                  </a:lnTo>
                  <a:lnTo>
                    <a:pt x="6" y="0"/>
                  </a:lnTo>
                  <a:lnTo>
                    <a:pt x="6"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1" name="Freeform 1918"/>
            <p:cNvSpPr/>
            <p:nvPr/>
          </p:nvSpPr>
          <p:spPr bwMode="auto">
            <a:xfrm>
              <a:off x="3068638" y="329723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2" name="Freeform 1919"/>
            <p:cNvSpPr/>
            <p:nvPr/>
          </p:nvSpPr>
          <p:spPr bwMode="auto">
            <a:xfrm>
              <a:off x="3078163" y="3287713"/>
              <a:ext cx="7938" cy="0"/>
            </a:xfrm>
            <a:custGeom>
              <a:avLst/>
              <a:gdLst>
                <a:gd name="T0" fmla="*/ 5 w 5"/>
                <a:gd name="T1" fmla="*/ 5 w 5"/>
                <a:gd name="T2" fmla="*/ 0 w 5"/>
                <a:gd name="T3" fmla="*/ 0 w 5"/>
                <a:gd name="T4" fmla="*/ 0 w 5"/>
                <a:gd name="T5" fmla="*/ 0 w 5"/>
                <a:gd name="T6" fmla="*/ 0 w 5"/>
                <a:gd name="T7" fmla="*/ 0 w 5"/>
                <a:gd name="T8" fmla="*/ 0 w 5"/>
                <a:gd name="T9" fmla="*/ 0 w 5"/>
                <a:gd name="T10" fmla="*/ 0 w 5"/>
                <a:gd name="T11" fmla="*/ 5 w 5"/>
                <a:gd name="T12" fmla="*/ 5 w 5"/>
                <a:gd name="T13" fmla="*/ 5 w 5"/>
                <a:gd name="T14" fmla="*/ 5 w 5"/>
                <a:gd name="T15" fmla="*/ 5 w 5"/>
                <a:gd name="T16" fmla="*/ 5 w 5"/>
                <a:gd name="T17" fmla="*/ 5 w 5"/>
                <a:gd name="T18"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5">
                  <a:moveTo>
                    <a:pt x="5" y="0"/>
                  </a:moveTo>
                  <a:lnTo>
                    <a:pt x="5" y="0"/>
                  </a:lnTo>
                  <a:lnTo>
                    <a:pt x="0" y="0"/>
                  </a:lnTo>
                  <a:lnTo>
                    <a:pt x="0" y="0"/>
                  </a:lnTo>
                  <a:lnTo>
                    <a:pt x="0" y="0"/>
                  </a:lnTo>
                  <a:lnTo>
                    <a:pt x="0" y="0"/>
                  </a:lnTo>
                  <a:lnTo>
                    <a:pt x="0" y="0"/>
                  </a:lnTo>
                  <a:lnTo>
                    <a:pt x="0" y="0"/>
                  </a:lnTo>
                  <a:lnTo>
                    <a:pt x="0" y="0"/>
                  </a:lnTo>
                  <a:lnTo>
                    <a:pt x="0" y="0"/>
                  </a:lnTo>
                  <a:lnTo>
                    <a:pt x="0" y="0"/>
                  </a:lnTo>
                  <a:lnTo>
                    <a:pt x="5" y="0"/>
                  </a:lnTo>
                  <a:lnTo>
                    <a:pt x="5" y="0"/>
                  </a:lnTo>
                  <a:lnTo>
                    <a:pt x="5" y="0"/>
                  </a:lnTo>
                  <a:lnTo>
                    <a:pt x="5" y="0"/>
                  </a:lnTo>
                  <a:lnTo>
                    <a:pt x="5" y="0"/>
                  </a:lnTo>
                  <a:lnTo>
                    <a:pt x="5" y="0"/>
                  </a:lnTo>
                  <a:lnTo>
                    <a:pt x="5" y="0"/>
                  </a:lnTo>
                  <a:lnTo>
                    <a:pt x="5"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3" name="Freeform 1920"/>
            <p:cNvSpPr/>
            <p:nvPr/>
          </p:nvSpPr>
          <p:spPr bwMode="auto">
            <a:xfrm>
              <a:off x="3086101" y="3279775"/>
              <a:ext cx="9525" cy="7938"/>
            </a:xfrm>
            <a:custGeom>
              <a:avLst/>
              <a:gdLst>
                <a:gd name="T0" fmla="*/ 6 w 6"/>
                <a:gd name="T1" fmla="*/ 0 h 5"/>
                <a:gd name="T2" fmla="*/ 6 w 6"/>
                <a:gd name="T3" fmla="*/ 0 h 5"/>
                <a:gd name="T4" fmla="*/ 6 w 6"/>
                <a:gd name="T5" fmla="*/ 0 h 5"/>
                <a:gd name="T6" fmla="*/ 6 w 6"/>
                <a:gd name="T7" fmla="*/ 0 h 5"/>
                <a:gd name="T8" fmla="*/ 0 w 6"/>
                <a:gd name="T9" fmla="*/ 0 h 5"/>
                <a:gd name="T10" fmla="*/ 0 w 6"/>
                <a:gd name="T11" fmla="*/ 0 h 5"/>
                <a:gd name="T12" fmla="*/ 0 w 6"/>
                <a:gd name="T13" fmla="*/ 0 h 5"/>
                <a:gd name="T14" fmla="*/ 0 w 6"/>
                <a:gd name="T15" fmla="*/ 0 h 5"/>
                <a:gd name="T16" fmla="*/ 0 w 6"/>
                <a:gd name="T17" fmla="*/ 0 h 5"/>
                <a:gd name="T18" fmla="*/ 0 w 6"/>
                <a:gd name="T19" fmla="*/ 0 h 5"/>
                <a:gd name="T20" fmla="*/ 0 w 6"/>
                <a:gd name="T21" fmla="*/ 0 h 5"/>
                <a:gd name="T22" fmla="*/ 0 w 6"/>
                <a:gd name="T23" fmla="*/ 0 h 5"/>
                <a:gd name="T24" fmla="*/ 0 w 6"/>
                <a:gd name="T25" fmla="*/ 0 h 5"/>
                <a:gd name="T26" fmla="*/ 0 w 6"/>
                <a:gd name="T27" fmla="*/ 0 h 5"/>
                <a:gd name="T28" fmla="*/ 0 w 6"/>
                <a:gd name="T29" fmla="*/ 0 h 5"/>
                <a:gd name="T30" fmla="*/ 0 w 6"/>
                <a:gd name="T31" fmla="*/ 5 h 5"/>
                <a:gd name="T32" fmla="*/ 0 w 6"/>
                <a:gd name="T33" fmla="*/ 5 h 5"/>
                <a:gd name="T34" fmla="*/ 0 w 6"/>
                <a:gd name="T35" fmla="*/ 5 h 5"/>
                <a:gd name="T36" fmla="*/ 0 w 6"/>
                <a:gd name="T37" fmla="*/ 5 h 5"/>
                <a:gd name="T38" fmla="*/ 0 w 6"/>
                <a:gd name="T39" fmla="*/ 5 h 5"/>
                <a:gd name="T40" fmla="*/ 0 w 6"/>
                <a:gd name="T41" fmla="*/ 5 h 5"/>
                <a:gd name="T42" fmla="*/ 0 w 6"/>
                <a:gd name="T43" fmla="*/ 5 h 5"/>
                <a:gd name="T44" fmla="*/ 0 w 6"/>
                <a:gd name="T45" fmla="*/ 5 h 5"/>
                <a:gd name="T46" fmla="*/ 0 w 6"/>
                <a:gd name="T47" fmla="*/ 5 h 5"/>
                <a:gd name="T48" fmla="*/ 0 w 6"/>
                <a:gd name="T49" fmla="*/ 5 h 5"/>
                <a:gd name="T50" fmla="*/ 0 w 6"/>
                <a:gd name="T51" fmla="*/ 5 h 5"/>
                <a:gd name="T52" fmla="*/ 0 w 6"/>
                <a:gd name="T53" fmla="*/ 5 h 5"/>
                <a:gd name="T54" fmla="*/ 0 w 6"/>
                <a:gd name="T55" fmla="*/ 5 h 5"/>
                <a:gd name="T56" fmla="*/ 0 w 6"/>
                <a:gd name="T57" fmla="*/ 5 h 5"/>
                <a:gd name="T58" fmla="*/ 0 w 6"/>
                <a:gd name="T59" fmla="*/ 5 h 5"/>
                <a:gd name="T60" fmla="*/ 0 w 6"/>
                <a:gd name="T61" fmla="*/ 5 h 5"/>
                <a:gd name="T62" fmla="*/ 0 w 6"/>
                <a:gd name="T63" fmla="*/ 5 h 5"/>
                <a:gd name="T64" fmla="*/ 0 w 6"/>
                <a:gd name="T65" fmla="*/ 5 h 5"/>
                <a:gd name="T66" fmla="*/ 0 w 6"/>
                <a:gd name="T67" fmla="*/ 5 h 5"/>
                <a:gd name="T68" fmla="*/ 0 w 6"/>
                <a:gd name="T69" fmla="*/ 5 h 5"/>
                <a:gd name="T70" fmla="*/ 0 w 6"/>
                <a:gd name="T71" fmla="*/ 5 h 5"/>
                <a:gd name="T72" fmla="*/ 0 w 6"/>
                <a:gd name="T73" fmla="*/ 5 h 5"/>
                <a:gd name="T74" fmla="*/ 6 w 6"/>
                <a:gd name="T75" fmla="*/ 5 h 5"/>
                <a:gd name="T76" fmla="*/ 6 w 6"/>
                <a:gd name="T77" fmla="*/ 0 h 5"/>
                <a:gd name="T78" fmla="*/ 6 w 6"/>
                <a:gd name="T79" fmla="*/ 0 h 5"/>
                <a:gd name="T80" fmla="*/ 6 w 6"/>
                <a:gd name="T81" fmla="*/ 0 h 5"/>
                <a:gd name="T82" fmla="*/ 6 w 6"/>
                <a:gd name="T83" fmla="*/ 0 h 5"/>
                <a:gd name="T84" fmla="*/ 6 w 6"/>
                <a:gd name="T85" fmla="*/ 0 h 5"/>
                <a:gd name="T86" fmla="*/ 6 w 6"/>
                <a:gd name="T87" fmla="*/ 0 h 5"/>
                <a:gd name="T88" fmla="*/ 6 w 6"/>
                <a:gd name="T89" fmla="*/ 0 h 5"/>
                <a:gd name="T90" fmla="*/ 6 w 6"/>
                <a:gd name="T91" fmla="*/ 0 h 5"/>
                <a:gd name="T92" fmla="*/ 6 w 6"/>
                <a:gd name="T9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 h="5">
                  <a:moveTo>
                    <a:pt x="6" y="0"/>
                  </a:moveTo>
                  <a:lnTo>
                    <a:pt x="6" y="0"/>
                  </a:lnTo>
                  <a:lnTo>
                    <a:pt x="6" y="0"/>
                  </a:lnTo>
                  <a:lnTo>
                    <a:pt x="6" y="0"/>
                  </a:lnTo>
                  <a:lnTo>
                    <a:pt x="6" y="0"/>
                  </a:lnTo>
                  <a:lnTo>
                    <a:pt x="6" y="0"/>
                  </a:lnTo>
                  <a:lnTo>
                    <a:pt x="6" y="0"/>
                  </a:lnTo>
                  <a:lnTo>
                    <a:pt x="6" y="0"/>
                  </a:lnTo>
                  <a:lnTo>
                    <a:pt x="6"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6" y="5"/>
                  </a:lnTo>
                  <a:lnTo>
                    <a:pt x="6" y="5"/>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lnTo>
                    <a:pt x="6"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4" name="Freeform 1921"/>
            <p:cNvSpPr/>
            <p:nvPr/>
          </p:nvSpPr>
          <p:spPr bwMode="auto">
            <a:xfrm>
              <a:off x="3095626" y="32797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5" name="Freeform 1922"/>
            <p:cNvSpPr/>
            <p:nvPr/>
          </p:nvSpPr>
          <p:spPr bwMode="auto">
            <a:xfrm>
              <a:off x="2963863" y="3349625"/>
              <a:ext cx="7938" cy="0"/>
            </a:xfrm>
            <a:custGeom>
              <a:avLst/>
              <a:gdLst>
                <a:gd name="T0" fmla="*/ 0 w 5"/>
                <a:gd name="T1" fmla="*/ 0 w 5"/>
                <a:gd name="T2" fmla="*/ 0 w 5"/>
                <a:gd name="T3" fmla="*/ 5 w 5"/>
                <a:gd name="T4" fmla="*/ 5 w 5"/>
                <a:gd name="T5" fmla="*/ 5 w 5"/>
                <a:gd name="T6" fmla="*/ 5 w 5"/>
                <a:gd name="T7" fmla="*/ 5 w 5"/>
                <a:gd name="T8" fmla="*/ 5 w 5"/>
                <a:gd name="T9" fmla="*/ 5 w 5"/>
                <a:gd name="T10" fmla="*/ 5 w 5"/>
                <a:gd name="T11" fmla="*/ 5 w 5"/>
                <a:gd name="T12" fmla="*/ 5 w 5"/>
                <a:gd name="T13" fmla="*/ 5 w 5"/>
                <a:gd name="T14" fmla="*/ 5 w 5"/>
                <a:gd name="T15" fmla="*/ 5 w 5"/>
                <a:gd name="T16" fmla="*/ 5 w 5"/>
                <a:gd name="T17" fmla="*/ 5 w 5"/>
                <a:gd name="T18" fmla="*/ 5 w 5"/>
                <a:gd name="T19" fmla="*/ 5 w 5"/>
                <a:gd name="T20" fmla="*/ 5 w 5"/>
                <a:gd name="T21" fmla="*/ 5 w 5"/>
                <a:gd name="T22" fmla="*/ 5 w 5"/>
                <a:gd name="T23" fmla="*/ 5 w 5"/>
                <a:gd name="T24" fmla="*/ 5 w 5"/>
                <a:gd name="T25" fmla="*/ 5 w 5"/>
                <a:gd name="T26" fmla="*/ 5 w 5"/>
                <a:gd name="T27" fmla="*/ 5 w 5"/>
                <a:gd name="T28" fmla="*/ 5 w 5"/>
                <a:gd name="T29" fmla="*/ 5 w 5"/>
                <a:gd name="T30" fmla="*/ 5 w 5"/>
                <a:gd name="T31" fmla="*/ 5 w 5"/>
                <a:gd name="T32" fmla="*/ 5 w 5"/>
                <a:gd name="T33" fmla="*/ 5 w 5"/>
                <a:gd name="T34" fmla="*/ 5 w 5"/>
                <a:gd name="T35" fmla="*/ 5 w 5"/>
                <a:gd name="T36" fmla="*/ 5 w 5"/>
                <a:gd name="T37" fmla="*/ 5 w 5"/>
                <a:gd name="T38" fmla="*/ 5 w 5"/>
                <a:gd name="T39" fmla="*/ 5 w 5"/>
                <a:gd name="T40" fmla="*/ 5 w 5"/>
                <a:gd name="T41" fmla="*/ 5 w 5"/>
                <a:gd name="T42" fmla="*/ 5 w 5"/>
                <a:gd name="T43" fmla="*/ 5 w 5"/>
                <a:gd name="T44" fmla="*/ 5 w 5"/>
                <a:gd name="T45" fmla="*/ 5 w 5"/>
                <a:gd name="T46" fmla="*/ 0 w 5"/>
                <a:gd name="T47" fmla="*/ 0 w 5"/>
                <a:gd name="T4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Lst>
              <a:rect l="0" t="0" r="r" b="b"/>
              <a:pathLst>
                <a:path w="5">
                  <a:moveTo>
                    <a:pt x="0" y="0"/>
                  </a:moveTo>
                  <a:lnTo>
                    <a:pt x="0" y="0"/>
                  </a:lnTo>
                  <a:lnTo>
                    <a:pt x="0"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5"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6" name="Freeform 1923"/>
            <p:cNvSpPr/>
            <p:nvPr/>
          </p:nvSpPr>
          <p:spPr bwMode="auto">
            <a:xfrm>
              <a:off x="2963863" y="33496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7" name="Freeform 1924"/>
            <p:cNvSpPr/>
            <p:nvPr/>
          </p:nvSpPr>
          <p:spPr bwMode="auto">
            <a:xfrm>
              <a:off x="2963863" y="334962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8" name="Freeform 1925"/>
            <p:cNvSpPr/>
            <p:nvPr/>
          </p:nvSpPr>
          <p:spPr bwMode="auto">
            <a:xfrm>
              <a:off x="2963863" y="33496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39" name="Freeform 1926"/>
            <p:cNvSpPr/>
            <p:nvPr/>
          </p:nvSpPr>
          <p:spPr bwMode="auto">
            <a:xfrm>
              <a:off x="2954338" y="33496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0" name="Freeform 1927"/>
            <p:cNvSpPr/>
            <p:nvPr/>
          </p:nvSpPr>
          <p:spPr bwMode="auto">
            <a:xfrm>
              <a:off x="2954338" y="3349625"/>
              <a:ext cx="9525" cy="9525"/>
            </a:xfrm>
            <a:custGeom>
              <a:avLst/>
              <a:gdLst>
                <a:gd name="T0" fmla="*/ 0 w 6"/>
                <a:gd name="T1" fmla="*/ 6 h 6"/>
                <a:gd name="T2" fmla="*/ 0 w 6"/>
                <a:gd name="T3" fmla="*/ 6 h 6"/>
                <a:gd name="T4" fmla="*/ 0 w 6"/>
                <a:gd name="T5" fmla="*/ 6 h 6"/>
                <a:gd name="T6" fmla="*/ 0 w 6"/>
                <a:gd name="T7" fmla="*/ 6 h 6"/>
                <a:gd name="T8" fmla="*/ 0 w 6"/>
                <a:gd name="T9" fmla="*/ 6 h 6"/>
                <a:gd name="T10" fmla="*/ 0 w 6"/>
                <a:gd name="T11" fmla="*/ 6 h 6"/>
                <a:gd name="T12" fmla="*/ 0 w 6"/>
                <a:gd name="T13" fmla="*/ 6 h 6"/>
                <a:gd name="T14" fmla="*/ 0 w 6"/>
                <a:gd name="T15" fmla="*/ 6 h 6"/>
                <a:gd name="T16" fmla="*/ 0 w 6"/>
                <a:gd name="T17" fmla="*/ 6 h 6"/>
                <a:gd name="T18" fmla="*/ 6 w 6"/>
                <a:gd name="T19" fmla="*/ 6 h 6"/>
                <a:gd name="T20" fmla="*/ 0 w 6"/>
                <a:gd name="T21" fmla="*/ 0 h 6"/>
                <a:gd name="T22" fmla="*/ 0 w 6"/>
                <a:gd name="T23" fmla="*/ 6 h 6"/>
                <a:gd name="T24" fmla="*/ 0 w 6"/>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0" y="6"/>
                  </a:moveTo>
                  <a:lnTo>
                    <a:pt x="0" y="6"/>
                  </a:lnTo>
                  <a:lnTo>
                    <a:pt x="0" y="6"/>
                  </a:lnTo>
                  <a:lnTo>
                    <a:pt x="0" y="6"/>
                  </a:lnTo>
                  <a:lnTo>
                    <a:pt x="0" y="6"/>
                  </a:lnTo>
                  <a:lnTo>
                    <a:pt x="0" y="6"/>
                  </a:lnTo>
                  <a:lnTo>
                    <a:pt x="0" y="6"/>
                  </a:lnTo>
                  <a:lnTo>
                    <a:pt x="0" y="6"/>
                  </a:lnTo>
                  <a:lnTo>
                    <a:pt x="0" y="6"/>
                  </a:lnTo>
                  <a:lnTo>
                    <a:pt x="6" y="6"/>
                  </a:lnTo>
                  <a:lnTo>
                    <a:pt x="0" y="0"/>
                  </a:lnTo>
                  <a:lnTo>
                    <a:pt x="0" y="6"/>
                  </a:lnTo>
                  <a:lnTo>
                    <a:pt x="0" y="6"/>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1" name="Freeform 1928"/>
            <p:cNvSpPr/>
            <p:nvPr/>
          </p:nvSpPr>
          <p:spPr bwMode="auto">
            <a:xfrm>
              <a:off x="2954338" y="3359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2" name="Freeform 1929"/>
            <p:cNvSpPr/>
            <p:nvPr/>
          </p:nvSpPr>
          <p:spPr bwMode="auto">
            <a:xfrm>
              <a:off x="2954338" y="3359150"/>
              <a:ext cx="9525" cy="0"/>
            </a:xfrm>
            <a:custGeom>
              <a:avLst/>
              <a:gdLst>
                <a:gd name="T0" fmla="*/ 0 w 6"/>
                <a:gd name="T1" fmla="*/ 0 w 6"/>
                <a:gd name="T2" fmla="*/ 0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6" y="0"/>
                  </a:lnTo>
                  <a:lnTo>
                    <a:pt x="6"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3" name="Freeform 1930"/>
            <p:cNvSpPr/>
            <p:nvPr/>
          </p:nvSpPr>
          <p:spPr bwMode="auto">
            <a:xfrm>
              <a:off x="2963863" y="3359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4" name="Freeform 1931"/>
            <p:cNvSpPr/>
            <p:nvPr/>
          </p:nvSpPr>
          <p:spPr bwMode="auto">
            <a:xfrm>
              <a:off x="2963863" y="3349625"/>
              <a:ext cx="7938" cy="9525"/>
            </a:xfrm>
            <a:custGeom>
              <a:avLst/>
              <a:gdLst>
                <a:gd name="T0" fmla="*/ 0 w 5"/>
                <a:gd name="T1" fmla="*/ 0 h 6"/>
                <a:gd name="T2" fmla="*/ 0 w 5"/>
                <a:gd name="T3" fmla="*/ 0 h 6"/>
                <a:gd name="T4" fmla="*/ 0 w 5"/>
                <a:gd name="T5" fmla="*/ 0 h 6"/>
                <a:gd name="T6" fmla="*/ 0 w 5"/>
                <a:gd name="T7" fmla="*/ 0 h 6"/>
                <a:gd name="T8" fmla="*/ 0 w 5"/>
                <a:gd name="T9" fmla="*/ 0 h 6"/>
                <a:gd name="T10" fmla="*/ 0 w 5"/>
                <a:gd name="T11" fmla="*/ 0 h 6"/>
                <a:gd name="T12" fmla="*/ 0 w 5"/>
                <a:gd name="T13" fmla="*/ 0 h 6"/>
                <a:gd name="T14" fmla="*/ 0 w 5"/>
                <a:gd name="T15" fmla="*/ 0 h 6"/>
                <a:gd name="T16" fmla="*/ 0 w 5"/>
                <a:gd name="T17" fmla="*/ 0 h 6"/>
                <a:gd name="T18" fmla="*/ 0 w 5"/>
                <a:gd name="T19" fmla="*/ 6 h 6"/>
                <a:gd name="T20" fmla="*/ 0 w 5"/>
                <a:gd name="T21" fmla="*/ 6 h 6"/>
                <a:gd name="T22" fmla="*/ 0 w 5"/>
                <a:gd name="T23" fmla="*/ 6 h 6"/>
                <a:gd name="T24" fmla="*/ 0 w 5"/>
                <a:gd name="T25" fmla="*/ 6 h 6"/>
                <a:gd name="T26" fmla="*/ 0 w 5"/>
                <a:gd name="T27" fmla="*/ 6 h 6"/>
                <a:gd name="T28" fmla="*/ 0 w 5"/>
                <a:gd name="T29" fmla="*/ 6 h 6"/>
                <a:gd name="T30" fmla="*/ 0 w 5"/>
                <a:gd name="T31" fmla="*/ 6 h 6"/>
                <a:gd name="T32" fmla="*/ 0 w 5"/>
                <a:gd name="T33" fmla="*/ 6 h 6"/>
                <a:gd name="T34" fmla="*/ 0 w 5"/>
                <a:gd name="T35" fmla="*/ 6 h 6"/>
                <a:gd name="T36" fmla="*/ 0 w 5"/>
                <a:gd name="T37" fmla="*/ 6 h 6"/>
                <a:gd name="T38" fmla="*/ 0 w 5"/>
                <a:gd name="T39" fmla="*/ 6 h 6"/>
                <a:gd name="T40" fmla="*/ 0 w 5"/>
                <a:gd name="T41" fmla="*/ 6 h 6"/>
                <a:gd name="T42" fmla="*/ 0 w 5"/>
                <a:gd name="T43" fmla="*/ 6 h 6"/>
                <a:gd name="T44" fmla="*/ 0 w 5"/>
                <a:gd name="T45" fmla="*/ 6 h 6"/>
                <a:gd name="T46" fmla="*/ 0 w 5"/>
                <a:gd name="T47" fmla="*/ 6 h 6"/>
                <a:gd name="T48" fmla="*/ 0 w 5"/>
                <a:gd name="T49" fmla="*/ 6 h 6"/>
                <a:gd name="T50" fmla="*/ 0 w 5"/>
                <a:gd name="T51" fmla="*/ 6 h 6"/>
                <a:gd name="T52" fmla="*/ 0 w 5"/>
                <a:gd name="T53" fmla="*/ 6 h 6"/>
                <a:gd name="T54" fmla="*/ 0 w 5"/>
                <a:gd name="T55" fmla="*/ 6 h 6"/>
                <a:gd name="T56" fmla="*/ 0 w 5"/>
                <a:gd name="T57" fmla="*/ 6 h 6"/>
                <a:gd name="T58" fmla="*/ 0 w 5"/>
                <a:gd name="T59" fmla="*/ 6 h 6"/>
                <a:gd name="T60" fmla="*/ 0 w 5"/>
                <a:gd name="T61" fmla="*/ 6 h 6"/>
                <a:gd name="T62" fmla="*/ 0 w 5"/>
                <a:gd name="T63" fmla="*/ 0 h 6"/>
                <a:gd name="T64" fmla="*/ 0 w 5"/>
                <a:gd name="T65" fmla="*/ 0 h 6"/>
                <a:gd name="T66" fmla="*/ 0 w 5"/>
                <a:gd name="T67" fmla="*/ 0 h 6"/>
                <a:gd name="T68" fmla="*/ 5 w 5"/>
                <a:gd name="T69" fmla="*/ 0 h 6"/>
                <a:gd name="T70" fmla="*/ 5 w 5"/>
                <a:gd name="T71" fmla="*/ 0 h 6"/>
                <a:gd name="T72" fmla="*/ 5 w 5"/>
                <a:gd name="T73" fmla="*/ 0 h 6"/>
                <a:gd name="T74" fmla="*/ 0 w 5"/>
                <a:gd name="T7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 h="6">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0"/>
                  </a:lnTo>
                  <a:lnTo>
                    <a:pt x="0" y="0"/>
                  </a:lnTo>
                  <a:lnTo>
                    <a:pt x="0" y="0"/>
                  </a:lnTo>
                  <a:lnTo>
                    <a:pt x="0" y="0"/>
                  </a:lnTo>
                  <a:lnTo>
                    <a:pt x="0" y="0"/>
                  </a:lnTo>
                  <a:lnTo>
                    <a:pt x="0" y="0"/>
                  </a:lnTo>
                  <a:lnTo>
                    <a:pt x="0" y="0"/>
                  </a:lnTo>
                  <a:lnTo>
                    <a:pt x="5" y="0"/>
                  </a:lnTo>
                  <a:lnTo>
                    <a:pt x="5" y="0"/>
                  </a:lnTo>
                  <a:lnTo>
                    <a:pt x="5" y="0"/>
                  </a:lnTo>
                  <a:lnTo>
                    <a:pt x="5" y="0"/>
                  </a:lnTo>
                  <a:lnTo>
                    <a:pt x="5" y="0"/>
                  </a:lnTo>
                  <a:lnTo>
                    <a:pt x="5"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5" name="Freeform 1932"/>
            <p:cNvSpPr/>
            <p:nvPr/>
          </p:nvSpPr>
          <p:spPr bwMode="auto">
            <a:xfrm>
              <a:off x="2963863" y="3359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6" name="Oval 1933"/>
            <p:cNvSpPr>
              <a:spLocks noChangeArrowheads="1"/>
            </p:cNvSpPr>
            <p:nvPr/>
          </p:nvSpPr>
          <p:spPr bwMode="auto">
            <a:xfrm>
              <a:off x="2954338" y="3359150"/>
              <a:ext cx="1588" cy="1588"/>
            </a:xfrm>
            <a:prstGeom prst="ellipse">
              <a:avLst/>
            </a:pr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7" name="Freeform 1934"/>
            <p:cNvSpPr/>
            <p:nvPr/>
          </p:nvSpPr>
          <p:spPr bwMode="auto">
            <a:xfrm>
              <a:off x="2963863" y="33591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8" name="Freeform 1935"/>
            <p:cNvSpPr/>
            <p:nvPr/>
          </p:nvSpPr>
          <p:spPr bwMode="auto">
            <a:xfrm>
              <a:off x="2954338" y="3359150"/>
              <a:ext cx="0" cy="7938"/>
            </a:xfrm>
            <a:custGeom>
              <a:avLst/>
              <a:gdLst>
                <a:gd name="T0" fmla="*/ 0 h 5"/>
                <a:gd name="T1" fmla="*/ 0 h 5"/>
                <a:gd name="T2" fmla="*/ 0 h 5"/>
                <a:gd name="T3" fmla="*/ 0 h 5"/>
                <a:gd name="T4" fmla="*/ 0 h 5"/>
                <a:gd name="T5" fmla="*/ 5 h 5"/>
                <a:gd name="T6" fmla="*/ 5 h 5"/>
                <a:gd name="T7" fmla="*/ 5 h 5"/>
                <a:gd name="T8" fmla="*/ 5 h 5"/>
                <a:gd name="T9" fmla="*/ 5 h 5"/>
                <a:gd name="T10" fmla="*/ 5 h 5"/>
                <a:gd name="T11" fmla="*/ 5 h 5"/>
                <a:gd name="T12" fmla="*/ 5 h 5"/>
                <a:gd name="T13" fmla="*/ 5 h 5"/>
                <a:gd name="T14" fmla="*/ 5 h 5"/>
                <a:gd name="T15" fmla="*/ 0 h 5"/>
                <a:gd name="T16" fmla="*/ 0 h 5"/>
                <a:gd name="T17" fmla="*/ 0 h 5"/>
                <a:gd name="T18" fmla="*/ 0 h 5"/>
                <a:gd name="T19"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5">
                  <a:moveTo>
                    <a:pt x="0" y="0"/>
                  </a:moveTo>
                  <a:lnTo>
                    <a:pt x="0" y="0"/>
                  </a:lnTo>
                  <a:lnTo>
                    <a:pt x="0" y="0"/>
                  </a:lnTo>
                  <a:lnTo>
                    <a:pt x="0" y="0"/>
                  </a:lnTo>
                  <a:lnTo>
                    <a:pt x="0" y="0"/>
                  </a:lnTo>
                  <a:lnTo>
                    <a:pt x="0" y="5"/>
                  </a:lnTo>
                  <a:lnTo>
                    <a:pt x="0" y="5"/>
                  </a:lnTo>
                  <a:lnTo>
                    <a:pt x="0" y="5"/>
                  </a:lnTo>
                  <a:lnTo>
                    <a:pt x="0" y="5"/>
                  </a:lnTo>
                  <a:lnTo>
                    <a:pt x="0" y="5"/>
                  </a:lnTo>
                  <a:lnTo>
                    <a:pt x="0" y="5"/>
                  </a:lnTo>
                  <a:lnTo>
                    <a:pt x="0" y="5"/>
                  </a:lnTo>
                  <a:lnTo>
                    <a:pt x="0" y="5"/>
                  </a:lnTo>
                  <a:lnTo>
                    <a:pt x="0" y="5"/>
                  </a:lnTo>
                  <a:lnTo>
                    <a:pt x="0" y="5"/>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49" name="Freeform 1936"/>
            <p:cNvSpPr/>
            <p:nvPr/>
          </p:nvSpPr>
          <p:spPr bwMode="auto">
            <a:xfrm>
              <a:off x="2946401" y="3359150"/>
              <a:ext cx="7938" cy="7938"/>
            </a:xfrm>
            <a:custGeom>
              <a:avLst/>
              <a:gdLst>
                <a:gd name="T0" fmla="*/ 5 w 5"/>
                <a:gd name="T1" fmla="*/ 5 h 5"/>
                <a:gd name="T2" fmla="*/ 5 w 5"/>
                <a:gd name="T3" fmla="*/ 0 h 5"/>
                <a:gd name="T4" fmla="*/ 5 w 5"/>
                <a:gd name="T5" fmla="*/ 0 h 5"/>
                <a:gd name="T6" fmla="*/ 5 w 5"/>
                <a:gd name="T7" fmla="*/ 0 h 5"/>
                <a:gd name="T8" fmla="*/ 5 w 5"/>
                <a:gd name="T9" fmla="*/ 0 h 5"/>
                <a:gd name="T10" fmla="*/ 5 w 5"/>
                <a:gd name="T11" fmla="*/ 0 h 5"/>
                <a:gd name="T12" fmla="*/ 5 w 5"/>
                <a:gd name="T13" fmla="*/ 5 h 5"/>
                <a:gd name="T14" fmla="*/ 5 w 5"/>
                <a:gd name="T15" fmla="*/ 5 h 5"/>
                <a:gd name="T16" fmla="*/ 5 w 5"/>
                <a:gd name="T17" fmla="*/ 5 h 5"/>
                <a:gd name="T18" fmla="*/ 5 w 5"/>
                <a:gd name="T19" fmla="*/ 5 h 5"/>
                <a:gd name="T20" fmla="*/ 5 w 5"/>
                <a:gd name="T21" fmla="*/ 5 h 5"/>
                <a:gd name="T22" fmla="*/ 5 w 5"/>
                <a:gd name="T23" fmla="*/ 0 h 5"/>
                <a:gd name="T24" fmla="*/ 5 w 5"/>
                <a:gd name="T25" fmla="*/ 5 h 5"/>
                <a:gd name="T26" fmla="*/ 5 w 5"/>
                <a:gd name="T27" fmla="*/ 5 h 5"/>
                <a:gd name="T28" fmla="*/ 5 w 5"/>
                <a:gd name="T29" fmla="*/ 5 h 5"/>
                <a:gd name="T30" fmla="*/ 5 w 5"/>
                <a:gd name="T31" fmla="*/ 5 h 5"/>
                <a:gd name="T32" fmla="*/ 0 w 5"/>
                <a:gd name="T33" fmla="*/ 5 h 5"/>
                <a:gd name="T34" fmla="*/ 5 w 5"/>
                <a:gd name="T35" fmla="*/ 5 h 5"/>
                <a:gd name="T36" fmla="*/ 0 w 5"/>
                <a:gd name="T37" fmla="*/ 5 h 5"/>
                <a:gd name="T38" fmla="*/ 0 w 5"/>
                <a:gd name="T39" fmla="*/ 5 h 5"/>
                <a:gd name="T40" fmla="*/ 0 w 5"/>
                <a:gd name="T41" fmla="*/ 5 h 5"/>
                <a:gd name="T42" fmla="*/ 0 w 5"/>
                <a:gd name="T43" fmla="*/ 5 h 5"/>
                <a:gd name="T44" fmla="*/ 0 w 5"/>
                <a:gd name="T45" fmla="*/ 5 h 5"/>
                <a:gd name="T46" fmla="*/ 0 w 5"/>
                <a:gd name="T47" fmla="*/ 5 h 5"/>
                <a:gd name="T48" fmla="*/ 0 w 5"/>
                <a:gd name="T49" fmla="*/ 5 h 5"/>
                <a:gd name="T50" fmla="*/ 0 w 5"/>
                <a:gd name="T51" fmla="*/ 5 h 5"/>
                <a:gd name="T52" fmla="*/ 0 w 5"/>
                <a:gd name="T53" fmla="*/ 5 h 5"/>
                <a:gd name="T54" fmla="*/ 0 w 5"/>
                <a:gd name="T55" fmla="*/ 5 h 5"/>
                <a:gd name="T56" fmla="*/ 0 w 5"/>
                <a:gd name="T57" fmla="*/ 5 h 5"/>
                <a:gd name="T58" fmla="*/ 0 w 5"/>
                <a:gd name="T59" fmla="*/ 5 h 5"/>
                <a:gd name="T60" fmla="*/ 0 w 5"/>
                <a:gd name="T61" fmla="*/ 5 h 5"/>
                <a:gd name="T62" fmla="*/ 0 w 5"/>
                <a:gd name="T63" fmla="*/ 5 h 5"/>
                <a:gd name="T64" fmla="*/ 0 w 5"/>
                <a:gd name="T65" fmla="*/ 5 h 5"/>
                <a:gd name="T66" fmla="*/ 0 w 5"/>
                <a:gd name="T67" fmla="*/ 5 h 5"/>
                <a:gd name="T68" fmla="*/ 5 w 5"/>
                <a:gd name="T69" fmla="*/ 5 h 5"/>
                <a:gd name="T70" fmla="*/ 5 w 5"/>
                <a:gd name="T71" fmla="*/ 5 h 5"/>
                <a:gd name="T72" fmla="*/ 5 w 5"/>
                <a:gd name="T73" fmla="*/ 5 h 5"/>
                <a:gd name="T74" fmla="*/ 5 w 5"/>
                <a:gd name="T75" fmla="*/ 5 h 5"/>
                <a:gd name="T76" fmla="*/ 5 w 5"/>
                <a:gd name="T77" fmla="*/ 5 h 5"/>
                <a:gd name="T78" fmla="*/ 5 w 5"/>
                <a:gd name="T79" fmla="*/ 5 h 5"/>
                <a:gd name="T80" fmla="*/ 5 w 5"/>
                <a:gd name="T81" fmla="*/ 5 h 5"/>
                <a:gd name="T82" fmla="*/ 5 w 5"/>
                <a:gd name="T83" fmla="*/ 5 h 5"/>
                <a:gd name="T84" fmla="*/ 5 w 5"/>
                <a:gd name="T85" fmla="*/ 5 h 5"/>
                <a:gd name="T86" fmla="*/ 5 w 5"/>
                <a:gd name="T87" fmla="*/ 5 h 5"/>
                <a:gd name="T88" fmla="*/ 5 w 5"/>
                <a:gd name="T89" fmla="*/ 5 h 5"/>
                <a:gd name="T90" fmla="*/ 5 w 5"/>
                <a:gd name="T9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 h="5">
                  <a:moveTo>
                    <a:pt x="5" y="5"/>
                  </a:moveTo>
                  <a:lnTo>
                    <a:pt x="5" y="5"/>
                  </a:lnTo>
                  <a:lnTo>
                    <a:pt x="5" y="0"/>
                  </a:lnTo>
                  <a:lnTo>
                    <a:pt x="5" y="0"/>
                  </a:lnTo>
                  <a:lnTo>
                    <a:pt x="5" y="0"/>
                  </a:lnTo>
                  <a:lnTo>
                    <a:pt x="5" y="0"/>
                  </a:lnTo>
                  <a:lnTo>
                    <a:pt x="5" y="0"/>
                  </a:lnTo>
                  <a:lnTo>
                    <a:pt x="5" y="0"/>
                  </a:lnTo>
                  <a:lnTo>
                    <a:pt x="5" y="0"/>
                  </a:lnTo>
                  <a:lnTo>
                    <a:pt x="5" y="0"/>
                  </a:lnTo>
                  <a:lnTo>
                    <a:pt x="5" y="0"/>
                  </a:lnTo>
                  <a:lnTo>
                    <a:pt x="5" y="0"/>
                  </a:lnTo>
                  <a:lnTo>
                    <a:pt x="5" y="5"/>
                  </a:lnTo>
                  <a:lnTo>
                    <a:pt x="5" y="5"/>
                  </a:lnTo>
                  <a:lnTo>
                    <a:pt x="5" y="5"/>
                  </a:lnTo>
                  <a:lnTo>
                    <a:pt x="5" y="5"/>
                  </a:lnTo>
                  <a:lnTo>
                    <a:pt x="5" y="5"/>
                  </a:lnTo>
                  <a:lnTo>
                    <a:pt x="5" y="5"/>
                  </a:lnTo>
                  <a:lnTo>
                    <a:pt x="5" y="5"/>
                  </a:lnTo>
                  <a:lnTo>
                    <a:pt x="5" y="5"/>
                  </a:lnTo>
                  <a:lnTo>
                    <a:pt x="5" y="5"/>
                  </a:lnTo>
                  <a:lnTo>
                    <a:pt x="5" y="5"/>
                  </a:lnTo>
                  <a:lnTo>
                    <a:pt x="5" y="0"/>
                  </a:lnTo>
                  <a:lnTo>
                    <a:pt x="5" y="0"/>
                  </a:lnTo>
                  <a:lnTo>
                    <a:pt x="5" y="5"/>
                  </a:lnTo>
                  <a:lnTo>
                    <a:pt x="5" y="5"/>
                  </a:lnTo>
                  <a:lnTo>
                    <a:pt x="5" y="5"/>
                  </a:lnTo>
                  <a:lnTo>
                    <a:pt x="5" y="5"/>
                  </a:lnTo>
                  <a:lnTo>
                    <a:pt x="5" y="5"/>
                  </a:lnTo>
                  <a:lnTo>
                    <a:pt x="5" y="5"/>
                  </a:lnTo>
                  <a:lnTo>
                    <a:pt x="5" y="5"/>
                  </a:lnTo>
                  <a:lnTo>
                    <a:pt x="5" y="5"/>
                  </a:lnTo>
                  <a:lnTo>
                    <a:pt x="0" y="5"/>
                  </a:lnTo>
                  <a:lnTo>
                    <a:pt x="0" y="5"/>
                  </a:lnTo>
                  <a:lnTo>
                    <a:pt x="0" y="5"/>
                  </a:lnTo>
                  <a:lnTo>
                    <a:pt x="5"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lnTo>
                    <a:pt x="5" y="5"/>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0" name="Line 1937"/>
            <p:cNvSpPr>
              <a:spLocks noChangeShapeType="1"/>
            </p:cNvSpPr>
            <p:nvPr/>
          </p:nvSpPr>
          <p:spPr bwMode="auto">
            <a:xfrm>
              <a:off x="2954338" y="33591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1" name="Line 1938"/>
            <p:cNvSpPr>
              <a:spLocks noChangeShapeType="1"/>
            </p:cNvSpPr>
            <p:nvPr/>
          </p:nvSpPr>
          <p:spPr bwMode="auto">
            <a:xfrm>
              <a:off x="2954338" y="33591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2" name="Freeform 1939"/>
            <p:cNvSpPr/>
            <p:nvPr/>
          </p:nvSpPr>
          <p:spPr bwMode="auto">
            <a:xfrm>
              <a:off x="2946401" y="33670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3" name="Freeform 1940"/>
            <p:cNvSpPr/>
            <p:nvPr/>
          </p:nvSpPr>
          <p:spPr bwMode="auto">
            <a:xfrm>
              <a:off x="2928938" y="3340100"/>
              <a:ext cx="25400" cy="26988"/>
            </a:xfrm>
            <a:custGeom>
              <a:avLst/>
              <a:gdLst>
                <a:gd name="T0" fmla="*/ 5 w 16"/>
                <a:gd name="T1" fmla="*/ 12 h 17"/>
                <a:gd name="T2" fmla="*/ 5 w 16"/>
                <a:gd name="T3" fmla="*/ 17 h 17"/>
                <a:gd name="T4" fmla="*/ 11 w 16"/>
                <a:gd name="T5" fmla="*/ 12 h 17"/>
                <a:gd name="T6" fmla="*/ 11 w 16"/>
                <a:gd name="T7" fmla="*/ 17 h 17"/>
                <a:gd name="T8" fmla="*/ 11 w 16"/>
                <a:gd name="T9" fmla="*/ 17 h 17"/>
                <a:gd name="T10" fmla="*/ 11 w 16"/>
                <a:gd name="T11" fmla="*/ 17 h 17"/>
                <a:gd name="T12" fmla="*/ 11 w 16"/>
                <a:gd name="T13" fmla="*/ 17 h 17"/>
                <a:gd name="T14" fmla="*/ 11 w 16"/>
                <a:gd name="T15" fmla="*/ 12 h 17"/>
                <a:gd name="T16" fmla="*/ 11 w 16"/>
                <a:gd name="T17" fmla="*/ 12 h 17"/>
                <a:gd name="T18" fmla="*/ 16 w 16"/>
                <a:gd name="T19" fmla="*/ 12 h 17"/>
                <a:gd name="T20" fmla="*/ 16 w 16"/>
                <a:gd name="T21" fmla="*/ 12 h 17"/>
                <a:gd name="T22" fmla="*/ 16 w 16"/>
                <a:gd name="T23" fmla="*/ 12 h 17"/>
                <a:gd name="T24" fmla="*/ 16 w 16"/>
                <a:gd name="T25" fmla="*/ 12 h 17"/>
                <a:gd name="T26" fmla="*/ 16 w 16"/>
                <a:gd name="T27" fmla="*/ 12 h 17"/>
                <a:gd name="T28" fmla="*/ 16 w 16"/>
                <a:gd name="T29" fmla="*/ 6 h 17"/>
                <a:gd name="T30" fmla="*/ 16 w 16"/>
                <a:gd name="T31" fmla="*/ 6 h 17"/>
                <a:gd name="T32" fmla="*/ 16 w 16"/>
                <a:gd name="T33" fmla="*/ 6 h 17"/>
                <a:gd name="T34" fmla="*/ 16 w 16"/>
                <a:gd name="T35" fmla="*/ 6 h 17"/>
                <a:gd name="T36" fmla="*/ 16 w 16"/>
                <a:gd name="T37" fmla="*/ 6 h 17"/>
                <a:gd name="T38" fmla="*/ 16 w 16"/>
                <a:gd name="T39" fmla="*/ 6 h 17"/>
                <a:gd name="T40" fmla="*/ 16 w 16"/>
                <a:gd name="T41" fmla="*/ 6 h 17"/>
                <a:gd name="T42" fmla="*/ 16 w 16"/>
                <a:gd name="T43" fmla="*/ 0 h 17"/>
                <a:gd name="T44" fmla="*/ 16 w 16"/>
                <a:gd name="T45" fmla="*/ 0 h 17"/>
                <a:gd name="T46" fmla="*/ 16 w 16"/>
                <a:gd name="T47" fmla="*/ 0 h 17"/>
                <a:gd name="T48" fmla="*/ 16 w 16"/>
                <a:gd name="T49" fmla="*/ 0 h 17"/>
                <a:gd name="T50" fmla="*/ 16 w 16"/>
                <a:gd name="T51" fmla="*/ 0 h 17"/>
                <a:gd name="T52" fmla="*/ 11 w 16"/>
                <a:gd name="T53" fmla="*/ 0 h 17"/>
                <a:gd name="T54" fmla="*/ 11 w 16"/>
                <a:gd name="T55" fmla="*/ 0 h 17"/>
                <a:gd name="T56" fmla="*/ 11 w 16"/>
                <a:gd name="T57" fmla="*/ 0 h 17"/>
                <a:gd name="T58" fmla="*/ 11 w 16"/>
                <a:gd name="T59" fmla="*/ 0 h 17"/>
                <a:gd name="T60" fmla="*/ 11 w 16"/>
                <a:gd name="T61" fmla="*/ 6 h 17"/>
                <a:gd name="T62" fmla="*/ 11 w 16"/>
                <a:gd name="T63" fmla="*/ 6 h 17"/>
                <a:gd name="T64" fmla="*/ 11 w 16"/>
                <a:gd name="T65" fmla="*/ 6 h 17"/>
                <a:gd name="T66" fmla="*/ 5 w 16"/>
                <a:gd name="T67" fmla="*/ 6 h 17"/>
                <a:gd name="T68" fmla="*/ 5 w 16"/>
                <a:gd name="T69" fmla="*/ 6 h 17"/>
                <a:gd name="T70" fmla="*/ 5 w 16"/>
                <a:gd name="T71" fmla="*/ 6 h 17"/>
                <a:gd name="T72" fmla="*/ 5 w 16"/>
                <a:gd name="T73" fmla="*/ 6 h 17"/>
                <a:gd name="T74" fmla="*/ 5 w 16"/>
                <a:gd name="T75" fmla="*/ 6 h 17"/>
                <a:gd name="T76" fmla="*/ 5 w 16"/>
                <a:gd name="T77" fmla="*/ 6 h 17"/>
                <a:gd name="T78" fmla="*/ 5 w 16"/>
                <a:gd name="T79" fmla="*/ 6 h 17"/>
                <a:gd name="T80" fmla="*/ 5 w 16"/>
                <a:gd name="T81" fmla="*/ 6 h 17"/>
                <a:gd name="T82" fmla="*/ 5 w 16"/>
                <a:gd name="T83" fmla="*/ 12 h 17"/>
                <a:gd name="T84" fmla="*/ 0 w 16"/>
                <a:gd name="T85" fmla="*/ 12 h 17"/>
                <a:gd name="T86" fmla="*/ 5 w 16"/>
                <a:gd name="T8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 h="17">
                  <a:moveTo>
                    <a:pt x="5" y="12"/>
                  </a:moveTo>
                  <a:lnTo>
                    <a:pt x="5" y="12"/>
                  </a:lnTo>
                  <a:lnTo>
                    <a:pt x="5" y="12"/>
                  </a:lnTo>
                  <a:lnTo>
                    <a:pt x="5" y="17"/>
                  </a:lnTo>
                  <a:lnTo>
                    <a:pt x="5" y="12"/>
                  </a:lnTo>
                  <a:lnTo>
                    <a:pt x="5" y="17"/>
                  </a:lnTo>
                  <a:lnTo>
                    <a:pt x="5" y="17"/>
                  </a:lnTo>
                  <a:lnTo>
                    <a:pt x="11" y="17"/>
                  </a:lnTo>
                  <a:lnTo>
                    <a:pt x="11" y="12"/>
                  </a:lnTo>
                  <a:lnTo>
                    <a:pt x="11" y="12"/>
                  </a:lnTo>
                  <a:lnTo>
                    <a:pt x="11" y="12"/>
                  </a:lnTo>
                  <a:lnTo>
                    <a:pt x="11" y="17"/>
                  </a:lnTo>
                  <a:lnTo>
                    <a:pt x="11" y="17"/>
                  </a:lnTo>
                  <a:lnTo>
                    <a:pt x="11" y="17"/>
                  </a:lnTo>
                  <a:lnTo>
                    <a:pt x="11" y="17"/>
                  </a:lnTo>
                  <a:lnTo>
                    <a:pt x="11" y="17"/>
                  </a:lnTo>
                  <a:lnTo>
                    <a:pt x="11" y="17"/>
                  </a:lnTo>
                  <a:lnTo>
                    <a:pt x="11" y="17"/>
                  </a:lnTo>
                  <a:lnTo>
                    <a:pt x="11" y="17"/>
                  </a:lnTo>
                  <a:lnTo>
                    <a:pt x="11" y="17"/>
                  </a:lnTo>
                  <a:lnTo>
                    <a:pt x="11" y="17"/>
                  </a:lnTo>
                  <a:lnTo>
                    <a:pt x="11" y="12"/>
                  </a:lnTo>
                  <a:lnTo>
                    <a:pt x="11" y="12"/>
                  </a:lnTo>
                  <a:lnTo>
                    <a:pt x="11" y="12"/>
                  </a:lnTo>
                  <a:lnTo>
                    <a:pt x="11" y="12"/>
                  </a:lnTo>
                  <a:lnTo>
                    <a:pt x="11" y="12"/>
                  </a:lnTo>
                  <a:lnTo>
                    <a:pt x="11" y="12"/>
                  </a:lnTo>
                  <a:lnTo>
                    <a:pt x="11" y="12"/>
                  </a:lnTo>
                  <a:lnTo>
                    <a:pt x="11"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12"/>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6"/>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6" y="0"/>
                  </a:lnTo>
                  <a:lnTo>
                    <a:pt x="11" y="0"/>
                  </a:lnTo>
                  <a:lnTo>
                    <a:pt x="11" y="0"/>
                  </a:lnTo>
                  <a:lnTo>
                    <a:pt x="11" y="0"/>
                  </a:lnTo>
                  <a:lnTo>
                    <a:pt x="11" y="0"/>
                  </a:lnTo>
                  <a:lnTo>
                    <a:pt x="11" y="0"/>
                  </a:lnTo>
                  <a:lnTo>
                    <a:pt x="11" y="0"/>
                  </a:lnTo>
                  <a:lnTo>
                    <a:pt x="11" y="0"/>
                  </a:lnTo>
                  <a:lnTo>
                    <a:pt x="11" y="0"/>
                  </a:lnTo>
                  <a:lnTo>
                    <a:pt x="11" y="0"/>
                  </a:lnTo>
                  <a:lnTo>
                    <a:pt x="11" y="0"/>
                  </a:lnTo>
                  <a:lnTo>
                    <a:pt x="11" y="0"/>
                  </a:lnTo>
                  <a:lnTo>
                    <a:pt x="11" y="0"/>
                  </a:lnTo>
                  <a:lnTo>
                    <a:pt x="11" y="6"/>
                  </a:lnTo>
                  <a:lnTo>
                    <a:pt x="11" y="6"/>
                  </a:lnTo>
                  <a:lnTo>
                    <a:pt x="11" y="6"/>
                  </a:lnTo>
                  <a:lnTo>
                    <a:pt x="11" y="6"/>
                  </a:lnTo>
                  <a:lnTo>
                    <a:pt x="11" y="6"/>
                  </a:lnTo>
                  <a:lnTo>
                    <a:pt x="11" y="6"/>
                  </a:lnTo>
                  <a:lnTo>
                    <a:pt x="11" y="6"/>
                  </a:lnTo>
                  <a:lnTo>
                    <a:pt x="11"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6"/>
                  </a:lnTo>
                  <a:lnTo>
                    <a:pt x="5" y="12"/>
                  </a:lnTo>
                  <a:lnTo>
                    <a:pt x="0" y="12"/>
                  </a:lnTo>
                  <a:lnTo>
                    <a:pt x="0" y="12"/>
                  </a:lnTo>
                  <a:lnTo>
                    <a:pt x="0" y="12"/>
                  </a:lnTo>
                  <a:lnTo>
                    <a:pt x="5" y="12"/>
                  </a:lnTo>
                  <a:lnTo>
                    <a:pt x="5" y="12"/>
                  </a:lnTo>
                  <a:lnTo>
                    <a:pt x="5" y="12"/>
                  </a:lnTo>
                  <a:lnTo>
                    <a:pt x="5" y="12"/>
                  </a:lnTo>
                  <a:lnTo>
                    <a:pt x="5" y="12"/>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4" name="Freeform 1941"/>
            <p:cNvSpPr/>
            <p:nvPr/>
          </p:nvSpPr>
          <p:spPr bwMode="auto">
            <a:xfrm>
              <a:off x="2928938" y="3349625"/>
              <a:ext cx="7938" cy="0"/>
            </a:xfrm>
            <a:custGeom>
              <a:avLst/>
              <a:gdLst>
                <a:gd name="T0" fmla="*/ 0 w 5"/>
                <a:gd name="T1" fmla="*/ 0 w 5"/>
                <a:gd name="T2" fmla="*/ 0 w 5"/>
                <a:gd name="T3" fmla="*/ 0 w 5"/>
                <a:gd name="T4" fmla="*/ 0 w 5"/>
                <a:gd name="T5" fmla="*/ 0 w 5"/>
                <a:gd name="T6" fmla="*/ 5 w 5"/>
                <a:gd name="T7" fmla="*/ 0 w 5"/>
                <a:gd name="T8" fmla="*/ 0 w 5"/>
                <a:gd name="T9" fmla="*/ 0 w 5"/>
                <a:gd name="T10" fmla="*/ 0 w 5"/>
                <a:gd name="T11" fmla="*/ 0 w 5"/>
                <a:gd name="T12" fmla="*/ 0 w 5"/>
                <a:gd name="T13" fmla="*/ 0 w 5"/>
                <a:gd name="T14" fmla="*/ 0 w 5"/>
                <a:gd name="T15" fmla="*/ 0 w 5"/>
                <a:gd name="T16" fmla="*/ 0 w 5"/>
                <a:gd name="T17" fmla="*/ 0 w 5"/>
                <a:gd name="T1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5">
                  <a:moveTo>
                    <a:pt x="0" y="0"/>
                  </a:moveTo>
                  <a:lnTo>
                    <a:pt x="0" y="0"/>
                  </a:lnTo>
                  <a:lnTo>
                    <a:pt x="0" y="0"/>
                  </a:lnTo>
                  <a:lnTo>
                    <a:pt x="0" y="0"/>
                  </a:lnTo>
                  <a:lnTo>
                    <a:pt x="0" y="0"/>
                  </a:lnTo>
                  <a:lnTo>
                    <a:pt x="0" y="0"/>
                  </a:lnTo>
                  <a:lnTo>
                    <a:pt x="5"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5" name="Freeform 1942"/>
            <p:cNvSpPr/>
            <p:nvPr/>
          </p:nvSpPr>
          <p:spPr bwMode="auto">
            <a:xfrm>
              <a:off x="2919413" y="3359150"/>
              <a:ext cx="0" cy="7938"/>
            </a:xfrm>
            <a:custGeom>
              <a:avLst/>
              <a:gdLst>
                <a:gd name="T0" fmla="*/ 5 h 5"/>
                <a:gd name="T1" fmla="*/ 5 h 5"/>
                <a:gd name="T2" fmla="*/ 5 h 5"/>
                <a:gd name="T3" fmla="*/ 5 h 5"/>
                <a:gd name="T4" fmla="*/ 5 h 5"/>
                <a:gd name="T5" fmla="*/ 5 h 5"/>
                <a:gd name="T6" fmla="*/ 0 h 5"/>
                <a:gd name="T7" fmla="*/ 0 h 5"/>
                <a:gd name="T8" fmla="*/ 0 h 5"/>
                <a:gd name="T9" fmla="*/ 0 h 5"/>
                <a:gd name="T10" fmla="*/ 0 h 5"/>
                <a:gd name="T11" fmla="*/ 0 h 5"/>
                <a:gd name="T12" fmla="*/ 0 h 5"/>
                <a:gd name="T13" fmla="*/ 0 h 5"/>
                <a:gd name="T14" fmla="*/ 0 h 5"/>
                <a:gd name="T15" fmla="*/ 5 h 5"/>
                <a:gd name="T16" fmla="*/ 5 h 5"/>
                <a:gd name="T17" fmla="*/ 5 h 5"/>
                <a:gd name="T18" fmla="*/ 5 h 5"/>
                <a:gd name="T19" fmla="*/ 5 h 5"/>
                <a:gd name="T20" fmla="*/ 5 h 5"/>
                <a:gd name="T21"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Lst>
              <a:rect l="0" t="0" r="r" b="b"/>
              <a:pathLst>
                <a:path h="5">
                  <a:moveTo>
                    <a:pt x="0" y="5"/>
                  </a:moveTo>
                  <a:lnTo>
                    <a:pt x="0" y="5"/>
                  </a:lnTo>
                  <a:lnTo>
                    <a:pt x="0" y="5"/>
                  </a:lnTo>
                  <a:lnTo>
                    <a:pt x="0" y="5"/>
                  </a:lnTo>
                  <a:lnTo>
                    <a:pt x="0" y="5"/>
                  </a:lnTo>
                  <a:lnTo>
                    <a:pt x="0" y="5"/>
                  </a:lnTo>
                  <a:lnTo>
                    <a:pt x="0" y="0"/>
                  </a:lnTo>
                  <a:lnTo>
                    <a:pt x="0" y="0"/>
                  </a:lnTo>
                  <a:lnTo>
                    <a:pt x="0" y="0"/>
                  </a:lnTo>
                  <a:lnTo>
                    <a:pt x="0" y="0"/>
                  </a:lnTo>
                  <a:lnTo>
                    <a:pt x="0" y="0"/>
                  </a:lnTo>
                  <a:lnTo>
                    <a:pt x="0" y="0"/>
                  </a:lnTo>
                  <a:lnTo>
                    <a:pt x="0" y="0"/>
                  </a:lnTo>
                  <a:lnTo>
                    <a:pt x="0" y="0"/>
                  </a:lnTo>
                  <a:lnTo>
                    <a:pt x="0" y="0"/>
                  </a:lnTo>
                  <a:lnTo>
                    <a:pt x="0" y="5"/>
                  </a:lnTo>
                  <a:lnTo>
                    <a:pt x="0" y="5"/>
                  </a:lnTo>
                  <a:lnTo>
                    <a:pt x="0" y="5"/>
                  </a:lnTo>
                  <a:lnTo>
                    <a:pt x="0" y="5"/>
                  </a:lnTo>
                  <a:lnTo>
                    <a:pt x="0" y="5"/>
                  </a:lnTo>
                  <a:lnTo>
                    <a:pt x="0" y="5"/>
                  </a:lnTo>
                  <a:lnTo>
                    <a:pt x="0" y="5"/>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6" name="Freeform 1943"/>
            <p:cNvSpPr/>
            <p:nvPr/>
          </p:nvSpPr>
          <p:spPr bwMode="auto">
            <a:xfrm>
              <a:off x="2919413" y="3367088"/>
              <a:ext cx="9525" cy="0"/>
            </a:xfrm>
            <a:custGeom>
              <a:avLst/>
              <a:gdLst>
                <a:gd name="T0" fmla="*/ 0 w 6"/>
                <a:gd name="T1" fmla="*/ 0 w 6"/>
                <a:gd name="T2" fmla="*/ 0 w 6"/>
                <a:gd name="T3" fmla="*/ 0 w 6"/>
                <a:gd name="T4" fmla="*/ 0 w 6"/>
                <a:gd name="T5" fmla="*/ 0 w 6"/>
                <a:gd name="T6" fmla="*/ 0 w 6"/>
                <a:gd name="T7" fmla="*/ 0 w 6"/>
                <a:gd name="T8" fmla="*/ 0 w 6"/>
                <a:gd name="T9" fmla="*/ 0 w 6"/>
                <a:gd name="T10" fmla="*/ 0 w 6"/>
                <a:gd name="T11" fmla="*/ 6 w 6"/>
                <a:gd name="T12" fmla="*/ 6 w 6"/>
                <a:gd name="T13" fmla="*/ 6 w 6"/>
                <a:gd name="T14" fmla="*/ 6 w 6"/>
                <a:gd name="T15" fmla="*/ 6 w 6"/>
                <a:gd name="T16" fmla="*/ 0 w 6"/>
                <a:gd name="T17" fmla="*/ 0 w 6"/>
                <a:gd name="T18" fmla="*/ 0 w 6"/>
                <a:gd name="T19" fmla="*/ 0 w 6"/>
                <a:gd name="T20" fmla="*/ 0 w 6"/>
                <a:gd name="T21" fmla="*/ 0 w 6"/>
                <a:gd name="T22" fmla="*/ 0 w 6"/>
                <a:gd name="T23" fmla="*/ 0 w 6"/>
                <a:gd name="T24" fmla="*/ 0 w 6"/>
                <a:gd name="T25" fmla="*/ 0 w 6"/>
                <a:gd name="T26" fmla="*/ 0 w 6"/>
                <a:gd name="T27" fmla="*/ 0 w 6"/>
                <a:gd name="T28" fmla="*/ 0 w 6"/>
                <a:gd name="T29" fmla="*/ 0 w 6"/>
                <a:gd name="T30" fmla="*/ 0 w 6"/>
                <a:gd name="T31" fmla="*/ 0 w 6"/>
                <a:gd name="T32" fmla="*/ 0 w 6"/>
                <a:gd name="T33" fmla="*/ 0 w 6"/>
                <a:gd name="T34"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6">
                  <a:moveTo>
                    <a:pt x="0" y="0"/>
                  </a:moveTo>
                  <a:lnTo>
                    <a:pt x="0" y="0"/>
                  </a:lnTo>
                  <a:lnTo>
                    <a:pt x="0" y="0"/>
                  </a:lnTo>
                  <a:lnTo>
                    <a:pt x="0" y="0"/>
                  </a:lnTo>
                  <a:lnTo>
                    <a:pt x="0" y="0"/>
                  </a:lnTo>
                  <a:lnTo>
                    <a:pt x="0" y="0"/>
                  </a:lnTo>
                  <a:lnTo>
                    <a:pt x="0" y="0"/>
                  </a:lnTo>
                  <a:lnTo>
                    <a:pt x="0" y="0"/>
                  </a:lnTo>
                  <a:lnTo>
                    <a:pt x="0" y="0"/>
                  </a:lnTo>
                  <a:lnTo>
                    <a:pt x="0" y="0"/>
                  </a:lnTo>
                  <a:lnTo>
                    <a:pt x="0" y="0"/>
                  </a:lnTo>
                  <a:lnTo>
                    <a:pt x="6" y="0"/>
                  </a:lnTo>
                  <a:lnTo>
                    <a:pt x="6" y="0"/>
                  </a:lnTo>
                  <a:lnTo>
                    <a:pt x="6" y="0"/>
                  </a:lnTo>
                  <a:lnTo>
                    <a:pt x="6" y="0"/>
                  </a:lnTo>
                  <a:lnTo>
                    <a:pt x="6"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5C6D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7" name="Freeform 1944"/>
            <p:cNvSpPr/>
            <p:nvPr/>
          </p:nvSpPr>
          <p:spPr bwMode="auto">
            <a:xfrm>
              <a:off x="30686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8" name="Freeform 1945"/>
            <p:cNvSpPr/>
            <p:nvPr/>
          </p:nvSpPr>
          <p:spPr bwMode="auto">
            <a:xfrm>
              <a:off x="30686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59" name="Freeform 1946"/>
            <p:cNvSpPr/>
            <p:nvPr/>
          </p:nvSpPr>
          <p:spPr bwMode="auto">
            <a:xfrm>
              <a:off x="3068638" y="33401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0" name="Freeform 1947"/>
            <p:cNvSpPr/>
            <p:nvPr/>
          </p:nvSpPr>
          <p:spPr bwMode="auto">
            <a:xfrm>
              <a:off x="3068638" y="33401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1" name="Freeform 1948"/>
            <p:cNvSpPr/>
            <p:nvPr/>
          </p:nvSpPr>
          <p:spPr bwMode="auto">
            <a:xfrm>
              <a:off x="3078163" y="3332163"/>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2" name="Freeform 1949"/>
            <p:cNvSpPr/>
            <p:nvPr/>
          </p:nvSpPr>
          <p:spPr bwMode="auto">
            <a:xfrm>
              <a:off x="3078163" y="3332163"/>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3" name="Freeform 1950"/>
            <p:cNvSpPr/>
            <p:nvPr/>
          </p:nvSpPr>
          <p:spPr bwMode="auto">
            <a:xfrm>
              <a:off x="30686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4" name="Freeform 1951"/>
            <p:cNvSpPr/>
            <p:nvPr/>
          </p:nvSpPr>
          <p:spPr bwMode="auto">
            <a:xfrm>
              <a:off x="30686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5" name="Freeform 1952"/>
            <p:cNvSpPr/>
            <p:nvPr/>
          </p:nvSpPr>
          <p:spPr bwMode="auto">
            <a:xfrm>
              <a:off x="3078163"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6" name="Freeform 1953"/>
            <p:cNvSpPr/>
            <p:nvPr/>
          </p:nvSpPr>
          <p:spPr bwMode="auto">
            <a:xfrm>
              <a:off x="3078163"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7" name="Freeform 1954"/>
            <p:cNvSpPr/>
            <p:nvPr/>
          </p:nvSpPr>
          <p:spPr bwMode="auto">
            <a:xfrm>
              <a:off x="30861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8" name="Freeform 1955"/>
            <p:cNvSpPr/>
            <p:nvPr/>
          </p:nvSpPr>
          <p:spPr bwMode="auto">
            <a:xfrm>
              <a:off x="30861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69" name="Freeform 1956"/>
            <p:cNvSpPr/>
            <p:nvPr/>
          </p:nvSpPr>
          <p:spPr bwMode="auto">
            <a:xfrm>
              <a:off x="3078163"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0" name="Freeform 1957"/>
            <p:cNvSpPr/>
            <p:nvPr/>
          </p:nvSpPr>
          <p:spPr bwMode="auto">
            <a:xfrm>
              <a:off x="3078163"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1" name="Freeform 1958"/>
            <p:cNvSpPr/>
            <p:nvPr/>
          </p:nvSpPr>
          <p:spPr bwMode="auto">
            <a:xfrm>
              <a:off x="30861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2" name="Freeform 1959"/>
            <p:cNvSpPr/>
            <p:nvPr/>
          </p:nvSpPr>
          <p:spPr bwMode="auto">
            <a:xfrm>
              <a:off x="3078163" y="3322638"/>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3" name="Freeform 1960"/>
            <p:cNvSpPr/>
            <p:nvPr/>
          </p:nvSpPr>
          <p:spPr bwMode="auto">
            <a:xfrm>
              <a:off x="3078163"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4" name="Freeform 1961"/>
            <p:cNvSpPr/>
            <p:nvPr/>
          </p:nvSpPr>
          <p:spPr bwMode="auto">
            <a:xfrm>
              <a:off x="3078163"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5" name="Freeform 1962"/>
            <p:cNvSpPr/>
            <p:nvPr/>
          </p:nvSpPr>
          <p:spPr bwMode="auto">
            <a:xfrm>
              <a:off x="3078163"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6" name="Freeform 1963"/>
            <p:cNvSpPr/>
            <p:nvPr/>
          </p:nvSpPr>
          <p:spPr bwMode="auto">
            <a:xfrm>
              <a:off x="3078163"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7" name="Freeform 1964"/>
            <p:cNvSpPr/>
            <p:nvPr/>
          </p:nvSpPr>
          <p:spPr bwMode="auto">
            <a:xfrm>
              <a:off x="3068638"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8" name="Freeform 1965"/>
            <p:cNvSpPr/>
            <p:nvPr/>
          </p:nvSpPr>
          <p:spPr bwMode="auto">
            <a:xfrm>
              <a:off x="3068638"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79" name="Freeform 1966"/>
            <p:cNvSpPr/>
            <p:nvPr/>
          </p:nvSpPr>
          <p:spPr bwMode="auto">
            <a:xfrm>
              <a:off x="3060701"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0" name="Freeform 1967"/>
            <p:cNvSpPr/>
            <p:nvPr/>
          </p:nvSpPr>
          <p:spPr bwMode="auto">
            <a:xfrm>
              <a:off x="3060701"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1" name="Freeform 1968"/>
            <p:cNvSpPr/>
            <p:nvPr/>
          </p:nvSpPr>
          <p:spPr bwMode="auto">
            <a:xfrm>
              <a:off x="3060701"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2" name="Freeform 1969"/>
            <p:cNvSpPr/>
            <p:nvPr/>
          </p:nvSpPr>
          <p:spPr bwMode="auto">
            <a:xfrm>
              <a:off x="3060701"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3" name="Freeform 1970"/>
            <p:cNvSpPr/>
            <p:nvPr/>
          </p:nvSpPr>
          <p:spPr bwMode="auto">
            <a:xfrm>
              <a:off x="30686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4" name="Freeform 1971"/>
            <p:cNvSpPr/>
            <p:nvPr/>
          </p:nvSpPr>
          <p:spPr bwMode="auto">
            <a:xfrm>
              <a:off x="30686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5" name="Freeform 1972"/>
            <p:cNvSpPr/>
            <p:nvPr/>
          </p:nvSpPr>
          <p:spPr bwMode="auto">
            <a:xfrm>
              <a:off x="3051176" y="33591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6" name="Freeform 1973"/>
            <p:cNvSpPr/>
            <p:nvPr/>
          </p:nvSpPr>
          <p:spPr bwMode="auto">
            <a:xfrm>
              <a:off x="3051176" y="33591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7" name="Freeform 1974"/>
            <p:cNvSpPr/>
            <p:nvPr/>
          </p:nvSpPr>
          <p:spPr bwMode="auto">
            <a:xfrm>
              <a:off x="3051176"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8" name="Freeform 1975"/>
            <p:cNvSpPr/>
            <p:nvPr/>
          </p:nvSpPr>
          <p:spPr bwMode="auto">
            <a:xfrm>
              <a:off x="3051176"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89" name="Freeform 1976"/>
            <p:cNvSpPr/>
            <p:nvPr/>
          </p:nvSpPr>
          <p:spPr bwMode="auto">
            <a:xfrm>
              <a:off x="3060701"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0" name="Freeform 1977"/>
            <p:cNvSpPr/>
            <p:nvPr/>
          </p:nvSpPr>
          <p:spPr bwMode="auto">
            <a:xfrm>
              <a:off x="3060701"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1" name="Freeform 1978"/>
            <p:cNvSpPr/>
            <p:nvPr/>
          </p:nvSpPr>
          <p:spPr bwMode="auto">
            <a:xfrm>
              <a:off x="3068638" y="3340100"/>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2" name="Freeform 1979"/>
            <p:cNvSpPr/>
            <p:nvPr/>
          </p:nvSpPr>
          <p:spPr bwMode="auto">
            <a:xfrm>
              <a:off x="3068638" y="3340100"/>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3" name="Freeform 1980"/>
            <p:cNvSpPr/>
            <p:nvPr/>
          </p:nvSpPr>
          <p:spPr bwMode="auto">
            <a:xfrm>
              <a:off x="30861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4" name="Freeform 1981"/>
            <p:cNvSpPr/>
            <p:nvPr/>
          </p:nvSpPr>
          <p:spPr bwMode="auto">
            <a:xfrm>
              <a:off x="30861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5" name="Freeform 1982"/>
            <p:cNvSpPr/>
            <p:nvPr/>
          </p:nvSpPr>
          <p:spPr bwMode="auto">
            <a:xfrm>
              <a:off x="3060701"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6" name="Freeform 1983"/>
            <p:cNvSpPr/>
            <p:nvPr/>
          </p:nvSpPr>
          <p:spPr bwMode="auto">
            <a:xfrm>
              <a:off x="3060701"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7" name="Freeform 1984"/>
            <p:cNvSpPr/>
            <p:nvPr/>
          </p:nvSpPr>
          <p:spPr bwMode="auto">
            <a:xfrm>
              <a:off x="3060701"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8" name="Freeform 1985"/>
            <p:cNvSpPr/>
            <p:nvPr/>
          </p:nvSpPr>
          <p:spPr bwMode="auto">
            <a:xfrm>
              <a:off x="3060701" y="3349625"/>
              <a:ext cx="7938" cy="0"/>
            </a:xfrm>
            <a:custGeom>
              <a:avLst/>
              <a:gdLst>
                <a:gd name="T0" fmla="*/ 0 w 5"/>
                <a:gd name="T1" fmla="*/ 0 w 5"/>
                <a:gd name="T2" fmla="*/ 0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1999" name="Freeform 1986"/>
            <p:cNvSpPr/>
            <p:nvPr/>
          </p:nvSpPr>
          <p:spPr bwMode="auto">
            <a:xfrm>
              <a:off x="3095626"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0" name="Freeform 1987"/>
            <p:cNvSpPr/>
            <p:nvPr/>
          </p:nvSpPr>
          <p:spPr bwMode="auto">
            <a:xfrm>
              <a:off x="3095626"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1" name="Freeform 1988"/>
            <p:cNvSpPr/>
            <p:nvPr/>
          </p:nvSpPr>
          <p:spPr bwMode="auto">
            <a:xfrm>
              <a:off x="3113088" y="3287713"/>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2" name="Freeform 1989"/>
            <p:cNvSpPr/>
            <p:nvPr/>
          </p:nvSpPr>
          <p:spPr bwMode="auto">
            <a:xfrm>
              <a:off x="3113088" y="3287713"/>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3" name="Freeform 1990"/>
            <p:cNvSpPr/>
            <p:nvPr/>
          </p:nvSpPr>
          <p:spPr bwMode="auto">
            <a:xfrm>
              <a:off x="3113088"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4" name="Freeform 1991"/>
            <p:cNvSpPr/>
            <p:nvPr/>
          </p:nvSpPr>
          <p:spPr bwMode="auto">
            <a:xfrm>
              <a:off x="3113088"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5" name="Freeform 1992"/>
            <p:cNvSpPr/>
            <p:nvPr/>
          </p:nvSpPr>
          <p:spPr bwMode="auto">
            <a:xfrm>
              <a:off x="30861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6" name="Freeform 1993"/>
            <p:cNvSpPr/>
            <p:nvPr/>
          </p:nvSpPr>
          <p:spPr bwMode="auto">
            <a:xfrm>
              <a:off x="30861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7" name="Freeform 1994"/>
            <p:cNvSpPr/>
            <p:nvPr/>
          </p:nvSpPr>
          <p:spPr bwMode="auto">
            <a:xfrm>
              <a:off x="310515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8" name="Freeform 1995"/>
            <p:cNvSpPr/>
            <p:nvPr/>
          </p:nvSpPr>
          <p:spPr bwMode="auto">
            <a:xfrm>
              <a:off x="3105151" y="3297238"/>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09" name="Freeform 1996"/>
            <p:cNvSpPr/>
            <p:nvPr/>
          </p:nvSpPr>
          <p:spPr bwMode="auto">
            <a:xfrm>
              <a:off x="310515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0" name="Freeform 1997"/>
            <p:cNvSpPr/>
            <p:nvPr/>
          </p:nvSpPr>
          <p:spPr bwMode="auto">
            <a:xfrm>
              <a:off x="310515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1" name="Freeform 1998"/>
            <p:cNvSpPr/>
            <p:nvPr/>
          </p:nvSpPr>
          <p:spPr bwMode="auto">
            <a:xfrm>
              <a:off x="3113088"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2" name="Freeform 1999"/>
            <p:cNvSpPr/>
            <p:nvPr/>
          </p:nvSpPr>
          <p:spPr bwMode="auto">
            <a:xfrm>
              <a:off x="3113088"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3" name="Freeform 2000"/>
            <p:cNvSpPr/>
            <p:nvPr/>
          </p:nvSpPr>
          <p:spPr bwMode="auto">
            <a:xfrm>
              <a:off x="3122613" y="3279775"/>
              <a:ext cx="0" cy="7938"/>
            </a:xfrm>
            <a:custGeom>
              <a:avLst/>
              <a:gdLst>
                <a:gd name="T0" fmla="*/ 5 h 5"/>
                <a:gd name="T1" fmla="*/ 0 h 5"/>
                <a:gd name="T2" fmla="*/ 0 h 5"/>
                <a:gd name="T3" fmla="*/ 0 h 5"/>
                <a:gd name="T4" fmla="*/ 0 h 5"/>
                <a:gd name="T5" fmla="*/ 5 h 5"/>
                <a:gd name="T6" fmla="*/ 5 h 5"/>
                <a:gd name="T7" fmla="*/ 5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5"/>
                  </a:moveTo>
                  <a:lnTo>
                    <a:pt x="0" y="0"/>
                  </a:ln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4" name="Freeform 2001"/>
            <p:cNvSpPr/>
            <p:nvPr/>
          </p:nvSpPr>
          <p:spPr bwMode="auto">
            <a:xfrm>
              <a:off x="3122613" y="3279775"/>
              <a:ext cx="0" cy="7938"/>
            </a:xfrm>
            <a:custGeom>
              <a:avLst/>
              <a:gdLst>
                <a:gd name="T0" fmla="*/ 5 h 5"/>
                <a:gd name="T1" fmla="*/ 0 h 5"/>
                <a:gd name="T2" fmla="*/ 0 h 5"/>
                <a:gd name="T3" fmla="*/ 0 h 5"/>
                <a:gd name="T4" fmla="*/ 0 h 5"/>
                <a:gd name="T5" fmla="*/ 0 h 5"/>
                <a:gd name="T6" fmla="*/ 0 h 5"/>
                <a:gd name="T7" fmla="*/ 5 h 5"/>
                <a:gd name="T8" fmla="*/ 5 h 5"/>
                <a:gd name="T9"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5"/>
                  </a:moveTo>
                  <a:lnTo>
                    <a:pt x="0" y="0"/>
                  </a:lnTo>
                  <a:lnTo>
                    <a:pt x="0" y="0"/>
                  </a:lnTo>
                  <a:lnTo>
                    <a:pt x="0" y="0"/>
                  </a:ln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5" name="Freeform 2002"/>
            <p:cNvSpPr/>
            <p:nvPr/>
          </p:nvSpPr>
          <p:spPr bwMode="auto">
            <a:xfrm>
              <a:off x="3113088" y="32877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6" name="Freeform 2003"/>
            <p:cNvSpPr/>
            <p:nvPr/>
          </p:nvSpPr>
          <p:spPr bwMode="auto">
            <a:xfrm>
              <a:off x="3113088" y="32877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7" name="Freeform 2004"/>
            <p:cNvSpPr/>
            <p:nvPr/>
          </p:nvSpPr>
          <p:spPr bwMode="auto">
            <a:xfrm>
              <a:off x="310515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8" name="Freeform 2005"/>
            <p:cNvSpPr/>
            <p:nvPr/>
          </p:nvSpPr>
          <p:spPr bwMode="auto">
            <a:xfrm>
              <a:off x="310515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19" name="Freeform 2006"/>
            <p:cNvSpPr/>
            <p:nvPr/>
          </p:nvSpPr>
          <p:spPr bwMode="auto">
            <a:xfrm>
              <a:off x="3113088"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0" name="Freeform 2007"/>
            <p:cNvSpPr/>
            <p:nvPr/>
          </p:nvSpPr>
          <p:spPr bwMode="auto">
            <a:xfrm>
              <a:off x="3113088"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1" name="Freeform 2008"/>
            <p:cNvSpPr/>
            <p:nvPr/>
          </p:nvSpPr>
          <p:spPr bwMode="auto">
            <a:xfrm>
              <a:off x="3113088"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2" name="Freeform 2009"/>
            <p:cNvSpPr/>
            <p:nvPr/>
          </p:nvSpPr>
          <p:spPr bwMode="auto">
            <a:xfrm>
              <a:off x="3113088"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3" name="Freeform 2010"/>
            <p:cNvSpPr/>
            <p:nvPr/>
          </p:nvSpPr>
          <p:spPr bwMode="auto">
            <a:xfrm>
              <a:off x="3095626"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4" name="Freeform 2011"/>
            <p:cNvSpPr/>
            <p:nvPr/>
          </p:nvSpPr>
          <p:spPr bwMode="auto">
            <a:xfrm>
              <a:off x="3095626"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5" name="Freeform 2012"/>
            <p:cNvSpPr/>
            <p:nvPr/>
          </p:nvSpPr>
          <p:spPr bwMode="auto">
            <a:xfrm>
              <a:off x="3095626"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6" name="Freeform 2013"/>
            <p:cNvSpPr/>
            <p:nvPr/>
          </p:nvSpPr>
          <p:spPr bwMode="auto">
            <a:xfrm>
              <a:off x="3095626"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7" name="Freeform 2015"/>
            <p:cNvSpPr/>
            <p:nvPr/>
          </p:nvSpPr>
          <p:spPr bwMode="auto">
            <a:xfrm>
              <a:off x="3086101" y="331470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8" name="Freeform 2016"/>
            <p:cNvSpPr/>
            <p:nvPr/>
          </p:nvSpPr>
          <p:spPr bwMode="auto">
            <a:xfrm>
              <a:off x="3086101" y="331470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29" name="Freeform 2017"/>
            <p:cNvSpPr/>
            <p:nvPr/>
          </p:nvSpPr>
          <p:spPr bwMode="auto">
            <a:xfrm>
              <a:off x="3051176" y="335915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0" name="Freeform 2018"/>
            <p:cNvSpPr/>
            <p:nvPr/>
          </p:nvSpPr>
          <p:spPr bwMode="auto">
            <a:xfrm>
              <a:off x="3051176" y="335915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1" name="Freeform 2019"/>
            <p:cNvSpPr/>
            <p:nvPr/>
          </p:nvSpPr>
          <p:spPr bwMode="auto">
            <a:xfrm>
              <a:off x="3086101" y="33147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2" name="Freeform 2020"/>
            <p:cNvSpPr/>
            <p:nvPr/>
          </p:nvSpPr>
          <p:spPr bwMode="auto">
            <a:xfrm>
              <a:off x="3086101" y="3314700"/>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3" name="Freeform 2021"/>
            <p:cNvSpPr/>
            <p:nvPr/>
          </p:nvSpPr>
          <p:spPr bwMode="auto">
            <a:xfrm>
              <a:off x="3105151"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4" name="Freeform 2022"/>
            <p:cNvSpPr/>
            <p:nvPr/>
          </p:nvSpPr>
          <p:spPr bwMode="auto">
            <a:xfrm>
              <a:off x="3105151"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5" name="Freeform 2023"/>
            <p:cNvSpPr/>
            <p:nvPr/>
          </p:nvSpPr>
          <p:spPr bwMode="auto">
            <a:xfrm>
              <a:off x="3105151"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6" name="Freeform 2024"/>
            <p:cNvSpPr/>
            <p:nvPr/>
          </p:nvSpPr>
          <p:spPr bwMode="auto">
            <a:xfrm>
              <a:off x="3105151"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7" name="Freeform 2025"/>
            <p:cNvSpPr/>
            <p:nvPr/>
          </p:nvSpPr>
          <p:spPr bwMode="auto">
            <a:xfrm>
              <a:off x="3095626" y="330517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8" name="Freeform 2026"/>
            <p:cNvSpPr/>
            <p:nvPr/>
          </p:nvSpPr>
          <p:spPr bwMode="auto">
            <a:xfrm>
              <a:off x="3095626" y="330517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39" name="Freeform 2027"/>
            <p:cNvSpPr/>
            <p:nvPr/>
          </p:nvSpPr>
          <p:spPr bwMode="auto">
            <a:xfrm>
              <a:off x="3095626" y="330517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0" name="Freeform 2028"/>
            <p:cNvSpPr/>
            <p:nvPr/>
          </p:nvSpPr>
          <p:spPr bwMode="auto">
            <a:xfrm>
              <a:off x="3095626" y="3305175"/>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1" name="Freeform 2029"/>
            <p:cNvSpPr/>
            <p:nvPr/>
          </p:nvSpPr>
          <p:spPr bwMode="auto">
            <a:xfrm>
              <a:off x="3095626"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2" name="Freeform 2030"/>
            <p:cNvSpPr/>
            <p:nvPr/>
          </p:nvSpPr>
          <p:spPr bwMode="auto">
            <a:xfrm>
              <a:off x="3095626"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3" name="Freeform 2031"/>
            <p:cNvSpPr/>
            <p:nvPr/>
          </p:nvSpPr>
          <p:spPr bwMode="auto">
            <a:xfrm>
              <a:off x="3008314" y="3411538"/>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4" name="Freeform 2032"/>
            <p:cNvSpPr/>
            <p:nvPr/>
          </p:nvSpPr>
          <p:spPr bwMode="auto">
            <a:xfrm>
              <a:off x="3008314" y="3411538"/>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5" name="Freeform 2033"/>
            <p:cNvSpPr/>
            <p:nvPr/>
          </p:nvSpPr>
          <p:spPr bwMode="auto">
            <a:xfrm>
              <a:off x="3008314" y="34194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6" name="Freeform 2034"/>
            <p:cNvSpPr/>
            <p:nvPr/>
          </p:nvSpPr>
          <p:spPr bwMode="auto">
            <a:xfrm>
              <a:off x="3008314" y="34194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7" name="Freeform 2035"/>
            <p:cNvSpPr/>
            <p:nvPr/>
          </p:nvSpPr>
          <p:spPr bwMode="auto">
            <a:xfrm>
              <a:off x="30511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8" name="Freeform 2036"/>
            <p:cNvSpPr/>
            <p:nvPr/>
          </p:nvSpPr>
          <p:spPr bwMode="auto">
            <a:xfrm>
              <a:off x="30511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49" name="Freeform 2037"/>
            <p:cNvSpPr/>
            <p:nvPr/>
          </p:nvSpPr>
          <p:spPr bwMode="auto">
            <a:xfrm>
              <a:off x="3008314" y="34115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0" name="Freeform 2038"/>
            <p:cNvSpPr/>
            <p:nvPr/>
          </p:nvSpPr>
          <p:spPr bwMode="auto">
            <a:xfrm>
              <a:off x="3008314" y="34115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1" name="Freeform 2039"/>
            <p:cNvSpPr/>
            <p:nvPr/>
          </p:nvSpPr>
          <p:spPr bwMode="auto">
            <a:xfrm>
              <a:off x="3016251"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2" name="Freeform 2040"/>
            <p:cNvSpPr/>
            <p:nvPr/>
          </p:nvSpPr>
          <p:spPr bwMode="auto">
            <a:xfrm>
              <a:off x="3016251"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3" name="Freeform 2041"/>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4" name="Freeform 2042"/>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5" name="Freeform 2043"/>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6" name="Freeform 2044"/>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7" name="Freeform 2045"/>
            <p:cNvSpPr/>
            <p:nvPr/>
          </p:nvSpPr>
          <p:spPr bwMode="auto">
            <a:xfrm>
              <a:off x="3016251"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8" name="Freeform 2046"/>
            <p:cNvSpPr/>
            <p:nvPr/>
          </p:nvSpPr>
          <p:spPr bwMode="auto">
            <a:xfrm>
              <a:off x="3016251"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59" name="Freeform 2047"/>
            <p:cNvSpPr/>
            <p:nvPr/>
          </p:nvSpPr>
          <p:spPr bwMode="auto">
            <a:xfrm>
              <a:off x="3008314"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0" name="Freeform 2048"/>
            <p:cNvSpPr/>
            <p:nvPr/>
          </p:nvSpPr>
          <p:spPr bwMode="auto">
            <a:xfrm>
              <a:off x="3008314"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1" name="Freeform 2049"/>
            <p:cNvSpPr/>
            <p:nvPr/>
          </p:nvSpPr>
          <p:spPr bwMode="auto">
            <a:xfrm>
              <a:off x="3043239"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2" name="Freeform 2050"/>
            <p:cNvSpPr/>
            <p:nvPr/>
          </p:nvSpPr>
          <p:spPr bwMode="auto">
            <a:xfrm>
              <a:off x="3043239"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3" name="Freeform 2051"/>
            <p:cNvSpPr/>
            <p:nvPr/>
          </p:nvSpPr>
          <p:spPr bwMode="auto">
            <a:xfrm>
              <a:off x="3043239"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4" name="Freeform 2052"/>
            <p:cNvSpPr/>
            <p:nvPr/>
          </p:nvSpPr>
          <p:spPr bwMode="auto">
            <a:xfrm>
              <a:off x="3043239"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5" name="Freeform 2053"/>
            <p:cNvSpPr/>
            <p:nvPr/>
          </p:nvSpPr>
          <p:spPr bwMode="auto">
            <a:xfrm>
              <a:off x="3016251"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6" name="Freeform 2054"/>
            <p:cNvSpPr/>
            <p:nvPr/>
          </p:nvSpPr>
          <p:spPr bwMode="auto">
            <a:xfrm>
              <a:off x="3016251"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7" name="Freeform 2055"/>
            <p:cNvSpPr/>
            <p:nvPr/>
          </p:nvSpPr>
          <p:spPr bwMode="auto">
            <a:xfrm>
              <a:off x="3043239"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8" name="Freeform 2056"/>
            <p:cNvSpPr/>
            <p:nvPr/>
          </p:nvSpPr>
          <p:spPr bwMode="auto">
            <a:xfrm>
              <a:off x="3043239"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69" name="Freeform 2057"/>
            <p:cNvSpPr/>
            <p:nvPr/>
          </p:nvSpPr>
          <p:spPr bwMode="auto">
            <a:xfrm>
              <a:off x="30511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0" name="Freeform 2058"/>
            <p:cNvSpPr/>
            <p:nvPr/>
          </p:nvSpPr>
          <p:spPr bwMode="auto">
            <a:xfrm>
              <a:off x="30511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1" name="Freeform 2059"/>
            <p:cNvSpPr/>
            <p:nvPr/>
          </p:nvSpPr>
          <p:spPr bwMode="auto">
            <a:xfrm>
              <a:off x="30511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2" name="Freeform 2060"/>
            <p:cNvSpPr/>
            <p:nvPr/>
          </p:nvSpPr>
          <p:spPr bwMode="auto">
            <a:xfrm>
              <a:off x="30511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3" name="Freeform 2061"/>
            <p:cNvSpPr/>
            <p:nvPr/>
          </p:nvSpPr>
          <p:spPr bwMode="auto">
            <a:xfrm>
              <a:off x="3043239" y="33670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4" name="Freeform 2062"/>
            <p:cNvSpPr/>
            <p:nvPr/>
          </p:nvSpPr>
          <p:spPr bwMode="auto">
            <a:xfrm>
              <a:off x="3043239" y="33670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5" name="Freeform 2063"/>
            <p:cNvSpPr/>
            <p:nvPr/>
          </p:nvSpPr>
          <p:spPr bwMode="auto">
            <a:xfrm>
              <a:off x="3043239" y="3367088"/>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6" name="Freeform 2064"/>
            <p:cNvSpPr/>
            <p:nvPr/>
          </p:nvSpPr>
          <p:spPr bwMode="auto">
            <a:xfrm>
              <a:off x="3043239" y="3367088"/>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7" name="Freeform 2065"/>
            <p:cNvSpPr/>
            <p:nvPr/>
          </p:nvSpPr>
          <p:spPr bwMode="auto">
            <a:xfrm>
              <a:off x="3033714" y="3376613"/>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8" name="Freeform 2066"/>
            <p:cNvSpPr/>
            <p:nvPr/>
          </p:nvSpPr>
          <p:spPr bwMode="auto">
            <a:xfrm>
              <a:off x="3033714" y="3376613"/>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79" name="Freeform 2067"/>
            <p:cNvSpPr/>
            <p:nvPr/>
          </p:nvSpPr>
          <p:spPr bwMode="auto">
            <a:xfrm>
              <a:off x="3025776" y="3394075"/>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0" name="Freeform 2068"/>
            <p:cNvSpPr/>
            <p:nvPr/>
          </p:nvSpPr>
          <p:spPr bwMode="auto">
            <a:xfrm>
              <a:off x="3025776" y="3394075"/>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1" name="Freeform 2069"/>
            <p:cNvSpPr/>
            <p:nvPr/>
          </p:nvSpPr>
          <p:spPr bwMode="auto">
            <a:xfrm>
              <a:off x="30257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2" name="Freeform 2070"/>
            <p:cNvSpPr/>
            <p:nvPr/>
          </p:nvSpPr>
          <p:spPr bwMode="auto">
            <a:xfrm>
              <a:off x="30257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3" name="Freeform 2071"/>
            <p:cNvSpPr>
              <a:spLocks noEditPoints="1"/>
            </p:cNvSpPr>
            <p:nvPr/>
          </p:nvSpPr>
          <p:spPr bwMode="auto">
            <a:xfrm>
              <a:off x="2971801" y="3243263"/>
              <a:ext cx="158750" cy="195263"/>
            </a:xfrm>
            <a:custGeom>
              <a:avLst/>
              <a:gdLst>
                <a:gd name="T0" fmla="*/ 0 w 100"/>
                <a:gd name="T1" fmla="*/ 117 h 123"/>
                <a:gd name="T2" fmla="*/ 6 w 100"/>
                <a:gd name="T3" fmla="*/ 117 h 123"/>
                <a:gd name="T4" fmla="*/ 6 w 100"/>
                <a:gd name="T5" fmla="*/ 117 h 123"/>
                <a:gd name="T6" fmla="*/ 6 w 100"/>
                <a:gd name="T7" fmla="*/ 111 h 123"/>
                <a:gd name="T8" fmla="*/ 6 w 100"/>
                <a:gd name="T9" fmla="*/ 111 h 123"/>
                <a:gd name="T10" fmla="*/ 11 w 100"/>
                <a:gd name="T11" fmla="*/ 111 h 123"/>
                <a:gd name="T12" fmla="*/ 11 w 100"/>
                <a:gd name="T13" fmla="*/ 106 h 123"/>
                <a:gd name="T14" fmla="*/ 11 w 100"/>
                <a:gd name="T15" fmla="*/ 106 h 123"/>
                <a:gd name="T16" fmla="*/ 17 w 100"/>
                <a:gd name="T17" fmla="*/ 106 h 123"/>
                <a:gd name="T18" fmla="*/ 17 w 100"/>
                <a:gd name="T19" fmla="*/ 100 h 123"/>
                <a:gd name="T20" fmla="*/ 17 w 100"/>
                <a:gd name="T21" fmla="*/ 100 h 123"/>
                <a:gd name="T22" fmla="*/ 17 w 100"/>
                <a:gd name="T23" fmla="*/ 100 h 123"/>
                <a:gd name="T24" fmla="*/ 23 w 100"/>
                <a:gd name="T25" fmla="*/ 95 h 123"/>
                <a:gd name="T26" fmla="*/ 23 w 100"/>
                <a:gd name="T27" fmla="*/ 95 h 123"/>
                <a:gd name="T28" fmla="*/ 23 w 100"/>
                <a:gd name="T29" fmla="*/ 95 h 123"/>
                <a:gd name="T30" fmla="*/ 28 w 100"/>
                <a:gd name="T31" fmla="*/ 89 h 123"/>
                <a:gd name="T32" fmla="*/ 28 w 100"/>
                <a:gd name="T33" fmla="*/ 89 h 123"/>
                <a:gd name="T34" fmla="*/ 28 w 100"/>
                <a:gd name="T35" fmla="*/ 84 h 123"/>
                <a:gd name="T36" fmla="*/ 28 w 100"/>
                <a:gd name="T37" fmla="*/ 84 h 123"/>
                <a:gd name="T38" fmla="*/ 34 w 100"/>
                <a:gd name="T39" fmla="*/ 84 h 123"/>
                <a:gd name="T40" fmla="*/ 34 w 100"/>
                <a:gd name="T41" fmla="*/ 84 h 123"/>
                <a:gd name="T42" fmla="*/ 34 w 100"/>
                <a:gd name="T43" fmla="*/ 78 h 123"/>
                <a:gd name="T44" fmla="*/ 39 w 100"/>
                <a:gd name="T45" fmla="*/ 78 h 123"/>
                <a:gd name="T46" fmla="*/ 39 w 100"/>
                <a:gd name="T47" fmla="*/ 78 h 123"/>
                <a:gd name="T48" fmla="*/ 39 w 100"/>
                <a:gd name="T49" fmla="*/ 73 h 123"/>
                <a:gd name="T50" fmla="*/ 39 w 100"/>
                <a:gd name="T51" fmla="*/ 73 h 123"/>
                <a:gd name="T52" fmla="*/ 45 w 100"/>
                <a:gd name="T53" fmla="*/ 67 h 123"/>
                <a:gd name="T54" fmla="*/ 45 w 100"/>
                <a:gd name="T55" fmla="*/ 67 h 123"/>
                <a:gd name="T56" fmla="*/ 45 w 100"/>
                <a:gd name="T57" fmla="*/ 67 h 123"/>
                <a:gd name="T58" fmla="*/ 45 w 100"/>
                <a:gd name="T59" fmla="*/ 67 h 123"/>
                <a:gd name="T60" fmla="*/ 50 w 100"/>
                <a:gd name="T61" fmla="*/ 61 h 123"/>
                <a:gd name="T62" fmla="*/ 50 w 100"/>
                <a:gd name="T63" fmla="*/ 61 h 123"/>
                <a:gd name="T64" fmla="*/ 50 w 100"/>
                <a:gd name="T65" fmla="*/ 61 h 123"/>
                <a:gd name="T66" fmla="*/ 56 w 100"/>
                <a:gd name="T67" fmla="*/ 56 h 123"/>
                <a:gd name="T68" fmla="*/ 56 w 100"/>
                <a:gd name="T69" fmla="*/ 56 h 123"/>
                <a:gd name="T70" fmla="*/ 56 w 100"/>
                <a:gd name="T71" fmla="*/ 50 h 123"/>
                <a:gd name="T72" fmla="*/ 56 w 100"/>
                <a:gd name="T73" fmla="*/ 50 h 123"/>
                <a:gd name="T74" fmla="*/ 61 w 100"/>
                <a:gd name="T75" fmla="*/ 50 h 123"/>
                <a:gd name="T76" fmla="*/ 61 w 100"/>
                <a:gd name="T77" fmla="*/ 45 h 123"/>
                <a:gd name="T78" fmla="*/ 61 w 100"/>
                <a:gd name="T79" fmla="*/ 45 h 123"/>
                <a:gd name="T80" fmla="*/ 67 w 100"/>
                <a:gd name="T81" fmla="*/ 45 h 123"/>
                <a:gd name="T82" fmla="*/ 67 w 100"/>
                <a:gd name="T83" fmla="*/ 45 h 123"/>
                <a:gd name="T84" fmla="*/ 67 w 100"/>
                <a:gd name="T85" fmla="*/ 39 h 123"/>
                <a:gd name="T86" fmla="*/ 67 w 100"/>
                <a:gd name="T87" fmla="*/ 39 h 123"/>
                <a:gd name="T88" fmla="*/ 72 w 100"/>
                <a:gd name="T89" fmla="*/ 39 h 123"/>
                <a:gd name="T90" fmla="*/ 72 w 100"/>
                <a:gd name="T91" fmla="*/ 34 h 123"/>
                <a:gd name="T92" fmla="*/ 72 w 100"/>
                <a:gd name="T93" fmla="*/ 34 h 123"/>
                <a:gd name="T94" fmla="*/ 78 w 100"/>
                <a:gd name="T95" fmla="*/ 28 h 123"/>
                <a:gd name="T96" fmla="*/ 78 w 100"/>
                <a:gd name="T97" fmla="*/ 28 h 123"/>
                <a:gd name="T98" fmla="*/ 78 w 100"/>
                <a:gd name="T99" fmla="*/ 28 h 123"/>
                <a:gd name="T100" fmla="*/ 78 w 100"/>
                <a:gd name="T101" fmla="*/ 23 h 123"/>
                <a:gd name="T102" fmla="*/ 84 w 100"/>
                <a:gd name="T103" fmla="*/ 23 h 123"/>
                <a:gd name="T104" fmla="*/ 84 w 100"/>
                <a:gd name="T105" fmla="*/ 23 h 123"/>
                <a:gd name="T106" fmla="*/ 84 w 100"/>
                <a:gd name="T107" fmla="*/ 23 h 123"/>
                <a:gd name="T108" fmla="*/ 89 w 100"/>
                <a:gd name="T109" fmla="*/ 17 h 123"/>
                <a:gd name="T110" fmla="*/ 89 w 100"/>
                <a:gd name="T111" fmla="*/ 17 h 123"/>
                <a:gd name="T112" fmla="*/ 89 w 100"/>
                <a:gd name="T113" fmla="*/ 12 h 123"/>
                <a:gd name="T114" fmla="*/ 89 w 100"/>
                <a:gd name="T115" fmla="*/ 12 h 123"/>
                <a:gd name="T116" fmla="*/ 95 w 100"/>
                <a:gd name="T117" fmla="*/ 12 h 123"/>
                <a:gd name="T118" fmla="*/ 95 w 100"/>
                <a:gd name="T119" fmla="*/ 6 h 123"/>
                <a:gd name="T120" fmla="*/ 95 w 100"/>
                <a:gd name="T121" fmla="*/ 6 h 123"/>
                <a:gd name="T122" fmla="*/ 100 w 100"/>
                <a:gd name="T123" fmla="*/ 6 h 123"/>
                <a:gd name="T124" fmla="*/ 100 w 100"/>
                <a:gd name="T125"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3">
                  <a:moveTo>
                    <a:pt x="0" y="123"/>
                  </a:moveTo>
                  <a:lnTo>
                    <a:pt x="0" y="117"/>
                  </a:lnTo>
                  <a:lnTo>
                    <a:pt x="0" y="117"/>
                  </a:lnTo>
                  <a:lnTo>
                    <a:pt x="0" y="117"/>
                  </a:lnTo>
                  <a:lnTo>
                    <a:pt x="0" y="123"/>
                  </a:lnTo>
                  <a:lnTo>
                    <a:pt x="0" y="123"/>
                  </a:lnTo>
                  <a:lnTo>
                    <a:pt x="0" y="123"/>
                  </a:lnTo>
                  <a:close/>
                  <a:moveTo>
                    <a:pt x="0" y="117"/>
                  </a:moveTo>
                  <a:lnTo>
                    <a:pt x="0" y="117"/>
                  </a:lnTo>
                  <a:lnTo>
                    <a:pt x="0" y="117"/>
                  </a:lnTo>
                  <a:lnTo>
                    <a:pt x="0" y="117"/>
                  </a:lnTo>
                  <a:lnTo>
                    <a:pt x="0" y="117"/>
                  </a:lnTo>
                  <a:lnTo>
                    <a:pt x="0" y="117"/>
                  </a:lnTo>
                  <a:lnTo>
                    <a:pt x="0" y="117"/>
                  </a:lnTo>
                  <a:close/>
                  <a:moveTo>
                    <a:pt x="0" y="117"/>
                  </a:moveTo>
                  <a:lnTo>
                    <a:pt x="6" y="117"/>
                  </a:lnTo>
                  <a:lnTo>
                    <a:pt x="6" y="117"/>
                  </a:lnTo>
                  <a:lnTo>
                    <a:pt x="6" y="117"/>
                  </a:lnTo>
                  <a:lnTo>
                    <a:pt x="0" y="117"/>
                  </a:lnTo>
                  <a:lnTo>
                    <a:pt x="0" y="117"/>
                  </a:lnTo>
                  <a:lnTo>
                    <a:pt x="0" y="117"/>
                  </a:lnTo>
                  <a:close/>
                  <a:moveTo>
                    <a:pt x="6" y="117"/>
                  </a:moveTo>
                  <a:lnTo>
                    <a:pt x="6" y="117"/>
                  </a:lnTo>
                  <a:lnTo>
                    <a:pt x="6" y="117"/>
                  </a:lnTo>
                  <a:lnTo>
                    <a:pt x="6" y="117"/>
                  </a:lnTo>
                  <a:lnTo>
                    <a:pt x="6" y="117"/>
                  </a:lnTo>
                  <a:lnTo>
                    <a:pt x="6" y="117"/>
                  </a:lnTo>
                  <a:lnTo>
                    <a:pt x="6" y="117"/>
                  </a:lnTo>
                  <a:close/>
                  <a:moveTo>
                    <a:pt x="6" y="117"/>
                  </a:moveTo>
                  <a:lnTo>
                    <a:pt x="6" y="117"/>
                  </a:lnTo>
                  <a:lnTo>
                    <a:pt x="6" y="117"/>
                  </a:lnTo>
                  <a:lnTo>
                    <a:pt x="6" y="117"/>
                  </a:lnTo>
                  <a:lnTo>
                    <a:pt x="6" y="117"/>
                  </a:lnTo>
                  <a:lnTo>
                    <a:pt x="6" y="117"/>
                  </a:lnTo>
                  <a:lnTo>
                    <a:pt x="6" y="117"/>
                  </a:lnTo>
                  <a:close/>
                  <a:moveTo>
                    <a:pt x="6" y="117"/>
                  </a:moveTo>
                  <a:lnTo>
                    <a:pt x="6" y="111"/>
                  </a:lnTo>
                  <a:lnTo>
                    <a:pt x="6" y="111"/>
                  </a:lnTo>
                  <a:lnTo>
                    <a:pt x="6" y="111"/>
                  </a:lnTo>
                  <a:lnTo>
                    <a:pt x="6" y="117"/>
                  </a:lnTo>
                  <a:lnTo>
                    <a:pt x="6" y="117"/>
                  </a:lnTo>
                  <a:lnTo>
                    <a:pt x="6" y="117"/>
                  </a:lnTo>
                  <a:close/>
                  <a:moveTo>
                    <a:pt x="6" y="111"/>
                  </a:moveTo>
                  <a:lnTo>
                    <a:pt x="6" y="111"/>
                  </a:lnTo>
                  <a:lnTo>
                    <a:pt x="6" y="111"/>
                  </a:lnTo>
                  <a:lnTo>
                    <a:pt x="6" y="111"/>
                  </a:lnTo>
                  <a:lnTo>
                    <a:pt x="6" y="111"/>
                  </a:lnTo>
                  <a:lnTo>
                    <a:pt x="6" y="111"/>
                  </a:lnTo>
                  <a:lnTo>
                    <a:pt x="6" y="111"/>
                  </a:lnTo>
                  <a:close/>
                  <a:moveTo>
                    <a:pt x="6" y="111"/>
                  </a:moveTo>
                  <a:lnTo>
                    <a:pt x="6" y="111"/>
                  </a:lnTo>
                  <a:lnTo>
                    <a:pt x="6" y="111"/>
                  </a:lnTo>
                  <a:lnTo>
                    <a:pt x="6" y="111"/>
                  </a:lnTo>
                  <a:lnTo>
                    <a:pt x="6" y="111"/>
                  </a:lnTo>
                  <a:lnTo>
                    <a:pt x="6" y="111"/>
                  </a:lnTo>
                  <a:lnTo>
                    <a:pt x="6" y="111"/>
                  </a:lnTo>
                  <a:close/>
                  <a:moveTo>
                    <a:pt x="6" y="111"/>
                  </a:moveTo>
                  <a:lnTo>
                    <a:pt x="11" y="111"/>
                  </a:lnTo>
                  <a:lnTo>
                    <a:pt x="11" y="111"/>
                  </a:lnTo>
                  <a:lnTo>
                    <a:pt x="11" y="111"/>
                  </a:lnTo>
                  <a:lnTo>
                    <a:pt x="11" y="111"/>
                  </a:lnTo>
                  <a:lnTo>
                    <a:pt x="6" y="111"/>
                  </a:lnTo>
                  <a:lnTo>
                    <a:pt x="6" y="111"/>
                  </a:lnTo>
                  <a:close/>
                  <a:moveTo>
                    <a:pt x="11" y="111"/>
                  </a:moveTo>
                  <a:lnTo>
                    <a:pt x="11" y="111"/>
                  </a:lnTo>
                  <a:lnTo>
                    <a:pt x="11" y="111"/>
                  </a:lnTo>
                  <a:lnTo>
                    <a:pt x="11" y="111"/>
                  </a:lnTo>
                  <a:lnTo>
                    <a:pt x="11" y="111"/>
                  </a:lnTo>
                  <a:lnTo>
                    <a:pt x="11" y="111"/>
                  </a:lnTo>
                  <a:lnTo>
                    <a:pt x="11" y="111"/>
                  </a:lnTo>
                  <a:close/>
                  <a:moveTo>
                    <a:pt x="11" y="106"/>
                  </a:moveTo>
                  <a:lnTo>
                    <a:pt x="11" y="106"/>
                  </a:lnTo>
                  <a:lnTo>
                    <a:pt x="11" y="106"/>
                  </a:lnTo>
                  <a:lnTo>
                    <a:pt x="11" y="106"/>
                  </a:lnTo>
                  <a:lnTo>
                    <a:pt x="11" y="106"/>
                  </a:lnTo>
                  <a:lnTo>
                    <a:pt x="11" y="106"/>
                  </a:lnTo>
                  <a:lnTo>
                    <a:pt x="11" y="106"/>
                  </a:lnTo>
                  <a:close/>
                  <a:moveTo>
                    <a:pt x="11" y="106"/>
                  </a:moveTo>
                  <a:lnTo>
                    <a:pt x="11" y="106"/>
                  </a:lnTo>
                  <a:lnTo>
                    <a:pt x="11" y="106"/>
                  </a:lnTo>
                  <a:lnTo>
                    <a:pt x="11" y="106"/>
                  </a:lnTo>
                  <a:lnTo>
                    <a:pt x="11" y="106"/>
                  </a:lnTo>
                  <a:lnTo>
                    <a:pt x="11" y="106"/>
                  </a:lnTo>
                  <a:lnTo>
                    <a:pt x="11" y="106"/>
                  </a:lnTo>
                  <a:close/>
                  <a:moveTo>
                    <a:pt x="11" y="106"/>
                  </a:moveTo>
                  <a:lnTo>
                    <a:pt x="11" y="106"/>
                  </a:lnTo>
                  <a:lnTo>
                    <a:pt x="11" y="106"/>
                  </a:lnTo>
                  <a:lnTo>
                    <a:pt x="11" y="106"/>
                  </a:lnTo>
                  <a:lnTo>
                    <a:pt x="11" y="106"/>
                  </a:lnTo>
                  <a:lnTo>
                    <a:pt x="11" y="106"/>
                  </a:lnTo>
                  <a:lnTo>
                    <a:pt x="11" y="106"/>
                  </a:lnTo>
                  <a:close/>
                  <a:moveTo>
                    <a:pt x="11" y="106"/>
                  </a:moveTo>
                  <a:lnTo>
                    <a:pt x="11" y="106"/>
                  </a:lnTo>
                  <a:lnTo>
                    <a:pt x="17" y="106"/>
                  </a:lnTo>
                  <a:lnTo>
                    <a:pt x="17" y="106"/>
                  </a:lnTo>
                  <a:lnTo>
                    <a:pt x="11" y="106"/>
                  </a:lnTo>
                  <a:lnTo>
                    <a:pt x="11" y="106"/>
                  </a:lnTo>
                  <a:lnTo>
                    <a:pt x="11" y="106"/>
                  </a:lnTo>
                  <a:close/>
                  <a:moveTo>
                    <a:pt x="17" y="106"/>
                  </a:moveTo>
                  <a:lnTo>
                    <a:pt x="17" y="100"/>
                  </a:lnTo>
                  <a:lnTo>
                    <a:pt x="17" y="100"/>
                  </a:lnTo>
                  <a:lnTo>
                    <a:pt x="17" y="100"/>
                  </a:lnTo>
                  <a:lnTo>
                    <a:pt x="17" y="106"/>
                  </a:lnTo>
                  <a:lnTo>
                    <a:pt x="17" y="106"/>
                  </a:lnTo>
                  <a:lnTo>
                    <a:pt x="17" y="106"/>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23" y="95"/>
                  </a:lnTo>
                  <a:lnTo>
                    <a:pt x="23" y="95"/>
                  </a:lnTo>
                  <a:lnTo>
                    <a:pt x="23" y="95"/>
                  </a:lnTo>
                  <a:lnTo>
                    <a:pt x="17" y="100"/>
                  </a:lnTo>
                  <a:lnTo>
                    <a:pt x="17" y="100"/>
                  </a:lnTo>
                  <a:lnTo>
                    <a:pt x="17" y="100"/>
                  </a:lnTo>
                  <a:close/>
                  <a:moveTo>
                    <a:pt x="23" y="95"/>
                  </a:moveTo>
                  <a:lnTo>
                    <a:pt x="23" y="95"/>
                  </a:lnTo>
                  <a:lnTo>
                    <a:pt x="23" y="95"/>
                  </a:lnTo>
                  <a:lnTo>
                    <a:pt x="23" y="95"/>
                  </a:lnTo>
                  <a:lnTo>
                    <a:pt x="23" y="95"/>
                  </a:lnTo>
                  <a:lnTo>
                    <a:pt x="23" y="95"/>
                  </a:lnTo>
                  <a:lnTo>
                    <a:pt x="23" y="95"/>
                  </a:lnTo>
                  <a:close/>
                  <a:moveTo>
                    <a:pt x="23" y="95"/>
                  </a:moveTo>
                  <a:lnTo>
                    <a:pt x="23" y="95"/>
                  </a:lnTo>
                  <a:lnTo>
                    <a:pt x="23" y="95"/>
                  </a:lnTo>
                  <a:lnTo>
                    <a:pt x="23" y="95"/>
                  </a:lnTo>
                  <a:lnTo>
                    <a:pt x="23" y="95"/>
                  </a:lnTo>
                  <a:lnTo>
                    <a:pt x="23" y="95"/>
                  </a:lnTo>
                  <a:lnTo>
                    <a:pt x="23" y="95"/>
                  </a:lnTo>
                  <a:close/>
                  <a:moveTo>
                    <a:pt x="23" y="95"/>
                  </a:moveTo>
                  <a:lnTo>
                    <a:pt x="23" y="95"/>
                  </a:lnTo>
                  <a:lnTo>
                    <a:pt x="23" y="95"/>
                  </a:lnTo>
                  <a:lnTo>
                    <a:pt x="23" y="95"/>
                  </a:lnTo>
                  <a:lnTo>
                    <a:pt x="23" y="95"/>
                  </a:lnTo>
                  <a:lnTo>
                    <a:pt x="23" y="95"/>
                  </a:lnTo>
                  <a:lnTo>
                    <a:pt x="23" y="95"/>
                  </a:lnTo>
                  <a:close/>
                  <a:moveTo>
                    <a:pt x="23" y="95"/>
                  </a:moveTo>
                  <a:lnTo>
                    <a:pt x="23" y="95"/>
                  </a:lnTo>
                  <a:lnTo>
                    <a:pt x="23" y="95"/>
                  </a:lnTo>
                  <a:lnTo>
                    <a:pt x="23" y="95"/>
                  </a:lnTo>
                  <a:lnTo>
                    <a:pt x="23" y="95"/>
                  </a:lnTo>
                  <a:lnTo>
                    <a:pt x="23" y="95"/>
                  </a:lnTo>
                  <a:lnTo>
                    <a:pt x="23" y="95"/>
                  </a:lnTo>
                  <a:close/>
                  <a:moveTo>
                    <a:pt x="23" y="89"/>
                  </a:moveTo>
                  <a:lnTo>
                    <a:pt x="23" y="89"/>
                  </a:lnTo>
                  <a:lnTo>
                    <a:pt x="23" y="89"/>
                  </a:lnTo>
                  <a:lnTo>
                    <a:pt x="23" y="89"/>
                  </a:lnTo>
                  <a:lnTo>
                    <a:pt x="23" y="89"/>
                  </a:lnTo>
                  <a:lnTo>
                    <a:pt x="23" y="89"/>
                  </a:lnTo>
                  <a:lnTo>
                    <a:pt x="23" y="89"/>
                  </a:lnTo>
                  <a:close/>
                  <a:moveTo>
                    <a:pt x="28" y="89"/>
                  </a:moveTo>
                  <a:lnTo>
                    <a:pt x="28" y="89"/>
                  </a:lnTo>
                  <a:lnTo>
                    <a:pt x="28" y="89"/>
                  </a:lnTo>
                  <a:lnTo>
                    <a:pt x="28" y="89"/>
                  </a:lnTo>
                  <a:lnTo>
                    <a:pt x="28" y="89"/>
                  </a:lnTo>
                  <a:lnTo>
                    <a:pt x="28" y="89"/>
                  </a:lnTo>
                  <a:lnTo>
                    <a:pt x="28" y="89"/>
                  </a:lnTo>
                  <a:close/>
                  <a:moveTo>
                    <a:pt x="28" y="89"/>
                  </a:moveTo>
                  <a:lnTo>
                    <a:pt x="28" y="89"/>
                  </a:lnTo>
                  <a:lnTo>
                    <a:pt x="28" y="89"/>
                  </a:lnTo>
                  <a:lnTo>
                    <a:pt x="28" y="89"/>
                  </a:lnTo>
                  <a:lnTo>
                    <a:pt x="28" y="89"/>
                  </a:lnTo>
                  <a:lnTo>
                    <a:pt x="28" y="89"/>
                  </a:lnTo>
                  <a:lnTo>
                    <a:pt x="28" y="89"/>
                  </a:lnTo>
                  <a:close/>
                  <a:moveTo>
                    <a:pt x="28" y="89"/>
                  </a:moveTo>
                  <a:lnTo>
                    <a:pt x="28" y="89"/>
                  </a:lnTo>
                  <a:lnTo>
                    <a:pt x="28" y="89"/>
                  </a:lnTo>
                  <a:lnTo>
                    <a:pt x="28" y="89"/>
                  </a:lnTo>
                  <a:lnTo>
                    <a:pt x="28" y="89"/>
                  </a:lnTo>
                  <a:lnTo>
                    <a:pt x="28" y="89"/>
                  </a:lnTo>
                  <a:lnTo>
                    <a:pt x="28" y="89"/>
                  </a:lnTo>
                  <a:close/>
                  <a:moveTo>
                    <a:pt x="28" y="89"/>
                  </a:moveTo>
                  <a:lnTo>
                    <a:pt x="28" y="84"/>
                  </a:lnTo>
                  <a:lnTo>
                    <a:pt x="28" y="84"/>
                  </a:lnTo>
                  <a:lnTo>
                    <a:pt x="28" y="84"/>
                  </a:lnTo>
                  <a:lnTo>
                    <a:pt x="28" y="89"/>
                  </a:lnTo>
                  <a:lnTo>
                    <a:pt x="28" y="89"/>
                  </a:lnTo>
                  <a:lnTo>
                    <a:pt x="28" y="89"/>
                  </a:lnTo>
                  <a:close/>
                  <a:moveTo>
                    <a:pt x="28" y="84"/>
                  </a:moveTo>
                  <a:lnTo>
                    <a:pt x="28" y="84"/>
                  </a:lnTo>
                  <a:lnTo>
                    <a:pt x="28" y="84"/>
                  </a:lnTo>
                  <a:lnTo>
                    <a:pt x="28" y="84"/>
                  </a:lnTo>
                  <a:lnTo>
                    <a:pt x="28" y="84"/>
                  </a:lnTo>
                  <a:lnTo>
                    <a:pt x="28" y="84"/>
                  </a:lnTo>
                  <a:lnTo>
                    <a:pt x="28" y="84"/>
                  </a:lnTo>
                  <a:close/>
                  <a:moveTo>
                    <a:pt x="28" y="84"/>
                  </a:moveTo>
                  <a:lnTo>
                    <a:pt x="34" y="84"/>
                  </a:lnTo>
                  <a:lnTo>
                    <a:pt x="34" y="84"/>
                  </a:lnTo>
                  <a:lnTo>
                    <a:pt x="34" y="84"/>
                  </a:lnTo>
                  <a:lnTo>
                    <a:pt x="28" y="84"/>
                  </a:lnTo>
                  <a:lnTo>
                    <a:pt x="28" y="84"/>
                  </a:lnTo>
                  <a:lnTo>
                    <a:pt x="28" y="84"/>
                  </a:lnTo>
                  <a:close/>
                  <a:moveTo>
                    <a:pt x="34" y="84"/>
                  </a:moveTo>
                  <a:lnTo>
                    <a:pt x="34" y="84"/>
                  </a:lnTo>
                  <a:lnTo>
                    <a:pt x="34" y="84"/>
                  </a:lnTo>
                  <a:lnTo>
                    <a:pt x="34" y="84"/>
                  </a:lnTo>
                  <a:lnTo>
                    <a:pt x="34" y="84"/>
                  </a:lnTo>
                  <a:lnTo>
                    <a:pt x="34" y="84"/>
                  </a:lnTo>
                  <a:lnTo>
                    <a:pt x="34" y="84"/>
                  </a:lnTo>
                  <a:close/>
                  <a:moveTo>
                    <a:pt x="34" y="84"/>
                  </a:moveTo>
                  <a:lnTo>
                    <a:pt x="34" y="84"/>
                  </a:lnTo>
                  <a:lnTo>
                    <a:pt x="34" y="84"/>
                  </a:lnTo>
                  <a:lnTo>
                    <a:pt x="34" y="84"/>
                  </a:lnTo>
                  <a:lnTo>
                    <a:pt x="34" y="84"/>
                  </a:lnTo>
                  <a:lnTo>
                    <a:pt x="34" y="84"/>
                  </a:lnTo>
                  <a:lnTo>
                    <a:pt x="34" y="84"/>
                  </a:lnTo>
                  <a:close/>
                  <a:moveTo>
                    <a:pt x="34" y="84"/>
                  </a:moveTo>
                  <a:lnTo>
                    <a:pt x="34" y="78"/>
                  </a:lnTo>
                  <a:lnTo>
                    <a:pt x="34" y="78"/>
                  </a:lnTo>
                  <a:lnTo>
                    <a:pt x="34" y="78"/>
                  </a:lnTo>
                  <a:lnTo>
                    <a:pt x="34" y="84"/>
                  </a:lnTo>
                  <a:lnTo>
                    <a:pt x="34" y="84"/>
                  </a:lnTo>
                  <a:lnTo>
                    <a:pt x="34" y="84"/>
                  </a:lnTo>
                  <a:close/>
                  <a:moveTo>
                    <a:pt x="34" y="78"/>
                  </a:moveTo>
                  <a:lnTo>
                    <a:pt x="34" y="78"/>
                  </a:lnTo>
                  <a:lnTo>
                    <a:pt x="34" y="78"/>
                  </a:lnTo>
                  <a:lnTo>
                    <a:pt x="34" y="78"/>
                  </a:lnTo>
                  <a:lnTo>
                    <a:pt x="34" y="78"/>
                  </a:lnTo>
                  <a:lnTo>
                    <a:pt x="34" y="78"/>
                  </a:lnTo>
                  <a:lnTo>
                    <a:pt x="34" y="78"/>
                  </a:lnTo>
                  <a:close/>
                  <a:moveTo>
                    <a:pt x="34" y="78"/>
                  </a:moveTo>
                  <a:lnTo>
                    <a:pt x="34" y="78"/>
                  </a:lnTo>
                  <a:lnTo>
                    <a:pt x="34" y="78"/>
                  </a:lnTo>
                  <a:lnTo>
                    <a:pt x="34" y="78"/>
                  </a:lnTo>
                  <a:lnTo>
                    <a:pt x="34" y="78"/>
                  </a:lnTo>
                  <a:lnTo>
                    <a:pt x="34" y="78"/>
                  </a:lnTo>
                  <a:lnTo>
                    <a:pt x="34" y="78"/>
                  </a:lnTo>
                  <a:close/>
                  <a:moveTo>
                    <a:pt x="39" y="78"/>
                  </a:moveTo>
                  <a:lnTo>
                    <a:pt x="39" y="78"/>
                  </a:lnTo>
                  <a:lnTo>
                    <a:pt x="39" y="78"/>
                  </a:lnTo>
                  <a:lnTo>
                    <a:pt x="39" y="78"/>
                  </a:lnTo>
                  <a:lnTo>
                    <a:pt x="39" y="78"/>
                  </a:lnTo>
                  <a:lnTo>
                    <a:pt x="39" y="78"/>
                  </a:lnTo>
                  <a:lnTo>
                    <a:pt x="39" y="78"/>
                  </a:lnTo>
                  <a:close/>
                  <a:moveTo>
                    <a:pt x="39" y="78"/>
                  </a:moveTo>
                  <a:lnTo>
                    <a:pt x="39" y="78"/>
                  </a:lnTo>
                  <a:lnTo>
                    <a:pt x="39" y="78"/>
                  </a:lnTo>
                  <a:lnTo>
                    <a:pt x="39" y="78"/>
                  </a:lnTo>
                  <a:lnTo>
                    <a:pt x="39" y="78"/>
                  </a:lnTo>
                  <a:lnTo>
                    <a:pt x="39" y="78"/>
                  </a:lnTo>
                  <a:lnTo>
                    <a:pt x="39" y="78"/>
                  </a:lnTo>
                  <a:close/>
                  <a:moveTo>
                    <a:pt x="39" y="73"/>
                  </a:moveTo>
                  <a:lnTo>
                    <a:pt x="39" y="73"/>
                  </a:lnTo>
                  <a:lnTo>
                    <a:pt x="39" y="73"/>
                  </a:lnTo>
                  <a:lnTo>
                    <a:pt x="39" y="73"/>
                  </a:lnTo>
                  <a:lnTo>
                    <a:pt x="39" y="73"/>
                  </a:lnTo>
                  <a:lnTo>
                    <a:pt x="39" y="73"/>
                  </a:lnTo>
                  <a:lnTo>
                    <a:pt x="39" y="73"/>
                  </a:lnTo>
                  <a:close/>
                  <a:moveTo>
                    <a:pt x="39" y="73"/>
                  </a:moveTo>
                  <a:lnTo>
                    <a:pt x="39" y="73"/>
                  </a:lnTo>
                  <a:lnTo>
                    <a:pt x="39" y="73"/>
                  </a:lnTo>
                  <a:lnTo>
                    <a:pt x="39" y="73"/>
                  </a:lnTo>
                  <a:lnTo>
                    <a:pt x="39" y="73"/>
                  </a:lnTo>
                  <a:lnTo>
                    <a:pt x="39" y="73"/>
                  </a:lnTo>
                  <a:lnTo>
                    <a:pt x="39" y="73"/>
                  </a:lnTo>
                  <a:close/>
                  <a:moveTo>
                    <a:pt x="39" y="73"/>
                  </a:moveTo>
                  <a:lnTo>
                    <a:pt x="39" y="73"/>
                  </a:lnTo>
                  <a:lnTo>
                    <a:pt x="39" y="73"/>
                  </a:lnTo>
                  <a:lnTo>
                    <a:pt x="39" y="73"/>
                  </a:lnTo>
                  <a:lnTo>
                    <a:pt x="39" y="73"/>
                  </a:lnTo>
                  <a:lnTo>
                    <a:pt x="39" y="73"/>
                  </a:lnTo>
                  <a:lnTo>
                    <a:pt x="39" y="73"/>
                  </a:lnTo>
                  <a:close/>
                  <a:moveTo>
                    <a:pt x="39" y="73"/>
                  </a:moveTo>
                  <a:lnTo>
                    <a:pt x="45" y="73"/>
                  </a:lnTo>
                  <a:lnTo>
                    <a:pt x="45" y="73"/>
                  </a:lnTo>
                  <a:lnTo>
                    <a:pt x="45" y="73"/>
                  </a:lnTo>
                  <a:lnTo>
                    <a:pt x="39" y="73"/>
                  </a:lnTo>
                  <a:lnTo>
                    <a:pt x="39" y="73"/>
                  </a:lnTo>
                  <a:lnTo>
                    <a:pt x="39" y="73"/>
                  </a:lnTo>
                  <a:close/>
                  <a:moveTo>
                    <a:pt x="45" y="73"/>
                  </a:moveTo>
                  <a:lnTo>
                    <a:pt x="45" y="67"/>
                  </a:lnTo>
                  <a:lnTo>
                    <a:pt x="45" y="67"/>
                  </a:lnTo>
                  <a:lnTo>
                    <a:pt x="45" y="67"/>
                  </a:lnTo>
                  <a:lnTo>
                    <a:pt x="45" y="73"/>
                  </a:lnTo>
                  <a:lnTo>
                    <a:pt x="45" y="73"/>
                  </a:lnTo>
                  <a:lnTo>
                    <a:pt x="45" y="73"/>
                  </a:lnTo>
                  <a:close/>
                  <a:moveTo>
                    <a:pt x="45" y="67"/>
                  </a:moveTo>
                  <a:lnTo>
                    <a:pt x="45" y="67"/>
                  </a:lnTo>
                  <a:lnTo>
                    <a:pt x="45" y="67"/>
                  </a:lnTo>
                  <a:lnTo>
                    <a:pt x="45" y="67"/>
                  </a:lnTo>
                  <a:lnTo>
                    <a:pt x="45" y="67"/>
                  </a:lnTo>
                  <a:lnTo>
                    <a:pt x="45" y="67"/>
                  </a:lnTo>
                  <a:lnTo>
                    <a:pt x="45" y="67"/>
                  </a:lnTo>
                  <a:close/>
                  <a:moveTo>
                    <a:pt x="45" y="67"/>
                  </a:moveTo>
                  <a:lnTo>
                    <a:pt x="45" y="67"/>
                  </a:lnTo>
                  <a:lnTo>
                    <a:pt x="45" y="67"/>
                  </a:lnTo>
                  <a:lnTo>
                    <a:pt x="45" y="67"/>
                  </a:lnTo>
                  <a:lnTo>
                    <a:pt x="45" y="67"/>
                  </a:lnTo>
                  <a:lnTo>
                    <a:pt x="45" y="67"/>
                  </a:lnTo>
                  <a:lnTo>
                    <a:pt x="45" y="67"/>
                  </a:lnTo>
                  <a:close/>
                  <a:moveTo>
                    <a:pt x="45" y="67"/>
                  </a:moveTo>
                  <a:lnTo>
                    <a:pt x="45" y="67"/>
                  </a:lnTo>
                  <a:lnTo>
                    <a:pt x="45" y="67"/>
                  </a:lnTo>
                  <a:lnTo>
                    <a:pt x="45" y="67"/>
                  </a:lnTo>
                  <a:lnTo>
                    <a:pt x="45" y="67"/>
                  </a:lnTo>
                  <a:lnTo>
                    <a:pt x="45" y="67"/>
                  </a:lnTo>
                  <a:lnTo>
                    <a:pt x="45" y="67"/>
                  </a:lnTo>
                  <a:close/>
                  <a:moveTo>
                    <a:pt x="45" y="67"/>
                  </a:moveTo>
                  <a:lnTo>
                    <a:pt x="45" y="67"/>
                  </a:lnTo>
                  <a:lnTo>
                    <a:pt x="45" y="67"/>
                  </a:lnTo>
                  <a:lnTo>
                    <a:pt x="45" y="67"/>
                  </a:lnTo>
                  <a:lnTo>
                    <a:pt x="45" y="67"/>
                  </a:lnTo>
                  <a:lnTo>
                    <a:pt x="45" y="67"/>
                  </a:lnTo>
                  <a:lnTo>
                    <a:pt x="45" y="67"/>
                  </a:lnTo>
                  <a:close/>
                  <a:moveTo>
                    <a:pt x="45" y="67"/>
                  </a:moveTo>
                  <a:lnTo>
                    <a:pt x="50" y="61"/>
                  </a:lnTo>
                  <a:lnTo>
                    <a:pt x="50" y="61"/>
                  </a:lnTo>
                  <a:lnTo>
                    <a:pt x="50" y="61"/>
                  </a:lnTo>
                  <a:lnTo>
                    <a:pt x="45" y="67"/>
                  </a:lnTo>
                  <a:lnTo>
                    <a:pt x="45" y="67"/>
                  </a:lnTo>
                  <a:lnTo>
                    <a:pt x="45" y="67"/>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56"/>
                  </a:moveTo>
                  <a:lnTo>
                    <a:pt x="50" y="56"/>
                  </a:lnTo>
                  <a:lnTo>
                    <a:pt x="56" y="56"/>
                  </a:lnTo>
                  <a:lnTo>
                    <a:pt x="56" y="56"/>
                  </a:lnTo>
                  <a:lnTo>
                    <a:pt x="50" y="56"/>
                  </a:lnTo>
                  <a:lnTo>
                    <a:pt x="50" y="56"/>
                  </a:lnTo>
                  <a:lnTo>
                    <a:pt x="50" y="56"/>
                  </a:lnTo>
                  <a:close/>
                  <a:moveTo>
                    <a:pt x="56" y="56"/>
                  </a:moveTo>
                  <a:lnTo>
                    <a:pt x="56" y="56"/>
                  </a:lnTo>
                  <a:lnTo>
                    <a:pt x="56" y="56"/>
                  </a:lnTo>
                  <a:lnTo>
                    <a:pt x="56" y="56"/>
                  </a:lnTo>
                  <a:lnTo>
                    <a:pt x="56" y="56"/>
                  </a:lnTo>
                  <a:lnTo>
                    <a:pt x="56" y="56"/>
                  </a:lnTo>
                  <a:lnTo>
                    <a:pt x="56" y="56"/>
                  </a:lnTo>
                  <a:close/>
                  <a:moveTo>
                    <a:pt x="56" y="56"/>
                  </a:moveTo>
                  <a:lnTo>
                    <a:pt x="56" y="56"/>
                  </a:lnTo>
                  <a:lnTo>
                    <a:pt x="56" y="56"/>
                  </a:lnTo>
                  <a:lnTo>
                    <a:pt x="56" y="56"/>
                  </a:lnTo>
                  <a:lnTo>
                    <a:pt x="56" y="56"/>
                  </a:lnTo>
                  <a:lnTo>
                    <a:pt x="56" y="56"/>
                  </a:lnTo>
                  <a:lnTo>
                    <a:pt x="56" y="56"/>
                  </a:lnTo>
                  <a:close/>
                  <a:moveTo>
                    <a:pt x="56" y="56"/>
                  </a:moveTo>
                  <a:lnTo>
                    <a:pt x="56" y="56"/>
                  </a:lnTo>
                  <a:lnTo>
                    <a:pt x="56" y="56"/>
                  </a:lnTo>
                  <a:lnTo>
                    <a:pt x="56" y="56"/>
                  </a:lnTo>
                  <a:lnTo>
                    <a:pt x="56" y="56"/>
                  </a:lnTo>
                  <a:lnTo>
                    <a:pt x="56" y="56"/>
                  </a:lnTo>
                  <a:lnTo>
                    <a:pt x="56" y="56"/>
                  </a:lnTo>
                  <a:close/>
                  <a:moveTo>
                    <a:pt x="56" y="56"/>
                  </a:moveTo>
                  <a:lnTo>
                    <a:pt x="56" y="50"/>
                  </a:lnTo>
                  <a:lnTo>
                    <a:pt x="56" y="50"/>
                  </a:lnTo>
                  <a:lnTo>
                    <a:pt x="56" y="50"/>
                  </a:lnTo>
                  <a:lnTo>
                    <a:pt x="56" y="56"/>
                  </a:lnTo>
                  <a:lnTo>
                    <a:pt x="56" y="56"/>
                  </a:lnTo>
                  <a:lnTo>
                    <a:pt x="56" y="56"/>
                  </a:lnTo>
                  <a:close/>
                  <a:moveTo>
                    <a:pt x="56" y="50"/>
                  </a:moveTo>
                  <a:lnTo>
                    <a:pt x="56" y="50"/>
                  </a:lnTo>
                  <a:lnTo>
                    <a:pt x="56" y="50"/>
                  </a:lnTo>
                  <a:lnTo>
                    <a:pt x="56" y="50"/>
                  </a:lnTo>
                  <a:lnTo>
                    <a:pt x="56" y="50"/>
                  </a:lnTo>
                  <a:lnTo>
                    <a:pt x="56" y="50"/>
                  </a:lnTo>
                  <a:lnTo>
                    <a:pt x="56" y="50"/>
                  </a:lnTo>
                  <a:close/>
                  <a:moveTo>
                    <a:pt x="56" y="50"/>
                  </a:moveTo>
                  <a:lnTo>
                    <a:pt x="61" y="50"/>
                  </a:lnTo>
                  <a:lnTo>
                    <a:pt x="61" y="50"/>
                  </a:lnTo>
                  <a:lnTo>
                    <a:pt x="61" y="50"/>
                  </a:lnTo>
                  <a:lnTo>
                    <a:pt x="56" y="50"/>
                  </a:lnTo>
                  <a:lnTo>
                    <a:pt x="56" y="50"/>
                  </a:lnTo>
                  <a:lnTo>
                    <a:pt x="56"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45"/>
                  </a:lnTo>
                  <a:lnTo>
                    <a:pt x="61" y="45"/>
                  </a:lnTo>
                  <a:lnTo>
                    <a:pt x="61" y="45"/>
                  </a:lnTo>
                  <a:lnTo>
                    <a:pt x="61" y="50"/>
                  </a:lnTo>
                  <a:lnTo>
                    <a:pt x="61" y="50"/>
                  </a:lnTo>
                  <a:lnTo>
                    <a:pt x="61" y="50"/>
                  </a:lnTo>
                  <a:close/>
                  <a:moveTo>
                    <a:pt x="61" y="45"/>
                  </a:moveTo>
                  <a:lnTo>
                    <a:pt x="61" y="45"/>
                  </a:lnTo>
                  <a:lnTo>
                    <a:pt x="61" y="45"/>
                  </a:lnTo>
                  <a:lnTo>
                    <a:pt x="61" y="45"/>
                  </a:lnTo>
                  <a:lnTo>
                    <a:pt x="61" y="45"/>
                  </a:lnTo>
                  <a:lnTo>
                    <a:pt x="61" y="45"/>
                  </a:lnTo>
                  <a:lnTo>
                    <a:pt x="61" y="45"/>
                  </a:lnTo>
                  <a:close/>
                  <a:moveTo>
                    <a:pt x="61" y="45"/>
                  </a:moveTo>
                  <a:lnTo>
                    <a:pt x="61" y="45"/>
                  </a:lnTo>
                  <a:lnTo>
                    <a:pt x="61" y="45"/>
                  </a:lnTo>
                  <a:lnTo>
                    <a:pt x="61" y="45"/>
                  </a:lnTo>
                  <a:lnTo>
                    <a:pt x="61" y="45"/>
                  </a:lnTo>
                  <a:lnTo>
                    <a:pt x="61" y="45"/>
                  </a:lnTo>
                  <a:lnTo>
                    <a:pt x="61" y="45"/>
                  </a:lnTo>
                  <a:close/>
                  <a:moveTo>
                    <a:pt x="67" y="45"/>
                  </a:moveTo>
                  <a:lnTo>
                    <a:pt x="67" y="45"/>
                  </a:lnTo>
                  <a:lnTo>
                    <a:pt x="67" y="45"/>
                  </a:lnTo>
                  <a:lnTo>
                    <a:pt x="67" y="45"/>
                  </a:lnTo>
                  <a:lnTo>
                    <a:pt x="67" y="45"/>
                  </a:lnTo>
                  <a:lnTo>
                    <a:pt x="67" y="45"/>
                  </a:lnTo>
                  <a:lnTo>
                    <a:pt x="67" y="45"/>
                  </a:lnTo>
                  <a:close/>
                  <a:moveTo>
                    <a:pt x="67" y="45"/>
                  </a:moveTo>
                  <a:lnTo>
                    <a:pt x="67" y="45"/>
                  </a:lnTo>
                  <a:lnTo>
                    <a:pt x="67" y="45"/>
                  </a:lnTo>
                  <a:lnTo>
                    <a:pt x="67" y="45"/>
                  </a:lnTo>
                  <a:lnTo>
                    <a:pt x="67" y="45"/>
                  </a:lnTo>
                  <a:lnTo>
                    <a:pt x="67" y="45"/>
                  </a:lnTo>
                  <a:lnTo>
                    <a:pt x="67" y="45"/>
                  </a:lnTo>
                  <a:close/>
                  <a:moveTo>
                    <a:pt x="67" y="39"/>
                  </a:moveTo>
                  <a:lnTo>
                    <a:pt x="67" y="39"/>
                  </a:lnTo>
                  <a:lnTo>
                    <a:pt x="67" y="39"/>
                  </a:lnTo>
                  <a:lnTo>
                    <a:pt x="67" y="39"/>
                  </a:lnTo>
                  <a:lnTo>
                    <a:pt x="67" y="39"/>
                  </a:lnTo>
                  <a:lnTo>
                    <a:pt x="67" y="39"/>
                  </a:lnTo>
                  <a:lnTo>
                    <a:pt x="67" y="39"/>
                  </a:lnTo>
                  <a:close/>
                  <a:moveTo>
                    <a:pt x="67" y="39"/>
                  </a:moveTo>
                  <a:lnTo>
                    <a:pt x="67" y="39"/>
                  </a:lnTo>
                  <a:lnTo>
                    <a:pt x="67" y="39"/>
                  </a:lnTo>
                  <a:lnTo>
                    <a:pt x="67" y="39"/>
                  </a:lnTo>
                  <a:lnTo>
                    <a:pt x="67" y="39"/>
                  </a:lnTo>
                  <a:lnTo>
                    <a:pt x="67" y="39"/>
                  </a:lnTo>
                  <a:lnTo>
                    <a:pt x="67" y="39"/>
                  </a:lnTo>
                  <a:close/>
                  <a:moveTo>
                    <a:pt x="67" y="39"/>
                  </a:moveTo>
                  <a:lnTo>
                    <a:pt x="67" y="39"/>
                  </a:lnTo>
                  <a:lnTo>
                    <a:pt x="67" y="39"/>
                  </a:lnTo>
                  <a:lnTo>
                    <a:pt x="67" y="39"/>
                  </a:lnTo>
                  <a:lnTo>
                    <a:pt x="67" y="39"/>
                  </a:lnTo>
                  <a:lnTo>
                    <a:pt x="67" y="39"/>
                  </a:lnTo>
                  <a:lnTo>
                    <a:pt x="67" y="39"/>
                  </a:lnTo>
                  <a:close/>
                  <a:moveTo>
                    <a:pt x="67" y="39"/>
                  </a:moveTo>
                  <a:lnTo>
                    <a:pt x="72" y="39"/>
                  </a:lnTo>
                  <a:lnTo>
                    <a:pt x="72" y="39"/>
                  </a:lnTo>
                  <a:lnTo>
                    <a:pt x="72" y="39"/>
                  </a:lnTo>
                  <a:lnTo>
                    <a:pt x="67" y="39"/>
                  </a:lnTo>
                  <a:lnTo>
                    <a:pt x="67" y="39"/>
                  </a:lnTo>
                  <a:lnTo>
                    <a:pt x="67" y="39"/>
                  </a:lnTo>
                  <a:close/>
                  <a:moveTo>
                    <a:pt x="72" y="39"/>
                  </a:moveTo>
                  <a:lnTo>
                    <a:pt x="72" y="34"/>
                  </a:lnTo>
                  <a:lnTo>
                    <a:pt x="72" y="34"/>
                  </a:lnTo>
                  <a:lnTo>
                    <a:pt x="72" y="34"/>
                  </a:lnTo>
                  <a:lnTo>
                    <a:pt x="72" y="39"/>
                  </a:lnTo>
                  <a:lnTo>
                    <a:pt x="72" y="39"/>
                  </a:lnTo>
                  <a:lnTo>
                    <a:pt x="72" y="39"/>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8" y="28"/>
                  </a:lnTo>
                  <a:lnTo>
                    <a:pt x="78" y="28"/>
                  </a:lnTo>
                  <a:lnTo>
                    <a:pt x="78" y="28"/>
                  </a:lnTo>
                  <a:lnTo>
                    <a:pt x="78" y="34"/>
                  </a:lnTo>
                  <a:lnTo>
                    <a:pt x="72" y="34"/>
                  </a:lnTo>
                  <a:lnTo>
                    <a:pt x="72" y="34"/>
                  </a:lnTo>
                  <a:close/>
                  <a:moveTo>
                    <a:pt x="78" y="28"/>
                  </a:moveTo>
                  <a:lnTo>
                    <a:pt x="78" y="28"/>
                  </a:lnTo>
                  <a:lnTo>
                    <a:pt x="78" y="28"/>
                  </a:lnTo>
                  <a:lnTo>
                    <a:pt x="78" y="28"/>
                  </a:lnTo>
                  <a:lnTo>
                    <a:pt x="78" y="28"/>
                  </a:lnTo>
                  <a:lnTo>
                    <a:pt x="78" y="28"/>
                  </a:lnTo>
                  <a:lnTo>
                    <a:pt x="78" y="28"/>
                  </a:lnTo>
                  <a:close/>
                  <a:moveTo>
                    <a:pt x="78" y="28"/>
                  </a:moveTo>
                  <a:lnTo>
                    <a:pt x="78" y="28"/>
                  </a:lnTo>
                  <a:lnTo>
                    <a:pt x="78" y="28"/>
                  </a:lnTo>
                  <a:lnTo>
                    <a:pt x="78" y="28"/>
                  </a:lnTo>
                  <a:lnTo>
                    <a:pt x="78" y="28"/>
                  </a:lnTo>
                  <a:lnTo>
                    <a:pt x="78" y="28"/>
                  </a:lnTo>
                  <a:lnTo>
                    <a:pt x="78" y="28"/>
                  </a:lnTo>
                  <a:close/>
                  <a:moveTo>
                    <a:pt x="78" y="28"/>
                  </a:moveTo>
                  <a:lnTo>
                    <a:pt x="78" y="28"/>
                  </a:lnTo>
                  <a:lnTo>
                    <a:pt x="78" y="28"/>
                  </a:lnTo>
                  <a:lnTo>
                    <a:pt x="78" y="28"/>
                  </a:lnTo>
                  <a:lnTo>
                    <a:pt x="78" y="28"/>
                  </a:lnTo>
                  <a:lnTo>
                    <a:pt x="78" y="28"/>
                  </a:lnTo>
                  <a:lnTo>
                    <a:pt x="78" y="28"/>
                  </a:lnTo>
                  <a:close/>
                  <a:moveTo>
                    <a:pt x="78" y="28"/>
                  </a:moveTo>
                  <a:lnTo>
                    <a:pt x="78" y="28"/>
                  </a:lnTo>
                  <a:lnTo>
                    <a:pt x="78" y="28"/>
                  </a:lnTo>
                  <a:lnTo>
                    <a:pt x="78" y="28"/>
                  </a:lnTo>
                  <a:lnTo>
                    <a:pt x="78" y="28"/>
                  </a:lnTo>
                  <a:lnTo>
                    <a:pt x="78" y="28"/>
                  </a:lnTo>
                  <a:lnTo>
                    <a:pt x="78" y="28"/>
                  </a:lnTo>
                  <a:close/>
                  <a:moveTo>
                    <a:pt x="78" y="23"/>
                  </a:moveTo>
                  <a:lnTo>
                    <a:pt x="78" y="23"/>
                  </a:lnTo>
                  <a:lnTo>
                    <a:pt x="84" y="23"/>
                  </a:lnTo>
                  <a:lnTo>
                    <a:pt x="84" y="23"/>
                  </a:lnTo>
                  <a:lnTo>
                    <a:pt x="78" y="23"/>
                  </a:lnTo>
                  <a:lnTo>
                    <a:pt x="78" y="23"/>
                  </a:lnTo>
                  <a:lnTo>
                    <a:pt x="78" y="23"/>
                  </a:lnTo>
                  <a:close/>
                  <a:moveTo>
                    <a:pt x="84" y="23"/>
                  </a:moveTo>
                  <a:lnTo>
                    <a:pt x="84" y="23"/>
                  </a:lnTo>
                  <a:lnTo>
                    <a:pt x="84" y="23"/>
                  </a:lnTo>
                  <a:lnTo>
                    <a:pt x="84" y="23"/>
                  </a:lnTo>
                  <a:lnTo>
                    <a:pt x="84" y="23"/>
                  </a:lnTo>
                  <a:lnTo>
                    <a:pt x="84" y="23"/>
                  </a:lnTo>
                  <a:lnTo>
                    <a:pt x="84" y="23"/>
                  </a:lnTo>
                  <a:close/>
                  <a:moveTo>
                    <a:pt x="84" y="23"/>
                  </a:moveTo>
                  <a:lnTo>
                    <a:pt x="84" y="23"/>
                  </a:lnTo>
                  <a:lnTo>
                    <a:pt x="84" y="23"/>
                  </a:lnTo>
                  <a:lnTo>
                    <a:pt x="84" y="23"/>
                  </a:lnTo>
                  <a:lnTo>
                    <a:pt x="84" y="23"/>
                  </a:lnTo>
                  <a:lnTo>
                    <a:pt x="84" y="23"/>
                  </a:lnTo>
                  <a:lnTo>
                    <a:pt x="84" y="23"/>
                  </a:lnTo>
                  <a:close/>
                  <a:moveTo>
                    <a:pt x="84" y="23"/>
                  </a:moveTo>
                  <a:lnTo>
                    <a:pt x="84" y="23"/>
                  </a:lnTo>
                  <a:lnTo>
                    <a:pt x="84" y="23"/>
                  </a:lnTo>
                  <a:lnTo>
                    <a:pt x="84" y="23"/>
                  </a:lnTo>
                  <a:lnTo>
                    <a:pt x="84" y="23"/>
                  </a:lnTo>
                  <a:lnTo>
                    <a:pt x="84" y="23"/>
                  </a:lnTo>
                  <a:lnTo>
                    <a:pt x="84" y="23"/>
                  </a:lnTo>
                  <a:close/>
                  <a:moveTo>
                    <a:pt x="84" y="23"/>
                  </a:moveTo>
                  <a:lnTo>
                    <a:pt x="84" y="17"/>
                  </a:lnTo>
                  <a:lnTo>
                    <a:pt x="84" y="17"/>
                  </a:lnTo>
                  <a:lnTo>
                    <a:pt x="84" y="23"/>
                  </a:lnTo>
                  <a:lnTo>
                    <a:pt x="84" y="23"/>
                  </a:lnTo>
                  <a:lnTo>
                    <a:pt x="84" y="23"/>
                  </a:lnTo>
                  <a:lnTo>
                    <a:pt x="84" y="23"/>
                  </a:lnTo>
                  <a:close/>
                  <a:moveTo>
                    <a:pt x="84" y="17"/>
                  </a:moveTo>
                  <a:lnTo>
                    <a:pt x="84" y="17"/>
                  </a:lnTo>
                  <a:lnTo>
                    <a:pt x="84" y="17"/>
                  </a:lnTo>
                  <a:lnTo>
                    <a:pt x="84" y="17"/>
                  </a:lnTo>
                  <a:lnTo>
                    <a:pt x="84" y="17"/>
                  </a:lnTo>
                  <a:lnTo>
                    <a:pt x="84" y="17"/>
                  </a:lnTo>
                  <a:lnTo>
                    <a:pt x="84" y="17"/>
                  </a:lnTo>
                  <a:close/>
                  <a:moveTo>
                    <a:pt x="84" y="17"/>
                  </a:moveTo>
                  <a:lnTo>
                    <a:pt x="89" y="17"/>
                  </a:lnTo>
                  <a:lnTo>
                    <a:pt x="89" y="17"/>
                  </a:lnTo>
                  <a:lnTo>
                    <a:pt x="89" y="17"/>
                  </a:lnTo>
                  <a:lnTo>
                    <a:pt x="84" y="17"/>
                  </a:lnTo>
                  <a:lnTo>
                    <a:pt x="84" y="17"/>
                  </a:lnTo>
                  <a:lnTo>
                    <a:pt x="84" y="17"/>
                  </a:lnTo>
                  <a:close/>
                  <a:moveTo>
                    <a:pt x="89" y="17"/>
                  </a:moveTo>
                  <a:lnTo>
                    <a:pt x="89" y="17"/>
                  </a:lnTo>
                  <a:lnTo>
                    <a:pt x="89" y="17"/>
                  </a:lnTo>
                  <a:lnTo>
                    <a:pt x="89" y="17"/>
                  </a:lnTo>
                  <a:lnTo>
                    <a:pt x="89" y="17"/>
                  </a:lnTo>
                  <a:lnTo>
                    <a:pt x="89" y="17"/>
                  </a:lnTo>
                  <a:lnTo>
                    <a:pt x="89" y="17"/>
                  </a:lnTo>
                  <a:close/>
                  <a:moveTo>
                    <a:pt x="89" y="17"/>
                  </a:moveTo>
                  <a:lnTo>
                    <a:pt x="89" y="17"/>
                  </a:lnTo>
                  <a:lnTo>
                    <a:pt x="89" y="17"/>
                  </a:lnTo>
                  <a:lnTo>
                    <a:pt x="89" y="17"/>
                  </a:lnTo>
                  <a:lnTo>
                    <a:pt x="89" y="17"/>
                  </a:lnTo>
                  <a:lnTo>
                    <a:pt x="89" y="17"/>
                  </a:lnTo>
                  <a:lnTo>
                    <a:pt x="89" y="17"/>
                  </a:lnTo>
                  <a:close/>
                  <a:moveTo>
                    <a:pt x="89" y="17"/>
                  </a:moveTo>
                  <a:lnTo>
                    <a:pt x="89" y="12"/>
                  </a:lnTo>
                  <a:lnTo>
                    <a:pt x="89" y="12"/>
                  </a:lnTo>
                  <a:lnTo>
                    <a:pt x="89" y="12"/>
                  </a:lnTo>
                  <a:lnTo>
                    <a:pt x="89" y="17"/>
                  </a:lnTo>
                  <a:lnTo>
                    <a:pt x="89" y="17"/>
                  </a:lnTo>
                  <a:lnTo>
                    <a:pt x="89" y="17"/>
                  </a:lnTo>
                  <a:close/>
                  <a:moveTo>
                    <a:pt x="89" y="12"/>
                  </a:moveTo>
                  <a:lnTo>
                    <a:pt x="89" y="12"/>
                  </a:lnTo>
                  <a:lnTo>
                    <a:pt x="89" y="12"/>
                  </a:lnTo>
                  <a:lnTo>
                    <a:pt x="89" y="12"/>
                  </a:lnTo>
                  <a:lnTo>
                    <a:pt x="89" y="12"/>
                  </a:lnTo>
                  <a:lnTo>
                    <a:pt x="89" y="12"/>
                  </a:lnTo>
                  <a:lnTo>
                    <a:pt x="89" y="12"/>
                  </a:lnTo>
                  <a:close/>
                  <a:moveTo>
                    <a:pt x="89" y="12"/>
                  </a:moveTo>
                  <a:lnTo>
                    <a:pt x="89" y="12"/>
                  </a:lnTo>
                  <a:lnTo>
                    <a:pt x="89" y="12"/>
                  </a:lnTo>
                  <a:lnTo>
                    <a:pt x="89" y="12"/>
                  </a:lnTo>
                  <a:lnTo>
                    <a:pt x="89" y="12"/>
                  </a:lnTo>
                  <a:lnTo>
                    <a:pt x="89" y="12"/>
                  </a:lnTo>
                  <a:lnTo>
                    <a:pt x="89" y="12"/>
                  </a:lnTo>
                  <a:close/>
                  <a:moveTo>
                    <a:pt x="95" y="12"/>
                  </a:moveTo>
                  <a:lnTo>
                    <a:pt x="95" y="12"/>
                  </a:lnTo>
                  <a:lnTo>
                    <a:pt x="95" y="12"/>
                  </a:lnTo>
                  <a:lnTo>
                    <a:pt x="95" y="12"/>
                  </a:lnTo>
                  <a:lnTo>
                    <a:pt x="95" y="12"/>
                  </a:lnTo>
                  <a:lnTo>
                    <a:pt x="95" y="12"/>
                  </a:lnTo>
                  <a:lnTo>
                    <a:pt x="95" y="12"/>
                  </a:lnTo>
                  <a:close/>
                  <a:moveTo>
                    <a:pt x="95" y="12"/>
                  </a:moveTo>
                  <a:lnTo>
                    <a:pt x="95" y="12"/>
                  </a:lnTo>
                  <a:lnTo>
                    <a:pt x="95" y="12"/>
                  </a:lnTo>
                  <a:lnTo>
                    <a:pt x="95" y="12"/>
                  </a:lnTo>
                  <a:lnTo>
                    <a:pt x="95" y="12"/>
                  </a:lnTo>
                  <a:lnTo>
                    <a:pt x="95" y="12"/>
                  </a:lnTo>
                  <a:lnTo>
                    <a:pt x="95" y="12"/>
                  </a:lnTo>
                  <a:close/>
                  <a:moveTo>
                    <a:pt x="95" y="6"/>
                  </a:moveTo>
                  <a:lnTo>
                    <a:pt x="95" y="6"/>
                  </a:lnTo>
                  <a:lnTo>
                    <a:pt x="95" y="6"/>
                  </a:lnTo>
                  <a:lnTo>
                    <a:pt x="95" y="6"/>
                  </a:lnTo>
                  <a:lnTo>
                    <a:pt x="95" y="6"/>
                  </a:lnTo>
                  <a:lnTo>
                    <a:pt x="95" y="6"/>
                  </a:lnTo>
                  <a:lnTo>
                    <a:pt x="95" y="6"/>
                  </a:lnTo>
                  <a:close/>
                  <a:moveTo>
                    <a:pt x="95" y="6"/>
                  </a:moveTo>
                  <a:lnTo>
                    <a:pt x="95" y="6"/>
                  </a:lnTo>
                  <a:lnTo>
                    <a:pt x="95" y="6"/>
                  </a:lnTo>
                  <a:lnTo>
                    <a:pt x="95" y="6"/>
                  </a:lnTo>
                  <a:lnTo>
                    <a:pt x="95" y="6"/>
                  </a:lnTo>
                  <a:lnTo>
                    <a:pt x="95" y="6"/>
                  </a:lnTo>
                  <a:lnTo>
                    <a:pt x="95" y="6"/>
                  </a:lnTo>
                  <a:close/>
                  <a:moveTo>
                    <a:pt x="95" y="6"/>
                  </a:moveTo>
                  <a:lnTo>
                    <a:pt x="95" y="6"/>
                  </a:lnTo>
                  <a:lnTo>
                    <a:pt x="95" y="6"/>
                  </a:lnTo>
                  <a:lnTo>
                    <a:pt x="95" y="6"/>
                  </a:lnTo>
                  <a:lnTo>
                    <a:pt x="95" y="6"/>
                  </a:lnTo>
                  <a:lnTo>
                    <a:pt x="95" y="6"/>
                  </a:lnTo>
                  <a:lnTo>
                    <a:pt x="95" y="6"/>
                  </a:lnTo>
                  <a:close/>
                  <a:moveTo>
                    <a:pt x="95" y="6"/>
                  </a:moveTo>
                  <a:lnTo>
                    <a:pt x="100" y="6"/>
                  </a:lnTo>
                  <a:lnTo>
                    <a:pt x="100" y="6"/>
                  </a:lnTo>
                  <a:lnTo>
                    <a:pt x="100" y="6"/>
                  </a:lnTo>
                  <a:lnTo>
                    <a:pt x="95" y="6"/>
                  </a:lnTo>
                  <a:lnTo>
                    <a:pt x="95" y="6"/>
                  </a:lnTo>
                  <a:lnTo>
                    <a:pt x="95" y="6"/>
                  </a:lnTo>
                  <a:close/>
                  <a:moveTo>
                    <a:pt x="100" y="6"/>
                  </a:moveTo>
                  <a:lnTo>
                    <a:pt x="100" y="0"/>
                  </a:lnTo>
                  <a:lnTo>
                    <a:pt x="100" y="0"/>
                  </a:lnTo>
                  <a:lnTo>
                    <a:pt x="100" y="6"/>
                  </a:lnTo>
                  <a:lnTo>
                    <a:pt x="100" y="6"/>
                  </a:lnTo>
                  <a:lnTo>
                    <a:pt x="100" y="6"/>
                  </a:lnTo>
                  <a:lnTo>
                    <a:pt x="10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4" name="Freeform 2072"/>
            <p:cNvSpPr>
              <a:spLocks noEditPoints="1"/>
            </p:cNvSpPr>
            <p:nvPr/>
          </p:nvSpPr>
          <p:spPr bwMode="auto">
            <a:xfrm>
              <a:off x="2971801" y="3243263"/>
              <a:ext cx="158750" cy="195263"/>
            </a:xfrm>
            <a:custGeom>
              <a:avLst/>
              <a:gdLst>
                <a:gd name="T0" fmla="*/ 0 w 100"/>
                <a:gd name="T1" fmla="*/ 117 h 123"/>
                <a:gd name="T2" fmla="*/ 6 w 100"/>
                <a:gd name="T3" fmla="*/ 117 h 123"/>
                <a:gd name="T4" fmla="*/ 6 w 100"/>
                <a:gd name="T5" fmla="*/ 117 h 123"/>
                <a:gd name="T6" fmla="*/ 6 w 100"/>
                <a:gd name="T7" fmla="*/ 111 h 123"/>
                <a:gd name="T8" fmla="*/ 6 w 100"/>
                <a:gd name="T9" fmla="*/ 111 h 123"/>
                <a:gd name="T10" fmla="*/ 11 w 100"/>
                <a:gd name="T11" fmla="*/ 111 h 123"/>
                <a:gd name="T12" fmla="*/ 11 w 100"/>
                <a:gd name="T13" fmla="*/ 106 h 123"/>
                <a:gd name="T14" fmla="*/ 11 w 100"/>
                <a:gd name="T15" fmla="*/ 106 h 123"/>
                <a:gd name="T16" fmla="*/ 17 w 100"/>
                <a:gd name="T17" fmla="*/ 106 h 123"/>
                <a:gd name="T18" fmla="*/ 17 w 100"/>
                <a:gd name="T19" fmla="*/ 100 h 123"/>
                <a:gd name="T20" fmla="*/ 17 w 100"/>
                <a:gd name="T21" fmla="*/ 100 h 123"/>
                <a:gd name="T22" fmla="*/ 17 w 100"/>
                <a:gd name="T23" fmla="*/ 100 h 123"/>
                <a:gd name="T24" fmla="*/ 23 w 100"/>
                <a:gd name="T25" fmla="*/ 95 h 123"/>
                <a:gd name="T26" fmla="*/ 23 w 100"/>
                <a:gd name="T27" fmla="*/ 95 h 123"/>
                <a:gd name="T28" fmla="*/ 23 w 100"/>
                <a:gd name="T29" fmla="*/ 95 h 123"/>
                <a:gd name="T30" fmla="*/ 28 w 100"/>
                <a:gd name="T31" fmla="*/ 89 h 123"/>
                <a:gd name="T32" fmla="*/ 28 w 100"/>
                <a:gd name="T33" fmla="*/ 89 h 123"/>
                <a:gd name="T34" fmla="*/ 28 w 100"/>
                <a:gd name="T35" fmla="*/ 84 h 123"/>
                <a:gd name="T36" fmla="*/ 28 w 100"/>
                <a:gd name="T37" fmla="*/ 84 h 123"/>
                <a:gd name="T38" fmla="*/ 34 w 100"/>
                <a:gd name="T39" fmla="*/ 84 h 123"/>
                <a:gd name="T40" fmla="*/ 34 w 100"/>
                <a:gd name="T41" fmla="*/ 84 h 123"/>
                <a:gd name="T42" fmla="*/ 34 w 100"/>
                <a:gd name="T43" fmla="*/ 78 h 123"/>
                <a:gd name="T44" fmla="*/ 34 w 100"/>
                <a:gd name="T45" fmla="*/ 78 h 123"/>
                <a:gd name="T46" fmla="*/ 39 w 100"/>
                <a:gd name="T47" fmla="*/ 78 h 123"/>
                <a:gd name="T48" fmla="*/ 39 w 100"/>
                <a:gd name="T49" fmla="*/ 73 h 123"/>
                <a:gd name="T50" fmla="*/ 39 w 100"/>
                <a:gd name="T51" fmla="*/ 73 h 123"/>
                <a:gd name="T52" fmla="*/ 45 w 100"/>
                <a:gd name="T53" fmla="*/ 67 h 123"/>
                <a:gd name="T54" fmla="*/ 45 w 100"/>
                <a:gd name="T55" fmla="*/ 67 h 123"/>
                <a:gd name="T56" fmla="*/ 45 w 100"/>
                <a:gd name="T57" fmla="*/ 67 h 123"/>
                <a:gd name="T58" fmla="*/ 45 w 100"/>
                <a:gd name="T59" fmla="*/ 67 h 123"/>
                <a:gd name="T60" fmla="*/ 50 w 100"/>
                <a:gd name="T61" fmla="*/ 61 h 123"/>
                <a:gd name="T62" fmla="*/ 50 w 100"/>
                <a:gd name="T63" fmla="*/ 61 h 123"/>
                <a:gd name="T64" fmla="*/ 50 w 100"/>
                <a:gd name="T65" fmla="*/ 61 h 123"/>
                <a:gd name="T66" fmla="*/ 56 w 100"/>
                <a:gd name="T67" fmla="*/ 56 h 123"/>
                <a:gd name="T68" fmla="*/ 56 w 100"/>
                <a:gd name="T69" fmla="*/ 56 h 123"/>
                <a:gd name="T70" fmla="*/ 56 w 100"/>
                <a:gd name="T71" fmla="*/ 56 h 123"/>
                <a:gd name="T72" fmla="*/ 56 w 100"/>
                <a:gd name="T73" fmla="*/ 50 h 123"/>
                <a:gd name="T74" fmla="*/ 61 w 100"/>
                <a:gd name="T75" fmla="*/ 50 h 123"/>
                <a:gd name="T76" fmla="*/ 61 w 100"/>
                <a:gd name="T77" fmla="*/ 45 h 123"/>
                <a:gd name="T78" fmla="*/ 61 w 100"/>
                <a:gd name="T79" fmla="*/ 45 h 123"/>
                <a:gd name="T80" fmla="*/ 67 w 100"/>
                <a:gd name="T81" fmla="*/ 45 h 123"/>
                <a:gd name="T82" fmla="*/ 67 w 100"/>
                <a:gd name="T83" fmla="*/ 45 h 123"/>
                <a:gd name="T84" fmla="*/ 67 w 100"/>
                <a:gd name="T85" fmla="*/ 39 h 123"/>
                <a:gd name="T86" fmla="*/ 67 w 100"/>
                <a:gd name="T87" fmla="*/ 39 h 123"/>
                <a:gd name="T88" fmla="*/ 72 w 100"/>
                <a:gd name="T89" fmla="*/ 39 h 123"/>
                <a:gd name="T90" fmla="*/ 72 w 100"/>
                <a:gd name="T91" fmla="*/ 34 h 123"/>
                <a:gd name="T92" fmla="*/ 72 w 100"/>
                <a:gd name="T93" fmla="*/ 34 h 123"/>
                <a:gd name="T94" fmla="*/ 78 w 100"/>
                <a:gd name="T95" fmla="*/ 28 h 123"/>
                <a:gd name="T96" fmla="*/ 78 w 100"/>
                <a:gd name="T97" fmla="*/ 28 h 123"/>
                <a:gd name="T98" fmla="*/ 78 w 100"/>
                <a:gd name="T99" fmla="*/ 28 h 123"/>
                <a:gd name="T100" fmla="*/ 78 w 100"/>
                <a:gd name="T101" fmla="*/ 23 h 123"/>
                <a:gd name="T102" fmla="*/ 84 w 100"/>
                <a:gd name="T103" fmla="*/ 23 h 123"/>
                <a:gd name="T104" fmla="*/ 84 w 100"/>
                <a:gd name="T105" fmla="*/ 23 h 123"/>
                <a:gd name="T106" fmla="*/ 84 w 100"/>
                <a:gd name="T107" fmla="*/ 23 h 123"/>
                <a:gd name="T108" fmla="*/ 89 w 100"/>
                <a:gd name="T109" fmla="*/ 17 h 123"/>
                <a:gd name="T110" fmla="*/ 89 w 100"/>
                <a:gd name="T111" fmla="*/ 17 h 123"/>
                <a:gd name="T112" fmla="*/ 89 w 100"/>
                <a:gd name="T113" fmla="*/ 12 h 123"/>
                <a:gd name="T114" fmla="*/ 89 w 100"/>
                <a:gd name="T115" fmla="*/ 12 h 123"/>
                <a:gd name="T116" fmla="*/ 95 w 100"/>
                <a:gd name="T117" fmla="*/ 12 h 123"/>
                <a:gd name="T118" fmla="*/ 95 w 100"/>
                <a:gd name="T119" fmla="*/ 6 h 123"/>
                <a:gd name="T120" fmla="*/ 95 w 100"/>
                <a:gd name="T121" fmla="*/ 6 h 123"/>
                <a:gd name="T122" fmla="*/ 100 w 100"/>
                <a:gd name="T123" fmla="*/ 6 h 123"/>
                <a:gd name="T124" fmla="*/ 100 w 100"/>
                <a:gd name="T125"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23">
                  <a:moveTo>
                    <a:pt x="0" y="123"/>
                  </a:moveTo>
                  <a:lnTo>
                    <a:pt x="0" y="117"/>
                  </a:lnTo>
                  <a:lnTo>
                    <a:pt x="0" y="117"/>
                  </a:lnTo>
                  <a:lnTo>
                    <a:pt x="0" y="123"/>
                  </a:lnTo>
                  <a:lnTo>
                    <a:pt x="0" y="123"/>
                  </a:lnTo>
                  <a:lnTo>
                    <a:pt x="0" y="123"/>
                  </a:lnTo>
                  <a:lnTo>
                    <a:pt x="0" y="123"/>
                  </a:lnTo>
                  <a:close/>
                  <a:moveTo>
                    <a:pt x="0" y="117"/>
                  </a:moveTo>
                  <a:lnTo>
                    <a:pt x="0" y="117"/>
                  </a:lnTo>
                  <a:lnTo>
                    <a:pt x="0" y="117"/>
                  </a:lnTo>
                  <a:lnTo>
                    <a:pt x="0" y="117"/>
                  </a:lnTo>
                  <a:lnTo>
                    <a:pt x="0" y="117"/>
                  </a:lnTo>
                  <a:lnTo>
                    <a:pt x="0" y="117"/>
                  </a:lnTo>
                  <a:lnTo>
                    <a:pt x="0" y="117"/>
                  </a:lnTo>
                  <a:close/>
                  <a:moveTo>
                    <a:pt x="0" y="117"/>
                  </a:moveTo>
                  <a:lnTo>
                    <a:pt x="6" y="117"/>
                  </a:lnTo>
                  <a:lnTo>
                    <a:pt x="6" y="117"/>
                  </a:lnTo>
                  <a:lnTo>
                    <a:pt x="6" y="117"/>
                  </a:lnTo>
                  <a:lnTo>
                    <a:pt x="0" y="117"/>
                  </a:lnTo>
                  <a:lnTo>
                    <a:pt x="0" y="117"/>
                  </a:lnTo>
                  <a:lnTo>
                    <a:pt x="0" y="117"/>
                  </a:lnTo>
                  <a:close/>
                  <a:moveTo>
                    <a:pt x="6" y="117"/>
                  </a:moveTo>
                  <a:lnTo>
                    <a:pt x="6" y="117"/>
                  </a:lnTo>
                  <a:lnTo>
                    <a:pt x="6" y="117"/>
                  </a:lnTo>
                  <a:lnTo>
                    <a:pt x="6" y="117"/>
                  </a:lnTo>
                  <a:lnTo>
                    <a:pt x="6" y="117"/>
                  </a:lnTo>
                  <a:lnTo>
                    <a:pt x="6" y="117"/>
                  </a:lnTo>
                  <a:lnTo>
                    <a:pt x="6" y="117"/>
                  </a:lnTo>
                  <a:close/>
                  <a:moveTo>
                    <a:pt x="6" y="117"/>
                  </a:moveTo>
                  <a:lnTo>
                    <a:pt x="6" y="117"/>
                  </a:lnTo>
                  <a:lnTo>
                    <a:pt x="6" y="117"/>
                  </a:lnTo>
                  <a:lnTo>
                    <a:pt x="6" y="117"/>
                  </a:lnTo>
                  <a:lnTo>
                    <a:pt x="6" y="117"/>
                  </a:lnTo>
                  <a:lnTo>
                    <a:pt x="6" y="117"/>
                  </a:lnTo>
                  <a:lnTo>
                    <a:pt x="6" y="117"/>
                  </a:lnTo>
                  <a:close/>
                  <a:moveTo>
                    <a:pt x="6" y="117"/>
                  </a:moveTo>
                  <a:lnTo>
                    <a:pt x="6" y="111"/>
                  </a:lnTo>
                  <a:lnTo>
                    <a:pt x="6" y="111"/>
                  </a:lnTo>
                  <a:lnTo>
                    <a:pt x="6" y="111"/>
                  </a:lnTo>
                  <a:lnTo>
                    <a:pt x="6" y="117"/>
                  </a:lnTo>
                  <a:lnTo>
                    <a:pt x="6" y="117"/>
                  </a:lnTo>
                  <a:lnTo>
                    <a:pt x="6" y="117"/>
                  </a:lnTo>
                  <a:close/>
                  <a:moveTo>
                    <a:pt x="6" y="111"/>
                  </a:moveTo>
                  <a:lnTo>
                    <a:pt x="6" y="111"/>
                  </a:lnTo>
                  <a:lnTo>
                    <a:pt x="6" y="111"/>
                  </a:lnTo>
                  <a:lnTo>
                    <a:pt x="6" y="111"/>
                  </a:lnTo>
                  <a:lnTo>
                    <a:pt x="6" y="111"/>
                  </a:lnTo>
                  <a:lnTo>
                    <a:pt x="6" y="111"/>
                  </a:lnTo>
                  <a:lnTo>
                    <a:pt x="6" y="111"/>
                  </a:lnTo>
                  <a:close/>
                  <a:moveTo>
                    <a:pt x="6" y="111"/>
                  </a:moveTo>
                  <a:lnTo>
                    <a:pt x="6" y="111"/>
                  </a:lnTo>
                  <a:lnTo>
                    <a:pt x="6" y="111"/>
                  </a:lnTo>
                  <a:lnTo>
                    <a:pt x="6" y="111"/>
                  </a:lnTo>
                  <a:lnTo>
                    <a:pt x="6" y="111"/>
                  </a:lnTo>
                  <a:lnTo>
                    <a:pt x="6" y="111"/>
                  </a:lnTo>
                  <a:lnTo>
                    <a:pt x="6" y="111"/>
                  </a:lnTo>
                  <a:close/>
                  <a:moveTo>
                    <a:pt x="6" y="111"/>
                  </a:moveTo>
                  <a:lnTo>
                    <a:pt x="11" y="111"/>
                  </a:lnTo>
                  <a:lnTo>
                    <a:pt x="11" y="111"/>
                  </a:lnTo>
                  <a:lnTo>
                    <a:pt x="11" y="111"/>
                  </a:lnTo>
                  <a:lnTo>
                    <a:pt x="11" y="111"/>
                  </a:lnTo>
                  <a:lnTo>
                    <a:pt x="6" y="111"/>
                  </a:lnTo>
                  <a:lnTo>
                    <a:pt x="6" y="111"/>
                  </a:lnTo>
                  <a:close/>
                  <a:moveTo>
                    <a:pt x="11" y="111"/>
                  </a:moveTo>
                  <a:lnTo>
                    <a:pt x="11" y="111"/>
                  </a:lnTo>
                  <a:lnTo>
                    <a:pt x="11" y="111"/>
                  </a:lnTo>
                  <a:lnTo>
                    <a:pt x="11" y="111"/>
                  </a:lnTo>
                  <a:lnTo>
                    <a:pt x="11" y="111"/>
                  </a:lnTo>
                  <a:lnTo>
                    <a:pt x="11" y="111"/>
                  </a:lnTo>
                  <a:lnTo>
                    <a:pt x="11" y="111"/>
                  </a:lnTo>
                  <a:close/>
                  <a:moveTo>
                    <a:pt x="11" y="106"/>
                  </a:moveTo>
                  <a:lnTo>
                    <a:pt x="11" y="106"/>
                  </a:lnTo>
                  <a:lnTo>
                    <a:pt x="11" y="106"/>
                  </a:lnTo>
                  <a:lnTo>
                    <a:pt x="11" y="106"/>
                  </a:lnTo>
                  <a:lnTo>
                    <a:pt x="11" y="106"/>
                  </a:lnTo>
                  <a:lnTo>
                    <a:pt x="11" y="111"/>
                  </a:lnTo>
                  <a:lnTo>
                    <a:pt x="11" y="106"/>
                  </a:lnTo>
                  <a:close/>
                  <a:moveTo>
                    <a:pt x="11" y="106"/>
                  </a:moveTo>
                  <a:lnTo>
                    <a:pt x="11" y="106"/>
                  </a:lnTo>
                  <a:lnTo>
                    <a:pt x="11" y="106"/>
                  </a:lnTo>
                  <a:lnTo>
                    <a:pt x="11" y="106"/>
                  </a:lnTo>
                  <a:lnTo>
                    <a:pt x="11" y="106"/>
                  </a:lnTo>
                  <a:lnTo>
                    <a:pt x="11" y="106"/>
                  </a:lnTo>
                  <a:lnTo>
                    <a:pt x="11" y="106"/>
                  </a:lnTo>
                  <a:close/>
                  <a:moveTo>
                    <a:pt x="11" y="106"/>
                  </a:moveTo>
                  <a:lnTo>
                    <a:pt x="11" y="106"/>
                  </a:lnTo>
                  <a:lnTo>
                    <a:pt x="11" y="106"/>
                  </a:lnTo>
                  <a:lnTo>
                    <a:pt x="11" y="106"/>
                  </a:lnTo>
                  <a:lnTo>
                    <a:pt x="11" y="106"/>
                  </a:lnTo>
                  <a:lnTo>
                    <a:pt x="11" y="106"/>
                  </a:lnTo>
                  <a:lnTo>
                    <a:pt x="11" y="106"/>
                  </a:lnTo>
                  <a:close/>
                  <a:moveTo>
                    <a:pt x="11" y="106"/>
                  </a:moveTo>
                  <a:lnTo>
                    <a:pt x="11" y="106"/>
                  </a:lnTo>
                  <a:lnTo>
                    <a:pt x="17" y="106"/>
                  </a:lnTo>
                  <a:lnTo>
                    <a:pt x="17" y="106"/>
                  </a:lnTo>
                  <a:lnTo>
                    <a:pt x="11" y="106"/>
                  </a:lnTo>
                  <a:lnTo>
                    <a:pt x="11" y="106"/>
                  </a:lnTo>
                  <a:lnTo>
                    <a:pt x="11" y="106"/>
                  </a:lnTo>
                  <a:close/>
                  <a:moveTo>
                    <a:pt x="17" y="106"/>
                  </a:moveTo>
                  <a:lnTo>
                    <a:pt x="17" y="100"/>
                  </a:lnTo>
                  <a:lnTo>
                    <a:pt x="17" y="100"/>
                  </a:lnTo>
                  <a:lnTo>
                    <a:pt x="17" y="106"/>
                  </a:lnTo>
                  <a:lnTo>
                    <a:pt x="17" y="106"/>
                  </a:lnTo>
                  <a:lnTo>
                    <a:pt x="17" y="106"/>
                  </a:lnTo>
                  <a:lnTo>
                    <a:pt x="17" y="106"/>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23" y="95"/>
                  </a:lnTo>
                  <a:lnTo>
                    <a:pt x="23" y="95"/>
                  </a:lnTo>
                  <a:lnTo>
                    <a:pt x="23" y="95"/>
                  </a:lnTo>
                  <a:lnTo>
                    <a:pt x="17" y="100"/>
                  </a:lnTo>
                  <a:lnTo>
                    <a:pt x="17" y="100"/>
                  </a:lnTo>
                  <a:lnTo>
                    <a:pt x="17" y="100"/>
                  </a:lnTo>
                  <a:close/>
                  <a:moveTo>
                    <a:pt x="23" y="95"/>
                  </a:moveTo>
                  <a:lnTo>
                    <a:pt x="23" y="95"/>
                  </a:lnTo>
                  <a:lnTo>
                    <a:pt x="23" y="95"/>
                  </a:lnTo>
                  <a:lnTo>
                    <a:pt x="23" y="95"/>
                  </a:lnTo>
                  <a:lnTo>
                    <a:pt x="23" y="95"/>
                  </a:lnTo>
                  <a:lnTo>
                    <a:pt x="23" y="95"/>
                  </a:lnTo>
                  <a:lnTo>
                    <a:pt x="23" y="95"/>
                  </a:lnTo>
                  <a:close/>
                  <a:moveTo>
                    <a:pt x="23" y="95"/>
                  </a:moveTo>
                  <a:lnTo>
                    <a:pt x="23" y="95"/>
                  </a:lnTo>
                  <a:lnTo>
                    <a:pt x="23" y="95"/>
                  </a:lnTo>
                  <a:lnTo>
                    <a:pt x="23" y="95"/>
                  </a:lnTo>
                  <a:lnTo>
                    <a:pt x="23" y="95"/>
                  </a:lnTo>
                  <a:lnTo>
                    <a:pt x="23" y="95"/>
                  </a:lnTo>
                  <a:lnTo>
                    <a:pt x="23" y="95"/>
                  </a:lnTo>
                  <a:close/>
                  <a:moveTo>
                    <a:pt x="23" y="95"/>
                  </a:moveTo>
                  <a:lnTo>
                    <a:pt x="23" y="95"/>
                  </a:lnTo>
                  <a:lnTo>
                    <a:pt x="23" y="95"/>
                  </a:lnTo>
                  <a:lnTo>
                    <a:pt x="23" y="95"/>
                  </a:lnTo>
                  <a:lnTo>
                    <a:pt x="23" y="95"/>
                  </a:lnTo>
                  <a:lnTo>
                    <a:pt x="23" y="95"/>
                  </a:lnTo>
                  <a:lnTo>
                    <a:pt x="23" y="95"/>
                  </a:lnTo>
                  <a:close/>
                  <a:moveTo>
                    <a:pt x="23" y="95"/>
                  </a:moveTo>
                  <a:lnTo>
                    <a:pt x="23" y="95"/>
                  </a:lnTo>
                  <a:lnTo>
                    <a:pt x="23" y="95"/>
                  </a:lnTo>
                  <a:lnTo>
                    <a:pt x="23" y="95"/>
                  </a:lnTo>
                  <a:lnTo>
                    <a:pt x="23" y="95"/>
                  </a:lnTo>
                  <a:lnTo>
                    <a:pt x="23" y="95"/>
                  </a:lnTo>
                  <a:lnTo>
                    <a:pt x="23" y="95"/>
                  </a:lnTo>
                  <a:close/>
                  <a:moveTo>
                    <a:pt x="23" y="89"/>
                  </a:moveTo>
                  <a:lnTo>
                    <a:pt x="23" y="89"/>
                  </a:lnTo>
                  <a:lnTo>
                    <a:pt x="23" y="89"/>
                  </a:lnTo>
                  <a:lnTo>
                    <a:pt x="28" y="89"/>
                  </a:lnTo>
                  <a:lnTo>
                    <a:pt x="23" y="89"/>
                  </a:lnTo>
                  <a:lnTo>
                    <a:pt x="23" y="95"/>
                  </a:lnTo>
                  <a:lnTo>
                    <a:pt x="23" y="89"/>
                  </a:lnTo>
                  <a:close/>
                  <a:moveTo>
                    <a:pt x="28" y="89"/>
                  </a:moveTo>
                  <a:lnTo>
                    <a:pt x="28" y="89"/>
                  </a:lnTo>
                  <a:lnTo>
                    <a:pt x="28" y="89"/>
                  </a:lnTo>
                  <a:lnTo>
                    <a:pt x="28" y="89"/>
                  </a:lnTo>
                  <a:lnTo>
                    <a:pt x="28" y="89"/>
                  </a:lnTo>
                  <a:lnTo>
                    <a:pt x="28" y="89"/>
                  </a:lnTo>
                  <a:lnTo>
                    <a:pt x="28" y="89"/>
                  </a:lnTo>
                  <a:close/>
                  <a:moveTo>
                    <a:pt x="28" y="89"/>
                  </a:moveTo>
                  <a:lnTo>
                    <a:pt x="28" y="89"/>
                  </a:lnTo>
                  <a:lnTo>
                    <a:pt x="28" y="89"/>
                  </a:lnTo>
                  <a:lnTo>
                    <a:pt x="28" y="89"/>
                  </a:lnTo>
                  <a:lnTo>
                    <a:pt x="28" y="89"/>
                  </a:lnTo>
                  <a:lnTo>
                    <a:pt x="28" y="89"/>
                  </a:lnTo>
                  <a:lnTo>
                    <a:pt x="28" y="89"/>
                  </a:lnTo>
                  <a:close/>
                  <a:moveTo>
                    <a:pt x="28" y="89"/>
                  </a:moveTo>
                  <a:lnTo>
                    <a:pt x="28" y="89"/>
                  </a:lnTo>
                  <a:lnTo>
                    <a:pt x="28" y="89"/>
                  </a:lnTo>
                  <a:lnTo>
                    <a:pt x="28" y="89"/>
                  </a:lnTo>
                  <a:lnTo>
                    <a:pt x="28" y="89"/>
                  </a:lnTo>
                  <a:lnTo>
                    <a:pt x="28" y="89"/>
                  </a:lnTo>
                  <a:lnTo>
                    <a:pt x="28" y="89"/>
                  </a:lnTo>
                  <a:close/>
                  <a:moveTo>
                    <a:pt x="28" y="89"/>
                  </a:moveTo>
                  <a:lnTo>
                    <a:pt x="28" y="84"/>
                  </a:lnTo>
                  <a:lnTo>
                    <a:pt x="28" y="84"/>
                  </a:lnTo>
                  <a:lnTo>
                    <a:pt x="28" y="89"/>
                  </a:lnTo>
                  <a:lnTo>
                    <a:pt x="28" y="89"/>
                  </a:lnTo>
                  <a:lnTo>
                    <a:pt x="28" y="89"/>
                  </a:lnTo>
                  <a:lnTo>
                    <a:pt x="28" y="89"/>
                  </a:lnTo>
                  <a:close/>
                  <a:moveTo>
                    <a:pt x="28" y="84"/>
                  </a:moveTo>
                  <a:lnTo>
                    <a:pt x="28" y="84"/>
                  </a:lnTo>
                  <a:lnTo>
                    <a:pt x="28" y="84"/>
                  </a:lnTo>
                  <a:lnTo>
                    <a:pt x="28" y="84"/>
                  </a:lnTo>
                  <a:lnTo>
                    <a:pt x="28" y="84"/>
                  </a:lnTo>
                  <a:lnTo>
                    <a:pt x="28" y="84"/>
                  </a:lnTo>
                  <a:lnTo>
                    <a:pt x="28" y="84"/>
                  </a:lnTo>
                  <a:close/>
                  <a:moveTo>
                    <a:pt x="28" y="84"/>
                  </a:moveTo>
                  <a:lnTo>
                    <a:pt x="34" y="84"/>
                  </a:lnTo>
                  <a:lnTo>
                    <a:pt x="34" y="84"/>
                  </a:lnTo>
                  <a:lnTo>
                    <a:pt x="34" y="84"/>
                  </a:lnTo>
                  <a:lnTo>
                    <a:pt x="28" y="84"/>
                  </a:lnTo>
                  <a:lnTo>
                    <a:pt x="28" y="84"/>
                  </a:lnTo>
                  <a:lnTo>
                    <a:pt x="28" y="84"/>
                  </a:lnTo>
                  <a:close/>
                  <a:moveTo>
                    <a:pt x="34" y="84"/>
                  </a:moveTo>
                  <a:lnTo>
                    <a:pt x="34" y="84"/>
                  </a:lnTo>
                  <a:lnTo>
                    <a:pt x="34" y="84"/>
                  </a:lnTo>
                  <a:lnTo>
                    <a:pt x="34" y="84"/>
                  </a:lnTo>
                  <a:lnTo>
                    <a:pt x="34" y="84"/>
                  </a:lnTo>
                  <a:lnTo>
                    <a:pt x="34" y="84"/>
                  </a:lnTo>
                  <a:lnTo>
                    <a:pt x="34" y="84"/>
                  </a:lnTo>
                  <a:close/>
                  <a:moveTo>
                    <a:pt x="34" y="84"/>
                  </a:moveTo>
                  <a:lnTo>
                    <a:pt x="34" y="84"/>
                  </a:lnTo>
                  <a:lnTo>
                    <a:pt x="34" y="84"/>
                  </a:lnTo>
                  <a:lnTo>
                    <a:pt x="34" y="84"/>
                  </a:lnTo>
                  <a:lnTo>
                    <a:pt x="34" y="84"/>
                  </a:lnTo>
                  <a:lnTo>
                    <a:pt x="34" y="84"/>
                  </a:lnTo>
                  <a:lnTo>
                    <a:pt x="34" y="84"/>
                  </a:lnTo>
                  <a:close/>
                  <a:moveTo>
                    <a:pt x="34" y="84"/>
                  </a:moveTo>
                  <a:lnTo>
                    <a:pt x="34" y="78"/>
                  </a:lnTo>
                  <a:lnTo>
                    <a:pt x="34" y="78"/>
                  </a:lnTo>
                  <a:lnTo>
                    <a:pt x="34" y="78"/>
                  </a:lnTo>
                  <a:lnTo>
                    <a:pt x="34" y="84"/>
                  </a:lnTo>
                  <a:lnTo>
                    <a:pt x="34" y="84"/>
                  </a:lnTo>
                  <a:lnTo>
                    <a:pt x="34" y="84"/>
                  </a:lnTo>
                  <a:close/>
                  <a:moveTo>
                    <a:pt x="34" y="78"/>
                  </a:moveTo>
                  <a:lnTo>
                    <a:pt x="34" y="78"/>
                  </a:lnTo>
                  <a:lnTo>
                    <a:pt x="34" y="78"/>
                  </a:lnTo>
                  <a:lnTo>
                    <a:pt x="34" y="78"/>
                  </a:lnTo>
                  <a:lnTo>
                    <a:pt x="34" y="78"/>
                  </a:lnTo>
                  <a:lnTo>
                    <a:pt x="34" y="78"/>
                  </a:lnTo>
                  <a:lnTo>
                    <a:pt x="34" y="78"/>
                  </a:lnTo>
                  <a:close/>
                  <a:moveTo>
                    <a:pt x="34" y="78"/>
                  </a:moveTo>
                  <a:lnTo>
                    <a:pt x="34" y="78"/>
                  </a:lnTo>
                  <a:lnTo>
                    <a:pt x="34" y="78"/>
                  </a:lnTo>
                  <a:lnTo>
                    <a:pt x="34" y="78"/>
                  </a:lnTo>
                  <a:lnTo>
                    <a:pt x="34" y="78"/>
                  </a:lnTo>
                  <a:lnTo>
                    <a:pt x="34" y="78"/>
                  </a:lnTo>
                  <a:lnTo>
                    <a:pt x="34" y="78"/>
                  </a:lnTo>
                  <a:close/>
                  <a:moveTo>
                    <a:pt x="34" y="78"/>
                  </a:moveTo>
                  <a:lnTo>
                    <a:pt x="39" y="78"/>
                  </a:lnTo>
                  <a:lnTo>
                    <a:pt x="39" y="78"/>
                  </a:lnTo>
                  <a:lnTo>
                    <a:pt x="39" y="78"/>
                  </a:lnTo>
                  <a:lnTo>
                    <a:pt x="39" y="78"/>
                  </a:lnTo>
                  <a:lnTo>
                    <a:pt x="34" y="78"/>
                  </a:lnTo>
                  <a:lnTo>
                    <a:pt x="34" y="78"/>
                  </a:lnTo>
                  <a:close/>
                  <a:moveTo>
                    <a:pt x="39" y="78"/>
                  </a:moveTo>
                  <a:lnTo>
                    <a:pt x="39" y="78"/>
                  </a:lnTo>
                  <a:lnTo>
                    <a:pt x="39" y="78"/>
                  </a:lnTo>
                  <a:lnTo>
                    <a:pt x="39" y="78"/>
                  </a:lnTo>
                  <a:lnTo>
                    <a:pt x="39" y="78"/>
                  </a:lnTo>
                  <a:lnTo>
                    <a:pt x="39" y="78"/>
                  </a:lnTo>
                  <a:lnTo>
                    <a:pt x="39" y="78"/>
                  </a:lnTo>
                  <a:close/>
                  <a:moveTo>
                    <a:pt x="39" y="73"/>
                  </a:moveTo>
                  <a:lnTo>
                    <a:pt x="39" y="73"/>
                  </a:lnTo>
                  <a:lnTo>
                    <a:pt x="39" y="73"/>
                  </a:lnTo>
                  <a:lnTo>
                    <a:pt x="39" y="73"/>
                  </a:lnTo>
                  <a:lnTo>
                    <a:pt x="39" y="73"/>
                  </a:lnTo>
                  <a:lnTo>
                    <a:pt x="39" y="78"/>
                  </a:lnTo>
                  <a:lnTo>
                    <a:pt x="39" y="73"/>
                  </a:lnTo>
                  <a:close/>
                  <a:moveTo>
                    <a:pt x="39" y="73"/>
                  </a:moveTo>
                  <a:lnTo>
                    <a:pt x="39" y="73"/>
                  </a:lnTo>
                  <a:lnTo>
                    <a:pt x="39" y="73"/>
                  </a:lnTo>
                  <a:lnTo>
                    <a:pt x="39" y="73"/>
                  </a:lnTo>
                  <a:lnTo>
                    <a:pt x="39" y="73"/>
                  </a:lnTo>
                  <a:lnTo>
                    <a:pt x="39" y="73"/>
                  </a:lnTo>
                  <a:lnTo>
                    <a:pt x="39" y="73"/>
                  </a:lnTo>
                  <a:close/>
                  <a:moveTo>
                    <a:pt x="39" y="73"/>
                  </a:moveTo>
                  <a:lnTo>
                    <a:pt x="39" y="73"/>
                  </a:lnTo>
                  <a:lnTo>
                    <a:pt x="39" y="73"/>
                  </a:lnTo>
                  <a:lnTo>
                    <a:pt x="39" y="73"/>
                  </a:lnTo>
                  <a:lnTo>
                    <a:pt x="39" y="73"/>
                  </a:lnTo>
                  <a:lnTo>
                    <a:pt x="39" y="73"/>
                  </a:lnTo>
                  <a:lnTo>
                    <a:pt x="39" y="73"/>
                  </a:lnTo>
                  <a:close/>
                  <a:moveTo>
                    <a:pt x="39" y="73"/>
                  </a:moveTo>
                  <a:lnTo>
                    <a:pt x="39" y="73"/>
                  </a:lnTo>
                  <a:lnTo>
                    <a:pt x="45" y="73"/>
                  </a:lnTo>
                  <a:lnTo>
                    <a:pt x="45" y="73"/>
                  </a:lnTo>
                  <a:lnTo>
                    <a:pt x="39" y="73"/>
                  </a:lnTo>
                  <a:lnTo>
                    <a:pt x="39" y="73"/>
                  </a:lnTo>
                  <a:lnTo>
                    <a:pt x="39" y="73"/>
                  </a:lnTo>
                  <a:close/>
                  <a:moveTo>
                    <a:pt x="45" y="73"/>
                  </a:moveTo>
                  <a:lnTo>
                    <a:pt x="45" y="67"/>
                  </a:lnTo>
                  <a:lnTo>
                    <a:pt x="45" y="67"/>
                  </a:lnTo>
                  <a:lnTo>
                    <a:pt x="45" y="73"/>
                  </a:lnTo>
                  <a:lnTo>
                    <a:pt x="45" y="73"/>
                  </a:lnTo>
                  <a:lnTo>
                    <a:pt x="45" y="73"/>
                  </a:lnTo>
                  <a:lnTo>
                    <a:pt x="45" y="73"/>
                  </a:lnTo>
                  <a:close/>
                  <a:moveTo>
                    <a:pt x="45" y="67"/>
                  </a:moveTo>
                  <a:lnTo>
                    <a:pt x="45" y="67"/>
                  </a:lnTo>
                  <a:lnTo>
                    <a:pt x="45" y="67"/>
                  </a:lnTo>
                  <a:lnTo>
                    <a:pt x="45" y="67"/>
                  </a:lnTo>
                  <a:lnTo>
                    <a:pt x="45" y="67"/>
                  </a:lnTo>
                  <a:lnTo>
                    <a:pt x="45" y="67"/>
                  </a:lnTo>
                  <a:lnTo>
                    <a:pt x="45" y="67"/>
                  </a:lnTo>
                  <a:close/>
                  <a:moveTo>
                    <a:pt x="45" y="67"/>
                  </a:moveTo>
                  <a:lnTo>
                    <a:pt x="45" y="67"/>
                  </a:lnTo>
                  <a:lnTo>
                    <a:pt x="45" y="67"/>
                  </a:lnTo>
                  <a:lnTo>
                    <a:pt x="45" y="67"/>
                  </a:lnTo>
                  <a:lnTo>
                    <a:pt x="45" y="67"/>
                  </a:lnTo>
                  <a:lnTo>
                    <a:pt x="45" y="67"/>
                  </a:lnTo>
                  <a:lnTo>
                    <a:pt x="45" y="67"/>
                  </a:lnTo>
                  <a:close/>
                  <a:moveTo>
                    <a:pt x="45" y="67"/>
                  </a:moveTo>
                  <a:lnTo>
                    <a:pt x="45" y="67"/>
                  </a:lnTo>
                  <a:lnTo>
                    <a:pt x="45" y="67"/>
                  </a:lnTo>
                  <a:lnTo>
                    <a:pt x="45" y="67"/>
                  </a:lnTo>
                  <a:lnTo>
                    <a:pt x="45" y="67"/>
                  </a:lnTo>
                  <a:lnTo>
                    <a:pt x="45" y="67"/>
                  </a:lnTo>
                  <a:lnTo>
                    <a:pt x="45" y="67"/>
                  </a:lnTo>
                  <a:close/>
                  <a:moveTo>
                    <a:pt x="45" y="67"/>
                  </a:moveTo>
                  <a:lnTo>
                    <a:pt x="45" y="67"/>
                  </a:lnTo>
                  <a:lnTo>
                    <a:pt x="45" y="67"/>
                  </a:lnTo>
                  <a:lnTo>
                    <a:pt x="45" y="67"/>
                  </a:lnTo>
                  <a:lnTo>
                    <a:pt x="45" y="67"/>
                  </a:lnTo>
                  <a:lnTo>
                    <a:pt x="45" y="67"/>
                  </a:lnTo>
                  <a:lnTo>
                    <a:pt x="45" y="67"/>
                  </a:lnTo>
                  <a:close/>
                  <a:moveTo>
                    <a:pt x="45" y="67"/>
                  </a:moveTo>
                  <a:lnTo>
                    <a:pt x="50" y="61"/>
                  </a:lnTo>
                  <a:lnTo>
                    <a:pt x="50" y="61"/>
                  </a:lnTo>
                  <a:lnTo>
                    <a:pt x="50" y="61"/>
                  </a:lnTo>
                  <a:lnTo>
                    <a:pt x="50" y="67"/>
                  </a:lnTo>
                  <a:lnTo>
                    <a:pt x="45" y="67"/>
                  </a:lnTo>
                  <a:lnTo>
                    <a:pt x="45" y="67"/>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56"/>
                  </a:moveTo>
                  <a:lnTo>
                    <a:pt x="50" y="56"/>
                  </a:lnTo>
                  <a:lnTo>
                    <a:pt x="56" y="56"/>
                  </a:lnTo>
                  <a:lnTo>
                    <a:pt x="56" y="56"/>
                  </a:lnTo>
                  <a:lnTo>
                    <a:pt x="50" y="61"/>
                  </a:lnTo>
                  <a:lnTo>
                    <a:pt x="50" y="61"/>
                  </a:lnTo>
                  <a:lnTo>
                    <a:pt x="50" y="56"/>
                  </a:lnTo>
                  <a:close/>
                  <a:moveTo>
                    <a:pt x="56" y="56"/>
                  </a:moveTo>
                  <a:lnTo>
                    <a:pt x="56" y="56"/>
                  </a:lnTo>
                  <a:lnTo>
                    <a:pt x="56" y="56"/>
                  </a:lnTo>
                  <a:lnTo>
                    <a:pt x="56" y="56"/>
                  </a:lnTo>
                  <a:lnTo>
                    <a:pt x="56" y="56"/>
                  </a:lnTo>
                  <a:lnTo>
                    <a:pt x="56" y="56"/>
                  </a:lnTo>
                  <a:lnTo>
                    <a:pt x="56" y="56"/>
                  </a:lnTo>
                  <a:close/>
                  <a:moveTo>
                    <a:pt x="56" y="56"/>
                  </a:moveTo>
                  <a:lnTo>
                    <a:pt x="56" y="56"/>
                  </a:lnTo>
                  <a:lnTo>
                    <a:pt x="56" y="56"/>
                  </a:lnTo>
                  <a:lnTo>
                    <a:pt x="56" y="56"/>
                  </a:lnTo>
                  <a:lnTo>
                    <a:pt x="56" y="56"/>
                  </a:lnTo>
                  <a:lnTo>
                    <a:pt x="56" y="56"/>
                  </a:lnTo>
                  <a:lnTo>
                    <a:pt x="56" y="56"/>
                  </a:lnTo>
                  <a:close/>
                  <a:moveTo>
                    <a:pt x="56" y="56"/>
                  </a:moveTo>
                  <a:lnTo>
                    <a:pt x="56" y="56"/>
                  </a:lnTo>
                  <a:lnTo>
                    <a:pt x="56" y="56"/>
                  </a:lnTo>
                  <a:lnTo>
                    <a:pt x="56" y="56"/>
                  </a:lnTo>
                  <a:lnTo>
                    <a:pt x="56" y="56"/>
                  </a:lnTo>
                  <a:lnTo>
                    <a:pt x="56" y="56"/>
                  </a:lnTo>
                  <a:lnTo>
                    <a:pt x="56" y="56"/>
                  </a:lnTo>
                  <a:close/>
                  <a:moveTo>
                    <a:pt x="56" y="56"/>
                  </a:moveTo>
                  <a:lnTo>
                    <a:pt x="56" y="50"/>
                  </a:lnTo>
                  <a:lnTo>
                    <a:pt x="56" y="50"/>
                  </a:lnTo>
                  <a:lnTo>
                    <a:pt x="56" y="56"/>
                  </a:lnTo>
                  <a:lnTo>
                    <a:pt x="56" y="56"/>
                  </a:lnTo>
                  <a:lnTo>
                    <a:pt x="56" y="56"/>
                  </a:lnTo>
                  <a:lnTo>
                    <a:pt x="56" y="56"/>
                  </a:lnTo>
                  <a:close/>
                  <a:moveTo>
                    <a:pt x="56" y="50"/>
                  </a:moveTo>
                  <a:lnTo>
                    <a:pt x="56" y="50"/>
                  </a:lnTo>
                  <a:lnTo>
                    <a:pt x="56" y="50"/>
                  </a:lnTo>
                  <a:lnTo>
                    <a:pt x="56" y="50"/>
                  </a:lnTo>
                  <a:lnTo>
                    <a:pt x="56" y="50"/>
                  </a:lnTo>
                  <a:lnTo>
                    <a:pt x="56" y="50"/>
                  </a:lnTo>
                  <a:lnTo>
                    <a:pt x="56" y="50"/>
                  </a:lnTo>
                  <a:close/>
                  <a:moveTo>
                    <a:pt x="56" y="50"/>
                  </a:moveTo>
                  <a:lnTo>
                    <a:pt x="61" y="50"/>
                  </a:lnTo>
                  <a:lnTo>
                    <a:pt x="61" y="50"/>
                  </a:lnTo>
                  <a:lnTo>
                    <a:pt x="61" y="50"/>
                  </a:lnTo>
                  <a:lnTo>
                    <a:pt x="56" y="50"/>
                  </a:lnTo>
                  <a:lnTo>
                    <a:pt x="56" y="50"/>
                  </a:lnTo>
                  <a:lnTo>
                    <a:pt x="56"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45"/>
                  </a:lnTo>
                  <a:lnTo>
                    <a:pt x="61" y="45"/>
                  </a:lnTo>
                  <a:lnTo>
                    <a:pt x="61" y="45"/>
                  </a:lnTo>
                  <a:lnTo>
                    <a:pt x="61" y="50"/>
                  </a:lnTo>
                  <a:lnTo>
                    <a:pt x="61" y="50"/>
                  </a:lnTo>
                  <a:lnTo>
                    <a:pt x="61" y="50"/>
                  </a:lnTo>
                  <a:close/>
                  <a:moveTo>
                    <a:pt x="61" y="45"/>
                  </a:moveTo>
                  <a:lnTo>
                    <a:pt x="61" y="45"/>
                  </a:lnTo>
                  <a:lnTo>
                    <a:pt x="61" y="45"/>
                  </a:lnTo>
                  <a:lnTo>
                    <a:pt x="61" y="45"/>
                  </a:lnTo>
                  <a:lnTo>
                    <a:pt x="61" y="45"/>
                  </a:lnTo>
                  <a:lnTo>
                    <a:pt x="61" y="45"/>
                  </a:lnTo>
                  <a:lnTo>
                    <a:pt x="61" y="45"/>
                  </a:lnTo>
                  <a:close/>
                  <a:moveTo>
                    <a:pt x="61" y="45"/>
                  </a:moveTo>
                  <a:lnTo>
                    <a:pt x="61" y="45"/>
                  </a:lnTo>
                  <a:lnTo>
                    <a:pt x="61" y="45"/>
                  </a:lnTo>
                  <a:lnTo>
                    <a:pt x="61" y="45"/>
                  </a:lnTo>
                  <a:lnTo>
                    <a:pt x="61" y="45"/>
                  </a:lnTo>
                  <a:lnTo>
                    <a:pt x="61" y="45"/>
                  </a:lnTo>
                  <a:lnTo>
                    <a:pt x="61" y="45"/>
                  </a:lnTo>
                  <a:close/>
                  <a:moveTo>
                    <a:pt x="67" y="45"/>
                  </a:moveTo>
                  <a:lnTo>
                    <a:pt x="67" y="45"/>
                  </a:lnTo>
                  <a:lnTo>
                    <a:pt x="67" y="45"/>
                  </a:lnTo>
                  <a:lnTo>
                    <a:pt x="67" y="45"/>
                  </a:lnTo>
                  <a:lnTo>
                    <a:pt x="67" y="45"/>
                  </a:lnTo>
                  <a:lnTo>
                    <a:pt x="67" y="45"/>
                  </a:lnTo>
                  <a:lnTo>
                    <a:pt x="67" y="45"/>
                  </a:lnTo>
                  <a:close/>
                  <a:moveTo>
                    <a:pt x="67" y="45"/>
                  </a:moveTo>
                  <a:lnTo>
                    <a:pt x="67" y="45"/>
                  </a:lnTo>
                  <a:lnTo>
                    <a:pt x="67" y="45"/>
                  </a:lnTo>
                  <a:lnTo>
                    <a:pt x="67" y="45"/>
                  </a:lnTo>
                  <a:lnTo>
                    <a:pt x="67" y="45"/>
                  </a:lnTo>
                  <a:lnTo>
                    <a:pt x="67" y="45"/>
                  </a:lnTo>
                  <a:lnTo>
                    <a:pt x="67" y="45"/>
                  </a:lnTo>
                  <a:close/>
                  <a:moveTo>
                    <a:pt x="67" y="39"/>
                  </a:moveTo>
                  <a:lnTo>
                    <a:pt x="67" y="39"/>
                  </a:lnTo>
                  <a:lnTo>
                    <a:pt x="67" y="39"/>
                  </a:lnTo>
                  <a:lnTo>
                    <a:pt x="67" y="39"/>
                  </a:lnTo>
                  <a:lnTo>
                    <a:pt x="67" y="45"/>
                  </a:lnTo>
                  <a:lnTo>
                    <a:pt x="67" y="45"/>
                  </a:lnTo>
                  <a:lnTo>
                    <a:pt x="67" y="39"/>
                  </a:lnTo>
                  <a:close/>
                  <a:moveTo>
                    <a:pt x="67" y="39"/>
                  </a:moveTo>
                  <a:lnTo>
                    <a:pt x="67" y="39"/>
                  </a:lnTo>
                  <a:lnTo>
                    <a:pt x="67" y="39"/>
                  </a:lnTo>
                  <a:lnTo>
                    <a:pt x="67" y="39"/>
                  </a:lnTo>
                  <a:lnTo>
                    <a:pt x="67" y="39"/>
                  </a:lnTo>
                  <a:lnTo>
                    <a:pt x="67" y="39"/>
                  </a:lnTo>
                  <a:lnTo>
                    <a:pt x="67" y="39"/>
                  </a:lnTo>
                  <a:close/>
                  <a:moveTo>
                    <a:pt x="67" y="39"/>
                  </a:moveTo>
                  <a:lnTo>
                    <a:pt x="67" y="39"/>
                  </a:lnTo>
                  <a:lnTo>
                    <a:pt x="67" y="39"/>
                  </a:lnTo>
                  <a:lnTo>
                    <a:pt x="67" y="39"/>
                  </a:lnTo>
                  <a:lnTo>
                    <a:pt x="67" y="39"/>
                  </a:lnTo>
                  <a:lnTo>
                    <a:pt x="67" y="39"/>
                  </a:lnTo>
                  <a:lnTo>
                    <a:pt x="67" y="39"/>
                  </a:lnTo>
                  <a:close/>
                  <a:moveTo>
                    <a:pt x="67" y="39"/>
                  </a:moveTo>
                  <a:lnTo>
                    <a:pt x="72" y="39"/>
                  </a:lnTo>
                  <a:lnTo>
                    <a:pt x="72" y="39"/>
                  </a:lnTo>
                  <a:lnTo>
                    <a:pt x="72" y="39"/>
                  </a:lnTo>
                  <a:lnTo>
                    <a:pt x="67" y="39"/>
                  </a:lnTo>
                  <a:lnTo>
                    <a:pt x="67" y="39"/>
                  </a:lnTo>
                  <a:lnTo>
                    <a:pt x="67" y="39"/>
                  </a:lnTo>
                  <a:close/>
                  <a:moveTo>
                    <a:pt x="72" y="39"/>
                  </a:moveTo>
                  <a:lnTo>
                    <a:pt x="72" y="34"/>
                  </a:lnTo>
                  <a:lnTo>
                    <a:pt x="72" y="34"/>
                  </a:lnTo>
                  <a:lnTo>
                    <a:pt x="72" y="39"/>
                  </a:lnTo>
                  <a:lnTo>
                    <a:pt x="72" y="39"/>
                  </a:lnTo>
                  <a:lnTo>
                    <a:pt x="72" y="39"/>
                  </a:lnTo>
                  <a:lnTo>
                    <a:pt x="72" y="39"/>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8" y="28"/>
                  </a:lnTo>
                  <a:lnTo>
                    <a:pt x="78" y="28"/>
                  </a:lnTo>
                  <a:lnTo>
                    <a:pt x="78" y="28"/>
                  </a:lnTo>
                  <a:lnTo>
                    <a:pt x="78" y="34"/>
                  </a:lnTo>
                  <a:lnTo>
                    <a:pt x="72" y="34"/>
                  </a:lnTo>
                  <a:lnTo>
                    <a:pt x="72" y="34"/>
                  </a:lnTo>
                  <a:close/>
                  <a:moveTo>
                    <a:pt x="78" y="28"/>
                  </a:moveTo>
                  <a:lnTo>
                    <a:pt x="78" y="28"/>
                  </a:lnTo>
                  <a:lnTo>
                    <a:pt x="78" y="28"/>
                  </a:lnTo>
                  <a:lnTo>
                    <a:pt x="78" y="28"/>
                  </a:lnTo>
                  <a:lnTo>
                    <a:pt x="78" y="28"/>
                  </a:lnTo>
                  <a:lnTo>
                    <a:pt x="78" y="28"/>
                  </a:lnTo>
                  <a:lnTo>
                    <a:pt x="78" y="28"/>
                  </a:lnTo>
                  <a:close/>
                  <a:moveTo>
                    <a:pt x="78" y="28"/>
                  </a:moveTo>
                  <a:lnTo>
                    <a:pt x="78" y="28"/>
                  </a:lnTo>
                  <a:lnTo>
                    <a:pt x="78" y="28"/>
                  </a:lnTo>
                  <a:lnTo>
                    <a:pt x="78" y="28"/>
                  </a:lnTo>
                  <a:lnTo>
                    <a:pt x="78" y="28"/>
                  </a:lnTo>
                  <a:lnTo>
                    <a:pt x="78" y="28"/>
                  </a:lnTo>
                  <a:lnTo>
                    <a:pt x="78" y="28"/>
                  </a:lnTo>
                  <a:close/>
                  <a:moveTo>
                    <a:pt x="78" y="28"/>
                  </a:moveTo>
                  <a:lnTo>
                    <a:pt x="78" y="28"/>
                  </a:lnTo>
                  <a:lnTo>
                    <a:pt x="78" y="28"/>
                  </a:lnTo>
                  <a:lnTo>
                    <a:pt x="78" y="28"/>
                  </a:lnTo>
                  <a:lnTo>
                    <a:pt x="78" y="28"/>
                  </a:lnTo>
                  <a:lnTo>
                    <a:pt x="78" y="28"/>
                  </a:lnTo>
                  <a:lnTo>
                    <a:pt x="78" y="28"/>
                  </a:lnTo>
                  <a:close/>
                  <a:moveTo>
                    <a:pt x="78" y="28"/>
                  </a:moveTo>
                  <a:lnTo>
                    <a:pt x="78" y="28"/>
                  </a:lnTo>
                  <a:lnTo>
                    <a:pt x="78" y="28"/>
                  </a:lnTo>
                  <a:lnTo>
                    <a:pt x="78" y="28"/>
                  </a:lnTo>
                  <a:lnTo>
                    <a:pt x="78" y="28"/>
                  </a:lnTo>
                  <a:lnTo>
                    <a:pt x="78" y="28"/>
                  </a:lnTo>
                  <a:lnTo>
                    <a:pt x="78" y="28"/>
                  </a:lnTo>
                  <a:close/>
                  <a:moveTo>
                    <a:pt x="78" y="23"/>
                  </a:moveTo>
                  <a:lnTo>
                    <a:pt x="78" y="23"/>
                  </a:lnTo>
                  <a:lnTo>
                    <a:pt x="84" y="23"/>
                  </a:lnTo>
                  <a:lnTo>
                    <a:pt x="84" y="23"/>
                  </a:lnTo>
                  <a:lnTo>
                    <a:pt x="78" y="28"/>
                  </a:lnTo>
                  <a:lnTo>
                    <a:pt x="78" y="28"/>
                  </a:lnTo>
                  <a:lnTo>
                    <a:pt x="78" y="23"/>
                  </a:lnTo>
                  <a:close/>
                  <a:moveTo>
                    <a:pt x="84" y="23"/>
                  </a:moveTo>
                  <a:lnTo>
                    <a:pt x="84" y="23"/>
                  </a:lnTo>
                  <a:lnTo>
                    <a:pt x="84" y="23"/>
                  </a:lnTo>
                  <a:lnTo>
                    <a:pt x="84" y="23"/>
                  </a:lnTo>
                  <a:lnTo>
                    <a:pt x="84" y="23"/>
                  </a:lnTo>
                  <a:lnTo>
                    <a:pt x="84" y="23"/>
                  </a:lnTo>
                  <a:lnTo>
                    <a:pt x="84" y="23"/>
                  </a:lnTo>
                  <a:close/>
                  <a:moveTo>
                    <a:pt x="84" y="23"/>
                  </a:moveTo>
                  <a:lnTo>
                    <a:pt x="84" y="23"/>
                  </a:lnTo>
                  <a:lnTo>
                    <a:pt x="84" y="23"/>
                  </a:lnTo>
                  <a:lnTo>
                    <a:pt x="84" y="23"/>
                  </a:lnTo>
                  <a:lnTo>
                    <a:pt x="84" y="23"/>
                  </a:lnTo>
                  <a:lnTo>
                    <a:pt x="84" y="23"/>
                  </a:lnTo>
                  <a:lnTo>
                    <a:pt x="84" y="23"/>
                  </a:lnTo>
                  <a:close/>
                  <a:moveTo>
                    <a:pt x="84" y="23"/>
                  </a:moveTo>
                  <a:lnTo>
                    <a:pt x="84" y="23"/>
                  </a:lnTo>
                  <a:lnTo>
                    <a:pt x="84" y="23"/>
                  </a:lnTo>
                  <a:lnTo>
                    <a:pt x="84" y="23"/>
                  </a:lnTo>
                  <a:lnTo>
                    <a:pt x="84" y="23"/>
                  </a:lnTo>
                  <a:lnTo>
                    <a:pt x="84" y="23"/>
                  </a:lnTo>
                  <a:lnTo>
                    <a:pt x="84" y="23"/>
                  </a:lnTo>
                  <a:close/>
                  <a:moveTo>
                    <a:pt x="84" y="23"/>
                  </a:moveTo>
                  <a:lnTo>
                    <a:pt x="84" y="17"/>
                  </a:lnTo>
                  <a:lnTo>
                    <a:pt x="84" y="17"/>
                  </a:lnTo>
                  <a:lnTo>
                    <a:pt x="84" y="23"/>
                  </a:lnTo>
                  <a:lnTo>
                    <a:pt x="84" y="23"/>
                  </a:lnTo>
                  <a:lnTo>
                    <a:pt x="84" y="23"/>
                  </a:lnTo>
                  <a:lnTo>
                    <a:pt x="84" y="23"/>
                  </a:lnTo>
                  <a:close/>
                  <a:moveTo>
                    <a:pt x="84" y="17"/>
                  </a:moveTo>
                  <a:lnTo>
                    <a:pt x="84" y="17"/>
                  </a:lnTo>
                  <a:lnTo>
                    <a:pt x="84" y="17"/>
                  </a:lnTo>
                  <a:lnTo>
                    <a:pt x="84" y="17"/>
                  </a:lnTo>
                  <a:lnTo>
                    <a:pt x="84" y="17"/>
                  </a:lnTo>
                  <a:lnTo>
                    <a:pt x="84" y="17"/>
                  </a:lnTo>
                  <a:lnTo>
                    <a:pt x="84" y="17"/>
                  </a:lnTo>
                  <a:close/>
                  <a:moveTo>
                    <a:pt x="84" y="17"/>
                  </a:moveTo>
                  <a:lnTo>
                    <a:pt x="89" y="17"/>
                  </a:lnTo>
                  <a:lnTo>
                    <a:pt x="89" y="17"/>
                  </a:lnTo>
                  <a:lnTo>
                    <a:pt x="89" y="17"/>
                  </a:lnTo>
                  <a:lnTo>
                    <a:pt x="84" y="17"/>
                  </a:lnTo>
                  <a:lnTo>
                    <a:pt x="84" y="17"/>
                  </a:lnTo>
                  <a:lnTo>
                    <a:pt x="84" y="17"/>
                  </a:lnTo>
                  <a:close/>
                  <a:moveTo>
                    <a:pt x="89" y="17"/>
                  </a:moveTo>
                  <a:lnTo>
                    <a:pt x="89" y="17"/>
                  </a:lnTo>
                  <a:lnTo>
                    <a:pt x="89" y="17"/>
                  </a:lnTo>
                  <a:lnTo>
                    <a:pt x="89" y="17"/>
                  </a:lnTo>
                  <a:lnTo>
                    <a:pt x="89" y="17"/>
                  </a:lnTo>
                  <a:lnTo>
                    <a:pt x="89" y="17"/>
                  </a:lnTo>
                  <a:lnTo>
                    <a:pt x="89" y="17"/>
                  </a:lnTo>
                  <a:close/>
                  <a:moveTo>
                    <a:pt x="89" y="17"/>
                  </a:moveTo>
                  <a:lnTo>
                    <a:pt x="89" y="17"/>
                  </a:lnTo>
                  <a:lnTo>
                    <a:pt x="89" y="17"/>
                  </a:lnTo>
                  <a:lnTo>
                    <a:pt x="89" y="17"/>
                  </a:lnTo>
                  <a:lnTo>
                    <a:pt x="89" y="17"/>
                  </a:lnTo>
                  <a:lnTo>
                    <a:pt x="89" y="17"/>
                  </a:lnTo>
                  <a:lnTo>
                    <a:pt x="89" y="17"/>
                  </a:lnTo>
                  <a:close/>
                  <a:moveTo>
                    <a:pt x="89" y="17"/>
                  </a:moveTo>
                  <a:lnTo>
                    <a:pt x="89" y="12"/>
                  </a:lnTo>
                  <a:lnTo>
                    <a:pt x="89" y="12"/>
                  </a:lnTo>
                  <a:lnTo>
                    <a:pt x="89" y="12"/>
                  </a:lnTo>
                  <a:lnTo>
                    <a:pt x="89" y="17"/>
                  </a:lnTo>
                  <a:lnTo>
                    <a:pt x="89" y="17"/>
                  </a:lnTo>
                  <a:lnTo>
                    <a:pt x="89" y="17"/>
                  </a:lnTo>
                  <a:close/>
                  <a:moveTo>
                    <a:pt x="89" y="12"/>
                  </a:moveTo>
                  <a:lnTo>
                    <a:pt x="89" y="12"/>
                  </a:lnTo>
                  <a:lnTo>
                    <a:pt x="89" y="12"/>
                  </a:lnTo>
                  <a:lnTo>
                    <a:pt x="89" y="12"/>
                  </a:lnTo>
                  <a:lnTo>
                    <a:pt x="89" y="12"/>
                  </a:lnTo>
                  <a:lnTo>
                    <a:pt x="89" y="12"/>
                  </a:lnTo>
                  <a:lnTo>
                    <a:pt x="89" y="12"/>
                  </a:lnTo>
                  <a:close/>
                  <a:moveTo>
                    <a:pt x="89" y="12"/>
                  </a:moveTo>
                  <a:lnTo>
                    <a:pt x="89" y="12"/>
                  </a:lnTo>
                  <a:lnTo>
                    <a:pt x="89" y="12"/>
                  </a:lnTo>
                  <a:lnTo>
                    <a:pt x="89" y="12"/>
                  </a:lnTo>
                  <a:lnTo>
                    <a:pt x="89" y="12"/>
                  </a:lnTo>
                  <a:lnTo>
                    <a:pt x="89" y="12"/>
                  </a:lnTo>
                  <a:lnTo>
                    <a:pt x="89" y="12"/>
                  </a:lnTo>
                  <a:close/>
                  <a:moveTo>
                    <a:pt x="95" y="12"/>
                  </a:moveTo>
                  <a:lnTo>
                    <a:pt x="95" y="12"/>
                  </a:lnTo>
                  <a:lnTo>
                    <a:pt x="95" y="12"/>
                  </a:lnTo>
                  <a:lnTo>
                    <a:pt x="95" y="12"/>
                  </a:lnTo>
                  <a:lnTo>
                    <a:pt x="95" y="12"/>
                  </a:lnTo>
                  <a:lnTo>
                    <a:pt x="95" y="12"/>
                  </a:lnTo>
                  <a:lnTo>
                    <a:pt x="95" y="12"/>
                  </a:lnTo>
                  <a:close/>
                  <a:moveTo>
                    <a:pt x="95" y="12"/>
                  </a:moveTo>
                  <a:lnTo>
                    <a:pt x="95" y="12"/>
                  </a:lnTo>
                  <a:lnTo>
                    <a:pt x="95" y="12"/>
                  </a:lnTo>
                  <a:lnTo>
                    <a:pt x="95" y="12"/>
                  </a:lnTo>
                  <a:lnTo>
                    <a:pt x="95" y="12"/>
                  </a:lnTo>
                  <a:lnTo>
                    <a:pt x="95" y="12"/>
                  </a:lnTo>
                  <a:lnTo>
                    <a:pt x="95" y="12"/>
                  </a:lnTo>
                  <a:close/>
                  <a:moveTo>
                    <a:pt x="95" y="6"/>
                  </a:moveTo>
                  <a:lnTo>
                    <a:pt x="95" y="6"/>
                  </a:lnTo>
                  <a:lnTo>
                    <a:pt x="95" y="6"/>
                  </a:lnTo>
                  <a:lnTo>
                    <a:pt x="95" y="6"/>
                  </a:lnTo>
                  <a:lnTo>
                    <a:pt x="95" y="12"/>
                  </a:lnTo>
                  <a:lnTo>
                    <a:pt x="95" y="12"/>
                  </a:lnTo>
                  <a:lnTo>
                    <a:pt x="95" y="6"/>
                  </a:lnTo>
                  <a:close/>
                  <a:moveTo>
                    <a:pt x="95" y="6"/>
                  </a:moveTo>
                  <a:lnTo>
                    <a:pt x="95" y="6"/>
                  </a:lnTo>
                  <a:lnTo>
                    <a:pt x="95" y="6"/>
                  </a:lnTo>
                  <a:lnTo>
                    <a:pt x="95" y="6"/>
                  </a:lnTo>
                  <a:lnTo>
                    <a:pt x="95" y="6"/>
                  </a:lnTo>
                  <a:lnTo>
                    <a:pt x="95" y="6"/>
                  </a:lnTo>
                  <a:lnTo>
                    <a:pt x="95" y="6"/>
                  </a:lnTo>
                  <a:close/>
                  <a:moveTo>
                    <a:pt x="95" y="6"/>
                  </a:moveTo>
                  <a:lnTo>
                    <a:pt x="95" y="6"/>
                  </a:lnTo>
                  <a:lnTo>
                    <a:pt x="95" y="6"/>
                  </a:lnTo>
                  <a:lnTo>
                    <a:pt x="95" y="6"/>
                  </a:lnTo>
                  <a:lnTo>
                    <a:pt x="95" y="6"/>
                  </a:lnTo>
                  <a:lnTo>
                    <a:pt x="95" y="6"/>
                  </a:lnTo>
                  <a:lnTo>
                    <a:pt x="95" y="6"/>
                  </a:lnTo>
                  <a:close/>
                  <a:moveTo>
                    <a:pt x="95" y="6"/>
                  </a:moveTo>
                  <a:lnTo>
                    <a:pt x="100" y="6"/>
                  </a:lnTo>
                  <a:lnTo>
                    <a:pt x="100" y="6"/>
                  </a:lnTo>
                  <a:lnTo>
                    <a:pt x="100" y="6"/>
                  </a:lnTo>
                  <a:lnTo>
                    <a:pt x="95" y="6"/>
                  </a:lnTo>
                  <a:lnTo>
                    <a:pt x="95" y="6"/>
                  </a:lnTo>
                  <a:lnTo>
                    <a:pt x="95" y="6"/>
                  </a:lnTo>
                  <a:close/>
                  <a:moveTo>
                    <a:pt x="100" y="6"/>
                  </a:moveTo>
                  <a:lnTo>
                    <a:pt x="100" y="0"/>
                  </a:lnTo>
                  <a:lnTo>
                    <a:pt x="100" y="0"/>
                  </a:lnTo>
                  <a:lnTo>
                    <a:pt x="100" y="6"/>
                  </a:lnTo>
                  <a:lnTo>
                    <a:pt x="100" y="6"/>
                  </a:lnTo>
                  <a:lnTo>
                    <a:pt x="100" y="6"/>
                  </a:lnTo>
                  <a:lnTo>
                    <a:pt x="10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5" name="Freeform 2073"/>
            <p:cNvSpPr/>
            <p:nvPr/>
          </p:nvSpPr>
          <p:spPr bwMode="auto">
            <a:xfrm>
              <a:off x="2971801" y="34385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6" name="Freeform 2074"/>
            <p:cNvSpPr/>
            <p:nvPr/>
          </p:nvSpPr>
          <p:spPr bwMode="auto">
            <a:xfrm>
              <a:off x="2971801" y="34385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7" name="Freeform 2075"/>
            <p:cNvSpPr>
              <a:spLocks noEditPoints="1"/>
            </p:cNvSpPr>
            <p:nvPr/>
          </p:nvSpPr>
          <p:spPr bwMode="auto">
            <a:xfrm>
              <a:off x="2963864" y="3235325"/>
              <a:ext cx="149225" cy="193675"/>
            </a:xfrm>
            <a:custGeom>
              <a:avLst/>
              <a:gdLst>
                <a:gd name="T0" fmla="*/ 0 w 94"/>
                <a:gd name="T1" fmla="*/ 116 h 122"/>
                <a:gd name="T2" fmla="*/ 0 w 94"/>
                <a:gd name="T3" fmla="*/ 116 h 122"/>
                <a:gd name="T4" fmla="*/ 0 w 94"/>
                <a:gd name="T5" fmla="*/ 116 h 122"/>
                <a:gd name="T6" fmla="*/ 5 w 94"/>
                <a:gd name="T7" fmla="*/ 111 h 122"/>
                <a:gd name="T8" fmla="*/ 5 w 94"/>
                <a:gd name="T9" fmla="*/ 111 h 122"/>
                <a:gd name="T10" fmla="*/ 5 w 94"/>
                <a:gd name="T11" fmla="*/ 105 h 122"/>
                <a:gd name="T12" fmla="*/ 11 w 94"/>
                <a:gd name="T13" fmla="*/ 105 h 122"/>
                <a:gd name="T14" fmla="*/ 11 w 94"/>
                <a:gd name="T15" fmla="*/ 105 h 122"/>
                <a:gd name="T16" fmla="*/ 11 w 94"/>
                <a:gd name="T17" fmla="*/ 100 h 122"/>
                <a:gd name="T18" fmla="*/ 11 w 94"/>
                <a:gd name="T19" fmla="*/ 100 h 122"/>
                <a:gd name="T20" fmla="*/ 16 w 94"/>
                <a:gd name="T21" fmla="*/ 100 h 122"/>
                <a:gd name="T22" fmla="*/ 16 w 94"/>
                <a:gd name="T23" fmla="*/ 100 h 122"/>
                <a:gd name="T24" fmla="*/ 16 w 94"/>
                <a:gd name="T25" fmla="*/ 94 h 122"/>
                <a:gd name="T26" fmla="*/ 16 w 94"/>
                <a:gd name="T27" fmla="*/ 94 h 122"/>
                <a:gd name="T28" fmla="*/ 22 w 94"/>
                <a:gd name="T29" fmla="*/ 89 h 122"/>
                <a:gd name="T30" fmla="*/ 22 w 94"/>
                <a:gd name="T31" fmla="*/ 89 h 122"/>
                <a:gd name="T32" fmla="*/ 22 w 94"/>
                <a:gd name="T33" fmla="*/ 89 h 122"/>
                <a:gd name="T34" fmla="*/ 28 w 94"/>
                <a:gd name="T35" fmla="*/ 83 h 122"/>
                <a:gd name="T36" fmla="*/ 28 w 94"/>
                <a:gd name="T37" fmla="*/ 83 h 122"/>
                <a:gd name="T38" fmla="*/ 28 w 94"/>
                <a:gd name="T39" fmla="*/ 83 h 122"/>
                <a:gd name="T40" fmla="*/ 28 w 94"/>
                <a:gd name="T41" fmla="*/ 83 h 122"/>
                <a:gd name="T42" fmla="*/ 33 w 94"/>
                <a:gd name="T43" fmla="*/ 78 h 122"/>
                <a:gd name="T44" fmla="*/ 33 w 94"/>
                <a:gd name="T45" fmla="*/ 78 h 122"/>
                <a:gd name="T46" fmla="*/ 33 w 94"/>
                <a:gd name="T47" fmla="*/ 78 h 122"/>
                <a:gd name="T48" fmla="*/ 39 w 94"/>
                <a:gd name="T49" fmla="*/ 72 h 122"/>
                <a:gd name="T50" fmla="*/ 39 w 94"/>
                <a:gd name="T51" fmla="*/ 72 h 122"/>
                <a:gd name="T52" fmla="*/ 39 w 94"/>
                <a:gd name="T53" fmla="*/ 66 h 122"/>
                <a:gd name="T54" fmla="*/ 39 w 94"/>
                <a:gd name="T55" fmla="*/ 66 h 122"/>
                <a:gd name="T56" fmla="*/ 44 w 94"/>
                <a:gd name="T57" fmla="*/ 66 h 122"/>
                <a:gd name="T58" fmla="*/ 44 w 94"/>
                <a:gd name="T59" fmla="*/ 61 h 122"/>
                <a:gd name="T60" fmla="*/ 44 w 94"/>
                <a:gd name="T61" fmla="*/ 61 h 122"/>
                <a:gd name="T62" fmla="*/ 50 w 94"/>
                <a:gd name="T63" fmla="*/ 61 h 122"/>
                <a:gd name="T64" fmla="*/ 50 w 94"/>
                <a:gd name="T65" fmla="*/ 61 h 122"/>
                <a:gd name="T66" fmla="*/ 50 w 94"/>
                <a:gd name="T67" fmla="*/ 55 h 122"/>
                <a:gd name="T68" fmla="*/ 50 w 94"/>
                <a:gd name="T69" fmla="*/ 55 h 122"/>
                <a:gd name="T70" fmla="*/ 55 w 94"/>
                <a:gd name="T71" fmla="*/ 50 h 122"/>
                <a:gd name="T72" fmla="*/ 55 w 94"/>
                <a:gd name="T73" fmla="*/ 50 h 122"/>
                <a:gd name="T74" fmla="*/ 55 w 94"/>
                <a:gd name="T75" fmla="*/ 50 h 122"/>
                <a:gd name="T76" fmla="*/ 61 w 94"/>
                <a:gd name="T77" fmla="*/ 44 h 122"/>
                <a:gd name="T78" fmla="*/ 61 w 94"/>
                <a:gd name="T79" fmla="*/ 44 h 122"/>
                <a:gd name="T80" fmla="*/ 61 w 94"/>
                <a:gd name="T81" fmla="*/ 44 h 122"/>
                <a:gd name="T82" fmla="*/ 61 w 94"/>
                <a:gd name="T83" fmla="*/ 44 h 122"/>
                <a:gd name="T84" fmla="*/ 66 w 94"/>
                <a:gd name="T85" fmla="*/ 39 h 122"/>
                <a:gd name="T86" fmla="*/ 66 w 94"/>
                <a:gd name="T87" fmla="*/ 39 h 122"/>
                <a:gd name="T88" fmla="*/ 66 w 94"/>
                <a:gd name="T89" fmla="*/ 39 h 122"/>
                <a:gd name="T90" fmla="*/ 72 w 94"/>
                <a:gd name="T91" fmla="*/ 33 h 122"/>
                <a:gd name="T92" fmla="*/ 72 w 94"/>
                <a:gd name="T93" fmla="*/ 33 h 122"/>
                <a:gd name="T94" fmla="*/ 72 w 94"/>
                <a:gd name="T95" fmla="*/ 28 h 122"/>
                <a:gd name="T96" fmla="*/ 72 w 94"/>
                <a:gd name="T97" fmla="*/ 28 h 122"/>
                <a:gd name="T98" fmla="*/ 77 w 94"/>
                <a:gd name="T99" fmla="*/ 28 h 122"/>
                <a:gd name="T100" fmla="*/ 77 w 94"/>
                <a:gd name="T101" fmla="*/ 22 h 122"/>
                <a:gd name="T102" fmla="*/ 77 w 94"/>
                <a:gd name="T103" fmla="*/ 22 h 122"/>
                <a:gd name="T104" fmla="*/ 83 w 94"/>
                <a:gd name="T105" fmla="*/ 22 h 122"/>
                <a:gd name="T106" fmla="*/ 83 w 94"/>
                <a:gd name="T107" fmla="*/ 22 h 122"/>
                <a:gd name="T108" fmla="*/ 83 w 94"/>
                <a:gd name="T109" fmla="*/ 17 h 122"/>
                <a:gd name="T110" fmla="*/ 83 w 94"/>
                <a:gd name="T111" fmla="*/ 17 h 122"/>
                <a:gd name="T112" fmla="*/ 89 w 94"/>
                <a:gd name="T113" fmla="*/ 11 h 122"/>
                <a:gd name="T114" fmla="*/ 89 w 94"/>
                <a:gd name="T115" fmla="*/ 11 h 122"/>
                <a:gd name="T116" fmla="*/ 89 w 94"/>
                <a:gd name="T117" fmla="*/ 11 h 122"/>
                <a:gd name="T118" fmla="*/ 94 w 94"/>
                <a:gd name="T119" fmla="*/ 5 h 122"/>
                <a:gd name="T120" fmla="*/ 94 w 94"/>
                <a:gd name="T121" fmla="*/ 5 h 122"/>
                <a:gd name="T122" fmla="*/ 94 w 94"/>
                <a:gd name="T123" fmla="*/ 5 h 122"/>
                <a:gd name="T124" fmla="*/ 94 w 94"/>
                <a:gd name="T1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122">
                  <a:moveTo>
                    <a:pt x="0" y="116"/>
                  </a:moveTo>
                  <a:lnTo>
                    <a:pt x="0" y="116"/>
                  </a:lnTo>
                  <a:lnTo>
                    <a:pt x="0" y="116"/>
                  </a:lnTo>
                  <a:lnTo>
                    <a:pt x="0" y="116"/>
                  </a:lnTo>
                  <a:lnTo>
                    <a:pt x="0" y="122"/>
                  </a:lnTo>
                  <a:lnTo>
                    <a:pt x="0" y="122"/>
                  </a:lnTo>
                  <a:lnTo>
                    <a:pt x="0" y="116"/>
                  </a:lnTo>
                  <a:close/>
                  <a:moveTo>
                    <a:pt x="0" y="116"/>
                  </a:moveTo>
                  <a:lnTo>
                    <a:pt x="0" y="116"/>
                  </a:lnTo>
                  <a:lnTo>
                    <a:pt x="0" y="116"/>
                  </a:lnTo>
                  <a:lnTo>
                    <a:pt x="0" y="116"/>
                  </a:lnTo>
                  <a:lnTo>
                    <a:pt x="0" y="116"/>
                  </a:lnTo>
                  <a:lnTo>
                    <a:pt x="0" y="116"/>
                  </a:lnTo>
                  <a:lnTo>
                    <a:pt x="0" y="116"/>
                  </a:lnTo>
                  <a:close/>
                  <a:moveTo>
                    <a:pt x="0" y="116"/>
                  </a:moveTo>
                  <a:lnTo>
                    <a:pt x="0" y="116"/>
                  </a:lnTo>
                  <a:lnTo>
                    <a:pt x="0" y="116"/>
                  </a:lnTo>
                  <a:lnTo>
                    <a:pt x="0" y="116"/>
                  </a:lnTo>
                  <a:lnTo>
                    <a:pt x="0" y="116"/>
                  </a:lnTo>
                  <a:lnTo>
                    <a:pt x="0" y="116"/>
                  </a:lnTo>
                  <a:lnTo>
                    <a:pt x="0" y="116"/>
                  </a:lnTo>
                  <a:close/>
                  <a:moveTo>
                    <a:pt x="0" y="116"/>
                  </a:moveTo>
                  <a:lnTo>
                    <a:pt x="0" y="116"/>
                  </a:lnTo>
                  <a:lnTo>
                    <a:pt x="0" y="116"/>
                  </a:lnTo>
                  <a:lnTo>
                    <a:pt x="0" y="116"/>
                  </a:lnTo>
                  <a:lnTo>
                    <a:pt x="0" y="116"/>
                  </a:lnTo>
                  <a:lnTo>
                    <a:pt x="0" y="116"/>
                  </a:lnTo>
                  <a:lnTo>
                    <a:pt x="0" y="116"/>
                  </a:lnTo>
                  <a:close/>
                  <a:moveTo>
                    <a:pt x="0" y="116"/>
                  </a:moveTo>
                  <a:lnTo>
                    <a:pt x="5" y="111"/>
                  </a:lnTo>
                  <a:lnTo>
                    <a:pt x="5" y="111"/>
                  </a:lnTo>
                  <a:lnTo>
                    <a:pt x="5" y="116"/>
                  </a:lnTo>
                  <a:lnTo>
                    <a:pt x="0" y="116"/>
                  </a:lnTo>
                  <a:lnTo>
                    <a:pt x="0" y="116"/>
                  </a:lnTo>
                  <a:lnTo>
                    <a:pt x="0" y="116"/>
                  </a:lnTo>
                  <a:close/>
                  <a:moveTo>
                    <a:pt x="5" y="111"/>
                  </a:moveTo>
                  <a:lnTo>
                    <a:pt x="5" y="111"/>
                  </a:lnTo>
                  <a:lnTo>
                    <a:pt x="5" y="111"/>
                  </a:lnTo>
                  <a:lnTo>
                    <a:pt x="5" y="111"/>
                  </a:lnTo>
                  <a:lnTo>
                    <a:pt x="5" y="111"/>
                  </a:lnTo>
                  <a:lnTo>
                    <a:pt x="5" y="111"/>
                  </a:lnTo>
                  <a:lnTo>
                    <a:pt x="5" y="111"/>
                  </a:lnTo>
                  <a:close/>
                  <a:moveTo>
                    <a:pt x="5" y="111"/>
                  </a:moveTo>
                  <a:lnTo>
                    <a:pt x="5" y="111"/>
                  </a:lnTo>
                  <a:lnTo>
                    <a:pt x="5" y="111"/>
                  </a:lnTo>
                  <a:lnTo>
                    <a:pt x="5" y="111"/>
                  </a:lnTo>
                  <a:lnTo>
                    <a:pt x="5" y="111"/>
                  </a:lnTo>
                  <a:lnTo>
                    <a:pt x="5" y="111"/>
                  </a:lnTo>
                  <a:lnTo>
                    <a:pt x="5" y="111"/>
                  </a:lnTo>
                  <a:close/>
                  <a:moveTo>
                    <a:pt x="5" y="111"/>
                  </a:moveTo>
                  <a:lnTo>
                    <a:pt x="5" y="111"/>
                  </a:lnTo>
                  <a:lnTo>
                    <a:pt x="5" y="111"/>
                  </a:lnTo>
                  <a:lnTo>
                    <a:pt x="5" y="111"/>
                  </a:lnTo>
                  <a:lnTo>
                    <a:pt x="5" y="111"/>
                  </a:lnTo>
                  <a:lnTo>
                    <a:pt x="5" y="111"/>
                  </a:lnTo>
                  <a:lnTo>
                    <a:pt x="5" y="111"/>
                  </a:lnTo>
                  <a:close/>
                  <a:moveTo>
                    <a:pt x="5" y="111"/>
                  </a:moveTo>
                  <a:lnTo>
                    <a:pt x="5" y="111"/>
                  </a:lnTo>
                  <a:lnTo>
                    <a:pt x="5" y="111"/>
                  </a:lnTo>
                  <a:lnTo>
                    <a:pt x="5" y="111"/>
                  </a:lnTo>
                  <a:lnTo>
                    <a:pt x="5" y="111"/>
                  </a:lnTo>
                  <a:lnTo>
                    <a:pt x="5" y="111"/>
                  </a:lnTo>
                  <a:lnTo>
                    <a:pt x="5" y="111"/>
                  </a:lnTo>
                  <a:close/>
                  <a:moveTo>
                    <a:pt x="5" y="111"/>
                  </a:moveTo>
                  <a:lnTo>
                    <a:pt x="5" y="105"/>
                  </a:lnTo>
                  <a:lnTo>
                    <a:pt x="5" y="105"/>
                  </a:lnTo>
                  <a:lnTo>
                    <a:pt x="5" y="105"/>
                  </a:lnTo>
                  <a:lnTo>
                    <a:pt x="5" y="111"/>
                  </a:lnTo>
                  <a:lnTo>
                    <a:pt x="5" y="111"/>
                  </a:lnTo>
                  <a:lnTo>
                    <a:pt x="5" y="111"/>
                  </a:lnTo>
                  <a:close/>
                  <a:moveTo>
                    <a:pt x="11" y="105"/>
                  </a:moveTo>
                  <a:lnTo>
                    <a:pt x="11" y="105"/>
                  </a:lnTo>
                  <a:lnTo>
                    <a:pt x="11" y="105"/>
                  </a:lnTo>
                  <a:lnTo>
                    <a:pt x="11" y="105"/>
                  </a:lnTo>
                  <a:lnTo>
                    <a:pt x="11" y="105"/>
                  </a:lnTo>
                  <a:lnTo>
                    <a:pt x="11" y="105"/>
                  </a:lnTo>
                  <a:lnTo>
                    <a:pt x="11" y="105"/>
                  </a:lnTo>
                  <a:close/>
                  <a:moveTo>
                    <a:pt x="11" y="105"/>
                  </a:moveTo>
                  <a:lnTo>
                    <a:pt x="11" y="105"/>
                  </a:lnTo>
                  <a:lnTo>
                    <a:pt x="11" y="105"/>
                  </a:lnTo>
                  <a:lnTo>
                    <a:pt x="11" y="105"/>
                  </a:lnTo>
                  <a:lnTo>
                    <a:pt x="11" y="105"/>
                  </a:lnTo>
                  <a:lnTo>
                    <a:pt x="11" y="105"/>
                  </a:lnTo>
                  <a:lnTo>
                    <a:pt x="11" y="105"/>
                  </a:lnTo>
                  <a:close/>
                  <a:moveTo>
                    <a:pt x="11" y="105"/>
                  </a:moveTo>
                  <a:lnTo>
                    <a:pt x="11" y="105"/>
                  </a:lnTo>
                  <a:lnTo>
                    <a:pt x="11" y="105"/>
                  </a:lnTo>
                  <a:lnTo>
                    <a:pt x="11" y="105"/>
                  </a:lnTo>
                  <a:lnTo>
                    <a:pt x="11" y="105"/>
                  </a:lnTo>
                  <a:lnTo>
                    <a:pt x="11" y="105"/>
                  </a:lnTo>
                  <a:lnTo>
                    <a:pt x="11" y="105"/>
                  </a:lnTo>
                  <a:close/>
                  <a:moveTo>
                    <a:pt x="11" y="105"/>
                  </a:moveTo>
                  <a:lnTo>
                    <a:pt x="11" y="105"/>
                  </a:lnTo>
                  <a:lnTo>
                    <a:pt x="11" y="105"/>
                  </a:lnTo>
                  <a:lnTo>
                    <a:pt x="11" y="105"/>
                  </a:lnTo>
                  <a:lnTo>
                    <a:pt x="11" y="105"/>
                  </a:lnTo>
                  <a:lnTo>
                    <a:pt x="11" y="105"/>
                  </a:lnTo>
                  <a:lnTo>
                    <a:pt x="11" y="105"/>
                  </a:lnTo>
                  <a:close/>
                  <a:moveTo>
                    <a:pt x="11" y="100"/>
                  </a:moveTo>
                  <a:lnTo>
                    <a:pt x="11" y="100"/>
                  </a:lnTo>
                  <a:lnTo>
                    <a:pt x="11" y="100"/>
                  </a:lnTo>
                  <a:lnTo>
                    <a:pt x="11" y="100"/>
                  </a:lnTo>
                  <a:lnTo>
                    <a:pt x="11" y="105"/>
                  </a:lnTo>
                  <a:lnTo>
                    <a:pt x="11" y="105"/>
                  </a:lnTo>
                  <a:lnTo>
                    <a:pt x="11" y="100"/>
                  </a:lnTo>
                  <a:close/>
                  <a:moveTo>
                    <a:pt x="11" y="100"/>
                  </a:moveTo>
                  <a:lnTo>
                    <a:pt x="16" y="100"/>
                  </a:lnTo>
                  <a:lnTo>
                    <a:pt x="16" y="100"/>
                  </a:lnTo>
                  <a:lnTo>
                    <a:pt x="16" y="100"/>
                  </a:lnTo>
                  <a:lnTo>
                    <a:pt x="11" y="100"/>
                  </a:lnTo>
                  <a:lnTo>
                    <a:pt x="11" y="100"/>
                  </a:lnTo>
                  <a:lnTo>
                    <a:pt x="11" y="100"/>
                  </a:lnTo>
                  <a:close/>
                  <a:moveTo>
                    <a:pt x="16" y="100"/>
                  </a:moveTo>
                  <a:lnTo>
                    <a:pt x="16" y="100"/>
                  </a:lnTo>
                  <a:lnTo>
                    <a:pt x="16" y="100"/>
                  </a:lnTo>
                  <a:lnTo>
                    <a:pt x="16" y="100"/>
                  </a:lnTo>
                  <a:lnTo>
                    <a:pt x="16" y="100"/>
                  </a:lnTo>
                  <a:lnTo>
                    <a:pt x="16" y="100"/>
                  </a:lnTo>
                  <a:lnTo>
                    <a:pt x="16" y="100"/>
                  </a:lnTo>
                  <a:close/>
                  <a:moveTo>
                    <a:pt x="16" y="100"/>
                  </a:moveTo>
                  <a:lnTo>
                    <a:pt x="16" y="100"/>
                  </a:lnTo>
                  <a:lnTo>
                    <a:pt x="16" y="100"/>
                  </a:lnTo>
                  <a:lnTo>
                    <a:pt x="16" y="100"/>
                  </a:lnTo>
                  <a:lnTo>
                    <a:pt x="16" y="100"/>
                  </a:lnTo>
                  <a:lnTo>
                    <a:pt x="16" y="100"/>
                  </a:lnTo>
                  <a:lnTo>
                    <a:pt x="16" y="100"/>
                  </a:lnTo>
                  <a:close/>
                  <a:moveTo>
                    <a:pt x="16" y="100"/>
                  </a:moveTo>
                  <a:lnTo>
                    <a:pt x="16" y="94"/>
                  </a:lnTo>
                  <a:lnTo>
                    <a:pt x="16" y="94"/>
                  </a:lnTo>
                  <a:lnTo>
                    <a:pt x="16" y="100"/>
                  </a:lnTo>
                  <a:lnTo>
                    <a:pt x="16" y="100"/>
                  </a:lnTo>
                  <a:lnTo>
                    <a:pt x="16" y="100"/>
                  </a:lnTo>
                  <a:lnTo>
                    <a:pt x="16" y="100"/>
                  </a:lnTo>
                  <a:close/>
                  <a:moveTo>
                    <a:pt x="16" y="94"/>
                  </a:moveTo>
                  <a:lnTo>
                    <a:pt x="16" y="94"/>
                  </a:lnTo>
                  <a:lnTo>
                    <a:pt x="16" y="94"/>
                  </a:lnTo>
                  <a:lnTo>
                    <a:pt x="16" y="94"/>
                  </a:lnTo>
                  <a:lnTo>
                    <a:pt x="16" y="94"/>
                  </a:lnTo>
                  <a:lnTo>
                    <a:pt x="16" y="94"/>
                  </a:lnTo>
                  <a:lnTo>
                    <a:pt x="16" y="94"/>
                  </a:lnTo>
                  <a:close/>
                  <a:moveTo>
                    <a:pt x="16" y="94"/>
                  </a:moveTo>
                  <a:lnTo>
                    <a:pt x="16" y="94"/>
                  </a:lnTo>
                  <a:lnTo>
                    <a:pt x="16" y="94"/>
                  </a:lnTo>
                  <a:lnTo>
                    <a:pt x="16" y="94"/>
                  </a:lnTo>
                  <a:lnTo>
                    <a:pt x="16" y="94"/>
                  </a:lnTo>
                  <a:lnTo>
                    <a:pt x="16" y="94"/>
                  </a:lnTo>
                  <a:lnTo>
                    <a:pt x="16" y="94"/>
                  </a:lnTo>
                  <a:close/>
                  <a:moveTo>
                    <a:pt x="16" y="94"/>
                  </a:moveTo>
                  <a:lnTo>
                    <a:pt x="22" y="94"/>
                  </a:lnTo>
                  <a:lnTo>
                    <a:pt x="22" y="94"/>
                  </a:lnTo>
                  <a:lnTo>
                    <a:pt x="22" y="94"/>
                  </a:lnTo>
                  <a:lnTo>
                    <a:pt x="16" y="94"/>
                  </a:lnTo>
                  <a:lnTo>
                    <a:pt x="16" y="94"/>
                  </a:lnTo>
                  <a:lnTo>
                    <a:pt x="16" y="94"/>
                  </a:lnTo>
                  <a:close/>
                  <a:moveTo>
                    <a:pt x="22" y="94"/>
                  </a:moveTo>
                  <a:lnTo>
                    <a:pt x="22" y="94"/>
                  </a:lnTo>
                  <a:lnTo>
                    <a:pt x="22" y="94"/>
                  </a:lnTo>
                  <a:lnTo>
                    <a:pt x="22" y="94"/>
                  </a:lnTo>
                  <a:lnTo>
                    <a:pt x="22" y="94"/>
                  </a:lnTo>
                  <a:lnTo>
                    <a:pt x="22" y="94"/>
                  </a:lnTo>
                  <a:lnTo>
                    <a:pt x="22" y="94"/>
                  </a:lnTo>
                  <a:close/>
                  <a:moveTo>
                    <a:pt x="22" y="94"/>
                  </a:moveTo>
                  <a:lnTo>
                    <a:pt x="22" y="89"/>
                  </a:lnTo>
                  <a:lnTo>
                    <a:pt x="22" y="89"/>
                  </a:lnTo>
                  <a:lnTo>
                    <a:pt x="22" y="89"/>
                  </a:lnTo>
                  <a:lnTo>
                    <a:pt x="22" y="94"/>
                  </a:lnTo>
                  <a:lnTo>
                    <a:pt x="22" y="94"/>
                  </a:lnTo>
                  <a:lnTo>
                    <a:pt x="22" y="94"/>
                  </a:lnTo>
                  <a:close/>
                  <a:moveTo>
                    <a:pt x="22" y="89"/>
                  </a:moveTo>
                  <a:lnTo>
                    <a:pt x="22" y="89"/>
                  </a:lnTo>
                  <a:lnTo>
                    <a:pt x="22" y="89"/>
                  </a:lnTo>
                  <a:lnTo>
                    <a:pt x="22" y="89"/>
                  </a:lnTo>
                  <a:lnTo>
                    <a:pt x="22" y="89"/>
                  </a:lnTo>
                  <a:lnTo>
                    <a:pt x="22" y="89"/>
                  </a:lnTo>
                  <a:lnTo>
                    <a:pt x="22" y="89"/>
                  </a:lnTo>
                  <a:close/>
                  <a:moveTo>
                    <a:pt x="22" y="89"/>
                  </a:moveTo>
                  <a:lnTo>
                    <a:pt x="22" y="89"/>
                  </a:lnTo>
                  <a:lnTo>
                    <a:pt x="22" y="89"/>
                  </a:lnTo>
                  <a:lnTo>
                    <a:pt x="22" y="89"/>
                  </a:lnTo>
                  <a:lnTo>
                    <a:pt x="22" y="89"/>
                  </a:lnTo>
                  <a:lnTo>
                    <a:pt x="22" y="89"/>
                  </a:lnTo>
                  <a:lnTo>
                    <a:pt x="22" y="89"/>
                  </a:lnTo>
                  <a:close/>
                  <a:moveTo>
                    <a:pt x="22" y="89"/>
                  </a:moveTo>
                  <a:lnTo>
                    <a:pt x="22" y="89"/>
                  </a:lnTo>
                  <a:lnTo>
                    <a:pt x="28" y="89"/>
                  </a:lnTo>
                  <a:lnTo>
                    <a:pt x="28" y="89"/>
                  </a:lnTo>
                  <a:lnTo>
                    <a:pt x="22" y="89"/>
                  </a:lnTo>
                  <a:lnTo>
                    <a:pt x="22" y="89"/>
                  </a:lnTo>
                  <a:lnTo>
                    <a:pt x="22" y="89"/>
                  </a:lnTo>
                  <a:close/>
                  <a:moveTo>
                    <a:pt x="28" y="89"/>
                  </a:moveTo>
                  <a:lnTo>
                    <a:pt x="28" y="89"/>
                  </a:lnTo>
                  <a:lnTo>
                    <a:pt x="28" y="89"/>
                  </a:lnTo>
                  <a:lnTo>
                    <a:pt x="28" y="89"/>
                  </a:lnTo>
                  <a:lnTo>
                    <a:pt x="28" y="89"/>
                  </a:lnTo>
                  <a:lnTo>
                    <a:pt x="28" y="89"/>
                  </a:lnTo>
                  <a:lnTo>
                    <a:pt x="28" y="89"/>
                  </a:lnTo>
                  <a:close/>
                  <a:moveTo>
                    <a:pt x="28" y="83"/>
                  </a:moveTo>
                  <a:lnTo>
                    <a:pt x="28" y="83"/>
                  </a:lnTo>
                  <a:lnTo>
                    <a:pt x="28" y="83"/>
                  </a:lnTo>
                  <a:lnTo>
                    <a:pt x="28" y="83"/>
                  </a:lnTo>
                  <a:lnTo>
                    <a:pt x="28" y="89"/>
                  </a:lnTo>
                  <a:lnTo>
                    <a:pt x="28" y="89"/>
                  </a:lnTo>
                  <a:lnTo>
                    <a:pt x="28" y="83"/>
                  </a:lnTo>
                  <a:close/>
                  <a:moveTo>
                    <a:pt x="28" y="83"/>
                  </a:moveTo>
                  <a:lnTo>
                    <a:pt x="28" y="83"/>
                  </a:lnTo>
                  <a:lnTo>
                    <a:pt x="28" y="83"/>
                  </a:lnTo>
                  <a:lnTo>
                    <a:pt x="28" y="83"/>
                  </a:lnTo>
                  <a:lnTo>
                    <a:pt x="28" y="83"/>
                  </a:lnTo>
                  <a:lnTo>
                    <a:pt x="28" y="83"/>
                  </a:lnTo>
                  <a:lnTo>
                    <a:pt x="28" y="83"/>
                  </a:lnTo>
                  <a:close/>
                  <a:moveTo>
                    <a:pt x="28" y="83"/>
                  </a:moveTo>
                  <a:lnTo>
                    <a:pt x="28" y="83"/>
                  </a:lnTo>
                  <a:lnTo>
                    <a:pt x="28" y="83"/>
                  </a:lnTo>
                  <a:lnTo>
                    <a:pt x="28" y="83"/>
                  </a:lnTo>
                  <a:lnTo>
                    <a:pt x="28" y="83"/>
                  </a:lnTo>
                  <a:lnTo>
                    <a:pt x="28" y="83"/>
                  </a:lnTo>
                  <a:lnTo>
                    <a:pt x="28" y="83"/>
                  </a:lnTo>
                  <a:close/>
                  <a:moveTo>
                    <a:pt x="28" y="83"/>
                  </a:moveTo>
                  <a:lnTo>
                    <a:pt x="28" y="83"/>
                  </a:lnTo>
                  <a:lnTo>
                    <a:pt x="28" y="83"/>
                  </a:lnTo>
                  <a:lnTo>
                    <a:pt x="28" y="83"/>
                  </a:lnTo>
                  <a:lnTo>
                    <a:pt x="28" y="83"/>
                  </a:lnTo>
                  <a:lnTo>
                    <a:pt x="28" y="83"/>
                  </a:lnTo>
                  <a:lnTo>
                    <a:pt x="28" y="83"/>
                  </a:lnTo>
                  <a:close/>
                  <a:moveTo>
                    <a:pt x="28" y="83"/>
                  </a:moveTo>
                  <a:lnTo>
                    <a:pt x="33" y="83"/>
                  </a:lnTo>
                  <a:lnTo>
                    <a:pt x="33" y="78"/>
                  </a:lnTo>
                  <a:lnTo>
                    <a:pt x="33" y="83"/>
                  </a:lnTo>
                  <a:lnTo>
                    <a:pt x="28" y="83"/>
                  </a:lnTo>
                  <a:lnTo>
                    <a:pt x="28" y="83"/>
                  </a:lnTo>
                  <a:lnTo>
                    <a:pt x="28" y="83"/>
                  </a:lnTo>
                  <a:close/>
                  <a:moveTo>
                    <a:pt x="33" y="78"/>
                  </a:moveTo>
                  <a:lnTo>
                    <a:pt x="33" y="78"/>
                  </a:lnTo>
                  <a:lnTo>
                    <a:pt x="33" y="78"/>
                  </a:lnTo>
                  <a:lnTo>
                    <a:pt x="33" y="78"/>
                  </a:lnTo>
                  <a:lnTo>
                    <a:pt x="33" y="78"/>
                  </a:lnTo>
                  <a:lnTo>
                    <a:pt x="33" y="78"/>
                  </a:lnTo>
                  <a:lnTo>
                    <a:pt x="33" y="78"/>
                  </a:lnTo>
                  <a:close/>
                  <a:moveTo>
                    <a:pt x="33" y="78"/>
                  </a:moveTo>
                  <a:lnTo>
                    <a:pt x="33" y="78"/>
                  </a:lnTo>
                  <a:lnTo>
                    <a:pt x="33" y="78"/>
                  </a:lnTo>
                  <a:lnTo>
                    <a:pt x="33" y="78"/>
                  </a:lnTo>
                  <a:lnTo>
                    <a:pt x="33" y="78"/>
                  </a:lnTo>
                  <a:lnTo>
                    <a:pt x="33" y="78"/>
                  </a:lnTo>
                  <a:lnTo>
                    <a:pt x="33" y="78"/>
                  </a:lnTo>
                  <a:close/>
                  <a:moveTo>
                    <a:pt x="33" y="78"/>
                  </a:moveTo>
                  <a:lnTo>
                    <a:pt x="33" y="78"/>
                  </a:lnTo>
                  <a:lnTo>
                    <a:pt x="33" y="78"/>
                  </a:lnTo>
                  <a:lnTo>
                    <a:pt x="33" y="78"/>
                  </a:lnTo>
                  <a:lnTo>
                    <a:pt x="33" y="78"/>
                  </a:lnTo>
                  <a:lnTo>
                    <a:pt x="33" y="78"/>
                  </a:lnTo>
                  <a:lnTo>
                    <a:pt x="33" y="78"/>
                  </a:lnTo>
                  <a:close/>
                  <a:moveTo>
                    <a:pt x="33" y="78"/>
                  </a:moveTo>
                  <a:lnTo>
                    <a:pt x="33" y="78"/>
                  </a:lnTo>
                  <a:lnTo>
                    <a:pt x="33" y="78"/>
                  </a:lnTo>
                  <a:lnTo>
                    <a:pt x="33" y="78"/>
                  </a:lnTo>
                  <a:lnTo>
                    <a:pt x="33" y="78"/>
                  </a:lnTo>
                  <a:lnTo>
                    <a:pt x="33" y="78"/>
                  </a:lnTo>
                  <a:lnTo>
                    <a:pt x="33" y="78"/>
                  </a:lnTo>
                  <a:close/>
                  <a:moveTo>
                    <a:pt x="33" y="78"/>
                  </a:moveTo>
                  <a:lnTo>
                    <a:pt x="33" y="72"/>
                  </a:lnTo>
                  <a:lnTo>
                    <a:pt x="33" y="72"/>
                  </a:lnTo>
                  <a:lnTo>
                    <a:pt x="33" y="72"/>
                  </a:lnTo>
                  <a:lnTo>
                    <a:pt x="33" y="78"/>
                  </a:lnTo>
                  <a:lnTo>
                    <a:pt x="33" y="78"/>
                  </a:lnTo>
                  <a:lnTo>
                    <a:pt x="33" y="78"/>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66"/>
                  </a:moveTo>
                  <a:lnTo>
                    <a:pt x="39" y="66"/>
                  </a:lnTo>
                  <a:lnTo>
                    <a:pt x="39" y="66"/>
                  </a:lnTo>
                  <a:lnTo>
                    <a:pt x="39" y="66"/>
                  </a:lnTo>
                  <a:lnTo>
                    <a:pt x="39" y="72"/>
                  </a:lnTo>
                  <a:lnTo>
                    <a:pt x="39" y="72"/>
                  </a:lnTo>
                  <a:lnTo>
                    <a:pt x="39" y="66"/>
                  </a:lnTo>
                  <a:close/>
                  <a:moveTo>
                    <a:pt x="39" y="66"/>
                  </a:moveTo>
                  <a:lnTo>
                    <a:pt x="44" y="66"/>
                  </a:lnTo>
                  <a:lnTo>
                    <a:pt x="44" y="66"/>
                  </a:lnTo>
                  <a:lnTo>
                    <a:pt x="44" y="66"/>
                  </a:lnTo>
                  <a:lnTo>
                    <a:pt x="39" y="66"/>
                  </a:lnTo>
                  <a:lnTo>
                    <a:pt x="39" y="66"/>
                  </a:lnTo>
                  <a:lnTo>
                    <a:pt x="39" y="66"/>
                  </a:lnTo>
                  <a:close/>
                  <a:moveTo>
                    <a:pt x="44" y="66"/>
                  </a:moveTo>
                  <a:lnTo>
                    <a:pt x="44" y="66"/>
                  </a:lnTo>
                  <a:lnTo>
                    <a:pt x="44" y="66"/>
                  </a:lnTo>
                  <a:lnTo>
                    <a:pt x="44" y="66"/>
                  </a:lnTo>
                  <a:lnTo>
                    <a:pt x="44" y="66"/>
                  </a:lnTo>
                  <a:lnTo>
                    <a:pt x="44" y="66"/>
                  </a:lnTo>
                  <a:lnTo>
                    <a:pt x="44" y="66"/>
                  </a:lnTo>
                  <a:close/>
                  <a:moveTo>
                    <a:pt x="44" y="66"/>
                  </a:moveTo>
                  <a:lnTo>
                    <a:pt x="44" y="66"/>
                  </a:lnTo>
                  <a:lnTo>
                    <a:pt x="44" y="66"/>
                  </a:lnTo>
                  <a:lnTo>
                    <a:pt x="44" y="66"/>
                  </a:lnTo>
                  <a:lnTo>
                    <a:pt x="44" y="66"/>
                  </a:lnTo>
                  <a:lnTo>
                    <a:pt x="44" y="66"/>
                  </a:lnTo>
                  <a:lnTo>
                    <a:pt x="44" y="66"/>
                  </a:lnTo>
                  <a:close/>
                  <a:moveTo>
                    <a:pt x="44" y="66"/>
                  </a:moveTo>
                  <a:lnTo>
                    <a:pt x="44" y="66"/>
                  </a:lnTo>
                  <a:lnTo>
                    <a:pt x="44" y="61"/>
                  </a:lnTo>
                  <a:lnTo>
                    <a:pt x="44" y="66"/>
                  </a:lnTo>
                  <a:lnTo>
                    <a:pt x="44" y="66"/>
                  </a:lnTo>
                  <a:lnTo>
                    <a:pt x="44" y="66"/>
                  </a:lnTo>
                  <a:lnTo>
                    <a:pt x="44" y="66"/>
                  </a:lnTo>
                  <a:close/>
                  <a:moveTo>
                    <a:pt x="44" y="61"/>
                  </a:moveTo>
                  <a:lnTo>
                    <a:pt x="44" y="61"/>
                  </a:lnTo>
                  <a:lnTo>
                    <a:pt x="44" y="61"/>
                  </a:lnTo>
                  <a:lnTo>
                    <a:pt x="44" y="61"/>
                  </a:lnTo>
                  <a:lnTo>
                    <a:pt x="44" y="61"/>
                  </a:lnTo>
                  <a:lnTo>
                    <a:pt x="44" y="61"/>
                  </a:lnTo>
                  <a:lnTo>
                    <a:pt x="44" y="61"/>
                  </a:lnTo>
                  <a:close/>
                  <a:moveTo>
                    <a:pt x="44" y="61"/>
                  </a:moveTo>
                  <a:lnTo>
                    <a:pt x="44" y="61"/>
                  </a:lnTo>
                  <a:lnTo>
                    <a:pt x="44" y="61"/>
                  </a:lnTo>
                  <a:lnTo>
                    <a:pt x="44" y="61"/>
                  </a:lnTo>
                  <a:lnTo>
                    <a:pt x="44" y="61"/>
                  </a:lnTo>
                  <a:lnTo>
                    <a:pt x="44" y="61"/>
                  </a:lnTo>
                  <a:lnTo>
                    <a:pt x="44" y="61"/>
                  </a:lnTo>
                  <a:close/>
                  <a:moveTo>
                    <a:pt x="44" y="61"/>
                  </a:moveTo>
                  <a:lnTo>
                    <a:pt x="50" y="61"/>
                  </a:lnTo>
                  <a:lnTo>
                    <a:pt x="50" y="61"/>
                  </a:lnTo>
                  <a:lnTo>
                    <a:pt x="50" y="61"/>
                  </a:lnTo>
                  <a:lnTo>
                    <a:pt x="50" y="61"/>
                  </a:lnTo>
                  <a:lnTo>
                    <a:pt x="44" y="61"/>
                  </a:lnTo>
                  <a:lnTo>
                    <a:pt x="44" y="61"/>
                  </a:lnTo>
                  <a:close/>
                  <a:moveTo>
                    <a:pt x="50" y="61"/>
                  </a:moveTo>
                  <a:lnTo>
                    <a:pt x="50" y="61"/>
                  </a:lnTo>
                  <a:lnTo>
                    <a:pt x="50" y="61"/>
                  </a:lnTo>
                  <a:lnTo>
                    <a:pt x="50" y="61"/>
                  </a:lnTo>
                  <a:lnTo>
                    <a:pt x="50" y="61"/>
                  </a:lnTo>
                  <a:lnTo>
                    <a:pt x="50" y="61"/>
                  </a:lnTo>
                  <a:lnTo>
                    <a:pt x="50" y="61"/>
                  </a:lnTo>
                  <a:close/>
                  <a:moveTo>
                    <a:pt x="50" y="61"/>
                  </a:moveTo>
                  <a:lnTo>
                    <a:pt x="50" y="55"/>
                  </a:lnTo>
                  <a:lnTo>
                    <a:pt x="50" y="55"/>
                  </a:lnTo>
                  <a:lnTo>
                    <a:pt x="50" y="55"/>
                  </a:lnTo>
                  <a:lnTo>
                    <a:pt x="50" y="61"/>
                  </a:lnTo>
                  <a:lnTo>
                    <a:pt x="50" y="61"/>
                  </a:lnTo>
                  <a:lnTo>
                    <a:pt x="50" y="61"/>
                  </a:lnTo>
                  <a:close/>
                  <a:moveTo>
                    <a:pt x="50" y="55"/>
                  </a:moveTo>
                  <a:lnTo>
                    <a:pt x="50" y="55"/>
                  </a:lnTo>
                  <a:lnTo>
                    <a:pt x="50" y="55"/>
                  </a:lnTo>
                  <a:lnTo>
                    <a:pt x="50" y="55"/>
                  </a:lnTo>
                  <a:lnTo>
                    <a:pt x="50" y="55"/>
                  </a:lnTo>
                  <a:lnTo>
                    <a:pt x="50" y="55"/>
                  </a:lnTo>
                  <a:lnTo>
                    <a:pt x="50" y="55"/>
                  </a:lnTo>
                  <a:close/>
                  <a:moveTo>
                    <a:pt x="50" y="55"/>
                  </a:moveTo>
                  <a:lnTo>
                    <a:pt x="50" y="55"/>
                  </a:lnTo>
                  <a:lnTo>
                    <a:pt x="50" y="55"/>
                  </a:lnTo>
                  <a:lnTo>
                    <a:pt x="50" y="55"/>
                  </a:lnTo>
                  <a:lnTo>
                    <a:pt x="50" y="55"/>
                  </a:lnTo>
                  <a:lnTo>
                    <a:pt x="50" y="55"/>
                  </a:lnTo>
                  <a:lnTo>
                    <a:pt x="50" y="55"/>
                  </a:lnTo>
                  <a:close/>
                  <a:moveTo>
                    <a:pt x="50" y="55"/>
                  </a:moveTo>
                  <a:lnTo>
                    <a:pt x="50" y="55"/>
                  </a:lnTo>
                  <a:lnTo>
                    <a:pt x="55" y="55"/>
                  </a:lnTo>
                  <a:lnTo>
                    <a:pt x="55" y="55"/>
                  </a:lnTo>
                  <a:lnTo>
                    <a:pt x="50" y="55"/>
                  </a:lnTo>
                  <a:lnTo>
                    <a:pt x="50" y="55"/>
                  </a:lnTo>
                  <a:lnTo>
                    <a:pt x="50" y="55"/>
                  </a:lnTo>
                  <a:close/>
                  <a:moveTo>
                    <a:pt x="55" y="55"/>
                  </a:moveTo>
                  <a:lnTo>
                    <a:pt x="55" y="55"/>
                  </a:lnTo>
                  <a:lnTo>
                    <a:pt x="55" y="55"/>
                  </a:lnTo>
                  <a:lnTo>
                    <a:pt x="55" y="55"/>
                  </a:lnTo>
                  <a:lnTo>
                    <a:pt x="55" y="55"/>
                  </a:lnTo>
                  <a:lnTo>
                    <a:pt x="55" y="55"/>
                  </a:lnTo>
                  <a:lnTo>
                    <a:pt x="55" y="55"/>
                  </a:lnTo>
                  <a:close/>
                  <a:moveTo>
                    <a:pt x="55" y="50"/>
                  </a:moveTo>
                  <a:lnTo>
                    <a:pt x="55" y="50"/>
                  </a:lnTo>
                  <a:lnTo>
                    <a:pt x="55" y="50"/>
                  </a:lnTo>
                  <a:lnTo>
                    <a:pt x="55" y="50"/>
                  </a:lnTo>
                  <a:lnTo>
                    <a:pt x="55" y="55"/>
                  </a:lnTo>
                  <a:lnTo>
                    <a:pt x="55" y="55"/>
                  </a:lnTo>
                  <a:lnTo>
                    <a:pt x="55" y="50"/>
                  </a:lnTo>
                  <a:close/>
                  <a:moveTo>
                    <a:pt x="55" y="50"/>
                  </a:moveTo>
                  <a:lnTo>
                    <a:pt x="55" y="50"/>
                  </a:lnTo>
                  <a:lnTo>
                    <a:pt x="55" y="50"/>
                  </a:lnTo>
                  <a:lnTo>
                    <a:pt x="55" y="50"/>
                  </a:lnTo>
                  <a:lnTo>
                    <a:pt x="55" y="50"/>
                  </a:lnTo>
                  <a:lnTo>
                    <a:pt x="55" y="50"/>
                  </a:lnTo>
                  <a:lnTo>
                    <a:pt x="55" y="50"/>
                  </a:lnTo>
                  <a:close/>
                  <a:moveTo>
                    <a:pt x="55" y="50"/>
                  </a:moveTo>
                  <a:lnTo>
                    <a:pt x="55" y="50"/>
                  </a:lnTo>
                  <a:lnTo>
                    <a:pt x="55" y="50"/>
                  </a:lnTo>
                  <a:lnTo>
                    <a:pt x="55" y="50"/>
                  </a:lnTo>
                  <a:lnTo>
                    <a:pt x="55" y="50"/>
                  </a:lnTo>
                  <a:lnTo>
                    <a:pt x="55" y="50"/>
                  </a:lnTo>
                  <a:lnTo>
                    <a:pt x="55" y="50"/>
                  </a:lnTo>
                  <a:close/>
                  <a:moveTo>
                    <a:pt x="55" y="50"/>
                  </a:moveTo>
                  <a:lnTo>
                    <a:pt x="55" y="50"/>
                  </a:lnTo>
                  <a:lnTo>
                    <a:pt x="55" y="50"/>
                  </a:lnTo>
                  <a:lnTo>
                    <a:pt x="55" y="50"/>
                  </a:lnTo>
                  <a:lnTo>
                    <a:pt x="55" y="50"/>
                  </a:lnTo>
                  <a:lnTo>
                    <a:pt x="55" y="50"/>
                  </a:lnTo>
                  <a:lnTo>
                    <a:pt x="55" y="50"/>
                  </a:lnTo>
                  <a:close/>
                  <a:moveTo>
                    <a:pt x="55" y="50"/>
                  </a:moveTo>
                  <a:lnTo>
                    <a:pt x="61" y="50"/>
                  </a:lnTo>
                  <a:lnTo>
                    <a:pt x="61" y="50"/>
                  </a:lnTo>
                  <a:lnTo>
                    <a:pt x="61" y="50"/>
                  </a:lnTo>
                  <a:lnTo>
                    <a:pt x="55" y="50"/>
                  </a:lnTo>
                  <a:lnTo>
                    <a:pt x="55" y="50"/>
                  </a:lnTo>
                  <a:lnTo>
                    <a:pt x="55" y="50"/>
                  </a:lnTo>
                  <a:close/>
                  <a:moveTo>
                    <a:pt x="61" y="44"/>
                  </a:moveTo>
                  <a:lnTo>
                    <a:pt x="61" y="44"/>
                  </a:lnTo>
                  <a:lnTo>
                    <a:pt x="61" y="44"/>
                  </a:lnTo>
                  <a:lnTo>
                    <a:pt x="61" y="44"/>
                  </a:lnTo>
                  <a:lnTo>
                    <a:pt x="61" y="44"/>
                  </a:lnTo>
                  <a:lnTo>
                    <a:pt x="61" y="44"/>
                  </a:lnTo>
                  <a:lnTo>
                    <a:pt x="61" y="44"/>
                  </a:lnTo>
                  <a:close/>
                  <a:moveTo>
                    <a:pt x="61" y="44"/>
                  </a:moveTo>
                  <a:lnTo>
                    <a:pt x="61" y="44"/>
                  </a:lnTo>
                  <a:lnTo>
                    <a:pt x="61" y="44"/>
                  </a:lnTo>
                  <a:lnTo>
                    <a:pt x="61" y="44"/>
                  </a:lnTo>
                  <a:lnTo>
                    <a:pt x="61" y="44"/>
                  </a:lnTo>
                  <a:lnTo>
                    <a:pt x="61" y="44"/>
                  </a:lnTo>
                  <a:lnTo>
                    <a:pt x="61" y="44"/>
                  </a:lnTo>
                  <a:close/>
                  <a:moveTo>
                    <a:pt x="61" y="44"/>
                  </a:moveTo>
                  <a:lnTo>
                    <a:pt x="61" y="44"/>
                  </a:lnTo>
                  <a:lnTo>
                    <a:pt x="61" y="44"/>
                  </a:lnTo>
                  <a:lnTo>
                    <a:pt x="61" y="44"/>
                  </a:lnTo>
                  <a:lnTo>
                    <a:pt x="61" y="44"/>
                  </a:lnTo>
                  <a:lnTo>
                    <a:pt x="61" y="44"/>
                  </a:lnTo>
                  <a:lnTo>
                    <a:pt x="61" y="44"/>
                  </a:lnTo>
                  <a:close/>
                  <a:moveTo>
                    <a:pt x="61" y="44"/>
                  </a:moveTo>
                  <a:lnTo>
                    <a:pt x="61" y="44"/>
                  </a:lnTo>
                  <a:lnTo>
                    <a:pt x="61" y="44"/>
                  </a:lnTo>
                  <a:lnTo>
                    <a:pt x="61" y="44"/>
                  </a:lnTo>
                  <a:lnTo>
                    <a:pt x="61" y="44"/>
                  </a:lnTo>
                  <a:lnTo>
                    <a:pt x="61" y="44"/>
                  </a:lnTo>
                  <a:lnTo>
                    <a:pt x="61" y="44"/>
                  </a:lnTo>
                  <a:close/>
                  <a:moveTo>
                    <a:pt x="61" y="44"/>
                  </a:moveTo>
                  <a:lnTo>
                    <a:pt x="61" y="39"/>
                  </a:lnTo>
                  <a:lnTo>
                    <a:pt x="61" y="39"/>
                  </a:lnTo>
                  <a:lnTo>
                    <a:pt x="61" y="39"/>
                  </a:lnTo>
                  <a:lnTo>
                    <a:pt x="61" y="44"/>
                  </a:lnTo>
                  <a:lnTo>
                    <a:pt x="61" y="44"/>
                  </a:lnTo>
                  <a:lnTo>
                    <a:pt x="61" y="44"/>
                  </a:lnTo>
                  <a:close/>
                  <a:moveTo>
                    <a:pt x="66" y="39"/>
                  </a:moveTo>
                  <a:lnTo>
                    <a:pt x="66" y="39"/>
                  </a:lnTo>
                  <a:lnTo>
                    <a:pt x="66" y="39"/>
                  </a:lnTo>
                  <a:lnTo>
                    <a:pt x="66" y="39"/>
                  </a:lnTo>
                  <a:lnTo>
                    <a:pt x="66" y="39"/>
                  </a:lnTo>
                  <a:lnTo>
                    <a:pt x="66" y="39"/>
                  </a:lnTo>
                  <a:lnTo>
                    <a:pt x="66" y="39"/>
                  </a:lnTo>
                  <a:close/>
                  <a:moveTo>
                    <a:pt x="66" y="39"/>
                  </a:moveTo>
                  <a:lnTo>
                    <a:pt x="66" y="39"/>
                  </a:lnTo>
                  <a:lnTo>
                    <a:pt x="66" y="39"/>
                  </a:lnTo>
                  <a:lnTo>
                    <a:pt x="66" y="39"/>
                  </a:lnTo>
                  <a:lnTo>
                    <a:pt x="66" y="39"/>
                  </a:lnTo>
                  <a:lnTo>
                    <a:pt x="66" y="39"/>
                  </a:lnTo>
                  <a:lnTo>
                    <a:pt x="66" y="39"/>
                  </a:lnTo>
                  <a:close/>
                  <a:moveTo>
                    <a:pt x="66" y="39"/>
                  </a:moveTo>
                  <a:lnTo>
                    <a:pt x="66" y="39"/>
                  </a:lnTo>
                  <a:lnTo>
                    <a:pt x="66" y="39"/>
                  </a:lnTo>
                  <a:lnTo>
                    <a:pt x="66" y="39"/>
                  </a:lnTo>
                  <a:lnTo>
                    <a:pt x="66" y="39"/>
                  </a:lnTo>
                  <a:lnTo>
                    <a:pt x="66" y="39"/>
                  </a:lnTo>
                  <a:lnTo>
                    <a:pt x="66" y="39"/>
                  </a:lnTo>
                  <a:close/>
                  <a:moveTo>
                    <a:pt x="66" y="39"/>
                  </a:moveTo>
                  <a:lnTo>
                    <a:pt x="66" y="39"/>
                  </a:lnTo>
                  <a:lnTo>
                    <a:pt x="66" y="39"/>
                  </a:lnTo>
                  <a:lnTo>
                    <a:pt x="66" y="39"/>
                  </a:lnTo>
                  <a:lnTo>
                    <a:pt x="66" y="39"/>
                  </a:lnTo>
                  <a:lnTo>
                    <a:pt x="66" y="39"/>
                  </a:lnTo>
                  <a:lnTo>
                    <a:pt x="66" y="39"/>
                  </a:lnTo>
                  <a:close/>
                  <a:moveTo>
                    <a:pt x="66" y="33"/>
                  </a:moveTo>
                  <a:lnTo>
                    <a:pt x="66" y="33"/>
                  </a:lnTo>
                  <a:lnTo>
                    <a:pt x="66" y="33"/>
                  </a:lnTo>
                  <a:lnTo>
                    <a:pt x="66" y="33"/>
                  </a:lnTo>
                  <a:lnTo>
                    <a:pt x="66" y="39"/>
                  </a:lnTo>
                  <a:lnTo>
                    <a:pt x="66" y="39"/>
                  </a:lnTo>
                  <a:lnTo>
                    <a:pt x="66" y="33"/>
                  </a:lnTo>
                  <a:close/>
                  <a:moveTo>
                    <a:pt x="66" y="33"/>
                  </a:moveTo>
                  <a:lnTo>
                    <a:pt x="72" y="33"/>
                  </a:lnTo>
                  <a:lnTo>
                    <a:pt x="72" y="33"/>
                  </a:lnTo>
                  <a:lnTo>
                    <a:pt x="72" y="33"/>
                  </a:lnTo>
                  <a:lnTo>
                    <a:pt x="66" y="33"/>
                  </a:lnTo>
                  <a:lnTo>
                    <a:pt x="66" y="33"/>
                  </a:lnTo>
                  <a:lnTo>
                    <a:pt x="66" y="33"/>
                  </a:lnTo>
                  <a:close/>
                  <a:moveTo>
                    <a:pt x="72" y="33"/>
                  </a:moveTo>
                  <a:lnTo>
                    <a:pt x="72" y="33"/>
                  </a:lnTo>
                  <a:lnTo>
                    <a:pt x="72" y="33"/>
                  </a:lnTo>
                  <a:lnTo>
                    <a:pt x="72" y="33"/>
                  </a:lnTo>
                  <a:lnTo>
                    <a:pt x="72" y="33"/>
                  </a:lnTo>
                  <a:lnTo>
                    <a:pt x="72" y="33"/>
                  </a:lnTo>
                  <a:lnTo>
                    <a:pt x="72" y="33"/>
                  </a:lnTo>
                  <a:close/>
                  <a:moveTo>
                    <a:pt x="72" y="33"/>
                  </a:moveTo>
                  <a:lnTo>
                    <a:pt x="72" y="33"/>
                  </a:lnTo>
                  <a:lnTo>
                    <a:pt x="72" y="33"/>
                  </a:lnTo>
                  <a:lnTo>
                    <a:pt x="72" y="33"/>
                  </a:lnTo>
                  <a:lnTo>
                    <a:pt x="72" y="33"/>
                  </a:lnTo>
                  <a:lnTo>
                    <a:pt x="72" y="33"/>
                  </a:lnTo>
                  <a:lnTo>
                    <a:pt x="72" y="33"/>
                  </a:lnTo>
                  <a:close/>
                  <a:moveTo>
                    <a:pt x="72" y="33"/>
                  </a:moveTo>
                  <a:lnTo>
                    <a:pt x="72" y="33"/>
                  </a:lnTo>
                  <a:lnTo>
                    <a:pt x="72" y="33"/>
                  </a:lnTo>
                  <a:lnTo>
                    <a:pt x="72" y="33"/>
                  </a:lnTo>
                  <a:lnTo>
                    <a:pt x="72" y="33"/>
                  </a:lnTo>
                  <a:lnTo>
                    <a:pt x="72" y="33"/>
                  </a:lnTo>
                  <a:lnTo>
                    <a:pt x="72" y="33"/>
                  </a:lnTo>
                  <a:close/>
                  <a:moveTo>
                    <a:pt x="72" y="28"/>
                  </a:moveTo>
                  <a:lnTo>
                    <a:pt x="72" y="28"/>
                  </a:lnTo>
                  <a:lnTo>
                    <a:pt x="72" y="28"/>
                  </a:lnTo>
                  <a:lnTo>
                    <a:pt x="72" y="28"/>
                  </a:lnTo>
                  <a:lnTo>
                    <a:pt x="72" y="28"/>
                  </a:lnTo>
                  <a:lnTo>
                    <a:pt x="72" y="28"/>
                  </a:lnTo>
                  <a:lnTo>
                    <a:pt x="72" y="28"/>
                  </a:lnTo>
                  <a:close/>
                  <a:moveTo>
                    <a:pt x="72" y="28"/>
                  </a:moveTo>
                  <a:lnTo>
                    <a:pt x="72" y="28"/>
                  </a:lnTo>
                  <a:lnTo>
                    <a:pt x="72" y="28"/>
                  </a:lnTo>
                  <a:lnTo>
                    <a:pt x="72" y="28"/>
                  </a:lnTo>
                  <a:lnTo>
                    <a:pt x="72" y="28"/>
                  </a:lnTo>
                  <a:lnTo>
                    <a:pt x="72" y="28"/>
                  </a:lnTo>
                  <a:lnTo>
                    <a:pt x="72" y="28"/>
                  </a:lnTo>
                  <a:close/>
                  <a:moveTo>
                    <a:pt x="77" y="28"/>
                  </a:moveTo>
                  <a:lnTo>
                    <a:pt x="77" y="28"/>
                  </a:lnTo>
                  <a:lnTo>
                    <a:pt x="77" y="28"/>
                  </a:lnTo>
                  <a:lnTo>
                    <a:pt x="77" y="28"/>
                  </a:lnTo>
                  <a:lnTo>
                    <a:pt x="77" y="28"/>
                  </a:lnTo>
                  <a:lnTo>
                    <a:pt x="77" y="28"/>
                  </a:lnTo>
                  <a:lnTo>
                    <a:pt x="77" y="28"/>
                  </a:lnTo>
                  <a:close/>
                  <a:moveTo>
                    <a:pt x="77" y="28"/>
                  </a:moveTo>
                  <a:lnTo>
                    <a:pt x="77" y="28"/>
                  </a:lnTo>
                  <a:lnTo>
                    <a:pt x="77" y="28"/>
                  </a:lnTo>
                  <a:lnTo>
                    <a:pt x="77" y="28"/>
                  </a:lnTo>
                  <a:lnTo>
                    <a:pt x="77" y="28"/>
                  </a:lnTo>
                  <a:lnTo>
                    <a:pt x="77" y="28"/>
                  </a:lnTo>
                  <a:lnTo>
                    <a:pt x="77" y="28"/>
                  </a:lnTo>
                  <a:close/>
                  <a:moveTo>
                    <a:pt x="77" y="28"/>
                  </a:moveTo>
                  <a:lnTo>
                    <a:pt x="77" y="22"/>
                  </a:lnTo>
                  <a:lnTo>
                    <a:pt x="77" y="22"/>
                  </a:lnTo>
                  <a:lnTo>
                    <a:pt x="77" y="22"/>
                  </a:lnTo>
                  <a:lnTo>
                    <a:pt x="77" y="28"/>
                  </a:lnTo>
                  <a:lnTo>
                    <a:pt x="77" y="28"/>
                  </a:lnTo>
                  <a:lnTo>
                    <a:pt x="77" y="28"/>
                  </a:lnTo>
                  <a:close/>
                  <a:moveTo>
                    <a:pt x="77" y="22"/>
                  </a:moveTo>
                  <a:lnTo>
                    <a:pt x="77" y="22"/>
                  </a:lnTo>
                  <a:lnTo>
                    <a:pt x="77" y="22"/>
                  </a:lnTo>
                  <a:lnTo>
                    <a:pt x="77" y="22"/>
                  </a:lnTo>
                  <a:lnTo>
                    <a:pt x="77" y="22"/>
                  </a:lnTo>
                  <a:lnTo>
                    <a:pt x="77" y="22"/>
                  </a:lnTo>
                  <a:lnTo>
                    <a:pt x="77" y="22"/>
                  </a:lnTo>
                  <a:close/>
                  <a:moveTo>
                    <a:pt x="77" y="22"/>
                  </a:moveTo>
                  <a:lnTo>
                    <a:pt x="77" y="22"/>
                  </a:lnTo>
                  <a:lnTo>
                    <a:pt x="77" y="22"/>
                  </a:lnTo>
                  <a:lnTo>
                    <a:pt x="77" y="22"/>
                  </a:lnTo>
                  <a:lnTo>
                    <a:pt x="77" y="22"/>
                  </a:lnTo>
                  <a:lnTo>
                    <a:pt x="77" y="22"/>
                  </a:lnTo>
                  <a:lnTo>
                    <a:pt x="77" y="22"/>
                  </a:lnTo>
                  <a:close/>
                  <a:moveTo>
                    <a:pt x="77" y="22"/>
                  </a:moveTo>
                  <a:lnTo>
                    <a:pt x="83" y="22"/>
                  </a:lnTo>
                  <a:lnTo>
                    <a:pt x="83" y="22"/>
                  </a:lnTo>
                  <a:lnTo>
                    <a:pt x="83" y="22"/>
                  </a:lnTo>
                  <a:lnTo>
                    <a:pt x="77" y="22"/>
                  </a:lnTo>
                  <a:lnTo>
                    <a:pt x="77" y="22"/>
                  </a:lnTo>
                  <a:lnTo>
                    <a:pt x="77" y="22"/>
                  </a:lnTo>
                  <a:close/>
                  <a:moveTo>
                    <a:pt x="83" y="22"/>
                  </a:moveTo>
                  <a:lnTo>
                    <a:pt x="83" y="22"/>
                  </a:lnTo>
                  <a:lnTo>
                    <a:pt x="83" y="22"/>
                  </a:lnTo>
                  <a:lnTo>
                    <a:pt x="83" y="22"/>
                  </a:lnTo>
                  <a:lnTo>
                    <a:pt x="83" y="22"/>
                  </a:lnTo>
                  <a:lnTo>
                    <a:pt x="83" y="22"/>
                  </a:lnTo>
                  <a:lnTo>
                    <a:pt x="83" y="22"/>
                  </a:lnTo>
                  <a:close/>
                  <a:moveTo>
                    <a:pt x="83" y="17"/>
                  </a:moveTo>
                  <a:lnTo>
                    <a:pt x="83" y="17"/>
                  </a:lnTo>
                  <a:lnTo>
                    <a:pt x="83" y="17"/>
                  </a:lnTo>
                  <a:lnTo>
                    <a:pt x="83" y="17"/>
                  </a:lnTo>
                  <a:lnTo>
                    <a:pt x="83" y="22"/>
                  </a:lnTo>
                  <a:lnTo>
                    <a:pt x="83" y="22"/>
                  </a:lnTo>
                  <a:lnTo>
                    <a:pt x="83" y="17"/>
                  </a:lnTo>
                  <a:close/>
                  <a:moveTo>
                    <a:pt x="83" y="17"/>
                  </a:moveTo>
                  <a:lnTo>
                    <a:pt x="83" y="17"/>
                  </a:lnTo>
                  <a:lnTo>
                    <a:pt x="83" y="17"/>
                  </a:lnTo>
                  <a:lnTo>
                    <a:pt x="83" y="17"/>
                  </a:lnTo>
                  <a:lnTo>
                    <a:pt x="83" y="17"/>
                  </a:lnTo>
                  <a:lnTo>
                    <a:pt x="83" y="17"/>
                  </a:lnTo>
                  <a:lnTo>
                    <a:pt x="83" y="17"/>
                  </a:lnTo>
                  <a:close/>
                  <a:moveTo>
                    <a:pt x="83" y="17"/>
                  </a:moveTo>
                  <a:lnTo>
                    <a:pt x="83" y="17"/>
                  </a:lnTo>
                  <a:lnTo>
                    <a:pt x="83" y="17"/>
                  </a:lnTo>
                  <a:lnTo>
                    <a:pt x="83" y="17"/>
                  </a:lnTo>
                  <a:lnTo>
                    <a:pt x="83" y="17"/>
                  </a:lnTo>
                  <a:lnTo>
                    <a:pt x="83" y="17"/>
                  </a:lnTo>
                  <a:lnTo>
                    <a:pt x="83" y="17"/>
                  </a:lnTo>
                  <a:close/>
                  <a:moveTo>
                    <a:pt x="83" y="17"/>
                  </a:moveTo>
                  <a:lnTo>
                    <a:pt x="83" y="17"/>
                  </a:lnTo>
                  <a:lnTo>
                    <a:pt x="83" y="17"/>
                  </a:lnTo>
                  <a:lnTo>
                    <a:pt x="83" y="17"/>
                  </a:lnTo>
                  <a:lnTo>
                    <a:pt x="83" y="17"/>
                  </a:lnTo>
                  <a:lnTo>
                    <a:pt x="83" y="17"/>
                  </a:lnTo>
                  <a:lnTo>
                    <a:pt x="83" y="17"/>
                  </a:lnTo>
                  <a:close/>
                  <a:moveTo>
                    <a:pt x="83" y="17"/>
                  </a:moveTo>
                  <a:lnTo>
                    <a:pt x="89" y="17"/>
                  </a:lnTo>
                  <a:lnTo>
                    <a:pt x="89" y="17"/>
                  </a:lnTo>
                  <a:lnTo>
                    <a:pt x="89" y="17"/>
                  </a:lnTo>
                  <a:lnTo>
                    <a:pt x="83" y="17"/>
                  </a:lnTo>
                  <a:lnTo>
                    <a:pt x="83" y="17"/>
                  </a:lnTo>
                  <a:lnTo>
                    <a:pt x="83" y="17"/>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89" y="5"/>
                  </a:lnTo>
                  <a:lnTo>
                    <a:pt x="89" y="5"/>
                  </a:lnTo>
                  <a:lnTo>
                    <a:pt x="94" y="5"/>
                  </a:lnTo>
                  <a:lnTo>
                    <a:pt x="89" y="11"/>
                  </a:lnTo>
                  <a:lnTo>
                    <a:pt x="89" y="11"/>
                  </a:lnTo>
                  <a:lnTo>
                    <a:pt x="89" y="11"/>
                  </a:lnTo>
                  <a:close/>
                  <a:moveTo>
                    <a:pt x="94" y="5"/>
                  </a:moveTo>
                  <a:lnTo>
                    <a:pt x="94" y="5"/>
                  </a:lnTo>
                  <a:lnTo>
                    <a:pt x="94" y="5"/>
                  </a:lnTo>
                  <a:lnTo>
                    <a:pt x="94" y="5"/>
                  </a:lnTo>
                  <a:lnTo>
                    <a:pt x="94" y="5"/>
                  </a:lnTo>
                  <a:lnTo>
                    <a:pt x="94" y="5"/>
                  </a:lnTo>
                  <a:lnTo>
                    <a:pt x="94" y="5"/>
                  </a:lnTo>
                  <a:close/>
                  <a:moveTo>
                    <a:pt x="94" y="5"/>
                  </a:moveTo>
                  <a:lnTo>
                    <a:pt x="94" y="5"/>
                  </a:lnTo>
                  <a:lnTo>
                    <a:pt x="94" y="5"/>
                  </a:lnTo>
                  <a:lnTo>
                    <a:pt x="94" y="5"/>
                  </a:lnTo>
                  <a:lnTo>
                    <a:pt x="94" y="5"/>
                  </a:lnTo>
                  <a:lnTo>
                    <a:pt x="94" y="5"/>
                  </a:lnTo>
                  <a:lnTo>
                    <a:pt x="94" y="5"/>
                  </a:lnTo>
                  <a:close/>
                  <a:moveTo>
                    <a:pt x="94" y="5"/>
                  </a:moveTo>
                  <a:lnTo>
                    <a:pt x="94" y="5"/>
                  </a:lnTo>
                  <a:lnTo>
                    <a:pt x="94" y="5"/>
                  </a:lnTo>
                  <a:lnTo>
                    <a:pt x="94" y="5"/>
                  </a:lnTo>
                  <a:lnTo>
                    <a:pt x="94" y="5"/>
                  </a:lnTo>
                  <a:lnTo>
                    <a:pt x="94" y="5"/>
                  </a:lnTo>
                  <a:lnTo>
                    <a:pt x="94" y="5"/>
                  </a:lnTo>
                  <a:close/>
                  <a:moveTo>
                    <a:pt x="94" y="5"/>
                  </a:moveTo>
                  <a:lnTo>
                    <a:pt x="94" y="5"/>
                  </a:lnTo>
                  <a:lnTo>
                    <a:pt x="94" y="5"/>
                  </a:lnTo>
                  <a:lnTo>
                    <a:pt x="94" y="5"/>
                  </a:lnTo>
                  <a:lnTo>
                    <a:pt x="94" y="5"/>
                  </a:lnTo>
                  <a:lnTo>
                    <a:pt x="94" y="5"/>
                  </a:lnTo>
                  <a:lnTo>
                    <a:pt x="94" y="5"/>
                  </a:lnTo>
                  <a:close/>
                  <a:moveTo>
                    <a:pt x="94" y="0"/>
                  </a:moveTo>
                  <a:lnTo>
                    <a:pt x="94" y="0"/>
                  </a:lnTo>
                  <a:lnTo>
                    <a:pt x="94" y="0"/>
                  </a:lnTo>
                  <a:lnTo>
                    <a:pt x="94" y="0"/>
                  </a:lnTo>
                  <a:lnTo>
                    <a:pt x="94" y="5"/>
                  </a:lnTo>
                  <a:lnTo>
                    <a:pt x="94" y="5"/>
                  </a:lnTo>
                  <a:lnTo>
                    <a:pt x="94"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8" name="Freeform 2076"/>
            <p:cNvSpPr>
              <a:spLocks noEditPoints="1"/>
            </p:cNvSpPr>
            <p:nvPr/>
          </p:nvSpPr>
          <p:spPr bwMode="auto">
            <a:xfrm>
              <a:off x="2963864" y="3235325"/>
              <a:ext cx="149225" cy="193675"/>
            </a:xfrm>
            <a:custGeom>
              <a:avLst/>
              <a:gdLst>
                <a:gd name="T0" fmla="*/ 0 w 94"/>
                <a:gd name="T1" fmla="*/ 116 h 122"/>
                <a:gd name="T2" fmla="*/ 0 w 94"/>
                <a:gd name="T3" fmla="*/ 116 h 122"/>
                <a:gd name="T4" fmla="*/ 0 w 94"/>
                <a:gd name="T5" fmla="*/ 116 h 122"/>
                <a:gd name="T6" fmla="*/ 5 w 94"/>
                <a:gd name="T7" fmla="*/ 111 h 122"/>
                <a:gd name="T8" fmla="*/ 5 w 94"/>
                <a:gd name="T9" fmla="*/ 111 h 122"/>
                <a:gd name="T10" fmla="*/ 5 w 94"/>
                <a:gd name="T11" fmla="*/ 105 h 122"/>
                <a:gd name="T12" fmla="*/ 5 w 94"/>
                <a:gd name="T13" fmla="*/ 105 h 122"/>
                <a:gd name="T14" fmla="*/ 11 w 94"/>
                <a:gd name="T15" fmla="*/ 105 h 122"/>
                <a:gd name="T16" fmla="*/ 11 w 94"/>
                <a:gd name="T17" fmla="*/ 100 h 122"/>
                <a:gd name="T18" fmla="*/ 11 w 94"/>
                <a:gd name="T19" fmla="*/ 100 h 122"/>
                <a:gd name="T20" fmla="*/ 16 w 94"/>
                <a:gd name="T21" fmla="*/ 100 h 122"/>
                <a:gd name="T22" fmla="*/ 16 w 94"/>
                <a:gd name="T23" fmla="*/ 100 h 122"/>
                <a:gd name="T24" fmla="*/ 16 w 94"/>
                <a:gd name="T25" fmla="*/ 94 h 122"/>
                <a:gd name="T26" fmla="*/ 16 w 94"/>
                <a:gd name="T27" fmla="*/ 94 h 122"/>
                <a:gd name="T28" fmla="*/ 22 w 94"/>
                <a:gd name="T29" fmla="*/ 89 h 122"/>
                <a:gd name="T30" fmla="*/ 22 w 94"/>
                <a:gd name="T31" fmla="*/ 89 h 122"/>
                <a:gd name="T32" fmla="*/ 22 w 94"/>
                <a:gd name="T33" fmla="*/ 89 h 122"/>
                <a:gd name="T34" fmla="*/ 28 w 94"/>
                <a:gd name="T35" fmla="*/ 83 h 122"/>
                <a:gd name="T36" fmla="*/ 28 w 94"/>
                <a:gd name="T37" fmla="*/ 83 h 122"/>
                <a:gd name="T38" fmla="*/ 28 w 94"/>
                <a:gd name="T39" fmla="*/ 83 h 122"/>
                <a:gd name="T40" fmla="*/ 28 w 94"/>
                <a:gd name="T41" fmla="*/ 83 h 122"/>
                <a:gd name="T42" fmla="*/ 33 w 94"/>
                <a:gd name="T43" fmla="*/ 78 h 122"/>
                <a:gd name="T44" fmla="*/ 33 w 94"/>
                <a:gd name="T45" fmla="*/ 78 h 122"/>
                <a:gd name="T46" fmla="*/ 33 w 94"/>
                <a:gd name="T47" fmla="*/ 78 h 122"/>
                <a:gd name="T48" fmla="*/ 39 w 94"/>
                <a:gd name="T49" fmla="*/ 72 h 122"/>
                <a:gd name="T50" fmla="*/ 39 w 94"/>
                <a:gd name="T51" fmla="*/ 72 h 122"/>
                <a:gd name="T52" fmla="*/ 39 w 94"/>
                <a:gd name="T53" fmla="*/ 66 h 122"/>
                <a:gd name="T54" fmla="*/ 39 w 94"/>
                <a:gd name="T55" fmla="*/ 66 h 122"/>
                <a:gd name="T56" fmla="*/ 44 w 94"/>
                <a:gd name="T57" fmla="*/ 66 h 122"/>
                <a:gd name="T58" fmla="*/ 44 w 94"/>
                <a:gd name="T59" fmla="*/ 61 h 122"/>
                <a:gd name="T60" fmla="*/ 44 w 94"/>
                <a:gd name="T61" fmla="*/ 61 h 122"/>
                <a:gd name="T62" fmla="*/ 50 w 94"/>
                <a:gd name="T63" fmla="*/ 61 h 122"/>
                <a:gd name="T64" fmla="*/ 50 w 94"/>
                <a:gd name="T65" fmla="*/ 61 h 122"/>
                <a:gd name="T66" fmla="*/ 50 w 94"/>
                <a:gd name="T67" fmla="*/ 55 h 122"/>
                <a:gd name="T68" fmla="*/ 50 w 94"/>
                <a:gd name="T69" fmla="*/ 55 h 122"/>
                <a:gd name="T70" fmla="*/ 55 w 94"/>
                <a:gd name="T71" fmla="*/ 50 h 122"/>
                <a:gd name="T72" fmla="*/ 55 w 94"/>
                <a:gd name="T73" fmla="*/ 50 h 122"/>
                <a:gd name="T74" fmla="*/ 55 w 94"/>
                <a:gd name="T75" fmla="*/ 50 h 122"/>
                <a:gd name="T76" fmla="*/ 61 w 94"/>
                <a:gd name="T77" fmla="*/ 44 h 122"/>
                <a:gd name="T78" fmla="*/ 61 w 94"/>
                <a:gd name="T79" fmla="*/ 44 h 122"/>
                <a:gd name="T80" fmla="*/ 61 w 94"/>
                <a:gd name="T81" fmla="*/ 44 h 122"/>
                <a:gd name="T82" fmla="*/ 61 w 94"/>
                <a:gd name="T83" fmla="*/ 44 h 122"/>
                <a:gd name="T84" fmla="*/ 66 w 94"/>
                <a:gd name="T85" fmla="*/ 39 h 122"/>
                <a:gd name="T86" fmla="*/ 66 w 94"/>
                <a:gd name="T87" fmla="*/ 39 h 122"/>
                <a:gd name="T88" fmla="*/ 66 w 94"/>
                <a:gd name="T89" fmla="*/ 39 h 122"/>
                <a:gd name="T90" fmla="*/ 72 w 94"/>
                <a:gd name="T91" fmla="*/ 33 h 122"/>
                <a:gd name="T92" fmla="*/ 72 w 94"/>
                <a:gd name="T93" fmla="*/ 33 h 122"/>
                <a:gd name="T94" fmla="*/ 72 w 94"/>
                <a:gd name="T95" fmla="*/ 28 h 122"/>
                <a:gd name="T96" fmla="*/ 72 w 94"/>
                <a:gd name="T97" fmla="*/ 28 h 122"/>
                <a:gd name="T98" fmla="*/ 77 w 94"/>
                <a:gd name="T99" fmla="*/ 28 h 122"/>
                <a:gd name="T100" fmla="*/ 77 w 94"/>
                <a:gd name="T101" fmla="*/ 22 h 122"/>
                <a:gd name="T102" fmla="*/ 77 w 94"/>
                <a:gd name="T103" fmla="*/ 22 h 122"/>
                <a:gd name="T104" fmla="*/ 83 w 94"/>
                <a:gd name="T105" fmla="*/ 22 h 122"/>
                <a:gd name="T106" fmla="*/ 83 w 94"/>
                <a:gd name="T107" fmla="*/ 22 h 122"/>
                <a:gd name="T108" fmla="*/ 83 w 94"/>
                <a:gd name="T109" fmla="*/ 17 h 122"/>
                <a:gd name="T110" fmla="*/ 83 w 94"/>
                <a:gd name="T111" fmla="*/ 17 h 122"/>
                <a:gd name="T112" fmla="*/ 89 w 94"/>
                <a:gd name="T113" fmla="*/ 11 h 122"/>
                <a:gd name="T114" fmla="*/ 89 w 94"/>
                <a:gd name="T115" fmla="*/ 11 h 122"/>
                <a:gd name="T116" fmla="*/ 89 w 94"/>
                <a:gd name="T117" fmla="*/ 11 h 122"/>
                <a:gd name="T118" fmla="*/ 94 w 94"/>
                <a:gd name="T119" fmla="*/ 5 h 122"/>
                <a:gd name="T120" fmla="*/ 94 w 94"/>
                <a:gd name="T121" fmla="*/ 5 h 122"/>
                <a:gd name="T122" fmla="*/ 94 w 94"/>
                <a:gd name="T123" fmla="*/ 5 h 122"/>
                <a:gd name="T124" fmla="*/ 94 w 94"/>
                <a:gd name="T1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122">
                  <a:moveTo>
                    <a:pt x="0" y="116"/>
                  </a:moveTo>
                  <a:lnTo>
                    <a:pt x="0" y="116"/>
                  </a:lnTo>
                  <a:lnTo>
                    <a:pt x="0" y="116"/>
                  </a:lnTo>
                  <a:lnTo>
                    <a:pt x="0" y="116"/>
                  </a:lnTo>
                  <a:lnTo>
                    <a:pt x="0" y="122"/>
                  </a:lnTo>
                  <a:lnTo>
                    <a:pt x="0" y="122"/>
                  </a:lnTo>
                  <a:lnTo>
                    <a:pt x="0" y="116"/>
                  </a:lnTo>
                  <a:close/>
                  <a:moveTo>
                    <a:pt x="0" y="116"/>
                  </a:moveTo>
                  <a:lnTo>
                    <a:pt x="0" y="116"/>
                  </a:lnTo>
                  <a:lnTo>
                    <a:pt x="0" y="116"/>
                  </a:lnTo>
                  <a:lnTo>
                    <a:pt x="0" y="116"/>
                  </a:lnTo>
                  <a:lnTo>
                    <a:pt x="0" y="116"/>
                  </a:lnTo>
                  <a:lnTo>
                    <a:pt x="0" y="116"/>
                  </a:lnTo>
                  <a:lnTo>
                    <a:pt x="0" y="116"/>
                  </a:lnTo>
                  <a:close/>
                  <a:moveTo>
                    <a:pt x="0" y="116"/>
                  </a:moveTo>
                  <a:lnTo>
                    <a:pt x="0" y="116"/>
                  </a:lnTo>
                  <a:lnTo>
                    <a:pt x="0" y="116"/>
                  </a:lnTo>
                  <a:lnTo>
                    <a:pt x="0" y="116"/>
                  </a:lnTo>
                  <a:lnTo>
                    <a:pt x="0" y="116"/>
                  </a:lnTo>
                  <a:lnTo>
                    <a:pt x="0" y="116"/>
                  </a:lnTo>
                  <a:lnTo>
                    <a:pt x="0" y="116"/>
                  </a:lnTo>
                  <a:close/>
                  <a:moveTo>
                    <a:pt x="0" y="116"/>
                  </a:moveTo>
                  <a:lnTo>
                    <a:pt x="0" y="116"/>
                  </a:lnTo>
                  <a:lnTo>
                    <a:pt x="0" y="116"/>
                  </a:lnTo>
                  <a:lnTo>
                    <a:pt x="0" y="116"/>
                  </a:lnTo>
                  <a:lnTo>
                    <a:pt x="0" y="116"/>
                  </a:lnTo>
                  <a:lnTo>
                    <a:pt x="0" y="116"/>
                  </a:lnTo>
                  <a:lnTo>
                    <a:pt x="0" y="116"/>
                  </a:lnTo>
                  <a:close/>
                  <a:moveTo>
                    <a:pt x="0" y="116"/>
                  </a:moveTo>
                  <a:lnTo>
                    <a:pt x="5" y="111"/>
                  </a:lnTo>
                  <a:lnTo>
                    <a:pt x="5" y="111"/>
                  </a:lnTo>
                  <a:lnTo>
                    <a:pt x="5" y="116"/>
                  </a:lnTo>
                  <a:lnTo>
                    <a:pt x="0" y="116"/>
                  </a:lnTo>
                  <a:lnTo>
                    <a:pt x="0" y="116"/>
                  </a:lnTo>
                  <a:lnTo>
                    <a:pt x="0" y="116"/>
                  </a:lnTo>
                  <a:close/>
                  <a:moveTo>
                    <a:pt x="5" y="111"/>
                  </a:moveTo>
                  <a:lnTo>
                    <a:pt x="5" y="111"/>
                  </a:lnTo>
                  <a:lnTo>
                    <a:pt x="5" y="111"/>
                  </a:lnTo>
                  <a:lnTo>
                    <a:pt x="5" y="111"/>
                  </a:lnTo>
                  <a:lnTo>
                    <a:pt x="5" y="111"/>
                  </a:lnTo>
                  <a:lnTo>
                    <a:pt x="5" y="111"/>
                  </a:lnTo>
                  <a:lnTo>
                    <a:pt x="5" y="111"/>
                  </a:lnTo>
                  <a:close/>
                  <a:moveTo>
                    <a:pt x="5" y="111"/>
                  </a:moveTo>
                  <a:lnTo>
                    <a:pt x="5" y="111"/>
                  </a:lnTo>
                  <a:lnTo>
                    <a:pt x="5" y="111"/>
                  </a:lnTo>
                  <a:lnTo>
                    <a:pt x="5" y="111"/>
                  </a:lnTo>
                  <a:lnTo>
                    <a:pt x="5" y="111"/>
                  </a:lnTo>
                  <a:lnTo>
                    <a:pt x="5" y="111"/>
                  </a:lnTo>
                  <a:lnTo>
                    <a:pt x="5" y="111"/>
                  </a:lnTo>
                  <a:close/>
                  <a:moveTo>
                    <a:pt x="5" y="111"/>
                  </a:moveTo>
                  <a:lnTo>
                    <a:pt x="5" y="111"/>
                  </a:lnTo>
                  <a:lnTo>
                    <a:pt x="5" y="111"/>
                  </a:lnTo>
                  <a:lnTo>
                    <a:pt x="5" y="111"/>
                  </a:lnTo>
                  <a:lnTo>
                    <a:pt x="5" y="111"/>
                  </a:lnTo>
                  <a:lnTo>
                    <a:pt x="5" y="111"/>
                  </a:lnTo>
                  <a:lnTo>
                    <a:pt x="5" y="111"/>
                  </a:lnTo>
                  <a:close/>
                  <a:moveTo>
                    <a:pt x="5" y="111"/>
                  </a:moveTo>
                  <a:lnTo>
                    <a:pt x="5" y="111"/>
                  </a:lnTo>
                  <a:lnTo>
                    <a:pt x="5" y="111"/>
                  </a:lnTo>
                  <a:lnTo>
                    <a:pt x="5" y="111"/>
                  </a:lnTo>
                  <a:lnTo>
                    <a:pt x="5" y="111"/>
                  </a:lnTo>
                  <a:lnTo>
                    <a:pt x="5" y="111"/>
                  </a:lnTo>
                  <a:lnTo>
                    <a:pt x="5" y="111"/>
                  </a:lnTo>
                  <a:close/>
                  <a:moveTo>
                    <a:pt x="5" y="111"/>
                  </a:moveTo>
                  <a:lnTo>
                    <a:pt x="5" y="105"/>
                  </a:lnTo>
                  <a:lnTo>
                    <a:pt x="5" y="105"/>
                  </a:lnTo>
                  <a:lnTo>
                    <a:pt x="5" y="105"/>
                  </a:lnTo>
                  <a:lnTo>
                    <a:pt x="5" y="111"/>
                  </a:lnTo>
                  <a:lnTo>
                    <a:pt x="5" y="111"/>
                  </a:lnTo>
                  <a:lnTo>
                    <a:pt x="5" y="111"/>
                  </a:lnTo>
                  <a:close/>
                  <a:moveTo>
                    <a:pt x="5" y="105"/>
                  </a:moveTo>
                  <a:lnTo>
                    <a:pt x="11" y="105"/>
                  </a:lnTo>
                  <a:lnTo>
                    <a:pt x="11" y="105"/>
                  </a:lnTo>
                  <a:lnTo>
                    <a:pt x="11" y="105"/>
                  </a:lnTo>
                  <a:lnTo>
                    <a:pt x="11" y="105"/>
                  </a:lnTo>
                  <a:lnTo>
                    <a:pt x="5" y="105"/>
                  </a:lnTo>
                  <a:lnTo>
                    <a:pt x="5" y="105"/>
                  </a:lnTo>
                  <a:close/>
                  <a:moveTo>
                    <a:pt x="11" y="105"/>
                  </a:moveTo>
                  <a:lnTo>
                    <a:pt x="11" y="105"/>
                  </a:lnTo>
                  <a:lnTo>
                    <a:pt x="11" y="105"/>
                  </a:lnTo>
                  <a:lnTo>
                    <a:pt x="11" y="105"/>
                  </a:lnTo>
                  <a:lnTo>
                    <a:pt x="11" y="105"/>
                  </a:lnTo>
                  <a:lnTo>
                    <a:pt x="11" y="105"/>
                  </a:lnTo>
                  <a:lnTo>
                    <a:pt x="11" y="105"/>
                  </a:lnTo>
                  <a:close/>
                  <a:moveTo>
                    <a:pt x="11" y="105"/>
                  </a:moveTo>
                  <a:lnTo>
                    <a:pt x="11" y="105"/>
                  </a:lnTo>
                  <a:lnTo>
                    <a:pt x="11" y="105"/>
                  </a:lnTo>
                  <a:lnTo>
                    <a:pt x="11" y="105"/>
                  </a:lnTo>
                  <a:lnTo>
                    <a:pt x="11" y="105"/>
                  </a:lnTo>
                  <a:lnTo>
                    <a:pt x="11" y="105"/>
                  </a:lnTo>
                  <a:lnTo>
                    <a:pt x="11" y="105"/>
                  </a:lnTo>
                  <a:close/>
                  <a:moveTo>
                    <a:pt x="11" y="105"/>
                  </a:moveTo>
                  <a:lnTo>
                    <a:pt x="11" y="105"/>
                  </a:lnTo>
                  <a:lnTo>
                    <a:pt x="11" y="105"/>
                  </a:lnTo>
                  <a:lnTo>
                    <a:pt x="11" y="105"/>
                  </a:lnTo>
                  <a:lnTo>
                    <a:pt x="11" y="105"/>
                  </a:lnTo>
                  <a:lnTo>
                    <a:pt x="11" y="105"/>
                  </a:lnTo>
                  <a:lnTo>
                    <a:pt x="11" y="105"/>
                  </a:lnTo>
                  <a:close/>
                  <a:moveTo>
                    <a:pt x="11" y="100"/>
                  </a:moveTo>
                  <a:lnTo>
                    <a:pt x="11" y="100"/>
                  </a:lnTo>
                  <a:lnTo>
                    <a:pt x="11" y="100"/>
                  </a:lnTo>
                  <a:lnTo>
                    <a:pt x="11" y="100"/>
                  </a:lnTo>
                  <a:lnTo>
                    <a:pt x="11" y="105"/>
                  </a:lnTo>
                  <a:lnTo>
                    <a:pt x="11" y="105"/>
                  </a:lnTo>
                  <a:lnTo>
                    <a:pt x="11" y="100"/>
                  </a:lnTo>
                  <a:close/>
                  <a:moveTo>
                    <a:pt x="11" y="100"/>
                  </a:moveTo>
                  <a:lnTo>
                    <a:pt x="16" y="100"/>
                  </a:lnTo>
                  <a:lnTo>
                    <a:pt x="16" y="100"/>
                  </a:lnTo>
                  <a:lnTo>
                    <a:pt x="16" y="100"/>
                  </a:lnTo>
                  <a:lnTo>
                    <a:pt x="11" y="100"/>
                  </a:lnTo>
                  <a:lnTo>
                    <a:pt x="11" y="100"/>
                  </a:lnTo>
                  <a:lnTo>
                    <a:pt x="11" y="100"/>
                  </a:lnTo>
                  <a:close/>
                  <a:moveTo>
                    <a:pt x="16" y="100"/>
                  </a:moveTo>
                  <a:lnTo>
                    <a:pt x="16" y="100"/>
                  </a:lnTo>
                  <a:lnTo>
                    <a:pt x="16" y="100"/>
                  </a:lnTo>
                  <a:lnTo>
                    <a:pt x="16" y="100"/>
                  </a:lnTo>
                  <a:lnTo>
                    <a:pt x="16" y="100"/>
                  </a:lnTo>
                  <a:lnTo>
                    <a:pt x="16" y="100"/>
                  </a:lnTo>
                  <a:lnTo>
                    <a:pt x="16" y="100"/>
                  </a:lnTo>
                  <a:close/>
                  <a:moveTo>
                    <a:pt x="16" y="100"/>
                  </a:moveTo>
                  <a:lnTo>
                    <a:pt x="16" y="100"/>
                  </a:lnTo>
                  <a:lnTo>
                    <a:pt x="16" y="100"/>
                  </a:lnTo>
                  <a:lnTo>
                    <a:pt x="16" y="100"/>
                  </a:lnTo>
                  <a:lnTo>
                    <a:pt x="16" y="100"/>
                  </a:lnTo>
                  <a:lnTo>
                    <a:pt x="16" y="100"/>
                  </a:lnTo>
                  <a:lnTo>
                    <a:pt x="16" y="100"/>
                  </a:lnTo>
                  <a:close/>
                  <a:moveTo>
                    <a:pt x="16" y="100"/>
                  </a:moveTo>
                  <a:lnTo>
                    <a:pt x="16" y="94"/>
                  </a:lnTo>
                  <a:lnTo>
                    <a:pt x="16" y="94"/>
                  </a:lnTo>
                  <a:lnTo>
                    <a:pt x="16" y="100"/>
                  </a:lnTo>
                  <a:lnTo>
                    <a:pt x="16" y="100"/>
                  </a:lnTo>
                  <a:lnTo>
                    <a:pt x="16" y="100"/>
                  </a:lnTo>
                  <a:lnTo>
                    <a:pt x="16" y="100"/>
                  </a:lnTo>
                  <a:close/>
                  <a:moveTo>
                    <a:pt x="16" y="94"/>
                  </a:moveTo>
                  <a:lnTo>
                    <a:pt x="16" y="94"/>
                  </a:lnTo>
                  <a:lnTo>
                    <a:pt x="16" y="94"/>
                  </a:lnTo>
                  <a:lnTo>
                    <a:pt x="16" y="94"/>
                  </a:lnTo>
                  <a:lnTo>
                    <a:pt x="16" y="94"/>
                  </a:lnTo>
                  <a:lnTo>
                    <a:pt x="16" y="94"/>
                  </a:lnTo>
                  <a:lnTo>
                    <a:pt x="16" y="94"/>
                  </a:lnTo>
                  <a:close/>
                  <a:moveTo>
                    <a:pt x="16" y="94"/>
                  </a:moveTo>
                  <a:lnTo>
                    <a:pt x="16" y="94"/>
                  </a:lnTo>
                  <a:lnTo>
                    <a:pt x="16" y="94"/>
                  </a:lnTo>
                  <a:lnTo>
                    <a:pt x="16" y="94"/>
                  </a:lnTo>
                  <a:lnTo>
                    <a:pt x="16" y="94"/>
                  </a:lnTo>
                  <a:lnTo>
                    <a:pt x="16" y="94"/>
                  </a:lnTo>
                  <a:lnTo>
                    <a:pt x="16" y="94"/>
                  </a:lnTo>
                  <a:close/>
                  <a:moveTo>
                    <a:pt x="16" y="94"/>
                  </a:moveTo>
                  <a:lnTo>
                    <a:pt x="22" y="94"/>
                  </a:lnTo>
                  <a:lnTo>
                    <a:pt x="22" y="94"/>
                  </a:lnTo>
                  <a:lnTo>
                    <a:pt x="22" y="94"/>
                  </a:lnTo>
                  <a:lnTo>
                    <a:pt x="22" y="94"/>
                  </a:lnTo>
                  <a:lnTo>
                    <a:pt x="16" y="94"/>
                  </a:lnTo>
                  <a:lnTo>
                    <a:pt x="16" y="94"/>
                  </a:lnTo>
                  <a:close/>
                  <a:moveTo>
                    <a:pt x="22" y="94"/>
                  </a:moveTo>
                  <a:lnTo>
                    <a:pt x="22" y="94"/>
                  </a:lnTo>
                  <a:lnTo>
                    <a:pt x="22" y="94"/>
                  </a:lnTo>
                  <a:lnTo>
                    <a:pt x="22" y="94"/>
                  </a:lnTo>
                  <a:lnTo>
                    <a:pt x="22" y="94"/>
                  </a:lnTo>
                  <a:lnTo>
                    <a:pt x="22" y="94"/>
                  </a:lnTo>
                  <a:lnTo>
                    <a:pt x="22" y="94"/>
                  </a:lnTo>
                  <a:close/>
                  <a:moveTo>
                    <a:pt x="22" y="94"/>
                  </a:moveTo>
                  <a:lnTo>
                    <a:pt x="22" y="89"/>
                  </a:lnTo>
                  <a:lnTo>
                    <a:pt x="22" y="89"/>
                  </a:lnTo>
                  <a:lnTo>
                    <a:pt x="22" y="89"/>
                  </a:lnTo>
                  <a:lnTo>
                    <a:pt x="22" y="94"/>
                  </a:lnTo>
                  <a:lnTo>
                    <a:pt x="22" y="94"/>
                  </a:lnTo>
                  <a:lnTo>
                    <a:pt x="22" y="94"/>
                  </a:lnTo>
                  <a:close/>
                  <a:moveTo>
                    <a:pt x="22" y="89"/>
                  </a:moveTo>
                  <a:lnTo>
                    <a:pt x="22" y="89"/>
                  </a:lnTo>
                  <a:lnTo>
                    <a:pt x="22" y="89"/>
                  </a:lnTo>
                  <a:lnTo>
                    <a:pt x="22" y="89"/>
                  </a:lnTo>
                  <a:lnTo>
                    <a:pt x="22" y="89"/>
                  </a:lnTo>
                  <a:lnTo>
                    <a:pt x="22" y="89"/>
                  </a:lnTo>
                  <a:lnTo>
                    <a:pt x="22" y="89"/>
                  </a:lnTo>
                  <a:close/>
                  <a:moveTo>
                    <a:pt x="22" y="89"/>
                  </a:moveTo>
                  <a:lnTo>
                    <a:pt x="22" y="89"/>
                  </a:lnTo>
                  <a:lnTo>
                    <a:pt x="22" y="89"/>
                  </a:lnTo>
                  <a:lnTo>
                    <a:pt x="22" y="89"/>
                  </a:lnTo>
                  <a:lnTo>
                    <a:pt x="22" y="89"/>
                  </a:lnTo>
                  <a:lnTo>
                    <a:pt x="22" y="89"/>
                  </a:lnTo>
                  <a:lnTo>
                    <a:pt x="22" y="89"/>
                  </a:lnTo>
                  <a:close/>
                  <a:moveTo>
                    <a:pt x="22" y="89"/>
                  </a:moveTo>
                  <a:lnTo>
                    <a:pt x="22" y="89"/>
                  </a:lnTo>
                  <a:lnTo>
                    <a:pt x="28" y="89"/>
                  </a:lnTo>
                  <a:lnTo>
                    <a:pt x="28" y="89"/>
                  </a:lnTo>
                  <a:lnTo>
                    <a:pt x="22" y="89"/>
                  </a:lnTo>
                  <a:lnTo>
                    <a:pt x="22" y="89"/>
                  </a:lnTo>
                  <a:lnTo>
                    <a:pt x="22" y="89"/>
                  </a:lnTo>
                  <a:close/>
                  <a:moveTo>
                    <a:pt x="28" y="89"/>
                  </a:moveTo>
                  <a:lnTo>
                    <a:pt x="28" y="89"/>
                  </a:lnTo>
                  <a:lnTo>
                    <a:pt x="28" y="89"/>
                  </a:lnTo>
                  <a:lnTo>
                    <a:pt x="28" y="89"/>
                  </a:lnTo>
                  <a:lnTo>
                    <a:pt x="28" y="89"/>
                  </a:lnTo>
                  <a:lnTo>
                    <a:pt x="28" y="89"/>
                  </a:lnTo>
                  <a:lnTo>
                    <a:pt x="28" y="89"/>
                  </a:lnTo>
                  <a:close/>
                  <a:moveTo>
                    <a:pt x="28" y="83"/>
                  </a:moveTo>
                  <a:lnTo>
                    <a:pt x="28" y="83"/>
                  </a:lnTo>
                  <a:lnTo>
                    <a:pt x="28" y="83"/>
                  </a:lnTo>
                  <a:lnTo>
                    <a:pt x="28" y="83"/>
                  </a:lnTo>
                  <a:lnTo>
                    <a:pt x="28" y="89"/>
                  </a:lnTo>
                  <a:lnTo>
                    <a:pt x="28" y="89"/>
                  </a:lnTo>
                  <a:lnTo>
                    <a:pt x="28" y="83"/>
                  </a:lnTo>
                  <a:close/>
                  <a:moveTo>
                    <a:pt x="28" y="83"/>
                  </a:moveTo>
                  <a:lnTo>
                    <a:pt x="28" y="83"/>
                  </a:lnTo>
                  <a:lnTo>
                    <a:pt x="28" y="83"/>
                  </a:lnTo>
                  <a:lnTo>
                    <a:pt x="28" y="83"/>
                  </a:lnTo>
                  <a:lnTo>
                    <a:pt x="28" y="83"/>
                  </a:lnTo>
                  <a:lnTo>
                    <a:pt x="28" y="83"/>
                  </a:lnTo>
                  <a:lnTo>
                    <a:pt x="28" y="83"/>
                  </a:lnTo>
                  <a:close/>
                  <a:moveTo>
                    <a:pt x="28" y="83"/>
                  </a:moveTo>
                  <a:lnTo>
                    <a:pt x="28" y="83"/>
                  </a:lnTo>
                  <a:lnTo>
                    <a:pt x="28" y="83"/>
                  </a:lnTo>
                  <a:lnTo>
                    <a:pt x="28" y="83"/>
                  </a:lnTo>
                  <a:lnTo>
                    <a:pt x="28" y="83"/>
                  </a:lnTo>
                  <a:lnTo>
                    <a:pt x="28" y="83"/>
                  </a:lnTo>
                  <a:lnTo>
                    <a:pt x="28" y="83"/>
                  </a:lnTo>
                  <a:close/>
                  <a:moveTo>
                    <a:pt x="28" y="83"/>
                  </a:moveTo>
                  <a:lnTo>
                    <a:pt x="28" y="83"/>
                  </a:lnTo>
                  <a:lnTo>
                    <a:pt x="28" y="83"/>
                  </a:lnTo>
                  <a:lnTo>
                    <a:pt x="28" y="83"/>
                  </a:lnTo>
                  <a:lnTo>
                    <a:pt x="28" y="83"/>
                  </a:lnTo>
                  <a:lnTo>
                    <a:pt x="28" y="83"/>
                  </a:lnTo>
                  <a:lnTo>
                    <a:pt x="28" y="83"/>
                  </a:lnTo>
                  <a:close/>
                  <a:moveTo>
                    <a:pt x="28" y="83"/>
                  </a:moveTo>
                  <a:lnTo>
                    <a:pt x="33" y="78"/>
                  </a:lnTo>
                  <a:lnTo>
                    <a:pt x="33" y="78"/>
                  </a:lnTo>
                  <a:lnTo>
                    <a:pt x="33" y="83"/>
                  </a:lnTo>
                  <a:lnTo>
                    <a:pt x="28" y="83"/>
                  </a:lnTo>
                  <a:lnTo>
                    <a:pt x="28" y="83"/>
                  </a:lnTo>
                  <a:lnTo>
                    <a:pt x="28" y="83"/>
                  </a:lnTo>
                  <a:close/>
                  <a:moveTo>
                    <a:pt x="33" y="78"/>
                  </a:moveTo>
                  <a:lnTo>
                    <a:pt x="33" y="78"/>
                  </a:lnTo>
                  <a:lnTo>
                    <a:pt x="33" y="78"/>
                  </a:lnTo>
                  <a:lnTo>
                    <a:pt x="33" y="78"/>
                  </a:lnTo>
                  <a:lnTo>
                    <a:pt x="33" y="78"/>
                  </a:lnTo>
                  <a:lnTo>
                    <a:pt x="33" y="78"/>
                  </a:lnTo>
                  <a:lnTo>
                    <a:pt x="33" y="78"/>
                  </a:lnTo>
                  <a:close/>
                  <a:moveTo>
                    <a:pt x="33" y="78"/>
                  </a:moveTo>
                  <a:lnTo>
                    <a:pt x="33" y="78"/>
                  </a:lnTo>
                  <a:lnTo>
                    <a:pt x="33" y="78"/>
                  </a:lnTo>
                  <a:lnTo>
                    <a:pt x="33" y="78"/>
                  </a:lnTo>
                  <a:lnTo>
                    <a:pt x="33" y="78"/>
                  </a:lnTo>
                  <a:lnTo>
                    <a:pt x="33" y="78"/>
                  </a:lnTo>
                  <a:lnTo>
                    <a:pt x="33" y="78"/>
                  </a:lnTo>
                  <a:close/>
                  <a:moveTo>
                    <a:pt x="33" y="78"/>
                  </a:moveTo>
                  <a:lnTo>
                    <a:pt x="33" y="78"/>
                  </a:lnTo>
                  <a:lnTo>
                    <a:pt x="33" y="78"/>
                  </a:lnTo>
                  <a:lnTo>
                    <a:pt x="33" y="78"/>
                  </a:lnTo>
                  <a:lnTo>
                    <a:pt x="33" y="78"/>
                  </a:lnTo>
                  <a:lnTo>
                    <a:pt x="33" y="78"/>
                  </a:lnTo>
                  <a:lnTo>
                    <a:pt x="33" y="78"/>
                  </a:lnTo>
                  <a:close/>
                  <a:moveTo>
                    <a:pt x="33" y="78"/>
                  </a:moveTo>
                  <a:lnTo>
                    <a:pt x="33" y="78"/>
                  </a:lnTo>
                  <a:lnTo>
                    <a:pt x="33" y="78"/>
                  </a:lnTo>
                  <a:lnTo>
                    <a:pt x="33" y="78"/>
                  </a:lnTo>
                  <a:lnTo>
                    <a:pt x="33" y="78"/>
                  </a:lnTo>
                  <a:lnTo>
                    <a:pt x="33" y="78"/>
                  </a:lnTo>
                  <a:lnTo>
                    <a:pt x="33" y="78"/>
                  </a:lnTo>
                  <a:close/>
                  <a:moveTo>
                    <a:pt x="33" y="78"/>
                  </a:moveTo>
                  <a:lnTo>
                    <a:pt x="33" y="72"/>
                  </a:lnTo>
                  <a:lnTo>
                    <a:pt x="33" y="72"/>
                  </a:lnTo>
                  <a:lnTo>
                    <a:pt x="33" y="72"/>
                  </a:lnTo>
                  <a:lnTo>
                    <a:pt x="33" y="78"/>
                  </a:lnTo>
                  <a:lnTo>
                    <a:pt x="33" y="78"/>
                  </a:lnTo>
                  <a:lnTo>
                    <a:pt x="33" y="78"/>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66"/>
                  </a:moveTo>
                  <a:lnTo>
                    <a:pt x="39" y="66"/>
                  </a:lnTo>
                  <a:lnTo>
                    <a:pt x="39" y="66"/>
                  </a:lnTo>
                  <a:lnTo>
                    <a:pt x="39" y="66"/>
                  </a:lnTo>
                  <a:lnTo>
                    <a:pt x="39" y="72"/>
                  </a:lnTo>
                  <a:lnTo>
                    <a:pt x="39" y="72"/>
                  </a:lnTo>
                  <a:lnTo>
                    <a:pt x="39" y="66"/>
                  </a:lnTo>
                  <a:close/>
                  <a:moveTo>
                    <a:pt x="39" y="66"/>
                  </a:moveTo>
                  <a:lnTo>
                    <a:pt x="44" y="66"/>
                  </a:lnTo>
                  <a:lnTo>
                    <a:pt x="44" y="66"/>
                  </a:lnTo>
                  <a:lnTo>
                    <a:pt x="44" y="66"/>
                  </a:lnTo>
                  <a:lnTo>
                    <a:pt x="39" y="66"/>
                  </a:lnTo>
                  <a:lnTo>
                    <a:pt x="39" y="66"/>
                  </a:lnTo>
                  <a:lnTo>
                    <a:pt x="39" y="66"/>
                  </a:lnTo>
                  <a:close/>
                  <a:moveTo>
                    <a:pt x="44" y="66"/>
                  </a:moveTo>
                  <a:lnTo>
                    <a:pt x="44" y="66"/>
                  </a:lnTo>
                  <a:lnTo>
                    <a:pt x="44" y="66"/>
                  </a:lnTo>
                  <a:lnTo>
                    <a:pt x="44" y="66"/>
                  </a:lnTo>
                  <a:lnTo>
                    <a:pt x="44" y="66"/>
                  </a:lnTo>
                  <a:lnTo>
                    <a:pt x="44" y="66"/>
                  </a:lnTo>
                  <a:lnTo>
                    <a:pt x="44" y="66"/>
                  </a:lnTo>
                  <a:close/>
                  <a:moveTo>
                    <a:pt x="44" y="66"/>
                  </a:moveTo>
                  <a:lnTo>
                    <a:pt x="44" y="66"/>
                  </a:lnTo>
                  <a:lnTo>
                    <a:pt x="44" y="66"/>
                  </a:lnTo>
                  <a:lnTo>
                    <a:pt x="44" y="66"/>
                  </a:lnTo>
                  <a:lnTo>
                    <a:pt x="44" y="66"/>
                  </a:lnTo>
                  <a:lnTo>
                    <a:pt x="44" y="66"/>
                  </a:lnTo>
                  <a:lnTo>
                    <a:pt x="44" y="66"/>
                  </a:lnTo>
                  <a:close/>
                  <a:moveTo>
                    <a:pt x="44" y="66"/>
                  </a:moveTo>
                  <a:lnTo>
                    <a:pt x="44" y="61"/>
                  </a:lnTo>
                  <a:lnTo>
                    <a:pt x="44" y="61"/>
                  </a:lnTo>
                  <a:lnTo>
                    <a:pt x="44" y="66"/>
                  </a:lnTo>
                  <a:lnTo>
                    <a:pt x="44" y="66"/>
                  </a:lnTo>
                  <a:lnTo>
                    <a:pt x="44" y="66"/>
                  </a:lnTo>
                  <a:lnTo>
                    <a:pt x="44" y="66"/>
                  </a:lnTo>
                  <a:close/>
                  <a:moveTo>
                    <a:pt x="44" y="61"/>
                  </a:moveTo>
                  <a:lnTo>
                    <a:pt x="44" y="61"/>
                  </a:lnTo>
                  <a:lnTo>
                    <a:pt x="44" y="61"/>
                  </a:lnTo>
                  <a:lnTo>
                    <a:pt x="44" y="61"/>
                  </a:lnTo>
                  <a:lnTo>
                    <a:pt x="44" y="61"/>
                  </a:lnTo>
                  <a:lnTo>
                    <a:pt x="44" y="61"/>
                  </a:lnTo>
                  <a:lnTo>
                    <a:pt x="44" y="61"/>
                  </a:lnTo>
                  <a:close/>
                  <a:moveTo>
                    <a:pt x="44" y="61"/>
                  </a:moveTo>
                  <a:lnTo>
                    <a:pt x="44" y="61"/>
                  </a:lnTo>
                  <a:lnTo>
                    <a:pt x="44" y="61"/>
                  </a:lnTo>
                  <a:lnTo>
                    <a:pt x="44" y="61"/>
                  </a:lnTo>
                  <a:lnTo>
                    <a:pt x="44" y="61"/>
                  </a:lnTo>
                  <a:lnTo>
                    <a:pt x="44" y="61"/>
                  </a:lnTo>
                  <a:lnTo>
                    <a:pt x="44" y="61"/>
                  </a:lnTo>
                  <a:close/>
                  <a:moveTo>
                    <a:pt x="44" y="61"/>
                  </a:moveTo>
                  <a:lnTo>
                    <a:pt x="50" y="61"/>
                  </a:lnTo>
                  <a:lnTo>
                    <a:pt x="50" y="61"/>
                  </a:lnTo>
                  <a:lnTo>
                    <a:pt x="50" y="61"/>
                  </a:lnTo>
                  <a:lnTo>
                    <a:pt x="50" y="61"/>
                  </a:lnTo>
                  <a:lnTo>
                    <a:pt x="44" y="61"/>
                  </a:lnTo>
                  <a:lnTo>
                    <a:pt x="44" y="61"/>
                  </a:lnTo>
                  <a:close/>
                  <a:moveTo>
                    <a:pt x="50" y="61"/>
                  </a:moveTo>
                  <a:lnTo>
                    <a:pt x="50" y="61"/>
                  </a:lnTo>
                  <a:lnTo>
                    <a:pt x="50" y="61"/>
                  </a:lnTo>
                  <a:lnTo>
                    <a:pt x="50" y="61"/>
                  </a:lnTo>
                  <a:lnTo>
                    <a:pt x="50" y="61"/>
                  </a:lnTo>
                  <a:lnTo>
                    <a:pt x="50" y="61"/>
                  </a:lnTo>
                  <a:lnTo>
                    <a:pt x="50" y="61"/>
                  </a:lnTo>
                  <a:close/>
                  <a:moveTo>
                    <a:pt x="50" y="61"/>
                  </a:moveTo>
                  <a:lnTo>
                    <a:pt x="50" y="55"/>
                  </a:lnTo>
                  <a:lnTo>
                    <a:pt x="50" y="55"/>
                  </a:lnTo>
                  <a:lnTo>
                    <a:pt x="50" y="55"/>
                  </a:lnTo>
                  <a:lnTo>
                    <a:pt x="50" y="61"/>
                  </a:lnTo>
                  <a:lnTo>
                    <a:pt x="50" y="61"/>
                  </a:lnTo>
                  <a:lnTo>
                    <a:pt x="50" y="61"/>
                  </a:lnTo>
                  <a:close/>
                  <a:moveTo>
                    <a:pt x="50" y="55"/>
                  </a:moveTo>
                  <a:lnTo>
                    <a:pt x="50" y="55"/>
                  </a:lnTo>
                  <a:lnTo>
                    <a:pt x="50" y="55"/>
                  </a:lnTo>
                  <a:lnTo>
                    <a:pt x="50" y="55"/>
                  </a:lnTo>
                  <a:lnTo>
                    <a:pt x="50" y="55"/>
                  </a:lnTo>
                  <a:lnTo>
                    <a:pt x="50" y="55"/>
                  </a:lnTo>
                  <a:lnTo>
                    <a:pt x="50" y="55"/>
                  </a:lnTo>
                  <a:close/>
                  <a:moveTo>
                    <a:pt x="50" y="55"/>
                  </a:moveTo>
                  <a:lnTo>
                    <a:pt x="50" y="55"/>
                  </a:lnTo>
                  <a:lnTo>
                    <a:pt x="50" y="55"/>
                  </a:lnTo>
                  <a:lnTo>
                    <a:pt x="50" y="55"/>
                  </a:lnTo>
                  <a:lnTo>
                    <a:pt x="50" y="55"/>
                  </a:lnTo>
                  <a:lnTo>
                    <a:pt x="50" y="55"/>
                  </a:lnTo>
                  <a:lnTo>
                    <a:pt x="50" y="55"/>
                  </a:lnTo>
                  <a:close/>
                  <a:moveTo>
                    <a:pt x="50" y="55"/>
                  </a:moveTo>
                  <a:lnTo>
                    <a:pt x="50" y="55"/>
                  </a:lnTo>
                  <a:lnTo>
                    <a:pt x="55" y="55"/>
                  </a:lnTo>
                  <a:lnTo>
                    <a:pt x="55" y="55"/>
                  </a:lnTo>
                  <a:lnTo>
                    <a:pt x="50" y="55"/>
                  </a:lnTo>
                  <a:lnTo>
                    <a:pt x="50" y="55"/>
                  </a:lnTo>
                  <a:lnTo>
                    <a:pt x="50" y="55"/>
                  </a:lnTo>
                  <a:close/>
                  <a:moveTo>
                    <a:pt x="55" y="55"/>
                  </a:moveTo>
                  <a:lnTo>
                    <a:pt x="55" y="55"/>
                  </a:lnTo>
                  <a:lnTo>
                    <a:pt x="55" y="55"/>
                  </a:lnTo>
                  <a:lnTo>
                    <a:pt x="55" y="55"/>
                  </a:lnTo>
                  <a:lnTo>
                    <a:pt x="55" y="55"/>
                  </a:lnTo>
                  <a:lnTo>
                    <a:pt x="55" y="55"/>
                  </a:lnTo>
                  <a:lnTo>
                    <a:pt x="55" y="55"/>
                  </a:lnTo>
                  <a:close/>
                  <a:moveTo>
                    <a:pt x="55" y="50"/>
                  </a:moveTo>
                  <a:lnTo>
                    <a:pt x="55" y="50"/>
                  </a:lnTo>
                  <a:lnTo>
                    <a:pt x="55" y="50"/>
                  </a:lnTo>
                  <a:lnTo>
                    <a:pt x="55" y="50"/>
                  </a:lnTo>
                  <a:lnTo>
                    <a:pt x="55" y="55"/>
                  </a:lnTo>
                  <a:lnTo>
                    <a:pt x="55" y="55"/>
                  </a:lnTo>
                  <a:lnTo>
                    <a:pt x="55" y="50"/>
                  </a:lnTo>
                  <a:close/>
                  <a:moveTo>
                    <a:pt x="55" y="50"/>
                  </a:moveTo>
                  <a:lnTo>
                    <a:pt x="55" y="50"/>
                  </a:lnTo>
                  <a:lnTo>
                    <a:pt x="55" y="50"/>
                  </a:lnTo>
                  <a:lnTo>
                    <a:pt x="55" y="50"/>
                  </a:lnTo>
                  <a:lnTo>
                    <a:pt x="55" y="50"/>
                  </a:lnTo>
                  <a:lnTo>
                    <a:pt x="55" y="50"/>
                  </a:lnTo>
                  <a:lnTo>
                    <a:pt x="55" y="50"/>
                  </a:lnTo>
                  <a:close/>
                  <a:moveTo>
                    <a:pt x="55" y="50"/>
                  </a:moveTo>
                  <a:lnTo>
                    <a:pt x="55" y="50"/>
                  </a:lnTo>
                  <a:lnTo>
                    <a:pt x="55" y="50"/>
                  </a:lnTo>
                  <a:lnTo>
                    <a:pt x="55" y="50"/>
                  </a:lnTo>
                  <a:lnTo>
                    <a:pt x="55" y="50"/>
                  </a:lnTo>
                  <a:lnTo>
                    <a:pt x="55" y="50"/>
                  </a:lnTo>
                  <a:lnTo>
                    <a:pt x="55" y="50"/>
                  </a:lnTo>
                  <a:close/>
                  <a:moveTo>
                    <a:pt x="55" y="50"/>
                  </a:moveTo>
                  <a:lnTo>
                    <a:pt x="55" y="50"/>
                  </a:lnTo>
                  <a:lnTo>
                    <a:pt x="55" y="50"/>
                  </a:lnTo>
                  <a:lnTo>
                    <a:pt x="55" y="50"/>
                  </a:lnTo>
                  <a:lnTo>
                    <a:pt x="55" y="50"/>
                  </a:lnTo>
                  <a:lnTo>
                    <a:pt x="55" y="50"/>
                  </a:lnTo>
                  <a:lnTo>
                    <a:pt x="55" y="50"/>
                  </a:lnTo>
                  <a:close/>
                  <a:moveTo>
                    <a:pt x="55" y="50"/>
                  </a:moveTo>
                  <a:lnTo>
                    <a:pt x="61" y="44"/>
                  </a:lnTo>
                  <a:lnTo>
                    <a:pt x="61" y="44"/>
                  </a:lnTo>
                  <a:lnTo>
                    <a:pt x="61" y="50"/>
                  </a:lnTo>
                  <a:lnTo>
                    <a:pt x="55" y="50"/>
                  </a:lnTo>
                  <a:lnTo>
                    <a:pt x="55" y="50"/>
                  </a:lnTo>
                  <a:lnTo>
                    <a:pt x="55" y="50"/>
                  </a:lnTo>
                  <a:close/>
                  <a:moveTo>
                    <a:pt x="61" y="44"/>
                  </a:moveTo>
                  <a:lnTo>
                    <a:pt x="61" y="44"/>
                  </a:lnTo>
                  <a:lnTo>
                    <a:pt x="61" y="44"/>
                  </a:lnTo>
                  <a:lnTo>
                    <a:pt x="61" y="44"/>
                  </a:lnTo>
                  <a:lnTo>
                    <a:pt x="61" y="44"/>
                  </a:lnTo>
                  <a:lnTo>
                    <a:pt x="61" y="44"/>
                  </a:lnTo>
                  <a:lnTo>
                    <a:pt x="61" y="44"/>
                  </a:lnTo>
                  <a:close/>
                  <a:moveTo>
                    <a:pt x="61" y="44"/>
                  </a:moveTo>
                  <a:lnTo>
                    <a:pt x="61" y="44"/>
                  </a:lnTo>
                  <a:lnTo>
                    <a:pt x="61" y="44"/>
                  </a:lnTo>
                  <a:lnTo>
                    <a:pt x="61" y="44"/>
                  </a:lnTo>
                  <a:lnTo>
                    <a:pt x="61" y="44"/>
                  </a:lnTo>
                  <a:lnTo>
                    <a:pt x="61" y="44"/>
                  </a:lnTo>
                  <a:lnTo>
                    <a:pt x="61" y="44"/>
                  </a:lnTo>
                  <a:close/>
                  <a:moveTo>
                    <a:pt x="61" y="44"/>
                  </a:moveTo>
                  <a:lnTo>
                    <a:pt x="61" y="44"/>
                  </a:lnTo>
                  <a:lnTo>
                    <a:pt x="61" y="44"/>
                  </a:lnTo>
                  <a:lnTo>
                    <a:pt x="61" y="44"/>
                  </a:lnTo>
                  <a:lnTo>
                    <a:pt x="61" y="44"/>
                  </a:lnTo>
                  <a:lnTo>
                    <a:pt x="61" y="44"/>
                  </a:lnTo>
                  <a:lnTo>
                    <a:pt x="61" y="44"/>
                  </a:lnTo>
                  <a:close/>
                  <a:moveTo>
                    <a:pt x="61" y="44"/>
                  </a:moveTo>
                  <a:lnTo>
                    <a:pt x="61" y="44"/>
                  </a:lnTo>
                  <a:lnTo>
                    <a:pt x="61" y="44"/>
                  </a:lnTo>
                  <a:lnTo>
                    <a:pt x="61" y="44"/>
                  </a:lnTo>
                  <a:lnTo>
                    <a:pt x="61" y="44"/>
                  </a:lnTo>
                  <a:lnTo>
                    <a:pt x="61" y="44"/>
                  </a:lnTo>
                  <a:lnTo>
                    <a:pt x="61" y="44"/>
                  </a:lnTo>
                  <a:close/>
                  <a:moveTo>
                    <a:pt x="61" y="44"/>
                  </a:moveTo>
                  <a:lnTo>
                    <a:pt x="61" y="39"/>
                  </a:lnTo>
                  <a:lnTo>
                    <a:pt x="61" y="39"/>
                  </a:lnTo>
                  <a:lnTo>
                    <a:pt x="66" y="39"/>
                  </a:lnTo>
                  <a:lnTo>
                    <a:pt x="61" y="44"/>
                  </a:lnTo>
                  <a:lnTo>
                    <a:pt x="61" y="44"/>
                  </a:lnTo>
                  <a:lnTo>
                    <a:pt x="61" y="44"/>
                  </a:lnTo>
                  <a:close/>
                  <a:moveTo>
                    <a:pt x="66" y="39"/>
                  </a:moveTo>
                  <a:lnTo>
                    <a:pt x="66" y="39"/>
                  </a:lnTo>
                  <a:lnTo>
                    <a:pt x="66" y="39"/>
                  </a:lnTo>
                  <a:lnTo>
                    <a:pt x="66" y="39"/>
                  </a:lnTo>
                  <a:lnTo>
                    <a:pt x="66" y="39"/>
                  </a:lnTo>
                  <a:lnTo>
                    <a:pt x="66" y="39"/>
                  </a:lnTo>
                  <a:lnTo>
                    <a:pt x="66" y="39"/>
                  </a:lnTo>
                  <a:close/>
                  <a:moveTo>
                    <a:pt x="66" y="39"/>
                  </a:moveTo>
                  <a:lnTo>
                    <a:pt x="66" y="39"/>
                  </a:lnTo>
                  <a:lnTo>
                    <a:pt x="66" y="39"/>
                  </a:lnTo>
                  <a:lnTo>
                    <a:pt x="66" y="39"/>
                  </a:lnTo>
                  <a:lnTo>
                    <a:pt x="66" y="39"/>
                  </a:lnTo>
                  <a:lnTo>
                    <a:pt x="66" y="39"/>
                  </a:lnTo>
                  <a:lnTo>
                    <a:pt x="66" y="39"/>
                  </a:lnTo>
                  <a:close/>
                  <a:moveTo>
                    <a:pt x="66" y="39"/>
                  </a:moveTo>
                  <a:lnTo>
                    <a:pt x="66" y="39"/>
                  </a:lnTo>
                  <a:lnTo>
                    <a:pt x="66" y="39"/>
                  </a:lnTo>
                  <a:lnTo>
                    <a:pt x="66" y="39"/>
                  </a:lnTo>
                  <a:lnTo>
                    <a:pt x="66" y="39"/>
                  </a:lnTo>
                  <a:lnTo>
                    <a:pt x="66" y="39"/>
                  </a:lnTo>
                  <a:lnTo>
                    <a:pt x="66" y="39"/>
                  </a:lnTo>
                  <a:close/>
                  <a:moveTo>
                    <a:pt x="66" y="39"/>
                  </a:moveTo>
                  <a:lnTo>
                    <a:pt x="66" y="39"/>
                  </a:lnTo>
                  <a:lnTo>
                    <a:pt x="66" y="39"/>
                  </a:lnTo>
                  <a:lnTo>
                    <a:pt x="66" y="39"/>
                  </a:lnTo>
                  <a:lnTo>
                    <a:pt x="66" y="39"/>
                  </a:lnTo>
                  <a:lnTo>
                    <a:pt x="66" y="39"/>
                  </a:lnTo>
                  <a:lnTo>
                    <a:pt x="66" y="39"/>
                  </a:lnTo>
                  <a:close/>
                  <a:moveTo>
                    <a:pt x="66" y="33"/>
                  </a:moveTo>
                  <a:lnTo>
                    <a:pt x="66" y="33"/>
                  </a:lnTo>
                  <a:lnTo>
                    <a:pt x="66" y="33"/>
                  </a:lnTo>
                  <a:lnTo>
                    <a:pt x="66" y="33"/>
                  </a:lnTo>
                  <a:lnTo>
                    <a:pt x="66" y="39"/>
                  </a:lnTo>
                  <a:lnTo>
                    <a:pt x="66" y="39"/>
                  </a:lnTo>
                  <a:lnTo>
                    <a:pt x="66" y="33"/>
                  </a:lnTo>
                  <a:close/>
                  <a:moveTo>
                    <a:pt x="66" y="33"/>
                  </a:moveTo>
                  <a:lnTo>
                    <a:pt x="72" y="33"/>
                  </a:lnTo>
                  <a:lnTo>
                    <a:pt x="72" y="33"/>
                  </a:lnTo>
                  <a:lnTo>
                    <a:pt x="72" y="33"/>
                  </a:lnTo>
                  <a:lnTo>
                    <a:pt x="66" y="33"/>
                  </a:lnTo>
                  <a:lnTo>
                    <a:pt x="66" y="33"/>
                  </a:lnTo>
                  <a:lnTo>
                    <a:pt x="66" y="33"/>
                  </a:lnTo>
                  <a:close/>
                  <a:moveTo>
                    <a:pt x="72" y="33"/>
                  </a:moveTo>
                  <a:lnTo>
                    <a:pt x="72" y="33"/>
                  </a:lnTo>
                  <a:lnTo>
                    <a:pt x="72" y="33"/>
                  </a:lnTo>
                  <a:lnTo>
                    <a:pt x="72" y="33"/>
                  </a:lnTo>
                  <a:lnTo>
                    <a:pt x="72" y="33"/>
                  </a:lnTo>
                  <a:lnTo>
                    <a:pt x="72" y="33"/>
                  </a:lnTo>
                  <a:lnTo>
                    <a:pt x="72" y="33"/>
                  </a:lnTo>
                  <a:close/>
                  <a:moveTo>
                    <a:pt x="72" y="33"/>
                  </a:moveTo>
                  <a:lnTo>
                    <a:pt x="72" y="33"/>
                  </a:lnTo>
                  <a:lnTo>
                    <a:pt x="72" y="33"/>
                  </a:lnTo>
                  <a:lnTo>
                    <a:pt x="72" y="33"/>
                  </a:lnTo>
                  <a:lnTo>
                    <a:pt x="72" y="33"/>
                  </a:lnTo>
                  <a:lnTo>
                    <a:pt x="72" y="33"/>
                  </a:lnTo>
                  <a:lnTo>
                    <a:pt x="72" y="33"/>
                  </a:lnTo>
                  <a:close/>
                  <a:moveTo>
                    <a:pt x="72" y="33"/>
                  </a:moveTo>
                  <a:lnTo>
                    <a:pt x="72" y="28"/>
                  </a:lnTo>
                  <a:lnTo>
                    <a:pt x="72" y="28"/>
                  </a:lnTo>
                  <a:lnTo>
                    <a:pt x="72" y="33"/>
                  </a:lnTo>
                  <a:lnTo>
                    <a:pt x="72" y="33"/>
                  </a:lnTo>
                  <a:lnTo>
                    <a:pt x="72" y="33"/>
                  </a:lnTo>
                  <a:lnTo>
                    <a:pt x="72" y="33"/>
                  </a:lnTo>
                  <a:close/>
                  <a:moveTo>
                    <a:pt x="72" y="28"/>
                  </a:moveTo>
                  <a:lnTo>
                    <a:pt x="72" y="28"/>
                  </a:lnTo>
                  <a:lnTo>
                    <a:pt x="72" y="28"/>
                  </a:lnTo>
                  <a:lnTo>
                    <a:pt x="72" y="28"/>
                  </a:lnTo>
                  <a:lnTo>
                    <a:pt x="72" y="28"/>
                  </a:lnTo>
                  <a:lnTo>
                    <a:pt x="72" y="28"/>
                  </a:lnTo>
                  <a:lnTo>
                    <a:pt x="72" y="28"/>
                  </a:lnTo>
                  <a:close/>
                  <a:moveTo>
                    <a:pt x="72" y="28"/>
                  </a:moveTo>
                  <a:lnTo>
                    <a:pt x="72" y="28"/>
                  </a:lnTo>
                  <a:lnTo>
                    <a:pt x="72" y="28"/>
                  </a:lnTo>
                  <a:lnTo>
                    <a:pt x="72" y="28"/>
                  </a:lnTo>
                  <a:lnTo>
                    <a:pt x="72" y="28"/>
                  </a:lnTo>
                  <a:lnTo>
                    <a:pt x="72" y="28"/>
                  </a:lnTo>
                  <a:lnTo>
                    <a:pt x="72" y="28"/>
                  </a:lnTo>
                  <a:close/>
                  <a:moveTo>
                    <a:pt x="72" y="28"/>
                  </a:moveTo>
                  <a:lnTo>
                    <a:pt x="77" y="28"/>
                  </a:lnTo>
                  <a:lnTo>
                    <a:pt x="77" y="28"/>
                  </a:lnTo>
                  <a:lnTo>
                    <a:pt x="77" y="28"/>
                  </a:lnTo>
                  <a:lnTo>
                    <a:pt x="77" y="28"/>
                  </a:lnTo>
                  <a:lnTo>
                    <a:pt x="72" y="28"/>
                  </a:lnTo>
                  <a:lnTo>
                    <a:pt x="72" y="28"/>
                  </a:lnTo>
                  <a:close/>
                  <a:moveTo>
                    <a:pt x="77" y="28"/>
                  </a:moveTo>
                  <a:lnTo>
                    <a:pt x="77" y="28"/>
                  </a:lnTo>
                  <a:lnTo>
                    <a:pt x="77" y="28"/>
                  </a:lnTo>
                  <a:lnTo>
                    <a:pt x="77" y="28"/>
                  </a:lnTo>
                  <a:lnTo>
                    <a:pt x="77" y="28"/>
                  </a:lnTo>
                  <a:lnTo>
                    <a:pt x="77" y="28"/>
                  </a:lnTo>
                  <a:lnTo>
                    <a:pt x="77" y="28"/>
                  </a:lnTo>
                  <a:close/>
                  <a:moveTo>
                    <a:pt x="77" y="28"/>
                  </a:moveTo>
                  <a:lnTo>
                    <a:pt x="77" y="22"/>
                  </a:lnTo>
                  <a:lnTo>
                    <a:pt x="77" y="22"/>
                  </a:lnTo>
                  <a:lnTo>
                    <a:pt x="77" y="22"/>
                  </a:lnTo>
                  <a:lnTo>
                    <a:pt x="77" y="28"/>
                  </a:lnTo>
                  <a:lnTo>
                    <a:pt x="77" y="28"/>
                  </a:lnTo>
                  <a:lnTo>
                    <a:pt x="77" y="28"/>
                  </a:lnTo>
                  <a:close/>
                  <a:moveTo>
                    <a:pt x="77" y="22"/>
                  </a:moveTo>
                  <a:lnTo>
                    <a:pt x="77" y="22"/>
                  </a:lnTo>
                  <a:lnTo>
                    <a:pt x="77" y="22"/>
                  </a:lnTo>
                  <a:lnTo>
                    <a:pt x="77" y="22"/>
                  </a:lnTo>
                  <a:lnTo>
                    <a:pt x="77" y="22"/>
                  </a:lnTo>
                  <a:lnTo>
                    <a:pt x="77" y="22"/>
                  </a:lnTo>
                  <a:lnTo>
                    <a:pt x="77" y="22"/>
                  </a:lnTo>
                  <a:close/>
                  <a:moveTo>
                    <a:pt x="77" y="22"/>
                  </a:moveTo>
                  <a:lnTo>
                    <a:pt x="77" y="22"/>
                  </a:lnTo>
                  <a:lnTo>
                    <a:pt x="77" y="22"/>
                  </a:lnTo>
                  <a:lnTo>
                    <a:pt x="77" y="22"/>
                  </a:lnTo>
                  <a:lnTo>
                    <a:pt x="77" y="22"/>
                  </a:lnTo>
                  <a:lnTo>
                    <a:pt x="77" y="22"/>
                  </a:lnTo>
                  <a:lnTo>
                    <a:pt x="77" y="22"/>
                  </a:lnTo>
                  <a:close/>
                  <a:moveTo>
                    <a:pt x="77" y="22"/>
                  </a:moveTo>
                  <a:lnTo>
                    <a:pt x="77" y="22"/>
                  </a:lnTo>
                  <a:lnTo>
                    <a:pt x="83" y="22"/>
                  </a:lnTo>
                  <a:lnTo>
                    <a:pt x="83" y="22"/>
                  </a:lnTo>
                  <a:lnTo>
                    <a:pt x="77" y="22"/>
                  </a:lnTo>
                  <a:lnTo>
                    <a:pt x="77" y="22"/>
                  </a:lnTo>
                  <a:lnTo>
                    <a:pt x="77" y="22"/>
                  </a:lnTo>
                  <a:close/>
                  <a:moveTo>
                    <a:pt x="83" y="22"/>
                  </a:moveTo>
                  <a:lnTo>
                    <a:pt x="83" y="22"/>
                  </a:lnTo>
                  <a:lnTo>
                    <a:pt x="83" y="22"/>
                  </a:lnTo>
                  <a:lnTo>
                    <a:pt x="83" y="22"/>
                  </a:lnTo>
                  <a:lnTo>
                    <a:pt x="83" y="22"/>
                  </a:lnTo>
                  <a:lnTo>
                    <a:pt x="83" y="22"/>
                  </a:lnTo>
                  <a:lnTo>
                    <a:pt x="83" y="22"/>
                  </a:lnTo>
                  <a:close/>
                  <a:moveTo>
                    <a:pt x="83" y="17"/>
                  </a:moveTo>
                  <a:lnTo>
                    <a:pt x="83" y="17"/>
                  </a:lnTo>
                  <a:lnTo>
                    <a:pt x="83" y="17"/>
                  </a:lnTo>
                  <a:lnTo>
                    <a:pt x="83" y="17"/>
                  </a:lnTo>
                  <a:lnTo>
                    <a:pt x="83" y="22"/>
                  </a:lnTo>
                  <a:lnTo>
                    <a:pt x="83" y="22"/>
                  </a:lnTo>
                  <a:lnTo>
                    <a:pt x="83" y="17"/>
                  </a:lnTo>
                  <a:close/>
                  <a:moveTo>
                    <a:pt x="83" y="17"/>
                  </a:moveTo>
                  <a:lnTo>
                    <a:pt x="83" y="17"/>
                  </a:lnTo>
                  <a:lnTo>
                    <a:pt x="83" y="17"/>
                  </a:lnTo>
                  <a:lnTo>
                    <a:pt x="83" y="17"/>
                  </a:lnTo>
                  <a:lnTo>
                    <a:pt x="83" y="17"/>
                  </a:lnTo>
                  <a:lnTo>
                    <a:pt x="83" y="17"/>
                  </a:lnTo>
                  <a:lnTo>
                    <a:pt x="83" y="17"/>
                  </a:lnTo>
                  <a:close/>
                  <a:moveTo>
                    <a:pt x="83" y="17"/>
                  </a:moveTo>
                  <a:lnTo>
                    <a:pt x="83" y="17"/>
                  </a:lnTo>
                  <a:lnTo>
                    <a:pt x="83" y="17"/>
                  </a:lnTo>
                  <a:lnTo>
                    <a:pt x="83" y="17"/>
                  </a:lnTo>
                  <a:lnTo>
                    <a:pt x="83" y="17"/>
                  </a:lnTo>
                  <a:lnTo>
                    <a:pt x="83" y="17"/>
                  </a:lnTo>
                  <a:lnTo>
                    <a:pt x="83" y="17"/>
                  </a:lnTo>
                  <a:close/>
                  <a:moveTo>
                    <a:pt x="83" y="17"/>
                  </a:moveTo>
                  <a:lnTo>
                    <a:pt x="83" y="17"/>
                  </a:lnTo>
                  <a:lnTo>
                    <a:pt x="83" y="17"/>
                  </a:lnTo>
                  <a:lnTo>
                    <a:pt x="83" y="17"/>
                  </a:lnTo>
                  <a:lnTo>
                    <a:pt x="83" y="17"/>
                  </a:lnTo>
                  <a:lnTo>
                    <a:pt x="83" y="17"/>
                  </a:lnTo>
                  <a:lnTo>
                    <a:pt x="83" y="17"/>
                  </a:lnTo>
                  <a:close/>
                  <a:moveTo>
                    <a:pt x="83" y="17"/>
                  </a:moveTo>
                  <a:lnTo>
                    <a:pt x="89" y="11"/>
                  </a:lnTo>
                  <a:lnTo>
                    <a:pt x="89" y="11"/>
                  </a:lnTo>
                  <a:lnTo>
                    <a:pt x="89" y="17"/>
                  </a:lnTo>
                  <a:lnTo>
                    <a:pt x="89" y="17"/>
                  </a:lnTo>
                  <a:lnTo>
                    <a:pt x="83" y="17"/>
                  </a:lnTo>
                  <a:lnTo>
                    <a:pt x="83" y="17"/>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89" y="5"/>
                  </a:lnTo>
                  <a:lnTo>
                    <a:pt x="94" y="5"/>
                  </a:lnTo>
                  <a:lnTo>
                    <a:pt x="94" y="5"/>
                  </a:lnTo>
                  <a:lnTo>
                    <a:pt x="89" y="11"/>
                  </a:lnTo>
                  <a:lnTo>
                    <a:pt x="89" y="11"/>
                  </a:lnTo>
                  <a:lnTo>
                    <a:pt x="89" y="11"/>
                  </a:lnTo>
                  <a:close/>
                  <a:moveTo>
                    <a:pt x="94" y="5"/>
                  </a:moveTo>
                  <a:lnTo>
                    <a:pt x="94" y="5"/>
                  </a:lnTo>
                  <a:lnTo>
                    <a:pt x="94" y="5"/>
                  </a:lnTo>
                  <a:lnTo>
                    <a:pt x="94" y="5"/>
                  </a:lnTo>
                  <a:lnTo>
                    <a:pt x="94" y="5"/>
                  </a:lnTo>
                  <a:lnTo>
                    <a:pt x="94" y="5"/>
                  </a:lnTo>
                  <a:lnTo>
                    <a:pt x="94" y="5"/>
                  </a:lnTo>
                  <a:close/>
                  <a:moveTo>
                    <a:pt x="94" y="5"/>
                  </a:moveTo>
                  <a:lnTo>
                    <a:pt x="94" y="5"/>
                  </a:lnTo>
                  <a:lnTo>
                    <a:pt x="94" y="5"/>
                  </a:lnTo>
                  <a:lnTo>
                    <a:pt x="94" y="5"/>
                  </a:lnTo>
                  <a:lnTo>
                    <a:pt x="94" y="5"/>
                  </a:lnTo>
                  <a:lnTo>
                    <a:pt x="94" y="5"/>
                  </a:lnTo>
                  <a:lnTo>
                    <a:pt x="94" y="5"/>
                  </a:lnTo>
                  <a:close/>
                  <a:moveTo>
                    <a:pt x="94" y="5"/>
                  </a:moveTo>
                  <a:lnTo>
                    <a:pt x="94" y="5"/>
                  </a:lnTo>
                  <a:lnTo>
                    <a:pt x="94" y="5"/>
                  </a:lnTo>
                  <a:lnTo>
                    <a:pt x="94" y="5"/>
                  </a:lnTo>
                  <a:lnTo>
                    <a:pt x="94" y="5"/>
                  </a:lnTo>
                  <a:lnTo>
                    <a:pt x="94" y="5"/>
                  </a:lnTo>
                  <a:lnTo>
                    <a:pt x="94" y="5"/>
                  </a:lnTo>
                  <a:close/>
                  <a:moveTo>
                    <a:pt x="94" y="5"/>
                  </a:moveTo>
                  <a:lnTo>
                    <a:pt x="94" y="5"/>
                  </a:lnTo>
                  <a:lnTo>
                    <a:pt x="94" y="5"/>
                  </a:lnTo>
                  <a:lnTo>
                    <a:pt x="94" y="5"/>
                  </a:lnTo>
                  <a:lnTo>
                    <a:pt x="94" y="5"/>
                  </a:lnTo>
                  <a:lnTo>
                    <a:pt x="94" y="5"/>
                  </a:lnTo>
                  <a:lnTo>
                    <a:pt x="94" y="5"/>
                  </a:lnTo>
                  <a:close/>
                  <a:moveTo>
                    <a:pt x="94" y="0"/>
                  </a:moveTo>
                  <a:lnTo>
                    <a:pt x="94" y="0"/>
                  </a:lnTo>
                  <a:lnTo>
                    <a:pt x="94" y="0"/>
                  </a:lnTo>
                  <a:lnTo>
                    <a:pt x="94" y="0"/>
                  </a:lnTo>
                  <a:lnTo>
                    <a:pt x="94" y="5"/>
                  </a:lnTo>
                  <a:lnTo>
                    <a:pt x="94" y="5"/>
                  </a:lnTo>
                  <a:lnTo>
                    <a:pt x="94"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89" name="Freeform 2077"/>
            <p:cNvSpPr/>
            <p:nvPr/>
          </p:nvSpPr>
          <p:spPr bwMode="auto">
            <a:xfrm>
              <a:off x="2963864" y="34290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0" name="Freeform 2078"/>
            <p:cNvSpPr/>
            <p:nvPr/>
          </p:nvSpPr>
          <p:spPr bwMode="auto">
            <a:xfrm>
              <a:off x="2963864" y="34290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1" name="Freeform 2079"/>
            <p:cNvSpPr>
              <a:spLocks noEditPoints="1"/>
            </p:cNvSpPr>
            <p:nvPr/>
          </p:nvSpPr>
          <p:spPr bwMode="auto">
            <a:xfrm>
              <a:off x="2946401" y="3225800"/>
              <a:ext cx="158750" cy="185738"/>
            </a:xfrm>
            <a:custGeom>
              <a:avLst/>
              <a:gdLst>
                <a:gd name="T0" fmla="*/ 5 w 100"/>
                <a:gd name="T1" fmla="*/ 117 h 117"/>
                <a:gd name="T2" fmla="*/ 5 w 100"/>
                <a:gd name="T3" fmla="*/ 117 h 117"/>
                <a:gd name="T4" fmla="*/ 5 w 100"/>
                <a:gd name="T5" fmla="*/ 117 h 117"/>
                <a:gd name="T6" fmla="*/ 11 w 100"/>
                <a:gd name="T7" fmla="*/ 111 h 117"/>
                <a:gd name="T8" fmla="*/ 11 w 100"/>
                <a:gd name="T9" fmla="*/ 111 h 117"/>
                <a:gd name="T10" fmla="*/ 11 w 100"/>
                <a:gd name="T11" fmla="*/ 106 h 117"/>
                <a:gd name="T12" fmla="*/ 11 w 100"/>
                <a:gd name="T13" fmla="*/ 106 h 117"/>
                <a:gd name="T14" fmla="*/ 16 w 100"/>
                <a:gd name="T15" fmla="*/ 106 h 117"/>
                <a:gd name="T16" fmla="*/ 16 w 100"/>
                <a:gd name="T17" fmla="*/ 100 h 117"/>
                <a:gd name="T18" fmla="*/ 16 w 100"/>
                <a:gd name="T19" fmla="*/ 100 h 117"/>
                <a:gd name="T20" fmla="*/ 22 w 100"/>
                <a:gd name="T21" fmla="*/ 100 h 117"/>
                <a:gd name="T22" fmla="*/ 22 w 100"/>
                <a:gd name="T23" fmla="*/ 100 h 117"/>
                <a:gd name="T24" fmla="*/ 22 w 100"/>
                <a:gd name="T25" fmla="*/ 95 h 117"/>
                <a:gd name="T26" fmla="*/ 22 w 100"/>
                <a:gd name="T27" fmla="*/ 95 h 117"/>
                <a:gd name="T28" fmla="*/ 27 w 100"/>
                <a:gd name="T29" fmla="*/ 89 h 117"/>
                <a:gd name="T30" fmla="*/ 27 w 100"/>
                <a:gd name="T31" fmla="*/ 89 h 117"/>
                <a:gd name="T32" fmla="*/ 27 w 100"/>
                <a:gd name="T33" fmla="*/ 89 h 117"/>
                <a:gd name="T34" fmla="*/ 33 w 100"/>
                <a:gd name="T35" fmla="*/ 84 h 117"/>
                <a:gd name="T36" fmla="*/ 33 w 100"/>
                <a:gd name="T37" fmla="*/ 84 h 117"/>
                <a:gd name="T38" fmla="*/ 33 w 100"/>
                <a:gd name="T39" fmla="*/ 84 h 117"/>
                <a:gd name="T40" fmla="*/ 33 w 100"/>
                <a:gd name="T41" fmla="*/ 84 h 117"/>
                <a:gd name="T42" fmla="*/ 39 w 100"/>
                <a:gd name="T43" fmla="*/ 78 h 117"/>
                <a:gd name="T44" fmla="*/ 39 w 100"/>
                <a:gd name="T45" fmla="*/ 78 h 117"/>
                <a:gd name="T46" fmla="*/ 39 w 100"/>
                <a:gd name="T47" fmla="*/ 72 h 117"/>
                <a:gd name="T48" fmla="*/ 39 w 100"/>
                <a:gd name="T49" fmla="*/ 72 h 117"/>
                <a:gd name="T50" fmla="*/ 44 w 100"/>
                <a:gd name="T51" fmla="*/ 72 h 117"/>
                <a:gd name="T52" fmla="*/ 44 w 100"/>
                <a:gd name="T53" fmla="*/ 67 h 117"/>
                <a:gd name="T54" fmla="*/ 44 w 100"/>
                <a:gd name="T55" fmla="*/ 67 h 117"/>
                <a:gd name="T56" fmla="*/ 50 w 100"/>
                <a:gd name="T57" fmla="*/ 67 h 117"/>
                <a:gd name="T58" fmla="*/ 50 w 100"/>
                <a:gd name="T59" fmla="*/ 61 h 117"/>
                <a:gd name="T60" fmla="*/ 50 w 100"/>
                <a:gd name="T61" fmla="*/ 61 h 117"/>
                <a:gd name="T62" fmla="*/ 50 w 100"/>
                <a:gd name="T63" fmla="*/ 61 h 117"/>
                <a:gd name="T64" fmla="*/ 55 w 100"/>
                <a:gd name="T65" fmla="*/ 56 h 117"/>
                <a:gd name="T66" fmla="*/ 55 w 100"/>
                <a:gd name="T67" fmla="*/ 56 h 117"/>
                <a:gd name="T68" fmla="*/ 55 w 100"/>
                <a:gd name="T69" fmla="*/ 56 h 117"/>
                <a:gd name="T70" fmla="*/ 61 w 100"/>
                <a:gd name="T71" fmla="*/ 50 h 117"/>
                <a:gd name="T72" fmla="*/ 61 w 100"/>
                <a:gd name="T73" fmla="*/ 50 h 117"/>
                <a:gd name="T74" fmla="*/ 61 w 100"/>
                <a:gd name="T75" fmla="*/ 50 h 117"/>
                <a:gd name="T76" fmla="*/ 61 w 100"/>
                <a:gd name="T77" fmla="*/ 45 h 117"/>
                <a:gd name="T78" fmla="*/ 61 w 100"/>
                <a:gd name="T79" fmla="*/ 45 h 117"/>
                <a:gd name="T80" fmla="*/ 66 w 100"/>
                <a:gd name="T81" fmla="*/ 45 h 117"/>
                <a:gd name="T82" fmla="*/ 66 w 100"/>
                <a:gd name="T83" fmla="*/ 39 h 117"/>
                <a:gd name="T84" fmla="*/ 72 w 100"/>
                <a:gd name="T85" fmla="*/ 39 h 117"/>
                <a:gd name="T86" fmla="*/ 72 w 100"/>
                <a:gd name="T87" fmla="*/ 39 h 117"/>
                <a:gd name="T88" fmla="*/ 72 w 100"/>
                <a:gd name="T89" fmla="*/ 34 h 117"/>
                <a:gd name="T90" fmla="*/ 72 w 100"/>
                <a:gd name="T91" fmla="*/ 34 h 117"/>
                <a:gd name="T92" fmla="*/ 72 w 100"/>
                <a:gd name="T93" fmla="*/ 34 h 117"/>
                <a:gd name="T94" fmla="*/ 77 w 100"/>
                <a:gd name="T95" fmla="*/ 28 h 117"/>
                <a:gd name="T96" fmla="*/ 77 w 100"/>
                <a:gd name="T97" fmla="*/ 28 h 117"/>
                <a:gd name="T98" fmla="*/ 77 w 100"/>
                <a:gd name="T99" fmla="*/ 28 h 117"/>
                <a:gd name="T100" fmla="*/ 83 w 100"/>
                <a:gd name="T101" fmla="*/ 23 h 117"/>
                <a:gd name="T102" fmla="*/ 83 w 100"/>
                <a:gd name="T103" fmla="*/ 23 h 117"/>
                <a:gd name="T104" fmla="*/ 83 w 100"/>
                <a:gd name="T105" fmla="*/ 17 h 117"/>
                <a:gd name="T106" fmla="*/ 83 w 100"/>
                <a:gd name="T107" fmla="*/ 17 h 117"/>
                <a:gd name="T108" fmla="*/ 88 w 100"/>
                <a:gd name="T109" fmla="*/ 17 h 117"/>
                <a:gd name="T110" fmla="*/ 88 w 100"/>
                <a:gd name="T111" fmla="*/ 17 h 117"/>
                <a:gd name="T112" fmla="*/ 88 w 100"/>
                <a:gd name="T113" fmla="*/ 11 h 117"/>
                <a:gd name="T114" fmla="*/ 94 w 100"/>
                <a:gd name="T115" fmla="*/ 11 h 117"/>
                <a:gd name="T116" fmla="*/ 94 w 100"/>
                <a:gd name="T117" fmla="*/ 11 h 117"/>
                <a:gd name="T118" fmla="*/ 94 w 100"/>
                <a:gd name="T119" fmla="*/ 6 h 117"/>
                <a:gd name="T120" fmla="*/ 94 w 100"/>
                <a:gd name="T121" fmla="*/ 6 h 117"/>
                <a:gd name="T122" fmla="*/ 100 w 100"/>
                <a:gd name="T123" fmla="*/ 0 h 117"/>
                <a:gd name="T124" fmla="*/ 100 w 100"/>
                <a:gd name="T12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17">
                  <a:moveTo>
                    <a:pt x="0" y="117"/>
                  </a:moveTo>
                  <a:lnTo>
                    <a:pt x="0" y="117"/>
                  </a:lnTo>
                  <a:lnTo>
                    <a:pt x="5" y="117"/>
                  </a:lnTo>
                  <a:lnTo>
                    <a:pt x="5" y="117"/>
                  </a:lnTo>
                  <a:lnTo>
                    <a:pt x="0" y="117"/>
                  </a:lnTo>
                  <a:lnTo>
                    <a:pt x="0" y="117"/>
                  </a:lnTo>
                  <a:lnTo>
                    <a:pt x="0" y="117"/>
                  </a:lnTo>
                  <a:close/>
                  <a:moveTo>
                    <a:pt x="5" y="117"/>
                  </a:moveTo>
                  <a:lnTo>
                    <a:pt x="5" y="117"/>
                  </a:lnTo>
                  <a:lnTo>
                    <a:pt x="5" y="117"/>
                  </a:lnTo>
                  <a:lnTo>
                    <a:pt x="5" y="117"/>
                  </a:lnTo>
                  <a:lnTo>
                    <a:pt x="5" y="117"/>
                  </a:lnTo>
                  <a:lnTo>
                    <a:pt x="5" y="117"/>
                  </a:lnTo>
                  <a:lnTo>
                    <a:pt x="5" y="117"/>
                  </a:lnTo>
                  <a:close/>
                  <a:moveTo>
                    <a:pt x="5" y="117"/>
                  </a:moveTo>
                  <a:lnTo>
                    <a:pt x="5" y="117"/>
                  </a:lnTo>
                  <a:lnTo>
                    <a:pt x="5" y="117"/>
                  </a:lnTo>
                  <a:lnTo>
                    <a:pt x="5" y="117"/>
                  </a:lnTo>
                  <a:lnTo>
                    <a:pt x="5" y="117"/>
                  </a:lnTo>
                  <a:lnTo>
                    <a:pt x="5" y="117"/>
                  </a:lnTo>
                  <a:lnTo>
                    <a:pt x="5" y="117"/>
                  </a:lnTo>
                  <a:close/>
                  <a:moveTo>
                    <a:pt x="5" y="117"/>
                  </a:moveTo>
                  <a:lnTo>
                    <a:pt x="5" y="117"/>
                  </a:lnTo>
                  <a:lnTo>
                    <a:pt x="5" y="117"/>
                  </a:lnTo>
                  <a:lnTo>
                    <a:pt x="5" y="117"/>
                  </a:lnTo>
                  <a:lnTo>
                    <a:pt x="5" y="117"/>
                  </a:lnTo>
                  <a:lnTo>
                    <a:pt x="5" y="117"/>
                  </a:lnTo>
                  <a:lnTo>
                    <a:pt x="5" y="117"/>
                  </a:lnTo>
                  <a:close/>
                  <a:moveTo>
                    <a:pt x="5" y="117"/>
                  </a:moveTo>
                  <a:lnTo>
                    <a:pt x="5" y="111"/>
                  </a:lnTo>
                  <a:lnTo>
                    <a:pt x="5" y="111"/>
                  </a:lnTo>
                  <a:lnTo>
                    <a:pt x="5" y="111"/>
                  </a:lnTo>
                  <a:lnTo>
                    <a:pt x="5" y="117"/>
                  </a:lnTo>
                  <a:lnTo>
                    <a:pt x="5" y="117"/>
                  </a:lnTo>
                  <a:lnTo>
                    <a:pt x="5" y="117"/>
                  </a:lnTo>
                  <a:close/>
                  <a:moveTo>
                    <a:pt x="5" y="111"/>
                  </a:moveTo>
                  <a:lnTo>
                    <a:pt x="5" y="111"/>
                  </a:lnTo>
                  <a:lnTo>
                    <a:pt x="5" y="111"/>
                  </a:lnTo>
                  <a:lnTo>
                    <a:pt x="5" y="111"/>
                  </a:lnTo>
                  <a:lnTo>
                    <a:pt x="5" y="111"/>
                  </a:lnTo>
                  <a:lnTo>
                    <a:pt x="5" y="111"/>
                  </a:lnTo>
                  <a:lnTo>
                    <a:pt x="5" y="111"/>
                  </a:lnTo>
                  <a:close/>
                  <a:moveTo>
                    <a:pt x="5" y="111"/>
                  </a:moveTo>
                  <a:lnTo>
                    <a:pt x="11" y="111"/>
                  </a:lnTo>
                  <a:lnTo>
                    <a:pt x="11" y="111"/>
                  </a:lnTo>
                  <a:lnTo>
                    <a:pt x="11" y="111"/>
                  </a:lnTo>
                  <a:lnTo>
                    <a:pt x="5" y="111"/>
                  </a:lnTo>
                  <a:lnTo>
                    <a:pt x="5" y="111"/>
                  </a:lnTo>
                  <a:lnTo>
                    <a:pt x="5" y="111"/>
                  </a:lnTo>
                  <a:close/>
                  <a:moveTo>
                    <a:pt x="11" y="111"/>
                  </a:moveTo>
                  <a:lnTo>
                    <a:pt x="11" y="111"/>
                  </a:lnTo>
                  <a:lnTo>
                    <a:pt x="11" y="111"/>
                  </a:lnTo>
                  <a:lnTo>
                    <a:pt x="11" y="111"/>
                  </a:lnTo>
                  <a:lnTo>
                    <a:pt x="11" y="111"/>
                  </a:lnTo>
                  <a:lnTo>
                    <a:pt x="11" y="111"/>
                  </a:lnTo>
                  <a:lnTo>
                    <a:pt x="11" y="111"/>
                  </a:lnTo>
                  <a:close/>
                  <a:moveTo>
                    <a:pt x="11" y="111"/>
                  </a:moveTo>
                  <a:lnTo>
                    <a:pt x="11" y="111"/>
                  </a:lnTo>
                  <a:lnTo>
                    <a:pt x="11" y="111"/>
                  </a:lnTo>
                  <a:lnTo>
                    <a:pt x="11" y="111"/>
                  </a:lnTo>
                  <a:lnTo>
                    <a:pt x="11" y="111"/>
                  </a:lnTo>
                  <a:lnTo>
                    <a:pt x="11" y="111"/>
                  </a:lnTo>
                  <a:lnTo>
                    <a:pt x="11" y="111"/>
                  </a:lnTo>
                  <a:close/>
                  <a:moveTo>
                    <a:pt x="11" y="106"/>
                  </a:moveTo>
                  <a:lnTo>
                    <a:pt x="11" y="106"/>
                  </a:lnTo>
                  <a:lnTo>
                    <a:pt x="11" y="106"/>
                  </a:lnTo>
                  <a:lnTo>
                    <a:pt x="11" y="106"/>
                  </a:lnTo>
                  <a:lnTo>
                    <a:pt x="11" y="106"/>
                  </a:lnTo>
                  <a:lnTo>
                    <a:pt x="11" y="106"/>
                  </a:lnTo>
                  <a:lnTo>
                    <a:pt x="11" y="106"/>
                  </a:lnTo>
                  <a:close/>
                  <a:moveTo>
                    <a:pt x="11" y="106"/>
                  </a:moveTo>
                  <a:lnTo>
                    <a:pt x="11" y="106"/>
                  </a:lnTo>
                  <a:lnTo>
                    <a:pt x="11" y="106"/>
                  </a:lnTo>
                  <a:lnTo>
                    <a:pt x="11" y="106"/>
                  </a:lnTo>
                  <a:lnTo>
                    <a:pt x="11" y="106"/>
                  </a:lnTo>
                  <a:lnTo>
                    <a:pt x="11" y="106"/>
                  </a:lnTo>
                  <a:lnTo>
                    <a:pt x="11" y="106"/>
                  </a:lnTo>
                  <a:close/>
                  <a:moveTo>
                    <a:pt x="11" y="106"/>
                  </a:moveTo>
                  <a:lnTo>
                    <a:pt x="11" y="106"/>
                  </a:lnTo>
                  <a:lnTo>
                    <a:pt x="11" y="106"/>
                  </a:lnTo>
                  <a:lnTo>
                    <a:pt x="11" y="106"/>
                  </a:lnTo>
                  <a:lnTo>
                    <a:pt x="11" y="106"/>
                  </a:lnTo>
                  <a:lnTo>
                    <a:pt x="11" y="106"/>
                  </a:lnTo>
                  <a:lnTo>
                    <a:pt x="11" y="106"/>
                  </a:lnTo>
                  <a:close/>
                  <a:moveTo>
                    <a:pt x="16" y="106"/>
                  </a:moveTo>
                  <a:lnTo>
                    <a:pt x="16" y="106"/>
                  </a:lnTo>
                  <a:lnTo>
                    <a:pt x="16" y="106"/>
                  </a:lnTo>
                  <a:lnTo>
                    <a:pt x="16" y="106"/>
                  </a:lnTo>
                  <a:lnTo>
                    <a:pt x="16" y="106"/>
                  </a:lnTo>
                  <a:lnTo>
                    <a:pt x="16" y="106"/>
                  </a:lnTo>
                  <a:lnTo>
                    <a:pt x="16" y="106"/>
                  </a:lnTo>
                  <a:close/>
                  <a:moveTo>
                    <a:pt x="16" y="106"/>
                  </a:moveTo>
                  <a:lnTo>
                    <a:pt x="16" y="100"/>
                  </a:lnTo>
                  <a:lnTo>
                    <a:pt x="16" y="100"/>
                  </a:lnTo>
                  <a:lnTo>
                    <a:pt x="16" y="100"/>
                  </a:lnTo>
                  <a:lnTo>
                    <a:pt x="16" y="106"/>
                  </a:lnTo>
                  <a:lnTo>
                    <a:pt x="16" y="106"/>
                  </a:lnTo>
                  <a:lnTo>
                    <a:pt x="16" y="106"/>
                  </a:lnTo>
                  <a:close/>
                  <a:moveTo>
                    <a:pt x="16" y="100"/>
                  </a:moveTo>
                  <a:lnTo>
                    <a:pt x="16" y="100"/>
                  </a:lnTo>
                  <a:lnTo>
                    <a:pt x="16" y="100"/>
                  </a:lnTo>
                  <a:lnTo>
                    <a:pt x="16" y="100"/>
                  </a:lnTo>
                  <a:lnTo>
                    <a:pt x="16" y="100"/>
                  </a:lnTo>
                  <a:lnTo>
                    <a:pt x="16" y="100"/>
                  </a:lnTo>
                  <a:lnTo>
                    <a:pt x="16" y="100"/>
                  </a:lnTo>
                  <a:close/>
                  <a:moveTo>
                    <a:pt x="16" y="100"/>
                  </a:moveTo>
                  <a:lnTo>
                    <a:pt x="16" y="100"/>
                  </a:lnTo>
                  <a:lnTo>
                    <a:pt x="16" y="100"/>
                  </a:lnTo>
                  <a:lnTo>
                    <a:pt x="16" y="100"/>
                  </a:lnTo>
                  <a:lnTo>
                    <a:pt x="16" y="100"/>
                  </a:lnTo>
                  <a:lnTo>
                    <a:pt x="16" y="100"/>
                  </a:lnTo>
                  <a:lnTo>
                    <a:pt x="16" y="100"/>
                  </a:lnTo>
                  <a:close/>
                  <a:moveTo>
                    <a:pt x="16" y="100"/>
                  </a:moveTo>
                  <a:lnTo>
                    <a:pt x="16" y="100"/>
                  </a:lnTo>
                  <a:lnTo>
                    <a:pt x="16" y="100"/>
                  </a:lnTo>
                  <a:lnTo>
                    <a:pt x="16" y="100"/>
                  </a:lnTo>
                  <a:lnTo>
                    <a:pt x="16" y="100"/>
                  </a:lnTo>
                  <a:lnTo>
                    <a:pt x="16" y="100"/>
                  </a:lnTo>
                  <a:lnTo>
                    <a:pt x="16" y="100"/>
                  </a:lnTo>
                  <a:close/>
                  <a:moveTo>
                    <a:pt x="16" y="100"/>
                  </a:moveTo>
                  <a:lnTo>
                    <a:pt x="22" y="100"/>
                  </a:lnTo>
                  <a:lnTo>
                    <a:pt x="22" y="100"/>
                  </a:lnTo>
                  <a:lnTo>
                    <a:pt x="22" y="100"/>
                  </a:lnTo>
                  <a:lnTo>
                    <a:pt x="16" y="100"/>
                  </a:lnTo>
                  <a:lnTo>
                    <a:pt x="16" y="100"/>
                  </a:lnTo>
                  <a:lnTo>
                    <a:pt x="16" y="100"/>
                  </a:lnTo>
                  <a:close/>
                  <a:moveTo>
                    <a:pt x="22" y="100"/>
                  </a:moveTo>
                  <a:lnTo>
                    <a:pt x="22" y="95"/>
                  </a:lnTo>
                  <a:lnTo>
                    <a:pt x="22" y="95"/>
                  </a:lnTo>
                  <a:lnTo>
                    <a:pt x="22" y="95"/>
                  </a:lnTo>
                  <a:lnTo>
                    <a:pt x="22" y="100"/>
                  </a:lnTo>
                  <a:lnTo>
                    <a:pt x="22" y="100"/>
                  </a:lnTo>
                  <a:lnTo>
                    <a:pt x="22" y="100"/>
                  </a:lnTo>
                  <a:close/>
                  <a:moveTo>
                    <a:pt x="22" y="95"/>
                  </a:moveTo>
                  <a:lnTo>
                    <a:pt x="22" y="95"/>
                  </a:lnTo>
                  <a:lnTo>
                    <a:pt x="22" y="95"/>
                  </a:lnTo>
                  <a:lnTo>
                    <a:pt x="22" y="95"/>
                  </a:lnTo>
                  <a:lnTo>
                    <a:pt x="22" y="95"/>
                  </a:lnTo>
                  <a:lnTo>
                    <a:pt x="22" y="95"/>
                  </a:lnTo>
                  <a:lnTo>
                    <a:pt x="22" y="95"/>
                  </a:lnTo>
                  <a:close/>
                  <a:moveTo>
                    <a:pt x="22" y="95"/>
                  </a:moveTo>
                  <a:lnTo>
                    <a:pt x="22" y="95"/>
                  </a:lnTo>
                  <a:lnTo>
                    <a:pt x="22" y="95"/>
                  </a:lnTo>
                  <a:lnTo>
                    <a:pt x="22" y="95"/>
                  </a:lnTo>
                  <a:lnTo>
                    <a:pt x="22" y="95"/>
                  </a:lnTo>
                  <a:lnTo>
                    <a:pt x="22" y="95"/>
                  </a:lnTo>
                  <a:lnTo>
                    <a:pt x="22" y="95"/>
                  </a:lnTo>
                  <a:close/>
                  <a:moveTo>
                    <a:pt x="22" y="95"/>
                  </a:moveTo>
                  <a:lnTo>
                    <a:pt x="22" y="95"/>
                  </a:lnTo>
                  <a:lnTo>
                    <a:pt x="22" y="95"/>
                  </a:lnTo>
                  <a:lnTo>
                    <a:pt x="22" y="95"/>
                  </a:lnTo>
                  <a:lnTo>
                    <a:pt x="22" y="95"/>
                  </a:lnTo>
                  <a:lnTo>
                    <a:pt x="22" y="95"/>
                  </a:lnTo>
                  <a:lnTo>
                    <a:pt x="22" y="95"/>
                  </a:lnTo>
                  <a:close/>
                  <a:moveTo>
                    <a:pt x="22" y="95"/>
                  </a:moveTo>
                  <a:lnTo>
                    <a:pt x="22" y="95"/>
                  </a:lnTo>
                  <a:lnTo>
                    <a:pt x="22" y="95"/>
                  </a:lnTo>
                  <a:lnTo>
                    <a:pt x="22" y="95"/>
                  </a:lnTo>
                  <a:lnTo>
                    <a:pt x="22" y="95"/>
                  </a:lnTo>
                  <a:lnTo>
                    <a:pt x="22" y="95"/>
                  </a:lnTo>
                  <a:lnTo>
                    <a:pt x="22" y="95"/>
                  </a:lnTo>
                  <a:close/>
                  <a:moveTo>
                    <a:pt x="22" y="89"/>
                  </a:moveTo>
                  <a:lnTo>
                    <a:pt x="27" y="89"/>
                  </a:lnTo>
                  <a:lnTo>
                    <a:pt x="27" y="89"/>
                  </a:lnTo>
                  <a:lnTo>
                    <a:pt x="27" y="89"/>
                  </a:lnTo>
                  <a:lnTo>
                    <a:pt x="27" y="89"/>
                  </a:lnTo>
                  <a:lnTo>
                    <a:pt x="22" y="89"/>
                  </a:lnTo>
                  <a:lnTo>
                    <a:pt x="22" y="89"/>
                  </a:lnTo>
                  <a:close/>
                  <a:moveTo>
                    <a:pt x="27" y="89"/>
                  </a:moveTo>
                  <a:lnTo>
                    <a:pt x="27" y="89"/>
                  </a:lnTo>
                  <a:lnTo>
                    <a:pt x="27" y="89"/>
                  </a:lnTo>
                  <a:lnTo>
                    <a:pt x="27" y="89"/>
                  </a:lnTo>
                  <a:lnTo>
                    <a:pt x="27" y="89"/>
                  </a:lnTo>
                  <a:lnTo>
                    <a:pt x="27" y="89"/>
                  </a:lnTo>
                  <a:lnTo>
                    <a:pt x="27" y="89"/>
                  </a:lnTo>
                  <a:close/>
                  <a:moveTo>
                    <a:pt x="27" y="89"/>
                  </a:moveTo>
                  <a:lnTo>
                    <a:pt x="27" y="89"/>
                  </a:lnTo>
                  <a:lnTo>
                    <a:pt x="27" y="89"/>
                  </a:lnTo>
                  <a:lnTo>
                    <a:pt x="27" y="89"/>
                  </a:lnTo>
                  <a:lnTo>
                    <a:pt x="27" y="89"/>
                  </a:lnTo>
                  <a:lnTo>
                    <a:pt x="27" y="89"/>
                  </a:lnTo>
                  <a:lnTo>
                    <a:pt x="27" y="89"/>
                  </a:lnTo>
                  <a:close/>
                  <a:moveTo>
                    <a:pt x="27" y="89"/>
                  </a:moveTo>
                  <a:lnTo>
                    <a:pt x="27" y="89"/>
                  </a:lnTo>
                  <a:lnTo>
                    <a:pt x="27" y="89"/>
                  </a:lnTo>
                  <a:lnTo>
                    <a:pt x="27" y="89"/>
                  </a:lnTo>
                  <a:lnTo>
                    <a:pt x="27" y="89"/>
                  </a:lnTo>
                  <a:lnTo>
                    <a:pt x="27" y="89"/>
                  </a:lnTo>
                  <a:lnTo>
                    <a:pt x="27" y="89"/>
                  </a:lnTo>
                  <a:close/>
                  <a:moveTo>
                    <a:pt x="27" y="89"/>
                  </a:moveTo>
                  <a:lnTo>
                    <a:pt x="27" y="84"/>
                  </a:lnTo>
                  <a:lnTo>
                    <a:pt x="27" y="84"/>
                  </a:lnTo>
                  <a:lnTo>
                    <a:pt x="27" y="84"/>
                  </a:lnTo>
                  <a:lnTo>
                    <a:pt x="27" y="89"/>
                  </a:lnTo>
                  <a:lnTo>
                    <a:pt x="27" y="89"/>
                  </a:lnTo>
                  <a:lnTo>
                    <a:pt x="27" y="89"/>
                  </a:lnTo>
                  <a:close/>
                  <a:moveTo>
                    <a:pt x="27" y="84"/>
                  </a:moveTo>
                  <a:lnTo>
                    <a:pt x="33" y="84"/>
                  </a:lnTo>
                  <a:lnTo>
                    <a:pt x="33" y="84"/>
                  </a:lnTo>
                  <a:lnTo>
                    <a:pt x="33" y="84"/>
                  </a:lnTo>
                  <a:lnTo>
                    <a:pt x="27" y="84"/>
                  </a:lnTo>
                  <a:lnTo>
                    <a:pt x="27" y="84"/>
                  </a:lnTo>
                  <a:lnTo>
                    <a:pt x="27" y="84"/>
                  </a:lnTo>
                  <a:close/>
                  <a:moveTo>
                    <a:pt x="33" y="84"/>
                  </a:moveTo>
                  <a:lnTo>
                    <a:pt x="33" y="84"/>
                  </a:lnTo>
                  <a:lnTo>
                    <a:pt x="33" y="84"/>
                  </a:lnTo>
                  <a:lnTo>
                    <a:pt x="33" y="84"/>
                  </a:lnTo>
                  <a:lnTo>
                    <a:pt x="33" y="84"/>
                  </a:lnTo>
                  <a:lnTo>
                    <a:pt x="33" y="84"/>
                  </a:lnTo>
                  <a:lnTo>
                    <a:pt x="33" y="84"/>
                  </a:lnTo>
                  <a:close/>
                  <a:moveTo>
                    <a:pt x="33" y="84"/>
                  </a:moveTo>
                  <a:lnTo>
                    <a:pt x="33" y="84"/>
                  </a:lnTo>
                  <a:lnTo>
                    <a:pt x="33" y="84"/>
                  </a:lnTo>
                  <a:lnTo>
                    <a:pt x="33" y="84"/>
                  </a:lnTo>
                  <a:lnTo>
                    <a:pt x="33" y="84"/>
                  </a:lnTo>
                  <a:lnTo>
                    <a:pt x="33" y="84"/>
                  </a:lnTo>
                  <a:lnTo>
                    <a:pt x="33" y="84"/>
                  </a:lnTo>
                  <a:close/>
                  <a:moveTo>
                    <a:pt x="33" y="84"/>
                  </a:moveTo>
                  <a:lnTo>
                    <a:pt x="33" y="84"/>
                  </a:lnTo>
                  <a:lnTo>
                    <a:pt x="33" y="84"/>
                  </a:lnTo>
                  <a:lnTo>
                    <a:pt x="33" y="84"/>
                  </a:lnTo>
                  <a:lnTo>
                    <a:pt x="33" y="84"/>
                  </a:lnTo>
                  <a:lnTo>
                    <a:pt x="33" y="84"/>
                  </a:lnTo>
                  <a:lnTo>
                    <a:pt x="33" y="84"/>
                  </a:lnTo>
                  <a:close/>
                  <a:moveTo>
                    <a:pt x="33" y="84"/>
                  </a:moveTo>
                  <a:lnTo>
                    <a:pt x="33" y="78"/>
                  </a:lnTo>
                  <a:lnTo>
                    <a:pt x="33" y="78"/>
                  </a:lnTo>
                  <a:lnTo>
                    <a:pt x="33" y="78"/>
                  </a:lnTo>
                  <a:lnTo>
                    <a:pt x="33" y="84"/>
                  </a:lnTo>
                  <a:lnTo>
                    <a:pt x="33" y="84"/>
                  </a:lnTo>
                  <a:lnTo>
                    <a:pt x="33" y="84"/>
                  </a:lnTo>
                  <a:close/>
                  <a:moveTo>
                    <a:pt x="33" y="78"/>
                  </a:moveTo>
                  <a:lnTo>
                    <a:pt x="33" y="78"/>
                  </a:lnTo>
                  <a:lnTo>
                    <a:pt x="33" y="78"/>
                  </a:lnTo>
                  <a:lnTo>
                    <a:pt x="33" y="78"/>
                  </a:lnTo>
                  <a:lnTo>
                    <a:pt x="33" y="78"/>
                  </a:lnTo>
                  <a:lnTo>
                    <a:pt x="33" y="78"/>
                  </a:lnTo>
                  <a:lnTo>
                    <a:pt x="33" y="78"/>
                  </a:lnTo>
                  <a:close/>
                  <a:moveTo>
                    <a:pt x="33" y="78"/>
                  </a:moveTo>
                  <a:lnTo>
                    <a:pt x="39" y="78"/>
                  </a:lnTo>
                  <a:lnTo>
                    <a:pt x="39" y="78"/>
                  </a:lnTo>
                  <a:lnTo>
                    <a:pt x="39" y="78"/>
                  </a:lnTo>
                  <a:lnTo>
                    <a:pt x="33" y="78"/>
                  </a:lnTo>
                  <a:lnTo>
                    <a:pt x="33" y="78"/>
                  </a:lnTo>
                  <a:lnTo>
                    <a:pt x="33" y="78"/>
                  </a:lnTo>
                  <a:close/>
                  <a:moveTo>
                    <a:pt x="39" y="78"/>
                  </a:moveTo>
                  <a:lnTo>
                    <a:pt x="39" y="78"/>
                  </a:lnTo>
                  <a:lnTo>
                    <a:pt x="39" y="78"/>
                  </a:lnTo>
                  <a:lnTo>
                    <a:pt x="39" y="78"/>
                  </a:lnTo>
                  <a:lnTo>
                    <a:pt x="39" y="78"/>
                  </a:lnTo>
                  <a:lnTo>
                    <a:pt x="39" y="78"/>
                  </a:lnTo>
                  <a:lnTo>
                    <a:pt x="39" y="78"/>
                  </a:lnTo>
                  <a:close/>
                  <a:moveTo>
                    <a:pt x="39" y="78"/>
                  </a:moveTo>
                  <a:lnTo>
                    <a:pt x="39" y="78"/>
                  </a:lnTo>
                  <a:lnTo>
                    <a:pt x="39" y="78"/>
                  </a:lnTo>
                  <a:lnTo>
                    <a:pt x="39" y="78"/>
                  </a:lnTo>
                  <a:lnTo>
                    <a:pt x="39" y="78"/>
                  </a:lnTo>
                  <a:lnTo>
                    <a:pt x="39" y="78"/>
                  </a:lnTo>
                  <a:lnTo>
                    <a:pt x="39" y="78"/>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44" y="72"/>
                  </a:moveTo>
                  <a:lnTo>
                    <a:pt x="44" y="72"/>
                  </a:lnTo>
                  <a:lnTo>
                    <a:pt x="44" y="72"/>
                  </a:lnTo>
                  <a:lnTo>
                    <a:pt x="44" y="72"/>
                  </a:lnTo>
                  <a:lnTo>
                    <a:pt x="44" y="72"/>
                  </a:lnTo>
                  <a:lnTo>
                    <a:pt x="44" y="72"/>
                  </a:lnTo>
                  <a:lnTo>
                    <a:pt x="44" y="72"/>
                  </a:lnTo>
                  <a:close/>
                  <a:moveTo>
                    <a:pt x="44" y="72"/>
                  </a:moveTo>
                  <a:lnTo>
                    <a:pt x="44" y="67"/>
                  </a:lnTo>
                  <a:lnTo>
                    <a:pt x="44" y="67"/>
                  </a:lnTo>
                  <a:lnTo>
                    <a:pt x="44" y="67"/>
                  </a:lnTo>
                  <a:lnTo>
                    <a:pt x="44" y="72"/>
                  </a:lnTo>
                  <a:lnTo>
                    <a:pt x="44" y="72"/>
                  </a:lnTo>
                  <a:lnTo>
                    <a:pt x="44" y="72"/>
                  </a:lnTo>
                  <a:close/>
                  <a:moveTo>
                    <a:pt x="44" y="67"/>
                  </a:moveTo>
                  <a:lnTo>
                    <a:pt x="44" y="67"/>
                  </a:lnTo>
                  <a:lnTo>
                    <a:pt x="44" y="67"/>
                  </a:lnTo>
                  <a:lnTo>
                    <a:pt x="44" y="67"/>
                  </a:lnTo>
                  <a:lnTo>
                    <a:pt x="44" y="67"/>
                  </a:lnTo>
                  <a:lnTo>
                    <a:pt x="44" y="67"/>
                  </a:lnTo>
                  <a:lnTo>
                    <a:pt x="44" y="67"/>
                  </a:lnTo>
                  <a:close/>
                  <a:moveTo>
                    <a:pt x="44" y="67"/>
                  </a:moveTo>
                  <a:lnTo>
                    <a:pt x="44" y="67"/>
                  </a:lnTo>
                  <a:lnTo>
                    <a:pt x="44" y="67"/>
                  </a:lnTo>
                  <a:lnTo>
                    <a:pt x="44" y="67"/>
                  </a:lnTo>
                  <a:lnTo>
                    <a:pt x="44" y="67"/>
                  </a:lnTo>
                  <a:lnTo>
                    <a:pt x="44" y="67"/>
                  </a:lnTo>
                  <a:lnTo>
                    <a:pt x="44" y="67"/>
                  </a:lnTo>
                  <a:close/>
                  <a:moveTo>
                    <a:pt x="44" y="67"/>
                  </a:moveTo>
                  <a:lnTo>
                    <a:pt x="44" y="67"/>
                  </a:lnTo>
                  <a:lnTo>
                    <a:pt x="44" y="67"/>
                  </a:lnTo>
                  <a:lnTo>
                    <a:pt x="44" y="67"/>
                  </a:lnTo>
                  <a:lnTo>
                    <a:pt x="44" y="67"/>
                  </a:lnTo>
                  <a:lnTo>
                    <a:pt x="44" y="67"/>
                  </a:lnTo>
                  <a:lnTo>
                    <a:pt x="44" y="67"/>
                  </a:lnTo>
                  <a:close/>
                  <a:moveTo>
                    <a:pt x="44" y="67"/>
                  </a:moveTo>
                  <a:lnTo>
                    <a:pt x="50" y="67"/>
                  </a:lnTo>
                  <a:lnTo>
                    <a:pt x="50" y="67"/>
                  </a:lnTo>
                  <a:lnTo>
                    <a:pt x="50" y="67"/>
                  </a:lnTo>
                  <a:lnTo>
                    <a:pt x="44" y="67"/>
                  </a:lnTo>
                  <a:lnTo>
                    <a:pt x="44" y="67"/>
                  </a:lnTo>
                  <a:lnTo>
                    <a:pt x="44" y="67"/>
                  </a:lnTo>
                  <a:close/>
                  <a:moveTo>
                    <a:pt x="50" y="67"/>
                  </a:moveTo>
                  <a:lnTo>
                    <a:pt x="50" y="61"/>
                  </a:lnTo>
                  <a:lnTo>
                    <a:pt x="50" y="61"/>
                  </a:lnTo>
                  <a:lnTo>
                    <a:pt x="50" y="61"/>
                  </a:lnTo>
                  <a:lnTo>
                    <a:pt x="50" y="67"/>
                  </a:lnTo>
                  <a:lnTo>
                    <a:pt x="50" y="67"/>
                  </a:lnTo>
                  <a:lnTo>
                    <a:pt x="50" y="67"/>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5" y="56"/>
                  </a:moveTo>
                  <a:lnTo>
                    <a:pt x="55" y="56"/>
                  </a:lnTo>
                  <a:lnTo>
                    <a:pt x="55" y="56"/>
                  </a:lnTo>
                  <a:lnTo>
                    <a:pt x="55" y="56"/>
                  </a:lnTo>
                  <a:lnTo>
                    <a:pt x="55" y="56"/>
                  </a:lnTo>
                  <a:lnTo>
                    <a:pt x="55" y="56"/>
                  </a:lnTo>
                  <a:lnTo>
                    <a:pt x="55" y="56"/>
                  </a:lnTo>
                  <a:close/>
                  <a:moveTo>
                    <a:pt x="55" y="56"/>
                  </a:moveTo>
                  <a:lnTo>
                    <a:pt x="55" y="56"/>
                  </a:lnTo>
                  <a:lnTo>
                    <a:pt x="55" y="56"/>
                  </a:lnTo>
                  <a:lnTo>
                    <a:pt x="55" y="56"/>
                  </a:lnTo>
                  <a:lnTo>
                    <a:pt x="55" y="56"/>
                  </a:lnTo>
                  <a:lnTo>
                    <a:pt x="55" y="56"/>
                  </a:lnTo>
                  <a:lnTo>
                    <a:pt x="55" y="56"/>
                  </a:lnTo>
                  <a:close/>
                  <a:moveTo>
                    <a:pt x="55" y="56"/>
                  </a:moveTo>
                  <a:lnTo>
                    <a:pt x="55" y="56"/>
                  </a:lnTo>
                  <a:lnTo>
                    <a:pt x="55" y="56"/>
                  </a:lnTo>
                  <a:lnTo>
                    <a:pt x="55" y="56"/>
                  </a:lnTo>
                  <a:lnTo>
                    <a:pt x="55" y="56"/>
                  </a:lnTo>
                  <a:lnTo>
                    <a:pt x="55" y="56"/>
                  </a:lnTo>
                  <a:lnTo>
                    <a:pt x="55" y="56"/>
                  </a:lnTo>
                  <a:close/>
                  <a:moveTo>
                    <a:pt x="55" y="56"/>
                  </a:moveTo>
                  <a:lnTo>
                    <a:pt x="55" y="56"/>
                  </a:lnTo>
                  <a:lnTo>
                    <a:pt x="55" y="56"/>
                  </a:lnTo>
                  <a:lnTo>
                    <a:pt x="55" y="56"/>
                  </a:lnTo>
                  <a:lnTo>
                    <a:pt x="55" y="56"/>
                  </a:lnTo>
                  <a:lnTo>
                    <a:pt x="55" y="56"/>
                  </a:lnTo>
                  <a:lnTo>
                    <a:pt x="55" y="56"/>
                  </a:lnTo>
                  <a:close/>
                  <a:moveTo>
                    <a:pt x="55" y="56"/>
                  </a:moveTo>
                  <a:lnTo>
                    <a:pt x="55" y="50"/>
                  </a:lnTo>
                  <a:lnTo>
                    <a:pt x="55" y="50"/>
                  </a:lnTo>
                  <a:lnTo>
                    <a:pt x="55" y="50"/>
                  </a:lnTo>
                  <a:lnTo>
                    <a:pt x="55" y="56"/>
                  </a:lnTo>
                  <a:lnTo>
                    <a:pt x="55" y="56"/>
                  </a:lnTo>
                  <a:lnTo>
                    <a:pt x="55" y="56"/>
                  </a:lnTo>
                  <a:close/>
                  <a:moveTo>
                    <a:pt x="55" y="50"/>
                  </a:moveTo>
                  <a:lnTo>
                    <a:pt x="61" y="50"/>
                  </a:lnTo>
                  <a:lnTo>
                    <a:pt x="61" y="50"/>
                  </a:lnTo>
                  <a:lnTo>
                    <a:pt x="61" y="50"/>
                  </a:lnTo>
                  <a:lnTo>
                    <a:pt x="55" y="50"/>
                  </a:lnTo>
                  <a:lnTo>
                    <a:pt x="55" y="50"/>
                  </a:lnTo>
                  <a:lnTo>
                    <a:pt x="55"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45"/>
                  </a:lnTo>
                  <a:lnTo>
                    <a:pt x="61" y="45"/>
                  </a:lnTo>
                  <a:lnTo>
                    <a:pt x="61" y="45"/>
                  </a:lnTo>
                  <a:lnTo>
                    <a:pt x="61" y="50"/>
                  </a:lnTo>
                  <a:lnTo>
                    <a:pt x="61" y="50"/>
                  </a:lnTo>
                  <a:lnTo>
                    <a:pt x="61" y="50"/>
                  </a:lnTo>
                  <a:close/>
                  <a:moveTo>
                    <a:pt x="61" y="45"/>
                  </a:moveTo>
                  <a:lnTo>
                    <a:pt x="61" y="45"/>
                  </a:lnTo>
                  <a:lnTo>
                    <a:pt x="61" y="45"/>
                  </a:lnTo>
                  <a:lnTo>
                    <a:pt x="61" y="45"/>
                  </a:lnTo>
                  <a:lnTo>
                    <a:pt x="61" y="45"/>
                  </a:lnTo>
                  <a:lnTo>
                    <a:pt x="61" y="45"/>
                  </a:lnTo>
                  <a:lnTo>
                    <a:pt x="61" y="45"/>
                  </a:lnTo>
                  <a:close/>
                  <a:moveTo>
                    <a:pt x="61" y="45"/>
                  </a:moveTo>
                  <a:lnTo>
                    <a:pt x="66" y="45"/>
                  </a:lnTo>
                  <a:lnTo>
                    <a:pt x="66" y="45"/>
                  </a:lnTo>
                  <a:lnTo>
                    <a:pt x="66" y="45"/>
                  </a:lnTo>
                  <a:lnTo>
                    <a:pt x="61" y="45"/>
                  </a:lnTo>
                  <a:lnTo>
                    <a:pt x="61" y="45"/>
                  </a:lnTo>
                  <a:lnTo>
                    <a:pt x="61" y="45"/>
                  </a:lnTo>
                  <a:close/>
                  <a:moveTo>
                    <a:pt x="66" y="45"/>
                  </a:moveTo>
                  <a:lnTo>
                    <a:pt x="66" y="45"/>
                  </a:lnTo>
                  <a:lnTo>
                    <a:pt x="66" y="45"/>
                  </a:lnTo>
                  <a:lnTo>
                    <a:pt x="66" y="45"/>
                  </a:lnTo>
                  <a:lnTo>
                    <a:pt x="66" y="45"/>
                  </a:lnTo>
                  <a:lnTo>
                    <a:pt x="66" y="45"/>
                  </a:lnTo>
                  <a:lnTo>
                    <a:pt x="66" y="45"/>
                  </a:lnTo>
                  <a:close/>
                  <a:moveTo>
                    <a:pt x="66" y="45"/>
                  </a:moveTo>
                  <a:lnTo>
                    <a:pt x="66" y="45"/>
                  </a:lnTo>
                  <a:lnTo>
                    <a:pt x="66" y="45"/>
                  </a:lnTo>
                  <a:lnTo>
                    <a:pt x="66" y="45"/>
                  </a:lnTo>
                  <a:lnTo>
                    <a:pt x="66" y="45"/>
                  </a:lnTo>
                  <a:lnTo>
                    <a:pt x="66" y="45"/>
                  </a:lnTo>
                  <a:lnTo>
                    <a:pt x="66" y="45"/>
                  </a:lnTo>
                  <a:close/>
                  <a:moveTo>
                    <a:pt x="66" y="39"/>
                  </a:moveTo>
                  <a:lnTo>
                    <a:pt x="66" y="39"/>
                  </a:lnTo>
                  <a:lnTo>
                    <a:pt x="66" y="39"/>
                  </a:lnTo>
                  <a:lnTo>
                    <a:pt x="66" y="39"/>
                  </a:lnTo>
                  <a:lnTo>
                    <a:pt x="66" y="39"/>
                  </a:lnTo>
                  <a:lnTo>
                    <a:pt x="66" y="39"/>
                  </a:lnTo>
                  <a:lnTo>
                    <a:pt x="66" y="39"/>
                  </a:lnTo>
                  <a:close/>
                  <a:moveTo>
                    <a:pt x="66" y="39"/>
                  </a:moveTo>
                  <a:lnTo>
                    <a:pt x="66" y="39"/>
                  </a:lnTo>
                  <a:lnTo>
                    <a:pt x="66" y="39"/>
                  </a:lnTo>
                  <a:lnTo>
                    <a:pt x="66" y="39"/>
                  </a:lnTo>
                  <a:lnTo>
                    <a:pt x="66" y="39"/>
                  </a:lnTo>
                  <a:lnTo>
                    <a:pt x="66" y="39"/>
                  </a:lnTo>
                  <a:lnTo>
                    <a:pt x="66" y="39"/>
                  </a:lnTo>
                  <a:close/>
                  <a:moveTo>
                    <a:pt x="66" y="39"/>
                  </a:moveTo>
                  <a:lnTo>
                    <a:pt x="66" y="39"/>
                  </a:lnTo>
                  <a:lnTo>
                    <a:pt x="72" y="39"/>
                  </a:lnTo>
                  <a:lnTo>
                    <a:pt x="72" y="39"/>
                  </a:lnTo>
                  <a:lnTo>
                    <a:pt x="66" y="39"/>
                  </a:lnTo>
                  <a:lnTo>
                    <a:pt x="66" y="39"/>
                  </a:lnTo>
                  <a:lnTo>
                    <a:pt x="66" y="39"/>
                  </a:lnTo>
                  <a:close/>
                  <a:moveTo>
                    <a:pt x="72" y="39"/>
                  </a:moveTo>
                  <a:lnTo>
                    <a:pt x="72" y="39"/>
                  </a:lnTo>
                  <a:lnTo>
                    <a:pt x="72" y="39"/>
                  </a:lnTo>
                  <a:lnTo>
                    <a:pt x="72" y="39"/>
                  </a:lnTo>
                  <a:lnTo>
                    <a:pt x="72" y="39"/>
                  </a:lnTo>
                  <a:lnTo>
                    <a:pt x="72" y="39"/>
                  </a:lnTo>
                  <a:lnTo>
                    <a:pt x="72" y="39"/>
                  </a:lnTo>
                  <a:close/>
                  <a:moveTo>
                    <a:pt x="72" y="39"/>
                  </a:moveTo>
                  <a:lnTo>
                    <a:pt x="72" y="34"/>
                  </a:lnTo>
                  <a:lnTo>
                    <a:pt x="72" y="34"/>
                  </a:lnTo>
                  <a:lnTo>
                    <a:pt x="72" y="34"/>
                  </a:lnTo>
                  <a:lnTo>
                    <a:pt x="72" y="39"/>
                  </a:lnTo>
                  <a:lnTo>
                    <a:pt x="72" y="39"/>
                  </a:lnTo>
                  <a:lnTo>
                    <a:pt x="72" y="39"/>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7" y="34"/>
                  </a:lnTo>
                  <a:lnTo>
                    <a:pt x="77" y="34"/>
                  </a:lnTo>
                  <a:lnTo>
                    <a:pt x="77" y="34"/>
                  </a:lnTo>
                  <a:lnTo>
                    <a:pt x="72" y="34"/>
                  </a:lnTo>
                  <a:lnTo>
                    <a:pt x="72" y="34"/>
                  </a:lnTo>
                  <a:lnTo>
                    <a:pt x="72" y="34"/>
                  </a:lnTo>
                  <a:close/>
                  <a:moveTo>
                    <a:pt x="77" y="34"/>
                  </a:moveTo>
                  <a:lnTo>
                    <a:pt x="77" y="28"/>
                  </a:lnTo>
                  <a:lnTo>
                    <a:pt x="77" y="28"/>
                  </a:lnTo>
                  <a:lnTo>
                    <a:pt x="77" y="28"/>
                  </a:lnTo>
                  <a:lnTo>
                    <a:pt x="77" y="34"/>
                  </a:lnTo>
                  <a:lnTo>
                    <a:pt x="77" y="34"/>
                  </a:lnTo>
                  <a:lnTo>
                    <a:pt x="77" y="34"/>
                  </a:lnTo>
                  <a:close/>
                  <a:moveTo>
                    <a:pt x="77" y="28"/>
                  </a:moveTo>
                  <a:lnTo>
                    <a:pt x="77" y="28"/>
                  </a:lnTo>
                  <a:lnTo>
                    <a:pt x="77" y="28"/>
                  </a:lnTo>
                  <a:lnTo>
                    <a:pt x="77" y="28"/>
                  </a:lnTo>
                  <a:lnTo>
                    <a:pt x="77" y="28"/>
                  </a:lnTo>
                  <a:lnTo>
                    <a:pt x="77" y="28"/>
                  </a:lnTo>
                  <a:lnTo>
                    <a:pt x="77" y="28"/>
                  </a:lnTo>
                  <a:close/>
                  <a:moveTo>
                    <a:pt x="77" y="28"/>
                  </a:moveTo>
                  <a:lnTo>
                    <a:pt x="77" y="28"/>
                  </a:lnTo>
                  <a:lnTo>
                    <a:pt x="77" y="28"/>
                  </a:lnTo>
                  <a:lnTo>
                    <a:pt x="77" y="28"/>
                  </a:lnTo>
                  <a:lnTo>
                    <a:pt x="77" y="28"/>
                  </a:lnTo>
                  <a:lnTo>
                    <a:pt x="77" y="28"/>
                  </a:lnTo>
                  <a:lnTo>
                    <a:pt x="77" y="28"/>
                  </a:lnTo>
                  <a:close/>
                  <a:moveTo>
                    <a:pt x="77" y="28"/>
                  </a:moveTo>
                  <a:lnTo>
                    <a:pt x="77" y="28"/>
                  </a:lnTo>
                  <a:lnTo>
                    <a:pt x="77" y="28"/>
                  </a:lnTo>
                  <a:lnTo>
                    <a:pt x="77" y="28"/>
                  </a:lnTo>
                  <a:lnTo>
                    <a:pt x="77" y="28"/>
                  </a:lnTo>
                  <a:lnTo>
                    <a:pt x="77" y="28"/>
                  </a:lnTo>
                  <a:lnTo>
                    <a:pt x="77" y="28"/>
                  </a:lnTo>
                  <a:close/>
                  <a:moveTo>
                    <a:pt x="77" y="28"/>
                  </a:moveTo>
                  <a:lnTo>
                    <a:pt x="77" y="28"/>
                  </a:lnTo>
                  <a:lnTo>
                    <a:pt x="77" y="28"/>
                  </a:lnTo>
                  <a:lnTo>
                    <a:pt x="77" y="28"/>
                  </a:lnTo>
                  <a:lnTo>
                    <a:pt x="77" y="28"/>
                  </a:lnTo>
                  <a:lnTo>
                    <a:pt x="77" y="28"/>
                  </a:lnTo>
                  <a:lnTo>
                    <a:pt x="77" y="28"/>
                  </a:lnTo>
                  <a:close/>
                  <a:moveTo>
                    <a:pt x="83" y="23"/>
                  </a:moveTo>
                  <a:lnTo>
                    <a:pt x="83" y="23"/>
                  </a:lnTo>
                  <a:lnTo>
                    <a:pt x="83" y="23"/>
                  </a:lnTo>
                  <a:lnTo>
                    <a:pt x="83" y="23"/>
                  </a:lnTo>
                  <a:lnTo>
                    <a:pt x="83" y="23"/>
                  </a:lnTo>
                  <a:lnTo>
                    <a:pt x="83" y="23"/>
                  </a:lnTo>
                  <a:lnTo>
                    <a:pt x="83" y="23"/>
                  </a:lnTo>
                  <a:close/>
                  <a:moveTo>
                    <a:pt x="83" y="23"/>
                  </a:moveTo>
                  <a:lnTo>
                    <a:pt x="83" y="23"/>
                  </a:lnTo>
                  <a:lnTo>
                    <a:pt x="83" y="23"/>
                  </a:lnTo>
                  <a:lnTo>
                    <a:pt x="83" y="23"/>
                  </a:lnTo>
                  <a:lnTo>
                    <a:pt x="83" y="23"/>
                  </a:lnTo>
                  <a:lnTo>
                    <a:pt x="83" y="23"/>
                  </a:lnTo>
                  <a:lnTo>
                    <a:pt x="83" y="23"/>
                  </a:lnTo>
                  <a:close/>
                  <a:moveTo>
                    <a:pt x="83" y="23"/>
                  </a:moveTo>
                  <a:lnTo>
                    <a:pt x="83" y="23"/>
                  </a:lnTo>
                  <a:lnTo>
                    <a:pt x="83" y="23"/>
                  </a:lnTo>
                  <a:lnTo>
                    <a:pt x="83" y="23"/>
                  </a:lnTo>
                  <a:lnTo>
                    <a:pt x="83" y="23"/>
                  </a:lnTo>
                  <a:lnTo>
                    <a:pt x="83" y="23"/>
                  </a:lnTo>
                  <a:lnTo>
                    <a:pt x="83" y="23"/>
                  </a:lnTo>
                  <a:close/>
                  <a:moveTo>
                    <a:pt x="83" y="23"/>
                  </a:moveTo>
                  <a:lnTo>
                    <a:pt x="83" y="23"/>
                  </a:lnTo>
                  <a:lnTo>
                    <a:pt x="83" y="23"/>
                  </a:lnTo>
                  <a:lnTo>
                    <a:pt x="83" y="23"/>
                  </a:lnTo>
                  <a:lnTo>
                    <a:pt x="83" y="23"/>
                  </a:lnTo>
                  <a:lnTo>
                    <a:pt x="83" y="23"/>
                  </a:lnTo>
                  <a:lnTo>
                    <a:pt x="83" y="23"/>
                  </a:lnTo>
                  <a:close/>
                  <a:moveTo>
                    <a:pt x="83" y="23"/>
                  </a:moveTo>
                  <a:lnTo>
                    <a:pt x="83" y="17"/>
                  </a:lnTo>
                  <a:lnTo>
                    <a:pt x="83" y="17"/>
                  </a:lnTo>
                  <a:lnTo>
                    <a:pt x="83" y="17"/>
                  </a:lnTo>
                  <a:lnTo>
                    <a:pt x="83" y="23"/>
                  </a:lnTo>
                  <a:lnTo>
                    <a:pt x="83" y="23"/>
                  </a:lnTo>
                  <a:lnTo>
                    <a:pt x="83" y="23"/>
                  </a:lnTo>
                  <a:close/>
                  <a:moveTo>
                    <a:pt x="83" y="17"/>
                  </a:moveTo>
                  <a:lnTo>
                    <a:pt x="88" y="17"/>
                  </a:lnTo>
                  <a:lnTo>
                    <a:pt x="88" y="17"/>
                  </a:lnTo>
                  <a:lnTo>
                    <a:pt x="88" y="17"/>
                  </a:lnTo>
                  <a:lnTo>
                    <a:pt x="83" y="17"/>
                  </a:lnTo>
                  <a:lnTo>
                    <a:pt x="83" y="17"/>
                  </a:lnTo>
                  <a:lnTo>
                    <a:pt x="83" y="17"/>
                  </a:lnTo>
                  <a:close/>
                  <a:moveTo>
                    <a:pt x="88" y="17"/>
                  </a:moveTo>
                  <a:lnTo>
                    <a:pt x="88" y="17"/>
                  </a:lnTo>
                  <a:lnTo>
                    <a:pt x="88" y="17"/>
                  </a:lnTo>
                  <a:lnTo>
                    <a:pt x="88" y="17"/>
                  </a:lnTo>
                  <a:lnTo>
                    <a:pt x="88" y="17"/>
                  </a:lnTo>
                  <a:lnTo>
                    <a:pt x="88" y="17"/>
                  </a:lnTo>
                  <a:lnTo>
                    <a:pt x="88" y="17"/>
                  </a:lnTo>
                  <a:close/>
                  <a:moveTo>
                    <a:pt x="88" y="17"/>
                  </a:moveTo>
                  <a:lnTo>
                    <a:pt x="88" y="17"/>
                  </a:lnTo>
                  <a:lnTo>
                    <a:pt x="88" y="17"/>
                  </a:lnTo>
                  <a:lnTo>
                    <a:pt x="88" y="17"/>
                  </a:lnTo>
                  <a:lnTo>
                    <a:pt x="88" y="17"/>
                  </a:lnTo>
                  <a:lnTo>
                    <a:pt x="88" y="17"/>
                  </a:lnTo>
                  <a:lnTo>
                    <a:pt x="88" y="17"/>
                  </a:lnTo>
                  <a:close/>
                  <a:moveTo>
                    <a:pt x="88" y="17"/>
                  </a:moveTo>
                  <a:lnTo>
                    <a:pt x="88" y="17"/>
                  </a:lnTo>
                  <a:lnTo>
                    <a:pt x="88" y="17"/>
                  </a:lnTo>
                  <a:lnTo>
                    <a:pt x="88" y="17"/>
                  </a:lnTo>
                  <a:lnTo>
                    <a:pt x="88" y="17"/>
                  </a:lnTo>
                  <a:lnTo>
                    <a:pt x="88" y="17"/>
                  </a:lnTo>
                  <a:lnTo>
                    <a:pt x="88" y="17"/>
                  </a:lnTo>
                  <a:close/>
                  <a:moveTo>
                    <a:pt x="88" y="17"/>
                  </a:moveTo>
                  <a:lnTo>
                    <a:pt x="88" y="11"/>
                  </a:lnTo>
                  <a:lnTo>
                    <a:pt x="88" y="11"/>
                  </a:lnTo>
                  <a:lnTo>
                    <a:pt x="88" y="11"/>
                  </a:lnTo>
                  <a:lnTo>
                    <a:pt x="88" y="17"/>
                  </a:lnTo>
                  <a:lnTo>
                    <a:pt x="88" y="17"/>
                  </a:lnTo>
                  <a:lnTo>
                    <a:pt x="88" y="17"/>
                  </a:lnTo>
                  <a:close/>
                  <a:moveTo>
                    <a:pt x="88" y="11"/>
                  </a:moveTo>
                  <a:lnTo>
                    <a:pt x="88" y="11"/>
                  </a:lnTo>
                  <a:lnTo>
                    <a:pt x="88" y="11"/>
                  </a:lnTo>
                  <a:lnTo>
                    <a:pt x="88" y="11"/>
                  </a:lnTo>
                  <a:lnTo>
                    <a:pt x="88" y="11"/>
                  </a:lnTo>
                  <a:lnTo>
                    <a:pt x="88" y="11"/>
                  </a:lnTo>
                  <a:lnTo>
                    <a:pt x="88" y="11"/>
                  </a:lnTo>
                  <a:close/>
                  <a:moveTo>
                    <a:pt x="88" y="11"/>
                  </a:moveTo>
                  <a:lnTo>
                    <a:pt x="94" y="11"/>
                  </a:lnTo>
                  <a:lnTo>
                    <a:pt x="94" y="11"/>
                  </a:lnTo>
                  <a:lnTo>
                    <a:pt x="94" y="11"/>
                  </a:lnTo>
                  <a:lnTo>
                    <a:pt x="94" y="11"/>
                  </a:lnTo>
                  <a:lnTo>
                    <a:pt x="88" y="11"/>
                  </a:lnTo>
                  <a:lnTo>
                    <a:pt x="88" y="11"/>
                  </a:lnTo>
                  <a:close/>
                  <a:moveTo>
                    <a:pt x="94" y="11"/>
                  </a:moveTo>
                  <a:lnTo>
                    <a:pt x="94" y="11"/>
                  </a:lnTo>
                  <a:lnTo>
                    <a:pt x="94" y="11"/>
                  </a:lnTo>
                  <a:lnTo>
                    <a:pt x="94" y="11"/>
                  </a:lnTo>
                  <a:lnTo>
                    <a:pt x="94" y="11"/>
                  </a:lnTo>
                  <a:lnTo>
                    <a:pt x="94" y="11"/>
                  </a:lnTo>
                  <a:lnTo>
                    <a:pt x="94" y="11"/>
                  </a:lnTo>
                  <a:close/>
                  <a:moveTo>
                    <a:pt x="94" y="11"/>
                  </a:moveTo>
                  <a:lnTo>
                    <a:pt x="94" y="11"/>
                  </a:lnTo>
                  <a:lnTo>
                    <a:pt x="94" y="11"/>
                  </a:lnTo>
                  <a:lnTo>
                    <a:pt x="94" y="11"/>
                  </a:lnTo>
                  <a:lnTo>
                    <a:pt x="94" y="11"/>
                  </a:lnTo>
                  <a:lnTo>
                    <a:pt x="94" y="11"/>
                  </a:lnTo>
                  <a:lnTo>
                    <a:pt x="94" y="11"/>
                  </a:lnTo>
                  <a:close/>
                  <a:moveTo>
                    <a:pt x="94" y="6"/>
                  </a:moveTo>
                  <a:lnTo>
                    <a:pt x="94" y="6"/>
                  </a:lnTo>
                  <a:lnTo>
                    <a:pt x="94" y="6"/>
                  </a:lnTo>
                  <a:lnTo>
                    <a:pt x="94" y="6"/>
                  </a:lnTo>
                  <a:lnTo>
                    <a:pt x="94" y="6"/>
                  </a:lnTo>
                  <a:lnTo>
                    <a:pt x="94" y="6"/>
                  </a:lnTo>
                  <a:lnTo>
                    <a:pt x="94" y="6"/>
                  </a:lnTo>
                  <a:close/>
                  <a:moveTo>
                    <a:pt x="94" y="6"/>
                  </a:moveTo>
                  <a:lnTo>
                    <a:pt x="94" y="6"/>
                  </a:lnTo>
                  <a:lnTo>
                    <a:pt x="94" y="6"/>
                  </a:lnTo>
                  <a:lnTo>
                    <a:pt x="94" y="6"/>
                  </a:lnTo>
                  <a:lnTo>
                    <a:pt x="94" y="6"/>
                  </a:lnTo>
                  <a:lnTo>
                    <a:pt x="94" y="6"/>
                  </a:lnTo>
                  <a:lnTo>
                    <a:pt x="94" y="6"/>
                  </a:lnTo>
                  <a:close/>
                  <a:moveTo>
                    <a:pt x="94" y="6"/>
                  </a:moveTo>
                  <a:lnTo>
                    <a:pt x="94" y="6"/>
                  </a:lnTo>
                  <a:lnTo>
                    <a:pt x="100" y="6"/>
                  </a:lnTo>
                  <a:lnTo>
                    <a:pt x="100" y="6"/>
                  </a:lnTo>
                  <a:lnTo>
                    <a:pt x="94" y="6"/>
                  </a:lnTo>
                  <a:lnTo>
                    <a:pt x="94" y="6"/>
                  </a:lnTo>
                  <a:lnTo>
                    <a:pt x="94" y="6"/>
                  </a:lnTo>
                  <a:close/>
                  <a:moveTo>
                    <a:pt x="100" y="6"/>
                  </a:moveTo>
                  <a:lnTo>
                    <a:pt x="100" y="6"/>
                  </a:lnTo>
                  <a:lnTo>
                    <a:pt x="100" y="6"/>
                  </a:lnTo>
                  <a:lnTo>
                    <a:pt x="100" y="6"/>
                  </a:lnTo>
                  <a:lnTo>
                    <a:pt x="100" y="6"/>
                  </a:lnTo>
                  <a:lnTo>
                    <a:pt x="100" y="6"/>
                  </a:lnTo>
                  <a:lnTo>
                    <a:pt x="100" y="6"/>
                  </a:lnTo>
                  <a:close/>
                  <a:moveTo>
                    <a:pt x="100" y="6"/>
                  </a:moveTo>
                  <a:lnTo>
                    <a:pt x="100" y="0"/>
                  </a:lnTo>
                  <a:lnTo>
                    <a:pt x="100" y="0"/>
                  </a:lnTo>
                  <a:lnTo>
                    <a:pt x="100" y="0"/>
                  </a:lnTo>
                  <a:lnTo>
                    <a:pt x="100" y="6"/>
                  </a:lnTo>
                  <a:lnTo>
                    <a:pt x="100" y="6"/>
                  </a:lnTo>
                  <a:lnTo>
                    <a:pt x="100" y="6"/>
                  </a:lnTo>
                  <a:close/>
                  <a:moveTo>
                    <a:pt x="100" y="0"/>
                  </a:moveTo>
                  <a:lnTo>
                    <a:pt x="100" y="0"/>
                  </a:lnTo>
                  <a:lnTo>
                    <a:pt x="100" y="0"/>
                  </a:lnTo>
                  <a:lnTo>
                    <a:pt x="100" y="0"/>
                  </a:lnTo>
                  <a:lnTo>
                    <a:pt x="100" y="0"/>
                  </a:lnTo>
                  <a:lnTo>
                    <a:pt x="100" y="0"/>
                  </a:lnTo>
                  <a:lnTo>
                    <a:pt x="10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2" name="Freeform 2080"/>
            <p:cNvSpPr>
              <a:spLocks noEditPoints="1"/>
            </p:cNvSpPr>
            <p:nvPr/>
          </p:nvSpPr>
          <p:spPr bwMode="auto">
            <a:xfrm>
              <a:off x="2946401" y="3225800"/>
              <a:ext cx="158750" cy="185738"/>
            </a:xfrm>
            <a:custGeom>
              <a:avLst/>
              <a:gdLst>
                <a:gd name="T0" fmla="*/ 5 w 100"/>
                <a:gd name="T1" fmla="*/ 117 h 117"/>
                <a:gd name="T2" fmla="*/ 5 w 100"/>
                <a:gd name="T3" fmla="*/ 117 h 117"/>
                <a:gd name="T4" fmla="*/ 5 w 100"/>
                <a:gd name="T5" fmla="*/ 117 h 117"/>
                <a:gd name="T6" fmla="*/ 11 w 100"/>
                <a:gd name="T7" fmla="*/ 111 h 117"/>
                <a:gd name="T8" fmla="*/ 11 w 100"/>
                <a:gd name="T9" fmla="*/ 111 h 117"/>
                <a:gd name="T10" fmla="*/ 11 w 100"/>
                <a:gd name="T11" fmla="*/ 106 h 117"/>
                <a:gd name="T12" fmla="*/ 11 w 100"/>
                <a:gd name="T13" fmla="*/ 106 h 117"/>
                <a:gd name="T14" fmla="*/ 16 w 100"/>
                <a:gd name="T15" fmla="*/ 106 h 117"/>
                <a:gd name="T16" fmla="*/ 16 w 100"/>
                <a:gd name="T17" fmla="*/ 100 h 117"/>
                <a:gd name="T18" fmla="*/ 16 w 100"/>
                <a:gd name="T19" fmla="*/ 100 h 117"/>
                <a:gd name="T20" fmla="*/ 22 w 100"/>
                <a:gd name="T21" fmla="*/ 100 h 117"/>
                <a:gd name="T22" fmla="*/ 22 w 100"/>
                <a:gd name="T23" fmla="*/ 100 h 117"/>
                <a:gd name="T24" fmla="*/ 22 w 100"/>
                <a:gd name="T25" fmla="*/ 95 h 117"/>
                <a:gd name="T26" fmla="*/ 22 w 100"/>
                <a:gd name="T27" fmla="*/ 95 h 117"/>
                <a:gd name="T28" fmla="*/ 27 w 100"/>
                <a:gd name="T29" fmla="*/ 89 h 117"/>
                <a:gd name="T30" fmla="*/ 27 w 100"/>
                <a:gd name="T31" fmla="*/ 89 h 117"/>
                <a:gd name="T32" fmla="*/ 27 w 100"/>
                <a:gd name="T33" fmla="*/ 89 h 117"/>
                <a:gd name="T34" fmla="*/ 27 w 100"/>
                <a:gd name="T35" fmla="*/ 84 h 117"/>
                <a:gd name="T36" fmla="*/ 33 w 100"/>
                <a:gd name="T37" fmla="*/ 84 h 117"/>
                <a:gd name="T38" fmla="*/ 33 w 100"/>
                <a:gd name="T39" fmla="*/ 84 h 117"/>
                <a:gd name="T40" fmla="*/ 33 w 100"/>
                <a:gd name="T41" fmla="*/ 84 h 117"/>
                <a:gd name="T42" fmla="*/ 39 w 100"/>
                <a:gd name="T43" fmla="*/ 78 h 117"/>
                <a:gd name="T44" fmla="*/ 39 w 100"/>
                <a:gd name="T45" fmla="*/ 78 h 117"/>
                <a:gd name="T46" fmla="*/ 39 w 100"/>
                <a:gd name="T47" fmla="*/ 72 h 117"/>
                <a:gd name="T48" fmla="*/ 39 w 100"/>
                <a:gd name="T49" fmla="*/ 72 h 117"/>
                <a:gd name="T50" fmla="*/ 44 w 100"/>
                <a:gd name="T51" fmla="*/ 72 h 117"/>
                <a:gd name="T52" fmla="*/ 44 w 100"/>
                <a:gd name="T53" fmla="*/ 67 h 117"/>
                <a:gd name="T54" fmla="*/ 44 w 100"/>
                <a:gd name="T55" fmla="*/ 67 h 117"/>
                <a:gd name="T56" fmla="*/ 50 w 100"/>
                <a:gd name="T57" fmla="*/ 67 h 117"/>
                <a:gd name="T58" fmla="*/ 50 w 100"/>
                <a:gd name="T59" fmla="*/ 61 h 117"/>
                <a:gd name="T60" fmla="*/ 50 w 100"/>
                <a:gd name="T61" fmla="*/ 61 h 117"/>
                <a:gd name="T62" fmla="*/ 50 w 100"/>
                <a:gd name="T63" fmla="*/ 61 h 117"/>
                <a:gd name="T64" fmla="*/ 50 w 100"/>
                <a:gd name="T65" fmla="*/ 56 h 117"/>
                <a:gd name="T66" fmla="*/ 55 w 100"/>
                <a:gd name="T67" fmla="*/ 56 h 117"/>
                <a:gd name="T68" fmla="*/ 55 w 100"/>
                <a:gd name="T69" fmla="*/ 56 h 117"/>
                <a:gd name="T70" fmla="*/ 61 w 100"/>
                <a:gd name="T71" fmla="*/ 50 h 117"/>
                <a:gd name="T72" fmla="*/ 61 w 100"/>
                <a:gd name="T73" fmla="*/ 50 h 117"/>
                <a:gd name="T74" fmla="*/ 61 w 100"/>
                <a:gd name="T75" fmla="*/ 50 h 117"/>
                <a:gd name="T76" fmla="*/ 61 w 100"/>
                <a:gd name="T77" fmla="*/ 45 h 117"/>
                <a:gd name="T78" fmla="*/ 61 w 100"/>
                <a:gd name="T79" fmla="*/ 45 h 117"/>
                <a:gd name="T80" fmla="*/ 66 w 100"/>
                <a:gd name="T81" fmla="*/ 45 h 117"/>
                <a:gd name="T82" fmla="*/ 66 w 100"/>
                <a:gd name="T83" fmla="*/ 39 h 117"/>
                <a:gd name="T84" fmla="*/ 72 w 100"/>
                <a:gd name="T85" fmla="*/ 39 h 117"/>
                <a:gd name="T86" fmla="*/ 72 w 100"/>
                <a:gd name="T87" fmla="*/ 39 h 117"/>
                <a:gd name="T88" fmla="*/ 72 w 100"/>
                <a:gd name="T89" fmla="*/ 34 h 117"/>
                <a:gd name="T90" fmla="*/ 72 w 100"/>
                <a:gd name="T91" fmla="*/ 34 h 117"/>
                <a:gd name="T92" fmla="*/ 72 w 100"/>
                <a:gd name="T93" fmla="*/ 34 h 117"/>
                <a:gd name="T94" fmla="*/ 77 w 100"/>
                <a:gd name="T95" fmla="*/ 28 h 117"/>
                <a:gd name="T96" fmla="*/ 77 w 100"/>
                <a:gd name="T97" fmla="*/ 28 h 117"/>
                <a:gd name="T98" fmla="*/ 77 w 100"/>
                <a:gd name="T99" fmla="*/ 28 h 117"/>
                <a:gd name="T100" fmla="*/ 83 w 100"/>
                <a:gd name="T101" fmla="*/ 23 h 117"/>
                <a:gd name="T102" fmla="*/ 83 w 100"/>
                <a:gd name="T103" fmla="*/ 23 h 117"/>
                <a:gd name="T104" fmla="*/ 83 w 100"/>
                <a:gd name="T105" fmla="*/ 17 h 117"/>
                <a:gd name="T106" fmla="*/ 83 w 100"/>
                <a:gd name="T107" fmla="*/ 17 h 117"/>
                <a:gd name="T108" fmla="*/ 88 w 100"/>
                <a:gd name="T109" fmla="*/ 17 h 117"/>
                <a:gd name="T110" fmla="*/ 88 w 100"/>
                <a:gd name="T111" fmla="*/ 17 h 117"/>
                <a:gd name="T112" fmla="*/ 88 w 100"/>
                <a:gd name="T113" fmla="*/ 11 h 117"/>
                <a:gd name="T114" fmla="*/ 94 w 100"/>
                <a:gd name="T115" fmla="*/ 11 h 117"/>
                <a:gd name="T116" fmla="*/ 94 w 100"/>
                <a:gd name="T117" fmla="*/ 11 h 117"/>
                <a:gd name="T118" fmla="*/ 94 w 100"/>
                <a:gd name="T119" fmla="*/ 6 h 117"/>
                <a:gd name="T120" fmla="*/ 94 w 100"/>
                <a:gd name="T121" fmla="*/ 6 h 117"/>
                <a:gd name="T122" fmla="*/ 100 w 100"/>
                <a:gd name="T123" fmla="*/ 0 h 117"/>
                <a:gd name="T124" fmla="*/ 100 w 100"/>
                <a:gd name="T12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17">
                  <a:moveTo>
                    <a:pt x="0" y="117"/>
                  </a:moveTo>
                  <a:lnTo>
                    <a:pt x="0" y="117"/>
                  </a:lnTo>
                  <a:lnTo>
                    <a:pt x="5" y="117"/>
                  </a:lnTo>
                  <a:lnTo>
                    <a:pt x="5" y="117"/>
                  </a:lnTo>
                  <a:lnTo>
                    <a:pt x="0" y="117"/>
                  </a:lnTo>
                  <a:lnTo>
                    <a:pt x="0" y="117"/>
                  </a:lnTo>
                  <a:lnTo>
                    <a:pt x="0" y="117"/>
                  </a:lnTo>
                  <a:close/>
                  <a:moveTo>
                    <a:pt x="5" y="117"/>
                  </a:moveTo>
                  <a:lnTo>
                    <a:pt x="5" y="117"/>
                  </a:lnTo>
                  <a:lnTo>
                    <a:pt x="5" y="117"/>
                  </a:lnTo>
                  <a:lnTo>
                    <a:pt x="5" y="117"/>
                  </a:lnTo>
                  <a:lnTo>
                    <a:pt x="5" y="117"/>
                  </a:lnTo>
                  <a:lnTo>
                    <a:pt x="5" y="117"/>
                  </a:lnTo>
                  <a:lnTo>
                    <a:pt x="5" y="117"/>
                  </a:lnTo>
                  <a:close/>
                  <a:moveTo>
                    <a:pt x="5" y="117"/>
                  </a:moveTo>
                  <a:lnTo>
                    <a:pt x="5" y="117"/>
                  </a:lnTo>
                  <a:lnTo>
                    <a:pt x="5" y="117"/>
                  </a:lnTo>
                  <a:lnTo>
                    <a:pt x="5" y="117"/>
                  </a:lnTo>
                  <a:lnTo>
                    <a:pt x="5" y="117"/>
                  </a:lnTo>
                  <a:lnTo>
                    <a:pt x="5" y="117"/>
                  </a:lnTo>
                  <a:lnTo>
                    <a:pt x="5" y="117"/>
                  </a:lnTo>
                  <a:close/>
                  <a:moveTo>
                    <a:pt x="5" y="117"/>
                  </a:moveTo>
                  <a:lnTo>
                    <a:pt x="5" y="117"/>
                  </a:lnTo>
                  <a:lnTo>
                    <a:pt x="5" y="117"/>
                  </a:lnTo>
                  <a:lnTo>
                    <a:pt x="5" y="117"/>
                  </a:lnTo>
                  <a:lnTo>
                    <a:pt x="5" y="117"/>
                  </a:lnTo>
                  <a:lnTo>
                    <a:pt x="5" y="117"/>
                  </a:lnTo>
                  <a:lnTo>
                    <a:pt x="5" y="117"/>
                  </a:lnTo>
                  <a:close/>
                  <a:moveTo>
                    <a:pt x="5" y="111"/>
                  </a:moveTo>
                  <a:lnTo>
                    <a:pt x="5" y="111"/>
                  </a:lnTo>
                  <a:lnTo>
                    <a:pt x="5" y="111"/>
                  </a:lnTo>
                  <a:lnTo>
                    <a:pt x="5" y="111"/>
                  </a:lnTo>
                  <a:lnTo>
                    <a:pt x="5" y="117"/>
                  </a:lnTo>
                  <a:lnTo>
                    <a:pt x="5" y="117"/>
                  </a:lnTo>
                  <a:lnTo>
                    <a:pt x="5" y="111"/>
                  </a:lnTo>
                  <a:close/>
                  <a:moveTo>
                    <a:pt x="5" y="111"/>
                  </a:moveTo>
                  <a:lnTo>
                    <a:pt x="5" y="111"/>
                  </a:lnTo>
                  <a:lnTo>
                    <a:pt x="5" y="111"/>
                  </a:lnTo>
                  <a:lnTo>
                    <a:pt x="5" y="111"/>
                  </a:lnTo>
                  <a:lnTo>
                    <a:pt x="5" y="111"/>
                  </a:lnTo>
                  <a:lnTo>
                    <a:pt x="5" y="111"/>
                  </a:lnTo>
                  <a:lnTo>
                    <a:pt x="5" y="111"/>
                  </a:lnTo>
                  <a:close/>
                  <a:moveTo>
                    <a:pt x="5" y="111"/>
                  </a:moveTo>
                  <a:lnTo>
                    <a:pt x="11" y="111"/>
                  </a:lnTo>
                  <a:lnTo>
                    <a:pt x="11" y="111"/>
                  </a:lnTo>
                  <a:lnTo>
                    <a:pt x="11" y="111"/>
                  </a:lnTo>
                  <a:lnTo>
                    <a:pt x="5" y="111"/>
                  </a:lnTo>
                  <a:lnTo>
                    <a:pt x="5" y="111"/>
                  </a:lnTo>
                  <a:lnTo>
                    <a:pt x="5" y="111"/>
                  </a:lnTo>
                  <a:close/>
                  <a:moveTo>
                    <a:pt x="11" y="111"/>
                  </a:moveTo>
                  <a:lnTo>
                    <a:pt x="11" y="111"/>
                  </a:lnTo>
                  <a:lnTo>
                    <a:pt x="11" y="111"/>
                  </a:lnTo>
                  <a:lnTo>
                    <a:pt x="11" y="111"/>
                  </a:lnTo>
                  <a:lnTo>
                    <a:pt x="11" y="111"/>
                  </a:lnTo>
                  <a:lnTo>
                    <a:pt x="11" y="111"/>
                  </a:lnTo>
                  <a:lnTo>
                    <a:pt x="11" y="111"/>
                  </a:lnTo>
                  <a:close/>
                  <a:moveTo>
                    <a:pt x="11" y="111"/>
                  </a:moveTo>
                  <a:lnTo>
                    <a:pt x="11" y="111"/>
                  </a:lnTo>
                  <a:lnTo>
                    <a:pt x="11" y="111"/>
                  </a:lnTo>
                  <a:lnTo>
                    <a:pt x="11" y="111"/>
                  </a:lnTo>
                  <a:lnTo>
                    <a:pt x="11" y="111"/>
                  </a:lnTo>
                  <a:lnTo>
                    <a:pt x="11" y="111"/>
                  </a:lnTo>
                  <a:lnTo>
                    <a:pt x="11" y="111"/>
                  </a:lnTo>
                  <a:close/>
                  <a:moveTo>
                    <a:pt x="11" y="106"/>
                  </a:moveTo>
                  <a:lnTo>
                    <a:pt x="11" y="106"/>
                  </a:lnTo>
                  <a:lnTo>
                    <a:pt x="11" y="106"/>
                  </a:lnTo>
                  <a:lnTo>
                    <a:pt x="11" y="106"/>
                  </a:lnTo>
                  <a:lnTo>
                    <a:pt x="11" y="106"/>
                  </a:lnTo>
                  <a:lnTo>
                    <a:pt x="11" y="106"/>
                  </a:lnTo>
                  <a:lnTo>
                    <a:pt x="11" y="106"/>
                  </a:lnTo>
                  <a:close/>
                  <a:moveTo>
                    <a:pt x="11" y="106"/>
                  </a:moveTo>
                  <a:lnTo>
                    <a:pt x="11" y="106"/>
                  </a:lnTo>
                  <a:lnTo>
                    <a:pt x="11" y="106"/>
                  </a:lnTo>
                  <a:lnTo>
                    <a:pt x="11" y="106"/>
                  </a:lnTo>
                  <a:lnTo>
                    <a:pt x="11" y="106"/>
                  </a:lnTo>
                  <a:lnTo>
                    <a:pt x="11" y="106"/>
                  </a:lnTo>
                  <a:lnTo>
                    <a:pt x="11" y="106"/>
                  </a:lnTo>
                  <a:close/>
                  <a:moveTo>
                    <a:pt x="11" y="106"/>
                  </a:moveTo>
                  <a:lnTo>
                    <a:pt x="11" y="106"/>
                  </a:lnTo>
                  <a:lnTo>
                    <a:pt x="11" y="106"/>
                  </a:lnTo>
                  <a:lnTo>
                    <a:pt x="11" y="106"/>
                  </a:lnTo>
                  <a:lnTo>
                    <a:pt x="11" y="106"/>
                  </a:lnTo>
                  <a:lnTo>
                    <a:pt x="11" y="106"/>
                  </a:lnTo>
                  <a:lnTo>
                    <a:pt x="11" y="106"/>
                  </a:lnTo>
                  <a:close/>
                  <a:moveTo>
                    <a:pt x="16" y="106"/>
                  </a:moveTo>
                  <a:lnTo>
                    <a:pt x="16" y="106"/>
                  </a:lnTo>
                  <a:lnTo>
                    <a:pt x="16" y="106"/>
                  </a:lnTo>
                  <a:lnTo>
                    <a:pt x="16" y="106"/>
                  </a:lnTo>
                  <a:lnTo>
                    <a:pt x="16" y="106"/>
                  </a:lnTo>
                  <a:lnTo>
                    <a:pt x="16" y="106"/>
                  </a:lnTo>
                  <a:lnTo>
                    <a:pt x="16" y="106"/>
                  </a:lnTo>
                  <a:close/>
                  <a:moveTo>
                    <a:pt x="16" y="106"/>
                  </a:moveTo>
                  <a:lnTo>
                    <a:pt x="16" y="100"/>
                  </a:lnTo>
                  <a:lnTo>
                    <a:pt x="16" y="100"/>
                  </a:lnTo>
                  <a:lnTo>
                    <a:pt x="16" y="100"/>
                  </a:lnTo>
                  <a:lnTo>
                    <a:pt x="16" y="106"/>
                  </a:lnTo>
                  <a:lnTo>
                    <a:pt x="16" y="106"/>
                  </a:lnTo>
                  <a:lnTo>
                    <a:pt x="16" y="106"/>
                  </a:lnTo>
                  <a:close/>
                  <a:moveTo>
                    <a:pt x="16" y="100"/>
                  </a:moveTo>
                  <a:lnTo>
                    <a:pt x="16" y="100"/>
                  </a:lnTo>
                  <a:lnTo>
                    <a:pt x="16" y="100"/>
                  </a:lnTo>
                  <a:lnTo>
                    <a:pt x="16" y="100"/>
                  </a:lnTo>
                  <a:lnTo>
                    <a:pt x="16" y="100"/>
                  </a:lnTo>
                  <a:lnTo>
                    <a:pt x="16" y="100"/>
                  </a:lnTo>
                  <a:lnTo>
                    <a:pt x="16" y="100"/>
                  </a:lnTo>
                  <a:close/>
                  <a:moveTo>
                    <a:pt x="16" y="100"/>
                  </a:moveTo>
                  <a:lnTo>
                    <a:pt x="16" y="100"/>
                  </a:lnTo>
                  <a:lnTo>
                    <a:pt x="16" y="100"/>
                  </a:lnTo>
                  <a:lnTo>
                    <a:pt x="16" y="100"/>
                  </a:lnTo>
                  <a:lnTo>
                    <a:pt x="16" y="100"/>
                  </a:lnTo>
                  <a:lnTo>
                    <a:pt x="16" y="100"/>
                  </a:lnTo>
                  <a:lnTo>
                    <a:pt x="16" y="100"/>
                  </a:lnTo>
                  <a:close/>
                  <a:moveTo>
                    <a:pt x="16" y="100"/>
                  </a:moveTo>
                  <a:lnTo>
                    <a:pt x="16" y="100"/>
                  </a:lnTo>
                  <a:lnTo>
                    <a:pt x="16" y="100"/>
                  </a:lnTo>
                  <a:lnTo>
                    <a:pt x="16" y="100"/>
                  </a:lnTo>
                  <a:lnTo>
                    <a:pt x="16" y="100"/>
                  </a:lnTo>
                  <a:lnTo>
                    <a:pt x="16" y="100"/>
                  </a:lnTo>
                  <a:lnTo>
                    <a:pt x="16" y="100"/>
                  </a:lnTo>
                  <a:close/>
                  <a:moveTo>
                    <a:pt x="16" y="100"/>
                  </a:moveTo>
                  <a:lnTo>
                    <a:pt x="22" y="100"/>
                  </a:lnTo>
                  <a:lnTo>
                    <a:pt x="22" y="100"/>
                  </a:lnTo>
                  <a:lnTo>
                    <a:pt x="22" y="100"/>
                  </a:lnTo>
                  <a:lnTo>
                    <a:pt x="16" y="100"/>
                  </a:lnTo>
                  <a:lnTo>
                    <a:pt x="16" y="100"/>
                  </a:lnTo>
                  <a:lnTo>
                    <a:pt x="16" y="100"/>
                  </a:lnTo>
                  <a:close/>
                  <a:moveTo>
                    <a:pt x="22" y="100"/>
                  </a:moveTo>
                  <a:lnTo>
                    <a:pt x="22" y="95"/>
                  </a:lnTo>
                  <a:lnTo>
                    <a:pt x="22" y="95"/>
                  </a:lnTo>
                  <a:lnTo>
                    <a:pt x="22" y="95"/>
                  </a:lnTo>
                  <a:lnTo>
                    <a:pt x="22" y="100"/>
                  </a:lnTo>
                  <a:lnTo>
                    <a:pt x="22" y="100"/>
                  </a:lnTo>
                  <a:lnTo>
                    <a:pt x="22" y="100"/>
                  </a:lnTo>
                  <a:close/>
                  <a:moveTo>
                    <a:pt x="22" y="95"/>
                  </a:moveTo>
                  <a:lnTo>
                    <a:pt x="22" y="95"/>
                  </a:lnTo>
                  <a:lnTo>
                    <a:pt x="22" y="95"/>
                  </a:lnTo>
                  <a:lnTo>
                    <a:pt x="22" y="95"/>
                  </a:lnTo>
                  <a:lnTo>
                    <a:pt x="22" y="95"/>
                  </a:lnTo>
                  <a:lnTo>
                    <a:pt x="22" y="95"/>
                  </a:lnTo>
                  <a:lnTo>
                    <a:pt x="22" y="95"/>
                  </a:lnTo>
                  <a:close/>
                  <a:moveTo>
                    <a:pt x="22" y="95"/>
                  </a:moveTo>
                  <a:lnTo>
                    <a:pt x="22" y="95"/>
                  </a:lnTo>
                  <a:lnTo>
                    <a:pt x="22" y="95"/>
                  </a:lnTo>
                  <a:lnTo>
                    <a:pt x="22" y="95"/>
                  </a:lnTo>
                  <a:lnTo>
                    <a:pt x="22" y="95"/>
                  </a:lnTo>
                  <a:lnTo>
                    <a:pt x="22" y="95"/>
                  </a:lnTo>
                  <a:lnTo>
                    <a:pt x="22" y="95"/>
                  </a:lnTo>
                  <a:close/>
                  <a:moveTo>
                    <a:pt x="22" y="95"/>
                  </a:moveTo>
                  <a:lnTo>
                    <a:pt x="22" y="95"/>
                  </a:lnTo>
                  <a:lnTo>
                    <a:pt x="22" y="95"/>
                  </a:lnTo>
                  <a:lnTo>
                    <a:pt x="22" y="95"/>
                  </a:lnTo>
                  <a:lnTo>
                    <a:pt x="22" y="95"/>
                  </a:lnTo>
                  <a:lnTo>
                    <a:pt x="22" y="95"/>
                  </a:lnTo>
                  <a:lnTo>
                    <a:pt x="22" y="95"/>
                  </a:lnTo>
                  <a:close/>
                  <a:moveTo>
                    <a:pt x="22" y="95"/>
                  </a:moveTo>
                  <a:lnTo>
                    <a:pt x="22" y="95"/>
                  </a:lnTo>
                  <a:lnTo>
                    <a:pt x="22" y="95"/>
                  </a:lnTo>
                  <a:lnTo>
                    <a:pt x="22" y="95"/>
                  </a:lnTo>
                  <a:lnTo>
                    <a:pt x="22" y="95"/>
                  </a:lnTo>
                  <a:lnTo>
                    <a:pt x="22" y="95"/>
                  </a:lnTo>
                  <a:lnTo>
                    <a:pt x="22" y="95"/>
                  </a:lnTo>
                  <a:close/>
                  <a:moveTo>
                    <a:pt x="22" y="89"/>
                  </a:moveTo>
                  <a:lnTo>
                    <a:pt x="27" y="89"/>
                  </a:lnTo>
                  <a:lnTo>
                    <a:pt x="27" y="89"/>
                  </a:lnTo>
                  <a:lnTo>
                    <a:pt x="27" y="89"/>
                  </a:lnTo>
                  <a:lnTo>
                    <a:pt x="27" y="89"/>
                  </a:lnTo>
                  <a:lnTo>
                    <a:pt x="22" y="89"/>
                  </a:lnTo>
                  <a:lnTo>
                    <a:pt x="22" y="89"/>
                  </a:lnTo>
                  <a:close/>
                  <a:moveTo>
                    <a:pt x="27" y="89"/>
                  </a:moveTo>
                  <a:lnTo>
                    <a:pt x="27" y="89"/>
                  </a:lnTo>
                  <a:lnTo>
                    <a:pt x="27" y="89"/>
                  </a:lnTo>
                  <a:lnTo>
                    <a:pt x="27" y="89"/>
                  </a:lnTo>
                  <a:lnTo>
                    <a:pt x="27" y="89"/>
                  </a:lnTo>
                  <a:lnTo>
                    <a:pt x="27" y="89"/>
                  </a:lnTo>
                  <a:lnTo>
                    <a:pt x="27" y="89"/>
                  </a:lnTo>
                  <a:close/>
                  <a:moveTo>
                    <a:pt x="27" y="89"/>
                  </a:moveTo>
                  <a:lnTo>
                    <a:pt x="27" y="89"/>
                  </a:lnTo>
                  <a:lnTo>
                    <a:pt x="27" y="89"/>
                  </a:lnTo>
                  <a:lnTo>
                    <a:pt x="27" y="89"/>
                  </a:lnTo>
                  <a:lnTo>
                    <a:pt x="27" y="89"/>
                  </a:lnTo>
                  <a:lnTo>
                    <a:pt x="27" y="89"/>
                  </a:lnTo>
                  <a:lnTo>
                    <a:pt x="27" y="89"/>
                  </a:lnTo>
                  <a:close/>
                  <a:moveTo>
                    <a:pt x="27" y="89"/>
                  </a:moveTo>
                  <a:lnTo>
                    <a:pt x="27" y="89"/>
                  </a:lnTo>
                  <a:lnTo>
                    <a:pt x="27" y="89"/>
                  </a:lnTo>
                  <a:lnTo>
                    <a:pt x="27" y="89"/>
                  </a:lnTo>
                  <a:lnTo>
                    <a:pt x="27" y="89"/>
                  </a:lnTo>
                  <a:lnTo>
                    <a:pt x="27" y="89"/>
                  </a:lnTo>
                  <a:lnTo>
                    <a:pt x="27" y="89"/>
                  </a:lnTo>
                  <a:close/>
                  <a:moveTo>
                    <a:pt x="27" y="89"/>
                  </a:moveTo>
                  <a:lnTo>
                    <a:pt x="27" y="84"/>
                  </a:lnTo>
                  <a:lnTo>
                    <a:pt x="27" y="84"/>
                  </a:lnTo>
                  <a:lnTo>
                    <a:pt x="27" y="84"/>
                  </a:lnTo>
                  <a:lnTo>
                    <a:pt x="27" y="89"/>
                  </a:lnTo>
                  <a:lnTo>
                    <a:pt x="27" y="89"/>
                  </a:lnTo>
                  <a:lnTo>
                    <a:pt x="27" y="89"/>
                  </a:lnTo>
                  <a:close/>
                  <a:moveTo>
                    <a:pt x="27" y="84"/>
                  </a:moveTo>
                  <a:lnTo>
                    <a:pt x="27" y="84"/>
                  </a:lnTo>
                  <a:lnTo>
                    <a:pt x="33" y="84"/>
                  </a:lnTo>
                  <a:lnTo>
                    <a:pt x="33" y="84"/>
                  </a:lnTo>
                  <a:lnTo>
                    <a:pt x="27" y="84"/>
                  </a:lnTo>
                  <a:lnTo>
                    <a:pt x="27" y="84"/>
                  </a:lnTo>
                  <a:lnTo>
                    <a:pt x="27" y="84"/>
                  </a:lnTo>
                  <a:close/>
                  <a:moveTo>
                    <a:pt x="33" y="84"/>
                  </a:moveTo>
                  <a:lnTo>
                    <a:pt x="33" y="84"/>
                  </a:lnTo>
                  <a:lnTo>
                    <a:pt x="33" y="84"/>
                  </a:lnTo>
                  <a:lnTo>
                    <a:pt x="33" y="84"/>
                  </a:lnTo>
                  <a:lnTo>
                    <a:pt x="33" y="84"/>
                  </a:lnTo>
                  <a:lnTo>
                    <a:pt x="33" y="84"/>
                  </a:lnTo>
                  <a:lnTo>
                    <a:pt x="33" y="84"/>
                  </a:lnTo>
                  <a:close/>
                  <a:moveTo>
                    <a:pt x="33" y="84"/>
                  </a:moveTo>
                  <a:lnTo>
                    <a:pt x="33" y="84"/>
                  </a:lnTo>
                  <a:lnTo>
                    <a:pt x="33" y="84"/>
                  </a:lnTo>
                  <a:lnTo>
                    <a:pt x="33" y="84"/>
                  </a:lnTo>
                  <a:lnTo>
                    <a:pt x="33" y="84"/>
                  </a:lnTo>
                  <a:lnTo>
                    <a:pt x="33" y="84"/>
                  </a:lnTo>
                  <a:lnTo>
                    <a:pt x="33" y="84"/>
                  </a:lnTo>
                  <a:close/>
                  <a:moveTo>
                    <a:pt x="33" y="84"/>
                  </a:moveTo>
                  <a:lnTo>
                    <a:pt x="33" y="84"/>
                  </a:lnTo>
                  <a:lnTo>
                    <a:pt x="33" y="84"/>
                  </a:lnTo>
                  <a:lnTo>
                    <a:pt x="33" y="84"/>
                  </a:lnTo>
                  <a:lnTo>
                    <a:pt x="33" y="84"/>
                  </a:lnTo>
                  <a:lnTo>
                    <a:pt x="33" y="84"/>
                  </a:lnTo>
                  <a:lnTo>
                    <a:pt x="33" y="84"/>
                  </a:lnTo>
                  <a:close/>
                  <a:moveTo>
                    <a:pt x="33" y="84"/>
                  </a:moveTo>
                  <a:lnTo>
                    <a:pt x="33" y="78"/>
                  </a:lnTo>
                  <a:lnTo>
                    <a:pt x="33" y="78"/>
                  </a:lnTo>
                  <a:lnTo>
                    <a:pt x="33" y="78"/>
                  </a:lnTo>
                  <a:lnTo>
                    <a:pt x="33" y="84"/>
                  </a:lnTo>
                  <a:lnTo>
                    <a:pt x="33" y="84"/>
                  </a:lnTo>
                  <a:lnTo>
                    <a:pt x="33" y="84"/>
                  </a:lnTo>
                  <a:close/>
                  <a:moveTo>
                    <a:pt x="33" y="78"/>
                  </a:moveTo>
                  <a:lnTo>
                    <a:pt x="33" y="78"/>
                  </a:lnTo>
                  <a:lnTo>
                    <a:pt x="33" y="78"/>
                  </a:lnTo>
                  <a:lnTo>
                    <a:pt x="33" y="78"/>
                  </a:lnTo>
                  <a:lnTo>
                    <a:pt x="33" y="78"/>
                  </a:lnTo>
                  <a:lnTo>
                    <a:pt x="33" y="78"/>
                  </a:lnTo>
                  <a:lnTo>
                    <a:pt x="33" y="78"/>
                  </a:lnTo>
                  <a:close/>
                  <a:moveTo>
                    <a:pt x="33" y="78"/>
                  </a:moveTo>
                  <a:lnTo>
                    <a:pt x="39" y="78"/>
                  </a:lnTo>
                  <a:lnTo>
                    <a:pt x="39" y="78"/>
                  </a:lnTo>
                  <a:lnTo>
                    <a:pt x="39" y="78"/>
                  </a:lnTo>
                  <a:lnTo>
                    <a:pt x="33" y="78"/>
                  </a:lnTo>
                  <a:lnTo>
                    <a:pt x="33" y="78"/>
                  </a:lnTo>
                  <a:lnTo>
                    <a:pt x="33" y="78"/>
                  </a:lnTo>
                  <a:close/>
                  <a:moveTo>
                    <a:pt x="39" y="78"/>
                  </a:moveTo>
                  <a:lnTo>
                    <a:pt x="39" y="78"/>
                  </a:lnTo>
                  <a:lnTo>
                    <a:pt x="39" y="78"/>
                  </a:lnTo>
                  <a:lnTo>
                    <a:pt x="39" y="78"/>
                  </a:lnTo>
                  <a:lnTo>
                    <a:pt x="39" y="78"/>
                  </a:lnTo>
                  <a:lnTo>
                    <a:pt x="39" y="78"/>
                  </a:lnTo>
                  <a:lnTo>
                    <a:pt x="39" y="78"/>
                  </a:lnTo>
                  <a:close/>
                  <a:moveTo>
                    <a:pt x="39" y="78"/>
                  </a:moveTo>
                  <a:lnTo>
                    <a:pt x="39" y="78"/>
                  </a:lnTo>
                  <a:lnTo>
                    <a:pt x="39" y="78"/>
                  </a:lnTo>
                  <a:lnTo>
                    <a:pt x="39" y="78"/>
                  </a:lnTo>
                  <a:lnTo>
                    <a:pt x="39" y="78"/>
                  </a:lnTo>
                  <a:lnTo>
                    <a:pt x="39" y="78"/>
                  </a:lnTo>
                  <a:lnTo>
                    <a:pt x="39" y="78"/>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44" y="72"/>
                  </a:lnTo>
                  <a:lnTo>
                    <a:pt x="44" y="72"/>
                  </a:lnTo>
                  <a:lnTo>
                    <a:pt x="39" y="72"/>
                  </a:lnTo>
                  <a:lnTo>
                    <a:pt x="39" y="72"/>
                  </a:lnTo>
                  <a:lnTo>
                    <a:pt x="39" y="72"/>
                  </a:lnTo>
                  <a:close/>
                  <a:moveTo>
                    <a:pt x="44" y="72"/>
                  </a:moveTo>
                  <a:lnTo>
                    <a:pt x="44" y="72"/>
                  </a:lnTo>
                  <a:lnTo>
                    <a:pt x="44" y="72"/>
                  </a:lnTo>
                  <a:lnTo>
                    <a:pt x="44" y="72"/>
                  </a:lnTo>
                  <a:lnTo>
                    <a:pt x="44" y="72"/>
                  </a:lnTo>
                  <a:lnTo>
                    <a:pt x="44" y="72"/>
                  </a:lnTo>
                  <a:lnTo>
                    <a:pt x="44" y="72"/>
                  </a:lnTo>
                  <a:close/>
                  <a:moveTo>
                    <a:pt x="44" y="72"/>
                  </a:moveTo>
                  <a:lnTo>
                    <a:pt x="44" y="67"/>
                  </a:lnTo>
                  <a:lnTo>
                    <a:pt x="44" y="67"/>
                  </a:lnTo>
                  <a:lnTo>
                    <a:pt x="44" y="67"/>
                  </a:lnTo>
                  <a:lnTo>
                    <a:pt x="44" y="72"/>
                  </a:lnTo>
                  <a:lnTo>
                    <a:pt x="44" y="72"/>
                  </a:lnTo>
                  <a:lnTo>
                    <a:pt x="44" y="72"/>
                  </a:lnTo>
                  <a:close/>
                  <a:moveTo>
                    <a:pt x="44" y="67"/>
                  </a:moveTo>
                  <a:lnTo>
                    <a:pt x="44" y="67"/>
                  </a:lnTo>
                  <a:lnTo>
                    <a:pt x="44" y="67"/>
                  </a:lnTo>
                  <a:lnTo>
                    <a:pt x="44" y="67"/>
                  </a:lnTo>
                  <a:lnTo>
                    <a:pt x="44" y="67"/>
                  </a:lnTo>
                  <a:lnTo>
                    <a:pt x="44" y="67"/>
                  </a:lnTo>
                  <a:lnTo>
                    <a:pt x="44" y="67"/>
                  </a:lnTo>
                  <a:close/>
                  <a:moveTo>
                    <a:pt x="44" y="67"/>
                  </a:moveTo>
                  <a:lnTo>
                    <a:pt x="44" y="67"/>
                  </a:lnTo>
                  <a:lnTo>
                    <a:pt x="44" y="67"/>
                  </a:lnTo>
                  <a:lnTo>
                    <a:pt x="44" y="67"/>
                  </a:lnTo>
                  <a:lnTo>
                    <a:pt x="44" y="67"/>
                  </a:lnTo>
                  <a:lnTo>
                    <a:pt x="44" y="67"/>
                  </a:lnTo>
                  <a:lnTo>
                    <a:pt x="44" y="67"/>
                  </a:lnTo>
                  <a:close/>
                  <a:moveTo>
                    <a:pt x="44" y="67"/>
                  </a:moveTo>
                  <a:lnTo>
                    <a:pt x="44" y="67"/>
                  </a:lnTo>
                  <a:lnTo>
                    <a:pt x="44" y="67"/>
                  </a:lnTo>
                  <a:lnTo>
                    <a:pt x="44" y="67"/>
                  </a:lnTo>
                  <a:lnTo>
                    <a:pt x="44" y="67"/>
                  </a:lnTo>
                  <a:lnTo>
                    <a:pt x="44" y="67"/>
                  </a:lnTo>
                  <a:lnTo>
                    <a:pt x="44" y="67"/>
                  </a:lnTo>
                  <a:close/>
                  <a:moveTo>
                    <a:pt x="44" y="67"/>
                  </a:moveTo>
                  <a:lnTo>
                    <a:pt x="50" y="67"/>
                  </a:lnTo>
                  <a:lnTo>
                    <a:pt x="50" y="67"/>
                  </a:lnTo>
                  <a:lnTo>
                    <a:pt x="50" y="67"/>
                  </a:lnTo>
                  <a:lnTo>
                    <a:pt x="44" y="67"/>
                  </a:lnTo>
                  <a:lnTo>
                    <a:pt x="44" y="67"/>
                  </a:lnTo>
                  <a:lnTo>
                    <a:pt x="44" y="67"/>
                  </a:lnTo>
                  <a:close/>
                  <a:moveTo>
                    <a:pt x="50" y="67"/>
                  </a:moveTo>
                  <a:lnTo>
                    <a:pt x="50" y="61"/>
                  </a:lnTo>
                  <a:lnTo>
                    <a:pt x="50" y="61"/>
                  </a:lnTo>
                  <a:lnTo>
                    <a:pt x="50" y="61"/>
                  </a:lnTo>
                  <a:lnTo>
                    <a:pt x="50" y="67"/>
                  </a:lnTo>
                  <a:lnTo>
                    <a:pt x="50" y="67"/>
                  </a:lnTo>
                  <a:lnTo>
                    <a:pt x="50" y="67"/>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56"/>
                  </a:moveTo>
                  <a:lnTo>
                    <a:pt x="55" y="56"/>
                  </a:lnTo>
                  <a:lnTo>
                    <a:pt x="55" y="56"/>
                  </a:lnTo>
                  <a:lnTo>
                    <a:pt x="55" y="56"/>
                  </a:lnTo>
                  <a:lnTo>
                    <a:pt x="55" y="56"/>
                  </a:lnTo>
                  <a:lnTo>
                    <a:pt x="50" y="56"/>
                  </a:lnTo>
                  <a:lnTo>
                    <a:pt x="50" y="56"/>
                  </a:lnTo>
                  <a:close/>
                  <a:moveTo>
                    <a:pt x="55" y="56"/>
                  </a:moveTo>
                  <a:lnTo>
                    <a:pt x="55" y="56"/>
                  </a:lnTo>
                  <a:lnTo>
                    <a:pt x="55" y="56"/>
                  </a:lnTo>
                  <a:lnTo>
                    <a:pt x="55" y="56"/>
                  </a:lnTo>
                  <a:lnTo>
                    <a:pt x="55" y="56"/>
                  </a:lnTo>
                  <a:lnTo>
                    <a:pt x="55" y="56"/>
                  </a:lnTo>
                  <a:lnTo>
                    <a:pt x="55" y="56"/>
                  </a:lnTo>
                  <a:close/>
                  <a:moveTo>
                    <a:pt x="55" y="56"/>
                  </a:moveTo>
                  <a:lnTo>
                    <a:pt x="55" y="56"/>
                  </a:lnTo>
                  <a:lnTo>
                    <a:pt x="55" y="56"/>
                  </a:lnTo>
                  <a:lnTo>
                    <a:pt x="55" y="56"/>
                  </a:lnTo>
                  <a:lnTo>
                    <a:pt x="55" y="56"/>
                  </a:lnTo>
                  <a:lnTo>
                    <a:pt x="55" y="56"/>
                  </a:lnTo>
                  <a:lnTo>
                    <a:pt x="55" y="56"/>
                  </a:lnTo>
                  <a:close/>
                  <a:moveTo>
                    <a:pt x="55" y="56"/>
                  </a:moveTo>
                  <a:lnTo>
                    <a:pt x="55" y="56"/>
                  </a:lnTo>
                  <a:lnTo>
                    <a:pt x="55" y="56"/>
                  </a:lnTo>
                  <a:lnTo>
                    <a:pt x="55" y="56"/>
                  </a:lnTo>
                  <a:lnTo>
                    <a:pt x="55" y="56"/>
                  </a:lnTo>
                  <a:lnTo>
                    <a:pt x="55" y="56"/>
                  </a:lnTo>
                  <a:lnTo>
                    <a:pt x="55" y="56"/>
                  </a:lnTo>
                  <a:close/>
                  <a:moveTo>
                    <a:pt x="55" y="56"/>
                  </a:moveTo>
                  <a:lnTo>
                    <a:pt x="55" y="50"/>
                  </a:lnTo>
                  <a:lnTo>
                    <a:pt x="55" y="50"/>
                  </a:lnTo>
                  <a:lnTo>
                    <a:pt x="55" y="50"/>
                  </a:lnTo>
                  <a:lnTo>
                    <a:pt x="55" y="56"/>
                  </a:lnTo>
                  <a:lnTo>
                    <a:pt x="55" y="56"/>
                  </a:lnTo>
                  <a:lnTo>
                    <a:pt x="55" y="56"/>
                  </a:lnTo>
                  <a:close/>
                  <a:moveTo>
                    <a:pt x="55" y="50"/>
                  </a:moveTo>
                  <a:lnTo>
                    <a:pt x="61" y="50"/>
                  </a:lnTo>
                  <a:lnTo>
                    <a:pt x="61" y="50"/>
                  </a:lnTo>
                  <a:lnTo>
                    <a:pt x="61" y="50"/>
                  </a:lnTo>
                  <a:lnTo>
                    <a:pt x="55" y="50"/>
                  </a:lnTo>
                  <a:lnTo>
                    <a:pt x="55" y="50"/>
                  </a:lnTo>
                  <a:lnTo>
                    <a:pt x="55"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45"/>
                  </a:lnTo>
                  <a:lnTo>
                    <a:pt x="61" y="45"/>
                  </a:lnTo>
                  <a:lnTo>
                    <a:pt x="61" y="45"/>
                  </a:lnTo>
                  <a:lnTo>
                    <a:pt x="61" y="50"/>
                  </a:lnTo>
                  <a:lnTo>
                    <a:pt x="61" y="50"/>
                  </a:lnTo>
                  <a:lnTo>
                    <a:pt x="61" y="50"/>
                  </a:lnTo>
                  <a:close/>
                  <a:moveTo>
                    <a:pt x="61" y="45"/>
                  </a:moveTo>
                  <a:lnTo>
                    <a:pt x="61" y="45"/>
                  </a:lnTo>
                  <a:lnTo>
                    <a:pt x="61" y="45"/>
                  </a:lnTo>
                  <a:lnTo>
                    <a:pt x="61" y="45"/>
                  </a:lnTo>
                  <a:lnTo>
                    <a:pt x="61" y="45"/>
                  </a:lnTo>
                  <a:lnTo>
                    <a:pt x="61" y="45"/>
                  </a:lnTo>
                  <a:lnTo>
                    <a:pt x="61" y="45"/>
                  </a:lnTo>
                  <a:close/>
                  <a:moveTo>
                    <a:pt x="61" y="45"/>
                  </a:moveTo>
                  <a:lnTo>
                    <a:pt x="66" y="45"/>
                  </a:lnTo>
                  <a:lnTo>
                    <a:pt x="66" y="45"/>
                  </a:lnTo>
                  <a:lnTo>
                    <a:pt x="66" y="45"/>
                  </a:lnTo>
                  <a:lnTo>
                    <a:pt x="66" y="45"/>
                  </a:lnTo>
                  <a:lnTo>
                    <a:pt x="61" y="45"/>
                  </a:lnTo>
                  <a:lnTo>
                    <a:pt x="61" y="45"/>
                  </a:lnTo>
                  <a:close/>
                  <a:moveTo>
                    <a:pt x="66" y="45"/>
                  </a:moveTo>
                  <a:lnTo>
                    <a:pt x="66" y="45"/>
                  </a:lnTo>
                  <a:lnTo>
                    <a:pt x="66" y="45"/>
                  </a:lnTo>
                  <a:lnTo>
                    <a:pt x="66" y="45"/>
                  </a:lnTo>
                  <a:lnTo>
                    <a:pt x="66" y="45"/>
                  </a:lnTo>
                  <a:lnTo>
                    <a:pt x="66" y="45"/>
                  </a:lnTo>
                  <a:lnTo>
                    <a:pt x="66" y="45"/>
                  </a:lnTo>
                  <a:close/>
                  <a:moveTo>
                    <a:pt x="66" y="45"/>
                  </a:moveTo>
                  <a:lnTo>
                    <a:pt x="66" y="45"/>
                  </a:lnTo>
                  <a:lnTo>
                    <a:pt x="66" y="45"/>
                  </a:lnTo>
                  <a:lnTo>
                    <a:pt x="66" y="45"/>
                  </a:lnTo>
                  <a:lnTo>
                    <a:pt x="66" y="45"/>
                  </a:lnTo>
                  <a:lnTo>
                    <a:pt x="66" y="45"/>
                  </a:lnTo>
                  <a:lnTo>
                    <a:pt x="66" y="45"/>
                  </a:lnTo>
                  <a:close/>
                  <a:moveTo>
                    <a:pt x="66" y="39"/>
                  </a:moveTo>
                  <a:lnTo>
                    <a:pt x="66" y="39"/>
                  </a:lnTo>
                  <a:lnTo>
                    <a:pt x="66" y="39"/>
                  </a:lnTo>
                  <a:lnTo>
                    <a:pt x="66" y="39"/>
                  </a:lnTo>
                  <a:lnTo>
                    <a:pt x="66" y="39"/>
                  </a:lnTo>
                  <a:lnTo>
                    <a:pt x="66" y="39"/>
                  </a:lnTo>
                  <a:lnTo>
                    <a:pt x="66" y="39"/>
                  </a:lnTo>
                  <a:close/>
                  <a:moveTo>
                    <a:pt x="66" y="39"/>
                  </a:moveTo>
                  <a:lnTo>
                    <a:pt x="66" y="39"/>
                  </a:lnTo>
                  <a:lnTo>
                    <a:pt x="66" y="39"/>
                  </a:lnTo>
                  <a:lnTo>
                    <a:pt x="66" y="39"/>
                  </a:lnTo>
                  <a:lnTo>
                    <a:pt x="66" y="39"/>
                  </a:lnTo>
                  <a:lnTo>
                    <a:pt x="66" y="39"/>
                  </a:lnTo>
                  <a:lnTo>
                    <a:pt x="66" y="39"/>
                  </a:lnTo>
                  <a:close/>
                  <a:moveTo>
                    <a:pt x="66" y="39"/>
                  </a:moveTo>
                  <a:lnTo>
                    <a:pt x="66" y="39"/>
                  </a:lnTo>
                  <a:lnTo>
                    <a:pt x="72" y="39"/>
                  </a:lnTo>
                  <a:lnTo>
                    <a:pt x="72" y="39"/>
                  </a:lnTo>
                  <a:lnTo>
                    <a:pt x="66" y="39"/>
                  </a:lnTo>
                  <a:lnTo>
                    <a:pt x="66" y="39"/>
                  </a:lnTo>
                  <a:lnTo>
                    <a:pt x="66" y="39"/>
                  </a:lnTo>
                  <a:close/>
                  <a:moveTo>
                    <a:pt x="72" y="39"/>
                  </a:moveTo>
                  <a:lnTo>
                    <a:pt x="72" y="39"/>
                  </a:lnTo>
                  <a:lnTo>
                    <a:pt x="72" y="39"/>
                  </a:lnTo>
                  <a:lnTo>
                    <a:pt x="72" y="39"/>
                  </a:lnTo>
                  <a:lnTo>
                    <a:pt x="72" y="39"/>
                  </a:lnTo>
                  <a:lnTo>
                    <a:pt x="72" y="39"/>
                  </a:lnTo>
                  <a:lnTo>
                    <a:pt x="72" y="39"/>
                  </a:lnTo>
                  <a:close/>
                  <a:moveTo>
                    <a:pt x="72" y="39"/>
                  </a:moveTo>
                  <a:lnTo>
                    <a:pt x="72" y="34"/>
                  </a:lnTo>
                  <a:lnTo>
                    <a:pt x="72" y="34"/>
                  </a:lnTo>
                  <a:lnTo>
                    <a:pt x="72" y="34"/>
                  </a:lnTo>
                  <a:lnTo>
                    <a:pt x="72" y="39"/>
                  </a:lnTo>
                  <a:lnTo>
                    <a:pt x="72" y="39"/>
                  </a:lnTo>
                  <a:lnTo>
                    <a:pt x="72" y="39"/>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2" y="34"/>
                  </a:lnTo>
                  <a:lnTo>
                    <a:pt x="72" y="34"/>
                  </a:lnTo>
                  <a:lnTo>
                    <a:pt x="72" y="34"/>
                  </a:lnTo>
                  <a:lnTo>
                    <a:pt x="72" y="34"/>
                  </a:lnTo>
                  <a:lnTo>
                    <a:pt x="72" y="34"/>
                  </a:lnTo>
                  <a:lnTo>
                    <a:pt x="72" y="34"/>
                  </a:lnTo>
                  <a:close/>
                  <a:moveTo>
                    <a:pt x="72" y="34"/>
                  </a:moveTo>
                  <a:lnTo>
                    <a:pt x="77" y="34"/>
                  </a:lnTo>
                  <a:lnTo>
                    <a:pt x="77" y="34"/>
                  </a:lnTo>
                  <a:lnTo>
                    <a:pt x="77" y="34"/>
                  </a:lnTo>
                  <a:lnTo>
                    <a:pt x="72" y="34"/>
                  </a:lnTo>
                  <a:lnTo>
                    <a:pt x="72" y="34"/>
                  </a:lnTo>
                  <a:lnTo>
                    <a:pt x="72" y="34"/>
                  </a:lnTo>
                  <a:close/>
                  <a:moveTo>
                    <a:pt x="77" y="34"/>
                  </a:moveTo>
                  <a:lnTo>
                    <a:pt x="77" y="28"/>
                  </a:lnTo>
                  <a:lnTo>
                    <a:pt x="77" y="28"/>
                  </a:lnTo>
                  <a:lnTo>
                    <a:pt x="77" y="28"/>
                  </a:lnTo>
                  <a:lnTo>
                    <a:pt x="77" y="34"/>
                  </a:lnTo>
                  <a:lnTo>
                    <a:pt x="77" y="34"/>
                  </a:lnTo>
                  <a:lnTo>
                    <a:pt x="77" y="34"/>
                  </a:lnTo>
                  <a:close/>
                  <a:moveTo>
                    <a:pt x="77" y="28"/>
                  </a:moveTo>
                  <a:lnTo>
                    <a:pt x="77" y="28"/>
                  </a:lnTo>
                  <a:lnTo>
                    <a:pt x="77" y="28"/>
                  </a:lnTo>
                  <a:lnTo>
                    <a:pt x="77" y="28"/>
                  </a:lnTo>
                  <a:lnTo>
                    <a:pt x="77" y="28"/>
                  </a:lnTo>
                  <a:lnTo>
                    <a:pt x="77" y="28"/>
                  </a:lnTo>
                  <a:lnTo>
                    <a:pt x="77" y="28"/>
                  </a:lnTo>
                  <a:close/>
                  <a:moveTo>
                    <a:pt x="77" y="28"/>
                  </a:moveTo>
                  <a:lnTo>
                    <a:pt x="77" y="28"/>
                  </a:lnTo>
                  <a:lnTo>
                    <a:pt x="77" y="28"/>
                  </a:lnTo>
                  <a:lnTo>
                    <a:pt x="77" y="28"/>
                  </a:lnTo>
                  <a:lnTo>
                    <a:pt x="77" y="28"/>
                  </a:lnTo>
                  <a:lnTo>
                    <a:pt x="77" y="28"/>
                  </a:lnTo>
                  <a:lnTo>
                    <a:pt x="77" y="28"/>
                  </a:lnTo>
                  <a:close/>
                  <a:moveTo>
                    <a:pt x="77" y="28"/>
                  </a:moveTo>
                  <a:lnTo>
                    <a:pt x="77" y="28"/>
                  </a:lnTo>
                  <a:lnTo>
                    <a:pt x="77" y="28"/>
                  </a:lnTo>
                  <a:lnTo>
                    <a:pt x="77" y="28"/>
                  </a:lnTo>
                  <a:lnTo>
                    <a:pt x="77" y="28"/>
                  </a:lnTo>
                  <a:lnTo>
                    <a:pt x="77" y="28"/>
                  </a:lnTo>
                  <a:lnTo>
                    <a:pt x="77" y="28"/>
                  </a:lnTo>
                  <a:close/>
                  <a:moveTo>
                    <a:pt x="77" y="28"/>
                  </a:moveTo>
                  <a:lnTo>
                    <a:pt x="77" y="28"/>
                  </a:lnTo>
                  <a:lnTo>
                    <a:pt x="77" y="28"/>
                  </a:lnTo>
                  <a:lnTo>
                    <a:pt x="77" y="28"/>
                  </a:lnTo>
                  <a:lnTo>
                    <a:pt x="77" y="28"/>
                  </a:lnTo>
                  <a:lnTo>
                    <a:pt x="77" y="28"/>
                  </a:lnTo>
                  <a:lnTo>
                    <a:pt x="77" y="28"/>
                  </a:lnTo>
                  <a:close/>
                  <a:moveTo>
                    <a:pt x="83" y="23"/>
                  </a:moveTo>
                  <a:lnTo>
                    <a:pt x="83" y="23"/>
                  </a:lnTo>
                  <a:lnTo>
                    <a:pt x="83" y="23"/>
                  </a:lnTo>
                  <a:lnTo>
                    <a:pt x="83" y="23"/>
                  </a:lnTo>
                  <a:lnTo>
                    <a:pt x="83" y="23"/>
                  </a:lnTo>
                  <a:lnTo>
                    <a:pt x="83" y="23"/>
                  </a:lnTo>
                  <a:lnTo>
                    <a:pt x="83" y="23"/>
                  </a:lnTo>
                  <a:close/>
                  <a:moveTo>
                    <a:pt x="83" y="23"/>
                  </a:moveTo>
                  <a:lnTo>
                    <a:pt x="83" y="23"/>
                  </a:lnTo>
                  <a:lnTo>
                    <a:pt x="83" y="23"/>
                  </a:lnTo>
                  <a:lnTo>
                    <a:pt x="83" y="23"/>
                  </a:lnTo>
                  <a:lnTo>
                    <a:pt x="83" y="23"/>
                  </a:lnTo>
                  <a:lnTo>
                    <a:pt x="83" y="23"/>
                  </a:lnTo>
                  <a:lnTo>
                    <a:pt x="83" y="23"/>
                  </a:lnTo>
                  <a:close/>
                  <a:moveTo>
                    <a:pt x="83" y="23"/>
                  </a:moveTo>
                  <a:lnTo>
                    <a:pt x="83" y="23"/>
                  </a:lnTo>
                  <a:lnTo>
                    <a:pt x="83" y="23"/>
                  </a:lnTo>
                  <a:lnTo>
                    <a:pt x="83" y="23"/>
                  </a:lnTo>
                  <a:lnTo>
                    <a:pt x="83" y="23"/>
                  </a:lnTo>
                  <a:lnTo>
                    <a:pt x="83" y="23"/>
                  </a:lnTo>
                  <a:lnTo>
                    <a:pt x="83" y="23"/>
                  </a:lnTo>
                  <a:close/>
                  <a:moveTo>
                    <a:pt x="83" y="23"/>
                  </a:moveTo>
                  <a:lnTo>
                    <a:pt x="83" y="23"/>
                  </a:lnTo>
                  <a:lnTo>
                    <a:pt x="83" y="23"/>
                  </a:lnTo>
                  <a:lnTo>
                    <a:pt x="83" y="23"/>
                  </a:lnTo>
                  <a:lnTo>
                    <a:pt x="83" y="23"/>
                  </a:lnTo>
                  <a:lnTo>
                    <a:pt x="83" y="23"/>
                  </a:lnTo>
                  <a:lnTo>
                    <a:pt x="83" y="23"/>
                  </a:lnTo>
                  <a:close/>
                  <a:moveTo>
                    <a:pt x="83" y="23"/>
                  </a:moveTo>
                  <a:lnTo>
                    <a:pt x="83" y="17"/>
                  </a:lnTo>
                  <a:lnTo>
                    <a:pt x="83" y="17"/>
                  </a:lnTo>
                  <a:lnTo>
                    <a:pt x="83" y="17"/>
                  </a:lnTo>
                  <a:lnTo>
                    <a:pt x="83" y="23"/>
                  </a:lnTo>
                  <a:lnTo>
                    <a:pt x="83" y="23"/>
                  </a:lnTo>
                  <a:lnTo>
                    <a:pt x="83" y="23"/>
                  </a:lnTo>
                  <a:close/>
                  <a:moveTo>
                    <a:pt x="83" y="17"/>
                  </a:moveTo>
                  <a:lnTo>
                    <a:pt x="88" y="17"/>
                  </a:lnTo>
                  <a:lnTo>
                    <a:pt x="88" y="17"/>
                  </a:lnTo>
                  <a:lnTo>
                    <a:pt x="88" y="17"/>
                  </a:lnTo>
                  <a:lnTo>
                    <a:pt x="83" y="17"/>
                  </a:lnTo>
                  <a:lnTo>
                    <a:pt x="83" y="17"/>
                  </a:lnTo>
                  <a:lnTo>
                    <a:pt x="83" y="17"/>
                  </a:lnTo>
                  <a:close/>
                  <a:moveTo>
                    <a:pt x="88" y="17"/>
                  </a:moveTo>
                  <a:lnTo>
                    <a:pt x="88" y="17"/>
                  </a:lnTo>
                  <a:lnTo>
                    <a:pt x="88" y="17"/>
                  </a:lnTo>
                  <a:lnTo>
                    <a:pt x="88" y="17"/>
                  </a:lnTo>
                  <a:lnTo>
                    <a:pt x="88" y="17"/>
                  </a:lnTo>
                  <a:lnTo>
                    <a:pt x="88" y="17"/>
                  </a:lnTo>
                  <a:lnTo>
                    <a:pt x="88" y="17"/>
                  </a:lnTo>
                  <a:close/>
                  <a:moveTo>
                    <a:pt x="88" y="17"/>
                  </a:moveTo>
                  <a:lnTo>
                    <a:pt x="88" y="17"/>
                  </a:lnTo>
                  <a:lnTo>
                    <a:pt x="88" y="17"/>
                  </a:lnTo>
                  <a:lnTo>
                    <a:pt x="88" y="17"/>
                  </a:lnTo>
                  <a:lnTo>
                    <a:pt x="88" y="17"/>
                  </a:lnTo>
                  <a:lnTo>
                    <a:pt x="88" y="17"/>
                  </a:lnTo>
                  <a:lnTo>
                    <a:pt x="88" y="17"/>
                  </a:lnTo>
                  <a:close/>
                  <a:moveTo>
                    <a:pt x="88" y="17"/>
                  </a:moveTo>
                  <a:lnTo>
                    <a:pt x="88" y="17"/>
                  </a:lnTo>
                  <a:lnTo>
                    <a:pt x="88" y="17"/>
                  </a:lnTo>
                  <a:lnTo>
                    <a:pt x="88" y="17"/>
                  </a:lnTo>
                  <a:lnTo>
                    <a:pt x="88" y="17"/>
                  </a:lnTo>
                  <a:lnTo>
                    <a:pt x="88" y="17"/>
                  </a:lnTo>
                  <a:lnTo>
                    <a:pt x="88" y="17"/>
                  </a:lnTo>
                  <a:close/>
                  <a:moveTo>
                    <a:pt x="88" y="17"/>
                  </a:moveTo>
                  <a:lnTo>
                    <a:pt x="88" y="11"/>
                  </a:lnTo>
                  <a:lnTo>
                    <a:pt x="88" y="11"/>
                  </a:lnTo>
                  <a:lnTo>
                    <a:pt x="88" y="11"/>
                  </a:lnTo>
                  <a:lnTo>
                    <a:pt x="88" y="17"/>
                  </a:lnTo>
                  <a:lnTo>
                    <a:pt x="88" y="17"/>
                  </a:lnTo>
                  <a:lnTo>
                    <a:pt x="88" y="17"/>
                  </a:lnTo>
                  <a:close/>
                  <a:moveTo>
                    <a:pt x="88" y="11"/>
                  </a:moveTo>
                  <a:lnTo>
                    <a:pt x="88" y="11"/>
                  </a:lnTo>
                  <a:lnTo>
                    <a:pt x="88" y="11"/>
                  </a:lnTo>
                  <a:lnTo>
                    <a:pt x="88" y="11"/>
                  </a:lnTo>
                  <a:lnTo>
                    <a:pt x="88" y="11"/>
                  </a:lnTo>
                  <a:lnTo>
                    <a:pt x="88" y="11"/>
                  </a:lnTo>
                  <a:lnTo>
                    <a:pt x="88" y="11"/>
                  </a:lnTo>
                  <a:close/>
                  <a:moveTo>
                    <a:pt x="88" y="11"/>
                  </a:moveTo>
                  <a:lnTo>
                    <a:pt x="94" y="11"/>
                  </a:lnTo>
                  <a:lnTo>
                    <a:pt x="94" y="11"/>
                  </a:lnTo>
                  <a:lnTo>
                    <a:pt x="94" y="11"/>
                  </a:lnTo>
                  <a:lnTo>
                    <a:pt x="94" y="11"/>
                  </a:lnTo>
                  <a:lnTo>
                    <a:pt x="88" y="11"/>
                  </a:lnTo>
                  <a:lnTo>
                    <a:pt x="88" y="11"/>
                  </a:lnTo>
                  <a:close/>
                  <a:moveTo>
                    <a:pt x="94" y="11"/>
                  </a:moveTo>
                  <a:lnTo>
                    <a:pt x="94" y="11"/>
                  </a:lnTo>
                  <a:lnTo>
                    <a:pt x="94" y="11"/>
                  </a:lnTo>
                  <a:lnTo>
                    <a:pt x="94" y="11"/>
                  </a:lnTo>
                  <a:lnTo>
                    <a:pt x="94" y="11"/>
                  </a:lnTo>
                  <a:lnTo>
                    <a:pt x="94" y="11"/>
                  </a:lnTo>
                  <a:lnTo>
                    <a:pt x="94" y="11"/>
                  </a:lnTo>
                  <a:close/>
                  <a:moveTo>
                    <a:pt x="94" y="11"/>
                  </a:moveTo>
                  <a:lnTo>
                    <a:pt x="94" y="11"/>
                  </a:lnTo>
                  <a:lnTo>
                    <a:pt x="94" y="11"/>
                  </a:lnTo>
                  <a:lnTo>
                    <a:pt x="94" y="11"/>
                  </a:lnTo>
                  <a:lnTo>
                    <a:pt x="94" y="11"/>
                  </a:lnTo>
                  <a:lnTo>
                    <a:pt x="94" y="11"/>
                  </a:lnTo>
                  <a:lnTo>
                    <a:pt x="94" y="11"/>
                  </a:lnTo>
                  <a:close/>
                  <a:moveTo>
                    <a:pt x="94" y="6"/>
                  </a:moveTo>
                  <a:lnTo>
                    <a:pt x="94" y="6"/>
                  </a:lnTo>
                  <a:lnTo>
                    <a:pt x="94" y="6"/>
                  </a:lnTo>
                  <a:lnTo>
                    <a:pt x="94" y="6"/>
                  </a:lnTo>
                  <a:lnTo>
                    <a:pt x="94" y="6"/>
                  </a:lnTo>
                  <a:lnTo>
                    <a:pt x="94" y="6"/>
                  </a:lnTo>
                  <a:lnTo>
                    <a:pt x="94" y="6"/>
                  </a:lnTo>
                  <a:close/>
                  <a:moveTo>
                    <a:pt x="94" y="6"/>
                  </a:moveTo>
                  <a:lnTo>
                    <a:pt x="94" y="6"/>
                  </a:lnTo>
                  <a:lnTo>
                    <a:pt x="94" y="6"/>
                  </a:lnTo>
                  <a:lnTo>
                    <a:pt x="94" y="6"/>
                  </a:lnTo>
                  <a:lnTo>
                    <a:pt x="94" y="6"/>
                  </a:lnTo>
                  <a:lnTo>
                    <a:pt x="94" y="6"/>
                  </a:lnTo>
                  <a:lnTo>
                    <a:pt x="94" y="6"/>
                  </a:lnTo>
                  <a:close/>
                  <a:moveTo>
                    <a:pt x="94" y="6"/>
                  </a:moveTo>
                  <a:lnTo>
                    <a:pt x="94" y="6"/>
                  </a:lnTo>
                  <a:lnTo>
                    <a:pt x="100" y="6"/>
                  </a:lnTo>
                  <a:lnTo>
                    <a:pt x="100" y="6"/>
                  </a:lnTo>
                  <a:lnTo>
                    <a:pt x="94" y="6"/>
                  </a:lnTo>
                  <a:lnTo>
                    <a:pt x="94" y="6"/>
                  </a:lnTo>
                  <a:lnTo>
                    <a:pt x="94" y="6"/>
                  </a:lnTo>
                  <a:close/>
                  <a:moveTo>
                    <a:pt x="100" y="6"/>
                  </a:moveTo>
                  <a:lnTo>
                    <a:pt x="100" y="6"/>
                  </a:lnTo>
                  <a:lnTo>
                    <a:pt x="100" y="6"/>
                  </a:lnTo>
                  <a:lnTo>
                    <a:pt x="100" y="6"/>
                  </a:lnTo>
                  <a:lnTo>
                    <a:pt x="100" y="6"/>
                  </a:lnTo>
                  <a:lnTo>
                    <a:pt x="100" y="6"/>
                  </a:lnTo>
                  <a:lnTo>
                    <a:pt x="100" y="6"/>
                  </a:lnTo>
                  <a:close/>
                  <a:moveTo>
                    <a:pt x="100" y="6"/>
                  </a:moveTo>
                  <a:lnTo>
                    <a:pt x="100" y="0"/>
                  </a:lnTo>
                  <a:lnTo>
                    <a:pt x="100" y="0"/>
                  </a:lnTo>
                  <a:lnTo>
                    <a:pt x="100" y="0"/>
                  </a:lnTo>
                  <a:lnTo>
                    <a:pt x="100" y="6"/>
                  </a:lnTo>
                  <a:lnTo>
                    <a:pt x="100" y="6"/>
                  </a:lnTo>
                  <a:lnTo>
                    <a:pt x="100" y="6"/>
                  </a:lnTo>
                  <a:close/>
                  <a:moveTo>
                    <a:pt x="100" y="0"/>
                  </a:moveTo>
                  <a:lnTo>
                    <a:pt x="100" y="0"/>
                  </a:lnTo>
                  <a:lnTo>
                    <a:pt x="100" y="0"/>
                  </a:lnTo>
                  <a:lnTo>
                    <a:pt x="100" y="0"/>
                  </a:lnTo>
                  <a:lnTo>
                    <a:pt x="100" y="0"/>
                  </a:lnTo>
                  <a:lnTo>
                    <a:pt x="100" y="0"/>
                  </a:lnTo>
                  <a:lnTo>
                    <a:pt x="10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3" name="Freeform 2081"/>
            <p:cNvSpPr/>
            <p:nvPr/>
          </p:nvSpPr>
          <p:spPr bwMode="auto">
            <a:xfrm>
              <a:off x="2946401" y="3411538"/>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4" name="Freeform 2082"/>
            <p:cNvSpPr/>
            <p:nvPr/>
          </p:nvSpPr>
          <p:spPr bwMode="auto">
            <a:xfrm>
              <a:off x="2946401" y="3411538"/>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5" name="Freeform 2083"/>
            <p:cNvSpPr/>
            <p:nvPr/>
          </p:nvSpPr>
          <p:spPr bwMode="auto">
            <a:xfrm>
              <a:off x="3043239"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6" name="Freeform 2084"/>
            <p:cNvSpPr/>
            <p:nvPr/>
          </p:nvSpPr>
          <p:spPr bwMode="auto">
            <a:xfrm>
              <a:off x="3043239"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7" name="Freeform 2085"/>
            <p:cNvSpPr/>
            <p:nvPr/>
          </p:nvSpPr>
          <p:spPr bwMode="auto">
            <a:xfrm>
              <a:off x="3043239"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8" name="Freeform 2086"/>
            <p:cNvSpPr/>
            <p:nvPr/>
          </p:nvSpPr>
          <p:spPr bwMode="auto">
            <a:xfrm>
              <a:off x="3043239"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099" name="Freeform 2087"/>
            <p:cNvSpPr/>
            <p:nvPr/>
          </p:nvSpPr>
          <p:spPr bwMode="auto">
            <a:xfrm>
              <a:off x="3033714" y="3279775"/>
              <a:ext cx="9525" cy="7938"/>
            </a:xfrm>
            <a:custGeom>
              <a:avLst/>
              <a:gdLst>
                <a:gd name="T0" fmla="*/ 6 w 6"/>
                <a:gd name="T1" fmla="*/ 5 h 5"/>
                <a:gd name="T2" fmla="*/ 6 w 6"/>
                <a:gd name="T3" fmla="*/ 0 h 5"/>
                <a:gd name="T4" fmla="*/ 6 w 6"/>
                <a:gd name="T5" fmla="*/ 0 h 5"/>
                <a:gd name="T6" fmla="*/ 6 w 6"/>
                <a:gd name="T7" fmla="*/ 0 h 5"/>
                <a:gd name="T8" fmla="*/ 0 w 6"/>
                <a:gd name="T9" fmla="*/ 5 h 5"/>
                <a:gd name="T10" fmla="*/ 0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0"/>
                  </a:lnTo>
                  <a:lnTo>
                    <a:pt x="6" y="0"/>
                  </a:lnTo>
                  <a:lnTo>
                    <a:pt x="6" y="0"/>
                  </a:lnTo>
                  <a:lnTo>
                    <a:pt x="0" y="5"/>
                  </a:lnTo>
                  <a:lnTo>
                    <a:pt x="0"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0" name="Freeform 2088"/>
            <p:cNvSpPr/>
            <p:nvPr/>
          </p:nvSpPr>
          <p:spPr bwMode="auto">
            <a:xfrm>
              <a:off x="3033714" y="3279775"/>
              <a:ext cx="9525" cy="7938"/>
            </a:xfrm>
            <a:custGeom>
              <a:avLst/>
              <a:gdLst>
                <a:gd name="T0" fmla="*/ 0 w 6"/>
                <a:gd name="T1" fmla="*/ 5 h 5"/>
                <a:gd name="T2" fmla="*/ 6 w 6"/>
                <a:gd name="T3" fmla="*/ 0 h 5"/>
                <a:gd name="T4" fmla="*/ 6 w 6"/>
                <a:gd name="T5" fmla="*/ 0 h 5"/>
                <a:gd name="T6" fmla="*/ 6 w 6"/>
                <a:gd name="T7" fmla="*/ 0 h 5"/>
                <a:gd name="T8" fmla="*/ 6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0"/>
                  </a:lnTo>
                  <a:lnTo>
                    <a:pt x="6" y="0"/>
                  </a:lnTo>
                  <a:lnTo>
                    <a:pt x="6" y="0"/>
                  </a:lnTo>
                  <a:lnTo>
                    <a:pt x="6"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1" name="Freeform 2089"/>
            <p:cNvSpPr/>
            <p:nvPr/>
          </p:nvSpPr>
          <p:spPr bwMode="auto">
            <a:xfrm>
              <a:off x="3016251"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2" name="Freeform 2090"/>
            <p:cNvSpPr/>
            <p:nvPr/>
          </p:nvSpPr>
          <p:spPr bwMode="auto">
            <a:xfrm>
              <a:off x="3016251"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3" name="Freeform 2091"/>
            <p:cNvSpPr/>
            <p:nvPr/>
          </p:nvSpPr>
          <p:spPr bwMode="auto">
            <a:xfrm>
              <a:off x="303371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4" name="Freeform 2092"/>
            <p:cNvSpPr/>
            <p:nvPr/>
          </p:nvSpPr>
          <p:spPr bwMode="auto">
            <a:xfrm>
              <a:off x="303371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5" name="Freeform 2093"/>
            <p:cNvSpPr/>
            <p:nvPr/>
          </p:nvSpPr>
          <p:spPr bwMode="auto">
            <a:xfrm>
              <a:off x="3043239"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6" name="Freeform 2094"/>
            <p:cNvSpPr/>
            <p:nvPr/>
          </p:nvSpPr>
          <p:spPr bwMode="auto">
            <a:xfrm>
              <a:off x="3043239"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7" name="Freeform 2095"/>
            <p:cNvSpPr/>
            <p:nvPr/>
          </p:nvSpPr>
          <p:spPr bwMode="auto">
            <a:xfrm>
              <a:off x="3051176"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8" name="Freeform 2096"/>
            <p:cNvSpPr/>
            <p:nvPr/>
          </p:nvSpPr>
          <p:spPr bwMode="auto">
            <a:xfrm>
              <a:off x="3051176"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09" name="Freeform 2097"/>
            <p:cNvSpPr/>
            <p:nvPr/>
          </p:nvSpPr>
          <p:spPr bwMode="auto">
            <a:xfrm>
              <a:off x="3051176"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0" name="Freeform 2098"/>
            <p:cNvSpPr/>
            <p:nvPr/>
          </p:nvSpPr>
          <p:spPr bwMode="auto">
            <a:xfrm>
              <a:off x="3051176"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1" name="Freeform 2099"/>
            <p:cNvSpPr/>
            <p:nvPr/>
          </p:nvSpPr>
          <p:spPr bwMode="auto">
            <a:xfrm>
              <a:off x="3043239" y="3270250"/>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2" name="Freeform 2100"/>
            <p:cNvSpPr/>
            <p:nvPr/>
          </p:nvSpPr>
          <p:spPr bwMode="auto">
            <a:xfrm>
              <a:off x="3043239" y="3270250"/>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3" name="Freeform 2101"/>
            <p:cNvSpPr/>
            <p:nvPr/>
          </p:nvSpPr>
          <p:spPr bwMode="auto">
            <a:xfrm>
              <a:off x="303371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4" name="Freeform 2102"/>
            <p:cNvSpPr/>
            <p:nvPr/>
          </p:nvSpPr>
          <p:spPr bwMode="auto">
            <a:xfrm>
              <a:off x="303371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5" name="Freeform 2103"/>
            <p:cNvSpPr/>
            <p:nvPr/>
          </p:nvSpPr>
          <p:spPr bwMode="auto">
            <a:xfrm>
              <a:off x="3051176"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6" name="Freeform 2104"/>
            <p:cNvSpPr/>
            <p:nvPr/>
          </p:nvSpPr>
          <p:spPr bwMode="auto">
            <a:xfrm>
              <a:off x="3051176"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7" name="Freeform 2105"/>
            <p:cNvSpPr/>
            <p:nvPr/>
          </p:nvSpPr>
          <p:spPr bwMode="auto">
            <a:xfrm>
              <a:off x="3043239"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8" name="Freeform 2106"/>
            <p:cNvSpPr/>
            <p:nvPr/>
          </p:nvSpPr>
          <p:spPr bwMode="auto">
            <a:xfrm>
              <a:off x="3043239"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19" name="Freeform 2107"/>
            <p:cNvSpPr/>
            <p:nvPr/>
          </p:nvSpPr>
          <p:spPr bwMode="auto">
            <a:xfrm>
              <a:off x="303371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0" name="Freeform 2108"/>
            <p:cNvSpPr/>
            <p:nvPr/>
          </p:nvSpPr>
          <p:spPr bwMode="auto">
            <a:xfrm>
              <a:off x="303371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1" name="Freeform 2109"/>
            <p:cNvSpPr/>
            <p:nvPr/>
          </p:nvSpPr>
          <p:spPr bwMode="auto">
            <a:xfrm>
              <a:off x="3025776"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2" name="Freeform 2110"/>
            <p:cNvSpPr/>
            <p:nvPr/>
          </p:nvSpPr>
          <p:spPr bwMode="auto">
            <a:xfrm>
              <a:off x="3025776"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3" name="Freeform 2111"/>
            <p:cNvSpPr/>
            <p:nvPr/>
          </p:nvSpPr>
          <p:spPr bwMode="auto">
            <a:xfrm>
              <a:off x="3016251" y="330517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4" name="Freeform 2112"/>
            <p:cNvSpPr/>
            <p:nvPr/>
          </p:nvSpPr>
          <p:spPr bwMode="auto">
            <a:xfrm>
              <a:off x="3016251" y="330517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5" name="Freeform 2113"/>
            <p:cNvSpPr/>
            <p:nvPr/>
          </p:nvSpPr>
          <p:spPr bwMode="auto">
            <a:xfrm>
              <a:off x="3016251"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6" name="Freeform 2114"/>
            <p:cNvSpPr/>
            <p:nvPr/>
          </p:nvSpPr>
          <p:spPr bwMode="auto">
            <a:xfrm>
              <a:off x="3016251"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7" name="Freeform 2115"/>
            <p:cNvSpPr/>
            <p:nvPr/>
          </p:nvSpPr>
          <p:spPr bwMode="auto">
            <a:xfrm>
              <a:off x="3025776"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8" name="Freeform 2116"/>
            <p:cNvSpPr/>
            <p:nvPr/>
          </p:nvSpPr>
          <p:spPr bwMode="auto">
            <a:xfrm>
              <a:off x="3025776"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29" name="Freeform 2117"/>
            <p:cNvSpPr/>
            <p:nvPr/>
          </p:nvSpPr>
          <p:spPr bwMode="auto">
            <a:xfrm>
              <a:off x="3016251"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0" name="Freeform 2118"/>
            <p:cNvSpPr/>
            <p:nvPr/>
          </p:nvSpPr>
          <p:spPr bwMode="auto">
            <a:xfrm>
              <a:off x="3016251"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1" name="Freeform 2119"/>
            <p:cNvSpPr/>
            <p:nvPr/>
          </p:nvSpPr>
          <p:spPr bwMode="auto">
            <a:xfrm>
              <a:off x="3025776" y="32972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2" name="Freeform 2120"/>
            <p:cNvSpPr/>
            <p:nvPr/>
          </p:nvSpPr>
          <p:spPr bwMode="auto">
            <a:xfrm>
              <a:off x="3025776" y="329723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3" name="Freeform 2121"/>
            <p:cNvSpPr/>
            <p:nvPr/>
          </p:nvSpPr>
          <p:spPr bwMode="auto">
            <a:xfrm>
              <a:off x="3033714" y="3287713"/>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4" name="Freeform 2122"/>
            <p:cNvSpPr/>
            <p:nvPr/>
          </p:nvSpPr>
          <p:spPr bwMode="auto">
            <a:xfrm>
              <a:off x="3033714" y="3287713"/>
              <a:ext cx="0" cy="9525"/>
            </a:xfrm>
            <a:custGeom>
              <a:avLst/>
              <a:gdLst>
                <a:gd name="T0" fmla="*/ 6 h 6"/>
                <a:gd name="T1" fmla="*/ 0 h 6"/>
                <a:gd name="T2" fmla="*/ 0 h 6"/>
                <a:gd name="T3" fmla="*/ 6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6"/>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5" name="Freeform 2123"/>
            <p:cNvSpPr/>
            <p:nvPr/>
          </p:nvSpPr>
          <p:spPr bwMode="auto">
            <a:xfrm>
              <a:off x="302577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6" name="Freeform 2124"/>
            <p:cNvSpPr/>
            <p:nvPr/>
          </p:nvSpPr>
          <p:spPr bwMode="auto">
            <a:xfrm>
              <a:off x="302577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7" name="Freeform 2125"/>
            <p:cNvSpPr/>
            <p:nvPr/>
          </p:nvSpPr>
          <p:spPr bwMode="auto">
            <a:xfrm>
              <a:off x="302577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8" name="Freeform 2126"/>
            <p:cNvSpPr/>
            <p:nvPr/>
          </p:nvSpPr>
          <p:spPr bwMode="auto">
            <a:xfrm>
              <a:off x="302577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39" name="Freeform 2127"/>
            <p:cNvSpPr/>
            <p:nvPr/>
          </p:nvSpPr>
          <p:spPr bwMode="auto">
            <a:xfrm>
              <a:off x="302577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0" name="Freeform 2128"/>
            <p:cNvSpPr/>
            <p:nvPr/>
          </p:nvSpPr>
          <p:spPr bwMode="auto">
            <a:xfrm>
              <a:off x="302577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1" name="Freeform 2129"/>
            <p:cNvSpPr/>
            <p:nvPr/>
          </p:nvSpPr>
          <p:spPr bwMode="auto">
            <a:xfrm>
              <a:off x="303371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2" name="Freeform 2130"/>
            <p:cNvSpPr/>
            <p:nvPr/>
          </p:nvSpPr>
          <p:spPr bwMode="auto">
            <a:xfrm>
              <a:off x="303371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3" name="Freeform 2131"/>
            <p:cNvSpPr/>
            <p:nvPr/>
          </p:nvSpPr>
          <p:spPr bwMode="auto">
            <a:xfrm>
              <a:off x="3078164"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4" name="Freeform 2132"/>
            <p:cNvSpPr/>
            <p:nvPr/>
          </p:nvSpPr>
          <p:spPr bwMode="auto">
            <a:xfrm>
              <a:off x="3078164"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5" name="Freeform 2133"/>
            <p:cNvSpPr/>
            <p:nvPr/>
          </p:nvSpPr>
          <p:spPr bwMode="auto">
            <a:xfrm>
              <a:off x="3078164"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6" name="Freeform 2134"/>
            <p:cNvSpPr/>
            <p:nvPr/>
          </p:nvSpPr>
          <p:spPr bwMode="auto">
            <a:xfrm>
              <a:off x="3078164"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7" name="Freeform 2135"/>
            <p:cNvSpPr/>
            <p:nvPr/>
          </p:nvSpPr>
          <p:spPr bwMode="auto">
            <a:xfrm>
              <a:off x="3078164"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8" name="Freeform 2136"/>
            <p:cNvSpPr/>
            <p:nvPr/>
          </p:nvSpPr>
          <p:spPr bwMode="auto">
            <a:xfrm>
              <a:off x="3078164"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49" name="Freeform 2137"/>
            <p:cNvSpPr/>
            <p:nvPr/>
          </p:nvSpPr>
          <p:spPr bwMode="auto">
            <a:xfrm>
              <a:off x="3051176" y="3262313"/>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0" name="Freeform 2138"/>
            <p:cNvSpPr/>
            <p:nvPr/>
          </p:nvSpPr>
          <p:spPr bwMode="auto">
            <a:xfrm>
              <a:off x="3051176" y="3262313"/>
              <a:ext cx="0" cy="7938"/>
            </a:xfrm>
            <a:custGeom>
              <a:avLst/>
              <a:gdLst>
                <a:gd name="T0" fmla="*/ 5 h 5"/>
                <a:gd name="T1" fmla="*/ 0 h 5"/>
                <a:gd name="T2" fmla="*/ 0 h 5"/>
                <a:gd name="T3" fmla="*/ 5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5"/>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1" name="Freeform 2139"/>
            <p:cNvSpPr/>
            <p:nvPr/>
          </p:nvSpPr>
          <p:spPr bwMode="auto">
            <a:xfrm>
              <a:off x="3068639" y="324326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2" name="Freeform 2140"/>
            <p:cNvSpPr/>
            <p:nvPr/>
          </p:nvSpPr>
          <p:spPr bwMode="auto">
            <a:xfrm>
              <a:off x="3068639" y="324326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3" name="Freeform 2141"/>
            <p:cNvSpPr/>
            <p:nvPr/>
          </p:nvSpPr>
          <p:spPr bwMode="auto">
            <a:xfrm>
              <a:off x="3078164" y="3235325"/>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4" name="Freeform 2142"/>
            <p:cNvSpPr/>
            <p:nvPr/>
          </p:nvSpPr>
          <p:spPr bwMode="auto">
            <a:xfrm>
              <a:off x="3078164" y="3235325"/>
              <a:ext cx="0" cy="7938"/>
            </a:xfrm>
            <a:custGeom>
              <a:avLst/>
              <a:gdLst>
                <a:gd name="T0" fmla="*/ 5 h 5"/>
                <a:gd name="T1" fmla="*/ 0 h 5"/>
                <a:gd name="T2" fmla="*/ 0 h 5"/>
                <a:gd name="T3" fmla="*/ 5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5"/>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5" name="Freeform 2143"/>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6" name="Freeform 2144"/>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7" name="Freeform 2145"/>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8" name="Freeform 2146"/>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59" name="Freeform 2147"/>
            <p:cNvSpPr/>
            <p:nvPr/>
          </p:nvSpPr>
          <p:spPr bwMode="auto">
            <a:xfrm>
              <a:off x="3086101" y="3225800"/>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0" name="Freeform 2148"/>
            <p:cNvSpPr/>
            <p:nvPr/>
          </p:nvSpPr>
          <p:spPr bwMode="auto">
            <a:xfrm>
              <a:off x="3078164" y="3225800"/>
              <a:ext cx="7938" cy="9525"/>
            </a:xfrm>
            <a:custGeom>
              <a:avLst/>
              <a:gdLst>
                <a:gd name="T0" fmla="*/ 0 w 5"/>
                <a:gd name="T1" fmla="*/ 6 h 6"/>
                <a:gd name="T2" fmla="*/ 5 w 5"/>
                <a:gd name="T3" fmla="*/ 0 h 6"/>
                <a:gd name="T4" fmla="*/ 5 w 5"/>
                <a:gd name="T5" fmla="*/ 0 h 6"/>
                <a:gd name="T6" fmla="*/ 5 w 5"/>
                <a:gd name="T7" fmla="*/ 0 h 6"/>
                <a:gd name="T8" fmla="*/ 5 w 5"/>
                <a:gd name="T9" fmla="*/ 6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0"/>
                  </a:lnTo>
                  <a:lnTo>
                    <a:pt x="5" y="0"/>
                  </a:lnTo>
                  <a:lnTo>
                    <a:pt x="5" y="0"/>
                  </a:lnTo>
                  <a:lnTo>
                    <a:pt x="5"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1" name="Freeform 2149"/>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2" name="Freeform 2150"/>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3" name="Freeform 2151"/>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4" name="Freeform 2152"/>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5" name="Freeform 2153"/>
            <p:cNvSpPr/>
            <p:nvPr/>
          </p:nvSpPr>
          <p:spPr bwMode="auto">
            <a:xfrm>
              <a:off x="3068639"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6" name="Freeform 2154"/>
            <p:cNvSpPr/>
            <p:nvPr/>
          </p:nvSpPr>
          <p:spPr bwMode="auto">
            <a:xfrm>
              <a:off x="3068639"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7" name="Freeform 2155"/>
            <p:cNvSpPr/>
            <p:nvPr/>
          </p:nvSpPr>
          <p:spPr bwMode="auto">
            <a:xfrm>
              <a:off x="3078164"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8" name="Freeform 2156"/>
            <p:cNvSpPr/>
            <p:nvPr/>
          </p:nvSpPr>
          <p:spPr bwMode="auto">
            <a:xfrm>
              <a:off x="3078164"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69" name="Freeform 2157"/>
            <p:cNvSpPr/>
            <p:nvPr/>
          </p:nvSpPr>
          <p:spPr bwMode="auto">
            <a:xfrm>
              <a:off x="3060701"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0" name="Freeform 2158"/>
            <p:cNvSpPr/>
            <p:nvPr/>
          </p:nvSpPr>
          <p:spPr bwMode="auto">
            <a:xfrm>
              <a:off x="3060701"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1" name="Freeform 2159"/>
            <p:cNvSpPr/>
            <p:nvPr/>
          </p:nvSpPr>
          <p:spPr bwMode="auto">
            <a:xfrm>
              <a:off x="3060701"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2" name="Freeform 2160"/>
            <p:cNvSpPr/>
            <p:nvPr/>
          </p:nvSpPr>
          <p:spPr bwMode="auto">
            <a:xfrm>
              <a:off x="3060701"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3" name="Freeform 2161"/>
            <p:cNvSpPr/>
            <p:nvPr/>
          </p:nvSpPr>
          <p:spPr bwMode="auto">
            <a:xfrm>
              <a:off x="3068639"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4" name="Freeform 2162"/>
            <p:cNvSpPr/>
            <p:nvPr/>
          </p:nvSpPr>
          <p:spPr bwMode="auto">
            <a:xfrm>
              <a:off x="3068639"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5" name="Freeform 2163"/>
            <p:cNvSpPr/>
            <p:nvPr/>
          </p:nvSpPr>
          <p:spPr bwMode="auto">
            <a:xfrm>
              <a:off x="3051176" y="32623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6" name="Freeform 2164"/>
            <p:cNvSpPr/>
            <p:nvPr/>
          </p:nvSpPr>
          <p:spPr bwMode="auto">
            <a:xfrm>
              <a:off x="3051176" y="32623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7" name="Freeform 2165"/>
            <p:cNvSpPr/>
            <p:nvPr/>
          </p:nvSpPr>
          <p:spPr bwMode="auto">
            <a:xfrm>
              <a:off x="30511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8" name="Freeform 2166"/>
            <p:cNvSpPr/>
            <p:nvPr/>
          </p:nvSpPr>
          <p:spPr bwMode="auto">
            <a:xfrm>
              <a:off x="30511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79" name="Freeform 2167"/>
            <p:cNvSpPr/>
            <p:nvPr/>
          </p:nvSpPr>
          <p:spPr bwMode="auto">
            <a:xfrm>
              <a:off x="3060701" y="32527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0" name="Freeform 2168"/>
            <p:cNvSpPr/>
            <p:nvPr/>
          </p:nvSpPr>
          <p:spPr bwMode="auto">
            <a:xfrm>
              <a:off x="3060701" y="32527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1" name="Freeform 2169"/>
            <p:cNvSpPr/>
            <p:nvPr/>
          </p:nvSpPr>
          <p:spPr bwMode="auto">
            <a:xfrm>
              <a:off x="30686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2" name="Freeform 2170"/>
            <p:cNvSpPr/>
            <p:nvPr/>
          </p:nvSpPr>
          <p:spPr bwMode="auto">
            <a:xfrm>
              <a:off x="30686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3" name="Freeform 2171"/>
            <p:cNvSpPr/>
            <p:nvPr/>
          </p:nvSpPr>
          <p:spPr bwMode="auto">
            <a:xfrm>
              <a:off x="3068639"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4" name="Freeform 2172"/>
            <p:cNvSpPr/>
            <p:nvPr/>
          </p:nvSpPr>
          <p:spPr bwMode="auto">
            <a:xfrm>
              <a:off x="3068639"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5" name="Freeform 2173"/>
            <p:cNvSpPr/>
            <p:nvPr/>
          </p:nvSpPr>
          <p:spPr bwMode="auto">
            <a:xfrm>
              <a:off x="30686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6" name="Freeform 2174"/>
            <p:cNvSpPr/>
            <p:nvPr/>
          </p:nvSpPr>
          <p:spPr bwMode="auto">
            <a:xfrm>
              <a:off x="30686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7" name="Freeform 2175"/>
            <p:cNvSpPr/>
            <p:nvPr/>
          </p:nvSpPr>
          <p:spPr bwMode="auto">
            <a:xfrm>
              <a:off x="30607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8" name="Freeform 2176"/>
            <p:cNvSpPr/>
            <p:nvPr/>
          </p:nvSpPr>
          <p:spPr bwMode="auto">
            <a:xfrm>
              <a:off x="30607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89" name="Freeform 2177"/>
            <p:cNvSpPr/>
            <p:nvPr/>
          </p:nvSpPr>
          <p:spPr bwMode="auto">
            <a:xfrm>
              <a:off x="30607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0" name="Freeform 2178"/>
            <p:cNvSpPr/>
            <p:nvPr/>
          </p:nvSpPr>
          <p:spPr bwMode="auto">
            <a:xfrm>
              <a:off x="3060701" y="3252788"/>
              <a:ext cx="7938" cy="0"/>
            </a:xfrm>
            <a:custGeom>
              <a:avLst/>
              <a:gdLst>
                <a:gd name="T0" fmla="*/ 0 w 5"/>
                <a:gd name="T1" fmla="*/ 0 w 5"/>
                <a:gd name="T2" fmla="*/ 0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1" name="Freeform 2179"/>
            <p:cNvSpPr/>
            <p:nvPr/>
          </p:nvSpPr>
          <p:spPr bwMode="auto">
            <a:xfrm>
              <a:off x="3016251"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2" name="Freeform 2180"/>
            <p:cNvSpPr/>
            <p:nvPr/>
          </p:nvSpPr>
          <p:spPr bwMode="auto">
            <a:xfrm>
              <a:off x="3016251"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3" name="Freeform 2181"/>
            <p:cNvSpPr/>
            <p:nvPr/>
          </p:nvSpPr>
          <p:spPr bwMode="auto">
            <a:xfrm>
              <a:off x="2963864"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4" name="Freeform 2182"/>
            <p:cNvSpPr/>
            <p:nvPr/>
          </p:nvSpPr>
          <p:spPr bwMode="auto">
            <a:xfrm>
              <a:off x="2963864"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5" name="Freeform 2183"/>
            <p:cNvSpPr/>
            <p:nvPr/>
          </p:nvSpPr>
          <p:spPr bwMode="auto">
            <a:xfrm>
              <a:off x="2963864"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6" name="Freeform 2184"/>
            <p:cNvSpPr/>
            <p:nvPr/>
          </p:nvSpPr>
          <p:spPr bwMode="auto">
            <a:xfrm>
              <a:off x="2963864"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7" name="Freeform 2185"/>
            <p:cNvSpPr/>
            <p:nvPr/>
          </p:nvSpPr>
          <p:spPr bwMode="auto">
            <a:xfrm>
              <a:off x="2963864" y="33670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8" name="Freeform 2186"/>
            <p:cNvSpPr/>
            <p:nvPr/>
          </p:nvSpPr>
          <p:spPr bwMode="auto">
            <a:xfrm>
              <a:off x="2963864" y="33670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199" name="Freeform 2187"/>
            <p:cNvSpPr/>
            <p:nvPr/>
          </p:nvSpPr>
          <p:spPr bwMode="auto">
            <a:xfrm>
              <a:off x="2963864"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0" name="Freeform 2188"/>
            <p:cNvSpPr/>
            <p:nvPr/>
          </p:nvSpPr>
          <p:spPr bwMode="auto">
            <a:xfrm>
              <a:off x="2963864"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1" name="Freeform 2189"/>
            <p:cNvSpPr/>
            <p:nvPr/>
          </p:nvSpPr>
          <p:spPr bwMode="auto">
            <a:xfrm>
              <a:off x="2954339"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2" name="Freeform 2190"/>
            <p:cNvSpPr/>
            <p:nvPr/>
          </p:nvSpPr>
          <p:spPr bwMode="auto">
            <a:xfrm>
              <a:off x="2954339" y="3376613"/>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3" name="Freeform 2191"/>
            <p:cNvSpPr/>
            <p:nvPr/>
          </p:nvSpPr>
          <p:spPr bwMode="auto">
            <a:xfrm>
              <a:off x="3008314" y="33147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4" name="Freeform 2192"/>
            <p:cNvSpPr/>
            <p:nvPr/>
          </p:nvSpPr>
          <p:spPr bwMode="auto">
            <a:xfrm>
              <a:off x="3008314" y="33147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5" name="Freeform 2193"/>
            <p:cNvSpPr/>
            <p:nvPr/>
          </p:nvSpPr>
          <p:spPr bwMode="auto">
            <a:xfrm>
              <a:off x="2971801"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6" name="Freeform 2194"/>
            <p:cNvSpPr/>
            <p:nvPr/>
          </p:nvSpPr>
          <p:spPr bwMode="auto">
            <a:xfrm>
              <a:off x="2971801"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7" name="Freeform 2195"/>
            <p:cNvSpPr/>
            <p:nvPr/>
          </p:nvSpPr>
          <p:spPr bwMode="auto">
            <a:xfrm>
              <a:off x="2971801" y="335915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8" name="Freeform 2196"/>
            <p:cNvSpPr/>
            <p:nvPr/>
          </p:nvSpPr>
          <p:spPr bwMode="auto">
            <a:xfrm>
              <a:off x="2971801" y="335915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09" name="Freeform 2197"/>
            <p:cNvSpPr/>
            <p:nvPr/>
          </p:nvSpPr>
          <p:spPr bwMode="auto">
            <a:xfrm>
              <a:off x="2954339" y="33845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0" name="Freeform 2198"/>
            <p:cNvSpPr/>
            <p:nvPr/>
          </p:nvSpPr>
          <p:spPr bwMode="auto">
            <a:xfrm>
              <a:off x="2954339" y="33845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1" name="Freeform 2199"/>
            <p:cNvSpPr/>
            <p:nvPr/>
          </p:nvSpPr>
          <p:spPr bwMode="auto">
            <a:xfrm>
              <a:off x="2971801"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2" name="Freeform 2200"/>
            <p:cNvSpPr/>
            <p:nvPr/>
          </p:nvSpPr>
          <p:spPr bwMode="auto">
            <a:xfrm>
              <a:off x="2971801"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3" name="Freeform 2201"/>
            <p:cNvSpPr/>
            <p:nvPr/>
          </p:nvSpPr>
          <p:spPr bwMode="auto">
            <a:xfrm>
              <a:off x="2971801"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4" name="Freeform 2202"/>
            <p:cNvSpPr/>
            <p:nvPr/>
          </p:nvSpPr>
          <p:spPr bwMode="auto">
            <a:xfrm>
              <a:off x="2971801"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5" name="Freeform 2203"/>
            <p:cNvSpPr/>
            <p:nvPr/>
          </p:nvSpPr>
          <p:spPr bwMode="auto">
            <a:xfrm>
              <a:off x="296386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6" name="Freeform 2204"/>
            <p:cNvSpPr/>
            <p:nvPr/>
          </p:nvSpPr>
          <p:spPr bwMode="auto">
            <a:xfrm>
              <a:off x="296386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7" name="Freeform 2205"/>
            <p:cNvSpPr/>
            <p:nvPr/>
          </p:nvSpPr>
          <p:spPr bwMode="auto">
            <a:xfrm>
              <a:off x="2963864" y="336708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8" name="Freeform 2206"/>
            <p:cNvSpPr/>
            <p:nvPr/>
          </p:nvSpPr>
          <p:spPr bwMode="auto">
            <a:xfrm>
              <a:off x="2963864" y="3367088"/>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19" name="Freeform 2207"/>
            <p:cNvSpPr/>
            <p:nvPr/>
          </p:nvSpPr>
          <p:spPr bwMode="auto">
            <a:xfrm>
              <a:off x="2946401" y="33940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0" name="Freeform 2208"/>
            <p:cNvSpPr/>
            <p:nvPr/>
          </p:nvSpPr>
          <p:spPr bwMode="auto">
            <a:xfrm>
              <a:off x="2946401" y="33940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1" name="Freeform 2209"/>
            <p:cNvSpPr/>
            <p:nvPr/>
          </p:nvSpPr>
          <p:spPr bwMode="auto">
            <a:xfrm>
              <a:off x="2936876" y="34020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2" name="Freeform 2210"/>
            <p:cNvSpPr/>
            <p:nvPr/>
          </p:nvSpPr>
          <p:spPr bwMode="auto">
            <a:xfrm>
              <a:off x="2936876" y="3402013"/>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3" name="Freeform 2211"/>
            <p:cNvSpPr/>
            <p:nvPr/>
          </p:nvSpPr>
          <p:spPr bwMode="auto">
            <a:xfrm>
              <a:off x="2946401" y="3394075"/>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4" name="Freeform 2212"/>
            <p:cNvSpPr/>
            <p:nvPr/>
          </p:nvSpPr>
          <p:spPr bwMode="auto">
            <a:xfrm>
              <a:off x="2946401" y="3394075"/>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5" name="Freeform 2213"/>
            <p:cNvSpPr/>
            <p:nvPr/>
          </p:nvSpPr>
          <p:spPr bwMode="auto">
            <a:xfrm>
              <a:off x="29368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6" name="Freeform 2214"/>
            <p:cNvSpPr/>
            <p:nvPr/>
          </p:nvSpPr>
          <p:spPr bwMode="auto">
            <a:xfrm>
              <a:off x="29368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7" name="Freeform 2216"/>
            <p:cNvSpPr/>
            <p:nvPr/>
          </p:nvSpPr>
          <p:spPr bwMode="auto">
            <a:xfrm>
              <a:off x="29368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8" name="Freeform 2217"/>
            <p:cNvSpPr/>
            <p:nvPr/>
          </p:nvSpPr>
          <p:spPr bwMode="auto">
            <a:xfrm>
              <a:off x="29368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29" name="Freeform 2218"/>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0" name="Freeform 2219"/>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1" name="Freeform 2220"/>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2" name="Freeform 2221"/>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3" name="Freeform 2222"/>
            <p:cNvSpPr/>
            <p:nvPr/>
          </p:nvSpPr>
          <p:spPr bwMode="auto">
            <a:xfrm>
              <a:off x="2946401" y="3384551"/>
              <a:ext cx="7938" cy="9525"/>
            </a:xfrm>
            <a:custGeom>
              <a:avLst/>
              <a:gdLst>
                <a:gd name="T0" fmla="*/ 0 w 5"/>
                <a:gd name="T1" fmla="*/ 6 h 6"/>
                <a:gd name="T2" fmla="*/ 5 w 5"/>
                <a:gd name="T3" fmla="*/ 0 h 6"/>
                <a:gd name="T4" fmla="*/ 5 w 5"/>
                <a:gd name="T5" fmla="*/ 0 h 6"/>
                <a:gd name="T6" fmla="*/ 5 w 5"/>
                <a:gd name="T7" fmla="*/ 0 h 6"/>
                <a:gd name="T8" fmla="*/ 0 w 5"/>
                <a:gd name="T9" fmla="*/ 6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0"/>
                  </a:lnTo>
                  <a:lnTo>
                    <a:pt x="5" y="0"/>
                  </a:lnTo>
                  <a:lnTo>
                    <a:pt x="5"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4" name="Freeform 2223"/>
            <p:cNvSpPr/>
            <p:nvPr/>
          </p:nvSpPr>
          <p:spPr bwMode="auto">
            <a:xfrm>
              <a:off x="2946401" y="3384551"/>
              <a:ext cx="7938" cy="9525"/>
            </a:xfrm>
            <a:custGeom>
              <a:avLst/>
              <a:gdLst>
                <a:gd name="T0" fmla="*/ 0 w 5"/>
                <a:gd name="T1" fmla="*/ 6 h 6"/>
                <a:gd name="T2" fmla="*/ 5 w 5"/>
                <a:gd name="T3" fmla="*/ 0 h 6"/>
                <a:gd name="T4" fmla="*/ 5 w 5"/>
                <a:gd name="T5" fmla="*/ 0 h 6"/>
                <a:gd name="T6" fmla="*/ 5 w 5"/>
                <a:gd name="T7" fmla="*/ 0 h 6"/>
                <a:gd name="T8" fmla="*/ 0 w 5"/>
                <a:gd name="T9" fmla="*/ 6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0"/>
                  </a:lnTo>
                  <a:lnTo>
                    <a:pt x="5" y="0"/>
                  </a:lnTo>
                  <a:lnTo>
                    <a:pt x="5"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5" name="Freeform 2224"/>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6" name="Freeform 2225"/>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7" name="Freeform 2226"/>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8" name="Freeform 2227"/>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39" name="Freeform 2228"/>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0" name="Freeform 2229"/>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1" name="Freeform 2230"/>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2" name="Freeform 2231"/>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3" name="Freeform 2232"/>
            <p:cNvSpPr/>
            <p:nvPr/>
          </p:nvSpPr>
          <p:spPr bwMode="auto">
            <a:xfrm>
              <a:off x="2998788"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4" name="Freeform 2233"/>
            <p:cNvSpPr/>
            <p:nvPr/>
          </p:nvSpPr>
          <p:spPr bwMode="auto">
            <a:xfrm>
              <a:off x="2998788"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5" name="Freeform 2234"/>
            <p:cNvSpPr/>
            <p:nvPr/>
          </p:nvSpPr>
          <p:spPr bwMode="auto">
            <a:xfrm>
              <a:off x="2998788"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6" name="Freeform 2235"/>
            <p:cNvSpPr/>
            <p:nvPr/>
          </p:nvSpPr>
          <p:spPr bwMode="auto">
            <a:xfrm>
              <a:off x="2998788"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7" name="Freeform 2236"/>
            <p:cNvSpPr/>
            <p:nvPr/>
          </p:nvSpPr>
          <p:spPr bwMode="auto">
            <a:xfrm>
              <a:off x="2998788" y="3322638"/>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8" name="Freeform 2237"/>
            <p:cNvSpPr/>
            <p:nvPr/>
          </p:nvSpPr>
          <p:spPr bwMode="auto">
            <a:xfrm>
              <a:off x="2998788" y="3322638"/>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49" name="Freeform 2238"/>
            <p:cNvSpPr/>
            <p:nvPr/>
          </p:nvSpPr>
          <p:spPr bwMode="auto">
            <a:xfrm>
              <a:off x="29718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0" name="Freeform 2239"/>
            <p:cNvSpPr/>
            <p:nvPr/>
          </p:nvSpPr>
          <p:spPr bwMode="auto">
            <a:xfrm>
              <a:off x="29718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1" name="Freeform 2240"/>
            <p:cNvSpPr/>
            <p:nvPr/>
          </p:nvSpPr>
          <p:spPr bwMode="auto">
            <a:xfrm>
              <a:off x="2998788"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2" name="Freeform 2241"/>
            <p:cNvSpPr/>
            <p:nvPr/>
          </p:nvSpPr>
          <p:spPr bwMode="auto">
            <a:xfrm>
              <a:off x="2998788"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3" name="Freeform 2242"/>
            <p:cNvSpPr/>
            <p:nvPr/>
          </p:nvSpPr>
          <p:spPr bwMode="auto">
            <a:xfrm>
              <a:off x="3008313"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4" name="Freeform 2243"/>
            <p:cNvSpPr/>
            <p:nvPr/>
          </p:nvSpPr>
          <p:spPr bwMode="auto">
            <a:xfrm>
              <a:off x="3008313"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5" name="Freeform 2244"/>
            <p:cNvSpPr/>
            <p:nvPr/>
          </p:nvSpPr>
          <p:spPr bwMode="auto">
            <a:xfrm>
              <a:off x="3008313"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6" name="Freeform 2245"/>
            <p:cNvSpPr/>
            <p:nvPr/>
          </p:nvSpPr>
          <p:spPr bwMode="auto">
            <a:xfrm>
              <a:off x="3008313"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7" name="Freeform 2246"/>
            <p:cNvSpPr/>
            <p:nvPr/>
          </p:nvSpPr>
          <p:spPr bwMode="auto">
            <a:xfrm>
              <a:off x="3008313"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8" name="Freeform 2247"/>
            <p:cNvSpPr/>
            <p:nvPr/>
          </p:nvSpPr>
          <p:spPr bwMode="auto">
            <a:xfrm>
              <a:off x="3008313"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59" name="Freeform 2248"/>
            <p:cNvSpPr/>
            <p:nvPr/>
          </p:nvSpPr>
          <p:spPr bwMode="auto">
            <a:xfrm>
              <a:off x="3008313" y="3314701"/>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0" name="Freeform 2249"/>
            <p:cNvSpPr/>
            <p:nvPr/>
          </p:nvSpPr>
          <p:spPr bwMode="auto">
            <a:xfrm>
              <a:off x="3008313" y="3314701"/>
              <a:ext cx="0" cy="7938"/>
            </a:xfrm>
            <a:custGeom>
              <a:avLst/>
              <a:gdLst>
                <a:gd name="T0" fmla="*/ 5 h 5"/>
                <a:gd name="T1" fmla="*/ 0 h 5"/>
                <a:gd name="T2" fmla="*/ 0 h 5"/>
                <a:gd name="T3" fmla="*/ 5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5"/>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1" name="Freeform 2250"/>
            <p:cNvSpPr/>
            <p:nvPr/>
          </p:nvSpPr>
          <p:spPr bwMode="auto">
            <a:xfrm>
              <a:off x="3008313"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2" name="Freeform 2251"/>
            <p:cNvSpPr/>
            <p:nvPr/>
          </p:nvSpPr>
          <p:spPr bwMode="auto">
            <a:xfrm>
              <a:off x="3008313"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3" name="Freeform 2252"/>
            <p:cNvSpPr/>
            <p:nvPr/>
          </p:nvSpPr>
          <p:spPr bwMode="auto">
            <a:xfrm>
              <a:off x="2989263" y="3332163"/>
              <a:ext cx="9525" cy="7938"/>
            </a:xfrm>
            <a:custGeom>
              <a:avLst/>
              <a:gdLst>
                <a:gd name="T0" fmla="*/ 0 w 6"/>
                <a:gd name="T1" fmla="*/ 5 h 5"/>
                <a:gd name="T2" fmla="*/ 6 w 6"/>
                <a:gd name="T3" fmla="*/ 0 h 5"/>
                <a:gd name="T4" fmla="*/ 6 w 6"/>
                <a:gd name="T5" fmla="*/ 0 h 5"/>
                <a:gd name="T6" fmla="*/ 6 w 6"/>
                <a:gd name="T7" fmla="*/ 0 h 5"/>
                <a:gd name="T8" fmla="*/ 0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0"/>
                  </a:lnTo>
                  <a:lnTo>
                    <a:pt x="6" y="0"/>
                  </a:lnTo>
                  <a:lnTo>
                    <a:pt x="6"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4" name="Freeform 2253"/>
            <p:cNvSpPr/>
            <p:nvPr/>
          </p:nvSpPr>
          <p:spPr bwMode="auto">
            <a:xfrm>
              <a:off x="2989263" y="3332163"/>
              <a:ext cx="9525" cy="7938"/>
            </a:xfrm>
            <a:custGeom>
              <a:avLst/>
              <a:gdLst>
                <a:gd name="T0" fmla="*/ 0 w 6"/>
                <a:gd name="T1" fmla="*/ 5 h 5"/>
                <a:gd name="T2" fmla="*/ 6 w 6"/>
                <a:gd name="T3" fmla="*/ 0 h 5"/>
                <a:gd name="T4" fmla="*/ 6 w 6"/>
                <a:gd name="T5" fmla="*/ 0 h 5"/>
                <a:gd name="T6" fmla="*/ 6 w 6"/>
                <a:gd name="T7" fmla="*/ 0 h 5"/>
                <a:gd name="T8" fmla="*/ 6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0"/>
                  </a:lnTo>
                  <a:lnTo>
                    <a:pt x="6" y="0"/>
                  </a:lnTo>
                  <a:lnTo>
                    <a:pt x="6" y="0"/>
                  </a:lnTo>
                  <a:lnTo>
                    <a:pt x="6"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5" name="Freeform 2254"/>
            <p:cNvSpPr/>
            <p:nvPr/>
          </p:nvSpPr>
          <p:spPr bwMode="auto">
            <a:xfrm>
              <a:off x="2998788"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6" name="Freeform 2255"/>
            <p:cNvSpPr/>
            <p:nvPr/>
          </p:nvSpPr>
          <p:spPr bwMode="auto">
            <a:xfrm>
              <a:off x="2998788"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7" name="Freeform 2256"/>
            <p:cNvSpPr/>
            <p:nvPr/>
          </p:nvSpPr>
          <p:spPr bwMode="auto">
            <a:xfrm>
              <a:off x="298132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8" name="Freeform 2257"/>
            <p:cNvSpPr/>
            <p:nvPr/>
          </p:nvSpPr>
          <p:spPr bwMode="auto">
            <a:xfrm>
              <a:off x="298132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69" name="Freeform 2258"/>
            <p:cNvSpPr/>
            <p:nvPr/>
          </p:nvSpPr>
          <p:spPr bwMode="auto">
            <a:xfrm>
              <a:off x="298132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0" name="Freeform 2259"/>
            <p:cNvSpPr/>
            <p:nvPr/>
          </p:nvSpPr>
          <p:spPr bwMode="auto">
            <a:xfrm>
              <a:off x="298132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1" name="Freeform 2260"/>
            <p:cNvSpPr/>
            <p:nvPr/>
          </p:nvSpPr>
          <p:spPr bwMode="auto">
            <a:xfrm>
              <a:off x="298132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2" name="Freeform 2261"/>
            <p:cNvSpPr/>
            <p:nvPr/>
          </p:nvSpPr>
          <p:spPr bwMode="auto">
            <a:xfrm>
              <a:off x="298132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3" name="Freeform 2262"/>
            <p:cNvSpPr/>
            <p:nvPr/>
          </p:nvSpPr>
          <p:spPr bwMode="auto">
            <a:xfrm>
              <a:off x="2981326"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4" name="Freeform 2263"/>
            <p:cNvSpPr/>
            <p:nvPr/>
          </p:nvSpPr>
          <p:spPr bwMode="auto">
            <a:xfrm>
              <a:off x="2971801" y="3359151"/>
              <a:ext cx="9525" cy="0"/>
            </a:xfrm>
            <a:custGeom>
              <a:avLst/>
              <a:gdLst>
                <a:gd name="T0" fmla="*/ 0 w 6"/>
                <a:gd name="T1" fmla="*/ 6 w 6"/>
                <a:gd name="T2" fmla="*/ 6 w 6"/>
                <a:gd name="T3" fmla="*/ 6 w 6"/>
                <a:gd name="T4" fmla="*/ 6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5" name="Freeform 2264"/>
            <p:cNvSpPr/>
            <p:nvPr/>
          </p:nvSpPr>
          <p:spPr bwMode="auto">
            <a:xfrm>
              <a:off x="2989263"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6" name="Freeform 2265"/>
            <p:cNvSpPr/>
            <p:nvPr/>
          </p:nvSpPr>
          <p:spPr bwMode="auto">
            <a:xfrm>
              <a:off x="2989263"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7" name="Freeform 2266"/>
            <p:cNvSpPr/>
            <p:nvPr/>
          </p:nvSpPr>
          <p:spPr bwMode="auto">
            <a:xfrm>
              <a:off x="2981326"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8" name="Freeform 2267"/>
            <p:cNvSpPr/>
            <p:nvPr/>
          </p:nvSpPr>
          <p:spPr bwMode="auto">
            <a:xfrm>
              <a:off x="2981326"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79" name="Freeform 2268"/>
            <p:cNvSpPr/>
            <p:nvPr/>
          </p:nvSpPr>
          <p:spPr bwMode="auto">
            <a:xfrm>
              <a:off x="2989263"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0" name="Freeform 2269"/>
            <p:cNvSpPr/>
            <p:nvPr/>
          </p:nvSpPr>
          <p:spPr bwMode="auto">
            <a:xfrm>
              <a:off x="2989263"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1" name="Freeform 2270"/>
            <p:cNvSpPr/>
            <p:nvPr/>
          </p:nvSpPr>
          <p:spPr bwMode="auto">
            <a:xfrm>
              <a:off x="2981326" y="3349626"/>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2" name="Freeform 2271"/>
            <p:cNvSpPr/>
            <p:nvPr/>
          </p:nvSpPr>
          <p:spPr bwMode="auto">
            <a:xfrm>
              <a:off x="2981326" y="3349626"/>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3" name="Freeform 2272"/>
            <p:cNvSpPr/>
            <p:nvPr/>
          </p:nvSpPr>
          <p:spPr bwMode="auto">
            <a:xfrm>
              <a:off x="2989263"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4" name="Freeform 2273"/>
            <p:cNvSpPr/>
            <p:nvPr/>
          </p:nvSpPr>
          <p:spPr bwMode="auto">
            <a:xfrm>
              <a:off x="2989263"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5" name="Freeform 2274"/>
            <p:cNvSpPr/>
            <p:nvPr/>
          </p:nvSpPr>
          <p:spPr bwMode="auto">
            <a:xfrm>
              <a:off x="2989263" y="3340101"/>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6" name="Freeform 2275"/>
            <p:cNvSpPr/>
            <p:nvPr/>
          </p:nvSpPr>
          <p:spPr bwMode="auto">
            <a:xfrm>
              <a:off x="2989263" y="3340101"/>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7" name="Freeform 2276"/>
            <p:cNvSpPr/>
            <p:nvPr/>
          </p:nvSpPr>
          <p:spPr bwMode="auto">
            <a:xfrm>
              <a:off x="2989263"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8" name="Freeform 2277"/>
            <p:cNvSpPr/>
            <p:nvPr/>
          </p:nvSpPr>
          <p:spPr bwMode="auto">
            <a:xfrm>
              <a:off x="2989263"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89" name="Freeform 2278"/>
            <p:cNvSpPr/>
            <p:nvPr/>
          </p:nvSpPr>
          <p:spPr bwMode="auto">
            <a:xfrm>
              <a:off x="29368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0" name="Freeform 2279"/>
            <p:cNvSpPr/>
            <p:nvPr/>
          </p:nvSpPr>
          <p:spPr bwMode="auto">
            <a:xfrm>
              <a:off x="29368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1" name="Freeform 2280"/>
            <p:cNvSpPr/>
            <p:nvPr/>
          </p:nvSpPr>
          <p:spPr bwMode="auto">
            <a:xfrm>
              <a:off x="3025776"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2" name="Freeform 2281"/>
            <p:cNvSpPr/>
            <p:nvPr/>
          </p:nvSpPr>
          <p:spPr bwMode="auto">
            <a:xfrm>
              <a:off x="3025776"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3" name="Freeform 2282"/>
            <p:cNvSpPr/>
            <p:nvPr/>
          </p:nvSpPr>
          <p:spPr bwMode="auto">
            <a:xfrm>
              <a:off x="3025776"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4" name="Freeform 2283"/>
            <p:cNvSpPr/>
            <p:nvPr/>
          </p:nvSpPr>
          <p:spPr bwMode="auto">
            <a:xfrm>
              <a:off x="3025776"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5" name="Freeform 2284"/>
            <p:cNvSpPr/>
            <p:nvPr/>
          </p:nvSpPr>
          <p:spPr bwMode="auto">
            <a:xfrm>
              <a:off x="3025776" y="3270251"/>
              <a:ext cx="0" cy="9525"/>
            </a:xfrm>
            <a:custGeom>
              <a:avLst/>
              <a:gdLst>
                <a:gd name="T0" fmla="*/ 6 h 6"/>
                <a:gd name="T1" fmla="*/ 6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6" name="Freeform 2285"/>
            <p:cNvSpPr/>
            <p:nvPr/>
          </p:nvSpPr>
          <p:spPr bwMode="auto">
            <a:xfrm>
              <a:off x="3025776" y="3270251"/>
              <a:ext cx="0" cy="9525"/>
            </a:xfrm>
            <a:custGeom>
              <a:avLst/>
              <a:gdLst>
                <a:gd name="T0" fmla="*/ 6 h 6"/>
                <a:gd name="T1" fmla="*/ 0 h 6"/>
                <a:gd name="T2" fmla="*/ 0 h 6"/>
                <a:gd name="T3" fmla="*/ 6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6"/>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7" name="Freeform 2286"/>
            <p:cNvSpPr/>
            <p:nvPr/>
          </p:nvSpPr>
          <p:spPr bwMode="auto">
            <a:xfrm>
              <a:off x="302577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8" name="Freeform 2287"/>
            <p:cNvSpPr/>
            <p:nvPr/>
          </p:nvSpPr>
          <p:spPr bwMode="auto">
            <a:xfrm>
              <a:off x="302577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299" name="Freeform 2288"/>
            <p:cNvSpPr/>
            <p:nvPr/>
          </p:nvSpPr>
          <p:spPr bwMode="auto">
            <a:xfrm>
              <a:off x="302577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0" name="Freeform 2289"/>
            <p:cNvSpPr/>
            <p:nvPr/>
          </p:nvSpPr>
          <p:spPr bwMode="auto">
            <a:xfrm>
              <a:off x="302577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1" name="Freeform 2290"/>
            <p:cNvSpPr/>
            <p:nvPr/>
          </p:nvSpPr>
          <p:spPr bwMode="auto">
            <a:xfrm>
              <a:off x="3033713"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2" name="Freeform 2291"/>
            <p:cNvSpPr/>
            <p:nvPr/>
          </p:nvSpPr>
          <p:spPr bwMode="auto">
            <a:xfrm>
              <a:off x="3025776" y="3270251"/>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3" name="Freeform 2292"/>
            <p:cNvSpPr/>
            <p:nvPr/>
          </p:nvSpPr>
          <p:spPr bwMode="auto">
            <a:xfrm>
              <a:off x="3033713"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4" name="Freeform 2293"/>
            <p:cNvSpPr/>
            <p:nvPr/>
          </p:nvSpPr>
          <p:spPr bwMode="auto">
            <a:xfrm>
              <a:off x="3033713"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5" name="Freeform 2294"/>
            <p:cNvSpPr/>
            <p:nvPr/>
          </p:nvSpPr>
          <p:spPr bwMode="auto">
            <a:xfrm>
              <a:off x="3033713" y="32623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6" name="Freeform 2295"/>
            <p:cNvSpPr/>
            <p:nvPr/>
          </p:nvSpPr>
          <p:spPr bwMode="auto">
            <a:xfrm>
              <a:off x="3033713" y="32623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7" name="Freeform 2296"/>
            <p:cNvSpPr/>
            <p:nvPr/>
          </p:nvSpPr>
          <p:spPr bwMode="auto">
            <a:xfrm>
              <a:off x="3033713"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8" name="Freeform 2297"/>
            <p:cNvSpPr/>
            <p:nvPr/>
          </p:nvSpPr>
          <p:spPr bwMode="auto">
            <a:xfrm>
              <a:off x="3033713"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09" name="Freeform 2298"/>
            <p:cNvSpPr/>
            <p:nvPr/>
          </p:nvSpPr>
          <p:spPr bwMode="auto">
            <a:xfrm>
              <a:off x="3033713" y="3262313"/>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0" name="Freeform 2299"/>
            <p:cNvSpPr/>
            <p:nvPr/>
          </p:nvSpPr>
          <p:spPr bwMode="auto">
            <a:xfrm>
              <a:off x="3033713" y="3262313"/>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1" name="Freeform 2300"/>
            <p:cNvSpPr/>
            <p:nvPr/>
          </p:nvSpPr>
          <p:spPr bwMode="auto">
            <a:xfrm>
              <a:off x="3033713"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2" name="Freeform 2301"/>
            <p:cNvSpPr/>
            <p:nvPr/>
          </p:nvSpPr>
          <p:spPr bwMode="auto">
            <a:xfrm>
              <a:off x="3033713"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3" name="Freeform 2302"/>
            <p:cNvSpPr/>
            <p:nvPr/>
          </p:nvSpPr>
          <p:spPr bwMode="auto">
            <a:xfrm>
              <a:off x="3016251" y="3279776"/>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4" name="Freeform 2303"/>
            <p:cNvSpPr/>
            <p:nvPr/>
          </p:nvSpPr>
          <p:spPr bwMode="auto">
            <a:xfrm>
              <a:off x="3016251" y="3279776"/>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5" name="Freeform 2304"/>
            <p:cNvSpPr/>
            <p:nvPr/>
          </p:nvSpPr>
          <p:spPr bwMode="auto">
            <a:xfrm>
              <a:off x="300831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6" name="Freeform 2305"/>
            <p:cNvSpPr/>
            <p:nvPr/>
          </p:nvSpPr>
          <p:spPr bwMode="auto">
            <a:xfrm>
              <a:off x="300831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7" name="Freeform 2306"/>
            <p:cNvSpPr/>
            <p:nvPr/>
          </p:nvSpPr>
          <p:spPr bwMode="auto">
            <a:xfrm>
              <a:off x="3043238"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8" name="Freeform 2307"/>
            <p:cNvSpPr/>
            <p:nvPr/>
          </p:nvSpPr>
          <p:spPr bwMode="auto">
            <a:xfrm>
              <a:off x="3043238"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19" name="Freeform 2308"/>
            <p:cNvSpPr/>
            <p:nvPr/>
          </p:nvSpPr>
          <p:spPr bwMode="auto">
            <a:xfrm>
              <a:off x="300831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0" name="Freeform 2309"/>
            <p:cNvSpPr/>
            <p:nvPr/>
          </p:nvSpPr>
          <p:spPr bwMode="auto">
            <a:xfrm>
              <a:off x="300831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1" name="Freeform 2310"/>
            <p:cNvSpPr/>
            <p:nvPr/>
          </p:nvSpPr>
          <p:spPr bwMode="auto">
            <a:xfrm>
              <a:off x="2998788" y="3297238"/>
              <a:ext cx="9525" cy="7938"/>
            </a:xfrm>
            <a:custGeom>
              <a:avLst/>
              <a:gdLst>
                <a:gd name="T0" fmla="*/ 0 w 6"/>
                <a:gd name="T1" fmla="*/ 5 h 5"/>
                <a:gd name="T2" fmla="*/ 6 w 6"/>
                <a:gd name="T3" fmla="*/ 5 h 5"/>
                <a:gd name="T4" fmla="*/ 6 w 6"/>
                <a:gd name="T5" fmla="*/ 0 h 5"/>
                <a:gd name="T6" fmla="*/ 6 w 6"/>
                <a:gd name="T7" fmla="*/ 0 h 5"/>
                <a:gd name="T8" fmla="*/ 0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5"/>
                  </a:lnTo>
                  <a:lnTo>
                    <a:pt x="6" y="0"/>
                  </a:lnTo>
                  <a:lnTo>
                    <a:pt x="6"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2" name="Freeform 2311"/>
            <p:cNvSpPr/>
            <p:nvPr/>
          </p:nvSpPr>
          <p:spPr bwMode="auto">
            <a:xfrm>
              <a:off x="2998788" y="3297238"/>
              <a:ext cx="9525" cy="7938"/>
            </a:xfrm>
            <a:custGeom>
              <a:avLst/>
              <a:gdLst>
                <a:gd name="T0" fmla="*/ 0 w 6"/>
                <a:gd name="T1" fmla="*/ 5 h 5"/>
                <a:gd name="T2" fmla="*/ 6 w 6"/>
                <a:gd name="T3" fmla="*/ 0 h 5"/>
                <a:gd name="T4" fmla="*/ 6 w 6"/>
                <a:gd name="T5" fmla="*/ 0 h 5"/>
                <a:gd name="T6" fmla="*/ 6 w 6"/>
                <a:gd name="T7" fmla="*/ 5 h 5"/>
                <a:gd name="T8" fmla="*/ 0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0"/>
                  </a:lnTo>
                  <a:lnTo>
                    <a:pt x="6" y="0"/>
                  </a:lnTo>
                  <a:lnTo>
                    <a:pt x="6" y="5"/>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3" name="Freeform 2312"/>
            <p:cNvSpPr/>
            <p:nvPr/>
          </p:nvSpPr>
          <p:spPr bwMode="auto">
            <a:xfrm>
              <a:off x="3016251" y="3279776"/>
              <a:ext cx="0" cy="7938"/>
            </a:xfrm>
            <a:custGeom>
              <a:avLst/>
              <a:gdLst>
                <a:gd name="T0" fmla="*/ 5 h 5"/>
                <a:gd name="T1" fmla="*/ 0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4" name="Freeform 2313"/>
            <p:cNvSpPr/>
            <p:nvPr/>
          </p:nvSpPr>
          <p:spPr bwMode="auto">
            <a:xfrm>
              <a:off x="3016251" y="3279776"/>
              <a:ext cx="0" cy="7938"/>
            </a:xfrm>
            <a:custGeom>
              <a:avLst/>
              <a:gdLst>
                <a:gd name="T0" fmla="*/ 0 h 5"/>
                <a:gd name="T1" fmla="*/ 0 h 5"/>
                <a:gd name="T2" fmla="*/ 0 h 5"/>
                <a:gd name="T3" fmla="*/ 0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0"/>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5" name="Freeform 2314"/>
            <p:cNvSpPr/>
            <p:nvPr/>
          </p:nvSpPr>
          <p:spPr bwMode="auto">
            <a:xfrm>
              <a:off x="300831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6" name="Freeform 2315"/>
            <p:cNvSpPr/>
            <p:nvPr/>
          </p:nvSpPr>
          <p:spPr bwMode="auto">
            <a:xfrm>
              <a:off x="300831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7" name="Freeform 2316"/>
            <p:cNvSpPr/>
            <p:nvPr/>
          </p:nvSpPr>
          <p:spPr bwMode="auto">
            <a:xfrm>
              <a:off x="300831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8" name="Freeform 2317"/>
            <p:cNvSpPr/>
            <p:nvPr/>
          </p:nvSpPr>
          <p:spPr bwMode="auto">
            <a:xfrm>
              <a:off x="300831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29" name="Freeform 2318"/>
            <p:cNvSpPr/>
            <p:nvPr/>
          </p:nvSpPr>
          <p:spPr bwMode="auto">
            <a:xfrm>
              <a:off x="3008313" y="3287713"/>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0" name="Freeform 2319"/>
            <p:cNvSpPr/>
            <p:nvPr/>
          </p:nvSpPr>
          <p:spPr bwMode="auto">
            <a:xfrm>
              <a:off x="3008313" y="3287713"/>
              <a:ext cx="7938" cy="9525"/>
            </a:xfrm>
            <a:custGeom>
              <a:avLst/>
              <a:gdLst>
                <a:gd name="T0" fmla="*/ 0 w 5"/>
                <a:gd name="T1" fmla="*/ 6 h 6"/>
                <a:gd name="T2" fmla="*/ 0 w 5"/>
                <a:gd name="T3" fmla="*/ 0 h 6"/>
                <a:gd name="T4" fmla="*/ 5 w 5"/>
                <a:gd name="T5" fmla="*/ 0 h 6"/>
                <a:gd name="T6" fmla="*/ 5 w 5"/>
                <a:gd name="T7" fmla="*/ 0 h 6"/>
                <a:gd name="T8" fmla="*/ 0 w 5"/>
                <a:gd name="T9" fmla="*/ 6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0" y="0"/>
                  </a:lnTo>
                  <a:lnTo>
                    <a:pt x="5" y="0"/>
                  </a:lnTo>
                  <a:lnTo>
                    <a:pt x="5"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1" name="Freeform 2320"/>
            <p:cNvSpPr/>
            <p:nvPr/>
          </p:nvSpPr>
          <p:spPr bwMode="auto">
            <a:xfrm>
              <a:off x="30162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2" name="Freeform 2321"/>
            <p:cNvSpPr/>
            <p:nvPr/>
          </p:nvSpPr>
          <p:spPr bwMode="auto">
            <a:xfrm>
              <a:off x="30162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3" name="Freeform 2322"/>
            <p:cNvSpPr/>
            <p:nvPr/>
          </p:nvSpPr>
          <p:spPr bwMode="auto">
            <a:xfrm>
              <a:off x="30162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4" name="Freeform 2323"/>
            <p:cNvSpPr/>
            <p:nvPr/>
          </p:nvSpPr>
          <p:spPr bwMode="auto">
            <a:xfrm>
              <a:off x="30162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5" name="Freeform 2324"/>
            <p:cNvSpPr/>
            <p:nvPr/>
          </p:nvSpPr>
          <p:spPr bwMode="auto">
            <a:xfrm>
              <a:off x="30162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6" name="Freeform 2325"/>
            <p:cNvSpPr/>
            <p:nvPr/>
          </p:nvSpPr>
          <p:spPr bwMode="auto">
            <a:xfrm>
              <a:off x="30162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7" name="Freeform 2326"/>
            <p:cNvSpPr/>
            <p:nvPr/>
          </p:nvSpPr>
          <p:spPr bwMode="auto">
            <a:xfrm>
              <a:off x="30162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8" name="Freeform 2327"/>
            <p:cNvSpPr/>
            <p:nvPr/>
          </p:nvSpPr>
          <p:spPr bwMode="auto">
            <a:xfrm>
              <a:off x="30162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39" name="Freeform 2328"/>
            <p:cNvSpPr/>
            <p:nvPr/>
          </p:nvSpPr>
          <p:spPr bwMode="auto">
            <a:xfrm>
              <a:off x="3068638" y="32258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0" name="Freeform 2329"/>
            <p:cNvSpPr/>
            <p:nvPr/>
          </p:nvSpPr>
          <p:spPr bwMode="auto">
            <a:xfrm>
              <a:off x="3068638" y="32258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1" name="Freeform 2330"/>
            <p:cNvSpPr/>
            <p:nvPr/>
          </p:nvSpPr>
          <p:spPr bwMode="auto">
            <a:xfrm>
              <a:off x="3068638" y="32258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2" name="Freeform 2331"/>
            <p:cNvSpPr/>
            <p:nvPr/>
          </p:nvSpPr>
          <p:spPr bwMode="auto">
            <a:xfrm>
              <a:off x="3068638" y="32258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3" name="Freeform 2332"/>
            <p:cNvSpPr/>
            <p:nvPr/>
          </p:nvSpPr>
          <p:spPr bwMode="auto">
            <a:xfrm>
              <a:off x="3060701"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4" name="Freeform 2333"/>
            <p:cNvSpPr/>
            <p:nvPr/>
          </p:nvSpPr>
          <p:spPr bwMode="auto">
            <a:xfrm>
              <a:off x="3060701"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5" name="Freeform 2334"/>
            <p:cNvSpPr/>
            <p:nvPr/>
          </p:nvSpPr>
          <p:spPr bwMode="auto">
            <a:xfrm>
              <a:off x="2998788"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6" name="Freeform 2335"/>
            <p:cNvSpPr/>
            <p:nvPr/>
          </p:nvSpPr>
          <p:spPr bwMode="auto">
            <a:xfrm>
              <a:off x="2998788"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7" name="Freeform 2336"/>
            <p:cNvSpPr/>
            <p:nvPr/>
          </p:nvSpPr>
          <p:spPr bwMode="auto">
            <a:xfrm>
              <a:off x="3060701" y="3225801"/>
              <a:ext cx="0" cy="9525"/>
            </a:xfrm>
            <a:custGeom>
              <a:avLst/>
              <a:gdLst>
                <a:gd name="T0" fmla="*/ 6 h 6"/>
                <a:gd name="T1" fmla="*/ 0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8" name="Freeform 2337"/>
            <p:cNvSpPr/>
            <p:nvPr/>
          </p:nvSpPr>
          <p:spPr bwMode="auto">
            <a:xfrm>
              <a:off x="3060701" y="3225801"/>
              <a:ext cx="0" cy="9525"/>
            </a:xfrm>
            <a:custGeom>
              <a:avLst/>
              <a:gdLst>
                <a:gd name="T0" fmla="*/ 0 h 6"/>
                <a:gd name="T1" fmla="*/ 0 h 6"/>
                <a:gd name="T2" fmla="*/ 0 h 6"/>
                <a:gd name="T3" fmla="*/ 0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0"/>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49" name="Freeform 2338"/>
            <p:cNvSpPr/>
            <p:nvPr/>
          </p:nvSpPr>
          <p:spPr bwMode="auto">
            <a:xfrm>
              <a:off x="3060701"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0" name="Freeform 2339"/>
            <p:cNvSpPr/>
            <p:nvPr/>
          </p:nvSpPr>
          <p:spPr bwMode="auto">
            <a:xfrm>
              <a:off x="3060701"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1" name="Freeform 2340"/>
            <p:cNvSpPr/>
            <p:nvPr/>
          </p:nvSpPr>
          <p:spPr bwMode="auto">
            <a:xfrm>
              <a:off x="3060701" y="3225801"/>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2" name="Freeform 2341"/>
            <p:cNvSpPr/>
            <p:nvPr/>
          </p:nvSpPr>
          <p:spPr bwMode="auto">
            <a:xfrm>
              <a:off x="3060701" y="3225801"/>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3" name="Freeform 2342"/>
            <p:cNvSpPr/>
            <p:nvPr/>
          </p:nvSpPr>
          <p:spPr bwMode="auto">
            <a:xfrm>
              <a:off x="3078163" y="320833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4" name="Freeform 2343"/>
            <p:cNvSpPr/>
            <p:nvPr/>
          </p:nvSpPr>
          <p:spPr bwMode="auto">
            <a:xfrm>
              <a:off x="3078163" y="320833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5" name="Freeform 2344"/>
            <p:cNvSpPr/>
            <p:nvPr/>
          </p:nvSpPr>
          <p:spPr bwMode="auto">
            <a:xfrm>
              <a:off x="307816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6" name="Freeform 2345"/>
            <p:cNvSpPr/>
            <p:nvPr/>
          </p:nvSpPr>
          <p:spPr bwMode="auto">
            <a:xfrm>
              <a:off x="307816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7" name="Freeform 2346"/>
            <p:cNvSpPr/>
            <p:nvPr/>
          </p:nvSpPr>
          <p:spPr bwMode="auto">
            <a:xfrm>
              <a:off x="3068638"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8" name="Freeform 2347"/>
            <p:cNvSpPr/>
            <p:nvPr/>
          </p:nvSpPr>
          <p:spPr bwMode="auto">
            <a:xfrm>
              <a:off x="3068638"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59" name="Freeform 2348"/>
            <p:cNvSpPr/>
            <p:nvPr/>
          </p:nvSpPr>
          <p:spPr bwMode="auto">
            <a:xfrm>
              <a:off x="3068638" y="3217863"/>
              <a:ext cx="0" cy="7938"/>
            </a:xfrm>
            <a:custGeom>
              <a:avLst/>
              <a:gdLst>
                <a:gd name="T0" fmla="*/ 5 h 5"/>
                <a:gd name="T1" fmla="*/ 5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0" name="Freeform 2349"/>
            <p:cNvSpPr/>
            <p:nvPr/>
          </p:nvSpPr>
          <p:spPr bwMode="auto">
            <a:xfrm>
              <a:off x="3068638" y="3217863"/>
              <a:ext cx="0" cy="7938"/>
            </a:xfrm>
            <a:custGeom>
              <a:avLst/>
              <a:gdLst>
                <a:gd name="T0" fmla="*/ 5 h 5"/>
                <a:gd name="T1" fmla="*/ 0 h 5"/>
                <a:gd name="T2" fmla="*/ 0 h 5"/>
                <a:gd name="T3" fmla="*/ 5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5"/>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1" name="Freeform 2350"/>
            <p:cNvSpPr/>
            <p:nvPr/>
          </p:nvSpPr>
          <p:spPr bwMode="auto">
            <a:xfrm>
              <a:off x="307816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2" name="Freeform 2351"/>
            <p:cNvSpPr/>
            <p:nvPr/>
          </p:nvSpPr>
          <p:spPr bwMode="auto">
            <a:xfrm>
              <a:off x="307816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3" name="Freeform 2352"/>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4" name="Freeform 2353"/>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5" name="Freeform 2354"/>
            <p:cNvSpPr/>
            <p:nvPr/>
          </p:nvSpPr>
          <p:spPr bwMode="auto">
            <a:xfrm>
              <a:off x="3043238"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6" name="Freeform 2355"/>
            <p:cNvSpPr/>
            <p:nvPr/>
          </p:nvSpPr>
          <p:spPr bwMode="auto">
            <a:xfrm>
              <a:off x="3043238"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7" name="Freeform 2356"/>
            <p:cNvSpPr/>
            <p:nvPr/>
          </p:nvSpPr>
          <p:spPr bwMode="auto">
            <a:xfrm>
              <a:off x="3043238" y="3243263"/>
              <a:ext cx="7938" cy="9525"/>
            </a:xfrm>
            <a:custGeom>
              <a:avLst/>
              <a:gdLst>
                <a:gd name="T0" fmla="*/ 0 w 5"/>
                <a:gd name="T1" fmla="*/ 6 h 6"/>
                <a:gd name="T2" fmla="*/ 5 w 5"/>
                <a:gd name="T3" fmla="*/ 6 h 6"/>
                <a:gd name="T4" fmla="*/ 5 w 5"/>
                <a:gd name="T5" fmla="*/ 0 h 6"/>
                <a:gd name="T6" fmla="*/ 5 w 5"/>
                <a:gd name="T7" fmla="*/ 0 h 6"/>
                <a:gd name="T8" fmla="*/ 0 w 5"/>
                <a:gd name="T9" fmla="*/ 6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6"/>
                  </a:lnTo>
                  <a:lnTo>
                    <a:pt x="5" y="0"/>
                  </a:lnTo>
                  <a:lnTo>
                    <a:pt x="5"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8" name="Freeform 2357"/>
            <p:cNvSpPr/>
            <p:nvPr/>
          </p:nvSpPr>
          <p:spPr bwMode="auto">
            <a:xfrm>
              <a:off x="3043238" y="3243263"/>
              <a:ext cx="7938" cy="9525"/>
            </a:xfrm>
            <a:custGeom>
              <a:avLst/>
              <a:gdLst>
                <a:gd name="T0" fmla="*/ 0 w 5"/>
                <a:gd name="T1" fmla="*/ 6 h 6"/>
                <a:gd name="T2" fmla="*/ 5 w 5"/>
                <a:gd name="T3" fmla="*/ 0 h 6"/>
                <a:gd name="T4" fmla="*/ 5 w 5"/>
                <a:gd name="T5" fmla="*/ 0 h 6"/>
                <a:gd name="T6" fmla="*/ 5 w 5"/>
                <a:gd name="T7" fmla="*/ 6 h 6"/>
                <a:gd name="T8" fmla="*/ 5 w 5"/>
                <a:gd name="T9" fmla="*/ 6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0"/>
                  </a:lnTo>
                  <a:lnTo>
                    <a:pt x="5" y="0"/>
                  </a:lnTo>
                  <a:lnTo>
                    <a:pt x="5" y="6"/>
                  </a:lnTo>
                  <a:lnTo>
                    <a:pt x="5"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69" name="Freeform 2358"/>
            <p:cNvSpPr/>
            <p:nvPr/>
          </p:nvSpPr>
          <p:spPr bwMode="auto">
            <a:xfrm>
              <a:off x="3043238"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0" name="Freeform 2359"/>
            <p:cNvSpPr/>
            <p:nvPr/>
          </p:nvSpPr>
          <p:spPr bwMode="auto">
            <a:xfrm>
              <a:off x="3043238"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1" name="Freeform 2360"/>
            <p:cNvSpPr/>
            <p:nvPr/>
          </p:nvSpPr>
          <p:spPr bwMode="auto">
            <a:xfrm>
              <a:off x="3043238"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2" name="Freeform 2361"/>
            <p:cNvSpPr/>
            <p:nvPr/>
          </p:nvSpPr>
          <p:spPr bwMode="auto">
            <a:xfrm>
              <a:off x="3043238"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3" name="Freeform 2362"/>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4" name="Freeform 2363"/>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5" name="Freeform 2364"/>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6" name="Freeform 2365"/>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7" name="Freeform 2366"/>
            <p:cNvSpPr/>
            <p:nvPr/>
          </p:nvSpPr>
          <p:spPr bwMode="auto">
            <a:xfrm>
              <a:off x="3051176" y="3235326"/>
              <a:ext cx="9525" cy="7938"/>
            </a:xfrm>
            <a:custGeom>
              <a:avLst/>
              <a:gdLst>
                <a:gd name="T0" fmla="*/ 0 w 6"/>
                <a:gd name="T1" fmla="*/ 5 h 5"/>
                <a:gd name="T2" fmla="*/ 6 w 6"/>
                <a:gd name="T3" fmla="*/ 0 h 5"/>
                <a:gd name="T4" fmla="*/ 6 w 6"/>
                <a:gd name="T5" fmla="*/ 0 h 5"/>
                <a:gd name="T6" fmla="*/ 0 w 6"/>
                <a:gd name="T7" fmla="*/ 0 h 5"/>
                <a:gd name="T8" fmla="*/ 0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6" y="0"/>
                  </a:lnTo>
                  <a:lnTo>
                    <a:pt x="6"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8" name="Freeform 2367"/>
            <p:cNvSpPr/>
            <p:nvPr/>
          </p:nvSpPr>
          <p:spPr bwMode="auto">
            <a:xfrm>
              <a:off x="3051176" y="3235326"/>
              <a:ext cx="9525" cy="7938"/>
            </a:xfrm>
            <a:custGeom>
              <a:avLst/>
              <a:gdLst>
                <a:gd name="T0" fmla="*/ 0 w 6"/>
                <a:gd name="T1" fmla="*/ 5 h 5"/>
                <a:gd name="T2" fmla="*/ 0 w 6"/>
                <a:gd name="T3" fmla="*/ 0 h 5"/>
                <a:gd name="T4" fmla="*/ 6 w 6"/>
                <a:gd name="T5" fmla="*/ 0 h 5"/>
                <a:gd name="T6" fmla="*/ 6 w 6"/>
                <a:gd name="T7" fmla="*/ 0 h 5"/>
                <a:gd name="T8" fmla="*/ 0 w 6"/>
                <a:gd name="T9" fmla="*/ 5 h 5"/>
                <a:gd name="T10" fmla="*/ 0 w 6"/>
                <a:gd name="T11" fmla="*/ 5 h 5"/>
                <a:gd name="T12" fmla="*/ 0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5"/>
                  </a:moveTo>
                  <a:lnTo>
                    <a:pt x="0" y="0"/>
                  </a:lnTo>
                  <a:lnTo>
                    <a:pt x="6" y="0"/>
                  </a:lnTo>
                  <a:lnTo>
                    <a:pt x="6"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79" name="Freeform 2368"/>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0" name="Freeform 2369"/>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1" name="Freeform 2370"/>
            <p:cNvSpPr/>
            <p:nvPr/>
          </p:nvSpPr>
          <p:spPr bwMode="auto">
            <a:xfrm>
              <a:off x="3060701"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2" name="Freeform 2371"/>
            <p:cNvSpPr/>
            <p:nvPr/>
          </p:nvSpPr>
          <p:spPr bwMode="auto">
            <a:xfrm>
              <a:off x="3060701"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3" name="Freeform 2372"/>
            <p:cNvSpPr/>
            <p:nvPr/>
          </p:nvSpPr>
          <p:spPr bwMode="auto">
            <a:xfrm>
              <a:off x="3060701"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4" name="Freeform 2373"/>
            <p:cNvSpPr/>
            <p:nvPr/>
          </p:nvSpPr>
          <p:spPr bwMode="auto">
            <a:xfrm>
              <a:off x="3060701"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5" name="Freeform 2374"/>
            <p:cNvSpPr/>
            <p:nvPr/>
          </p:nvSpPr>
          <p:spPr bwMode="auto">
            <a:xfrm>
              <a:off x="3043238" y="3252788"/>
              <a:ext cx="0" cy="9525"/>
            </a:xfrm>
            <a:custGeom>
              <a:avLst/>
              <a:gdLst>
                <a:gd name="T0" fmla="*/ 6 h 6"/>
                <a:gd name="T1" fmla="*/ 0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6" name="Freeform 2375"/>
            <p:cNvSpPr/>
            <p:nvPr/>
          </p:nvSpPr>
          <p:spPr bwMode="auto">
            <a:xfrm>
              <a:off x="3043238" y="3252788"/>
              <a:ext cx="0" cy="9525"/>
            </a:xfrm>
            <a:custGeom>
              <a:avLst/>
              <a:gdLst>
                <a:gd name="T0" fmla="*/ 0 h 6"/>
                <a:gd name="T1" fmla="*/ 0 h 6"/>
                <a:gd name="T2" fmla="*/ 0 h 6"/>
                <a:gd name="T3" fmla="*/ 0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0"/>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7" name="Freeform 2376"/>
            <p:cNvSpPr/>
            <p:nvPr/>
          </p:nvSpPr>
          <p:spPr bwMode="auto">
            <a:xfrm>
              <a:off x="3068638"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8" name="Freeform 2377"/>
            <p:cNvSpPr/>
            <p:nvPr/>
          </p:nvSpPr>
          <p:spPr bwMode="auto">
            <a:xfrm>
              <a:off x="3068638"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89" name="Freeform 2378"/>
            <p:cNvSpPr/>
            <p:nvPr/>
          </p:nvSpPr>
          <p:spPr bwMode="auto">
            <a:xfrm>
              <a:off x="2954338" y="3359151"/>
              <a:ext cx="0" cy="7938"/>
            </a:xfrm>
            <a:custGeom>
              <a:avLst/>
              <a:gdLst>
                <a:gd name="T0" fmla="*/ 0 h 5"/>
                <a:gd name="T1" fmla="*/ 0 h 5"/>
                <a:gd name="T2" fmla="*/ 0 h 5"/>
                <a:gd name="T3" fmla="*/ 0 h 5"/>
                <a:gd name="T4" fmla="*/ 0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0"/>
                  </a:lnTo>
                  <a:lnTo>
                    <a:pt x="0" y="0"/>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0" name="Freeform 2379"/>
            <p:cNvSpPr/>
            <p:nvPr/>
          </p:nvSpPr>
          <p:spPr bwMode="auto">
            <a:xfrm>
              <a:off x="2954338" y="3359151"/>
              <a:ext cx="0" cy="7938"/>
            </a:xfrm>
            <a:custGeom>
              <a:avLst/>
              <a:gdLst>
                <a:gd name="T0" fmla="*/ 0 h 5"/>
                <a:gd name="T1" fmla="*/ 0 h 5"/>
                <a:gd name="T2" fmla="*/ 0 h 5"/>
                <a:gd name="T3" fmla="*/ 0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0"/>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1" name="Freeform 2380"/>
            <p:cNvSpPr/>
            <p:nvPr/>
          </p:nvSpPr>
          <p:spPr bwMode="auto">
            <a:xfrm>
              <a:off x="2954338"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2" name="Freeform 2381"/>
            <p:cNvSpPr/>
            <p:nvPr/>
          </p:nvSpPr>
          <p:spPr bwMode="auto">
            <a:xfrm>
              <a:off x="2954338"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3" name="Freeform 2382"/>
            <p:cNvSpPr/>
            <p:nvPr/>
          </p:nvSpPr>
          <p:spPr bwMode="auto">
            <a:xfrm>
              <a:off x="2946401"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4" name="Freeform 2383"/>
            <p:cNvSpPr/>
            <p:nvPr/>
          </p:nvSpPr>
          <p:spPr bwMode="auto">
            <a:xfrm>
              <a:off x="2946401"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5" name="Freeform 2384"/>
            <p:cNvSpPr/>
            <p:nvPr/>
          </p:nvSpPr>
          <p:spPr bwMode="auto">
            <a:xfrm>
              <a:off x="2946401" y="3367088"/>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6" name="Freeform 2385"/>
            <p:cNvSpPr/>
            <p:nvPr/>
          </p:nvSpPr>
          <p:spPr bwMode="auto">
            <a:xfrm>
              <a:off x="2946401" y="3367088"/>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7" name="Freeform 2386"/>
            <p:cNvSpPr/>
            <p:nvPr/>
          </p:nvSpPr>
          <p:spPr bwMode="auto">
            <a:xfrm>
              <a:off x="2946401"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8" name="Freeform 2387"/>
            <p:cNvSpPr/>
            <p:nvPr/>
          </p:nvSpPr>
          <p:spPr bwMode="auto">
            <a:xfrm>
              <a:off x="2946401"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399" name="Freeform 2388"/>
            <p:cNvSpPr/>
            <p:nvPr/>
          </p:nvSpPr>
          <p:spPr bwMode="auto">
            <a:xfrm>
              <a:off x="2946401" y="33670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0" name="Freeform 2389"/>
            <p:cNvSpPr/>
            <p:nvPr/>
          </p:nvSpPr>
          <p:spPr bwMode="auto">
            <a:xfrm>
              <a:off x="2946401" y="33670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1" name="Freeform 2390"/>
            <p:cNvSpPr/>
            <p:nvPr/>
          </p:nvSpPr>
          <p:spPr bwMode="auto">
            <a:xfrm>
              <a:off x="2954338" y="3349626"/>
              <a:ext cx="9525" cy="9525"/>
            </a:xfrm>
            <a:custGeom>
              <a:avLst/>
              <a:gdLst>
                <a:gd name="T0" fmla="*/ 0 w 6"/>
                <a:gd name="T1" fmla="*/ 6 h 6"/>
                <a:gd name="T2" fmla="*/ 6 w 6"/>
                <a:gd name="T3" fmla="*/ 6 h 6"/>
                <a:gd name="T4" fmla="*/ 6 w 6"/>
                <a:gd name="T5" fmla="*/ 0 h 6"/>
                <a:gd name="T6" fmla="*/ 6 w 6"/>
                <a:gd name="T7" fmla="*/ 0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6"/>
                  </a:lnTo>
                  <a:lnTo>
                    <a:pt x="6" y="0"/>
                  </a:lnTo>
                  <a:lnTo>
                    <a:pt x="6"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2" name="Freeform 2391"/>
            <p:cNvSpPr/>
            <p:nvPr/>
          </p:nvSpPr>
          <p:spPr bwMode="auto">
            <a:xfrm>
              <a:off x="2954338" y="3349626"/>
              <a:ext cx="9525" cy="9525"/>
            </a:xfrm>
            <a:custGeom>
              <a:avLst/>
              <a:gdLst>
                <a:gd name="T0" fmla="*/ 0 w 6"/>
                <a:gd name="T1" fmla="*/ 6 h 6"/>
                <a:gd name="T2" fmla="*/ 6 w 6"/>
                <a:gd name="T3" fmla="*/ 0 h 6"/>
                <a:gd name="T4" fmla="*/ 6 w 6"/>
                <a:gd name="T5" fmla="*/ 0 h 6"/>
                <a:gd name="T6" fmla="*/ 6 w 6"/>
                <a:gd name="T7" fmla="*/ 6 h 6"/>
                <a:gd name="T8" fmla="*/ 0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0"/>
                  </a:lnTo>
                  <a:lnTo>
                    <a:pt x="6" y="0"/>
                  </a:lnTo>
                  <a:lnTo>
                    <a:pt x="6" y="6"/>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3" name="Freeform 2392"/>
            <p:cNvSpPr/>
            <p:nvPr/>
          </p:nvSpPr>
          <p:spPr bwMode="auto">
            <a:xfrm>
              <a:off x="29464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4" name="Freeform 2393"/>
            <p:cNvSpPr/>
            <p:nvPr/>
          </p:nvSpPr>
          <p:spPr bwMode="auto">
            <a:xfrm>
              <a:off x="29464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5" name="Freeform 2394"/>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6" name="Freeform 2395"/>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7" name="Freeform 2396"/>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8" name="Freeform 2397"/>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09" name="Freeform 2398"/>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0" name="Freeform 2399"/>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1" name="Freeform 2400"/>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2" name="Freeform 2401"/>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3" name="Freeform 2402"/>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4" name="Freeform 2403"/>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5" name="Freeform 2404"/>
            <p:cNvSpPr/>
            <p:nvPr/>
          </p:nvSpPr>
          <p:spPr bwMode="auto">
            <a:xfrm>
              <a:off x="29289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6" name="Freeform 2405"/>
            <p:cNvSpPr/>
            <p:nvPr/>
          </p:nvSpPr>
          <p:spPr bwMode="auto">
            <a:xfrm>
              <a:off x="2928938" y="3384551"/>
              <a:ext cx="0" cy="9525"/>
            </a:xfrm>
            <a:custGeom>
              <a:avLst/>
              <a:gdLst>
                <a:gd name="T0" fmla="*/ 0 h 6"/>
                <a:gd name="T1" fmla="*/ 0 h 6"/>
                <a:gd name="T2" fmla="*/ 0 h 6"/>
                <a:gd name="T3" fmla="*/ 0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0"/>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7" name="Freeform 2406"/>
            <p:cNvSpPr/>
            <p:nvPr/>
          </p:nvSpPr>
          <p:spPr bwMode="auto">
            <a:xfrm>
              <a:off x="2928938"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8" name="Freeform 2407"/>
            <p:cNvSpPr/>
            <p:nvPr/>
          </p:nvSpPr>
          <p:spPr bwMode="auto">
            <a:xfrm>
              <a:off x="2928938"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19" name="Freeform 2408"/>
            <p:cNvSpPr/>
            <p:nvPr/>
          </p:nvSpPr>
          <p:spPr bwMode="auto">
            <a:xfrm>
              <a:off x="2936876" y="3376613"/>
              <a:ext cx="9525" cy="0"/>
            </a:xfrm>
            <a:custGeom>
              <a:avLst/>
              <a:gdLst>
                <a:gd name="T0" fmla="*/ 6 w 6"/>
                <a:gd name="T1" fmla="*/ 6 w 6"/>
                <a:gd name="T2" fmla="*/ 6 w 6"/>
                <a:gd name="T3" fmla="*/ 6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6"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0" name="Freeform 2409"/>
            <p:cNvSpPr/>
            <p:nvPr/>
          </p:nvSpPr>
          <p:spPr bwMode="auto">
            <a:xfrm>
              <a:off x="2936876" y="3376613"/>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1" name="Freeform 2410"/>
            <p:cNvSpPr/>
            <p:nvPr/>
          </p:nvSpPr>
          <p:spPr bwMode="auto">
            <a:xfrm>
              <a:off x="2928938" y="3384551"/>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2" name="Freeform 2411"/>
            <p:cNvSpPr/>
            <p:nvPr/>
          </p:nvSpPr>
          <p:spPr bwMode="auto">
            <a:xfrm>
              <a:off x="2928938" y="3384551"/>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3" name="Freeform 2412"/>
            <p:cNvSpPr/>
            <p:nvPr/>
          </p:nvSpPr>
          <p:spPr bwMode="auto">
            <a:xfrm>
              <a:off x="2928938"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4" name="Freeform 2413"/>
            <p:cNvSpPr/>
            <p:nvPr/>
          </p:nvSpPr>
          <p:spPr bwMode="auto">
            <a:xfrm>
              <a:off x="2928938"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5" name="Freeform 2414"/>
            <p:cNvSpPr/>
            <p:nvPr/>
          </p:nvSpPr>
          <p:spPr bwMode="auto">
            <a:xfrm>
              <a:off x="2928938"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6" name="Freeform 2415"/>
            <p:cNvSpPr/>
            <p:nvPr/>
          </p:nvSpPr>
          <p:spPr bwMode="auto">
            <a:xfrm>
              <a:off x="2928938"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7" name="Freeform 2417"/>
            <p:cNvSpPr/>
            <p:nvPr/>
          </p:nvSpPr>
          <p:spPr bwMode="auto">
            <a:xfrm>
              <a:off x="2936876"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8" name="Freeform 2418"/>
            <p:cNvSpPr/>
            <p:nvPr/>
          </p:nvSpPr>
          <p:spPr bwMode="auto">
            <a:xfrm>
              <a:off x="2936876"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29" name="Freeform 2419"/>
            <p:cNvSpPr/>
            <p:nvPr/>
          </p:nvSpPr>
          <p:spPr bwMode="auto">
            <a:xfrm>
              <a:off x="2936876" y="33845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0" name="Freeform 2420"/>
            <p:cNvSpPr/>
            <p:nvPr/>
          </p:nvSpPr>
          <p:spPr bwMode="auto">
            <a:xfrm>
              <a:off x="2936876" y="33845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1" name="Freeform 2421"/>
            <p:cNvSpPr/>
            <p:nvPr/>
          </p:nvSpPr>
          <p:spPr bwMode="auto">
            <a:xfrm>
              <a:off x="2936876"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2" name="Freeform 2422"/>
            <p:cNvSpPr/>
            <p:nvPr/>
          </p:nvSpPr>
          <p:spPr bwMode="auto">
            <a:xfrm>
              <a:off x="2936876"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3" name="Freeform 2423"/>
            <p:cNvSpPr/>
            <p:nvPr/>
          </p:nvSpPr>
          <p:spPr bwMode="auto">
            <a:xfrm>
              <a:off x="2936876" y="3376613"/>
              <a:ext cx="0" cy="7938"/>
            </a:xfrm>
            <a:custGeom>
              <a:avLst/>
              <a:gdLst>
                <a:gd name="T0" fmla="*/ 5 h 5"/>
                <a:gd name="T1" fmla="*/ 5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4" name="Freeform 2424"/>
            <p:cNvSpPr/>
            <p:nvPr/>
          </p:nvSpPr>
          <p:spPr bwMode="auto">
            <a:xfrm>
              <a:off x="2936876" y="3376613"/>
              <a:ext cx="0" cy="7938"/>
            </a:xfrm>
            <a:custGeom>
              <a:avLst/>
              <a:gdLst>
                <a:gd name="T0" fmla="*/ 5 h 5"/>
                <a:gd name="T1" fmla="*/ 0 h 5"/>
                <a:gd name="T2" fmla="*/ 0 h 5"/>
                <a:gd name="T3" fmla="*/ 5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5"/>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5" name="Freeform 2425"/>
            <p:cNvSpPr/>
            <p:nvPr/>
          </p:nvSpPr>
          <p:spPr bwMode="auto">
            <a:xfrm>
              <a:off x="2936876" y="33845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6" name="Freeform 2426"/>
            <p:cNvSpPr/>
            <p:nvPr/>
          </p:nvSpPr>
          <p:spPr bwMode="auto">
            <a:xfrm>
              <a:off x="2936876" y="33845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7" name="Freeform 2427"/>
            <p:cNvSpPr/>
            <p:nvPr/>
          </p:nvSpPr>
          <p:spPr bwMode="auto">
            <a:xfrm>
              <a:off x="2998788"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8" name="Freeform 2428"/>
            <p:cNvSpPr/>
            <p:nvPr/>
          </p:nvSpPr>
          <p:spPr bwMode="auto">
            <a:xfrm>
              <a:off x="2998788"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39" name="Freeform 2429"/>
            <p:cNvSpPr/>
            <p:nvPr/>
          </p:nvSpPr>
          <p:spPr bwMode="auto">
            <a:xfrm>
              <a:off x="2989263" y="331470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0" name="Freeform 2430"/>
            <p:cNvSpPr/>
            <p:nvPr/>
          </p:nvSpPr>
          <p:spPr bwMode="auto">
            <a:xfrm>
              <a:off x="2989263" y="331470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1" name="Freeform 2431"/>
            <p:cNvSpPr/>
            <p:nvPr/>
          </p:nvSpPr>
          <p:spPr bwMode="auto">
            <a:xfrm>
              <a:off x="2989263"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2" name="Freeform 2432"/>
            <p:cNvSpPr/>
            <p:nvPr/>
          </p:nvSpPr>
          <p:spPr bwMode="auto">
            <a:xfrm>
              <a:off x="2989263"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3" name="Freeform 2433"/>
            <p:cNvSpPr/>
            <p:nvPr/>
          </p:nvSpPr>
          <p:spPr bwMode="auto">
            <a:xfrm>
              <a:off x="298132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4" name="Freeform 2434"/>
            <p:cNvSpPr/>
            <p:nvPr/>
          </p:nvSpPr>
          <p:spPr bwMode="auto">
            <a:xfrm>
              <a:off x="298132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5" name="Freeform 2435"/>
            <p:cNvSpPr/>
            <p:nvPr/>
          </p:nvSpPr>
          <p:spPr bwMode="auto">
            <a:xfrm>
              <a:off x="298132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6" name="Freeform 2436"/>
            <p:cNvSpPr/>
            <p:nvPr/>
          </p:nvSpPr>
          <p:spPr bwMode="auto">
            <a:xfrm>
              <a:off x="298132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7" name="Freeform 2437"/>
            <p:cNvSpPr/>
            <p:nvPr/>
          </p:nvSpPr>
          <p:spPr bwMode="auto">
            <a:xfrm>
              <a:off x="2981326" y="3322638"/>
              <a:ext cx="7938" cy="0"/>
            </a:xfrm>
            <a:custGeom>
              <a:avLst/>
              <a:gdLst>
                <a:gd name="T0" fmla="*/ 5 w 5"/>
                <a:gd name="T1" fmla="*/ 5 w 5"/>
                <a:gd name="T2" fmla="*/ 5 w 5"/>
                <a:gd name="T3" fmla="*/ 5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5"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8" name="Freeform 2438"/>
            <p:cNvSpPr/>
            <p:nvPr/>
          </p:nvSpPr>
          <p:spPr bwMode="auto">
            <a:xfrm>
              <a:off x="2981326" y="3322638"/>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49" name="Freeform 2439"/>
            <p:cNvSpPr/>
            <p:nvPr/>
          </p:nvSpPr>
          <p:spPr bwMode="auto">
            <a:xfrm>
              <a:off x="2989263"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0" name="Freeform 2440"/>
            <p:cNvSpPr/>
            <p:nvPr/>
          </p:nvSpPr>
          <p:spPr bwMode="auto">
            <a:xfrm>
              <a:off x="2989263"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1" name="Freeform 2441"/>
            <p:cNvSpPr/>
            <p:nvPr/>
          </p:nvSpPr>
          <p:spPr bwMode="auto">
            <a:xfrm>
              <a:off x="2998788" y="3305175"/>
              <a:ext cx="0" cy="9525"/>
            </a:xfrm>
            <a:custGeom>
              <a:avLst/>
              <a:gdLst>
                <a:gd name="T0" fmla="*/ 6 h 6"/>
                <a:gd name="T1" fmla="*/ 0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2" name="Freeform 2442"/>
            <p:cNvSpPr/>
            <p:nvPr/>
          </p:nvSpPr>
          <p:spPr bwMode="auto">
            <a:xfrm>
              <a:off x="2998788" y="3305175"/>
              <a:ext cx="0" cy="9525"/>
            </a:xfrm>
            <a:custGeom>
              <a:avLst/>
              <a:gdLst>
                <a:gd name="T0" fmla="*/ 0 h 6"/>
                <a:gd name="T1" fmla="*/ 0 h 6"/>
                <a:gd name="T2" fmla="*/ 0 h 6"/>
                <a:gd name="T3" fmla="*/ 0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0"/>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3" name="Freeform 2443"/>
            <p:cNvSpPr/>
            <p:nvPr/>
          </p:nvSpPr>
          <p:spPr bwMode="auto">
            <a:xfrm>
              <a:off x="2989263"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4" name="Freeform 2444"/>
            <p:cNvSpPr/>
            <p:nvPr/>
          </p:nvSpPr>
          <p:spPr bwMode="auto">
            <a:xfrm>
              <a:off x="2989263"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5" name="Freeform 2445"/>
            <p:cNvSpPr/>
            <p:nvPr/>
          </p:nvSpPr>
          <p:spPr bwMode="auto">
            <a:xfrm>
              <a:off x="2998788"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6" name="Freeform 2446"/>
            <p:cNvSpPr/>
            <p:nvPr/>
          </p:nvSpPr>
          <p:spPr bwMode="auto">
            <a:xfrm>
              <a:off x="2998788"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7" name="Freeform 2447"/>
            <p:cNvSpPr/>
            <p:nvPr/>
          </p:nvSpPr>
          <p:spPr bwMode="auto">
            <a:xfrm>
              <a:off x="2989263" y="331470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8" name="Freeform 2448"/>
            <p:cNvSpPr/>
            <p:nvPr/>
          </p:nvSpPr>
          <p:spPr bwMode="auto">
            <a:xfrm>
              <a:off x="2989263" y="3314700"/>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59" name="Freeform 2449"/>
            <p:cNvSpPr/>
            <p:nvPr/>
          </p:nvSpPr>
          <p:spPr bwMode="auto">
            <a:xfrm>
              <a:off x="2998788"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0" name="Freeform 2450"/>
            <p:cNvSpPr/>
            <p:nvPr/>
          </p:nvSpPr>
          <p:spPr bwMode="auto">
            <a:xfrm>
              <a:off x="2998788"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1" name="Freeform 2451"/>
            <p:cNvSpPr/>
            <p:nvPr/>
          </p:nvSpPr>
          <p:spPr bwMode="auto">
            <a:xfrm>
              <a:off x="2963863" y="3340100"/>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2" name="Freeform 2452"/>
            <p:cNvSpPr/>
            <p:nvPr/>
          </p:nvSpPr>
          <p:spPr bwMode="auto">
            <a:xfrm>
              <a:off x="2963863" y="3340100"/>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3" name="Freeform 2453"/>
            <p:cNvSpPr/>
            <p:nvPr/>
          </p:nvSpPr>
          <p:spPr bwMode="auto">
            <a:xfrm>
              <a:off x="2971801"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4" name="Freeform 2454"/>
            <p:cNvSpPr/>
            <p:nvPr/>
          </p:nvSpPr>
          <p:spPr bwMode="auto">
            <a:xfrm>
              <a:off x="2971801"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5" name="Freeform 2455"/>
            <p:cNvSpPr/>
            <p:nvPr/>
          </p:nvSpPr>
          <p:spPr bwMode="auto">
            <a:xfrm>
              <a:off x="2971801"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6" name="Freeform 2456"/>
            <p:cNvSpPr/>
            <p:nvPr/>
          </p:nvSpPr>
          <p:spPr bwMode="auto">
            <a:xfrm>
              <a:off x="2971801"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7" name="Freeform 2457"/>
            <p:cNvSpPr/>
            <p:nvPr/>
          </p:nvSpPr>
          <p:spPr bwMode="auto">
            <a:xfrm>
              <a:off x="2981326" y="3322638"/>
              <a:ext cx="0" cy="9525"/>
            </a:xfrm>
            <a:custGeom>
              <a:avLst/>
              <a:gdLst>
                <a:gd name="T0" fmla="*/ 6 h 6"/>
                <a:gd name="T1" fmla="*/ 6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8" name="Freeform 2458"/>
            <p:cNvSpPr/>
            <p:nvPr/>
          </p:nvSpPr>
          <p:spPr bwMode="auto">
            <a:xfrm>
              <a:off x="2981326" y="3322638"/>
              <a:ext cx="0" cy="9525"/>
            </a:xfrm>
            <a:custGeom>
              <a:avLst/>
              <a:gdLst>
                <a:gd name="T0" fmla="*/ 6 h 6"/>
                <a:gd name="T1" fmla="*/ 0 h 6"/>
                <a:gd name="T2" fmla="*/ 0 h 6"/>
                <a:gd name="T3" fmla="*/ 6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6"/>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69" name="Freeform 2459"/>
            <p:cNvSpPr/>
            <p:nvPr/>
          </p:nvSpPr>
          <p:spPr bwMode="auto">
            <a:xfrm>
              <a:off x="2963863"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0" name="Freeform 2460"/>
            <p:cNvSpPr/>
            <p:nvPr/>
          </p:nvSpPr>
          <p:spPr bwMode="auto">
            <a:xfrm>
              <a:off x="2963863"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1" name="Freeform 2461"/>
            <p:cNvSpPr/>
            <p:nvPr/>
          </p:nvSpPr>
          <p:spPr bwMode="auto">
            <a:xfrm>
              <a:off x="2963863"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2" name="Freeform 2462"/>
            <p:cNvSpPr/>
            <p:nvPr/>
          </p:nvSpPr>
          <p:spPr bwMode="auto">
            <a:xfrm>
              <a:off x="2963863"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3" name="Freeform 2463"/>
            <p:cNvSpPr/>
            <p:nvPr/>
          </p:nvSpPr>
          <p:spPr bwMode="auto">
            <a:xfrm>
              <a:off x="2971801"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4" name="Freeform 2464"/>
            <p:cNvSpPr/>
            <p:nvPr/>
          </p:nvSpPr>
          <p:spPr bwMode="auto">
            <a:xfrm>
              <a:off x="2971801"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5" name="Freeform 2465"/>
            <p:cNvSpPr/>
            <p:nvPr/>
          </p:nvSpPr>
          <p:spPr bwMode="auto">
            <a:xfrm>
              <a:off x="298132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6" name="Freeform 2466"/>
            <p:cNvSpPr/>
            <p:nvPr/>
          </p:nvSpPr>
          <p:spPr bwMode="auto">
            <a:xfrm>
              <a:off x="298132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7" name="Freeform 2467"/>
            <p:cNvSpPr/>
            <p:nvPr/>
          </p:nvSpPr>
          <p:spPr bwMode="auto">
            <a:xfrm>
              <a:off x="298132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8" name="Freeform 2468"/>
            <p:cNvSpPr/>
            <p:nvPr/>
          </p:nvSpPr>
          <p:spPr bwMode="auto">
            <a:xfrm>
              <a:off x="298132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79" name="Freeform 2469"/>
            <p:cNvSpPr/>
            <p:nvPr/>
          </p:nvSpPr>
          <p:spPr bwMode="auto">
            <a:xfrm>
              <a:off x="2971801" y="333216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0" name="Freeform 2470"/>
            <p:cNvSpPr/>
            <p:nvPr/>
          </p:nvSpPr>
          <p:spPr bwMode="auto">
            <a:xfrm>
              <a:off x="2971801" y="333216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1" name="Freeform 2471"/>
            <p:cNvSpPr/>
            <p:nvPr/>
          </p:nvSpPr>
          <p:spPr bwMode="auto">
            <a:xfrm>
              <a:off x="2971801"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2" name="Freeform 2472"/>
            <p:cNvSpPr/>
            <p:nvPr/>
          </p:nvSpPr>
          <p:spPr bwMode="auto">
            <a:xfrm>
              <a:off x="2971801"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3" name="Freeform 2473"/>
            <p:cNvSpPr/>
            <p:nvPr/>
          </p:nvSpPr>
          <p:spPr bwMode="auto">
            <a:xfrm>
              <a:off x="2971801" y="3332163"/>
              <a:ext cx="0" cy="7938"/>
            </a:xfrm>
            <a:custGeom>
              <a:avLst/>
              <a:gdLst>
                <a:gd name="T0" fmla="*/ 0 h 5"/>
                <a:gd name="T1" fmla="*/ 0 h 5"/>
                <a:gd name="T2" fmla="*/ 0 h 5"/>
                <a:gd name="T3" fmla="*/ 0 h 5"/>
                <a:gd name="T4" fmla="*/ 0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0"/>
                  </a:lnTo>
                  <a:lnTo>
                    <a:pt x="0" y="0"/>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4" name="Freeform 2474"/>
            <p:cNvSpPr/>
            <p:nvPr/>
          </p:nvSpPr>
          <p:spPr bwMode="auto">
            <a:xfrm>
              <a:off x="2971801" y="3332163"/>
              <a:ext cx="0" cy="7938"/>
            </a:xfrm>
            <a:custGeom>
              <a:avLst/>
              <a:gdLst>
                <a:gd name="T0" fmla="*/ 0 h 5"/>
                <a:gd name="T1" fmla="*/ 0 h 5"/>
                <a:gd name="T2" fmla="*/ 0 h 5"/>
                <a:gd name="T3" fmla="*/ 0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0"/>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5" name="Freeform 2475"/>
            <p:cNvSpPr/>
            <p:nvPr/>
          </p:nvSpPr>
          <p:spPr bwMode="auto">
            <a:xfrm>
              <a:off x="2928938" y="33940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6" name="Freeform 2476"/>
            <p:cNvSpPr/>
            <p:nvPr/>
          </p:nvSpPr>
          <p:spPr bwMode="auto">
            <a:xfrm>
              <a:off x="2928938" y="33940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7" name="Freeform 2477"/>
            <p:cNvSpPr>
              <a:spLocks noEditPoints="1"/>
            </p:cNvSpPr>
            <p:nvPr/>
          </p:nvSpPr>
          <p:spPr bwMode="auto">
            <a:xfrm>
              <a:off x="2909888" y="3200400"/>
              <a:ext cx="158750" cy="184150"/>
            </a:xfrm>
            <a:custGeom>
              <a:avLst/>
              <a:gdLst>
                <a:gd name="T0" fmla="*/ 6 w 100"/>
                <a:gd name="T1" fmla="*/ 116 h 116"/>
                <a:gd name="T2" fmla="*/ 6 w 100"/>
                <a:gd name="T3" fmla="*/ 111 h 116"/>
                <a:gd name="T4" fmla="*/ 6 w 100"/>
                <a:gd name="T5" fmla="*/ 111 h 116"/>
                <a:gd name="T6" fmla="*/ 12 w 100"/>
                <a:gd name="T7" fmla="*/ 111 h 116"/>
                <a:gd name="T8" fmla="*/ 12 w 100"/>
                <a:gd name="T9" fmla="*/ 111 h 116"/>
                <a:gd name="T10" fmla="*/ 12 w 100"/>
                <a:gd name="T11" fmla="*/ 105 h 116"/>
                <a:gd name="T12" fmla="*/ 12 w 100"/>
                <a:gd name="T13" fmla="*/ 105 h 116"/>
                <a:gd name="T14" fmla="*/ 17 w 100"/>
                <a:gd name="T15" fmla="*/ 100 h 116"/>
                <a:gd name="T16" fmla="*/ 17 w 100"/>
                <a:gd name="T17" fmla="*/ 100 h 116"/>
                <a:gd name="T18" fmla="*/ 17 w 100"/>
                <a:gd name="T19" fmla="*/ 100 h 116"/>
                <a:gd name="T20" fmla="*/ 23 w 100"/>
                <a:gd name="T21" fmla="*/ 94 h 116"/>
                <a:gd name="T22" fmla="*/ 23 w 100"/>
                <a:gd name="T23" fmla="*/ 94 h 116"/>
                <a:gd name="T24" fmla="*/ 23 w 100"/>
                <a:gd name="T25" fmla="*/ 94 h 116"/>
                <a:gd name="T26" fmla="*/ 23 w 100"/>
                <a:gd name="T27" fmla="*/ 94 h 116"/>
                <a:gd name="T28" fmla="*/ 28 w 100"/>
                <a:gd name="T29" fmla="*/ 88 h 116"/>
                <a:gd name="T30" fmla="*/ 28 w 100"/>
                <a:gd name="T31" fmla="*/ 88 h 116"/>
                <a:gd name="T32" fmla="*/ 28 w 100"/>
                <a:gd name="T33" fmla="*/ 83 h 116"/>
                <a:gd name="T34" fmla="*/ 28 w 100"/>
                <a:gd name="T35" fmla="*/ 83 h 116"/>
                <a:gd name="T36" fmla="*/ 34 w 100"/>
                <a:gd name="T37" fmla="*/ 83 h 116"/>
                <a:gd name="T38" fmla="*/ 34 w 100"/>
                <a:gd name="T39" fmla="*/ 77 h 116"/>
                <a:gd name="T40" fmla="*/ 34 w 100"/>
                <a:gd name="T41" fmla="*/ 77 h 116"/>
                <a:gd name="T42" fmla="*/ 39 w 100"/>
                <a:gd name="T43" fmla="*/ 77 h 116"/>
                <a:gd name="T44" fmla="*/ 39 w 100"/>
                <a:gd name="T45" fmla="*/ 72 h 116"/>
                <a:gd name="T46" fmla="*/ 39 w 100"/>
                <a:gd name="T47" fmla="*/ 72 h 116"/>
                <a:gd name="T48" fmla="*/ 39 w 100"/>
                <a:gd name="T49" fmla="*/ 72 h 116"/>
                <a:gd name="T50" fmla="*/ 45 w 100"/>
                <a:gd name="T51" fmla="*/ 66 h 116"/>
                <a:gd name="T52" fmla="*/ 45 w 100"/>
                <a:gd name="T53" fmla="*/ 66 h 116"/>
                <a:gd name="T54" fmla="*/ 45 w 100"/>
                <a:gd name="T55" fmla="*/ 66 h 116"/>
                <a:gd name="T56" fmla="*/ 50 w 100"/>
                <a:gd name="T57" fmla="*/ 61 h 116"/>
                <a:gd name="T58" fmla="*/ 50 w 100"/>
                <a:gd name="T59" fmla="*/ 61 h 116"/>
                <a:gd name="T60" fmla="*/ 50 w 100"/>
                <a:gd name="T61" fmla="*/ 61 h 116"/>
                <a:gd name="T62" fmla="*/ 50 w 100"/>
                <a:gd name="T63" fmla="*/ 55 h 116"/>
                <a:gd name="T64" fmla="*/ 50 w 100"/>
                <a:gd name="T65" fmla="*/ 55 h 116"/>
                <a:gd name="T66" fmla="*/ 56 w 100"/>
                <a:gd name="T67" fmla="*/ 55 h 116"/>
                <a:gd name="T68" fmla="*/ 56 w 100"/>
                <a:gd name="T69" fmla="*/ 50 h 116"/>
                <a:gd name="T70" fmla="*/ 62 w 100"/>
                <a:gd name="T71" fmla="*/ 50 h 116"/>
                <a:gd name="T72" fmla="*/ 62 w 100"/>
                <a:gd name="T73" fmla="*/ 50 h 116"/>
                <a:gd name="T74" fmla="*/ 62 w 100"/>
                <a:gd name="T75" fmla="*/ 44 h 116"/>
                <a:gd name="T76" fmla="*/ 62 w 100"/>
                <a:gd name="T77" fmla="*/ 44 h 116"/>
                <a:gd name="T78" fmla="*/ 62 w 100"/>
                <a:gd name="T79" fmla="*/ 44 h 116"/>
                <a:gd name="T80" fmla="*/ 67 w 100"/>
                <a:gd name="T81" fmla="*/ 39 h 116"/>
                <a:gd name="T82" fmla="*/ 67 w 100"/>
                <a:gd name="T83" fmla="*/ 39 h 116"/>
                <a:gd name="T84" fmla="*/ 67 w 100"/>
                <a:gd name="T85" fmla="*/ 39 h 116"/>
                <a:gd name="T86" fmla="*/ 73 w 100"/>
                <a:gd name="T87" fmla="*/ 33 h 116"/>
                <a:gd name="T88" fmla="*/ 73 w 100"/>
                <a:gd name="T89" fmla="*/ 33 h 116"/>
                <a:gd name="T90" fmla="*/ 73 w 100"/>
                <a:gd name="T91" fmla="*/ 27 h 116"/>
                <a:gd name="T92" fmla="*/ 73 w 100"/>
                <a:gd name="T93" fmla="*/ 27 h 116"/>
                <a:gd name="T94" fmla="*/ 78 w 100"/>
                <a:gd name="T95" fmla="*/ 27 h 116"/>
                <a:gd name="T96" fmla="*/ 78 w 100"/>
                <a:gd name="T97" fmla="*/ 27 h 116"/>
                <a:gd name="T98" fmla="*/ 78 w 100"/>
                <a:gd name="T99" fmla="*/ 22 h 116"/>
                <a:gd name="T100" fmla="*/ 84 w 100"/>
                <a:gd name="T101" fmla="*/ 22 h 116"/>
                <a:gd name="T102" fmla="*/ 84 w 100"/>
                <a:gd name="T103" fmla="*/ 22 h 116"/>
                <a:gd name="T104" fmla="*/ 84 w 100"/>
                <a:gd name="T105" fmla="*/ 16 h 116"/>
                <a:gd name="T106" fmla="*/ 84 w 100"/>
                <a:gd name="T107" fmla="*/ 16 h 116"/>
                <a:gd name="T108" fmla="*/ 89 w 100"/>
                <a:gd name="T109" fmla="*/ 11 h 116"/>
                <a:gd name="T110" fmla="*/ 89 w 100"/>
                <a:gd name="T111" fmla="*/ 11 h 116"/>
                <a:gd name="T112" fmla="*/ 89 w 100"/>
                <a:gd name="T113" fmla="*/ 11 h 116"/>
                <a:gd name="T114" fmla="*/ 95 w 100"/>
                <a:gd name="T115" fmla="*/ 11 h 116"/>
                <a:gd name="T116" fmla="*/ 95 w 100"/>
                <a:gd name="T117" fmla="*/ 5 h 116"/>
                <a:gd name="T118" fmla="*/ 95 w 100"/>
                <a:gd name="T119" fmla="*/ 5 h 116"/>
                <a:gd name="T120" fmla="*/ 95 w 100"/>
                <a:gd name="T121" fmla="*/ 5 h 116"/>
                <a:gd name="T122" fmla="*/ 100 w 100"/>
                <a:gd name="T123" fmla="*/ 0 h 116"/>
                <a:gd name="T124" fmla="*/ 100 w 100"/>
                <a:gd name="T12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16">
                  <a:moveTo>
                    <a:pt x="0" y="116"/>
                  </a:moveTo>
                  <a:lnTo>
                    <a:pt x="0" y="116"/>
                  </a:lnTo>
                  <a:lnTo>
                    <a:pt x="0" y="116"/>
                  </a:lnTo>
                  <a:lnTo>
                    <a:pt x="0" y="116"/>
                  </a:lnTo>
                  <a:lnTo>
                    <a:pt x="0" y="116"/>
                  </a:lnTo>
                  <a:lnTo>
                    <a:pt x="0" y="116"/>
                  </a:lnTo>
                  <a:lnTo>
                    <a:pt x="0" y="116"/>
                  </a:lnTo>
                  <a:close/>
                  <a:moveTo>
                    <a:pt x="6" y="116"/>
                  </a:moveTo>
                  <a:lnTo>
                    <a:pt x="6" y="116"/>
                  </a:lnTo>
                  <a:lnTo>
                    <a:pt x="6" y="116"/>
                  </a:lnTo>
                  <a:lnTo>
                    <a:pt x="6" y="116"/>
                  </a:lnTo>
                  <a:lnTo>
                    <a:pt x="6" y="116"/>
                  </a:lnTo>
                  <a:lnTo>
                    <a:pt x="6" y="116"/>
                  </a:lnTo>
                  <a:lnTo>
                    <a:pt x="6" y="116"/>
                  </a:lnTo>
                  <a:close/>
                  <a:moveTo>
                    <a:pt x="6" y="116"/>
                  </a:moveTo>
                  <a:lnTo>
                    <a:pt x="6" y="111"/>
                  </a:lnTo>
                  <a:lnTo>
                    <a:pt x="6" y="111"/>
                  </a:lnTo>
                  <a:lnTo>
                    <a:pt x="6" y="111"/>
                  </a:lnTo>
                  <a:lnTo>
                    <a:pt x="6" y="116"/>
                  </a:lnTo>
                  <a:lnTo>
                    <a:pt x="6" y="116"/>
                  </a:lnTo>
                  <a:lnTo>
                    <a:pt x="6" y="116"/>
                  </a:lnTo>
                  <a:close/>
                  <a:moveTo>
                    <a:pt x="6" y="111"/>
                  </a:moveTo>
                  <a:lnTo>
                    <a:pt x="6" y="111"/>
                  </a:lnTo>
                  <a:lnTo>
                    <a:pt x="6" y="111"/>
                  </a:lnTo>
                  <a:lnTo>
                    <a:pt x="6" y="111"/>
                  </a:lnTo>
                  <a:lnTo>
                    <a:pt x="6" y="111"/>
                  </a:lnTo>
                  <a:lnTo>
                    <a:pt x="6" y="111"/>
                  </a:lnTo>
                  <a:lnTo>
                    <a:pt x="6" y="111"/>
                  </a:lnTo>
                  <a:close/>
                  <a:moveTo>
                    <a:pt x="6" y="111"/>
                  </a:moveTo>
                  <a:lnTo>
                    <a:pt x="6" y="111"/>
                  </a:lnTo>
                  <a:lnTo>
                    <a:pt x="6" y="111"/>
                  </a:lnTo>
                  <a:lnTo>
                    <a:pt x="6" y="111"/>
                  </a:lnTo>
                  <a:lnTo>
                    <a:pt x="6" y="111"/>
                  </a:lnTo>
                  <a:lnTo>
                    <a:pt x="6" y="111"/>
                  </a:lnTo>
                  <a:lnTo>
                    <a:pt x="6" y="111"/>
                  </a:lnTo>
                  <a:close/>
                  <a:moveTo>
                    <a:pt x="6" y="111"/>
                  </a:moveTo>
                  <a:lnTo>
                    <a:pt x="6" y="111"/>
                  </a:lnTo>
                  <a:lnTo>
                    <a:pt x="6" y="111"/>
                  </a:lnTo>
                  <a:lnTo>
                    <a:pt x="6" y="111"/>
                  </a:lnTo>
                  <a:lnTo>
                    <a:pt x="6" y="111"/>
                  </a:lnTo>
                  <a:lnTo>
                    <a:pt x="6" y="111"/>
                  </a:lnTo>
                  <a:lnTo>
                    <a:pt x="6" y="111"/>
                  </a:lnTo>
                  <a:close/>
                  <a:moveTo>
                    <a:pt x="6" y="111"/>
                  </a:moveTo>
                  <a:lnTo>
                    <a:pt x="12" y="111"/>
                  </a:lnTo>
                  <a:lnTo>
                    <a:pt x="12" y="111"/>
                  </a:lnTo>
                  <a:lnTo>
                    <a:pt x="12" y="111"/>
                  </a:lnTo>
                  <a:lnTo>
                    <a:pt x="6" y="111"/>
                  </a:lnTo>
                  <a:lnTo>
                    <a:pt x="6" y="111"/>
                  </a:lnTo>
                  <a:lnTo>
                    <a:pt x="6" y="111"/>
                  </a:lnTo>
                  <a:close/>
                  <a:moveTo>
                    <a:pt x="12" y="111"/>
                  </a:moveTo>
                  <a:lnTo>
                    <a:pt x="12" y="105"/>
                  </a:lnTo>
                  <a:lnTo>
                    <a:pt x="12" y="105"/>
                  </a:lnTo>
                  <a:lnTo>
                    <a:pt x="12" y="105"/>
                  </a:lnTo>
                  <a:lnTo>
                    <a:pt x="12" y="111"/>
                  </a:lnTo>
                  <a:lnTo>
                    <a:pt x="12" y="111"/>
                  </a:lnTo>
                  <a:lnTo>
                    <a:pt x="12" y="111"/>
                  </a:lnTo>
                  <a:close/>
                  <a:moveTo>
                    <a:pt x="12" y="105"/>
                  </a:moveTo>
                  <a:lnTo>
                    <a:pt x="12" y="105"/>
                  </a:lnTo>
                  <a:lnTo>
                    <a:pt x="12" y="105"/>
                  </a:lnTo>
                  <a:lnTo>
                    <a:pt x="12" y="105"/>
                  </a:lnTo>
                  <a:lnTo>
                    <a:pt x="12" y="105"/>
                  </a:lnTo>
                  <a:lnTo>
                    <a:pt x="12" y="105"/>
                  </a:lnTo>
                  <a:lnTo>
                    <a:pt x="12" y="105"/>
                  </a:lnTo>
                  <a:close/>
                  <a:moveTo>
                    <a:pt x="12" y="105"/>
                  </a:moveTo>
                  <a:lnTo>
                    <a:pt x="12" y="105"/>
                  </a:lnTo>
                  <a:lnTo>
                    <a:pt x="12" y="105"/>
                  </a:lnTo>
                  <a:lnTo>
                    <a:pt x="12" y="105"/>
                  </a:lnTo>
                  <a:lnTo>
                    <a:pt x="12" y="105"/>
                  </a:lnTo>
                  <a:lnTo>
                    <a:pt x="12" y="105"/>
                  </a:lnTo>
                  <a:lnTo>
                    <a:pt x="12" y="105"/>
                  </a:lnTo>
                  <a:close/>
                  <a:moveTo>
                    <a:pt x="12" y="105"/>
                  </a:moveTo>
                  <a:lnTo>
                    <a:pt x="12" y="105"/>
                  </a:lnTo>
                  <a:lnTo>
                    <a:pt x="12" y="105"/>
                  </a:lnTo>
                  <a:lnTo>
                    <a:pt x="12" y="105"/>
                  </a:lnTo>
                  <a:lnTo>
                    <a:pt x="12" y="105"/>
                  </a:lnTo>
                  <a:lnTo>
                    <a:pt x="12" y="105"/>
                  </a:lnTo>
                  <a:lnTo>
                    <a:pt x="12" y="105"/>
                  </a:lnTo>
                  <a:close/>
                  <a:moveTo>
                    <a:pt x="12" y="105"/>
                  </a:moveTo>
                  <a:lnTo>
                    <a:pt x="12" y="105"/>
                  </a:lnTo>
                  <a:lnTo>
                    <a:pt x="12" y="105"/>
                  </a:lnTo>
                  <a:lnTo>
                    <a:pt x="12" y="105"/>
                  </a:lnTo>
                  <a:lnTo>
                    <a:pt x="12" y="105"/>
                  </a:lnTo>
                  <a:lnTo>
                    <a:pt x="12" y="105"/>
                  </a:lnTo>
                  <a:lnTo>
                    <a:pt x="12" y="105"/>
                  </a:lnTo>
                  <a:close/>
                  <a:moveTo>
                    <a:pt x="12" y="100"/>
                  </a:moveTo>
                  <a:lnTo>
                    <a:pt x="17" y="100"/>
                  </a:lnTo>
                  <a:lnTo>
                    <a:pt x="17" y="100"/>
                  </a:lnTo>
                  <a:lnTo>
                    <a:pt x="17" y="100"/>
                  </a:lnTo>
                  <a:lnTo>
                    <a:pt x="17" y="100"/>
                  </a:lnTo>
                  <a:lnTo>
                    <a:pt x="12" y="100"/>
                  </a:lnTo>
                  <a:lnTo>
                    <a:pt x="12" y="100"/>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17" y="94"/>
                  </a:lnTo>
                  <a:lnTo>
                    <a:pt x="17" y="94"/>
                  </a:lnTo>
                  <a:lnTo>
                    <a:pt x="17" y="94"/>
                  </a:lnTo>
                  <a:lnTo>
                    <a:pt x="17" y="100"/>
                  </a:lnTo>
                  <a:lnTo>
                    <a:pt x="17" y="100"/>
                  </a:lnTo>
                  <a:lnTo>
                    <a:pt x="17" y="100"/>
                  </a:lnTo>
                  <a:close/>
                  <a:moveTo>
                    <a:pt x="17" y="94"/>
                  </a:moveTo>
                  <a:lnTo>
                    <a:pt x="23" y="94"/>
                  </a:lnTo>
                  <a:lnTo>
                    <a:pt x="23" y="94"/>
                  </a:lnTo>
                  <a:lnTo>
                    <a:pt x="23" y="94"/>
                  </a:lnTo>
                  <a:lnTo>
                    <a:pt x="17" y="94"/>
                  </a:lnTo>
                  <a:lnTo>
                    <a:pt x="17" y="94"/>
                  </a:lnTo>
                  <a:lnTo>
                    <a:pt x="17" y="94"/>
                  </a:lnTo>
                  <a:close/>
                  <a:moveTo>
                    <a:pt x="23" y="94"/>
                  </a:moveTo>
                  <a:lnTo>
                    <a:pt x="23" y="94"/>
                  </a:lnTo>
                  <a:lnTo>
                    <a:pt x="23" y="94"/>
                  </a:lnTo>
                  <a:lnTo>
                    <a:pt x="23" y="94"/>
                  </a:lnTo>
                  <a:lnTo>
                    <a:pt x="23" y="94"/>
                  </a:lnTo>
                  <a:lnTo>
                    <a:pt x="23" y="94"/>
                  </a:lnTo>
                  <a:lnTo>
                    <a:pt x="23" y="94"/>
                  </a:lnTo>
                  <a:close/>
                  <a:moveTo>
                    <a:pt x="23" y="94"/>
                  </a:moveTo>
                  <a:lnTo>
                    <a:pt x="23" y="94"/>
                  </a:lnTo>
                  <a:lnTo>
                    <a:pt x="23" y="94"/>
                  </a:lnTo>
                  <a:lnTo>
                    <a:pt x="23" y="94"/>
                  </a:lnTo>
                  <a:lnTo>
                    <a:pt x="23" y="94"/>
                  </a:lnTo>
                  <a:lnTo>
                    <a:pt x="23" y="94"/>
                  </a:lnTo>
                  <a:lnTo>
                    <a:pt x="23" y="94"/>
                  </a:lnTo>
                  <a:close/>
                  <a:moveTo>
                    <a:pt x="23" y="94"/>
                  </a:moveTo>
                  <a:lnTo>
                    <a:pt x="23" y="94"/>
                  </a:lnTo>
                  <a:lnTo>
                    <a:pt x="23" y="94"/>
                  </a:lnTo>
                  <a:lnTo>
                    <a:pt x="23" y="94"/>
                  </a:lnTo>
                  <a:lnTo>
                    <a:pt x="23" y="94"/>
                  </a:lnTo>
                  <a:lnTo>
                    <a:pt x="23" y="94"/>
                  </a:lnTo>
                  <a:lnTo>
                    <a:pt x="23" y="94"/>
                  </a:lnTo>
                  <a:close/>
                  <a:moveTo>
                    <a:pt x="23" y="94"/>
                  </a:moveTo>
                  <a:lnTo>
                    <a:pt x="23" y="88"/>
                  </a:lnTo>
                  <a:lnTo>
                    <a:pt x="23" y="88"/>
                  </a:lnTo>
                  <a:lnTo>
                    <a:pt x="23" y="88"/>
                  </a:lnTo>
                  <a:lnTo>
                    <a:pt x="23" y="94"/>
                  </a:lnTo>
                  <a:lnTo>
                    <a:pt x="23" y="94"/>
                  </a:lnTo>
                  <a:lnTo>
                    <a:pt x="23" y="94"/>
                  </a:lnTo>
                  <a:close/>
                  <a:moveTo>
                    <a:pt x="23" y="88"/>
                  </a:moveTo>
                  <a:lnTo>
                    <a:pt x="23" y="88"/>
                  </a:lnTo>
                  <a:lnTo>
                    <a:pt x="23" y="88"/>
                  </a:lnTo>
                  <a:lnTo>
                    <a:pt x="23" y="88"/>
                  </a:lnTo>
                  <a:lnTo>
                    <a:pt x="23" y="88"/>
                  </a:lnTo>
                  <a:lnTo>
                    <a:pt x="23" y="88"/>
                  </a:lnTo>
                  <a:lnTo>
                    <a:pt x="23" y="88"/>
                  </a:lnTo>
                  <a:close/>
                  <a:moveTo>
                    <a:pt x="23" y="88"/>
                  </a:moveTo>
                  <a:lnTo>
                    <a:pt x="28" y="88"/>
                  </a:lnTo>
                  <a:lnTo>
                    <a:pt x="28" y="88"/>
                  </a:lnTo>
                  <a:lnTo>
                    <a:pt x="28" y="88"/>
                  </a:lnTo>
                  <a:lnTo>
                    <a:pt x="23" y="88"/>
                  </a:lnTo>
                  <a:lnTo>
                    <a:pt x="23" y="88"/>
                  </a:lnTo>
                  <a:lnTo>
                    <a:pt x="23" y="88"/>
                  </a:lnTo>
                  <a:close/>
                  <a:moveTo>
                    <a:pt x="28" y="88"/>
                  </a:moveTo>
                  <a:lnTo>
                    <a:pt x="28" y="88"/>
                  </a:lnTo>
                  <a:lnTo>
                    <a:pt x="28" y="88"/>
                  </a:lnTo>
                  <a:lnTo>
                    <a:pt x="28" y="88"/>
                  </a:lnTo>
                  <a:lnTo>
                    <a:pt x="28" y="88"/>
                  </a:lnTo>
                  <a:lnTo>
                    <a:pt x="28" y="88"/>
                  </a:lnTo>
                  <a:lnTo>
                    <a:pt x="28" y="88"/>
                  </a:lnTo>
                  <a:close/>
                  <a:moveTo>
                    <a:pt x="28" y="88"/>
                  </a:moveTo>
                  <a:lnTo>
                    <a:pt x="28" y="88"/>
                  </a:lnTo>
                  <a:lnTo>
                    <a:pt x="28" y="88"/>
                  </a:lnTo>
                  <a:lnTo>
                    <a:pt x="28" y="88"/>
                  </a:lnTo>
                  <a:lnTo>
                    <a:pt x="28" y="88"/>
                  </a:lnTo>
                  <a:lnTo>
                    <a:pt x="28" y="88"/>
                  </a:lnTo>
                  <a:lnTo>
                    <a:pt x="28" y="88"/>
                  </a:lnTo>
                  <a:close/>
                  <a:moveTo>
                    <a:pt x="28" y="83"/>
                  </a:moveTo>
                  <a:lnTo>
                    <a:pt x="28" y="83"/>
                  </a:lnTo>
                  <a:lnTo>
                    <a:pt x="28" y="83"/>
                  </a:lnTo>
                  <a:lnTo>
                    <a:pt x="28" y="83"/>
                  </a:lnTo>
                  <a:lnTo>
                    <a:pt x="28" y="83"/>
                  </a:lnTo>
                  <a:lnTo>
                    <a:pt x="28" y="83"/>
                  </a:lnTo>
                  <a:lnTo>
                    <a:pt x="28" y="83"/>
                  </a:lnTo>
                  <a:close/>
                  <a:moveTo>
                    <a:pt x="28" y="83"/>
                  </a:moveTo>
                  <a:lnTo>
                    <a:pt x="28" y="83"/>
                  </a:lnTo>
                  <a:lnTo>
                    <a:pt x="28" y="83"/>
                  </a:lnTo>
                  <a:lnTo>
                    <a:pt x="28" y="83"/>
                  </a:lnTo>
                  <a:lnTo>
                    <a:pt x="28" y="83"/>
                  </a:lnTo>
                  <a:lnTo>
                    <a:pt x="28" y="83"/>
                  </a:lnTo>
                  <a:lnTo>
                    <a:pt x="28" y="83"/>
                  </a:lnTo>
                  <a:close/>
                  <a:moveTo>
                    <a:pt x="28" y="83"/>
                  </a:moveTo>
                  <a:lnTo>
                    <a:pt x="28" y="83"/>
                  </a:lnTo>
                  <a:lnTo>
                    <a:pt x="28" y="83"/>
                  </a:lnTo>
                  <a:lnTo>
                    <a:pt x="28" y="83"/>
                  </a:lnTo>
                  <a:lnTo>
                    <a:pt x="28" y="83"/>
                  </a:lnTo>
                  <a:lnTo>
                    <a:pt x="28" y="83"/>
                  </a:lnTo>
                  <a:lnTo>
                    <a:pt x="28" y="83"/>
                  </a:lnTo>
                  <a:close/>
                  <a:moveTo>
                    <a:pt x="34" y="83"/>
                  </a:moveTo>
                  <a:lnTo>
                    <a:pt x="34" y="83"/>
                  </a:lnTo>
                  <a:lnTo>
                    <a:pt x="34" y="83"/>
                  </a:lnTo>
                  <a:lnTo>
                    <a:pt x="34" y="83"/>
                  </a:lnTo>
                  <a:lnTo>
                    <a:pt x="34" y="83"/>
                  </a:lnTo>
                  <a:lnTo>
                    <a:pt x="34" y="83"/>
                  </a:lnTo>
                  <a:lnTo>
                    <a:pt x="34" y="83"/>
                  </a:lnTo>
                  <a:close/>
                  <a:moveTo>
                    <a:pt x="34" y="83"/>
                  </a:moveTo>
                  <a:lnTo>
                    <a:pt x="34" y="77"/>
                  </a:lnTo>
                  <a:lnTo>
                    <a:pt x="34" y="77"/>
                  </a:lnTo>
                  <a:lnTo>
                    <a:pt x="34" y="77"/>
                  </a:lnTo>
                  <a:lnTo>
                    <a:pt x="34" y="83"/>
                  </a:lnTo>
                  <a:lnTo>
                    <a:pt x="34" y="83"/>
                  </a:lnTo>
                  <a:lnTo>
                    <a:pt x="34" y="83"/>
                  </a:lnTo>
                  <a:close/>
                  <a:moveTo>
                    <a:pt x="34" y="77"/>
                  </a:moveTo>
                  <a:lnTo>
                    <a:pt x="34" y="77"/>
                  </a:lnTo>
                  <a:lnTo>
                    <a:pt x="34" y="77"/>
                  </a:lnTo>
                  <a:lnTo>
                    <a:pt x="34" y="77"/>
                  </a:lnTo>
                  <a:lnTo>
                    <a:pt x="34" y="77"/>
                  </a:lnTo>
                  <a:lnTo>
                    <a:pt x="34" y="77"/>
                  </a:lnTo>
                  <a:lnTo>
                    <a:pt x="34" y="77"/>
                  </a:lnTo>
                  <a:close/>
                  <a:moveTo>
                    <a:pt x="34" y="77"/>
                  </a:moveTo>
                  <a:lnTo>
                    <a:pt x="34" y="77"/>
                  </a:lnTo>
                  <a:lnTo>
                    <a:pt x="34" y="77"/>
                  </a:lnTo>
                  <a:lnTo>
                    <a:pt x="34" y="77"/>
                  </a:lnTo>
                  <a:lnTo>
                    <a:pt x="34" y="77"/>
                  </a:lnTo>
                  <a:lnTo>
                    <a:pt x="34" y="77"/>
                  </a:lnTo>
                  <a:lnTo>
                    <a:pt x="34" y="77"/>
                  </a:lnTo>
                  <a:close/>
                  <a:moveTo>
                    <a:pt x="34" y="77"/>
                  </a:moveTo>
                  <a:lnTo>
                    <a:pt x="34" y="77"/>
                  </a:lnTo>
                  <a:lnTo>
                    <a:pt x="34" y="77"/>
                  </a:lnTo>
                  <a:lnTo>
                    <a:pt x="34" y="77"/>
                  </a:lnTo>
                  <a:lnTo>
                    <a:pt x="34" y="77"/>
                  </a:lnTo>
                  <a:lnTo>
                    <a:pt x="34" y="77"/>
                  </a:lnTo>
                  <a:lnTo>
                    <a:pt x="34" y="77"/>
                  </a:lnTo>
                  <a:close/>
                  <a:moveTo>
                    <a:pt x="34" y="77"/>
                  </a:moveTo>
                  <a:lnTo>
                    <a:pt x="39" y="77"/>
                  </a:lnTo>
                  <a:lnTo>
                    <a:pt x="39" y="77"/>
                  </a:lnTo>
                  <a:lnTo>
                    <a:pt x="39" y="77"/>
                  </a:lnTo>
                  <a:lnTo>
                    <a:pt x="34" y="77"/>
                  </a:lnTo>
                  <a:lnTo>
                    <a:pt x="34" y="77"/>
                  </a:lnTo>
                  <a:lnTo>
                    <a:pt x="34" y="77"/>
                  </a:lnTo>
                  <a:close/>
                  <a:moveTo>
                    <a:pt x="39" y="77"/>
                  </a:moveTo>
                  <a:lnTo>
                    <a:pt x="39" y="72"/>
                  </a:lnTo>
                  <a:lnTo>
                    <a:pt x="39" y="72"/>
                  </a:lnTo>
                  <a:lnTo>
                    <a:pt x="39" y="72"/>
                  </a:lnTo>
                  <a:lnTo>
                    <a:pt x="39" y="77"/>
                  </a:lnTo>
                  <a:lnTo>
                    <a:pt x="39" y="77"/>
                  </a:lnTo>
                  <a:lnTo>
                    <a:pt x="39" y="77"/>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45" y="66"/>
                  </a:moveTo>
                  <a:lnTo>
                    <a:pt x="45" y="66"/>
                  </a:lnTo>
                  <a:lnTo>
                    <a:pt x="45" y="66"/>
                  </a:lnTo>
                  <a:lnTo>
                    <a:pt x="45" y="66"/>
                  </a:lnTo>
                  <a:lnTo>
                    <a:pt x="45" y="66"/>
                  </a:lnTo>
                  <a:lnTo>
                    <a:pt x="45" y="66"/>
                  </a:lnTo>
                  <a:lnTo>
                    <a:pt x="45" y="66"/>
                  </a:lnTo>
                  <a:close/>
                  <a:moveTo>
                    <a:pt x="45" y="66"/>
                  </a:moveTo>
                  <a:lnTo>
                    <a:pt x="45" y="66"/>
                  </a:lnTo>
                  <a:lnTo>
                    <a:pt x="45" y="66"/>
                  </a:lnTo>
                  <a:lnTo>
                    <a:pt x="45" y="66"/>
                  </a:lnTo>
                  <a:lnTo>
                    <a:pt x="45" y="66"/>
                  </a:lnTo>
                  <a:lnTo>
                    <a:pt x="45" y="66"/>
                  </a:lnTo>
                  <a:lnTo>
                    <a:pt x="45" y="66"/>
                  </a:lnTo>
                  <a:close/>
                  <a:moveTo>
                    <a:pt x="45" y="66"/>
                  </a:moveTo>
                  <a:lnTo>
                    <a:pt x="45" y="66"/>
                  </a:lnTo>
                  <a:lnTo>
                    <a:pt x="45" y="66"/>
                  </a:lnTo>
                  <a:lnTo>
                    <a:pt x="45" y="66"/>
                  </a:lnTo>
                  <a:lnTo>
                    <a:pt x="45" y="66"/>
                  </a:lnTo>
                  <a:lnTo>
                    <a:pt x="45" y="66"/>
                  </a:lnTo>
                  <a:lnTo>
                    <a:pt x="45" y="66"/>
                  </a:lnTo>
                  <a:close/>
                  <a:moveTo>
                    <a:pt x="45" y="66"/>
                  </a:moveTo>
                  <a:lnTo>
                    <a:pt x="45" y="66"/>
                  </a:lnTo>
                  <a:lnTo>
                    <a:pt x="45" y="66"/>
                  </a:lnTo>
                  <a:lnTo>
                    <a:pt x="45" y="66"/>
                  </a:lnTo>
                  <a:lnTo>
                    <a:pt x="45" y="66"/>
                  </a:lnTo>
                  <a:lnTo>
                    <a:pt x="45" y="66"/>
                  </a:lnTo>
                  <a:lnTo>
                    <a:pt x="45" y="66"/>
                  </a:lnTo>
                  <a:close/>
                  <a:moveTo>
                    <a:pt x="45" y="66"/>
                  </a:moveTo>
                  <a:lnTo>
                    <a:pt x="45" y="61"/>
                  </a:lnTo>
                  <a:lnTo>
                    <a:pt x="45" y="61"/>
                  </a:lnTo>
                  <a:lnTo>
                    <a:pt x="45" y="61"/>
                  </a:lnTo>
                  <a:lnTo>
                    <a:pt x="45" y="66"/>
                  </a:lnTo>
                  <a:lnTo>
                    <a:pt x="45" y="66"/>
                  </a:lnTo>
                  <a:lnTo>
                    <a:pt x="45" y="66"/>
                  </a:lnTo>
                  <a:close/>
                  <a:moveTo>
                    <a:pt x="45" y="61"/>
                  </a:moveTo>
                  <a:lnTo>
                    <a:pt x="50" y="61"/>
                  </a:lnTo>
                  <a:lnTo>
                    <a:pt x="50" y="61"/>
                  </a:lnTo>
                  <a:lnTo>
                    <a:pt x="50" y="61"/>
                  </a:lnTo>
                  <a:lnTo>
                    <a:pt x="45" y="61"/>
                  </a:lnTo>
                  <a:lnTo>
                    <a:pt x="45" y="61"/>
                  </a:lnTo>
                  <a:lnTo>
                    <a:pt x="45"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55"/>
                  </a:lnTo>
                  <a:lnTo>
                    <a:pt x="50" y="55"/>
                  </a:lnTo>
                  <a:lnTo>
                    <a:pt x="50" y="55"/>
                  </a:lnTo>
                  <a:lnTo>
                    <a:pt x="50" y="61"/>
                  </a:lnTo>
                  <a:lnTo>
                    <a:pt x="50" y="61"/>
                  </a:lnTo>
                  <a:lnTo>
                    <a:pt x="50" y="61"/>
                  </a:lnTo>
                  <a:close/>
                  <a:moveTo>
                    <a:pt x="50" y="55"/>
                  </a:moveTo>
                  <a:lnTo>
                    <a:pt x="50" y="55"/>
                  </a:lnTo>
                  <a:lnTo>
                    <a:pt x="50" y="55"/>
                  </a:lnTo>
                  <a:lnTo>
                    <a:pt x="50" y="55"/>
                  </a:lnTo>
                  <a:lnTo>
                    <a:pt x="50" y="55"/>
                  </a:lnTo>
                  <a:lnTo>
                    <a:pt x="50" y="55"/>
                  </a:lnTo>
                  <a:lnTo>
                    <a:pt x="50" y="55"/>
                  </a:lnTo>
                  <a:close/>
                  <a:moveTo>
                    <a:pt x="50" y="55"/>
                  </a:moveTo>
                  <a:lnTo>
                    <a:pt x="56" y="55"/>
                  </a:lnTo>
                  <a:lnTo>
                    <a:pt x="56" y="55"/>
                  </a:lnTo>
                  <a:lnTo>
                    <a:pt x="56" y="55"/>
                  </a:lnTo>
                  <a:lnTo>
                    <a:pt x="56" y="55"/>
                  </a:lnTo>
                  <a:lnTo>
                    <a:pt x="50" y="55"/>
                  </a:lnTo>
                  <a:lnTo>
                    <a:pt x="50" y="55"/>
                  </a:lnTo>
                  <a:close/>
                  <a:moveTo>
                    <a:pt x="56" y="55"/>
                  </a:moveTo>
                  <a:lnTo>
                    <a:pt x="56" y="55"/>
                  </a:lnTo>
                  <a:lnTo>
                    <a:pt x="56" y="55"/>
                  </a:lnTo>
                  <a:lnTo>
                    <a:pt x="56" y="55"/>
                  </a:lnTo>
                  <a:lnTo>
                    <a:pt x="56" y="55"/>
                  </a:lnTo>
                  <a:lnTo>
                    <a:pt x="56" y="55"/>
                  </a:lnTo>
                  <a:lnTo>
                    <a:pt x="56" y="55"/>
                  </a:lnTo>
                  <a:close/>
                  <a:moveTo>
                    <a:pt x="56" y="55"/>
                  </a:moveTo>
                  <a:lnTo>
                    <a:pt x="56" y="55"/>
                  </a:lnTo>
                  <a:lnTo>
                    <a:pt x="56" y="55"/>
                  </a:lnTo>
                  <a:lnTo>
                    <a:pt x="56" y="55"/>
                  </a:lnTo>
                  <a:lnTo>
                    <a:pt x="56" y="55"/>
                  </a:lnTo>
                  <a:lnTo>
                    <a:pt x="56" y="55"/>
                  </a:lnTo>
                  <a:lnTo>
                    <a:pt x="56" y="55"/>
                  </a:lnTo>
                  <a:close/>
                  <a:moveTo>
                    <a:pt x="56" y="50"/>
                  </a:moveTo>
                  <a:lnTo>
                    <a:pt x="56" y="50"/>
                  </a:lnTo>
                  <a:lnTo>
                    <a:pt x="56" y="50"/>
                  </a:lnTo>
                  <a:lnTo>
                    <a:pt x="56" y="50"/>
                  </a:lnTo>
                  <a:lnTo>
                    <a:pt x="56" y="50"/>
                  </a:lnTo>
                  <a:lnTo>
                    <a:pt x="56" y="50"/>
                  </a:lnTo>
                  <a:lnTo>
                    <a:pt x="56" y="50"/>
                  </a:lnTo>
                  <a:close/>
                  <a:moveTo>
                    <a:pt x="56" y="50"/>
                  </a:moveTo>
                  <a:lnTo>
                    <a:pt x="56" y="50"/>
                  </a:lnTo>
                  <a:lnTo>
                    <a:pt x="56" y="50"/>
                  </a:lnTo>
                  <a:lnTo>
                    <a:pt x="56" y="50"/>
                  </a:lnTo>
                  <a:lnTo>
                    <a:pt x="56" y="50"/>
                  </a:lnTo>
                  <a:lnTo>
                    <a:pt x="56" y="50"/>
                  </a:lnTo>
                  <a:lnTo>
                    <a:pt x="56" y="50"/>
                  </a:lnTo>
                  <a:close/>
                  <a:moveTo>
                    <a:pt x="56" y="50"/>
                  </a:moveTo>
                  <a:lnTo>
                    <a:pt x="56" y="50"/>
                  </a:lnTo>
                  <a:lnTo>
                    <a:pt x="62" y="50"/>
                  </a:lnTo>
                  <a:lnTo>
                    <a:pt x="62" y="50"/>
                  </a:lnTo>
                  <a:lnTo>
                    <a:pt x="56" y="50"/>
                  </a:lnTo>
                  <a:lnTo>
                    <a:pt x="56" y="50"/>
                  </a:lnTo>
                  <a:lnTo>
                    <a:pt x="56" y="50"/>
                  </a:lnTo>
                  <a:close/>
                  <a:moveTo>
                    <a:pt x="62" y="50"/>
                  </a:moveTo>
                  <a:lnTo>
                    <a:pt x="62" y="50"/>
                  </a:lnTo>
                  <a:lnTo>
                    <a:pt x="62" y="50"/>
                  </a:lnTo>
                  <a:lnTo>
                    <a:pt x="62" y="50"/>
                  </a:lnTo>
                  <a:lnTo>
                    <a:pt x="62" y="50"/>
                  </a:lnTo>
                  <a:lnTo>
                    <a:pt x="62" y="50"/>
                  </a:lnTo>
                  <a:lnTo>
                    <a:pt x="62" y="50"/>
                  </a:lnTo>
                  <a:close/>
                  <a:moveTo>
                    <a:pt x="62" y="50"/>
                  </a:moveTo>
                  <a:lnTo>
                    <a:pt x="62" y="44"/>
                  </a:lnTo>
                  <a:lnTo>
                    <a:pt x="62" y="44"/>
                  </a:lnTo>
                  <a:lnTo>
                    <a:pt x="62" y="44"/>
                  </a:lnTo>
                  <a:lnTo>
                    <a:pt x="62" y="50"/>
                  </a:lnTo>
                  <a:lnTo>
                    <a:pt x="62" y="50"/>
                  </a:lnTo>
                  <a:lnTo>
                    <a:pt x="62" y="50"/>
                  </a:lnTo>
                  <a:close/>
                  <a:moveTo>
                    <a:pt x="62" y="44"/>
                  </a:moveTo>
                  <a:lnTo>
                    <a:pt x="62" y="44"/>
                  </a:lnTo>
                  <a:lnTo>
                    <a:pt x="62" y="44"/>
                  </a:lnTo>
                  <a:lnTo>
                    <a:pt x="62" y="44"/>
                  </a:lnTo>
                  <a:lnTo>
                    <a:pt x="62" y="44"/>
                  </a:lnTo>
                  <a:lnTo>
                    <a:pt x="62" y="44"/>
                  </a:lnTo>
                  <a:lnTo>
                    <a:pt x="62" y="44"/>
                  </a:lnTo>
                  <a:close/>
                  <a:moveTo>
                    <a:pt x="62" y="44"/>
                  </a:moveTo>
                  <a:lnTo>
                    <a:pt x="62" y="44"/>
                  </a:lnTo>
                  <a:lnTo>
                    <a:pt x="62" y="44"/>
                  </a:lnTo>
                  <a:lnTo>
                    <a:pt x="62" y="44"/>
                  </a:lnTo>
                  <a:lnTo>
                    <a:pt x="62" y="44"/>
                  </a:lnTo>
                  <a:lnTo>
                    <a:pt x="62" y="44"/>
                  </a:lnTo>
                  <a:lnTo>
                    <a:pt x="62" y="44"/>
                  </a:lnTo>
                  <a:close/>
                  <a:moveTo>
                    <a:pt x="62" y="44"/>
                  </a:moveTo>
                  <a:lnTo>
                    <a:pt x="62" y="44"/>
                  </a:lnTo>
                  <a:lnTo>
                    <a:pt x="62" y="44"/>
                  </a:lnTo>
                  <a:lnTo>
                    <a:pt x="62" y="44"/>
                  </a:lnTo>
                  <a:lnTo>
                    <a:pt x="62" y="44"/>
                  </a:lnTo>
                  <a:lnTo>
                    <a:pt x="62" y="44"/>
                  </a:lnTo>
                  <a:lnTo>
                    <a:pt x="62" y="44"/>
                  </a:lnTo>
                  <a:close/>
                  <a:moveTo>
                    <a:pt x="62" y="44"/>
                  </a:moveTo>
                  <a:lnTo>
                    <a:pt x="67" y="44"/>
                  </a:lnTo>
                  <a:lnTo>
                    <a:pt x="67" y="44"/>
                  </a:lnTo>
                  <a:lnTo>
                    <a:pt x="67" y="44"/>
                  </a:lnTo>
                  <a:lnTo>
                    <a:pt x="62" y="44"/>
                  </a:lnTo>
                  <a:lnTo>
                    <a:pt x="62" y="44"/>
                  </a:lnTo>
                  <a:lnTo>
                    <a:pt x="62" y="44"/>
                  </a:lnTo>
                  <a:close/>
                  <a:moveTo>
                    <a:pt x="67" y="44"/>
                  </a:moveTo>
                  <a:lnTo>
                    <a:pt x="67" y="39"/>
                  </a:lnTo>
                  <a:lnTo>
                    <a:pt x="67" y="39"/>
                  </a:lnTo>
                  <a:lnTo>
                    <a:pt x="67" y="39"/>
                  </a:lnTo>
                  <a:lnTo>
                    <a:pt x="67" y="44"/>
                  </a:lnTo>
                  <a:lnTo>
                    <a:pt x="67" y="44"/>
                  </a:lnTo>
                  <a:lnTo>
                    <a:pt x="67" y="44"/>
                  </a:lnTo>
                  <a:close/>
                  <a:moveTo>
                    <a:pt x="67" y="39"/>
                  </a:moveTo>
                  <a:lnTo>
                    <a:pt x="67" y="39"/>
                  </a:lnTo>
                  <a:lnTo>
                    <a:pt x="67" y="39"/>
                  </a:lnTo>
                  <a:lnTo>
                    <a:pt x="67" y="39"/>
                  </a:lnTo>
                  <a:lnTo>
                    <a:pt x="67" y="39"/>
                  </a:lnTo>
                  <a:lnTo>
                    <a:pt x="67" y="39"/>
                  </a:lnTo>
                  <a:lnTo>
                    <a:pt x="67" y="39"/>
                  </a:lnTo>
                  <a:close/>
                  <a:moveTo>
                    <a:pt x="67" y="39"/>
                  </a:moveTo>
                  <a:lnTo>
                    <a:pt x="67" y="39"/>
                  </a:lnTo>
                  <a:lnTo>
                    <a:pt x="67" y="39"/>
                  </a:lnTo>
                  <a:lnTo>
                    <a:pt x="67" y="39"/>
                  </a:lnTo>
                  <a:lnTo>
                    <a:pt x="67" y="39"/>
                  </a:lnTo>
                  <a:lnTo>
                    <a:pt x="67" y="39"/>
                  </a:lnTo>
                  <a:lnTo>
                    <a:pt x="67" y="39"/>
                  </a:lnTo>
                  <a:close/>
                  <a:moveTo>
                    <a:pt x="67" y="39"/>
                  </a:moveTo>
                  <a:lnTo>
                    <a:pt x="67" y="39"/>
                  </a:lnTo>
                  <a:lnTo>
                    <a:pt x="67" y="39"/>
                  </a:lnTo>
                  <a:lnTo>
                    <a:pt x="67" y="39"/>
                  </a:lnTo>
                  <a:lnTo>
                    <a:pt x="67" y="39"/>
                  </a:lnTo>
                  <a:lnTo>
                    <a:pt x="67" y="39"/>
                  </a:lnTo>
                  <a:lnTo>
                    <a:pt x="67" y="39"/>
                  </a:lnTo>
                  <a:close/>
                  <a:moveTo>
                    <a:pt x="67" y="39"/>
                  </a:moveTo>
                  <a:lnTo>
                    <a:pt x="67" y="39"/>
                  </a:lnTo>
                  <a:lnTo>
                    <a:pt x="67" y="39"/>
                  </a:lnTo>
                  <a:lnTo>
                    <a:pt x="67" y="39"/>
                  </a:lnTo>
                  <a:lnTo>
                    <a:pt x="67" y="39"/>
                  </a:lnTo>
                  <a:lnTo>
                    <a:pt x="67" y="39"/>
                  </a:lnTo>
                  <a:lnTo>
                    <a:pt x="67" y="39"/>
                  </a:lnTo>
                  <a:close/>
                  <a:moveTo>
                    <a:pt x="73" y="33"/>
                  </a:moveTo>
                  <a:lnTo>
                    <a:pt x="73" y="33"/>
                  </a:lnTo>
                  <a:lnTo>
                    <a:pt x="73" y="33"/>
                  </a:lnTo>
                  <a:lnTo>
                    <a:pt x="73" y="33"/>
                  </a:lnTo>
                  <a:lnTo>
                    <a:pt x="73" y="33"/>
                  </a:lnTo>
                  <a:lnTo>
                    <a:pt x="73" y="33"/>
                  </a:lnTo>
                  <a:lnTo>
                    <a:pt x="73" y="33"/>
                  </a:lnTo>
                  <a:close/>
                  <a:moveTo>
                    <a:pt x="73" y="33"/>
                  </a:moveTo>
                  <a:lnTo>
                    <a:pt x="73" y="33"/>
                  </a:lnTo>
                  <a:lnTo>
                    <a:pt x="73" y="33"/>
                  </a:lnTo>
                  <a:lnTo>
                    <a:pt x="73" y="33"/>
                  </a:lnTo>
                  <a:lnTo>
                    <a:pt x="73" y="33"/>
                  </a:lnTo>
                  <a:lnTo>
                    <a:pt x="73" y="33"/>
                  </a:lnTo>
                  <a:lnTo>
                    <a:pt x="73" y="33"/>
                  </a:lnTo>
                  <a:close/>
                  <a:moveTo>
                    <a:pt x="73" y="33"/>
                  </a:moveTo>
                  <a:lnTo>
                    <a:pt x="73" y="33"/>
                  </a:lnTo>
                  <a:lnTo>
                    <a:pt x="73" y="33"/>
                  </a:lnTo>
                  <a:lnTo>
                    <a:pt x="73" y="33"/>
                  </a:lnTo>
                  <a:lnTo>
                    <a:pt x="73" y="33"/>
                  </a:lnTo>
                  <a:lnTo>
                    <a:pt x="73" y="33"/>
                  </a:lnTo>
                  <a:lnTo>
                    <a:pt x="73" y="33"/>
                  </a:lnTo>
                  <a:close/>
                  <a:moveTo>
                    <a:pt x="73" y="33"/>
                  </a:moveTo>
                  <a:lnTo>
                    <a:pt x="73" y="33"/>
                  </a:lnTo>
                  <a:lnTo>
                    <a:pt x="73" y="33"/>
                  </a:lnTo>
                  <a:lnTo>
                    <a:pt x="73" y="33"/>
                  </a:lnTo>
                  <a:lnTo>
                    <a:pt x="73" y="33"/>
                  </a:lnTo>
                  <a:lnTo>
                    <a:pt x="73" y="33"/>
                  </a:lnTo>
                  <a:lnTo>
                    <a:pt x="73" y="33"/>
                  </a:lnTo>
                  <a:close/>
                  <a:moveTo>
                    <a:pt x="73" y="33"/>
                  </a:moveTo>
                  <a:lnTo>
                    <a:pt x="73" y="27"/>
                  </a:lnTo>
                  <a:lnTo>
                    <a:pt x="73" y="27"/>
                  </a:lnTo>
                  <a:lnTo>
                    <a:pt x="73" y="27"/>
                  </a:lnTo>
                  <a:lnTo>
                    <a:pt x="73" y="33"/>
                  </a:lnTo>
                  <a:lnTo>
                    <a:pt x="73" y="33"/>
                  </a:lnTo>
                  <a:lnTo>
                    <a:pt x="73" y="33"/>
                  </a:lnTo>
                  <a:close/>
                  <a:moveTo>
                    <a:pt x="73" y="27"/>
                  </a:moveTo>
                  <a:lnTo>
                    <a:pt x="78" y="27"/>
                  </a:lnTo>
                  <a:lnTo>
                    <a:pt x="78" y="27"/>
                  </a:lnTo>
                  <a:lnTo>
                    <a:pt x="78" y="27"/>
                  </a:lnTo>
                  <a:lnTo>
                    <a:pt x="73" y="27"/>
                  </a:lnTo>
                  <a:lnTo>
                    <a:pt x="73" y="27"/>
                  </a:lnTo>
                  <a:lnTo>
                    <a:pt x="73" y="27"/>
                  </a:lnTo>
                  <a:close/>
                  <a:moveTo>
                    <a:pt x="78" y="27"/>
                  </a:moveTo>
                  <a:lnTo>
                    <a:pt x="78" y="27"/>
                  </a:lnTo>
                  <a:lnTo>
                    <a:pt x="78" y="27"/>
                  </a:lnTo>
                  <a:lnTo>
                    <a:pt x="78" y="27"/>
                  </a:lnTo>
                  <a:lnTo>
                    <a:pt x="78" y="27"/>
                  </a:lnTo>
                  <a:lnTo>
                    <a:pt x="78" y="27"/>
                  </a:lnTo>
                  <a:lnTo>
                    <a:pt x="78" y="27"/>
                  </a:lnTo>
                  <a:close/>
                  <a:moveTo>
                    <a:pt x="78" y="27"/>
                  </a:moveTo>
                  <a:lnTo>
                    <a:pt x="78" y="27"/>
                  </a:lnTo>
                  <a:lnTo>
                    <a:pt x="78" y="27"/>
                  </a:lnTo>
                  <a:lnTo>
                    <a:pt x="78" y="27"/>
                  </a:lnTo>
                  <a:lnTo>
                    <a:pt x="78" y="27"/>
                  </a:lnTo>
                  <a:lnTo>
                    <a:pt x="78" y="27"/>
                  </a:lnTo>
                  <a:lnTo>
                    <a:pt x="78" y="27"/>
                  </a:lnTo>
                  <a:close/>
                  <a:moveTo>
                    <a:pt x="78" y="27"/>
                  </a:moveTo>
                  <a:lnTo>
                    <a:pt x="78" y="27"/>
                  </a:lnTo>
                  <a:lnTo>
                    <a:pt x="78" y="27"/>
                  </a:lnTo>
                  <a:lnTo>
                    <a:pt x="78" y="27"/>
                  </a:lnTo>
                  <a:lnTo>
                    <a:pt x="78" y="27"/>
                  </a:lnTo>
                  <a:lnTo>
                    <a:pt x="78" y="27"/>
                  </a:lnTo>
                  <a:lnTo>
                    <a:pt x="78" y="27"/>
                  </a:lnTo>
                  <a:close/>
                  <a:moveTo>
                    <a:pt x="78" y="27"/>
                  </a:moveTo>
                  <a:lnTo>
                    <a:pt x="78" y="22"/>
                  </a:lnTo>
                  <a:lnTo>
                    <a:pt x="78" y="22"/>
                  </a:lnTo>
                  <a:lnTo>
                    <a:pt x="78" y="22"/>
                  </a:lnTo>
                  <a:lnTo>
                    <a:pt x="78" y="27"/>
                  </a:lnTo>
                  <a:lnTo>
                    <a:pt x="78" y="27"/>
                  </a:lnTo>
                  <a:lnTo>
                    <a:pt x="78" y="27"/>
                  </a:lnTo>
                  <a:close/>
                  <a:moveTo>
                    <a:pt x="78" y="22"/>
                  </a:moveTo>
                  <a:lnTo>
                    <a:pt x="78" y="22"/>
                  </a:lnTo>
                  <a:lnTo>
                    <a:pt x="78" y="22"/>
                  </a:lnTo>
                  <a:lnTo>
                    <a:pt x="78" y="22"/>
                  </a:lnTo>
                  <a:lnTo>
                    <a:pt x="78" y="22"/>
                  </a:lnTo>
                  <a:lnTo>
                    <a:pt x="78" y="22"/>
                  </a:lnTo>
                  <a:lnTo>
                    <a:pt x="78" y="22"/>
                  </a:lnTo>
                  <a:close/>
                  <a:moveTo>
                    <a:pt x="78" y="22"/>
                  </a:moveTo>
                  <a:lnTo>
                    <a:pt x="84" y="22"/>
                  </a:lnTo>
                  <a:lnTo>
                    <a:pt x="84" y="22"/>
                  </a:lnTo>
                  <a:lnTo>
                    <a:pt x="84" y="22"/>
                  </a:lnTo>
                  <a:lnTo>
                    <a:pt x="84" y="22"/>
                  </a:lnTo>
                  <a:lnTo>
                    <a:pt x="78" y="22"/>
                  </a:lnTo>
                  <a:lnTo>
                    <a:pt x="78" y="22"/>
                  </a:lnTo>
                  <a:close/>
                  <a:moveTo>
                    <a:pt x="84" y="22"/>
                  </a:moveTo>
                  <a:lnTo>
                    <a:pt x="84" y="22"/>
                  </a:lnTo>
                  <a:lnTo>
                    <a:pt x="84" y="22"/>
                  </a:lnTo>
                  <a:lnTo>
                    <a:pt x="84" y="22"/>
                  </a:lnTo>
                  <a:lnTo>
                    <a:pt x="84" y="22"/>
                  </a:lnTo>
                  <a:lnTo>
                    <a:pt x="84" y="22"/>
                  </a:lnTo>
                  <a:lnTo>
                    <a:pt x="84" y="22"/>
                  </a:lnTo>
                  <a:close/>
                  <a:moveTo>
                    <a:pt x="84" y="22"/>
                  </a:moveTo>
                  <a:lnTo>
                    <a:pt x="84" y="22"/>
                  </a:lnTo>
                  <a:lnTo>
                    <a:pt x="84" y="22"/>
                  </a:lnTo>
                  <a:lnTo>
                    <a:pt x="84" y="22"/>
                  </a:lnTo>
                  <a:lnTo>
                    <a:pt x="84" y="22"/>
                  </a:lnTo>
                  <a:lnTo>
                    <a:pt x="84" y="22"/>
                  </a:lnTo>
                  <a:lnTo>
                    <a:pt x="84" y="22"/>
                  </a:lnTo>
                  <a:close/>
                  <a:moveTo>
                    <a:pt x="84" y="16"/>
                  </a:moveTo>
                  <a:lnTo>
                    <a:pt x="84" y="16"/>
                  </a:lnTo>
                  <a:lnTo>
                    <a:pt x="84" y="16"/>
                  </a:lnTo>
                  <a:lnTo>
                    <a:pt x="84" y="16"/>
                  </a:lnTo>
                  <a:lnTo>
                    <a:pt x="84" y="16"/>
                  </a:lnTo>
                  <a:lnTo>
                    <a:pt x="84" y="16"/>
                  </a:lnTo>
                  <a:lnTo>
                    <a:pt x="84" y="16"/>
                  </a:lnTo>
                  <a:close/>
                  <a:moveTo>
                    <a:pt x="84" y="16"/>
                  </a:moveTo>
                  <a:lnTo>
                    <a:pt x="84" y="16"/>
                  </a:lnTo>
                  <a:lnTo>
                    <a:pt x="84" y="16"/>
                  </a:lnTo>
                  <a:lnTo>
                    <a:pt x="84" y="16"/>
                  </a:lnTo>
                  <a:lnTo>
                    <a:pt x="84" y="16"/>
                  </a:lnTo>
                  <a:lnTo>
                    <a:pt x="84" y="16"/>
                  </a:lnTo>
                  <a:lnTo>
                    <a:pt x="84" y="16"/>
                  </a:lnTo>
                  <a:close/>
                  <a:moveTo>
                    <a:pt x="84" y="16"/>
                  </a:moveTo>
                  <a:lnTo>
                    <a:pt x="89" y="16"/>
                  </a:lnTo>
                  <a:lnTo>
                    <a:pt x="89" y="16"/>
                  </a:lnTo>
                  <a:lnTo>
                    <a:pt x="89" y="16"/>
                  </a:lnTo>
                  <a:lnTo>
                    <a:pt x="84" y="16"/>
                  </a:lnTo>
                  <a:lnTo>
                    <a:pt x="84" y="16"/>
                  </a:lnTo>
                  <a:lnTo>
                    <a:pt x="84" y="16"/>
                  </a:lnTo>
                  <a:close/>
                  <a:moveTo>
                    <a:pt x="89" y="16"/>
                  </a:moveTo>
                  <a:lnTo>
                    <a:pt x="89" y="16"/>
                  </a:lnTo>
                  <a:lnTo>
                    <a:pt x="89" y="16"/>
                  </a:lnTo>
                  <a:lnTo>
                    <a:pt x="89" y="16"/>
                  </a:lnTo>
                  <a:lnTo>
                    <a:pt x="89" y="16"/>
                  </a:lnTo>
                  <a:lnTo>
                    <a:pt x="89" y="16"/>
                  </a:lnTo>
                  <a:lnTo>
                    <a:pt x="89" y="16"/>
                  </a:lnTo>
                  <a:close/>
                  <a:moveTo>
                    <a:pt x="89" y="16"/>
                  </a:moveTo>
                  <a:lnTo>
                    <a:pt x="89" y="11"/>
                  </a:lnTo>
                  <a:lnTo>
                    <a:pt x="89" y="11"/>
                  </a:lnTo>
                  <a:lnTo>
                    <a:pt x="89" y="11"/>
                  </a:lnTo>
                  <a:lnTo>
                    <a:pt x="89" y="16"/>
                  </a:lnTo>
                  <a:lnTo>
                    <a:pt x="89" y="16"/>
                  </a:lnTo>
                  <a:lnTo>
                    <a:pt x="89" y="16"/>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95" y="11"/>
                  </a:lnTo>
                  <a:lnTo>
                    <a:pt x="95" y="11"/>
                  </a:lnTo>
                  <a:lnTo>
                    <a:pt x="95" y="11"/>
                  </a:lnTo>
                  <a:lnTo>
                    <a:pt x="89" y="11"/>
                  </a:lnTo>
                  <a:lnTo>
                    <a:pt x="89" y="11"/>
                  </a:lnTo>
                  <a:lnTo>
                    <a:pt x="89" y="11"/>
                  </a:lnTo>
                  <a:close/>
                  <a:moveTo>
                    <a:pt x="95" y="11"/>
                  </a:moveTo>
                  <a:lnTo>
                    <a:pt x="95" y="5"/>
                  </a:lnTo>
                  <a:lnTo>
                    <a:pt x="95" y="5"/>
                  </a:lnTo>
                  <a:lnTo>
                    <a:pt x="95" y="5"/>
                  </a:lnTo>
                  <a:lnTo>
                    <a:pt x="95" y="11"/>
                  </a:lnTo>
                  <a:lnTo>
                    <a:pt x="95" y="11"/>
                  </a:lnTo>
                  <a:lnTo>
                    <a:pt x="95" y="11"/>
                  </a:lnTo>
                  <a:close/>
                  <a:moveTo>
                    <a:pt x="95" y="5"/>
                  </a:moveTo>
                  <a:lnTo>
                    <a:pt x="95" y="5"/>
                  </a:lnTo>
                  <a:lnTo>
                    <a:pt x="95" y="5"/>
                  </a:lnTo>
                  <a:lnTo>
                    <a:pt x="95" y="5"/>
                  </a:lnTo>
                  <a:lnTo>
                    <a:pt x="95" y="5"/>
                  </a:lnTo>
                  <a:lnTo>
                    <a:pt x="95" y="5"/>
                  </a:lnTo>
                  <a:lnTo>
                    <a:pt x="95" y="5"/>
                  </a:lnTo>
                  <a:close/>
                  <a:moveTo>
                    <a:pt x="95" y="5"/>
                  </a:moveTo>
                  <a:lnTo>
                    <a:pt x="95" y="5"/>
                  </a:lnTo>
                  <a:lnTo>
                    <a:pt x="95" y="5"/>
                  </a:lnTo>
                  <a:lnTo>
                    <a:pt x="95" y="5"/>
                  </a:lnTo>
                  <a:lnTo>
                    <a:pt x="95" y="5"/>
                  </a:lnTo>
                  <a:lnTo>
                    <a:pt x="95" y="5"/>
                  </a:lnTo>
                  <a:lnTo>
                    <a:pt x="95" y="5"/>
                  </a:lnTo>
                  <a:close/>
                  <a:moveTo>
                    <a:pt x="95" y="5"/>
                  </a:moveTo>
                  <a:lnTo>
                    <a:pt x="95" y="5"/>
                  </a:lnTo>
                  <a:lnTo>
                    <a:pt x="95" y="5"/>
                  </a:lnTo>
                  <a:lnTo>
                    <a:pt x="95" y="5"/>
                  </a:lnTo>
                  <a:lnTo>
                    <a:pt x="95" y="5"/>
                  </a:lnTo>
                  <a:lnTo>
                    <a:pt x="95" y="5"/>
                  </a:lnTo>
                  <a:lnTo>
                    <a:pt x="95" y="5"/>
                  </a:lnTo>
                  <a:close/>
                  <a:moveTo>
                    <a:pt x="95" y="5"/>
                  </a:moveTo>
                  <a:lnTo>
                    <a:pt x="95" y="5"/>
                  </a:lnTo>
                  <a:lnTo>
                    <a:pt x="95" y="5"/>
                  </a:lnTo>
                  <a:lnTo>
                    <a:pt x="95" y="5"/>
                  </a:lnTo>
                  <a:lnTo>
                    <a:pt x="95" y="5"/>
                  </a:lnTo>
                  <a:lnTo>
                    <a:pt x="95" y="5"/>
                  </a:lnTo>
                  <a:lnTo>
                    <a:pt x="95" y="5"/>
                  </a:lnTo>
                  <a:close/>
                  <a:moveTo>
                    <a:pt x="100" y="0"/>
                  </a:moveTo>
                  <a:lnTo>
                    <a:pt x="100" y="0"/>
                  </a:lnTo>
                  <a:lnTo>
                    <a:pt x="100" y="0"/>
                  </a:lnTo>
                  <a:lnTo>
                    <a:pt x="100" y="0"/>
                  </a:lnTo>
                  <a:lnTo>
                    <a:pt x="100" y="0"/>
                  </a:lnTo>
                  <a:lnTo>
                    <a:pt x="100" y="0"/>
                  </a:lnTo>
                  <a:lnTo>
                    <a:pt x="100" y="0"/>
                  </a:lnTo>
                  <a:close/>
                  <a:moveTo>
                    <a:pt x="100" y="0"/>
                  </a:moveTo>
                  <a:lnTo>
                    <a:pt x="100" y="0"/>
                  </a:lnTo>
                  <a:lnTo>
                    <a:pt x="100" y="0"/>
                  </a:lnTo>
                  <a:lnTo>
                    <a:pt x="100" y="0"/>
                  </a:lnTo>
                  <a:lnTo>
                    <a:pt x="100" y="0"/>
                  </a:lnTo>
                  <a:lnTo>
                    <a:pt x="100" y="0"/>
                  </a:lnTo>
                  <a:lnTo>
                    <a:pt x="100" y="0"/>
                  </a:lnTo>
                  <a:close/>
                  <a:moveTo>
                    <a:pt x="100" y="0"/>
                  </a:moveTo>
                  <a:lnTo>
                    <a:pt x="100" y="0"/>
                  </a:lnTo>
                  <a:lnTo>
                    <a:pt x="100" y="0"/>
                  </a:lnTo>
                  <a:lnTo>
                    <a:pt x="100" y="0"/>
                  </a:lnTo>
                  <a:lnTo>
                    <a:pt x="100" y="0"/>
                  </a:lnTo>
                  <a:lnTo>
                    <a:pt x="100" y="0"/>
                  </a:lnTo>
                  <a:lnTo>
                    <a:pt x="10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8" name="Freeform 2478"/>
            <p:cNvSpPr>
              <a:spLocks noEditPoints="1"/>
            </p:cNvSpPr>
            <p:nvPr/>
          </p:nvSpPr>
          <p:spPr bwMode="auto">
            <a:xfrm>
              <a:off x="2909888" y="3200400"/>
              <a:ext cx="158750" cy="184150"/>
            </a:xfrm>
            <a:custGeom>
              <a:avLst/>
              <a:gdLst>
                <a:gd name="T0" fmla="*/ 6 w 100"/>
                <a:gd name="T1" fmla="*/ 116 h 116"/>
                <a:gd name="T2" fmla="*/ 6 w 100"/>
                <a:gd name="T3" fmla="*/ 111 h 116"/>
                <a:gd name="T4" fmla="*/ 6 w 100"/>
                <a:gd name="T5" fmla="*/ 111 h 116"/>
                <a:gd name="T6" fmla="*/ 12 w 100"/>
                <a:gd name="T7" fmla="*/ 111 h 116"/>
                <a:gd name="T8" fmla="*/ 12 w 100"/>
                <a:gd name="T9" fmla="*/ 111 h 116"/>
                <a:gd name="T10" fmla="*/ 12 w 100"/>
                <a:gd name="T11" fmla="*/ 105 h 116"/>
                <a:gd name="T12" fmla="*/ 12 w 100"/>
                <a:gd name="T13" fmla="*/ 105 h 116"/>
                <a:gd name="T14" fmla="*/ 17 w 100"/>
                <a:gd name="T15" fmla="*/ 100 h 116"/>
                <a:gd name="T16" fmla="*/ 17 w 100"/>
                <a:gd name="T17" fmla="*/ 100 h 116"/>
                <a:gd name="T18" fmla="*/ 17 w 100"/>
                <a:gd name="T19" fmla="*/ 100 h 116"/>
                <a:gd name="T20" fmla="*/ 17 w 100"/>
                <a:gd name="T21" fmla="*/ 94 h 116"/>
                <a:gd name="T22" fmla="*/ 23 w 100"/>
                <a:gd name="T23" fmla="*/ 94 h 116"/>
                <a:gd name="T24" fmla="*/ 23 w 100"/>
                <a:gd name="T25" fmla="*/ 94 h 116"/>
                <a:gd name="T26" fmla="*/ 23 w 100"/>
                <a:gd name="T27" fmla="*/ 88 h 116"/>
                <a:gd name="T28" fmla="*/ 28 w 100"/>
                <a:gd name="T29" fmla="*/ 88 h 116"/>
                <a:gd name="T30" fmla="*/ 28 w 100"/>
                <a:gd name="T31" fmla="*/ 88 h 116"/>
                <a:gd name="T32" fmla="*/ 28 w 100"/>
                <a:gd name="T33" fmla="*/ 83 h 116"/>
                <a:gd name="T34" fmla="*/ 28 w 100"/>
                <a:gd name="T35" fmla="*/ 83 h 116"/>
                <a:gd name="T36" fmla="*/ 34 w 100"/>
                <a:gd name="T37" fmla="*/ 83 h 116"/>
                <a:gd name="T38" fmla="*/ 34 w 100"/>
                <a:gd name="T39" fmla="*/ 77 h 116"/>
                <a:gd name="T40" fmla="*/ 34 w 100"/>
                <a:gd name="T41" fmla="*/ 77 h 116"/>
                <a:gd name="T42" fmla="*/ 39 w 100"/>
                <a:gd name="T43" fmla="*/ 77 h 116"/>
                <a:gd name="T44" fmla="*/ 39 w 100"/>
                <a:gd name="T45" fmla="*/ 72 h 116"/>
                <a:gd name="T46" fmla="*/ 39 w 100"/>
                <a:gd name="T47" fmla="*/ 72 h 116"/>
                <a:gd name="T48" fmla="*/ 39 w 100"/>
                <a:gd name="T49" fmla="*/ 72 h 116"/>
                <a:gd name="T50" fmla="*/ 45 w 100"/>
                <a:gd name="T51" fmla="*/ 66 h 116"/>
                <a:gd name="T52" fmla="*/ 45 w 100"/>
                <a:gd name="T53" fmla="*/ 66 h 116"/>
                <a:gd name="T54" fmla="*/ 45 w 100"/>
                <a:gd name="T55" fmla="*/ 66 h 116"/>
                <a:gd name="T56" fmla="*/ 50 w 100"/>
                <a:gd name="T57" fmla="*/ 61 h 116"/>
                <a:gd name="T58" fmla="*/ 50 w 100"/>
                <a:gd name="T59" fmla="*/ 61 h 116"/>
                <a:gd name="T60" fmla="*/ 50 w 100"/>
                <a:gd name="T61" fmla="*/ 61 h 116"/>
                <a:gd name="T62" fmla="*/ 50 w 100"/>
                <a:gd name="T63" fmla="*/ 55 h 116"/>
                <a:gd name="T64" fmla="*/ 50 w 100"/>
                <a:gd name="T65" fmla="*/ 55 h 116"/>
                <a:gd name="T66" fmla="*/ 56 w 100"/>
                <a:gd name="T67" fmla="*/ 50 h 116"/>
                <a:gd name="T68" fmla="*/ 56 w 100"/>
                <a:gd name="T69" fmla="*/ 50 h 116"/>
                <a:gd name="T70" fmla="*/ 62 w 100"/>
                <a:gd name="T71" fmla="*/ 50 h 116"/>
                <a:gd name="T72" fmla="*/ 62 w 100"/>
                <a:gd name="T73" fmla="*/ 50 h 116"/>
                <a:gd name="T74" fmla="*/ 62 w 100"/>
                <a:gd name="T75" fmla="*/ 44 h 116"/>
                <a:gd name="T76" fmla="*/ 62 w 100"/>
                <a:gd name="T77" fmla="*/ 44 h 116"/>
                <a:gd name="T78" fmla="*/ 62 w 100"/>
                <a:gd name="T79" fmla="*/ 44 h 116"/>
                <a:gd name="T80" fmla="*/ 67 w 100"/>
                <a:gd name="T81" fmla="*/ 39 h 116"/>
                <a:gd name="T82" fmla="*/ 67 w 100"/>
                <a:gd name="T83" fmla="*/ 39 h 116"/>
                <a:gd name="T84" fmla="*/ 67 w 100"/>
                <a:gd name="T85" fmla="*/ 39 h 116"/>
                <a:gd name="T86" fmla="*/ 73 w 100"/>
                <a:gd name="T87" fmla="*/ 33 h 116"/>
                <a:gd name="T88" fmla="*/ 73 w 100"/>
                <a:gd name="T89" fmla="*/ 33 h 116"/>
                <a:gd name="T90" fmla="*/ 73 w 100"/>
                <a:gd name="T91" fmla="*/ 27 h 116"/>
                <a:gd name="T92" fmla="*/ 73 w 100"/>
                <a:gd name="T93" fmla="*/ 27 h 116"/>
                <a:gd name="T94" fmla="*/ 78 w 100"/>
                <a:gd name="T95" fmla="*/ 27 h 116"/>
                <a:gd name="T96" fmla="*/ 78 w 100"/>
                <a:gd name="T97" fmla="*/ 27 h 116"/>
                <a:gd name="T98" fmla="*/ 78 w 100"/>
                <a:gd name="T99" fmla="*/ 22 h 116"/>
                <a:gd name="T100" fmla="*/ 84 w 100"/>
                <a:gd name="T101" fmla="*/ 22 h 116"/>
                <a:gd name="T102" fmla="*/ 84 w 100"/>
                <a:gd name="T103" fmla="*/ 22 h 116"/>
                <a:gd name="T104" fmla="*/ 84 w 100"/>
                <a:gd name="T105" fmla="*/ 16 h 116"/>
                <a:gd name="T106" fmla="*/ 84 w 100"/>
                <a:gd name="T107" fmla="*/ 16 h 116"/>
                <a:gd name="T108" fmla="*/ 89 w 100"/>
                <a:gd name="T109" fmla="*/ 11 h 116"/>
                <a:gd name="T110" fmla="*/ 89 w 100"/>
                <a:gd name="T111" fmla="*/ 11 h 116"/>
                <a:gd name="T112" fmla="*/ 89 w 100"/>
                <a:gd name="T113" fmla="*/ 11 h 116"/>
                <a:gd name="T114" fmla="*/ 95 w 100"/>
                <a:gd name="T115" fmla="*/ 5 h 116"/>
                <a:gd name="T116" fmla="*/ 95 w 100"/>
                <a:gd name="T117" fmla="*/ 5 h 116"/>
                <a:gd name="T118" fmla="*/ 95 w 100"/>
                <a:gd name="T119" fmla="*/ 5 h 116"/>
                <a:gd name="T120" fmla="*/ 95 w 100"/>
                <a:gd name="T121" fmla="*/ 5 h 116"/>
                <a:gd name="T122" fmla="*/ 100 w 100"/>
                <a:gd name="T123" fmla="*/ 0 h 116"/>
                <a:gd name="T124" fmla="*/ 100 w 100"/>
                <a:gd name="T12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16">
                  <a:moveTo>
                    <a:pt x="0" y="116"/>
                  </a:moveTo>
                  <a:lnTo>
                    <a:pt x="0" y="116"/>
                  </a:lnTo>
                  <a:lnTo>
                    <a:pt x="0" y="116"/>
                  </a:lnTo>
                  <a:lnTo>
                    <a:pt x="0" y="116"/>
                  </a:lnTo>
                  <a:lnTo>
                    <a:pt x="0" y="116"/>
                  </a:lnTo>
                  <a:lnTo>
                    <a:pt x="0" y="116"/>
                  </a:lnTo>
                  <a:lnTo>
                    <a:pt x="0" y="116"/>
                  </a:lnTo>
                  <a:close/>
                  <a:moveTo>
                    <a:pt x="6" y="116"/>
                  </a:moveTo>
                  <a:lnTo>
                    <a:pt x="6" y="116"/>
                  </a:lnTo>
                  <a:lnTo>
                    <a:pt x="6" y="116"/>
                  </a:lnTo>
                  <a:lnTo>
                    <a:pt x="6" y="116"/>
                  </a:lnTo>
                  <a:lnTo>
                    <a:pt x="6" y="116"/>
                  </a:lnTo>
                  <a:lnTo>
                    <a:pt x="6" y="116"/>
                  </a:lnTo>
                  <a:lnTo>
                    <a:pt x="6" y="116"/>
                  </a:lnTo>
                  <a:close/>
                  <a:moveTo>
                    <a:pt x="6" y="116"/>
                  </a:moveTo>
                  <a:lnTo>
                    <a:pt x="6" y="111"/>
                  </a:lnTo>
                  <a:lnTo>
                    <a:pt x="6" y="111"/>
                  </a:lnTo>
                  <a:lnTo>
                    <a:pt x="6" y="111"/>
                  </a:lnTo>
                  <a:lnTo>
                    <a:pt x="6" y="116"/>
                  </a:lnTo>
                  <a:lnTo>
                    <a:pt x="6" y="116"/>
                  </a:lnTo>
                  <a:lnTo>
                    <a:pt x="6" y="116"/>
                  </a:lnTo>
                  <a:close/>
                  <a:moveTo>
                    <a:pt x="6" y="111"/>
                  </a:moveTo>
                  <a:lnTo>
                    <a:pt x="6" y="111"/>
                  </a:lnTo>
                  <a:lnTo>
                    <a:pt x="6" y="111"/>
                  </a:lnTo>
                  <a:lnTo>
                    <a:pt x="6" y="111"/>
                  </a:lnTo>
                  <a:lnTo>
                    <a:pt x="6" y="111"/>
                  </a:lnTo>
                  <a:lnTo>
                    <a:pt x="6" y="111"/>
                  </a:lnTo>
                  <a:lnTo>
                    <a:pt x="6" y="111"/>
                  </a:lnTo>
                  <a:close/>
                  <a:moveTo>
                    <a:pt x="6" y="111"/>
                  </a:moveTo>
                  <a:lnTo>
                    <a:pt x="6" y="111"/>
                  </a:lnTo>
                  <a:lnTo>
                    <a:pt x="6" y="111"/>
                  </a:lnTo>
                  <a:lnTo>
                    <a:pt x="6" y="111"/>
                  </a:lnTo>
                  <a:lnTo>
                    <a:pt x="6" y="111"/>
                  </a:lnTo>
                  <a:lnTo>
                    <a:pt x="6" y="111"/>
                  </a:lnTo>
                  <a:lnTo>
                    <a:pt x="6" y="111"/>
                  </a:lnTo>
                  <a:close/>
                  <a:moveTo>
                    <a:pt x="6" y="111"/>
                  </a:moveTo>
                  <a:lnTo>
                    <a:pt x="6" y="111"/>
                  </a:lnTo>
                  <a:lnTo>
                    <a:pt x="6" y="111"/>
                  </a:lnTo>
                  <a:lnTo>
                    <a:pt x="6" y="111"/>
                  </a:lnTo>
                  <a:lnTo>
                    <a:pt x="6" y="111"/>
                  </a:lnTo>
                  <a:lnTo>
                    <a:pt x="6" y="111"/>
                  </a:lnTo>
                  <a:lnTo>
                    <a:pt x="6" y="111"/>
                  </a:lnTo>
                  <a:close/>
                  <a:moveTo>
                    <a:pt x="6" y="111"/>
                  </a:moveTo>
                  <a:lnTo>
                    <a:pt x="12" y="111"/>
                  </a:lnTo>
                  <a:lnTo>
                    <a:pt x="12" y="111"/>
                  </a:lnTo>
                  <a:lnTo>
                    <a:pt x="12" y="111"/>
                  </a:lnTo>
                  <a:lnTo>
                    <a:pt x="6" y="111"/>
                  </a:lnTo>
                  <a:lnTo>
                    <a:pt x="6" y="111"/>
                  </a:lnTo>
                  <a:lnTo>
                    <a:pt x="6" y="111"/>
                  </a:lnTo>
                  <a:close/>
                  <a:moveTo>
                    <a:pt x="12" y="105"/>
                  </a:moveTo>
                  <a:lnTo>
                    <a:pt x="12" y="105"/>
                  </a:lnTo>
                  <a:lnTo>
                    <a:pt x="12" y="105"/>
                  </a:lnTo>
                  <a:lnTo>
                    <a:pt x="12" y="105"/>
                  </a:lnTo>
                  <a:lnTo>
                    <a:pt x="12" y="111"/>
                  </a:lnTo>
                  <a:lnTo>
                    <a:pt x="12" y="111"/>
                  </a:lnTo>
                  <a:lnTo>
                    <a:pt x="12" y="105"/>
                  </a:lnTo>
                  <a:close/>
                  <a:moveTo>
                    <a:pt x="12" y="105"/>
                  </a:moveTo>
                  <a:lnTo>
                    <a:pt x="12" y="105"/>
                  </a:lnTo>
                  <a:lnTo>
                    <a:pt x="12" y="105"/>
                  </a:lnTo>
                  <a:lnTo>
                    <a:pt x="12" y="105"/>
                  </a:lnTo>
                  <a:lnTo>
                    <a:pt x="12" y="105"/>
                  </a:lnTo>
                  <a:lnTo>
                    <a:pt x="12" y="105"/>
                  </a:lnTo>
                  <a:lnTo>
                    <a:pt x="12" y="105"/>
                  </a:lnTo>
                  <a:close/>
                  <a:moveTo>
                    <a:pt x="12" y="105"/>
                  </a:moveTo>
                  <a:lnTo>
                    <a:pt x="12" y="105"/>
                  </a:lnTo>
                  <a:lnTo>
                    <a:pt x="12" y="105"/>
                  </a:lnTo>
                  <a:lnTo>
                    <a:pt x="12" y="105"/>
                  </a:lnTo>
                  <a:lnTo>
                    <a:pt x="12" y="105"/>
                  </a:lnTo>
                  <a:lnTo>
                    <a:pt x="12" y="105"/>
                  </a:lnTo>
                  <a:lnTo>
                    <a:pt x="12" y="105"/>
                  </a:lnTo>
                  <a:close/>
                  <a:moveTo>
                    <a:pt x="12" y="105"/>
                  </a:moveTo>
                  <a:lnTo>
                    <a:pt x="12" y="105"/>
                  </a:lnTo>
                  <a:lnTo>
                    <a:pt x="12" y="105"/>
                  </a:lnTo>
                  <a:lnTo>
                    <a:pt x="12" y="105"/>
                  </a:lnTo>
                  <a:lnTo>
                    <a:pt x="12" y="105"/>
                  </a:lnTo>
                  <a:lnTo>
                    <a:pt x="12" y="105"/>
                  </a:lnTo>
                  <a:lnTo>
                    <a:pt x="12" y="105"/>
                  </a:lnTo>
                  <a:close/>
                  <a:moveTo>
                    <a:pt x="12" y="105"/>
                  </a:moveTo>
                  <a:lnTo>
                    <a:pt x="12" y="100"/>
                  </a:lnTo>
                  <a:lnTo>
                    <a:pt x="12" y="100"/>
                  </a:lnTo>
                  <a:lnTo>
                    <a:pt x="12" y="105"/>
                  </a:lnTo>
                  <a:lnTo>
                    <a:pt x="12" y="105"/>
                  </a:lnTo>
                  <a:lnTo>
                    <a:pt x="12" y="105"/>
                  </a:lnTo>
                  <a:lnTo>
                    <a:pt x="12" y="105"/>
                  </a:lnTo>
                  <a:close/>
                  <a:moveTo>
                    <a:pt x="12" y="100"/>
                  </a:moveTo>
                  <a:lnTo>
                    <a:pt x="17" y="100"/>
                  </a:lnTo>
                  <a:lnTo>
                    <a:pt x="17" y="100"/>
                  </a:lnTo>
                  <a:lnTo>
                    <a:pt x="17" y="100"/>
                  </a:lnTo>
                  <a:lnTo>
                    <a:pt x="17" y="100"/>
                  </a:lnTo>
                  <a:lnTo>
                    <a:pt x="12" y="100"/>
                  </a:lnTo>
                  <a:lnTo>
                    <a:pt x="12" y="100"/>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17" y="100"/>
                  </a:lnTo>
                  <a:lnTo>
                    <a:pt x="17" y="100"/>
                  </a:lnTo>
                  <a:lnTo>
                    <a:pt x="17" y="100"/>
                  </a:lnTo>
                  <a:lnTo>
                    <a:pt x="17" y="100"/>
                  </a:lnTo>
                  <a:lnTo>
                    <a:pt x="17" y="100"/>
                  </a:lnTo>
                  <a:lnTo>
                    <a:pt x="17" y="100"/>
                  </a:lnTo>
                  <a:close/>
                  <a:moveTo>
                    <a:pt x="17" y="100"/>
                  </a:moveTo>
                  <a:lnTo>
                    <a:pt x="17" y="94"/>
                  </a:lnTo>
                  <a:lnTo>
                    <a:pt x="17" y="94"/>
                  </a:lnTo>
                  <a:lnTo>
                    <a:pt x="17" y="94"/>
                  </a:lnTo>
                  <a:lnTo>
                    <a:pt x="17" y="100"/>
                  </a:lnTo>
                  <a:lnTo>
                    <a:pt x="17" y="100"/>
                  </a:lnTo>
                  <a:lnTo>
                    <a:pt x="17" y="100"/>
                  </a:lnTo>
                  <a:close/>
                  <a:moveTo>
                    <a:pt x="17" y="94"/>
                  </a:moveTo>
                  <a:lnTo>
                    <a:pt x="17" y="94"/>
                  </a:lnTo>
                  <a:lnTo>
                    <a:pt x="23" y="94"/>
                  </a:lnTo>
                  <a:lnTo>
                    <a:pt x="23" y="94"/>
                  </a:lnTo>
                  <a:lnTo>
                    <a:pt x="17" y="94"/>
                  </a:lnTo>
                  <a:lnTo>
                    <a:pt x="17" y="94"/>
                  </a:lnTo>
                  <a:lnTo>
                    <a:pt x="17" y="94"/>
                  </a:lnTo>
                  <a:close/>
                  <a:moveTo>
                    <a:pt x="23" y="94"/>
                  </a:moveTo>
                  <a:lnTo>
                    <a:pt x="23" y="94"/>
                  </a:lnTo>
                  <a:lnTo>
                    <a:pt x="23" y="94"/>
                  </a:lnTo>
                  <a:lnTo>
                    <a:pt x="23" y="94"/>
                  </a:lnTo>
                  <a:lnTo>
                    <a:pt x="23" y="94"/>
                  </a:lnTo>
                  <a:lnTo>
                    <a:pt x="23" y="94"/>
                  </a:lnTo>
                  <a:lnTo>
                    <a:pt x="23" y="94"/>
                  </a:lnTo>
                  <a:close/>
                  <a:moveTo>
                    <a:pt x="23" y="94"/>
                  </a:moveTo>
                  <a:lnTo>
                    <a:pt x="23" y="94"/>
                  </a:lnTo>
                  <a:lnTo>
                    <a:pt x="23" y="94"/>
                  </a:lnTo>
                  <a:lnTo>
                    <a:pt x="23" y="94"/>
                  </a:lnTo>
                  <a:lnTo>
                    <a:pt x="23" y="94"/>
                  </a:lnTo>
                  <a:lnTo>
                    <a:pt x="23" y="94"/>
                  </a:lnTo>
                  <a:lnTo>
                    <a:pt x="23" y="94"/>
                  </a:lnTo>
                  <a:close/>
                  <a:moveTo>
                    <a:pt x="23" y="94"/>
                  </a:moveTo>
                  <a:lnTo>
                    <a:pt x="23" y="94"/>
                  </a:lnTo>
                  <a:lnTo>
                    <a:pt x="23" y="94"/>
                  </a:lnTo>
                  <a:lnTo>
                    <a:pt x="23" y="94"/>
                  </a:lnTo>
                  <a:lnTo>
                    <a:pt x="23" y="94"/>
                  </a:lnTo>
                  <a:lnTo>
                    <a:pt x="23" y="94"/>
                  </a:lnTo>
                  <a:lnTo>
                    <a:pt x="23" y="94"/>
                  </a:lnTo>
                  <a:close/>
                  <a:moveTo>
                    <a:pt x="23" y="88"/>
                  </a:moveTo>
                  <a:lnTo>
                    <a:pt x="23" y="88"/>
                  </a:lnTo>
                  <a:lnTo>
                    <a:pt x="23" y="88"/>
                  </a:lnTo>
                  <a:lnTo>
                    <a:pt x="23" y="88"/>
                  </a:lnTo>
                  <a:lnTo>
                    <a:pt x="23" y="94"/>
                  </a:lnTo>
                  <a:lnTo>
                    <a:pt x="23" y="94"/>
                  </a:lnTo>
                  <a:lnTo>
                    <a:pt x="23" y="88"/>
                  </a:lnTo>
                  <a:close/>
                  <a:moveTo>
                    <a:pt x="23" y="88"/>
                  </a:moveTo>
                  <a:lnTo>
                    <a:pt x="23" y="88"/>
                  </a:lnTo>
                  <a:lnTo>
                    <a:pt x="23" y="88"/>
                  </a:lnTo>
                  <a:lnTo>
                    <a:pt x="23" y="88"/>
                  </a:lnTo>
                  <a:lnTo>
                    <a:pt x="23" y="88"/>
                  </a:lnTo>
                  <a:lnTo>
                    <a:pt x="23" y="88"/>
                  </a:lnTo>
                  <a:lnTo>
                    <a:pt x="23" y="88"/>
                  </a:lnTo>
                  <a:close/>
                  <a:moveTo>
                    <a:pt x="23" y="88"/>
                  </a:moveTo>
                  <a:lnTo>
                    <a:pt x="28" y="88"/>
                  </a:lnTo>
                  <a:lnTo>
                    <a:pt x="28" y="88"/>
                  </a:lnTo>
                  <a:lnTo>
                    <a:pt x="28" y="88"/>
                  </a:lnTo>
                  <a:lnTo>
                    <a:pt x="28" y="88"/>
                  </a:lnTo>
                  <a:lnTo>
                    <a:pt x="23" y="88"/>
                  </a:lnTo>
                  <a:lnTo>
                    <a:pt x="23" y="88"/>
                  </a:lnTo>
                  <a:close/>
                  <a:moveTo>
                    <a:pt x="28" y="88"/>
                  </a:moveTo>
                  <a:lnTo>
                    <a:pt x="28" y="88"/>
                  </a:lnTo>
                  <a:lnTo>
                    <a:pt x="28" y="88"/>
                  </a:lnTo>
                  <a:lnTo>
                    <a:pt x="28" y="88"/>
                  </a:lnTo>
                  <a:lnTo>
                    <a:pt x="28" y="88"/>
                  </a:lnTo>
                  <a:lnTo>
                    <a:pt x="28" y="88"/>
                  </a:lnTo>
                  <a:lnTo>
                    <a:pt x="28" y="88"/>
                  </a:lnTo>
                  <a:close/>
                  <a:moveTo>
                    <a:pt x="28" y="88"/>
                  </a:moveTo>
                  <a:lnTo>
                    <a:pt x="28" y="88"/>
                  </a:lnTo>
                  <a:lnTo>
                    <a:pt x="28" y="83"/>
                  </a:lnTo>
                  <a:lnTo>
                    <a:pt x="28" y="88"/>
                  </a:lnTo>
                  <a:lnTo>
                    <a:pt x="28" y="88"/>
                  </a:lnTo>
                  <a:lnTo>
                    <a:pt x="28" y="88"/>
                  </a:lnTo>
                  <a:lnTo>
                    <a:pt x="28" y="88"/>
                  </a:lnTo>
                  <a:close/>
                  <a:moveTo>
                    <a:pt x="28" y="83"/>
                  </a:moveTo>
                  <a:lnTo>
                    <a:pt x="28" y="83"/>
                  </a:lnTo>
                  <a:lnTo>
                    <a:pt x="28" y="83"/>
                  </a:lnTo>
                  <a:lnTo>
                    <a:pt x="28" y="83"/>
                  </a:lnTo>
                  <a:lnTo>
                    <a:pt x="28" y="83"/>
                  </a:lnTo>
                  <a:lnTo>
                    <a:pt x="28" y="83"/>
                  </a:lnTo>
                  <a:lnTo>
                    <a:pt x="28" y="83"/>
                  </a:lnTo>
                  <a:close/>
                  <a:moveTo>
                    <a:pt x="28" y="83"/>
                  </a:moveTo>
                  <a:lnTo>
                    <a:pt x="28" y="83"/>
                  </a:lnTo>
                  <a:lnTo>
                    <a:pt x="28" y="83"/>
                  </a:lnTo>
                  <a:lnTo>
                    <a:pt x="28" y="83"/>
                  </a:lnTo>
                  <a:lnTo>
                    <a:pt x="28" y="83"/>
                  </a:lnTo>
                  <a:lnTo>
                    <a:pt x="28" y="83"/>
                  </a:lnTo>
                  <a:lnTo>
                    <a:pt x="28" y="83"/>
                  </a:lnTo>
                  <a:close/>
                  <a:moveTo>
                    <a:pt x="28" y="83"/>
                  </a:moveTo>
                  <a:lnTo>
                    <a:pt x="28" y="83"/>
                  </a:lnTo>
                  <a:lnTo>
                    <a:pt x="34" y="83"/>
                  </a:lnTo>
                  <a:lnTo>
                    <a:pt x="34" y="83"/>
                  </a:lnTo>
                  <a:lnTo>
                    <a:pt x="28" y="83"/>
                  </a:lnTo>
                  <a:lnTo>
                    <a:pt x="28" y="83"/>
                  </a:lnTo>
                  <a:lnTo>
                    <a:pt x="28" y="83"/>
                  </a:lnTo>
                  <a:close/>
                  <a:moveTo>
                    <a:pt x="34" y="83"/>
                  </a:moveTo>
                  <a:lnTo>
                    <a:pt x="34" y="83"/>
                  </a:lnTo>
                  <a:lnTo>
                    <a:pt x="34" y="83"/>
                  </a:lnTo>
                  <a:lnTo>
                    <a:pt x="34" y="83"/>
                  </a:lnTo>
                  <a:lnTo>
                    <a:pt x="34" y="83"/>
                  </a:lnTo>
                  <a:lnTo>
                    <a:pt x="34" y="83"/>
                  </a:lnTo>
                  <a:lnTo>
                    <a:pt x="34" y="83"/>
                  </a:lnTo>
                  <a:close/>
                  <a:moveTo>
                    <a:pt x="34" y="83"/>
                  </a:moveTo>
                  <a:lnTo>
                    <a:pt x="34" y="77"/>
                  </a:lnTo>
                  <a:lnTo>
                    <a:pt x="34" y="77"/>
                  </a:lnTo>
                  <a:lnTo>
                    <a:pt x="34" y="77"/>
                  </a:lnTo>
                  <a:lnTo>
                    <a:pt x="34" y="83"/>
                  </a:lnTo>
                  <a:lnTo>
                    <a:pt x="34" y="83"/>
                  </a:lnTo>
                  <a:lnTo>
                    <a:pt x="34" y="83"/>
                  </a:lnTo>
                  <a:close/>
                  <a:moveTo>
                    <a:pt x="34" y="77"/>
                  </a:moveTo>
                  <a:lnTo>
                    <a:pt x="34" y="77"/>
                  </a:lnTo>
                  <a:lnTo>
                    <a:pt x="34" y="77"/>
                  </a:lnTo>
                  <a:lnTo>
                    <a:pt x="34" y="77"/>
                  </a:lnTo>
                  <a:lnTo>
                    <a:pt x="34" y="77"/>
                  </a:lnTo>
                  <a:lnTo>
                    <a:pt x="34" y="77"/>
                  </a:lnTo>
                  <a:lnTo>
                    <a:pt x="34" y="77"/>
                  </a:lnTo>
                  <a:close/>
                  <a:moveTo>
                    <a:pt x="34" y="77"/>
                  </a:moveTo>
                  <a:lnTo>
                    <a:pt x="34" y="77"/>
                  </a:lnTo>
                  <a:lnTo>
                    <a:pt x="34" y="77"/>
                  </a:lnTo>
                  <a:lnTo>
                    <a:pt x="34" y="77"/>
                  </a:lnTo>
                  <a:lnTo>
                    <a:pt x="34" y="77"/>
                  </a:lnTo>
                  <a:lnTo>
                    <a:pt x="34" y="77"/>
                  </a:lnTo>
                  <a:lnTo>
                    <a:pt x="34" y="77"/>
                  </a:lnTo>
                  <a:close/>
                  <a:moveTo>
                    <a:pt x="34" y="77"/>
                  </a:moveTo>
                  <a:lnTo>
                    <a:pt x="34" y="77"/>
                  </a:lnTo>
                  <a:lnTo>
                    <a:pt x="34" y="77"/>
                  </a:lnTo>
                  <a:lnTo>
                    <a:pt x="34" y="77"/>
                  </a:lnTo>
                  <a:lnTo>
                    <a:pt x="34" y="77"/>
                  </a:lnTo>
                  <a:lnTo>
                    <a:pt x="34" y="77"/>
                  </a:lnTo>
                  <a:lnTo>
                    <a:pt x="34" y="77"/>
                  </a:lnTo>
                  <a:close/>
                  <a:moveTo>
                    <a:pt x="34" y="77"/>
                  </a:moveTo>
                  <a:lnTo>
                    <a:pt x="39" y="77"/>
                  </a:lnTo>
                  <a:lnTo>
                    <a:pt x="39" y="77"/>
                  </a:lnTo>
                  <a:lnTo>
                    <a:pt x="39" y="77"/>
                  </a:lnTo>
                  <a:lnTo>
                    <a:pt x="34" y="77"/>
                  </a:lnTo>
                  <a:lnTo>
                    <a:pt x="34" y="77"/>
                  </a:lnTo>
                  <a:lnTo>
                    <a:pt x="34" y="77"/>
                  </a:lnTo>
                  <a:close/>
                  <a:moveTo>
                    <a:pt x="39" y="72"/>
                  </a:moveTo>
                  <a:lnTo>
                    <a:pt x="39" y="72"/>
                  </a:lnTo>
                  <a:lnTo>
                    <a:pt x="39" y="72"/>
                  </a:lnTo>
                  <a:lnTo>
                    <a:pt x="39" y="72"/>
                  </a:lnTo>
                  <a:lnTo>
                    <a:pt x="39" y="77"/>
                  </a:lnTo>
                  <a:lnTo>
                    <a:pt x="39" y="77"/>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72"/>
                  </a:lnTo>
                  <a:lnTo>
                    <a:pt x="39" y="72"/>
                  </a:lnTo>
                  <a:lnTo>
                    <a:pt x="39" y="72"/>
                  </a:lnTo>
                  <a:lnTo>
                    <a:pt x="39" y="72"/>
                  </a:lnTo>
                  <a:lnTo>
                    <a:pt x="39" y="72"/>
                  </a:lnTo>
                  <a:close/>
                  <a:moveTo>
                    <a:pt x="39" y="72"/>
                  </a:moveTo>
                  <a:lnTo>
                    <a:pt x="39" y="72"/>
                  </a:lnTo>
                  <a:lnTo>
                    <a:pt x="39" y="66"/>
                  </a:lnTo>
                  <a:lnTo>
                    <a:pt x="39" y="72"/>
                  </a:lnTo>
                  <a:lnTo>
                    <a:pt x="39" y="72"/>
                  </a:lnTo>
                  <a:lnTo>
                    <a:pt x="39" y="72"/>
                  </a:lnTo>
                  <a:lnTo>
                    <a:pt x="39" y="72"/>
                  </a:lnTo>
                  <a:close/>
                  <a:moveTo>
                    <a:pt x="39" y="66"/>
                  </a:moveTo>
                  <a:lnTo>
                    <a:pt x="45" y="66"/>
                  </a:lnTo>
                  <a:lnTo>
                    <a:pt x="45" y="66"/>
                  </a:lnTo>
                  <a:lnTo>
                    <a:pt x="45" y="66"/>
                  </a:lnTo>
                  <a:lnTo>
                    <a:pt x="45" y="66"/>
                  </a:lnTo>
                  <a:lnTo>
                    <a:pt x="45" y="66"/>
                  </a:lnTo>
                  <a:lnTo>
                    <a:pt x="39" y="66"/>
                  </a:lnTo>
                  <a:close/>
                  <a:moveTo>
                    <a:pt x="45" y="66"/>
                  </a:moveTo>
                  <a:lnTo>
                    <a:pt x="45" y="66"/>
                  </a:lnTo>
                  <a:lnTo>
                    <a:pt x="45" y="66"/>
                  </a:lnTo>
                  <a:lnTo>
                    <a:pt x="45" y="66"/>
                  </a:lnTo>
                  <a:lnTo>
                    <a:pt x="45" y="66"/>
                  </a:lnTo>
                  <a:lnTo>
                    <a:pt x="45" y="66"/>
                  </a:lnTo>
                  <a:lnTo>
                    <a:pt x="45" y="66"/>
                  </a:lnTo>
                  <a:close/>
                  <a:moveTo>
                    <a:pt x="45" y="66"/>
                  </a:moveTo>
                  <a:lnTo>
                    <a:pt x="45" y="66"/>
                  </a:lnTo>
                  <a:lnTo>
                    <a:pt x="45" y="66"/>
                  </a:lnTo>
                  <a:lnTo>
                    <a:pt x="45" y="66"/>
                  </a:lnTo>
                  <a:lnTo>
                    <a:pt x="45" y="66"/>
                  </a:lnTo>
                  <a:lnTo>
                    <a:pt x="45" y="66"/>
                  </a:lnTo>
                  <a:lnTo>
                    <a:pt x="45" y="66"/>
                  </a:lnTo>
                  <a:close/>
                  <a:moveTo>
                    <a:pt x="45" y="66"/>
                  </a:moveTo>
                  <a:lnTo>
                    <a:pt x="45" y="66"/>
                  </a:lnTo>
                  <a:lnTo>
                    <a:pt x="45" y="66"/>
                  </a:lnTo>
                  <a:lnTo>
                    <a:pt x="45" y="66"/>
                  </a:lnTo>
                  <a:lnTo>
                    <a:pt x="45" y="66"/>
                  </a:lnTo>
                  <a:lnTo>
                    <a:pt x="45" y="66"/>
                  </a:lnTo>
                  <a:lnTo>
                    <a:pt x="45" y="66"/>
                  </a:lnTo>
                  <a:close/>
                  <a:moveTo>
                    <a:pt x="45" y="66"/>
                  </a:moveTo>
                  <a:lnTo>
                    <a:pt x="45" y="61"/>
                  </a:lnTo>
                  <a:lnTo>
                    <a:pt x="45" y="61"/>
                  </a:lnTo>
                  <a:lnTo>
                    <a:pt x="45" y="61"/>
                  </a:lnTo>
                  <a:lnTo>
                    <a:pt x="45" y="66"/>
                  </a:lnTo>
                  <a:lnTo>
                    <a:pt x="45" y="66"/>
                  </a:lnTo>
                  <a:lnTo>
                    <a:pt x="45" y="66"/>
                  </a:lnTo>
                  <a:close/>
                  <a:moveTo>
                    <a:pt x="45" y="61"/>
                  </a:moveTo>
                  <a:lnTo>
                    <a:pt x="50" y="61"/>
                  </a:lnTo>
                  <a:lnTo>
                    <a:pt x="50" y="61"/>
                  </a:lnTo>
                  <a:lnTo>
                    <a:pt x="50" y="61"/>
                  </a:lnTo>
                  <a:lnTo>
                    <a:pt x="45" y="61"/>
                  </a:lnTo>
                  <a:lnTo>
                    <a:pt x="45" y="61"/>
                  </a:lnTo>
                  <a:lnTo>
                    <a:pt x="45"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61"/>
                  </a:moveTo>
                  <a:lnTo>
                    <a:pt x="50" y="61"/>
                  </a:lnTo>
                  <a:lnTo>
                    <a:pt x="50" y="61"/>
                  </a:lnTo>
                  <a:lnTo>
                    <a:pt x="50" y="61"/>
                  </a:lnTo>
                  <a:lnTo>
                    <a:pt x="50" y="61"/>
                  </a:lnTo>
                  <a:lnTo>
                    <a:pt x="50" y="61"/>
                  </a:lnTo>
                  <a:lnTo>
                    <a:pt x="50" y="61"/>
                  </a:lnTo>
                  <a:close/>
                  <a:moveTo>
                    <a:pt x="50" y="55"/>
                  </a:moveTo>
                  <a:lnTo>
                    <a:pt x="50" y="55"/>
                  </a:lnTo>
                  <a:lnTo>
                    <a:pt x="50" y="55"/>
                  </a:lnTo>
                  <a:lnTo>
                    <a:pt x="50" y="55"/>
                  </a:lnTo>
                  <a:lnTo>
                    <a:pt x="50" y="61"/>
                  </a:lnTo>
                  <a:lnTo>
                    <a:pt x="50" y="61"/>
                  </a:lnTo>
                  <a:lnTo>
                    <a:pt x="50" y="55"/>
                  </a:lnTo>
                  <a:close/>
                  <a:moveTo>
                    <a:pt x="50" y="55"/>
                  </a:moveTo>
                  <a:lnTo>
                    <a:pt x="50" y="55"/>
                  </a:lnTo>
                  <a:lnTo>
                    <a:pt x="50" y="55"/>
                  </a:lnTo>
                  <a:lnTo>
                    <a:pt x="50" y="55"/>
                  </a:lnTo>
                  <a:lnTo>
                    <a:pt x="50" y="55"/>
                  </a:lnTo>
                  <a:lnTo>
                    <a:pt x="50" y="55"/>
                  </a:lnTo>
                  <a:lnTo>
                    <a:pt x="50" y="55"/>
                  </a:lnTo>
                  <a:close/>
                  <a:moveTo>
                    <a:pt x="50" y="55"/>
                  </a:moveTo>
                  <a:lnTo>
                    <a:pt x="56" y="55"/>
                  </a:lnTo>
                  <a:lnTo>
                    <a:pt x="56" y="55"/>
                  </a:lnTo>
                  <a:lnTo>
                    <a:pt x="56" y="55"/>
                  </a:lnTo>
                  <a:lnTo>
                    <a:pt x="56" y="55"/>
                  </a:lnTo>
                  <a:lnTo>
                    <a:pt x="50" y="55"/>
                  </a:lnTo>
                  <a:lnTo>
                    <a:pt x="50" y="55"/>
                  </a:lnTo>
                  <a:close/>
                  <a:moveTo>
                    <a:pt x="56" y="55"/>
                  </a:moveTo>
                  <a:lnTo>
                    <a:pt x="56" y="55"/>
                  </a:lnTo>
                  <a:lnTo>
                    <a:pt x="56" y="55"/>
                  </a:lnTo>
                  <a:lnTo>
                    <a:pt x="56" y="55"/>
                  </a:lnTo>
                  <a:lnTo>
                    <a:pt x="56" y="55"/>
                  </a:lnTo>
                  <a:lnTo>
                    <a:pt x="56" y="55"/>
                  </a:lnTo>
                  <a:lnTo>
                    <a:pt x="56" y="55"/>
                  </a:lnTo>
                  <a:close/>
                  <a:moveTo>
                    <a:pt x="56" y="55"/>
                  </a:moveTo>
                  <a:lnTo>
                    <a:pt x="56" y="55"/>
                  </a:lnTo>
                  <a:lnTo>
                    <a:pt x="56" y="50"/>
                  </a:lnTo>
                  <a:lnTo>
                    <a:pt x="56" y="55"/>
                  </a:lnTo>
                  <a:lnTo>
                    <a:pt x="56" y="55"/>
                  </a:lnTo>
                  <a:lnTo>
                    <a:pt x="56" y="55"/>
                  </a:lnTo>
                  <a:lnTo>
                    <a:pt x="56" y="55"/>
                  </a:lnTo>
                  <a:close/>
                  <a:moveTo>
                    <a:pt x="56" y="50"/>
                  </a:moveTo>
                  <a:lnTo>
                    <a:pt x="56" y="50"/>
                  </a:lnTo>
                  <a:lnTo>
                    <a:pt x="56" y="50"/>
                  </a:lnTo>
                  <a:lnTo>
                    <a:pt x="56" y="50"/>
                  </a:lnTo>
                  <a:lnTo>
                    <a:pt x="56" y="50"/>
                  </a:lnTo>
                  <a:lnTo>
                    <a:pt x="56" y="50"/>
                  </a:lnTo>
                  <a:lnTo>
                    <a:pt x="56" y="50"/>
                  </a:lnTo>
                  <a:close/>
                  <a:moveTo>
                    <a:pt x="56" y="50"/>
                  </a:moveTo>
                  <a:lnTo>
                    <a:pt x="56" y="50"/>
                  </a:lnTo>
                  <a:lnTo>
                    <a:pt x="56" y="50"/>
                  </a:lnTo>
                  <a:lnTo>
                    <a:pt x="56" y="50"/>
                  </a:lnTo>
                  <a:lnTo>
                    <a:pt x="56" y="50"/>
                  </a:lnTo>
                  <a:lnTo>
                    <a:pt x="56" y="50"/>
                  </a:lnTo>
                  <a:lnTo>
                    <a:pt x="56" y="50"/>
                  </a:lnTo>
                  <a:close/>
                  <a:moveTo>
                    <a:pt x="56" y="50"/>
                  </a:moveTo>
                  <a:lnTo>
                    <a:pt x="56" y="50"/>
                  </a:lnTo>
                  <a:lnTo>
                    <a:pt x="62" y="50"/>
                  </a:lnTo>
                  <a:lnTo>
                    <a:pt x="62" y="50"/>
                  </a:lnTo>
                  <a:lnTo>
                    <a:pt x="56" y="50"/>
                  </a:lnTo>
                  <a:lnTo>
                    <a:pt x="56" y="50"/>
                  </a:lnTo>
                  <a:lnTo>
                    <a:pt x="56" y="50"/>
                  </a:lnTo>
                  <a:close/>
                  <a:moveTo>
                    <a:pt x="62" y="50"/>
                  </a:moveTo>
                  <a:lnTo>
                    <a:pt x="62" y="50"/>
                  </a:lnTo>
                  <a:lnTo>
                    <a:pt x="62" y="50"/>
                  </a:lnTo>
                  <a:lnTo>
                    <a:pt x="62" y="50"/>
                  </a:lnTo>
                  <a:lnTo>
                    <a:pt x="62" y="50"/>
                  </a:lnTo>
                  <a:lnTo>
                    <a:pt x="62" y="50"/>
                  </a:lnTo>
                  <a:lnTo>
                    <a:pt x="62" y="50"/>
                  </a:lnTo>
                  <a:close/>
                  <a:moveTo>
                    <a:pt x="62" y="50"/>
                  </a:moveTo>
                  <a:lnTo>
                    <a:pt x="62" y="44"/>
                  </a:lnTo>
                  <a:lnTo>
                    <a:pt x="62" y="44"/>
                  </a:lnTo>
                  <a:lnTo>
                    <a:pt x="62" y="44"/>
                  </a:lnTo>
                  <a:lnTo>
                    <a:pt x="62" y="50"/>
                  </a:lnTo>
                  <a:lnTo>
                    <a:pt x="62" y="50"/>
                  </a:lnTo>
                  <a:lnTo>
                    <a:pt x="62" y="50"/>
                  </a:lnTo>
                  <a:close/>
                  <a:moveTo>
                    <a:pt x="62" y="44"/>
                  </a:moveTo>
                  <a:lnTo>
                    <a:pt x="62" y="44"/>
                  </a:lnTo>
                  <a:lnTo>
                    <a:pt x="62" y="44"/>
                  </a:lnTo>
                  <a:lnTo>
                    <a:pt x="62" y="44"/>
                  </a:lnTo>
                  <a:lnTo>
                    <a:pt x="62" y="44"/>
                  </a:lnTo>
                  <a:lnTo>
                    <a:pt x="62" y="44"/>
                  </a:lnTo>
                  <a:lnTo>
                    <a:pt x="62" y="44"/>
                  </a:lnTo>
                  <a:close/>
                  <a:moveTo>
                    <a:pt x="62" y="44"/>
                  </a:moveTo>
                  <a:lnTo>
                    <a:pt x="62" y="44"/>
                  </a:lnTo>
                  <a:lnTo>
                    <a:pt x="62" y="44"/>
                  </a:lnTo>
                  <a:lnTo>
                    <a:pt x="62" y="44"/>
                  </a:lnTo>
                  <a:lnTo>
                    <a:pt x="62" y="44"/>
                  </a:lnTo>
                  <a:lnTo>
                    <a:pt x="62" y="44"/>
                  </a:lnTo>
                  <a:lnTo>
                    <a:pt x="62" y="44"/>
                  </a:lnTo>
                  <a:close/>
                  <a:moveTo>
                    <a:pt x="62" y="44"/>
                  </a:moveTo>
                  <a:lnTo>
                    <a:pt x="62" y="44"/>
                  </a:lnTo>
                  <a:lnTo>
                    <a:pt x="62" y="44"/>
                  </a:lnTo>
                  <a:lnTo>
                    <a:pt x="62" y="44"/>
                  </a:lnTo>
                  <a:lnTo>
                    <a:pt x="62" y="44"/>
                  </a:lnTo>
                  <a:lnTo>
                    <a:pt x="62" y="44"/>
                  </a:lnTo>
                  <a:lnTo>
                    <a:pt x="62" y="44"/>
                  </a:lnTo>
                  <a:close/>
                  <a:moveTo>
                    <a:pt x="62" y="44"/>
                  </a:moveTo>
                  <a:lnTo>
                    <a:pt x="67" y="44"/>
                  </a:lnTo>
                  <a:lnTo>
                    <a:pt x="67" y="44"/>
                  </a:lnTo>
                  <a:lnTo>
                    <a:pt x="67" y="44"/>
                  </a:lnTo>
                  <a:lnTo>
                    <a:pt x="62" y="44"/>
                  </a:lnTo>
                  <a:lnTo>
                    <a:pt x="62" y="44"/>
                  </a:lnTo>
                  <a:lnTo>
                    <a:pt x="62" y="44"/>
                  </a:lnTo>
                  <a:close/>
                  <a:moveTo>
                    <a:pt x="67" y="39"/>
                  </a:moveTo>
                  <a:lnTo>
                    <a:pt x="67" y="39"/>
                  </a:lnTo>
                  <a:lnTo>
                    <a:pt x="67" y="39"/>
                  </a:lnTo>
                  <a:lnTo>
                    <a:pt x="67" y="39"/>
                  </a:lnTo>
                  <a:lnTo>
                    <a:pt x="67" y="44"/>
                  </a:lnTo>
                  <a:lnTo>
                    <a:pt x="67" y="44"/>
                  </a:lnTo>
                  <a:lnTo>
                    <a:pt x="67" y="39"/>
                  </a:lnTo>
                  <a:close/>
                  <a:moveTo>
                    <a:pt x="67" y="39"/>
                  </a:moveTo>
                  <a:lnTo>
                    <a:pt x="67" y="39"/>
                  </a:lnTo>
                  <a:lnTo>
                    <a:pt x="67" y="39"/>
                  </a:lnTo>
                  <a:lnTo>
                    <a:pt x="67" y="39"/>
                  </a:lnTo>
                  <a:lnTo>
                    <a:pt x="67" y="39"/>
                  </a:lnTo>
                  <a:lnTo>
                    <a:pt x="67" y="39"/>
                  </a:lnTo>
                  <a:lnTo>
                    <a:pt x="67" y="39"/>
                  </a:lnTo>
                  <a:close/>
                  <a:moveTo>
                    <a:pt x="67" y="39"/>
                  </a:moveTo>
                  <a:lnTo>
                    <a:pt x="67" y="39"/>
                  </a:lnTo>
                  <a:lnTo>
                    <a:pt x="67" y="39"/>
                  </a:lnTo>
                  <a:lnTo>
                    <a:pt x="67" y="39"/>
                  </a:lnTo>
                  <a:lnTo>
                    <a:pt x="67" y="39"/>
                  </a:lnTo>
                  <a:lnTo>
                    <a:pt x="67" y="39"/>
                  </a:lnTo>
                  <a:lnTo>
                    <a:pt x="67" y="39"/>
                  </a:lnTo>
                  <a:close/>
                  <a:moveTo>
                    <a:pt x="67" y="39"/>
                  </a:moveTo>
                  <a:lnTo>
                    <a:pt x="67" y="39"/>
                  </a:lnTo>
                  <a:lnTo>
                    <a:pt x="67" y="39"/>
                  </a:lnTo>
                  <a:lnTo>
                    <a:pt x="67" y="39"/>
                  </a:lnTo>
                  <a:lnTo>
                    <a:pt x="67" y="39"/>
                  </a:lnTo>
                  <a:lnTo>
                    <a:pt x="67" y="39"/>
                  </a:lnTo>
                  <a:lnTo>
                    <a:pt x="67" y="39"/>
                  </a:lnTo>
                  <a:close/>
                  <a:moveTo>
                    <a:pt x="67" y="39"/>
                  </a:moveTo>
                  <a:lnTo>
                    <a:pt x="67" y="39"/>
                  </a:lnTo>
                  <a:lnTo>
                    <a:pt x="67" y="39"/>
                  </a:lnTo>
                  <a:lnTo>
                    <a:pt x="67" y="39"/>
                  </a:lnTo>
                  <a:lnTo>
                    <a:pt x="67" y="39"/>
                  </a:lnTo>
                  <a:lnTo>
                    <a:pt x="67" y="39"/>
                  </a:lnTo>
                  <a:lnTo>
                    <a:pt x="67" y="39"/>
                  </a:lnTo>
                  <a:close/>
                  <a:moveTo>
                    <a:pt x="73" y="33"/>
                  </a:moveTo>
                  <a:lnTo>
                    <a:pt x="73" y="33"/>
                  </a:lnTo>
                  <a:lnTo>
                    <a:pt x="73" y="33"/>
                  </a:lnTo>
                  <a:lnTo>
                    <a:pt x="73" y="33"/>
                  </a:lnTo>
                  <a:lnTo>
                    <a:pt x="73" y="33"/>
                  </a:lnTo>
                  <a:lnTo>
                    <a:pt x="73" y="33"/>
                  </a:lnTo>
                  <a:lnTo>
                    <a:pt x="73" y="33"/>
                  </a:lnTo>
                  <a:close/>
                  <a:moveTo>
                    <a:pt x="73" y="33"/>
                  </a:moveTo>
                  <a:lnTo>
                    <a:pt x="73" y="33"/>
                  </a:lnTo>
                  <a:lnTo>
                    <a:pt x="73" y="33"/>
                  </a:lnTo>
                  <a:lnTo>
                    <a:pt x="73" y="33"/>
                  </a:lnTo>
                  <a:lnTo>
                    <a:pt x="73" y="33"/>
                  </a:lnTo>
                  <a:lnTo>
                    <a:pt x="73" y="33"/>
                  </a:lnTo>
                  <a:lnTo>
                    <a:pt x="73" y="33"/>
                  </a:lnTo>
                  <a:close/>
                  <a:moveTo>
                    <a:pt x="73" y="33"/>
                  </a:moveTo>
                  <a:lnTo>
                    <a:pt x="73" y="33"/>
                  </a:lnTo>
                  <a:lnTo>
                    <a:pt x="73" y="33"/>
                  </a:lnTo>
                  <a:lnTo>
                    <a:pt x="73" y="33"/>
                  </a:lnTo>
                  <a:lnTo>
                    <a:pt x="73" y="33"/>
                  </a:lnTo>
                  <a:lnTo>
                    <a:pt x="73" y="33"/>
                  </a:lnTo>
                  <a:lnTo>
                    <a:pt x="73" y="33"/>
                  </a:lnTo>
                  <a:close/>
                  <a:moveTo>
                    <a:pt x="73" y="33"/>
                  </a:moveTo>
                  <a:lnTo>
                    <a:pt x="73" y="33"/>
                  </a:lnTo>
                  <a:lnTo>
                    <a:pt x="73" y="33"/>
                  </a:lnTo>
                  <a:lnTo>
                    <a:pt x="73" y="33"/>
                  </a:lnTo>
                  <a:lnTo>
                    <a:pt x="73" y="33"/>
                  </a:lnTo>
                  <a:lnTo>
                    <a:pt x="73" y="33"/>
                  </a:lnTo>
                  <a:lnTo>
                    <a:pt x="73" y="33"/>
                  </a:lnTo>
                  <a:close/>
                  <a:moveTo>
                    <a:pt x="73" y="33"/>
                  </a:moveTo>
                  <a:lnTo>
                    <a:pt x="73" y="27"/>
                  </a:lnTo>
                  <a:lnTo>
                    <a:pt x="73" y="27"/>
                  </a:lnTo>
                  <a:lnTo>
                    <a:pt x="73" y="27"/>
                  </a:lnTo>
                  <a:lnTo>
                    <a:pt x="73" y="33"/>
                  </a:lnTo>
                  <a:lnTo>
                    <a:pt x="73" y="33"/>
                  </a:lnTo>
                  <a:lnTo>
                    <a:pt x="73" y="33"/>
                  </a:lnTo>
                  <a:close/>
                  <a:moveTo>
                    <a:pt x="73" y="27"/>
                  </a:moveTo>
                  <a:lnTo>
                    <a:pt x="78" y="27"/>
                  </a:lnTo>
                  <a:lnTo>
                    <a:pt x="78" y="27"/>
                  </a:lnTo>
                  <a:lnTo>
                    <a:pt x="78" y="27"/>
                  </a:lnTo>
                  <a:lnTo>
                    <a:pt x="73" y="27"/>
                  </a:lnTo>
                  <a:lnTo>
                    <a:pt x="73" y="27"/>
                  </a:lnTo>
                  <a:lnTo>
                    <a:pt x="73" y="27"/>
                  </a:lnTo>
                  <a:close/>
                  <a:moveTo>
                    <a:pt x="78" y="27"/>
                  </a:moveTo>
                  <a:lnTo>
                    <a:pt x="78" y="27"/>
                  </a:lnTo>
                  <a:lnTo>
                    <a:pt x="78" y="27"/>
                  </a:lnTo>
                  <a:lnTo>
                    <a:pt x="78" y="27"/>
                  </a:lnTo>
                  <a:lnTo>
                    <a:pt x="78" y="27"/>
                  </a:lnTo>
                  <a:lnTo>
                    <a:pt x="78" y="27"/>
                  </a:lnTo>
                  <a:lnTo>
                    <a:pt x="78" y="27"/>
                  </a:lnTo>
                  <a:close/>
                  <a:moveTo>
                    <a:pt x="78" y="27"/>
                  </a:moveTo>
                  <a:lnTo>
                    <a:pt x="78" y="27"/>
                  </a:lnTo>
                  <a:lnTo>
                    <a:pt x="78" y="27"/>
                  </a:lnTo>
                  <a:lnTo>
                    <a:pt x="78" y="27"/>
                  </a:lnTo>
                  <a:lnTo>
                    <a:pt x="78" y="27"/>
                  </a:lnTo>
                  <a:lnTo>
                    <a:pt x="78" y="27"/>
                  </a:lnTo>
                  <a:lnTo>
                    <a:pt x="78" y="27"/>
                  </a:lnTo>
                  <a:close/>
                  <a:moveTo>
                    <a:pt x="78" y="27"/>
                  </a:moveTo>
                  <a:lnTo>
                    <a:pt x="78" y="27"/>
                  </a:lnTo>
                  <a:lnTo>
                    <a:pt x="78" y="27"/>
                  </a:lnTo>
                  <a:lnTo>
                    <a:pt x="78" y="27"/>
                  </a:lnTo>
                  <a:lnTo>
                    <a:pt x="78" y="27"/>
                  </a:lnTo>
                  <a:lnTo>
                    <a:pt x="78" y="27"/>
                  </a:lnTo>
                  <a:lnTo>
                    <a:pt x="78" y="27"/>
                  </a:lnTo>
                  <a:close/>
                  <a:moveTo>
                    <a:pt x="78" y="22"/>
                  </a:moveTo>
                  <a:lnTo>
                    <a:pt x="78" y="22"/>
                  </a:lnTo>
                  <a:lnTo>
                    <a:pt x="78" y="22"/>
                  </a:lnTo>
                  <a:lnTo>
                    <a:pt x="78" y="22"/>
                  </a:lnTo>
                  <a:lnTo>
                    <a:pt x="78" y="27"/>
                  </a:lnTo>
                  <a:lnTo>
                    <a:pt x="78" y="27"/>
                  </a:lnTo>
                  <a:lnTo>
                    <a:pt x="78" y="22"/>
                  </a:lnTo>
                  <a:close/>
                  <a:moveTo>
                    <a:pt x="78" y="22"/>
                  </a:moveTo>
                  <a:lnTo>
                    <a:pt x="78" y="22"/>
                  </a:lnTo>
                  <a:lnTo>
                    <a:pt x="78" y="22"/>
                  </a:lnTo>
                  <a:lnTo>
                    <a:pt x="78" y="22"/>
                  </a:lnTo>
                  <a:lnTo>
                    <a:pt x="78" y="22"/>
                  </a:lnTo>
                  <a:lnTo>
                    <a:pt x="78" y="22"/>
                  </a:lnTo>
                  <a:lnTo>
                    <a:pt x="78" y="22"/>
                  </a:lnTo>
                  <a:close/>
                  <a:moveTo>
                    <a:pt x="78" y="22"/>
                  </a:moveTo>
                  <a:lnTo>
                    <a:pt x="84" y="22"/>
                  </a:lnTo>
                  <a:lnTo>
                    <a:pt x="84" y="22"/>
                  </a:lnTo>
                  <a:lnTo>
                    <a:pt x="84" y="22"/>
                  </a:lnTo>
                  <a:lnTo>
                    <a:pt x="84" y="22"/>
                  </a:lnTo>
                  <a:lnTo>
                    <a:pt x="78" y="22"/>
                  </a:lnTo>
                  <a:lnTo>
                    <a:pt x="78" y="22"/>
                  </a:lnTo>
                  <a:close/>
                  <a:moveTo>
                    <a:pt x="84" y="22"/>
                  </a:moveTo>
                  <a:lnTo>
                    <a:pt x="84" y="22"/>
                  </a:lnTo>
                  <a:lnTo>
                    <a:pt x="84" y="22"/>
                  </a:lnTo>
                  <a:lnTo>
                    <a:pt x="84" y="22"/>
                  </a:lnTo>
                  <a:lnTo>
                    <a:pt x="84" y="22"/>
                  </a:lnTo>
                  <a:lnTo>
                    <a:pt x="84" y="22"/>
                  </a:lnTo>
                  <a:lnTo>
                    <a:pt x="84" y="22"/>
                  </a:lnTo>
                  <a:close/>
                  <a:moveTo>
                    <a:pt x="84" y="22"/>
                  </a:moveTo>
                  <a:lnTo>
                    <a:pt x="84" y="22"/>
                  </a:lnTo>
                  <a:lnTo>
                    <a:pt x="84" y="22"/>
                  </a:lnTo>
                  <a:lnTo>
                    <a:pt x="84" y="22"/>
                  </a:lnTo>
                  <a:lnTo>
                    <a:pt x="84" y="22"/>
                  </a:lnTo>
                  <a:lnTo>
                    <a:pt x="84" y="22"/>
                  </a:lnTo>
                  <a:lnTo>
                    <a:pt x="84" y="22"/>
                  </a:lnTo>
                  <a:close/>
                  <a:moveTo>
                    <a:pt x="84" y="16"/>
                  </a:moveTo>
                  <a:lnTo>
                    <a:pt x="84" y="16"/>
                  </a:lnTo>
                  <a:lnTo>
                    <a:pt x="84" y="16"/>
                  </a:lnTo>
                  <a:lnTo>
                    <a:pt x="84" y="16"/>
                  </a:lnTo>
                  <a:lnTo>
                    <a:pt x="84" y="16"/>
                  </a:lnTo>
                  <a:lnTo>
                    <a:pt x="84" y="16"/>
                  </a:lnTo>
                  <a:lnTo>
                    <a:pt x="84" y="16"/>
                  </a:lnTo>
                  <a:close/>
                  <a:moveTo>
                    <a:pt x="84" y="16"/>
                  </a:moveTo>
                  <a:lnTo>
                    <a:pt x="84" y="16"/>
                  </a:lnTo>
                  <a:lnTo>
                    <a:pt x="84" y="16"/>
                  </a:lnTo>
                  <a:lnTo>
                    <a:pt x="84" y="16"/>
                  </a:lnTo>
                  <a:lnTo>
                    <a:pt x="84" y="16"/>
                  </a:lnTo>
                  <a:lnTo>
                    <a:pt x="84" y="16"/>
                  </a:lnTo>
                  <a:lnTo>
                    <a:pt x="84" y="16"/>
                  </a:lnTo>
                  <a:close/>
                  <a:moveTo>
                    <a:pt x="84" y="16"/>
                  </a:moveTo>
                  <a:lnTo>
                    <a:pt x="84" y="16"/>
                  </a:lnTo>
                  <a:lnTo>
                    <a:pt x="89" y="16"/>
                  </a:lnTo>
                  <a:lnTo>
                    <a:pt x="89" y="16"/>
                  </a:lnTo>
                  <a:lnTo>
                    <a:pt x="84" y="16"/>
                  </a:lnTo>
                  <a:lnTo>
                    <a:pt x="84" y="16"/>
                  </a:lnTo>
                  <a:lnTo>
                    <a:pt x="84" y="16"/>
                  </a:lnTo>
                  <a:close/>
                  <a:moveTo>
                    <a:pt x="89" y="16"/>
                  </a:moveTo>
                  <a:lnTo>
                    <a:pt x="89" y="16"/>
                  </a:lnTo>
                  <a:lnTo>
                    <a:pt x="89" y="16"/>
                  </a:lnTo>
                  <a:lnTo>
                    <a:pt x="89" y="16"/>
                  </a:lnTo>
                  <a:lnTo>
                    <a:pt x="89" y="16"/>
                  </a:lnTo>
                  <a:lnTo>
                    <a:pt x="89" y="16"/>
                  </a:lnTo>
                  <a:lnTo>
                    <a:pt x="89" y="16"/>
                  </a:lnTo>
                  <a:close/>
                  <a:moveTo>
                    <a:pt x="89" y="16"/>
                  </a:moveTo>
                  <a:lnTo>
                    <a:pt x="89" y="11"/>
                  </a:lnTo>
                  <a:lnTo>
                    <a:pt x="89" y="11"/>
                  </a:lnTo>
                  <a:lnTo>
                    <a:pt x="89" y="11"/>
                  </a:lnTo>
                  <a:lnTo>
                    <a:pt x="89" y="16"/>
                  </a:lnTo>
                  <a:lnTo>
                    <a:pt x="89" y="16"/>
                  </a:lnTo>
                  <a:lnTo>
                    <a:pt x="89" y="16"/>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89" y="11"/>
                  </a:lnTo>
                  <a:lnTo>
                    <a:pt x="89" y="11"/>
                  </a:lnTo>
                  <a:lnTo>
                    <a:pt x="89" y="11"/>
                  </a:lnTo>
                  <a:lnTo>
                    <a:pt x="89" y="11"/>
                  </a:lnTo>
                  <a:lnTo>
                    <a:pt x="89" y="11"/>
                  </a:lnTo>
                  <a:lnTo>
                    <a:pt x="89" y="11"/>
                  </a:lnTo>
                  <a:close/>
                  <a:moveTo>
                    <a:pt x="89" y="11"/>
                  </a:moveTo>
                  <a:lnTo>
                    <a:pt x="95" y="11"/>
                  </a:lnTo>
                  <a:lnTo>
                    <a:pt x="95" y="11"/>
                  </a:lnTo>
                  <a:lnTo>
                    <a:pt x="95" y="11"/>
                  </a:lnTo>
                  <a:lnTo>
                    <a:pt x="89" y="11"/>
                  </a:lnTo>
                  <a:lnTo>
                    <a:pt x="89" y="11"/>
                  </a:lnTo>
                  <a:lnTo>
                    <a:pt x="89" y="11"/>
                  </a:lnTo>
                  <a:close/>
                  <a:moveTo>
                    <a:pt x="95" y="5"/>
                  </a:moveTo>
                  <a:lnTo>
                    <a:pt x="95" y="5"/>
                  </a:lnTo>
                  <a:lnTo>
                    <a:pt x="95" y="5"/>
                  </a:lnTo>
                  <a:lnTo>
                    <a:pt x="95" y="5"/>
                  </a:lnTo>
                  <a:lnTo>
                    <a:pt x="95" y="11"/>
                  </a:lnTo>
                  <a:lnTo>
                    <a:pt x="95" y="11"/>
                  </a:lnTo>
                  <a:lnTo>
                    <a:pt x="95" y="5"/>
                  </a:lnTo>
                  <a:close/>
                  <a:moveTo>
                    <a:pt x="95" y="5"/>
                  </a:moveTo>
                  <a:lnTo>
                    <a:pt x="95" y="5"/>
                  </a:lnTo>
                  <a:lnTo>
                    <a:pt x="95" y="5"/>
                  </a:lnTo>
                  <a:lnTo>
                    <a:pt x="95" y="5"/>
                  </a:lnTo>
                  <a:lnTo>
                    <a:pt x="95" y="5"/>
                  </a:lnTo>
                  <a:lnTo>
                    <a:pt x="95" y="5"/>
                  </a:lnTo>
                  <a:lnTo>
                    <a:pt x="95" y="5"/>
                  </a:lnTo>
                  <a:close/>
                  <a:moveTo>
                    <a:pt x="95" y="5"/>
                  </a:moveTo>
                  <a:lnTo>
                    <a:pt x="95" y="5"/>
                  </a:lnTo>
                  <a:lnTo>
                    <a:pt x="95" y="5"/>
                  </a:lnTo>
                  <a:lnTo>
                    <a:pt x="95" y="5"/>
                  </a:lnTo>
                  <a:lnTo>
                    <a:pt x="95" y="5"/>
                  </a:lnTo>
                  <a:lnTo>
                    <a:pt x="95" y="5"/>
                  </a:lnTo>
                  <a:lnTo>
                    <a:pt x="95" y="5"/>
                  </a:lnTo>
                  <a:close/>
                  <a:moveTo>
                    <a:pt x="95" y="5"/>
                  </a:moveTo>
                  <a:lnTo>
                    <a:pt x="95" y="5"/>
                  </a:lnTo>
                  <a:lnTo>
                    <a:pt x="95" y="5"/>
                  </a:lnTo>
                  <a:lnTo>
                    <a:pt x="95" y="5"/>
                  </a:lnTo>
                  <a:lnTo>
                    <a:pt x="95" y="5"/>
                  </a:lnTo>
                  <a:lnTo>
                    <a:pt x="95" y="5"/>
                  </a:lnTo>
                  <a:lnTo>
                    <a:pt x="95" y="5"/>
                  </a:lnTo>
                  <a:close/>
                  <a:moveTo>
                    <a:pt x="95" y="5"/>
                  </a:moveTo>
                  <a:lnTo>
                    <a:pt x="95" y="5"/>
                  </a:lnTo>
                  <a:lnTo>
                    <a:pt x="100" y="5"/>
                  </a:lnTo>
                  <a:lnTo>
                    <a:pt x="100" y="5"/>
                  </a:lnTo>
                  <a:lnTo>
                    <a:pt x="95" y="5"/>
                  </a:lnTo>
                  <a:lnTo>
                    <a:pt x="95" y="5"/>
                  </a:lnTo>
                  <a:lnTo>
                    <a:pt x="95" y="5"/>
                  </a:lnTo>
                  <a:close/>
                  <a:moveTo>
                    <a:pt x="100" y="0"/>
                  </a:moveTo>
                  <a:lnTo>
                    <a:pt x="100" y="0"/>
                  </a:lnTo>
                  <a:lnTo>
                    <a:pt x="100" y="0"/>
                  </a:lnTo>
                  <a:lnTo>
                    <a:pt x="100" y="0"/>
                  </a:lnTo>
                  <a:lnTo>
                    <a:pt x="100" y="0"/>
                  </a:lnTo>
                  <a:lnTo>
                    <a:pt x="100" y="0"/>
                  </a:lnTo>
                  <a:lnTo>
                    <a:pt x="100" y="0"/>
                  </a:lnTo>
                  <a:close/>
                  <a:moveTo>
                    <a:pt x="100" y="0"/>
                  </a:moveTo>
                  <a:lnTo>
                    <a:pt x="100" y="0"/>
                  </a:lnTo>
                  <a:lnTo>
                    <a:pt x="100" y="0"/>
                  </a:lnTo>
                  <a:lnTo>
                    <a:pt x="100" y="0"/>
                  </a:lnTo>
                  <a:lnTo>
                    <a:pt x="100" y="0"/>
                  </a:lnTo>
                  <a:lnTo>
                    <a:pt x="100" y="0"/>
                  </a:lnTo>
                  <a:lnTo>
                    <a:pt x="100" y="0"/>
                  </a:lnTo>
                  <a:close/>
                  <a:moveTo>
                    <a:pt x="100" y="0"/>
                  </a:moveTo>
                  <a:lnTo>
                    <a:pt x="100" y="0"/>
                  </a:lnTo>
                  <a:lnTo>
                    <a:pt x="100" y="0"/>
                  </a:lnTo>
                  <a:lnTo>
                    <a:pt x="100" y="0"/>
                  </a:lnTo>
                  <a:lnTo>
                    <a:pt x="100" y="0"/>
                  </a:lnTo>
                  <a:lnTo>
                    <a:pt x="100" y="0"/>
                  </a:lnTo>
                  <a:lnTo>
                    <a:pt x="10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89" name="Freeform 2479"/>
            <p:cNvSpPr/>
            <p:nvPr/>
          </p:nvSpPr>
          <p:spPr bwMode="auto">
            <a:xfrm>
              <a:off x="2909888" y="33845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0" name="Freeform 2480"/>
            <p:cNvSpPr/>
            <p:nvPr/>
          </p:nvSpPr>
          <p:spPr bwMode="auto">
            <a:xfrm>
              <a:off x="2909888" y="33845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1" name="Freeform 2481"/>
            <p:cNvSpPr/>
            <p:nvPr/>
          </p:nvSpPr>
          <p:spPr bwMode="auto">
            <a:xfrm>
              <a:off x="2981326" y="3270250"/>
              <a:ext cx="7938" cy="9525"/>
            </a:xfrm>
            <a:custGeom>
              <a:avLst/>
              <a:gdLst>
                <a:gd name="T0" fmla="*/ 5 w 5"/>
                <a:gd name="T1" fmla="*/ 6 h 6"/>
                <a:gd name="T2" fmla="*/ 5 w 5"/>
                <a:gd name="T3" fmla="*/ 0 h 6"/>
                <a:gd name="T4" fmla="*/ 5 w 5"/>
                <a:gd name="T5" fmla="*/ 0 h 6"/>
                <a:gd name="T6" fmla="*/ 5 w 5"/>
                <a:gd name="T7" fmla="*/ 0 h 6"/>
                <a:gd name="T8" fmla="*/ 0 w 5"/>
                <a:gd name="T9" fmla="*/ 6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0"/>
                  </a:lnTo>
                  <a:lnTo>
                    <a:pt x="5" y="0"/>
                  </a:lnTo>
                  <a:lnTo>
                    <a:pt x="5" y="0"/>
                  </a:lnTo>
                  <a:lnTo>
                    <a:pt x="0" y="6"/>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2" name="Freeform 2482"/>
            <p:cNvSpPr/>
            <p:nvPr/>
          </p:nvSpPr>
          <p:spPr bwMode="auto">
            <a:xfrm>
              <a:off x="2981326" y="3270250"/>
              <a:ext cx="7938" cy="9525"/>
            </a:xfrm>
            <a:custGeom>
              <a:avLst/>
              <a:gdLst>
                <a:gd name="T0" fmla="*/ 0 w 5"/>
                <a:gd name="T1" fmla="*/ 6 h 6"/>
                <a:gd name="T2" fmla="*/ 5 w 5"/>
                <a:gd name="T3" fmla="*/ 0 h 6"/>
                <a:gd name="T4" fmla="*/ 5 w 5"/>
                <a:gd name="T5" fmla="*/ 0 h 6"/>
                <a:gd name="T6" fmla="*/ 5 w 5"/>
                <a:gd name="T7" fmla="*/ 0 h 6"/>
                <a:gd name="T8" fmla="*/ 5 w 5"/>
                <a:gd name="T9" fmla="*/ 6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5" y="0"/>
                  </a:lnTo>
                  <a:lnTo>
                    <a:pt x="5" y="0"/>
                  </a:lnTo>
                  <a:lnTo>
                    <a:pt x="5" y="0"/>
                  </a:lnTo>
                  <a:lnTo>
                    <a:pt x="5"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3" name="Freeform 2483"/>
            <p:cNvSpPr/>
            <p:nvPr/>
          </p:nvSpPr>
          <p:spPr bwMode="auto">
            <a:xfrm>
              <a:off x="2989263"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4" name="Freeform 2484"/>
            <p:cNvSpPr/>
            <p:nvPr/>
          </p:nvSpPr>
          <p:spPr bwMode="auto">
            <a:xfrm>
              <a:off x="2989263"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5" name="Freeform 2485"/>
            <p:cNvSpPr/>
            <p:nvPr/>
          </p:nvSpPr>
          <p:spPr bwMode="auto">
            <a:xfrm>
              <a:off x="2989263"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6" name="Freeform 2486"/>
            <p:cNvSpPr/>
            <p:nvPr/>
          </p:nvSpPr>
          <p:spPr bwMode="auto">
            <a:xfrm>
              <a:off x="2989263"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7" name="Freeform 2487"/>
            <p:cNvSpPr/>
            <p:nvPr/>
          </p:nvSpPr>
          <p:spPr bwMode="auto">
            <a:xfrm>
              <a:off x="2998788" y="32527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8" name="Freeform 2488"/>
            <p:cNvSpPr/>
            <p:nvPr/>
          </p:nvSpPr>
          <p:spPr bwMode="auto">
            <a:xfrm>
              <a:off x="2998788" y="3252788"/>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499" name="Freeform 2489"/>
            <p:cNvSpPr/>
            <p:nvPr/>
          </p:nvSpPr>
          <p:spPr bwMode="auto">
            <a:xfrm>
              <a:off x="2989263" y="32623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0" name="Freeform 2490"/>
            <p:cNvSpPr/>
            <p:nvPr/>
          </p:nvSpPr>
          <p:spPr bwMode="auto">
            <a:xfrm>
              <a:off x="2989263" y="3262313"/>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1" name="Freeform 2491"/>
            <p:cNvSpPr/>
            <p:nvPr/>
          </p:nvSpPr>
          <p:spPr bwMode="auto">
            <a:xfrm>
              <a:off x="297180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2" name="Freeform 2492"/>
            <p:cNvSpPr/>
            <p:nvPr/>
          </p:nvSpPr>
          <p:spPr bwMode="auto">
            <a:xfrm>
              <a:off x="297180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3" name="Freeform 2493"/>
            <p:cNvSpPr/>
            <p:nvPr/>
          </p:nvSpPr>
          <p:spPr bwMode="auto">
            <a:xfrm>
              <a:off x="2989263"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4" name="Freeform 2494"/>
            <p:cNvSpPr/>
            <p:nvPr/>
          </p:nvSpPr>
          <p:spPr bwMode="auto">
            <a:xfrm>
              <a:off x="2989263"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5" name="Freeform 2495"/>
            <p:cNvSpPr/>
            <p:nvPr/>
          </p:nvSpPr>
          <p:spPr bwMode="auto">
            <a:xfrm>
              <a:off x="2998788"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6" name="Freeform 2496"/>
            <p:cNvSpPr/>
            <p:nvPr/>
          </p:nvSpPr>
          <p:spPr bwMode="auto">
            <a:xfrm>
              <a:off x="2998788"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7" name="Freeform 2497"/>
            <p:cNvSpPr/>
            <p:nvPr/>
          </p:nvSpPr>
          <p:spPr bwMode="auto">
            <a:xfrm>
              <a:off x="2998788"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8" name="Freeform 2498"/>
            <p:cNvSpPr/>
            <p:nvPr/>
          </p:nvSpPr>
          <p:spPr bwMode="auto">
            <a:xfrm>
              <a:off x="2998788"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09" name="Freeform 2499"/>
            <p:cNvSpPr/>
            <p:nvPr/>
          </p:nvSpPr>
          <p:spPr bwMode="auto">
            <a:xfrm>
              <a:off x="2989263"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0" name="Freeform 2500"/>
            <p:cNvSpPr/>
            <p:nvPr/>
          </p:nvSpPr>
          <p:spPr bwMode="auto">
            <a:xfrm>
              <a:off x="2989263"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1" name="Freeform 2501"/>
            <p:cNvSpPr/>
            <p:nvPr/>
          </p:nvSpPr>
          <p:spPr bwMode="auto">
            <a:xfrm>
              <a:off x="29718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2" name="Freeform 2502"/>
            <p:cNvSpPr/>
            <p:nvPr/>
          </p:nvSpPr>
          <p:spPr bwMode="auto">
            <a:xfrm>
              <a:off x="29718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3" name="Freeform 2503"/>
            <p:cNvSpPr/>
            <p:nvPr/>
          </p:nvSpPr>
          <p:spPr bwMode="auto">
            <a:xfrm>
              <a:off x="29718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4" name="Freeform 2504"/>
            <p:cNvSpPr/>
            <p:nvPr/>
          </p:nvSpPr>
          <p:spPr bwMode="auto">
            <a:xfrm>
              <a:off x="29718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5" name="Freeform 2505"/>
            <p:cNvSpPr/>
            <p:nvPr/>
          </p:nvSpPr>
          <p:spPr bwMode="auto">
            <a:xfrm>
              <a:off x="297180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6" name="Freeform 2506"/>
            <p:cNvSpPr/>
            <p:nvPr/>
          </p:nvSpPr>
          <p:spPr bwMode="auto">
            <a:xfrm>
              <a:off x="297180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7" name="Freeform 2507"/>
            <p:cNvSpPr/>
            <p:nvPr/>
          </p:nvSpPr>
          <p:spPr bwMode="auto">
            <a:xfrm>
              <a:off x="29718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8" name="Freeform 2508"/>
            <p:cNvSpPr/>
            <p:nvPr/>
          </p:nvSpPr>
          <p:spPr bwMode="auto">
            <a:xfrm>
              <a:off x="29718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19" name="Freeform 2509"/>
            <p:cNvSpPr/>
            <p:nvPr/>
          </p:nvSpPr>
          <p:spPr bwMode="auto">
            <a:xfrm>
              <a:off x="2971801" y="32877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0" name="Freeform 2510"/>
            <p:cNvSpPr/>
            <p:nvPr/>
          </p:nvSpPr>
          <p:spPr bwMode="auto">
            <a:xfrm>
              <a:off x="2971801" y="3287713"/>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1" name="Freeform 2511"/>
            <p:cNvSpPr/>
            <p:nvPr/>
          </p:nvSpPr>
          <p:spPr bwMode="auto">
            <a:xfrm>
              <a:off x="2981326"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2" name="Freeform 2512"/>
            <p:cNvSpPr/>
            <p:nvPr/>
          </p:nvSpPr>
          <p:spPr bwMode="auto">
            <a:xfrm>
              <a:off x="2981326"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3" name="Freeform 2513"/>
            <p:cNvSpPr/>
            <p:nvPr/>
          </p:nvSpPr>
          <p:spPr bwMode="auto">
            <a:xfrm>
              <a:off x="2981326"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4" name="Freeform 2514"/>
            <p:cNvSpPr/>
            <p:nvPr/>
          </p:nvSpPr>
          <p:spPr bwMode="auto">
            <a:xfrm>
              <a:off x="2981326"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5" name="Freeform 2515"/>
            <p:cNvSpPr/>
            <p:nvPr/>
          </p:nvSpPr>
          <p:spPr bwMode="auto">
            <a:xfrm>
              <a:off x="2981326"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6" name="Freeform 2516"/>
            <p:cNvSpPr/>
            <p:nvPr/>
          </p:nvSpPr>
          <p:spPr bwMode="auto">
            <a:xfrm>
              <a:off x="2981326"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7" name="Freeform 2517"/>
            <p:cNvSpPr/>
            <p:nvPr/>
          </p:nvSpPr>
          <p:spPr bwMode="auto">
            <a:xfrm>
              <a:off x="2981326"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8" name="Freeform 2518"/>
            <p:cNvSpPr/>
            <p:nvPr/>
          </p:nvSpPr>
          <p:spPr bwMode="auto">
            <a:xfrm>
              <a:off x="2981326" y="32797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29" name="Freeform 2519"/>
            <p:cNvSpPr/>
            <p:nvPr/>
          </p:nvSpPr>
          <p:spPr bwMode="auto">
            <a:xfrm>
              <a:off x="2981326" y="3279775"/>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0" name="Freeform 2520"/>
            <p:cNvSpPr/>
            <p:nvPr/>
          </p:nvSpPr>
          <p:spPr bwMode="auto">
            <a:xfrm>
              <a:off x="2981326" y="3279775"/>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1" name="Freeform 2521"/>
            <p:cNvSpPr/>
            <p:nvPr/>
          </p:nvSpPr>
          <p:spPr bwMode="auto">
            <a:xfrm>
              <a:off x="2998788"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2" name="Freeform 2522"/>
            <p:cNvSpPr/>
            <p:nvPr/>
          </p:nvSpPr>
          <p:spPr bwMode="auto">
            <a:xfrm>
              <a:off x="2998788"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3" name="Freeform 2523"/>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4" name="Freeform 2524"/>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5" name="Freeform 2525"/>
            <p:cNvSpPr/>
            <p:nvPr/>
          </p:nvSpPr>
          <p:spPr bwMode="auto">
            <a:xfrm>
              <a:off x="3043238" y="32004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6" name="Freeform 2526"/>
            <p:cNvSpPr/>
            <p:nvPr/>
          </p:nvSpPr>
          <p:spPr bwMode="auto">
            <a:xfrm>
              <a:off x="3043238" y="3200400"/>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7" name="Freeform 2527"/>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8" name="Freeform 2528"/>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39" name="Freeform 2529"/>
            <p:cNvSpPr/>
            <p:nvPr/>
          </p:nvSpPr>
          <p:spPr bwMode="auto">
            <a:xfrm>
              <a:off x="3043238"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0" name="Freeform 2530"/>
            <p:cNvSpPr/>
            <p:nvPr/>
          </p:nvSpPr>
          <p:spPr bwMode="auto">
            <a:xfrm>
              <a:off x="3043238"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1" name="Freeform 2531"/>
            <p:cNvSpPr/>
            <p:nvPr/>
          </p:nvSpPr>
          <p:spPr bwMode="auto">
            <a:xfrm>
              <a:off x="3043238"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2" name="Freeform 2532"/>
            <p:cNvSpPr/>
            <p:nvPr/>
          </p:nvSpPr>
          <p:spPr bwMode="auto">
            <a:xfrm>
              <a:off x="3043238"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3" name="Freeform 2533"/>
            <p:cNvSpPr/>
            <p:nvPr/>
          </p:nvSpPr>
          <p:spPr bwMode="auto">
            <a:xfrm>
              <a:off x="3043238" y="320040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4" name="Freeform 2534"/>
            <p:cNvSpPr/>
            <p:nvPr/>
          </p:nvSpPr>
          <p:spPr bwMode="auto">
            <a:xfrm>
              <a:off x="3043238" y="3200400"/>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5" name="Freeform 2535"/>
            <p:cNvSpPr/>
            <p:nvPr/>
          </p:nvSpPr>
          <p:spPr bwMode="auto">
            <a:xfrm>
              <a:off x="3051176" y="3190875"/>
              <a:ext cx="9525" cy="0"/>
            </a:xfrm>
            <a:custGeom>
              <a:avLst/>
              <a:gdLst>
                <a:gd name="T0" fmla="*/ 0 w 6"/>
                <a:gd name="T1" fmla="*/ 6 w 6"/>
                <a:gd name="T2" fmla="*/ 6 w 6"/>
                <a:gd name="T3" fmla="*/ 0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6" name="Freeform 2536"/>
            <p:cNvSpPr/>
            <p:nvPr/>
          </p:nvSpPr>
          <p:spPr bwMode="auto">
            <a:xfrm>
              <a:off x="3051176" y="3190875"/>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7" name="Freeform 2537"/>
            <p:cNvSpPr/>
            <p:nvPr/>
          </p:nvSpPr>
          <p:spPr bwMode="auto">
            <a:xfrm>
              <a:off x="3060701"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8" name="Freeform 2538"/>
            <p:cNvSpPr/>
            <p:nvPr/>
          </p:nvSpPr>
          <p:spPr bwMode="auto">
            <a:xfrm>
              <a:off x="3060701"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49" name="Freeform 2539"/>
            <p:cNvSpPr/>
            <p:nvPr/>
          </p:nvSpPr>
          <p:spPr bwMode="auto">
            <a:xfrm>
              <a:off x="3051176" y="319087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0" name="Freeform 2540"/>
            <p:cNvSpPr/>
            <p:nvPr/>
          </p:nvSpPr>
          <p:spPr bwMode="auto">
            <a:xfrm>
              <a:off x="3051176" y="319087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1" name="Freeform 2541"/>
            <p:cNvSpPr/>
            <p:nvPr/>
          </p:nvSpPr>
          <p:spPr bwMode="auto">
            <a:xfrm>
              <a:off x="3051176"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2" name="Freeform 2542"/>
            <p:cNvSpPr/>
            <p:nvPr/>
          </p:nvSpPr>
          <p:spPr bwMode="auto">
            <a:xfrm>
              <a:off x="3051176"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3" name="Freeform 2543"/>
            <p:cNvSpPr/>
            <p:nvPr/>
          </p:nvSpPr>
          <p:spPr bwMode="auto">
            <a:xfrm>
              <a:off x="3033713" y="3217863"/>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4" name="Freeform 2544"/>
            <p:cNvSpPr/>
            <p:nvPr/>
          </p:nvSpPr>
          <p:spPr bwMode="auto">
            <a:xfrm>
              <a:off x="3025776" y="3217863"/>
              <a:ext cx="7938" cy="7938"/>
            </a:xfrm>
            <a:custGeom>
              <a:avLst/>
              <a:gdLst>
                <a:gd name="T0" fmla="*/ 0 w 5"/>
                <a:gd name="T1" fmla="*/ 5 h 5"/>
                <a:gd name="T2" fmla="*/ 5 w 5"/>
                <a:gd name="T3" fmla="*/ 0 h 5"/>
                <a:gd name="T4" fmla="*/ 5 w 5"/>
                <a:gd name="T5" fmla="*/ 0 h 5"/>
                <a:gd name="T6" fmla="*/ 5 w 5"/>
                <a:gd name="T7" fmla="*/ 0 h 5"/>
                <a:gd name="T8" fmla="*/ 5 w 5"/>
                <a:gd name="T9" fmla="*/ 5 h 5"/>
                <a:gd name="T10" fmla="*/ 5 w 5"/>
                <a:gd name="T11" fmla="*/ 5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5" y="0"/>
                  </a:lnTo>
                  <a:lnTo>
                    <a:pt x="5" y="0"/>
                  </a:lnTo>
                  <a:lnTo>
                    <a:pt x="5" y="0"/>
                  </a:lnTo>
                  <a:lnTo>
                    <a:pt x="5" y="5"/>
                  </a:lnTo>
                  <a:lnTo>
                    <a:pt x="5"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5" name="Freeform 2545"/>
            <p:cNvSpPr/>
            <p:nvPr/>
          </p:nvSpPr>
          <p:spPr bwMode="auto">
            <a:xfrm>
              <a:off x="2998788"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6" name="Freeform 2546"/>
            <p:cNvSpPr/>
            <p:nvPr/>
          </p:nvSpPr>
          <p:spPr bwMode="auto">
            <a:xfrm>
              <a:off x="2998788"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7" name="Freeform 2547"/>
            <p:cNvSpPr/>
            <p:nvPr/>
          </p:nvSpPr>
          <p:spPr bwMode="auto">
            <a:xfrm>
              <a:off x="303371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8" name="Freeform 2548"/>
            <p:cNvSpPr/>
            <p:nvPr/>
          </p:nvSpPr>
          <p:spPr bwMode="auto">
            <a:xfrm>
              <a:off x="303371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59" name="Freeform 2549"/>
            <p:cNvSpPr/>
            <p:nvPr/>
          </p:nvSpPr>
          <p:spPr bwMode="auto">
            <a:xfrm>
              <a:off x="303371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0" name="Freeform 2550"/>
            <p:cNvSpPr/>
            <p:nvPr/>
          </p:nvSpPr>
          <p:spPr bwMode="auto">
            <a:xfrm>
              <a:off x="303371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1" name="Freeform 2551"/>
            <p:cNvSpPr/>
            <p:nvPr/>
          </p:nvSpPr>
          <p:spPr bwMode="auto">
            <a:xfrm>
              <a:off x="3033713" y="32083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2" name="Freeform 2552"/>
            <p:cNvSpPr/>
            <p:nvPr/>
          </p:nvSpPr>
          <p:spPr bwMode="auto">
            <a:xfrm>
              <a:off x="3033713" y="3208338"/>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3" name="Freeform 2553"/>
            <p:cNvSpPr/>
            <p:nvPr/>
          </p:nvSpPr>
          <p:spPr bwMode="auto">
            <a:xfrm>
              <a:off x="3043238"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4" name="Freeform 2554"/>
            <p:cNvSpPr/>
            <p:nvPr/>
          </p:nvSpPr>
          <p:spPr bwMode="auto">
            <a:xfrm>
              <a:off x="3043238"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5" name="Freeform 2555"/>
            <p:cNvSpPr/>
            <p:nvPr/>
          </p:nvSpPr>
          <p:spPr bwMode="auto">
            <a:xfrm>
              <a:off x="3043238"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6" name="Freeform 2556"/>
            <p:cNvSpPr/>
            <p:nvPr/>
          </p:nvSpPr>
          <p:spPr bwMode="auto">
            <a:xfrm>
              <a:off x="3043238"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7" name="Freeform 2557"/>
            <p:cNvSpPr/>
            <p:nvPr/>
          </p:nvSpPr>
          <p:spPr bwMode="auto">
            <a:xfrm>
              <a:off x="303371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8" name="Freeform 2558"/>
            <p:cNvSpPr/>
            <p:nvPr/>
          </p:nvSpPr>
          <p:spPr bwMode="auto">
            <a:xfrm>
              <a:off x="303371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69" name="Freeform 2559"/>
            <p:cNvSpPr/>
            <p:nvPr/>
          </p:nvSpPr>
          <p:spPr bwMode="auto">
            <a:xfrm>
              <a:off x="303371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0" name="Freeform 2560"/>
            <p:cNvSpPr/>
            <p:nvPr/>
          </p:nvSpPr>
          <p:spPr bwMode="auto">
            <a:xfrm>
              <a:off x="3033713"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1" name="Freeform 2561"/>
            <p:cNvSpPr/>
            <p:nvPr/>
          </p:nvSpPr>
          <p:spPr bwMode="auto">
            <a:xfrm>
              <a:off x="2954338"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2" name="Freeform 2562"/>
            <p:cNvSpPr/>
            <p:nvPr/>
          </p:nvSpPr>
          <p:spPr bwMode="auto">
            <a:xfrm>
              <a:off x="2954338"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3" name="Freeform 2563"/>
            <p:cNvSpPr/>
            <p:nvPr/>
          </p:nvSpPr>
          <p:spPr bwMode="auto">
            <a:xfrm>
              <a:off x="2919413"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4" name="Freeform 2564"/>
            <p:cNvSpPr/>
            <p:nvPr/>
          </p:nvSpPr>
          <p:spPr bwMode="auto">
            <a:xfrm>
              <a:off x="2919413"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5" name="Freeform 2565"/>
            <p:cNvSpPr/>
            <p:nvPr/>
          </p:nvSpPr>
          <p:spPr bwMode="auto">
            <a:xfrm>
              <a:off x="2919413"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6" name="Freeform 2566"/>
            <p:cNvSpPr/>
            <p:nvPr/>
          </p:nvSpPr>
          <p:spPr bwMode="auto">
            <a:xfrm>
              <a:off x="2919413"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7" name="Freeform 2567"/>
            <p:cNvSpPr/>
            <p:nvPr/>
          </p:nvSpPr>
          <p:spPr bwMode="auto">
            <a:xfrm>
              <a:off x="296386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8" name="Freeform 2568"/>
            <p:cNvSpPr/>
            <p:nvPr/>
          </p:nvSpPr>
          <p:spPr bwMode="auto">
            <a:xfrm>
              <a:off x="296386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79" name="Freeform 2569"/>
            <p:cNvSpPr/>
            <p:nvPr/>
          </p:nvSpPr>
          <p:spPr bwMode="auto">
            <a:xfrm>
              <a:off x="2928938"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0" name="Freeform 2570"/>
            <p:cNvSpPr/>
            <p:nvPr/>
          </p:nvSpPr>
          <p:spPr bwMode="auto">
            <a:xfrm>
              <a:off x="2928938"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1" name="Freeform 2571"/>
            <p:cNvSpPr/>
            <p:nvPr/>
          </p:nvSpPr>
          <p:spPr bwMode="auto">
            <a:xfrm>
              <a:off x="2919413"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2" name="Freeform 2572"/>
            <p:cNvSpPr/>
            <p:nvPr/>
          </p:nvSpPr>
          <p:spPr bwMode="auto">
            <a:xfrm>
              <a:off x="2919413"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3" name="Freeform 2573"/>
            <p:cNvSpPr/>
            <p:nvPr/>
          </p:nvSpPr>
          <p:spPr bwMode="auto">
            <a:xfrm>
              <a:off x="29289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4" name="Freeform 2574"/>
            <p:cNvSpPr/>
            <p:nvPr/>
          </p:nvSpPr>
          <p:spPr bwMode="auto">
            <a:xfrm>
              <a:off x="29289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5" name="Freeform 2575"/>
            <p:cNvSpPr/>
            <p:nvPr/>
          </p:nvSpPr>
          <p:spPr bwMode="auto">
            <a:xfrm>
              <a:off x="2919413"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6" name="Freeform 2576"/>
            <p:cNvSpPr/>
            <p:nvPr/>
          </p:nvSpPr>
          <p:spPr bwMode="auto">
            <a:xfrm>
              <a:off x="2919413" y="33591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7" name="Freeform 2577"/>
            <p:cNvSpPr/>
            <p:nvPr/>
          </p:nvSpPr>
          <p:spPr bwMode="auto">
            <a:xfrm>
              <a:off x="29289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8" name="Freeform 2578"/>
            <p:cNvSpPr/>
            <p:nvPr/>
          </p:nvSpPr>
          <p:spPr bwMode="auto">
            <a:xfrm>
              <a:off x="29289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89" name="Freeform 2579"/>
            <p:cNvSpPr/>
            <p:nvPr/>
          </p:nvSpPr>
          <p:spPr bwMode="auto">
            <a:xfrm>
              <a:off x="29289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0" name="Freeform 2580"/>
            <p:cNvSpPr/>
            <p:nvPr/>
          </p:nvSpPr>
          <p:spPr bwMode="auto">
            <a:xfrm>
              <a:off x="2928938" y="33401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1" name="Freeform 2581"/>
            <p:cNvSpPr/>
            <p:nvPr/>
          </p:nvSpPr>
          <p:spPr bwMode="auto">
            <a:xfrm>
              <a:off x="2928938"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2" name="Freeform 2582"/>
            <p:cNvSpPr/>
            <p:nvPr/>
          </p:nvSpPr>
          <p:spPr bwMode="auto">
            <a:xfrm>
              <a:off x="2928938" y="33496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3" name="Freeform 2583"/>
            <p:cNvSpPr/>
            <p:nvPr/>
          </p:nvSpPr>
          <p:spPr bwMode="auto">
            <a:xfrm>
              <a:off x="2909888" y="33591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4" name="Freeform 2584"/>
            <p:cNvSpPr/>
            <p:nvPr/>
          </p:nvSpPr>
          <p:spPr bwMode="auto">
            <a:xfrm>
              <a:off x="2909888" y="3359150"/>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5" name="Freeform 2585"/>
            <p:cNvSpPr/>
            <p:nvPr/>
          </p:nvSpPr>
          <p:spPr bwMode="auto">
            <a:xfrm>
              <a:off x="2928938" y="33401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6" name="Freeform 2586"/>
            <p:cNvSpPr/>
            <p:nvPr/>
          </p:nvSpPr>
          <p:spPr bwMode="auto">
            <a:xfrm>
              <a:off x="2928938" y="3340100"/>
              <a:ext cx="7938" cy="0"/>
            </a:xfrm>
            <a:custGeom>
              <a:avLst/>
              <a:gdLst>
                <a:gd name="T0" fmla="*/ 0 w 5"/>
                <a:gd name="T1" fmla="*/ 5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7" name="Freeform 2587"/>
            <p:cNvSpPr/>
            <p:nvPr/>
          </p:nvSpPr>
          <p:spPr bwMode="auto">
            <a:xfrm>
              <a:off x="2919413" y="334962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8" name="Freeform 2588"/>
            <p:cNvSpPr/>
            <p:nvPr/>
          </p:nvSpPr>
          <p:spPr bwMode="auto">
            <a:xfrm>
              <a:off x="2919413" y="334962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599" name="Freeform 2589"/>
            <p:cNvSpPr/>
            <p:nvPr/>
          </p:nvSpPr>
          <p:spPr bwMode="auto">
            <a:xfrm>
              <a:off x="2954338"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0" name="Freeform 2590"/>
            <p:cNvSpPr/>
            <p:nvPr/>
          </p:nvSpPr>
          <p:spPr bwMode="auto">
            <a:xfrm>
              <a:off x="2954338"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1" name="Freeform 2591"/>
            <p:cNvSpPr/>
            <p:nvPr/>
          </p:nvSpPr>
          <p:spPr bwMode="auto">
            <a:xfrm>
              <a:off x="2946401" y="3314700"/>
              <a:ext cx="7938" cy="0"/>
            </a:xfrm>
            <a:custGeom>
              <a:avLst/>
              <a:gdLst>
                <a:gd name="T0" fmla="*/ 0 w 5"/>
                <a:gd name="T1" fmla="*/ 5 w 5"/>
                <a:gd name="T2" fmla="*/ 5 w 5"/>
                <a:gd name="T3" fmla="*/ 0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2" name="Freeform 2592"/>
            <p:cNvSpPr/>
            <p:nvPr/>
          </p:nvSpPr>
          <p:spPr bwMode="auto">
            <a:xfrm>
              <a:off x="2946401" y="3314700"/>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3" name="Freeform 2593"/>
            <p:cNvSpPr/>
            <p:nvPr/>
          </p:nvSpPr>
          <p:spPr bwMode="auto">
            <a:xfrm>
              <a:off x="2954338"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4" name="Freeform 2594"/>
            <p:cNvSpPr/>
            <p:nvPr/>
          </p:nvSpPr>
          <p:spPr bwMode="auto">
            <a:xfrm>
              <a:off x="2954338"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5" name="Freeform 2595"/>
            <p:cNvSpPr/>
            <p:nvPr/>
          </p:nvSpPr>
          <p:spPr bwMode="auto">
            <a:xfrm>
              <a:off x="2954338"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6" name="Freeform 2596"/>
            <p:cNvSpPr/>
            <p:nvPr/>
          </p:nvSpPr>
          <p:spPr bwMode="auto">
            <a:xfrm>
              <a:off x="2954338" y="33147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7" name="Freeform 2597"/>
            <p:cNvSpPr/>
            <p:nvPr/>
          </p:nvSpPr>
          <p:spPr bwMode="auto">
            <a:xfrm>
              <a:off x="2954338" y="330517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8" name="Freeform 2598"/>
            <p:cNvSpPr/>
            <p:nvPr/>
          </p:nvSpPr>
          <p:spPr bwMode="auto">
            <a:xfrm>
              <a:off x="2954338" y="3305175"/>
              <a:ext cx="9525" cy="0"/>
            </a:xfrm>
            <a:custGeom>
              <a:avLst/>
              <a:gdLst>
                <a:gd name="T0" fmla="*/ 0 w 6"/>
                <a:gd name="T1" fmla="*/ 6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09" name="Freeform 2599"/>
            <p:cNvSpPr/>
            <p:nvPr/>
          </p:nvSpPr>
          <p:spPr bwMode="auto">
            <a:xfrm>
              <a:off x="2954338" y="330517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0" name="Freeform 2600"/>
            <p:cNvSpPr/>
            <p:nvPr/>
          </p:nvSpPr>
          <p:spPr bwMode="auto">
            <a:xfrm>
              <a:off x="2954338" y="3305175"/>
              <a:ext cx="0" cy="9525"/>
            </a:xfrm>
            <a:custGeom>
              <a:avLst/>
              <a:gdLst>
                <a:gd name="T0" fmla="*/ 6 h 6"/>
                <a:gd name="T1" fmla="*/ 0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1" name="Freeform 2601"/>
            <p:cNvSpPr/>
            <p:nvPr/>
          </p:nvSpPr>
          <p:spPr bwMode="auto">
            <a:xfrm>
              <a:off x="296386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2" name="Freeform 2602"/>
            <p:cNvSpPr/>
            <p:nvPr/>
          </p:nvSpPr>
          <p:spPr bwMode="auto">
            <a:xfrm>
              <a:off x="2963863"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3" name="Freeform 2603"/>
            <p:cNvSpPr/>
            <p:nvPr/>
          </p:nvSpPr>
          <p:spPr bwMode="auto">
            <a:xfrm>
              <a:off x="2963863"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4" name="Freeform 2604"/>
            <p:cNvSpPr/>
            <p:nvPr/>
          </p:nvSpPr>
          <p:spPr bwMode="auto">
            <a:xfrm>
              <a:off x="2963863"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5" name="Freeform 2605"/>
            <p:cNvSpPr/>
            <p:nvPr/>
          </p:nvSpPr>
          <p:spPr bwMode="auto">
            <a:xfrm>
              <a:off x="2963863" y="3297238"/>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6" name="Freeform 2606"/>
            <p:cNvSpPr/>
            <p:nvPr/>
          </p:nvSpPr>
          <p:spPr bwMode="auto">
            <a:xfrm>
              <a:off x="2963863" y="3297238"/>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7" name="Freeform 2607"/>
            <p:cNvSpPr/>
            <p:nvPr/>
          </p:nvSpPr>
          <p:spPr bwMode="auto">
            <a:xfrm>
              <a:off x="2963863"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8" name="Freeform 2608"/>
            <p:cNvSpPr/>
            <p:nvPr/>
          </p:nvSpPr>
          <p:spPr bwMode="auto">
            <a:xfrm>
              <a:off x="2963863" y="33051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19" name="Freeform 2609"/>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0" name="Freeform 2610"/>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1" name="Freeform 2611"/>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2" name="Freeform 2612"/>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3" name="Freeform 2613"/>
            <p:cNvSpPr/>
            <p:nvPr/>
          </p:nvSpPr>
          <p:spPr bwMode="auto">
            <a:xfrm>
              <a:off x="2936876" y="3332163"/>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4" name="Freeform 2614"/>
            <p:cNvSpPr/>
            <p:nvPr/>
          </p:nvSpPr>
          <p:spPr bwMode="auto">
            <a:xfrm>
              <a:off x="2936876" y="3332163"/>
              <a:ext cx="0" cy="7938"/>
            </a:xfrm>
            <a:custGeom>
              <a:avLst/>
              <a:gdLst>
                <a:gd name="T0" fmla="*/ 5 h 5"/>
                <a:gd name="T1" fmla="*/ 0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5" name="Freeform 2615"/>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6" name="Freeform 2616"/>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7" name="Freeform 2618"/>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8" name="Freeform 2619"/>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29" name="Freeform 2620"/>
            <p:cNvSpPr/>
            <p:nvPr/>
          </p:nvSpPr>
          <p:spPr bwMode="auto">
            <a:xfrm>
              <a:off x="2936876" y="3322638"/>
              <a:ext cx="9525" cy="9525"/>
            </a:xfrm>
            <a:custGeom>
              <a:avLst/>
              <a:gdLst>
                <a:gd name="T0" fmla="*/ 6 w 6"/>
                <a:gd name="T1" fmla="*/ 6 h 6"/>
                <a:gd name="T2" fmla="*/ 6 w 6"/>
                <a:gd name="T3" fmla="*/ 0 h 6"/>
                <a:gd name="T4" fmla="*/ 6 w 6"/>
                <a:gd name="T5" fmla="*/ 0 h 6"/>
                <a:gd name="T6" fmla="*/ 6 w 6"/>
                <a:gd name="T7" fmla="*/ 0 h 6"/>
                <a:gd name="T8" fmla="*/ 0 w 6"/>
                <a:gd name="T9" fmla="*/ 6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0"/>
                  </a:lnTo>
                  <a:lnTo>
                    <a:pt x="6" y="0"/>
                  </a:lnTo>
                  <a:lnTo>
                    <a:pt x="6" y="0"/>
                  </a:lnTo>
                  <a:lnTo>
                    <a:pt x="0" y="6"/>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0" name="Freeform 2621"/>
            <p:cNvSpPr/>
            <p:nvPr/>
          </p:nvSpPr>
          <p:spPr bwMode="auto">
            <a:xfrm>
              <a:off x="2936876" y="3322638"/>
              <a:ext cx="9525" cy="9525"/>
            </a:xfrm>
            <a:custGeom>
              <a:avLst/>
              <a:gdLst>
                <a:gd name="T0" fmla="*/ 0 w 6"/>
                <a:gd name="T1" fmla="*/ 6 h 6"/>
                <a:gd name="T2" fmla="*/ 6 w 6"/>
                <a:gd name="T3" fmla="*/ 0 h 6"/>
                <a:gd name="T4" fmla="*/ 6 w 6"/>
                <a:gd name="T5" fmla="*/ 0 h 6"/>
                <a:gd name="T6" fmla="*/ 6 w 6"/>
                <a:gd name="T7" fmla="*/ 0 h 6"/>
                <a:gd name="T8" fmla="*/ 6 w 6"/>
                <a:gd name="T9" fmla="*/ 6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0"/>
                  </a:lnTo>
                  <a:lnTo>
                    <a:pt x="6" y="0"/>
                  </a:lnTo>
                  <a:lnTo>
                    <a:pt x="6" y="0"/>
                  </a:lnTo>
                  <a:lnTo>
                    <a:pt x="6"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1" name="Freeform 2622"/>
            <p:cNvSpPr/>
            <p:nvPr/>
          </p:nvSpPr>
          <p:spPr bwMode="auto">
            <a:xfrm>
              <a:off x="29464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2" name="Freeform 2623"/>
            <p:cNvSpPr/>
            <p:nvPr/>
          </p:nvSpPr>
          <p:spPr bwMode="auto">
            <a:xfrm>
              <a:off x="29464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3" name="Freeform 2624"/>
            <p:cNvSpPr/>
            <p:nvPr/>
          </p:nvSpPr>
          <p:spPr bwMode="auto">
            <a:xfrm>
              <a:off x="29464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4" name="Freeform 2625"/>
            <p:cNvSpPr/>
            <p:nvPr/>
          </p:nvSpPr>
          <p:spPr bwMode="auto">
            <a:xfrm>
              <a:off x="29464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5" name="Freeform 2626"/>
            <p:cNvSpPr/>
            <p:nvPr/>
          </p:nvSpPr>
          <p:spPr bwMode="auto">
            <a:xfrm>
              <a:off x="29464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6" name="Freeform 2627"/>
            <p:cNvSpPr/>
            <p:nvPr/>
          </p:nvSpPr>
          <p:spPr bwMode="auto">
            <a:xfrm>
              <a:off x="29464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7" name="Freeform 2628"/>
            <p:cNvSpPr/>
            <p:nvPr/>
          </p:nvSpPr>
          <p:spPr bwMode="auto">
            <a:xfrm>
              <a:off x="29464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8" name="Freeform 2629"/>
            <p:cNvSpPr/>
            <p:nvPr/>
          </p:nvSpPr>
          <p:spPr bwMode="auto">
            <a:xfrm>
              <a:off x="294640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39" name="Freeform 2630"/>
            <p:cNvSpPr/>
            <p:nvPr/>
          </p:nvSpPr>
          <p:spPr bwMode="auto">
            <a:xfrm>
              <a:off x="30686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0" name="Freeform 2631"/>
            <p:cNvSpPr/>
            <p:nvPr/>
          </p:nvSpPr>
          <p:spPr bwMode="auto">
            <a:xfrm>
              <a:off x="30686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1" name="Freeform 2632"/>
            <p:cNvSpPr/>
            <p:nvPr/>
          </p:nvSpPr>
          <p:spPr bwMode="auto">
            <a:xfrm>
              <a:off x="30686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2" name="Freeform 2633"/>
            <p:cNvSpPr/>
            <p:nvPr/>
          </p:nvSpPr>
          <p:spPr bwMode="auto">
            <a:xfrm>
              <a:off x="30686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3" name="Freeform 2634"/>
            <p:cNvSpPr/>
            <p:nvPr/>
          </p:nvSpPr>
          <p:spPr bwMode="auto">
            <a:xfrm>
              <a:off x="30686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4" name="Freeform 2635"/>
            <p:cNvSpPr/>
            <p:nvPr/>
          </p:nvSpPr>
          <p:spPr bwMode="auto">
            <a:xfrm>
              <a:off x="30686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5" name="Freeform 2636"/>
            <p:cNvSpPr/>
            <p:nvPr/>
          </p:nvSpPr>
          <p:spPr bwMode="auto">
            <a:xfrm>
              <a:off x="3060701"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6" name="Freeform 2637"/>
            <p:cNvSpPr/>
            <p:nvPr/>
          </p:nvSpPr>
          <p:spPr bwMode="auto">
            <a:xfrm>
              <a:off x="3060701" y="3208338"/>
              <a:ext cx="7938" cy="0"/>
            </a:xfrm>
            <a:custGeom>
              <a:avLst/>
              <a:gdLst>
                <a:gd name="T0" fmla="*/ 0 w 5"/>
                <a:gd name="T1" fmla="*/ 0 w 5"/>
                <a:gd name="T2" fmla="*/ 0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7" name="Freeform 2638"/>
            <p:cNvSpPr/>
            <p:nvPr/>
          </p:nvSpPr>
          <p:spPr bwMode="auto">
            <a:xfrm>
              <a:off x="3068639" y="3217863"/>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8" name="Freeform 2639"/>
            <p:cNvSpPr/>
            <p:nvPr/>
          </p:nvSpPr>
          <p:spPr bwMode="auto">
            <a:xfrm>
              <a:off x="3068639" y="3217863"/>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49" name="Freeform 2640"/>
            <p:cNvSpPr/>
            <p:nvPr/>
          </p:nvSpPr>
          <p:spPr bwMode="auto">
            <a:xfrm>
              <a:off x="30686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0" name="Freeform 2641"/>
            <p:cNvSpPr/>
            <p:nvPr/>
          </p:nvSpPr>
          <p:spPr bwMode="auto">
            <a:xfrm>
              <a:off x="30686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1" name="Freeform 2642"/>
            <p:cNvSpPr/>
            <p:nvPr/>
          </p:nvSpPr>
          <p:spPr bwMode="auto">
            <a:xfrm>
              <a:off x="3078164"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2" name="Freeform 2643"/>
            <p:cNvSpPr/>
            <p:nvPr/>
          </p:nvSpPr>
          <p:spPr bwMode="auto">
            <a:xfrm>
              <a:off x="3078164"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3" name="Freeform 2644"/>
            <p:cNvSpPr/>
            <p:nvPr/>
          </p:nvSpPr>
          <p:spPr bwMode="auto">
            <a:xfrm>
              <a:off x="3078164" y="321786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4" name="Freeform 2645"/>
            <p:cNvSpPr/>
            <p:nvPr/>
          </p:nvSpPr>
          <p:spPr bwMode="auto">
            <a:xfrm>
              <a:off x="3078164" y="321786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5" name="Freeform 2646"/>
            <p:cNvSpPr/>
            <p:nvPr/>
          </p:nvSpPr>
          <p:spPr bwMode="auto">
            <a:xfrm>
              <a:off x="3060701"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6" name="Freeform 2647"/>
            <p:cNvSpPr/>
            <p:nvPr/>
          </p:nvSpPr>
          <p:spPr bwMode="auto">
            <a:xfrm>
              <a:off x="3060701"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7" name="Freeform 2648"/>
            <p:cNvSpPr/>
            <p:nvPr/>
          </p:nvSpPr>
          <p:spPr bwMode="auto">
            <a:xfrm>
              <a:off x="3078164" y="3225800"/>
              <a:ext cx="7938" cy="0"/>
            </a:xfrm>
            <a:custGeom>
              <a:avLst/>
              <a:gdLst>
                <a:gd name="T0" fmla="*/ 5 w 5"/>
                <a:gd name="T1" fmla="*/ 5 w 5"/>
                <a:gd name="T2" fmla="*/ 5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8" name="Freeform 2649"/>
            <p:cNvSpPr/>
            <p:nvPr/>
          </p:nvSpPr>
          <p:spPr bwMode="auto">
            <a:xfrm>
              <a:off x="3078164" y="3225800"/>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59" name="Freeform 2650"/>
            <p:cNvSpPr/>
            <p:nvPr/>
          </p:nvSpPr>
          <p:spPr bwMode="auto">
            <a:xfrm>
              <a:off x="3078164"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0" name="Freeform 2651"/>
            <p:cNvSpPr/>
            <p:nvPr/>
          </p:nvSpPr>
          <p:spPr bwMode="auto">
            <a:xfrm>
              <a:off x="3078164"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1" name="Freeform 2652"/>
            <p:cNvSpPr/>
            <p:nvPr/>
          </p:nvSpPr>
          <p:spPr bwMode="auto">
            <a:xfrm>
              <a:off x="3078164"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2" name="Freeform 2653"/>
            <p:cNvSpPr/>
            <p:nvPr/>
          </p:nvSpPr>
          <p:spPr bwMode="auto">
            <a:xfrm>
              <a:off x="3078164"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3" name="Freeform 2654"/>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4" name="Freeform 2655"/>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5" name="Freeform 2656"/>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6" name="Freeform 2657"/>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7" name="Freeform 2658"/>
            <p:cNvSpPr/>
            <p:nvPr/>
          </p:nvSpPr>
          <p:spPr bwMode="auto">
            <a:xfrm>
              <a:off x="3043239"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8" name="Freeform 2659"/>
            <p:cNvSpPr/>
            <p:nvPr/>
          </p:nvSpPr>
          <p:spPr bwMode="auto">
            <a:xfrm>
              <a:off x="3043239"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69" name="Freeform 2660"/>
            <p:cNvSpPr/>
            <p:nvPr/>
          </p:nvSpPr>
          <p:spPr bwMode="auto">
            <a:xfrm>
              <a:off x="3043239"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0" name="Freeform 2661"/>
            <p:cNvSpPr/>
            <p:nvPr/>
          </p:nvSpPr>
          <p:spPr bwMode="auto">
            <a:xfrm>
              <a:off x="3043239"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1" name="Freeform 2662"/>
            <p:cNvSpPr/>
            <p:nvPr/>
          </p:nvSpPr>
          <p:spPr bwMode="auto">
            <a:xfrm>
              <a:off x="3060701"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2" name="Freeform 2663"/>
            <p:cNvSpPr/>
            <p:nvPr/>
          </p:nvSpPr>
          <p:spPr bwMode="auto">
            <a:xfrm>
              <a:off x="3060701"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3" name="Freeform 2664"/>
            <p:cNvSpPr/>
            <p:nvPr/>
          </p:nvSpPr>
          <p:spPr bwMode="auto">
            <a:xfrm>
              <a:off x="3043239"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4" name="Freeform 2665"/>
            <p:cNvSpPr/>
            <p:nvPr/>
          </p:nvSpPr>
          <p:spPr bwMode="auto">
            <a:xfrm>
              <a:off x="3043239"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5" name="Freeform 2666"/>
            <p:cNvSpPr/>
            <p:nvPr/>
          </p:nvSpPr>
          <p:spPr bwMode="auto">
            <a:xfrm>
              <a:off x="3043239"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6" name="Freeform 2667"/>
            <p:cNvSpPr/>
            <p:nvPr/>
          </p:nvSpPr>
          <p:spPr bwMode="auto">
            <a:xfrm>
              <a:off x="3043239" y="3190875"/>
              <a:ext cx="0" cy="9525"/>
            </a:xfrm>
            <a:custGeom>
              <a:avLst/>
              <a:gdLst>
                <a:gd name="T0" fmla="*/ 0 h 6"/>
                <a:gd name="T1" fmla="*/ 0 h 6"/>
                <a:gd name="T2" fmla="*/ 0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7" name="Freeform 2668"/>
            <p:cNvSpPr/>
            <p:nvPr/>
          </p:nvSpPr>
          <p:spPr bwMode="auto">
            <a:xfrm>
              <a:off x="3051176" y="3208338"/>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8" name="Freeform 2669"/>
            <p:cNvSpPr/>
            <p:nvPr/>
          </p:nvSpPr>
          <p:spPr bwMode="auto">
            <a:xfrm>
              <a:off x="3051176" y="3208338"/>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79" name="Freeform 2670"/>
            <p:cNvSpPr/>
            <p:nvPr/>
          </p:nvSpPr>
          <p:spPr bwMode="auto">
            <a:xfrm>
              <a:off x="3060701"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0" name="Freeform 2671"/>
            <p:cNvSpPr/>
            <p:nvPr/>
          </p:nvSpPr>
          <p:spPr bwMode="auto">
            <a:xfrm>
              <a:off x="3060701"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1" name="Freeform 2672"/>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2" name="Freeform 2673"/>
            <p:cNvSpPr/>
            <p:nvPr/>
          </p:nvSpPr>
          <p:spPr bwMode="auto">
            <a:xfrm>
              <a:off x="30861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3" name="Freeform 2674"/>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4" name="Freeform 2675"/>
            <p:cNvSpPr/>
            <p:nvPr/>
          </p:nvSpPr>
          <p:spPr bwMode="auto">
            <a:xfrm>
              <a:off x="30511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5" name="Freeform 2676"/>
            <p:cNvSpPr/>
            <p:nvPr/>
          </p:nvSpPr>
          <p:spPr bwMode="auto">
            <a:xfrm>
              <a:off x="3051176" y="3200400"/>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6" name="Freeform 2677"/>
            <p:cNvSpPr/>
            <p:nvPr/>
          </p:nvSpPr>
          <p:spPr bwMode="auto">
            <a:xfrm>
              <a:off x="3051176" y="3200400"/>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7" name="Freeform 2678"/>
            <p:cNvSpPr/>
            <p:nvPr/>
          </p:nvSpPr>
          <p:spPr bwMode="auto">
            <a:xfrm>
              <a:off x="3043239" y="3200400"/>
              <a:ext cx="7938"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8" name="Freeform 2679"/>
            <p:cNvSpPr/>
            <p:nvPr/>
          </p:nvSpPr>
          <p:spPr bwMode="auto">
            <a:xfrm>
              <a:off x="3043239" y="3200400"/>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89" name="Freeform 2680"/>
            <p:cNvSpPr/>
            <p:nvPr/>
          </p:nvSpPr>
          <p:spPr bwMode="auto">
            <a:xfrm>
              <a:off x="311308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0" name="Freeform 2681"/>
            <p:cNvSpPr/>
            <p:nvPr/>
          </p:nvSpPr>
          <p:spPr bwMode="auto">
            <a:xfrm>
              <a:off x="311308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1" name="Freeform 2682"/>
            <p:cNvSpPr/>
            <p:nvPr/>
          </p:nvSpPr>
          <p:spPr bwMode="auto">
            <a:xfrm>
              <a:off x="312261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2" name="Freeform 2683"/>
            <p:cNvSpPr/>
            <p:nvPr/>
          </p:nvSpPr>
          <p:spPr bwMode="auto">
            <a:xfrm>
              <a:off x="312261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3" name="Freeform 2684"/>
            <p:cNvSpPr/>
            <p:nvPr/>
          </p:nvSpPr>
          <p:spPr bwMode="auto">
            <a:xfrm>
              <a:off x="312261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4" name="Freeform 2685"/>
            <p:cNvSpPr/>
            <p:nvPr/>
          </p:nvSpPr>
          <p:spPr bwMode="auto">
            <a:xfrm>
              <a:off x="312261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5" name="Freeform 2686"/>
            <p:cNvSpPr/>
            <p:nvPr/>
          </p:nvSpPr>
          <p:spPr bwMode="auto">
            <a:xfrm>
              <a:off x="311308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6" name="Freeform 2687"/>
            <p:cNvSpPr/>
            <p:nvPr/>
          </p:nvSpPr>
          <p:spPr bwMode="auto">
            <a:xfrm>
              <a:off x="311308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7" name="Freeform 2688"/>
            <p:cNvSpPr/>
            <p:nvPr/>
          </p:nvSpPr>
          <p:spPr bwMode="auto">
            <a:xfrm>
              <a:off x="312261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8" name="Freeform 2689"/>
            <p:cNvSpPr/>
            <p:nvPr/>
          </p:nvSpPr>
          <p:spPr bwMode="auto">
            <a:xfrm>
              <a:off x="312261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699" name="Freeform 2690"/>
            <p:cNvSpPr/>
            <p:nvPr/>
          </p:nvSpPr>
          <p:spPr bwMode="auto">
            <a:xfrm>
              <a:off x="311308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0" name="Freeform 2691"/>
            <p:cNvSpPr/>
            <p:nvPr/>
          </p:nvSpPr>
          <p:spPr bwMode="auto">
            <a:xfrm>
              <a:off x="311308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1" name="Freeform 2692"/>
            <p:cNvSpPr/>
            <p:nvPr/>
          </p:nvSpPr>
          <p:spPr bwMode="auto">
            <a:xfrm>
              <a:off x="3113089" y="3252788"/>
              <a:ext cx="9525" cy="9525"/>
            </a:xfrm>
            <a:custGeom>
              <a:avLst/>
              <a:gdLst>
                <a:gd name="T0" fmla="*/ 6 w 6"/>
                <a:gd name="T1" fmla="*/ 6 h 6"/>
                <a:gd name="T2" fmla="*/ 6 w 6"/>
                <a:gd name="T3" fmla="*/ 6 h 6"/>
                <a:gd name="T4" fmla="*/ 0 w 6"/>
                <a:gd name="T5" fmla="*/ 0 h 6"/>
                <a:gd name="T6" fmla="*/ 0 w 6"/>
                <a:gd name="T7" fmla="*/ 0 h 6"/>
                <a:gd name="T8" fmla="*/ 0 w 6"/>
                <a:gd name="T9" fmla="*/ 0 h 6"/>
                <a:gd name="T10" fmla="*/ 6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0" y="0"/>
                  </a:lnTo>
                  <a:lnTo>
                    <a:pt x="0" y="0"/>
                  </a:lnTo>
                  <a:lnTo>
                    <a:pt x="0" y="0"/>
                  </a:lnTo>
                  <a:lnTo>
                    <a:pt x="6"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2" name="Freeform 2693"/>
            <p:cNvSpPr/>
            <p:nvPr/>
          </p:nvSpPr>
          <p:spPr bwMode="auto">
            <a:xfrm>
              <a:off x="3113089" y="3252788"/>
              <a:ext cx="9525" cy="9525"/>
            </a:xfrm>
            <a:custGeom>
              <a:avLst/>
              <a:gdLst>
                <a:gd name="T0" fmla="*/ 0 w 6"/>
                <a:gd name="T1" fmla="*/ 0 h 6"/>
                <a:gd name="T2" fmla="*/ 0 w 6"/>
                <a:gd name="T3" fmla="*/ 0 h 6"/>
                <a:gd name="T4" fmla="*/ 6 w 6"/>
                <a:gd name="T5" fmla="*/ 0 h 6"/>
                <a:gd name="T6" fmla="*/ 6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0"/>
                  </a:lnTo>
                  <a:lnTo>
                    <a:pt x="6" y="0"/>
                  </a:lnTo>
                  <a:lnTo>
                    <a:pt x="6"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3" name="Freeform 2694"/>
            <p:cNvSpPr/>
            <p:nvPr/>
          </p:nvSpPr>
          <p:spPr bwMode="auto">
            <a:xfrm>
              <a:off x="3086101"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4" name="Freeform 2695"/>
            <p:cNvSpPr/>
            <p:nvPr/>
          </p:nvSpPr>
          <p:spPr bwMode="auto">
            <a:xfrm>
              <a:off x="3086101" y="3225800"/>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5" name="Freeform 2696"/>
            <p:cNvSpPr/>
            <p:nvPr/>
          </p:nvSpPr>
          <p:spPr bwMode="auto">
            <a:xfrm>
              <a:off x="3095626"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6" name="Freeform 2697"/>
            <p:cNvSpPr/>
            <p:nvPr/>
          </p:nvSpPr>
          <p:spPr bwMode="auto">
            <a:xfrm>
              <a:off x="3095626"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7" name="Freeform 2698"/>
            <p:cNvSpPr/>
            <p:nvPr/>
          </p:nvSpPr>
          <p:spPr bwMode="auto">
            <a:xfrm>
              <a:off x="3095626"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8" name="Freeform 2699"/>
            <p:cNvSpPr/>
            <p:nvPr/>
          </p:nvSpPr>
          <p:spPr bwMode="auto">
            <a:xfrm>
              <a:off x="3095626"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09" name="Freeform 2700"/>
            <p:cNvSpPr/>
            <p:nvPr/>
          </p:nvSpPr>
          <p:spPr bwMode="auto">
            <a:xfrm>
              <a:off x="3095626" y="3235325"/>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0" name="Freeform 2701"/>
            <p:cNvSpPr/>
            <p:nvPr/>
          </p:nvSpPr>
          <p:spPr bwMode="auto">
            <a:xfrm>
              <a:off x="3095626" y="3235325"/>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1" name="Freeform 2702"/>
            <p:cNvSpPr/>
            <p:nvPr/>
          </p:nvSpPr>
          <p:spPr bwMode="auto">
            <a:xfrm>
              <a:off x="3086101" y="3235325"/>
              <a:ext cx="9525" cy="0"/>
            </a:xfrm>
            <a:custGeom>
              <a:avLst/>
              <a:gdLst>
                <a:gd name="T0" fmla="*/ 6 w 6"/>
                <a:gd name="T1" fmla="*/ 6 w 6"/>
                <a:gd name="T2" fmla="*/ 0 w 6"/>
                <a:gd name="T3" fmla="*/ 0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2" name="Freeform 2703"/>
            <p:cNvSpPr/>
            <p:nvPr/>
          </p:nvSpPr>
          <p:spPr bwMode="auto">
            <a:xfrm>
              <a:off x="3086101" y="3235325"/>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3" name="Freeform 2704"/>
            <p:cNvSpPr/>
            <p:nvPr/>
          </p:nvSpPr>
          <p:spPr bwMode="auto">
            <a:xfrm>
              <a:off x="309562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4" name="Freeform 2705"/>
            <p:cNvSpPr/>
            <p:nvPr/>
          </p:nvSpPr>
          <p:spPr bwMode="auto">
            <a:xfrm>
              <a:off x="309562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5" name="Freeform 2706"/>
            <p:cNvSpPr/>
            <p:nvPr/>
          </p:nvSpPr>
          <p:spPr bwMode="auto">
            <a:xfrm>
              <a:off x="3086101"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6" name="Freeform 2707"/>
            <p:cNvSpPr/>
            <p:nvPr/>
          </p:nvSpPr>
          <p:spPr bwMode="auto">
            <a:xfrm>
              <a:off x="3086101"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7" name="Freeform 2708"/>
            <p:cNvSpPr/>
            <p:nvPr/>
          </p:nvSpPr>
          <p:spPr bwMode="auto">
            <a:xfrm>
              <a:off x="3105151" y="3243263"/>
              <a:ext cx="0" cy="9525"/>
            </a:xfrm>
            <a:custGeom>
              <a:avLst/>
              <a:gdLst>
                <a:gd name="T0" fmla="*/ 6 h 6"/>
                <a:gd name="T1" fmla="*/ 6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8" name="Freeform 2709"/>
            <p:cNvSpPr/>
            <p:nvPr/>
          </p:nvSpPr>
          <p:spPr bwMode="auto">
            <a:xfrm>
              <a:off x="3105151" y="3243263"/>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19" name="Freeform 2710"/>
            <p:cNvSpPr/>
            <p:nvPr/>
          </p:nvSpPr>
          <p:spPr bwMode="auto">
            <a:xfrm>
              <a:off x="3095626" y="3243263"/>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0" name="Freeform 2711"/>
            <p:cNvSpPr/>
            <p:nvPr/>
          </p:nvSpPr>
          <p:spPr bwMode="auto">
            <a:xfrm>
              <a:off x="3095626" y="3243263"/>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1" name="Freeform 2712"/>
            <p:cNvSpPr/>
            <p:nvPr/>
          </p:nvSpPr>
          <p:spPr bwMode="auto">
            <a:xfrm>
              <a:off x="311308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2" name="Freeform 2713"/>
            <p:cNvSpPr/>
            <p:nvPr/>
          </p:nvSpPr>
          <p:spPr bwMode="auto">
            <a:xfrm>
              <a:off x="3105151" y="3252788"/>
              <a:ext cx="7938" cy="0"/>
            </a:xfrm>
            <a:custGeom>
              <a:avLst/>
              <a:gdLst>
                <a:gd name="T0" fmla="*/ 0 w 5"/>
                <a:gd name="T1" fmla="*/ 5 w 5"/>
                <a:gd name="T2" fmla="*/ 5 w 5"/>
                <a:gd name="T3" fmla="*/ 5 w 5"/>
                <a:gd name="T4" fmla="*/ 5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5"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3" name="Freeform 2714"/>
            <p:cNvSpPr/>
            <p:nvPr/>
          </p:nvSpPr>
          <p:spPr bwMode="auto">
            <a:xfrm>
              <a:off x="3105151"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4" name="Freeform 2715"/>
            <p:cNvSpPr/>
            <p:nvPr/>
          </p:nvSpPr>
          <p:spPr bwMode="auto">
            <a:xfrm>
              <a:off x="3105151"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5" name="Freeform 2716"/>
            <p:cNvSpPr/>
            <p:nvPr/>
          </p:nvSpPr>
          <p:spPr bwMode="auto">
            <a:xfrm>
              <a:off x="3105151"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6" name="Freeform 2717"/>
            <p:cNvSpPr/>
            <p:nvPr/>
          </p:nvSpPr>
          <p:spPr bwMode="auto">
            <a:xfrm>
              <a:off x="3105151"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7" name="Freeform 2718"/>
            <p:cNvSpPr/>
            <p:nvPr/>
          </p:nvSpPr>
          <p:spPr bwMode="auto">
            <a:xfrm>
              <a:off x="3105151"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8" name="Freeform 2719"/>
            <p:cNvSpPr/>
            <p:nvPr/>
          </p:nvSpPr>
          <p:spPr bwMode="auto">
            <a:xfrm>
              <a:off x="3105151"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29" name="Freeform 2720"/>
            <p:cNvSpPr/>
            <p:nvPr/>
          </p:nvSpPr>
          <p:spPr bwMode="auto">
            <a:xfrm>
              <a:off x="3033714"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0" name="Freeform 2721"/>
            <p:cNvSpPr/>
            <p:nvPr/>
          </p:nvSpPr>
          <p:spPr bwMode="auto">
            <a:xfrm>
              <a:off x="3033714" y="319087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1" name="Freeform 2722"/>
            <p:cNvSpPr/>
            <p:nvPr/>
          </p:nvSpPr>
          <p:spPr bwMode="auto">
            <a:xfrm>
              <a:off x="30607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2" name="Freeform 2723"/>
            <p:cNvSpPr/>
            <p:nvPr/>
          </p:nvSpPr>
          <p:spPr bwMode="auto">
            <a:xfrm>
              <a:off x="30607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3" name="Freeform 2724"/>
            <p:cNvSpPr/>
            <p:nvPr/>
          </p:nvSpPr>
          <p:spPr bwMode="auto">
            <a:xfrm>
              <a:off x="3051176"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4" name="Freeform 2725"/>
            <p:cNvSpPr/>
            <p:nvPr/>
          </p:nvSpPr>
          <p:spPr bwMode="auto">
            <a:xfrm>
              <a:off x="3051176"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5" name="Freeform 2726"/>
            <p:cNvSpPr/>
            <p:nvPr/>
          </p:nvSpPr>
          <p:spPr bwMode="auto">
            <a:xfrm>
              <a:off x="30607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6" name="Freeform 2727"/>
            <p:cNvSpPr/>
            <p:nvPr/>
          </p:nvSpPr>
          <p:spPr bwMode="auto">
            <a:xfrm>
              <a:off x="3060701"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7" name="Freeform 2728"/>
            <p:cNvSpPr/>
            <p:nvPr/>
          </p:nvSpPr>
          <p:spPr bwMode="auto">
            <a:xfrm>
              <a:off x="3051176"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8" name="Freeform 2729"/>
            <p:cNvSpPr/>
            <p:nvPr/>
          </p:nvSpPr>
          <p:spPr bwMode="auto">
            <a:xfrm>
              <a:off x="3051176" y="3217863"/>
              <a:ext cx="0" cy="7938"/>
            </a:xfrm>
            <a:custGeom>
              <a:avLst/>
              <a:gdLst>
                <a:gd name="T0" fmla="*/ 0 h 5"/>
                <a:gd name="T1" fmla="*/ 0 h 5"/>
                <a:gd name="T2" fmla="*/ 5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39" name="Freeform 2730"/>
            <p:cNvSpPr/>
            <p:nvPr/>
          </p:nvSpPr>
          <p:spPr bwMode="auto">
            <a:xfrm>
              <a:off x="3051176"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0" name="Freeform 2731"/>
            <p:cNvSpPr/>
            <p:nvPr/>
          </p:nvSpPr>
          <p:spPr bwMode="auto">
            <a:xfrm>
              <a:off x="3051176" y="32258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1" name="Freeform 2732"/>
            <p:cNvSpPr/>
            <p:nvPr/>
          </p:nvSpPr>
          <p:spPr bwMode="auto">
            <a:xfrm>
              <a:off x="3051176" y="3225800"/>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2" name="Freeform 2733"/>
            <p:cNvSpPr/>
            <p:nvPr/>
          </p:nvSpPr>
          <p:spPr bwMode="auto">
            <a:xfrm>
              <a:off x="3051176" y="3225800"/>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3" name="Freeform 2734"/>
            <p:cNvSpPr/>
            <p:nvPr/>
          </p:nvSpPr>
          <p:spPr bwMode="auto">
            <a:xfrm>
              <a:off x="3068639"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4" name="Freeform 2735"/>
            <p:cNvSpPr/>
            <p:nvPr/>
          </p:nvSpPr>
          <p:spPr bwMode="auto">
            <a:xfrm>
              <a:off x="3068639"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5" name="Freeform 2736"/>
            <p:cNvSpPr/>
            <p:nvPr/>
          </p:nvSpPr>
          <p:spPr bwMode="auto">
            <a:xfrm>
              <a:off x="3060701" y="3225800"/>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6" name="Freeform 2737"/>
            <p:cNvSpPr/>
            <p:nvPr/>
          </p:nvSpPr>
          <p:spPr bwMode="auto">
            <a:xfrm>
              <a:off x="3060701" y="3225800"/>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7" name="Freeform 2738"/>
            <p:cNvSpPr/>
            <p:nvPr/>
          </p:nvSpPr>
          <p:spPr bwMode="auto">
            <a:xfrm>
              <a:off x="3068639"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8" name="Freeform 2739"/>
            <p:cNvSpPr/>
            <p:nvPr/>
          </p:nvSpPr>
          <p:spPr bwMode="auto">
            <a:xfrm>
              <a:off x="3068639"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49" name="Freeform 2740"/>
            <p:cNvSpPr/>
            <p:nvPr/>
          </p:nvSpPr>
          <p:spPr bwMode="auto">
            <a:xfrm>
              <a:off x="3060701"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0" name="Freeform 2741"/>
            <p:cNvSpPr/>
            <p:nvPr/>
          </p:nvSpPr>
          <p:spPr bwMode="auto">
            <a:xfrm>
              <a:off x="3060701"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1" name="Freeform 2742"/>
            <p:cNvSpPr/>
            <p:nvPr/>
          </p:nvSpPr>
          <p:spPr bwMode="auto">
            <a:xfrm>
              <a:off x="3068639"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2" name="Freeform 2743"/>
            <p:cNvSpPr/>
            <p:nvPr/>
          </p:nvSpPr>
          <p:spPr bwMode="auto">
            <a:xfrm>
              <a:off x="3060701" y="3235325"/>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3" name="Freeform 2744"/>
            <p:cNvSpPr/>
            <p:nvPr/>
          </p:nvSpPr>
          <p:spPr bwMode="auto">
            <a:xfrm>
              <a:off x="30432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4" name="Freeform 2745"/>
            <p:cNvSpPr/>
            <p:nvPr/>
          </p:nvSpPr>
          <p:spPr bwMode="auto">
            <a:xfrm>
              <a:off x="30432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5" name="Freeform 2746"/>
            <p:cNvSpPr/>
            <p:nvPr/>
          </p:nvSpPr>
          <p:spPr bwMode="auto">
            <a:xfrm>
              <a:off x="3033714"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6" name="Freeform 2747"/>
            <p:cNvSpPr/>
            <p:nvPr/>
          </p:nvSpPr>
          <p:spPr bwMode="auto">
            <a:xfrm>
              <a:off x="3033714"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7" name="Freeform 2748"/>
            <p:cNvSpPr/>
            <p:nvPr/>
          </p:nvSpPr>
          <p:spPr bwMode="auto">
            <a:xfrm>
              <a:off x="3033714"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8" name="Freeform 2749"/>
            <p:cNvSpPr/>
            <p:nvPr/>
          </p:nvSpPr>
          <p:spPr bwMode="auto">
            <a:xfrm>
              <a:off x="3033714"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59" name="Freeform 2750"/>
            <p:cNvSpPr/>
            <p:nvPr/>
          </p:nvSpPr>
          <p:spPr bwMode="auto">
            <a:xfrm>
              <a:off x="3033714"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0" name="Freeform 2751"/>
            <p:cNvSpPr/>
            <p:nvPr/>
          </p:nvSpPr>
          <p:spPr bwMode="auto">
            <a:xfrm>
              <a:off x="3033714"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1" name="Freeform 2752"/>
            <p:cNvSpPr/>
            <p:nvPr/>
          </p:nvSpPr>
          <p:spPr bwMode="auto">
            <a:xfrm>
              <a:off x="3033714"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2" name="Freeform 2753"/>
            <p:cNvSpPr/>
            <p:nvPr/>
          </p:nvSpPr>
          <p:spPr bwMode="auto">
            <a:xfrm>
              <a:off x="3033714" y="32083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3" name="Freeform 2754"/>
            <p:cNvSpPr/>
            <p:nvPr/>
          </p:nvSpPr>
          <p:spPr bwMode="auto">
            <a:xfrm>
              <a:off x="3025776" y="3200400"/>
              <a:ext cx="7938"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4" name="Freeform 2755"/>
            <p:cNvSpPr/>
            <p:nvPr/>
          </p:nvSpPr>
          <p:spPr bwMode="auto">
            <a:xfrm>
              <a:off x="3025776" y="3200400"/>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5" name="Freeform 2756"/>
            <p:cNvSpPr/>
            <p:nvPr/>
          </p:nvSpPr>
          <p:spPr bwMode="auto">
            <a:xfrm>
              <a:off x="3043239" y="3217863"/>
              <a:ext cx="7938" cy="0"/>
            </a:xfrm>
            <a:custGeom>
              <a:avLst/>
              <a:gdLst>
                <a:gd name="T0" fmla="*/ 5 w 5"/>
                <a:gd name="T1" fmla="*/ 5 w 5"/>
                <a:gd name="T2" fmla="*/ 0 w 5"/>
                <a:gd name="T3" fmla="*/ 0 w 5"/>
                <a:gd name="T4" fmla="*/ 0 w 5"/>
                <a:gd name="T5" fmla="*/ 0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0"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6" name="Freeform 2757"/>
            <p:cNvSpPr/>
            <p:nvPr/>
          </p:nvSpPr>
          <p:spPr bwMode="auto">
            <a:xfrm>
              <a:off x="3043239" y="3217863"/>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7" name="Freeform 2758"/>
            <p:cNvSpPr/>
            <p:nvPr/>
          </p:nvSpPr>
          <p:spPr bwMode="auto">
            <a:xfrm>
              <a:off x="3068639"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8" name="Freeform 2759"/>
            <p:cNvSpPr/>
            <p:nvPr/>
          </p:nvSpPr>
          <p:spPr bwMode="auto">
            <a:xfrm>
              <a:off x="3068639" y="323532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69" name="Freeform 2760"/>
            <p:cNvSpPr/>
            <p:nvPr/>
          </p:nvSpPr>
          <p:spPr bwMode="auto">
            <a:xfrm>
              <a:off x="3051176"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0" name="Freeform 2761"/>
            <p:cNvSpPr/>
            <p:nvPr/>
          </p:nvSpPr>
          <p:spPr bwMode="auto">
            <a:xfrm>
              <a:off x="3051176"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1" name="Freeform 2762"/>
            <p:cNvSpPr/>
            <p:nvPr/>
          </p:nvSpPr>
          <p:spPr bwMode="auto">
            <a:xfrm>
              <a:off x="30432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2" name="Freeform 2763"/>
            <p:cNvSpPr/>
            <p:nvPr/>
          </p:nvSpPr>
          <p:spPr bwMode="auto">
            <a:xfrm>
              <a:off x="3043239"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3" name="Freeform 2764"/>
            <p:cNvSpPr/>
            <p:nvPr/>
          </p:nvSpPr>
          <p:spPr bwMode="auto">
            <a:xfrm>
              <a:off x="3033714" y="3208338"/>
              <a:ext cx="9525" cy="0"/>
            </a:xfrm>
            <a:custGeom>
              <a:avLst/>
              <a:gdLst>
                <a:gd name="T0" fmla="*/ 6 w 6"/>
                <a:gd name="T1" fmla="*/ 6 w 6"/>
                <a:gd name="T2" fmla="*/ 6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4" name="Freeform 2765"/>
            <p:cNvSpPr/>
            <p:nvPr/>
          </p:nvSpPr>
          <p:spPr bwMode="auto">
            <a:xfrm>
              <a:off x="3033714" y="3208338"/>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5" name="Freeform 2766"/>
            <p:cNvSpPr/>
            <p:nvPr/>
          </p:nvSpPr>
          <p:spPr bwMode="auto">
            <a:xfrm>
              <a:off x="3043239" y="320833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6" name="Freeform 2767"/>
            <p:cNvSpPr/>
            <p:nvPr/>
          </p:nvSpPr>
          <p:spPr bwMode="auto">
            <a:xfrm>
              <a:off x="3043239" y="320833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7" name="Freeform 2768"/>
            <p:cNvSpPr/>
            <p:nvPr/>
          </p:nvSpPr>
          <p:spPr bwMode="auto">
            <a:xfrm>
              <a:off x="309562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8" name="Freeform 2769"/>
            <p:cNvSpPr/>
            <p:nvPr/>
          </p:nvSpPr>
          <p:spPr bwMode="auto">
            <a:xfrm>
              <a:off x="309562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79" name="Freeform 2770"/>
            <p:cNvSpPr/>
            <p:nvPr/>
          </p:nvSpPr>
          <p:spPr bwMode="auto">
            <a:xfrm>
              <a:off x="3105151"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0" name="Freeform 2771"/>
            <p:cNvSpPr/>
            <p:nvPr/>
          </p:nvSpPr>
          <p:spPr bwMode="auto">
            <a:xfrm>
              <a:off x="3105151"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1" name="Freeform 2772"/>
            <p:cNvSpPr/>
            <p:nvPr/>
          </p:nvSpPr>
          <p:spPr bwMode="auto">
            <a:xfrm>
              <a:off x="3105151"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2" name="Freeform 2773"/>
            <p:cNvSpPr/>
            <p:nvPr/>
          </p:nvSpPr>
          <p:spPr bwMode="auto">
            <a:xfrm>
              <a:off x="3105151"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3" name="Freeform 2774"/>
            <p:cNvSpPr/>
            <p:nvPr/>
          </p:nvSpPr>
          <p:spPr bwMode="auto">
            <a:xfrm>
              <a:off x="3095626" y="32527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4" name="Freeform 2775"/>
            <p:cNvSpPr/>
            <p:nvPr/>
          </p:nvSpPr>
          <p:spPr bwMode="auto">
            <a:xfrm>
              <a:off x="3095626" y="3252788"/>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5" name="Freeform 2776"/>
            <p:cNvSpPr/>
            <p:nvPr/>
          </p:nvSpPr>
          <p:spPr bwMode="auto">
            <a:xfrm>
              <a:off x="3095626" y="3262313"/>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6" name="Freeform 2777"/>
            <p:cNvSpPr/>
            <p:nvPr/>
          </p:nvSpPr>
          <p:spPr bwMode="auto">
            <a:xfrm>
              <a:off x="3095626" y="3262313"/>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7" name="Freeform 2778"/>
            <p:cNvSpPr/>
            <p:nvPr/>
          </p:nvSpPr>
          <p:spPr bwMode="auto">
            <a:xfrm>
              <a:off x="309562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8" name="Freeform 2779"/>
            <p:cNvSpPr/>
            <p:nvPr/>
          </p:nvSpPr>
          <p:spPr bwMode="auto">
            <a:xfrm>
              <a:off x="309562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89" name="Freeform 2780"/>
            <p:cNvSpPr/>
            <p:nvPr/>
          </p:nvSpPr>
          <p:spPr bwMode="auto">
            <a:xfrm>
              <a:off x="3105151" y="3262313"/>
              <a:ext cx="0" cy="7938"/>
            </a:xfrm>
            <a:custGeom>
              <a:avLst/>
              <a:gdLst>
                <a:gd name="T0" fmla="*/ 5 h 5"/>
                <a:gd name="T1" fmla="*/ 0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0" name="Freeform 2781"/>
            <p:cNvSpPr/>
            <p:nvPr/>
          </p:nvSpPr>
          <p:spPr bwMode="auto">
            <a:xfrm>
              <a:off x="3105151" y="3262313"/>
              <a:ext cx="0" cy="7938"/>
            </a:xfrm>
            <a:custGeom>
              <a:avLst/>
              <a:gdLst>
                <a:gd name="T0" fmla="*/ 0 h 5"/>
                <a:gd name="T1" fmla="*/ 0 h 5"/>
                <a:gd name="T2" fmla="*/ 0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1" name="Freeform 2782"/>
            <p:cNvSpPr/>
            <p:nvPr/>
          </p:nvSpPr>
          <p:spPr bwMode="auto">
            <a:xfrm>
              <a:off x="3105151"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2" name="Freeform 2783"/>
            <p:cNvSpPr/>
            <p:nvPr/>
          </p:nvSpPr>
          <p:spPr bwMode="auto">
            <a:xfrm>
              <a:off x="3105151"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3" name="Freeform 2784"/>
            <p:cNvSpPr/>
            <p:nvPr/>
          </p:nvSpPr>
          <p:spPr bwMode="auto">
            <a:xfrm>
              <a:off x="3113089"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4" name="Freeform 2785"/>
            <p:cNvSpPr/>
            <p:nvPr/>
          </p:nvSpPr>
          <p:spPr bwMode="auto">
            <a:xfrm>
              <a:off x="3113089"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5" name="Freeform 2786"/>
            <p:cNvSpPr/>
            <p:nvPr/>
          </p:nvSpPr>
          <p:spPr bwMode="auto">
            <a:xfrm>
              <a:off x="3113089"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6" name="Freeform 2787"/>
            <p:cNvSpPr/>
            <p:nvPr/>
          </p:nvSpPr>
          <p:spPr bwMode="auto">
            <a:xfrm>
              <a:off x="3113089"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7" name="Freeform 2788"/>
            <p:cNvSpPr/>
            <p:nvPr/>
          </p:nvSpPr>
          <p:spPr bwMode="auto">
            <a:xfrm>
              <a:off x="3105151" y="3270250"/>
              <a:ext cx="7938"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8" name="Freeform 2789"/>
            <p:cNvSpPr/>
            <p:nvPr/>
          </p:nvSpPr>
          <p:spPr bwMode="auto">
            <a:xfrm>
              <a:off x="3105151" y="3270250"/>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799" name="Freeform 2790"/>
            <p:cNvSpPr/>
            <p:nvPr/>
          </p:nvSpPr>
          <p:spPr bwMode="auto">
            <a:xfrm>
              <a:off x="30861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0" name="Freeform 2791"/>
            <p:cNvSpPr/>
            <p:nvPr/>
          </p:nvSpPr>
          <p:spPr bwMode="auto">
            <a:xfrm>
              <a:off x="30861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1" name="Freeform 2792"/>
            <p:cNvSpPr/>
            <p:nvPr/>
          </p:nvSpPr>
          <p:spPr bwMode="auto">
            <a:xfrm>
              <a:off x="307816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2" name="Freeform 2793"/>
            <p:cNvSpPr/>
            <p:nvPr/>
          </p:nvSpPr>
          <p:spPr bwMode="auto">
            <a:xfrm>
              <a:off x="307816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3" name="Freeform 2794"/>
            <p:cNvSpPr/>
            <p:nvPr/>
          </p:nvSpPr>
          <p:spPr bwMode="auto">
            <a:xfrm>
              <a:off x="307816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4" name="Freeform 2795"/>
            <p:cNvSpPr/>
            <p:nvPr/>
          </p:nvSpPr>
          <p:spPr bwMode="auto">
            <a:xfrm>
              <a:off x="307816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5" name="Freeform 2796"/>
            <p:cNvSpPr/>
            <p:nvPr/>
          </p:nvSpPr>
          <p:spPr bwMode="auto">
            <a:xfrm>
              <a:off x="307816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6" name="Freeform 2797"/>
            <p:cNvSpPr/>
            <p:nvPr/>
          </p:nvSpPr>
          <p:spPr bwMode="auto">
            <a:xfrm>
              <a:off x="307816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7" name="Freeform 2798"/>
            <p:cNvSpPr/>
            <p:nvPr/>
          </p:nvSpPr>
          <p:spPr bwMode="auto">
            <a:xfrm>
              <a:off x="3078164" y="3243263"/>
              <a:ext cx="7938" cy="9525"/>
            </a:xfrm>
            <a:custGeom>
              <a:avLst/>
              <a:gdLst>
                <a:gd name="T0" fmla="*/ 5 w 5"/>
                <a:gd name="T1" fmla="*/ 6 h 6"/>
                <a:gd name="T2" fmla="*/ 5 w 5"/>
                <a:gd name="T3" fmla="*/ 0 h 6"/>
                <a:gd name="T4" fmla="*/ 0 w 5"/>
                <a:gd name="T5" fmla="*/ 0 h 6"/>
                <a:gd name="T6" fmla="*/ 0 w 5"/>
                <a:gd name="T7" fmla="*/ 0 h 6"/>
                <a:gd name="T8" fmla="*/ 0 w 5"/>
                <a:gd name="T9" fmla="*/ 0 h 6"/>
                <a:gd name="T10" fmla="*/ 5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0"/>
                  </a:lnTo>
                  <a:lnTo>
                    <a:pt x="0" y="0"/>
                  </a:lnTo>
                  <a:lnTo>
                    <a:pt x="0" y="0"/>
                  </a:lnTo>
                  <a:lnTo>
                    <a:pt x="0" y="0"/>
                  </a:lnTo>
                  <a:lnTo>
                    <a:pt x="5"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8" name="Freeform 2799"/>
            <p:cNvSpPr/>
            <p:nvPr/>
          </p:nvSpPr>
          <p:spPr bwMode="auto">
            <a:xfrm>
              <a:off x="3078164" y="3243263"/>
              <a:ext cx="7938" cy="9525"/>
            </a:xfrm>
            <a:custGeom>
              <a:avLst/>
              <a:gdLst>
                <a:gd name="T0" fmla="*/ 0 w 5"/>
                <a:gd name="T1" fmla="*/ 0 h 6"/>
                <a:gd name="T2" fmla="*/ 0 w 5"/>
                <a:gd name="T3" fmla="*/ 0 h 6"/>
                <a:gd name="T4" fmla="*/ 5 w 5"/>
                <a:gd name="T5" fmla="*/ 0 h 6"/>
                <a:gd name="T6" fmla="*/ 5 w 5"/>
                <a:gd name="T7" fmla="*/ 6 h 6"/>
                <a:gd name="T8" fmla="*/ 5 w 5"/>
                <a:gd name="T9" fmla="*/ 6 h 6"/>
                <a:gd name="T10" fmla="*/ 0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0" y="0"/>
                  </a:lnTo>
                  <a:lnTo>
                    <a:pt x="5" y="0"/>
                  </a:lnTo>
                  <a:lnTo>
                    <a:pt x="5" y="6"/>
                  </a:lnTo>
                  <a:lnTo>
                    <a:pt x="5"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09" name="Freeform 2800"/>
            <p:cNvSpPr/>
            <p:nvPr/>
          </p:nvSpPr>
          <p:spPr bwMode="auto">
            <a:xfrm>
              <a:off x="307816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0" name="Freeform 2801"/>
            <p:cNvSpPr/>
            <p:nvPr/>
          </p:nvSpPr>
          <p:spPr bwMode="auto">
            <a:xfrm>
              <a:off x="307816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1" name="Freeform 2802"/>
            <p:cNvSpPr/>
            <p:nvPr/>
          </p:nvSpPr>
          <p:spPr bwMode="auto">
            <a:xfrm>
              <a:off x="30861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2" name="Freeform 2803"/>
            <p:cNvSpPr/>
            <p:nvPr/>
          </p:nvSpPr>
          <p:spPr bwMode="auto">
            <a:xfrm>
              <a:off x="30861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3" name="Freeform 2804"/>
            <p:cNvSpPr/>
            <p:nvPr/>
          </p:nvSpPr>
          <p:spPr bwMode="auto">
            <a:xfrm>
              <a:off x="30861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4" name="Freeform 2805"/>
            <p:cNvSpPr/>
            <p:nvPr/>
          </p:nvSpPr>
          <p:spPr bwMode="auto">
            <a:xfrm>
              <a:off x="30861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5" name="Freeform 2806"/>
            <p:cNvSpPr/>
            <p:nvPr/>
          </p:nvSpPr>
          <p:spPr bwMode="auto">
            <a:xfrm>
              <a:off x="3095626"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6" name="Freeform 2807"/>
            <p:cNvSpPr/>
            <p:nvPr/>
          </p:nvSpPr>
          <p:spPr bwMode="auto">
            <a:xfrm>
              <a:off x="3095626"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7" name="Freeform 2808"/>
            <p:cNvSpPr/>
            <p:nvPr/>
          </p:nvSpPr>
          <p:spPr bwMode="auto">
            <a:xfrm>
              <a:off x="3068639" y="3235325"/>
              <a:ext cx="9525" cy="7938"/>
            </a:xfrm>
            <a:custGeom>
              <a:avLst/>
              <a:gdLst>
                <a:gd name="T0" fmla="*/ 6 w 6"/>
                <a:gd name="T1" fmla="*/ 5 h 5"/>
                <a:gd name="T2" fmla="*/ 6 w 6"/>
                <a:gd name="T3" fmla="*/ 5 h 5"/>
                <a:gd name="T4" fmla="*/ 0 w 6"/>
                <a:gd name="T5" fmla="*/ 0 h 5"/>
                <a:gd name="T6" fmla="*/ 0 w 6"/>
                <a:gd name="T7" fmla="*/ 0 h 5"/>
                <a:gd name="T8" fmla="*/ 0 w 6"/>
                <a:gd name="T9" fmla="*/ 5 h 5"/>
                <a:gd name="T10" fmla="*/ 6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5"/>
                  </a:lnTo>
                  <a:lnTo>
                    <a:pt x="0" y="0"/>
                  </a:lnTo>
                  <a:lnTo>
                    <a:pt x="0" y="0"/>
                  </a:lnTo>
                  <a:lnTo>
                    <a:pt x="0" y="5"/>
                  </a:lnTo>
                  <a:lnTo>
                    <a:pt x="6"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8" name="Freeform 2809"/>
            <p:cNvSpPr/>
            <p:nvPr/>
          </p:nvSpPr>
          <p:spPr bwMode="auto">
            <a:xfrm>
              <a:off x="3068639" y="3235325"/>
              <a:ext cx="9525" cy="7938"/>
            </a:xfrm>
            <a:custGeom>
              <a:avLst/>
              <a:gdLst>
                <a:gd name="T0" fmla="*/ 0 w 6"/>
                <a:gd name="T1" fmla="*/ 0 h 5"/>
                <a:gd name="T2" fmla="*/ 0 w 6"/>
                <a:gd name="T3" fmla="*/ 0 h 5"/>
                <a:gd name="T4" fmla="*/ 6 w 6"/>
                <a:gd name="T5" fmla="*/ 5 h 5"/>
                <a:gd name="T6" fmla="*/ 6 w 6"/>
                <a:gd name="T7" fmla="*/ 5 h 5"/>
                <a:gd name="T8" fmla="*/ 0 w 6"/>
                <a:gd name="T9" fmla="*/ 5 h 5"/>
                <a:gd name="T10" fmla="*/ 0 w 6"/>
                <a:gd name="T11" fmla="*/ 5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0" y="0"/>
                  </a:lnTo>
                  <a:lnTo>
                    <a:pt x="6" y="5"/>
                  </a:lnTo>
                  <a:lnTo>
                    <a:pt x="6" y="5"/>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19" name="Freeform 2810"/>
            <p:cNvSpPr/>
            <p:nvPr/>
          </p:nvSpPr>
          <p:spPr bwMode="auto">
            <a:xfrm>
              <a:off x="30861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0" name="Freeform 2811"/>
            <p:cNvSpPr/>
            <p:nvPr/>
          </p:nvSpPr>
          <p:spPr bwMode="auto">
            <a:xfrm>
              <a:off x="30861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1" name="Freeform 2812"/>
            <p:cNvSpPr/>
            <p:nvPr/>
          </p:nvSpPr>
          <p:spPr bwMode="auto">
            <a:xfrm>
              <a:off x="30257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2" name="Freeform 2813"/>
            <p:cNvSpPr/>
            <p:nvPr/>
          </p:nvSpPr>
          <p:spPr bwMode="auto">
            <a:xfrm>
              <a:off x="3025776" y="320040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3" name="Freeform 2814"/>
            <p:cNvSpPr/>
            <p:nvPr/>
          </p:nvSpPr>
          <p:spPr bwMode="auto">
            <a:xfrm>
              <a:off x="3086101"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4" name="Freeform 2815"/>
            <p:cNvSpPr/>
            <p:nvPr/>
          </p:nvSpPr>
          <p:spPr bwMode="auto">
            <a:xfrm>
              <a:off x="3086101"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5" name="Freeform 2816"/>
            <p:cNvSpPr/>
            <p:nvPr/>
          </p:nvSpPr>
          <p:spPr bwMode="auto">
            <a:xfrm>
              <a:off x="3086101"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6" name="Freeform 2817"/>
            <p:cNvSpPr/>
            <p:nvPr/>
          </p:nvSpPr>
          <p:spPr bwMode="auto">
            <a:xfrm>
              <a:off x="3086101" y="327025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7" name="Freeform 2819"/>
            <p:cNvSpPr/>
            <p:nvPr/>
          </p:nvSpPr>
          <p:spPr bwMode="auto">
            <a:xfrm>
              <a:off x="30861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8" name="Freeform 2820"/>
            <p:cNvSpPr/>
            <p:nvPr/>
          </p:nvSpPr>
          <p:spPr bwMode="auto">
            <a:xfrm>
              <a:off x="30861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29" name="Freeform 2821"/>
            <p:cNvSpPr/>
            <p:nvPr/>
          </p:nvSpPr>
          <p:spPr bwMode="auto">
            <a:xfrm>
              <a:off x="30861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0" name="Freeform 2822"/>
            <p:cNvSpPr/>
            <p:nvPr/>
          </p:nvSpPr>
          <p:spPr bwMode="auto">
            <a:xfrm>
              <a:off x="30861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1" name="Freeform 2823"/>
            <p:cNvSpPr/>
            <p:nvPr/>
          </p:nvSpPr>
          <p:spPr bwMode="auto">
            <a:xfrm>
              <a:off x="309562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2" name="Freeform 2824"/>
            <p:cNvSpPr/>
            <p:nvPr/>
          </p:nvSpPr>
          <p:spPr bwMode="auto">
            <a:xfrm>
              <a:off x="309562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3" name="Freeform 2825"/>
            <p:cNvSpPr/>
            <p:nvPr/>
          </p:nvSpPr>
          <p:spPr bwMode="auto">
            <a:xfrm>
              <a:off x="3068639"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4" name="Freeform 2826"/>
            <p:cNvSpPr/>
            <p:nvPr/>
          </p:nvSpPr>
          <p:spPr bwMode="auto">
            <a:xfrm>
              <a:off x="3068639"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5" name="Freeform 2827"/>
            <p:cNvSpPr/>
            <p:nvPr/>
          </p:nvSpPr>
          <p:spPr bwMode="auto">
            <a:xfrm>
              <a:off x="3086101" y="3279776"/>
              <a:ext cx="9525" cy="0"/>
            </a:xfrm>
            <a:custGeom>
              <a:avLst/>
              <a:gdLst>
                <a:gd name="T0" fmla="*/ 0 w 6"/>
                <a:gd name="T1" fmla="*/ 0 w 6"/>
                <a:gd name="T2" fmla="*/ 6 w 6"/>
                <a:gd name="T3" fmla="*/ 6 w 6"/>
                <a:gd name="T4" fmla="*/ 6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6" name="Freeform 2828"/>
            <p:cNvSpPr/>
            <p:nvPr/>
          </p:nvSpPr>
          <p:spPr bwMode="auto">
            <a:xfrm>
              <a:off x="3086101" y="3279776"/>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7" name="Freeform 2829"/>
            <p:cNvSpPr/>
            <p:nvPr/>
          </p:nvSpPr>
          <p:spPr bwMode="auto">
            <a:xfrm>
              <a:off x="3078164" y="3270251"/>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8" name="Freeform 2830"/>
            <p:cNvSpPr/>
            <p:nvPr/>
          </p:nvSpPr>
          <p:spPr bwMode="auto">
            <a:xfrm>
              <a:off x="3078164" y="3270251"/>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39" name="Freeform 2831"/>
            <p:cNvSpPr/>
            <p:nvPr/>
          </p:nvSpPr>
          <p:spPr bwMode="auto">
            <a:xfrm>
              <a:off x="307816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0" name="Freeform 2832"/>
            <p:cNvSpPr/>
            <p:nvPr/>
          </p:nvSpPr>
          <p:spPr bwMode="auto">
            <a:xfrm>
              <a:off x="307816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1" name="Freeform 2833"/>
            <p:cNvSpPr/>
            <p:nvPr/>
          </p:nvSpPr>
          <p:spPr bwMode="auto">
            <a:xfrm>
              <a:off x="3068639"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2" name="Freeform 2834"/>
            <p:cNvSpPr/>
            <p:nvPr/>
          </p:nvSpPr>
          <p:spPr bwMode="auto">
            <a:xfrm>
              <a:off x="3068639"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3" name="Freeform 2835"/>
            <p:cNvSpPr/>
            <p:nvPr/>
          </p:nvSpPr>
          <p:spPr bwMode="auto">
            <a:xfrm>
              <a:off x="307816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4" name="Freeform 2836"/>
            <p:cNvSpPr/>
            <p:nvPr/>
          </p:nvSpPr>
          <p:spPr bwMode="auto">
            <a:xfrm>
              <a:off x="307816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5" name="Freeform 2837"/>
            <p:cNvSpPr/>
            <p:nvPr/>
          </p:nvSpPr>
          <p:spPr bwMode="auto">
            <a:xfrm>
              <a:off x="307816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6" name="Freeform 2838"/>
            <p:cNvSpPr/>
            <p:nvPr/>
          </p:nvSpPr>
          <p:spPr bwMode="auto">
            <a:xfrm>
              <a:off x="3078164"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7" name="Freeform 2839"/>
            <p:cNvSpPr/>
            <p:nvPr/>
          </p:nvSpPr>
          <p:spPr bwMode="auto">
            <a:xfrm>
              <a:off x="3078164" y="32623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8" name="Freeform 2840"/>
            <p:cNvSpPr/>
            <p:nvPr/>
          </p:nvSpPr>
          <p:spPr bwMode="auto">
            <a:xfrm>
              <a:off x="3078164" y="32623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49" name="Freeform 2841"/>
            <p:cNvSpPr/>
            <p:nvPr/>
          </p:nvSpPr>
          <p:spPr bwMode="auto">
            <a:xfrm>
              <a:off x="309562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0" name="Freeform 2842"/>
            <p:cNvSpPr/>
            <p:nvPr/>
          </p:nvSpPr>
          <p:spPr bwMode="auto">
            <a:xfrm>
              <a:off x="309562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1" name="Freeform 2843"/>
            <p:cNvSpPr/>
            <p:nvPr/>
          </p:nvSpPr>
          <p:spPr bwMode="auto">
            <a:xfrm>
              <a:off x="311308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2" name="Freeform 2844"/>
            <p:cNvSpPr/>
            <p:nvPr/>
          </p:nvSpPr>
          <p:spPr bwMode="auto">
            <a:xfrm>
              <a:off x="311308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3" name="Freeform 2845"/>
            <p:cNvSpPr/>
            <p:nvPr/>
          </p:nvSpPr>
          <p:spPr bwMode="auto">
            <a:xfrm>
              <a:off x="3113089"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4" name="Freeform 2846"/>
            <p:cNvSpPr/>
            <p:nvPr/>
          </p:nvSpPr>
          <p:spPr bwMode="auto">
            <a:xfrm>
              <a:off x="3113089"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5" name="Freeform 2847"/>
            <p:cNvSpPr/>
            <p:nvPr/>
          </p:nvSpPr>
          <p:spPr bwMode="auto">
            <a:xfrm>
              <a:off x="311308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6" name="Freeform 2848"/>
            <p:cNvSpPr/>
            <p:nvPr/>
          </p:nvSpPr>
          <p:spPr bwMode="auto">
            <a:xfrm>
              <a:off x="311308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7" name="Freeform 2849"/>
            <p:cNvSpPr/>
            <p:nvPr/>
          </p:nvSpPr>
          <p:spPr bwMode="auto">
            <a:xfrm>
              <a:off x="3105151" y="3287713"/>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8" name="Freeform 2850"/>
            <p:cNvSpPr/>
            <p:nvPr/>
          </p:nvSpPr>
          <p:spPr bwMode="auto">
            <a:xfrm>
              <a:off x="3105151" y="3287713"/>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59" name="Freeform 2851"/>
            <p:cNvSpPr/>
            <p:nvPr/>
          </p:nvSpPr>
          <p:spPr bwMode="auto">
            <a:xfrm>
              <a:off x="31051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0" name="Freeform 2852"/>
            <p:cNvSpPr/>
            <p:nvPr/>
          </p:nvSpPr>
          <p:spPr bwMode="auto">
            <a:xfrm>
              <a:off x="31051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1" name="Freeform 2853"/>
            <p:cNvSpPr/>
            <p:nvPr/>
          </p:nvSpPr>
          <p:spPr bwMode="auto">
            <a:xfrm>
              <a:off x="31051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2" name="Freeform 2854"/>
            <p:cNvSpPr/>
            <p:nvPr/>
          </p:nvSpPr>
          <p:spPr bwMode="auto">
            <a:xfrm>
              <a:off x="31051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3" name="Freeform 2855"/>
            <p:cNvSpPr/>
            <p:nvPr/>
          </p:nvSpPr>
          <p:spPr bwMode="auto">
            <a:xfrm>
              <a:off x="309562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4" name="Freeform 2856"/>
            <p:cNvSpPr/>
            <p:nvPr/>
          </p:nvSpPr>
          <p:spPr bwMode="auto">
            <a:xfrm>
              <a:off x="3095626" y="3279776"/>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5" name="Freeform 2857"/>
            <p:cNvSpPr/>
            <p:nvPr/>
          </p:nvSpPr>
          <p:spPr bwMode="auto">
            <a:xfrm>
              <a:off x="3105151" y="32797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6" name="Freeform 2858"/>
            <p:cNvSpPr/>
            <p:nvPr/>
          </p:nvSpPr>
          <p:spPr bwMode="auto">
            <a:xfrm>
              <a:off x="3105151" y="32797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7" name="Freeform 2859"/>
            <p:cNvSpPr/>
            <p:nvPr/>
          </p:nvSpPr>
          <p:spPr bwMode="auto">
            <a:xfrm>
              <a:off x="309562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8" name="Freeform 2860"/>
            <p:cNvSpPr/>
            <p:nvPr/>
          </p:nvSpPr>
          <p:spPr bwMode="auto">
            <a:xfrm>
              <a:off x="309562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69" name="Freeform 2861"/>
            <p:cNvSpPr/>
            <p:nvPr/>
          </p:nvSpPr>
          <p:spPr bwMode="auto">
            <a:xfrm>
              <a:off x="31051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0" name="Freeform 2862"/>
            <p:cNvSpPr/>
            <p:nvPr/>
          </p:nvSpPr>
          <p:spPr bwMode="auto">
            <a:xfrm>
              <a:off x="310515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1" name="Freeform 2863"/>
            <p:cNvSpPr/>
            <p:nvPr/>
          </p:nvSpPr>
          <p:spPr bwMode="auto">
            <a:xfrm>
              <a:off x="3113089" y="32972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2" name="Freeform 2864"/>
            <p:cNvSpPr/>
            <p:nvPr/>
          </p:nvSpPr>
          <p:spPr bwMode="auto">
            <a:xfrm>
              <a:off x="3113089" y="32972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3" name="Rectangle 2865"/>
            <p:cNvSpPr>
              <a:spLocks noChangeArrowheads="1"/>
            </p:cNvSpPr>
            <p:nvPr/>
          </p:nvSpPr>
          <p:spPr bwMode="auto">
            <a:xfrm>
              <a:off x="3033714" y="3225801"/>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4" name="Freeform 2866"/>
            <p:cNvSpPr/>
            <p:nvPr/>
          </p:nvSpPr>
          <p:spPr bwMode="auto">
            <a:xfrm>
              <a:off x="3033714" y="32258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5" name="Rectangle 2867"/>
            <p:cNvSpPr>
              <a:spLocks noChangeArrowheads="1"/>
            </p:cNvSpPr>
            <p:nvPr/>
          </p:nvSpPr>
          <p:spPr bwMode="auto">
            <a:xfrm>
              <a:off x="3033714" y="3225801"/>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6" name="Freeform 2868"/>
            <p:cNvSpPr/>
            <p:nvPr/>
          </p:nvSpPr>
          <p:spPr bwMode="auto">
            <a:xfrm>
              <a:off x="3033714" y="32258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7" name="Freeform 2869"/>
            <p:cNvSpPr/>
            <p:nvPr/>
          </p:nvSpPr>
          <p:spPr bwMode="auto">
            <a:xfrm>
              <a:off x="3033714" y="322580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8" name="Freeform 2870"/>
            <p:cNvSpPr/>
            <p:nvPr/>
          </p:nvSpPr>
          <p:spPr bwMode="auto">
            <a:xfrm>
              <a:off x="3033714" y="32258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79" name="Freeform 2871"/>
            <p:cNvSpPr/>
            <p:nvPr/>
          </p:nvSpPr>
          <p:spPr bwMode="auto">
            <a:xfrm>
              <a:off x="3043239"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0" name="Freeform 2872"/>
            <p:cNvSpPr/>
            <p:nvPr/>
          </p:nvSpPr>
          <p:spPr bwMode="auto">
            <a:xfrm>
              <a:off x="3043239"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1" name="Freeform 2873"/>
            <p:cNvSpPr/>
            <p:nvPr/>
          </p:nvSpPr>
          <p:spPr bwMode="auto">
            <a:xfrm>
              <a:off x="3043239"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2" name="Freeform 2874"/>
            <p:cNvSpPr/>
            <p:nvPr/>
          </p:nvSpPr>
          <p:spPr bwMode="auto">
            <a:xfrm>
              <a:off x="3043239"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3" name="Rectangle 2875"/>
            <p:cNvSpPr>
              <a:spLocks noChangeArrowheads="1"/>
            </p:cNvSpPr>
            <p:nvPr/>
          </p:nvSpPr>
          <p:spPr bwMode="auto">
            <a:xfrm>
              <a:off x="3033714" y="3225801"/>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4" name="Freeform 2876"/>
            <p:cNvSpPr/>
            <p:nvPr/>
          </p:nvSpPr>
          <p:spPr bwMode="auto">
            <a:xfrm>
              <a:off x="3033714" y="32258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5" name="Freeform 2877"/>
            <p:cNvSpPr/>
            <p:nvPr/>
          </p:nvSpPr>
          <p:spPr bwMode="auto">
            <a:xfrm>
              <a:off x="3033714" y="3225801"/>
              <a:ext cx="9525" cy="9525"/>
            </a:xfrm>
            <a:custGeom>
              <a:avLst/>
              <a:gdLst>
                <a:gd name="T0" fmla="*/ 0 w 6"/>
                <a:gd name="T1" fmla="*/ 0 h 6"/>
                <a:gd name="T2" fmla="*/ 0 w 6"/>
                <a:gd name="T3" fmla="*/ 6 h 6"/>
                <a:gd name="T4" fmla="*/ 6 w 6"/>
                <a:gd name="T5" fmla="*/ 6 h 6"/>
                <a:gd name="T6" fmla="*/ 6 w 6"/>
                <a:gd name="T7" fmla="*/ 6 h 6"/>
                <a:gd name="T8" fmla="*/ 6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6"/>
                  </a:lnTo>
                  <a:lnTo>
                    <a:pt x="6" y="6"/>
                  </a:lnTo>
                  <a:lnTo>
                    <a:pt x="6" y="6"/>
                  </a:lnTo>
                  <a:lnTo>
                    <a:pt x="6"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6" name="Freeform 2878"/>
            <p:cNvSpPr/>
            <p:nvPr/>
          </p:nvSpPr>
          <p:spPr bwMode="auto">
            <a:xfrm>
              <a:off x="3033714" y="3225801"/>
              <a:ext cx="9525" cy="9525"/>
            </a:xfrm>
            <a:custGeom>
              <a:avLst/>
              <a:gdLst>
                <a:gd name="T0" fmla="*/ 0 w 6"/>
                <a:gd name="T1" fmla="*/ 0 h 6"/>
                <a:gd name="T2" fmla="*/ 0 w 6"/>
                <a:gd name="T3" fmla="*/ 0 h 6"/>
                <a:gd name="T4" fmla="*/ 6 w 6"/>
                <a:gd name="T5" fmla="*/ 6 h 6"/>
                <a:gd name="T6" fmla="*/ 6 w 6"/>
                <a:gd name="T7" fmla="*/ 6 h 6"/>
                <a:gd name="T8" fmla="*/ 6 w 6"/>
                <a:gd name="T9" fmla="*/ 6 h 6"/>
                <a:gd name="T10" fmla="*/ 0 w 6"/>
                <a:gd name="T11" fmla="*/ 6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0"/>
                  </a:lnTo>
                  <a:lnTo>
                    <a:pt x="6" y="6"/>
                  </a:lnTo>
                  <a:lnTo>
                    <a:pt x="6" y="6"/>
                  </a:lnTo>
                  <a:lnTo>
                    <a:pt x="6"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7" name="Rectangle 2879"/>
            <p:cNvSpPr>
              <a:spLocks noChangeArrowheads="1"/>
            </p:cNvSpPr>
            <p:nvPr/>
          </p:nvSpPr>
          <p:spPr bwMode="auto">
            <a:xfrm>
              <a:off x="3025776" y="3217863"/>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8" name="Freeform 2880"/>
            <p:cNvSpPr/>
            <p:nvPr/>
          </p:nvSpPr>
          <p:spPr bwMode="auto">
            <a:xfrm>
              <a:off x="3016251" y="3217863"/>
              <a:ext cx="9525" cy="0"/>
            </a:xfrm>
            <a:custGeom>
              <a:avLst/>
              <a:gdLst>
                <a:gd name="T0" fmla="*/ 0 w 6"/>
                <a:gd name="T1" fmla="*/ 0 w 6"/>
                <a:gd name="T2" fmla="*/ 6 w 6"/>
                <a:gd name="T3" fmla="*/ 6 w 6"/>
                <a:gd name="T4" fmla="*/ 6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89" name="Rectangle 2881"/>
            <p:cNvSpPr>
              <a:spLocks noChangeArrowheads="1"/>
            </p:cNvSpPr>
            <p:nvPr/>
          </p:nvSpPr>
          <p:spPr bwMode="auto">
            <a:xfrm>
              <a:off x="3016251" y="3217863"/>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0" name="Freeform 2882"/>
            <p:cNvSpPr/>
            <p:nvPr/>
          </p:nvSpPr>
          <p:spPr bwMode="auto">
            <a:xfrm>
              <a:off x="3016251"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1" name="Rectangle 2883"/>
            <p:cNvSpPr>
              <a:spLocks noChangeArrowheads="1"/>
            </p:cNvSpPr>
            <p:nvPr/>
          </p:nvSpPr>
          <p:spPr bwMode="auto">
            <a:xfrm>
              <a:off x="3025776" y="3217863"/>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2" name="Freeform 2884"/>
            <p:cNvSpPr/>
            <p:nvPr/>
          </p:nvSpPr>
          <p:spPr bwMode="auto">
            <a:xfrm>
              <a:off x="3025776"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3" name="Rectangle 2885"/>
            <p:cNvSpPr>
              <a:spLocks noChangeArrowheads="1"/>
            </p:cNvSpPr>
            <p:nvPr/>
          </p:nvSpPr>
          <p:spPr bwMode="auto">
            <a:xfrm>
              <a:off x="3025776" y="3217863"/>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4" name="Freeform 2886"/>
            <p:cNvSpPr/>
            <p:nvPr/>
          </p:nvSpPr>
          <p:spPr bwMode="auto">
            <a:xfrm>
              <a:off x="3025776"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5" name="Rectangle 2887"/>
            <p:cNvSpPr>
              <a:spLocks noChangeArrowheads="1"/>
            </p:cNvSpPr>
            <p:nvPr/>
          </p:nvSpPr>
          <p:spPr bwMode="auto">
            <a:xfrm>
              <a:off x="3025776" y="3217863"/>
              <a:ext cx="1588" cy="793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6" name="Freeform 2888"/>
            <p:cNvSpPr/>
            <p:nvPr/>
          </p:nvSpPr>
          <p:spPr bwMode="auto">
            <a:xfrm>
              <a:off x="3025776" y="3217863"/>
              <a:ext cx="0" cy="7938"/>
            </a:xfrm>
            <a:custGeom>
              <a:avLst/>
              <a:gdLst>
                <a:gd name="T0" fmla="*/ 0 h 5"/>
                <a:gd name="T1" fmla="*/ 0 h 5"/>
                <a:gd name="T2" fmla="*/ 0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7" name="Rectangle 2889"/>
            <p:cNvSpPr>
              <a:spLocks noChangeArrowheads="1"/>
            </p:cNvSpPr>
            <p:nvPr/>
          </p:nvSpPr>
          <p:spPr bwMode="auto">
            <a:xfrm>
              <a:off x="3025776" y="3225801"/>
              <a:ext cx="793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8" name="Freeform 2890"/>
            <p:cNvSpPr/>
            <p:nvPr/>
          </p:nvSpPr>
          <p:spPr bwMode="auto">
            <a:xfrm>
              <a:off x="3025776" y="3225801"/>
              <a:ext cx="7938" cy="0"/>
            </a:xfrm>
            <a:custGeom>
              <a:avLst/>
              <a:gdLst>
                <a:gd name="T0" fmla="*/ 0 w 5"/>
                <a:gd name="T1" fmla="*/ 0 w 5"/>
                <a:gd name="T2" fmla="*/ 0 w 5"/>
                <a:gd name="T3" fmla="*/ 5 w 5"/>
                <a:gd name="T4" fmla="*/ 5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5" y="0"/>
                  </a:lnTo>
                  <a:lnTo>
                    <a:pt x="5" y="0"/>
                  </a:lnTo>
                  <a:lnTo>
                    <a:pt x="5"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899" name="Freeform 2891"/>
            <p:cNvSpPr/>
            <p:nvPr/>
          </p:nvSpPr>
          <p:spPr bwMode="auto">
            <a:xfrm>
              <a:off x="3060701" y="3252788"/>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0" name="Freeform 2892"/>
            <p:cNvSpPr/>
            <p:nvPr/>
          </p:nvSpPr>
          <p:spPr bwMode="auto">
            <a:xfrm>
              <a:off x="3060701" y="3252788"/>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1" name="Freeform 2893"/>
            <p:cNvSpPr/>
            <p:nvPr/>
          </p:nvSpPr>
          <p:spPr bwMode="auto">
            <a:xfrm>
              <a:off x="30607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2" name="Freeform 2894"/>
            <p:cNvSpPr/>
            <p:nvPr/>
          </p:nvSpPr>
          <p:spPr bwMode="auto">
            <a:xfrm>
              <a:off x="30607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3" name="Freeform 2895"/>
            <p:cNvSpPr/>
            <p:nvPr/>
          </p:nvSpPr>
          <p:spPr bwMode="auto">
            <a:xfrm>
              <a:off x="3060701" y="324326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4" name="Freeform 2896"/>
            <p:cNvSpPr/>
            <p:nvPr/>
          </p:nvSpPr>
          <p:spPr bwMode="auto">
            <a:xfrm>
              <a:off x="3060701" y="3243263"/>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5" name="Freeform 2897"/>
            <p:cNvSpPr/>
            <p:nvPr/>
          </p:nvSpPr>
          <p:spPr bwMode="auto">
            <a:xfrm>
              <a:off x="3060701"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6" name="Freeform 2898"/>
            <p:cNvSpPr/>
            <p:nvPr/>
          </p:nvSpPr>
          <p:spPr bwMode="auto">
            <a:xfrm>
              <a:off x="3060701"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7" name="Freeform 2899"/>
            <p:cNvSpPr/>
            <p:nvPr/>
          </p:nvSpPr>
          <p:spPr bwMode="auto">
            <a:xfrm>
              <a:off x="30607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8" name="Freeform 2900"/>
            <p:cNvSpPr/>
            <p:nvPr/>
          </p:nvSpPr>
          <p:spPr bwMode="auto">
            <a:xfrm>
              <a:off x="306070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09" name="Freeform 2901"/>
            <p:cNvSpPr/>
            <p:nvPr/>
          </p:nvSpPr>
          <p:spPr bwMode="auto">
            <a:xfrm>
              <a:off x="3068639" y="3252788"/>
              <a:ext cx="0" cy="9525"/>
            </a:xfrm>
            <a:custGeom>
              <a:avLst/>
              <a:gdLst>
                <a:gd name="T0" fmla="*/ 0 h 6"/>
                <a:gd name="T1" fmla="*/ 0 h 6"/>
                <a:gd name="T2" fmla="*/ 6 h 6"/>
                <a:gd name="T3" fmla="*/ 0 h 6"/>
                <a:gd name="T4" fmla="*/ 0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0" name="Freeform 2902"/>
            <p:cNvSpPr/>
            <p:nvPr/>
          </p:nvSpPr>
          <p:spPr bwMode="auto">
            <a:xfrm>
              <a:off x="3068639" y="3252788"/>
              <a:ext cx="0" cy="9525"/>
            </a:xfrm>
            <a:custGeom>
              <a:avLst/>
              <a:gdLst>
                <a:gd name="T0" fmla="*/ 0 h 6"/>
                <a:gd name="T1" fmla="*/ 0 h 6"/>
                <a:gd name="T2" fmla="*/ 0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1" name="Freeform 2903"/>
            <p:cNvSpPr/>
            <p:nvPr/>
          </p:nvSpPr>
          <p:spPr bwMode="auto">
            <a:xfrm>
              <a:off x="30686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2" name="Freeform 2904"/>
            <p:cNvSpPr/>
            <p:nvPr/>
          </p:nvSpPr>
          <p:spPr bwMode="auto">
            <a:xfrm>
              <a:off x="30686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3" name="Freeform 2905"/>
            <p:cNvSpPr/>
            <p:nvPr/>
          </p:nvSpPr>
          <p:spPr bwMode="auto">
            <a:xfrm>
              <a:off x="3043239"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4" name="Freeform 2906"/>
            <p:cNvSpPr/>
            <p:nvPr/>
          </p:nvSpPr>
          <p:spPr bwMode="auto">
            <a:xfrm>
              <a:off x="3043239"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5" name="Freeform 2907"/>
            <p:cNvSpPr/>
            <p:nvPr/>
          </p:nvSpPr>
          <p:spPr bwMode="auto">
            <a:xfrm>
              <a:off x="3051176" y="3235326"/>
              <a:ext cx="0" cy="7938"/>
            </a:xfrm>
            <a:custGeom>
              <a:avLst/>
              <a:gdLst>
                <a:gd name="T0" fmla="*/ 0 h 5"/>
                <a:gd name="T1" fmla="*/ 0 h 5"/>
                <a:gd name="T2" fmla="*/ 5 h 5"/>
                <a:gd name="T3" fmla="*/ 5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6" name="Freeform 2908"/>
            <p:cNvSpPr/>
            <p:nvPr/>
          </p:nvSpPr>
          <p:spPr bwMode="auto">
            <a:xfrm>
              <a:off x="3051176" y="3235326"/>
              <a:ext cx="0" cy="7938"/>
            </a:xfrm>
            <a:custGeom>
              <a:avLst/>
              <a:gdLst>
                <a:gd name="T0" fmla="*/ 0 h 5"/>
                <a:gd name="T1" fmla="*/ 0 h 5"/>
                <a:gd name="T2" fmla="*/ 0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7" name="Freeform 2909"/>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8" name="Freeform 2910"/>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19" name="Freeform 2911"/>
            <p:cNvSpPr/>
            <p:nvPr/>
          </p:nvSpPr>
          <p:spPr bwMode="auto">
            <a:xfrm>
              <a:off x="3043239"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0" name="Freeform 2912"/>
            <p:cNvSpPr/>
            <p:nvPr/>
          </p:nvSpPr>
          <p:spPr bwMode="auto">
            <a:xfrm>
              <a:off x="3043239" y="32353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1" name="Freeform 2913"/>
            <p:cNvSpPr/>
            <p:nvPr/>
          </p:nvSpPr>
          <p:spPr bwMode="auto">
            <a:xfrm>
              <a:off x="3051176" y="3243263"/>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2" name="Freeform 2914"/>
            <p:cNvSpPr/>
            <p:nvPr/>
          </p:nvSpPr>
          <p:spPr bwMode="auto">
            <a:xfrm>
              <a:off x="3051176" y="3243263"/>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3" name="Freeform 2915"/>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4" name="Freeform 2916"/>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5" name="Freeform 2917"/>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6" name="Freeform 2918"/>
            <p:cNvSpPr/>
            <p:nvPr/>
          </p:nvSpPr>
          <p:spPr bwMode="auto">
            <a:xfrm>
              <a:off x="30511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7" name="Rectangle 2919"/>
            <p:cNvSpPr>
              <a:spLocks noChangeArrowheads="1"/>
            </p:cNvSpPr>
            <p:nvPr/>
          </p:nvSpPr>
          <p:spPr bwMode="auto">
            <a:xfrm>
              <a:off x="3016251" y="3217863"/>
              <a:ext cx="1588" cy="1588"/>
            </a:xfrm>
            <a:prstGeom prst="rect">
              <a:avLst/>
            </a:prstGeom>
            <a:solidFill>
              <a:srgbClr val="B9D9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8" name="Freeform 2920"/>
            <p:cNvSpPr/>
            <p:nvPr/>
          </p:nvSpPr>
          <p:spPr bwMode="auto">
            <a:xfrm>
              <a:off x="3016251" y="32178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29" name="Freeform 2921"/>
            <p:cNvSpPr/>
            <p:nvPr/>
          </p:nvSpPr>
          <p:spPr bwMode="auto">
            <a:xfrm>
              <a:off x="3068639"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0" name="Freeform 2922"/>
            <p:cNvSpPr/>
            <p:nvPr/>
          </p:nvSpPr>
          <p:spPr bwMode="auto">
            <a:xfrm>
              <a:off x="3068639"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1" name="Freeform 2923"/>
            <p:cNvSpPr/>
            <p:nvPr/>
          </p:nvSpPr>
          <p:spPr bwMode="auto">
            <a:xfrm>
              <a:off x="3078164" y="3287713"/>
              <a:ext cx="7938" cy="0"/>
            </a:xfrm>
            <a:custGeom>
              <a:avLst/>
              <a:gdLst>
                <a:gd name="T0" fmla="*/ 0 w 5"/>
                <a:gd name="T1" fmla="*/ 0 w 5"/>
                <a:gd name="T2" fmla="*/ 0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2" name="Freeform 2924"/>
            <p:cNvSpPr/>
            <p:nvPr/>
          </p:nvSpPr>
          <p:spPr bwMode="auto">
            <a:xfrm>
              <a:off x="3078164" y="3287713"/>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3" name="Freeform 2925"/>
            <p:cNvSpPr/>
            <p:nvPr/>
          </p:nvSpPr>
          <p:spPr bwMode="auto">
            <a:xfrm>
              <a:off x="30861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4" name="Freeform 2926"/>
            <p:cNvSpPr/>
            <p:nvPr/>
          </p:nvSpPr>
          <p:spPr bwMode="auto">
            <a:xfrm>
              <a:off x="30861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5" name="Freeform 2927"/>
            <p:cNvSpPr/>
            <p:nvPr/>
          </p:nvSpPr>
          <p:spPr bwMode="auto">
            <a:xfrm>
              <a:off x="3086101" y="32877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6" name="Freeform 2928"/>
            <p:cNvSpPr/>
            <p:nvPr/>
          </p:nvSpPr>
          <p:spPr bwMode="auto">
            <a:xfrm>
              <a:off x="3086101" y="32877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7" name="Freeform 2929"/>
            <p:cNvSpPr/>
            <p:nvPr/>
          </p:nvSpPr>
          <p:spPr bwMode="auto">
            <a:xfrm>
              <a:off x="30861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8" name="Freeform 2930"/>
            <p:cNvSpPr/>
            <p:nvPr/>
          </p:nvSpPr>
          <p:spPr bwMode="auto">
            <a:xfrm>
              <a:off x="30861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39" name="Freeform 2931"/>
            <p:cNvSpPr/>
            <p:nvPr/>
          </p:nvSpPr>
          <p:spPr bwMode="auto">
            <a:xfrm>
              <a:off x="3078164"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0" name="Freeform 2932"/>
            <p:cNvSpPr/>
            <p:nvPr/>
          </p:nvSpPr>
          <p:spPr bwMode="auto">
            <a:xfrm>
              <a:off x="3078164"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1" name="Freeform 2933"/>
            <p:cNvSpPr/>
            <p:nvPr/>
          </p:nvSpPr>
          <p:spPr bwMode="auto">
            <a:xfrm>
              <a:off x="3068639"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2" name="Freeform 2934"/>
            <p:cNvSpPr/>
            <p:nvPr/>
          </p:nvSpPr>
          <p:spPr bwMode="auto">
            <a:xfrm>
              <a:off x="3068639"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3" name="Freeform 2935"/>
            <p:cNvSpPr/>
            <p:nvPr/>
          </p:nvSpPr>
          <p:spPr bwMode="auto">
            <a:xfrm>
              <a:off x="307816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4" name="Freeform 2936"/>
            <p:cNvSpPr/>
            <p:nvPr/>
          </p:nvSpPr>
          <p:spPr bwMode="auto">
            <a:xfrm>
              <a:off x="3078164" y="3279776"/>
              <a:ext cx="0" cy="7938"/>
            </a:xfrm>
            <a:custGeom>
              <a:avLst/>
              <a:gdLst>
                <a:gd name="T0" fmla="*/ 5 h 5"/>
                <a:gd name="T1" fmla="*/ 0 h 5"/>
                <a:gd name="T2" fmla="*/ 5 h 5"/>
                <a:gd name="T3" fmla="*/ 5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5"/>
                  </a:lnTo>
                  <a:lnTo>
                    <a:pt x="0" y="5"/>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5" name="Freeform 2937"/>
            <p:cNvSpPr/>
            <p:nvPr/>
          </p:nvSpPr>
          <p:spPr bwMode="auto">
            <a:xfrm>
              <a:off x="3068639" y="3279776"/>
              <a:ext cx="9525" cy="0"/>
            </a:xfrm>
            <a:custGeom>
              <a:avLst/>
              <a:gdLst>
                <a:gd name="T0" fmla="*/ 0 w 6"/>
                <a:gd name="T1" fmla="*/ 0 w 6"/>
                <a:gd name="T2" fmla="*/ 6 w 6"/>
                <a:gd name="T3" fmla="*/ 6 w 6"/>
                <a:gd name="T4" fmla="*/ 6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6" name="Freeform 2938"/>
            <p:cNvSpPr/>
            <p:nvPr/>
          </p:nvSpPr>
          <p:spPr bwMode="auto">
            <a:xfrm>
              <a:off x="3068639" y="3279776"/>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7" name="Freeform 2939"/>
            <p:cNvSpPr/>
            <p:nvPr/>
          </p:nvSpPr>
          <p:spPr bwMode="auto">
            <a:xfrm>
              <a:off x="308610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8" name="Freeform 2940"/>
            <p:cNvSpPr/>
            <p:nvPr/>
          </p:nvSpPr>
          <p:spPr bwMode="auto">
            <a:xfrm>
              <a:off x="308610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49" name="Freeform 2941"/>
            <p:cNvSpPr/>
            <p:nvPr/>
          </p:nvSpPr>
          <p:spPr bwMode="auto">
            <a:xfrm>
              <a:off x="307816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0" name="Freeform 2942"/>
            <p:cNvSpPr/>
            <p:nvPr/>
          </p:nvSpPr>
          <p:spPr bwMode="auto">
            <a:xfrm>
              <a:off x="3078164"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1" name="Freeform 2943"/>
            <p:cNvSpPr/>
            <p:nvPr/>
          </p:nvSpPr>
          <p:spPr bwMode="auto">
            <a:xfrm>
              <a:off x="3105151" y="330517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2" name="Freeform 2944"/>
            <p:cNvSpPr/>
            <p:nvPr/>
          </p:nvSpPr>
          <p:spPr bwMode="auto">
            <a:xfrm>
              <a:off x="3105151" y="330517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3" name="Freeform 2945"/>
            <p:cNvSpPr/>
            <p:nvPr/>
          </p:nvSpPr>
          <p:spPr bwMode="auto">
            <a:xfrm>
              <a:off x="3105151"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4" name="Freeform 2946"/>
            <p:cNvSpPr/>
            <p:nvPr/>
          </p:nvSpPr>
          <p:spPr bwMode="auto">
            <a:xfrm>
              <a:off x="3105151"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5" name="Freeform 2947"/>
            <p:cNvSpPr/>
            <p:nvPr/>
          </p:nvSpPr>
          <p:spPr bwMode="auto">
            <a:xfrm>
              <a:off x="3105151"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6" name="Freeform 2948"/>
            <p:cNvSpPr/>
            <p:nvPr/>
          </p:nvSpPr>
          <p:spPr bwMode="auto">
            <a:xfrm>
              <a:off x="3105151"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7" name="Freeform 2949"/>
            <p:cNvSpPr/>
            <p:nvPr/>
          </p:nvSpPr>
          <p:spPr bwMode="auto">
            <a:xfrm>
              <a:off x="309562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8" name="Freeform 2950"/>
            <p:cNvSpPr/>
            <p:nvPr/>
          </p:nvSpPr>
          <p:spPr bwMode="auto">
            <a:xfrm>
              <a:off x="309562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59" name="Freeform 2951"/>
            <p:cNvSpPr/>
            <p:nvPr/>
          </p:nvSpPr>
          <p:spPr bwMode="auto">
            <a:xfrm>
              <a:off x="309562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0" name="Freeform 2952"/>
            <p:cNvSpPr/>
            <p:nvPr/>
          </p:nvSpPr>
          <p:spPr bwMode="auto">
            <a:xfrm>
              <a:off x="309562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1" name="Freeform 2953"/>
            <p:cNvSpPr/>
            <p:nvPr/>
          </p:nvSpPr>
          <p:spPr bwMode="auto">
            <a:xfrm>
              <a:off x="3086101" y="329723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2" name="Freeform 2954"/>
            <p:cNvSpPr/>
            <p:nvPr/>
          </p:nvSpPr>
          <p:spPr bwMode="auto">
            <a:xfrm>
              <a:off x="3086101" y="329723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3" name="Freeform 2955"/>
            <p:cNvSpPr/>
            <p:nvPr/>
          </p:nvSpPr>
          <p:spPr bwMode="auto">
            <a:xfrm>
              <a:off x="309562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4" name="Freeform 2956"/>
            <p:cNvSpPr/>
            <p:nvPr/>
          </p:nvSpPr>
          <p:spPr bwMode="auto">
            <a:xfrm>
              <a:off x="3095626"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5" name="Freeform 2957"/>
            <p:cNvSpPr/>
            <p:nvPr/>
          </p:nvSpPr>
          <p:spPr bwMode="auto">
            <a:xfrm>
              <a:off x="3105151"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6" name="Freeform 2958"/>
            <p:cNvSpPr/>
            <p:nvPr/>
          </p:nvSpPr>
          <p:spPr bwMode="auto">
            <a:xfrm>
              <a:off x="3105151"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7" name="Freeform 2959"/>
            <p:cNvSpPr/>
            <p:nvPr/>
          </p:nvSpPr>
          <p:spPr bwMode="auto">
            <a:xfrm>
              <a:off x="3095626" y="3297238"/>
              <a:ext cx="0" cy="7938"/>
            </a:xfrm>
            <a:custGeom>
              <a:avLst/>
              <a:gdLst>
                <a:gd name="T0" fmla="*/ 0 h 5"/>
                <a:gd name="T1" fmla="*/ 5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5"/>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8" name="Freeform 2960"/>
            <p:cNvSpPr/>
            <p:nvPr/>
          </p:nvSpPr>
          <p:spPr bwMode="auto">
            <a:xfrm>
              <a:off x="3095626" y="3297238"/>
              <a:ext cx="0" cy="7938"/>
            </a:xfrm>
            <a:custGeom>
              <a:avLst/>
              <a:gdLst>
                <a:gd name="T0" fmla="*/ 0 h 5"/>
                <a:gd name="T1" fmla="*/ 0 h 5"/>
                <a:gd name="T2" fmla="*/ 5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69" name="Freeform 2961"/>
            <p:cNvSpPr/>
            <p:nvPr/>
          </p:nvSpPr>
          <p:spPr bwMode="auto">
            <a:xfrm>
              <a:off x="30607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0" name="Freeform 2962"/>
            <p:cNvSpPr/>
            <p:nvPr/>
          </p:nvSpPr>
          <p:spPr bwMode="auto">
            <a:xfrm>
              <a:off x="30607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1" name="Freeform 2963"/>
            <p:cNvSpPr/>
            <p:nvPr/>
          </p:nvSpPr>
          <p:spPr bwMode="auto">
            <a:xfrm>
              <a:off x="3043239" y="32527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2" name="Freeform 2964"/>
            <p:cNvSpPr/>
            <p:nvPr/>
          </p:nvSpPr>
          <p:spPr bwMode="auto">
            <a:xfrm>
              <a:off x="3043239" y="32527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3" name="Freeform 2965"/>
            <p:cNvSpPr/>
            <p:nvPr/>
          </p:nvSpPr>
          <p:spPr bwMode="auto">
            <a:xfrm>
              <a:off x="30432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4" name="Freeform 2966"/>
            <p:cNvSpPr/>
            <p:nvPr/>
          </p:nvSpPr>
          <p:spPr bwMode="auto">
            <a:xfrm>
              <a:off x="30432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5" name="Freeform 2967"/>
            <p:cNvSpPr/>
            <p:nvPr/>
          </p:nvSpPr>
          <p:spPr bwMode="auto">
            <a:xfrm>
              <a:off x="3033714"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6" name="Freeform 2968"/>
            <p:cNvSpPr/>
            <p:nvPr/>
          </p:nvSpPr>
          <p:spPr bwMode="auto">
            <a:xfrm>
              <a:off x="3033714"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7" name="Freeform 2969"/>
            <p:cNvSpPr/>
            <p:nvPr/>
          </p:nvSpPr>
          <p:spPr bwMode="auto">
            <a:xfrm>
              <a:off x="30432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8" name="Freeform 2970"/>
            <p:cNvSpPr/>
            <p:nvPr/>
          </p:nvSpPr>
          <p:spPr bwMode="auto">
            <a:xfrm>
              <a:off x="30432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79" name="Freeform 2971"/>
            <p:cNvSpPr/>
            <p:nvPr/>
          </p:nvSpPr>
          <p:spPr bwMode="auto">
            <a:xfrm>
              <a:off x="30432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0" name="Freeform 2972"/>
            <p:cNvSpPr/>
            <p:nvPr/>
          </p:nvSpPr>
          <p:spPr bwMode="auto">
            <a:xfrm>
              <a:off x="3043239"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1" name="Freeform 2973"/>
            <p:cNvSpPr/>
            <p:nvPr/>
          </p:nvSpPr>
          <p:spPr bwMode="auto">
            <a:xfrm>
              <a:off x="3033714" y="325278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2" name="Freeform 2974"/>
            <p:cNvSpPr/>
            <p:nvPr/>
          </p:nvSpPr>
          <p:spPr bwMode="auto">
            <a:xfrm>
              <a:off x="3033714" y="325278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3" name="Freeform 2975"/>
            <p:cNvSpPr/>
            <p:nvPr/>
          </p:nvSpPr>
          <p:spPr bwMode="auto">
            <a:xfrm>
              <a:off x="3033714" y="3243263"/>
              <a:ext cx="0" cy="9525"/>
            </a:xfrm>
            <a:custGeom>
              <a:avLst/>
              <a:gdLst>
                <a:gd name="T0" fmla="*/ 0 h 6"/>
                <a:gd name="T1" fmla="*/ 0 h 6"/>
                <a:gd name="T2" fmla="*/ 6 h 6"/>
                <a:gd name="T3" fmla="*/ 0 h 6"/>
                <a:gd name="T4" fmla="*/ 0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4" name="Freeform 2976"/>
            <p:cNvSpPr/>
            <p:nvPr/>
          </p:nvSpPr>
          <p:spPr bwMode="auto">
            <a:xfrm>
              <a:off x="3033714" y="3243263"/>
              <a:ext cx="0" cy="9525"/>
            </a:xfrm>
            <a:custGeom>
              <a:avLst/>
              <a:gdLst>
                <a:gd name="T0" fmla="*/ 0 h 6"/>
                <a:gd name="T1" fmla="*/ 0 h 6"/>
                <a:gd name="T2" fmla="*/ 0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5" name="Freeform 2977"/>
            <p:cNvSpPr/>
            <p:nvPr/>
          </p:nvSpPr>
          <p:spPr bwMode="auto">
            <a:xfrm>
              <a:off x="30257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6" name="Freeform 2978"/>
            <p:cNvSpPr/>
            <p:nvPr/>
          </p:nvSpPr>
          <p:spPr bwMode="auto">
            <a:xfrm>
              <a:off x="3025776"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7" name="Freeform 2979"/>
            <p:cNvSpPr/>
            <p:nvPr/>
          </p:nvSpPr>
          <p:spPr bwMode="auto">
            <a:xfrm>
              <a:off x="303371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8" name="Freeform 2980"/>
            <p:cNvSpPr/>
            <p:nvPr/>
          </p:nvSpPr>
          <p:spPr bwMode="auto">
            <a:xfrm>
              <a:off x="303371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89" name="Freeform 2981"/>
            <p:cNvSpPr/>
            <p:nvPr/>
          </p:nvSpPr>
          <p:spPr bwMode="auto">
            <a:xfrm>
              <a:off x="303371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0" name="Freeform 2982"/>
            <p:cNvSpPr/>
            <p:nvPr/>
          </p:nvSpPr>
          <p:spPr bwMode="auto">
            <a:xfrm>
              <a:off x="3033714" y="32432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1" name="Freeform 2983"/>
            <p:cNvSpPr/>
            <p:nvPr/>
          </p:nvSpPr>
          <p:spPr bwMode="auto">
            <a:xfrm>
              <a:off x="3068639" y="327025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2" name="Freeform 2984"/>
            <p:cNvSpPr/>
            <p:nvPr/>
          </p:nvSpPr>
          <p:spPr bwMode="auto">
            <a:xfrm>
              <a:off x="3068639" y="327025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3" name="Freeform 2985"/>
            <p:cNvSpPr/>
            <p:nvPr/>
          </p:nvSpPr>
          <p:spPr bwMode="auto">
            <a:xfrm>
              <a:off x="30607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4" name="Freeform 2986"/>
            <p:cNvSpPr/>
            <p:nvPr/>
          </p:nvSpPr>
          <p:spPr bwMode="auto">
            <a:xfrm>
              <a:off x="30607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5" name="Freeform 2987"/>
            <p:cNvSpPr/>
            <p:nvPr/>
          </p:nvSpPr>
          <p:spPr bwMode="auto">
            <a:xfrm>
              <a:off x="30607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6" name="Freeform 2988"/>
            <p:cNvSpPr/>
            <p:nvPr/>
          </p:nvSpPr>
          <p:spPr bwMode="auto">
            <a:xfrm>
              <a:off x="30607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7" name="Freeform 2989"/>
            <p:cNvSpPr/>
            <p:nvPr/>
          </p:nvSpPr>
          <p:spPr bwMode="auto">
            <a:xfrm>
              <a:off x="30607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8" name="Freeform 2990"/>
            <p:cNvSpPr/>
            <p:nvPr/>
          </p:nvSpPr>
          <p:spPr bwMode="auto">
            <a:xfrm>
              <a:off x="30607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2999" name="Freeform 2991"/>
            <p:cNvSpPr/>
            <p:nvPr/>
          </p:nvSpPr>
          <p:spPr bwMode="auto">
            <a:xfrm>
              <a:off x="3068639"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0" name="Freeform 2992"/>
            <p:cNvSpPr/>
            <p:nvPr/>
          </p:nvSpPr>
          <p:spPr bwMode="auto">
            <a:xfrm>
              <a:off x="3068639"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1" name="Freeform 2993"/>
            <p:cNvSpPr/>
            <p:nvPr/>
          </p:nvSpPr>
          <p:spPr bwMode="auto">
            <a:xfrm>
              <a:off x="3060701" y="3270251"/>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2" name="Freeform 2994"/>
            <p:cNvSpPr/>
            <p:nvPr/>
          </p:nvSpPr>
          <p:spPr bwMode="auto">
            <a:xfrm>
              <a:off x="3060701" y="3270251"/>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3" name="Freeform 2995"/>
            <p:cNvSpPr/>
            <p:nvPr/>
          </p:nvSpPr>
          <p:spPr bwMode="auto">
            <a:xfrm>
              <a:off x="30511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4" name="Freeform 2996"/>
            <p:cNvSpPr/>
            <p:nvPr/>
          </p:nvSpPr>
          <p:spPr bwMode="auto">
            <a:xfrm>
              <a:off x="3051176" y="3262313"/>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5" name="Freeform 2997"/>
            <p:cNvSpPr/>
            <p:nvPr/>
          </p:nvSpPr>
          <p:spPr bwMode="auto">
            <a:xfrm>
              <a:off x="30511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6" name="Freeform 2998"/>
            <p:cNvSpPr/>
            <p:nvPr/>
          </p:nvSpPr>
          <p:spPr bwMode="auto">
            <a:xfrm>
              <a:off x="30511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7" name="Freeform 2999"/>
            <p:cNvSpPr/>
            <p:nvPr/>
          </p:nvSpPr>
          <p:spPr bwMode="auto">
            <a:xfrm>
              <a:off x="3043239" y="3262313"/>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8" name="Freeform 3000"/>
            <p:cNvSpPr/>
            <p:nvPr/>
          </p:nvSpPr>
          <p:spPr bwMode="auto">
            <a:xfrm>
              <a:off x="3043239" y="3262313"/>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09" name="Freeform 3001"/>
            <p:cNvSpPr/>
            <p:nvPr/>
          </p:nvSpPr>
          <p:spPr bwMode="auto">
            <a:xfrm>
              <a:off x="30511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0" name="Freeform 3002"/>
            <p:cNvSpPr/>
            <p:nvPr/>
          </p:nvSpPr>
          <p:spPr bwMode="auto">
            <a:xfrm>
              <a:off x="30511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1" name="Freeform 3003"/>
            <p:cNvSpPr/>
            <p:nvPr/>
          </p:nvSpPr>
          <p:spPr bwMode="auto">
            <a:xfrm>
              <a:off x="30511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2" name="Freeform 3004"/>
            <p:cNvSpPr/>
            <p:nvPr/>
          </p:nvSpPr>
          <p:spPr bwMode="auto">
            <a:xfrm>
              <a:off x="30511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3" name="Freeform 3005"/>
            <p:cNvSpPr/>
            <p:nvPr/>
          </p:nvSpPr>
          <p:spPr bwMode="auto">
            <a:xfrm>
              <a:off x="310515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4" name="Freeform 3006"/>
            <p:cNvSpPr/>
            <p:nvPr/>
          </p:nvSpPr>
          <p:spPr bwMode="auto">
            <a:xfrm>
              <a:off x="3105151"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5" name="Freeform 3007"/>
            <p:cNvSpPr/>
            <p:nvPr/>
          </p:nvSpPr>
          <p:spPr bwMode="auto">
            <a:xfrm>
              <a:off x="3078164"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6" name="Freeform 3008"/>
            <p:cNvSpPr/>
            <p:nvPr/>
          </p:nvSpPr>
          <p:spPr bwMode="auto">
            <a:xfrm>
              <a:off x="3078164"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7" name="Freeform 3009"/>
            <p:cNvSpPr/>
            <p:nvPr/>
          </p:nvSpPr>
          <p:spPr bwMode="auto">
            <a:xfrm>
              <a:off x="3068639" y="3297238"/>
              <a:ext cx="9525" cy="7938"/>
            </a:xfrm>
            <a:custGeom>
              <a:avLst/>
              <a:gdLst>
                <a:gd name="T0" fmla="*/ 0 w 6"/>
                <a:gd name="T1" fmla="*/ 0 h 5"/>
                <a:gd name="T2" fmla="*/ 0 w 6"/>
                <a:gd name="T3" fmla="*/ 0 h 5"/>
                <a:gd name="T4" fmla="*/ 6 w 6"/>
                <a:gd name="T5" fmla="*/ 5 h 5"/>
                <a:gd name="T6" fmla="*/ 6 w 6"/>
                <a:gd name="T7" fmla="*/ 5 h 5"/>
                <a:gd name="T8" fmla="*/ 6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0" y="0"/>
                  </a:lnTo>
                  <a:lnTo>
                    <a:pt x="6" y="5"/>
                  </a:lnTo>
                  <a:lnTo>
                    <a:pt x="6" y="5"/>
                  </a:lnTo>
                  <a:lnTo>
                    <a:pt x="6"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8" name="Freeform 3010"/>
            <p:cNvSpPr/>
            <p:nvPr/>
          </p:nvSpPr>
          <p:spPr bwMode="auto">
            <a:xfrm>
              <a:off x="3068639" y="3297238"/>
              <a:ext cx="9525" cy="7938"/>
            </a:xfrm>
            <a:custGeom>
              <a:avLst/>
              <a:gdLst>
                <a:gd name="T0" fmla="*/ 0 w 6"/>
                <a:gd name="T1" fmla="*/ 0 h 5"/>
                <a:gd name="T2" fmla="*/ 0 w 6"/>
                <a:gd name="T3" fmla="*/ 0 h 5"/>
                <a:gd name="T4" fmla="*/ 6 w 6"/>
                <a:gd name="T5" fmla="*/ 0 h 5"/>
                <a:gd name="T6" fmla="*/ 6 w 6"/>
                <a:gd name="T7" fmla="*/ 5 h 5"/>
                <a:gd name="T8" fmla="*/ 6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0" y="0"/>
                  </a:lnTo>
                  <a:lnTo>
                    <a:pt x="6" y="0"/>
                  </a:lnTo>
                  <a:lnTo>
                    <a:pt x="6" y="5"/>
                  </a:lnTo>
                  <a:lnTo>
                    <a:pt x="6"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19" name="Freeform 3011"/>
            <p:cNvSpPr/>
            <p:nvPr/>
          </p:nvSpPr>
          <p:spPr bwMode="auto">
            <a:xfrm>
              <a:off x="3078164"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0" name="Freeform 3012"/>
            <p:cNvSpPr/>
            <p:nvPr/>
          </p:nvSpPr>
          <p:spPr bwMode="auto">
            <a:xfrm>
              <a:off x="3078164"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1" name="Freeform 3013"/>
            <p:cNvSpPr/>
            <p:nvPr/>
          </p:nvSpPr>
          <p:spPr bwMode="auto">
            <a:xfrm>
              <a:off x="3078164"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2" name="Freeform 3014"/>
            <p:cNvSpPr/>
            <p:nvPr/>
          </p:nvSpPr>
          <p:spPr bwMode="auto">
            <a:xfrm>
              <a:off x="3078164"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3" name="Freeform 3015"/>
            <p:cNvSpPr/>
            <p:nvPr/>
          </p:nvSpPr>
          <p:spPr bwMode="auto">
            <a:xfrm>
              <a:off x="306863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4" name="Freeform 3016"/>
            <p:cNvSpPr/>
            <p:nvPr/>
          </p:nvSpPr>
          <p:spPr bwMode="auto">
            <a:xfrm>
              <a:off x="306863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5" name="Freeform 3017"/>
            <p:cNvSpPr/>
            <p:nvPr/>
          </p:nvSpPr>
          <p:spPr bwMode="auto">
            <a:xfrm>
              <a:off x="3060701" y="3287713"/>
              <a:ext cx="7938" cy="9525"/>
            </a:xfrm>
            <a:custGeom>
              <a:avLst/>
              <a:gdLst>
                <a:gd name="T0" fmla="*/ 0 w 5"/>
                <a:gd name="T1" fmla="*/ 0 h 6"/>
                <a:gd name="T2" fmla="*/ 0 w 5"/>
                <a:gd name="T3" fmla="*/ 6 h 6"/>
                <a:gd name="T4" fmla="*/ 5 w 5"/>
                <a:gd name="T5" fmla="*/ 6 h 6"/>
                <a:gd name="T6" fmla="*/ 5 w 5"/>
                <a:gd name="T7" fmla="*/ 6 h 6"/>
                <a:gd name="T8" fmla="*/ 5 w 5"/>
                <a:gd name="T9" fmla="*/ 6 h 6"/>
                <a:gd name="T10" fmla="*/ 0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0" y="6"/>
                  </a:lnTo>
                  <a:lnTo>
                    <a:pt x="5" y="6"/>
                  </a:lnTo>
                  <a:lnTo>
                    <a:pt x="5" y="6"/>
                  </a:lnTo>
                  <a:lnTo>
                    <a:pt x="5"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6" name="Freeform 3018"/>
            <p:cNvSpPr/>
            <p:nvPr/>
          </p:nvSpPr>
          <p:spPr bwMode="auto">
            <a:xfrm>
              <a:off x="3060701" y="3287713"/>
              <a:ext cx="7938" cy="9525"/>
            </a:xfrm>
            <a:custGeom>
              <a:avLst/>
              <a:gdLst>
                <a:gd name="T0" fmla="*/ 0 w 5"/>
                <a:gd name="T1" fmla="*/ 0 h 6"/>
                <a:gd name="T2" fmla="*/ 0 w 5"/>
                <a:gd name="T3" fmla="*/ 0 h 6"/>
                <a:gd name="T4" fmla="*/ 5 w 5"/>
                <a:gd name="T5" fmla="*/ 6 h 6"/>
                <a:gd name="T6" fmla="*/ 5 w 5"/>
                <a:gd name="T7" fmla="*/ 6 h 6"/>
                <a:gd name="T8" fmla="*/ 5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0" y="0"/>
                  </a:lnTo>
                  <a:lnTo>
                    <a:pt x="5" y="6"/>
                  </a:lnTo>
                  <a:lnTo>
                    <a:pt x="5" y="6"/>
                  </a:lnTo>
                  <a:lnTo>
                    <a:pt x="5"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7" name="Freeform 3020"/>
            <p:cNvSpPr/>
            <p:nvPr/>
          </p:nvSpPr>
          <p:spPr bwMode="auto">
            <a:xfrm>
              <a:off x="3078164"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8" name="Freeform 3021"/>
            <p:cNvSpPr/>
            <p:nvPr/>
          </p:nvSpPr>
          <p:spPr bwMode="auto">
            <a:xfrm>
              <a:off x="3078164"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29" name="Freeform 3022"/>
            <p:cNvSpPr/>
            <p:nvPr/>
          </p:nvSpPr>
          <p:spPr bwMode="auto">
            <a:xfrm>
              <a:off x="306863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0" name="Freeform 3023"/>
            <p:cNvSpPr/>
            <p:nvPr/>
          </p:nvSpPr>
          <p:spPr bwMode="auto">
            <a:xfrm>
              <a:off x="306863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1" name="Freeform 3024"/>
            <p:cNvSpPr/>
            <p:nvPr/>
          </p:nvSpPr>
          <p:spPr bwMode="auto">
            <a:xfrm>
              <a:off x="30607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2" name="Freeform 3025"/>
            <p:cNvSpPr/>
            <p:nvPr/>
          </p:nvSpPr>
          <p:spPr bwMode="auto">
            <a:xfrm>
              <a:off x="30607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3" name="Freeform 3026"/>
            <p:cNvSpPr/>
            <p:nvPr/>
          </p:nvSpPr>
          <p:spPr bwMode="auto">
            <a:xfrm>
              <a:off x="306863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4" name="Freeform 3027"/>
            <p:cNvSpPr/>
            <p:nvPr/>
          </p:nvSpPr>
          <p:spPr bwMode="auto">
            <a:xfrm>
              <a:off x="306863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5" name="Freeform 3028"/>
            <p:cNvSpPr/>
            <p:nvPr/>
          </p:nvSpPr>
          <p:spPr bwMode="auto">
            <a:xfrm>
              <a:off x="306863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6" name="Freeform 3029"/>
            <p:cNvSpPr/>
            <p:nvPr/>
          </p:nvSpPr>
          <p:spPr bwMode="auto">
            <a:xfrm>
              <a:off x="3068639"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7" name="Freeform 3030"/>
            <p:cNvSpPr/>
            <p:nvPr/>
          </p:nvSpPr>
          <p:spPr bwMode="auto">
            <a:xfrm>
              <a:off x="3095626" y="3314701"/>
              <a:ext cx="0" cy="7938"/>
            </a:xfrm>
            <a:custGeom>
              <a:avLst/>
              <a:gdLst>
                <a:gd name="T0" fmla="*/ 0 h 5"/>
                <a:gd name="T1" fmla="*/ 0 h 5"/>
                <a:gd name="T2" fmla="*/ 5 h 5"/>
                <a:gd name="T3" fmla="*/ 5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8" name="Freeform 3031"/>
            <p:cNvSpPr/>
            <p:nvPr/>
          </p:nvSpPr>
          <p:spPr bwMode="auto">
            <a:xfrm>
              <a:off x="3095626" y="3314701"/>
              <a:ext cx="0" cy="7938"/>
            </a:xfrm>
            <a:custGeom>
              <a:avLst/>
              <a:gdLst>
                <a:gd name="T0" fmla="*/ 0 h 5"/>
                <a:gd name="T1" fmla="*/ 0 h 5"/>
                <a:gd name="T2" fmla="*/ 0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39" name="Freeform 3032"/>
            <p:cNvSpPr/>
            <p:nvPr/>
          </p:nvSpPr>
          <p:spPr bwMode="auto">
            <a:xfrm>
              <a:off x="30607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0" name="Freeform 3033"/>
            <p:cNvSpPr/>
            <p:nvPr/>
          </p:nvSpPr>
          <p:spPr bwMode="auto">
            <a:xfrm>
              <a:off x="30607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1" name="Freeform 3034"/>
            <p:cNvSpPr/>
            <p:nvPr/>
          </p:nvSpPr>
          <p:spPr bwMode="auto">
            <a:xfrm>
              <a:off x="309562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2" name="Freeform 3035"/>
            <p:cNvSpPr/>
            <p:nvPr/>
          </p:nvSpPr>
          <p:spPr bwMode="auto">
            <a:xfrm>
              <a:off x="309562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3" name="Freeform 3036"/>
            <p:cNvSpPr/>
            <p:nvPr/>
          </p:nvSpPr>
          <p:spPr bwMode="auto">
            <a:xfrm>
              <a:off x="3095626"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4" name="Freeform 3037"/>
            <p:cNvSpPr/>
            <p:nvPr/>
          </p:nvSpPr>
          <p:spPr bwMode="auto">
            <a:xfrm>
              <a:off x="3095626"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5" name="Freeform 3038"/>
            <p:cNvSpPr/>
            <p:nvPr/>
          </p:nvSpPr>
          <p:spPr bwMode="auto">
            <a:xfrm>
              <a:off x="309562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6" name="Freeform 3039"/>
            <p:cNvSpPr/>
            <p:nvPr/>
          </p:nvSpPr>
          <p:spPr bwMode="auto">
            <a:xfrm>
              <a:off x="309562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7" name="Freeform 3040"/>
            <p:cNvSpPr/>
            <p:nvPr/>
          </p:nvSpPr>
          <p:spPr bwMode="auto">
            <a:xfrm>
              <a:off x="3095626" y="332263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8" name="Freeform 3041"/>
            <p:cNvSpPr/>
            <p:nvPr/>
          </p:nvSpPr>
          <p:spPr bwMode="auto">
            <a:xfrm>
              <a:off x="3095626" y="3322638"/>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49" name="Freeform 3042"/>
            <p:cNvSpPr/>
            <p:nvPr/>
          </p:nvSpPr>
          <p:spPr bwMode="auto">
            <a:xfrm>
              <a:off x="3086101" y="330517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0" name="Freeform 3043"/>
            <p:cNvSpPr/>
            <p:nvPr/>
          </p:nvSpPr>
          <p:spPr bwMode="auto">
            <a:xfrm>
              <a:off x="3086101" y="3305176"/>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1" name="Freeform 3044"/>
            <p:cNvSpPr/>
            <p:nvPr/>
          </p:nvSpPr>
          <p:spPr bwMode="auto">
            <a:xfrm>
              <a:off x="30861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2" name="Freeform 3045"/>
            <p:cNvSpPr/>
            <p:nvPr/>
          </p:nvSpPr>
          <p:spPr bwMode="auto">
            <a:xfrm>
              <a:off x="30861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3" name="Freeform 3046"/>
            <p:cNvSpPr/>
            <p:nvPr/>
          </p:nvSpPr>
          <p:spPr bwMode="auto">
            <a:xfrm>
              <a:off x="3086101"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4" name="Freeform 3047"/>
            <p:cNvSpPr/>
            <p:nvPr/>
          </p:nvSpPr>
          <p:spPr bwMode="auto">
            <a:xfrm>
              <a:off x="3086101"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5" name="Freeform 3048"/>
            <p:cNvSpPr/>
            <p:nvPr/>
          </p:nvSpPr>
          <p:spPr bwMode="auto">
            <a:xfrm>
              <a:off x="30861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6" name="Freeform 3049"/>
            <p:cNvSpPr/>
            <p:nvPr/>
          </p:nvSpPr>
          <p:spPr bwMode="auto">
            <a:xfrm>
              <a:off x="30861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7" name="Freeform 3050"/>
            <p:cNvSpPr/>
            <p:nvPr/>
          </p:nvSpPr>
          <p:spPr bwMode="auto">
            <a:xfrm>
              <a:off x="3086101" y="3314701"/>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8" name="Freeform 3051"/>
            <p:cNvSpPr/>
            <p:nvPr/>
          </p:nvSpPr>
          <p:spPr bwMode="auto">
            <a:xfrm>
              <a:off x="3086101" y="3314701"/>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59" name="Freeform 3052"/>
            <p:cNvSpPr/>
            <p:nvPr/>
          </p:nvSpPr>
          <p:spPr bwMode="auto">
            <a:xfrm>
              <a:off x="3033714" y="32623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0" name="Freeform 3053"/>
            <p:cNvSpPr/>
            <p:nvPr/>
          </p:nvSpPr>
          <p:spPr bwMode="auto">
            <a:xfrm>
              <a:off x="3033714" y="32623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1" name="Freeform 3054"/>
            <p:cNvSpPr/>
            <p:nvPr/>
          </p:nvSpPr>
          <p:spPr bwMode="auto">
            <a:xfrm>
              <a:off x="3025776" y="3262313"/>
              <a:ext cx="7938" cy="0"/>
            </a:xfrm>
            <a:custGeom>
              <a:avLst/>
              <a:gdLst>
                <a:gd name="T0" fmla="*/ 0 w 5"/>
                <a:gd name="T1" fmla="*/ 0 w 5"/>
                <a:gd name="T2" fmla="*/ 5 w 5"/>
                <a:gd name="T3" fmla="*/ 5 w 5"/>
                <a:gd name="T4" fmla="*/ 5 w 5"/>
                <a:gd name="T5" fmla="*/ 5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5"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2" name="Freeform 3055"/>
            <p:cNvSpPr/>
            <p:nvPr/>
          </p:nvSpPr>
          <p:spPr bwMode="auto">
            <a:xfrm>
              <a:off x="3025776" y="3262313"/>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3" name="Freeform 3056"/>
            <p:cNvSpPr/>
            <p:nvPr/>
          </p:nvSpPr>
          <p:spPr bwMode="auto">
            <a:xfrm>
              <a:off x="30257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4" name="Freeform 3057"/>
            <p:cNvSpPr/>
            <p:nvPr/>
          </p:nvSpPr>
          <p:spPr bwMode="auto">
            <a:xfrm>
              <a:off x="30257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5" name="Freeform 3058"/>
            <p:cNvSpPr/>
            <p:nvPr/>
          </p:nvSpPr>
          <p:spPr bwMode="auto">
            <a:xfrm>
              <a:off x="30257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6" name="Freeform 3059"/>
            <p:cNvSpPr/>
            <p:nvPr/>
          </p:nvSpPr>
          <p:spPr bwMode="auto">
            <a:xfrm>
              <a:off x="30257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7" name="Freeform 3060"/>
            <p:cNvSpPr/>
            <p:nvPr/>
          </p:nvSpPr>
          <p:spPr bwMode="auto">
            <a:xfrm>
              <a:off x="3033714" y="3270251"/>
              <a:ext cx="9525" cy="0"/>
            </a:xfrm>
            <a:custGeom>
              <a:avLst/>
              <a:gdLst>
                <a:gd name="T0" fmla="*/ 0 w 6"/>
                <a:gd name="T1" fmla="*/ 0 w 6"/>
                <a:gd name="T2" fmla="*/ 0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0"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8" name="Freeform 3061"/>
            <p:cNvSpPr/>
            <p:nvPr/>
          </p:nvSpPr>
          <p:spPr bwMode="auto">
            <a:xfrm>
              <a:off x="3033714" y="3270251"/>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69" name="Freeform 3062"/>
            <p:cNvSpPr/>
            <p:nvPr/>
          </p:nvSpPr>
          <p:spPr bwMode="auto">
            <a:xfrm>
              <a:off x="3033714"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0" name="Freeform 3063"/>
            <p:cNvSpPr/>
            <p:nvPr/>
          </p:nvSpPr>
          <p:spPr bwMode="auto">
            <a:xfrm>
              <a:off x="3033714"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1" name="Freeform 3064"/>
            <p:cNvSpPr/>
            <p:nvPr/>
          </p:nvSpPr>
          <p:spPr bwMode="auto">
            <a:xfrm>
              <a:off x="3033714"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2" name="Freeform 3065"/>
            <p:cNvSpPr/>
            <p:nvPr/>
          </p:nvSpPr>
          <p:spPr bwMode="auto">
            <a:xfrm>
              <a:off x="3033714"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3" name="Freeform 3066"/>
            <p:cNvSpPr/>
            <p:nvPr/>
          </p:nvSpPr>
          <p:spPr bwMode="auto">
            <a:xfrm>
              <a:off x="301625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4" name="Freeform 3067"/>
            <p:cNvSpPr/>
            <p:nvPr/>
          </p:nvSpPr>
          <p:spPr bwMode="auto">
            <a:xfrm>
              <a:off x="3016251"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5" name="Freeform 3068"/>
            <p:cNvSpPr/>
            <p:nvPr/>
          </p:nvSpPr>
          <p:spPr bwMode="auto">
            <a:xfrm>
              <a:off x="30257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6" name="Freeform 3069"/>
            <p:cNvSpPr/>
            <p:nvPr/>
          </p:nvSpPr>
          <p:spPr bwMode="auto">
            <a:xfrm>
              <a:off x="30257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7" name="Freeform 3070"/>
            <p:cNvSpPr/>
            <p:nvPr/>
          </p:nvSpPr>
          <p:spPr bwMode="auto">
            <a:xfrm>
              <a:off x="3016251" y="325278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8" name="Freeform 3071"/>
            <p:cNvSpPr/>
            <p:nvPr/>
          </p:nvSpPr>
          <p:spPr bwMode="auto">
            <a:xfrm>
              <a:off x="3016251" y="325278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79" name="Freeform 3072"/>
            <p:cNvSpPr/>
            <p:nvPr/>
          </p:nvSpPr>
          <p:spPr bwMode="auto">
            <a:xfrm>
              <a:off x="30257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0" name="Freeform 3073"/>
            <p:cNvSpPr/>
            <p:nvPr/>
          </p:nvSpPr>
          <p:spPr bwMode="auto">
            <a:xfrm>
              <a:off x="302577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1" name="Freeform 3074"/>
            <p:cNvSpPr/>
            <p:nvPr/>
          </p:nvSpPr>
          <p:spPr bwMode="auto">
            <a:xfrm>
              <a:off x="3043239"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2" name="Freeform 3075"/>
            <p:cNvSpPr/>
            <p:nvPr/>
          </p:nvSpPr>
          <p:spPr bwMode="auto">
            <a:xfrm>
              <a:off x="3043239" y="3270251"/>
              <a:ext cx="0" cy="9525"/>
            </a:xfrm>
            <a:custGeom>
              <a:avLst/>
              <a:gdLst>
                <a:gd name="T0" fmla="*/ 6 h 6"/>
                <a:gd name="T1" fmla="*/ 0 h 6"/>
                <a:gd name="T2" fmla="*/ 6 h 6"/>
                <a:gd name="T3" fmla="*/ 6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6"/>
                  </a:lnTo>
                  <a:lnTo>
                    <a:pt x="0" y="6"/>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3" name="Freeform 3076"/>
            <p:cNvSpPr/>
            <p:nvPr/>
          </p:nvSpPr>
          <p:spPr bwMode="auto">
            <a:xfrm>
              <a:off x="305117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4" name="Freeform 3077"/>
            <p:cNvSpPr/>
            <p:nvPr/>
          </p:nvSpPr>
          <p:spPr bwMode="auto">
            <a:xfrm>
              <a:off x="305117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5" name="Freeform 3078"/>
            <p:cNvSpPr/>
            <p:nvPr/>
          </p:nvSpPr>
          <p:spPr bwMode="auto">
            <a:xfrm>
              <a:off x="305117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6" name="Freeform 3079"/>
            <p:cNvSpPr/>
            <p:nvPr/>
          </p:nvSpPr>
          <p:spPr bwMode="auto">
            <a:xfrm>
              <a:off x="3051176"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7" name="Freeform 3080"/>
            <p:cNvSpPr/>
            <p:nvPr/>
          </p:nvSpPr>
          <p:spPr bwMode="auto">
            <a:xfrm>
              <a:off x="3051176" y="32797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8" name="Freeform 3081"/>
            <p:cNvSpPr/>
            <p:nvPr/>
          </p:nvSpPr>
          <p:spPr bwMode="auto">
            <a:xfrm>
              <a:off x="3051176" y="32797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89" name="Freeform 3082"/>
            <p:cNvSpPr/>
            <p:nvPr/>
          </p:nvSpPr>
          <p:spPr bwMode="auto">
            <a:xfrm>
              <a:off x="30607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0" name="Freeform 3083"/>
            <p:cNvSpPr/>
            <p:nvPr/>
          </p:nvSpPr>
          <p:spPr bwMode="auto">
            <a:xfrm>
              <a:off x="3051176" y="3287713"/>
              <a:ext cx="9525" cy="0"/>
            </a:xfrm>
            <a:custGeom>
              <a:avLst/>
              <a:gdLst>
                <a:gd name="T0" fmla="*/ 0 w 6"/>
                <a:gd name="T1" fmla="*/ 6 w 6"/>
                <a:gd name="T2" fmla="*/ 6 w 6"/>
                <a:gd name="T3" fmla="*/ 6 w 6"/>
                <a:gd name="T4" fmla="*/ 6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1" name="Freeform 3084"/>
            <p:cNvSpPr/>
            <p:nvPr/>
          </p:nvSpPr>
          <p:spPr bwMode="auto">
            <a:xfrm>
              <a:off x="3051176"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2" name="Freeform 3085"/>
            <p:cNvSpPr/>
            <p:nvPr/>
          </p:nvSpPr>
          <p:spPr bwMode="auto">
            <a:xfrm>
              <a:off x="3051176"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3" name="Freeform 3086"/>
            <p:cNvSpPr/>
            <p:nvPr/>
          </p:nvSpPr>
          <p:spPr bwMode="auto">
            <a:xfrm>
              <a:off x="3043239"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4" name="Freeform 3087"/>
            <p:cNvSpPr/>
            <p:nvPr/>
          </p:nvSpPr>
          <p:spPr bwMode="auto">
            <a:xfrm>
              <a:off x="3043239" y="32797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5" name="Freeform 3088"/>
            <p:cNvSpPr/>
            <p:nvPr/>
          </p:nvSpPr>
          <p:spPr bwMode="auto">
            <a:xfrm>
              <a:off x="30607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6" name="Freeform 3089"/>
            <p:cNvSpPr/>
            <p:nvPr/>
          </p:nvSpPr>
          <p:spPr bwMode="auto">
            <a:xfrm>
              <a:off x="3060701"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7" name="Freeform 3090"/>
            <p:cNvSpPr/>
            <p:nvPr/>
          </p:nvSpPr>
          <p:spPr bwMode="auto">
            <a:xfrm>
              <a:off x="3043239"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8" name="Freeform 3091"/>
            <p:cNvSpPr/>
            <p:nvPr/>
          </p:nvSpPr>
          <p:spPr bwMode="auto">
            <a:xfrm>
              <a:off x="3043239"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099" name="Freeform 3092"/>
            <p:cNvSpPr/>
            <p:nvPr/>
          </p:nvSpPr>
          <p:spPr bwMode="auto">
            <a:xfrm>
              <a:off x="3043239"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0" name="Freeform 3093"/>
            <p:cNvSpPr/>
            <p:nvPr/>
          </p:nvSpPr>
          <p:spPr bwMode="auto">
            <a:xfrm>
              <a:off x="3043239"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1" name="Freeform 3094"/>
            <p:cNvSpPr/>
            <p:nvPr/>
          </p:nvSpPr>
          <p:spPr bwMode="auto">
            <a:xfrm>
              <a:off x="3043239" y="3279776"/>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2" name="Freeform 3095"/>
            <p:cNvSpPr/>
            <p:nvPr/>
          </p:nvSpPr>
          <p:spPr bwMode="auto">
            <a:xfrm>
              <a:off x="3043239" y="3279776"/>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3" name="Freeform 3096"/>
            <p:cNvSpPr/>
            <p:nvPr/>
          </p:nvSpPr>
          <p:spPr bwMode="auto">
            <a:xfrm>
              <a:off x="3095626" y="3332163"/>
              <a:ext cx="0" cy="7938"/>
            </a:xfrm>
            <a:custGeom>
              <a:avLst/>
              <a:gdLst>
                <a:gd name="T0" fmla="*/ 0 h 5"/>
                <a:gd name="T1" fmla="*/ 0 h 5"/>
                <a:gd name="T2" fmla="*/ 0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4" name="Freeform 3097"/>
            <p:cNvSpPr/>
            <p:nvPr/>
          </p:nvSpPr>
          <p:spPr bwMode="auto">
            <a:xfrm>
              <a:off x="3095626" y="3332163"/>
              <a:ext cx="0" cy="7938"/>
            </a:xfrm>
            <a:custGeom>
              <a:avLst/>
              <a:gdLst>
                <a:gd name="T0" fmla="*/ 0 h 5"/>
                <a:gd name="T1" fmla="*/ 0 h 5"/>
                <a:gd name="T2" fmla="*/ 0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5" name="Freeform 3098"/>
            <p:cNvSpPr>
              <a:spLocks noEditPoints="1"/>
            </p:cNvSpPr>
            <p:nvPr/>
          </p:nvSpPr>
          <p:spPr bwMode="auto">
            <a:xfrm>
              <a:off x="2989264" y="3252788"/>
              <a:ext cx="106363" cy="79375"/>
            </a:xfrm>
            <a:custGeom>
              <a:avLst/>
              <a:gdLst>
                <a:gd name="T0" fmla="*/ 0 w 67"/>
                <a:gd name="T1" fmla="*/ 0 h 50"/>
                <a:gd name="T2" fmla="*/ 0 w 67"/>
                <a:gd name="T3" fmla="*/ 0 h 50"/>
                <a:gd name="T4" fmla="*/ 6 w 67"/>
                <a:gd name="T5" fmla="*/ 0 h 50"/>
                <a:gd name="T6" fmla="*/ 6 w 67"/>
                <a:gd name="T7" fmla="*/ 0 h 50"/>
                <a:gd name="T8" fmla="*/ 6 w 67"/>
                <a:gd name="T9" fmla="*/ 0 h 50"/>
                <a:gd name="T10" fmla="*/ 6 w 67"/>
                <a:gd name="T11" fmla="*/ 6 h 50"/>
                <a:gd name="T12" fmla="*/ 6 w 67"/>
                <a:gd name="T13" fmla="*/ 6 h 50"/>
                <a:gd name="T14" fmla="*/ 6 w 67"/>
                <a:gd name="T15" fmla="*/ 6 h 50"/>
                <a:gd name="T16" fmla="*/ 12 w 67"/>
                <a:gd name="T17" fmla="*/ 6 h 50"/>
                <a:gd name="T18" fmla="*/ 12 w 67"/>
                <a:gd name="T19" fmla="*/ 6 h 50"/>
                <a:gd name="T20" fmla="*/ 12 w 67"/>
                <a:gd name="T21" fmla="*/ 6 h 50"/>
                <a:gd name="T22" fmla="*/ 12 w 67"/>
                <a:gd name="T23" fmla="*/ 11 h 50"/>
                <a:gd name="T24" fmla="*/ 12 w 67"/>
                <a:gd name="T25" fmla="*/ 11 h 50"/>
                <a:gd name="T26" fmla="*/ 12 w 67"/>
                <a:gd name="T27" fmla="*/ 11 h 50"/>
                <a:gd name="T28" fmla="*/ 17 w 67"/>
                <a:gd name="T29" fmla="*/ 11 h 50"/>
                <a:gd name="T30" fmla="*/ 17 w 67"/>
                <a:gd name="T31" fmla="*/ 11 h 50"/>
                <a:gd name="T32" fmla="*/ 17 w 67"/>
                <a:gd name="T33" fmla="*/ 11 h 50"/>
                <a:gd name="T34" fmla="*/ 17 w 67"/>
                <a:gd name="T35" fmla="*/ 17 h 50"/>
                <a:gd name="T36" fmla="*/ 17 w 67"/>
                <a:gd name="T37" fmla="*/ 17 h 50"/>
                <a:gd name="T38" fmla="*/ 23 w 67"/>
                <a:gd name="T39" fmla="*/ 17 h 50"/>
                <a:gd name="T40" fmla="*/ 23 w 67"/>
                <a:gd name="T41" fmla="*/ 17 h 50"/>
                <a:gd name="T42" fmla="*/ 23 w 67"/>
                <a:gd name="T43" fmla="*/ 17 h 50"/>
                <a:gd name="T44" fmla="*/ 23 w 67"/>
                <a:gd name="T45" fmla="*/ 17 h 50"/>
                <a:gd name="T46" fmla="*/ 23 w 67"/>
                <a:gd name="T47" fmla="*/ 17 h 50"/>
                <a:gd name="T48" fmla="*/ 28 w 67"/>
                <a:gd name="T49" fmla="*/ 22 h 50"/>
                <a:gd name="T50" fmla="*/ 28 w 67"/>
                <a:gd name="T51" fmla="*/ 22 h 50"/>
                <a:gd name="T52" fmla="*/ 28 w 67"/>
                <a:gd name="T53" fmla="*/ 22 h 50"/>
                <a:gd name="T54" fmla="*/ 28 w 67"/>
                <a:gd name="T55" fmla="*/ 22 h 50"/>
                <a:gd name="T56" fmla="*/ 28 w 67"/>
                <a:gd name="T57" fmla="*/ 22 h 50"/>
                <a:gd name="T58" fmla="*/ 28 w 67"/>
                <a:gd name="T59" fmla="*/ 22 h 50"/>
                <a:gd name="T60" fmla="*/ 34 w 67"/>
                <a:gd name="T61" fmla="*/ 28 h 50"/>
                <a:gd name="T62" fmla="*/ 34 w 67"/>
                <a:gd name="T63" fmla="*/ 28 h 50"/>
                <a:gd name="T64" fmla="*/ 34 w 67"/>
                <a:gd name="T65" fmla="*/ 28 h 50"/>
                <a:gd name="T66" fmla="*/ 34 w 67"/>
                <a:gd name="T67" fmla="*/ 28 h 50"/>
                <a:gd name="T68" fmla="*/ 34 w 67"/>
                <a:gd name="T69" fmla="*/ 28 h 50"/>
                <a:gd name="T70" fmla="*/ 34 w 67"/>
                <a:gd name="T71" fmla="*/ 28 h 50"/>
                <a:gd name="T72" fmla="*/ 39 w 67"/>
                <a:gd name="T73" fmla="*/ 28 h 50"/>
                <a:gd name="T74" fmla="*/ 39 w 67"/>
                <a:gd name="T75" fmla="*/ 33 h 50"/>
                <a:gd name="T76" fmla="*/ 39 w 67"/>
                <a:gd name="T77" fmla="*/ 33 h 50"/>
                <a:gd name="T78" fmla="*/ 39 w 67"/>
                <a:gd name="T79" fmla="*/ 33 h 50"/>
                <a:gd name="T80" fmla="*/ 39 w 67"/>
                <a:gd name="T81" fmla="*/ 33 h 50"/>
                <a:gd name="T82" fmla="*/ 39 w 67"/>
                <a:gd name="T83" fmla="*/ 33 h 50"/>
                <a:gd name="T84" fmla="*/ 45 w 67"/>
                <a:gd name="T85" fmla="*/ 33 h 50"/>
                <a:gd name="T86" fmla="*/ 45 w 67"/>
                <a:gd name="T87" fmla="*/ 39 h 50"/>
                <a:gd name="T88" fmla="*/ 45 w 67"/>
                <a:gd name="T89" fmla="*/ 39 h 50"/>
                <a:gd name="T90" fmla="*/ 45 w 67"/>
                <a:gd name="T91" fmla="*/ 39 h 50"/>
                <a:gd name="T92" fmla="*/ 50 w 67"/>
                <a:gd name="T93" fmla="*/ 39 h 50"/>
                <a:gd name="T94" fmla="*/ 50 w 67"/>
                <a:gd name="T95" fmla="*/ 39 h 50"/>
                <a:gd name="T96" fmla="*/ 50 w 67"/>
                <a:gd name="T97" fmla="*/ 39 h 50"/>
                <a:gd name="T98" fmla="*/ 50 w 67"/>
                <a:gd name="T99" fmla="*/ 39 h 50"/>
                <a:gd name="T100" fmla="*/ 50 w 67"/>
                <a:gd name="T101" fmla="*/ 44 h 50"/>
                <a:gd name="T102" fmla="*/ 56 w 67"/>
                <a:gd name="T103" fmla="*/ 44 h 50"/>
                <a:gd name="T104" fmla="*/ 56 w 67"/>
                <a:gd name="T105" fmla="*/ 44 h 50"/>
                <a:gd name="T106" fmla="*/ 56 w 67"/>
                <a:gd name="T107" fmla="*/ 44 h 50"/>
                <a:gd name="T108" fmla="*/ 56 w 67"/>
                <a:gd name="T109" fmla="*/ 44 h 50"/>
                <a:gd name="T110" fmla="*/ 56 w 67"/>
                <a:gd name="T111" fmla="*/ 44 h 50"/>
                <a:gd name="T112" fmla="*/ 56 w 67"/>
                <a:gd name="T113" fmla="*/ 44 h 50"/>
                <a:gd name="T114" fmla="*/ 61 w 67"/>
                <a:gd name="T115" fmla="*/ 50 h 50"/>
                <a:gd name="T116" fmla="*/ 61 w 67"/>
                <a:gd name="T117" fmla="*/ 50 h 50"/>
                <a:gd name="T118" fmla="*/ 61 w 67"/>
                <a:gd name="T119" fmla="*/ 50 h 50"/>
                <a:gd name="T120" fmla="*/ 61 w 67"/>
                <a:gd name="T121" fmla="*/ 50 h 50"/>
                <a:gd name="T122" fmla="*/ 61 w 67"/>
                <a:gd name="T123" fmla="*/ 50 h 50"/>
                <a:gd name="T124" fmla="*/ 61 w 67"/>
                <a:gd name="T1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 h="50">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6" y="0"/>
                  </a:lnTo>
                  <a:lnTo>
                    <a:pt x="6" y="0"/>
                  </a:lnTo>
                  <a:lnTo>
                    <a:pt x="0" y="0"/>
                  </a:lnTo>
                  <a:lnTo>
                    <a:pt x="0" y="0"/>
                  </a:lnTo>
                  <a:lnTo>
                    <a:pt x="0" y="0"/>
                  </a:lnTo>
                  <a:close/>
                  <a:moveTo>
                    <a:pt x="6" y="0"/>
                  </a:moveTo>
                  <a:lnTo>
                    <a:pt x="6" y="0"/>
                  </a:lnTo>
                  <a:lnTo>
                    <a:pt x="6" y="0"/>
                  </a:lnTo>
                  <a:lnTo>
                    <a:pt x="6" y="0"/>
                  </a:lnTo>
                  <a:lnTo>
                    <a:pt x="6" y="0"/>
                  </a:lnTo>
                  <a:lnTo>
                    <a:pt x="6" y="0"/>
                  </a:lnTo>
                  <a:lnTo>
                    <a:pt x="6" y="0"/>
                  </a:lnTo>
                  <a:close/>
                  <a:moveTo>
                    <a:pt x="6" y="0"/>
                  </a:moveTo>
                  <a:lnTo>
                    <a:pt x="6" y="0"/>
                  </a:lnTo>
                  <a:lnTo>
                    <a:pt x="6" y="6"/>
                  </a:lnTo>
                  <a:lnTo>
                    <a:pt x="6" y="6"/>
                  </a:lnTo>
                  <a:lnTo>
                    <a:pt x="6" y="6"/>
                  </a:lnTo>
                  <a:lnTo>
                    <a:pt x="6" y="0"/>
                  </a:lnTo>
                  <a:lnTo>
                    <a:pt x="6" y="0"/>
                  </a:lnTo>
                  <a:close/>
                  <a:moveTo>
                    <a:pt x="6" y="6"/>
                  </a:moveTo>
                  <a:lnTo>
                    <a:pt x="6" y="6"/>
                  </a:lnTo>
                  <a:lnTo>
                    <a:pt x="6" y="6"/>
                  </a:lnTo>
                  <a:lnTo>
                    <a:pt x="6" y="6"/>
                  </a:lnTo>
                  <a:lnTo>
                    <a:pt x="6" y="6"/>
                  </a:lnTo>
                  <a:lnTo>
                    <a:pt x="6" y="6"/>
                  </a:lnTo>
                  <a:lnTo>
                    <a:pt x="6" y="6"/>
                  </a:lnTo>
                  <a:close/>
                  <a:moveTo>
                    <a:pt x="6" y="6"/>
                  </a:moveTo>
                  <a:lnTo>
                    <a:pt x="6" y="6"/>
                  </a:lnTo>
                  <a:lnTo>
                    <a:pt x="6" y="6"/>
                  </a:lnTo>
                  <a:lnTo>
                    <a:pt x="6" y="6"/>
                  </a:lnTo>
                  <a:lnTo>
                    <a:pt x="6" y="6"/>
                  </a:lnTo>
                  <a:lnTo>
                    <a:pt x="6" y="6"/>
                  </a:lnTo>
                  <a:lnTo>
                    <a:pt x="6" y="6"/>
                  </a:lnTo>
                  <a:close/>
                  <a:moveTo>
                    <a:pt x="6" y="6"/>
                  </a:moveTo>
                  <a:lnTo>
                    <a:pt x="6" y="6"/>
                  </a:lnTo>
                  <a:lnTo>
                    <a:pt x="12" y="6"/>
                  </a:lnTo>
                  <a:lnTo>
                    <a:pt x="12" y="6"/>
                  </a:lnTo>
                  <a:lnTo>
                    <a:pt x="12" y="6"/>
                  </a:lnTo>
                  <a:lnTo>
                    <a:pt x="6" y="6"/>
                  </a:lnTo>
                  <a:lnTo>
                    <a:pt x="6" y="6"/>
                  </a:lnTo>
                  <a:close/>
                  <a:moveTo>
                    <a:pt x="12" y="6"/>
                  </a:moveTo>
                  <a:lnTo>
                    <a:pt x="12" y="6"/>
                  </a:lnTo>
                  <a:lnTo>
                    <a:pt x="12" y="6"/>
                  </a:lnTo>
                  <a:lnTo>
                    <a:pt x="12" y="6"/>
                  </a:lnTo>
                  <a:lnTo>
                    <a:pt x="12" y="6"/>
                  </a:lnTo>
                  <a:lnTo>
                    <a:pt x="12" y="6"/>
                  </a:lnTo>
                  <a:lnTo>
                    <a:pt x="12" y="6"/>
                  </a:lnTo>
                  <a:close/>
                  <a:moveTo>
                    <a:pt x="12" y="6"/>
                  </a:moveTo>
                  <a:lnTo>
                    <a:pt x="12" y="6"/>
                  </a:lnTo>
                  <a:lnTo>
                    <a:pt x="12" y="6"/>
                  </a:lnTo>
                  <a:lnTo>
                    <a:pt x="12" y="6"/>
                  </a:lnTo>
                  <a:lnTo>
                    <a:pt x="12" y="6"/>
                  </a:lnTo>
                  <a:lnTo>
                    <a:pt x="12" y="6"/>
                  </a:lnTo>
                  <a:lnTo>
                    <a:pt x="12" y="6"/>
                  </a:lnTo>
                  <a:close/>
                  <a:moveTo>
                    <a:pt x="12" y="11"/>
                  </a:moveTo>
                  <a:lnTo>
                    <a:pt x="12" y="11"/>
                  </a:lnTo>
                  <a:lnTo>
                    <a:pt x="12" y="11"/>
                  </a:lnTo>
                  <a:lnTo>
                    <a:pt x="12" y="11"/>
                  </a:lnTo>
                  <a:lnTo>
                    <a:pt x="12" y="11"/>
                  </a:lnTo>
                  <a:lnTo>
                    <a:pt x="12" y="11"/>
                  </a:lnTo>
                  <a:lnTo>
                    <a:pt x="12" y="11"/>
                  </a:lnTo>
                  <a:close/>
                  <a:moveTo>
                    <a:pt x="12" y="11"/>
                  </a:moveTo>
                  <a:lnTo>
                    <a:pt x="12" y="11"/>
                  </a:lnTo>
                  <a:lnTo>
                    <a:pt x="12" y="11"/>
                  </a:lnTo>
                  <a:lnTo>
                    <a:pt x="12" y="11"/>
                  </a:lnTo>
                  <a:lnTo>
                    <a:pt x="12" y="11"/>
                  </a:lnTo>
                  <a:lnTo>
                    <a:pt x="12" y="11"/>
                  </a:lnTo>
                  <a:lnTo>
                    <a:pt x="12" y="11"/>
                  </a:lnTo>
                  <a:close/>
                  <a:moveTo>
                    <a:pt x="17" y="11"/>
                  </a:moveTo>
                  <a:lnTo>
                    <a:pt x="17" y="11"/>
                  </a:lnTo>
                  <a:lnTo>
                    <a:pt x="17" y="11"/>
                  </a:lnTo>
                  <a:lnTo>
                    <a:pt x="17" y="11"/>
                  </a:lnTo>
                  <a:lnTo>
                    <a:pt x="17" y="11"/>
                  </a:lnTo>
                  <a:lnTo>
                    <a:pt x="17" y="11"/>
                  </a:lnTo>
                  <a:lnTo>
                    <a:pt x="17" y="11"/>
                  </a:lnTo>
                  <a:close/>
                  <a:moveTo>
                    <a:pt x="17" y="11"/>
                  </a:moveTo>
                  <a:lnTo>
                    <a:pt x="17" y="11"/>
                  </a:lnTo>
                  <a:lnTo>
                    <a:pt x="17" y="11"/>
                  </a:lnTo>
                  <a:lnTo>
                    <a:pt x="17" y="11"/>
                  </a:lnTo>
                  <a:lnTo>
                    <a:pt x="17" y="11"/>
                  </a:lnTo>
                  <a:lnTo>
                    <a:pt x="17" y="11"/>
                  </a:lnTo>
                  <a:lnTo>
                    <a:pt x="17" y="11"/>
                  </a:lnTo>
                  <a:close/>
                  <a:moveTo>
                    <a:pt x="17" y="11"/>
                  </a:moveTo>
                  <a:lnTo>
                    <a:pt x="17" y="11"/>
                  </a:lnTo>
                  <a:lnTo>
                    <a:pt x="17" y="11"/>
                  </a:lnTo>
                  <a:lnTo>
                    <a:pt x="17" y="11"/>
                  </a:lnTo>
                  <a:lnTo>
                    <a:pt x="17" y="11"/>
                  </a:lnTo>
                  <a:lnTo>
                    <a:pt x="17" y="11"/>
                  </a:lnTo>
                  <a:lnTo>
                    <a:pt x="17" y="11"/>
                  </a:lnTo>
                  <a:close/>
                  <a:moveTo>
                    <a:pt x="17" y="11"/>
                  </a:moveTo>
                  <a:lnTo>
                    <a:pt x="17" y="11"/>
                  </a:lnTo>
                  <a:lnTo>
                    <a:pt x="17" y="17"/>
                  </a:lnTo>
                  <a:lnTo>
                    <a:pt x="17" y="17"/>
                  </a:lnTo>
                  <a:lnTo>
                    <a:pt x="17" y="17"/>
                  </a:lnTo>
                  <a:lnTo>
                    <a:pt x="17" y="11"/>
                  </a:lnTo>
                  <a:lnTo>
                    <a:pt x="17" y="11"/>
                  </a:lnTo>
                  <a:close/>
                  <a:moveTo>
                    <a:pt x="17" y="17"/>
                  </a:moveTo>
                  <a:lnTo>
                    <a:pt x="17" y="17"/>
                  </a:lnTo>
                  <a:lnTo>
                    <a:pt x="23" y="17"/>
                  </a:lnTo>
                  <a:lnTo>
                    <a:pt x="23" y="17"/>
                  </a:lnTo>
                  <a:lnTo>
                    <a:pt x="23" y="17"/>
                  </a:lnTo>
                  <a:lnTo>
                    <a:pt x="17" y="17"/>
                  </a:lnTo>
                  <a:lnTo>
                    <a:pt x="17" y="17"/>
                  </a:lnTo>
                  <a:close/>
                  <a:moveTo>
                    <a:pt x="23" y="17"/>
                  </a:moveTo>
                  <a:lnTo>
                    <a:pt x="23" y="17"/>
                  </a:lnTo>
                  <a:lnTo>
                    <a:pt x="23" y="17"/>
                  </a:lnTo>
                  <a:lnTo>
                    <a:pt x="23" y="17"/>
                  </a:lnTo>
                  <a:lnTo>
                    <a:pt x="23" y="17"/>
                  </a:lnTo>
                  <a:lnTo>
                    <a:pt x="23" y="17"/>
                  </a:lnTo>
                  <a:lnTo>
                    <a:pt x="23" y="17"/>
                  </a:lnTo>
                  <a:close/>
                  <a:moveTo>
                    <a:pt x="23" y="17"/>
                  </a:moveTo>
                  <a:lnTo>
                    <a:pt x="23" y="17"/>
                  </a:lnTo>
                  <a:lnTo>
                    <a:pt x="23" y="17"/>
                  </a:lnTo>
                  <a:lnTo>
                    <a:pt x="23" y="17"/>
                  </a:lnTo>
                  <a:lnTo>
                    <a:pt x="23" y="17"/>
                  </a:lnTo>
                  <a:lnTo>
                    <a:pt x="23" y="17"/>
                  </a:lnTo>
                  <a:lnTo>
                    <a:pt x="23" y="17"/>
                  </a:lnTo>
                  <a:close/>
                  <a:moveTo>
                    <a:pt x="23" y="17"/>
                  </a:moveTo>
                  <a:lnTo>
                    <a:pt x="23" y="17"/>
                  </a:lnTo>
                  <a:lnTo>
                    <a:pt x="23" y="17"/>
                  </a:lnTo>
                  <a:lnTo>
                    <a:pt x="23" y="17"/>
                  </a:lnTo>
                  <a:lnTo>
                    <a:pt x="23" y="17"/>
                  </a:lnTo>
                  <a:lnTo>
                    <a:pt x="23" y="17"/>
                  </a:lnTo>
                  <a:lnTo>
                    <a:pt x="23" y="17"/>
                  </a:lnTo>
                  <a:close/>
                  <a:moveTo>
                    <a:pt x="23" y="17"/>
                  </a:moveTo>
                  <a:lnTo>
                    <a:pt x="23" y="17"/>
                  </a:lnTo>
                  <a:lnTo>
                    <a:pt x="23" y="17"/>
                  </a:lnTo>
                  <a:lnTo>
                    <a:pt x="23" y="17"/>
                  </a:lnTo>
                  <a:lnTo>
                    <a:pt x="23" y="17"/>
                  </a:lnTo>
                  <a:lnTo>
                    <a:pt x="23" y="17"/>
                  </a:lnTo>
                  <a:lnTo>
                    <a:pt x="23" y="17"/>
                  </a:lnTo>
                  <a:close/>
                  <a:moveTo>
                    <a:pt x="23" y="17"/>
                  </a:moveTo>
                  <a:lnTo>
                    <a:pt x="23" y="17"/>
                  </a:lnTo>
                  <a:lnTo>
                    <a:pt x="28" y="22"/>
                  </a:lnTo>
                  <a:lnTo>
                    <a:pt x="28" y="22"/>
                  </a:lnTo>
                  <a:lnTo>
                    <a:pt x="28" y="22"/>
                  </a:lnTo>
                  <a:lnTo>
                    <a:pt x="23" y="22"/>
                  </a:lnTo>
                  <a:lnTo>
                    <a:pt x="23" y="17"/>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34" y="22"/>
                  </a:moveTo>
                  <a:lnTo>
                    <a:pt x="34" y="22"/>
                  </a:lnTo>
                  <a:lnTo>
                    <a:pt x="34" y="28"/>
                  </a:lnTo>
                  <a:lnTo>
                    <a:pt x="34" y="28"/>
                  </a:lnTo>
                  <a:lnTo>
                    <a:pt x="34" y="28"/>
                  </a:lnTo>
                  <a:lnTo>
                    <a:pt x="34" y="22"/>
                  </a:lnTo>
                  <a:lnTo>
                    <a:pt x="34" y="22"/>
                  </a:lnTo>
                  <a:close/>
                  <a:moveTo>
                    <a:pt x="34" y="28"/>
                  </a:moveTo>
                  <a:lnTo>
                    <a:pt x="34" y="28"/>
                  </a:lnTo>
                  <a:lnTo>
                    <a:pt x="34" y="28"/>
                  </a:lnTo>
                  <a:lnTo>
                    <a:pt x="34" y="28"/>
                  </a:lnTo>
                  <a:lnTo>
                    <a:pt x="34" y="28"/>
                  </a:lnTo>
                  <a:lnTo>
                    <a:pt x="34" y="28"/>
                  </a:lnTo>
                  <a:lnTo>
                    <a:pt x="34" y="28"/>
                  </a:lnTo>
                  <a:close/>
                  <a:moveTo>
                    <a:pt x="34" y="28"/>
                  </a:moveTo>
                  <a:lnTo>
                    <a:pt x="34" y="28"/>
                  </a:lnTo>
                  <a:lnTo>
                    <a:pt x="34" y="28"/>
                  </a:lnTo>
                  <a:lnTo>
                    <a:pt x="34" y="28"/>
                  </a:lnTo>
                  <a:lnTo>
                    <a:pt x="34" y="28"/>
                  </a:lnTo>
                  <a:lnTo>
                    <a:pt x="34" y="28"/>
                  </a:lnTo>
                  <a:lnTo>
                    <a:pt x="34" y="28"/>
                  </a:lnTo>
                  <a:close/>
                  <a:moveTo>
                    <a:pt x="34" y="28"/>
                  </a:moveTo>
                  <a:lnTo>
                    <a:pt x="34" y="28"/>
                  </a:lnTo>
                  <a:lnTo>
                    <a:pt x="34" y="28"/>
                  </a:lnTo>
                  <a:lnTo>
                    <a:pt x="34" y="28"/>
                  </a:lnTo>
                  <a:lnTo>
                    <a:pt x="34" y="28"/>
                  </a:lnTo>
                  <a:lnTo>
                    <a:pt x="34" y="28"/>
                  </a:lnTo>
                  <a:lnTo>
                    <a:pt x="34" y="28"/>
                  </a:lnTo>
                  <a:close/>
                  <a:moveTo>
                    <a:pt x="34" y="28"/>
                  </a:moveTo>
                  <a:lnTo>
                    <a:pt x="34" y="28"/>
                  </a:lnTo>
                  <a:lnTo>
                    <a:pt x="39" y="28"/>
                  </a:lnTo>
                  <a:lnTo>
                    <a:pt x="39" y="28"/>
                  </a:lnTo>
                  <a:lnTo>
                    <a:pt x="39" y="28"/>
                  </a:lnTo>
                  <a:lnTo>
                    <a:pt x="34" y="28"/>
                  </a:lnTo>
                  <a:lnTo>
                    <a:pt x="34" y="28"/>
                  </a:lnTo>
                  <a:close/>
                  <a:moveTo>
                    <a:pt x="39" y="28"/>
                  </a:moveTo>
                  <a:lnTo>
                    <a:pt x="39" y="28"/>
                  </a:lnTo>
                  <a:lnTo>
                    <a:pt x="39" y="28"/>
                  </a:lnTo>
                  <a:lnTo>
                    <a:pt x="39" y="28"/>
                  </a:lnTo>
                  <a:lnTo>
                    <a:pt x="39" y="28"/>
                  </a:lnTo>
                  <a:lnTo>
                    <a:pt x="39" y="28"/>
                  </a:lnTo>
                  <a:lnTo>
                    <a:pt x="39" y="28"/>
                  </a:lnTo>
                  <a:close/>
                  <a:moveTo>
                    <a:pt x="39" y="28"/>
                  </a:moveTo>
                  <a:lnTo>
                    <a:pt x="39" y="28"/>
                  </a:lnTo>
                  <a:lnTo>
                    <a:pt x="39" y="33"/>
                  </a:lnTo>
                  <a:lnTo>
                    <a:pt x="39" y="33"/>
                  </a:lnTo>
                  <a:lnTo>
                    <a:pt x="39" y="33"/>
                  </a:lnTo>
                  <a:lnTo>
                    <a:pt x="39" y="28"/>
                  </a:lnTo>
                  <a:lnTo>
                    <a:pt x="39" y="28"/>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45" y="33"/>
                  </a:lnTo>
                  <a:lnTo>
                    <a:pt x="45" y="33"/>
                  </a:lnTo>
                  <a:lnTo>
                    <a:pt x="45" y="33"/>
                  </a:lnTo>
                  <a:lnTo>
                    <a:pt x="39" y="33"/>
                  </a:lnTo>
                  <a:lnTo>
                    <a:pt x="39" y="33"/>
                  </a:lnTo>
                  <a:close/>
                  <a:moveTo>
                    <a:pt x="45" y="33"/>
                  </a:moveTo>
                  <a:lnTo>
                    <a:pt x="45" y="33"/>
                  </a:lnTo>
                  <a:lnTo>
                    <a:pt x="45" y="33"/>
                  </a:lnTo>
                  <a:lnTo>
                    <a:pt x="45" y="33"/>
                  </a:lnTo>
                  <a:lnTo>
                    <a:pt x="45" y="33"/>
                  </a:lnTo>
                  <a:lnTo>
                    <a:pt x="45" y="33"/>
                  </a:lnTo>
                  <a:lnTo>
                    <a:pt x="45" y="33"/>
                  </a:lnTo>
                  <a:close/>
                  <a:moveTo>
                    <a:pt x="45" y="33"/>
                  </a:moveTo>
                  <a:lnTo>
                    <a:pt x="45" y="33"/>
                  </a:lnTo>
                  <a:lnTo>
                    <a:pt x="45" y="33"/>
                  </a:lnTo>
                  <a:lnTo>
                    <a:pt x="45" y="39"/>
                  </a:lnTo>
                  <a:lnTo>
                    <a:pt x="45" y="39"/>
                  </a:lnTo>
                  <a:lnTo>
                    <a:pt x="45" y="33"/>
                  </a:lnTo>
                  <a:lnTo>
                    <a:pt x="45" y="33"/>
                  </a:lnTo>
                  <a:close/>
                  <a:moveTo>
                    <a:pt x="45" y="39"/>
                  </a:moveTo>
                  <a:lnTo>
                    <a:pt x="45" y="39"/>
                  </a:lnTo>
                  <a:lnTo>
                    <a:pt x="45" y="39"/>
                  </a:lnTo>
                  <a:lnTo>
                    <a:pt x="45" y="39"/>
                  </a:lnTo>
                  <a:lnTo>
                    <a:pt x="45" y="39"/>
                  </a:lnTo>
                  <a:lnTo>
                    <a:pt x="45" y="39"/>
                  </a:lnTo>
                  <a:lnTo>
                    <a:pt x="45" y="39"/>
                  </a:lnTo>
                  <a:close/>
                  <a:moveTo>
                    <a:pt x="45" y="39"/>
                  </a:moveTo>
                  <a:lnTo>
                    <a:pt x="45" y="39"/>
                  </a:lnTo>
                  <a:lnTo>
                    <a:pt x="45" y="39"/>
                  </a:lnTo>
                  <a:lnTo>
                    <a:pt x="45" y="39"/>
                  </a:lnTo>
                  <a:lnTo>
                    <a:pt x="45" y="39"/>
                  </a:lnTo>
                  <a:lnTo>
                    <a:pt x="45" y="39"/>
                  </a:lnTo>
                  <a:lnTo>
                    <a:pt x="45" y="39"/>
                  </a:lnTo>
                  <a:close/>
                  <a:moveTo>
                    <a:pt x="50" y="39"/>
                  </a:moveTo>
                  <a:lnTo>
                    <a:pt x="50" y="39"/>
                  </a:lnTo>
                  <a:lnTo>
                    <a:pt x="50" y="39"/>
                  </a:lnTo>
                  <a:lnTo>
                    <a:pt x="50" y="39"/>
                  </a:lnTo>
                  <a:lnTo>
                    <a:pt x="50" y="39"/>
                  </a:lnTo>
                  <a:lnTo>
                    <a:pt x="50" y="39"/>
                  </a:lnTo>
                  <a:lnTo>
                    <a:pt x="50" y="39"/>
                  </a:lnTo>
                  <a:close/>
                  <a:moveTo>
                    <a:pt x="50" y="39"/>
                  </a:moveTo>
                  <a:lnTo>
                    <a:pt x="50" y="39"/>
                  </a:lnTo>
                  <a:lnTo>
                    <a:pt x="50" y="39"/>
                  </a:lnTo>
                  <a:lnTo>
                    <a:pt x="50" y="39"/>
                  </a:lnTo>
                  <a:lnTo>
                    <a:pt x="50" y="39"/>
                  </a:lnTo>
                  <a:lnTo>
                    <a:pt x="50" y="39"/>
                  </a:lnTo>
                  <a:lnTo>
                    <a:pt x="50" y="39"/>
                  </a:lnTo>
                  <a:close/>
                  <a:moveTo>
                    <a:pt x="50" y="39"/>
                  </a:moveTo>
                  <a:lnTo>
                    <a:pt x="50" y="39"/>
                  </a:lnTo>
                  <a:lnTo>
                    <a:pt x="50" y="39"/>
                  </a:lnTo>
                  <a:lnTo>
                    <a:pt x="50" y="39"/>
                  </a:lnTo>
                  <a:lnTo>
                    <a:pt x="50" y="39"/>
                  </a:lnTo>
                  <a:lnTo>
                    <a:pt x="50" y="39"/>
                  </a:lnTo>
                  <a:lnTo>
                    <a:pt x="50" y="39"/>
                  </a:lnTo>
                  <a:close/>
                  <a:moveTo>
                    <a:pt x="50" y="39"/>
                  </a:moveTo>
                  <a:lnTo>
                    <a:pt x="50" y="39"/>
                  </a:lnTo>
                  <a:lnTo>
                    <a:pt x="50" y="44"/>
                  </a:lnTo>
                  <a:lnTo>
                    <a:pt x="50" y="44"/>
                  </a:lnTo>
                  <a:lnTo>
                    <a:pt x="50" y="44"/>
                  </a:lnTo>
                  <a:lnTo>
                    <a:pt x="50" y="39"/>
                  </a:lnTo>
                  <a:lnTo>
                    <a:pt x="50" y="39"/>
                  </a:lnTo>
                  <a:close/>
                  <a:moveTo>
                    <a:pt x="50" y="44"/>
                  </a:moveTo>
                  <a:lnTo>
                    <a:pt x="50" y="44"/>
                  </a:lnTo>
                  <a:lnTo>
                    <a:pt x="56" y="44"/>
                  </a:lnTo>
                  <a:lnTo>
                    <a:pt x="56" y="44"/>
                  </a:lnTo>
                  <a:lnTo>
                    <a:pt x="56" y="44"/>
                  </a:lnTo>
                  <a:lnTo>
                    <a:pt x="50" y="44"/>
                  </a:lnTo>
                  <a:lnTo>
                    <a:pt x="50" y="44"/>
                  </a:lnTo>
                  <a:close/>
                  <a:moveTo>
                    <a:pt x="56" y="44"/>
                  </a:moveTo>
                  <a:lnTo>
                    <a:pt x="56" y="44"/>
                  </a:lnTo>
                  <a:lnTo>
                    <a:pt x="56" y="44"/>
                  </a:lnTo>
                  <a:lnTo>
                    <a:pt x="56" y="44"/>
                  </a:lnTo>
                  <a:lnTo>
                    <a:pt x="56" y="44"/>
                  </a:lnTo>
                  <a:lnTo>
                    <a:pt x="56" y="44"/>
                  </a:lnTo>
                  <a:lnTo>
                    <a:pt x="56" y="44"/>
                  </a:lnTo>
                  <a:close/>
                  <a:moveTo>
                    <a:pt x="56" y="44"/>
                  </a:moveTo>
                  <a:lnTo>
                    <a:pt x="56" y="44"/>
                  </a:lnTo>
                  <a:lnTo>
                    <a:pt x="56" y="44"/>
                  </a:lnTo>
                  <a:lnTo>
                    <a:pt x="56" y="44"/>
                  </a:lnTo>
                  <a:lnTo>
                    <a:pt x="56" y="44"/>
                  </a:lnTo>
                  <a:lnTo>
                    <a:pt x="56" y="44"/>
                  </a:lnTo>
                  <a:lnTo>
                    <a:pt x="56" y="44"/>
                  </a:lnTo>
                  <a:close/>
                  <a:moveTo>
                    <a:pt x="56" y="44"/>
                  </a:moveTo>
                  <a:lnTo>
                    <a:pt x="56" y="44"/>
                  </a:lnTo>
                  <a:lnTo>
                    <a:pt x="56" y="44"/>
                  </a:lnTo>
                  <a:lnTo>
                    <a:pt x="56" y="44"/>
                  </a:lnTo>
                  <a:lnTo>
                    <a:pt x="56" y="44"/>
                  </a:lnTo>
                  <a:lnTo>
                    <a:pt x="56" y="44"/>
                  </a:lnTo>
                  <a:lnTo>
                    <a:pt x="56" y="44"/>
                  </a:lnTo>
                  <a:close/>
                  <a:moveTo>
                    <a:pt x="56" y="44"/>
                  </a:moveTo>
                  <a:lnTo>
                    <a:pt x="56" y="44"/>
                  </a:lnTo>
                  <a:lnTo>
                    <a:pt x="56" y="44"/>
                  </a:lnTo>
                  <a:lnTo>
                    <a:pt x="56" y="44"/>
                  </a:lnTo>
                  <a:lnTo>
                    <a:pt x="56" y="44"/>
                  </a:lnTo>
                  <a:lnTo>
                    <a:pt x="56" y="44"/>
                  </a:lnTo>
                  <a:lnTo>
                    <a:pt x="56" y="44"/>
                  </a:lnTo>
                  <a:close/>
                  <a:moveTo>
                    <a:pt x="56" y="50"/>
                  </a:moveTo>
                  <a:lnTo>
                    <a:pt x="61" y="50"/>
                  </a:lnTo>
                  <a:lnTo>
                    <a:pt x="61" y="50"/>
                  </a:lnTo>
                  <a:lnTo>
                    <a:pt x="61" y="50"/>
                  </a:lnTo>
                  <a:lnTo>
                    <a:pt x="61" y="50"/>
                  </a:lnTo>
                  <a:lnTo>
                    <a:pt x="56" y="50"/>
                  </a:lnTo>
                  <a:lnTo>
                    <a:pt x="56"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7" y="50"/>
                  </a:lnTo>
                  <a:lnTo>
                    <a:pt x="67" y="50"/>
                  </a:lnTo>
                  <a:lnTo>
                    <a:pt x="61" y="50"/>
                  </a:lnTo>
                  <a:lnTo>
                    <a:pt x="61" y="50"/>
                  </a:lnTo>
                  <a:lnTo>
                    <a:pt x="61" y="5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6" name="Freeform 3099"/>
            <p:cNvSpPr>
              <a:spLocks noEditPoints="1"/>
            </p:cNvSpPr>
            <p:nvPr/>
          </p:nvSpPr>
          <p:spPr bwMode="auto">
            <a:xfrm>
              <a:off x="2989264" y="3252788"/>
              <a:ext cx="106363" cy="79375"/>
            </a:xfrm>
            <a:custGeom>
              <a:avLst/>
              <a:gdLst>
                <a:gd name="T0" fmla="*/ 0 w 67"/>
                <a:gd name="T1" fmla="*/ 0 h 50"/>
                <a:gd name="T2" fmla="*/ 0 w 67"/>
                <a:gd name="T3" fmla="*/ 0 h 50"/>
                <a:gd name="T4" fmla="*/ 6 w 67"/>
                <a:gd name="T5" fmla="*/ 0 h 50"/>
                <a:gd name="T6" fmla="*/ 6 w 67"/>
                <a:gd name="T7" fmla="*/ 0 h 50"/>
                <a:gd name="T8" fmla="*/ 6 w 67"/>
                <a:gd name="T9" fmla="*/ 0 h 50"/>
                <a:gd name="T10" fmla="*/ 6 w 67"/>
                <a:gd name="T11" fmla="*/ 6 h 50"/>
                <a:gd name="T12" fmla="*/ 6 w 67"/>
                <a:gd name="T13" fmla="*/ 6 h 50"/>
                <a:gd name="T14" fmla="*/ 6 w 67"/>
                <a:gd name="T15" fmla="*/ 6 h 50"/>
                <a:gd name="T16" fmla="*/ 12 w 67"/>
                <a:gd name="T17" fmla="*/ 6 h 50"/>
                <a:gd name="T18" fmla="*/ 12 w 67"/>
                <a:gd name="T19" fmla="*/ 6 h 50"/>
                <a:gd name="T20" fmla="*/ 12 w 67"/>
                <a:gd name="T21" fmla="*/ 6 h 50"/>
                <a:gd name="T22" fmla="*/ 12 w 67"/>
                <a:gd name="T23" fmla="*/ 6 h 50"/>
                <a:gd name="T24" fmla="*/ 12 w 67"/>
                <a:gd name="T25" fmla="*/ 11 h 50"/>
                <a:gd name="T26" fmla="*/ 12 w 67"/>
                <a:gd name="T27" fmla="*/ 11 h 50"/>
                <a:gd name="T28" fmla="*/ 17 w 67"/>
                <a:gd name="T29" fmla="*/ 11 h 50"/>
                <a:gd name="T30" fmla="*/ 17 w 67"/>
                <a:gd name="T31" fmla="*/ 11 h 50"/>
                <a:gd name="T32" fmla="*/ 17 w 67"/>
                <a:gd name="T33" fmla="*/ 11 h 50"/>
                <a:gd name="T34" fmla="*/ 17 w 67"/>
                <a:gd name="T35" fmla="*/ 17 h 50"/>
                <a:gd name="T36" fmla="*/ 17 w 67"/>
                <a:gd name="T37" fmla="*/ 17 h 50"/>
                <a:gd name="T38" fmla="*/ 23 w 67"/>
                <a:gd name="T39" fmla="*/ 17 h 50"/>
                <a:gd name="T40" fmla="*/ 23 w 67"/>
                <a:gd name="T41" fmla="*/ 17 h 50"/>
                <a:gd name="T42" fmla="*/ 23 w 67"/>
                <a:gd name="T43" fmla="*/ 17 h 50"/>
                <a:gd name="T44" fmla="*/ 23 w 67"/>
                <a:gd name="T45" fmla="*/ 17 h 50"/>
                <a:gd name="T46" fmla="*/ 23 w 67"/>
                <a:gd name="T47" fmla="*/ 17 h 50"/>
                <a:gd name="T48" fmla="*/ 28 w 67"/>
                <a:gd name="T49" fmla="*/ 22 h 50"/>
                <a:gd name="T50" fmla="*/ 28 w 67"/>
                <a:gd name="T51" fmla="*/ 22 h 50"/>
                <a:gd name="T52" fmla="*/ 28 w 67"/>
                <a:gd name="T53" fmla="*/ 22 h 50"/>
                <a:gd name="T54" fmla="*/ 28 w 67"/>
                <a:gd name="T55" fmla="*/ 22 h 50"/>
                <a:gd name="T56" fmla="*/ 28 w 67"/>
                <a:gd name="T57" fmla="*/ 22 h 50"/>
                <a:gd name="T58" fmla="*/ 28 w 67"/>
                <a:gd name="T59" fmla="*/ 22 h 50"/>
                <a:gd name="T60" fmla="*/ 34 w 67"/>
                <a:gd name="T61" fmla="*/ 28 h 50"/>
                <a:gd name="T62" fmla="*/ 34 w 67"/>
                <a:gd name="T63" fmla="*/ 28 h 50"/>
                <a:gd name="T64" fmla="*/ 34 w 67"/>
                <a:gd name="T65" fmla="*/ 28 h 50"/>
                <a:gd name="T66" fmla="*/ 34 w 67"/>
                <a:gd name="T67" fmla="*/ 28 h 50"/>
                <a:gd name="T68" fmla="*/ 34 w 67"/>
                <a:gd name="T69" fmla="*/ 28 h 50"/>
                <a:gd name="T70" fmla="*/ 34 w 67"/>
                <a:gd name="T71" fmla="*/ 28 h 50"/>
                <a:gd name="T72" fmla="*/ 39 w 67"/>
                <a:gd name="T73" fmla="*/ 28 h 50"/>
                <a:gd name="T74" fmla="*/ 39 w 67"/>
                <a:gd name="T75" fmla="*/ 33 h 50"/>
                <a:gd name="T76" fmla="*/ 39 w 67"/>
                <a:gd name="T77" fmla="*/ 33 h 50"/>
                <a:gd name="T78" fmla="*/ 39 w 67"/>
                <a:gd name="T79" fmla="*/ 33 h 50"/>
                <a:gd name="T80" fmla="*/ 39 w 67"/>
                <a:gd name="T81" fmla="*/ 33 h 50"/>
                <a:gd name="T82" fmla="*/ 39 w 67"/>
                <a:gd name="T83" fmla="*/ 33 h 50"/>
                <a:gd name="T84" fmla="*/ 45 w 67"/>
                <a:gd name="T85" fmla="*/ 33 h 50"/>
                <a:gd name="T86" fmla="*/ 45 w 67"/>
                <a:gd name="T87" fmla="*/ 39 h 50"/>
                <a:gd name="T88" fmla="*/ 45 w 67"/>
                <a:gd name="T89" fmla="*/ 39 h 50"/>
                <a:gd name="T90" fmla="*/ 45 w 67"/>
                <a:gd name="T91" fmla="*/ 39 h 50"/>
                <a:gd name="T92" fmla="*/ 50 w 67"/>
                <a:gd name="T93" fmla="*/ 39 h 50"/>
                <a:gd name="T94" fmla="*/ 50 w 67"/>
                <a:gd name="T95" fmla="*/ 39 h 50"/>
                <a:gd name="T96" fmla="*/ 50 w 67"/>
                <a:gd name="T97" fmla="*/ 39 h 50"/>
                <a:gd name="T98" fmla="*/ 50 w 67"/>
                <a:gd name="T99" fmla="*/ 39 h 50"/>
                <a:gd name="T100" fmla="*/ 50 w 67"/>
                <a:gd name="T101" fmla="*/ 44 h 50"/>
                <a:gd name="T102" fmla="*/ 56 w 67"/>
                <a:gd name="T103" fmla="*/ 44 h 50"/>
                <a:gd name="T104" fmla="*/ 56 w 67"/>
                <a:gd name="T105" fmla="*/ 44 h 50"/>
                <a:gd name="T106" fmla="*/ 56 w 67"/>
                <a:gd name="T107" fmla="*/ 44 h 50"/>
                <a:gd name="T108" fmla="*/ 56 w 67"/>
                <a:gd name="T109" fmla="*/ 44 h 50"/>
                <a:gd name="T110" fmla="*/ 56 w 67"/>
                <a:gd name="T111" fmla="*/ 44 h 50"/>
                <a:gd name="T112" fmla="*/ 56 w 67"/>
                <a:gd name="T113" fmla="*/ 44 h 50"/>
                <a:gd name="T114" fmla="*/ 61 w 67"/>
                <a:gd name="T115" fmla="*/ 50 h 50"/>
                <a:gd name="T116" fmla="*/ 61 w 67"/>
                <a:gd name="T117" fmla="*/ 50 h 50"/>
                <a:gd name="T118" fmla="*/ 61 w 67"/>
                <a:gd name="T119" fmla="*/ 50 h 50"/>
                <a:gd name="T120" fmla="*/ 61 w 67"/>
                <a:gd name="T121" fmla="*/ 50 h 50"/>
                <a:gd name="T122" fmla="*/ 61 w 67"/>
                <a:gd name="T123" fmla="*/ 50 h 50"/>
                <a:gd name="T124" fmla="*/ 61 w 67"/>
                <a:gd name="T1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 h="50">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6" y="0"/>
                  </a:lnTo>
                  <a:lnTo>
                    <a:pt x="6" y="0"/>
                  </a:lnTo>
                  <a:lnTo>
                    <a:pt x="0" y="0"/>
                  </a:lnTo>
                  <a:lnTo>
                    <a:pt x="0" y="0"/>
                  </a:lnTo>
                  <a:lnTo>
                    <a:pt x="0" y="0"/>
                  </a:lnTo>
                  <a:close/>
                  <a:moveTo>
                    <a:pt x="6" y="0"/>
                  </a:moveTo>
                  <a:lnTo>
                    <a:pt x="6" y="0"/>
                  </a:lnTo>
                  <a:lnTo>
                    <a:pt x="6" y="0"/>
                  </a:lnTo>
                  <a:lnTo>
                    <a:pt x="6" y="0"/>
                  </a:lnTo>
                  <a:lnTo>
                    <a:pt x="6" y="0"/>
                  </a:lnTo>
                  <a:lnTo>
                    <a:pt x="6" y="0"/>
                  </a:lnTo>
                  <a:lnTo>
                    <a:pt x="6" y="0"/>
                  </a:lnTo>
                  <a:close/>
                  <a:moveTo>
                    <a:pt x="6" y="0"/>
                  </a:moveTo>
                  <a:lnTo>
                    <a:pt x="6" y="0"/>
                  </a:lnTo>
                  <a:lnTo>
                    <a:pt x="6" y="6"/>
                  </a:lnTo>
                  <a:lnTo>
                    <a:pt x="6" y="6"/>
                  </a:lnTo>
                  <a:lnTo>
                    <a:pt x="6" y="6"/>
                  </a:lnTo>
                  <a:lnTo>
                    <a:pt x="6" y="0"/>
                  </a:lnTo>
                  <a:lnTo>
                    <a:pt x="6" y="0"/>
                  </a:lnTo>
                  <a:close/>
                  <a:moveTo>
                    <a:pt x="6" y="6"/>
                  </a:moveTo>
                  <a:lnTo>
                    <a:pt x="6" y="6"/>
                  </a:lnTo>
                  <a:lnTo>
                    <a:pt x="6" y="6"/>
                  </a:lnTo>
                  <a:lnTo>
                    <a:pt x="6" y="6"/>
                  </a:lnTo>
                  <a:lnTo>
                    <a:pt x="6" y="6"/>
                  </a:lnTo>
                  <a:lnTo>
                    <a:pt x="6" y="6"/>
                  </a:lnTo>
                  <a:lnTo>
                    <a:pt x="6" y="6"/>
                  </a:lnTo>
                  <a:close/>
                  <a:moveTo>
                    <a:pt x="6" y="6"/>
                  </a:moveTo>
                  <a:lnTo>
                    <a:pt x="6" y="6"/>
                  </a:lnTo>
                  <a:lnTo>
                    <a:pt x="6" y="6"/>
                  </a:lnTo>
                  <a:lnTo>
                    <a:pt x="6" y="6"/>
                  </a:lnTo>
                  <a:lnTo>
                    <a:pt x="6" y="6"/>
                  </a:lnTo>
                  <a:lnTo>
                    <a:pt x="6" y="6"/>
                  </a:lnTo>
                  <a:lnTo>
                    <a:pt x="6" y="6"/>
                  </a:lnTo>
                  <a:close/>
                  <a:moveTo>
                    <a:pt x="6" y="6"/>
                  </a:moveTo>
                  <a:lnTo>
                    <a:pt x="6" y="6"/>
                  </a:lnTo>
                  <a:lnTo>
                    <a:pt x="12" y="6"/>
                  </a:lnTo>
                  <a:lnTo>
                    <a:pt x="12" y="6"/>
                  </a:lnTo>
                  <a:lnTo>
                    <a:pt x="12" y="6"/>
                  </a:lnTo>
                  <a:lnTo>
                    <a:pt x="6" y="6"/>
                  </a:lnTo>
                  <a:lnTo>
                    <a:pt x="6" y="6"/>
                  </a:lnTo>
                  <a:close/>
                  <a:moveTo>
                    <a:pt x="12" y="6"/>
                  </a:moveTo>
                  <a:lnTo>
                    <a:pt x="12" y="6"/>
                  </a:lnTo>
                  <a:lnTo>
                    <a:pt x="12" y="6"/>
                  </a:lnTo>
                  <a:lnTo>
                    <a:pt x="12" y="6"/>
                  </a:lnTo>
                  <a:lnTo>
                    <a:pt x="12" y="6"/>
                  </a:lnTo>
                  <a:lnTo>
                    <a:pt x="12" y="6"/>
                  </a:lnTo>
                  <a:lnTo>
                    <a:pt x="12" y="6"/>
                  </a:lnTo>
                  <a:close/>
                  <a:moveTo>
                    <a:pt x="12" y="6"/>
                  </a:moveTo>
                  <a:lnTo>
                    <a:pt x="12" y="6"/>
                  </a:lnTo>
                  <a:lnTo>
                    <a:pt x="12" y="6"/>
                  </a:lnTo>
                  <a:lnTo>
                    <a:pt x="12" y="6"/>
                  </a:lnTo>
                  <a:lnTo>
                    <a:pt x="12" y="6"/>
                  </a:lnTo>
                  <a:lnTo>
                    <a:pt x="12" y="6"/>
                  </a:lnTo>
                  <a:lnTo>
                    <a:pt x="12" y="6"/>
                  </a:lnTo>
                  <a:close/>
                  <a:moveTo>
                    <a:pt x="12" y="11"/>
                  </a:moveTo>
                  <a:lnTo>
                    <a:pt x="12" y="6"/>
                  </a:lnTo>
                  <a:lnTo>
                    <a:pt x="12" y="11"/>
                  </a:lnTo>
                  <a:lnTo>
                    <a:pt x="12" y="11"/>
                  </a:lnTo>
                  <a:lnTo>
                    <a:pt x="12" y="11"/>
                  </a:lnTo>
                  <a:lnTo>
                    <a:pt x="12" y="11"/>
                  </a:lnTo>
                  <a:lnTo>
                    <a:pt x="12" y="11"/>
                  </a:lnTo>
                  <a:close/>
                  <a:moveTo>
                    <a:pt x="12" y="11"/>
                  </a:moveTo>
                  <a:lnTo>
                    <a:pt x="12" y="11"/>
                  </a:lnTo>
                  <a:lnTo>
                    <a:pt x="12" y="11"/>
                  </a:lnTo>
                  <a:lnTo>
                    <a:pt x="12" y="11"/>
                  </a:lnTo>
                  <a:lnTo>
                    <a:pt x="12" y="11"/>
                  </a:lnTo>
                  <a:lnTo>
                    <a:pt x="12" y="11"/>
                  </a:lnTo>
                  <a:lnTo>
                    <a:pt x="12" y="11"/>
                  </a:lnTo>
                  <a:close/>
                  <a:moveTo>
                    <a:pt x="12" y="11"/>
                  </a:moveTo>
                  <a:lnTo>
                    <a:pt x="17" y="11"/>
                  </a:lnTo>
                  <a:lnTo>
                    <a:pt x="17" y="11"/>
                  </a:lnTo>
                  <a:lnTo>
                    <a:pt x="17" y="11"/>
                  </a:lnTo>
                  <a:lnTo>
                    <a:pt x="17" y="11"/>
                  </a:lnTo>
                  <a:lnTo>
                    <a:pt x="17" y="11"/>
                  </a:lnTo>
                  <a:lnTo>
                    <a:pt x="12" y="11"/>
                  </a:lnTo>
                  <a:close/>
                  <a:moveTo>
                    <a:pt x="17" y="11"/>
                  </a:moveTo>
                  <a:lnTo>
                    <a:pt x="17" y="11"/>
                  </a:lnTo>
                  <a:lnTo>
                    <a:pt x="17" y="11"/>
                  </a:lnTo>
                  <a:lnTo>
                    <a:pt x="17" y="11"/>
                  </a:lnTo>
                  <a:lnTo>
                    <a:pt x="17" y="11"/>
                  </a:lnTo>
                  <a:lnTo>
                    <a:pt x="17" y="11"/>
                  </a:lnTo>
                  <a:lnTo>
                    <a:pt x="17" y="11"/>
                  </a:lnTo>
                  <a:close/>
                  <a:moveTo>
                    <a:pt x="17" y="11"/>
                  </a:moveTo>
                  <a:lnTo>
                    <a:pt x="17" y="11"/>
                  </a:lnTo>
                  <a:lnTo>
                    <a:pt x="17" y="11"/>
                  </a:lnTo>
                  <a:lnTo>
                    <a:pt x="17" y="11"/>
                  </a:lnTo>
                  <a:lnTo>
                    <a:pt x="17" y="11"/>
                  </a:lnTo>
                  <a:lnTo>
                    <a:pt x="17" y="11"/>
                  </a:lnTo>
                  <a:lnTo>
                    <a:pt x="17" y="11"/>
                  </a:lnTo>
                  <a:close/>
                  <a:moveTo>
                    <a:pt x="17" y="11"/>
                  </a:moveTo>
                  <a:lnTo>
                    <a:pt x="17" y="11"/>
                  </a:lnTo>
                  <a:lnTo>
                    <a:pt x="17" y="17"/>
                  </a:lnTo>
                  <a:lnTo>
                    <a:pt x="17" y="17"/>
                  </a:lnTo>
                  <a:lnTo>
                    <a:pt x="17" y="17"/>
                  </a:lnTo>
                  <a:lnTo>
                    <a:pt x="17" y="11"/>
                  </a:lnTo>
                  <a:lnTo>
                    <a:pt x="17" y="11"/>
                  </a:lnTo>
                  <a:close/>
                  <a:moveTo>
                    <a:pt x="17" y="17"/>
                  </a:moveTo>
                  <a:lnTo>
                    <a:pt x="17" y="17"/>
                  </a:lnTo>
                  <a:lnTo>
                    <a:pt x="23" y="17"/>
                  </a:lnTo>
                  <a:lnTo>
                    <a:pt x="23" y="17"/>
                  </a:lnTo>
                  <a:lnTo>
                    <a:pt x="17" y="17"/>
                  </a:lnTo>
                  <a:lnTo>
                    <a:pt x="17" y="17"/>
                  </a:lnTo>
                  <a:lnTo>
                    <a:pt x="17" y="17"/>
                  </a:lnTo>
                  <a:close/>
                  <a:moveTo>
                    <a:pt x="23" y="17"/>
                  </a:moveTo>
                  <a:lnTo>
                    <a:pt x="23" y="17"/>
                  </a:lnTo>
                  <a:lnTo>
                    <a:pt x="23" y="17"/>
                  </a:lnTo>
                  <a:lnTo>
                    <a:pt x="23" y="17"/>
                  </a:lnTo>
                  <a:lnTo>
                    <a:pt x="23" y="17"/>
                  </a:lnTo>
                  <a:lnTo>
                    <a:pt x="23" y="17"/>
                  </a:lnTo>
                  <a:lnTo>
                    <a:pt x="23" y="17"/>
                  </a:lnTo>
                  <a:close/>
                  <a:moveTo>
                    <a:pt x="23" y="17"/>
                  </a:moveTo>
                  <a:lnTo>
                    <a:pt x="23" y="17"/>
                  </a:lnTo>
                  <a:lnTo>
                    <a:pt x="23" y="17"/>
                  </a:lnTo>
                  <a:lnTo>
                    <a:pt x="23" y="17"/>
                  </a:lnTo>
                  <a:lnTo>
                    <a:pt x="23" y="17"/>
                  </a:lnTo>
                  <a:lnTo>
                    <a:pt x="23" y="17"/>
                  </a:lnTo>
                  <a:lnTo>
                    <a:pt x="23" y="17"/>
                  </a:lnTo>
                  <a:close/>
                  <a:moveTo>
                    <a:pt x="23" y="17"/>
                  </a:moveTo>
                  <a:lnTo>
                    <a:pt x="23" y="17"/>
                  </a:lnTo>
                  <a:lnTo>
                    <a:pt x="23" y="17"/>
                  </a:lnTo>
                  <a:lnTo>
                    <a:pt x="23" y="17"/>
                  </a:lnTo>
                  <a:lnTo>
                    <a:pt x="23" y="17"/>
                  </a:lnTo>
                  <a:lnTo>
                    <a:pt x="23" y="17"/>
                  </a:lnTo>
                  <a:lnTo>
                    <a:pt x="23" y="17"/>
                  </a:lnTo>
                  <a:close/>
                  <a:moveTo>
                    <a:pt x="23" y="17"/>
                  </a:moveTo>
                  <a:lnTo>
                    <a:pt x="23" y="17"/>
                  </a:lnTo>
                  <a:lnTo>
                    <a:pt x="23" y="17"/>
                  </a:lnTo>
                  <a:lnTo>
                    <a:pt x="23" y="17"/>
                  </a:lnTo>
                  <a:lnTo>
                    <a:pt x="23" y="17"/>
                  </a:lnTo>
                  <a:lnTo>
                    <a:pt x="23" y="17"/>
                  </a:lnTo>
                  <a:lnTo>
                    <a:pt x="23" y="17"/>
                  </a:lnTo>
                  <a:close/>
                  <a:moveTo>
                    <a:pt x="23" y="17"/>
                  </a:moveTo>
                  <a:lnTo>
                    <a:pt x="23" y="17"/>
                  </a:lnTo>
                  <a:lnTo>
                    <a:pt x="28" y="22"/>
                  </a:lnTo>
                  <a:lnTo>
                    <a:pt x="28" y="22"/>
                  </a:lnTo>
                  <a:lnTo>
                    <a:pt x="28" y="22"/>
                  </a:lnTo>
                  <a:lnTo>
                    <a:pt x="23" y="22"/>
                  </a:lnTo>
                  <a:lnTo>
                    <a:pt x="23" y="17"/>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34" y="22"/>
                  </a:moveTo>
                  <a:lnTo>
                    <a:pt x="34" y="22"/>
                  </a:lnTo>
                  <a:lnTo>
                    <a:pt x="34" y="22"/>
                  </a:lnTo>
                  <a:lnTo>
                    <a:pt x="34" y="28"/>
                  </a:lnTo>
                  <a:lnTo>
                    <a:pt x="34" y="28"/>
                  </a:lnTo>
                  <a:lnTo>
                    <a:pt x="34" y="22"/>
                  </a:lnTo>
                  <a:lnTo>
                    <a:pt x="34" y="22"/>
                  </a:lnTo>
                  <a:close/>
                  <a:moveTo>
                    <a:pt x="34" y="28"/>
                  </a:moveTo>
                  <a:lnTo>
                    <a:pt x="34" y="28"/>
                  </a:lnTo>
                  <a:lnTo>
                    <a:pt x="34" y="28"/>
                  </a:lnTo>
                  <a:lnTo>
                    <a:pt x="34" y="28"/>
                  </a:lnTo>
                  <a:lnTo>
                    <a:pt x="34" y="28"/>
                  </a:lnTo>
                  <a:lnTo>
                    <a:pt x="34" y="28"/>
                  </a:lnTo>
                  <a:lnTo>
                    <a:pt x="34" y="28"/>
                  </a:lnTo>
                  <a:close/>
                  <a:moveTo>
                    <a:pt x="34" y="28"/>
                  </a:moveTo>
                  <a:lnTo>
                    <a:pt x="34" y="28"/>
                  </a:lnTo>
                  <a:lnTo>
                    <a:pt x="34" y="28"/>
                  </a:lnTo>
                  <a:lnTo>
                    <a:pt x="34" y="28"/>
                  </a:lnTo>
                  <a:lnTo>
                    <a:pt x="34" y="28"/>
                  </a:lnTo>
                  <a:lnTo>
                    <a:pt x="34" y="28"/>
                  </a:lnTo>
                  <a:lnTo>
                    <a:pt x="34" y="28"/>
                  </a:lnTo>
                  <a:close/>
                  <a:moveTo>
                    <a:pt x="34" y="28"/>
                  </a:moveTo>
                  <a:lnTo>
                    <a:pt x="34" y="28"/>
                  </a:lnTo>
                  <a:lnTo>
                    <a:pt x="34" y="28"/>
                  </a:lnTo>
                  <a:lnTo>
                    <a:pt x="34" y="28"/>
                  </a:lnTo>
                  <a:lnTo>
                    <a:pt x="34" y="28"/>
                  </a:lnTo>
                  <a:lnTo>
                    <a:pt x="34" y="28"/>
                  </a:lnTo>
                  <a:lnTo>
                    <a:pt x="34" y="28"/>
                  </a:lnTo>
                  <a:close/>
                  <a:moveTo>
                    <a:pt x="34" y="28"/>
                  </a:moveTo>
                  <a:lnTo>
                    <a:pt x="34" y="28"/>
                  </a:lnTo>
                  <a:lnTo>
                    <a:pt x="39" y="28"/>
                  </a:lnTo>
                  <a:lnTo>
                    <a:pt x="39" y="28"/>
                  </a:lnTo>
                  <a:lnTo>
                    <a:pt x="39" y="28"/>
                  </a:lnTo>
                  <a:lnTo>
                    <a:pt x="34" y="28"/>
                  </a:lnTo>
                  <a:lnTo>
                    <a:pt x="34" y="28"/>
                  </a:lnTo>
                  <a:close/>
                  <a:moveTo>
                    <a:pt x="39" y="28"/>
                  </a:moveTo>
                  <a:lnTo>
                    <a:pt x="39" y="28"/>
                  </a:lnTo>
                  <a:lnTo>
                    <a:pt x="39" y="28"/>
                  </a:lnTo>
                  <a:lnTo>
                    <a:pt x="39" y="28"/>
                  </a:lnTo>
                  <a:lnTo>
                    <a:pt x="39" y="28"/>
                  </a:lnTo>
                  <a:lnTo>
                    <a:pt x="39" y="28"/>
                  </a:lnTo>
                  <a:lnTo>
                    <a:pt x="39" y="28"/>
                  </a:lnTo>
                  <a:close/>
                  <a:moveTo>
                    <a:pt x="39" y="28"/>
                  </a:moveTo>
                  <a:lnTo>
                    <a:pt x="39" y="28"/>
                  </a:lnTo>
                  <a:lnTo>
                    <a:pt x="39" y="33"/>
                  </a:lnTo>
                  <a:lnTo>
                    <a:pt x="39" y="33"/>
                  </a:lnTo>
                  <a:lnTo>
                    <a:pt x="39" y="33"/>
                  </a:lnTo>
                  <a:lnTo>
                    <a:pt x="39" y="33"/>
                  </a:lnTo>
                  <a:lnTo>
                    <a:pt x="39" y="28"/>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45" y="33"/>
                  </a:lnTo>
                  <a:lnTo>
                    <a:pt x="45" y="33"/>
                  </a:lnTo>
                  <a:lnTo>
                    <a:pt x="45" y="33"/>
                  </a:lnTo>
                  <a:lnTo>
                    <a:pt x="39" y="33"/>
                  </a:lnTo>
                  <a:lnTo>
                    <a:pt x="39" y="33"/>
                  </a:lnTo>
                  <a:close/>
                  <a:moveTo>
                    <a:pt x="45" y="33"/>
                  </a:moveTo>
                  <a:lnTo>
                    <a:pt x="45" y="33"/>
                  </a:lnTo>
                  <a:lnTo>
                    <a:pt x="45" y="33"/>
                  </a:lnTo>
                  <a:lnTo>
                    <a:pt x="45" y="33"/>
                  </a:lnTo>
                  <a:lnTo>
                    <a:pt x="45" y="33"/>
                  </a:lnTo>
                  <a:lnTo>
                    <a:pt x="45" y="33"/>
                  </a:lnTo>
                  <a:lnTo>
                    <a:pt x="45" y="33"/>
                  </a:lnTo>
                  <a:close/>
                  <a:moveTo>
                    <a:pt x="45" y="33"/>
                  </a:moveTo>
                  <a:lnTo>
                    <a:pt x="45" y="33"/>
                  </a:lnTo>
                  <a:lnTo>
                    <a:pt x="45" y="33"/>
                  </a:lnTo>
                  <a:lnTo>
                    <a:pt x="45" y="39"/>
                  </a:lnTo>
                  <a:lnTo>
                    <a:pt x="45" y="39"/>
                  </a:lnTo>
                  <a:lnTo>
                    <a:pt x="45" y="33"/>
                  </a:lnTo>
                  <a:lnTo>
                    <a:pt x="45" y="33"/>
                  </a:lnTo>
                  <a:close/>
                  <a:moveTo>
                    <a:pt x="45" y="39"/>
                  </a:moveTo>
                  <a:lnTo>
                    <a:pt x="45" y="39"/>
                  </a:lnTo>
                  <a:lnTo>
                    <a:pt x="45" y="39"/>
                  </a:lnTo>
                  <a:lnTo>
                    <a:pt x="45" y="39"/>
                  </a:lnTo>
                  <a:lnTo>
                    <a:pt x="45" y="39"/>
                  </a:lnTo>
                  <a:lnTo>
                    <a:pt x="45" y="39"/>
                  </a:lnTo>
                  <a:lnTo>
                    <a:pt x="45" y="39"/>
                  </a:lnTo>
                  <a:close/>
                  <a:moveTo>
                    <a:pt x="45" y="39"/>
                  </a:moveTo>
                  <a:lnTo>
                    <a:pt x="45" y="39"/>
                  </a:lnTo>
                  <a:lnTo>
                    <a:pt x="45" y="39"/>
                  </a:lnTo>
                  <a:lnTo>
                    <a:pt x="50" y="39"/>
                  </a:lnTo>
                  <a:lnTo>
                    <a:pt x="45" y="39"/>
                  </a:lnTo>
                  <a:lnTo>
                    <a:pt x="45" y="39"/>
                  </a:lnTo>
                  <a:lnTo>
                    <a:pt x="45" y="39"/>
                  </a:lnTo>
                  <a:close/>
                  <a:moveTo>
                    <a:pt x="50" y="39"/>
                  </a:moveTo>
                  <a:lnTo>
                    <a:pt x="50" y="39"/>
                  </a:lnTo>
                  <a:lnTo>
                    <a:pt x="50" y="39"/>
                  </a:lnTo>
                  <a:lnTo>
                    <a:pt x="50" y="39"/>
                  </a:lnTo>
                  <a:lnTo>
                    <a:pt x="50" y="39"/>
                  </a:lnTo>
                  <a:lnTo>
                    <a:pt x="50" y="39"/>
                  </a:lnTo>
                  <a:lnTo>
                    <a:pt x="50" y="39"/>
                  </a:lnTo>
                  <a:close/>
                  <a:moveTo>
                    <a:pt x="50" y="39"/>
                  </a:moveTo>
                  <a:lnTo>
                    <a:pt x="50" y="39"/>
                  </a:lnTo>
                  <a:lnTo>
                    <a:pt x="50" y="39"/>
                  </a:lnTo>
                  <a:lnTo>
                    <a:pt x="50" y="39"/>
                  </a:lnTo>
                  <a:lnTo>
                    <a:pt x="50" y="39"/>
                  </a:lnTo>
                  <a:lnTo>
                    <a:pt x="50" y="39"/>
                  </a:lnTo>
                  <a:lnTo>
                    <a:pt x="50" y="39"/>
                  </a:lnTo>
                  <a:close/>
                  <a:moveTo>
                    <a:pt x="50" y="39"/>
                  </a:moveTo>
                  <a:lnTo>
                    <a:pt x="50" y="39"/>
                  </a:lnTo>
                  <a:lnTo>
                    <a:pt x="50" y="39"/>
                  </a:lnTo>
                  <a:lnTo>
                    <a:pt x="50" y="39"/>
                  </a:lnTo>
                  <a:lnTo>
                    <a:pt x="50" y="39"/>
                  </a:lnTo>
                  <a:lnTo>
                    <a:pt x="50" y="39"/>
                  </a:lnTo>
                  <a:lnTo>
                    <a:pt x="50" y="39"/>
                  </a:lnTo>
                  <a:close/>
                  <a:moveTo>
                    <a:pt x="50" y="39"/>
                  </a:moveTo>
                  <a:lnTo>
                    <a:pt x="50" y="39"/>
                  </a:lnTo>
                  <a:lnTo>
                    <a:pt x="50" y="44"/>
                  </a:lnTo>
                  <a:lnTo>
                    <a:pt x="50" y="44"/>
                  </a:lnTo>
                  <a:lnTo>
                    <a:pt x="50" y="44"/>
                  </a:lnTo>
                  <a:lnTo>
                    <a:pt x="50" y="39"/>
                  </a:lnTo>
                  <a:lnTo>
                    <a:pt x="50" y="39"/>
                  </a:lnTo>
                  <a:close/>
                  <a:moveTo>
                    <a:pt x="50" y="44"/>
                  </a:moveTo>
                  <a:lnTo>
                    <a:pt x="50" y="44"/>
                  </a:lnTo>
                  <a:lnTo>
                    <a:pt x="56" y="44"/>
                  </a:lnTo>
                  <a:lnTo>
                    <a:pt x="56" y="44"/>
                  </a:lnTo>
                  <a:lnTo>
                    <a:pt x="56" y="44"/>
                  </a:lnTo>
                  <a:lnTo>
                    <a:pt x="50" y="44"/>
                  </a:lnTo>
                  <a:lnTo>
                    <a:pt x="50" y="44"/>
                  </a:lnTo>
                  <a:close/>
                  <a:moveTo>
                    <a:pt x="56" y="44"/>
                  </a:moveTo>
                  <a:lnTo>
                    <a:pt x="56" y="44"/>
                  </a:lnTo>
                  <a:lnTo>
                    <a:pt x="56" y="44"/>
                  </a:lnTo>
                  <a:lnTo>
                    <a:pt x="56" y="44"/>
                  </a:lnTo>
                  <a:lnTo>
                    <a:pt x="56" y="44"/>
                  </a:lnTo>
                  <a:lnTo>
                    <a:pt x="56" y="44"/>
                  </a:lnTo>
                  <a:lnTo>
                    <a:pt x="56" y="44"/>
                  </a:lnTo>
                  <a:close/>
                  <a:moveTo>
                    <a:pt x="56" y="44"/>
                  </a:moveTo>
                  <a:lnTo>
                    <a:pt x="56" y="44"/>
                  </a:lnTo>
                  <a:lnTo>
                    <a:pt x="56" y="44"/>
                  </a:lnTo>
                  <a:lnTo>
                    <a:pt x="56" y="44"/>
                  </a:lnTo>
                  <a:lnTo>
                    <a:pt x="56" y="44"/>
                  </a:lnTo>
                  <a:lnTo>
                    <a:pt x="56" y="44"/>
                  </a:lnTo>
                  <a:lnTo>
                    <a:pt x="56" y="44"/>
                  </a:lnTo>
                  <a:close/>
                  <a:moveTo>
                    <a:pt x="56" y="44"/>
                  </a:moveTo>
                  <a:lnTo>
                    <a:pt x="56" y="44"/>
                  </a:lnTo>
                  <a:lnTo>
                    <a:pt x="56" y="44"/>
                  </a:lnTo>
                  <a:lnTo>
                    <a:pt x="56" y="44"/>
                  </a:lnTo>
                  <a:lnTo>
                    <a:pt x="56" y="44"/>
                  </a:lnTo>
                  <a:lnTo>
                    <a:pt x="56" y="44"/>
                  </a:lnTo>
                  <a:lnTo>
                    <a:pt x="56" y="44"/>
                  </a:lnTo>
                  <a:close/>
                  <a:moveTo>
                    <a:pt x="56" y="44"/>
                  </a:moveTo>
                  <a:lnTo>
                    <a:pt x="56" y="44"/>
                  </a:lnTo>
                  <a:lnTo>
                    <a:pt x="56" y="44"/>
                  </a:lnTo>
                  <a:lnTo>
                    <a:pt x="56" y="50"/>
                  </a:lnTo>
                  <a:lnTo>
                    <a:pt x="56" y="50"/>
                  </a:lnTo>
                  <a:lnTo>
                    <a:pt x="56" y="44"/>
                  </a:lnTo>
                  <a:lnTo>
                    <a:pt x="56" y="44"/>
                  </a:lnTo>
                  <a:close/>
                  <a:moveTo>
                    <a:pt x="56" y="50"/>
                  </a:moveTo>
                  <a:lnTo>
                    <a:pt x="61" y="50"/>
                  </a:lnTo>
                  <a:lnTo>
                    <a:pt x="61" y="50"/>
                  </a:lnTo>
                  <a:lnTo>
                    <a:pt x="61" y="50"/>
                  </a:lnTo>
                  <a:lnTo>
                    <a:pt x="61" y="50"/>
                  </a:lnTo>
                  <a:lnTo>
                    <a:pt x="56" y="50"/>
                  </a:lnTo>
                  <a:lnTo>
                    <a:pt x="56"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7" y="50"/>
                  </a:lnTo>
                  <a:lnTo>
                    <a:pt x="67" y="50"/>
                  </a:lnTo>
                  <a:lnTo>
                    <a:pt x="61" y="50"/>
                  </a:lnTo>
                  <a:lnTo>
                    <a:pt x="61" y="50"/>
                  </a:lnTo>
                  <a:lnTo>
                    <a:pt x="61" y="5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7" name="Freeform 3100"/>
            <p:cNvSpPr/>
            <p:nvPr/>
          </p:nvSpPr>
          <p:spPr bwMode="auto">
            <a:xfrm>
              <a:off x="2989264"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8" name="Freeform 3101"/>
            <p:cNvSpPr/>
            <p:nvPr/>
          </p:nvSpPr>
          <p:spPr bwMode="auto">
            <a:xfrm>
              <a:off x="2989264" y="32527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09" name="Freeform 3102"/>
            <p:cNvSpPr/>
            <p:nvPr/>
          </p:nvSpPr>
          <p:spPr bwMode="auto">
            <a:xfrm>
              <a:off x="3078164" y="3349626"/>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0" name="Freeform 3103"/>
            <p:cNvSpPr/>
            <p:nvPr/>
          </p:nvSpPr>
          <p:spPr bwMode="auto">
            <a:xfrm>
              <a:off x="3078164" y="3349626"/>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1" name="Freeform 3104"/>
            <p:cNvSpPr>
              <a:spLocks noEditPoints="1"/>
            </p:cNvSpPr>
            <p:nvPr/>
          </p:nvSpPr>
          <p:spPr bwMode="auto">
            <a:xfrm>
              <a:off x="2981326" y="3262313"/>
              <a:ext cx="96838" cy="87313"/>
            </a:xfrm>
            <a:custGeom>
              <a:avLst/>
              <a:gdLst>
                <a:gd name="T0" fmla="*/ 0 w 61"/>
                <a:gd name="T1" fmla="*/ 0 h 55"/>
                <a:gd name="T2" fmla="*/ 0 w 61"/>
                <a:gd name="T3" fmla="*/ 0 h 55"/>
                <a:gd name="T4" fmla="*/ 0 w 61"/>
                <a:gd name="T5" fmla="*/ 5 h 55"/>
                <a:gd name="T6" fmla="*/ 5 w 61"/>
                <a:gd name="T7" fmla="*/ 5 h 55"/>
                <a:gd name="T8" fmla="*/ 5 w 61"/>
                <a:gd name="T9" fmla="*/ 5 h 55"/>
                <a:gd name="T10" fmla="*/ 5 w 61"/>
                <a:gd name="T11" fmla="*/ 5 h 55"/>
                <a:gd name="T12" fmla="*/ 5 w 61"/>
                <a:gd name="T13" fmla="*/ 5 h 55"/>
                <a:gd name="T14" fmla="*/ 5 w 61"/>
                <a:gd name="T15" fmla="*/ 5 h 55"/>
                <a:gd name="T16" fmla="*/ 5 w 61"/>
                <a:gd name="T17" fmla="*/ 5 h 55"/>
                <a:gd name="T18" fmla="*/ 11 w 61"/>
                <a:gd name="T19" fmla="*/ 11 h 55"/>
                <a:gd name="T20" fmla="*/ 11 w 61"/>
                <a:gd name="T21" fmla="*/ 11 h 55"/>
                <a:gd name="T22" fmla="*/ 11 w 61"/>
                <a:gd name="T23" fmla="*/ 11 h 55"/>
                <a:gd name="T24" fmla="*/ 11 w 61"/>
                <a:gd name="T25" fmla="*/ 11 h 55"/>
                <a:gd name="T26" fmla="*/ 11 w 61"/>
                <a:gd name="T27" fmla="*/ 11 h 55"/>
                <a:gd name="T28" fmla="*/ 11 w 61"/>
                <a:gd name="T29" fmla="*/ 11 h 55"/>
                <a:gd name="T30" fmla="*/ 17 w 61"/>
                <a:gd name="T31" fmla="*/ 16 h 55"/>
                <a:gd name="T32" fmla="*/ 17 w 61"/>
                <a:gd name="T33" fmla="*/ 16 h 55"/>
                <a:gd name="T34" fmla="*/ 17 w 61"/>
                <a:gd name="T35" fmla="*/ 16 h 55"/>
                <a:gd name="T36" fmla="*/ 17 w 61"/>
                <a:gd name="T37" fmla="*/ 16 h 55"/>
                <a:gd name="T38" fmla="*/ 17 w 61"/>
                <a:gd name="T39" fmla="*/ 16 h 55"/>
                <a:gd name="T40" fmla="*/ 17 w 61"/>
                <a:gd name="T41" fmla="*/ 16 h 55"/>
                <a:gd name="T42" fmla="*/ 22 w 61"/>
                <a:gd name="T43" fmla="*/ 16 h 55"/>
                <a:gd name="T44" fmla="*/ 22 w 61"/>
                <a:gd name="T45" fmla="*/ 22 h 55"/>
                <a:gd name="T46" fmla="*/ 22 w 61"/>
                <a:gd name="T47" fmla="*/ 22 h 55"/>
                <a:gd name="T48" fmla="*/ 22 w 61"/>
                <a:gd name="T49" fmla="*/ 22 h 55"/>
                <a:gd name="T50" fmla="*/ 28 w 61"/>
                <a:gd name="T51" fmla="*/ 22 h 55"/>
                <a:gd name="T52" fmla="*/ 28 w 61"/>
                <a:gd name="T53" fmla="*/ 22 h 55"/>
                <a:gd name="T54" fmla="*/ 28 w 61"/>
                <a:gd name="T55" fmla="*/ 22 h 55"/>
                <a:gd name="T56" fmla="*/ 28 w 61"/>
                <a:gd name="T57" fmla="*/ 22 h 55"/>
                <a:gd name="T58" fmla="*/ 28 w 61"/>
                <a:gd name="T59" fmla="*/ 27 h 55"/>
                <a:gd name="T60" fmla="*/ 33 w 61"/>
                <a:gd name="T61" fmla="*/ 27 h 55"/>
                <a:gd name="T62" fmla="*/ 33 w 61"/>
                <a:gd name="T63" fmla="*/ 27 h 55"/>
                <a:gd name="T64" fmla="*/ 33 w 61"/>
                <a:gd name="T65" fmla="*/ 27 h 55"/>
                <a:gd name="T66" fmla="*/ 33 w 61"/>
                <a:gd name="T67" fmla="*/ 27 h 55"/>
                <a:gd name="T68" fmla="*/ 33 w 61"/>
                <a:gd name="T69" fmla="*/ 27 h 55"/>
                <a:gd name="T70" fmla="*/ 33 w 61"/>
                <a:gd name="T71" fmla="*/ 27 h 55"/>
                <a:gd name="T72" fmla="*/ 39 w 61"/>
                <a:gd name="T73" fmla="*/ 33 h 55"/>
                <a:gd name="T74" fmla="*/ 39 w 61"/>
                <a:gd name="T75" fmla="*/ 33 h 55"/>
                <a:gd name="T76" fmla="*/ 39 w 61"/>
                <a:gd name="T77" fmla="*/ 33 h 55"/>
                <a:gd name="T78" fmla="*/ 39 w 61"/>
                <a:gd name="T79" fmla="*/ 33 h 55"/>
                <a:gd name="T80" fmla="*/ 39 w 61"/>
                <a:gd name="T81" fmla="*/ 33 h 55"/>
                <a:gd name="T82" fmla="*/ 39 w 61"/>
                <a:gd name="T83" fmla="*/ 33 h 55"/>
                <a:gd name="T84" fmla="*/ 44 w 61"/>
                <a:gd name="T85" fmla="*/ 38 h 55"/>
                <a:gd name="T86" fmla="*/ 44 w 61"/>
                <a:gd name="T87" fmla="*/ 38 h 55"/>
                <a:gd name="T88" fmla="*/ 44 w 61"/>
                <a:gd name="T89" fmla="*/ 38 h 55"/>
                <a:gd name="T90" fmla="*/ 44 w 61"/>
                <a:gd name="T91" fmla="*/ 38 h 55"/>
                <a:gd name="T92" fmla="*/ 44 w 61"/>
                <a:gd name="T93" fmla="*/ 38 h 55"/>
                <a:gd name="T94" fmla="*/ 50 w 61"/>
                <a:gd name="T95" fmla="*/ 38 h 55"/>
                <a:gd name="T96" fmla="*/ 50 w 61"/>
                <a:gd name="T97" fmla="*/ 38 h 55"/>
                <a:gd name="T98" fmla="*/ 50 w 61"/>
                <a:gd name="T99" fmla="*/ 44 h 55"/>
                <a:gd name="T100" fmla="*/ 50 w 61"/>
                <a:gd name="T101" fmla="*/ 44 h 55"/>
                <a:gd name="T102" fmla="*/ 50 w 61"/>
                <a:gd name="T103" fmla="*/ 44 h 55"/>
                <a:gd name="T104" fmla="*/ 55 w 61"/>
                <a:gd name="T105" fmla="*/ 44 h 55"/>
                <a:gd name="T106" fmla="*/ 55 w 61"/>
                <a:gd name="T107" fmla="*/ 44 h 55"/>
                <a:gd name="T108" fmla="*/ 55 w 61"/>
                <a:gd name="T109" fmla="*/ 49 h 55"/>
                <a:gd name="T110" fmla="*/ 55 w 61"/>
                <a:gd name="T111" fmla="*/ 49 h 55"/>
                <a:gd name="T112" fmla="*/ 55 w 61"/>
                <a:gd name="T113" fmla="*/ 49 h 55"/>
                <a:gd name="T114" fmla="*/ 61 w 61"/>
                <a:gd name="T115" fmla="*/ 49 h 55"/>
                <a:gd name="T116" fmla="*/ 61 w 61"/>
                <a:gd name="T117" fmla="*/ 49 h 55"/>
                <a:gd name="T118" fmla="*/ 61 w 61"/>
                <a:gd name="T119" fmla="*/ 49 h 55"/>
                <a:gd name="T120" fmla="*/ 61 w 61"/>
                <a:gd name="T121" fmla="*/ 49 h 55"/>
                <a:gd name="T122" fmla="*/ 61 w 61"/>
                <a:gd name="T123" fmla="*/ 55 h 55"/>
                <a:gd name="T124" fmla="*/ 61 w 61"/>
                <a:gd name="T12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55">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0" y="5"/>
                  </a:lnTo>
                  <a:lnTo>
                    <a:pt x="0" y="5"/>
                  </a:lnTo>
                  <a:lnTo>
                    <a:pt x="0" y="5"/>
                  </a:lnTo>
                  <a:lnTo>
                    <a:pt x="0" y="0"/>
                  </a:lnTo>
                  <a:lnTo>
                    <a:pt x="0" y="0"/>
                  </a:lnTo>
                  <a:close/>
                  <a:moveTo>
                    <a:pt x="0" y="5"/>
                  </a:moveTo>
                  <a:lnTo>
                    <a:pt x="0" y="5"/>
                  </a:lnTo>
                  <a:lnTo>
                    <a:pt x="5" y="5"/>
                  </a:lnTo>
                  <a:lnTo>
                    <a:pt x="5" y="5"/>
                  </a:lnTo>
                  <a:lnTo>
                    <a:pt x="5" y="5"/>
                  </a:lnTo>
                  <a:lnTo>
                    <a:pt x="0" y="5"/>
                  </a:lnTo>
                  <a:lnTo>
                    <a:pt x="0" y="5"/>
                  </a:lnTo>
                  <a:close/>
                  <a:moveTo>
                    <a:pt x="5" y="5"/>
                  </a:move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close/>
                  <a:moveTo>
                    <a:pt x="11" y="5"/>
                  </a:moveTo>
                  <a:lnTo>
                    <a:pt x="11" y="5"/>
                  </a:lnTo>
                  <a:lnTo>
                    <a:pt x="11" y="11"/>
                  </a:lnTo>
                  <a:lnTo>
                    <a:pt x="11" y="11"/>
                  </a:lnTo>
                  <a:lnTo>
                    <a:pt x="11" y="11"/>
                  </a:lnTo>
                  <a:lnTo>
                    <a:pt x="11" y="11"/>
                  </a:lnTo>
                  <a:lnTo>
                    <a:pt x="11" y="5"/>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7" y="11"/>
                  </a:lnTo>
                  <a:lnTo>
                    <a:pt x="17" y="11"/>
                  </a:lnTo>
                  <a:lnTo>
                    <a:pt x="17" y="11"/>
                  </a:lnTo>
                  <a:lnTo>
                    <a:pt x="11" y="11"/>
                  </a:lnTo>
                  <a:lnTo>
                    <a:pt x="11" y="11"/>
                  </a:lnTo>
                  <a:close/>
                  <a:moveTo>
                    <a:pt x="17" y="11"/>
                  </a:moveTo>
                  <a:lnTo>
                    <a:pt x="17" y="11"/>
                  </a:lnTo>
                  <a:lnTo>
                    <a:pt x="17" y="16"/>
                  </a:lnTo>
                  <a:lnTo>
                    <a:pt x="17" y="16"/>
                  </a:lnTo>
                  <a:lnTo>
                    <a:pt x="17" y="16"/>
                  </a:lnTo>
                  <a:lnTo>
                    <a:pt x="17" y="11"/>
                  </a:lnTo>
                  <a:lnTo>
                    <a:pt x="17" y="11"/>
                  </a:lnTo>
                  <a:close/>
                  <a:moveTo>
                    <a:pt x="17" y="16"/>
                  </a:moveTo>
                  <a:lnTo>
                    <a:pt x="17" y="16"/>
                  </a:lnTo>
                  <a:lnTo>
                    <a:pt x="17" y="16"/>
                  </a:lnTo>
                  <a:lnTo>
                    <a:pt x="17" y="16"/>
                  </a:lnTo>
                  <a:lnTo>
                    <a:pt x="17" y="16"/>
                  </a:lnTo>
                  <a:lnTo>
                    <a:pt x="17" y="16"/>
                  </a:lnTo>
                  <a:lnTo>
                    <a:pt x="17" y="16"/>
                  </a:lnTo>
                  <a:close/>
                  <a:moveTo>
                    <a:pt x="17" y="16"/>
                  </a:moveTo>
                  <a:lnTo>
                    <a:pt x="17" y="16"/>
                  </a:lnTo>
                  <a:lnTo>
                    <a:pt x="17" y="16"/>
                  </a:lnTo>
                  <a:lnTo>
                    <a:pt x="17" y="16"/>
                  </a:lnTo>
                  <a:lnTo>
                    <a:pt x="17" y="16"/>
                  </a:lnTo>
                  <a:lnTo>
                    <a:pt x="17" y="16"/>
                  </a:lnTo>
                  <a:lnTo>
                    <a:pt x="17" y="16"/>
                  </a:lnTo>
                  <a:close/>
                  <a:moveTo>
                    <a:pt x="17" y="16"/>
                  </a:moveTo>
                  <a:lnTo>
                    <a:pt x="17" y="16"/>
                  </a:lnTo>
                  <a:lnTo>
                    <a:pt x="17" y="16"/>
                  </a:lnTo>
                  <a:lnTo>
                    <a:pt x="17" y="16"/>
                  </a:lnTo>
                  <a:lnTo>
                    <a:pt x="17" y="16"/>
                  </a:lnTo>
                  <a:lnTo>
                    <a:pt x="17" y="16"/>
                  </a:lnTo>
                  <a:lnTo>
                    <a:pt x="17" y="16"/>
                  </a:lnTo>
                  <a:close/>
                  <a:moveTo>
                    <a:pt x="17" y="16"/>
                  </a:moveTo>
                  <a:lnTo>
                    <a:pt x="17" y="16"/>
                  </a:lnTo>
                  <a:lnTo>
                    <a:pt x="22" y="16"/>
                  </a:lnTo>
                  <a:lnTo>
                    <a:pt x="22" y="16"/>
                  </a:lnTo>
                  <a:lnTo>
                    <a:pt x="22" y="16"/>
                  </a:lnTo>
                  <a:lnTo>
                    <a:pt x="17" y="16"/>
                  </a:lnTo>
                  <a:lnTo>
                    <a:pt x="17" y="16"/>
                  </a:lnTo>
                  <a:close/>
                  <a:moveTo>
                    <a:pt x="22" y="16"/>
                  </a:moveTo>
                  <a:lnTo>
                    <a:pt x="22" y="16"/>
                  </a:lnTo>
                  <a:lnTo>
                    <a:pt x="22" y="16"/>
                  </a:lnTo>
                  <a:lnTo>
                    <a:pt x="22" y="16"/>
                  </a:lnTo>
                  <a:lnTo>
                    <a:pt x="22" y="16"/>
                  </a:lnTo>
                  <a:lnTo>
                    <a:pt x="22" y="16"/>
                  </a:lnTo>
                  <a:lnTo>
                    <a:pt x="22" y="16"/>
                  </a:lnTo>
                  <a:close/>
                  <a:moveTo>
                    <a:pt x="22" y="16"/>
                  </a:moveTo>
                  <a:lnTo>
                    <a:pt x="22" y="16"/>
                  </a:lnTo>
                  <a:lnTo>
                    <a:pt x="22" y="22"/>
                  </a:lnTo>
                  <a:lnTo>
                    <a:pt x="22" y="22"/>
                  </a:lnTo>
                  <a:lnTo>
                    <a:pt x="22" y="22"/>
                  </a:lnTo>
                  <a:lnTo>
                    <a:pt x="22" y="16"/>
                  </a:lnTo>
                  <a:lnTo>
                    <a:pt x="22" y="16"/>
                  </a:lnTo>
                  <a:close/>
                  <a:moveTo>
                    <a:pt x="22" y="22"/>
                  </a:moveTo>
                  <a:lnTo>
                    <a:pt x="22" y="22"/>
                  </a:lnTo>
                  <a:lnTo>
                    <a:pt x="22" y="22"/>
                  </a:lnTo>
                  <a:lnTo>
                    <a:pt x="22" y="22"/>
                  </a:lnTo>
                  <a:lnTo>
                    <a:pt x="22" y="22"/>
                  </a:lnTo>
                  <a:lnTo>
                    <a:pt x="22" y="22"/>
                  </a:lnTo>
                  <a:lnTo>
                    <a:pt x="22" y="22"/>
                  </a:lnTo>
                  <a:close/>
                  <a:moveTo>
                    <a:pt x="22" y="22"/>
                  </a:moveTo>
                  <a:lnTo>
                    <a:pt x="22" y="22"/>
                  </a:lnTo>
                  <a:lnTo>
                    <a:pt x="22" y="22"/>
                  </a:lnTo>
                  <a:lnTo>
                    <a:pt x="22" y="22"/>
                  </a:lnTo>
                  <a:lnTo>
                    <a:pt x="22" y="22"/>
                  </a:lnTo>
                  <a:lnTo>
                    <a:pt x="22" y="22"/>
                  </a:lnTo>
                  <a:lnTo>
                    <a:pt x="22"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7"/>
                  </a:lnTo>
                  <a:lnTo>
                    <a:pt x="28" y="27"/>
                  </a:lnTo>
                  <a:lnTo>
                    <a:pt x="28" y="22"/>
                  </a:lnTo>
                  <a:lnTo>
                    <a:pt x="28" y="22"/>
                  </a:lnTo>
                  <a:close/>
                  <a:moveTo>
                    <a:pt x="28" y="27"/>
                  </a:moveTo>
                  <a:lnTo>
                    <a:pt x="28" y="27"/>
                  </a:lnTo>
                  <a:lnTo>
                    <a:pt x="28" y="27"/>
                  </a:lnTo>
                  <a:lnTo>
                    <a:pt x="28" y="27"/>
                  </a:lnTo>
                  <a:lnTo>
                    <a:pt x="28" y="27"/>
                  </a:lnTo>
                  <a:lnTo>
                    <a:pt x="28" y="27"/>
                  </a:lnTo>
                  <a:lnTo>
                    <a:pt x="28" y="27"/>
                  </a:lnTo>
                  <a:close/>
                  <a:moveTo>
                    <a:pt x="28" y="27"/>
                  </a:moveTo>
                  <a:lnTo>
                    <a:pt x="28" y="27"/>
                  </a:lnTo>
                  <a:lnTo>
                    <a:pt x="33" y="27"/>
                  </a:lnTo>
                  <a:lnTo>
                    <a:pt x="33" y="27"/>
                  </a:lnTo>
                  <a:lnTo>
                    <a:pt x="33" y="27"/>
                  </a:lnTo>
                  <a:lnTo>
                    <a:pt x="28" y="27"/>
                  </a:lnTo>
                  <a:lnTo>
                    <a:pt x="28" y="27"/>
                  </a:lnTo>
                  <a:close/>
                  <a:moveTo>
                    <a:pt x="33" y="27"/>
                  </a:moveTo>
                  <a:lnTo>
                    <a:pt x="33" y="27"/>
                  </a:lnTo>
                  <a:lnTo>
                    <a:pt x="33" y="27"/>
                  </a:lnTo>
                  <a:lnTo>
                    <a:pt x="33" y="27"/>
                  </a:lnTo>
                  <a:lnTo>
                    <a:pt x="33" y="27"/>
                  </a:lnTo>
                  <a:lnTo>
                    <a:pt x="33" y="27"/>
                  </a:lnTo>
                  <a:lnTo>
                    <a:pt x="33" y="27"/>
                  </a:lnTo>
                  <a:close/>
                  <a:moveTo>
                    <a:pt x="33" y="27"/>
                  </a:moveTo>
                  <a:lnTo>
                    <a:pt x="33" y="27"/>
                  </a:lnTo>
                  <a:lnTo>
                    <a:pt x="33" y="27"/>
                  </a:lnTo>
                  <a:lnTo>
                    <a:pt x="33" y="27"/>
                  </a:lnTo>
                  <a:lnTo>
                    <a:pt x="33" y="27"/>
                  </a:lnTo>
                  <a:lnTo>
                    <a:pt x="33" y="27"/>
                  </a:lnTo>
                  <a:lnTo>
                    <a:pt x="33" y="27"/>
                  </a:lnTo>
                  <a:close/>
                  <a:moveTo>
                    <a:pt x="33" y="27"/>
                  </a:moveTo>
                  <a:lnTo>
                    <a:pt x="33" y="27"/>
                  </a:lnTo>
                  <a:lnTo>
                    <a:pt x="33" y="27"/>
                  </a:lnTo>
                  <a:lnTo>
                    <a:pt x="33" y="27"/>
                  </a:lnTo>
                  <a:lnTo>
                    <a:pt x="33" y="27"/>
                  </a:lnTo>
                  <a:lnTo>
                    <a:pt x="33" y="27"/>
                  </a:lnTo>
                  <a:lnTo>
                    <a:pt x="33" y="27"/>
                  </a:lnTo>
                  <a:close/>
                  <a:moveTo>
                    <a:pt x="33" y="27"/>
                  </a:moveTo>
                  <a:lnTo>
                    <a:pt x="33" y="27"/>
                  </a:lnTo>
                  <a:lnTo>
                    <a:pt x="33" y="33"/>
                  </a:lnTo>
                  <a:lnTo>
                    <a:pt x="33" y="33"/>
                  </a:lnTo>
                  <a:lnTo>
                    <a:pt x="33" y="33"/>
                  </a:lnTo>
                  <a:lnTo>
                    <a:pt x="33" y="27"/>
                  </a:lnTo>
                  <a:lnTo>
                    <a:pt x="33" y="27"/>
                  </a:lnTo>
                  <a:close/>
                  <a:moveTo>
                    <a:pt x="33" y="33"/>
                  </a:moveTo>
                  <a:lnTo>
                    <a:pt x="39" y="33"/>
                  </a:lnTo>
                  <a:lnTo>
                    <a:pt x="39" y="33"/>
                  </a:lnTo>
                  <a:lnTo>
                    <a:pt x="39" y="33"/>
                  </a:lnTo>
                  <a:lnTo>
                    <a:pt x="39" y="33"/>
                  </a:lnTo>
                  <a:lnTo>
                    <a:pt x="33" y="33"/>
                  </a:lnTo>
                  <a:lnTo>
                    <a:pt x="33"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44" y="33"/>
                  </a:lnTo>
                  <a:lnTo>
                    <a:pt x="44" y="33"/>
                  </a:lnTo>
                  <a:lnTo>
                    <a:pt x="39" y="33"/>
                  </a:lnTo>
                  <a:lnTo>
                    <a:pt x="39" y="33"/>
                  </a:lnTo>
                  <a:lnTo>
                    <a:pt x="39" y="33"/>
                  </a:lnTo>
                  <a:close/>
                  <a:moveTo>
                    <a:pt x="44" y="38"/>
                  </a:moveTo>
                  <a:lnTo>
                    <a:pt x="44" y="38"/>
                  </a:lnTo>
                  <a:lnTo>
                    <a:pt x="44" y="38"/>
                  </a:lnTo>
                  <a:lnTo>
                    <a:pt x="44" y="38"/>
                  </a:lnTo>
                  <a:lnTo>
                    <a:pt x="44" y="38"/>
                  </a:lnTo>
                  <a:lnTo>
                    <a:pt x="44" y="38"/>
                  </a:lnTo>
                  <a:lnTo>
                    <a:pt x="44" y="38"/>
                  </a:lnTo>
                  <a:close/>
                  <a:moveTo>
                    <a:pt x="44" y="38"/>
                  </a:moveTo>
                  <a:lnTo>
                    <a:pt x="44" y="38"/>
                  </a:lnTo>
                  <a:lnTo>
                    <a:pt x="44" y="38"/>
                  </a:lnTo>
                  <a:lnTo>
                    <a:pt x="44" y="38"/>
                  </a:lnTo>
                  <a:lnTo>
                    <a:pt x="44" y="38"/>
                  </a:lnTo>
                  <a:lnTo>
                    <a:pt x="44" y="38"/>
                  </a:lnTo>
                  <a:lnTo>
                    <a:pt x="44" y="38"/>
                  </a:lnTo>
                  <a:close/>
                  <a:moveTo>
                    <a:pt x="44" y="38"/>
                  </a:moveTo>
                  <a:lnTo>
                    <a:pt x="44" y="38"/>
                  </a:lnTo>
                  <a:lnTo>
                    <a:pt x="44" y="38"/>
                  </a:lnTo>
                  <a:lnTo>
                    <a:pt x="44" y="38"/>
                  </a:lnTo>
                  <a:lnTo>
                    <a:pt x="44" y="38"/>
                  </a:lnTo>
                  <a:lnTo>
                    <a:pt x="44" y="38"/>
                  </a:lnTo>
                  <a:lnTo>
                    <a:pt x="44" y="38"/>
                  </a:lnTo>
                  <a:close/>
                  <a:moveTo>
                    <a:pt x="44" y="38"/>
                  </a:moveTo>
                  <a:lnTo>
                    <a:pt x="44" y="38"/>
                  </a:lnTo>
                  <a:lnTo>
                    <a:pt x="44" y="38"/>
                  </a:lnTo>
                  <a:lnTo>
                    <a:pt x="44" y="38"/>
                  </a:lnTo>
                  <a:lnTo>
                    <a:pt x="44" y="38"/>
                  </a:lnTo>
                  <a:lnTo>
                    <a:pt x="44" y="38"/>
                  </a:lnTo>
                  <a:lnTo>
                    <a:pt x="44" y="38"/>
                  </a:lnTo>
                  <a:close/>
                  <a:moveTo>
                    <a:pt x="44" y="38"/>
                  </a:moveTo>
                  <a:lnTo>
                    <a:pt x="44" y="38"/>
                  </a:lnTo>
                  <a:lnTo>
                    <a:pt x="50" y="38"/>
                  </a:lnTo>
                  <a:lnTo>
                    <a:pt x="50" y="38"/>
                  </a:lnTo>
                  <a:lnTo>
                    <a:pt x="50" y="38"/>
                  </a:lnTo>
                  <a:lnTo>
                    <a:pt x="44" y="38"/>
                  </a:lnTo>
                  <a:lnTo>
                    <a:pt x="44" y="38"/>
                  </a:lnTo>
                  <a:close/>
                  <a:moveTo>
                    <a:pt x="50" y="38"/>
                  </a:moveTo>
                  <a:lnTo>
                    <a:pt x="50" y="38"/>
                  </a:lnTo>
                  <a:lnTo>
                    <a:pt x="50" y="44"/>
                  </a:lnTo>
                  <a:lnTo>
                    <a:pt x="50" y="44"/>
                  </a:lnTo>
                  <a:lnTo>
                    <a:pt x="50" y="44"/>
                  </a:lnTo>
                  <a:lnTo>
                    <a:pt x="50" y="38"/>
                  </a:lnTo>
                  <a:lnTo>
                    <a:pt x="50" y="38"/>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5" y="44"/>
                  </a:moveTo>
                  <a:lnTo>
                    <a:pt x="55" y="44"/>
                  </a:lnTo>
                  <a:lnTo>
                    <a:pt x="55" y="44"/>
                  </a:lnTo>
                  <a:lnTo>
                    <a:pt x="55" y="44"/>
                  </a:lnTo>
                  <a:lnTo>
                    <a:pt x="55" y="44"/>
                  </a:lnTo>
                  <a:lnTo>
                    <a:pt x="55" y="44"/>
                  </a:lnTo>
                  <a:lnTo>
                    <a:pt x="55" y="44"/>
                  </a:lnTo>
                  <a:close/>
                  <a:moveTo>
                    <a:pt x="55" y="44"/>
                  </a:moveTo>
                  <a:lnTo>
                    <a:pt x="55" y="44"/>
                  </a:lnTo>
                  <a:lnTo>
                    <a:pt x="55" y="44"/>
                  </a:lnTo>
                  <a:lnTo>
                    <a:pt x="55" y="44"/>
                  </a:lnTo>
                  <a:lnTo>
                    <a:pt x="55" y="44"/>
                  </a:lnTo>
                  <a:lnTo>
                    <a:pt x="55" y="44"/>
                  </a:lnTo>
                  <a:lnTo>
                    <a:pt x="55" y="44"/>
                  </a:lnTo>
                  <a:close/>
                  <a:moveTo>
                    <a:pt x="55" y="49"/>
                  </a:moveTo>
                  <a:lnTo>
                    <a:pt x="55" y="49"/>
                  </a:lnTo>
                  <a:lnTo>
                    <a:pt x="55" y="49"/>
                  </a:lnTo>
                  <a:lnTo>
                    <a:pt x="55" y="49"/>
                  </a:lnTo>
                  <a:lnTo>
                    <a:pt x="55" y="49"/>
                  </a:lnTo>
                  <a:lnTo>
                    <a:pt x="55" y="49"/>
                  </a:lnTo>
                  <a:lnTo>
                    <a:pt x="55" y="49"/>
                  </a:lnTo>
                  <a:close/>
                  <a:moveTo>
                    <a:pt x="55" y="49"/>
                  </a:moveTo>
                  <a:lnTo>
                    <a:pt x="55" y="49"/>
                  </a:lnTo>
                  <a:lnTo>
                    <a:pt x="55" y="49"/>
                  </a:lnTo>
                  <a:lnTo>
                    <a:pt x="55" y="49"/>
                  </a:lnTo>
                  <a:lnTo>
                    <a:pt x="55" y="49"/>
                  </a:lnTo>
                  <a:lnTo>
                    <a:pt x="55" y="49"/>
                  </a:lnTo>
                  <a:lnTo>
                    <a:pt x="55" y="49"/>
                  </a:lnTo>
                  <a:close/>
                  <a:moveTo>
                    <a:pt x="55" y="49"/>
                  </a:moveTo>
                  <a:lnTo>
                    <a:pt x="55" y="49"/>
                  </a:lnTo>
                  <a:lnTo>
                    <a:pt x="61" y="49"/>
                  </a:lnTo>
                  <a:lnTo>
                    <a:pt x="61" y="49"/>
                  </a:lnTo>
                  <a:lnTo>
                    <a:pt x="61" y="49"/>
                  </a:lnTo>
                  <a:lnTo>
                    <a:pt x="55" y="49"/>
                  </a:lnTo>
                  <a:lnTo>
                    <a:pt x="55" y="49"/>
                  </a:lnTo>
                  <a:close/>
                  <a:moveTo>
                    <a:pt x="61" y="49"/>
                  </a:moveTo>
                  <a:lnTo>
                    <a:pt x="61" y="49"/>
                  </a:lnTo>
                  <a:lnTo>
                    <a:pt x="61" y="49"/>
                  </a:lnTo>
                  <a:lnTo>
                    <a:pt x="61" y="49"/>
                  </a:lnTo>
                  <a:lnTo>
                    <a:pt x="61" y="49"/>
                  </a:lnTo>
                  <a:lnTo>
                    <a:pt x="61" y="49"/>
                  </a:lnTo>
                  <a:lnTo>
                    <a:pt x="61" y="49"/>
                  </a:lnTo>
                  <a:close/>
                  <a:moveTo>
                    <a:pt x="61" y="49"/>
                  </a:moveTo>
                  <a:lnTo>
                    <a:pt x="61" y="49"/>
                  </a:lnTo>
                  <a:lnTo>
                    <a:pt x="61" y="49"/>
                  </a:lnTo>
                  <a:lnTo>
                    <a:pt x="61" y="49"/>
                  </a:lnTo>
                  <a:lnTo>
                    <a:pt x="61" y="49"/>
                  </a:lnTo>
                  <a:lnTo>
                    <a:pt x="61" y="49"/>
                  </a:lnTo>
                  <a:lnTo>
                    <a:pt x="61" y="49"/>
                  </a:lnTo>
                  <a:close/>
                  <a:moveTo>
                    <a:pt x="61" y="49"/>
                  </a:moveTo>
                  <a:lnTo>
                    <a:pt x="61" y="49"/>
                  </a:lnTo>
                  <a:lnTo>
                    <a:pt x="61" y="55"/>
                  </a:lnTo>
                  <a:lnTo>
                    <a:pt x="61" y="55"/>
                  </a:lnTo>
                  <a:lnTo>
                    <a:pt x="61" y="55"/>
                  </a:lnTo>
                  <a:lnTo>
                    <a:pt x="61" y="49"/>
                  </a:lnTo>
                  <a:lnTo>
                    <a:pt x="61" y="49"/>
                  </a:lnTo>
                  <a:close/>
                  <a:moveTo>
                    <a:pt x="61" y="55"/>
                  </a:moveTo>
                  <a:lnTo>
                    <a:pt x="61" y="55"/>
                  </a:lnTo>
                  <a:lnTo>
                    <a:pt x="61" y="55"/>
                  </a:lnTo>
                  <a:lnTo>
                    <a:pt x="61" y="55"/>
                  </a:lnTo>
                  <a:lnTo>
                    <a:pt x="61" y="55"/>
                  </a:lnTo>
                  <a:lnTo>
                    <a:pt x="61" y="55"/>
                  </a:lnTo>
                  <a:lnTo>
                    <a:pt x="61" y="5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2" name="Freeform 3105"/>
            <p:cNvSpPr>
              <a:spLocks noEditPoints="1"/>
            </p:cNvSpPr>
            <p:nvPr/>
          </p:nvSpPr>
          <p:spPr bwMode="auto">
            <a:xfrm>
              <a:off x="2981326" y="3262313"/>
              <a:ext cx="96838" cy="87313"/>
            </a:xfrm>
            <a:custGeom>
              <a:avLst/>
              <a:gdLst>
                <a:gd name="T0" fmla="*/ 0 w 61"/>
                <a:gd name="T1" fmla="*/ 0 h 55"/>
                <a:gd name="T2" fmla="*/ 0 w 61"/>
                <a:gd name="T3" fmla="*/ 0 h 55"/>
                <a:gd name="T4" fmla="*/ 0 w 61"/>
                <a:gd name="T5" fmla="*/ 5 h 55"/>
                <a:gd name="T6" fmla="*/ 5 w 61"/>
                <a:gd name="T7" fmla="*/ 5 h 55"/>
                <a:gd name="T8" fmla="*/ 5 w 61"/>
                <a:gd name="T9" fmla="*/ 5 h 55"/>
                <a:gd name="T10" fmla="*/ 5 w 61"/>
                <a:gd name="T11" fmla="*/ 5 h 55"/>
                <a:gd name="T12" fmla="*/ 5 w 61"/>
                <a:gd name="T13" fmla="*/ 5 h 55"/>
                <a:gd name="T14" fmla="*/ 5 w 61"/>
                <a:gd name="T15" fmla="*/ 5 h 55"/>
                <a:gd name="T16" fmla="*/ 5 w 61"/>
                <a:gd name="T17" fmla="*/ 5 h 55"/>
                <a:gd name="T18" fmla="*/ 11 w 61"/>
                <a:gd name="T19" fmla="*/ 11 h 55"/>
                <a:gd name="T20" fmla="*/ 11 w 61"/>
                <a:gd name="T21" fmla="*/ 11 h 55"/>
                <a:gd name="T22" fmla="*/ 11 w 61"/>
                <a:gd name="T23" fmla="*/ 11 h 55"/>
                <a:gd name="T24" fmla="*/ 11 w 61"/>
                <a:gd name="T25" fmla="*/ 11 h 55"/>
                <a:gd name="T26" fmla="*/ 11 w 61"/>
                <a:gd name="T27" fmla="*/ 11 h 55"/>
                <a:gd name="T28" fmla="*/ 11 w 61"/>
                <a:gd name="T29" fmla="*/ 11 h 55"/>
                <a:gd name="T30" fmla="*/ 17 w 61"/>
                <a:gd name="T31" fmla="*/ 16 h 55"/>
                <a:gd name="T32" fmla="*/ 17 w 61"/>
                <a:gd name="T33" fmla="*/ 16 h 55"/>
                <a:gd name="T34" fmla="*/ 17 w 61"/>
                <a:gd name="T35" fmla="*/ 16 h 55"/>
                <a:gd name="T36" fmla="*/ 17 w 61"/>
                <a:gd name="T37" fmla="*/ 16 h 55"/>
                <a:gd name="T38" fmla="*/ 17 w 61"/>
                <a:gd name="T39" fmla="*/ 16 h 55"/>
                <a:gd name="T40" fmla="*/ 17 w 61"/>
                <a:gd name="T41" fmla="*/ 16 h 55"/>
                <a:gd name="T42" fmla="*/ 22 w 61"/>
                <a:gd name="T43" fmla="*/ 16 h 55"/>
                <a:gd name="T44" fmla="*/ 22 w 61"/>
                <a:gd name="T45" fmla="*/ 22 h 55"/>
                <a:gd name="T46" fmla="*/ 22 w 61"/>
                <a:gd name="T47" fmla="*/ 22 h 55"/>
                <a:gd name="T48" fmla="*/ 22 w 61"/>
                <a:gd name="T49" fmla="*/ 22 h 55"/>
                <a:gd name="T50" fmla="*/ 28 w 61"/>
                <a:gd name="T51" fmla="*/ 22 h 55"/>
                <a:gd name="T52" fmla="*/ 28 w 61"/>
                <a:gd name="T53" fmla="*/ 22 h 55"/>
                <a:gd name="T54" fmla="*/ 28 w 61"/>
                <a:gd name="T55" fmla="*/ 22 h 55"/>
                <a:gd name="T56" fmla="*/ 28 w 61"/>
                <a:gd name="T57" fmla="*/ 22 h 55"/>
                <a:gd name="T58" fmla="*/ 28 w 61"/>
                <a:gd name="T59" fmla="*/ 27 h 55"/>
                <a:gd name="T60" fmla="*/ 33 w 61"/>
                <a:gd name="T61" fmla="*/ 27 h 55"/>
                <a:gd name="T62" fmla="*/ 33 w 61"/>
                <a:gd name="T63" fmla="*/ 27 h 55"/>
                <a:gd name="T64" fmla="*/ 33 w 61"/>
                <a:gd name="T65" fmla="*/ 27 h 55"/>
                <a:gd name="T66" fmla="*/ 33 w 61"/>
                <a:gd name="T67" fmla="*/ 27 h 55"/>
                <a:gd name="T68" fmla="*/ 33 w 61"/>
                <a:gd name="T69" fmla="*/ 27 h 55"/>
                <a:gd name="T70" fmla="*/ 33 w 61"/>
                <a:gd name="T71" fmla="*/ 27 h 55"/>
                <a:gd name="T72" fmla="*/ 39 w 61"/>
                <a:gd name="T73" fmla="*/ 33 h 55"/>
                <a:gd name="T74" fmla="*/ 39 w 61"/>
                <a:gd name="T75" fmla="*/ 33 h 55"/>
                <a:gd name="T76" fmla="*/ 39 w 61"/>
                <a:gd name="T77" fmla="*/ 33 h 55"/>
                <a:gd name="T78" fmla="*/ 39 w 61"/>
                <a:gd name="T79" fmla="*/ 33 h 55"/>
                <a:gd name="T80" fmla="*/ 39 w 61"/>
                <a:gd name="T81" fmla="*/ 33 h 55"/>
                <a:gd name="T82" fmla="*/ 39 w 61"/>
                <a:gd name="T83" fmla="*/ 33 h 55"/>
                <a:gd name="T84" fmla="*/ 44 w 61"/>
                <a:gd name="T85" fmla="*/ 38 h 55"/>
                <a:gd name="T86" fmla="*/ 44 w 61"/>
                <a:gd name="T87" fmla="*/ 38 h 55"/>
                <a:gd name="T88" fmla="*/ 44 w 61"/>
                <a:gd name="T89" fmla="*/ 38 h 55"/>
                <a:gd name="T90" fmla="*/ 44 w 61"/>
                <a:gd name="T91" fmla="*/ 38 h 55"/>
                <a:gd name="T92" fmla="*/ 44 w 61"/>
                <a:gd name="T93" fmla="*/ 38 h 55"/>
                <a:gd name="T94" fmla="*/ 50 w 61"/>
                <a:gd name="T95" fmla="*/ 38 h 55"/>
                <a:gd name="T96" fmla="*/ 50 w 61"/>
                <a:gd name="T97" fmla="*/ 38 h 55"/>
                <a:gd name="T98" fmla="*/ 50 w 61"/>
                <a:gd name="T99" fmla="*/ 44 h 55"/>
                <a:gd name="T100" fmla="*/ 50 w 61"/>
                <a:gd name="T101" fmla="*/ 44 h 55"/>
                <a:gd name="T102" fmla="*/ 50 w 61"/>
                <a:gd name="T103" fmla="*/ 44 h 55"/>
                <a:gd name="T104" fmla="*/ 55 w 61"/>
                <a:gd name="T105" fmla="*/ 44 h 55"/>
                <a:gd name="T106" fmla="*/ 55 w 61"/>
                <a:gd name="T107" fmla="*/ 44 h 55"/>
                <a:gd name="T108" fmla="*/ 55 w 61"/>
                <a:gd name="T109" fmla="*/ 49 h 55"/>
                <a:gd name="T110" fmla="*/ 55 w 61"/>
                <a:gd name="T111" fmla="*/ 49 h 55"/>
                <a:gd name="T112" fmla="*/ 55 w 61"/>
                <a:gd name="T113" fmla="*/ 49 h 55"/>
                <a:gd name="T114" fmla="*/ 55 w 61"/>
                <a:gd name="T115" fmla="*/ 49 h 55"/>
                <a:gd name="T116" fmla="*/ 61 w 61"/>
                <a:gd name="T117" fmla="*/ 49 h 55"/>
                <a:gd name="T118" fmla="*/ 61 w 61"/>
                <a:gd name="T119" fmla="*/ 49 h 55"/>
                <a:gd name="T120" fmla="*/ 61 w 61"/>
                <a:gd name="T121" fmla="*/ 49 h 55"/>
                <a:gd name="T122" fmla="*/ 61 w 61"/>
                <a:gd name="T123" fmla="*/ 55 h 55"/>
                <a:gd name="T124" fmla="*/ 61 w 61"/>
                <a:gd name="T12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55">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0" y="5"/>
                  </a:lnTo>
                  <a:lnTo>
                    <a:pt x="0" y="5"/>
                  </a:lnTo>
                  <a:lnTo>
                    <a:pt x="0" y="5"/>
                  </a:lnTo>
                  <a:lnTo>
                    <a:pt x="0" y="0"/>
                  </a:lnTo>
                  <a:lnTo>
                    <a:pt x="0" y="0"/>
                  </a:lnTo>
                  <a:close/>
                  <a:moveTo>
                    <a:pt x="0" y="5"/>
                  </a:moveTo>
                  <a:lnTo>
                    <a:pt x="0" y="5"/>
                  </a:lnTo>
                  <a:lnTo>
                    <a:pt x="5" y="5"/>
                  </a:lnTo>
                  <a:lnTo>
                    <a:pt x="5" y="5"/>
                  </a:lnTo>
                  <a:lnTo>
                    <a:pt x="5" y="5"/>
                  </a:lnTo>
                  <a:lnTo>
                    <a:pt x="0" y="5"/>
                  </a:lnTo>
                  <a:lnTo>
                    <a:pt x="0" y="5"/>
                  </a:lnTo>
                  <a:close/>
                  <a:moveTo>
                    <a:pt x="5" y="5"/>
                  </a:move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close/>
                  <a:moveTo>
                    <a:pt x="11" y="5"/>
                  </a:moveTo>
                  <a:lnTo>
                    <a:pt x="11" y="5"/>
                  </a:lnTo>
                  <a:lnTo>
                    <a:pt x="11" y="11"/>
                  </a:lnTo>
                  <a:lnTo>
                    <a:pt x="11" y="11"/>
                  </a:lnTo>
                  <a:lnTo>
                    <a:pt x="11" y="11"/>
                  </a:lnTo>
                  <a:lnTo>
                    <a:pt x="11" y="11"/>
                  </a:lnTo>
                  <a:lnTo>
                    <a:pt x="11" y="5"/>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7" y="11"/>
                  </a:lnTo>
                  <a:lnTo>
                    <a:pt x="17" y="11"/>
                  </a:lnTo>
                  <a:lnTo>
                    <a:pt x="17" y="11"/>
                  </a:lnTo>
                  <a:lnTo>
                    <a:pt x="11" y="11"/>
                  </a:lnTo>
                  <a:lnTo>
                    <a:pt x="11" y="11"/>
                  </a:lnTo>
                  <a:close/>
                  <a:moveTo>
                    <a:pt x="17" y="11"/>
                  </a:moveTo>
                  <a:lnTo>
                    <a:pt x="17" y="11"/>
                  </a:lnTo>
                  <a:lnTo>
                    <a:pt x="17" y="11"/>
                  </a:lnTo>
                  <a:lnTo>
                    <a:pt x="17" y="16"/>
                  </a:lnTo>
                  <a:lnTo>
                    <a:pt x="17" y="16"/>
                  </a:lnTo>
                  <a:lnTo>
                    <a:pt x="17" y="11"/>
                  </a:lnTo>
                  <a:lnTo>
                    <a:pt x="17" y="11"/>
                  </a:lnTo>
                  <a:close/>
                  <a:moveTo>
                    <a:pt x="17" y="16"/>
                  </a:moveTo>
                  <a:lnTo>
                    <a:pt x="17" y="16"/>
                  </a:lnTo>
                  <a:lnTo>
                    <a:pt x="17" y="16"/>
                  </a:lnTo>
                  <a:lnTo>
                    <a:pt x="17" y="16"/>
                  </a:lnTo>
                  <a:lnTo>
                    <a:pt x="17" y="16"/>
                  </a:lnTo>
                  <a:lnTo>
                    <a:pt x="17" y="16"/>
                  </a:lnTo>
                  <a:lnTo>
                    <a:pt x="17" y="16"/>
                  </a:lnTo>
                  <a:close/>
                  <a:moveTo>
                    <a:pt x="17" y="16"/>
                  </a:moveTo>
                  <a:lnTo>
                    <a:pt x="17" y="16"/>
                  </a:lnTo>
                  <a:lnTo>
                    <a:pt x="17" y="16"/>
                  </a:lnTo>
                  <a:lnTo>
                    <a:pt x="17" y="16"/>
                  </a:lnTo>
                  <a:lnTo>
                    <a:pt x="17" y="16"/>
                  </a:lnTo>
                  <a:lnTo>
                    <a:pt x="17" y="16"/>
                  </a:lnTo>
                  <a:lnTo>
                    <a:pt x="17" y="16"/>
                  </a:lnTo>
                  <a:close/>
                  <a:moveTo>
                    <a:pt x="17" y="16"/>
                  </a:moveTo>
                  <a:lnTo>
                    <a:pt x="17" y="16"/>
                  </a:lnTo>
                  <a:lnTo>
                    <a:pt x="17" y="16"/>
                  </a:lnTo>
                  <a:lnTo>
                    <a:pt x="17" y="16"/>
                  </a:lnTo>
                  <a:lnTo>
                    <a:pt x="17" y="16"/>
                  </a:lnTo>
                  <a:lnTo>
                    <a:pt x="17" y="16"/>
                  </a:lnTo>
                  <a:lnTo>
                    <a:pt x="17" y="16"/>
                  </a:lnTo>
                  <a:close/>
                  <a:moveTo>
                    <a:pt x="17" y="16"/>
                  </a:moveTo>
                  <a:lnTo>
                    <a:pt x="17" y="16"/>
                  </a:lnTo>
                  <a:lnTo>
                    <a:pt x="22" y="16"/>
                  </a:lnTo>
                  <a:lnTo>
                    <a:pt x="22" y="16"/>
                  </a:lnTo>
                  <a:lnTo>
                    <a:pt x="22" y="16"/>
                  </a:lnTo>
                  <a:lnTo>
                    <a:pt x="17" y="16"/>
                  </a:lnTo>
                  <a:lnTo>
                    <a:pt x="17" y="16"/>
                  </a:lnTo>
                  <a:close/>
                  <a:moveTo>
                    <a:pt x="22" y="16"/>
                  </a:moveTo>
                  <a:lnTo>
                    <a:pt x="22" y="16"/>
                  </a:lnTo>
                  <a:lnTo>
                    <a:pt x="22" y="16"/>
                  </a:lnTo>
                  <a:lnTo>
                    <a:pt x="22" y="16"/>
                  </a:lnTo>
                  <a:lnTo>
                    <a:pt x="22" y="16"/>
                  </a:lnTo>
                  <a:lnTo>
                    <a:pt x="22" y="16"/>
                  </a:lnTo>
                  <a:lnTo>
                    <a:pt x="22" y="16"/>
                  </a:lnTo>
                  <a:close/>
                  <a:moveTo>
                    <a:pt x="22" y="16"/>
                  </a:moveTo>
                  <a:lnTo>
                    <a:pt x="22" y="16"/>
                  </a:lnTo>
                  <a:lnTo>
                    <a:pt x="22" y="22"/>
                  </a:lnTo>
                  <a:lnTo>
                    <a:pt x="22" y="22"/>
                  </a:lnTo>
                  <a:lnTo>
                    <a:pt x="22" y="22"/>
                  </a:lnTo>
                  <a:lnTo>
                    <a:pt x="22" y="22"/>
                  </a:lnTo>
                  <a:lnTo>
                    <a:pt x="22" y="16"/>
                  </a:lnTo>
                  <a:close/>
                  <a:moveTo>
                    <a:pt x="22" y="22"/>
                  </a:moveTo>
                  <a:lnTo>
                    <a:pt x="22" y="22"/>
                  </a:lnTo>
                  <a:lnTo>
                    <a:pt x="22" y="22"/>
                  </a:lnTo>
                  <a:lnTo>
                    <a:pt x="22" y="22"/>
                  </a:lnTo>
                  <a:lnTo>
                    <a:pt x="22" y="22"/>
                  </a:lnTo>
                  <a:lnTo>
                    <a:pt x="22" y="22"/>
                  </a:lnTo>
                  <a:lnTo>
                    <a:pt x="22" y="22"/>
                  </a:lnTo>
                  <a:close/>
                  <a:moveTo>
                    <a:pt x="22" y="22"/>
                  </a:moveTo>
                  <a:lnTo>
                    <a:pt x="22" y="22"/>
                  </a:lnTo>
                  <a:lnTo>
                    <a:pt x="22" y="22"/>
                  </a:lnTo>
                  <a:lnTo>
                    <a:pt x="22" y="22"/>
                  </a:lnTo>
                  <a:lnTo>
                    <a:pt x="22" y="22"/>
                  </a:lnTo>
                  <a:lnTo>
                    <a:pt x="22" y="22"/>
                  </a:lnTo>
                  <a:lnTo>
                    <a:pt x="22"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7"/>
                  </a:lnTo>
                  <a:lnTo>
                    <a:pt x="28" y="27"/>
                  </a:lnTo>
                  <a:lnTo>
                    <a:pt x="28" y="22"/>
                  </a:lnTo>
                  <a:lnTo>
                    <a:pt x="28" y="22"/>
                  </a:lnTo>
                  <a:close/>
                  <a:moveTo>
                    <a:pt x="28" y="27"/>
                  </a:moveTo>
                  <a:lnTo>
                    <a:pt x="28" y="27"/>
                  </a:lnTo>
                  <a:lnTo>
                    <a:pt x="28" y="27"/>
                  </a:lnTo>
                  <a:lnTo>
                    <a:pt x="28" y="27"/>
                  </a:lnTo>
                  <a:lnTo>
                    <a:pt x="28" y="27"/>
                  </a:lnTo>
                  <a:lnTo>
                    <a:pt x="28" y="27"/>
                  </a:lnTo>
                  <a:lnTo>
                    <a:pt x="28" y="27"/>
                  </a:lnTo>
                  <a:close/>
                  <a:moveTo>
                    <a:pt x="28" y="27"/>
                  </a:moveTo>
                  <a:lnTo>
                    <a:pt x="28" y="27"/>
                  </a:lnTo>
                  <a:lnTo>
                    <a:pt x="33" y="27"/>
                  </a:lnTo>
                  <a:lnTo>
                    <a:pt x="33" y="27"/>
                  </a:lnTo>
                  <a:lnTo>
                    <a:pt x="33" y="27"/>
                  </a:lnTo>
                  <a:lnTo>
                    <a:pt x="28" y="27"/>
                  </a:lnTo>
                  <a:lnTo>
                    <a:pt x="28" y="27"/>
                  </a:lnTo>
                  <a:close/>
                  <a:moveTo>
                    <a:pt x="33" y="27"/>
                  </a:moveTo>
                  <a:lnTo>
                    <a:pt x="33" y="27"/>
                  </a:lnTo>
                  <a:lnTo>
                    <a:pt x="33" y="27"/>
                  </a:lnTo>
                  <a:lnTo>
                    <a:pt x="33" y="27"/>
                  </a:lnTo>
                  <a:lnTo>
                    <a:pt x="33" y="27"/>
                  </a:lnTo>
                  <a:lnTo>
                    <a:pt x="33" y="27"/>
                  </a:lnTo>
                  <a:lnTo>
                    <a:pt x="33" y="27"/>
                  </a:lnTo>
                  <a:close/>
                  <a:moveTo>
                    <a:pt x="33" y="27"/>
                  </a:moveTo>
                  <a:lnTo>
                    <a:pt x="33" y="27"/>
                  </a:lnTo>
                  <a:lnTo>
                    <a:pt x="33" y="27"/>
                  </a:lnTo>
                  <a:lnTo>
                    <a:pt x="33" y="27"/>
                  </a:lnTo>
                  <a:lnTo>
                    <a:pt x="33" y="27"/>
                  </a:lnTo>
                  <a:lnTo>
                    <a:pt x="33" y="27"/>
                  </a:lnTo>
                  <a:lnTo>
                    <a:pt x="33" y="27"/>
                  </a:lnTo>
                  <a:close/>
                  <a:moveTo>
                    <a:pt x="33" y="27"/>
                  </a:moveTo>
                  <a:lnTo>
                    <a:pt x="33" y="27"/>
                  </a:lnTo>
                  <a:lnTo>
                    <a:pt x="33" y="27"/>
                  </a:lnTo>
                  <a:lnTo>
                    <a:pt x="33" y="27"/>
                  </a:lnTo>
                  <a:lnTo>
                    <a:pt x="33" y="27"/>
                  </a:lnTo>
                  <a:lnTo>
                    <a:pt x="33" y="27"/>
                  </a:lnTo>
                  <a:lnTo>
                    <a:pt x="33" y="27"/>
                  </a:lnTo>
                  <a:close/>
                  <a:moveTo>
                    <a:pt x="33" y="27"/>
                  </a:moveTo>
                  <a:lnTo>
                    <a:pt x="33" y="27"/>
                  </a:lnTo>
                  <a:lnTo>
                    <a:pt x="33" y="33"/>
                  </a:lnTo>
                  <a:lnTo>
                    <a:pt x="33" y="33"/>
                  </a:lnTo>
                  <a:lnTo>
                    <a:pt x="33" y="33"/>
                  </a:lnTo>
                  <a:lnTo>
                    <a:pt x="33" y="27"/>
                  </a:lnTo>
                  <a:lnTo>
                    <a:pt x="33" y="27"/>
                  </a:lnTo>
                  <a:close/>
                  <a:moveTo>
                    <a:pt x="33" y="33"/>
                  </a:moveTo>
                  <a:lnTo>
                    <a:pt x="39" y="33"/>
                  </a:lnTo>
                  <a:lnTo>
                    <a:pt x="39" y="33"/>
                  </a:lnTo>
                  <a:lnTo>
                    <a:pt x="39" y="33"/>
                  </a:lnTo>
                  <a:lnTo>
                    <a:pt x="39" y="33"/>
                  </a:lnTo>
                  <a:lnTo>
                    <a:pt x="33" y="33"/>
                  </a:lnTo>
                  <a:lnTo>
                    <a:pt x="33"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44" y="33"/>
                  </a:lnTo>
                  <a:lnTo>
                    <a:pt x="44" y="38"/>
                  </a:lnTo>
                  <a:lnTo>
                    <a:pt x="39" y="38"/>
                  </a:lnTo>
                  <a:lnTo>
                    <a:pt x="39" y="33"/>
                  </a:lnTo>
                  <a:lnTo>
                    <a:pt x="39" y="33"/>
                  </a:lnTo>
                  <a:close/>
                  <a:moveTo>
                    <a:pt x="44" y="38"/>
                  </a:moveTo>
                  <a:lnTo>
                    <a:pt x="44" y="38"/>
                  </a:lnTo>
                  <a:lnTo>
                    <a:pt x="44" y="38"/>
                  </a:lnTo>
                  <a:lnTo>
                    <a:pt x="44" y="38"/>
                  </a:lnTo>
                  <a:lnTo>
                    <a:pt x="44" y="38"/>
                  </a:lnTo>
                  <a:lnTo>
                    <a:pt x="44" y="38"/>
                  </a:lnTo>
                  <a:lnTo>
                    <a:pt x="44" y="38"/>
                  </a:lnTo>
                  <a:close/>
                  <a:moveTo>
                    <a:pt x="44" y="38"/>
                  </a:moveTo>
                  <a:lnTo>
                    <a:pt x="44" y="38"/>
                  </a:lnTo>
                  <a:lnTo>
                    <a:pt x="44" y="38"/>
                  </a:lnTo>
                  <a:lnTo>
                    <a:pt x="44" y="38"/>
                  </a:lnTo>
                  <a:lnTo>
                    <a:pt x="44" y="38"/>
                  </a:lnTo>
                  <a:lnTo>
                    <a:pt x="44" y="38"/>
                  </a:lnTo>
                  <a:lnTo>
                    <a:pt x="44" y="38"/>
                  </a:lnTo>
                  <a:close/>
                  <a:moveTo>
                    <a:pt x="44" y="38"/>
                  </a:moveTo>
                  <a:lnTo>
                    <a:pt x="44" y="38"/>
                  </a:lnTo>
                  <a:lnTo>
                    <a:pt x="44" y="38"/>
                  </a:lnTo>
                  <a:lnTo>
                    <a:pt x="44" y="38"/>
                  </a:lnTo>
                  <a:lnTo>
                    <a:pt x="44" y="38"/>
                  </a:lnTo>
                  <a:lnTo>
                    <a:pt x="44" y="38"/>
                  </a:lnTo>
                  <a:lnTo>
                    <a:pt x="44" y="38"/>
                  </a:lnTo>
                  <a:close/>
                  <a:moveTo>
                    <a:pt x="44" y="38"/>
                  </a:moveTo>
                  <a:lnTo>
                    <a:pt x="44" y="38"/>
                  </a:lnTo>
                  <a:lnTo>
                    <a:pt x="44" y="38"/>
                  </a:lnTo>
                  <a:lnTo>
                    <a:pt x="44" y="38"/>
                  </a:lnTo>
                  <a:lnTo>
                    <a:pt x="44" y="38"/>
                  </a:lnTo>
                  <a:lnTo>
                    <a:pt x="44" y="38"/>
                  </a:lnTo>
                  <a:lnTo>
                    <a:pt x="44" y="38"/>
                  </a:lnTo>
                  <a:close/>
                  <a:moveTo>
                    <a:pt x="44" y="38"/>
                  </a:moveTo>
                  <a:lnTo>
                    <a:pt x="44" y="38"/>
                  </a:lnTo>
                  <a:lnTo>
                    <a:pt x="50" y="38"/>
                  </a:lnTo>
                  <a:lnTo>
                    <a:pt x="50" y="38"/>
                  </a:lnTo>
                  <a:lnTo>
                    <a:pt x="50" y="38"/>
                  </a:lnTo>
                  <a:lnTo>
                    <a:pt x="44" y="38"/>
                  </a:lnTo>
                  <a:lnTo>
                    <a:pt x="44" y="38"/>
                  </a:lnTo>
                  <a:close/>
                  <a:moveTo>
                    <a:pt x="50" y="38"/>
                  </a:moveTo>
                  <a:lnTo>
                    <a:pt x="50" y="38"/>
                  </a:lnTo>
                  <a:lnTo>
                    <a:pt x="50" y="44"/>
                  </a:lnTo>
                  <a:lnTo>
                    <a:pt x="50" y="44"/>
                  </a:lnTo>
                  <a:lnTo>
                    <a:pt x="50" y="44"/>
                  </a:lnTo>
                  <a:lnTo>
                    <a:pt x="50" y="38"/>
                  </a:lnTo>
                  <a:lnTo>
                    <a:pt x="50" y="38"/>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0" y="44"/>
                  </a:moveTo>
                  <a:lnTo>
                    <a:pt x="55" y="44"/>
                  </a:lnTo>
                  <a:lnTo>
                    <a:pt x="55" y="44"/>
                  </a:lnTo>
                  <a:lnTo>
                    <a:pt x="55" y="44"/>
                  </a:lnTo>
                  <a:lnTo>
                    <a:pt x="55" y="44"/>
                  </a:lnTo>
                  <a:lnTo>
                    <a:pt x="50" y="44"/>
                  </a:lnTo>
                  <a:lnTo>
                    <a:pt x="50" y="44"/>
                  </a:lnTo>
                  <a:close/>
                  <a:moveTo>
                    <a:pt x="55" y="44"/>
                  </a:moveTo>
                  <a:lnTo>
                    <a:pt x="55" y="44"/>
                  </a:lnTo>
                  <a:lnTo>
                    <a:pt x="55" y="44"/>
                  </a:lnTo>
                  <a:lnTo>
                    <a:pt x="55" y="44"/>
                  </a:lnTo>
                  <a:lnTo>
                    <a:pt x="55" y="44"/>
                  </a:lnTo>
                  <a:lnTo>
                    <a:pt x="55" y="44"/>
                  </a:lnTo>
                  <a:lnTo>
                    <a:pt x="55" y="44"/>
                  </a:lnTo>
                  <a:close/>
                  <a:moveTo>
                    <a:pt x="55" y="49"/>
                  </a:moveTo>
                  <a:lnTo>
                    <a:pt x="55" y="49"/>
                  </a:lnTo>
                  <a:lnTo>
                    <a:pt x="55" y="49"/>
                  </a:lnTo>
                  <a:lnTo>
                    <a:pt x="55" y="49"/>
                  </a:lnTo>
                  <a:lnTo>
                    <a:pt x="55" y="49"/>
                  </a:lnTo>
                  <a:lnTo>
                    <a:pt x="55" y="49"/>
                  </a:lnTo>
                  <a:lnTo>
                    <a:pt x="55" y="49"/>
                  </a:lnTo>
                  <a:close/>
                  <a:moveTo>
                    <a:pt x="55" y="49"/>
                  </a:moveTo>
                  <a:lnTo>
                    <a:pt x="55" y="49"/>
                  </a:lnTo>
                  <a:lnTo>
                    <a:pt x="55" y="49"/>
                  </a:lnTo>
                  <a:lnTo>
                    <a:pt x="55" y="49"/>
                  </a:lnTo>
                  <a:lnTo>
                    <a:pt x="55" y="49"/>
                  </a:lnTo>
                  <a:lnTo>
                    <a:pt x="55" y="49"/>
                  </a:lnTo>
                  <a:lnTo>
                    <a:pt x="55" y="49"/>
                  </a:lnTo>
                  <a:close/>
                  <a:moveTo>
                    <a:pt x="55" y="49"/>
                  </a:moveTo>
                  <a:lnTo>
                    <a:pt x="55" y="49"/>
                  </a:lnTo>
                  <a:lnTo>
                    <a:pt x="61" y="49"/>
                  </a:lnTo>
                  <a:lnTo>
                    <a:pt x="61" y="49"/>
                  </a:lnTo>
                  <a:lnTo>
                    <a:pt x="55" y="49"/>
                  </a:lnTo>
                  <a:lnTo>
                    <a:pt x="55" y="49"/>
                  </a:lnTo>
                  <a:lnTo>
                    <a:pt x="55" y="49"/>
                  </a:lnTo>
                  <a:close/>
                  <a:moveTo>
                    <a:pt x="61" y="49"/>
                  </a:moveTo>
                  <a:lnTo>
                    <a:pt x="61" y="49"/>
                  </a:lnTo>
                  <a:lnTo>
                    <a:pt x="61" y="49"/>
                  </a:lnTo>
                  <a:lnTo>
                    <a:pt x="61" y="49"/>
                  </a:lnTo>
                  <a:lnTo>
                    <a:pt x="61" y="49"/>
                  </a:lnTo>
                  <a:lnTo>
                    <a:pt x="61" y="49"/>
                  </a:lnTo>
                  <a:lnTo>
                    <a:pt x="61" y="49"/>
                  </a:lnTo>
                  <a:close/>
                  <a:moveTo>
                    <a:pt x="61" y="49"/>
                  </a:moveTo>
                  <a:lnTo>
                    <a:pt x="61" y="49"/>
                  </a:lnTo>
                  <a:lnTo>
                    <a:pt x="61" y="49"/>
                  </a:lnTo>
                  <a:lnTo>
                    <a:pt x="61" y="49"/>
                  </a:lnTo>
                  <a:lnTo>
                    <a:pt x="61" y="49"/>
                  </a:lnTo>
                  <a:lnTo>
                    <a:pt x="61" y="49"/>
                  </a:lnTo>
                  <a:lnTo>
                    <a:pt x="61" y="49"/>
                  </a:lnTo>
                  <a:close/>
                  <a:moveTo>
                    <a:pt x="61" y="49"/>
                  </a:moveTo>
                  <a:lnTo>
                    <a:pt x="61" y="49"/>
                  </a:lnTo>
                  <a:lnTo>
                    <a:pt x="61" y="55"/>
                  </a:lnTo>
                  <a:lnTo>
                    <a:pt x="61" y="55"/>
                  </a:lnTo>
                  <a:lnTo>
                    <a:pt x="61" y="55"/>
                  </a:lnTo>
                  <a:lnTo>
                    <a:pt x="61" y="49"/>
                  </a:lnTo>
                  <a:lnTo>
                    <a:pt x="61" y="49"/>
                  </a:lnTo>
                  <a:close/>
                  <a:moveTo>
                    <a:pt x="61" y="55"/>
                  </a:moveTo>
                  <a:lnTo>
                    <a:pt x="61" y="55"/>
                  </a:lnTo>
                  <a:lnTo>
                    <a:pt x="61" y="55"/>
                  </a:lnTo>
                  <a:lnTo>
                    <a:pt x="61" y="55"/>
                  </a:lnTo>
                  <a:lnTo>
                    <a:pt x="61" y="55"/>
                  </a:lnTo>
                  <a:lnTo>
                    <a:pt x="61" y="55"/>
                  </a:lnTo>
                  <a:lnTo>
                    <a:pt x="61" y="5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3" name="Freeform 3106"/>
            <p:cNvSpPr/>
            <p:nvPr/>
          </p:nvSpPr>
          <p:spPr bwMode="auto">
            <a:xfrm>
              <a:off x="298132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4" name="Freeform 3107"/>
            <p:cNvSpPr/>
            <p:nvPr/>
          </p:nvSpPr>
          <p:spPr bwMode="auto">
            <a:xfrm>
              <a:off x="2981326" y="32623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5" name="Freeform 3108"/>
            <p:cNvSpPr/>
            <p:nvPr/>
          </p:nvSpPr>
          <p:spPr bwMode="auto">
            <a:xfrm>
              <a:off x="306863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6" name="Freeform 3109"/>
            <p:cNvSpPr/>
            <p:nvPr/>
          </p:nvSpPr>
          <p:spPr bwMode="auto">
            <a:xfrm>
              <a:off x="306863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7" name="Freeform 3110"/>
            <p:cNvSpPr>
              <a:spLocks noEditPoints="1"/>
            </p:cNvSpPr>
            <p:nvPr/>
          </p:nvSpPr>
          <p:spPr bwMode="auto">
            <a:xfrm>
              <a:off x="2971801" y="3270251"/>
              <a:ext cx="96838" cy="88900"/>
            </a:xfrm>
            <a:custGeom>
              <a:avLst/>
              <a:gdLst>
                <a:gd name="T0" fmla="*/ 0 w 61"/>
                <a:gd name="T1" fmla="*/ 0 h 56"/>
                <a:gd name="T2" fmla="*/ 0 w 61"/>
                <a:gd name="T3" fmla="*/ 6 h 56"/>
                <a:gd name="T4" fmla="*/ 0 w 61"/>
                <a:gd name="T5" fmla="*/ 6 h 56"/>
                <a:gd name="T6" fmla="*/ 0 w 61"/>
                <a:gd name="T7" fmla="*/ 6 h 56"/>
                <a:gd name="T8" fmla="*/ 6 w 61"/>
                <a:gd name="T9" fmla="*/ 6 h 56"/>
                <a:gd name="T10" fmla="*/ 6 w 61"/>
                <a:gd name="T11" fmla="*/ 6 h 56"/>
                <a:gd name="T12" fmla="*/ 6 w 61"/>
                <a:gd name="T13" fmla="*/ 6 h 56"/>
                <a:gd name="T14" fmla="*/ 6 w 61"/>
                <a:gd name="T15" fmla="*/ 6 h 56"/>
                <a:gd name="T16" fmla="*/ 6 w 61"/>
                <a:gd name="T17" fmla="*/ 11 h 56"/>
                <a:gd name="T18" fmla="*/ 11 w 61"/>
                <a:gd name="T19" fmla="*/ 11 h 56"/>
                <a:gd name="T20" fmla="*/ 11 w 61"/>
                <a:gd name="T21" fmla="*/ 11 h 56"/>
                <a:gd name="T22" fmla="*/ 11 w 61"/>
                <a:gd name="T23" fmla="*/ 11 h 56"/>
                <a:gd name="T24" fmla="*/ 11 w 61"/>
                <a:gd name="T25" fmla="*/ 11 h 56"/>
                <a:gd name="T26" fmla="*/ 11 w 61"/>
                <a:gd name="T27" fmla="*/ 11 h 56"/>
                <a:gd name="T28" fmla="*/ 11 w 61"/>
                <a:gd name="T29" fmla="*/ 17 h 56"/>
                <a:gd name="T30" fmla="*/ 17 w 61"/>
                <a:gd name="T31" fmla="*/ 17 h 56"/>
                <a:gd name="T32" fmla="*/ 17 w 61"/>
                <a:gd name="T33" fmla="*/ 17 h 56"/>
                <a:gd name="T34" fmla="*/ 17 w 61"/>
                <a:gd name="T35" fmla="*/ 17 h 56"/>
                <a:gd name="T36" fmla="*/ 17 w 61"/>
                <a:gd name="T37" fmla="*/ 17 h 56"/>
                <a:gd name="T38" fmla="*/ 17 w 61"/>
                <a:gd name="T39" fmla="*/ 17 h 56"/>
                <a:gd name="T40" fmla="*/ 17 w 61"/>
                <a:gd name="T41" fmla="*/ 17 h 56"/>
                <a:gd name="T42" fmla="*/ 23 w 61"/>
                <a:gd name="T43" fmla="*/ 22 h 56"/>
                <a:gd name="T44" fmla="*/ 23 w 61"/>
                <a:gd name="T45" fmla="*/ 22 h 56"/>
                <a:gd name="T46" fmla="*/ 23 w 61"/>
                <a:gd name="T47" fmla="*/ 22 h 56"/>
                <a:gd name="T48" fmla="*/ 23 w 61"/>
                <a:gd name="T49" fmla="*/ 22 h 56"/>
                <a:gd name="T50" fmla="*/ 23 w 61"/>
                <a:gd name="T51" fmla="*/ 22 h 56"/>
                <a:gd name="T52" fmla="*/ 28 w 61"/>
                <a:gd name="T53" fmla="*/ 28 h 56"/>
                <a:gd name="T54" fmla="*/ 28 w 61"/>
                <a:gd name="T55" fmla="*/ 28 h 56"/>
                <a:gd name="T56" fmla="*/ 28 w 61"/>
                <a:gd name="T57" fmla="*/ 28 h 56"/>
                <a:gd name="T58" fmla="*/ 28 w 61"/>
                <a:gd name="T59" fmla="*/ 28 h 56"/>
                <a:gd name="T60" fmla="*/ 28 w 61"/>
                <a:gd name="T61" fmla="*/ 28 h 56"/>
                <a:gd name="T62" fmla="*/ 34 w 61"/>
                <a:gd name="T63" fmla="*/ 28 h 56"/>
                <a:gd name="T64" fmla="*/ 34 w 61"/>
                <a:gd name="T65" fmla="*/ 28 h 56"/>
                <a:gd name="T66" fmla="*/ 34 w 61"/>
                <a:gd name="T67" fmla="*/ 33 h 56"/>
                <a:gd name="T68" fmla="*/ 34 w 61"/>
                <a:gd name="T69" fmla="*/ 33 h 56"/>
                <a:gd name="T70" fmla="*/ 34 w 61"/>
                <a:gd name="T71" fmla="*/ 33 h 56"/>
                <a:gd name="T72" fmla="*/ 34 w 61"/>
                <a:gd name="T73" fmla="*/ 33 h 56"/>
                <a:gd name="T74" fmla="*/ 39 w 61"/>
                <a:gd name="T75" fmla="*/ 33 h 56"/>
                <a:gd name="T76" fmla="*/ 39 w 61"/>
                <a:gd name="T77" fmla="*/ 33 h 56"/>
                <a:gd name="T78" fmla="*/ 39 w 61"/>
                <a:gd name="T79" fmla="*/ 39 h 56"/>
                <a:gd name="T80" fmla="*/ 39 w 61"/>
                <a:gd name="T81" fmla="*/ 39 h 56"/>
                <a:gd name="T82" fmla="*/ 39 w 61"/>
                <a:gd name="T83" fmla="*/ 39 h 56"/>
                <a:gd name="T84" fmla="*/ 39 w 61"/>
                <a:gd name="T85" fmla="*/ 39 h 56"/>
                <a:gd name="T86" fmla="*/ 45 w 61"/>
                <a:gd name="T87" fmla="*/ 39 h 56"/>
                <a:gd name="T88" fmla="*/ 45 w 61"/>
                <a:gd name="T89" fmla="*/ 39 h 56"/>
                <a:gd name="T90" fmla="*/ 45 w 61"/>
                <a:gd name="T91" fmla="*/ 44 h 56"/>
                <a:gd name="T92" fmla="*/ 45 w 61"/>
                <a:gd name="T93" fmla="*/ 44 h 56"/>
                <a:gd name="T94" fmla="*/ 50 w 61"/>
                <a:gd name="T95" fmla="*/ 44 h 56"/>
                <a:gd name="T96" fmla="*/ 50 w 61"/>
                <a:gd name="T97" fmla="*/ 44 h 56"/>
                <a:gd name="T98" fmla="*/ 50 w 61"/>
                <a:gd name="T99" fmla="*/ 44 h 56"/>
                <a:gd name="T100" fmla="*/ 50 w 61"/>
                <a:gd name="T101" fmla="*/ 44 h 56"/>
                <a:gd name="T102" fmla="*/ 50 w 61"/>
                <a:gd name="T103" fmla="*/ 44 h 56"/>
                <a:gd name="T104" fmla="*/ 56 w 61"/>
                <a:gd name="T105" fmla="*/ 50 h 56"/>
                <a:gd name="T106" fmla="*/ 56 w 61"/>
                <a:gd name="T107" fmla="*/ 50 h 56"/>
                <a:gd name="T108" fmla="*/ 56 w 61"/>
                <a:gd name="T109" fmla="*/ 50 h 56"/>
                <a:gd name="T110" fmla="*/ 56 w 61"/>
                <a:gd name="T111" fmla="*/ 50 h 56"/>
                <a:gd name="T112" fmla="*/ 56 w 61"/>
                <a:gd name="T113" fmla="*/ 50 h 56"/>
                <a:gd name="T114" fmla="*/ 56 w 61"/>
                <a:gd name="T115" fmla="*/ 50 h 56"/>
                <a:gd name="T116" fmla="*/ 61 w 61"/>
                <a:gd name="T117" fmla="*/ 56 h 56"/>
                <a:gd name="T118" fmla="*/ 61 w 61"/>
                <a:gd name="T119" fmla="*/ 56 h 56"/>
                <a:gd name="T120" fmla="*/ 61 w 61"/>
                <a:gd name="T121" fmla="*/ 56 h 56"/>
                <a:gd name="T122" fmla="*/ 61 w 61"/>
                <a:gd name="T123" fmla="*/ 56 h 56"/>
                <a:gd name="T124" fmla="*/ 61 w 61"/>
                <a:gd name="T125"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56">
                  <a:moveTo>
                    <a:pt x="0" y="0"/>
                  </a:moveTo>
                  <a:lnTo>
                    <a:pt x="0" y="0"/>
                  </a:lnTo>
                  <a:lnTo>
                    <a:pt x="0" y="6"/>
                  </a:lnTo>
                  <a:lnTo>
                    <a:pt x="0" y="6"/>
                  </a:lnTo>
                  <a:lnTo>
                    <a:pt x="0" y="6"/>
                  </a:lnTo>
                  <a:lnTo>
                    <a:pt x="0" y="0"/>
                  </a:lnTo>
                  <a:lnTo>
                    <a:pt x="0" y="0"/>
                  </a:lnTo>
                  <a:close/>
                  <a:moveTo>
                    <a:pt x="0" y="6"/>
                  </a:moveTo>
                  <a:lnTo>
                    <a:pt x="0" y="6"/>
                  </a:lnTo>
                  <a:lnTo>
                    <a:pt x="0" y="6"/>
                  </a:lnTo>
                  <a:lnTo>
                    <a:pt x="0" y="6"/>
                  </a:lnTo>
                  <a:lnTo>
                    <a:pt x="0" y="6"/>
                  </a:lnTo>
                  <a:lnTo>
                    <a:pt x="0" y="6"/>
                  </a:lnTo>
                  <a:lnTo>
                    <a:pt x="0" y="6"/>
                  </a:lnTo>
                  <a:close/>
                  <a:moveTo>
                    <a:pt x="0" y="6"/>
                  </a:moveTo>
                  <a:lnTo>
                    <a:pt x="0" y="6"/>
                  </a:lnTo>
                  <a:lnTo>
                    <a:pt x="0" y="6"/>
                  </a:lnTo>
                  <a:lnTo>
                    <a:pt x="0" y="6"/>
                  </a:lnTo>
                  <a:lnTo>
                    <a:pt x="0" y="6"/>
                  </a:lnTo>
                  <a:lnTo>
                    <a:pt x="0" y="6"/>
                  </a:lnTo>
                  <a:lnTo>
                    <a:pt x="0" y="6"/>
                  </a:lnTo>
                  <a:close/>
                  <a:moveTo>
                    <a:pt x="0" y="6"/>
                  </a:moveTo>
                  <a:lnTo>
                    <a:pt x="0" y="6"/>
                  </a:lnTo>
                  <a:lnTo>
                    <a:pt x="0" y="6"/>
                  </a:lnTo>
                  <a:lnTo>
                    <a:pt x="0" y="6"/>
                  </a:lnTo>
                  <a:lnTo>
                    <a:pt x="0" y="6"/>
                  </a:lnTo>
                  <a:lnTo>
                    <a:pt x="0" y="6"/>
                  </a:lnTo>
                  <a:lnTo>
                    <a:pt x="0" y="6"/>
                  </a:lnTo>
                  <a:close/>
                  <a:moveTo>
                    <a:pt x="6" y="6"/>
                  </a:moveTo>
                  <a:lnTo>
                    <a:pt x="6" y="6"/>
                  </a:lnTo>
                  <a:lnTo>
                    <a:pt x="6" y="6"/>
                  </a:lnTo>
                  <a:lnTo>
                    <a:pt x="6" y="6"/>
                  </a:lnTo>
                  <a:lnTo>
                    <a:pt x="6" y="6"/>
                  </a:lnTo>
                  <a:lnTo>
                    <a:pt x="6" y="6"/>
                  </a:lnTo>
                  <a:lnTo>
                    <a:pt x="6" y="6"/>
                  </a:lnTo>
                  <a:close/>
                  <a:moveTo>
                    <a:pt x="6" y="6"/>
                  </a:moveTo>
                  <a:lnTo>
                    <a:pt x="6" y="6"/>
                  </a:lnTo>
                  <a:lnTo>
                    <a:pt x="6" y="6"/>
                  </a:lnTo>
                  <a:lnTo>
                    <a:pt x="6" y="6"/>
                  </a:lnTo>
                  <a:lnTo>
                    <a:pt x="6" y="6"/>
                  </a:lnTo>
                  <a:lnTo>
                    <a:pt x="6" y="6"/>
                  </a:lnTo>
                  <a:lnTo>
                    <a:pt x="6" y="6"/>
                  </a:lnTo>
                  <a:close/>
                  <a:moveTo>
                    <a:pt x="6" y="6"/>
                  </a:moveTo>
                  <a:lnTo>
                    <a:pt x="6" y="6"/>
                  </a:lnTo>
                  <a:lnTo>
                    <a:pt x="6" y="11"/>
                  </a:lnTo>
                  <a:lnTo>
                    <a:pt x="6" y="11"/>
                  </a:lnTo>
                  <a:lnTo>
                    <a:pt x="6" y="11"/>
                  </a:lnTo>
                  <a:lnTo>
                    <a:pt x="6" y="6"/>
                  </a:lnTo>
                  <a:lnTo>
                    <a:pt x="6" y="6"/>
                  </a:lnTo>
                  <a:close/>
                  <a:moveTo>
                    <a:pt x="6" y="11"/>
                  </a:moveTo>
                  <a:lnTo>
                    <a:pt x="6" y="11"/>
                  </a:lnTo>
                  <a:lnTo>
                    <a:pt x="6" y="11"/>
                  </a:lnTo>
                  <a:lnTo>
                    <a:pt x="6" y="11"/>
                  </a:lnTo>
                  <a:lnTo>
                    <a:pt x="6" y="11"/>
                  </a:lnTo>
                  <a:lnTo>
                    <a:pt x="6" y="11"/>
                  </a:lnTo>
                  <a:lnTo>
                    <a:pt x="6" y="11"/>
                  </a:lnTo>
                  <a:close/>
                  <a:moveTo>
                    <a:pt x="6" y="11"/>
                  </a:moveTo>
                  <a:lnTo>
                    <a:pt x="6" y="11"/>
                  </a:lnTo>
                  <a:lnTo>
                    <a:pt x="11" y="11"/>
                  </a:lnTo>
                  <a:lnTo>
                    <a:pt x="11" y="11"/>
                  </a:lnTo>
                  <a:lnTo>
                    <a:pt x="11" y="11"/>
                  </a:lnTo>
                  <a:lnTo>
                    <a:pt x="6" y="11"/>
                  </a:lnTo>
                  <a:lnTo>
                    <a:pt x="6" y="11"/>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7"/>
                  </a:lnTo>
                  <a:lnTo>
                    <a:pt x="11" y="17"/>
                  </a:lnTo>
                  <a:lnTo>
                    <a:pt x="11" y="11"/>
                  </a:lnTo>
                  <a:lnTo>
                    <a:pt x="11" y="11"/>
                  </a:lnTo>
                  <a:close/>
                  <a:moveTo>
                    <a:pt x="11" y="17"/>
                  </a:moveTo>
                  <a:lnTo>
                    <a:pt x="11" y="17"/>
                  </a:lnTo>
                  <a:lnTo>
                    <a:pt x="11" y="17"/>
                  </a:lnTo>
                  <a:lnTo>
                    <a:pt x="11" y="17"/>
                  </a:lnTo>
                  <a:lnTo>
                    <a:pt x="11" y="17"/>
                  </a:lnTo>
                  <a:lnTo>
                    <a:pt x="11" y="17"/>
                  </a:lnTo>
                  <a:lnTo>
                    <a:pt x="11" y="17"/>
                  </a:lnTo>
                  <a:close/>
                  <a:moveTo>
                    <a:pt x="11" y="17"/>
                  </a:moveTo>
                  <a:lnTo>
                    <a:pt x="17" y="17"/>
                  </a:lnTo>
                  <a:lnTo>
                    <a:pt x="17" y="17"/>
                  </a:lnTo>
                  <a:lnTo>
                    <a:pt x="17" y="17"/>
                  </a:lnTo>
                  <a:lnTo>
                    <a:pt x="17" y="17"/>
                  </a:lnTo>
                  <a:lnTo>
                    <a:pt x="11" y="17"/>
                  </a:lnTo>
                  <a:lnTo>
                    <a:pt x="11" y="17"/>
                  </a:lnTo>
                  <a:close/>
                  <a:moveTo>
                    <a:pt x="17" y="17"/>
                  </a:moveTo>
                  <a:lnTo>
                    <a:pt x="17" y="17"/>
                  </a:lnTo>
                  <a:lnTo>
                    <a:pt x="17" y="17"/>
                  </a:lnTo>
                  <a:lnTo>
                    <a:pt x="17" y="17"/>
                  </a:lnTo>
                  <a:lnTo>
                    <a:pt x="17" y="17"/>
                  </a:lnTo>
                  <a:lnTo>
                    <a:pt x="17" y="17"/>
                  </a:lnTo>
                  <a:lnTo>
                    <a:pt x="17" y="17"/>
                  </a:lnTo>
                  <a:close/>
                  <a:moveTo>
                    <a:pt x="17" y="17"/>
                  </a:moveTo>
                  <a:lnTo>
                    <a:pt x="17" y="17"/>
                  </a:lnTo>
                  <a:lnTo>
                    <a:pt x="17" y="17"/>
                  </a:lnTo>
                  <a:lnTo>
                    <a:pt x="17" y="17"/>
                  </a:lnTo>
                  <a:lnTo>
                    <a:pt x="17" y="17"/>
                  </a:lnTo>
                  <a:lnTo>
                    <a:pt x="17" y="17"/>
                  </a:lnTo>
                  <a:lnTo>
                    <a:pt x="17" y="17"/>
                  </a:lnTo>
                  <a:close/>
                  <a:moveTo>
                    <a:pt x="17" y="17"/>
                  </a:moveTo>
                  <a:lnTo>
                    <a:pt x="17" y="17"/>
                  </a:lnTo>
                  <a:lnTo>
                    <a:pt x="17" y="17"/>
                  </a:lnTo>
                  <a:lnTo>
                    <a:pt x="17" y="17"/>
                  </a:lnTo>
                  <a:lnTo>
                    <a:pt x="17" y="17"/>
                  </a:lnTo>
                  <a:lnTo>
                    <a:pt x="17" y="17"/>
                  </a:lnTo>
                  <a:lnTo>
                    <a:pt x="17" y="17"/>
                  </a:lnTo>
                  <a:close/>
                  <a:moveTo>
                    <a:pt x="17" y="17"/>
                  </a:moveTo>
                  <a:lnTo>
                    <a:pt x="17" y="17"/>
                  </a:lnTo>
                  <a:lnTo>
                    <a:pt x="17" y="22"/>
                  </a:lnTo>
                  <a:lnTo>
                    <a:pt x="17" y="22"/>
                  </a:lnTo>
                  <a:lnTo>
                    <a:pt x="17" y="22"/>
                  </a:lnTo>
                  <a:lnTo>
                    <a:pt x="17" y="17"/>
                  </a:lnTo>
                  <a:lnTo>
                    <a:pt x="17" y="17"/>
                  </a:lnTo>
                  <a:close/>
                  <a:moveTo>
                    <a:pt x="23" y="22"/>
                  </a:moveTo>
                  <a:lnTo>
                    <a:pt x="23" y="22"/>
                  </a:lnTo>
                  <a:lnTo>
                    <a:pt x="23" y="22"/>
                  </a:lnTo>
                  <a:lnTo>
                    <a:pt x="23" y="22"/>
                  </a:lnTo>
                  <a:lnTo>
                    <a:pt x="23" y="22"/>
                  </a:lnTo>
                  <a:lnTo>
                    <a:pt x="23" y="22"/>
                  </a:lnTo>
                  <a:lnTo>
                    <a:pt x="23" y="22"/>
                  </a:lnTo>
                  <a:close/>
                  <a:moveTo>
                    <a:pt x="23" y="22"/>
                  </a:moveTo>
                  <a:lnTo>
                    <a:pt x="23" y="22"/>
                  </a:lnTo>
                  <a:lnTo>
                    <a:pt x="23" y="22"/>
                  </a:lnTo>
                  <a:lnTo>
                    <a:pt x="23" y="22"/>
                  </a:lnTo>
                  <a:lnTo>
                    <a:pt x="23" y="22"/>
                  </a:lnTo>
                  <a:lnTo>
                    <a:pt x="23" y="22"/>
                  </a:lnTo>
                  <a:lnTo>
                    <a:pt x="23" y="22"/>
                  </a:lnTo>
                  <a:close/>
                  <a:moveTo>
                    <a:pt x="23" y="22"/>
                  </a:moveTo>
                  <a:lnTo>
                    <a:pt x="23" y="22"/>
                  </a:lnTo>
                  <a:lnTo>
                    <a:pt x="23" y="22"/>
                  </a:lnTo>
                  <a:lnTo>
                    <a:pt x="23" y="22"/>
                  </a:lnTo>
                  <a:lnTo>
                    <a:pt x="23" y="22"/>
                  </a:lnTo>
                  <a:lnTo>
                    <a:pt x="23" y="22"/>
                  </a:lnTo>
                  <a:lnTo>
                    <a:pt x="23" y="22"/>
                  </a:lnTo>
                  <a:close/>
                  <a:moveTo>
                    <a:pt x="23" y="22"/>
                  </a:moveTo>
                  <a:lnTo>
                    <a:pt x="23" y="22"/>
                  </a:lnTo>
                  <a:lnTo>
                    <a:pt x="23" y="22"/>
                  </a:lnTo>
                  <a:lnTo>
                    <a:pt x="23" y="22"/>
                  </a:lnTo>
                  <a:lnTo>
                    <a:pt x="23" y="22"/>
                  </a:lnTo>
                  <a:lnTo>
                    <a:pt x="23" y="22"/>
                  </a:lnTo>
                  <a:lnTo>
                    <a:pt x="23" y="22"/>
                  </a:lnTo>
                  <a:close/>
                  <a:moveTo>
                    <a:pt x="23" y="22"/>
                  </a:moveTo>
                  <a:lnTo>
                    <a:pt x="23" y="22"/>
                  </a:lnTo>
                  <a:lnTo>
                    <a:pt x="28" y="22"/>
                  </a:lnTo>
                  <a:lnTo>
                    <a:pt x="28" y="22"/>
                  </a:lnTo>
                  <a:lnTo>
                    <a:pt x="28" y="22"/>
                  </a:lnTo>
                  <a:lnTo>
                    <a:pt x="23" y="22"/>
                  </a:lnTo>
                  <a:lnTo>
                    <a:pt x="23" y="22"/>
                  </a:lnTo>
                  <a:close/>
                  <a:moveTo>
                    <a:pt x="28" y="28"/>
                  </a:moveTo>
                  <a:lnTo>
                    <a:pt x="28" y="28"/>
                  </a:lnTo>
                  <a:lnTo>
                    <a:pt x="28" y="28"/>
                  </a:lnTo>
                  <a:lnTo>
                    <a:pt x="28" y="28"/>
                  </a:lnTo>
                  <a:lnTo>
                    <a:pt x="28" y="28"/>
                  </a:lnTo>
                  <a:lnTo>
                    <a:pt x="28" y="28"/>
                  </a:lnTo>
                  <a:lnTo>
                    <a:pt x="28" y="28"/>
                  </a:lnTo>
                  <a:close/>
                  <a:moveTo>
                    <a:pt x="28" y="28"/>
                  </a:moveTo>
                  <a:lnTo>
                    <a:pt x="28" y="28"/>
                  </a:lnTo>
                  <a:lnTo>
                    <a:pt x="28" y="28"/>
                  </a:lnTo>
                  <a:lnTo>
                    <a:pt x="28" y="28"/>
                  </a:lnTo>
                  <a:lnTo>
                    <a:pt x="28" y="28"/>
                  </a:lnTo>
                  <a:lnTo>
                    <a:pt x="28" y="28"/>
                  </a:lnTo>
                  <a:lnTo>
                    <a:pt x="28" y="28"/>
                  </a:lnTo>
                  <a:close/>
                  <a:moveTo>
                    <a:pt x="28" y="28"/>
                  </a:moveTo>
                  <a:lnTo>
                    <a:pt x="28" y="28"/>
                  </a:lnTo>
                  <a:lnTo>
                    <a:pt x="28" y="28"/>
                  </a:lnTo>
                  <a:lnTo>
                    <a:pt x="28" y="28"/>
                  </a:lnTo>
                  <a:lnTo>
                    <a:pt x="28" y="28"/>
                  </a:lnTo>
                  <a:lnTo>
                    <a:pt x="28" y="28"/>
                  </a:lnTo>
                  <a:lnTo>
                    <a:pt x="28" y="28"/>
                  </a:lnTo>
                  <a:close/>
                  <a:moveTo>
                    <a:pt x="28" y="28"/>
                  </a:moveTo>
                  <a:lnTo>
                    <a:pt x="28" y="28"/>
                  </a:lnTo>
                  <a:lnTo>
                    <a:pt x="28" y="28"/>
                  </a:lnTo>
                  <a:lnTo>
                    <a:pt x="28" y="28"/>
                  </a:lnTo>
                  <a:lnTo>
                    <a:pt x="28" y="28"/>
                  </a:lnTo>
                  <a:lnTo>
                    <a:pt x="28" y="28"/>
                  </a:lnTo>
                  <a:lnTo>
                    <a:pt x="28" y="28"/>
                  </a:lnTo>
                  <a:close/>
                  <a:moveTo>
                    <a:pt x="34" y="28"/>
                  </a:moveTo>
                  <a:lnTo>
                    <a:pt x="34" y="28"/>
                  </a:lnTo>
                  <a:lnTo>
                    <a:pt x="34" y="28"/>
                  </a:lnTo>
                  <a:lnTo>
                    <a:pt x="34" y="28"/>
                  </a:lnTo>
                  <a:lnTo>
                    <a:pt x="34" y="28"/>
                  </a:lnTo>
                  <a:lnTo>
                    <a:pt x="34" y="28"/>
                  </a:lnTo>
                  <a:lnTo>
                    <a:pt x="34" y="28"/>
                  </a:lnTo>
                  <a:close/>
                  <a:moveTo>
                    <a:pt x="34" y="28"/>
                  </a:moveTo>
                  <a:lnTo>
                    <a:pt x="34" y="28"/>
                  </a:lnTo>
                  <a:lnTo>
                    <a:pt x="34" y="33"/>
                  </a:lnTo>
                  <a:lnTo>
                    <a:pt x="34" y="33"/>
                  </a:lnTo>
                  <a:lnTo>
                    <a:pt x="34" y="33"/>
                  </a:lnTo>
                  <a:lnTo>
                    <a:pt x="34" y="28"/>
                  </a:lnTo>
                  <a:lnTo>
                    <a:pt x="34" y="28"/>
                  </a:lnTo>
                  <a:close/>
                  <a:moveTo>
                    <a:pt x="34" y="33"/>
                  </a:moveTo>
                  <a:lnTo>
                    <a:pt x="34" y="33"/>
                  </a:lnTo>
                  <a:lnTo>
                    <a:pt x="34" y="33"/>
                  </a:lnTo>
                  <a:lnTo>
                    <a:pt x="34" y="33"/>
                  </a:lnTo>
                  <a:lnTo>
                    <a:pt x="34" y="33"/>
                  </a:lnTo>
                  <a:lnTo>
                    <a:pt x="34" y="33"/>
                  </a:lnTo>
                  <a:lnTo>
                    <a:pt x="34" y="33"/>
                  </a:lnTo>
                  <a:close/>
                  <a:moveTo>
                    <a:pt x="34" y="33"/>
                  </a:moveTo>
                  <a:lnTo>
                    <a:pt x="34" y="33"/>
                  </a:lnTo>
                  <a:lnTo>
                    <a:pt x="34" y="33"/>
                  </a:lnTo>
                  <a:lnTo>
                    <a:pt x="34" y="33"/>
                  </a:lnTo>
                  <a:lnTo>
                    <a:pt x="34" y="33"/>
                  </a:lnTo>
                  <a:lnTo>
                    <a:pt x="34" y="33"/>
                  </a:lnTo>
                  <a:lnTo>
                    <a:pt x="34" y="33"/>
                  </a:lnTo>
                  <a:close/>
                  <a:moveTo>
                    <a:pt x="34" y="33"/>
                  </a:moveTo>
                  <a:lnTo>
                    <a:pt x="34" y="33"/>
                  </a:lnTo>
                  <a:lnTo>
                    <a:pt x="39" y="33"/>
                  </a:lnTo>
                  <a:lnTo>
                    <a:pt x="39" y="33"/>
                  </a:lnTo>
                  <a:lnTo>
                    <a:pt x="34" y="33"/>
                  </a:lnTo>
                  <a:lnTo>
                    <a:pt x="34" y="33"/>
                  </a:lnTo>
                  <a:lnTo>
                    <a:pt x="34"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9"/>
                  </a:moveTo>
                  <a:lnTo>
                    <a:pt x="39" y="39"/>
                  </a:lnTo>
                  <a:lnTo>
                    <a:pt x="39" y="39"/>
                  </a:lnTo>
                  <a:lnTo>
                    <a:pt x="39" y="39"/>
                  </a:lnTo>
                  <a:lnTo>
                    <a:pt x="39" y="39"/>
                  </a:lnTo>
                  <a:lnTo>
                    <a:pt x="39" y="39"/>
                  </a:lnTo>
                  <a:lnTo>
                    <a:pt x="39" y="39"/>
                  </a:lnTo>
                  <a:close/>
                  <a:moveTo>
                    <a:pt x="39" y="39"/>
                  </a:moveTo>
                  <a:lnTo>
                    <a:pt x="39" y="39"/>
                  </a:lnTo>
                  <a:lnTo>
                    <a:pt x="39" y="39"/>
                  </a:lnTo>
                  <a:lnTo>
                    <a:pt x="39" y="39"/>
                  </a:lnTo>
                  <a:lnTo>
                    <a:pt x="39" y="39"/>
                  </a:lnTo>
                  <a:lnTo>
                    <a:pt x="39" y="39"/>
                  </a:lnTo>
                  <a:lnTo>
                    <a:pt x="39" y="39"/>
                  </a:lnTo>
                  <a:close/>
                  <a:moveTo>
                    <a:pt x="39" y="39"/>
                  </a:moveTo>
                  <a:lnTo>
                    <a:pt x="39" y="39"/>
                  </a:lnTo>
                  <a:lnTo>
                    <a:pt x="45" y="39"/>
                  </a:lnTo>
                  <a:lnTo>
                    <a:pt x="45" y="39"/>
                  </a:lnTo>
                  <a:lnTo>
                    <a:pt x="45" y="39"/>
                  </a:lnTo>
                  <a:lnTo>
                    <a:pt x="39" y="39"/>
                  </a:lnTo>
                  <a:lnTo>
                    <a:pt x="39" y="39"/>
                  </a:lnTo>
                  <a:close/>
                  <a:moveTo>
                    <a:pt x="45" y="39"/>
                  </a:moveTo>
                  <a:lnTo>
                    <a:pt x="45" y="39"/>
                  </a:lnTo>
                  <a:lnTo>
                    <a:pt x="45" y="39"/>
                  </a:lnTo>
                  <a:lnTo>
                    <a:pt x="45" y="39"/>
                  </a:lnTo>
                  <a:lnTo>
                    <a:pt x="45" y="39"/>
                  </a:lnTo>
                  <a:lnTo>
                    <a:pt x="45" y="39"/>
                  </a:lnTo>
                  <a:lnTo>
                    <a:pt x="45" y="39"/>
                  </a:lnTo>
                  <a:close/>
                  <a:moveTo>
                    <a:pt x="45" y="39"/>
                  </a:moveTo>
                  <a:lnTo>
                    <a:pt x="45" y="39"/>
                  </a:lnTo>
                  <a:lnTo>
                    <a:pt x="45" y="39"/>
                  </a:lnTo>
                  <a:lnTo>
                    <a:pt x="45" y="39"/>
                  </a:lnTo>
                  <a:lnTo>
                    <a:pt x="45" y="39"/>
                  </a:lnTo>
                  <a:lnTo>
                    <a:pt x="45" y="39"/>
                  </a:lnTo>
                  <a:lnTo>
                    <a:pt x="45" y="39"/>
                  </a:lnTo>
                  <a:close/>
                  <a:moveTo>
                    <a:pt x="45" y="39"/>
                  </a:moveTo>
                  <a:lnTo>
                    <a:pt x="45" y="39"/>
                  </a:lnTo>
                  <a:lnTo>
                    <a:pt x="45" y="44"/>
                  </a:lnTo>
                  <a:lnTo>
                    <a:pt x="45" y="44"/>
                  </a:lnTo>
                  <a:lnTo>
                    <a:pt x="45" y="44"/>
                  </a:lnTo>
                  <a:lnTo>
                    <a:pt x="45" y="39"/>
                  </a:lnTo>
                  <a:lnTo>
                    <a:pt x="45" y="39"/>
                  </a:lnTo>
                  <a:close/>
                  <a:moveTo>
                    <a:pt x="45" y="44"/>
                  </a:moveTo>
                  <a:lnTo>
                    <a:pt x="45" y="44"/>
                  </a:lnTo>
                  <a:lnTo>
                    <a:pt x="45" y="44"/>
                  </a:lnTo>
                  <a:lnTo>
                    <a:pt x="45" y="44"/>
                  </a:lnTo>
                  <a:lnTo>
                    <a:pt x="45" y="44"/>
                  </a:lnTo>
                  <a:lnTo>
                    <a:pt x="45" y="44"/>
                  </a:lnTo>
                  <a:lnTo>
                    <a:pt x="45" y="44"/>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0" y="50"/>
                  </a:moveTo>
                  <a:lnTo>
                    <a:pt x="50" y="50"/>
                  </a:lnTo>
                  <a:lnTo>
                    <a:pt x="56" y="50"/>
                  </a:lnTo>
                  <a:lnTo>
                    <a:pt x="56" y="50"/>
                  </a:lnTo>
                  <a:lnTo>
                    <a:pt x="56" y="50"/>
                  </a:lnTo>
                  <a:lnTo>
                    <a:pt x="50" y="50"/>
                  </a:lnTo>
                  <a:lnTo>
                    <a:pt x="50" y="50"/>
                  </a:lnTo>
                  <a:close/>
                  <a:moveTo>
                    <a:pt x="56" y="50"/>
                  </a:moveTo>
                  <a:lnTo>
                    <a:pt x="56" y="50"/>
                  </a:lnTo>
                  <a:lnTo>
                    <a:pt x="56" y="50"/>
                  </a:lnTo>
                  <a:lnTo>
                    <a:pt x="56" y="50"/>
                  </a:lnTo>
                  <a:lnTo>
                    <a:pt x="56" y="50"/>
                  </a:lnTo>
                  <a:lnTo>
                    <a:pt x="56" y="50"/>
                  </a:lnTo>
                  <a:lnTo>
                    <a:pt x="56" y="50"/>
                  </a:lnTo>
                  <a:close/>
                  <a:moveTo>
                    <a:pt x="56" y="50"/>
                  </a:moveTo>
                  <a:lnTo>
                    <a:pt x="56" y="50"/>
                  </a:lnTo>
                  <a:lnTo>
                    <a:pt x="56" y="50"/>
                  </a:lnTo>
                  <a:lnTo>
                    <a:pt x="56" y="50"/>
                  </a:lnTo>
                  <a:lnTo>
                    <a:pt x="56" y="50"/>
                  </a:lnTo>
                  <a:lnTo>
                    <a:pt x="56" y="50"/>
                  </a:lnTo>
                  <a:lnTo>
                    <a:pt x="56" y="50"/>
                  </a:lnTo>
                  <a:close/>
                  <a:moveTo>
                    <a:pt x="56" y="50"/>
                  </a:moveTo>
                  <a:lnTo>
                    <a:pt x="56" y="50"/>
                  </a:lnTo>
                  <a:lnTo>
                    <a:pt x="56" y="50"/>
                  </a:lnTo>
                  <a:lnTo>
                    <a:pt x="56" y="50"/>
                  </a:lnTo>
                  <a:lnTo>
                    <a:pt x="56" y="50"/>
                  </a:lnTo>
                  <a:lnTo>
                    <a:pt x="56" y="50"/>
                  </a:lnTo>
                  <a:lnTo>
                    <a:pt x="56" y="50"/>
                  </a:lnTo>
                  <a:close/>
                  <a:moveTo>
                    <a:pt x="56" y="50"/>
                  </a:moveTo>
                  <a:lnTo>
                    <a:pt x="56" y="50"/>
                  </a:lnTo>
                  <a:lnTo>
                    <a:pt x="56" y="50"/>
                  </a:lnTo>
                  <a:lnTo>
                    <a:pt x="56" y="50"/>
                  </a:lnTo>
                  <a:lnTo>
                    <a:pt x="56" y="50"/>
                  </a:lnTo>
                  <a:lnTo>
                    <a:pt x="56" y="50"/>
                  </a:lnTo>
                  <a:lnTo>
                    <a:pt x="56" y="50"/>
                  </a:lnTo>
                  <a:close/>
                  <a:moveTo>
                    <a:pt x="56" y="50"/>
                  </a:moveTo>
                  <a:lnTo>
                    <a:pt x="56" y="50"/>
                  </a:lnTo>
                  <a:lnTo>
                    <a:pt x="61" y="56"/>
                  </a:lnTo>
                  <a:lnTo>
                    <a:pt x="61" y="56"/>
                  </a:lnTo>
                  <a:lnTo>
                    <a:pt x="61" y="56"/>
                  </a:lnTo>
                  <a:lnTo>
                    <a:pt x="56" y="50"/>
                  </a:lnTo>
                  <a:lnTo>
                    <a:pt x="56" y="50"/>
                  </a:lnTo>
                  <a:close/>
                  <a:moveTo>
                    <a:pt x="61" y="56"/>
                  </a:moveTo>
                  <a:lnTo>
                    <a:pt x="61" y="56"/>
                  </a:lnTo>
                  <a:lnTo>
                    <a:pt x="61" y="56"/>
                  </a:lnTo>
                  <a:lnTo>
                    <a:pt x="61" y="56"/>
                  </a:lnTo>
                  <a:lnTo>
                    <a:pt x="61" y="56"/>
                  </a:lnTo>
                  <a:lnTo>
                    <a:pt x="61" y="56"/>
                  </a:lnTo>
                  <a:lnTo>
                    <a:pt x="61" y="56"/>
                  </a:lnTo>
                  <a:close/>
                  <a:moveTo>
                    <a:pt x="61" y="56"/>
                  </a:moveTo>
                  <a:lnTo>
                    <a:pt x="61" y="56"/>
                  </a:lnTo>
                  <a:lnTo>
                    <a:pt x="61" y="56"/>
                  </a:lnTo>
                  <a:lnTo>
                    <a:pt x="61" y="56"/>
                  </a:lnTo>
                  <a:lnTo>
                    <a:pt x="61" y="56"/>
                  </a:lnTo>
                  <a:lnTo>
                    <a:pt x="61" y="56"/>
                  </a:lnTo>
                  <a:lnTo>
                    <a:pt x="61" y="56"/>
                  </a:lnTo>
                  <a:close/>
                  <a:moveTo>
                    <a:pt x="61" y="56"/>
                  </a:moveTo>
                  <a:lnTo>
                    <a:pt x="61" y="56"/>
                  </a:lnTo>
                  <a:lnTo>
                    <a:pt x="61" y="56"/>
                  </a:lnTo>
                  <a:lnTo>
                    <a:pt x="61" y="56"/>
                  </a:lnTo>
                  <a:lnTo>
                    <a:pt x="61" y="56"/>
                  </a:lnTo>
                  <a:lnTo>
                    <a:pt x="61" y="56"/>
                  </a:lnTo>
                  <a:lnTo>
                    <a:pt x="61" y="5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8" name="Freeform 3111"/>
            <p:cNvSpPr>
              <a:spLocks noEditPoints="1"/>
            </p:cNvSpPr>
            <p:nvPr/>
          </p:nvSpPr>
          <p:spPr bwMode="auto">
            <a:xfrm>
              <a:off x="2971801" y="3270251"/>
              <a:ext cx="96838" cy="88900"/>
            </a:xfrm>
            <a:custGeom>
              <a:avLst/>
              <a:gdLst>
                <a:gd name="T0" fmla="*/ 0 w 61"/>
                <a:gd name="T1" fmla="*/ 0 h 56"/>
                <a:gd name="T2" fmla="*/ 0 w 61"/>
                <a:gd name="T3" fmla="*/ 6 h 56"/>
                <a:gd name="T4" fmla="*/ 0 w 61"/>
                <a:gd name="T5" fmla="*/ 6 h 56"/>
                <a:gd name="T6" fmla="*/ 0 w 61"/>
                <a:gd name="T7" fmla="*/ 6 h 56"/>
                <a:gd name="T8" fmla="*/ 6 w 61"/>
                <a:gd name="T9" fmla="*/ 6 h 56"/>
                <a:gd name="T10" fmla="*/ 6 w 61"/>
                <a:gd name="T11" fmla="*/ 6 h 56"/>
                <a:gd name="T12" fmla="*/ 6 w 61"/>
                <a:gd name="T13" fmla="*/ 6 h 56"/>
                <a:gd name="T14" fmla="*/ 6 w 61"/>
                <a:gd name="T15" fmla="*/ 11 h 56"/>
                <a:gd name="T16" fmla="*/ 6 w 61"/>
                <a:gd name="T17" fmla="*/ 11 h 56"/>
                <a:gd name="T18" fmla="*/ 11 w 61"/>
                <a:gd name="T19" fmla="*/ 11 h 56"/>
                <a:gd name="T20" fmla="*/ 11 w 61"/>
                <a:gd name="T21" fmla="*/ 11 h 56"/>
                <a:gd name="T22" fmla="*/ 11 w 61"/>
                <a:gd name="T23" fmla="*/ 11 h 56"/>
                <a:gd name="T24" fmla="*/ 11 w 61"/>
                <a:gd name="T25" fmla="*/ 11 h 56"/>
                <a:gd name="T26" fmla="*/ 11 w 61"/>
                <a:gd name="T27" fmla="*/ 11 h 56"/>
                <a:gd name="T28" fmla="*/ 11 w 61"/>
                <a:gd name="T29" fmla="*/ 17 h 56"/>
                <a:gd name="T30" fmla="*/ 17 w 61"/>
                <a:gd name="T31" fmla="*/ 17 h 56"/>
                <a:gd name="T32" fmla="*/ 17 w 61"/>
                <a:gd name="T33" fmla="*/ 17 h 56"/>
                <a:gd name="T34" fmla="*/ 17 w 61"/>
                <a:gd name="T35" fmla="*/ 17 h 56"/>
                <a:gd name="T36" fmla="*/ 17 w 61"/>
                <a:gd name="T37" fmla="*/ 17 h 56"/>
                <a:gd name="T38" fmla="*/ 17 w 61"/>
                <a:gd name="T39" fmla="*/ 17 h 56"/>
                <a:gd name="T40" fmla="*/ 17 w 61"/>
                <a:gd name="T41" fmla="*/ 17 h 56"/>
                <a:gd name="T42" fmla="*/ 23 w 61"/>
                <a:gd name="T43" fmla="*/ 22 h 56"/>
                <a:gd name="T44" fmla="*/ 23 w 61"/>
                <a:gd name="T45" fmla="*/ 22 h 56"/>
                <a:gd name="T46" fmla="*/ 23 w 61"/>
                <a:gd name="T47" fmla="*/ 22 h 56"/>
                <a:gd name="T48" fmla="*/ 23 w 61"/>
                <a:gd name="T49" fmla="*/ 22 h 56"/>
                <a:gd name="T50" fmla="*/ 23 w 61"/>
                <a:gd name="T51" fmla="*/ 22 h 56"/>
                <a:gd name="T52" fmla="*/ 28 w 61"/>
                <a:gd name="T53" fmla="*/ 28 h 56"/>
                <a:gd name="T54" fmla="*/ 28 w 61"/>
                <a:gd name="T55" fmla="*/ 28 h 56"/>
                <a:gd name="T56" fmla="*/ 28 w 61"/>
                <a:gd name="T57" fmla="*/ 28 h 56"/>
                <a:gd name="T58" fmla="*/ 28 w 61"/>
                <a:gd name="T59" fmla="*/ 28 h 56"/>
                <a:gd name="T60" fmla="*/ 28 w 61"/>
                <a:gd name="T61" fmla="*/ 28 h 56"/>
                <a:gd name="T62" fmla="*/ 34 w 61"/>
                <a:gd name="T63" fmla="*/ 28 h 56"/>
                <a:gd name="T64" fmla="*/ 34 w 61"/>
                <a:gd name="T65" fmla="*/ 28 h 56"/>
                <a:gd name="T66" fmla="*/ 34 w 61"/>
                <a:gd name="T67" fmla="*/ 33 h 56"/>
                <a:gd name="T68" fmla="*/ 34 w 61"/>
                <a:gd name="T69" fmla="*/ 33 h 56"/>
                <a:gd name="T70" fmla="*/ 34 w 61"/>
                <a:gd name="T71" fmla="*/ 33 h 56"/>
                <a:gd name="T72" fmla="*/ 34 w 61"/>
                <a:gd name="T73" fmla="*/ 33 h 56"/>
                <a:gd name="T74" fmla="*/ 39 w 61"/>
                <a:gd name="T75" fmla="*/ 33 h 56"/>
                <a:gd name="T76" fmla="*/ 39 w 61"/>
                <a:gd name="T77" fmla="*/ 33 h 56"/>
                <a:gd name="T78" fmla="*/ 39 w 61"/>
                <a:gd name="T79" fmla="*/ 39 h 56"/>
                <a:gd name="T80" fmla="*/ 39 w 61"/>
                <a:gd name="T81" fmla="*/ 39 h 56"/>
                <a:gd name="T82" fmla="*/ 39 w 61"/>
                <a:gd name="T83" fmla="*/ 39 h 56"/>
                <a:gd name="T84" fmla="*/ 39 w 61"/>
                <a:gd name="T85" fmla="*/ 39 h 56"/>
                <a:gd name="T86" fmla="*/ 45 w 61"/>
                <a:gd name="T87" fmla="*/ 39 h 56"/>
                <a:gd name="T88" fmla="*/ 45 w 61"/>
                <a:gd name="T89" fmla="*/ 39 h 56"/>
                <a:gd name="T90" fmla="*/ 45 w 61"/>
                <a:gd name="T91" fmla="*/ 44 h 56"/>
                <a:gd name="T92" fmla="*/ 45 w 61"/>
                <a:gd name="T93" fmla="*/ 44 h 56"/>
                <a:gd name="T94" fmla="*/ 50 w 61"/>
                <a:gd name="T95" fmla="*/ 44 h 56"/>
                <a:gd name="T96" fmla="*/ 50 w 61"/>
                <a:gd name="T97" fmla="*/ 44 h 56"/>
                <a:gd name="T98" fmla="*/ 50 w 61"/>
                <a:gd name="T99" fmla="*/ 44 h 56"/>
                <a:gd name="T100" fmla="*/ 50 w 61"/>
                <a:gd name="T101" fmla="*/ 44 h 56"/>
                <a:gd name="T102" fmla="*/ 50 w 61"/>
                <a:gd name="T103" fmla="*/ 44 h 56"/>
                <a:gd name="T104" fmla="*/ 56 w 61"/>
                <a:gd name="T105" fmla="*/ 50 h 56"/>
                <a:gd name="T106" fmla="*/ 56 w 61"/>
                <a:gd name="T107" fmla="*/ 50 h 56"/>
                <a:gd name="T108" fmla="*/ 56 w 61"/>
                <a:gd name="T109" fmla="*/ 50 h 56"/>
                <a:gd name="T110" fmla="*/ 56 w 61"/>
                <a:gd name="T111" fmla="*/ 50 h 56"/>
                <a:gd name="T112" fmla="*/ 56 w 61"/>
                <a:gd name="T113" fmla="*/ 50 h 56"/>
                <a:gd name="T114" fmla="*/ 56 w 61"/>
                <a:gd name="T115" fmla="*/ 50 h 56"/>
                <a:gd name="T116" fmla="*/ 61 w 61"/>
                <a:gd name="T117" fmla="*/ 56 h 56"/>
                <a:gd name="T118" fmla="*/ 61 w 61"/>
                <a:gd name="T119" fmla="*/ 56 h 56"/>
                <a:gd name="T120" fmla="*/ 61 w 61"/>
                <a:gd name="T121" fmla="*/ 56 h 56"/>
                <a:gd name="T122" fmla="*/ 61 w 61"/>
                <a:gd name="T123" fmla="*/ 56 h 56"/>
                <a:gd name="T124" fmla="*/ 61 w 61"/>
                <a:gd name="T125"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56">
                  <a:moveTo>
                    <a:pt x="0" y="0"/>
                  </a:moveTo>
                  <a:lnTo>
                    <a:pt x="0" y="0"/>
                  </a:lnTo>
                  <a:lnTo>
                    <a:pt x="0" y="0"/>
                  </a:lnTo>
                  <a:lnTo>
                    <a:pt x="0" y="6"/>
                  </a:lnTo>
                  <a:lnTo>
                    <a:pt x="0" y="6"/>
                  </a:lnTo>
                  <a:lnTo>
                    <a:pt x="0" y="0"/>
                  </a:lnTo>
                  <a:lnTo>
                    <a:pt x="0" y="0"/>
                  </a:lnTo>
                  <a:close/>
                  <a:moveTo>
                    <a:pt x="0" y="6"/>
                  </a:moveTo>
                  <a:lnTo>
                    <a:pt x="0" y="6"/>
                  </a:lnTo>
                  <a:lnTo>
                    <a:pt x="0" y="6"/>
                  </a:lnTo>
                  <a:lnTo>
                    <a:pt x="0" y="6"/>
                  </a:lnTo>
                  <a:lnTo>
                    <a:pt x="0" y="6"/>
                  </a:lnTo>
                  <a:lnTo>
                    <a:pt x="0" y="6"/>
                  </a:lnTo>
                  <a:lnTo>
                    <a:pt x="0" y="6"/>
                  </a:lnTo>
                  <a:close/>
                  <a:moveTo>
                    <a:pt x="0" y="6"/>
                  </a:moveTo>
                  <a:lnTo>
                    <a:pt x="0" y="6"/>
                  </a:lnTo>
                  <a:lnTo>
                    <a:pt x="0" y="6"/>
                  </a:lnTo>
                  <a:lnTo>
                    <a:pt x="0" y="6"/>
                  </a:lnTo>
                  <a:lnTo>
                    <a:pt x="0" y="6"/>
                  </a:lnTo>
                  <a:lnTo>
                    <a:pt x="0" y="6"/>
                  </a:lnTo>
                  <a:lnTo>
                    <a:pt x="0" y="6"/>
                  </a:lnTo>
                  <a:close/>
                  <a:moveTo>
                    <a:pt x="0" y="6"/>
                  </a:moveTo>
                  <a:lnTo>
                    <a:pt x="0" y="6"/>
                  </a:lnTo>
                  <a:lnTo>
                    <a:pt x="0" y="6"/>
                  </a:lnTo>
                  <a:lnTo>
                    <a:pt x="0" y="6"/>
                  </a:lnTo>
                  <a:lnTo>
                    <a:pt x="0" y="6"/>
                  </a:lnTo>
                  <a:lnTo>
                    <a:pt x="0" y="6"/>
                  </a:lnTo>
                  <a:lnTo>
                    <a:pt x="0" y="6"/>
                  </a:lnTo>
                  <a:close/>
                  <a:moveTo>
                    <a:pt x="6" y="6"/>
                  </a:moveTo>
                  <a:lnTo>
                    <a:pt x="6" y="6"/>
                  </a:lnTo>
                  <a:lnTo>
                    <a:pt x="6" y="6"/>
                  </a:lnTo>
                  <a:lnTo>
                    <a:pt x="6" y="6"/>
                  </a:lnTo>
                  <a:lnTo>
                    <a:pt x="6" y="6"/>
                  </a:lnTo>
                  <a:lnTo>
                    <a:pt x="6" y="6"/>
                  </a:lnTo>
                  <a:lnTo>
                    <a:pt x="6" y="6"/>
                  </a:lnTo>
                  <a:close/>
                  <a:moveTo>
                    <a:pt x="6" y="6"/>
                  </a:moveTo>
                  <a:lnTo>
                    <a:pt x="6" y="6"/>
                  </a:lnTo>
                  <a:lnTo>
                    <a:pt x="6" y="6"/>
                  </a:lnTo>
                  <a:lnTo>
                    <a:pt x="6" y="6"/>
                  </a:lnTo>
                  <a:lnTo>
                    <a:pt x="6" y="6"/>
                  </a:lnTo>
                  <a:lnTo>
                    <a:pt x="6" y="6"/>
                  </a:lnTo>
                  <a:lnTo>
                    <a:pt x="6" y="6"/>
                  </a:lnTo>
                  <a:close/>
                  <a:moveTo>
                    <a:pt x="6" y="6"/>
                  </a:moveTo>
                  <a:lnTo>
                    <a:pt x="6" y="6"/>
                  </a:lnTo>
                  <a:lnTo>
                    <a:pt x="6" y="11"/>
                  </a:lnTo>
                  <a:lnTo>
                    <a:pt x="6" y="11"/>
                  </a:lnTo>
                  <a:lnTo>
                    <a:pt x="6" y="11"/>
                  </a:lnTo>
                  <a:lnTo>
                    <a:pt x="6" y="11"/>
                  </a:lnTo>
                  <a:lnTo>
                    <a:pt x="6" y="6"/>
                  </a:lnTo>
                  <a:close/>
                  <a:moveTo>
                    <a:pt x="6" y="11"/>
                  </a:moveTo>
                  <a:lnTo>
                    <a:pt x="6" y="11"/>
                  </a:lnTo>
                  <a:lnTo>
                    <a:pt x="6" y="11"/>
                  </a:lnTo>
                  <a:lnTo>
                    <a:pt x="6" y="11"/>
                  </a:lnTo>
                  <a:lnTo>
                    <a:pt x="6" y="11"/>
                  </a:lnTo>
                  <a:lnTo>
                    <a:pt x="6" y="11"/>
                  </a:lnTo>
                  <a:lnTo>
                    <a:pt x="6" y="11"/>
                  </a:lnTo>
                  <a:close/>
                  <a:moveTo>
                    <a:pt x="6" y="11"/>
                  </a:moveTo>
                  <a:lnTo>
                    <a:pt x="6" y="11"/>
                  </a:lnTo>
                  <a:lnTo>
                    <a:pt x="11" y="11"/>
                  </a:lnTo>
                  <a:lnTo>
                    <a:pt x="11" y="11"/>
                  </a:lnTo>
                  <a:lnTo>
                    <a:pt x="11" y="11"/>
                  </a:lnTo>
                  <a:lnTo>
                    <a:pt x="6" y="11"/>
                  </a:lnTo>
                  <a:lnTo>
                    <a:pt x="6" y="11"/>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7"/>
                  </a:lnTo>
                  <a:lnTo>
                    <a:pt x="11" y="17"/>
                  </a:lnTo>
                  <a:lnTo>
                    <a:pt x="11" y="11"/>
                  </a:lnTo>
                  <a:lnTo>
                    <a:pt x="11" y="11"/>
                  </a:lnTo>
                  <a:close/>
                  <a:moveTo>
                    <a:pt x="11" y="17"/>
                  </a:moveTo>
                  <a:lnTo>
                    <a:pt x="11" y="17"/>
                  </a:lnTo>
                  <a:lnTo>
                    <a:pt x="11" y="17"/>
                  </a:lnTo>
                  <a:lnTo>
                    <a:pt x="11" y="17"/>
                  </a:lnTo>
                  <a:lnTo>
                    <a:pt x="11" y="17"/>
                  </a:lnTo>
                  <a:lnTo>
                    <a:pt x="11" y="17"/>
                  </a:lnTo>
                  <a:lnTo>
                    <a:pt x="11" y="17"/>
                  </a:lnTo>
                  <a:close/>
                  <a:moveTo>
                    <a:pt x="11" y="17"/>
                  </a:moveTo>
                  <a:lnTo>
                    <a:pt x="17" y="17"/>
                  </a:lnTo>
                  <a:lnTo>
                    <a:pt x="17" y="17"/>
                  </a:lnTo>
                  <a:lnTo>
                    <a:pt x="17" y="17"/>
                  </a:lnTo>
                  <a:lnTo>
                    <a:pt x="17" y="17"/>
                  </a:lnTo>
                  <a:lnTo>
                    <a:pt x="11" y="17"/>
                  </a:lnTo>
                  <a:lnTo>
                    <a:pt x="11" y="17"/>
                  </a:lnTo>
                  <a:close/>
                  <a:moveTo>
                    <a:pt x="17" y="17"/>
                  </a:moveTo>
                  <a:lnTo>
                    <a:pt x="17" y="17"/>
                  </a:lnTo>
                  <a:lnTo>
                    <a:pt x="17" y="17"/>
                  </a:lnTo>
                  <a:lnTo>
                    <a:pt x="17" y="17"/>
                  </a:lnTo>
                  <a:lnTo>
                    <a:pt x="17" y="17"/>
                  </a:lnTo>
                  <a:lnTo>
                    <a:pt x="17" y="17"/>
                  </a:lnTo>
                  <a:lnTo>
                    <a:pt x="17" y="17"/>
                  </a:lnTo>
                  <a:close/>
                  <a:moveTo>
                    <a:pt x="17" y="17"/>
                  </a:moveTo>
                  <a:lnTo>
                    <a:pt x="17" y="17"/>
                  </a:lnTo>
                  <a:lnTo>
                    <a:pt x="17" y="17"/>
                  </a:lnTo>
                  <a:lnTo>
                    <a:pt x="17" y="17"/>
                  </a:lnTo>
                  <a:lnTo>
                    <a:pt x="17" y="17"/>
                  </a:lnTo>
                  <a:lnTo>
                    <a:pt x="17" y="17"/>
                  </a:lnTo>
                  <a:lnTo>
                    <a:pt x="17" y="17"/>
                  </a:lnTo>
                  <a:close/>
                  <a:moveTo>
                    <a:pt x="17" y="17"/>
                  </a:moveTo>
                  <a:lnTo>
                    <a:pt x="17" y="17"/>
                  </a:lnTo>
                  <a:lnTo>
                    <a:pt x="17" y="17"/>
                  </a:lnTo>
                  <a:lnTo>
                    <a:pt x="17" y="17"/>
                  </a:lnTo>
                  <a:lnTo>
                    <a:pt x="17" y="17"/>
                  </a:lnTo>
                  <a:lnTo>
                    <a:pt x="17" y="17"/>
                  </a:lnTo>
                  <a:lnTo>
                    <a:pt x="17" y="17"/>
                  </a:lnTo>
                  <a:close/>
                  <a:moveTo>
                    <a:pt x="17" y="17"/>
                  </a:moveTo>
                  <a:lnTo>
                    <a:pt x="17" y="17"/>
                  </a:lnTo>
                  <a:lnTo>
                    <a:pt x="23" y="22"/>
                  </a:lnTo>
                  <a:lnTo>
                    <a:pt x="23" y="22"/>
                  </a:lnTo>
                  <a:lnTo>
                    <a:pt x="17" y="22"/>
                  </a:lnTo>
                  <a:lnTo>
                    <a:pt x="17" y="17"/>
                  </a:lnTo>
                  <a:lnTo>
                    <a:pt x="17" y="17"/>
                  </a:lnTo>
                  <a:close/>
                  <a:moveTo>
                    <a:pt x="23" y="22"/>
                  </a:moveTo>
                  <a:lnTo>
                    <a:pt x="23" y="22"/>
                  </a:lnTo>
                  <a:lnTo>
                    <a:pt x="23" y="22"/>
                  </a:lnTo>
                  <a:lnTo>
                    <a:pt x="23" y="22"/>
                  </a:lnTo>
                  <a:lnTo>
                    <a:pt x="23" y="22"/>
                  </a:lnTo>
                  <a:lnTo>
                    <a:pt x="23" y="22"/>
                  </a:lnTo>
                  <a:lnTo>
                    <a:pt x="23" y="22"/>
                  </a:lnTo>
                  <a:close/>
                  <a:moveTo>
                    <a:pt x="23" y="22"/>
                  </a:moveTo>
                  <a:lnTo>
                    <a:pt x="23" y="22"/>
                  </a:lnTo>
                  <a:lnTo>
                    <a:pt x="23" y="22"/>
                  </a:lnTo>
                  <a:lnTo>
                    <a:pt x="23" y="22"/>
                  </a:lnTo>
                  <a:lnTo>
                    <a:pt x="23" y="22"/>
                  </a:lnTo>
                  <a:lnTo>
                    <a:pt x="23" y="22"/>
                  </a:lnTo>
                  <a:lnTo>
                    <a:pt x="23" y="22"/>
                  </a:lnTo>
                  <a:close/>
                  <a:moveTo>
                    <a:pt x="23" y="22"/>
                  </a:moveTo>
                  <a:lnTo>
                    <a:pt x="23" y="22"/>
                  </a:lnTo>
                  <a:lnTo>
                    <a:pt x="23" y="22"/>
                  </a:lnTo>
                  <a:lnTo>
                    <a:pt x="23" y="22"/>
                  </a:lnTo>
                  <a:lnTo>
                    <a:pt x="23" y="22"/>
                  </a:lnTo>
                  <a:lnTo>
                    <a:pt x="23" y="22"/>
                  </a:lnTo>
                  <a:lnTo>
                    <a:pt x="23" y="22"/>
                  </a:lnTo>
                  <a:close/>
                  <a:moveTo>
                    <a:pt x="23" y="22"/>
                  </a:moveTo>
                  <a:lnTo>
                    <a:pt x="23" y="22"/>
                  </a:lnTo>
                  <a:lnTo>
                    <a:pt x="23" y="22"/>
                  </a:lnTo>
                  <a:lnTo>
                    <a:pt x="23" y="22"/>
                  </a:lnTo>
                  <a:lnTo>
                    <a:pt x="23" y="22"/>
                  </a:lnTo>
                  <a:lnTo>
                    <a:pt x="23" y="22"/>
                  </a:lnTo>
                  <a:lnTo>
                    <a:pt x="23" y="22"/>
                  </a:lnTo>
                  <a:close/>
                  <a:moveTo>
                    <a:pt x="23" y="22"/>
                  </a:moveTo>
                  <a:lnTo>
                    <a:pt x="23" y="22"/>
                  </a:lnTo>
                  <a:lnTo>
                    <a:pt x="28" y="22"/>
                  </a:lnTo>
                  <a:lnTo>
                    <a:pt x="28" y="28"/>
                  </a:lnTo>
                  <a:lnTo>
                    <a:pt x="28" y="28"/>
                  </a:lnTo>
                  <a:lnTo>
                    <a:pt x="23" y="22"/>
                  </a:lnTo>
                  <a:lnTo>
                    <a:pt x="23" y="22"/>
                  </a:lnTo>
                  <a:close/>
                  <a:moveTo>
                    <a:pt x="28" y="28"/>
                  </a:moveTo>
                  <a:lnTo>
                    <a:pt x="28" y="28"/>
                  </a:lnTo>
                  <a:lnTo>
                    <a:pt x="28" y="28"/>
                  </a:lnTo>
                  <a:lnTo>
                    <a:pt x="28" y="28"/>
                  </a:lnTo>
                  <a:lnTo>
                    <a:pt x="28" y="28"/>
                  </a:lnTo>
                  <a:lnTo>
                    <a:pt x="28" y="28"/>
                  </a:lnTo>
                  <a:lnTo>
                    <a:pt x="28" y="28"/>
                  </a:lnTo>
                  <a:close/>
                  <a:moveTo>
                    <a:pt x="28" y="28"/>
                  </a:moveTo>
                  <a:lnTo>
                    <a:pt x="28" y="28"/>
                  </a:lnTo>
                  <a:lnTo>
                    <a:pt x="28" y="28"/>
                  </a:lnTo>
                  <a:lnTo>
                    <a:pt x="28" y="28"/>
                  </a:lnTo>
                  <a:lnTo>
                    <a:pt x="28" y="28"/>
                  </a:lnTo>
                  <a:lnTo>
                    <a:pt x="28" y="28"/>
                  </a:lnTo>
                  <a:lnTo>
                    <a:pt x="28" y="28"/>
                  </a:lnTo>
                  <a:close/>
                  <a:moveTo>
                    <a:pt x="28" y="28"/>
                  </a:moveTo>
                  <a:lnTo>
                    <a:pt x="28" y="28"/>
                  </a:lnTo>
                  <a:lnTo>
                    <a:pt x="28" y="28"/>
                  </a:lnTo>
                  <a:lnTo>
                    <a:pt x="28" y="28"/>
                  </a:lnTo>
                  <a:lnTo>
                    <a:pt x="28" y="28"/>
                  </a:lnTo>
                  <a:lnTo>
                    <a:pt x="28" y="28"/>
                  </a:lnTo>
                  <a:lnTo>
                    <a:pt x="28" y="28"/>
                  </a:lnTo>
                  <a:close/>
                  <a:moveTo>
                    <a:pt x="28" y="28"/>
                  </a:moveTo>
                  <a:lnTo>
                    <a:pt x="28" y="28"/>
                  </a:lnTo>
                  <a:lnTo>
                    <a:pt x="28" y="28"/>
                  </a:lnTo>
                  <a:lnTo>
                    <a:pt x="28" y="28"/>
                  </a:lnTo>
                  <a:lnTo>
                    <a:pt x="28" y="28"/>
                  </a:lnTo>
                  <a:lnTo>
                    <a:pt x="28" y="28"/>
                  </a:lnTo>
                  <a:lnTo>
                    <a:pt x="28" y="28"/>
                  </a:lnTo>
                  <a:close/>
                  <a:moveTo>
                    <a:pt x="28" y="28"/>
                  </a:moveTo>
                  <a:lnTo>
                    <a:pt x="34" y="28"/>
                  </a:lnTo>
                  <a:lnTo>
                    <a:pt x="34" y="28"/>
                  </a:lnTo>
                  <a:lnTo>
                    <a:pt x="34" y="28"/>
                  </a:lnTo>
                  <a:lnTo>
                    <a:pt x="34" y="28"/>
                  </a:lnTo>
                  <a:lnTo>
                    <a:pt x="28" y="28"/>
                  </a:lnTo>
                  <a:lnTo>
                    <a:pt x="28" y="28"/>
                  </a:lnTo>
                  <a:close/>
                  <a:moveTo>
                    <a:pt x="34" y="28"/>
                  </a:moveTo>
                  <a:lnTo>
                    <a:pt x="34" y="28"/>
                  </a:lnTo>
                  <a:lnTo>
                    <a:pt x="34" y="33"/>
                  </a:lnTo>
                  <a:lnTo>
                    <a:pt x="34" y="33"/>
                  </a:lnTo>
                  <a:lnTo>
                    <a:pt x="34" y="33"/>
                  </a:lnTo>
                  <a:lnTo>
                    <a:pt x="34" y="28"/>
                  </a:lnTo>
                  <a:lnTo>
                    <a:pt x="34" y="28"/>
                  </a:lnTo>
                  <a:close/>
                  <a:moveTo>
                    <a:pt x="34" y="33"/>
                  </a:moveTo>
                  <a:lnTo>
                    <a:pt x="34" y="33"/>
                  </a:lnTo>
                  <a:lnTo>
                    <a:pt x="34" y="33"/>
                  </a:lnTo>
                  <a:lnTo>
                    <a:pt x="34" y="33"/>
                  </a:lnTo>
                  <a:lnTo>
                    <a:pt x="34" y="33"/>
                  </a:lnTo>
                  <a:lnTo>
                    <a:pt x="34" y="33"/>
                  </a:lnTo>
                  <a:lnTo>
                    <a:pt x="34" y="33"/>
                  </a:lnTo>
                  <a:close/>
                  <a:moveTo>
                    <a:pt x="34" y="33"/>
                  </a:moveTo>
                  <a:lnTo>
                    <a:pt x="34" y="33"/>
                  </a:lnTo>
                  <a:lnTo>
                    <a:pt x="34" y="33"/>
                  </a:lnTo>
                  <a:lnTo>
                    <a:pt x="34" y="33"/>
                  </a:lnTo>
                  <a:lnTo>
                    <a:pt x="34" y="33"/>
                  </a:lnTo>
                  <a:lnTo>
                    <a:pt x="34" y="33"/>
                  </a:lnTo>
                  <a:lnTo>
                    <a:pt x="34" y="33"/>
                  </a:lnTo>
                  <a:close/>
                  <a:moveTo>
                    <a:pt x="34" y="33"/>
                  </a:moveTo>
                  <a:lnTo>
                    <a:pt x="34" y="33"/>
                  </a:lnTo>
                  <a:lnTo>
                    <a:pt x="39" y="33"/>
                  </a:lnTo>
                  <a:lnTo>
                    <a:pt x="39" y="33"/>
                  </a:lnTo>
                  <a:lnTo>
                    <a:pt x="34" y="33"/>
                  </a:lnTo>
                  <a:lnTo>
                    <a:pt x="34" y="33"/>
                  </a:lnTo>
                  <a:lnTo>
                    <a:pt x="34"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9"/>
                  </a:moveTo>
                  <a:lnTo>
                    <a:pt x="39" y="39"/>
                  </a:lnTo>
                  <a:lnTo>
                    <a:pt x="39" y="39"/>
                  </a:lnTo>
                  <a:lnTo>
                    <a:pt x="39" y="39"/>
                  </a:lnTo>
                  <a:lnTo>
                    <a:pt x="39" y="39"/>
                  </a:lnTo>
                  <a:lnTo>
                    <a:pt x="39" y="39"/>
                  </a:lnTo>
                  <a:lnTo>
                    <a:pt x="39" y="39"/>
                  </a:lnTo>
                  <a:close/>
                  <a:moveTo>
                    <a:pt x="39" y="39"/>
                  </a:moveTo>
                  <a:lnTo>
                    <a:pt x="39" y="39"/>
                  </a:lnTo>
                  <a:lnTo>
                    <a:pt x="39" y="39"/>
                  </a:lnTo>
                  <a:lnTo>
                    <a:pt x="39" y="39"/>
                  </a:lnTo>
                  <a:lnTo>
                    <a:pt x="39" y="39"/>
                  </a:lnTo>
                  <a:lnTo>
                    <a:pt x="39" y="39"/>
                  </a:lnTo>
                  <a:lnTo>
                    <a:pt x="39" y="39"/>
                  </a:lnTo>
                  <a:close/>
                  <a:moveTo>
                    <a:pt x="39" y="39"/>
                  </a:moveTo>
                  <a:lnTo>
                    <a:pt x="39" y="39"/>
                  </a:lnTo>
                  <a:lnTo>
                    <a:pt x="45" y="39"/>
                  </a:lnTo>
                  <a:lnTo>
                    <a:pt x="45" y="39"/>
                  </a:lnTo>
                  <a:lnTo>
                    <a:pt x="45" y="39"/>
                  </a:lnTo>
                  <a:lnTo>
                    <a:pt x="39" y="39"/>
                  </a:lnTo>
                  <a:lnTo>
                    <a:pt x="39" y="39"/>
                  </a:lnTo>
                  <a:close/>
                  <a:moveTo>
                    <a:pt x="45" y="39"/>
                  </a:moveTo>
                  <a:lnTo>
                    <a:pt x="45" y="39"/>
                  </a:lnTo>
                  <a:lnTo>
                    <a:pt x="45" y="39"/>
                  </a:lnTo>
                  <a:lnTo>
                    <a:pt x="45" y="39"/>
                  </a:lnTo>
                  <a:lnTo>
                    <a:pt x="45" y="39"/>
                  </a:lnTo>
                  <a:lnTo>
                    <a:pt x="45" y="39"/>
                  </a:lnTo>
                  <a:lnTo>
                    <a:pt x="45" y="39"/>
                  </a:lnTo>
                  <a:close/>
                  <a:moveTo>
                    <a:pt x="45" y="39"/>
                  </a:moveTo>
                  <a:lnTo>
                    <a:pt x="45" y="39"/>
                  </a:lnTo>
                  <a:lnTo>
                    <a:pt x="45" y="39"/>
                  </a:lnTo>
                  <a:lnTo>
                    <a:pt x="45" y="39"/>
                  </a:lnTo>
                  <a:lnTo>
                    <a:pt x="45" y="39"/>
                  </a:lnTo>
                  <a:lnTo>
                    <a:pt x="45" y="39"/>
                  </a:lnTo>
                  <a:lnTo>
                    <a:pt x="45" y="39"/>
                  </a:lnTo>
                  <a:close/>
                  <a:moveTo>
                    <a:pt x="45" y="39"/>
                  </a:moveTo>
                  <a:lnTo>
                    <a:pt x="45" y="39"/>
                  </a:lnTo>
                  <a:lnTo>
                    <a:pt x="45" y="44"/>
                  </a:lnTo>
                  <a:lnTo>
                    <a:pt x="45" y="44"/>
                  </a:lnTo>
                  <a:lnTo>
                    <a:pt x="45" y="44"/>
                  </a:lnTo>
                  <a:lnTo>
                    <a:pt x="45" y="39"/>
                  </a:lnTo>
                  <a:lnTo>
                    <a:pt x="45" y="39"/>
                  </a:lnTo>
                  <a:close/>
                  <a:moveTo>
                    <a:pt x="45" y="44"/>
                  </a:moveTo>
                  <a:lnTo>
                    <a:pt x="45" y="44"/>
                  </a:lnTo>
                  <a:lnTo>
                    <a:pt x="45" y="44"/>
                  </a:lnTo>
                  <a:lnTo>
                    <a:pt x="45" y="44"/>
                  </a:lnTo>
                  <a:lnTo>
                    <a:pt x="45" y="44"/>
                  </a:lnTo>
                  <a:lnTo>
                    <a:pt x="45" y="44"/>
                  </a:lnTo>
                  <a:lnTo>
                    <a:pt x="45" y="44"/>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0" y="44"/>
                  </a:moveTo>
                  <a:lnTo>
                    <a:pt x="50" y="44"/>
                  </a:lnTo>
                  <a:lnTo>
                    <a:pt x="50" y="44"/>
                  </a:lnTo>
                  <a:lnTo>
                    <a:pt x="50" y="44"/>
                  </a:lnTo>
                  <a:lnTo>
                    <a:pt x="50" y="44"/>
                  </a:lnTo>
                  <a:lnTo>
                    <a:pt x="50" y="44"/>
                  </a:lnTo>
                  <a:lnTo>
                    <a:pt x="50" y="44"/>
                  </a:lnTo>
                  <a:close/>
                  <a:moveTo>
                    <a:pt x="50" y="44"/>
                  </a:moveTo>
                  <a:lnTo>
                    <a:pt x="50" y="44"/>
                  </a:lnTo>
                  <a:lnTo>
                    <a:pt x="56" y="50"/>
                  </a:lnTo>
                  <a:lnTo>
                    <a:pt x="56" y="50"/>
                  </a:lnTo>
                  <a:lnTo>
                    <a:pt x="56" y="50"/>
                  </a:lnTo>
                  <a:lnTo>
                    <a:pt x="50" y="50"/>
                  </a:lnTo>
                  <a:lnTo>
                    <a:pt x="50" y="44"/>
                  </a:lnTo>
                  <a:close/>
                  <a:moveTo>
                    <a:pt x="56" y="50"/>
                  </a:moveTo>
                  <a:lnTo>
                    <a:pt x="56" y="50"/>
                  </a:lnTo>
                  <a:lnTo>
                    <a:pt x="56" y="50"/>
                  </a:lnTo>
                  <a:lnTo>
                    <a:pt x="56" y="50"/>
                  </a:lnTo>
                  <a:lnTo>
                    <a:pt x="56" y="50"/>
                  </a:lnTo>
                  <a:lnTo>
                    <a:pt x="56" y="50"/>
                  </a:lnTo>
                  <a:lnTo>
                    <a:pt x="56" y="50"/>
                  </a:lnTo>
                  <a:close/>
                  <a:moveTo>
                    <a:pt x="56" y="50"/>
                  </a:moveTo>
                  <a:lnTo>
                    <a:pt x="56" y="50"/>
                  </a:lnTo>
                  <a:lnTo>
                    <a:pt x="56" y="50"/>
                  </a:lnTo>
                  <a:lnTo>
                    <a:pt x="56" y="50"/>
                  </a:lnTo>
                  <a:lnTo>
                    <a:pt x="56" y="50"/>
                  </a:lnTo>
                  <a:lnTo>
                    <a:pt x="56" y="50"/>
                  </a:lnTo>
                  <a:lnTo>
                    <a:pt x="56" y="50"/>
                  </a:lnTo>
                  <a:close/>
                  <a:moveTo>
                    <a:pt x="56" y="50"/>
                  </a:moveTo>
                  <a:lnTo>
                    <a:pt x="56" y="50"/>
                  </a:lnTo>
                  <a:lnTo>
                    <a:pt x="56" y="50"/>
                  </a:lnTo>
                  <a:lnTo>
                    <a:pt x="56" y="50"/>
                  </a:lnTo>
                  <a:lnTo>
                    <a:pt x="56" y="50"/>
                  </a:lnTo>
                  <a:lnTo>
                    <a:pt x="56" y="50"/>
                  </a:lnTo>
                  <a:lnTo>
                    <a:pt x="56" y="50"/>
                  </a:lnTo>
                  <a:close/>
                  <a:moveTo>
                    <a:pt x="56" y="50"/>
                  </a:moveTo>
                  <a:lnTo>
                    <a:pt x="56" y="50"/>
                  </a:lnTo>
                  <a:lnTo>
                    <a:pt x="56" y="50"/>
                  </a:lnTo>
                  <a:lnTo>
                    <a:pt x="56" y="50"/>
                  </a:lnTo>
                  <a:lnTo>
                    <a:pt x="56" y="50"/>
                  </a:lnTo>
                  <a:lnTo>
                    <a:pt x="56" y="50"/>
                  </a:lnTo>
                  <a:lnTo>
                    <a:pt x="56" y="50"/>
                  </a:lnTo>
                  <a:close/>
                  <a:moveTo>
                    <a:pt x="56" y="50"/>
                  </a:moveTo>
                  <a:lnTo>
                    <a:pt x="56" y="50"/>
                  </a:lnTo>
                  <a:lnTo>
                    <a:pt x="61" y="56"/>
                  </a:lnTo>
                  <a:lnTo>
                    <a:pt x="61" y="56"/>
                  </a:lnTo>
                  <a:lnTo>
                    <a:pt x="61" y="56"/>
                  </a:lnTo>
                  <a:lnTo>
                    <a:pt x="56" y="50"/>
                  </a:lnTo>
                  <a:lnTo>
                    <a:pt x="56" y="50"/>
                  </a:lnTo>
                  <a:close/>
                  <a:moveTo>
                    <a:pt x="61" y="56"/>
                  </a:moveTo>
                  <a:lnTo>
                    <a:pt x="61" y="56"/>
                  </a:lnTo>
                  <a:lnTo>
                    <a:pt x="61" y="56"/>
                  </a:lnTo>
                  <a:lnTo>
                    <a:pt x="61" y="56"/>
                  </a:lnTo>
                  <a:lnTo>
                    <a:pt x="61" y="56"/>
                  </a:lnTo>
                  <a:lnTo>
                    <a:pt x="61" y="56"/>
                  </a:lnTo>
                  <a:lnTo>
                    <a:pt x="61" y="56"/>
                  </a:lnTo>
                  <a:close/>
                  <a:moveTo>
                    <a:pt x="61" y="56"/>
                  </a:moveTo>
                  <a:lnTo>
                    <a:pt x="61" y="56"/>
                  </a:lnTo>
                  <a:lnTo>
                    <a:pt x="61" y="56"/>
                  </a:lnTo>
                  <a:lnTo>
                    <a:pt x="61" y="56"/>
                  </a:lnTo>
                  <a:lnTo>
                    <a:pt x="61" y="56"/>
                  </a:lnTo>
                  <a:lnTo>
                    <a:pt x="61" y="56"/>
                  </a:lnTo>
                  <a:lnTo>
                    <a:pt x="61" y="56"/>
                  </a:lnTo>
                  <a:close/>
                  <a:moveTo>
                    <a:pt x="61" y="56"/>
                  </a:moveTo>
                  <a:lnTo>
                    <a:pt x="61" y="56"/>
                  </a:lnTo>
                  <a:lnTo>
                    <a:pt x="61" y="56"/>
                  </a:lnTo>
                  <a:lnTo>
                    <a:pt x="61" y="56"/>
                  </a:lnTo>
                  <a:lnTo>
                    <a:pt x="61" y="56"/>
                  </a:lnTo>
                  <a:lnTo>
                    <a:pt x="61" y="56"/>
                  </a:lnTo>
                  <a:lnTo>
                    <a:pt x="61" y="5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19" name="Freeform 3112"/>
            <p:cNvSpPr/>
            <p:nvPr/>
          </p:nvSpPr>
          <p:spPr bwMode="auto">
            <a:xfrm>
              <a:off x="29718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0" name="Freeform 3113"/>
            <p:cNvSpPr/>
            <p:nvPr/>
          </p:nvSpPr>
          <p:spPr bwMode="auto">
            <a:xfrm>
              <a:off x="2971801" y="32702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1" name="Freeform 3114"/>
            <p:cNvSpPr/>
            <p:nvPr/>
          </p:nvSpPr>
          <p:spPr bwMode="auto">
            <a:xfrm>
              <a:off x="3060701" y="33670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2" name="Freeform 3115"/>
            <p:cNvSpPr/>
            <p:nvPr/>
          </p:nvSpPr>
          <p:spPr bwMode="auto">
            <a:xfrm>
              <a:off x="3060701" y="3367088"/>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3" name="Freeform 3116"/>
            <p:cNvSpPr>
              <a:spLocks noEditPoints="1"/>
            </p:cNvSpPr>
            <p:nvPr/>
          </p:nvSpPr>
          <p:spPr bwMode="auto">
            <a:xfrm>
              <a:off x="2963864" y="3287713"/>
              <a:ext cx="96838" cy="79375"/>
            </a:xfrm>
            <a:custGeom>
              <a:avLst/>
              <a:gdLst>
                <a:gd name="T0" fmla="*/ 0 w 61"/>
                <a:gd name="T1" fmla="*/ 0 h 50"/>
                <a:gd name="T2" fmla="*/ 0 w 61"/>
                <a:gd name="T3" fmla="*/ 0 h 50"/>
                <a:gd name="T4" fmla="*/ 0 w 61"/>
                <a:gd name="T5" fmla="*/ 0 h 50"/>
                <a:gd name="T6" fmla="*/ 0 w 61"/>
                <a:gd name="T7" fmla="*/ 0 h 50"/>
                <a:gd name="T8" fmla="*/ 0 w 61"/>
                <a:gd name="T9" fmla="*/ 0 h 50"/>
                <a:gd name="T10" fmla="*/ 5 w 61"/>
                <a:gd name="T11" fmla="*/ 6 h 50"/>
                <a:gd name="T12" fmla="*/ 5 w 61"/>
                <a:gd name="T13" fmla="*/ 6 h 50"/>
                <a:gd name="T14" fmla="*/ 5 w 61"/>
                <a:gd name="T15" fmla="*/ 6 h 50"/>
                <a:gd name="T16" fmla="*/ 5 w 61"/>
                <a:gd name="T17" fmla="*/ 6 h 50"/>
                <a:gd name="T18" fmla="*/ 5 w 61"/>
                <a:gd name="T19" fmla="*/ 6 h 50"/>
                <a:gd name="T20" fmla="*/ 11 w 61"/>
                <a:gd name="T21" fmla="*/ 6 h 50"/>
                <a:gd name="T22" fmla="*/ 11 w 61"/>
                <a:gd name="T23" fmla="*/ 11 h 50"/>
                <a:gd name="T24" fmla="*/ 11 w 61"/>
                <a:gd name="T25" fmla="*/ 11 h 50"/>
                <a:gd name="T26" fmla="*/ 11 w 61"/>
                <a:gd name="T27" fmla="*/ 11 h 50"/>
                <a:gd name="T28" fmla="*/ 11 w 61"/>
                <a:gd name="T29" fmla="*/ 11 h 50"/>
                <a:gd name="T30" fmla="*/ 11 w 61"/>
                <a:gd name="T31" fmla="*/ 11 h 50"/>
                <a:gd name="T32" fmla="*/ 16 w 61"/>
                <a:gd name="T33" fmla="*/ 11 h 50"/>
                <a:gd name="T34" fmla="*/ 16 w 61"/>
                <a:gd name="T35" fmla="*/ 17 h 50"/>
                <a:gd name="T36" fmla="*/ 16 w 61"/>
                <a:gd name="T37" fmla="*/ 17 h 50"/>
                <a:gd name="T38" fmla="*/ 16 w 61"/>
                <a:gd name="T39" fmla="*/ 17 h 50"/>
                <a:gd name="T40" fmla="*/ 16 w 61"/>
                <a:gd name="T41" fmla="*/ 17 h 50"/>
                <a:gd name="T42" fmla="*/ 16 w 61"/>
                <a:gd name="T43" fmla="*/ 17 h 50"/>
                <a:gd name="T44" fmla="*/ 22 w 61"/>
                <a:gd name="T45" fmla="*/ 17 h 50"/>
                <a:gd name="T46" fmla="*/ 22 w 61"/>
                <a:gd name="T47" fmla="*/ 17 h 50"/>
                <a:gd name="T48" fmla="*/ 22 w 61"/>
                <a:gd name="T49" fmla="*/ 22 h 50"/>
                <a:gd name="T50" fmla="*/ 22 w 61"/>
                <a:gd name="T51" fmla="*/ 22 h 50"/>
                <a:gd name="T52" fmla="*/ 28 w 61"/>
                <a:gd name="T53" fmla="*/ 22 h 50"/>
                <a:gd name="T54" fmla="*/ 28 w 61"/>
                <a:gd name="T55" fmla="*/ 22 h 50"/>
                <a:gd name="T56" fmla="*/ 28 w 61"/>
                <a:gd name="T57" fmla="*/ 22 h 50"/>
                <a:gd name="T58" fmla="*/ 28 w 61"/>
                <a:gd name="T59" fmla="*/ 22 h 50"/>
                <a:gd name="T60" fmla="*/ 28 w 61"/>
                <a:gd name="T61" fmla="*/ 28 h 50"/>
                <a:gd name="T62" fmla="*/ 33 w 61"/>
                <a:gd name="T63" fmla="*/ 28 h 50"/>
                <a:gd name="T64" fmla="*/ 33 w 61"/>
                <a:gd name="T65" fmla="*/ 28 h 50"/>
                <a:gd name="T66" fmla="*/ 33 w 61"/>
                <a:gd name="T67" fmla="*/ 28 h 50"/>
                <a:gd name="T68" fmla="*/ 33 w 61"/>
                <a:gd name="T69" fmla="*/ 28 h 50"/>
                <a:gd name="T70" fmla="*/ 33 w 61"/>
                <a:gd name="T71" fmla="*/ 28 h 50"/>
                <a:gd name="T72" fmla="*/ 33 w 61"/>
                <a:gd name="T73" fmla="*/ 28 h 50"/>
                <a:gd name="T74" fmla="*/ 39 w 61"/>
                <a:gd name="T75" fmla="*/ 33 h 50"/>
                <a:gd name="T76" fmla="*/ 39 w 61"/>
                <a:gd name="T77" fmla="*/ 33 h 50"/>
                <a:gd name="T78" fmla="*/ 39 w 61"/>
                <a:gd name="T79" fmla="*/ 33 h 50"/>
                <a:gd name="T80" fmla="*/ 39 w 61"/>
                <a:gd name="T81" fmla="*/ 33 h 50"/>
                <a:gd name="T82" fmla="*/ 39 w 61"/>
                <a:gd name="T83" fmla="*/ 33 h 50"/>
                <a:gd name="T84" fmla="*/ 39 w 61"/>
                <a:gd name="T85" fmla="*/ 33 h 50"/>
                <a:gd name="T86" fmla="*/ 44 w 61"/>
                <a:gd name="T87" fmla="*/ 39 h 50"/>
                <a:gd name="T88" fmla="*/ 44 w 61"/>
                <a:gd name="T89" fmla="*/ 39 h 50"/>
                <a:gd name="T90" fmla="*/ 44 w 61"/>
                <a:gd name="T91" fmla="*/ 39 h 50"/>
                <a:gd name="T92" fmla="*/ 44 w 61"/>
                <a:gd name="T93" fmla="*/ 39 h 50"/>
                <a:gd name="T94" fmla="*/ 44 w 61"/>
                <a:gd name="T95" fmla="*/ 39 h 50"/>
                <a:gd name="T96" fmla="*/ 44 w 61"/>
                <a:gd name="T97" fmla="*/ 39 h 50"/>
                <a:gd name="T98" fmla="*/ 50 w 61"/>
                <a:gd name="T99" fmla="*/ 39 h 50"/>
                <a:gd name="T100" fmla="*/ 50 w 61"/>
                <a:gd name="T101" fmla="*/ 45 h 50"/>
                <a:gd name="T102" fmla="*/ 50 w 61"/>
                <a:gd name="T103" fmla="*/ 45 h 50"/>
                <a:gd name="T104" fmla="*/ 50 w 61"/>
                <a:gd name="T105" fmla="*/ 45 h 50"/>
                <a:gd name="T106" fmla="*/ 50 w 61"/>
                <a:gd name="T107" fmla="*/ 45 h 50"/>
                <a:gd name="T108" fmla="*/ 55 w 61"/>
                <a:gd name="T109" fmla="*/ 45 h 50"/>
                <a:gd name="T110" fmla="*/ 55 w 61"/>
                <a:gd name="T111" fmla="*/ 45 h 50"/>
                <a:gd name="T112" fmla="*/ 55 w 61"/>
                <a:gd name="T113" fmla="*/ 45 h 50"/>
                <a:gd name="T114" fmla="*/ 55 w 61"/>
                <a:gd name="T115" fmla="*/ 50 h 50"/>
                <a:gd name="T116" fmla="*/ 55 w 61"/>
                <a:gd name="T117" fmla="*/ 50 h 50"/>
                <a:gd name="T118" fmla="*/ 61 w 61"/>
                <a:gd name="T119" fmla="*/ 50 h 50"/>
                <a:gd name="T120" fmla="*/ 61 w 61"/>
                <a:gd name="T121" fmla="*/ 50 h 50"/>
                <a:gd name="T122" fmla="*/ 61 w 61"/>
                <a:gd name="T123" fmla="*/ 50 h 50"/>
                <a:gd name="T124" fmla="*/ 61 w 61"/>
                <a:gd name="T1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50">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5" y="6"/>
                  </a:lnTo>
                  <a:lnTo>
                    <a:pt x="5" y="6"/>
                  </a:lnTo>
                  <a:lnTo>
                    <a:pt x="5" y="6"/>
                  </a:lnTo>
                  <a:lnTo>
                    <a:pt x="0" y="0"/>
                  </a:lnTo>
                  <a:lnTo>
                    <a:pt x="0" y="0"/>
                  </a:lnTo>
                  <a:close/>
                  <a:moveTo>
                    <a:pt x="5" y="6"/>
                  </a:moveTo>
                  <a:lnTo>
                    <a:pt x="5" y="6"/>
                  </a:lnTo>
                  <a:lnTo>
                    <a:pt x="5" y="6"/>
                  </a:lnTo>
                  <a:lnTo>
                    <a:pt x="5" y="6"/>
                  </a:lnTo>
                  <a:lnTo>
                    <a:pt x="5" y="6"/>
                  </a:lnTo>
                  <a:lnTo>
                    <a:pt x="5" y="6"/>
                  </a:lnTo>
                  <a:lnTo>
                    <a:pt x="5" y="6"/>
                  </a:lnTo>
                  <a:close/>
                  <a:moveTo>
                    <a:pt x="5" y="6"/>
                  </a:moveTo>
                  <a:lnTo>
                    <a:pt x="5" y="6"/>
                  </a:lnTo>
                  <a:lnTo>
                    <a:pt x="5" y="6"/>
                  </a:lnTo>
                  <a:lnTo>
                    <a:pt x="5" y="6"/>
                  </a:lnTo>
                  <a:lnTo>
                    <a:pt x="5" y="6"/>
                  </a:lnTo>
                  <a:lnTo>
                    <a:pt x="5" y="6"/>
                  </a:lnTo>
                  <a:lnTo>
                    <a:pt x="5" y="6"/>
                  </a:lnTo>
                  <a:close/>
                  <a:moveTo>
                    <a:pt x="5" y="6"/>
                  </a:moveTo>
                  <a:lnTo>
                    <a:pt x="5" y="6"/>
                  </a:lnTo>
                  <a:lnTo>
                    <a:pt x="5" y="6"/>
                  </a:lnTo>
                  <a:lnTo>
                    <a:pt x="5" y="6"/>
                  </a:lnTo>
                  <a:lnTo>
                    <a:pt x="5" y="6"/>
                  </a:lnTo>
                  <a:lnTo>
                    <a:pt x="5" y="6"/>
                  </a:lnTo>
                  <a:lnTo>
                    <a:pt x="5" y="6"/>
                  </a:lnTo>
                  <a:close/>
                  <a:moveTo>
                    <a:pt x="5" y="6"/>
                  </a:moveTo>
                  <a:lnTo>
                    <a:pt x="5" y="6"/>
                  </a:lnTo>
                  <a:lnTo>
                    <a:pt x="5" y="6"/>
                  </a:lnTo>
                  <a:lnTo>
                    <a:pt x="5" y="6"/>
                  </a:lnTo>
                  <a:lnTo>
                    <a:pt x="5" y="6"/>
                  </a:lnTo>
                  <a:lnTo>
                    <a:pt x="5" y="6"/>
                  </a:lnTo>
                  <a:lnTo>
                    <a:pt x="5" y="6"/>
                  </a:lnTo>
                  <a:close/>
                  <a:moveTo>
                    <a:pt x="5" y="6"/>
                  </a:moveTo>
                  <a:lnTo>
                    <a:pt x="11" y="6"/>
                  </a:lnTo>
                  <a:lnTo>
                    <a:pt x="11" y="6"/>
                  </a:lnTo>
                  <a:lnTo>
                    <a:pt x="11" y="6"/>
                  </a:lnTo>
                  <a:lnTo>
                    <a:pt x="11" y="6"/>
                  </a:lnTo>
                  <a:lnTo>
                    <a:pt x="5" y="6"/>
                  </a:lnTo>
                  <a:lnTo>
                    <a:pt x="5" y="6"/>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6" y="11"/>
                  </a:lnTo>
                  <a:lnTo>
                    <a:pt x="16" y="11"/>
                  </a:lnTo>
                  <a:lnTo>
                    <a:pt x="11" y="11"/>
                  </a:lnTo>
                  <a:lnTo>
                    <a:pt x="11" y="11"/>
                  </a:lnTo>
                  <a:lnTo>
                    <a:pt x="11" y="11"/>
                  </a:lnTo>
                  <a:close/>
                  <a:moveTo>
                    <a:pt x="16" y="11"/>
                  </a:moveTo>
                  <a:lnTo>
                    <a:pt x="16" y="11"/>
                  </a:lnTo>
                  <a:lnTo>
                    <a:pt x="16" y="11"/>
                  </a:lnTo>
                  <a:lnTo>
                    <a:pt x="16" y="11"/>
                  </a:lnTo>
                  <a:lnTo>
                    <a:pt x="16" y="11"/>
                  </a:lnTo>
                  <a:lnTo>
                    <a:pt x="16" y="11"/>
                  </a:lnTo>
                  <a:lnTo>
                    <a:pt x="16" y="11"/>
                  </a:lnTo>
                  <a:close/>
                  <a:moveTo>
                    <a:pt x="16" y="11"/>
                  </a:moveTo>
                  <a:lnTo>
                    <a:pt x="16" y="11"/>
                  </a:lnTo>
                  <a:lnTo>
                    <a:pt x="16" y="17"/>
                  </a:lnTo>
                  <a:lnTo>
                    <a:pt x="16" y="17"/>
                  </a:lnTo>
                  <a:lnTo>
                    <a:pt x="16" y="17"/>
                  </a:lnTo>
                  <a:lnTo>
                    <a:pt x="16" y="11"/>
                  </a:lnTo>
                  <a:lnTo>
                    <a:pt x="16" y="11"/>
                  </a:lnTo>
                  <a:close/>
                  <a:moveTo>
                    <a:pt x="16" y="17"/>
                  </a:moveTo>
                  <a:lnTo>
                    <a:pt x="16" y="17"/>
                  </a:lnTo>
                  <a:lnTo>
                    <a:pt x="16" y="17"/>
                  </a:lnTo>
                  <a:lnTo>
                    <a:pt x="16" y="17"/>
                  </a:lnTo>
                  <a:lnTo>
                    <a:pt x="16" y="17"/>
                  </a:lnTo>
                  <a:lnTo>
                    <a:pt x="16" y="17"/>
                  </a:lnTo>
                  <a:lnTo>
                    <a:pt x="16" y="17"/>
                  </a:lnTo>
                  <a:close/>
                  <a:moveTo>
                    <a:pt x="16" y="17"/>
                  </a:moveTo>
                  <a:lnTo>
                    <a:pt x="16" y="17"/>
                  </a:lnTo>
                  <a:lnTo>
                    <a:pt x="16" y="17"/>
                  </a:lnTo>
                  <a:lnTo>
                    <a:pt x="16" y="17"/>
                  </a:lnTo>
                  <a:lnTo>
                    <a:pt x="16" y="17"/>
                  </a:lnTo>
                  <a:lnTo>
                    <a:pt x="16" y="17"/>
                  </a:lnTo>
                  <a:lnTo>
                    <a:pt x="16" y="17"/>
                  </a:lnTo>
                  <a:close/>
                  <a:moveTo>
                    <a:pt x="16" y="17"/>
                  </a:moveTo>
                  <a:lnTo>
                    <a:pt x="16" y="17"/>
                  </a:lnTo>
                  <a:lnTo>
                    <a:pt x="22" y="17"/>
                  </a:lnTo>
                  <a:lnTo>
                    <a:pt x="22" y="17"/>
                  </a:lnTo>
                  <a:lnTo>
                    <a:pt x="22" y="17"/>
                  </a:lnTo>
                  <a:lnTo>
                    <a:pt x="16" y="17"/>
                  </a:lnTo>
                  <a:lnTo>
                    <a:pt x="16" y="17"/>
                  </a:lnTo>
                  <a:close/>
                  <a:moveTo>
                    <a:pt x="22" y="17"/>
                  </a:moveTo>
                  <a:lnTo>
                    <a:pt x="22" y="17"/>
                  </a:lnTo>
                  <a:lnTo>
                    <a:pt x="22" y="17"/>
                  </a:lnTo>
                  <a:lnTo>
                    <a:pt x="22" y="17"/>
                  </a:lnTo>
                  <a:lnTo>
                    <a:pt x="22" y="17"/>
                  </a:lnTo>
                  <a:lnTo>
                    <a:pt x="22" y="17"/>
                  </a:lnTo>
                  <a:lnTo>
                    <a:pt x="22" y="17"/>
                  </a:lnTo>
                  <a:close/>
                  <a:moveTo>
                    <a:pt x="22" y="17"/>
                  </a:moveTo>
                  <a:lnTo>
                    <a:pt x="22" y="17"/>
                  </a:lnTo>
                  <a:lnTo>
                    <a:pt x="22" y="17"/>
                  </a:lnTo>
                  <a:lnTo>
                    <a:pt x="22" y="17"/>
                  </a:lnTo>
                  <a:lnTo>
                    <a:pt x="22" y="17"/>
                  </a:lnTo>
                  <a:lnTo>
                    <a:pt x="22" y="17"/>
                  </a:lnTo>
                  <a:lnTo>
                    <a:pt x="22" y="17"/>
                  </a:lnTo>
                  <a:close/>
                  <a:moveTo>
                    <a:pt x="22" y="22"/>
                  </a:moveTo>
                  <a:lnTo>
                    <a:pt x="22" y="22"/>
                  </a:lnTo>
                  <a:lnTo>
                    <a:pt x="22" y="22"/>
                  </a:lnTo>
                  <a:lnTo>
                    <a:pt x="22" y="22"/>
                  </a:lnTo>
                  <a:lnTo>
                    <a:pt x="22" y="22"/>
                  </a:lnTo>
                  <a:lnTo>
                    <a:pt x="22" y="22"/>
                  </a:lnTo>
                  <a:lnTo>
                    <a:pt x="22" y="22"/>
                  </a:lnTo>
                  <a:close/>
                  <a:moveTo>
                    <a:pt x="22" y="22"/>
                  </a:moveTo>
                  <a:lnTo>
                    <a:pt x="22" y="22"/>
                  </a:lnTo>
                  <a:lnTo>
                    <a:pt x="22" y="22"/>
                  </a:lnTo>
                  <a:lnTo>
                    <a:pt x="22" y="22"/>
                  </a:lnTo>
                  <a:lnTo>
                    <a:pt x="22" y="22"/>
                  </a:lnTo>
                  <a:lnTo>
                    <a:pt x="22" y="22"/>
                  </a:lnTo>
                  <a:lnTo>
                    <a:pt x="22"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8"/>
                  </a:lnTo>
                  <a:lnTo>
                    <a:pt x="28" y="28"/>
                  </a:lnTo>
                  <a:lnTo>
                    <a:pt x="28" y="28"/>
                  </a:lnTo>
                  <a:lnTo>
                    <a:pt x="28" y="22"/>
                  </a:lnTo>
                  <a:lnTo>
                    <a:pt x="28" y="22"/>
                  </a:lnTo>
                  <a:close/>
                  <a:moveTo>
                    <a:pt x="28" y="28"/>
                  </a:moveTo>
                  <a:lnTo>
                    <a:pt x="28" y="28"/>
                  </a:lnTo>
                  <a:lnTo>
                    <a:pt x="33" y="28"/>
                  </a:lnTo>
                  <a:lnTo>
                    <a:pt x="33" y="28"/>
                  </a:lnTo>
                  <a:lnTo>
                    <a:pt x="33" y="28"/>
                  </a:lnTo>
                  <a:lnTo>
                    <a:pt x="28" y="28"/>
                  </a:lnTo>
                  <a:lnTo>
                    <a:pt x="28" y="28"/>
                  </a:lnTo>
                  <a:close/>
                  <a:moveTo>
                    <a:pt x="33" y="28"/>
                  </a:moveTo>
                  <a:lnTo>
                    <a:pt x="33" y="28"/>
                  </a:lnTo>
                  <a:lnTo>
                    <a:pt x="33" y="28"/>
                  </a:lnTo>
                  <a:lnTo>
                    <a:pt x="33" y="28"/>
                  </a:lnTo>
                  <a:lnTo>
                    <a:pt x="33" y="28"/>
                  </a:lnTo>
                  <a:lnTo>
                    <a:pt x="33" y="28"/>
                  </a:lnTo>
                  <a:lnTo>
                    <a:pt x="33" y="28"/>
                  </a:lnTo>
                  <a:close/>
                  <a:moveTo>
                    <a:pt x="33" y="28"/>
                  </a:moveTo>
                  <a:lnTo>
                    <a:pt x="33" y="28"/>
                  </a:lnTo>
                  <a:lnTo>
                    <a:pt x="33" y="28"/>
                  </a:lnTo>
                  <a:lnTo>
                    <a:pt x="33" y="28"/>
                  </a:lnTo>
                  <a:lnTo>
                    <a:pt x="33" y="28"/>
                  </a:lnTo>
                  <a:lnTo>
                    <a:pt x="33" y="28"/>
                  </a:lnTo>
                  <a:lnTo>
                    <a:pt x="33" y="28"/>
                  </a:lnTo>
                  <a:close/>
                  <a:moveTo>
                    <a:pt x="33" y="28"/>
                  </a:moveTo>
                  <a:lnTo>
                    <a:pt x="33" y="28"/>
                  </a:lnTo>
                  <a:lnTo>
                    <a:pt x="33" y="28"/>
                  </a:lnTo>
                  <a:lnTo>
                    <a:pt x="33" y="28"/>
                  </a:lnTo>
                  <a:lnTo>
                    <a:pt x="33" y="28"/>
                  </a:lnTo>
                  <a:lnTo>
                    <a:pt x="33" y="28"/>
                  </a:lnTo>
                  <a:lnTo>
                    <a:pt x="33" y="28"/>
                  </a:lnTo>
                  <a:close/>
                  <a:moveTo>
                    <a:pt x="33" y="28"/>
                  </a:moveTo>
                  <a:lnTo>
                    <a:pt x="33" y="28"/>
                  </a:lnTo>
                  <a:lnTo>
                    <a:pt x="33" y="28"/>
                  </a:lnTo>
                  <a:lnTo>
                    <a:pt x="33" y="28"/>
                  </a:lnTo>
                  <a:lnTo>
                    <a:pt x="33" y="28"/>
                  </a:lnTo>
                  <a:lnTo>
                    <a:pt x="33" y="28"/>
                  </a:lnTo>
                  <a:lnTo>
                    <a:pt x="33" y="28"/>
                  </a:lnTo>
                  <a:close/>
                  <a:moveTo>
                    <a:pt x="33" y="33"/>
                  </a:moveTo>
                  <a:lnTo>
                    <a:pt x="33" y="33"/>
                  </a:lnTo>
                  <a:lnTo>
                    <a:pt x="39" y="33"/>
                  </a:lnTo>
                  <a:lnTo>
                    <a:pt x="39" y="33"/>
                  </a:lnTo>
                  <a:lnTo>
                    <a:pt x="39" y="33"/>
                  </a:lnTo>
                  <a:lnTo>
                    <a:pt x="33" y="33"/>
                  </a:lnTo>
                  <a:lnTo>
                    <a:pt x="33"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44" y="33"/>
                  </a:moveTo>
                  <a:lnTo>
                    <a:pt x="44" y="33"/>
                  </a:lnTo>
                  <a:lnTo>
                    <a:pt x="44" y="39"/>
                  </a:lnTo>
                  <a:lnTo>
                    <a:pt x="44" y="39"/>
                  </a:lnTo>
                  <a:lnTo>
                    <a:pt x="44" y="39"/>
                  </a:lnTo>
                  <a:lnTo>
                    <a:pt x="44" y="33"/>
                  </a:lnTo>
                  <a:lnTo>
                    <a:pt x="44" y="33"/>
                  </a:lnTo>
                  <a:close/>
                  <a:moveTo>
                    <a:pt x="44" y="39"/>
                  </a:moveTo>
                  <a:lnTo>
                    <a:pt x="44" y="39"/>
                  </a:lnTo>
                  <a:lnTo>
                    <a:pt x="44" y="39"/>
                  </a:lnTo>
                  <a:lnTo>
                    <a:pt x="44" y="39"/>
                  </a:lnTo>
                  <a:lnTo>
                    <a:pt x="44" y="39"/>
                  </a:lnTo>
                  <a:lnTo>
                    <a:pt x="44" y="39"/>
                  </a:lnTo>
                  <a:lnTo>
                    <a:pt x="44" y="39"/>
                  </a:lnTo>
                  <a:close/>
                  <a:moveTo>
                    <a:pt x="44" y="39"/>
                  </a:moveTo>
                  <a:lnTo>
                    <a:pt x="44" y="39"/>
                  </a:lnTo>
                  <a:lnTo>
                    <a:pt x="44" y="39"/>
                  </a:lnTo>
                  <a:lnTo>
                    <a:pt x="44" y="39"/>
                  </a:lnTo>
                  <a:lnTo>
                    <a:pt x="44" y="39"/>
                  </a:lnTo>
                  <a:lnTo>
                    <a:pt x="44" y="39"/>
                  </a:lnTo>
                  <a:lnTo>
                    <a:pt x="44" y="39"/>
                  </a:lnTo>
                  <a:close/>
                  <a:moveTo>
                    <a:pt x="44" y="39"/>
                  </a:moveTo>
                  <a:lnTo>
                    <a:pt x="44" y="39"/>
                  </a:lnTo>
                  <a:lnTo>
                    <a:pt x="44" y="39"/>
                  </a:lnTo>
                  <a:lnTo>
                    <a:pt x="44" y="39"/>
                  </a:lnTo>
                  <a:lnTo>
                    <a:pt x="44" y="39"/>
                  </a:lnTo>
                  <a:lnTo>
                    <a:pt x="44" y="39"/>
                  </a:lnTo>
                  <a:lnTo>
                    <a:pt x="44" y="39"/>
                  </a:lnTo>
                  <a:close/>
                  <a:moveTo>
                    <a:pt x="44" y="39"/>
                  </a:moveTo>
                  <a:lnTo>
                    <a:pt x="44" y="39"/>
                  </a:lnTo>
                  <a:lnTo>
                    <a:pt x="50" y="39"/>
                  </a:lnTo>
                  <a:lnTo>
                    <a:pt x="50" y="39"/>
                  </a:lnTo>
                  <a:lnTo>
                    <a:pt x="50" y="39"/>
                  </a:lnTo>
                  <a:lnTo>
                    <a:pt x="44" y="39"/>
                  </a:lnTo>
                  <a:lnTo>
                    <a:pt x="44" y="39"/>
                  </a:lnTo>
                  <a:close/>
                  <a:moveTo>
                    <a:pt x="50" y="39"/>
                  </a:moveTo>
                  <a:lnTo>
                    <a:pt x="50" y="39"/>
                  </a:lnTo>
                  <a:lnTo>
                    <a:pt x="50" y="39"/>
                  </a:lnTo>
                  <a:lnTo>
                    <a:pt x="50" y="39"/>
                  </a:lnTo>
                  <a:lnTo>
                    <a:pt x="50" y="39"/>
                  </a:lnTo>
                  <a:lnTo>
                    <a:pt x="50" y="39"/>
                  </a:lnTo>
                  <a:lnTo>
                    <a:pt x="50" y="39"/>
                  </a:lnTo>
                  <a:close/>
                  <a:moveTo>
                    <a:pt x="50" y="39"/>
                  </a:moveTo>
                  <a:lnTo>
                    <a:pt x="50" y="39"/>
                  </a:lnTo>
                  <a:lnTo>
                    <a:pt x="50" y="45"/>
                  </a:lnTo>
                  <a:lnTo>
                    <a:pt x="50" y="45"/>
                  </a:lnTo>
                  <a:lnTo>
                    <a:pt x="50" y="45"/>
                  </a:lnTo>
                  <a:lnTo>
                    <a:pt x="50" y="45"/>
                  </a:lnTo>
                  <a:lnTo>
                    <a:pt x="50" y="39"/>
                  </a:lnTo>
                  <a:close/>
                  <a:moveTo>
                    <a:pt x="50" y="45"/>
                  </a:moveTo>
                  <a:lnTo>
                    <a:pt x="50" y="45"/>
                  </a:lnTo>
                  <a:lnTo>
                    <a:pt x="50" y="45"/>
                  </a:lnTo>
                  <a:lnTo>
                    <a:pt x="50" y="45"/>
                  </a:lnTo>
                  <a:lnTo>
                    <a:pt x="50" y="45"/>
                  </a:lnTo>
                  <a:lnTo>
                    <a:pt x="50" y="45"/>
                  </a:lnTo>
                  <a:lnTo>
                    <a:pt x="50" y="45"/>
                  </a:lnTo>
                  <a:close/>
                  <a:moveTo>
                    <a:pt x="50" y="45"/>
                  </a:moveTo>
                  <a:lnTo>
                    <a:pt x="50" y="45"/>
                  </a:lnTo>
                  <a:lnTo>
                    <a:pt x="50" y="45"/>
                  </a:lnTo>
                  <a:lnTo>
                    <a:pt x="50" y="45"/>
                  </a:lnTo>
                  <a:lnTo>
                    <a:pt x="50" y="45"/>
                  </a:lnTo>
                  <a:lnTo>
                    <a:pt x="50" y="45"/>
                  </a:lnTo>
                  <a:lnTo>
                    <a:pt x="50" y="45"/>
                  </a:lnTo>
                  <a:close/>
                  <a:moveTo>
                    <a:pt x="50" y="45"/>
                  </a:moveTo>
                  <a:lnTo>
                    <a:pt x="50" y="45"/>
                  </a:lnTo>
                  <a:lnTo>
                    <a:pt x="55" y="45"/>
                  </a:lnTo>
                  <a:lnTo>
                    <a:pt x="55" y="45"/>
                  </a:lnTo>
                  <a:lnTo>
                    <a:pt x="55" y="45"/>
                  </a:lnTo>
                  <a:lnTo>
                    <a:pt x="50" y="45"/>
                  </a:lnTo>
                  <a:lnTo>
                    <a:pt x="50" y="45"/>
                  </a:lnTo>
                  <a:close/>
                  <a:moveTo>
                    <a:pt x="55" y="45"/>
                  </a:moveTo>
                  <a:lnTo>
                    <a:pt x="55" y="45"/>
                  </a:lnTo>
                  <a:lnTo>
                    <a:pt x="55" y="45"/>
                  </a:lnTo>
                  <a:lnTo>
                    <a:pt x="55" y="45"/>
                  </a:lnTo>
                  <a:lnTo>
                    <a:pt x="55" y="45"/>
                  </a:lnTo>
                  <a:lnTo>
                    <a:pt x="55" y="45"/>
                  </a:lnTo>
                  <a:lnTo>
                    <a:pt x="55" y="45"/>
                  </a:lnTo>
                  <a:close/>
                  <a:moveTo>
                    <a:pt x="55" y="45"/>
                  </a:moveTo>
                  <a:lnTo>
                    <a:pt x="55" y="45"/>
                  </a:lnTo>
                  <a:lnTo>
                    <a:pt x="55" y="45"/>
                  </a:lnTo>
                  <a:lnTo>
                    <a:pt x="55" y="50"/>
                  </a:lnTo>
                  <a:lnTo>
                    <a:pt x="55" y="50"/>
                  </a:lnTo>
                  <a:lnTo>
                    <a:pt x="55" y="45"/>
                  </a:lnTo>
                  <a:lnTo>
                    <a:pt x="55" y="45"/>
                  </a:lnTo>
                  <a:close/>
                  <a:moveTo>
                    <a:pt x="55" y="50"/>
                  </a:moveTo>
                  <a:lnTo>
                    <a:pt x="55" y="50"/>
                  </a:lnTo>
                  <a:lnTo>
                    <a:pt x="55" y="50"/>
                  </a:lnTo>
                  <a:lnTo>
                    <a:pt x="55" y="50"/>
                  </a:lnTo>
                  <a:lnTo>
                    <a:pt x="55" y="50"/>
                  </a:lnTo>
                  <a:lnTo>
                    <a:pt x="55" y="50"/>
                  </a:lnTo>
                  <a:lnTo>
                    <a:pt x="55" y="50"/>
                  </a:lnTo>
                  <a:close/>
                  <a:moveTo>
                    <a:pt x="55" y="50"/>
                  </a:moveTo>
                  <a:lnTo>
                    <a:pt x="55" y="50"/>
                  </a:lnTo>
                  <a:lnTo>
                    <a:pt x="55" y="50"/>
                  </a:lnTo>
                  <a:lnTo>
                    <a:pt x="55" y="50"/>
                  </a:lnTo>
                  <a:lnTo>
                    <a:pt x="55" y="50"/>
                  </a:lnTo>
                  <a:lnTo>
                    <a:pt x="55" y="50"/>
                  </a:lnTo>
                  <a:lnTo>
                    <a:pt x="55"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4" name="Freeform 3117"/>
            <p:cNvSpPr>
              <a:spLocks noEditPoints="1"/>
            </p:cNvSpPr>
            <p:nvPr/>
          </p:nvSpPr>
          <p:spPr bwMode="auto">
            <a:xfrm>
              <a:off x="2963864" y="3287713"/>
              <a:ext cx="96838" cy="79375"/>
            </a:xfrm>
            <a:custGeom>
              <a:avLst/>
              <a:gdLst>
                <a:gd name="T0" fmla="*/ 0 w 61"/>
                <a:gd name="T1" fmla="*/ 0 h 50"/>
                <a:gd name="T2" fmla="*/ 0 w 61"/>
                <a:gd name="T3" fmla="*/ 0 h 50"/>
                <a:gd name="T4" fmla="*/ 0 w 61"/>
                <a:gd name="T5" fmla="*/ 0 h 50"/>
                <a:gd name="T6" fmla="*/ 0 w 61"/>
                <a:gd name="T7" fmla="*/ 0 h 50"/>
                <a:gd name="T8" fmla="*/ 0 w 61"/>
                <a:gd name="T9" fmla="*/ 0 h 50"/>
                <a:gd name="T10" fmla="*/ 5 w 61"/>
                <a:gd name="T11" fmla="*/ 6 h 50"/>
                <a:gd name="T12" fmla="*/ 5 w 61"/>
                <a:gd name="T13" fmla="*/ 6 h 50"/>
                <a:gd name="T14" fmla="*/ 5 w 61"/>
                <a:gd name="T15" fmla="*/ 6 h 50"/>
                <a:gd name="T16" fmla="*/ 5 w 61"/>
                <a:gd name="T17" fmla="*/ 6 h 50"/>
                <a:gd name="T18" fmla="*/ 5 w 61"/>
                <a:gd name="T19" fmla="*/ 6 h 50"/>
                <a:gd name="T20" fmla="*/ 11 w 61"/>
                <a:gd name="T21" fmla="*/ 6 h 50"/>
                <a:gd name="T22" fmla="*/ 11 w 61"/>
                <a:gd name="T23" fmla="*/ 11 h 50"/>
                <a:gd name="T24" fmla="*/ 11 w 61"/>
                <a:gd name="T25" fmla="*/ 11 h 50"/>
                <a:gd name="T26" fmla="*/ 11 w 61"/>
                <a:gd name="T27" fmla="*/ 11 h 50"/>
                <a:gd name="T28" fmla="*/ 11 w 61"/>
                <a:gd name="T29" fmla="*/ 11 h 50"/>
                <a:gd name="T30" fmla="*/ 11 w 61"/>
                <a:gd name="T31" fmla="*/ 11 h 50"/>
                <a:gd name="T32" fmla="*/ 16 w 61"/>
                <a:gd name="T33" fmla="*/ 11 h 50"/>
                <a:gd name="T34" fmla="*/ 16 w 61"/>
                <a:gd name="T35" fmla="*/ 17 h 50"/>
                <a:gd name="T36" fmla="*/ 16 w 61"/>
                <a:gd name="T37" fmla="*/ 17 h 50"/>
                <a:gd name="T38" fmla="*/ 16 w 61"/>
                <a:gd name="T39" fmla="*/ 17 h 50"/>
                <a:gd name="T40" fmla="*/ 16 w 61"/>
                <a:gd name="T41" fmla="*/ 17 h 50"/>
                <a:gd name="T42" fmla="*/ 16 w 61"/>
                <a:gd name="T43" fmla="*/ 17 h 50"/>
                <a:gd name="T44" fmla="*/ 22 w 61"/>
                <a:gd name="T45" fmla="*/ 17 h 50"/>
                <a:gd name="T46" fmla="*/ 22 w 61"/>
                <a:gd name="T47" fmla="*/ 17 h 50"/>
                <a:gd name="T48" fmla="*/ 22 w 61"/>
                <a:gd name="T49" fmla="*/ 22 h 50"/>
                <a:gd name="T50" fmla="*/ 22 w 61"/>
                <a:gd name="T51" fmla="*/ 22 h 50"/>
                <a:gd name="T52" fmla="*/ 28 w 61"/>
                <a:gd name="T53" fmla="*/ 22 h 50"/>
                <a:gd name="T54" fmla="*/ 28 w 61"/>
                <a:gd name="T55" fmla="*/ 22 h 50"/>
                <a:gd name="T56" fmla="*/ 28 w 61"/>
                <a:gd name="T57" fmla="*/ 22 h 50"/>
                <a:gd name="T58" fmla="*/ 28 w 61"/>
                <a:gd name="T59" fmla="*/ 22 h 50"/>
                <a:gd name="T60" fmla="*/ 28 w 61"/>
                <a:gd name="T61" fmla="*/ 28 h 50"/>
                <a:gd name="T62" fmla="*/ 33 w 61"/>
                <a:gd name="T63" fmla="*/ 28 h 50"/>
                <a:gd name="T64" fmla="*/ 33 w 61"/>
                <a:gd name="T65" fmla="*/ 28 h 50"/>
                <a:gd name="T66" fmla="*/ 33 w 61"/>
                <a:gd name="T67" fmla="*/ 28 h 50"/>
                <a:gd name="T68" fmla="*/ 33 w 61"/>
                <a:gd name="T69" fmla="*/ 28 h 50"/>
                <a:gd name="T70" fmla="*/ 33 w 61"/>
                <a:gd name="T71" fmla="*/ 28 h 50"/>
                <a:gd name="T72" fmla="*/ 33 w 61"/>
                <a:gd name="T73" fmla="*/ 28 h 50"/>
                <a:gd name="T74" fmla="*/ 39 w 61"/>
                <a:gd name="T75" fmla="*/ 33 h 50"/>
                <a:gd name="T76" fmla="*/ 39 w 61"/>
                <a:gd name="T77" fmla="*/ 33 h 50"/>
                <a:gd name="T78" fmla="*/ 39 w 61"/>
                <a:gd name="T79" fmla="*/ 33 h 50"/>
                <a:gd name="T80" fmla="*/ 39 w 61"/>
                <a:gd name="T81" fmla="*/ 33 h 50"/>
                <a:gd name="T82" fmla="*/ 39 w 61"/>
                <a:gd name="T83" fmla="*/ 33 h 50"/>
                <a:gd name="T84" fmla="*/ 39 w 61"/>
                <a:gd name="T85" fmla="*/ 33 h 50"/>
                <a:gd name="T86" fmla="*/ 44 w 61"/>
                <a:gd name="T87" fmla="*/ 39 h 50"/>
                <a:gd name="T88" fmla="*/ 44 w 61"/>
                <a:gd name="T89" fmla="*/ 39 h 50"/>
                <a:gd name="T90" fmla="*/ 44 w 61"/>
                <a:gd name="T91" fmla="*/ 39 h 50"/>
                <a:gd name="T92" fmla="*/ 44 w 61"/>
                <a:gd name="T93" fmla="*/ 39 h 50"/>
                <a:gd name="T94" fmla="*/ 44 w 61"/>
                <a:gd name="T95" fmla="*/ 39 h 50"/>
                <a:gd name="T96" fmla="*/ 44 w 61"/>
                <a:gd name="T97" fmla="*/ 39 h 50"/>
                <a:gd name="T98" fmla="*/ 50 w 61"/>
                <a:gd name="T99" fmla="*/ 39 h 50"/>
                <a:gd name="T100" fmla="*/ 50 w 61"/>
                <a:gd name="T101" fmla="*/ 45 h 50"/>
                <a:gd name="T102" fmla="*/ 50 w 61"/>
                <a:gd name="T103" fmla="*/ 45 h 50"/>
                <a:gd name="T104" fmla="*/ 50 w 61"/>
                <a:gd name="T105" fmla="*/ 45 h 50"/>
                <a:gd name="T106" fmla="*/ 55 w 61"/>
                <a:gd name="T107" fmla="*/ 45 h 50"/>
                <a:gd name="T108" fmla="*/ 55 w 61"/>
                <a:gd name="T109" fmla="*/ 45 h 50"/>
                <a:gd name="T110" fmla="*/ 55 w 61"/>
                <a:gd name="T111" fmla="*/ 45 h 50"/>
                <a:gd name="T112" fmla="*/ 55 w 61"/>
                <a:gd name="T113" fmla="*/ 45 h 50"/>
                <a:gd name="T114" fmla="*/ 55 w 61"/>
                <a:gd name="T115" fmla="*/ 50 h 50"/>
                <a:gd name="T116" fmla="*/ 61 w 61"/>
                <a:gd name="T117" fmla="*/ 50 h 50"/>
                <a:gd name="T118" fmla="*/ 61 w 61"/>
                <a:gd name="T119" fmla="*/ 50 h 50"/>
                <a:gd name="T120" fmla="*/ 61 w 61"/>
                <a:gd name="T121" fmla="*/ 50 h 50"/>
                <a:gd name="T122" fmla="*/ 61 w 61"/>
                <a:gd name="T123" fmla="*/ 50 h 50"/>
                <a:gd name="T124" fmla="*/ 61 w 61"/>
                <a:gd name="T1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 h="50">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0" y="0"/>
                  </a:lnTo>
                  <a:lnTo>
                    <a:pt x="0" y="0"/>
                  </a:lnTo>
                  <a:lnTo>
                    <a:pt x="0" y="0"/>
                  </a:lnTo>
                  <a:lnTo>
                    <a:pt x="0" y="0"/>
                  </a:lnTo>
                  <a:lnTo>
                    <a:pt x="0" y="0"/>
                  </a:lnTo>
                  <a:close/>
                  <a:moveTo>
                    <a:pt x="0" y="0"/>
                  </a:moveTo>
                  <a:lnTo>
                    <a:pt x="0" y="0"/>
                  </a:lnTo>
                  <a:lnTo>
                    <a:pt x="5" y="6"/>
                  </a:lnTo>
                  <a:lnTo>
                    <a:pt x="5" y="6"/>
                  </a:lnTo>
                  <a:lnTo>
                    <a:pt x="5" y="6"/>
                  </a:lnTo>
                  <a:lnTo>
                    <a:pt x="0" y="0"/>
                  </a:lnTo>
                  <a:lnTo>
                    <a:pt x="0" y="0"/>
                  </a:lnTo>
                  <a:close/>
                  <a:moveTo>
                    <a:pt x="5" y="6"/>
                  </a:moveTo>
                  <a:lnTo>
                    <a:pt x="5" y="6"/>
                  </a:lnTo>
                  <a:lnTo>
                    <a:pt x="5" y="6"/>
                  </a:lnTo>
                  <a:lnTo>
                    <a:pt x="5" y="6"/>
                  </a:lnTo>
                  <a:lnTo>
                    <a:pt x="5" y="6"/>
                  </a:lnTo>
                  <a:lnTo>
                    <a:pt x="5" y="6"/>
                  </a:lnTo>
                  <a:lnTo>
                    <a:pt x="5" y="6"/>
                  </a:lnTo>
                  <a:close/>
                  <a:moveTo>
                    <a:pt x="5" y="6"/>
                  </a:moveTo>
                  <a:lnTo>
                    <a:pt x="5" y="6"/>
                  </a:lnTo>
                  <a:lnTo>
                    <a:pt x="5" y="6"/>
                  </a:lnTo>
                  <a:lnTo>
                    <a:pt x="5" y="6"/>
                  </a:lnTo>
                  <a:lnTo>
                    <a:pt x="5" y="6"/>
                  </a:lnTo>
                  <a:lnTo>
                    <a:pt x="5" y="6"/>
                  </a:lnTo>
                  <a:lnTo>
                    <a:pt x="5" y="6"/>
                  </a:lnTo>
                  <a:close/>
                  <a:moveTo>
                    <a:pt x="5" y="6"/>
                  </a:moveTo>
                  <a:lnTo>
                    <a:pt x="5" y="6"/>
                  </a:lnTo>
                  <a:lnTo>
                    <a:pt x="5" y="6"/>
                  </a:lnTo>
                  <a:lnTo>
                    <a:pt x="5" y="6"/>
                  </a:lnTo>
                  <a:lnTo>
                    <a:pt x="5" y="6"/>
                  </a:lnTo>
                  <a:lnTo>
                    <a:pt x="5" y="6"/>
                  </a:lnTo>
                  <a:lnTo>
                    <a:pt x="5" y="6"/>
                  </a:lnTo>
                  <a:close/>
                  <a:moveTo>
                    <a:pt x="5" y="6"/>
                  </a:moveTo>
                  <a:lnTo>
                    <a:pt x="5" y="6"/>
                  </a:lnTo>
                  <a:lnTo>
                    <a:pt x="5" y="6"/>
                  </a:lnTo>
                  <a:lnTo>
                    <a:pt x="5" y="6"/>
                  </a:lnTo>
                  <a:lnTo>
                    <a:pt x="5" y="6"/>
                  </a:lnTo>
                  <a:lnTo>
                    <a:pt x="5" y="6"/>
                  </a:lnTo>
                  <a:lnTo>
                    <a:pt x="5" y="6"/>
                  </a:lnTo>
                  <a:close/>
                  <a:moveTo>
                    <a:pt x="5" y="6"/>
                  </a:moveTo>
                  <a:lnTo>
                    <a:pt x="11" y="6"/>
                  </a:lnTo>
                  <a:lnTo>
                    <a:pt x="11" y="6"/>
                  </a:lnTo>
                  <a:lnTo>
                    <a:pt x="11" y="6"/>
                  </a:lnTo>
                  <a:lnTo>
                    <a:pt x="11" y="11"/>
                  </a:lnTo>
                  <a:lnTo>
                    <a:pt x="5" y="6"/>
                  </a:lnTo>
                  <a:lnTo>
                    <a:pt x="5" y="6"/>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1" y="11"/>
                  </a:lnTo>
                  <a:lnTo>
                    <a:pt x="11" y="11"/>
                  </a:lnTo>
                  <a:lnTo>
                    <a:pt x="11" y="11"/>
                  </a:lnTo>
                  <a:lnTo>
                    <a:pt x="11" y="11"/>
                  </a:lnTo>
                  <a:lnTo>
                    <a:pt x="11" y="11"/>
                  </a:lnTo>
                  <a:close/>
                  <a:moveTo>
                    <a:pt x="11" y="11"/>
                  </a:moveTo>
                  <a:lnTo>
                    <a:pt x="11" y="11"/>
                  </a:lnTo>
                  <a:lnTo>
                    <a:pt x="16" y="11"/>
                  </a:lnTo>
                  <a:lnTo>
                    <a:pt x="16" y="11"/>
                  </a:lnTo>
                  <a:lnTo>
                    <a:pt x="11" y="11"/>
                  </a:lnTo>
                  <a:lnTo>
                    <a:pt x="11" y="11"/>
                  </a:lnTo>
                  <a:lnTo>
                    <a:pt x="11" y="11"/>
                  </a:lnTo>
                  <a:close/>
                  <a:moveTo>
                    <a:pt x="16" y="11"/>
                  </a:moveTo>
                  <a:lnTo>
                    <a:pt x="16" y="11"/>
                  </a:lnTo>
                  <a:lnTo>
                    <a:pt x="16" y="11"/>
                  </a:lnTo>
                  <a:lnTo>
                    <a:pt x="16" y="11"/>
                  </a:lnTo>
                  <a:lnTo>
                    <a:pt x="16" y="11"/>
                  </a:lnTo>
                  <a:lnTo>
                    <a:pt x="16" y="11"/>
                  </a:lnTo>
                  <a:lnTo>
                    <a:pt x="16" y="11"/>
                  </a:lnTo>
                  <a:close/>
                  <a:moveTo>
                    <a:pt x="16" y="11"/>
                  </a:moveTo>
                  <a:lnTo>
                    <a:pt x="16" y="11"/>
                  </a:lnTo>
                  <a:lnTo>
                    <a:pt x="16" y="17"/>
                  </a:lnTo>
                  <a:lnTo>
                    <a:pt x="16" y="17"/>
                  </a:lnTo>
                  <a:lnTo>
                    <a:pt x="16" y="17"/>
                  </a:lnTo>
                  <a:lnTo>
                    <a:pt x="16" y="11"/>
                  </a:lnTo>
                  <a:lnTo>
                    <a:pt x="16" y="11"/>
                  </a:lnTo>
                  <a:close/>
                  <a:moveTo>
                    <a:pt x="16" y="17"/>
                  </a:moveTo>
                  <a:lnTo>
                    <a:pt x="16" y="17"/>
                  </a:lnTo>
                  <a:lnTo>
                    <a:pt x="16" y="17"/>
                  </a:lnTo>
                  <a:lnTo>
                    <a:pt x="16" y="17"/>
                  </a:lnTo>
                  <a:lnTo>
                    <a:pt x="16" y="17"/>
                  </a:lnTo>
                  <a:lnTo>
                    <a:pt x="16" y="17"/>
                  </a:lnTo>
                  <a:lnTo>
                    <a:pt x="16" y="17"/>
                  </a:lnTo>
                  <a:close/>
                  <a:moveTo>
                    <a:pt x="16" y="17"/>
                  </a:moveTo>
                  <a:lnTo>
                    <a:pt x="16" y="17"/>
                  </a:lnTo>
                  <a:lnTo>
                    <a:pt x="16" y="17"/>
                  </a:lnTo>
                  <a:lnTo>
                    <a:pt x="16" y="17"/>
                  </a:lnTo>
                  <a:lnTo>
                    <a:pt x="16" y="17"/>
                  </a:lnTo>
                  <a:lnTo>
                    <a:pt x="16" y="17"/>
                  </a:lnTo>
                  <a:lnTo>
                    <a:pt x="16" y="17"/>
                  </a:lnTo>
                  <a:close/>
                  <a:moveTo>
                    <a:pt x="16" y="17"/>
                  </a:moveTo>
                  <a:lnTo>
                    <a:pt x="16" y="17"/>
                  </a:lnTo>
                  <a:lnTo>
                    <a:pt x="22" y="17"/>
                  </a:lnTo>
                  <a:lnTo>
                    <a:pt x="22" y="17"/>
                  </a:lnTo>
                  <a:lnTo>
                    <a:pt x="22" y="17"/>
                  </a:lnTo>
                  <a:lnTo>
                    <a:pt x="16" y="17"/>
                  </a:lnTo>
                  <a:lnTo>
                    <a:pt x="16" y="17"/>
                  </a:lnTo>
                  <a:close/>
                  <a:moveTo>
                    <a:pt x="22" y="17"/>
                  </a:moveTo>
                  <a:lnTo>
                    <a:pt x="22" y="17"/>
                  </a:lnTo>
                  <a:lnTo>
                    <a:pt x="22" y="17"/>
                  </a:lnTo>
                  <a:lnTo>
                    <a:pt x="22" y="17"/>
                  </a:lnTo>
                  <a:lnTo>
                    <a:pt x="22" y="17"/>
                  </a:lnTo>
                  <a:lnTo>
                    <a:pt x="22" y="17"/>
                  </a:lnTo>
                  <a:lnTo>
                    <a:pt x="22" y="17"/>
                  </a:lnTo>
                  <a:close/>
                  <a:moveTo>
                    <a:pt x="22" y="17"/>
                  </a:moveTo>
                  <a:lnTo>
                    <a:pt x="22" y="17"/>
                  </a:lnTo>
                  <a:lnTo>
                    <a:pt x="22" y="17"/>
                  </a:lnTo>
                  <a:lnTo>
                    <a:pt x="22" y="17"/>
                  </a:lnTo>
                  <a:lnTo>
                    <a:pt x="22" y="17"/>
                  </a:lnTo>
                  <a:lnTo>
                    <a:pt x="22" y="17"/>
                  </a:lnTo>
                  <a:lnTo>
                    <a:pt x="22" y="17"/>
                  </a:lnTo>
                  <a:close/>
                  <a:moveTo>
                    <a:pt x="22" y="22"/>
                  </a:moveTo>
                  <a:lnTo>
                    <a:pt x="22" y="22"/>
                  </a:lnTo>
                  <a:lnTo>
                    <a:pt x="22" y="22"/>
                  </a:lnTo>
                  <a:lnTo>
                    <a:pt x="22" y="22"/>
                  </a:lnTo>
                  <a:lnTo>
                    <a:pt x="22" y="22"/>
                  </a:lnTo>
                  <a:lnTo>
                    <a:pt x="22" y="22"/>
                  </a:lnTo>
                  <a:lnTo>
                    <a:pt x="22" y="22"/>
                  </a:lnTo>
                  <a:close/>
                  <a:moveTo>
                    <a:pt x="22" y="22"/>
                  </a:moveTo>
                  <a:lnTo>
                    <a:pt x="22" y="22"/>
                  </a:lnTo>
                  <a:lnTo>
                    <a:pt x="22" y="22"/>
                  </a:lnTo>
                  <a:lnTo>
                    <a:pt x="22" y="22"/>
                  </a:lnTo>
                  <a:lnTo>
                    <a:pt x="22" y="22"/>
                  </a:lnTo>
                  <a:lnTo>
                    <a:pt x="22" y="22"/>
                  </a:lnTo>
                  <a:lnTo>
                    <a:pt x="22"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2"/>
                  </a:lnTo>
                  <a:lnTo>
                    <a:pt x="28" y="22"/>
                  </a:lnTo>
                  <a:lnTo>
                    <a:pt x="28" y="22"/>
                  </a:lnTo>
                  <a:lnTo>
                    <a:pt x="28" y="22"/>
                  </a:lnTo>
                  <a:lnTo>
                    <a:pt x="28" y="22"/>
                  </a:lnTo>
                  <a:close/>
                  <a:moveTo>
                    <a:pt x="28" y="22"/>
                  </a:moveTo>
                  <a:lnTo>
                    <a:pt x="28" y="22"/>
                  </a:lnTo>
                  <a:lnTo>
                    <a:pt x="28" y="28"/>
                  </a:lnTo>
                  <a:lnTo>
                    <a:pt x="28" y="28"/>
                  </a:lnTo>
                  <a:lnTo>
                    <a:pt x="28" y="28"/>
                  </a:lnTo>
                  <a:lnTo>
                    <a:pt x="28" y="22"/>
                  </a:lnTo>
                  <a:lnTo>
                    <a:pt x="28" y="22"/>
                  </a:lnTo>
                  <a:close/>
                  <a:moveTo>
                    <a:pt x="28" y="28"/>
                  </a:moveTo>
                  <a:lnTo>
                    <a:pt x="28" y="28"/>
                  </a:lnTo>
                  <a:lnTo>
                    <a:pt x="33" y="28"/>
                  </a:lnTo>
                  <a:lnTo>
                    <a:pt x="33" y="28"/>
                  </a:lnTo>
                  <a:lnTo>
                    <a:pt x="33" y="28"/>
                  </a:lnTo>
                  <a:lnTo>
                    <a:pt x="28" y="28"/>
                  </a:lnTo>
                  <a:lnTo>
                    <a:pt x="28" y="28"/>
                  </a:lnTo>
                  <a:close/>
                  <a:moveTo>
                    <a:pt x="33" y="28"/>
                  </a:moveTo>
                  <a:lnTo>
                    <a:pt x="33" y="28"/>
                  </a:lnTo>
                  <a:lnTo>
                    <a:pt x="33" y="28"/>
                  </a:lnTo>
                  <a:lnTo>
                    <a:pt x="33" y="28"/>
                  </a:lnTo>
                  <a:lnTo>
                    <a:pt x="33" y="28"/>
                  </a:lnTo>
                  <a:lnTo>
                    <a:pt x="33" y="28"/>
                  </a:lnTo>
                  <a:lnTo>
                    <a:pt x="33" y="28"/>
                  </a:lnTo>
                  <a:close/>
                  <a:moveTo>
                    <a:pt x="33" y="28"/>
                  </a:moveTo>
                  <a:lnTo>
                    <a:pt x="33" y="28"/>
                  </a:lnTo>
                  <a:lnTo>
                    <a:pt x="33" y="28"/>
                  </a:lnTo>
                  <a:lnTo>
                    <a:pt x="33" y="28"/>
                  </a:lnTo>
                  <a:lnTo>
                    <a:pt x="33" y="28"/>
                  </a:lnTo>
                  <a:lnTo>
                    <a:pt x="33" y="28"/>
                  </a:lnTo>
                  <a:lnTo>
                    <a:pt x="33" y="28"/>
                  </a:lnTo>
                  <a:close/>
                  <a:moveTo>
                    <a:pt x="33" y="28"/>
                  </a:moveTo>
                  <a:lnTo>
                    <a:pt x="33" y="28"/>
                  </a:lnTo>
                  <a:lnTo>
                    <a:pt x="33" y="28"/>
                  </a:lnTo>
                  <a:lnTo>
                    <a:pt x="33" y="28"/>
                  </a:lnTo>
                  <a:lnTo>
                    <a:pt x="33" y="28"/>
                  </a:lnTo>
                  <a:lnTo>
                    <a:pt x="33" y="28"/>
                  </a:lnTo>
                  <a:lnTo>
                    <a:pt x="33" y="28"/>
                  </a:lnTo>
                  <a:close/>
                  <a:moveTo>
                    <a:pt x="33" y="28"/>
                  </a:moveTo>
                  <a:lnTo>
                    <a:pt x="33" y="28"/>
                  </a:lnTo>
                  <a:lnTo>
                    <a:pt x="33" y="28"/>
                  </a:lnTo>
                  <a:lnTo>
                    <a:pt x="33" y="28"/>
                  </a:lnTo>
                  <a:lnTo>
                    <a:pt x="33" y="28"/>
                  </a:lnTo>
                  <a:lnTo>
                    <a:pt x="33" y="28"/>
                  </a:lnTo>
                  <a:lnTo>
                    <a:pt x="33" y="28"/>
                  </a:lnTo>
                  <a:close/>
                  <a:moveTo>
                    <a:pt x="33" y="28"/>
                  </a:moveTo>
                  <a:lnTo>
                    <a:pt x="33" y="28"/>
                  </a:lnTo>
                  <a:lnTo>
                    <a:pt x="39" y="33"/>
                  </a:lnTo>
                  <a:lnTo>
                    <a:pt x="39" y="33"/>
                  </a:lnTo>
                  <a:lnTo>
                    <a:pt x="39" y="33"/>
                  </a:lnTo>
                  <a:lnTo>
                    <a:pt x="33" y="33"/>
                  </a:lnTo>
                  <a:lnTo>
                    <a:pt x="33" y="28"/>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44" y="33"/>
                  </a:moveTo>
                  <a:lnTo>
                    <a:pt x="44" y="33"/>
                  </a:lnTo>
                  <a:lnTo>
                    <a:pt x="44" y="39"/>
                  </a:lnTo>
                  <a:lnTo>
                    <a:pt x="44" y="39"/>
                  </a:lnTo>
                  <a:lnTo>
                    <a:pt x="44" y="39"/>
                  </a:lnTo>
                  <a:lnTo>
                    <a:pt x="44" y="33"/>
                  </a:lnTo>
                  <a:lnTo>
                    <a:pt x="44" y="33"/>
                  </a:lnTo>
                  <a:close/>
                  <a:moveTo>
                    <a:pt x="44" y="39"/>
                  </a:moveTo>
                  <a:lnTo>
                    <a:pt x="44" y="39"/>
                  </a:lnTo>
                  <a:lnTo>
                    <a:pt x="44" y="39"/>
                  </a:lnTo>
                  <a:lnTo>
                    <a:pt x="44" y="39"/>
                  </a:lnTo>
                  <a:lnTo>
                    <a:pt x="44" y="39"/>
                  </a:lnTo>
                  <a:lnTo>
                    <a:pt x="44" y="39"/>
                  </a:lnTo>
                  <a:lnTo>
                    <a:pt x="44" y="39"/>
                  </a:lnTo>
                  <a:close/>
                  <a:moveTo>
                    <a:pt x="44" y="39"/>
                  </a:moveTo>
                  <a:lnTo>
                    <a:pt x="44" y="39"/>
                  </a:lnTo>
                  <a:lnTo>
                    <a:pt x="44" y="39"/>
                  </a:lnTo>
                  <a:lnTo>
                    <a:pt x="44" y="39"/>
                  </a:lnTo>
                  <a:lnTo>
                    <a:pt x="44" y="39"/>
                  </a:lnTo>
                  <a:lnTo>
                    <a:pt x="44" y="39"/>
                  </a:lnTo>
                  <a:lnTo>
                    <a:pt x="44" y="39"/>
                  </a:lnTo>
                  <a:close/>
                  <a:moveTo>
                    <a:pt x="44" y="39"/>
                  </a:moveTo>
                  <a:lnTo>
                    <a:pt x="44" y="39"/>
                  </a:lnTo>
                  <a:lnTo>
                    <a:pt x="44" y="39"/>
                  </a:lnTo>
                  <a:lnTo>
                    <a:pt x="44" y="39"/>
                  </a:lnTo>
                  <a:lnTo>
                    <a:pt x="44" y="39"/>
                  </a:lnTo>
                  <a:lnTo>
                    <a:pt x="44" y="39"/>
                  </a:lnTo>
                  <a:lnTo>
                    <a:pt x="44" y="39"/>
                  </a:lnTo>
                  <a:close/>
                  <a:moveTo>
                    <a:pt x="44" y="39"/>
                  </a:moveTo>
                  <a:lnTo>
                    <a:pt x="44" y="39"/>
                  </a:lnTo>
                  <a:lnTo>
                    <a:pt x="50" y="39"/>
                  </a:lnTo>
                  <a:lnTo>
                    <a:pt x="50" y="39"/>
                  </a:lnTo>
                  <a:lnTo>
                    <a:pt x="50" y="39"/>
                  </a:lnTo>
                  <a:lnTo>
                    <a:pt x="44" y="39"/>
                  </a:lnTo>
                  <a:lnTo>
                    <a:pt x="44" y="39"/>
                  </a:lnTo>
                  <a:close/>
                  <a:moveTo>
                    <a:pt x="50" y="39"/>
                  </a:moveTo>
                  <a:lnTo>
                    <a:pt x="50" y="39"/>
                  </a:lnTo>
                  <a:lnTo>
                    <a:pt x="50" y="39"/>
                  </a:lnTo>
                  <a:lnTo>
                    <a:pt x="50" y="39"/>
                  </a:lnTo>
                  <a:lnTo>
                    <a:pt x="50" y="39"/>
                  </a:lnTo>
                  <a:lnTo>
                    <a:pt x="50" y="39"/>
                  </a:lnTo>
                  <a:lnTo>
                    <a:pt x="50" y="39"/>
                  </a:lnTo>
                  <a:close/>
                  <a:moveTo>
                    <a:pt x="50" y="39"/>
                  </a:moveTo>
                  <a:lnTo>
                    <a:pt x="50" y="39"/>
                  </a:lnTo>
                  <a:lnTo>
                    <a:pt x="50" y="45"/>
                  </a:lnTo>
                  <a:lnTo>
                    <a:pt x="50" y="45"/>
                  </a:lnTo>
                  <a:lnTo>
                    <a:pt x="50" y="45"/>
                  </a:lnTo>
                  <a:lnTo>
                    <a:pt x="50" y="45"/>
                  </a:lnTo>
                  <a:lnTo>
                    <a:pt x="50" y="39"/>
                  </a:lnTo>
                  <a:close/>
                  <a:moveTo>
                    <a:pt x="50" y="45"/>
                  </a:moveTo>
                  <a:lnTo>
                    <a:pt x="50" y="45"/>
                  </a:lnTo>
                  <a:lnTo>
                    <a:pt x="50" y="45"/>
                  </a:lnTo>
                  <a:lnTo>
                    <a:pt x="50" y="45"/>
                  </a:lnTo>
                  <a:lnTo>
                    <a:pt x="50" y="45"/>
                  </a:lnTo>
                  <a:lnTo>
                    <a:pt x="50" y="45"/>
                  </a:lnTo>
                  <a:lnTo>
                    <a:pt x="50" y="45"/>
                  </a:lnTo>
                  <a:close/>
                  <a:moveTo>
                    <a:pt x="50" y="45"/>
                  </a:moveTo>
                  <a:lnTo>
                    <a:pt x="50" y="45"/>
                  </a:lnTo>
                  <a:lnTo>
                    <a:pt x="50" y="45"/>
                  </a:lnTo>
                  <a:lnTo>
                    <a:pt x="50" y="45"/>
                  </a:lnTo>
                  <a:lnTo>
                    <a:pt x="50" y="45"/>
                  </a:lnTo>
                  <a:lnTo>
                    <a:pt x="50" y="45"/>
                  </a:lnTo>
                  <a:lnTo>
                    <a:pt x="50" y="45"/>
                  </a:lnTo>
                  <a:close/>
                  <a:moveTo>
                    <a:pt x="50" y="45"/>
                  </a:moveTo>
                  <a:lnTo>
                    <a:pt x="55" y="45"/>
                  </a:lnTo>
                  <a:lnTo>
                    <a:pt x="55" y="45"/>
                  </a:lnTo>
                  <a:lnTo>
                    <a:pt x="55" y="45"/>
                  </a:lnTo>
                  <a:lnTo>
                    <a:pt x="55" y="45"/>
                  </a:lnTo>
                  <a:lnTo>
                    <a:pt x="50" y="45"/>
                  </a:lnTo>
                  <a:lnTo>
                    <a:pt x="50" y="45"/>
                  </a:lnTo>
                  <a:close/>
                  <a:moveTo>
                    <a:pt x="55" y="45"/>
                  </a:moveTo>
                  <a:lnTo>
                    <a:pt x="55" y="45"/>
                  </a:lnTo>
                  <a:lnTo>
                    <a:pt x="55" y="45"/>
                  </a:lnTo>
                  <a:lnTo>
                    <a:pt x="55" y="45"/>
                  </a:lnTo>
                  <a:lnTo>
                    <a:pt x="55" y="45"/>
                  </a:lnTo>
                  <a:lnTo>
                    <a:pt x="55" y="45"/>
                  </a:lnTo>
                  <a:lnTo>
                    <a:pt x="55" y="45"/>
                  </a:lnTo>
                  <a:close/>
                  <a:moveTo>
                    <a:pt x="55" y="45"/>
                  </a:moveTo>
                  <a:lnTo>
                    <a:pt x="55" y="45"/>
                  </a:lnTo>
                  <a:lnTo>
                    <a:pt x="55" y="45"/>
                  </a:lnTo>
                  <a:lnTo>
                    <a:pt x="55" y="50"/>
                  </a:lnTo>
                  <a:lnTo>
                    <a:pt x="55" y="50"/>
                  </a:lnTo>
                  <a:lnTo>
                    <a:pt x="55" y="45"/>
                  </a:lnTo>
                  <a:lnTo>
                    <a:pt x="55" y="45"/>
                  </a:lnTo>
                  <a:close/>
                  <a:moveTo>
                    <a:pt x="55" y="50"/>
                  </a:moveTo>
                  <a:lnTo>
                    <a:pt x="55" y="50"/>
                  </a:lnTo>
                  <a:lnTo>
                    <a:pt x="55" y="50"/>
                  </a:lnTo>
                  <a:lnTo>
                    <a:pt x="55" y="50"/>
                  </a:lnTo>
                  <a:lnTo>
                    <a:pt x="55" y="50"/>
                  </a:lnTo>
                  <a:lnTo>
                    <a:pt x="55" y="50"/>
                  </a:lnTo>
                  <a:lnTo>
                    <a:pt x="55" y="50"/>
                  </a:lnTo>
                  <a:close/>
                  <a:moveTo>
                    <a:pt x="55" y="50"/>
                  </a:moveTo>
                  <a:lnTo>
                    <a:pt x="55" y="50"/>
                  </a:lnTo>
                  <a:lnTo>
                    <a:pt x="61" y="50"/>
                  </a:lnTo>
                  <a:lnTo>
                    <a:pt x="61" y="50"/>
                  </a:lnTo>
                  <a:lnTo>
                    <a:pt x="55" y="50"/>
                  </a:lnTo>
                  <a:lnTo>
                    <a:pt x="55" y="50"/>
                  </a:lnTo>
                  <a:lnTo>
                    <a:pt x="55"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5" name="Freeform 3118"/>
            <p:cNvSpPr/>
            <p:nvPr/>
          </p:nvSpPr>
          <p:spPr bwMode="auto">
            <a:xfrm>
              <a:off x="2954339" y="32877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6" name="Freeform 3119"/>
            <p:cNvSpPr/>
            <p:nvPr/>
          </p:nvSpPr>
          <p:spPr bwMode="auto">
            <a:xfrm>
              <a:off x="2954339" y="3287713"/>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7" name="Freeform 3120"/>
            <p:cNvSpPr/>
            <p:nvPr/>
          </p:nvSpPr>
          <p:spPr bwMode="auto">
            <a:xfrm>
              <a:off x="305117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8" name="Freeform 3121"/>
            <p:cNvSpPr/>
            <p:nvPr/>
          </p:nvSpPr>
          <p:spPr bwMode="auto">
            <a:xfrm>
              <a:off x="305117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29" name="Freeform 3122"/>
            <p:cNvSpPr>
              <a:spLocks noEditPoints="1"/>
            </p:cNvSpPr>
            <p:nvPr/>
          </p:nvSpPr>
          <p:spPr bwMode="auto">
            <a:xfrm>
              <a:off x="2946401" y="3297238"/>
              <a:ext cx="104775" cy="87313"/>
            </a:xfrm>
            <a:custGeom>
              <a:avLst/>
              <a:gdLst>
                <a:gd name="T0" fmla="*/ 0 w 66"/>
                <a:gd name="T1" fmla="*/ 0 h 55"/>
                <a:gd name="T2" fmla="*/ 5 w 66"/>
                <a:gd name="T3" fmla="*/ 0 h 55"/>
                <a:gd name="T4" fmla="*/ 5 w 66"/>
                <a:gd name="T5" fmla="*/ 5 h 55"/>
                <a:gd name="T6" fmla="*/ 5 w 66"/>
                <a:gd name="T7" fmla="*/ 5 h 55"/>
                <a:gd name="T8" fmla="*/ 5 w 66"/>
                <a:gd name="T9" fmla="*/ 5 h 55"/>
                <a:gd name="T10" fmla="*/ 11 w 66"/>
                <a:gd name="T11" fmla="*/ 5 h 55"/>
                <a:gd name="T12" fmla="*/ 11 w 66"/>
                <a:gd name="T13" fmla="*/ 5 h 55"/>
                <a:gd name="T14" fmla="*/ 11 w 66"/>
                <a:gd name="T15" fmla="*/ 5 h 55"/>
                <a:gd name="T16" fmla="*/ 11 w 66"/>
                <a:gd name="T17" fmla="*/ 5 h 55"/>
                <a:gd name="T18" fmla="*/ 11 w 66"/>
                <a:gd name="T19" fmla="*/ 11 h 55"/>
                <a:gd name="T20" fmla="*/ 16 w 66"/>
                <a:gd name="T21" fmla="*/ 11 h 55"/>
                <a:gd name="T22" fmla="*/ 16 w 66"/>
                <a:gd name="T23" fmla="*/ 11 h 55"/>
                <a:gd name="T24" fmla="*/ 16 w 66"/>
                <a:gd name="T25" fmla="*/ 11 h 55"/>
                <a:gd name="T26" fmla="*/ 16 w 66"/>
                <a:gd name="T27" fmla="*/ 11 h 55"/>
                <a:gd name="T28" fmla="*/ 16 w 66"/>
                <a:gd name="T29" fmla="*/ 11 h 55"/>
                <a:gd name="T30" fmla="*/ 16 w 66"/>
                <a:gd name="T31" fmla="*/ 16 h 55"/>
                <a:gd name="T32" fmla="*/ 22 w 66"/>
                <a:gd name="T33" fmla="*/ 16 h 55"/>
                <a:gd name="T34" fmla="*/ 22 w 66"/>
                <a:gd name="T35" fmla="*/ 16 h 55"/>
                <a:gd name="T36" fmla="*/ 22 w 66"/>
                <a:gd name="T37" fmla="*/ 16 h 55"/>
                <a:gd name="T38" fmla="*/ 22 w 66"/>
                <a:gd name="T39" fmla="*/ 16 h 55"/>
                <a:gd name="T40" fmla="*/ 22 w 66"/>
                <a:gd name="T41" fmla="*/ 16 h 55"/>
                <a:gd name="T42" fmla="*/ 22 w 66"/>
                <a:gd name="T43" fmla="*/ 16 h 55"/>
                <a:gd name="T44" fmla="*/ 27 w 66"/>
                <a:gd name="T45" fmla="*/ 22 h 55"/>
                <a:gd name="T46" fmla="*/ 27 w 66"/>
                <a:gd name="T47" fmla="*/ 22 h 55"/>
                <a:gd name="T48" fmla="*/ 27 w 66"/>
                <a:gd name="T49" fmla="*/ 22 h 55"/>
                <a:gd name="T50" fmla="*/ 27 w 66"/>
                <a:gd name="T51" fmla="*/ 22 h 55"/>
                <a:gd name="T52" fmla="*/ 27 w 66"/>
                <a:gd name="T53" fmla="*/ 22 h 55"/>
                <a:gd name="T54" fmla="*/ 27 w 66"/>
                <a:gd name="T55" fmla="*/ 22 h 55"/>
                <a:gd name="T56" fmla="*/ 33 w 66"/>
                <a:gd name="T57" fmla="*/ 22 h 55"/>
                <a:gd name="T58" fmla="*/ 33 w 66"/>
                <a:gd name="T59" fmla="*/ 27 h 55"/>
                <a:gd name="T60" fmla="*/ 33 w 66"/>
                <a:gd name="T61" fmla="*/ 27 h 55"/>
                <a:gd name="T62" fmla="*/ 33 w 66"/>
                <a:gd name="T63" fmla="*/ 27 h 55"/>
                <a:gd name="T64" fmla="*/ 33 w 66"/>
                <a:gd name="T65" fmla="*/ 27 h 55"/>
                <a:gd name="T66" fmla="*/ 39 w 66"/>
                <a:gd name="T67" fmla="*/ 27 h 55"/>
                <a:gd name="T68" fmla="*/ 39 w 66"/>
                <a:gd name="T69" fmla="*/ 27 h 55"/>
                <a:gd name="T70" fmla="*/ 39 w 66"/>
                <a:gd name="T71" fmla="*/ 33 h 55"/>
                <a:gd name="T72" fmla="*/ 39 w 66"/>
                <a:gd name="T73" fmla="*/ 33 h 55"/>
                <a:gd name="T74" fmla="*/ 39 w 66"/>
                <a:gd name="T75" fmla="*/ 33 h 55"/>
                <a:gd name="T76" fmla="*/ 44 w 66"/>
                <a:gd name="T77" fmla="*/ 33 h 55"/>
                <a:gd name="T78" fmla="*/ 44 w 66"/>
                <a:gd name="T79" fmla="*/ 33 h 55"/>
                <a:gd name="T80" fmla="*/ 44 w 66"/>
                <a:gd name="T81" fmla="*/ 33 h 55"/>
                <a:gd name="T82" fmla="*/ 44 w 66"/>
                <a:gd name="T83" fmla="*/ 33 h 55"/>
                <a:gd name="T84" fmla="*/ 44 w 66"/>
                <a:gd name="T85" fmla="*/ 39 h 55"/>
                <a:gd name="T86" fmla="*/ 50 w 66"/>
                <a:gd name="T87" fmla="*/ 39 h 55"/>
                <a:gd name="T88" fmla="*/ 50 w 66"/>
                <a:gd name="T89" fmla="*/ 39 h 55"/>
                <a:gd name="T90" fmla="*/ 50 w 66"/>
                <a:gd name="T91" fmla="*/ 39 h 55"/>
                <a:gd name="T92" fmla="*/ 50 w 66"/>
                <a:gd name="T93" fmla="*/ 39 h 55"/>
                <a:gd name="T94" fmla="*/ 50 w 66"/>
                <a:gd name="T95" fmla="*/ 39 h 55"/>
                <a:gd name="T96" fmla="*/ 50 w 66"/>
                <a:gd name="T97" fmla="*/ 39 h 55"/>
                <a:gd name="T98" fmla="*/ 50 w 66"/>
                <a:gd name="T99" fmla="*/ 44 h 55"/>
                <a:gd name="T100" fmla="*/ 55 w 66"/>
                <a:gd name="T101" fmla="*/ 44 h 55"/>
                <a:gd name="T102" fmla="*/ 55 w 66"/>
                <a:gd name="T103" fmla="*/ 44 h 55"/>
                <a:gd name="T104" fmla="*/ 55 w 66"/>
                <a:gd name="T105" fmla="*/ 44 h 55"/>
                <a:gd name="T106" fmla="*/ 55 w 66"/>
                <a:gd name="T107" fmla="*/ 44 h 55"/>
                <a:gd name="T108" fmla="*/ 61 w 66"/>
                <a:gd name="T109" fmla="*/ 50 h 55"/>
                <a:gd name="T110" fmla="*/ 61 w 66"/>
                <a:gd name="T111" fmla="*/ 50 h 55"/>
                <a:gd name="T112" fmla="*/ 61 w 66"/>
                <a:gd name="T113" fmla="*/ 50 h 55"/>
                <a:gd name="T114" fmla="*/ 61 w 66"/>
                <a:gd name="T115" fmla="*/ 50 h 55"/>
                <a:gd name="T116" fmla="*/ 61 w 66"/>
                <a:gd name="T117" fmla="*/ 50 h 55"/>
                <a:gd name="T118" fmla="*/ 66 w 66"/>
                <a:gd name="T119" fmla="*/ 50 h 55"/>
                <a:gd name="T120" fmla="*/ 66 w 66"/>
                <a:gd name="T121" fmla="*/ 50 h 55"/>
                <a:gd name="T122" fmla="*/ 66 w 66"/>
                <a:gd name="T123" fmla="*/ 55 h 55"/>
                <a:gd name="T124" fmla="*/ 66 w 66"/>
                <a:gd name="T12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55">
                  <a:moveTo>
                    <a:pt x="0" y="0"/>
                  </a:moveTo>
                  <a:lnTo>
                    <a:pt x="0" y="0"/>
                  </a:lnTo>
                  <a:lnTo>
                    <a:pt x="5" y="0"/>
                  </a:lnTo>
                  <a:lnTo>
                    <a:pt x="5" y="0"/>
                  </a:lnTo>
                  <a:lnTo>
                    <a:pt x="5" y="0"/>
                  </a:lnTo>
                  <a:lnTo>
                    <a:pt x="0" y="0"/>
                  </a:lnTo>
                  <a:lnTo>
                    <a:pt x="0" y="0"/>
                  </a:lnTo>
                  <a:close/>
                  <a:moveTo>
                    <a:pt x="5" y="0"/>
                  </a:moveTo>
                  <a:lnTo>
                    <a:pt x="5" y="0"/>
                  </a:lnTo>
                  <a:lnTo>
                    <a:pt x="5" y="0"/>
                  </a:lnTo>
                  <a:lnTo>
                    <a:pt x="5" y="0"/>
                  </a:lnTo>
                  <a:lnTo>
                    <a:pt x="5" y="0"/>
                  </a:lnTo>
                  <a:lnTo>
                    <a:pt x="5" y="0"/>
                  </a:lnTo>
                  <a:lnTo>
                    <a:pt x="5" y="0"/>
                  </a:lnTo>
                  <a:close/>
                  <a:moveTo>
                    <a:pt x="5" y="0"/>
                  </a:moveTo>
                  <a:lnTo>
                    <a:pt x="5" y="0"/>
                  </a:lnTo>
                  <a:lnTo>
                    <a:pt x="5" y="5"/>
                  </a:lnTo>
                  <a:lnTo>
                    <a:pt x="5" y="5"/>
                  </a:lnTo>
                  <a:lnTo>
                    <a:pt x="5" y="5"/>
                  </a:lnTo>
                  <a:lnTo>
                    <a:pt x="5" y="0"/>
                  </a:lnTo>
                  <a:lnTo>
                    <a:pt x="5" y="0"/>
                  </a:lnTo>
                  <a:close/>
                  <a:moveTo>
                    <a:pt x="5" y="5"/>
                  </a:move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close/>
                  <a:moveTo>
                    <a:pt x="11" y="5"/>
                  </a:moveTo>
                  <a:lnTo>
                    <a:pt x="11" y="5"/>
                  </a:lnTo>
                  <a:lnTo>
                    <a:pt x="11" y="5"/>
                  </a:lnTo>
                  <a:lnTo>
                    <a:pt x="11" y="5"/>
                  </a:lnTo>
                  <a:lnTo>
                    <a:pt x="11" y="5"/>
                  </a:lnTo>
                  <a:lnTo>
                    <a:pt x="11" y="5"/>
                  </a:lnTo>
                  <a:lnTo>
                    <a:pt x="11" y="5"/>
                  </a:lnTo>
                  <a:close/>
                  <a:moveTo>
                    <a:pt x="11" y="5"/>
                  </a:moveTo>
                  <a:lnTo>
                    <a:pt x="11" y="5"/>
                  </a:lnTo>
                  <a:lnTo>
                    <a:pt x="11" y="5"/>
                  </a:lnTo>
                  <a:lnTo>
                    <a:pt x="11" y="5"/>
                  </a:lnTo>
                  <a:lnTo>
                    <a:pt x="11" y="5"/>
                  </a:lnTo>
                  <a:lnTo>
                    <a:pt x="11" y="5"/>
                  </a:lnTo>
                  <a:lnTo>
                    <a:pt x="11" y="5"/>
                  </a:lnTo>
                  <a:close/>
                  <a:moveTo>
                    <a:pt x="11" y="5"/>
                  </a:moveTo>
                  <a:lnTo>
                    <a:pt x="11" y="5"/>
                  </a:lnTo>
                  <a:lnTo>
                    <a:pt x="11" y="5"/>
                  </a:lnTo>
                  <a:lnTo>
                    <a:pt x="11" y="5"/>
                  </a:lnTo>
                  <a:lnTo>
                    <a:pt x="11" y="5"/>
                  </a:lnTo>
                  <a:lnTo>
                    <a:pt x="11" y="5"/>
                  </a:lnTo>
                  <a:lnTo>
                    <a:pt x="11" y="5"/>
                  </a:lnTo>
                  <a:close/>
                  <a:moveTo>
                    <a:pt x="11" y="11"/>
                  </a:moveTo>
                  <a:lnTo>
                    <a:pt x="11" y="11"/>
                  </a:lnTo>
                  <a:lnTo>
                    <a:pt x="11" y="11"/>
                  </a:lnTo>
                  <a:lnTo>
                    <a:pt x="11" y="11"/>
                  </a:lnTo>
                  <a:lnTo>
                    <a:pt x="11" y="11"/>
                  </a:lnTo>
                  <a:lnTo>
                    <a:pt x="11" y="11"/>
                  </a:lnTo>
                  <a:lnTo>
                    <a:pt x="11" y="11"/>
                  </a:lnTo>
                  <a:close/>
                  <a:moveTo>
                    <a:pt x="11" y="11"/>
                  </a:moveTo>
                  <a:lnTo>
                    <a:pt x="11" y="11"/>
                  </a:lnTo>
                  <a:lnTo>
                    <a:pt x="16" y="11"/>
                  </a:lnTo>
                  <a:lnTo>
                    <a:pt x="16" y="11"/>
                  </a:lnTo>
                  <a:lnTo>
                    <a:pt x="16" y="11"/>
                  </a:lnTo>
                  <a:lnTo>
                    <a:pt x="11" y="11"/>
                  </a:lnTo>
                  <a:lnTo>
                    <a:pt x="11" y="11"/>
                  </a:lnTo>
                  <a:close/>
                  <a:moveTo>
                    <a:pt x="16" y="11"/>
                  </a:moveTo>
                  <a:lnTo>
                    <a:pt x="16" y="11"/>
                  </a:lnTo>
                  <a:lnTo>
                    <a:pt x="16" y="11"/>
                  </a:lnTo>
                  <a:lnTo>
                    <a:pt x="16" y="11"/>
                  </a:lnTo>
                  <a:lnTo>
                    <a:pt x="16" y="11"/>
                  </a:lnTo>
                  <a:lnTo>
                    <a:pt x="16" y="11"/>
                  </a:lnTo>
                  <a:lnTo>
                    <a:pt x="16" y="11"/>
                  </a:lnTo>
                  <a:close/>
                  <a:moveTo>
                    <a:pt x="16" y="11"/>
                  </a:moveTo>
                  <a:lnTo>
                    <a:pt x="16" y="11"/>
                  </a:lnTo>
                  <a:lnTo>
                    <a:pt x="16" y="11"/>
                  </a:lnTo>
                  <a:lnTo>
                    <a:pt x="16" y="11"/>
                  </a:lnTo>
                  <a:lnTo>
                    <a:pt x="16" y="11"/>
                  </a:lnTo>
                  <a:lnTo>
                    <a:pt x="16" y="11"/>
                  </a:lnTo>
                  <a:lnTo>
                    <a:pt x="16" y="11"/>
                  </a:lnTo>
                  <a:close/>
                  <a:moveTo>
                    <a:pt x="16" y="11"/>
                  </a:moveTo>
                  <a:lnTo>
                    <a:pt x="16" y="11"/>
                  </a:lnTo>
                  <a:lnTo>
                    <a:pt x="16" y="11"/>
                  </a:lnTo>
                  <a:lnTo>
                    <a:pt x="16" y="11"/>
                  </a:lnTo>
                  <a:lnTo>
                    <a:pt x="16" y="11"/>
                  </a:lnTo>
                  <a:lnTo>
                    <a:pt x="16" y="11"/>
                  </a:lnTo>
                  <a:lnTo>
                    <a:pt x="16" y="11"/>
                  </a:lnTo>
                  <a:close/>
                  <a:moveTo>
                    <a:pt x="16" y="11"/>
                  </a:moveTo>
                  <a:lnTo>
                    <a:pt x="16" y="11"/>
                  </a:lnTo>
                  <a:lnTo>
                    <a:pt x="16" y="16"/>
                  </a:lnTo>
                  <a:lnTo>
                    <a:pt x="16" y="16"/>
                  </a:lnTo>
                  <a:lnTo>
                    <a:pt x="16" y="16"/>
                  </a:lnTo>
                  <a:lnTo>
                    <a:pt x="16" y="11"/>
                  </a:lnTo>
                  <a:lnTo>
                    <a:pt x="16" y="11"/>
                  </a:lnTo>
                  <a:close/>
                  <a:moveTo>
                    <a:pt x="16" y="16"/>
                  </a:moveTo>
                  <a:lnTo>
                    <a:pt x="16" y="16"/>
                  </a:lnTo>
                  <a:lnTo>
                    <a:pt x="22" y="16"/>
                  </a:lnTo>
                  <a:lnTo>
                    <a:pt x="22" y="16"/>
                  </a:lnTo>
                  <a:lnTo>
                    <a:pt x="22" y="16"/>
                  </a:lnTo>
                  <a:lnTo>
                    <a:pt x="16" y="16"/>
                  </a:lnTo>
                  <a:lnTo>
                    <a:pt x="16" y="16"/>
                  </a:lnTo>
                  <a:close/>
                  <a:moveTo>
                    <a:pt x="22" y="16"/>
                  </a:moveTo>
                  <a:lnTo>
                    <a:pt x="22" y="16"/>
                  </a:lnTo>
                  <a:lnTo>
                    <a:pt x="22" y="16"/>
                  </a:lnTo>
                  <a:lnTo>
                    <a:pt x="22" y="16"/>
                  </a:lnTo>
                  <a:lnTo>
                    <a:pt x="22" y="16"/>
                  </a:lnTo>
                  <a:lnTo>
                    <a:pt x="22" y="16"/>
                  </a:lnTo>
                  <a:lnTo>
                    <a:pt x="22" y="16"/>
                  </a:lnTo>
                  <a:close/>
                  <a:moveTo>
                    <a:pt x="22" y="16"/>
                  </a:moveTo>
                  <a:lnTo>
                    <a:pt x="22" y="16"/>
                  </a:lnTo>
                  <a:lnTo>
                    <a:pt x="22" y="16"/>
                  </a:lnTo>
                  <a:lnTo>
                    <a:pt x="22" y="16"/>
                  </a:lnTo>
                  <a:lnTo>
                    <a:pt x="22" y="16"/>
                  </a:lnTo>
                  <a:lnTo>
                    <a:pt x="22" y="16"/>
                  </a:lnTo>
                  <a:lnTo>
                    <a:pt x="22" y="16"/>
                  </a:lnTo>
                  <a:close/>
                  <a:moveTo>
                    <a:pt x="22" y="16"/>
                  </a:moveTo>
                  <a:lnTo>
                    <a:pt x="22" y="16"/>
                  </a:lnTo>
                  <a:lnTo>
                    <a:pt x="22" y="16"/>
                  </a:lnTo>
                  <a:lnTo>
                    <a:pt x="22" y="16"/>
                  </a:lnTo>
                  <a:lnTo>
                    <a:pt x="22" y="16"/>
                  </a:lnTo>
                  <a:lnTo>
                    <a:pt x="22" y="16"/>
                  </a:lnTo>
                  <a:lnTo>
                    <a:pt x="22" y="16"/>
                  </a:lnTo>
                  <a:close/>
                  <a:moveTo>
                    <a:pt x="22" y="16"/>
                  </a:moveTo>
                  <a:lnTo>
                    <a:pt x="22" y="16"/>
                  </a:lnTo>
                  <a:lnTo>
                    <a:pt x="22" y="16"/>
                  </a:lnTo>
                  <a:lnTo>
                    <a:pt x="22" y="16"/>
                  </a:lnTo>
                  <a:lnTo>
                    <a:pt x="22" y="16"/>
                  </a:lnTo>
                  <a:lnTo>
                    <a:pt x="22" y="16"/>
                  </a:lnTo>
                  <a:lnTo>
                    <a:pt x="22" y="16"/>
                  </a:lnTo>
                  <a:close/>
                  <a:moveTo>
                    <a:pt x="27" y="22"/>
                  </a:moveTo>
                  <a:lnTo>
                    <a:pt x="27" y="22"/>
                  </a:lnTo>
                  <a:lnTo>
                    <a:pt x="27" y="22"/>
                  </a:lnTo>
                  <a:lnTo>
                    <a:pt x="27" y="22"/>
                  </a:lnTo>
                  <a:lnTo>
                    <a:pt x="27" y="22"/>
                  </a:lnTo>
                  <a:lnTo>
                    <a:pt x="27" y="22"/>
                  </a:lnTo>
                  <a:lnTo>
                    <a:pt x="27" y="22"/>
                  </a:lnTo>
                  <a:close/>
                  <a:moveTo>
                    <a:pt x="27" y="22"/>
                  </a:moveTo>
                  <a:lnTo>
                    <a:pt x="27" y="22"/>
                  </a:lnTo>
                  <a:lnTo>
                    <a:pt x="27" y="22"/>
                  </a:lnTo>
                  <a:lnTo>
                    <a:pt x="27" y="22"/>
                  </a:lnTo>
                  <a:lnTo>
                    <a:pt x="27" y="22"/>
                  </a:lnTo>
                  <a:lnTo>
                    <a:pt x="27" y="22"/>
                  </a:lnTo>
                  <a:lnTo>
                    <a:pt x="27" y="22"/>
                  </a:lnTo>
                  <a:close/>
                  <a:moveTo>
                    <a:pt x="27" y="22"/>
                  </a:moveTo>
                  <a:lnTo>
                    <a:pt x="27" y="22"/>
                  </a:lnTo>
                  <a:lnTo>
                    <a:pt x="27" y="22"/>
                  </a:lnTo>
                  <a:lnTo>
                    <a:pt x="27" y="22"/>
                  </a:lnTo>
                  <a:lnTo>
                    <a:pt x="27" y="22"/>
                  </a:lnTo>
                  <a:lnTo>
                    <a:pt x="27" y="22"/>
                  </a:lnTo>
                  <a:lnTo>
                    <a:pt x="27" y="22"/>
                  </a:lnTo>
                  <a:close/>
                  <a:moveTo>
                    <a:pt x="27" y="22"/>
                  </a:moveTo>
                  <a:lnTo>
                    <a:pt x="27" y="22"/>
                  </a:lnTo>
                  <a:lnTo>
                    <a:pt x="27" y="22"/>
                  </a:lnTo>
                  <a:lnTo>
                    <a:pt x="27" y="22"/>
                  </a:lnTo>
                  <a:lnTo>
                    <a:pt x="27" y="22"/>
                  </a:lnTo>
                  <a:lnTo>
                    <a:pt x="27" y="22"/>
                  </a:lnTo>
                  <a:lnTo>
                    <a:pt x="27" y="22"/>
                  </a:lnTo>
                  <a:close/>
                  <a:moveTo>
                    <a:pt x="27" y="22"/>
                  </a:moveTo>
                  <a:lnTo>
                    <a:pt x="27" y="22"/>
                  </a:lnTo>
                  <a:lnTo>
                    <a:pt x="33" y="22"/>
                  </a:lnTo>
                  <a:lnTo>
                    <a:pt x="33" y="22"/>
                  </a:lnTo>
                  <a:lnTo>
                    <a:pt x="33" y="22"/>
                  </a:lnTo>
                  <a:lnTo>
                    <a:pt x="27" y="22"/>
                  </a:lnTo>
                  <a:lnTo>
                    <a:pt x="27" y="22"/>
                  </a:lnTo>
                  <a:close/>
                  <a:moveTo>
                    <a:pt x="33" y="22"/>
                  </a:moveTo>
                  <a:lnTo>
                    <a:pt x="33" y="22"/>
                  </a:lnTo>
                  <a:lnTo>
                    <a:pt x="33" y="27"/>
                  </a:lnTo>
                  <a:lnTo>
                    <a:pt x="33" y="27"/>
                  </a:lnTo>
                  <a:lnTo>
                    <a:pt x="33" y="27"/>
                  </a:lnTo>
                  <a:lnTo>
                    <a:pt x="33" y="22"/>
                  </a:lnTo>
                  <a:lnTo>
                    <a:pt x="33" y="22"/>
                  </a:lnTo>
                  <a:close/>
                  <a:moveTo>
                    <a:pt x="33" y="27"/>
                  </a:moveTo>
                  <a:lnTo>
                    <a:pt x="33" y="27"/>
                  </a:lnTo>
                  <a:lnTo>
                    <a:pt x="33" y="27"/>
                  </a:lnTo>
                  <a:lnTo>
                    <a:pt x="33" y="27"/>
                  </a:lnTo>
                  <a:lnTo>
                    <a:pt x="33" y="27"/>
                  </a:lnTo>
                  <a:lnTo>
                    <a:pt x="33" y="27"/>
                  </a:lnTo>
                  <a:lnTo>
                    <a:pt x="33" y="27"/>
                  </a:lnTo>
                  <a:close/>
                  <a:moveTo>
                    <a:pt x="33" y="27"/>
                  </a:moveTo>
                  <a:lnTo>
                    <a:pt x="33" y="27"/>
                  </a:lnTo>
                  <a:lnTo>
                    <a:pt x="33" y="27"/>
                  </a:lnTo>
                  <a:lnTo>
                    <a:pt x="33" y="27"/>
                  </a:lnTo>
                  <a:lnTo>
                    <a:pt x="33" y="27"/>
                  </a:lnTo>
                  <a:lnTo>
                    <a:pt x="33" y="27"/>
                  </a:lnTo>
                  <a:lnTo>
                    <a:pt x="33" y="27"/>
                  </a:lnTo>
                  <a:close/>
                  <a:moveTo>
                    <a:pt x="33" y="27"/>
                  </a:moveTo>
                  <a:lnTo>
                    <a:pt x="33" y="27"/>
                  </a:lnTo>
                  <a:lnTo>
                    <a:pt x="33" y="27"/>
                  </a:lnTo>
                  <a:lnTo>
                    <a:pt x="33" y="27"/>
                  </a:lnTo>
                  <a:lnTo>
                    <a:pt x="33" y="27"/>
                  </a:lnTo>
                  <a:lnTo>
                    <a:pt x="33" y="27"/>
                  </a:lnTo>
                  <a:lnTo>
                    <a:pt x="33" y="27"/>
                  </a:lnTo>
                  <a:close/>
                  <a:moveTo>
                    <a:pt x="33" y="27"/>
                  </a:moveTo>
                  <a:lnTo>
                    <a:pt x="33" y="27"/>
                  </a:lnTo>
                  <a:lnTo>
                    <a:pt x="39" y="27"/>
                  </a:lnTo>
                  <a:lnTo>
                    <a:pt x="39" y="27"/>
                  </a:lnTo>
                  <a:lnTo>
                    <a:pt x="39" y="27"/>
                  </a:lnTo>
                  <a:lnTo>
                    <a:pt x="33" y="27"/>
                  </a:lnTo>
                  <a:lnTo>
                    <a:pt x="33" y="27"/>
                  </a:lnTo>
                  <a:close/>
                  <a:moveTo>
                    <a:pt x="39" y="27"/>
                  </a:moveTo>
                  <a:lnTo>
                    <a:pt x="39" y="27"/>
                  </a:lnTo>
                  <a:lnTo>
                    <a:pt x="39" y="27"/>
                  </a:lnTo>
                  <a:lnTo>
                    <a:pt x="39" y="27"/>
                  </a:lnTo>
                  <a:lnTo>
                    <a:pt x="39" y="27"/>
                  </a:lnTo>
                  <a:lnTo>
                    <a:pt x="39" y="27"/>
                  </a:lnTo>
                  <a:lnTo>
                    <a:pt x="39" y="27"/>
                  </a:lnTo>
                  <a:close/>
                  <a:moveTo>
                    <a:pt x="39" y="27"/>
                  </a:moveTo>
                  <a:lnTo>
                    <a:pt x="39" y="27"/>
                  </a:lnTo>
                  <a:lnTo>
                    <a:pt x="39" y="33"/>
                  </a:lnTo>
                  <a:lnTo>
                    <a:pt x="39" y="33"/>
                  </a:lnTo>
                  <a:lnTo>
                    <a:pt x="39" y="33"/>
                  </a:lnTo>
                  <a:lnTo>
                    <a:pt x="39" y="33"/>
                  </a:lnTo>
                  <a:lnTo>
                    <a:pt x="39" y="27"/>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39" y="33"/>
                  </a:lnTo>
                  <a:lnTo>
                    <a:pt x="39" y="33"/>
                  </a:lnTo>
                  <a:lnTo>
                    <a:pt x="39" y="33"/>
                  </a:lnTo>
                  <a:lnTo>
                    <a:pt x="39" y="33"/>
                  </a:lnTo>
                  <a:close/>
                  <a:moveTo>
                    <a:pt x="44" y="33"/>
                  </a:moveTo>
                  <a:lnTo>
                    <a:pt x="44" y="33"/>
                  </a:lnTo>
                  <a:lnTo>
                    <a:pt x="44" y="33"/>
                  </a:lnTo>
                  <a:lnTo>
                    <a:pt x="44" y="33"/>
                  </a:lnTo>
                  <a:lnTo>
                    <a:pt x="44" y="33"/>
                  </a:lnTo>
                  <a:lnTo>
                    <a:pt x="44" y="33"/>
                  </a:lnTo>
                  <a:lnTo>
                    <a:pt x="44" y="33"/>
                  </a:lnTo>
                  <a:close/>
                  <a:moveTo>
                    <a:pt x="44" y="33"/>
                  </a:moveTo>
                  <a:lnTo>
                    <a:pt x="44" y="33"/>
                  </a:lnTo>
                  <a:lnTo>
                    <a:pt x="44" y="33"/>
                  </a:lnTo>
                  <a:lnTo>
                    <a:pt x="44" y="33"/>
                  </a:lnTo>
                  <a:lnTo>
                    <a:pt x="44" y="33"/>
                  </a:lnTo>
                  <a:lnTo>
                    <a:pt x="44" y="33"/>
                  </a:lnTo>
                  <a:lnTo>
                    <a:pt x="44" y="33"/>
                  </a:lnTo>
                  <a:close/>
                  <a:moveTo>
                    <a:pt x="44" y="33"/>
                  </a:moveTo>
                  <a:lnTo>
                    <a:pt x="44" y="33"/>
                  </a:lnTo>
                  <a:lnTo>
                    <a:pt x="44" y="33"/>
                  </a:lnTo>
                  <a:lnTo>
                    <a:pt x="44" y="39"/>
                  </a:lnTo>
                  <a:lnTo>
                    <a:pt x="44" y="39"/>
                  </a:lnTo>
                  <a:lnTo>
                    <a:pt x="44" y="33"/>
                  </a:lnTo>
                  <a:lnTo>
                    <a:pt x="44" y="33"/>
                  </a:lnTo>
                  <a:close/>
                  <a:moveTo>
                    <a:pt x="44" y="39"/>
                  </a:moveTo>
                  <a:lnTo>
                    <a:pt x="44" y="39"/>
                  </a:lnTo>
                  <a:lnTo>
                    <a:pt x="44" y="39"/>
                  </a:lnTo>
                  <a:lnTo>
                    <a:pt x="44" y="39"/>
                  </a:lnTo>
                  <a:lnTo>
                    <a:pt x="44" y="39"/>
                  </a:lnTo>
                  <a:lnTo>
                    <a:pt x="44" y="39"/>
                  </a:lnTo>
                  <a:lnTo>
                    <a:pt x="44" y="39"/>
                  </a:lnTo>
                  <a:close/>
                  <a:moveTo>
                    <a:pt x="44" y="39"/>
                  </a:moveTo>
                  <a:lnTo>
                    <a:pt x="44" y="39"/>
                  </a:lnTo>
                  <a:lnTo>
                    <a:pt x="50" y="39"/>
                  </a:lnTo>
                  <a:lnTo>
                    <a:pt x="50" y="39"/>
                  </a:lnTo>
                  <a:lnTo>
                    <a:pt x="50" y="39"/>
                  </a:lnTo>
                  <a:lnTo>
                    <a:pt x="44" y="39"/>
                  </a:lnTo>
                  <a:lnTo>
                    <a:pt x="44" y="39"/>
                  </a:lnTo>
                  <a:close/>
                  <a:moveTo>
                    <a:pt x="50" y="39"/>
                  </a:moveTo>
                  <a:lnTo>
                    <a:pt x="50" y="39"/>
                  </a:lnTo>
                  <a:lnTo>
                    <a:pt x="50" y="39"/>
                  </a:lnTo>
                  <a:lnTo>
                    <a:pt x="50" y="39"/>
                  </a:lnTo>
                  <a:lnTo>
                    <a:pt x="50" y="39"/>
                  </a:lnTo>
                  <a:lnTo>
                    <a:pt x="50" y="39"/>
                  </a:lnTo>
                  <a:lnTo>
                    <a:pt x="50" y="39"/>
                  </a:lnTo>
                  <a:close/>
                  <a:moveTo>
                    <a:pt x="50" y="39"/>
                  </a:moveTo>
                  <a:lnTo>
                    <a:pt x="50" y="39"/>
                  </a:lnTo>
                  <a:lnTo>
                    <a:pt x="50" y="39"/>
                  </a:lnTo>
                  <a:lnTo>
                    <a:pt x="50" y="39"/>
                  </a:lnTo>
                  <a:lnTo>
                    <a:pt x="50" y="39"/>
                  </a:lnTo>
                  <a:lnTo>
                    <a:pt x="50" y="39"/>
                  </a:lnTo>
                  <a:lnTo>
                    <a:pt x="50" y="39"/>
                  </a:lnTo>
                  <a:close/>
                  <a:moveTo>
                    <a:pt x="50" y="39"/>
                  </a:moveTo>
                  <a:lnTo>
                    <a:pt x="50" y="39"/>
                  </a:lnTo>
                  <a:lnTo>
                    <a:pt x="50" y="39"/>
                  </a:lnTo>
                  <a:lnTo>
                    <a:pt x="50" y="39"/>
                  </a:lnTo>
                  <a:lnTo>
                    <a:pt x="50" y="39"/>
                  </a:lnTo>
                  <a:lnTo>
                    <a:pt x="50" y="39"/>
                  </a:lnTo>
                  <a:lnTo>
                    <a:pt x="50" y="39"/>
                  </a:lnTo>
                  <a:close/>
                  <a:moveTo>
                    <a:pt x="50" y="39"/>
                  </a:moveTo>
                  <a:lnTo>
                    <a:pt x="50" y="39"/>
                  </a:lnTo>
                  <a:lnTo>
                    <a:pt x="50" y="44"/>
                  </a:lnTo>
                  <a:lnTo>
                    <a:pt x="50" y="44"/>
                  </a:lnTo>
                  <a:lnTo>
                    <a:pt x="50" y="44"/>
                  </a:lnTo>
                  <a:lnTo>
                    <a:pt x="50" y="39"/>
                  </a:lnTo>
                  <a:lnTo>
                    <a:pt x="50" y="39"/>
                  </a:lnTo>
                  <a:close/>
                  <a:moveTo>
                    <a:pt x="50" y="44"/>
                  </a:moveTo>
                  <a:lnTo>
                    <a:pt x="55" y="44"/>
                  </a:lnTo>
                  <a:lnTo>
                    <a:pt x="55" y="44"/>
                  </a:lnTo>
                  <a:lnTo>
                    <a:pt x="55" y="44"/>
                  </a:lnTo>
                  <a:lnTo>
                    <a:pt x="55" y="44"/>
                  </a:lnTo>
                  <a:lnTo>
                    <a:pt x="50" y="44"/>
                  </a:lnTo>
                  <a:lnTo>
                    <a:pt x="50" y="44"/>
                  </a:lnTo>
                  <a:close/>
                  <a:moveTo>
                    <a:pt x="55" y="44"/>
                  </a:moveTo>
                  <a:lnTo>
                    <a:pt x="55" y="44"/>
                  </a:lnTo>
                  <a:lnTo>
                    <a:pt x="55" y="44"/>
                  </a:lnTo>
                  <a:lnTo>
                    <a:pt x="55" y="44"/>
                  </a:lnTo>
                  <a:lnTo>
                    <a:pt x="55" y="44"/>
                  </a:lnTo>
                  <a:lnTo>
                    <a:pt x="55" y="44"/>
                  </a:lnTo>
                  <a:lnTo>
                    <a:pt x="55" y="44"/>
                  </a:lnTo>
                  <a:close/>
                  <a:moveTo>
                    <a:pt x="55" y="44"/>
                  </a:moveTo>
                  <a:lnTo>
                    <a:pt x="55" y="44"/>
                  </a:lnTo>
                  <a:lnTo>
                    <a:pt x="55" y="44"/>
                  </a:lnTo>
                  <a:lnTo>
                    <a:pt x="55" y="44"/>
                  </a:lnTo>
                  <a:lnTo>
                    <a:pt x="55" y="44"/>
                  </a:lnTo>
                  <a:lnTo>
                    <a:pt x="55" y="44"/>
                  </a:lnTo>
                  <a:lnTo>
                    <a:pt x="55" y="44"/>
                  </a:lnTo>
                  <a:close/>
                  <a:moveTo>
                    <a:pt x="55" y="44"/>
                  </a:moveTo>
                  <a:lnTo>
                    <a:pt x="55" y="44"/>
                  </a:lnTo>
                  <a:lnTo>
                    <a:pt x="55" y="44"/>
                  </a:lnTo>
                  <a:lnTo>
                    <a:pt x="55" y="44"/>
                  </a:lnTo>
                  <a:lnTo>
                    <a:pt x="55" y="44"/>
                  </a:lnTo>
                  <a:lnTo>
                    <a:pt x="55" y="44"/>
                  </a:lnTo>
                  <a:lnTo>
                    <a:pt x="55" y="44"/>
                  </a:lnTo>
                  <a:close/>
                  <a:moveTo>
                    <a:pt x="55" y="44"/>
                  </a:moveTo>
                  <a:lnTo>
                    <a:pt x="55" y="44"/>
                  </a:lnTo>
                  <a:lnTo>
                    <a:pt x="61" y="44"/>
                  </a:lnTo>
                  <a:lnTo>
                    <a:pt x="61" y="44"/>
                  </a:lnTo>
                  <a:lnTo>
                    <a:pt x="55" y="50"/>
                  </a:lnTo>
                  <a:lnTo>
                    <a:pt x="55" y="44"/>
                  </a:lnTo>
                  <a:lnTo>
                    <a:pt x="55" y="44"/>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6" y="50"/>
                  </a:lnTo>
                  <a:lnTo>
                    <a:pt x="66" y="50"/>
                  </a:lnTo>
                  <a:lnTo>
                    <a:pt x="66" y="50"/>
                  </a:lnTo>
                  <a:lnTo>
                    <a:pt x="61" y="50"/>
                  </a:lnTo>
                  <a:lnTo>
                    <a:pt x="61" y="50"/>
                  </a:lnTo>
                  <a:close/>
                  <a:moveTo>
                    <a:pt x="66" y="50"/>
                  </a:moveTo>
                  <a:lnTo>
                    <a:pt x="66" y="50"/>
                  </a:lnTo>
                  <a:lnTo>
                    <a:pt x="66" y="55"/>
                  </a:lnTo>
                  <a:lnTo>
                    <a:pt x="66" y="55"/>
                  </a:lnTo>
                  <a:lnTo>
                    <a:pt x="66" y="55"/>
                  </a:lnTo>
                  <a:lnTo>
                    <a:pt x="66" y="50"/>
                  </a:lnTo>
                  <a:lnTo>
                    <a:pt x="66" y="50"/>
                  </a:lnTo>
                  <a:close/>
                  <a:moveTo>
                    <a:pt x="66" y="55"/>
                  </a:moveTo>
                  <a:lnTo>
                    <a:pt x="66" y="55"/>
                  </a:lnTo>
                  <a:lnTo>
                    <a:pt x="66" y="55"/>
                  </a:lnTo>
                  <a:lnTo>
                    <a:pt x="66" y="55"/>
                  </a:lnTo>
                  <a:lnTo>
                    <a:pt x="66" y="55"/>
                  </a:lnTo>
                  <a:lnTo>
                    <a:pt x="66" y="55"/>
                  </a:lnTo>
                  <a:lnTo>
                    <a:pt x="66" y="5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0" name="Freeform 3123"/>
            <p:cNvSpPr>
              <a:spLocks noEditPoints="1"/>
            </p:cNvSpPr>
            <p:nvPr/>
          </p:nvSpPr>
          <p:spPr bwMode="auto">
            <a:xfrm>
              <a:off x="2946401" y="3297238"/>
              <a:ext cx="104775" cy="87313"/>
            </a:xfrm>
            <a:custGeom>
              <a:avLst/>
              <a:gdLst>
                <a:gd name="T0" fmla="*/ 0 w 66"/>
                <a:gd name="T1" fmla="*/ 0 h 55"/>
                <a:gd name="T2" fmla="*/ 5 w 66"/>
                <a:gd name="T3" fmla="*/ 0 h 55"/>
                <a:gd name="T4" fmla="*/ 5 w 66"/>
                <a:gd name="T5" fmla="*/ 5 h 55"/>
                <a:gd name="T6" fmla="*/ 5 w 66"/>
                <a:gd name="T7" fmla="*/ 5 h 55"/>
                <a:gd name="T8" fmla="*/ 5 w 66"/>
                <a:gd name="T9" fmla="*/ 5 h 55"/>
                <a:gd name="T10" fmla="*/ 5 w 66"/>
                <a:gd name="T11" fmla="*/ 5 h 55"/>
                <a:gd name="T12" fmla="*/ 5 w 66"/>
                <a:gd name="T13" fmla="*/ 5 h 55"/>
                <a:gd name="T14" fmla="*/ 11 w 66"/>
                <a:gd name="T15" fmla="*/ 5 h 55"/>
                <a:gd name="T16" fmla="*/ 11 w 66"/>
                <a:gd name="T17" fmla="*/ 5 h 55"/>
                <a:gd name="T18" fmla="*/ 11 w 66"/>
                <a:gd name="T19" fmla="*/ 11 h 55"/>
                <a:gd name="T20" fmla="*/ 16 w 66"/>
                <a:gd name="T21" fmla="*/ 11 h 55"/>
                <a:gd name="T22" fmla="*/ 16 w 66"/>
                <a:gd name="T23" fmla="*/ 11 h 55"/>
                <a:gd name="T24" fmla="*/ 16 w 66"/>
                <a:gd name="T25" fmla="*/ 11 h 55"/>
                <a:gd name="T26" fmla="*/ 16 w 66"/>
                <a:gd name="T27" fmla="*/ 11 h 55"/>
                <a:gd name="T28" fmla="*/ 16 w 66"/>
                <a:gd name="T29" fmla="*/ 11 h 55"/>
                <a:gd name="T30" fmla="*/ 16 w 66"/>
                <a:gd name="T31" fmla="*/ 16 h 55"/>
                <a:gd name="T32" fmla="*/ 22 w 66"/>
                <a:gd name="T33" fmla="*/ 16 h 55"/>
                <a:gd name="T34" fmla="*/ 22 w 66"/>
                <a:gd name="T35" fmla="*/ 16 h 55"/>
                <a:gd name="T36" fmla="*/ 22 w 66"/>
                <a:gd name="T37" fmla="*/ 16 h 55"/>
                <a:gd name="T38" fmla="*/ 22 w 66"/>
                <a:gd name="T39" fmla="*/ 16 h 55"/>
                <a:gd name="T40" fmla="*/ 22 w 66"/>
                <a:gd name="T41" fmla="*/ 16 h 55"/>
                <a:gd name="T42" fmla="*/ 22 w 66"/>
                <a:gd name="T43" fmla="*/ 16 h 55"/>
                <a:gd name="T44" fmla="*/ 27 w 66"/>
                <a:gd name="T45" fmla="*/ 22 h 55"/>
                <a:gd name="T46" fmla="*/ 27 w 66"/>
                <a:gd name="T47" fmla="*/ 22 h 55"/>
                <a:gd name="T48" fmla="*/ 27 w 66"/>
                <a:gd name="T49" fmla="*/ 22 h 55"/>
                <a:gd name="T50" fmla="*/ 27 w 66"/>
                <a:gd name="T51" fmla="*/ 22 h 55"/>
                <a:gd name="T52" fmla="*/ 27 w 66"/>
                <a:gd name="T53" fmla="*/ 22 h 55"/>
                <a:gd name="T54" fmla="*/ 27 w 66"/>
                <a:gd name="T55" fmla="*/ 22 h 55"/>
                <a:gd name="T56" fmla="*/ 33 w 66"/>
                <a:gd name="T57" fmla="*/ 22 h 55"/>
                <a:gd name="T58" fmla="*/ 33 w 66"/>
                <a:gd name="T59" fmla="*/ 27 h 55"/>
                <a:gd name="T60" fmla="*/ 33 w 66"/>
                <a:gd name="T61" fmla="*/ 27 h 55"/>
                <a:gd name="T62" fmla="*/ 33 w 66"/>
                <a:gd name="T63" fmla="*/ 27 h 55"/>
                <a:gd name="T64" fmla="*/ 39 w 66"/>
                <a:gd name="T65" fmla="*/ 27 h 55"/>
                <a:gd name="T66" fmla="*/ 39 w 66"/>
                <a:gd name="T67" fmla="*/ 27 h 55"/>
                <a:gd name="T68" fmla="*/ 39 w 66"/>
                <a:gd name="T69" fmla="*/ 27 h 55"/>
                <a:gd name="T70" fmla="*/ 39 w 66"/>
                <a:gd name="T71" fmla="*/ 33 h 55"/>
                <a:gd name="T72" fmla="*/ 39 w 66"/>
                <a:gd name="T73" fmla="*/ 33 h 55"/>
                <a:gd name="T74" fmla="*/ 44 w 66"/>
                <a:gd name="T75" fmla="*/ 33 h 55"/>
                <a:gd name="T76" fmla="*/ 44 w 66"/>
                <a:gd name="T77" fmla="*/ 33 h 55"/>
                <a:gd name="T78" fmla="*/ 44 w 66"/>
                <a:gd name="T79" fmla="*/ 33 h 55"/>
                <a:gd name="T80" fmla="*/ 44 w 66"/>
                <a:gd name="T81" fmla="*/ 33 h 55"/>
                <a:gd name="T82" fmla="*/ 44 w 66"/>
                <a:gd name="T83" fmla="*/ 33 h 55"/>
                <a:gd name="T84" fmla="*/ 44 w 66"/>
                <a:gd name="T85" fmla="*/ 39 h 55"/>
                <a:gd name="T86" fmla="*/ 50 w 66"/>
                <a:gd name="T87" fmla="*/ 39 h 55"/>
                <a:gd name="T88" fmla="*/ 50 w 66"/>
                <a:gd name="T89" fmla="*/ 39 h 55"/>
                <a:gd name="T90" fmla="*/ 50 w 66"/>
                <a:gd name="T91" fmla="*/ 39 h 55"/>
                <a:gd name="T92" fmla="*/ 50 w 66"/>
                <a:gd name="T93" fmla="*/ 39 h 55"/>
                <a:gd name="T94" fmla="*/ 50 w 66"/>
                <a:gd name="T95" fmla="*/ 39 h 55"/>
                <a:gd name="T96" fmla="*/ 50 w 66"/>
                <a:gd name="T97" fmla="*/ 39 h 55"/>
                <a:gd name="T98" fmla="*/ 50 w 66"/>
                <a:gd name="T99" fmla="*/ 44 h 55"/>
                <a:gd name="T100" fmla="*/ 55 w 66"/>
                <a:gd name="T101" fmla="*/ 44 h 55"/>
                <a:gd name="T102" fmla="*/ 55 w 66"/>
                <a:gd name="T103" fmla="*/ 44 h 55"/>
                <a:gd name="T104" fmla="*/ 55 w 66"/>
                <a:gd name="T105" fmla="*/ 44 h 55"/>
                <a:gd name="T106" fmla="*/ 55 w 66"/>
                <a:gd name="T107" fmla="*/ 44 h 55"/>
                <a:gd name="T108" fmla="*/ 61 w 66"/>
                <a:gd name="T109" fmla="*/ 50 h 55"/>
                <a:gd name="T110" fmla="*/ 61 w 66"/>
                <a:gd name="T111" fmla="*/ 50 h 55"/>
                <a:gd name="T112" fmla="*/ 61 w 66"/>
                <a:gd name="T113" fmla="*/ 50 h 55"/>
                <a:gd name="T114" fmla="*/ 61 w 66"/>
                <a:gd name="T115" fmla="*/ 50 h 55"/>
                <a:gd name="T116" fmla="*/ 61 w 66"/>
                <a:gd name="T117" fmla="*/ 50 h 55"/>
                <a:gd name="T118" fmla="*/ 66 w 66"/>
                <a:gd name="T119" fmla="*/ 50 h 55"/>
                <a:gd name="T120" fmla="*/ 66 w 66"/>
                <a:gd name="T121" fmla="*/ 50 h 55"/>
                <a:gd name="T122" fmla="*/ 66 w 66"/>
                <a:gd name="T123" fmla="*/ 55 h 55"/>
                <a:gd name="T124" fmla="*/ 66 w 66"/>
                <a:gd name="T12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55">
                  <a:moveTo>
                    <a:pt x="0" y="0"/>
                  </a:moveTo>
                  <a:lnTo>
                    <a:pt x="0" y="0"/>
                  </a:lnTo>
                  <a:lnTo>
                    <a:pt x="5" y="0"/>
                  </a:lnTo>
                  <a:lnTo>
                    <a:pt x="5" y="0"/>
                  </a:lnTo>
                  <a:lnTo>
                    <a:pt x="5" y="0"/>
                  </a:lnTo>
                  <a:lnTo>
                    <a:pt x="0" y="0"/>
                  </a:lnTo>
                  <a:lnTo>
                    <a:pt x="0" y="0"/>
                  </a:lnTo>
                  <a:close/>
                  <a:moveTo>
                    <a:pt x="5" y="0"/>
                  </a:moveTo>
                  <a:lnTo>
                    <a:pt x="5" y="0"/>
                  </a:lnTo>
                  <a:lnTo>
                    <a:pt x="5" y="0"/>
                  </a:lnTo>
                  <a:lnTo>
                    <a:pt x="5" y="0"/>
                  </a:lnTo>
                  <a:lnTo>
                    <a:pt x="5" y="0"/>
                  </a:lnTo>
                  <a:lnTo>
                    <a:pt x="5" y="0"/>
                  </a:lnTo>
                  <a:lnTo>
                    <a:pt x="5" y="0"/>
                  </a:lnTo>
                  <a:close/>
                  <a:moveTo>
                    <a:pt x="5" y="0"/>
                  </a:moveTo>
                  <a:lnTo>
                    <a:pt x="5" y="0"/>
                  </a:lnTo>
                  <a:lnTo>
                    <a:pt x="5" y="5"/>
                  </a:lnTo>
                  <a:lnTo>
                    <a:pt x="5" y="5"/>
                  </a:lnTo>
                  <a:lnTo>
                    <a:pt x="5" y="5"/>
                  </a:lnTo>
                  <a:lnTo>
                    <a:pt x="5" y="0"/>
                  </a:lnTo>
                  <a:lnTo>
                    <a:pt x="5" y="0"/>
                  </a:lnTo>
                  <a:close/>
                  <a:moveTo>
                    <a:pt x="5" y="5"/>
                  </a:moveTo>
                  <a:lnTo>
                    <a:pt x="5" y="5"/>
                  </a:lnTo>
                  <a:lnTo>
                    <a:pt x="5" y="5"/>
                  </a:lnTo>
                  <a:lnTo>
                    <a:pt x="5" y="5"/>
                  </a:lnTo>
                  <a:lnTo>
                    <a:pt x="5" y="5"/>
                  </a:lnTo>
                  <a:lnTo>
                    <a:pt x="5" y="5"/>
                  </a:lnTo>
                  <a:lnTo>
                    <a:pt x="5" y="5"/>
                  </a:lnTo>
                  <a:close/>
                  <a:moveTo>
                    <a:pt x="5" y="5"/>
                  </a:moveTo>
                  <a:lnTo>
                    <a:pt x="5" y="5"/>
                  </a:lnTo>
                  <a:lnTo>
                    <a:pt x="5" y="5"/>
                  </a:lnTo>
                  <a:lnTo>
                    <a:pt x="5" y="5"/>
                  </a:lnTo>
                  <a:lnTo>
                    <a:pt x="5" y="5"/>
                  </a:lnTo>
                  <a:lnTo>
                    <a:pt x="5" y="5"/>
                  </a:lnTo>
                  <a:lnTo>
                    <a:pt x="5" y="5"/>
                  </a:lnTo>
                  <a:close/>
                  <a:moveTo>
                    <a:pt x="5" y="5"/>
                  </a:moveTo>
                  <a:lnTo>
                    <a:pt x="11" y="5"/>
                  </a:lnTo>
                  <a:lnTo>
                    <a:pt x="11" y="5"/>
                  </a:lnTo>
                  <a:lnTo>
                    <a:pt x="11" y="5"/>
                  </a:lnTo>
                  <a:lnTo>
                    <a:pt x="11" y="5"/>
                  </a:lnTo>
                  <a:lnTo>
                    <a:pt x="11" y="5"/>
                  </a:lnTo>
                  <a:lnTo>
                    <a:pt x="5" y="5"/>
                  </a:lnTo>
                  <a:close/>
                  <a:moveTo>
                    <a:pt x="11" y="5"/>
                  </a:moveTo>
                  <a:lnTo>
                    <a:pt x="11" y="5"/>
                  </a:lnTo>
                  <a:lnTo>
                    <a:pt x="11" y="5"/>
                  </a:lnTo>
                  <a:lnTo>
                    <a:pt x="11" y="5"/>
                  </a:lnTo>
                  <a:lnTo>
                    <a:pt x="11" y="5"/>
                  </a:lnTo>
                  <a:lnTo>
                    <a:pt x="11" y="5"/>
                  </a:lnTo>
                  <a:lnTo>
                    <a:pt x="11" y="5"/>
                  </a:lnTo>
                  <a:close/>
                  <a:moveTo>
                    <a:pt x="11" y="5"/>
                  </a:moveTo>
                  <a:lnTo>
                    <a:pt x="11" y="5"/>
                  </a:lnTo>
                  <a:lnTo>
                    <a:pt x="11" y="5"/>
                  </a:lnTo>
                  <a:lnTo>
                    <a:pt x="11" y="5"/>
                  </a:lnTo>
                  <a:lnTo>
                    <a:pt x="11" y="5"/>
                  </a:lnTo>
                  <a:lnTo>
                    <a:pt x="11" y="5"/>
                  </a:lnTo>
                  <a:lnTo>
                    <a:pt x="11" y="5"/>
                  </a:lnTo>
                  <a:close/>
                  <a:moveTo>
                    <a:pt x="11" y="11"/>
                  </a:moveTo>
                  <a:lnTo>
                    <a:pt x="11" y="11"/>
                  </a:lnTo>
                  <a:lnTo>
                    <a:pt x="11" y="11"/>
                  </a:lnTo>
                  <a:lnTo>
                    <a:pt x="11" y="11"/>
                  </a:lnTo>
                  <a:lnTo>
                    <a:pt x="11" y="11"/>
                  </a:lnTo>
                  <a:lnTo>
                    <a:pt x="11" y="11"/>
                  </a:lnTo>
                  <a:lnTo>
                    <a:pt x="11" y="11"/>
                  </a:lnTo>
                  <a:close/>
                  <a:moveTo>
                    <a:pt x="11" y="11"/>
                  </a:moveTo>
                  <a:lnTo>
                    <a:pt x="11" y="11"/>
                  </a:lnTo>
                  <a:lnTo>
                    <a:pt x="16" y="11"/>
                  </a:lnTo>
                  <a:lnTo>
                    <a:pt x="16" y="11"/>
                  </a:lnTo>
                  <a:lnTo>
                    <a:pt x="16" y="11"/>
                  </a:lnTo>
                  <a:lnTo>
                    <a:pt x="11" y="11"/>
                  </a:lnTo>
                  <a:lnTo>
                    <a:pt x="11" y="11"/>
                  </a:lnTo>
                  <a:close/>
                  <a:moveTo>
                    <a:pt x="16" y="11"/>
                  </a:moveTo>
                  <a:lnTo>
                    <a:pt x="16" y="11"/>
                  </a:lnTo>
                  <a:lnTo>
                    <a:pt x="16" y="11"/>
                  </a:lnTo>
                  <a:lnTo>
                    <a:pt x="16" y="11"/>
                  </a:lnTo>
                  <a:lnTo>
                    <a:pt x="16" y="11"/>
                  </a:lnTo>
                  <a:lnTo>
                    <a:pt x="16" y="11"/>
                  </a:lnTo>
                  <a:lnTo>
                    <a:pt x="16" y="11"/>
                  </a:lnTo>
                  <a:close/>
                  <a:moveTo>
                    <a:pt x="16" y="11"/>
                  </a:moveTo>
                  <a:lnTo>
                    <a:pt x="16" y="11"/>
                  </a:lnTo>
                  <a:lnTo>
                    <a:pt x="16" y="11"/>
                  </a:lnTo>
                  <a:lnTo>
                    <a:pt x="16" y="11"/>
                  </a:lnTo>
                  <a:lnTo>
                    <a:pt x="16" y="11"/>
                  </a:lnTo>
                  <a:lnTo>
                    <a:pt x="16" y="11"/>
                  </a:lnTo>
                  <a:lnTo>
                    <a:pt x="16" y="11"/>
                  </a:lnTo>
                  <a:close/>
                  <a:moveTo>
                    <a:pt x="16" y="11"/>
                  </a:moveTo>
                  <a:lnTo>
                    <a:pt x="16" y="11"/>
                  </a:lnTo>
                  <a:lnTo>
                    <a:pt x="16" y="11"/>
                  </a:lnTo>
                  <a:lnTo>
                    <a:pt x="16" y="11"/>
                  </a:lnTo>
                  <a:lnTo>
                    <a:pt x="16" y="11"/>
                  </a:lnTo>
                  <a:lnTo>
                    <a:pt x="16" y="11"/>
                  </a:lnTo>
                  <a:lnTo>
                    <a:pt x="16" y="11"/>
                  </a:lnTo>
                  <a:close/>
                  <a:moveTo>
                    <a:pt x="16" y="11"/>
                  </a:moveTo>
                  <a:lnTo>
                    <a:pt x="16" y="11"/>
                  </a:lnTo>
                  <a:lnTo>
                    <a:pt x="16" y="16"/>
                  </a:lnTo>
                  <a:lnTo>
                    <a:pt x="16" y="16"/>
                  </a:lnTo>
                  <a:lnTo>
                    <a:pt x="16" y="16"/>
                  </a:lnTo>
                  <a:lnTo>
                    <a:pt x="16" y="11"/>
                  </a:lnTo>
                  <a:lnTo>
                    <a:pt x="16" y="11"/>
                  </a:lnTo>
                  <a:close/>
                  <a:moveTo>
                    <a:pt x="16" y="16"/>
                  </a:moveTo>
                  <a:lnTo>
                    <a:pt x="16" y="16"/>
                  </a:lnTo>
                  <a:lnTo>
                    <a:pt x="22" y="16"/>
                  </a:lnTo>
                  <a:lnTo>
                    <a:pt x="22" y="16"/>
                  </a:lnTo>
                  <a:lnTo>
                    <a:pt x="22" y="16"/>
                  </a:lnTo>
                  <a:lnTo>
                    <a:pt x="16" y="16"/>
                  </a:lnTo>
                  <a:lnTo>
                    <a:pt x="16" y="16"/>
                  </a:lnTo>
                  <a:close/>
                  <a:moveTo>
                    <a:pt x="22" y="16"/>
                  </a:moveTo>
                  <a:lnTo>
                    <a:pt x="22" y="16"/>
                  </a:lnTo>
                  <a:lnTo>
                    <a:pt x="22" y="16"/>
                  </a:lnTo>
                  <a:lnTo>
                    <a:pt x="22" y="16"/>
                  </a:lnTo>
                  <a:lnTo>
                    <a:pt x="22" y="16"/>
                  </a:lnTo>
                  <a:lnTo>
                    <a:pt x="22" y="16"/>
                  </a:lnTo>
                  <a:lnTo>
                    <a:pt x="22" y="16"/>
                  </a:lnTo>
                  <a:close/>
                  <a:moveTo>
                    <a:pt x="22" y="16"/>
                  </a:moveTo>
                  <a:lnTo>
                    <a:pt x="22" y="16"/>
                  </a:lnTo>
                  <a:lnTo>
                    <a:pt x="22" y="16"/>
                  </a:lnTo>
                  <a:lnTo>
                    <a:pt x="22" y="16"/>
                  </a:lnTo>
                  <a:lnTo>
                    <a:pt x="22" y="16"/>
                  </a:lnTo>
                  <a:lnTo>
                    <a:pt x="22" y="16"/>
                  </a:lnTo>
                  <a:lnTo>
                    <a:pt x="22" y="16"/>
                  </a:lnTo>
                  <a:close/>
                  <a:moveTo>
                    <a:pt x="22" y="16"/>
                  </a:moveTo>
                  <a:lnTo>
                    <a:pt x="22" y="16"/>
                  </a:lnTo>
                  <a:lnTo>
                    <a:pt x="22" y="16"/>
                  </a:lnTo>
                  <a:lnTo>
                    <a:pt x="22" y="16"/>
                  </a:lnTo>
                  <a:lnTo>
                    <a:pt x="22" y="16"/>
                  </a:lnTo>
                  <a:lnTo>
                    <a:pt x="22" y="16"/>
                  </a:lnTo>
                  <a:lnTo>
                    <a:pt x="22" y="16"/>
                  </a:lnTo>
                  <a:close/>
                  <a:moveTo>
                    <a:pt x="22" y="16"/>
                  </a:moveTo>
                  <a:lnTo>
                    <a:pt x="22" y="16"/>
                  </a:lnTo>
                  <a:lnTo>
                    <a:pt x="22" y="16"/>
                  </a:lnTo>
                  <a:lnTo>
                    <a:pt x="22" y="16"/>
                  </a:lnTo>
                  <a:lnTo>
                    <a:pt x="22" y="16"/>
                  </a:lnTo>
                  <a:lnTo>
                    <a:pt x="22" y="16"/>
                  </a:lnTo>
                  <a:lnTo>
                    <a:pt x="22" y="16"/>
                  </a:lnTo>
                  <a:close/>
                  <a:moveTo>
                    <a:pt x="27" y="16"/>
                  </a:moveTo>
                  <a:lnTo>
                    <a:pt x="27" y="16"/>
                  </a:lnTo>
                  <a:lnTo>
                    <a:pt x="27" y="22"/>
                  </a:lnTo>
                  <a:lnTo>
                    <a:pt x="27" y="22"/>
                  </a:lnTo>
                  <a:lnTo>
                    <a:pt x="27" y="22"/>
                  </a:lnTo>
                  <a:lnTo>
                    <a:pt x="27" y="22"/>
                  </a:lnTo>
                  <a:lnTo>
                    <a:pt x="27" y="16"/>
                  </a:lnTo>
                  <a:close/>
                  <a:moveTo>
                    <a:pt x="27" y="22"/>
                  </a:moveTo>
                  <a:lnTo>
                    <a:pt x="27" y="22"/>
                  </a:lnTo>
                  <a:lnTo>
                    <a:pt x="27" y="22"/>
                  </a:lnTo>
                  <a:lnTo>
                    <a:pt x="27" y="22"/>
                  </a:lnTo>
                  <a:lnTo>
                    <a:pt x="27" y="22"/>
                  </a:lnTo>
                  <a:lnTo>
                    <a:pt x="27" y="22"/>
                  </a:lnTo>
                  <a:lnTo>
                    <a:pt x="27" y="22"/>
                  </a:lnTo>
                  <a:close/>
                  <a:moveTo>
                    <a:pt x="27" y="22"/>
                  </a:moveTo>
                  <a:lnTo>
                    <a:pt x="27" y="22"/>
                  </a:lnTo>
                  <a:lnTo>
                    <a:pt x="27" y="22"/>
                  </a:lnTo>
                  <a:lnTo>
                    <a:pt x="27" y="22"/>
                  </a:lnTo>
                  <a:lnTo>
                    <a:pt x="27" y="22"/>
                  </a:lnTo>
                  <a:lnTo>
                    <a:pt x="27" y="22"/>
                  </a:lnTo>
                  <a:lnTo>
                    <a:pt x="27" y="22"/>
                  </a:lnTo>
                  <a:close/>
                  <a:moveTo>
                    <a:pt x="27" y="22"/>
                  </a:moveTo>
                  <a:lnTo>
                    <a:pt x="27" y="22"/>
                  </a:lnTo>
                  <a:lnTo>
                    <a:pt x="27" y="22"/>
                  </a:lnTo>
                  <a:lnTo>
                    <a:pt x="27" y="22"/>
                  </a:lnTo>
                  <a:lnTo>
                    <a:pt x="27" y="22"/>
                  </a:lnTo>
                  <a:lnTo>
                    <a:pt x="27" y="22"/>
                  </a:lnTo>
                  <a:lnTo>
                    <a:pt x="27" y="22"/>
                  </a:lnTo>
                  <a:close/>
                  <a:moveTo>
                    <a:pt x="27" y="22"/>
                  </a:moveTo>
                  <a:lnTo>
                    <a:pt x="27" y="22"/>
                  </a:lnTo>
                  <a:lnTo>
                    <a:pt x="33" y="22"/>
                  </a:lnTo>
                  <a:lnTo>
                    <a:pt x="33" y="22"/>
                  </a:lnTo>
                  <a:lnTo>
                    <a:pt x="33" y="22"/>
                  </a:lnTo>
                  <a:lnTo>
                    <a:pt x="27" y="22"/>
                  </a:lnTo>
                  <a:lnTo>
                    <a:pt x="27" y="22"/>
                  </a:lnTo>
                  <a:close/>
                  <a:moveTo>
                    <a:pt x="33" y="22"/>
                  </a:moveTo>
                  <a:lnTo>
                    <a:pt x="33" y="22"/>
                  </a:lnTo>
                  <a:lnTo>
                    <a:pt x="33" y="27"/>
                  </a:lnTo>
                  <a:lnTo>
                    <a:pt x="33" y="27"/>
                  </a:lnTo>
                  <a:lnTo>
                    <a:pt x="33" y="27"/>
                  </a:lnTo>
                  <a:lnTo>
                    <a:pt x="33" y="22"/>
                  </a:lnTo>
                  <a:lnTo>
                    <a:pt x="33" y="22"/>
                  </a:lnTo>
                  <a:close/>
                  <a:moveTo>
                    <a:pt x="33" y="27"/>
                  </a:moveTo>
                  <a:lnTo>
                    <a:pt x="33" y="27"/>
                  </a:lnTo>
                  <a:lnTo>
                    <a:pt x="33" y="27"/>
                  </a:lnTo>
                  <a:lnTo>
                    <a:pt x="33" y="27"/>
                  </a:lnTo>
                  <a:lnTo>
                    <a:pt x="33" y="27"/>
                  </a:lnTo>
                  <a:lnTo>
                    <a:pt x="33" y="27"/>
                  </a:lnTo>
                  <a:lnTo>
                    <a:pt x="33" y="27"/>
                  </a:lnTo>
                  <a:close/>
                  <a:moveTo>
                    <a:pt x="33" y="27"/>
                  </a:moveTo>
                  <a:lnTo>
                    <a:pt x="33" y="27"/>
                  </a:lnTo>
                  <a:lnTo>
                    <a:pt x="33" y="27"/>
                  </a:lnTo>
                  <a:lnTo>
                    <a:pt x="33" y="27"/>
                  </a:lnTo>
                  <a:lnTo>
                    <a:pt x="33" y="27"/>
                  </a:lnTo>
                  <a:lnTo>
                    <a:pt x="33" y="27"/>
                  </a:lnTo>
                  <a:lnTo>
                    <a:pt x="33" y="27"/>
                  </a:lnTo>
                  <a:close/>
                  <a:moveTo>
                    <a:pt x="33" y="27"/>
                  </a:moveTo>
                  <a:lnTo>
                    <a:pt x="33" y="27"/>
                  </a:lnTo>
                  <a:lnTo>
                    <a:pt x="33" y="27"/>
                  </a:lnTo>
                  <a:lnTo>
                    <a:pt x="33" y="27"/>
                  </a:lnTo>
                  <a:lnTo>
                    <a:pt x="33" y="27"/>
                  </a:lnTo>
                  <a:lnTo>
                    <a:pt x="33" y="27"/>
                  </a:lnTo>
                  <a:lnTo>
                    <a:pt x="33" y="27"/>
                  </a:lnTo>
                  <a:close/>
                  <a:moveTo>
                    <a:pt x="33" y="27"/>
                  </a:moveTo>
                  <a:lnTo>
                    <a:pt x="39" y="27"/>
                  </a:lnTo>
                  <a:lnTo>
                    <a:pt x="39" y="27"/>
                  </a:lnTo>
                  <a:lnTo>
                    <a:pt x="39" y="27"/>
                  </a:lnTo>
                  <a:lnTo>
                    <a:pt x="39" y="27"/>
                  </a:lnTo>
                  <a:lnTo>
                    <a:pt x="33" y="27"/>
                  </a:lnTo>
                  <a:lnTo>
                    <a:pt x="33" y="27"/>
                  </a:lnTo>
                  <a:close/>
                  <a:moveTo>
                    <a:pt x="39" y="27"/>
                  </a:moveTo>
                  <a:lnTo>
                    <a:pt x="39" y="27"/>
                  </a:lnTo>
                  <a:lnTo>
                    <a:pt x="39" y="27"/>
                  </a:lnTo>
                  <a:lnTo>
                    <a:pt x="39" y="27"/>
                  </a:lnTo>
                  <a:lnTo>
                    <a:pt x="39" y="27"/>
                  </a:lnTo>
                  <a:lnTo>
                    <a:pt x="39" y="27"/>
                  </a:lnTo>
                  <a:lnTo>
                    <a:pt x="39" y="27"/>
                  </a:lnTo>
                  <a:close/>
                  <a:moveTo>
                    <a:pt x="39" y="27"/>
                  </a:moveTo>
                  <a:lnTo>
                    <a:pt x="39" y="27"/>
                  </a:lnTo>
                  <a:lnTo>
                    <a:pt x="39" y="33"/>
                  </a:lnTo>
                  <a:lnTo>
                    <a:pt x="39" y="33"/>
                  </a:lnTo>
                  <a:lnTo>
                    <a:pt x="39" y="33"/>
                  </a:lnTo>
                  <a:lnTo>
                    <a:pt x="39" y="33"/>
                  </a:lnTo>
                  <a:lnTo>
                    <a:pt x="39" y="27"/>
                  </a:lnTo>
                  <a:close/>
                  <a:moveTo>
                    <a:pt x="39" y="33"/>
                  </a:moveTo>
                  <a:lnTo>
                    <a:pt x="39" y="33"/>
                  </a:lnTo>
                  <a:lnTo>
                    <a:pt x="39" y="33"/>
                  </a:lnTo>
                  <a:lnTo>
                    <a:pt x="39" y="33"/>
                  </a:lnTo>
                  <a:lnTo>
                    <a:pt x="39" y="33"/>
                  </a:lnTo>
                  <a:lnTo>
                    <a:pt x="39" y="33"/>
                  </a:lnTo>
                  <a:lnTo>
                    <a:pt x="39" y="33"/>
                  </a:lnTo>
                  <a:close/>
                  <a:moveTo>
                    <a:pt x="39" y="33"/>
                  </a:moveTo>
                  <a:lnTo>
                    <a:pt x="39" y="33"/>
                  </a:lnTo>
                  <a:lnTo>
                    <a:pt x="39" y="33"/>
                  </a:lnTo>
                  <a:lnTo>
                    <a:pt x="44" y="33"/>
                  </a:lnTo>
                  <a:lnTo>
                    <a:pt x="39" y="33"/>
                  </a:lnTo>
                  <a:lnTo>
                    <a:pt x="39" y="33"/>
                  </a:lnTo>
                  <a:lnTo>
                    <a:pt x="39" y="33"/>
                  </a:lnTo>
                  <a:close/>
                  <a:moveTo>
                    <a:pt x="44" y="33"/>
                  </a:moveTo>
                  <a:lnTo>
                    <a:pt x="44" y="33"/>
                  </a:lnTo>
                  <a:lnTo>
                    <a:pt x="44" y="33"/>
                  </a:lnTo>
                  <a:lnTo>
                    <a:pt x="44" y="33"/>
                  </a:lnTo>
                  <a:lnTo>
                    <a:pt x="44" y="33"/>
                  </a:lnTo>
                  <a:lnTo>
                    <a:pt x="44" y="33"/>
                  </a:lnTo>
                  <a:lnTo>
                    <a:pt x="44" y="33"/>
                  </a:lnTo>
                  <a:close/>
                  <a:moveTo>
                    <a:pt x="44" y="33"/>
                  </a:moveTo>
                  <a:lnTo>
                    <a:pt x="44" y="33"/>
                  </a:lnTo>
                  <a:lnTo>
                    <a:pt x="44" y="33"/>
                  </a:lnTo>
                  <a:lnTo>
                    <a:pt x="44" y="33"/>
                  </a:lnTo>
                  <a:lnTo>
                    <a:pt x="44" y="33"/>
                  </a:lnTo>
                  <a:lnTo>
                    <a:pt x="44" y="33"/>
                  </a:lnTo>
                  <a:lnTo>
                    <a:pt x="44" y="33"/>
                  </a:lnTo>
                  <a:close/>
                  <a:moveTo>
                    <a:pt x="44" y="33"/>
                  </a:moveTo>
                  <a:lnTo>
                    <a:pt x="44" y="33"/>
                  </a:lnTo>
                  <a:lnTo>
                    <a:pt x="44" y="33"/>
                  </a:lnTo>
                  <a:lnTo>
                    <a:pt x="44" y="39"/>
                  </a:lnTo>
                  <a:lnTo>
                    <a:pt x="44" y="39"/>
                  </a:lnTo>
                  <a:lnTo>
                    <a:pt x="44" y="33"/>
                  </a:lnTo>
                  <a:lnTo>
                    <a:pt x="44" y="33"/>
                  </a:lnTo>
                  <a:close/>
                  <a:moveTo>
                    <a:pt x="44" y="39"/>
                  </a:moveTo>
                  <a:lnTo>
                    <a:pt x="44" y="39"/>
                  </a:lnTo>
                  <a:lnTo>
                    <a:pt x="44" y="39"/>
                  </a:lnTo>
                  <a:lnTo>
                    <a:pt x="44" y="39"/>
                  </a:lnTo>
                  <a:lnTo>
                    <a:pt x="44" y="39"/>
                  </a:lnTo>
                  <a:lnTo>
                    <a:pt x="44" y="39"/>
                  </a:lnTo>
                  <a:lnTo>
                    <a:pt x="44" y="39"/>
                  </a:lnTo>
                  <a:close/>
                  <a:moveTo>
                    <a:pt x="44" y="39"/>
                  </a:moveTo>
                  <a:lnTo>
                    <a:pt x="44" y="39"/>
                  </a:lnTo>
                  <a:lnTo>
                    <a:pt x="50" y="39"/>
                  </a:lnTo>
                  <a:lnTo>
                    <a:pt x="50" y="39"/>
                  </a:lnTo>
                  <a:lnTo>
                    <a:pt x="50" y="39"/>
                  </a:lnTo>
                  <a:lnTo>
                    <a:pt x="44" y="39"/>
                  </a:lnTo>
                  <a:lnTo>
                    <a:pt x="44" y="39"/>
                  </a:lnTo>
                  <a:close/>
                  <a:moveTo>
                    <a:pt x="50" y="39"/>
                  </a:moveTo>
                  <a:lnTo>
                    <a:pt x="50" y="39"/>
                  </a:lnTo>
                  <a:lnTo>
                    <a:pt x="50" y="39"/>
                  </a:lnTo>
                  <a:lnTo>
                    <a:pt x="50" y="39"/>
                  </a:lnTo>
                  <a:lnTo>
                    <a:pt x="50" y="39"/>
                  </a:lnTo>
                  <a:lnTo>
                    <a:pt x="50" y="39"/>
                  </a:lnTo>
                  <a:lnTo>
                    <a:pt x="50" y="39"/>
                  </a:lnTo>
                  <a:close/>
                  <a:moveTo>
                    <a:pt x="50" y="39"/>
                  </a:moveTo>
                  <a:lnTo>
                    <a:pt x="50" y="39"/>
                  </a:lnTo>
                  <a:lnTo>
                    <a:pt x="50" y="39"/>
                  </a:lnTo>
                  <a:lnTo>
                    <a:pt x="50" y="39"/>
                  </a:lnTo>
                  <a:lnTo>
                    <a:pt x="50" y="39"/>
                  </a:lnTo>
                  <a:lnTo>
                    <a:pt x="50" y="39"/>
                  </a:lnTo>
                  <a:lnTo>
                    <a:pt x="50" y="39"/>
                  </a:lnTo>
                  <a:close/>
                  <a:moveTo>
                    <a:pt x="50" y="39"/>
                  </a:moveTo>
                  <a:lnTo>
                    <a:pt x="50" y="39"/>
                  </a:lnTo>
                  <a:lnTo>
                    <a:pt x="50" y="39"/>
                  </a:lnTo>
                  <a:lnTo>
                    <a:pt x="50" y="39"/>
                  </a:lnTo>
                  <a:lnTo>
                    <a:pt x="50" y="39"/>
                  </a:lnTo>
                  <a:lnTo>
                    <a:pt x="50" y="39"/>
                  </a:lnTo>
                  <a:lnTo>
                    <a:pt x="50" y="39"/>
                  </a:lnTo>
                  <a:close/>
                  <a:moveTo>
                    <a:pt x="50" y="39"/>
                  </a:moveTo>
                  <a:lnTo>
                    <a:pt x="50" y="39"/>
                  </a:lnTo>
                  <a:lnTo>
                    <a:pt x="50" y="44"/>
                  </a:lnTo>
                  <a:lnTo>
                    <a:pt x="50" y="44"/>
                  </a:lnTo>
                  <a:lnTo>
                    <a:pt x="50" y="44"/>
                  </a:lnTo>
                  <a:lnTo>
                    <a:pt x="50" y="44"/>
                  </a:lnTo>
                  <a:lnTo>
                    <a:pt x="50" y="39"/>
                  </a:lnTo>
                  <a:close/>
                  <a:moveTo>
                    <a:pt x="50" y="44"/>
                  </a:moveTo>
                  <a:lnTo>
                    <a:pt x="55" y="44"/>
                  </a:lnTo>
                  <a:lnTo>
                    <a:pt x="55" y="44"/>
                  </a:lnTo>
                  <a:lnTo>
                    <a:pt x="55" y="44"/>
                  </a:lnTo>
                  <a:lnTo>
                    <a:pt x="55" y="44"/>
                  </a:lnTo>
                  <a:lnTo>
                    <a:pt x="50" y="44"/>
                  </a:lnTo>
                  <a:lnTo>
                    <a:pt x="50" y="44"/>
                  </a:lnTo>
                  <a:close/>
                  <a:moveTo>
                    <a:pt x="55" y="44"/>
                  </a:moveTo>
                  <a:lnTo>
                    <a:pt x="55" y="44"/>
                  </a:lnTo>
                  <a:lnTo>
                    <a:pt x="55" y="44"/>
                  </a:lnTo>
                  <a:lnTo>
                    <a:pt x="55" y="44"/>
                  </a:lnTo>
                  <a:lnTo>
                    <a:pt x="55" y="44"/>
                  </a:lnTo>
                  <a:lnTo>
                    <a:pt x="55" y="44"/>
                  </a:lnTo>
                  <a:lnTo>
                    <a:pt x="55" y="44"/>
                  </a:lnTo>
                  <a:close/>
                  <a:moveTo>
                    <a:pt x="55" y="44"/>
                  </a:moveTo>
                  <a:lnTo>
                    <a:pt x="55" y="44"/>
                  </a:lnTo>
                  <a:lnTo>
                    <a:pt x="55" y="44"/>
                  </a:lnTo>
                  <a:lnTo>
                    <a:pt x="55" y="44"/>
                  </a:lnTo>
                  <a:lnTo>
                    <a:pt x="55" y="44"/>
                  </a:lnTo>
                  <a:lnTo>
                    <a:pt x="55" y="44"/>
                  </a:lnTo>
                  <a:lnTo>
                    <a:pt x="55" y="44"/>
                  </a:lnTo>
                  <a:close/>
                  <a:moveTo>
                    <a:pt x="55" y="44"/>
                  </a:moveTo>
                  <a:lnTo>
                    <a:pt x="55" y="44"/>
                  </a:lnTo>
                  <a:lnTo>
                    <a:pt x="55" y="44"/>
                  </a:lnTo>
                  <a:lnTo>
                    <a:pt x="55" y="44"/>
                  </a:lnTo>
                  <a:lnTo>
                    <a:pt x="55" y="44"/>
                  </a:lnTo>
                  <a:lnTo>
                    <a:pt x="55" y="44"/>
                  </a:lnTo>
                  <a:lnTo>
                    <a:pt x="55" y="44"/>
                  </a:lnTo>
                  <a:close/>
                  <a:moveTo>
                    <a:pt x="55" y="44"/>
                  </a:moveTo>
                  <a:lnTo>
                    <a:pt x="55" y="44"/>
                  </a:lnTo>
                  <a:lnTo>
                    <a:pt x="61" y="44"/>
                  </a:lnTo>
                  <a:lnTo>
                    <a:pt x="61" y="50"/>
                  </a:lnTo>
                  <a:lnTo>
                    <a:pt x="55" y="50"/>
                  </a:lnTo>
                  <a:lnTo>
                    <a:pt x="55" y="44"/>
                  </a:lnTo>
                  <a:lnTo>
                    <a:pt x="55" y="44"/>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1" y="50"/>
                  </a:lnTo>
                  <a:lnTo>
                    <a:pt x="61" y="50"/>
                  </a:lnTo>
                  <a:lnTo>
                    <a:pt x="61" y="50"/>
                  </a:lnTo>
                  <a:lnTo>
                    <a:pt x="61" y="50"/>
                  </a:lnTo>
                  <a:lnTo>
                    <a:pt x="61" y="50"/>
                  </a:lnTo>
                  <a:close/>
                  <a:moveTo>
                    <a:pt x="61" y="50"/>
                  </a:moveTo>
                  <a:lnTo>
                    <a:pt x="61" y="50"/>
                  </a:lnTo>
                  <a:lnTo>
                    <a:pt x="66" y="50"/>
                  </a:lnTo>
                  <a:lnTo>
                    <a:pt x="66" y="50"/>
                  </a:lnTo>
                  <a:lnTo>
                    <a:pt x="66" y="50"/>
                  </a:lnTo>
                  <a:lnTo>
                    <a:pt x="61" y="50"/>
                  </a:lnTo>
                  <a:lnTo>
                    <a:pt x="61" y="50"/>
                  </a:lnTo>
                  <a:close/>
                  <a:moveTo>
                    <a:pt x="66" y="50"/>
                  </a:moveTo>
                  <a:lnTo>
                    <a:pt x="66" y="50"/>
                  </a:lnTo>
                  <a:lnTo>
                    <a:pt x="66" y="55"/>
                  </a:lnTo>
                  <a:lnTo>
                    <a:pt x="66" y="55"/>
                  </a:lnTo>
                  <a:lnTo>
                    <a:pt x="66" y="55"/>
                  </a:lnTo>
                  <a:lnTo>
                    <a:pt x="66" y="50"/>
                  </a:lnTo>
                  <a:lnTo>
                    <a:pt x="66" y="50"/>
                  </a:lnTo>
                  <a:close/>
                  <a:moveTo>
                    <a:pt x="66" y="55"/>
                  </a:moveTo>
                  <a:lnTo>
                    <a:pt x="66" y="55"/>
                  </a:lnTo>
                  <a:lnTo>
                    <a:pt x="66" y="55"/>
                  </a:lnTo>
                  <a:lnTo>
                    <a:pt x="66" y="55"/>
                  </a:lnTo>
                  <a:lnTo>
                    <a:pt x="66" y="55"/>
                  </a:lnTo>
                  <a:lnTo>
                    <a:pt x="66" y="55"/>
                  </a:lnTo>
                  <a:lnTo>
                    <a:pt x="66" y="5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1" name="Freeform 3124"/>
            <p:cNvSpPr/>
            <p:nvPr/>
          </p:nvSpPr>
          <p:spPr bwMode="auto">
            <a:xfrm>
              <a:off x="294640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2" name="Freeform 3125"/>
            <p:cNvSpPr/>
            <p:nvPr/>
          </p:nvSpPr>
          <p:spPr bwMode="auto">
            <a:xfrm>
              <a:off x="2946401" y="32972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3" name="Freeform 3126"/>
            <p:cNvSpPr/>
            <p:nvPr/>
          </p:nvSpPr>
          <p:spPr bwMode="auto">
            <a:xfrm>
              <a:off x="2963864"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4" name="Freeform 3127"/>
            <p:cNvSpPr/>
            <p:nvPr/>
          </p:nvSpPr>
          <p:spPr bwMode="auto">
            <a:xfrm>
              <a:off x="2963864" y="3332163"/>
              <a:ext cx="7938" cy="0"/>
            </a:xfrm>
            <a:custGeom>
              <a:avLst/>
              <a:gdLst>
                <a:gd name="T0" fmla="*/ 0 w 5"/>
                <a:gd name="T1" fmla="*/ 0 w 5"/>
                <a:gd name="T2" fmla="*/ 0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5" name="Freeform 3128"/>
            <p:cNvSpPr/>
            <p:nvPr/>
          </p:nvSpPr>
          <p:spPr bwMode="auto">
            <a:xfrm>
              <a:off x="2963864"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6" name="Freeform 3129"/>
            <p:cNvSpPr/>
            <p:nvPr/>
          </p:nvSpPr>
          <p:spPr bwMode="auto">
            <a:xfrm>
              <a:off x="2963864"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7" name="Freeform 3130"/>
            <p:cNvSpPr/>
            <p:nvPr/>
          </p:nvSpPr>
          <p:spPr bwMode="auto">
            <a:xfrm>
              <a:off x="2971801"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8" name="Freeform 3131"/>
            <p:cNvSpPr/>
            <p:nvPr/>
          </p:nvSpPr>
          <p:spPr bwMode="auto">
            <a:xfrm>
              <a:off x="2971801"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39" name="Freeform 3132"/>
            <p:cNvSpPr/>
            <p:nvPr/>
          </p:nvSpPr>
          <p:spPr bwMode="auto">
            <a:xfrm>
              <a:off x="2963864" y="332263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0" name="Freeform 3133"/>
            <p:cNvSpPr/>
            <p:nvPr/>
          </p:nvSpPr>
          <p:spPr bwMode="auto">
            <a:xfrm>
              <a:off x="2963864" y="332263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1" name="Freeform 3134"/>
            <p:cNvSpPr/>
            <p:nvPr/>
          </p:nvSpPr>
          <p:spPr bwMode="auto">
            <a:xfrm>
              <a:off x="2963864"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2" name="Freeform 3135"/>
            <p:cNvSpPr/>
            <p:nvPr/>
          </p:nvSpPr>
          <p:spPr bwMode="auto">
            <a:xfrm>
              <a:off x="2963864"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3" name="Freeform 3136"/>
            <p:cNvSpPr/>
            <p:nvPr/>
          </p:nvSpPr>
          <p:spPr bwMode="auto">
            <a:xfrm>
              <a:off x="2981326"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4" name="Freeform 3137"/>
            <p:cNvSpPr/>
            <p:nvPr/>
          </p:nvSpPr>
          <p:spPr bwMode="auto">
            <a:xfrm>
              <a:off x="2981326"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5" name="Freeform 3138"/>
            <p:cNvSpPr/>
            <p:nvPr/>
          </p:nvSpPr>
          <p:spPr bwMode="auto">
            <a:xfrm>
              <a:off x="2971801" y="3340101"/>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6" name="Freeform 3139"/>
            <p:cNvSpPr/>
            <p:nvPr/>
          </p:nvSpPr>
          <p:spPr bwMode="auto">
            <a:xfrm>
              <a:off x="2971801" y="3340101"/>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7" name="Freeform 3140"/>
            <p:cNvSpPr/>
            <p:nvPr/>
          </p:nvSpPr>
          <p:spPr bwMode="auto">
            <a:xfrm>
              <a:off x="2981326"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8" name="Freeform 3141"/>
            <p:cNvSpPr/>
            <p:nvPr/>
          </p:nvSpPr>
          <p:spPr bwMode="auto">
            <a:xfrm>
              <a:off x="2981326"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49" name="Freeform 3142"/>
            <p:cNvSpPr/>
            <p:nvPr/>
          </p:nvSpPr>
          <p:spPr bwMode="auto">
            <a:xfrm>
              <a:off x="2971801"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0" name="Freeform 3143"/>
            <p:cNvSpPr/>
            <p:nvPr/>
          </p:nvSpPr>
          <p:spPr bwMode="auto">
            <a:xfrm>
              <a:off x="2971801"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1" name="Freeform 3144"/>
            <p:cNvSpPr/>
            <p:nvPr/>
          </p:nvSpPr>
          <p:spPr bwMode="auto">
            <a:xfrm>
              <a:off x="2971801"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2" name="Freeform 3145"/>
            <p:cNvSpPr/>
            <p:nvPr/>
          </p:nvSpPr>
          <p:spPr bwMode="auto">
            <a:xfrm>
              <a:off x="2971801"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3" name="Freeform 3146"/>
            <p:cNvSpPr/>
            <p:nvPr/>
          </p:nvSpPr>
          <p:spPr bwMode="auto">
            <a:xfrm>
              <a:off x="2971801" y="3332163"/>
              <a:ext cx="0" cy="7938"/>
            </a:xfrm>
            <a:custGeom>
              <a:avLst/>
              <a:gdLst>
                <a:gd name="T0" fmla="*/ 5 h 5"/>
                <a:gd name="T1" fmla="*/ 5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4" name="Freeform 3147"/>
            <p:cNvSpPr/>
            <p:nvPr/>
          </p:nvSpPr>
          <p:spPr bwMode="auto">
            <a:xfrm>
              <a:off x="2971801" y="3332163"/>
              <a:ext cx="0" cy="7938"/>
            </a:xfrm>
            <a:custGeom>
              <a:avLst/>
              <a:gdLst>
                <a:gd name="T0" fmla="*/ 0 h 5"/>
                <a:gd name="T1" fmla="*/ 0 h 5"/>
                <a:gd name="T2" fmla="*/ 5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5" name="Freeform 3148"/>
            <p:cNvSpPr/>
            <p:nvPr/>
          </p:nvSpPr>
          <p:spPr bwMode="auto">
            <a:xfrm>
              <a:off x="29464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6" name="Freeform 3149"/>
            <p:cNvSpPr/>
            <p:nvPr/>
          </p:nvSpPr>
          <p:spPr bwMode="auto">
            <a:xfrm>
              <a:off x="29464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7" name="Freeform 3150"/>
            <p:cNvSpPr/>
            <p:nvPr/>
          </p:nvSpPr>
          <p:spPr bwMode="auto">
            <a:xfrm>
              <a:off x="29464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8" name="Freeform 3151"/>
            <p:cNvSpPr/>
            <p:nvPr/>
          </p:nvSpPr>
          <p:spPr bwMode="auto">
            <a:xfrm>
              <a:off x="29464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59" name="Freeform 3152"/>
            <p:cNvSpPr/>
            <p:nvPr/>
          </p:nvSpPr>
          <p:spPr bwMode="auto">
            <a:xfrm>
              <a:off x="29464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0" name="Freeform 3153"/>
            <p:cNvSpPr/>
            <p:nvPr/>
          </p:nvSpPr>
          <p:spPr bwMode="auto">
            <a:xfrm>
              <a:off x="29464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1" name="Freeform 3154"/>
            <p:cNvSpPr/>
            <p:nvPr/>
          </p:nvSpPr>
          <p:spPr bwMode="auto">
            <a:xfrm>
              <a:off x="2954339" y="3322638"/>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2" name="Freeform 3155"/>
            <p:cNvSpPr/>
            <p:nvPr/>
          </p:nvSpPr>
          <p:spPr bwMode="auto">
            <a:xfrm>
              <a:off x="2954339" y="332263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3" name="Freeform 3156"/>
            <p:cNvSpPr/>
            <p:nvPr/>
          </p:nvSpPr>
          <p:spPr bwMode="auto">
            <a:xfrm>
              <a:off x="2936876" y="3305176"/>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4" name="Freeform 3157"/>
            <p:cNvSpPr/>
            <p:nvPr/>
          </p:nvSpPr>
          <p:spPr bwMode="auto">
            <a:xfrm>
              <a:off x="2936876" y="330517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5" name="Freeform 3158"/>
            <p:cNvSpPr/>
            <p:nvPr/>
          </p:nvSpPr>
          <p:spPr bwMode="auto">
            <a:xfrm>
              <a:off x="29464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6" name="Freeform 3159"/>
            <p:cNvSpPr/>
            <p:nvPr/>
          </p:nvSpPr>
          <p:spPr bwMode="auto">
            <a:xfrm>
              <a:off x="2946401" y="3314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7" name="Freeform 3160"/>
            <p:cNvSpPr/>
            <p:nvPr/>
          </p:nvSpPr>
          <p:spPr bwMode="auto">
            <a:xfrm>
              <a:off x="2954339"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8" name="Freeform 3161"/>
            <p:cNvSpPr/>
            <p:nvPr/>
          </p:nvSpPr>
          <p:spPr bwMode="auto">
            <a:xfrm>
              <a:off x="2954339"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69" name="Freeform 3162"/>
            <p:cNvSpPr/>
            <p:nvPr/>
          </p:nvSpPr>
          <p:spPr bwMode="auto">
            <a:xfrm>
              <a:off x="2946401" y="3314701"/>
              <a:ext cx="7938"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0" name="Freeform 3163"/>
            <p:cNvSpPr/>
            <p:nvPr/>
          </p:nvSpPr>
          <p:spPr bwMode="auto">
            <a:xfrm>
              <a:off x="2946401" y="3314701"/>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1" name="Freeform 3164"/>
            <p:cNvSpPr/>
            <p:nvPr/>
          </p:nvSpPr>
          <p:spPr bwMode="auto">
            <a:xfrm>
              <a:off x="2954339"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2" name="Freeform 3165"/>
            <p:cNvSpPr/>
            <p:nvPr/>
          </p:nvSpPr>
          <p:spPr bwMode="auto">
            <a:xfrm>
              <a:off x="2954339"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3" name="Freeform 3166"/>
            <p:cNvSpPr/>
            <p:nvPr/>
          </p:nvSpPr>
          <p:spPr bwMode="auto">
            <a:xfrm>
              <a:off x="2954339"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4" name="Freeform 3167"/>
            <p:cNvSpPr/>
            <p:nvPr/>
          </p:nvSpPr>
          <p:spPr bwMode="auto">
            <a:xfrm>
              <a:off x="2954339" y="3314701"/>
              <a:ext cx="0" cy="7938"/>
            </a:xfrm>
            <a:custGeom>
              <a:avLst/>
              <a:gdLst>
                <a:gd name="T0" fmla="*/ 0 h 5"/>
                <a:gd name="T1" fmla="*/ 0 h 5"/>
                <a:gd name="T2" fmla="*/ 5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5" name="Freeform 3168"/>
            <p:cNvSpPr/>
            <p:nvPr/>
          </p:nvSpPr>
          <p:spPr bwMode="auto">
            <a:xfrm>
              <a:off x="2954339"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6" name="Freeform 3169"/>
            <p:cNvSpPr/>
            <p:nvPr/>
          </p:nvSpPr>
          <p:spPr bwMode="auto">
            <a:xfrm>
              <a:off x="2954339"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7" name="Freeform 3170"/>
            <p:cNvSpPr/>
            <p:nvPr/>
          </p:nvSpPr>
          <p:spPr bwMode="auto">
            <a:xfrm>
              <a:off x="300831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8" name="Freeform 3171"/>
            <p:cNvSpPr/>
            <p:nvPr/>
          </p:nvSpPr>
          <p:spPr bwMode="auto">
            <a:xfrm>
              <a:off x="300831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79" name="Freeform 3172"/>
            <p:cNvSpPr/>
            <p:nvPr/>
          </p:nvSpPr>
          <p:spPr bwMode="auto">
            <a:xfrm>
              <a:off x="300831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0" name="Freeform 3173"/>
            <p:cNvSpPr/>
            <p:nvPr/>
          </p:nvSpPr>
          <p:spPr bwMode="auto">
            <a:xfrm>
              <a:off x="300831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1" name="Freeform 3174"/>
            <p:cNvSpPr/>
            <p:nvPr/>
          </p:nvSpPr>
          <p:spPr bwMode="auto">
            <a:xfrm>
              <a:off x="300831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2" name="Freeform 3175"/>
            <p:cNvSpPr/>
            <p:nvPr/>
          </p:nvSpPr>
          <p:spPr bwMode="auto">
            <a:xfrm>
              <a:off x="300831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3" name="Freeform 3176"/>
            <p:cNvSpPr/>
            <p:nvPr/>
          </p:nvSpPr>
          <p:spPr bwMode="auto">
            <a:xfrm>
              <a:off x="2998789" y="3359151"/>
              <a:ext cx="9525" cy="7938"/>
            </a:xfrm>
            <a:custGeom>
              <a:avLst/>
              <a:gdLst>
                <a:gd name="T0" fmla="*/ 6 w 6"/>
                <a:gd name="T1" fmla="*/ 0 h 5"/>
                <a:gd name="T2" fmla="*/ 6 w 6"/>
                <a:gd name="T3" fmla="*/ 0 h 5"/>
                <a:gd name="T4" fmla="*/ 0 w 6"/>
                <a:gd name="T5" fmla="*/ 0 h 5"/>
                <a:gd name="T6" fmla="*/ 0 w 6"/>
                <a:gd name="T7" fmla="*/ 0 h 5"/>
                <a:gd name="T8" fmla="*/ 0 w 6"/>
                <a:gd name="T9" fmla="*/ 0 h 5"/>
                <a:gd name="T10" fmla="*/ 6 w 6"/>
                <a:gd name="T11" fmla="*/ 5 h 5"/>
                <a:gd name="T12" fmla="*/ 6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0"/>
                  </a:moveTo>
                  <a:lnTo>
                    <a:pt x="6" y="0"/>
                  </a:lnTo>
                  <a:lnTo>
                    <a:pt x="0" y="0"/>
                  </a:lnTo>
                  <a:lnTo>
                    <a:pt x="0" y="0"/>
                  </a:lnTo>
                  <a:lnTo>
                    <a:pt x="0" y="0"/>
                  </a:lnTo>
                  <a:lnTo>
                    <a:pt x="6" y="5"/>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4" name="Freeform 3177"/>
            <p:cNvSpPr/>
            <p:nvPr/>
          </p:nvSpPr>
          <p:spPr bwMode="auto">
            <a:xfrm>
              <a:off x="2998789" y="3359151"/>
              <a:ext cx="9525" cy="7938"/>
            </a:xfrm>
            <a:custGeom>
              <a:avLst/>
              <a:gdLst>
                <a:gd name="T0" fmla="*/ 0 w 6"/>
                <a:gd name="T1" fmla="*/ 0 h 5"/>
                <a:gd name="T2" fmla="*/ 0 w 6"/>
                <a:gd name="T3" fmla="*/ 0 h 5"/>
                <a:gd name="T4" fmla="*/ 6 w 6"/>
                <a:gd name="T5" fmla="*/ 0 h 5"/>
                <a:gd name="T6" fmla="*/ 6 w 6"/>
                <a:gd name="T7" fmla="*/ 5 h 5"/>
                <a:gd name="T8" fmla="*/ 6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0" y="0"/>
                  </a:lnTo>
                  <a:lnTo>
                    <a:pt x="6" y="0"/>
                  </a:lnTo>
                  <a:lnTo>
                    <a:pt x="6" y="5"/>
                  </a:lnTo>
                  <a:lnTo>
                    <a:pt x="6"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5" name="Freeform 3178"/>
            <p:cNvSpPr/>
            <p:nvPr/>
          </p:nvSpPr>
          <p:spPr bwMode="auto">
            <a:xfrm>
              <a:off x="3016251"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6" name="Freeform 3179"/>
            <p:cNvSpPr/>
            <p:nvPr/>
          </p:nvSpPr>
          <p:spPr bwMode="auto">
            <a:xfrm>
              <a:off x="3008314" y="3367088"/>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7" name="Freeform 3180"/>
            <p:cNvSpPr/>
            <p:nvPr/>
          </p:nvSpPr>
          <p:spPr bwMode="auto">
            <a:xfrm>
              <a:off x="300831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8" name="Freeform 3181"/>
            <p:cNvSpPr/>
            <p:nvPr/>
          </p:nvSpPr>
          <p:spPr bwMode="auto">
            <a:xfrm>
              <a:off x="3008314"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89" name="Freeform 3182"/>
            <p:cNvSpPr/>
            <p:nvPr/>
          </p:nvSpPr>
          <p:spPr bwMode="auto">
            <a:xfrm>
              <a:off x="3025776" y="33766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0" name="Freeform 3183"/>
            <p:cNvSpPr/>
            <p:nvPr/>
          </p:nvSpPr>
          <p:spPr bwMode="auto">
            <a:xfrm>
              <a:off x="3025776" y="33766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1" name="Freeform 3184"/>
            <p:cNvSpPr/>
            <p:nvPr/>
          </p:nvSpPr>
          <p:spPr bwMode="auto">
            <a:xfrm>
              <a:off x="3016251" y="3376613"/>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2" name="Freeform 3185"/>
            <p:cNvSpPr/>
            <p:nvPr/>
          </p:nvSpPr>
          <p:spPr bwMode="auto">
            <a:xfrm>
              <a:off x="3016251" y="3376613"/>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3" name="Freeform 3186"/>
            <p:cNvSpPr/>
            <p:nvPr/>
          </p:nvSpPr>
          <p:spPr bwMode="auto">
            <a:xfrm>
              <a:off x="3016251" y="33670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4" name="Freeform 3187"/>
            <p:cNvSpPr/>
            <p:nvPr/>
          </p:nvSpPr>
          <p:spPr bwMode="auto">
            <a:xfrm>
              <a:off x="3016251" y="33670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5" name="Freeform 3188"/>
            <p:cNvSpPr/>
            <p:nvPr/>
          </p:nvSpPr>
          <p:spPr bwMode="auto">
            <a:xfrm>
              <a:off x="301625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6" name="Freeform 3189"/>
            <p:cNvSpPr/>
            <p:nvPr/>
          </p:nvSpPr>
          <p:spPr bwMode="auto">
            <a:xfrm>
              <a:off x="301625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7" name="Freeform 3190"/>
            <p:cNvSpPr/>
            <p:nvPr/>
          </p:nvSpPr>
          <p:spPr bwMode="auto">
            <a:xfrm>
              <a:off x="301625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8" name="Freeform 3191"/>
            <p:cNvSpPr/>
            <p:nvPr/>
          </p:nvSpPr>
          <p:spPr bwMode="auto">
            <a:xfrm>
              <a:off x="301625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199" name="Freeform 3192"/>
            <p:cNvSpPr/>
            <p:nvPr/>
          </p:nvSpPr>
          <p:spPr bwMode="auto">
            <a:xfrm>
              <a:off x="298132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0" name="Freeform 3193"/>
            <p:cNvSpPr/>
            <p:nvPr/>
          </p:nvSpPr>
          <p:spPr bwMode="auto">
            <a:xfrm>
              <a:off x="298132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1" name="Freeform 3194"/>
            <p:cNvSpPr/>
            <p:nvPr/>
          </p:nvSpPr>
          <p:spPr bwMode="auto">
            <a:xfrm>
              <a:off x="2989264"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2" name="Freeform 3195"/>
            <p:cNvSpPr/>
            <p:nvPr/>
          </p:nvSpPr>
          <p:spPr bwMode="auto">
            <a:xfrm>
              <a:off x="2989264"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3" name="Freeform 3196"/>
            <p:cNvSpPr/>
            <p:nvPr/>
          </p:nvSpPr>
          <p:spPr bwMode="auto">
            <a:xfrm>
              <a:off x="299878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4" name="Freeform 3197"/>
            <p:cNvSpPr/>
            <p:nvPr/>
          </p:nvSpPr>
          <p:spPr bwMode="auto">
            <a:xfrm>
              <a:off x="299878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5" name="Freeform 3198"/>
            <p:cNvSpPr/>
            <p:nvPr/>
          </p:nvSpPr>
          <p:spPr bwMode="auto">
            <a:xfrm>
              <a:off x="2981326" y="3349626"/>
              <a:ext cx="7938" cy="0"/>
            </a:xfrm>
            <a:custGeom>
              <a:avLst/>
              <a:gdLst>
                <a:gd name="T0" fmla="*/ 5 w 5"/>
                <a:gd name="T1" fmla="*/ 5 w 5"/>
                <a:gd name="T2" fmla="*/ 5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6" name="Freeform 3199"/>
            <p:cNvSpPr/>
            <p:nvPr/>
          </p:nvSpPr>
          <p:spPr bwMode="auto">
            <a:xfrm>
              <a:off x="2981326" y="3349626"/>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7" name="Freeform 3200"/>
            <p:cNvSpPr/>
            <p:nvPr/>
          </p:nvSpPr>
          <p:spPr bwMode="auto">
            <a:xfrm>
              <a:off x="2989264"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8" name="Freeform 3201"/>
            <p:cNvSpPr/>
            <p:nvPr/>
          </p:nvSpPr>
          <p:spPr bwMode="auto">
            <a:xfrm>
              <a:off x="2989264"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09" name="Freeform 3202"/>
            <p:cNvSpPr/>
            <p:nvPr/>
          </p:nvSpPr>
          <p:spPr bwMode="auto">
            <a:xfrm>
              <a:off x="2981326" y="3340101"/>
              <a:ext cx="0" cy="9525"/>
            </a:xfrm>
            <a:custGeom>
              <a:avLst/>
              <a:gdLst>
                <a:gd name="T0" fmla="*/ 6 h 6"/>
                <a:gd name="T1" fmla="*/ 0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0" name="Freeform 3203"/>
            <p:cNvSpPr/>
            <p:nvPr/>
          </p:nvSpPr>
          <p:spPr bwMode="auto">
            <a:xfrm>
              <a:off x="2981326" y="3340101"/>
              <a:ext cx="0" cy="9525"/>
            </a:xfrm>
            <a:custGeom>
              <a:avLst/>
              <a:gdLst>
                <a:gd name="T0" fmla="*/ 0 h 6"/>
                <a:gd name="T1" fmla="*/ 0 h 6"/>
                <a:gd name="T2" fmla="*/ 0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1" name="Freeform 3204"/>
            <p:cNvSpPr/>
            <p:nvPr/>
          </p:nvSpPr>
          <p:spPr bwMode="auto">
            <a:xfrm>
              <a:off x="2989264"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2" name="Freeform 3205"/>
            <p:cNvSpPr/>
            <p:nvPr/>
          </p:nvSpPr>
          <p:spPr bwMode="auto">
            <a:xfrm>
              <a:off x="2989264"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3" name="Freeform 3206"/>
            <p:cNvSpPr/>
            <p:nvPr/>
          </p:nvSpPr>
          <p:spPr bwMode="auto">
            <a:xfrm>
              <a:off x="2989264" y="3349626"/>
              <a:ext cx="9525" cy="9525"/>
            </a:xfrm>
            <a:custGeom>
              <a:avLst/>
              <a:gdLst>
                <a:gd name="T0" fmla="*/ 6 w 6"/>
                <a:gd name="T1" fmla="*/ 6 h 6"/>
                <a:gd name="T2" fmla="*/ 6 w 6"/>
                <a:gd name="T3" fmla="*/ 6 h 6"/>
                <a:gd name="T4" fmla="*/ 0 w 6"/>
                <a:gd name="T5" fmla="*/ 0 h 6"/>
                <a:gd name="T6" fmla="*/ 0 w 6"/>
                <a:gd name="T7" fmla="*/ 0 h 6"/>
                <a:gd name="T8" fmla="*/ 0 w 6"/>
                <a:gd name="T9" fmla="*/ 0 h 6"/>
                <a:gd name="T10" fmla="*/ 0 w 6"/>
                <a:gd name="T11" fmla="*/ 6 h 6"/>
                <a:gd name="T12" fmla="*/ 6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6"/>
                  </a:moveTo>
                  <a:lnTo>
                    <a:pt x="6" y="6"/>
                  </a:lnTo>
                  <a:lnTo>
                    <a:pt x="0" y="0"/>
                  </a:lnTo>
                  <a:lnTo>
                    <a:pt x="0" y="0"/>
                  </a:lnTo>
                  <a:lnTo>
                    <a:pt x="0" y="0"/>
                  </a:lnTo>
                  <a:lnTo>
                    <a:pt x="0" y="6"/>
                  </a:lnTo>
                  <a:lnTo>
                    <a:pt x="6"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4" name="Freeform 3207"/>
            <p:cNvSpPr/>
            <p:nvPr/>
          </p:nvSpPr>
          <p:spPr bwMode="auto">
            <a:xfrm>
              <a:off x="2989264" y="3349626"/>
              <a:ext cx="9525" cy="9525"/>
            </a:xfrm>
            <a:custGeom>
              <a:avLst/>
              <a:gdLst>
                <a:gd name="T0" fmla="*/ 0 w 6"/>
                <a:gd name="T1" fmla="*/ 0 h 6"/>
                <a:gd name="T2" fmla="*/ 0 w 6"/>
                <a:gd name="T3" fmla="*/ 0 h 6"/>
                <a:gd name="T4" fmla="*/ 6 w 6"/>
                <a:gd name="T5" fmla="*/ 6 h 6"/>
                <a:gd name="T6" fmla="*/ 6 w 6"/>
                <a:gd name="T7" fmla="*/ 6 h 6"/>
                <a:gd name="T8" fmla="*/ 0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0"/>
                  </a:lnTo>
                  <a:lnTo>
                    <a:pt x="6" y="6"/>
                  </a:lnTo>
                  <a:lnTo>
                    <a:pt x="6"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5" name="Freeform 3208"/>
            <p:cNvSpPr/>
            <p:nvPr/>
          </p:nvSpPr>
          <p:spPr bwMode="auto">
            <a:xfrm>
              <a:off x="299878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6" name="Freeform 3209"/>
            <p:cNvSpPr/>
            <p:nvPr/>
          </p:nvSpPr>
          <p:spPr bwMode="auto">
            <a:xfrm>
              <a:off x="299878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7" name="Freeform 3210"/>
            <p:cNvSpPr/>
            <p:nvPr/>
          </p:nvSpPr>
          <p:spPr bwMode="auto">
            <a:xfrm>
              <a:off x="299878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8" name="Freeform 3211"/>
            <p:cNvSpPr/>
            <p:nvPr/>
          </p:nvSpPr>
          <p:spPr bwMode="auto">
            <a:xfrm>
              <a:off x="299878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19" name="Freeform 3212"/>
            <p:cNvSpPr/>
            <p:nvPr/>
          </p:nvSpPr>
          <p:spPr bwMode="auto">
            <a:xfrm>
              <a:off x="299878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0" name="Freeform 3213"/>
            <p:cNvSpPr/>
            <p:nvPr/>
          </p:nvSpPr>
          <p:spPr bwMode="auto">
            <a:xfrm>
              <a:off x="2998789"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1" name="Freeform 3214"/>
            <p:cNvSpPr/>
            <p:nvPr/>
          </p:nvSpPr>
          <p:spPr bwMode="auto">
            <a:xfrm>
              <a:off x="2936876"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2" name="Freeform 3215"/>
            <p:cNvSpPr/>
            <p:nvPr/>
          </p:nvSpPr>
          <p:spPr bwMode="auto">
            <a:xfrm>
              <a:off x="2936876" y="33051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3" name="Freeform 3216"/>
            <p:cNvSpPr/>
            <p:nvPr/>
          </p:nvSpPr>
          <p:spPr bwMode="auto">
            <a:xfrm>
              <a:off x="3033714" y="3402013"/>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4" name="Freeform 3217"/>
            <p:cNvSpPr/>
            <p:nvPr/>
          </p:nvSpPr>
          <p:spPr bwMode="auto">
            <a:xfrm>
              <a:off x="3033714" y="3402013"/>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5" name="Freeform 3218"/>
            <p:cNvSpPr/>
            <p:nvPr/>
          </p:nvSpPr>
          <p:spPr bwMode="auto">
            <a:xfrm>
              <a:off x="2998789"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6" name="Freeform 3219"/>
            <p:cNvSpPr/>
            <p:nvPr/>
          </p:nvSpPr>
          <p:spPr bwMode="auto">
            <a:xfrm>
              <a:off x="2998789"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7" name="Freeform 3221"/>
            <p:cNvSpPr/>
            <p:nvPr/>
          </p:nvSpPr>
          <p:spPr bwMode="auto">
            <a:xfrm>
              <a:off x="2998788"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8" name="Freeform 3222"/>
            <p:cNvSpPr/>
            <p:nvPr/>
          </p:nvSpPr>
          <p:spPr bwMode="auto">
            <a:xfrm>
              <a:off x="2998788"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29" name="Freeform 3223"/>
            <p:cNvSpPr/>
            <p:nvPr/>
          </p:nvSpPr>
          <p:spPr bwMode="auto">
            <a:xfrm>
              <a:off x="2998788"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0" name="Freeform 3224"/>
            <p:cNvSpPr/>
            <p:nvPr/>
          </p:nvSpPr>
          <p:spPr bwMode="auto">
            <a:xfrm>
              <a:off x="2998788"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1" name="Freeform 3225"/>
            <p:cNvSpPr/>
            <p:nvPr/>
          </p:nvSpPr>
          <p:spPr bwMode="auto">
            <a:xfrm>
              <a:off x="300831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2" name="Freeform 3226"/>
            <p:cNvSpPr/>
            <p:nvPr/>
          </p:nvSpPr>
          <p:spPr bwMode="auto">
            <a:xfrm>
              <a:off x="300831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3" name="Freeform 3227"/>
            <p:cNvSpPr/>
            <p:nvPr/>
          </p:nvSpPr>
          <p:spPr bwMode="auto">
            <a:xfrm>
              <a:off x="2998788" y="3384551"/>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4" name="Freeform 3228"/>
            <p:cNvSpPr/>
            <p:nvPr/>
          </p:nvSpPr>
          <p:spPr bwMode="auto">
            <a:xfrm>
              <a:off x="2998788" y="3384551"/>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5" name="Freeform 3229"/>
            <p:cNvSpPr/>
            <p:nvPr/>
          </p:nvSpPr>
          <p:spPr bwMode="auto">
            <a:xfrm>
              <a:off x="2998788" y="33766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6" name="Freeform 3230"/>
            <p:cNvSpPr/>
            <p:nvPr/>
          </p:nvSpPr>
          <p:spPr bwMode="auto">
            <a:xfrm>
              <a:off x="2998788" y="33766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7" name="Freeform 3231"/>
            <p:cNvSpPr/>
            <p:nvPr/>
          </p:nvSpPr>
          <p:spPr bwMode="auto">
            <a:xfrm>
              <a:off x="2981326" y="3367088"/>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8" name="Freeform 3232"/>
            <p:cNvSpPr/>
            <p:nvPr/>
          </p:nvSpPr>
          <p:spPr bwMode="auto">
            <a:xfrm>
              <a:off x="2981326" y="3367088"/>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39" name="Freeform 3233"/>
            <p:cNvSpPr/>
            <p:nvPr/>
          </p:nvSpPr>
          <p:spPr bwMode="auto">
            <a:xfrm>
              <a:off x="29892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0" name="Freeform 3234"/>
            <p:cNvSpPr/>
            <p:nvPr/>
          </p:nvSpPr>
          <p:spPr bwMode="auto">
            <a:xfrm>
              <a:off x="29892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1" name="Freeform 3235"/>
            <p:cNvSpPr/>
            <p:nvPr/>
          </p:nvSpPr>
          <p:spPr bwMode="auto">
            <a:xfrm>
              <a:off x="300831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2" name="Freeform 3236"/>
            <p:cNvSpPr/>
            <p:nvPr/>
          </p:nvSpPr>
          <p:spPr bwMode="auto">
            <a:xfrm>
              <a:off x="300831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3" name="Freeform 3237"/>
            <p:cNvSpPr/>
            <p:nvPr/>
          </p:nvSpPr>
          <p:spPr bwMode="auto">
            <a:xfrm>
              <a:off x="2989263"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4" name="Freeform 3238"/>
            <p:cNvSpPr/>
            <p:nvPr/>
          </p:nvSpPr>
          <p:spPr bwMode="auto">
            <a:xfrm>
              <a:off x="2989263"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5" name="Freeform 3239"/>
            <p:cNvSpPr/>
            <p:nvPr/>
          </p:nvSpPr>
          <p:spPr bwMode="auto">
            <a:xfrm>
              <a:off x="29892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6" name="Freeform 3240"/>
            <p:cNvSpPr/>
            <p:nvPr/>
          </p:nvSpPr>
          <p:spPr bwMode="auto">
            <a:xfrm>
              <a:off x="29892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7" name="Freeform 3241"/>
            <p:cNvSpPr/>
            <p:nvPr/>
          </p:nvSpPr>
          <p:spPr bwMode="auto">
            <a:xfrm>
              <a:off x="2989263"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8" name="Freeform 3242"/>
            <p:cNvSpPr/>
            <p:nvPr/>
          </p:nvSpPr>
          <p:spPr bwMode="auto">
            <a:xfrm>
              <a:off x="2989263"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49" name="Freeform 3243"/>
            <p:cNvSpPr/>
            <p:nvPr/>
          </p:nvSpPr>
          <p:spPr bwMode="auto">
            <a:xfrm>
              <a:off x="301625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0" name="Freeform 3244"/>
            <p:cNvSpPr/>
            <p:nvPr/>
          </p:nvSpPr>
          <p:spPr bwMode="auto">
            <a:xfrm>
              <a:off x="301625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1" name="Freeform 3245"/>
            <p:cNvSpPr/>
            <p:nvPr/>
          </p:nvSpPr>
          <p:spPr bwMode="auto">
            <a:xfrm>
              <a:off x="30257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2" name="Freeform 3246"/>
            <p:cNvSpPr/>
            <p:nvPr/>
          </p:nvSpPr>
          <p:spPr bwMode="auto">
            <a:xfrm>
              <a:off x="30257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3" name="Freeform 3247"/>
            <p:cNvSpPr/>
            <p:nvPr/>
          </p:nvSpPr>
          <p:spPr bwMode="auto">
            <a:xfrm>
              <a:off x="30257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4" name="Freeform 3248"/>
            <p:cNvSpPr/>
            <p:nvPr/>
          </p:nvSpPr>
          <p:spPr bwMode="auto">
            <a:xfrm>
              <a:off x="30257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5" name="Freeform 3249"/>
            <p:cNvSpPr/>
            <p:nvPr/>
          </p:nvSpPr>
          <p:spPr bwMode="auto">
            <a:xfrm>
              <a:off x="30257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6" name="Freeform 3250"/>
            <p:cNvSpPr/>
            <p:nvPr/>
          </p:nvSpPr>
          <p:spPr bwMode="auto">
            <a:xfrm>
              <a:off x="302577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7" name="Freeform 3251"/>
            <p:cNvSpPr/>
            <p:nvPr/>
          </p:nvSpPr>
          <p:spPr bwMode="auto">
            <a:xfrm>
              <a:off x="298132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8" name="Freeform 3252"/>
            <p:cNvSpPr/>
            <p:nvPr/>
          </p:nvSpPr>
          <p:spPr bwMode="auto">
            <a:xfrm>
              <a:off x="298132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59" name="Freeform 3253"/>
            <p:cNvSpPr/>
            <p:nvPr/>
          </p:nvSpPr>
          <p:spPr bwMode="auto">
            <a:xfrm>
              <a:off x="3033713"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0" name="Freeform 3254"/>
            <p:cNvSpPr/>
            <p:nvPr/>
          </p:nvSpPr>
          <p:spPr bwMode="auto">
            <a:xfrm>
              <a:off x="3033713"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1" name="Freeform 3255"/>
            <p:cNvSpPr/>
            <p:nvPr/>
          </p:nvSpPr>
          <p:spPr bwMode="auto">
            <a:xfrm>
              <a:off x="300831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2" name="Freeform 3256"/>
            <p:cNvSpPr/>
            <p:nvPr/>
          </p:nvSpPr>
          <p:spPr bwMode="auto">
            <a:xfrm>
              <a:off x="300831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3" name="Freeform 3257"/>
            <p:cNvSpPr/>
            <p:nvPr/>
          </p:nvSpPr>
          <p:spPr bwMode="auto">
            <a:xfrm>
              <a:off x="3025776" y="3402013"/>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4" name="Freeform 3258"/>
            <p:cNvSpPr/>
            <p:nvPr/>
          </p:nvSpPr>
          <p:spPr bwMode="auto">
            <a:xfrm>
              <a:off x="3025776" y="3402013"/>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5" name="Freeform 3259"/>
            <p:cNvSpPr/>
            <p:nvPr/>
          </p:nvSpPr>
          <p:spPr bwMode="auto">
            <a:xfrm>
              <a:off x="3008313" y="3394076"/>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6" name="Freeform 3260"/>
            <p:cNvSpPr/>
            <p:nvPr/>
          </p:nvSpPr>
          <p:spPr bwMode="auto">
            <a:xfrm>
              <a:off x="3008313" y="3384551"/>
              <a:ext cx="7938" cy="9525"/>
            </a:xfrm>
            <a:custGeom>
              <a:avLst/>
              <a:gdLst>
                <a:gd name="T0" fmla="*/ 0 w 5"/>
                <a:gd name="T1" fmla="*/ 6 h 6"/>
                <a:gd name="T2" fmla="*/ 0 w 5"/>
                <a:gd name="T3" fmla="*/ 0 h 6"/>
                <a:gd name="T4" fmla="*/ 5 w 5"/>
                <a:gd name="T5" fmla="*/ 6 h 6"/>
                <a:gd name="T6" fmla="*/ 5 w 5"/>
                <a:gd name="T7" fmla="*/ 6 h 6"/>
                <a:gd name="T8" fmla="*/ 5 w 5"/>
                <a:gd name="T9" fmla="*/ 6 h 6"/>
                <a:gd name="T10" fmla="*/ 0 w 5"/>
                <a:gd name="T11" fmla="*/ 6 h 6"/>
                <a:gd name="T12" fmla="*/ 0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6"/>
                  </a:moveTo>
                  <a:lnTo>
                    <a:pt x="0" y="0"/>
                  </a:lnTo>
                  <a:lnTo>
                    <a:pt x="5" y="6"/>
                  </a:lnTo>
                  <a:lnTo>
                    <a:pt x="5" y="6"/>
                  </a:lnTo>
                  <a:lnTo>
                    <a:pt x="5"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7" name="Freeform 3261"/>
            <p:cNvSpPr/>
            <p:nvPr/>
          </p:nvSpPr>
          <p:spPr bwMode="auto">
            <a:xfrm>
              <a:off x="300831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8" name="Freeform 3262"/>
            <p:cNvSpPr/>
            <p:nvPr/>
          </p:nvSpPr>
          <p:spPr bwMode="auto">
            <a:xfrm>
              <a:off x="300831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69" name="Freeform 3263"/>
            <p:cNvSpPr/>
            <p:nvPr/>
          </p:nvSpPr>
          <p:spPr bwMode="auto">
            <a:xfrm>
              <a:off x="301625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0" name="Freeform 3264"/>
            <p:cNvSpPr/>
            <p:nvPr/>
          </p:nvSpPr>
          <p:spPr bwMode="auto">
            <a:xfrm>
              <a:off x="301625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1" name="Freeform 3265"/>
            <p:cNvSpPr/>
            <p:nvPr/>
          </p:nvSpPr>
          <p:spPr bwMode="auto">
            <a:xfrm>
              <a:off x="301625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2" name="Freeform 3266"/>
            <p:cNvSpPr/>
            <p:nvPr/>
          </p:nvSpPr>
          <p:spPr bwMode="auto">
            <a:xfrm>
              <a:off x="301625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3" name="Freeform 3267"/>
            <p:cNvSpPr/>
            <p:nvPr/>
          </p:nvSpPr>
          <p:spPr bwMode="auto">
            <a:xfrm>
              <a:off x="301625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4" name="Freeform 3268"/>
            <p:cNvSpPr/>
            <p:nvPr/>
          </p:nvSpPr>
          <p:spPr bwMode="auto">
            <a:xfrm>
              <a:off x="301625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5" name="Freeform 3269"/>
            <p:cNvSpPr/>
            <p:nvPr/>
          </p:nvSpPr>
          <p:spPr bwMode="auto">
            <a:xfrm>
              <a:off x="3025776" y="33940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6" name="Freeform 3270"/>
            <p:cNvSpPr/>
            <p:nvPr/>
          </p:nvSpPr>
          <p:spPr bwMode="auto">
            <a:xfrm>
              <a:off x="3025776" y="3394076"/>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7" name="Freeform 3271"/>
            <p:cNvSpPr/>
            <p:nvPr/>
          </p:nvSpPr>
          <p:spPr bwMode="auto">
            <a:xfrm>
              <a:off x="2946401" y="3340101"/>
              <a:ext cx="7938" cy="0"/>
            </a:xfrm>
            <a:custGeom>
              <a:avLst/>
              <a:gdLst>
                <a:gd name="T0" fmla="*/ 0 w 5"/>
                <a:gd name="T1" fmla="*/ 0 w 5"/>
                <a:gd name="T2" fmla="*/ 0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8" name="Freeform 3272"/>
            <p:cNvSpPr/>
            <p:nvPr/>
          </p:nvSpPr>
          <p:spPr bwMode="auto">
            <a:xfrm>
              <a:off x="2946401" y="3340101"/>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79" name="Freeform 3273"/>
            <p:cNvSpPr/>
            <p:nvPr/>
          </p:nvSpPr>
          <p:spPr bwMode="auto">
            <a:xfrm>
              <a:off x="2946401" y="3332163"/>
              <a:ext cx="0" cy="7938"/>
            </a:xfrm>
            <a:custGeom>
              <a:avLst/>
              <a:gdLst>
                <a:gd name="T0" fmla="*/ 0 h 5"/>
                <a:gd name="T1" fmla="*/ 0 h 5"/>
                <a:gd name="T2" fmla="*/ 5 h 5"/>
                <a:gd name="T3" fmla="*/ 5 h 5"/>
                <a:gd name="T4" fmla="*/ 0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0" name="Freeform 3274"/>
            <p:cNvSpPr/>
            <p:nvPr/>
          </p:nvSpPr>
          <p:spPr bwMode="auto">
            <a:xfrm>
              <a:off x="2946401" y="3332163"/>
              <a:ext cx="0" cy="7938"/>
            </a:xfrm>
            <a:custGeom>
              <a:avLst/>
              <a:gdLst>
                <a:gd name="T0" fmla="*/ 0 h 5"/>
                <a:gd name="T1" fmla="*/ 0 h 5"/>
                <a:gd name="T2" fmla="*/ 0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1" name="Freeform 3275"/>
            <p:cNvSpPr/>
            <p:nvPr/>
          </p:nvSpPr>
          <p:spPr bwMode="auto">
            <a:xfrm>
              <a:off x="29543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2" name="Freeform 3276"/>
            <p:cNvSpPr/>
            <p:nvPr/>
          </p:nvSpPr>
          <p:spPr bwMode="auto">
            <a:xfrm>
              <a:off x="29543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3" name="Freeform 3277"/>
            <p:cNvSpPr/>
            <p:nvPr/>
          </p:nvSpPr>
          <p:spPr bwMode="auto">
            <a:xfrm>
              <a:off x="29543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4" name="Freeform 3278"/>
            <p:cNvSpPr/>
            <p:nvPr/>
          </p:nvSpPr>
          <p:spPr bwMode="auto">
            <a:xfrm>
              <a:off x="29543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5" name="Freeform 3279"/>
            <p:cNvSpPr/>
            <p:nvPr/>
          </p:nvSpPr>
          <p:spPr bwMode="auto">
            <a:xfrm>
              <a:off x="29543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6" name="Freeform 3280"/>
            <p:cNvSpPr/>
            <p:nvPr/>
          </p:nvSpPr>
          <p:spPr bwMode="auto">
            <a:xfrm>
              <a:off x="29543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7" name="Freeform 3281"/>
            <p:cNvSpPr/>
            <p:nvPr/>
          </p:nvSpPr>
          <p:spPr bwMode="auto">
            <a:xfrm>
              <a:off x="2946401"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8" name="Freeform 3282"/>
            <p:cNvSpPr/>
            <p:nvPr/>
          </p:nvSpPr>
          <p:spPr bwMode="auto">
            <a:xfrm>
              <a:off x="2946401"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89" name="Freeform 3283"/>
            <p:cNvSpPr/>
            <p:nvPr/>
          </p:nvSpPr>
          <p:spPr bwMode="auto">
            <a:xfrm>
              <a:off x="29543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0" name="Freeform 3284"/>
            <p:cNvSpPr/>
            <p:nvPr/>
          </p:nvSpPr>
          <p:spPr bwMode="auto">
            <a:xfrm>
              <a:off x="29543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1" name="Freeform 3285"/>
            <p:cNvSpPr/>
            <p:nvPr/>
          </p:nvSpPr>
          <p:spPr bwMode="auto">
            <a:xfrm>
              <a:off x="2936876" y="3322638"/>
              <a:ext cx="0" cy="9525"/>
            </a:xfrm>
            <a:custGeom>
              <a:avLst/>
              <a:gdLst>
                <a:gd name="T0" fmla="*/ 0 h 6"/>
                <a:gd name="T1" fmla="*/ 6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6"/>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2" name="Freeform 3286"/>
            <p:cNvSpPr/>
            <p:nvPr/>
          </p:nvSpPr>
          <p:spPr bwMode="auto">
            <a:xfrm>
              <a:off x="2936876" y="3322638"/>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3" name="Freeform 3287"/>
            <p:cNvSpPr/>
            <p:nvPr/>
          </p:nvSpPr>
          <p:spPr bwMode="auto">
            <a:xfrm>
              <a:off x="2946401"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4" name="Freeform 3288"/>
            <p:cNvSpPr/>
            <p:nvPr/>
          </p:nvSpPr>
          <p:spPr bwMode="auto">
            <a:xfrm>
              <a:off x="2946401"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5" name="Freeform 3289"/>
            <p:cNvSpPr/>
            <p:nvPr/>
          </p:nvSpPr>
          <p:spPr bwMode="auto">
            <a:xfrm>
              <a:off x="298132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6" name="Freeform 3290"/>
            <p:cNvSpPr/>
            <p:nvPr/>
          </p:nvSpPr>
          <p:spPr bwMode="auto">
            <a:xfrm>
              <a:off x="298132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7" name="Freeform 3291"/>
            <p:cNvSpPr/>
            <p:nvPr/>
          </p:nvSpPr>
          <p:spPr bwMode="auto">
            <a:xfrm>
              <a:off x="293687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8" name="Freeform 3292"/>
            <p:cNvSpPr/>
            <p:nvPr/>
          </p:nvSpPr>
          <p:spPr bwMode="auto">
            <a:xfrm>
              <a:off x="2936876" y="33226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299" name="Freeform 3293"/>
            <p:cNvSpPr/>
            <p:nvPr/>
          </p:nvSpPr>
          <p:spPr bwMode="auto">
            <a:xfrm>
              <a:off x="2936876" y="3332163"/>
              <a:ext cx="9525" cy="0"/>
            </a:xfrm>
            <a:custGeom>
              <a:avLst/>
              <a:gdLst>
                <a:gd name="T0" fmla="*/ 0 w 6"/>
                <a:gd name="T1" fmla="*/ 0 w 6"/>
                <a:gd name="T2" fmla="*/ 6 w 6"/>
                <a:gd name="T3" fmla="*/ 6 w 6"/>
                <a:gd name="T4" fmla="*/ 6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0" name="Freeform 3294"/>
            <p:cNvSpPr/>
            <p:nvPr/>
          </p:nvSpPr>
          <p:spPr bwMode="auto">
            <a:xfrm>
              <a:off x="2936876" y="3332163"/>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1" name="Freeform 3295"/>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2" name="Freeform 3296"/>
            <p:cNvSpPr/>
            <p:nvPr/>
          </p:nvSpPr>
          <p:spPr bwMode="auto">
            <a:xfrm>
              <a:off x="2936876" y="333216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3" name="Freeform 3297"/>
            <p:cNvSpPr/>
            <p:nvPr/>
          </p:nvSpPr>
          <p:spPr bwMode="auto">
            <a:xfrm>
              <a:off x="2936876" y="33226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4" name="Freeform 3298"/>
            <p:cNvSpPr/>
            <p:nvPr/>
          </p:nvSpPr>
          <p:spPr bwMode="auto">
            <a:xfrm>
              <a:off x="2936876" y="33226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5" name="Freeform 3299"/>
            <p:cNvSpPr/>
            <p:nvPr/>
          </p:nvSpPr>
          <p:spPr bwMode="auto">
            <a:xfrm>
              <a:off x="29718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6" name="Freeform 3300"/>
            <p:cNvSpPr/>
            <p:nvPr/>
          </p:nvSpPr>
          <p:spPr bwMode="auto">
            <a:xfrm>
              <a:off x="29718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7" name="Freeform 3301"/>
            <p:cNvSpPr/>
            <p:nvPr/>
          </p:nvSpPr>
          <p:spPr bwMode="auto">
            <a:xfrm>
              <a:off x="2971801" y="3359151"/>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8" name="Freeform 3302"/>
            <p:cNvSpPr/>
            <p:nvPr/>
          </p:nvSpPr>
          <p:spPr bwMode="auto">
            <a:xfrm>
              <a:off x="2971801" y="3359151"/>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09" name="Freeform 3303"/>
            <p:cNvSpPr/>
            <p:nvPr/>
          </p:nvSpPr>
          <p:spPr bwMode="auto">
            <a:xfrm>
              <a:off x="2954338" y="3340101"/>
              <a:ext cx="9525" cy="9525"/>
            </a:xfrm>
            <a:custGeom>
              <a:avLst/>
              <a:gdLst>
                <a:gd name="T0" fmla="*/ 0 w 6"/>
                <a:gd name="T1" fmla="*/ 0 h 6"/>
                <a:gd name="T2" fmla="*/ 0 w 6"/>
                <a:gd name="T3" fmla="*/ 0 h 6"/>
                <a:gd name="T4" fmla="*/ 6 w 6"/>
                <a:gd name="T5" fmla="*/ 6 h 6"/>
                <a:gd name="T6" fmla="*/ 6 w 6"/>
                <a:gd name="T7" fmla="*/ 6 h 6"/>
                <a:gd name="T8" fmla="*/ 6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0"/>
                  </a:lnTo>
                  <a:lnTo>
                    <a:pt x="6" y="6"/>
                  </a:lnTo>
                  <a:lnTo>
                    <a:pt x="6" y="6"/>
                  </a:lnTo>
                  <a:lnTo>
                    <a:pt x="6"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0" name="Freeform 3304"/>
            <p:cNvSpPr/>
            <p:nvPr/>
          </p:nvSpPr>
          <p:spPr bwMode="auto">
            <a:xfrm>
              <a:off x="2954338" y="3340101"/>
              <a:ext cx="9525" cy="9525"/>
            </a:xfrm>
            <a:custGeom>
              <a:avLst/>
              <a:gdLst>
                <a:gd name="T0" fmla="*/ 0 w 6"/>
                <a:gd name="T1" fmla="*/ 0 h 6"/>
                <a:gd name="T2" fmla="*/ 0 w 6"/>
                <a:gd name="T3" fmla="*/ 0 h 6"/>
                <a:gd name="T4" fmla="*/ 6 w 6"/>
                <a:gd name="T5" fmla="*/ 6 h 6"/>
                <a:gd name="T6" fmla="*/ 6 w 6"/>
                <a:gd name="T7" fmla="*/ 6 h 6"/>
                <a:gd name="T8" fmla="*/ 6 w 6"/>
                <a:gd name="T9" fmla="*/ 6 h 6"/>
                <a:gd name="T10" fmla="*/ 0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0" y="0"/>
                  </a:lnTo>
                  <a:lnTo>
                    <a:pt x="6" y="6"/>
                  </a:lnTo>
                  <a:lnTo>
                    <a:pt x="6" y="6"/>
                  </a:lnTo>
                  <a:lnTo>
                    <a:pt x="6"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1" name="Freeform 3305"/>
            <p:cNvSpPr/>
            <p:nvPr/>
          </p:nvSpPr>
          <p:spPr bwMode="auto">
            <a:xfrm>
              <a:off x="29718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2" name="Freeform 3306"/>
            <p:cNvSpPr/>
            <p:nvPr/>
          </p:nvSpPr>
          <p:spPr bwMode="auto">
            <a:xfrm>
              <a:off x="29718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3" name="Freeform 3307"/>
            <p:cNvSpPr/>
            <p:nvPr/>
          </p:nvSpPr>
          <p:spPr bwMode="auto">
            <a:xfrm>
              <a:off x="2981326"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4" name="Freeform 3308"/>
            <p:cNvSpPr/>
            <p:nvPr/>
          </p:nvSpPr>
          <p:spPr bwMode="auto">
            <a:xfrm>
              <a:off x="2981326"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5" name="Freeform 3309"/>
            <p:cNvSpPr/>
            <p:nvPr/>
          </p:nvSpPr>
          <p:spPr bwMode="auto">
            <a:xfrm>
              <a:off x="2981326" y="335915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6" name="Freeform 3310"/>
            <p:cNvSpPr/>
            <p:nvPr/>
          </p:nvSpPr>
          <p:spPr bwMode="auto">
            <a:xfrm>
              <a:off x="2981326" y="335915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7" name="Freeform 3311"/>
            <p:cNvSpPr/>
            <p:nvPr/>
          </p:nvSpPr>
          <p:spPr bwMode="auto">
            <a:xfrm>
              <a:off x="29718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8" name="Freeform 3312"/>
            <p:cNvSpPr/>
            <p:nvPr/>
          </p:nvSpPr>
          <p:spPr bwMode="auto">
            <a:xfrm>
              <a:off x="29718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19" name="Freeform 3313"/>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0" name="Freeform 3314"/>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1" name="Freeform 3315"/>
            <p:cNvSpPr/>
            <p:nvPr/>
          </p:nvSpPr>
          <p:spPr bwMode="auto">
            <a:xfrm>
              <a:off x="2971801"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2" name="Freeform 3316"/>
            <p:cNvSpPr/>
            <p:nvPr/>
          </p:nvSpPr>
          <p:spPr bwMode="auto">
            <a:xfrm>
              <a:off x="2963863" y="3349626"/>
              <a:ext cx="7938" cy="9525"/>
            </a:xfrm>
            <a:custGeom>
              <a:avLst/>
              <a:gdLst>
                <a:gd name="T0" fmla="*/ 0 w 5"/>
                <a:gd name="T1" fmla="*/ 0 h 6"/>
                <a:gd name="T2" fmla="*/ 5 w 5"/>
                <a:gd name="T3" fmla="*/ 0 h 6"/>
                <a:gd name="T4" fmla="*/ 5 w 5"/>
                <a:gd name="T5" fmla="*/ 0 h 6"/>
                <a:gd name="T6" fmla="*/ 5 w 5"/>
                <a:gd name="T7" fmla="*/ 6 h 6"/>
                <a:gd name="T8" fmla="*/ 5 w 5"/>
                <a:gd name="T9" fmla="*/ 6 h 6"/>
                <a:gd name="T10" fmla="*/ 0 w 5"/>
                <a:gd name="T11" fmla="*/ 0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5" y="0"/>
                  </a:lnTo>
                  <a:lnTo>
                    <a:pt x="5" y="0"/>
                  </a:lnTo>
                  <a:lnTo>
                    <a:pt x="5" y="6"/>
                  </a:lnTo>
                  <a:lnTo>
                    <a:pt x="5"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3" name="Freeform 3317"/>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4" name="Freeform 3318"/>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5" name="Freeform 3319"/>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6" name="Freeform 3320"/>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7" name="Freeform 3321"/>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8" name="Freeform 3322"/>
            <p:cNvSpPr/>
            <p:nvPr/>
          </p:nvSpPr>
          <p:spPr bwMode="auto">
            <a:xfrm>
              <a:off x="296386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29" name="Freeform 3323"/>
            <p:cNvSpPr/>
            <p:nvPr/>
          </p:nvSpPr>
          <p:spPr bwMode="auto">
            <a:xfrm>
              <a:off x="3025776"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0" name="Freeform 3324"/>
            <p:cNvSpPr/>
            <p:nvPr/>
          </p:nvSpPr>
          <p:spPr bwMode="auto">
            <a:xfrm>
              <a:off x="3025776"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1" name="Freeform 3325"/>
            <p:cNvSpPr/>
            <p:nvPr/>
          </p:nvSpPr>
          <p:spPr bwMode="auto">
            <a:xfrm>
              <a:off x="2998788"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2" name="Freeform 3326"/>
            <p:cNvSpPr/>
            <p:nvPr/>
          </p:nvSpPr>
          <p:spPr bwMode="auto">
            <a:xfrm>
              <a:off x="2998788"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3" name="Freeform 3327"/>
            <p:cNvSpPr/>
            <p:nvPr/>
          </p:nvSpPr>
          <p:spPr bwMode="auto">
            <a:xfrm>
              <a:off x="2989263"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4" name="Freeform 3328"/>
            <p:cNvSpPr/>
            <p:nvPr/>
          </p:nvSpPr>
          <p:spPr bwMode="auto">
            <a:xfrm>
              <a:off x="2989263"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5" name="Freeform 3329"/>
            <p:cNvSpPr/>
            <p:nvPr/>
          </p:nvSpPr>
          <p:spPr bwMode="auto">
            <a:xfrm>
              <a:off x="2981326" y="3384551"/>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6" name="Freeform 3330"/>
            <p:cNvSpPr/>
            <p:nvPr/>
          </p:nvSpPr>
          <p:spPr bwMode="auto">
            <a:xfrm>
              <a:off x="2981326" y="3384551"/>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7" name="Freeform 3331"/>
            <p:cNvSpPr/>
            <p:nvPr/>
          </p:nvSpPr>
          <p:spPr bwMode="auto">
            <a:xfrm>
              <a:off x="2989263" y="338455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8" name="Freeform 3332"/>
            <p:cNvSpPr/>
            <p:nvPr/>
          </p:nvSpPr>
          <p:spPr bwMode="auto">
            <a:xfrm>
              <a:off x="2989263" y="338455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39" name="Freeform 3333"/>
            <p:cNvSpPr/>
            <p:nvPr/>
          </p:nvSpPr>
          <p:spPr bwMode="auto">
            <a:xfrm>
              <a:off x="2989263" y="3394076"/>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0" name="Freeform 3334"/>
            <p:cNvSpPr/>
            <p:nvPr/>
          </p:nvSpPr>
          <p:spPr bwMode="auto">
            <a:xfrm>
              <a:off x="2989263" y="3394076"/>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1" name="Freeform 3335"/>
            <p:cNvSpPr/>
            <p:nvPr/>
          </p:nvSpPr>
          <p:spPr bwMode="auto">
            <a:xfrm>
              <a:off x="2989263"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2" name="Freeform 3336"/>
            <p:cNvSpPr/>
            <p:nvPr/>
          </p:nvSpPr>
          <p:spPr bwMode="auto">
            <a:xfrm>
              <a:off x="2989263"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3" name="Freeform 3337"/>
            <p:cNvSpPr/>
            <p:nvPr/>
          </p:nvSpPr>
          <p:spPr bwMode="auto">
            <a:xfrm>
              <a:off x="2989263"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4" name="Freeform 3338"/>
            <p:cNvSpPr/>
            <p:nvPr/>
          </p:nvSpPr>
          <p:spPr bwMode="auto">
            <a:xfrm>
              <a:off x="2989263"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5" name="Freeform 3339"/>
            <p:cNvSpPr/>
            <p:nvPr/>
          </p:nvSpPr>
          <p:spPr bwMode="auto">
            <a:xfrm>
              <a:off x="29718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6" name="Freeform 3340"/>
            <p:cNvSpPr/>
            <p:nvPr/>
          </p:nvSpPr>
          <p:spPr bwMode="auto">
            <a:xfrm>
              <a:off x="29718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7" name="Freeform 3341"/>
            <p:cNvSpPr/>
            <p:nvPr/>
          </p:nvSpPr>
          <p:spPr bwMode="auto">
            <a:xfrm>
              <a:off x="298132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8" name="Freeform 3342"/>
            <p:cNvSpPr/>
            <p:nvPr/>
          </p:nvSpPr>
          <p:spPr bwMode="auto">
            <a:xfrm>
              <a:off x="2981326" y="3376613"/>
              <a:ext cx="0" cy="7938"/>
            </a:xfrm>
            <a:custGeom>
              <a:avLst/>
              <a:gdLst>
                <a:gd name="T0" fmla="*/ 5 h 5"/>
                <a:gd name="T1" fmla="*/ 0 h 5"/>
                <a:gd name="T2" fmla="*/ 5 h 5"/>
                <a:gd name="T3" fmla="*/ 5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0"/>
                  </a:lnTo>
                  <a:lnTo>
                    <a:pt x="0" y="5"/>
                  </a:lnTo>
                  <a:lnTo>
                    <a:pt x="0" y="5"/>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49" name="Freeform 3343"/>
            <p:cNvSpPr/>
            <p:nvPr/>
          </p:nvSpPr>
          <p:spPr bwMode="auto">
            <a:xfrm>
              <a:off x="298132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0" name="Freeform 3344"/>
            <p:cNvSpPr/>
            <p:nvPr/>
          </p:nvSpPr>
          <p:spPr bwMode="auto">
            <a:xfrm>
              <a:off x="298132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1" name="Freeform 3345"/>
            <p:cNvSpPr/>
            <p:nvPr/>
          </p:nvSpPr>
          <p:spPr bwMode="auto">
            <a:xfrm>
              <a:off x="29718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2" name="Freeform 3346"/>
            <p:cNvSpPr/>
            <p:nvPr/>
          </p:nvSpPr>
          <p:spPr bwMode="auto">
            <a:xfrm>
              <a:off x="29718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3" name="Freeform 3347"/>
            <p:cNvSpPr/>
            <p:nvPr/>
          </p:nvSpPr>
          <p:spPr bwMode="auto">
            <a:xfrm>
              <a:off x="298132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4" name="Freeform 3348"/>
            <p:cNvSpPr/>
            <p:nvPr/>
          </p:nvSpPr>
          <p:spPr bwMode="auto">
            <a:xfrm>
              <a:off x="298132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5" name="Freeform 3349"/>
            <p:cNvSpPr/>
            <p:nvPr/>
          </p:nvSpPr>
          <p:spPr bwMode="auto">
            <a:xfrm>
              <a:off x="298132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6" name="Freeform 3350"/>
            <p:cNvSpPr/>
            <p:nvPr/>
          </p:nvSpPr>
          <p:spPr bwMode="auto">
            <a:xfrm>
              <a:off x="298132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7" name="Freeform 3351"/>
            <p:cNvSpPr/>
            <p:nvPr/>
          </p:nvSpPr>
          <p:spPr bwMode="auto">
            <a:xfrm>
              <a:off x="3008313" y="3411538"/>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8" name="Freeform 3352"/>
            <p:cNvSpPr/>
            <p:nvPr/>
          </p:nvSpPr>
          <p:spPr bwMode="auto">
            <a:xfrm>
              <a:off x="3008313" y="3411538"/>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59" name="Freeform 3353"/>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0" name="Freeform 3354"/>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1" name="Freeform 3355"/>
            <p:cNvSpPr/>
            <p:nvPr/>
          </p:nvSpPr>
          <p:spPr bwMode="auto">
            <a:xfrm>
              <a:off x="2998788" y="3394076"/>
              <a:ext cx="0" cy="7938"/>
            </a:xfrm>
            <a:custGeom>
              <a:avLst/>
              <a:gdLst>
                <a:gd name="T0" fmla="*/ 0 h 5"/>
                <a:gd name="T1" fmla="*/ 5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5"/>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2" name="Freeform 3356"/>
            <p:cNvSpPr/>
            <p:nvPr/>
          </p:nvSpPr>
          <p:spPr bwMode="auto">
            <a:xfrm>
              <a:off x="2998788" y="3394076"/>
              <a:ext cx="0" cy="7938"/>
            </a:xfrm>
            <a:custGeom>
              <a:avLst/>
              <a:gdLst>
                <a:gd name="T0" fmla="*/ 0 h 5"/>
                <a:gd name="T1" fmla="*/ 0 h 5"/>
                <a:gd name="T2" fmla="*/ 5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3" name="Freeform 3357"/>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4" name="Freeform 3358"/>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5" name="Freeform 3359"/>
            <p:cNvSpPr/>
            <p:nvPr/>
          </p:nvSpPr>
          <p:spPr bwMode="auto">
            <a:xfrm>
              <a:off x="3016251" y="341153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6" name="Freeform 3360"/>
            <p:cNvSpPr/>
            <p:nvPr/>
          </p:nvSpPr>
          <p:spPr bwMode="auto">
            <a:xfrm>
              <a:off x="3016251" y="3411538"/>
              <a:ext cx="0" cy="7938"/>
            </a:xfrm>
            <a:custGeom>
              <a:avLst/>
              <a:gdLst>
                <a:gd name="T0" fmla="*/ 0 h 5"/>
                <a:gd name="T1" fmla="*/ 0 h 5"/>
                <a:gd name="T2" fmla="*/ 5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7" name="Freeform 3361"/>
            <p:cNvSpPr/>
            <p:nvPr/>
          </p:nvSpPr>
          <p:spPr bwMode="auto">
            <a:xfrm>
              <a:off x="3016251" y="3419476"/>
              <a:ext cx="9525" cy="0"/>
            </a:xfrm>
            <a:custGeom>
              <a:avLst/>
              <a:gdLst>
                <a:gd name="T0" fmla="*/ 0 w 6"/>
                <a:gd name="T1" fmla="*/ 0 w 6"/>
                <a:gd name="T2" fmla="*/ 6 w 6"/>
                <a:gd name="T3" fmla="*/ 6 w 6"/>
                <a:gd name="T4" fmla="*/ 6 w 6"/>
                <a:gd name="T5" fmla="*/ 6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8" name="Freeform 3362"/>
            <p:cNvSpPr/>
            <p:nvPr/>
          </p:nvSpPr>
          <p:spPr bwMode="auto">
            <a:xfrm>
              <a:off x="3016251" y="3419476"/>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69" name="Freeform 3363"/>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0" name="Freeform 3364"/>
            <p:cNvSpPr/>
            <p:nvPr/>
          </p:nvSpPr>
          <p:spPr bwMode="auto">
            <a:xfrm>
              <a:off x="301625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1" name="Freeform 3365"/>
            <p:cNvSpPr/>
            <p:nvPr/>
          </p:nvSpPr>
          <p:spPr bwMode="auto">
            <a:xfrm>
              <a:off x="3008313"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2" name="Freeform 3366"/>
            <p:cNvSpPr/>
            <p:nvPr/>
          </p:nvSpPr>
          <p:spPr bwMode="auto">
            <a:xfrm>
              <a:off x="3008313"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3" name="Freeform 3367"/>
            <p:cNvSpPr/>
            <p:nvPr/>
          </p:nvSpPr>
          <p:spPr bwMode="auto">
            <a:xfrm>
              <a:off x="299878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4" name="Freeform 3368"/>
            <p:cNvSpPr/>
            <p:nvPr/>
          </p:nvSpPr>
          <p:spPr bwMode="auto">
            <a:xfrm>
              <a:off x="2998788" y="3402013"/>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5" name="Freeform 3369"/>
            <p:cNvSpPr/>
            <p:nvPr/>
          </p:nvSpPr>
          <p:spPr bwMode="auto">
            <a:xfrm>
              <a:off x="299878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6" name="Freeform 3370"/>
            <p:cNvSpPr/>
            <p:nvPr/>
          </p:nvSpPr>
          <p:spPr bwMode="auto">
            <a:xfrm>
              <a:off x="299878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7" name="Freeform 3371"/>
            <p:cNvSpPr/>
            <p:nvPr/>
          </p:nvSpPr>
          <p:spPr bwMode="auto">
            <a:xfrm>
              <a:off x="300831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8" name="Freeform 3372"/>
            <p:cNvSpPr/>
            <p:nvPr/>
          </p:nvSpPr>
          <p:spPr bwMode="auto">
            <a:xfrm>
              <a:off x="300831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79" name="Freeform 3373"/>
            <p:cNvSpPr/>
            <p:nvPr/>
          </p:nvSpPr>
          <p:spPr bwMode="auto">
            <a:xfrm>
              <a:off x="3008313"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0" name="Freeform 3374"/>
            <p:cNvSpPr/>
            <p:nvPr/>
          </p:nvSpPr>
          <p:spPr bwMode="auto">
            <a:xfrm>
              <a:off x="3008313"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1" name="Freeform 3375"/>
            <p:cNvSpPr/>
            <p:nvPr/>
          </p:nvSpPr>
          <p:spPr bwMode="auto">
            <a:xfrm>
              <a:off x="3008313" y="3402013"/>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2" name="Freeform 3376"/>
            <p:cNvSpPr/>
            <p:nvPr/>
          </p:nvSpPr>
          <p:spPr bwMode="auto">
            <a:xfrm>
              <a:off x="3008313" y="3402013"/>
              <a:ext cx="0" cy="9525"/>
            </a:xfrm>
            <a:custGeom>
              <a:avLst/>
              <a:gdLst>
                <a:gd name="T0" fmla="*/ 0 h 6"/>
                <a:gd name="T1" fmla="*/ 0 h 6"/>
                <a:gd name="T2" fmla="*/ 0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3" name="Freeform 3377"/>
            <p:cNvSpPr/>
            <p:nvPr/>
          </p:nvSpPr>
          <p:spPr bwMode="auto">
            <a:xfrm>
              <a:off x="2963863" y="3376613"/>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4" name="Freeform 3378"/>
            <p:cNvSpPr/>
            <p:nvPr/>
          </p:nvSpPr>
          <p:spPr bwMode="auto">
            <a:xfrm>
              <a:off x="2963863" y="3376613"/>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5" name="Freeform 3379"/>
            <p:cNvSpPr/>
            <p:nvPr/>
          </p:nvSpPr>
          <p:spPr bwMode="auto">
            <a:xfrm>
              <a:off x="293687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6" name="Freeform 3380"/>
            <p:cNvSpPr/>
            <p:nvPr/>
          </p:nvSpPr>
          <p:spPr bwMode="auto">
            <a:xfrm>
              <a:off x="293687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7" name="Freeform 3381"/>
            <p:cNvSpPr/>
            <p:nvPr/>
          </p:nvSpPr>
          <p:spPr bwMode="auto">
            <a:xfrm>
              <a:off x="293687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8" name="Freeform 3382"/>
            <p:cNvSpPr/>
            <p:nvPr/>
          </p:nvSpPr>
          <p:spPr bwMode="auto">
            <a:xfrm>
              <a:off x="293687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89" name="Freeform 3383"/>
            <p:cNvSpPr/>
            <p:nvPr/>
          </p:nvSpPr>
          <p:spPr bwMode="auto">
            <a:xfrm>
              <a:off x="293687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0" name="Freeform 3384"/>
            <p:cNvSpPr/>
            <p:nvPr/>
          </p:nvSpPr>
          <p:spPr bwMode="auto">
            <a:xfrm>
              <a:off x="2936876"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1" name="Freeform 3385"/>
            <p:cNvSpPr/>
            <p:nvPr/>
          </p:nvSpPr>
          <p:spPr bwMode="auto">
            <a:xfrm>
              <a:off x="2936876"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2" name="Freeform 3386"/>
            <p:cNvSpPr/>
            <p:nvPr/>
          </p:nvSpPr>
          <p:spPr bwMode="auto">
            <a:xfrm>
              <a:off x="2936876" y="3340101"/>
              <a:ext cx="0" cy="9525"/>
            </a:xfrm>
            <a:custGeom>
              <a:avLst/>
              <a:gdLst>
                <a:gd name="T0" fmla="*/ 0 h 6"/>
                <a:gd name="T1" fmla="*/ 0 h 6"/>
                <a:gd name="T2" fmla="*/ 0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3" name="Freeform 3387"/>
            <p:cNvSpPr/>
            <p:nvPr/>
          </p:nvSpPr>
          <p:spPr bwMode="auto">
            <a:xfrm>
              <a:off x="2936876" y="3349626"/>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4" name="Freeform 3388"/>
            <p:cNvSpPr/>
            <p:nvPr/>
          </p:nvSpPr>
          <p:spPr bwMode="auto">
            <a:xfrm>
              <a:off x="2936876" y="3349626"/>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5" name="Freeform 3389"/>
            <p:cNvSpPr/>
            <p:nvPr/>
          </p:nvSpPr>
          <p:spPr bwMode="auto">
            <a:xfrm>
              <a:off x="2946401"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6" name="Freeform 3390"/>
            <p:cNvSpPr/>
            <p:nvPr/>
          </p:nvSpPr>
          <p:spPr bwMode="auto">
            <a:xfrm>
              <a:off x="2946401"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7" name="Freeform 3391"/>
            <p:cNvSpPr/>
            <p:nvPr/>
          </p:nvSpPr>
          <p:spPr bwMode="auto">
            <a:xfrm>
              <a:off x="29289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8" name="Freeform 3392"/>
            <p:cNvSpPr/>
            <p:nvPr/>
          </p:nvSpPr>
          <p:spPr bwMode="auto">
            <a:xfrm>
              <a:off x="29289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399" name="Freeform 3393"/>
            <p:cNvSpPr/>
            <p:nvPr/>
          </p:nvSpPr>
          <p:spPr bwMode="auto">
            <a:xfrm>
              <a:off x="2928938" y="3340101"/>
              <a:ext cx="7938" cy="0"/>
            </a:xfrm>
            <a:custGeom>
              <a:avLst/>
              <a:gdLst>
                <a:gd name="T0" fmla="*/ 0 w 5"/>
                <a:gd name="T1" fmla="*/ 0 w 5"/>
                <a:gd name="T2" fmla="*/ 0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0"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0" name="Freeform 3394"/>
            <p:cNvSpPr/>
            <p:nvPr/>
          </p:nvSpPr>
          <p:spPr bwMode="auto">
            <a:xfrm>
              <a:off x="2928938" y="3340101"/>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1" name="Freeform 3395"/>
            <p:cNvSpPr/>
            <p:nvPr/>
          </p:nvSpPr>
          <p:spPr bwMode="auto">
            <a:xfrm>
              <a:off x="2946401" y="334962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2" name="Freeform 3396"/>
            <p:cNvSpPr/>
            <p:nvPr/>
          </p:nvSpPr>
          <p:spPr bwMode="auto">
            <a:xfrm>
              <a:off x="2946401" y="3349626"/>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3" name="Freeform 3397"/>
            <p:cNvSpPr/>
            <p:nvPr/>
          </p:nvSpPr>
          <p:spPr bwMode="auto">
            <a:xfrm>
              <a:off x="2928938" y="3332163"/>
              <a:ext cx="0" cy="7938"/>
            </a:xfrm>
            <a:custGeom>
              <a:avLst/>
              <a:gdLst>
                <a:gd name="T0" fmla="*/ 5 h 5"/>
                <a:gd name="T1" fmla="*/ 5 h 5"/>
                <a:gd name="T2" fmla="*/ 5 h 5"/>
                <a:gd name="T3" fmla="*/ 5 h 5"/>
                <a:gd name="T4" fmla="*/ 0 h 5"/>
                <a:gd name="T5" fmla="*/ 5 h 5"/>
              </a:gdLst>
              <a:ahLst/>
              <a:cxnLst>
                <a:cxn ang="0">
                  <a:pos x="0" y="T0"/>
                </a:cxn>
                <a:cxn ang="0">
                  <a:pos x="0" y="T1"/>
                </a:cxn>
                <a:cxn ang="0">
                  <a:pos x="0" y="T2"/>
                </a:cxn>
                <a:cxn ang="0">
                  <a:pos x="0" y="T3"/>
                </a:cxn>
                <a:cxn ang="0">
                  <a:pos x="0" y="T4"/>
                </a:cxn>
                <a:cxn ang="0">
                  <a:pos x="0" y="T5"/>
                </a:cxn>
              </a:cxnLst>
              <a:rect l="0" t="0" r="r" b="b"/>
              <a:pathLst>
                <a:path h="5">
                  <a:moveTo>
                    <a:pt x="0" y="5"/>
                  </a:moveTo>
                  <a:lnTo>
                    <a:pt x="0" y="5"/>
                  </a:lnTo>
                  <a:lnTo>
                    <a:pt x="0" y="5"/>
                  </a:lnTo>
                  <a:lnTo>
                    <a:pt x="0" y="5"/>
                  </a:lnTo>
                  <a:lnTo>
                    <a:pt x="0" y="0"/>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4" name="Freeform 3398"/>
            <p:cNvSpPr/>
            <p:nvPr/>
          </p:nvSpPr>
          <p:spPr bwMode="auto">
            <a:xfrm>
              <a:off x="2928938" y="3332163"/>
              <a:ext cx="0" cy="7938"/>
            </a:xfrm>
            <a:custGeom>
              <a:avLst/>
              <a:gdLst>
                <a:gd name="T0" fmla="*/ 5 h 5"/>
                <a:gd name="T1" fmla="*/ 0 h 5"/>
                <a:gd name="T2" fmla="*/ 5 h 5"/>
                <a:gd name="T3" fmla="*/ 5 h 5"/>
                <a:gd name="T4" fmla="*/ 5 h 5"/>
                <a:gd name="T5" fmla="*/ 5 h 5"/>
              </a:gdLst>
              <a:ahLst/>
              <a:cxnLst>
                <a:cxn ang="0">
                  <a:pos x="0" y="T0"/>
                </a:cxn>
                <a:cxn ang="0">
                  <a:pos x="0" y="T1"/>
                </a:cxn>
                <a:cxn ang="0">
                  <a:pos x="0" y="T2"/>
                </a:cxn>
                <a:cxn ang="0">
                  <a:pos x="0" y="T3"/>
                </a:cxn>
                <a:cxn ang="0">
                  <a:pos x="0" y="T4"/>
                </a:cxn>
                <a:cxn ang="0">
                  <a:pos x="0" y="T5"/>
                </a:cxn>
              </a:cxnLst>
              <a:rect l="0" t="0" r="r" b="b"/>
              <a:pathLst>
                <a:path h="5">
                  <a:moveTo>
                    <a:pt x="0" y="5"/>
                  </a:moveTo>
                  <a:lnTo>
                    <a:pt x="0" y="0"/>
                  </a:lnTo>
                  <a:lnTo>
                    <a:pt x="0" y="5"/>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5" name="Freeform 3399"/>
            <p:cNvSpPr/>
            <p:nvPr/>
          </p:nvSpPr>
          <p:spPr bwMode="auto">
            <a:xfrm>
              <a:off x="29289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6" name="Freeform 3400"/>
            <p:cNvSpPr/>
            <p:nvPr/>
          </p:nvSpPr>
          <p:spPr bwMode="auto">
            <a:xfrm>
              <a:off x="29289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7" name="Freeform 3401"/>
            <p:cNvSpPr/>
            <p:nvPr/>
          </p:nvSpPr>
          <p:spPr bwMode="auto">
            <a:xfrm>
              <a:off x="29289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8" name="Freeform 3402"/>
            <p:cNvSpPr/>
            <p:nvPr/>
          </p:nvSpPr>
          <p:spPr bwMode="auto">
            <a:xfrm>
              <a:off x="292893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09" name="Freeform 3403"/>
            <p:cNvSpPr/>
            <p:nvPr/>
          </p:nvSpPr>
          <p:spPr bwMode="auto">
            <a:xfrm>
              <a:off x="29464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0" name="Freeform 3404"/>
            <p:cNvSpPr/>
            <p:nvPr/>
          </p:nvSpPr>
          <p:spPr bwMode="auto">
            <a:xfrm>
              <a:off x="29464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1" name="Freeform 3405"/>
            <p:cNvSpPr/>
            <p:nvPr/>
          </p:nvSpPr>
          <p:spPr bwMode="auto">
            <a:xfrm>
              <a:off x="29638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2" name="Freeform 3406"/>
            <p:cNvSpPr/>
            <p:nvPr/>
          </p:nvSpPr>
          <p:spPr bwMode="auto">
            <a:xfrm>
              <a:off x="29638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3" name="Freeform 3407"/>
            <p:cNvSpPr/>
            <p:nvPr/>
          </p:nvSpPr>
          <p:spPr bwMode="auto">
            <a:xfrm>
              <a:off x="29638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4" name="Freeform 3408"/>
            <p:cNvSpPr/>
            <p:nvPr/>
          </p:nvSpPr>
          <p:spPr bwMode="auto">
            <a:xfrm>
              <a:off x="29638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5" name="Freeform 3409"/>
            <p:cNvSpPr/>
            <p:nvPr/>
          </p:nvSpPr>
          <p:spPr bwMode="auto">
            <a:xfrm>
              <a:off x="2954338" y="336708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6" name="Freeform 3410"/>
            <p:cNvSpPr/>
            <p:nvPr/>
          </p:nvSpPr>
          <p:spPr bwMode="auto">
            <a:xfrm>
              <a:off x="2954338" y="336708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7" name="Freeform 3411"/>
            <p:cNvSpPr/>
            <p:nvPr/>
          </p:nvSpPr>
          <p:spPr bwMode="auto">
            <a:xfrm>
              <a:off x="29638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8" name="Freeform 3412"/>
            <p:cNvSpPr/>
            <p:nvPr/>
          </p:nvSpPr>
          <p:spPr bwMode="auto">
            <a:xfrm>
              <a:off x="2963863"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19" name="Freeform 3413"/>
            <p:cNvSpPr/>
            <p:nvPr/>
          </p:nvSpPr>
          <p:spPr bwMode="auto">
            <a:xfrm>
              <a:off x="2963863" y="33670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0" name="Freeform 3414"/>
            <p:cNvSpPr/>
            <p:nvPr/>
          </p:nvSpPr>
          <p:spPr bwMode="auto">
            <a:xfrm>
              <a:off x="2963863" y="33670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1" name="Freeform 3415"/>
            <p:cNvSpPr/>
            <p:nvPr/>
          </p:nvSpPr>
          <p:spPr bwMode="auto">
            <a:xfrm>
              <a:off x="29718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2" name="Freeform 3416"/>
            <p:cNvSpPr/>
            <p:nvPr/>
          </p:nvSpPr>
          <p:spPr bwMode="auto">
            <a:xfrm>
              <a:off x="29718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3" name="Freeform 3417"/>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4" name="Freeform 3418"/>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5" name="Freeform 3419"/>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6" name="Freeform 3420"/>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7" name="Freeform 3422"/>
            <p:cNvSpPr/>
            <p:nvPr/>
          </p:nvSpPr>
          <p:spPr bwMode="auto">
            <a:xfrm>
              <a:off x="2954338"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8" name="Freeform 3423"/>
            <p:cNvSpPr/>
            <p:nvPr/>
          </p:nvSpPr>
          <p:spPr bwMode="auto">
            <a:xfrm>
              <a:off x="2954338"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29" name="Freeform 3424"/>
            <p:cNvSpPr/>
            <p:nvPr/>
          </p:nvSpPr>
          <p:spPr bwMode="auto">
            <a:xfrm>
              <a:off x="29464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0" name="Freeform 3425"/>
            <p:cNvSpPr/>
            <p:nvPr/>
          </p:nvSpPr>
          <p:spPr bwMode="auto">
            <a:xfrm>
              <a:off x="2946401"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1" name="Freeform 3426"/>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2" name="Freeform 3427"/>
            <p:cNvSpPr/>
            <p:nvPr/>
          </p:nvSpPr>
          <p:spPr bwMode="auto">
            <a:xfrm>
              <a:off x="29543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3" name="Freeform 3428"/>
            <p:cNvSpPr/>
            <p:nvPr/>
          </p:nvSpPr>
          <p:spPr bwMode="auto">
            <a:xfrm>
              <a:off x="29718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4" name="Freeform 3429"/>
            <p:cNvSpPr/>
            <p:nvPr/>
          </p:nvSpPr>
          <p:spPr bwMode="auto">
            <a:xfrm>
              <a:off x="29718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5" name="Freeform 3430"/>
            <p:cNvSpPr/>
            <p:nvPr/>
          </p:nvSpPr>
          <p:spPr bwMode="auto">
            <a:xfrm>
              <a:off x="2936876" y="3367088"/>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6" name="Freeform 3431"/>
            <p:cNvSpPr/>
            <p:nvPr/>
          </p:nvSpPr>
          <p:spPr bwMode="auto">
            <a:xfrm>
              <a:off x="2936876" y="3367088"/>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7" name="Freeform 3432"/>
            <p:cNvSpPr/>
            <p:nvPr/>
          </p:nvSpPr>
          <p:spPr bwMode="auto">
            <a:xfrm>
              <a:off x="29368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8" name="Freeform 3433"/>
            <p:cNvSpPr/>
            <p:nvPr/>
          </p:nvSpPr>
          <p:spPr bwMode="auto">
            <a:xfrm>
              <a:off x="29368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39" name="Freeform 3434"/>
            <p:cNvSpPr/>
            <p:nvPr/>
          </p:nvSpPr>
          <p:spPr bwMode="auto">
            <a:xfrm>
              <a:off x="29464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0" name="Freeform 3435"/>
            <p:cNvSpPr/>
            <p:nvPr/>
          </p:nvSpPr>
          <p:spPr bwMode="auto">
            <a:xfrm>
              <a:off x="2946401" y="3367088"/>
              <a:ext cx="0" cy="9525"/>
            </a:xfrm>
            <a:custGeom>
              <a:avLst/>
              <a:gdLst>
                <a:gd name="T0" fmla="*/ 6 h 6"/>
                <a:gd name="T1" fmla="*/ 0 h 6"/>
                <a:gd name="T2" fmla="*/ 6 h 6"/>
                <a:gd name="T3" fmla="*/ 6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6"/>
                  </a:lnTo>
                  <a:lnTo>
                    <a:pt x="0" y="6"/>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1" name="Freeform 3436"/>
            <p:cNvSpPr/>
            <p:nvPr/>
          </p:nvSpPr>
          <p:spPr bwMode="auto">
            <a:xfrm>
              <a:off x="29368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2" name="Freeform 3437"/>
            <p:cNvSpPr/>
            <p:nvPr/>
          </p:nvSpPr>
          <p:spPr bwMode="auto">
            <a:xfrm>
              <a:off x="29368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3" name="Freeform 3438"/>
            <p:cNvSpPr/>
            <p:nvPr/>
          </p:nvSpPr>
          <p:spPr bwMode="auto">
            <a:xfrm>
              <a:off x="29368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4" name="Freeform 3439"/>
            <p:cNvSpPr/>
            <p:nvPr/>
          </p:nvSpPr>
          <p:spPr bwMode="auto">
            <a:xfrm>
              <a:off x="29368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5" name="Freeform 3440"/>
            <p:cNvSpPr/>
            <p:nvPr/>
          </p:nvSpPr>
          <p:spPr bwMode="auto">
            <a:xfrm>
              <a:off x="29368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6" name="Freeform 3441"/>
            <p:cNvSpPr/>
            <p:nvPr/>
          </p:nvSpPr>
          <p:spPr bwMode="auto">
            <a:xfrm>
              <a:off x="2936876" y="336708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7" name="Freeform 3442"/>
            <p:cNvSpPr/>
            <p:nvPr/>
          </p:nvSpPr>
          <p:spPr bwMode="auto">
            <a:xfrm>
              <a:off x="2954338" y="3376613"/>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8" name="Freeform 3443"/>
            <p:cNvSpPr/>
            <p:nvPr/>
          </p:nvSpPr>
          <p:spPr bwMode="auto">
            <a:xfrm>
              <a:off x="2954338" y="3376613"/>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49" name="Freeform 3444"/>
            <p:cNvSpPr/>
            <p:nvPr/>
          </p:nvSpPr>
          <p:spPr bwMode="auto">
            <a:xfrm>
              <a:off x="29464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0" name="Freeform 3445"/>
            <p:cNvSpPr/>
            <p:nvPr/>
          </p:nvSpPr>
          <p:spPr bwMode="auto">
            <a:xfrm>
              <a:off x="29464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1" name="Freeform 3446"/>
            <p:cNvSpPr/>
            <p:nvPr/>
          </p:nvSpPr>
          <p:spPr bwMode="auto">
            <a:xfrm>
              <a:off x="2946401" y="3376613"/>
              <a:ext cx="7938"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2" name="Freeform 3447"/>
            <p:cNvSpPr/>
            <p:nvPr/>
          </p:nvSpPr>
          <p:spPr bwMode="auto">
            <a:xfrm>
              <a:off x="2946401" y="3376613"/>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3" name="Freeform 3448"/>
            <p:cNvSpPr/>
            <p:nvPr/>
          </p:nvSpPr>
          <p:spPr bwMode="auto">
            <a:xfrm>
              <a:off x="29464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4" name="Freeform 3449"/>
            <p:cNvSpPr/>
            <p:nvPr/>
          </p:nvSpPr>
          <p:spPr bwMode="auto">
            <a:xfrm>
              <a:off x="29464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5" name="Freeform 3450"/>
            <p:cNvSpPr/>
            <p:nvPr/>
          </p:nvSpPr>
          <p:spPr bwMode="auto">
            <a:xfrm>
              <a:off x="29464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6" name="Freeform 3451"/>
            <p:cNvSpPr/>
            <p:nvPr/>
          </p:nvSpPr>
          <p:spPr bwMode="auto">
            <a:xfrm>
              <a:off x="2946401"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7" name="Freeform 3452"/>
            <p:cNvSpPr/>
            <p:nvPr/>
          </p:nvSpPr>
          <p:spPr bwMode="auto">
            <a:xfrm>
              <a:off x="29289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8" name="Freeform 3453"/>
            <p:cNvSpPr/>
            <p:nvPr/>
          </p:nvSpPr>
          <p:spPr bwMode="auto">
            <a:xfrm>
              <a:off x="29289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59" name="Freeform 3454"/>
            <p:cNvSpPr/>
            <p:nvPr/>
          </p:nvSpPr>
          <p:spPr bwMode="auto">
            <a:xfrm>
              <a:off x="291941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0" name="Freeform 3455"/>
            <p:cNvSpPr/>
            <p:nvPr/>
          </p:nvSpPr>
          <p:spPr bwMode="auto">
            <a:xfrm>
              <a:off x="291941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1" name="Freeform 3456"/>
            <p:cNvSpPr/>
            <p:nvPr/>
          </p:nvSpPr>
          <p:spPr bwMode="auto">
            <a:xfrm>
              <a:off x="2909888" y="3349626"/>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2" name="Freeform 3457"/>
            <p:cNvSpPr/>
            <p:nvPr/>
          </p:nvSpPr>
          <p:spPr bwMode="auto">
            <a:xfrm>
              <a:off x="2909888" y="3349626"/>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3" name="Freeform 3458"/>
            <p:cNvSpPr/>
            <p:nvPr/>
          </p:nvSpPr>
          <p:spPr bwMode="auto">
            <a:xfrm>
              <a:off x="2909888" y="334010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4" name="Freeform 3459"/>
            <p:cNvSpPr/>
            <p:nvPr/>
          </p:nvSpPr>
          <p:spPr bwMode="auto">
            <a:xfrm>
              <a:off x="2909888" y="3340101"/>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5" name="Freeform 3460"/>
            <p:cNvSpPr/>
            <p:nvPr/>
          </p:nvSpPr>
          <p:spPr bwMode="auto">
            <a:xfrm>
              <a:off x="291941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6" name="Freeform 3461"/>
            <p:cNvSpPr/>
            <p:nvPr/>
          </p:nvSpPr>
          <p:spPr bwMode="auto">
            <a:xfrm>
              <a:off x="291941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7" name="Freeform 3462"/>
            <p:cNvSpPr/>
            <p:nvPr/>
          </p:nvSpPr>
          <p:spPr bwMode="auto">
            <a:xfrm>
              <a:off x="2909888"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8" name="Freeform 3463"/>
            <p:cNvSpPr/>
            <p:nvPr/>
          </p:nvSpPr>
          <p:spPr bwMode="auto">
            <a:xfrm>
              <a:off x="2909888"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69" name="Freeform 3464"/>
            <p:cNvSpPr/>
            <p:nvPr/>
          </p:nvSpPr>
          <p:spPr bwMode="auto">
            <a:xfrm>
              <a:off x="2919413" y="3359151"/>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0" name="Freeform 3465"/>
            <p:cNvSpPr/>
            <p:nvPr/>
          </p:nvSpPr>
          <p:spPr bwMode="auto">
            <a:xfrm>
              <a:off x="2919413" y="3359151"/>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1" name="Freeform 3466"/>
            <p:cNvSpPr/>
            <p:nvPr/>
          </p:nvSpPr>
          <p:spPr bwMode="auto">
            <a:xfrm>
              <a:off x="29289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2" name="Freeform 3467"/>
            <p:cNvSpPr/>
            <p:nvPr/>
          </p:nvSpPr>
          <p:spPr bwMode="auto">
            <a:xfrm>
              <a:off x="29289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3" name="Freeform 3468"/>
            <p:cNvSpPr/>
            <p:nvPr/>
          </p:nvSpPr>
          <p:spPr bwMode="auto">
            <a:xfrm>
              <a:off x="29289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4" name="Freeform 3469"/>
            <p:cNvSpPr/>
            <p:nvPr/>
          </p:nvSpPr>
          <p:spPr bwMode="auto">
            <a:xfrm>
              <a:off x="2928938"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5" name="Freeform 3470"/>
            <p:cNvSpPr/>
            <p:nvPr/>
          </p:nvSpPr>
          <p:spPr bwMode="auto">
            <a:xfrm>
              <a:off x="291941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6" name="Freeform 3471"/>
            <p:cNvSpPr/>
            <p:nvPr/>
          </p:nvSpPr>
          <p:spPr bwMode="auto">
            <a:xfrm>
              <a:off x="2919413" y="33496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7" name="Freeform 3472"/>
            <p:cNvSpPr/>
            <p:nvPr/>
          </p:nvSpPr>
          <p:spPr bwMode="auto">
            <a:xfrm>
              <a:off x="2928938" y="3359151"/>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8" name="Freeform 3473"/>
            <p:cNvSpPr/>
            <p:nvPr/>
          </p:nvSpPr>
          <p:spPr bwMode="auto">
            <a:xfrm>
              <a:off x="2928938" y="3359151"/>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79" name="Freeform 3474"/>
            <p:cNvSpPr/>
            <p:nvPr/>
          </p:nvSpPr>
          <p:spPr bwMode="auto">
            <a:xfrm>
              <a:off x="2919413"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0" name="Freeform 3475"/>
            <p:cNvSpPr/>
            <p:nvPr/>
          </p:nvSpPr>
          <p:spPr bwMode="auto">
            <a:xfrm>
              <a:off x="2919413" y="33591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1" name="Freeform 3476"/>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2" name="Freeform 3477"/>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3" name="Freeform 3478"/>
            <p:cNvSpPr/>
            <p:nvPr/>
          </p:nvSpPr>
          <p:spPr bwMode="auto">
            <a:xfrm>
              <a:off x="29892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4" name="Freeform 3479"/>
            <p:cNvSpPr/>
            <p:nvPr/>
          </p:nvSpPr>
          <p:spPr bwMode="auto">
            <a:xfrm>
              <a:off x="29892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5" name="Freeform 3480"/>
            <p:cNvSpPr/>
            <p:nvPr/>
          </p:nvSpPr>
          <p:spPr bwMode="auto">
            <a:xfrm>
              <a:off x="2981326" y="3402013"/>
              <a:ext cx="7938" cy="9525"/>
            </a:xfrm>
            <a:custGeom>
              <a:avLst/>
              <a:gdLst>
                <a:gd name="T0" fmla="*/ 5 w 5"/>
                <a:gd name="T1" fmla="*/ 6 h 6"/>
                <a:gd name="T2" fmla="*/ 5 w 5"/>
                <a:gd name="T3" fmla="*/ 6 h 6"/>
                <a:gd name="T4" fmla="*/ 0 w 5"/>
                <a:gd name="T5" fmla="*/ 0 h 6"/>
                <a:gd name="T6" fmla="*/ 0 w 5"/>
                <a:gd name="T7" fmla="*/ 0 h 6"/>
                <a:gd name="T8" fmla="*/ 0 w 5"/>
                <a:gd name="T9" fmla="*/ 0 h 6"/>
                <a:gd name="T10" fmla="*/ 0 w 5"/>
                <a:gd name="T11" fmla="*/ 6 h 6"/>
                <a:gd name="T12" fmla="*/ 5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5" y="6"/>
                  </a:moveTo>
                  <a:lnTo>
                    <a:pt x="5" y="6"/>
                  </a:lnTo>
                  <a:lnTo>
                    <a:pt x="0" y="0"/>
                  </a:lnTo>
                  <a:lnTo>
                    <a:pt x="0" y="0"/>
                  </a:lnTo>
                  <a:lnTo>
                    <a:pt x="0" y="0"/>
                  </a:lnTo>
                  <a:lnTo>
                    <a:pt x="0" y="6"/>
                  </a:lnTo>
                  <a:lnTo>
                    <a:pt x="5"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6" name="Freeform 3481"/>
            <p:cNvSpPr/>
            <p:nvPr/>
          </p:nvSpPr>
          <p:spPr bwMode="auto">
            <a:xfrm>
              <a:off x="2981326" y="3402013"/>
              <a:ext cx="7938" cy="9525"/>
            </a:xfrm>
            <a:custGeom>
              <a:avLst/>
              <a:gdLst>
                <a:gd name="T0" fmla="*/ 0 w 5"/>
                <a:gd name="T1" fmla="*/ 0 h 6"/>
                <a:gd name="T2" fmla="*/ 0 w 5"/>
                <a:gd name="T3" fmla="*/ 0 h 6"/>
                <a:gd name="T4" fmla="*/ 5 w 5"/>
                <a:gd name="T5" fmla="*/ 6 h 6"/>
                <a:gd name="T6" fmla="*/ 5 w 5"/>
                <a:gd name="T7" fmla="*/ 6 h 6"/>
                <a:gd name="T8" fmla="*/ 0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0" y="0"/>
                  </a:lnTo>
                  <a:lnTo>
                    <a:pt x="5" y="6"/>
                  </a:lnTo>
                  <a:lnTo>
                    <a:pt x="5"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7" name="Freeform 3482"/>
            <p:cNvSpPr/>
            <p:nvPr/>
          </p:nvSpPr>
          <p:spPr bwMode="auto">
            <a:xfrm>
              <a:off x="29892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8" name="Freeform 3483"/>
            <p:cNvSpPr/>
            <p:nvPr/>
          </p:nvSpPr>
          <p:spPr bwMode="auto">
            <a:xfrm>
              <a:off x="29892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89" name="Freeform 3484"/>
            <p:cNvSpPr/>
            <p:nvPr/>
          </p:nvSpPr>
          <p:spPr bwMode="auto">
            <a:xfrm>
              <a:off x="298132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0" name="Freeform 3485"/>
            <p:cNvSpPr/>
            <p:nvPr/>
          </p:nvSpPr>
          <p:spPr bwMode="auto">
            <a:xfrm>
              <a:off x="298132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1" name="Freeform 3486"/>
            <p:cNvSpPr/>
            <p:nvPr/>
          </p:nvSpPr>
          <p:spPr bwMode="auto">
            <a:xfrm>
              <a:off x="298132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2" name="Freeform 3487"/>
            <p:cNvSpPr/>
            <p:nvPr/>
          </p:nvSpPr>
          <p:spPr bwMode="auto">
            <a:xfrm>
              <a:off x="298132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3" name="Freeform 3488"/>
            <p:cNvSpPr/>
            <p:nvPr/>
          </p:nvSpPr>
          <p:spPr bwMode="auto">
            <a:xfrm>
              <a:off x="298132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4" name="Freeform 3489"/>
            <p:cNvSpPr/>
            <p:nvPr/>
          </p:nvSpPr>
          <p:spPr bwMode="auto">
            <a:xfrm>
              <a:off x="2981326"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5" name="Freeform 3490"/>
            <p:cNvSpPr/>
            <p:nvPr/>
          </p:nvSpPr>
          <p:spPr bwMode="auto">
            <a:xfrm>
              <a:off x="29892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6" name="Freeform 3491"/>
            <p:cNvSpPr/>
            <p:nvPr/>
          </p:nvSpPr>
          <p:spPr bwMode="auto">
            <a:xfrm>
              <a:off x="29892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7" name="Freeform 3492"/>
            <p:cNvSpPr/>
            <p:nvPr/>
          </p:nvSpPr>
          <p:spPr bwMode="auto">
            <a:xfrm>
              <a:off x="2998788"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8" name="Freeform 3493"/>
            <p:cNvSpPr/>
            <p:nvPr/>
          </p:nvSpPr>
          <p:spPr bwMode="auto">
            <a:xfrm>
              <a:off x="2998788"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499" name="Freeform 3494"/>
            <p:cNvSpPr/>
            <p:nvPr/>
          </p:nvSpPr>
          <p:spPr bwMode="auto">
            <a:xfrm>
              <a:off x="29892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0" name="Freeform 3495"/>
            <p:cNvSpPr/>
            <p:nvPr/>
          </p:nvSpPr>
          <p:spPr bwMode="auto">
            <a:xfrm>
              <a:off x="29892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1" name="Freeform 3496"/>
            <p:cNvSpPr/>
            <p:nvPr/>
          </p:nvSpPr>
          <p:spPr bwMode="auto">
            <a:xfrm>
              <a:off x="2989263" y="3411538"/>
              <a:ext cx="9525" cy="7938"/>
            </a:xfrm>
            <a:custGeom>
              <a:avLst/>
              <a:gdLst>
                <a:gd name="T0" fmla="*/ 6 w 6"/>
                <a:gd name="T1" fmla="*/ 5 h 5"/>
                <a:gd name="T2" fmla="*/ 6 w 6"/>
                <a:gd name="T3" fmla="*/ 0 h 5"/>
                <a:gd name="T4" fmla="*/ 0 w 6"/>
                <a:gd name="T5" fmla="*/ 0 h 5"/>
                <a:gd name="T6" fmla="*/ 0 w 6"/>
                <a:gd name="T7" fmla="*/ 0 h 5"/>
                <a:gd name="T8" fmla="*/ 0 w 6"/>
                <a:gd name="T9" fmla="*/ 0 h 5"/>
                <a:gd name="T10" fmla="*/ 6 w 6"/>
                <a:gd name="T11" fmla="*/ 5 h 5"/>
                <a:gd name="T12" fmla="*/ 6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6" y="5"/>
                  </a:moveTo>
                  <a:lnTo>
                    <a:pt x="6" y="0"/>
                  </a:lnTo>
                  <a:lnTo>
                    <a:pt x="0" y="0"/>
                  </a:lnTo>
                  <a:lnTo>
                    <a:pt x="0" y="0"/>
                  </a:lnTo>
                  <a:lnTo>
                    <a:pt x="0" y="0"/>
                  </a:lnTo>
                  <a:lnTo>
                    <a:pt x="6" y="5"/>
                  </a:lnTo>
                  <a:lnTo>
                    <a:pt x="6"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2" name="Freeform 3497"/>
            <p:cNvSpPr/>
            <p:nvPr/>
          </p:nvSpPr>
          <p:spPr bwMode="auto">
            <a:xfrm>
              <a:off x="2989263" y="3411538"/>
              <a:ext cx="9525" cy="7938"/>
            </a:xfrm>
            <a:custGeom>
              <a:avLst/>
              <a:gdLst>
                <a:gd name="T0" fmla="*/ 0 w 6"/>
                <a:gd name="T1" fmla="*/ 0 h 5"/>
                <a:gd name="T2" fmla="*/ 0 w 6"/>
                <a:gd name="T3" fmla="*/ 0 h 5"/>
                <a:gd name="T4" fmla="*/ 6 w 6"/>
                <a:gd name="T5" fmla="*/ 0 h 5"/>
                <a:gd name="T6" fmla="*/ 6 w 6"/>
                <a:gd name="T7" fmla="*/ 5 h 5"/>
                <a:gd name="T8" fmla="*/ 6 w 6"/>
                <a:gd name="T9" fmla="*/ 5 h 5"/>
                <a:gd name="T10" fmla="*/ 0 w 6"/>
                <a:gd name="T11" fmla="*/ 0 h 5"/>
                <a:gd name="T12" fmla="*/ 0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0"/>
                  </a:moveTo>
                  <a:lnTo>
                    <a:pt x="0" y="0"/>
                  </a:lnTo>
                  <a:lnTo>
                    <a:pt x="6" y="0"/>
                  </a:lnTo>
                  <a:lnTo>
                    <a:pt x="6" y="5"/>
                  </a:lnTo>
                  <a:lnTo>
                    <a:pt x="6"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3" name="Freeform 3498"/>
            <p:cNvSpPr/>
            <p:nvPr/>
          </p:nvSpPr>
          <p:spPr bwMode="auto">
            <a:xfrm>
              <a:off x="2971801" y="3402013"/>
              <a:ext cx="9525" cy="0"/>
            </a:xfrm>
            <a:custGeom>
              <a:avLst/>
              <a:gdLst>
                <a:gd name="T0" fmla="*/ 6 w 6"/>
                <a:gd name="T1" fmla="*/ 6 w 6"/>
                <a:gd name="T2" fmla="*/ 6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6"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4" name="Freeform 3499"/>
            <p:cNvSpPr/>
            <p:nvPr/>
          </p:nvSpPr>
          <p:spPr bwMode="auto">
            <a:xfrm>
              <a:off x="2971801" y="3402013"/>
              <a:ext cx="9525" cy="0"/>
            </a:xfrm>
            <a:custGeom>
              <a:avLst/>
              <a:gdLst>
                <a:gd name="T0" fmla="*/ 0 w 6"/>
                <a:gd name="T1" fmla="*/ 6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6"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5" name="Freeform 3500"/>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6" name="Freeform 3501"/>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7" name="Freeform 3502"/>
            <p:cNvSpPr/>
            <p:nvPr/>
          </p:nvSpPr>
          <p:spPr bwMode="auto">
            <a:xfrm>
              <a:off x="296386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8" name="Freeform 3503"/>
            <p:cNvSpPr/>
            <p:nvPr/>
          </p:nvSpPr>
          <p:spPr bwMode="auto">
            <a:xfrm>
              <a:off x="296386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09" name="Freeform 3504"/>
            <p:cNvSpPr/>
            <p:nvPr/>
          </p:nvSpPr>
          <p:spPr bwMode="auto">
            <a:xfrm>
              <a:off x="2963863"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0" name="Freeform 3505"/>
            <p:cNvSpPr/>
            <p:nvPr/>
          </p:nvSpPr>
          <p:spPr bwMode="auto">
            <a:xfrm>
              <a:off x="2963863"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1" name="Freeform 3506"/>
            <p:cNvSpPr/>
            <p:nvPr/>
          </p:nvSpPr>
          <p:spPr bwMode="auto">
            <a:xfrm>
              <a:off x="29543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2" name="Freeform 3507"/>
            <p:cNvSpPr/>
            <p:nvPr/>
          </p:nvSpPr>
          <p:spPr bwMode="auto">
            <a:xfrm>
              <a:off x="2954338" y="3384551"/>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3" name="Freeform 3508"/>
            <p:cNvSpPr/>
            <p:nvPr/>
          </p:nvSpPr>
          <p:spPr bwMode="auto">
            <a:xfrm>
              <a:off x="296386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4" name="Freeform 3509"/>
            <p:cNvSpPr/>
            <p:nvPr/>
          </p:nvSpPr>
          <p:spPr bwMode="auto">
            <a:xfrm>
              <a:off x="2963863"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5" name="Freeform 3510"/>
            <p:cNvSpPr/>
            <p:nvPr/>
          </p:nvSpPr>
          <p:spPr bwMode="auto">
            <a:xfrm>
              <a:off x="2963863" y="3384551"/>
              <a:ext cx="0" cy="9525"/>
            </a:xfrm>
            <a:custGeom>
              <a:avLst/>
              <a:gdLst>
                <a:gd name="T0" fmla="*/ 6 h 6"/>
                <a:gd name="T1" fmla="*/ 6 h 6"/>
                <a:gd name="T2" fmla="*/ 0 h 6"/>
                <a:gd name="T3" fmla="*/ 0 h 6"/>
                <a:gd name="T4" fmla="*/ 6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6"/>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6" name="Freeform 3511"/>
            <p:cNvSpPr/>
            <p:nvPr/>
          </p:nvSpPr>
          <p:spPr bwMode="auto">
            <a:xfrm>
              <a:off x="2963863" y="3384551"/>
              <a:ext cx="0" cy="9525"/>
            </a:xfrm>
            <a:custGeom>
              <a:avLst/>
              <a:gdLst>
                <a:gd name="T0" fmla="*/ 0 h 6"/>
                <a:gd name="T1" fmla="*/ 0 h 6"/>
                <a:gd name="T2" fmla="*/ 6 h 6"/>
                <a:gd name="T3" fmla="*/ 6 h 6"/>
                <a:gd name="T4" fmla="*/ 6 h 6"/>
                <a:gd name="T5" fmla="*/ 6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6"/>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7" name="Freeform 3512"/>
            <p:cNvSpPr/>
            <p:nvPr/>
          </p:nvSpPr>
          <p:spPr bwMode="auto">
            <a:xfrm>
              <a:off x="2971801"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8" name="Freeform 3513"/>
            <p:cNvSpPr/>
            <p:nvPr/>
          </p:nvSpPr>
          <p:spPr bwMode="auto">
            <a:xfrm>
              <a:off x="2971801"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19" name="Freeform 3514"/>
            <p:cNvSpPr/>
            <p:nvPr/>
          </p:nvSpPr>
          <p:spPr bwMode="auto">
            <a:xfrm>
              <a:off x="2963863" y="3394076"/>
              <a:ext cx="7938"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0" name="Freeform 3515"/>
            <p:cNvSpPr/>
            <p:nvPr/>
          </p:nvSpPr>
          <p:spPr bwMode="auto">
            <a:xfrm>
              <a:off x="2963863" y="3394076"/>
              <a:ext cx="7938" cy="0"/>
            </a:xfrm>
            <a:custGeom>
              <a:avLst/>
              <a:gdLst>
                <a:gd name="T0" fmla="*/ 0 w 5"/>
                <a:gd name="T1" fmla="*/ 0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1" name="Freeform 3516"/>
            <p:cNvSpPr/>
            <p:nvPr/>
          </p:nvSpPr>
          <p:spPr bwMode="auto">
            <a:xfrm>
              <a:off x="2971801" y="3394076"/>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2" name="Freeform 3517"/>
            <p:cNvSpPr/>
            <p:nvPr/>
          </p:nvSpPr>
          <p:spPr bwMode="auto">
            <a:xfrm>
              <a:off x="2971801" y="3394076"/>
              <a:ext cx="0" cy="7938"/>
            </a:xfrm>
            <a:custGeom>
              <a:avLst/>
              <a:gdLst>
                <a:gd name="T0" fmla="*/ 0 h 5"/>
                <a:gd name="T1" fmla="*/ 0 h 5"/>
                <a:gd name="T2" fmla="*/ 0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0"/>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3" name="Freeform 3518"/>
            <p:cNvSpPr/>
            <p:nvPr/>
          </p:nvSpPr>
          <p:spPr bwMode="auto">
            <a:xfrm>
              <a:off x="29718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4" name="Freeform 3519"/>
            <p:cNvSpPr/>
            <p:nvPr/>
          </p:nvSpPr>
          <p:spPr bwMode="auto">
            <a:xfrm>
              <a:off x="29718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5" name="Freeform 3520"/>
            <p:cNvSpPr/>
            <p:nvPr/>
          </p:nvSpPr>
          <p:spPr bwMode="auto">
            <a:xfrm>
              <a:off x="29718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6" name="Freeform 3521"/>
            <p:cNvSpPr/>
            <p:nvPr/>
          </p:nvSpPr>
          <p:spPr bwMode="auto">
            <a:xfrm>
              <a:off x="29718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7" name="Freeform 3522"/>
            <p:cNvSpPr/>
            <p:nvPr/>
          </p:nvSpPr>
          <p:spPr bwMode="auto">
            <a:xfrm>
              <a:off x="290988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8" name="Freeform 3523"/>
            <p:cNvSpPr/>
            <p:nvPr/>
          </p:nvSpPr>
          <p:spPr bwMode="auto">
            <a:xfrm>
              <a:off x="2909888" y="33401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29" name="Freeform 3524"/>
            <p:cNvSpPr/>
            <p:nvPr/>
          </p:nvSpPr>
          <p:spPr bwMode="auto">
            <a:xfrm>
              <a:off x="2928938" y="3376613"/>
              <a:ext cx="0" cy="7938"/>
            </a:xfrm>
            <a:custGeom>
              <a:avLst/>
              <a:gdLst>
                <a:gd name="T0" fmla="*/ 5 h 5"/>
                <a:gd name="T1" fmla="*/ 5 h 5"/>
                <a:gd name="T2" fmla="*/ 0 h 5"/>
                <a:gd name="T3" fmla="*/ 0 h 5"/>
                <a:gd name="T4" fmla="*/ 5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5"/>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0" name="Freeform 3525"/>
            <p:cNvSpPr/>
            <p:nvPr/>
          </p:nvSpPr>
          <p:spPr bwMode="auto">
            <a:xfrm>
              <a:off x="2928938" y="3376613"/>
              <a:ext cx="0" cy="7938"/>
            </a:xfrm>
            <a:custGeom>
              <a:avLst/>
              <a:gdLst>
                <a:gd name="T0" fmla="*/ 0 h 5"/>
                <a:gd name="T1" fmla="*/ 0 h 5"/>
                <a:gd name="T2" fmla="*/ 5 h 5"/>
                <a:gd name="T3" fmla="*/ 5 h 5"/>
                <a:gd name="T4" fmla="*/ 5 h 5"/>
                <a:gd name="T5" fmla="*/ 5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1" name="Freeform 3526"/>
            <p:cNvSpPr/>
            <p:nvPr/>
          </p:nvSpPr>
          <p:spPr bwMode="auto">
            <a:xfrm>
              <a:off x="29289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2" name="Freeform 3527"/>
            <p:cNvSpPr/>
            <p:nvPr/>
          </p:nvSpPr>
          <p:spPr bwMode="auto">
            <a:xfrm>
              <a:off x="2928938"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3" name="Freeform 3528"/>
            <p:cNvSpPr/>
            <p:nvPr/>
          </p:nvSpPr>
          <p:spPr bwMode="auto">
            <a:xfrm>
              <a:off x="2928938"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4" name="Freeform 3529"/>
            <p:cNvSpPr/>
            <p:nvPr/>
          </p:nvSpPr>
          <p:spPr bwMode="auto">
            <a:xfrm>
              <a:off x="2928938"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5" name="Freeform 3530"/>
            <p:cNvSpPr/>
            <p:nvPr/>
          </p:nvSpPr>
          <p:spPr bwMode="auto">
            <a:xfrm>
              <a:off x="2919413"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6" name="Freeform 3531"/>
            <p:cNvSpPr/>
            <p:nvPr/>
          </p:nvSpPr>
          <p:spPr bwMode="auto">
            <a:xfrm>
              <a:off x="2919413"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7" name="Freeform 3532"/>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8" name="Freeform 3533"/>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39" name="Freeform 3534"/>
            <p:cNvSpPr/>
            <p:nvPr/>
          </p:nvSpPr>
          <p:spPr bwMode="auto">
            <a:xfrm>
              <a:off x="2928938"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0" name="Freeform 3535"/>
            <p:cNvSpPr/>
            <p:nvPr/>
          </p:nvSpPr>
          <p:spPr bwMode="auto">
            <a:xfrm>
              <a:off x="2928938"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1" name="Freeform 3536"/>
            <p:cNvSpPr/>
            <p:nvPr/>
          </p:nvSpPr>
          <p:spPr bwMode="auto">
            <a:xfrm>
              <a:off x="2936876" y="3394076"/>
              <a:ext cx="9525" cy="0"/>
            </a:xfrm>
            <a:custGeom>
              <a:avLst/>
              <a:gdLst>
                <a:gd name="T0" fmla="*/ 6 w 6"/>
                <a:gd name="T1" fmla="*/ 6 w 6"/>
                <a:gd name="T2" fmla="*/ 0 w 6"/>
                <a:gd name="T3" fmla="*/ 0 w 6"/>
                <a:gd name="T4" fmla="*/ 0 w 6"/>
                <a:gd name="T5" fmla="*/ 0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0"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2" name="Freeform 3537"/>
            <p:cNvSpPr/>
            <p:nvPr/>
          </p:nvSpPr>
          <p:spPr bwMode="auto">
            <a:xfrm>
              <a:off x="2936876" y="3394076"/>
              <a:ext cx="9525" cy="0"/>
            </a:xfrm>
            <a:custGeom>
              <a:avLst/>
              <a:gdLst>
                <a:gd name="T0" fmla="*/ 0 w 6"/>
                <a:gd name="T1" fmla="*/ 0 w 6"/>
                <a:gd name="T2" fmla="*/ 6 w 6"/>
                <a:gd name="T3" fmla="*/ 6 w 6"/>
                <a:gd name="T4" fmla="*/ 0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3" name="Freeform 3538"/>
            <p:cNvSpPr/>
            <p:nvPr/>
          </p:nvSpPr>
          <p:spPr bwMode="auto">
            <a:xfrm>
              <a:off x="2936876" y="3384551"/>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4" name="Freeform 3539"/>
            <p:cNvSpPr/>
            <p:nvPr/>
          </p:nvSpPr>
          <p:spPr bwMode="auto">
            <a:xfrm>
              <a:off x="2936876" y="3384551"/>
              <a:ext cx="0" cy="9525"/>
            </a:xfrm>
            <a:custGeom>
              <a:avLst/>
              <a:gdLst>
                <a:gd name="T0" fmla="*/ 0 h 6"/>
                <a:gd name="T1" fmla="*/ 0 h 6"/>
                <a:gd name="T2" fmla="*/ 0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5" name="Freeform 3540"/>
            <p:cNvSpPr/>
            <p:nvPr/>
          </p:nvSpPr>
          <p:spPr bwMode="auto">
            <a:xfrm>
              <a:off x="293687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6" name="Freeform 3541"/>
            <p:cNvSpPr/>
            <p:nvPr/>
          </p:nvSpPr>
          <p:spPr bwMode="auto">
            <a:xfrm>
              <a:off x="293687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7" name="Freeform 3542"/>
            <p:cNvSpPr/>
            <p:nvPr/>
          </p:nvSpPr>
          <p:spPr bwMode="auto">
            <a:xfrm>
              <a:off x="293687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8" name="Freeform 3543"/>
            <p:cNvSpPr/>
            <p:nvPr/>
          </p:nvSpPr>
          <p:spPr bwMode="auto">
            <a:xfrm>
              <a:off x="2936876" y="338455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49" name="Freeform 3544"/>
            <p:cNvSpPr/>
            <p:nvPr/>
          </p:nvSpPr>
          <p:spPr bwMode="auto">
            <a:xfrm>
              <a:off x="2928938" y="3384551"/>
              <a:ext cx="7938" cy="0"/>
            </a:xfrm>
            <a:custGeom>
              <a:avLst/>
              <a:gdLst>
                <a:gd name="T0" fmla="*/ 5 w 5"/>
                <a:gd name="T1" fmla="*/ 5 w 5"/>
                <a:gd name="T2" fmla="*/ 5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5"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0" name="Freeform 3545"/>
            <p:cNvSpPr/>
            <p:nvPr/>
          </p:nvSpPr>
          <p:spPr bwMode="auto">
            <a:xfrm>
              <a:off x="2928938" y="3384551"/>
              <a:ext cx="7938" cy="0"/>
            </a:xfrm>
            <a:custGeom>
              <a:avLst/>
              <a:gdLst>
                <a:gd name="T0" fmla="*/ 0 w 5"/>
                <a:gd name="T1" fmla="*/ 5 w 5"/>
                <a:gd name="T2" fmla="*/ 5 w 5"/>
                <a:gd name="T3" fmla="*/ 5 w 5"/>
                <a:gd name="T4" fmla="*/ 5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5" y="0"/>
                  </a:lnTo>
                  <a:lnTo>
                    <a:pt x="5" y="0"/>
                  </a:lnTo>
                  <a:lnTo>
                    <a:pt x="5" y="0"/>
                  </a:lnTo>
                  <a:lnTo>
                    <a:pt x="5"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1" name="Freeform 3546"/>
            <p:cNvSpPr/>
            <p:nvPr/>
          </p:nvSpPr>
          <p:spPr bwMode="auto">
            <a:xfrm>
              <a:off x="2919413" y="3376613"/>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2" name="Freeform 3547"/>
            <p:cNvSpPr/>
            <p:nvPr/>
          </p:nvSpPr>
          <p:spPr bwMode="auto">
            <a:xfrm>
              <a:off x="2919413" y="3376613"/>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3" name="Freeform 3548"/>
            <p:cNvSpPr/>
            <p:nvPr/>
          </p:nvSpPr>
          <p:spPr bwMode="auto">
            <a:xfrm>
              <a:off x="2919413" y="3367088"/>
              <a:ext cx="0" cy="9525"/>
            </a:xfrm>
            <a:custGeom>
              <a:avLst/>
              <a:gdLst>
                <a:gd name="T0" fmla="*/ 6 h 6"/>
                <a:gd name="T1" fmla="*/ 6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6"/>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4" name="Freeform 3549"/>
            <p:cNvSpPr/>
            <p:nvPr/>
          </p:nvSpPr>
          <p:spPr bwMode="auto">
            <a:xfrm>
              <a:off x="2919413" y="3367088"/>
              <a:ext cx="0" cy="9525"/>
            </a:xfrm>
            <a:custGeom>
              <a:avLst/>
              <a:gdLst>
                <a:gd name="T0" fmla="*/ 0 h 6"/>
                <a:gd name="T1" fmla="*/ 0 h 6"/>
                <a:gd name="T2" fmla="*/ 6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6"/>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5" name="Freeform 3550"/>
            <p:cNvSpPr/>
            <p:nvPr/>
          </p:nvSpPr>
          <p:spPr bwMode="auto">
            <a:xfrm>
              <a:off x="2919413"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6" name="Freeform 3551"/>
            <p:cNvSpPr/>
            <p:nvPr/>
          </p:nvSpPr>
          <p:spPr bwMode="auto">
            <a:xfrm>
              <a:off x="2919413" y="33766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7" name="Freeform 3552"/>
            <p:cNvSpPr/>
            <p:nvPr/>
          </p:nvSpPr>
          <p:spPr bwMode="auto">
            <a:xfrm>
              <a:off x="2919413" y="336708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8" name="Freeform 3553"/>
            <p:cNvSpPr/>
            <p:nvPr/>
          </p:nvSpPr>
          <p:spPr bwMode="auto">
            <a:xfrm>
              <a:off x="2919413" y="336708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59" name="Freeform 3554"/>
            <p:cNvSpPr/>
            <p:nvPr/>
          </p:nvSpPr>
          <p:spPr bwMode="auto">
            <a:xfrm>
              <a:off x="2981326" y="3429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0" name="Freeform 3555"/>
            <p:cNvSpPr/>
            <p:nvPr/>
          </p:nvSpPr>
          <p:spPr bwMode="auto">
            <a:xfrm>
              <a:off x="2981326" y="3429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1" name="Freeform 3556"/>
            <p:cNvSpPr/>
            <p:nvPr/>
          </p:nvSpPr>
          <p:spPr bwMode="auto">
            <a:xfrm>
              <a:off x="2971801"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2" name="Freeform 3557"/>
            <p:cNvSpPr/>
            <p:nvPr/>
          </p:nvSpPr>
          <p:spPr bwMode="auto">
            <a:xfrm>
              <a:off x="2971801"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3" name="Freeform 3558"/>
            <p:cNvSpPr/>
            <p:nvPr/>
          </p:nvSpPr>
          <p:spPr bwMode="auto">
            <a:xfrm>
              <a:off x="2963863" y="3411538"/>
              <a:ext cx="7938"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4" name="Freeform 3559"/>
            <p:cNvSpPr/>
            <p:nvPr/>
          </p:nvSpPr>
          <p:spPr bwMode="auto">
            <a:xfrm>
              <a:off x="2963863" y="3411538"/>
              <a:ext cx="7938" cy="0"/>
            </a:xfrm>
            <a:custGeom>
              <a:avLst/>
              <a:gdLst>
                <a:gd name="T0" fmla="*/ 0 w 5"/>
                <a:gd name="T1" fmla="*/ 0 w 5"/>
                <a:gd name="T2" fmla="*/ 5 w 5"/>
                <a:gd name="T3" fmla="*/ 5 w 5"/>
                <a:gd name="T4" fmla="*/ 0 w 5"/>
                <a:gd name="T5" fmla="*/ 0 w 5"/>
                <a:gd name="T6" fmla="*/ 0 w 5"/>
              </a:gdLst>
              <a:ahLst/>
              <a:cxnLst>
                <a:cxn ang="0">
                  <a:pos x="T0" y="0"/>
                </a:cxn>
                <a:cxn ang="0">
                  <a:pos x="T1" y="0"/>
                </a:cxn>
                <a:cxn ang="0">
                  <a:pos x="T2" y="0"/>
                </a:cxn>
                <a:cxn ang="0">
                  <a:pos x="T3" y="0"/>
                </a:cxn>
                <a:cxn ang="0">
                  <a:pos x="T4" y="0"/>
                </a:cxn>
                <a:cxn ang="0">
                  <a:pos x="T5" y="0"/>
                </a:cxn>
                <a:cxn ang="0">
                  <a:pos x="T6" y="0"/>
                </a:cxn>
              </a:cxnLst>
              <a:rect l="0" t="0" r="r" b="b"/>
              <a:pathLst>
                <a:path w="5">
                  <a:moveTo>
                    <a:pt x="0" y="0"/>
                  </a:moveTo>
                  <a:lnTo>
                    <a:pt x="0" y="0"/>
                  </a:lnTo>
                  <a:lnTo>
                    <a:pt x="5" y="0"/>
                  </a:lnTo>
                  <a:lnTo>
                    <a:pt x="5"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5" name="Freeform 3560"/>
            <p:cNvSpPr/>
            <p:nvPr/>
          </p:nvSpPr>
          <p:spPr bwMode="auto">
            <a:xfrm>
              <a:off x="297180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6" name="Freeform 3561"/>
            <p:cNvSpPr/>
            <p:nvPr/>
          </p:nvSpPr>
          <p:spPr bwMode="auto">
            <a:xfrm>
              <a:off x="2971801"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7" name="Freeform 3562"/>
            <p:cNvSpPr/>
            <p:nvPr/>
          </p:nvSpPr>
          <p:spPr bwMode="auto">
            <a:xfrm>
              <a:off x="2971801" y="3411538"/>
              <a:ext cx="0" cy="7938"/>
            </a:xfrm>
            <a:custGeom>
              <a:avLst/>
              <a:gdLst>
                <a:gd name="T0" fmla="*/ 5 h 5"/>
                <a:gd name="T1" fmla="*/ 5 h 5"/>
                <a:gd name="T2" fmla="*/ 0 h 5"/>
                <a:gd name="T3" fmla="*/ 0 h 5"/>
                <a:gd name="T4" fmla="*/ 0 h 5"/>
                <a:gd name="T5" fmla="*/ 5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lnTo>
                    <a:pt x="0" y="5"/>
                  </a:lnTo>
                  <a:lnTo>
                    <a:pt x="0" y="0"/>
                  </a:lnTo>
                  <a:lnTo>
                    <a:pt x="0" y="0"/>
                  </a:lnTo>
                  <a:lnTo>
                    <a:pt x="0" y="0"/>
                  </a:lnTo>
                  <a:lnTo>
                    <a:pt x="0" y="5"/>
                  </a:lnTo>
                  <a:lnTo>
                    <a:pt x="0"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8" name="Freeform 3563"/>
            <p:cNvSpPr/>
            <p:nvPr/>
          </p:nvSpPr>
          <p:spPr bwMode="auto">
            <a:xfrm>
              <a:off x="2971801" y="3411538"/>
              <a:ext cx="0" cy="7938"/>
            </a:xfrm>
            <a:custGeom>
              <a:avLst/>
              <a:gdLst>
                <a:gd name="T0" fmla="*/ 0 h 5"/>
                <a:gd name="T1" fmla="*/ 0 h 5"/>
                <a:gd name="T2" fmla="*/ 5 h 5"/>
                <a:gd name="T3" fmla="*/ 5 h 5"/>
                <a:gd name="T4" fmla="*/ 5 h 5"/>
                <a:gd name="T5" fmla="*/ 0 h 5"/>
                <a:gd name="T6" fmla="*/ 0 h 5"/>
              </a:gdLst>
              <a:ahLst/>
              <a:cxnLst>
                <a:cxn ang="0">
                  <a:pos x="0" y="T0"/>
                </a:cxn>
                <a:cxn ang="0">
                  <a:pos x="0" y="T1"/>
                </a:cxn>
                <a:cxn ang="0">
                  <a:pos x="0" y="T2"/>
                </a:cxn>
                <a:cxn ang="0">
                  <a:pos x="0" y="T3"/>
                </a:cxn>
                <a:cxn ang="0">
                  <a:pos x="0" y="T4"/>
                </a:cxn>
                <a:cxn ang="0">
                  <a:pos x="0" y="T5"/>
                </a:cxn>
                <a:cxn ang="0">
                  <a:pos x="0" y="T6"/>
                </a:cxn>
              </a:cxnLst>
              <a:rect l="0" t="0" r="r" b="b"/>
              <a:pathLst>
                <a:path h="5">
                  <a:moveTo>
                    <a:pt x="0" y="0"/>
                  </a:moveTo>
                  <a:lnTo>
                    <a:pt x="0" y="0"/>
                  </a:lnTo>
                  <a:lnTo>
                    <a:pt x="0" y="5"/>
                  </a:lnTo>
                  <a:lnTo>
                    <a:pt x="0" y="5"/>
                  </a:lnTo>
                  <a:lnTo>
                    <a:pt x="0" y="5"/>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69" name="Freeform 3564"/>
            <p:cNvSpPr/>
            <p:nvPr/>
          </p:nvSpPr>
          <p:spPr bwMode="auto">
            <a:xfrm>
              <a:off x="2971801" y="3419476"/>
              <a:ext cx="9525" cy="0"/>
            </a:xfrm>
            <a:custGeom>
              <a:avLst/>
              <a:gdLst>
                <a:gd name="T0" fmla="*/ 6 w 6"/>
                <a:gd name="T1" fmla="*/ 6 w 6"/>
                <a:gd name="T2" fmla="*/ 0 w 6"/>
                <a:gd name="T3" fmla="*/ 0 w 6"/>
                <a:gd name="T4" fmla="*/ 0 w 6"/>
                <a:gd name="T5" fmla="*/ 6 w 6"/>
                <a:gd name="T6" fmla="*/ 6 w 6"/>
              </a:gdLst>
              <a:ahLst/>
              <a:cxnLst>
                <a:cxn ang="0">
                  <a:pos x="T0" y="0"/>
                </a:cxn>
                <a:cxn ang="0">
                  <a:pos x="T1" y="0"/>
                </a:cxn>
                <a:cxn ang="0">
                  <a:pos x="T2" y="0"/>
                </a:cxn>
                <a:cxn ang="0">
                  <a:pos x="T3" y="0"/>
                </a:cxn>
                <a:cxn ang="0">
                  <a:pos x="T4" y="0"/>
                </a:cxn>
                <a:cxn ang="0">
                  <a:pos x="T5" y="0"/>
                </a:cxn>
                <a:cxn ang="0">
                  <a:pos x="T6" y="0"/>
                </a:cxn>
              </a:cxnLst>
              <a:rect l="0" t="0" r="r" b="b"/>
              <a:pathLst>
                <a:path w="6">
                  <a:moveTo>
                    <a:pt x="6" y="0"/>
                  </a:moveTo>
                  <a:lnTo>
                    <a:pt x="6" y="0"/>
                  </a:lnTo>
                  <a:lnTo>
                    <a:pt x="0" y="0"/>
                  </a:lnTo>
                  <a:lnTo>
                    <a:pt x="0" y="0"/>
                  </a:lnTo>
                  <a:lnTo>
                    <a:pt x="0" y="0"/>
                  </a:lnTo>
                  <a:lnTo>
                    <a:pt x="6" y="0"/>
                  </a:lnTo>
                  <a:lnTo>
                    <a:pt x="6"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0" name="Freeform 3565"/>
            <p:cNvSpPr/>
            <p:nvPr/>
          </p:nvSpPr>
          <p:spPr bwMode="auto">
            <a:xfrm>
              <a:off x="2971801" y="3419476"/>
              <a:ext cx="9525" cy="0"/>
            </a:xfrm>
            <a:custGeom>
              <a:avLst/>
              <a:gdLst>
                <a:gd name="T0" fmla="*/ 0 w 6"/>
                <a:gd name="T1" fmla="*/ 0 w 6"/>
                <a:gd name="T2" fmla="*/ 6 w 6"/>
                <a:gd name="T3" fmla="*/ 6 w 6"/>
                <a:gd name="T4" fmla="*/ 6 w 6"/>
                <a:gd name="T5" fmla="*/ 0 w 6"/>
                <a:gd name="T6" fmla="*/ 0 w 6"/>
              </a:gdLst>
              <a:ahLst/>
              <a:cxnLst>
                <a:cxn ang="0">
                  <a:pos x="T0" y="0"/>
                </a:cxn>
                <a:cxn ang="0">
                  <a:pos x="T1" y="0"/>
                </a:cxn>
                <a:cxn ang="0">
                  <a:pos x="T2" y="0"/>
                </a:cxn>
                <a:cxn ang="0">
                  <a:pos x="T3" y="0"/>
                </a:cxn>
                <a:cxn ang="0">
                  <a:pos x="T4" y="0"/>
                </a:cxn>
                <a:cxn ang="0">
                  <a:pos x="T5" y="0"/>
                </a:cxn>
                <a:cxn ang="0">
                  <a:pos x="T6" y="0"/>
                </a:cxn>
              </a:cxnLst>
              <a:rect l="0" t="0" r="r" b="b"/>
              <a:pathLst>
                <a:path w="6">
                  <a:moveTo>
                    <a:pt x="0" y="0"/>
                  </a:moveTo>
                  <a:lnTo>
                    <a:pt x="0" y="0"/>
                  </a:lnTo>
                  <a:lnTo>
                    <a:pt x="6" y="0"/>
                  </a:lnTo>
                  <a:lnTo>
                    <a:pt x="6" y="0"/>
                  </a:lnTo>
                  <a:lnTo>
                    <a:pt x="6"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1" name="Freeform 3566"/>
            <p:cNvSpPr/>
            <p:nvPr/>
          </p:nvSpPr>
          <p:spPr bwMode="auto">
            <a:xfrm>
              <a:off x="2971801"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2" name="Freeform 3567"/>
            <p:cNvSpPr/>
            <p:nvPr/>
          </p:nvSpPr>
          <p:spPr bwMode="auto">
            <a:xfrm>
              <a:off x="2971801"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3" name="Freeform 3568"/>
            <p:cNvSpPr/>
            <p:nvPr/>
          </p:nvSpPr>
          <p:spPr bwMode="auto">
            <a:xfrm>
              <a:off x="2989263" y="3429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4" name="Freeform 3569"/>
            <p:cNvSpPr/>
            <p:nvPr/>
          </p:nvSpPr>
          <p:spPr bwMode="auto">
            <a:xfrm>
              <a:off x="2989263" y="3429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5" name="Freeform 3570"/>
            <p:cNvSpPr/>
            <p:nvPr/>
          </p:nvSpPr>
          <p:spPr bwMode="auto">
            <a:xfrm>
              <a:off x="2981326" y="3429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6" name="Freeform 3571"/>
            <p:cNvSpPr/>
            <p:nvPr/>
          </p:nvSpPr>
          <p:spPr bwMode="auto">
            <a:xfrm>
              <a:off x="2981326" y="34290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7" name="Freeform 3572"/>
            <p:cNvSpPr/>
            <p:nvPr/>
          </p:nvSpPr>
          <p:spPr bwMode="auto">
            <a:xfrm>
              <a:off x="2981326"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8" name="Freeform 3573"/>
            <p:cNvSpPr/>
            <p:nvPr/>
          </p:nvSpPr>
          <p:spPr bwMode="auto">
            <a:xfrm>
              <a:off x="2981326" y="3419476"/>
              <a:ext cx="0" cy="9525"/>
            </a:xfrm>
            <a:custGeom>
              <a:avLst/>
              <a:gdLst>
                <a:gd name="T0" fmla="*/ 0 h 6"/>
                <a:gd name="T1" fmla="*/ 0 h 6"/>
                <a:gd name="T2" fmla="*/ 0 h 6"/>
                <a:gd name="T3" fmla="*/ 6 h 6"/>
                <a:gd name="T4" fmla="*/ 6 h 6"/>
                <a:gd name="T5" fmla="*/ 0 h 6"/>
                <a:gd name="T6" fmla="*/ 0 h 6"/>
              </a:gdLst>
              <a:ahLst/>
              <a:cxnLst>
                <a:cxn ang="0">
                  <a:pos x="0" y="T0"/>
                </a:cxn>
                <a:cxn ang="0">
                  <a:pos x="0" y="T1"/>
                </a:cxn>
                <a:cxn ang="0">
                  <a:pos x="0" y="T2"/>
                </a:cxn>
                <a:cxn ang="0">
                  <a:pos x="0" y="T3"/>
                </a:cxn>
                <a:cxn ang="0">
                  <a:pos x="0" y="T4"/>
                </a:cxn>
                <a:cxn ang="0">
                  <a:pos x="0" y="T5"/>
                </a:cxn>
                <a:cxn ang="0">
                  <a:pos x="0" y="T6"/>
                </a:cxn>
              </a:cxnLst>
              <a:rect l="0" t="0" r="r" b="b"/>
              <a:pathLst>
                <a:path h="6">
                  <a:moveTo>
                    <a:pt x="0" y="0"/>
                  </a:moveTo>
                  <a:lnTo>
                    <a:pt x="0" y="0"/>
                  </a:lnTo>
                  <a:lnTo>
                    <a:pt x="0" y="0"/>
                  </a:lnTo>
                  <a:lnTo>
                    <a:pt x="0" y="6"/>
                  </a:lnTo>
                  <a:lnTo>
                    <a:pt x="0" y="6"/>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79" name="Freeform 3574"/>
            <p:cNvSpPr/>
            <p:nvPr/>
          </p:nvSpPr>
          <p:spPr bwMode="auto">
            <a:xfrm>
              <a:off x="2981326"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0" name="Freeform 3575"/>
            <p:cNvSpPr/>
            <p:nvPr/>
          </p:nvSpPr>
          <p:spPr bwMode="auto">
            <a:xfrm>
              <a:off x="2981326" y="34194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1" name="Freeform 3576"/>
            <p:cNvSpPr/>
            <p:nvPr/>
          </p:nvSpPr>
          <p:spPr bwMode="auto">
            <a:xfrm>
              <a:off x="29638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2" name="Freeform 3577"/>
            <p:cNvSpPr/>
            <p:nvPr/>
          </p:nvSpPr>
          <p:spPr bwMode="auto">
            <a:xfrm>
              <a:off x="29638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3" name="Freeform 3578"/>
            <p:cNvSpPr/>
            <p:nvPr/>
          </p:nvSpPr>
          <p:spPr bwMode="auto">
            <a:xfrm>
              <a:off x="295433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4" name="Freeform 3579"/>
            <p:cNvSpPr/>
            <p:nvPr/>
          </p:nvSpPr>
          <p:spPr bwMode="auto">
            <a:xfrm>
              <a:off x="295433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5" name="Freeform 3580"/>
            <p:cNvSpPr/>
            <p:nvPr/>
          </p:nvSpPr>
          <p:spPr bwMode="auto">
            <a:xfrm>
              <a:off x="295433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6" name="Freeform 3581"/>
            <p:cNvSpPr/>
            <p:nvPr/>
          </p:nvSpPr>
          <p:spPr bwMode="auto">
            <a:xfrm>
              <a:off x="295433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7" name="Freeform 3582"/>
            <p:cNvSpPr/>
            <p:nvPr/>
          </p:nvSpPr>
          <p:spPr bwMode="auto">
            <a:xfrm>
              <a:off x="2946401" y="3394076"/>
              <a:ext cx="7938" cy="7938"/>
            </a:xfrm>
            <a:custGeom>
              <a:avLst/>
              <a:gdLst>
                <a:gd name="T0" fmla="*/ 5 w 5"/>
                <a:gd name="T1" fmla="*/ 5 h 5"/>
                <a:gd name="T2" fmla="*/ 5 w 5"/>
                <a:gd name="T3" fmla="*/ 5 h 5"/>
                <a:gd name="T4" fmla="*/ 0 w 5"/>
                <a:gd name="T5" fmla="*/ 0 h 5"/>
                <a:gd name="T6" fmla="*/ 0 w 5"/>
                <a:gd name="T7" fmla="*/ 0 h 5"/>
                <a:gd name="T8" fmla="*/ 0 w 5"/>
                <a:gd name="T9" fmla="*/ 0 h 5"/>
                <a:gd name="T10" fmla="*/ 5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0" y="0"/>
                  </a:lnTo>
                  <a:lnTo>
                    <a:pt x="0" y="0"/>
                  </a:lnTo>
                  <a:lnTo>
                    <a:pt x="0" y="0"/>
                  </a:lnTo>
                  <a:lnTo>
                    <a:pt x="5" y="5"/>
                  </a:lnTo>
                  <a:lnTo>
                    <a:pt x="5" y="5"/>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8" name="Freeform 3583"/>
            <p:cNvSpPr/>
            <p:nvPr/>
          </p:nvSpPr>
          <p:spPr bwMode="auto">
            <a:xfrm>
              <a:off x="2946401" y="3394076"/>
              <a:ext cx="7938" cy="7938"/>
            </a:xfrm>
            <a:custGeom>
              <a:avLst/>
              <a:gdLst>
                <a:gd name="T0" fmla="*/ 0 w 5"/>
                <a:gd name="T1" fmla="*/ 0 h 5"/>
                <a:gd name="T2" fmla="*/ 0 w 5"/>
                <a:gd name="T3" fmla="*/ 0 h 5"/>
                <a:gd name="T4" fmla="*/ 5 w 5"/>
                <a:gd name="T5" fmla="*/ 5 h 5"/>
                <a:gd name="T6" fmla="*/ 5 w 5"/>
                <a:gd name="T7" fmla="*/ 5 h 5"/>
                <a:gd name="T8" fmla="*/ 5 w 5"/>
                <a:gd name="T9" fmla="*/ 5 h 5"/>
                <a:gd name="T10" fmla="*/ 0 w 5"/>
                <a:gd name="T11" fmla="*/ 5 h 5"/>
                <a:gd name="T12" fmla="*/ 0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0"/>
                  </a:moveTo>
                  <a:lnTo>
                    <a:pt x="0" y="0"/>
                  </a:lnTo>
                  <a:lnTo>
                    <a:pt x="5" y="5"/>
                  </a:lnTo>
                  <a:lnTo>
                    <a:pt x="5" y="5"/>
                  </a:lnTo>
                  <a:lnTo>
                    <a:pt x="5" y="5"/>
                  </a:lnTo>
                  <a:lnTo>
                    <a:pt x="0" y="5"/>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89" name="Freeform 3584"/>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0" name="Freeform 3585"/>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1" name="Freeform 3586"/>
            <p:cNvSpPr/>
            <p:nvPr/>
          </p:nvSpPr>
          <p:spPr bwMode="auto">
            <a:xfrm>
              <a:off x="29638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2" name="Freeform 3587"/>
            <p:cNvSpPr/>
            <p:nvPr/>
          </p:nvSpPr>
          <p:spPr bwMode="auto">
            <a:xfrm>
              <a:off x="29638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3" name="Freeform 3588"/>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4" name="Freeform 3589"/>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5" name="Freeform 3590"/>
            <p:cNvSpPr/>
            <p:nvPr/>
          </p:nvSpPr>
          <p:spPr bwMode="auto">
            <a:xfrm>
              <a:off x="29638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6" name="Freeform 3591"/>
            <p:cNvSpPr/>
            <p:nvPr/>
          </p:nvSpPr>
          <p:spPr bwMode="auto">
            <a:xfrm>
              <a:off x="2963863" y="341153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7" name="Freeform 3592"/>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8" name="Freeform 3593"/>
            <p:cNvSpPr/>
            <p:nvPr/>
          </p:nvSpPr>
          <p:spPr bwMode="auto">
            <a:xfrm>
              <a:off x="2946401" y="339407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599" name="Freeform 3594"/>
            <p:cNvSpPr/>
            <p:nvPr/>
          </p:nvSpPr>
          <p:spPr bwMode="auto">
            <a:xfrm>
              <a:off x="295433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0" name="Freeform 3595"/>
            <p:cNvSpPr/>
            <p:nvPr/>
          </p:nvSpPr>
          <p:spPr bwMode="auto">
            <a:xfrm>
              <a:off x="295433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1" name="Freeform 3596"/>
            <p:cNvSpPr/>
            <p:nvPr/>
          </p:nvSpPr>
          <p:spPr bwMode="auto">
            <a:xfrm>
              <a:off x="295433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2" name="Freeform 3597"/>
            <p:cNvSpPr/>
            <p:nvPr/>
          </p:nvSpPr>
          <p:spPr bwMode="auto">
            <a:xfrm>
              <a:off x="2954338" y="340201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3" name="Freeform 3598"/>
            <p:cNvSpPr/>
            <p:nvPr/>
          </p:nvSpPr>
          <p:spPr bwMode="auto">
            <a:xfrm>
              <a:off x="2963863" y="3402013"/>
              <a:ext cx="0" cy="9525"/>
            </a:xfrm>
            <a:custGeom>
              <a:avLst/>
              <a:gdLst>
                <a:gd name="T0" fmla="*/ 6 h 6"/>
                <a:gd name="T1" fmla="*/ 0 h 6"/>
                <a:gd name="T2" fmla="*/ 0 h 6"/>
                <a:gd name="T3" fmla="*/ 0 h 6"/>
                <a:gd name="T4" fmla="*/ 0 h 6"/>
                <a:gd name="T5" fmla="*/ 6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0"/>
                  </a:lnTo>
                  <a:lnTo>
                    <a:pt x="0" y="0"/>
                  </a:lnTo>
                  <a:lnTo>
                    <a:pt x="0" y="0"/>
                  </a:lnTo>
                  <a:lnTo>
                    <a:pt x="0" y="0"/>
                  </a:lnTo>
                  <a:lnTo>
                    <a:pt x="0" y="6"/>
                  </a:lnTo>
                  <a:lnTo>
                    <a:pt x="0" y="6"/>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4" name="Freeform 3599"/>
            <p:cNvSpPr/>
            <p:nvPr/>
          </p:nvSpPr>
          <p:spPr bwMode="auto">
            <a:xfrm>
              <a:off x="2954338" y="3402013"/>
              <a:ext cx="9525" cy="9525"/>
            </a:xfrm>
            <a:custGeom>
              <a:avLst/>
              <a:gdLst>
                <a:gd name="T0" fmla="*/ 0 w 6"/>
                <a:gd name="T1" fmla="*/ 0 h 6"/>
                <a:gd name="T2" fmla="*/ 6 w 6"/>
                <a:gd name="T3" fmla="*/ 0 h 6"/>
                <a:gd name="T4" fmla="*/ 6 w 6"/>
                <a:gd name="T5" fmla="*/ 0 h 6"/>
                <a:gd name="T6" fmla="*/ 6 w 6"/>
                <a:gd name="T7" fmla="*/ 6 h 6"/>
                <a:gd name="T8" fmla="*/ 6 w 6"/>
                <a:gd name="T9" fmla="*/ 6 h 6"/>
                <a:gd name="T10" fmla="*/ 6 w 6"/>
                <a:gd name="T11" fmla="*/ 0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6" y="0"/>
                  </a:lnTo>
                  <a:lnTo>
                    <a:pt x="6" y="0"/>
                  </a:lnTo>
                  <a:lnTo>
                    <a:pt x="6" y="6"/>
                  </a:lnTo>
                  <a:lnTo>
                    <a:pt x="6" y="6"/>
                  </a:lnTo>
                  <a:lnTo>
                    <a:pt x="6" y="0"/>
                  </a:lnTo>
                  <a:lnTo>
                    <a:pt x="0" y="0"/>
                  </a:lnTo>
                  <a:close/>
                </a:path>
              </a:pathLst>
            </a:custGeom>
            <a:solidFill>
              <a:srgbClr val="B9D9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5" name="Freeform 3600"/>
            <p:cNvSpPr/>
            <p:nvPr/>
          </p:nvSpPr>
          <p:spPr bwMode="auto">
            <a:xfrm>
              <a:off x="3209926" y="3349626"/>
              <a:ext cx="61913" cy="52388"/>
            </a:xfrm>
            <a:custGeom>
              <a:avLst/>
              <a:gdLst>
                <a:gd name="T0" fmla="*/ 0 w 39"/>
                <a:gd name="T1" fmla="*/ 11 h 33"/>
                <a:gd name="T2" fmla="*/ 6 w 39"/>
                <a:gd name="T3" fmla="*/ 0 h 33"/>
                <a:gd name="T4" fmla="*/ 39 w 39"/>
                <a:gd name="T5" fmla="*/ 28 h 33"/>
                <a:gd name="T6" fmla="*/ 33 w 39"/>
                <a:gd name="T7" fmla="*/ 33 h 33"/>
                <a:gd name="T8" fmla="*/ 0 w 39"/>
                <a:gd name="T9" fmla="*/ 11 h 33"/>
              </a:gdLst>
              <a:ahLst/>
              <a:cxnLst>
                <a:cxn ang="0">
                  <a:pos x="T0" y="T1"/>
                </a:cxn>
                <a:cxn ang="0">
                  <a:pos x="T2" y="T3"/>
                </a:cxn>
                <a:cxn ang="0">
                  <a:pos x="T4" y="T5"/>
                </a:cxn>
                <a:cxn ang="0">
                  <a:pos x="T6" y="T7"/>
                </a:cxn>
                <a:cxn ang="0">
                  <a:pos x="T8" y="T9"/>
                </a:cxn>
              </a:cxnLst>
              <a:rect l="0" t="0" r="r" b="b"/>
              <a:pathLst>
                <a:path w="39" h="33">
                  <a:moveTo>
                    <a:pt x="0" y="11"/>
                  </a:moveTo>
                  <a:lnTo>
                    <a:pt x="6" y="0"/>
                  </a:lnTo>
                  <a:lnTo>
                    <a:pt x="39" y="28"/>
                  </a:lnTo>
                  <a:lnTo>
                    <a:pt x="33" y="33"/>
                  </a:lnTo>
                  <a:lnTo>
                    <a:pt x="0" y="11"/>
                  </a:lnTo>
                  <a:close/>
                </a:path>
              </a:pathLst>
            </a:custGeom>
            <a:solidFill>
              <a:srgbClr val="EAE3E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6" name="Freeform 3601"/>
            <p:cNvSpPr/>
            <p:nvPr/>
          </p:nvSpPr>
          <p:spPr bwMode="auto">
            <a:xfrm>
              <a:off x="3201988" y="3367088"/>
              <a:ext cx="79375" cy="61913"/>
            </a:xfrm>
            <a:custGeom>
              <a:avLst/>
              <a:gdLst>
                <a:gd name="T0" fmla="*/ 0 w 50"/>
                <a:gd name="T1" fmla="*/ 6 h 39"/>
                <a:gd name="T2" fmla="*/ 5 w 50"/>
                <a:gd name="T3" fmla="*/ 0 h 39"/>
                <a:gd name="T4" fmla="*/ 50 w 50"/>
                <a:gd name="T5" fmla="*/ 28 h 39"/>
                <a:gd name="T6" fmla="*/ 44 w 50"/>
                <a:gd name="T7" fmla="*/ 39 h 39"/>
                <a:gd name="T8" fmla="*/ 0 w 50"/>
                <a:gd name="T9" fmla="*/ 6 h 39"/>
              </a:gdLst>
              <a:ahLst/>
              <a:cxnLst>
                <a:cxn ang="0">
                  <a:pos x="T0" y="T1"/>
                </a:cxn>
                <a:cxn ang="0">
                  <a:pos x="T2" y="T3"/>
                </a:cxn>
                <a:cxn ang="0">
                  <a:pos x="T4" y="T5"/>
                </a:cxn>
                <a:cxn ang="0">
                  <a:pos x="T6" y="T7"/>
                </a:cxn>
                <a:cxn ang="0">
                  <a:pos x="T8" y="T9"/>
                </a:cxn>
              </a:cxnLst>
              <a:rect l="0" t="0" r="r" b="b"/>
              <a:pathLst>
                <a:path w="50" h="39">
                  <a:moveTo>
                    <a:pt x="0" y="6"/>
                  </a:moveTo>
                  <a:lnTo>
                    <a:pt x="5" y="0"/>
                  </a:lnTo>
                  <a:lnTo>
                    <a:pt x="50" y="28"/>
                  </a:lnTo>
                  <a:lnTo>
                    <a:pt x="44" y="39"/>
                  </a:lnTo>
                  <a:lnTo>
                    <a:pt x="0" y="6"/>
                  </a:lnTo>
                  <a:close/>
                </a:path>
              </a:pathLst>
            </a:custGeom>
            <a:solidFill>
              <a:srgbClr val="E0D6D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7" name="Freeform 3602"/>
            <p:cNvSpPr/>
            <p:nvPr/>
          </p:nvSpPr>
          <p:spPr bwMode="auto">
            <a:xfrm>
              <a:off x="3201988" y="3376613"/>
              <a:ext cx="52388" cy="52388"/>
            </a:xfrm>
            <a:custGeom>
              <a:avLst/>
              <a:gdLst>
                <a:gd name="T0" fmla="*/ 0 w 33"/>
                <a:gd name="T1" fmla="*/ 5 h 33"/>
                <a:gd name="T2" fmla="*/ 0 w 33"/>
                <a:gd name="T3" fmla="*/ 0 h 33"/>
                <a:gd name="T4" fmla="*/ 33 w 33"/>
                <a:gd name="T5" fmla="*/ 27 h 33"/>
                <a:gd name="T6" fmla="*/ 27 w 33"/>
                <a:gd name="T7" fmla="*/ 33 h 33"/>
                <a:gd name="T8" fmla="*/ 0 w 33"/>
                <a:gd name="T9" fmla="*/ 5 h 33"/>
              </a:gdLst>
              <a:ahLst/>
              <a:cxnLst>
                <a:cxn ang="0">
                  <a:pos x="T0" y="T1"/>
                </a:cxn>
                <a:cxn ang="0">
                  <a:pos x="T2" y="T3"/>
                </a:cxn>
                <a:cxn ang="0">
                  <a:pos x="T4" y="T5"/>
                </a:cxn>
                <a:cxn ang="0">
                  <a:pos x="T6" y="T7"/>
                </a:cxn>
                <a:cxn ang="0">
                  <a:pos x="T8" y="T9"/>
                </a:cxn>
              </a:cxnLst>
              <a:rect l="0" t="0" r="r" b="b"/>
              <a:pathLst>
                <a:path w="33" h="33">
                  <a:moveTo>
                    <a:pt x="0" y="5"/>
                  </a:moveTo>
                  <a:lnTo>
                    <a:pt x="0" y="0"/>
                  </a:lnTo>
                  <a:lnTo>
                    <a:pt x="33" y="27"/>
                  </a:lnTo>
                  <a:lnTo>
                    <a:pt x="27" y="33"/>
                  </a:lnTo>
                  <a:lnTo>
                    <a:pt x="0" y="5"/>
                  </a:lnTo>
                  <a:close/>
                </a:path>
              </a:pathLst>
            </a:custGeom>
            <a:solidFill>
              <a:srgbClr val="D5C8C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8" name="Freeform 3603"/>
            <p:cNvSpPr/>
            <p:nvPr/>
          </p:nvSpPr>
          <p:spPr bwMode="auto">
            <a:xfrm>
              <a:off x="3192463" y="3384551"/>
              <a:ext cx="79375" cy="71438"/>
            </a:xfrm>
            <a:custGeom>
              <a:avLst/>
              <a:gdLst>
                <a:gd name="T0" fmla="*/ 0 w 50"/>
                <a:gd name="T1" fmla="*/ 6 h 45"/>
                <a:gd name="T2" fmla="*/ 6 w 50"/>
                <a:gd name="T3" fmla="*/ 0 h 45"/>
                <a:gd name="T4" fmla="*/ 50 w 50"/>
                <a:gd name="T5" fmla="*/ 39 h 45"/>
                <a:gd name="T6" fmla="*/ 44 w 50"/>
                <a:gd name="T7" fmla="*/ 45 h 45"/>
                <a:gd name="T8" fmla="*/ 0 w 50"/>
                <a:gd name="T9" fmla="*/ 6 h 45"/>
              </a:gdLst>
              <a:ahLst/>
              <a:cxnLst>
                <a:cxn ang="0">
                  <a:pos x="T0" y="T1"/>
                </a:cxn>
                <a:cxn ang="0">
                  <a:pos x="T2" y="T3"/>
                </a:cxn>
                <a:cxn ang="0">
                  <a:pos x="T4" y="T5"/>
                </a:cxn>
                <a:cxn ang="0">
                  <a:pos x="T6" y="T7"/>
                </a:cxn>
                <a:cxn ang="0">
                  <a:pos x="T8" y="T9"/>
                </a:cxn>
              </a:cxnLst>
              <a:rect l="0" t="0" r="r" b="b"/>
              <a:pathLst>
                <a:path w="50" h="45">
                  <a:moveTo>
                    <a:pt x="0" y="6"/>
                  </a:moveTo>
                  <a:lnTo>
                    <a:pt x="6" y="0"/>
                  </a:lnTo>
                  <a:lnTo>
                    <a:pt x="50" y="39"/>
                  </a:lnTo>
                  <a:lnTo>
                    <a:pt x="44" y="45"/>
                  </a:lnTo>
                  <a:lnTo>
                    <a:pt x="0" y="6"/>
                  </a:lnTo>
                  <a:close/>
                </a:path>
              </a:pathLst>
            </a:custGeom>
            <a:solidFill>
              <a:srgbClr val="CBBA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09" name="Freeform 3604"/>
            <p:cNvSpPr/>
            <p:nvPr/>
          </p:nvSpPr>
          <p:spPr bwMode="auto">
            <a:xfrm>
              <a:off x="3184526" y="3394076"/>
              <a:ext cx="42863" cy="44450"/>
            </a:xfrm>
            <a:custGeom>
              <a:avLst/>
              <a:gdLst>
                <a:gd name="T0" fmla="*/ 0 w 27"/>
                <a:gd name="T1" fmla="*/ 5 h 28"/>
                <a:gd name="T2" fmla="*/ 5 w 27"/>
                <a:gd name="T3" fmla="*/ 0 h 28"/>
                <a:gd name="T4" fmla="*/ 27 w 27"/>
                <a:gd name="T5" fmla="*/ 22 h 28"/>
                <a:gd name="T6" fmla="*/ 22 w 27"/>
                <a:gd name="T7" fmla="*/ 28 h 28"/>
                <a:gd name="T8" fmla="*/ 0 w 27"/>
                <a:gd name="T9" fmla="*/ 5 h 28"/>
              </a:gdLst>
              <a:ahLst/>
              <a:cxnLst>
                <a:cxn ang="0">
                  <a:pos x="T0" y="T1"/>
                </a:cxn>
                <a:cxn ang="0">
                  <a:pos x="T2" y="T3"/>
                </a:cxn>
                <a:cxn ang="0">
                  <a:pos x="T4" y="T5"/>
                </a:cxn>
                <a:cxn ang="0">
                  <a:pos x="T6" y="T7"/>
                </a:cxn>
                <a:cxn ang="0">
                  <a:pos x="T8" y="T9"/>
                </a:cxn>
              </a:cxnLst>
              <a:rect l="0" t="0" r="r" b="b"/>
              <a:pathLst>
                <a:path w="27" h="28">
                  <a:moveTo>
                    <a:pt x="0" y="5"/>
                  </a:moveTo>
                  <a:lnTo>
                    <a:pt x="5" y="0"/>
                  </a:lnTo>
                  <a:lnTo>
                    <a:pt x="27" y="22"/>
                  </a:lnTo>
                  <a:lnTo>
                    <a:pt x="22" y="28"/>
                  </a:lnTo>
                  <a:lnTo>
                    <a:pt x="0" y="5"/>
                  </a:lnTo>
                  <a:close/>
                </a:path>
              </a:pathLst>
            </a:custGeom>
            <a:solidFill>
              <a:srgbClr val="CCC7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0" name="Freeform 3605"/>
            <p:cNvSpPr/>
            <p:nvPr/>
          </p:nvSpPr>
          <p:spPr bwMode="auto">
            <a:xfrm>
              <a:off x="3165476" y="3349626"/>
              <a:ext cx="141288" cy="69850"/>
            </a:xfrm>
            <a:custGeom>
              <a:avLst/>
              <a:gdLst>
                <a:gd name="T0" fmla="*/ 39 w 89"/>
                <a:gd name="T1" fmla="*/ 0 h 44"/>
                <a:gd name="T2" fmla="*/ 0 w 89"/>
                <a:gd name="T3" fmla="*/ 39 h 44"/>
                <a:gd name="T4" fmla="*/ 6 w 89"/>
                <a:gd name="T5" fmla="*/ 44 h 44"/>
                <a:gd name="T6" fmla="*/ 39 w 89"/>
                <a:gd name="T7" fmla="*/ 0 h 44"/>
                <a:gd name="T8" fmla="*/ 84 w 89"/>
                <a:gd name="T9" fmla="*/ 39 h 44"/>
                <a:gd name="T10" fmla="*/ 89 w 89"/>
                <a:gd name="T11" fmla="*/ 39 h 44"/>
                <a:gd name="T12" fmla="*/ 39 w 89"/>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89" h="44">
                  <a:moveTo>
                    <a:pt x="39" y="0"/>
                  </a:moveTo>
                  <a:lnTo>
                    <a:pt x="0" y="39"/>
                  </a:lnTo>
                  <a:lnTo>
                    <a:pt x="6" y="44"/>
                  </a:lnTo>
                  <a:lnTo>
                    <a:pt x="39" y="0"/>
                  </a:lnTo>
                  <a:lnTo>
                    <a:pt x="84" y="39"/>
                  </a:lnTo>
                  <a:lnTo>
                    <a:pt x="89" y="39"/>
                  </a:lnTo>
                  <a:lnTo>
                    <a:pt x="39" y="0"/>
                  </a:ln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1" name="Freeform 3606"/>
            <p:cNvSpPr/>
            <p:nvPr/>
          </p:nvSpPr>
          <p:spPr bwMode="auto">
            <a:xfrm>
              <a:off x="3086101" y="3446463"/>
              <a:ext cx="26988" cy="34925"/>
            </a:xfrm>
            <a:custGeom>
              <a:avLst/>
              <a:gdLst>
                <a:gd name="T0" fmla="*/ 0 w 3"/>
                <a:gd name="T1" fmla="*/ 2 h 4"/>
                <a:gd name="T2" fmla="*/ 2 w 3"/>
                <a:gd name="T3" fmla="*/ 4 h 4"/>
                <a:gd name="T4" fmla="*/ 3 w 3"/>
                <a:gd name="T5" fmla="*/ 0 h 4"/>
                <a:gd name="T6" fmla="*/ 0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2" y="4"/>
                    <a:pt x="2" y="4"/>
                    <a:pt x="2" y="4"/>
                  </a:cubicBezTo>
                  <a:cubicBezTo>
                    <a:pt x="3" y="3"/>
                    <a:pt x="3" y="2"/>
                    <a:pt x="3" y="0"/>
                  </a:cubicBezTo>
                  <a:cubicBezTo>
                    <a:pt x="0" y="1"/>
                    <a:pt x="0" y="1"/>
                    <a:pt x="0" y="1"/>
                  </a:cubicBezTo>
                  <a:cubicBezTo>
                    <a:pt x="0" y="1"/>
                    <a:pt x="0" y="2"/>
                    <a:pt x="0" y="2"/>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2" name="Freeform 3607"/>
            <p:cNvSpPr/>
            <p:nvPr/>
          </p:nvSpPr>
          <p:spPr bwMode="auto">
            <a:xfrm>
              <a:off x="3051176" y="3463926"/>
              <a:ext cx="26988" cy="34925"/>
            </a:xfrm>
            <a:custGeom>
              <a:avLst/>
              <a:gdLst>
                <a:gd name="T0" fmla="*/ 2 w 3"/>
                <a:gd name="T1" fmla="*/ 0 h 4"/>
                <a:gd name="T2" fmla="*/ 0 w 3"/>
                <a:gd name="T3" fmla="*/ 2 h 4"/>
                <a:gd name="T4" fmla="*/ 3 w 3"/>
                <a:gd name="T5" fmla="*/ 3 h 4"/>
                <a:gd name="T6" fmla="*/ 3 w 3"/>
                <a:gd name="T7" fmla="*/ 0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0" y="2"/>
                    <a:pt x="0" y="2"/>
                    <a:pt x="0" y="2"/>
                  </a:cubicBezTo>
                  <a:cubicBezTo>
                    <a:pt x="1" y="3"/>
                    <a:pt x="2" y="4"/>
                    <a:pt x="3" y="3"/>
                  </a:cubicBezTo>
                  <a:cubicBezTo>
                    <a:pt x="3" y="0"/>
                    <a:pt x="3" y="0"/>
                    <a:pt x="3" y="0"/>
                  </a:cubicBezTo>
                  <a:cubicBezTo>
                    <a:pt x="2" y="0"/>
                    <a:pt x="2" y="0"/>
                    <a:pt x="2" y="0"/>
                  </a:cubicBez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3" name="Freeform 3608"/>
            <p:cNvSpPr/>
            <p:nvPr/>
          </p:nvSpPr>
          <p:spPr bwMode="auto">
            <a:xfrm>
              <a:off x="3078163" y="3463926"/>
              <a:ext cx="26988" cy="26988"/>
            </a:xfrm>
            <a:custGeom>
              <a:avLst/>
              <a:gdLst>
                <a:gd name="T0" fmla="*/ 0 w 3"/>
                <a:gd name="T1" fmla="*/ 0 h 3"/>
                <a:gd name="T2" fmla="*/ 0 w 3"/>
                <a:gd name="T3" fmla="*/ 3 h 3"/>
                <a:gd name="T4" fmla="*/ 3 w 3"/>
                <a:gd name="T5" fmla="*/ 2 h 3"/>
                <a:gd name="T6" fmla="*/ 1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1" y="3"/>
                    <a:pt x="2" y="3"/>
                    <a:pt x="3" y="2"/>
                  </a:cubicBezTo>
                  <a:cubicBezTo>
                    <a:pt x="1" y="0"/>
                    <a:pt x="1" y="0"/>
                    <a:pt x="1" y="0"/>
                  </a:cubicBezTo>
                  <a:cubicBezTo>
                    <a:pt x="0" y="0"/>
                    <a:pt x="0" y="0"/>
                    <a:pt x="0" y="0"/>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4" name="Freeform 3609"/>
            <p:cNvSpPr/>
            <p:nvPr/>
          </p:nvSpPr>
          <p:spPr bwMode="auto">
            <a:xfrm>
              <a:off x="3078163" y="3419476"/>
              <a:ext cx="34925" cy="36513"/>
            </a:xfrm>
            <a:custGeom>
              <a:avLst/>
              <a:gdLst>
                <a:gd name="T0" fmla="*/ 1 w 4"/>
                <a:gd name="T1" fmla="*/ 4 h 4"/>
                <a:gd name="T2" fmla="*/ 4 w 4"/>
                <a:gd name="T3" fmla="*/ 3 h 4"/>
                <a:gd name="T4" fmla="*/ 2 w 4"/>
                <a:gd name="T5" fmla="*/ 0 h 4"/>
                <a:gd name="T6" fmla="*/ 0 w 4"/>
                <a:gd name="T7" fmla="*/ 3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4" y="3"/>
                    <a:pt x="4" y="3"/>
                    <a:pt x="4" y="3"/>
                  </a:cubicBezTo>
                  <a:cubicBezTo>
                    <a:pt x="4" y="2"/>
                    <a:pt x="3" y="1"/>
                    <a:pt x="2" y="0"/>
                  </a:cubicBezTo>
                  <a:cubicBezTo>
                    <a:pt x="0" y="3"/>
                    <a:pt x="0" y="3"/>
                    <a:pt x="0" y="3"/>
                  </a:cubicBezTo>
                  <a:cubicBezTo>
                    <a:pt x="1" y="3"/>
                    <a:pt x="1" y="3"/>
                    <a:pt x="1" y="4"/>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5" name="Freeform 3610"/>
            <p:cNvSpPr/>
            <p:nvPr/>
          </p:nvSpPr>
          <p:spPr bwMode="auto">
            <a:xfrm>
              <a:off x="3033713" y="3429001"/>
              <a:ext cx="26988" cy="26988"/>
            </a:xfrm>
            <a:custGeom>
              <a:avLst/>
              <a:gdLst>
                <a:gd name="T0" fmla="*/ 3 w 3"/>
                <a:gd name="T1" fmla="*/ 2 h 3"/>
                <a:gd name="T2" fmla="*/ 1 w 3"/>
                <a:gd name="T3" fmla="*/ 0 h 3"/>
                <a:gd name="T4" fmla="*/ 0 w 3"/>
                <a:gd name="T5" fmla="*/ 3 h 3"/>
                <a:gd name="T6" fmla="*/ 3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1" y="0"/>
                    <a:pt x="1" y="0"/>
                    <a:pt x="1" y="0"/>
                  </a:cubicBezTo>
                  <a:cubicBezTo>
                    <a:pt x="0" y="1"/>
                    <a:pt x="0" y="2"/>
                    <a:pt x="0" y="3"/>
                  </a:cubicBezTo>
                  <a:cubicBezTo>
                    <a:pt x="3" y="3"/>
                    <a:pt x="3" y="3"/>
                    <a:pt x="3" y="3"/>
                  </a:cubicBezTo>
                  <a:cubicBezTo>
                    <a:pt x="3" y="3"/>
                    <a:pt x="3" y="2"/>
                    <a:pt x="3" y="2"/>
                  </a:cubicBez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6" name="Freeform 3611"/>
            <p:cNvSpPr/>
            <p:nvPr/>
          </p:nvSpPr>
          <p:spPr bwMode="auto">
            <a:xfrm>
              <a:off x="3068638" y="3411538"/>
              <a:ext cx="26988" cy="34925"/>
            </a:xfrm>
            <a:custGeom>
              <a:avLst/>
              <a:gdLst>
                <a:gd name="T0" fmla="*/ 1 w 3"/>
                <a:gd name="T1" fmla="*/ 4 h 4"/>
                <a:gd name="T2" fmla="*/ 3 w 3"/>
                <a:gd name="T3" fmla="*/ 1 h 4"/>
                <a:gd name="T4" fmla="*/ 0 w 3"/>
                <a:gd name="T5" fmla="*/ 0 h 4"/>
                <a:gd name="T6" fmla="*/ 0 w 3"/>
                <a:gd name="T7" fmla="*/ 3 h 4"/>
                <a:gd name="T8" fmla="*/ 1 w 3"/>
                <a:gd name="T9" fmla="*/ 4 h 4"/>
              </a:gdLst>
              <a:ahLst/>
              <a:cxnLst>
                <a:cxn ang="0">
                  <a:pos x="T0" y="T1"/>
                </a:cxn>
                <a:cxn ang="0">
                  <a:pos x="T2" y="T3"/>
                </a:cxn>
                <a:cxn ang="0">
                  <a:pos x="T4" y="T5"/>
                </a:cxn>
                <a:cxn ang="0">
                  <a:pos x="T6" y="T7"/>
                </a:cxn>
                <a:cxn ang="0">
                  <a:pos x="T8" y="T9"/>
                </a:cxn>
              </a:cxnLst>
              <a:rect l="0" t="0" r="r" b="b"/>
              <a:pathLst>
                <a:path w="3" h="4">
                  <a:moveTo>
                    <a:pt x="1" y="4"/>
                  </a:moveTo>
                  <a:cubicBezTo>
                    <a:pt x="3" y="1"/>
                    <a:pt x="3" y="1"/>
                    <a:pt x="3" y="1"/>
                  </a:cubicBezTo>
                  <a:cubicBezTo>
                    <a:pt x="2" y="0"/>
                    <a:pt x="1" y="0"/>
                    <a:pt x="0" y="0"/>
                  </a:cubicBezTo>
                  <a:cubicBezTo>
                    <a:pt x="0" y="3"/>
                    <a:pt x="0" y="3"/>
                    <a:pt x="0" y="3"/>
                  </a:cubicBezTo>
                  <a:cubicBezTo>
                    <a:pt x="1" y="3"/>
                    <a:pt x="1" y="3"/>
                    <a:pt x="1" y="4"/>
                  </a:cubicBez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7" name="Freeform 3612"/>
            <p:cNvSpPr/>
            <p:nvPr/>
          </p:nvSpPr>
          <p:spPr bwMode="auto">
            <a:xfrm>
              <a:off x="3033713" y="3455988"/>
              <a:ext cx="34925" cy="25400"/>
            </a:xfrm>
            <a:custGeom>
              <a:avLst/>
              <a:gdLst>
                <a:gd name="T0" fmla="*/ 4 w 4"/>
                <a:gd name="T1" fmla="*/ 1 h 3"/>
                <a:gd name="T2" fmla="*/ 3 w 4"/>
                <a:gd name="T3" fmla="*/ 0 h 3"/>
                <a:gd name="T4" fmla="*/ 0 w 4"/>
                <a:gd name="T5" fmla="*/ 0 h 3"/>
                <a:gd name="T6" fmla="*/ 2 w 4"/>
                <a:gd name="T7" fmla="*/ 3 h 3"/>
                <a:gd name="T8" fmla="*/ 4 w 4"/>
                <a:gd name="T9" fmla="*/ 1 h 3"/>
              </a:gdLst>
              <a:ahLst/>
              <a:cxnLst>
                <a:cxn ang="0">
                  <a:pos x="T0" y="T1"/>
                </a:cxn>
                <a:cxn ang="0">
                  <a:pos x="T2" y="T3"/>
                </a:cxn>
                <a:cxn ang="0">
                  <a:pos x="T4" y="T5"/>
                </a:cxn>
                <a:cxn ang="0">
                  <a:pos x="T6" y="T7"/>
                </a:cxn>
                <a:cxn ang="0">
                  <a:pos x="T8" y="T9"/>
                </a:cxn>
              </a:cxnLst>
              <a:rect l="0" t="0" r="r" b="b"/>
              <a:pathLst>
                <a:path w="4" h="3">
                  <a:moveTo>
                    <a:pt x="4" y="1"/>
                  </a:moveTo>
                  <a:cubicBezTo>
                    <a:pt x="3" y="1"/>
                    <a:pt x="3" y="0"/>
                    <a:pt x="3" y="0"/>
                  </a:cubicBezTo>
                  <a:cubicBezTo>
                    <a:pt x="0" y="0"/>
                    <a:pt x="0" y="0"/>
                    <a:pt x="0" y="0"/>
                  </a:cubicBezTo>
                  <a:cubicBezTo>
                    <a:pt x="0" y="1"/>
                    <a:pt x="1" y="3"/>
                    <a:pt x="2" y="3"/>
                  </a:cubicBezTo>
                  <a:lnTo>
                    <a:pt x="4" y="1"/>
                  </a:ln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8" name="Freeform 3613"/>
            <p:cNvSpPr/>
            <p:nvPr/>
          </p:nvSpPr>
          <p:spPr bwMode="auto">
            <a:xfrm>
              <a:off x="3043238" y="3411538"/>
              <a:ext cx="25400" cy="34925"/>
            </a:xfrm>
            <a:custGeom>
              <a:avLst/>
              <a:gdLst>
                <a:gd name="T0" fmla="*/ 3 w 3"/>
                <a:gd name="T1" fmla="*/ 3 h 4"/>
                <a:gd name="T2" fmla="*/ 3 w 3"/>
                <a:gd name="T3" fmla="*/ 0 h 4"/>
                <a:gd name="T4" fmla="*/ 0 w 3"/>
                <a:gd name="T5" fmla="*/ 2 h 4"/>
                <a:gd name="T6" fmla="*/ 2 w 3"/>
                <a:gd name="T7" fmla="*/ 4 h 4"/>
                <a:gd name="T8" fmla="*/ 3 w 3"/>
                <a:gd name="T9" fmla="*/ 3 h 4"/>
              </a:gdLst>
              <a:ahLst/>
              <a:cxnLst>
                <a:cxn ang="0">
                  <a:pos x="T0" y="T1"/>
                </a:cxn>
                <a:cxn ang="0">
                  <a:pos x="T2" y="T3"/>
                </a:cxn>
                <a:cxn ang="0">
                  <a:pos x="T4" y="T5"/>
                </a:cxn>
                <a:cxn ang="0">
                  <a:pos x="T6" y="T7"/>
                </a:cxn>
                <a:cxn ang="0">
                  <a:pos x="T8" y="T9"/>
                </a:cxn>
              </a:cxnLst>
              <a:rect l="0" t="0" r="r" b="b"/>
              <a:pathLst>
                <a:path w="3" h="4">
                  <a:moveTo>
                    <a:pt x="3" y="3"/>
                  </a:moveTo>
                  <a:cubicBezTo>
                    <a:pt x="3" y="0"/>
                    <a:pt x="3" y="0"/>
                    <a:pt x="3" y="0"/>
                  </a:cubicBezTo>
                  <a:cubicBezTo>
                    <a:pt x="2" y="0"/>
                    <a:pt x="1" y="1"/>
                    <a:pt x="0" y="2"/>
                  </a:cubicBezTo>
                  <a:cubicBezTo>
                    <a:pt x="2" y="4"/>
                    <a:pt x="2" y="4"/>
                    <a:pt x="2" y="4"/>
                  </a:cubicBezTo>
                  <a:cubicBezTo>
                    <a:pt x="3" y="4"/>
                    <a:pt x="3" y="3"/>
                    <a:pt x="3" y="3"/>
                  </a:cubicBezTo>
                  <a:close/>
                </a:path>
              </a:pathLst>
            </a:custGeom>
            <a:solidFill>
              <a:srgbClr val="70707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19" name="Freeform 3614"/>
            <p:cNvSpPr/>
            <p:nvPr/>
          </p:nvSpPr>
          <p:spPr bwMode="auto">
            <a:xfrm>
              <a:off x="3122613" y="3322638"/>
              <a:ext cx="79375" cy="96838"/>
            </a:xfrm>
            <a:custGeom>
              <a:avLst/>
              <a:gdLst>
                <a:gd name="T0" fmla="*/ 0 w 50"/>
                <a:gd name="T1" fmla="*/ 61 h 61"/>
                <a:gd name="T2" fmla="*/ 50 w 50"/>
                <a:gd name="T3" fmla="*/ 0 h 61"/>
                <a:gd name="T4" fmla="*/ 50 w 50"/>
                <a:gd name="T5" fmla="*/ 0 h 61"/>
                <a:gd name="T6" fmla="*/ 0 w 50"/>
                <a:gd name="T7" fmla="*/ 61 h 61"/>
                <a:gd name="T8" fmla="*/ 0 w 50"/>
                <a:gd name="T9" fmla="*/ 61 h 61"/>
              </a:gdLst>
              <a:ahLst/>
              <a:cxnLst>
                <a:cxn ang="0">
                  <a:pos x="T0" y="T1"/>
                </a:cxn>
                <a:cxn ang="0">
                  <a:pos x="T2" y="T3"/>
                </a:cxn>
                <a:cxn ang="0">
                  <a:pos x="T4" y="T5"/>
                </a:cxn>
                <a:cxn ang="0">
                  <a:pos x="T6" y="T7"/>
                </a:cxn>
                <a:cxn ang="0">
                  <a:pos x="T8" y="T9"/>
                </a:cxn>
              </a:cxnLst>
              <a:rect l="0" t="0" r="r" b="b"/>
              <a:pathLst>
                <a:path w="50" h="61">
                  <a:moveTo>
                    <a:pt x="0" y="61"/>
                  </a:moveTo>
                  <a:lnTo>
                    <a:pt x="50" y="0"/>
                  </a:lnTo>
                  <a:lnTo>
                    <a:pt x="50" y="0"/>
                  </a:lnTo>
                  <a:lnTo>
                    <a:pt x="0" y="61"/>
                  </a:lnTo>
                  <a:lnTo>
                    <a:pt x="0" y="61"/>
                  </a:ln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0" name="Freeform 3615"/>
            <p:cNvSpPr/>
            <p:nvPr/>
          </p:nvSpPr>
          <p:spPr bwMode="auto">
            <a:xfrm>
              <a:off x="3113088" y="3305176"/>
              <a:ext cx="88900" cy="106363"/>
            </a:xfrm>
            <a:custGeom>
              <a:avLst/>
              <a:gdLst>
                <a:gd name="T0" fmla="*/ 0 w 56"/>
                <a:gd name="T1" fmla="*/ 67 h 67"/>
                <a:gd name="T2" fmla="*/ 56 w 56"/>
                <a:gd name="T3" fmla="*/ 0 h 67"/>
                <a:gd name="T4" fmla="*/ 56 w 56"/>
                <a:gd name="T5" fmla="*/ 0 h 67"/>
                <a:gd name="T6" fmla="*/ 0 w 56"/>
                <a:gd name="T7" fmla="*/ 67 h 67"/>
                <a:gd name="T8" fmla="*/ 0 w 56"/>
                <a:gd name="T9" fmla="*/ 67 h 67"/>
              </a:gdLst>
              <a:ahLst/>
              <a:cxnLst>
                <a:cxn ang="0">
                  <a:pos x="T0" y="T1"/>
                </a:cxn>
                <a:cxn ang="0">
                  <a:pos x="T2" y="T3"/>
                </a:cxn>
                <a:cxn ang="0">
                  <a:pos x="T4" y="T5"/>
                </a:cxn>
                <a:cxn ang="0">
                  <a:pos x="T6" y="T7"/>
                </a:cxn>
                <a:cxn ang="0">
                  <a:pos x="T8" y="T9"/>
                </a:cxn>
              </a:cxnLst>
              <a:rect l="0" t="0" r="r" b="b"/>
              <a:pathLst>
                <a:path w="56" h="67">
                  <a:moveTo>
                    <a:pt x="0" y="67"/>
                  </a:moveTo>
                  <a:lnTo>
                    <a:pt x="56" y="0"/>
                  </a:lnTo>
                  <a:lnTo>
                    <a:pt x="56" y="0"/>
                  </a:lnTo>
                  <a:lnTo>
                    <a:pt x="0" y="67"/>
                  </a:lnTo>
                  <a:lnTo>
                    <a:pt x="0" y="67"/>
                  </a:ln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1" name="Freeform 3616"/>
            <p:cNvSpPr/>
            <p:nvPr/>
          </p:nvSpPr>
          <p:spPr bwMode="auto">
            <a:xfrm>
              <a:off x="3105151" y="3297238"/>
              <a:ext cx="87313" cy="104775"/>
            </a:xfrm>
            <a:custGeom>
              <a:avLst/>
              <a:gdLst>
                <a:gd name="T0" fmla="*/ 0 w 55"/>
                <a:gd name="T1" fmla="*/ 66 h 66"/>
                <a:gd name="T2" fmla="*/ 55 w 55"/>
                <a:gd name="T3" fmla="*/ 0 h 66"/>
                <a:gd name="T4" fmla="*/ 55 w 55"/>
                <a:gd name="T5" fmla="*/ 5 h 66"/>
                <a:gd name="T6" fmla="*/ 0 w 55"/>
                <a:gd name="T7" fmla="*/ 66 h 66"/>
                <a:gd name="T8" fmla="*/ 0 w 55"/>
                <a:gd name="T9" fmla="*/ 66 h 66"/>
              </a:gdLst>
              <a:ahLst/>
              <a:cxnLst>
                <a:cxn ang="0">
                  <a:pos x="T0" y="T1"/>
                </a:cxn>
                <a:cxn ang="0">
                  <a:pos x="T2" y="T3"/>
                </a:cxn>
                <a:cxn ang="0">
                  <a:pos x="T4" y="T5"/>
                </a:cxn>
                <a:cxn ang="0">
                  <a:pos x="T6" y="T7"/>
                </a:cxn>
                <a:cxn ang="0">
                  <a:pos x="T8" y="T9"/>
                </a:cxn>
              </a:cxnLst>
              <a:rect l="0" t="0" r="r" b="b"/>
              <a:pathLst>
                <a:path w="55" h="66">
                  <a:moveTo>
                    <a:pt x="0" y="66"/>
                  </a:moveTo>
                  <a:lnTo>
                    <a:pt x="55" y="0"/>
                  </a:lnTo>
                  <a:lnTo>
                    <a:pt x="55" y="5"/>
                  </a:lnTo>
                  <a:lnTo>
                    <a:pt x="0" y="66"/>
                  </a:lnTo>
                  <a:lnTo>
                    <a:pt x="0" y="66"/>
                  </a:ln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2" name="Freeform 3617"/>
            <p:cNvSpPr/>
            <p:nvPr/>
          </p:nvSpPr>
          <p:spPr bwMode="auto">
            <a:xfrm>
              <a:off x="3095626" y="3297238"/>
              <a:ext cx="88900" cy="104775"/>
            </a:xfrm>
            <a:custGeom>
              <a:avLst/>
              <a:gdLst>
                <a:gd name="T0" fmla="*/ 0 w 56"/>
                <a:gd name="T1" fmla="*/ 61 h 66"/>
                <a:gd name="T2" fmla="*/ 56 w 56"/>
                <a:gd name="T3" fmla="*/ 0 h 66"/>
                <a:gd name="T4" fmla="*/ 56 w 56"/>
                <a:gd name="T5" fmla="*/ 0 h 66"/>
                <a:gd name="T6" fmla="*/ 6 w 56"/>
                <a:gd name="T7" fmla="*/ 66 h 66"/>
                <a:gd name="T8" fmla="*/ 0 w 56"/>
                <a:gd name="T9" fmla="*/ 61 h 66"/>
              </a:gdLst>
              <a:ahLst/>
              <a:cxnLst>
                <a:cxn ang="0">
                  <a:pos x="T0" y="T1"/>
                </a:cxn>
                <a:cxn ang="0">
                  <a:pos x="T2" y="T3"/>
                </a:cxn>
                <a:cxn ang="0">
                  <a:pos x="T4" y="T5"/>
                </a:cxn>
                <a:cxn ang="0">
                  <a:pos x="T6" y="T7"/>
                </a:cxn>
                <a:cxn ang="0">
                  <a:pos x="T8" y="T9"/>
                </a:cxn>
              </a:cxnLst>
              <a:rect l="0" t="0" r="r" b="b"/>
              <a:pathLst>
                <a:path w="56" h="66">
                  <a:moveTo>
                    <a:pt x="0" y="61"/>
                  </a:moveTo>
                  <a:lnTo>
                    <a:pt x="56" y="0"/>
                  </a:lnTo>
                  <a:lnTo>
                    <a:pt x="56" y="0"/>
                  </a:lnTo>
                  <a:lnTo>
                    <a:pt x="6" y="66"/>
                  </a:lnTo>
                  <a:lnTo>
                    <a:pt x="0" y="61"/>
                  </a:ln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3" name="Freeform 3618"/>
            <p:cNvSpPr/>
            <p:nvPr/>
          </p:nvSpPr>
          <p:spPr bwMode="auto">
            <a:xfrm>
              <a:off x="3086101" y="3314701"/>
              <a:ext cx="71438" cy="79375"/>
            </a:xfrm>
            <a:custGeom>
              <a:avLst/>
              <a:gdLst>
                <a:gd name="T0" fmla="*/ 0 w 45"/>
                <a:gd name="T1" fmla="*/ 50 h 50"/>
                <a:gd name="T2" fmla="*/ 39 w 45"/>
                <a:gd name="T3" fmla="*/ 0 h 50"/>
                <a:gd name="T4" fmla="*/ 45 w 45"/>
                <a:gd name="T5" fmla="*/ 5 h 50"/>
                <a:gd name="T6" fmla="*/ 6 w 45"/>
                <a:gd name="T7" fmla="*/ 50 h 50"/>
                <a:gd name="T8" fmla="*/ 0 w 45"/>
                <a:gd name="T9" fmla="*/ 50 h 50"/>
              </a:gdLst>
              <a:ahLst/>
              <a:cxnLst>
                <a:cxn ang="0">
                  <a:pos x="T0" y="T1"/>
                </a:cxn>
                <a:cxn ang="0">
                  <a:pos x="T2" y="T3"/>
                </a:cxn>
                <a:cxn ang="0">
                  <a:pos x="T4" y="T5"/>
                </a:cxn>
                <a:cxn ang="0">
                  <a:pos x="T6" y="T7"/>
                </a:cxn>
                <a:cxn ang="0">
                  <a:pos x="T8" y="T9"/>
                </a:cxn>
              </a:cxnLst>
              <a:rect l="0" t="0" r="r" b="b"/>
              <a:pathLst>
                <a:path w="45" h="50">
                  <a:moveTo>
                    <a:pt x="0" y="50"/>
                  </a:moveTo>
                  <a:lnTo>
                    <a:pt x="39" y="0"/>
                  </a:lnTo>
                  <a:lnTo>
                    <a:pt x="45" y="5"/>
                  </a:lnTo>
                  <a:lnTo>
                    <a:pt x="6" y="50"/>
                  </a:lnTo>
                  <a:lnTo>
                    <a:pt x="0" y="50"/>
                  </a:ln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4" name="Freeform 3619"/>
            <p:cNvSpPr/>
            <p:nvPr/>
          </p:nvSpPr>
          <p:spPr bwMode="auto">
            <a:xfrm>
              <a:off x="3095626" y="3332163"/>
              <a:ext cx="34925" cy="44450"/>
            </a:xfrm>
            <a:custGeom>
              <a:avLst/>
              <a:gdLst>
                <a:gd name="T0" fmla="*/ 0 w 22"/>
                <a:gd name="T1" fmla="*/ 22 h 28"/>
                <a:gd name="T2" fmla="*/ 17 w 22"/>
                <a:gd name="T3" fmla="*/ 0 h 28"/>
                <a:gd name="T4" fmla="*/ 22 w 22"/>
                <a:gd name="T5" fmla="*/ 0 h 28"/>
                <a:gd name="T6" fmla="*/ 0 w 22"/>
                <a:gd name="T7" fmla="*/ 28 h 28"/>
                <a:gd name="T8" fmla="*/ 0 w 22"/>
                <a:gd name="T9" fmla="*/ 22 h 28"/>
              </a:gdLst>
              <a:ahLst/>
              <a:cxnLst>
                <a:cxn ang="0">
                  <a:pos x="T0" y="T1"/>
                </a:cxn>
                <a:cxn ang="0">
                  <a:pos x="T2" y="T3"/>
                </a:cxn>
                <a:cxn ang="0">
                  <a:pos x="T4" y="T5"/>
                </a:cxn>
                <a:cxn ang="0">
                  <a:pos x="T6" y="T7"/>
                </a:cxn>
                <a:cxn ang="0">
                  <a:pos x="T8" y="T9"/>
                </a:cxn>
              </a:cxnLst>
              <a:rect l="0" t="0" r="r" b="b"/>
              <a:pathLst>
                <a:path w="22" h="28">
                  <a:moveTo>
                    <a:pt x="0" y="22"/>
                  </a:moveTo>
                  <a:lnTo>
                    <a:pt x="17" y="0"/>
                  </a:lnTo>
                  <a:lnTo>
                    <a:pt x="22" y="0"/>
                  </a:lnTo>
                  <a:lnTo>
                    <a:pt x="0" y="28"/>
                  </a:lnTo>
                  <a:lnTo>
                    <a:pt x="0" y="22"/>
                  </a:ln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5" name="Freeform 3620"/>
            <p:cNvSpPr/>
            <p:nvPr/>
          </p:nvSpPr>
          <p:spPr bwMode="auto">
            <a:xfrm>
              <a:off x="3148013" y="3543301"/>
              <a:ext cx="26988" cy="26988"/>
            </a:xfrm>
            <a:custGeom>
              <a:avLst/>
              <a:gdLst>
                <a:gd name="T0" fmla="*/ 0 w 17"/>
                <a:gd name="T1" fmla="*/ 17 h 17"/>
                <a:gd name="T2" fmla="*/ 11 w 17"/>
                <a:gd name="T3" fmla="*/ 0 h 17"/>
                <a:gd name="T4" fmla="*/ 17 w 17"/>
                <a:gd name="T5" fmla="*/ 0 h 17"/>
                <a:gd name="T6" fmla="*/ 0 w 17"/>
                <a:gd name="T7" fmla="*/ 17 h 17"/>
                <a:gd name="T8" fmla="*/ 0 w 17"/>
                <a:gd name="T9" fmla="*/ 17 h 17"/>
              </a:gdLst>
              <a:ahLst/>
              <a:cxnLst>
                <a:cxn ang="0">
                  <a:pos x="T0" y="T1"/>
                </a:cxn>
                <a:cxn ang="0">
                  <a:pos x="T2" y="T3"/>
                </a:cxn>
                <a:cxn ang="0">
                  <a:pos x="T4" y="T5"/>
                </a:cxn>
                <a:cxn ang="0">
                  <a:pos x="T6" y="T7"/>
                </a:cxn>
                <a:cxn ang="0">
                  <a:pos x="T8" y="T9"/>
                </a:cxn>
              </a:cxnLst>
              <a:rect l="0" t="0" r="r" b="b"/>
              <a:pathLst>
                <a:path w="17" h="17">
                  <a:moveTo>
                    <a:pt x="0" y="17"/>
                  </a:moveTo>
                  <a:lnTo>
                    <a:pt x="11" y="0"/>
                  </a:lnTo>
                  <a:lnTo>
                    <a:pt x="17" y="0"/>
                  </a:lnTo>
                  <a:lnTo>
                    <a:pt x="0" y="17"/>
                  </a:lnTo>
                  <a:lnTo>
                    <a:pt x="0" y="17"/>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6" name="Freeform 3621"/>
            <p:cNvSpPr/>
            <p:nvPr/>
          </p:nvSpPr>
          <p:spPr bwMode="auto">
            <a:xfrm>
              <a:off x="3148013" y="3535363"/>
              <a:ext cx="9525" cy="0"/>
            </a:xfrm>
            <a:custGeom>
              <a:avLst/>
              <a:gdLst>
                <a:gd name="T0" fmla="*/ 0 w 6"/>
                <a:gd name="T1" fmla="*/ 6 w 6"/>
                <a:gd name="T2" fmla="*/ 6 w 6"/>
                <a:gd name="T3" fmla="*/ 6 w 6"/>
                <a:gd name="T4" fmla="*/ 0 w 6"/>
              </a:gdLst>
              <a:ahLst/>
              <a:cxnLst>
                <a:cxn ang="0">
                  <a:pos x="T0" y="0"/>
                </a:cxn>
                <a:cxn ang="0">
                  <a:pos x="T1" y="0"/>
                </a:cxn>
                <a:cxn ang="0">
                  <a:pos x="T2" y="0"/>
                </a:cxn>
                <a:cxn ang="0">
                  <a:pos x="T3" y="0"/>
                </a:cxn>
                <a:cxn ang="0">
                  <a:pos x="T4" y="0"/>
                </a:cxn>
              </a:cxnLst>
              <a:rect l="0" t="0" r="r" b="b"/>
              <a:pathLst>
                <a:path w="6">
                  <a:moveTo>
                    <a:pt x="0" y="0"/>
                  </a:moveTo>
                  <a:lnTo>
                    <a:pt x="6" y="0"/>
                  </a:lnTo>
                  <a:lnTo>
                    <a:pt x="6" y="0"/>
                  </a:lnTo>
                  <a:lnTo>
                    <a:pt x="6" y="0"/>
                  </a:lnTo>
                  <a:lnTo>
                    <a:pt x="0" y="0"/>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7" name="Freeform 3623"/>
            <p:cNvSpPr/>
            <p:nvPr/>
          </p:nvSpPr>
          <p:spPr bwMode="auto">
            <a:xfrm>
              <a:off x="3140076" y="3543300"/>
              <a:ext cx="7938" cy="9525"/>
            </a:xfrm>
            <a:custGeom>
              <a:avLst/>
              <a:gdLst>
                <a:gd name="T0" fmla="*/ 0 w 5"/>
                <a:gd name="T1" fmla="*/ 6 h 6"/>
                <a:gd name="T2" fmla="*/ 5 w 5"/>
                <a:gd name="T3" fmla="*/ 0 h 6"/>
                <a:gd name="T4" fmla="*/ 5 w 5"/>
                <a:gd name="T5" fmla="*/ 0 h 6"/>
                <a:gd name="T6" fmla="*/ 5 w 5"/>
                <a:gd name="T7" fmla="*/ 6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lnTo>
                    <a:pt x="5" y="0"/>
                  </a:lnTo>
                  <a:lnTo>
                    <a:pt x="5" y="0"/>
                  </a:lnTo>
                  <a:lnTo>
                    <a:pt x="5" y="6"/>
                  </a:lnTo>
                  <a:lnTo>
                    <a:pt x="0" y="6"/>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8" name="Freeform 3624"/>
            <p:cNvSpPr/>
            <p:nvPr/>
          </p:nvSpPr>
          <p:spPr bwMode="auto">
            <a:xfrm>
              <a:off x="3130551" y="3552825"/>
              <a:ext cx="9525" cy="7938"/>
            </a:xfrm>
            <a:custGeom>
              <a:avLst/>
              <a:gdLst>
                <a:gd name="T0" fmla="*/ 0 w 6"/>
                <a:gd name="T1" fmla="*/ 5 h 5"/>
                <a:gd name="T2" fmla="*/ 6 w 6"/>
                <a:gd name="T3" fmla="*/ 0 h 5"/>
                <a:gd name="T4" fmla="*/ 6 w 6"/>
                <a:gd name="T5" fmla="*/ 0 h 5"/>
                <a:gd name="T6" fmla="*/ 6 w 6"/>
                <a:gd name="T7" fmla="*/ 5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6" y="0"/>
                  </a:lnTo>
                  <a:lnTo>
                    <a:pt x="6" y="0"/>
                  </a:lnTo>
                  <a:lnTo>
                    <a:pt x="6" y="5"/>
                  </a:lnTo>
                  <a:lnTo>
                    <a:pt x="0" y="5"/>
                  </a:lnTo>
                  <a:close/>
                </a:path>
              </a:pathLst>
            </a:custGeom>
            <a:solidFill>
              <a:srgbClr val="80808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29" name="Freeform 3625"/>
            <p:cNvSpPr/>
            <p:nvPr/>
          </p:nvSpPr>
          <p:spPr bwMode="auto">
            <a:xfrm>
              <a:off x="3175001" y="3481388"/>
              <a:ext cx="44450" cy="53975"/>
            </a:xfrm>
            <a:custGeom>
              <a:avLst/>
              <a:gdLst>
                <a:gd name="T0" fmla="*/ 0 w 28"/>
                <a:gd name="T1" fmla="*/ 28 h 34"/>
                <a:gd name="T2" fmla="*/ 22 w 28"/>
                <a:gd name="T3" fmla="*/ 0 h 34"/>
                <a:gd name="T4" fmla="*/ 28 w 28"/>
                <a:gd name="T5" fmla="*/ 0 h 34"/>
                <a:gd name="T6" fmla="*/ 0 w 28"/>
                <a:gd name="T7" fmla="*/ 34 h 34"/>
                <a:gd name="T8" fmla="*/ 0 w 28"/>
                <a:gd name="T9" fmla="*/ 28 h 34"/>
              </a:gdLst>
              <a:ahLst/>
              <a:cxnLst>
                <a:cxn ang="0">
                  <a:pos x="T0" y="T1"/>
                </a:cxn>
                <a:cxn ang="0">
                  <a:pos x="T2" y="T3"/>
                </a:cxn>
                <a:cxn ang="0">
                  <a:pos x="T4" y="T5"/>
                </a:cxn>
                <a:cxn ang="0">
                  <a:pos x="T6" y="T7"/>
                </a:cxn>
                <a:cxn ang="0">
                  <a:pos x="T8" y="T9"/>
                </a:cxn>
              </a:cxnLst>
              <a:rect l="0" t="0" r="r" b="b"/>
              <a:pathLst>
                <a:path w="28" h="34">
                  <a:moveTo>
                    <a:pt x="0" y="28"/>
                  </a:moveTo>
                  <a:lnTo>
                    <a:pt x="22" y="0"/>
                  </a:lnTo>
                  <a:lnTo>
                    <a:pt x="28" y="0"/>
                  </a:lnTo>
                  <a:lnTo>
                    <a:pt x="0" y="34"/>
                  </a:lnTo>
                  <a:lnTo>
                    <a:pt x="0" y="28"/>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0" name="Freeform 3626"/>
            <p:cNvSpPr/>
            <p:nvPr/>
          </p:nvSpPr>
          <p:spPr bwMode="auto">
            <a:xfrm>
              <a:off x="3165476" y="3481388"/>
              <a:ext cx="44450" cy="44450"/>
            </a:xfrm>
            <a:custGeom>
              <a:avLst/>
              <a:gdLst>
                <a:gd name="T0" fmla="*/ 0 w 28"/>
                <a:gd name="T1" fmla="*/ 28 h 28"/>
                <a:gd name="T2" fmla="*/ 28 w 28"/>
                <a:gd name="T3" fmla="*/ 0 h 28"/>
                <a:gd name="T4" fmla="*/ 28 w 28"/>
                <a:gd name="T5" fmla="*/ 0 h 28"/>
                <a:gd name="T6" fmla="*/ 6 w 28"/>
                <a:gd name="T7" fmla="*/ 28 h 28"/>
                <a:gd name="T8" fmla="*/ 0 w 28"/>
                <a:gd name="T9" fmla="*/ 28 h 28"/>
              </a:gdLst>
              <a:ahLst/>
              <a:cxnLst>
                <a:cxn ang="0">
                  <a:pos x="T0" y="T1"/>
                </a:cxn>
                <a:cxn ang="0">
                  <a:pos x="T2" y="T3"/>
                </a:cxn>
                <a:cxn ang="0">
                  <a:pos x="T4" y="T5"/>
                </a:cxn>
                <a:cxn ang="0">
                  <a:pos x="T6" y="T7"/>
                </a:cxn>
                <a:cxn ang="0">
                  <a:pos x="T8" y="T9"/>
                </a:cxn>
              </a:cxnLst>
              <a:rect l="0" t="0" r="r" b="b"/>
              <a:pathLst>
                <a:path w="28" h="28">
                  <a:moveTo>
                    <a:pt x="0" y="28"/>
                  </a:moveTo>
                  <a:lnTo>
                    <a:pt x="28" y="0"/>
                  </a:lnTo>
                  <a:lnTo>
                    <a:pt x="28" y="0"/>
                  </a:lnTo>
                  <a:lnTo>
                    <a:pt x="6" y="28"/>
                  </a:lnTo>
                  <a:lnTo>
                    <a:pt x="0" y="28"/>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1" name="Freeform 3627"/>
            <p:cNvSpPr/>
            <p:nvPr/>
          </p:nvSpPr>
          <p:spPr bwMode="auto">
            <a:xfrm>
              <a:off x="3165476" y="3473450"/>
              <a:ext cx="44450" cy="52388"/>
            </a:xfrm>
            <a:custGeom>
              <a:avLst/>
              <a:gdLst>
                <a:gd name="T0" fmla="*/ 0 w 28"/>
                <a:gd name="T1" fmla="*/ 33 h 33"/>
                <a:gd name="T2" fmla="*/ 23 w 28"/>
                <a:gd name="T3" fmla="*/ 0 h 33"/>
                <a:gd name="T4" fmla="*/ 28 w 28"/>
                <a:gd name="T5" fmla="*/ 5 h 33"/>
                <a:gd name="T6" fmla="*/ 0 w 28"/>
                <a:gd name="T7" fmla="*/ 33 h 33"/>
                <a:gd name="T8" fmla="*/ 0 w 28"/>
                <a:gd name="T9" fmla="*/ 33 h 33"/>
              </a:gdLst>
              <a:ahLst/>
              <a:cxnLst>
                <a:cxn ang="0">
                  <a:pos x="T0" y="T1"/>
                </a:cxn>
                <a:cxn ang="0">
                  <a:pos x="T2" y="T3"/>
                </a:cxn>
                <a:cxn ang="0">
                  <a:pos x="T4" y="T5"/>
                </a:cxn>
                <a:cxn ang="0">
                  <a:pos x="T6" y="T7"/>
                </a:cxn>
                <a:cxn ang="0">
                  <a:pos x="T8" y="T9"/>
                </a:cxn>
              </a:cxnLst>
              <a:rect l="0" t="0" r="r" b="b"/>
              <a:pathLst>
                <a:path w="28" h="33">
                  <a:moveTo>
                    <a:pt x="0" y="33"/>
                  </a:moveTo>
                  <a:lnTo>
                    <a:pt x="23" y="0"/>
                  </a:lnTo>
                  <a:lnTo>
                    <a:pt x="28" y="5"/>
                  </a:lnTo>
                  <a:lnTo>
                    <a:pt x="0" y="33"/>
                  </a:lnTo>
                  <a:lnTo>
                    <a:pt x="0" y="33"/>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2" name="Freeform 3628"/>
            <p:cNvSpPr/>
            <p:nvPr/>
          </p:nvSpPr>
          <p:spPr bwMode="auto">
            <a:xfrm>
              <a:off x="3157539" y="3473450"/>
              <a:ext cx="44450" cy="52388"/>
            </a:xfrm>
            <a:custGeom>
              <a:avLst/>
              <a:gdLst>
                <a:gd name="T0" fmla="*/ 0 w 28"/>
                <a:gd name="T1" fmla="*/ 28 h 33"/>
                <a:gd name="T2" fmla="*/ 28 w 28"/>
                <a:gd name="T3" fmla="*/ 0 h 33"/>
                <a:gd name="T4" fmla="*/ 28 w 28"/>
                <a:gd name="T5" fmla="*/ 0 h 33"/>
                <a:gd name="T6" fmla="*/ 5 w 28"/>
                <a:gd name="T7" fmla="*/ 33 h 33"/>
                <a:gd name="T8" fmla="*/ 0 w 28"/>
                <a:gd name="T9" fmla="*/ 28 h 33"/>
              </a:gdLst>
              <a:ahLst/>
              <a:cxnLst>
                <a:cxn ang="0">
                  <a:pos x="T0" y="T1"/>
                </a:cxn>
                <a:cxn ang="0">
                  <a:pos x="T2" y="T3"/>
                </a:cxn>
                <a:cxn ang="0">
                  <a:pos x="T4" y="T5"/>
                </a:cxn>
                <a:cxn ang="0">
                  <a:pos x="T6" y="T7"/>
                </a:cxn>
                <a:cxn ang="0">
                  <a:pos x="T8" y="T9"/>
                </a:cxn>
              </a:cxnLst>
              <a:rect l="0" t="0" r="r" b="b"/>
              <a:pathLst>
                <a:path w="28" h="33">
                  <a:moveTo>
                    <a:pt x="0" y="28"/>
                  </a:moveTo>
                  <a:lnTo>
                    <a:pt x="28" y="0"/>
                  </a:lnTo>
                  <a:lnTo>
                    <a:pt x="28" y="0"/>
                  </a:lnTo>
                  <a:lnTo>
                    <a:pt x="5" y="33"/>
                  </a:lnTo>
                  <a:lnTo>
                    <a:pt x="0" y="28"/>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3" name="Freeform 3629"/>
            <p:cNvSpPr/>
            <p:nvPr/>
          </p:nvSpPr>
          <p:spPr bwMode="auto">
            <a:xfrm>
              <a:off x="3157539" y="3463925"/>
              <a:ext cx="44450" cy="53975"/>
            </a:xfrm>
            <a:custGeom>
              <a:avLst/>
              <a:gdLst>
                <a:gd name="T0" fmla="*/ 0 w 28"/>
                <a:gd name="T1" fmla="*/ 34 h 34"/>
                <a:gd name="T2" fmla="*/ 22 w 28"/>
                <a:gd name="T3" fmla="*/ 0 h 34"/>
                <a:gd name="T4" fmla="*/ 28 w 28"/>
                <a:gd name="T5" fmla="*/ 6 h 34"/>
                <a:gd name="T6" fmla="*/ 0 w 28"/>
                <a:gd name="T7" fmla="*/ 34 h 34"/>
                <a:gd name="T8" fmla="*/ 0 w 28"/>
                <a:gd name="T9" fmla="*/ 34 h 34"/>
              </a:gdLst>
              <a:ahLst/>
              <a:cxnLst>
                <a:cxn ang="0">
                  <a:pos x="T0" y="T1"/>
                </a:cxn>
                <a:cxn ang="0">
                  <a:pos x="T2" y="T3"/>
                </a:cxn>
                <a:cxn ang="0">
                  <a:pos x="T4" y="T5"/>
                </a:cxn>
                <a:cxn ang="0">
                  <a:pos x="T6" y="T7"/>
                </a:cxn>
                <a:cxn ang="0">
                  <a:pos x="T8" y="T9"/>
                </a:cxn>
              </a:cxnLst>
              <a:rect l="0" t="0" r="r" b="b"/>
              <a:pathLst>
                <a:path w="28" h="34">
                  <a:moveTo>
                    <a:pt x="0" y="34"/>
                  </a:moveTo>
                  <a:lnTo>
                    <a:pt x="22" y="0"/>
                  </a:lnTo>
                  <a:lnTo>
                    <a:pt x="28" y="6"/>
                  </a:lnTo>
                  <a:lnTo>
                    <a:pt x="0" y="34"/>
                  </a:lnTo>
                  <a:lnTo>
                    <a:pt x="0" y="34"/>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4" name="Freeform 3630"/>
            <p:cNvSpPr/>
            <p:nvPr/>
          </p:nvSpPr>
          <p:spPr bwMode="auto">
            <a:xfrm>
              <a:off x="3148014" y="3463925"/>
              <a:ext cx="44450" cy="53975"/>
            </a:xfrm>
            <a:custGeom>
              <a:avLst/>
              <a:gdLst>
                <a:gd name="T0" fmla="*/ 0 w 28"/>
                <a:gd name="T1" fmla="*/ 28 h 34"/>
                <a:gd name="T2" fmla="*/ 28 w 28"/>
                <a:gd name="T3" fmla="*/ 0 h 34"/>
                <a:gd name="T4" fmla="*/ 28 w 28"/>
                <a:gd name="T5" fmla="*/ 0 h 34"/>
                <a:gd name="T6" fmla="*/ 6 w 28"/>
                <a:gd name="T7" fmla="*/ 34 h 34"/>
                <a:gd name="T8" fmla="*/ 0 w 28"/>
                <a:gd name="T9" fmla="*/ 28 h 34"/>
              </a:gdLst>
              <a:ahLst/>
              <a:cxnLst>
                <a:cxn ang="0">
                  <a:pos x="T0" y="T1"/>
                </a:cxn>
                <a:cxn ang="0">
                  <a:pos x="T2" y="T3"/>
                </a:cxn>
                <a:cxn ang="0">
                  <a:pos x="T4" y="T5"/>
                </a:cxn>
                <a:cxn ang="0">
                  <a:pos x="T6" y="T7"/>
                </a:cxn>
                <a:cxn ang="0">
                  <a:pos x="T8" y="T9"/>
                </a:cxn>
              </a:cxnLst>
              <a:rect l="0" t="0" r="r" b="b"/>
              <a:pathLst>
                <a:path w="28" h="34">
                  <a:moveTo>
                    <a:pt x="0" y="28"/>
                  </a:moveTo>
                  <a:lnTo>
                    <a:pt x="28" y="0"/>
                  </a:lnTo>
                  <a:lnTo>
                    <a:pt x="28" y="0"/>
                  </a:lnTo>
                  <a:lnTo>
                    <a:pt x="6" y="34"/>
                  </a:lnTo>
                  <a:lnTo>
                    <a:pt x="0" y="28"/>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5" name="Freeform 3631"/>
            <p:cNvSpPr/>
            <p:nvPr/>
          </p:nvSpPr>
          <p:spPr bwMode="auto">
            <a:xfrm>
              <a:off x="3148014" y="3463925"/>
              <a:ext cx="44450" cy="44450"/>
            </a:xfrm>
            <a:custGeom>
              <a:avLst/>
              <a:gdLst>
                <a:gd name="T0" fmla="*/ 0 w 28"/>
                <a:gd name="T1" fmla="*/ 28 h 28"/>
                <a:gd name="T2" fmla="*/ 23 w 28"/>
                <a:gd name="T3" fmla="*/ 0 h 28"/>
                <a:gd name="T4" fmla="*/ 28 w 28"/>
                <a:gd name="T5" fmla="*/ 0 h 28"/>
                <a:gd name="T6" fmla="*/ 0 w 28"/>
                <a:gd name="T7" fmla="*/ 28 h 28"/>
                <a:gd name="T8" fmla="*/ 0 w 28"/>
                <a:gd name="T9" fmla="*/ 28 h 28"/>
              </a:gdLst>
              <a:ahLst/>
              <a:cxnLst>
                <a:cxn ang="0">
                  <a:pos x="T0" y="T1"/>
                </a:cxn>
                <a:cxn ang="0">
                  <a:pos x="T2" y="T3"/>
                </a:cxn>
                <a:cxn ang="0">
                  <a:pos x="T4" y="T5"/>
                </a:cxn>
                <a:cxn ang="0">
                  <a:pos x="T6" y="T7"/>
                </a:cxn>
                <a:cxn ang="0">
                  <a:pos x="T8" y="T9"/>
                </a:cxn>
              </a:cxnLst>
              <a:rect l="0" t="0" r="r" b="b"/>
              <a:pathLst>
                <a:path w="28" h="28">
                  <a:moveTo>
                    <a:pt x="0" y="28"/>
                  </a:moveTo>
                  <a:lnTo>
                    <a:pt x="23" y="0"/>
                  </a:lnTo>
                  <a:lnTo>
                    <a:pt x="28" y="0"/>
                  </a:lnTo>
                  <a:lnTo>
                    <a:pt x="0" y="28"/>
                  </a:lnTo>
                  <a:lnTo>
                    <a:pt x="0" y="28"/>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6" name="Freeform 3632"/>
            <p:cNvSpPr/>
            <p:nvPr/>
          </p:nvSpPr>
          <p:spPr bwMode="auto">
            <a:xfrm>
              <a:off x="3140076" y="3455988"/>
              <a:ext cx="44450" cy="52388"/>
            </a:xfrm>
            <a:custGeom>
              <a:avLst/>
              <a:gdLst>
                <a:gd name="T0" fmla="*/ 0 w 28"/>
                <a:gd name="T1" fmla="*/ 27 h 33"/>
                <a:gd name="T2" fmla="*/ 28 w 28"/>
                <a:gd name="T3" fmla="*/ 0 h 33"/>
                <a:gd name="T4" fmla="*/ 28 w 28"/>
                <a:gd name="T5" fmla="*/ 0 h 33"/>
                <a:gd name="T6" fmla="*/ 5 w 28"/>
                <a:gd name="T7" fmla="*/ 33 h 33"/>
                <a:gd name="T8" fmla="*/ 0 w 28"/>
                <a:gd name="T9" fmla="*/ 27 h 33"/>
              </a:gdLst>
              <a:ahLst/>
              <a:cxnLst>
                <a:cxn ang="0">
                  <a:pos x="T0" y="T1"/>
                </a:cxn>
                <a:cxn ang="0">
                  <a:pos x="T2" y="T3"/>
                </a:cxn>
                <a:cxn ang="0">
                  <a:pos x="T4" y="T5"/>
                </a:cxn>
                <a:cxn ang="0">
                  <a:pos x="T6" y="T7"/>
                </a:cxn>
                <a:cxn ang="0">
                  <a:pos x="T8" y="T9"/>
                </a:cxn>
              </a:cxnLst>
              <a:rect l="0" t="0" r="r" b="b"/>
              <a:pathLst>
                <a:path w="28" h="33">
                  <a:moveTo>
                    <a:pt x="0" y="27"/>
                  </a:moveTo>
                  <a:lnTo>
                    <a:pt x="28" y="0"/>
                  </a:lnTo>
                  <a:lnTo>
                    <a:pt x="28" y="0"/>
                  </a:lnTo>
                  <a:lnTo>
                    <a:pt x="5" y="33"/>
                  </a:lnTo>
                  <a:lnTo>
                    <a:pt x="0" y="27"/>
                  </a:lnTo>
                  <a:close/>
                </a:path>
              </a:pathLst>
            </a:custGeom>
            <a:solidFill>
              <a:srgbClr val="D8E0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7" name="Freeform 3633"/>
            <p:cNvSpPr/>
            <p:nvPr/>
          </p:nvSpPr>
          <p:spPr bwMode="auto">
            <a:xfrm>
              <a:off x="3192464" y="3490913"/>
              <a:ext cx="17463" cy="17463"/>
            </a:xfrm>
            <a:custGeom>
              <a:avLst/>
              <a:gdLst>
                <a:gd name="T0" fmla="*/ 0 w 11"/>
                <a:gd name="T1" fmla="*/ 11 h 11"/>
                <a:gd name="T2" fmla="*/ 11 w 11"/>
                <a:gd name="T3" fmla="*/ 0 h 11"/>
                <a:gd name="T4" fmla="*/ 11 w 11"/>
                <a:gd name="T5" fmla="*/ 0 h 11"/>
                <a:gd name="T6" fmla="*/ 0 w 11"/>
                <a:gd name="T7" fmla="*/ 11 h 11"/>
                <a:gd name="T8" fmla="*/ 0 w 11"/>
                <a:gd name="T9" fmla="*/ 11 h 11"/>
              </a:gdLst>
              <a:ahLst/>
              <a:cxnLst>
                <a:cxn ang="0">
                  <a:pos x="T0" y="T1"/>
                </a:cxn>
                <a:cxn ang="0">
                  <a:pos x="T2" y="T3"/>
                </a:cxn>
                <a:cxn ang="0">
                  <a:pos x="T4" y="T5"/>
                </a:cxn>
                <a:cxn ang="0">
                  <a:pos x="T6" y="T7"/>
                </a:cxn>
                <a:cxn ang="0">
                  <a:pos x="T8" y="T9"/>
                </a:cxn>
              </a:cxnLst>
              <a:rect l="0" t="0" r="r" b="b"/>
              <a:pathLst>
                <a:path w="11" h="11">
                  <a:moveTo>
                    <a:pt x="0" y="11"/>
                  </a:moveTo>
                  <a:lnTo>
                    <a:pt x="11" y="0"/>
                  </a:lnTo>
                  <a:lnTo>
                    <a:pt x="11" y="0"/>
                  </a:lnTo>
                  <a:lnTo>
                    <a:pt x="0" y="11"/>
                  </a:lnTo>
                  <a:lnTo>
                    <a:pt x="0" y="11"/>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8" name="Freeform 3634"/>
            <p:cNvSpPr/>
            <p:nvPr/>
          </p:nvSpPr>
          <p:spPr bwMode="auto">
            <a:xfrm>
              <a:off x="3184526" y="3481388"/>
              <a:ext cx="25400" cy="26988"/>
            </a:xfrm>
            <a:custGeom>
              <a:avLst/>
              <a:gdLst>
                <a:gd name="T0" fmla="*/ 0 w 16"/>
                <a:gd name="T1" fmla="*/ 17 h 17"/>
                <a:gd name="T2" fmla="*/ 16 w 16"/>
                <a:gd name="T3" fmla="*/ 0 h 17"/>
                <a:gd name="T4" fmla="*/ 16 w 16"/>
                <a:gd name="T5" fmla="*/ 0 h 17"/>
                <a:gd name="T6" fmla="*/ 0 w 16"/>
                <a:gd name="T7" fmla="*/ 17 h 17"/>
                <a:gd name="T8" fmla="*/ 0 w 16"/>
                <a:gd name="T9" fmla="*/ 17 h 17"/>
              </a:gdLst>
              <a:ahLst/>
              <a:cxnLst>
                <a:cxn ang="0">
                  <a:pos x="T0" y="T1"/>
                </a:cxn>
                <a:cxn ang="0">
                  <a:pos x="T2" y="T3"/>
                </a:cxn>
                <a:cxn ang="0">
                  <a:pos x="T4" y="T5"/>
                </a:cxn>
                <a:cxn ang="0">
                  <a:pos x="T6" y="T7"/>
                </a:cxn>
                <a:cxn ang="0">
                  <a:pos x="T8" y="T9"/>
                </a:cxn>
              </a:cxnLst>
              <a:rect l="0" t="0" r="r" b="b"/>
              <a:pathLst>
                <a:path w="16" h="17">
                  <a:moveTo>
                    <a:pt x="0" y="17"/>
                  </a:moveTo>
                  <a:lnTo>
                    <a:pt x="16" y="0"/>
                  </a:lnTo>
                  <a:lnTo>
                    <a:pt x="16" y="0"/>
                  </a:lnTo>
                  <a:lnTo>
                    <a:pt x="0" y="17"/>
                  </a:lnTo>
                  <a:lnTo>
                    <a:pt x="0" y="17"/>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39" name="Freeform 3635"/>
            <p:cNvSpPr/>
            <p:nvPr/>
          </p:nvSpPr>
          <p:spPr bwMode="auto">
            <a:xfrm>
              <a:off x="3184526" y="3481388"/>
              <a:ext cx="17463" cy="17463"/>
            </a:xfrm>
            <a:custGeom>
              <a:avLst/>
              <a:gdLst>
                <a:gd name="T0" fmla="*/ 0 w 11"/>
                <a:gd name="T1" fmla="*/ 11 h 11"/>
                <a:gd name="T2" fmla="*/ 11 w 11"/>
                <a:gd name="T3" fmla="*/ 0 h 11"/>
                <a:gd name="T4" fmla="*/ 11 w 11"/>
                <a:gd name="T5" fmla="*/ 0 h 11"/>
                <a:gd name="T6" fmla="*/ 0 w 11"/>
                <a:gd name="T7" fmla="*/ 11 h 11"/>
                <a:gd name="T8" fmla="*/ 0 w 11"/>
                <a:gd name="T9" fmla="*/ 11 h 11"/>
              </a:gdLst>
              <a:ahLst/>
              <a:cxnLst>
                <a:cxn ang="0">
                  <a:pos x="T0" y="T1"/>
                </a:cxn>
                <a:cxn ang="0">
                  <a:pos x="T2" y="T3"/>
                </a:cxn>
                <a:cxn ang="0">
                  <a:pos x="T4" y="T5"/>
                </a:cxn>
                <a:cxn ang="0">
                  <a:pos x="T6" y="T7"/>
                </a:cxn>
                <a:cxn ang="0">
                  <a:pos x="T8" y="T9"/>
                </a:cxn>
              </a:cxnLst>
              <a:rect l="0" t="0" r="r" b="b"/>
              <a:pathLst>
                <a:path w="11" h="11">
                  <a:moveTo>
                    <a:pt x="0" y="11"/>
                  </a:moveTo>
                  <a:lnTo>
                    <a:pt x="11" y="0"/>
                  </a:lnTo>
                  <a:lnTo>
                    <a:pt x="11" y="0"/>
                  </a:lnTo>
                  <a:lnTo>
                    <a:pt x="0" y="11"/>
                  </a:lnTo>
                  <a:lnTo>
                    <a:pt x="0" y="11"/>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0" name="Freeform 3636"/>
            <p:cNvSpPr/>
            <p:nvPr/>
          </p:nvSpPr>
          <p:spPr bwMode="auto">
            <a:xfrm>
              <a:off x="3184526" y="3473450"/>
              <a:ext cx="17463" cy="17463"/>
            </a:xfrm>
            <a:custGeom>
              <a:avLst/>
              <a:gdLst>
                <a:gd name="T0" fmla="*/ 0 w 11"/>
                <a:gd name="T1" fmla="*/ 11 h 11"/>
                <a:gd name="T2" fmla="*/ 11 w 11"/>
                <a:gd name="T3" fmla="*/ 0 h 11"/>
                <a:gd name="T4" fmla="*/ 11 w 11"/>
                <a:gd name="T5" fmla="*/ 0 h 11"/>
                <a:gd name="T6" fmla="*/ 0 w 11"/>
                <a:gd name="T7" fmla="*/ 11 h 11"/>
                <a:gd name="T8" fmla="*/ 0 w 11"/>
                <a:gd name="T9" fmla="*/ 11 h 11"/>
              </a:gdLst>
              <a:ahLst/>
              <a:cxnLst>
                <a:cxn ang="0">
                  <a:pos x="T0" y="T1"/>
                </a:cxn>
                <a:cxn ang="0">
                  <a:pos x="T2" y="T3"/>
                </a:cxn>
                <a:cxn ang="0">
                  <a:pos x="T4" y="T5"/>
                </a:cxn>
                <a:cxn ang="0">
                  <a:pos x="T6" y="T7"/>
                </a:cxn>
                <a:cxn ang="0">
                  <a:pos x="T8" y="T9"/>
                </a:cxn>
              </a:cxnLst>
              <a:rect l="0" t="0" r="r" b="b"/>
              <a:pathLst>
                <a:path w="11" h="11">
                  <a:moveTo>
                    <a:pt x="0" y="11"/>
                  </a:moveTo>
                  <a:lnTo>
                    <a:pt x="11" y="0"/>
                  </a:lnTo>
                  <a:lnTo>
                    <a:pt x="11" y="0"/>
                  </a:lnTo>
                  <a:lnTo>
                    <a:pt x="0" y="11"/>
                  </a:lnTo>
                  <a:lnTo>
                    <a:pt x="0" y="11"/>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1" name="Freeform 3637"/>
            <p:cNvSpPr/>
            <p:nvPr/>
          </p:nvSpPr>
          <p:spPr bwMode="auto">
            <a:xfrm>
              <a:off x="3165476" y="3473450"/>
              <a:ext cx="26988" cy="25400"/>
            </a:xfrm>
            <a:custGeom>
              <a:avLst/>
              <a:gdLst>
                <a:gd name="T0" fmla="*/ 0 w 17"/>
                <a:gd name="T1" fmla="*/ 16 h 16"/>
                <a:gd name="T2" fmla="*/ 17 w 17"/>
                <a:gd name="T3" fmla="*/ 0 h 16"/>
                <a:gd name="T4" fmla="*/ 17 w 17"/>
                <a:gd name="T5" fmla="*/ 0 h 16"/>
                <a:gd name="T6" fmla="*/ 6 w 17"/>
                <a:gd name="T7" fmla="*/ 16 h 16"/>
                <a:gd name="T8" fmla="*/ 0 w 17"/>
                <a:gd name="T9" fmla="*/ 16 h 16"/>
              </a:gdLst>
              <a:ahLst/>
              <a:cxnLst>
                <a:cxn ang="0">
                  <a:pos x="T0" y="T1"/>
                </a:cxn>
                <a:cxn ang="0">
                  <a:pos x="T2" y="T3"/>
                </a:cxn>
                <a:cxn ang="0">
                  <a:pos x="T4" y="T5"/>
                </a:cxn>
                <a:cxn ang="0">
                  <a:pos x="T6" y="T7"/>
                </a:cxn>
                <a:cxn ang="0">
                  <a:pos x="T8" y="T9"/>
                </a:cxn>
              </a:cxnLst>
              <a:rect l="0" t="0" r="r" b="b"/>
              <a:pathLst>
                <a:path w="17" h="16">
                  <a:moveTo>
                    <a:pt x="0" y="16"/>
                  </a:moveTo>
                  <a:lnTo>
                    <a:pt x="17" y="0"/>
                  </a:lnTo>
                  <a:lnTo>
                    <a:pt x="17" y="0"/>
                  </a:lnTo>
                  <a:lnTo>
                    <a:pt x="6" y="16"/>
                  </a:lnTo>
                  <a:lnTo>
                    <a:pt x="0" y="16"/>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2" name="Freeform 3638"/>
            <p:cNvSpPr/>
            <p:nvPr/>
          </p:nvSpPr>
          <p:spPr bwMode="auto">
            <a:xfrm>
              <a:off x="3165476" y="3463925"/>
              <a:ext cx="26988" cy="26988"/>
            </a:xfrm>
            <a:custGeom>
              <a:avLst/>
              <a:gdLst>
                <a:gd name="T0" fmla="*/ 0 w 17"/>
                <a:gd name="T1" fmla="*/ 17 h 17"/>
                <a:gd name="T2" fmla="*/ 17 w 17"/>
                <a:gd name="T3" fmla="*/ 0 h 17"/>
                <a:gd name="T4" fmla="*/ 17 w 17"/>
                <a:gd name="T5" fmla="*/ 6 h 17"/>
                <a:gd name="T6" fmla="*/ 0 w 17"/>
                <a:gd name="T7" fmla="*/ 17 h 17"/>
                <a:gd name="T8" fmla="*/ 0 w 17"/>
                <a:gd name="T9" fmla="*/ 17 h 17"/>
              </a:gdLst>
              <a:ahLst/>
              <a:cxnLst>
                <a:cxn ang="0">
                  <a:pos x="T0" y="T1"/>
                </a:cxn>
                <a:cxn ang="0">
                  <a:pos x="T2" y="T3"/>
                </a:cxn>
                <a:cxn ang="0">
                  <a:pos x="T4" y="T5"/>
                </a:cxn>
                <a:cxn ang="0">
                  <a:pos x="T6" y="T7"/>
                </a:cxn>
                <a:cxn ang="0">
                  <a:pos x="T8" y="T9"/>
                </a:cxn>
              </a:cxnLst>
              <a:rect l="0" t="0" r="r" b="b"/>
              <a:pathLst>
                <a:path w="17" h="17">
                  <a:moveTo>
                    <a:pt x="0" y="17"/>
                  </a:moveTo>
                  <a:lnTo>
                    <a:pt x="17" y="0"/>
                  </a:lnTo>
                  <a:lnTo>
                    <a:pt x="17" y="6"/>
                  </a:lnTo>
                  <a:lnTo>
                    <a:pt x="0" y="17"/>
                  </a:lnTo>
                  <a:lnTo>
                    <a:pt x="0" y="17"/>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3" name="Freeform 3639"/>
            <p:cNvSpPr/>
            <p:nvPr/>
          </p:nvSpPr>
          <p:spPr bwMode="auto">
            <a:xfrm>
              <a:off x="3157539" y="3463925"/>
              <a:ext cx="26988" cy="34925"/>
            </a:xfrm>
            <a:custGeom>
              <a:avLst/>
              <a:gdLst>
                <a:gd name="T0" fmla="*/ 0 w 17"/>
                <a:gd name="T1" fmla="*/ 22 h 22"/>
                <a:gd name="T2" fmla="*/ 17 w 17"/>
                <a:gd name="T3" fmla="*/ 0 h 22"/>
                <a:gd name="T4" fmla="*/ 17 w 17"/>
                <a:gd name="T5" fmla="*/ 0 h 22"/>
                <a:gd name="T6" fmla="*/ 0 w 17"/>
                <a:gd name="T7" fmla="*/ 22 h 22"/>
                <a:gd name="T8" fmla="*/ 0 w 17"/>
                <a:gd name="T9" fmla="*/ 22 h 22"/>
              </a:gdLst>
              <a:ahLst/>
              <a:cxnLst>
                <a:cxn ang="0">
                  <a:pos x="T0" y="T1"/>
                </a:cxn>
                <a:cxn ang="0">
                  <a:pos x="T2" y="T3"/>
                </a:cxn>
                <a:cxn ang="0">
                  <a:pos x="T4" y="T5"/>
                </a:cxn>
                <a:cxn ang="0">
                  <a:pos x="T6" y="T7"/>
                </a:cxn>
                <a:cxn ang="0">
                  <a:pos x="T8" y="T9"/>
                </a:cxn>
              </a:cxnLst>
              <a:rect l="0" t="0" r="r" b="b"/>
              <a:pathLst>
                <a:path w="17" h="22">
                  <a:moveTo>
                    <a:pt x="0" y="22"/>
                  </a:moveTo>
                  <a:lnTo>
                    <a:pt x="17" y="0"/>
                  </a:lnTo>
                  <a:lnTo>
                    <a:pt x="17" y="0"/>
                  </a:lnTo>
                  <a:lnTo>
                    <a:pt x="0" y="22"/>
                  </a:lnTo>
                  <a:lnTo>
                    <a:pt x="0" y="22"/>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4" name="Freeform 3640"/>
            <p:cNvSpPr/>
            <p:nvPr/>
          </p:nvSpPr>
          <p:spPr bwMode="auto">
            <a:xfrm>
              <a:off x="3157539" y="3463925"/>
              <a:ext cx="26988" cy="26988"/>
            </a:xfrm>
            <a:custGeom>
              <a:avLst/>
              <a:gdLst>
                <a:gd name="T0" fmla="*/ 0 w 17"/>
                <a:gd name="T1" fmla="*/ 17 h 17"/>
                <a:gd name="T2" fmla="*/ 17 w 17"/>
                <a:gd name="T3" fmla="*/ 0 h 17"/>
                <a:gd name="T4" fmla="*/ 17 w 17"/>
                <a:gd name="T5" fmla="*/ 0 h 17"/>
                <a:gd name="T6" fmla="*/ 0 w 17"/>
                <a:gd name="T7" fmla="*/ 17 h 17"/>
                <a:gd name="T8" fmla="*/ 0 w 17"/>
                <a:gd name="T9" fmla="*/ 17 h 17"/>
              </a:gdLst>
              <a:ahLst/>
              <a:cxnLst>
                <a:cxn ang="0">
                  <a:pos x="T0" y="T1"/>
                </a:cxn>
                <a:cxn ang="0">
                  <a:pos x="T2" y="T3"/>
                </a:cxn>
                <a:cxn ang="0">
                  <a:pos x="T4" y="T5"/>
                </a:cxn>
                <a:cxn ang="0">
                  <a:pos x="T6" y="T7"/>
                </a:cxn>
                <a:cxn ang="0">
                  <a:pos x="T8" y="T9"/>
                </a:cxn>
              </a:cxnLst>
              <a:rect l="0" t="0" r="r" b="b"/>
              <a:pathLst>
                <a:path w="17" h="17">
                  <a:moveTo>
                    <a:pt x="0" y="17"/>
                  </a:moveTo>
                  <a:lnTo>
                    <a:pt x="17" y="0"/>
                  </a:lnTo>
                  <a:lnTo>
                    <a:pt x="17" y="0"/>
                  </a:lnTo>
                  <a:lnTo>
                    <a:pt x="0" y="17"/>
                  </a:lnTo>
                  <a:lnTo>
                    <a:pt x="0" y="17"/>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5" name="Freeform 3641"/>
            <p:cNvSpPr/>
            <p:nvPr/>
          </p:nvSpPr>
          <p:spPr bwMode="auto">
            <a:xfrm>
              <a:off x="3122614" y="3517900"/>
              <a:ext cx="25400" cy="34925"/>
            </a:xfrm>
            <a:custGeom>
              <a:avLst/>
              <a:gdLst>
                <a:gd name="T0" fmla="*/ 0 w 16"/>
                <a:gd name="T1" fmla="*/ 22 h 22"/>
                <a:gd name="T2" fmla="*/ 16 w 16"/>
                <a:gd name="T3" fmla="*/ 0 h 22"/>
                <a:gd name="T4" fmla="*/ 16 w 16"/>
                <a:gd name="T5" fmla="*/ 0 h 22"/>
                <a:gd name="T6" fmla="*/ 0 w 16"/>
                <a:gd name="T7" fmla="*/ 22 h 22"/>
                <a:gd name="T8" fmla="*/ 0 w 16"/>
                <a:gd name="T9" fmla="*/ 22 h 22"/>
              </a:gdLst>
              <a:ahLst/>
              <a:cxnLst>
                <a:cxn ang="0">
                  <a:pos x="T0" y="T1"/>
                </a:cxn>
                <a:cxn ang="0">
                  <a:pos x="T2" y="T3"/>
                </a:cxn>
                <a:cxn ang="0">
                  <a:pos x="T4" y="T5"/>
                </a:cxn>
                <a:cxn ang="0">
                  <a:pos x="T6" y="T7"/>
                </a:cxn>
                <a:cxn ang="0">
                  <a:pos x="T8" y="T9"/>
                </a:cxn>
              </a:cxnLst>
              <a:rect l="0" t="0" r="r" b="b"/>
              <a:pathLst>
                <a:path w="16" h="22">
                  <a:moveTo>
                    <a:pt x="0" y="22"/>
                  </a:moveTo>
                  <a:lnTo>
                    <a:pt x="16" y="0"/>
                  </a:lnTo>
                  <a:lnTo>
                    <a:pt x="16" y="0"/>
                  </a:lnTo>
                  <a:lnTo>
                    <a:pt x="0" y="22"/>
                  </a:lnTo>
                  <a:lnTo>
                    <a:pt x="0" y="22"/>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6" name="Freeform 3642"/>
            <p:cNvSpPr/>
            <p:nvPr/>
          </p:nvSpPr>
          <p:spPr bwMode="auto">
            <a:xfrm>
              <a:off x="3113089" y="3517900"/>
              <a:ext cx="34925" cy="34925"/>
            </a:xfrm>
            <a:custGeom>
              <a:avLst/>
              <a:gdLst>
                <a:gd name="T0" fmla="*/ 0 w 22"/>
                <a:gd name="T1" fmla="*/ 22 h 22"/>
                <a:gd name="T2" fmla="*/ 22 w 22"/>
                <a:gd name="T3" fmla="*/ 0 h 22"/>
                <a:gd name="T4" fmla="*/ 22 w 22"/>
                <a:gd name="T5" fmla="*/ 0 h 22"/>
                <a:gd name="T6" fmla="*/ 6 w 22"/>
                <a:gd name="T7" fmla="*/ 22 h 22"/>
                <a:gd name="T8" fmla="*/ 0 w 22"/>
                <a:gd name="T9" fmla="*/ 22 h 22"/>
              </a:gdLst>
              <a:ahLst/>
              <a:cxnLst>
                <a:cxn ang="0">
                  <a:pos x="T0" y="T1"/>
                </a:cxn>
                <a:cxn ang="0">
                  <a:pos x="T2" y="T3"/>
                </a:cxn>
                <a:cxn ang="0">
                  <a:pos x="T4" y="T5"/>
                </a:cxn>
                <a:cxn ang="0">
                  <a:pos x="T6" y="T7"/>
                </a:cxn>
                <a:cxn ang="0">
                  <a:pos x="T8" y="T9"/>
                </a:cxn>
              </a:cxnLst>
              <a:rect l="0" t="0" r="r" b="b"/>
              <a:pathLst>
                <a:path w="22" h="22">
                  <a:moveTo>
                    <a:pt x="0" y="22"/>
                  </a:moveTo>
                  <a:lnTo>
                    <a:pt x="22" y="0"/>
                  </a:lnTo>
                  <a:lnTo>
                    <a:pt x="22" y="0"/>
                  </a:lnTo>
                  <a:lnTo>
                    <a:pt x="6" y="22"/>
                  </a:lnTo>
                  <a:lnTo>
                    <a:pt x="0" y="22"/>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7" name="Freeform 3643"/>
            <p:cNvSpPr/>
            <p:nvPr/>
          </p:nvSpPr>
          <p:spPr bwMode="auto">
            <a:xfrm>
              <a:off x="3113089" y="3508375"/>
              <a:ext cx="34925" cy="44450"/>
            </a:xfrm>
            <a:custGeom>
              <a:avLst/>
              <a:gdLst>
                <a:gd name="T0" fmla="*/ 0 w 22"/>
                <a:gd name="T1" fmla="*/ 22 h 28"/>
                <a:gd name="T2" fmla="*/ 17 w 22"/>
                <a:gd name="T3" fmla="*/ 0 h 28"/>
                <a:gd name="T4" fmla="*/ 22 w 22"/>
                <a:gd name="T5" fmla="*/ 6 h 28"/>
                <a:gd name="T6" fmla="*/ 0 w 22"/>
                <a:gd name="T7" fmla="*/ 28 h 28"/>
                <a:gd name="T8" fmla="*/ 0 w 22"/>
                <a:gd name="T9" fmla="*/ 22 h 28"/>
              </a:gdLst>
              <a:ahLst/>
              <a:cxnLst>
                <a:cxn ang="0">
                  <a:pos x="T0" y="T1"/>
                </a:cxn>
                <a:cxn ang="0">
                  <a:pos x="T2" y="T3"/>
                </a:cxn>
                <a:cxn ang="0">
                  <a:pos x="T4" y="T5"/>
                </a:cxn>
                <a:cxn ang="0">
                  <a:pos x="T6" y="T7"/>
                </a:cxn>
                <a:cxn ang="0">
                  <a:pos x="T8" y="T9"/>
                </a:cxn>
              </a:cxnLst>
              <a:rect l="0" t="0" r="r" b="b"/>
              <a:pathLst>
                <a:path w="22" h="28">
                  <a:moveTo>
                    <a:pt x="0" y="22"/>
                  </a:moveTo>
                  <a:lnTo>
                    <a:pt x="17" y="0"/>
                  </a:lnTo>
                  <a:lnTo>
                    <a:pt x="22" y="6"/>
                  </a:lnTo>
                  <a:lnTo>
                    <a:pt x="0" y="28"/>
                  </a:lnTo>
                  <a:lnTo>
                    <a:pt x="0" y="22"/>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8" name="Freeform 3644"/>
            <p:cNvSpPr/>
            <p:nvPr/>
          </p:nvSpPr>
          <p:spPr bwMode="auto">
            <a:xfrm>
              <a:off x="2187576" y="3217863"/>
              <a:ext cx="987425" cy="449263"/>
            </a:xfrm>
            <a:custGeom>
              <a:avLst/>
              <a:gdLst>
                <a:gd name="T0" fmla="*/ 14 w 112"/>
                <a:gd name="T1" fmla="*/ 29 h 51"/>
                <a:gd name="T2" fmla="*/ 58 w 112"/>
                <a:gd name="T3" fmla="*/ 44 h 51"/>
                <a:gd name="T4" fmla="*/ 58 w 112"/>
                <a:gd name="T5" fmla="*/ 43 h 51"/>
                <a:gd name="T6" fmla="*/ 58 w 112"/>
                <a:gd name="T7" fmla="*/ 44 h 51"/>
                <a:gd name="T8" fmla="*/ 62 w 112"/>
                <a:gd name="T9" fmla="*/ 44 h 51"/>
                <a:gd name="T10" fmla="*/ 88 w 112"/>
                <a:gd name="T11" fmla="*/ 51 h 51"/>
                <a:gd name="T12" fmla="*/ 100 w 112"/>
                <a:gd name="T13" fmla="*/ 51 h 51"/>
                <a:gd name="T14" fmla="*/ 112 w 112"/>
                <a:gd name="T15" fmla="*/ 49 h 51"/>
                <a:gd name="T16" fmla="*/ 112 w 112"/>
                <a:gd name="T17" fmla="*/ 47 h 51"/>
                <a:gd name="T18" fmla="*/ 100 w 112"/>
                <a:gd name="T19" fmla="*/ 44 h 51"/>
                <a:gd name="T20" fmla="*/ 90 w 112"/>
                <a:gd name="T21" fmla="*/ 42 h 51"/>
                <a:gd name="T22" fmla="*/ 71 w 112"/>
                <a:gd name="T23" fmla="*/ 30 h 51"/>
                <a:gd name="T24" fmla="*/ 59 w 112"/>
                <a:gd name="T25" fmla="*/ 30 h 51"/>
                <a:gd name="T26" fmla="*/ 55 w 112"/>
                <a:gd name="T27" fmla="*/ 21 h 51"/>
                <a:gd name="T28" fmla="*/ 15 w 112"/>
                <a:gd name="T29" fmla="*/ 0 h 51"/>
                <a:gd name="T30" fmla="*/ 14 w 112"/>
                <a:gd name="T31"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51">
                  <a:moveTo>
                    <a:pt x="14" y="29"/>
                  </a:moveTo>
                  <a:cubicBezTo>
                    <a:pt x="29" y="32"/>
                    <a:pt x="58" y="44"/>
                    <a:pt x="58" y="44"/>
                  </a:cubicBezTo>
                  <a:cubicBezTo>
                    <a:pt x="58" y="43"/>
                    <a:pt x="58" y="43"/>
                    <a:pt x="58" y="43"/>
                  </a:cubicBezTo>
                  <a:cubicBezTo>
                    <a:pt x="58" y="43"/>
                    <a:pt x="58" y="43"/>
                    <a:pt x="58" y="44"/>
                  </a:cubicBezTo>
                  <a:cubicBezTo>
                    <a:pt x="62" y="44"/>
                    <a:pt x="62" y="44"/>
                    <a:pt x="62" y="44"/>
                  </a:cubicBezTo>
                  <a:cubicBezTo>
                    <a:pt x="65" y="44"/>
                    <a:pt x="80" y="51"/>
                    <a:pt x="88" y="51"/>
                  </a:cubicBezTo>
                  <a:cubicBezTo>
                    <a:pt x="96" y="50"/>
                    <a:pt x="100" y="51"/>
                    <a:pt x="100" y="51"/>
                  </a:cubicBezTo>
                  <a:cubicBezTo>
                    <a:pt x="112" y="49"/>
                    <a:pt x="112" y="49"/>
                    <a:pt x="112" y="49"/>
                  </a:cubicBezTo>
                  <a:cubicBezTo>
                    <a:pt x="112" y="48"/>
                    <a:pt x="112" y="48"/>
                    <a:pt x="112" y="47"/>
                  </a:cubicBezTo>
                  <a:cubicBezTo>
                    <a:pt x="112" y="46"/>
                    <a:pt x="109" y="43"/>
                    <a:pt x="100" y="44"/>
                  </a:cubicBezTo>
                  <a:cubicBezTo>
                    <a:pt x="100" y="44"/>
                    <a:pt x="92" y="42"/>
                    <a:pt x="90" y="42"/>
                  </a:cubicBezTo>
                  <a:cubicBezTo>
                    <a:pt x="90" y="42"/>
                    <a:pt x="79" y="30"/>
                    <a:pt x="71" y="30"/>
                  </a:cubicBezTo>
                  <a:cubicBezTo>
                    <a:pt x="65" y="31"/>
                    <a:pt x="60" y="30"/>
                    <a:pt x="59" y="30"/>
                  </a:cubicBezTo>
                  <a:cubicBezTo>
                    <a:pt x="57" y="25"/>
                    <a:pt x="55" y="21"/>
                    <a:pt x="55" y="21"/>
                  </a:cubicBezTo>
                  <a:cubicBezTo>
                    <a:pt x="15" y="0"/>
                    <a:pt x="15" y="0"/>
                    <a:pt x="15" y="0"/>
                  </a:cubicBezTo>
                  <a:cubicBezTo>
                    <a:pt x="15" y="0"/>
                    <a:pt x="0" y="26"/>
                    <a:pt x="14" y="29"/>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49" name="Freeform 3645"/>
            <p:cNvSpPr/>
            <p:nvPr/>
          </p:nvSpPr>
          <p:spPr bwMode="auto">
            <a:xfrm>
              <a:off x="3122614" y="3640138"/>
              <a:ext cx="42863" cy="17463"/>
            </a:xfrm>
            <a:custGeom>
              <a:avLst/>
              <a:gdLst>
                <a:gd name="T0" fmla="*/ 5 w 5"/>
                <a:gd name="T1" fmla="*/ 1 h 2"/>
                <a:gd name="T2" fmla="*/ 4 w 5"/>
                <a:gd name="T3" fmla="*/ 0 h 2"/>
                <a:gd name="T4" fmla="*/ 0 w 5"/>
                <a:gd name="T5" fmla="*/ 0 h 2"/>
                <a:gd name="T6" fmla="*/ 0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5" y="1"/>
                    <a:pt x="5" y="0"/>
                    <a:pt x="4" y="0"/>
                  </a:cubicBezTo>
                  <a:cubicBezTo>
                    <a:pt x="4" y="0"/>
                    <a:pt x="0" y="0"/>
                    <a:pt x="0" y="0"/>
                  </a:cubicBezTo>
                  <a:cubicBezTo>
                    <a:pt x="0" y="0"/>
                    <a:pt x="0" y="2"/>
                    <a:pt x="0" y="2"/>
                  </a:cubicBezTo>
                  <a:cubicBezTo>
                    <a:pt x="0" y="2"/>
                    <a:pt x="5" y="1"/>
                    <a:pt x="5" y="1"/>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0" name="Freeform 3646"/>
            <p:cNvSpPr/>
            <p:nvPr/>
          </p:nvSpPr>
          <p:spPr bwMode="auto">
            <a:xfrm>
              <a:off x="2487614" y="3332163"/>
              <a:ext cx="149225" cy="141288"/>
            </a:xfrm>
            <a:custGeom>
              <a:avLst/>
              <a:gdLst>
                <a:gd name="T0" fmla="*/ 94 w 94"/>
                <a:gd name="T1" fmla="*/ 28 h 89"/>
                <a:gd name="T2" fmla="*/ 28 w 94"/>
                <a:gd name="T3" fmla="*/ 0 h 89"/>
                <a:gd name="T4" fmla="*/ 0 w 94"/>
                <a:gd name="T5" fmla="*/ 55 h 89"/>
                <a:gd name="T6" fmla="*/ 67 w 94"/>
                <a:gd name="T7" fmla="*/ 89 h 89"/>
                <a:gd name="T8" fmla="*/ 94 w 94"/>
                <a:gd name="T9" fmla="*/ 28 h 89"/>
              </a:gdLst>
              <a:ahLst/>
              <a:cxnLst>
                <a:cxn ang="0">
                  <a:pos x="T0" y="T1"/>
                </a:cxn>
                <a:cxn ang="0">
                  <a:pos x="T2" y="T3"/>
                </a:cxn>
                <a:cxn ang="0">
                  <a:pos x="T4" y="T5"/>
                </a:cxn>
                <a:cxn ang="0">
                  <a:pos x="T6" y="T7"/>
                </a:cxn>
                <a:cxn ang="0">
                  <a:pos x="T8" y="T9"/>
                </a:cxn>
              </a:cxnLst>
              <a:rect l="0" t="0" r="r" b="b"/>
              <a:pathLst>
                <a:path w="94" h="89">
                  <a:moveTo>
                    <a:pt x="94" y="28"/>
                  </a:moveTo>
                  <a:lnTo>
                    <a:pt x="28" y="0"/>
                  </a:lnTo>
                  <a:lnTo>
                    <a:pt x="0" y="55"/>
                  </a:lnTo>
                  <a:lnTo>
                    <a:pt x="67" y="89"/>
                  </a:lnTo>
                  <a:lnTo>
                    <a:pt x="94" y="28"/>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1" name="Freeform 3647"/>
            <p:cNvSpPr/>
            <p:nvPr/>
          </p:nvSpPr>
          <p:spPr bwMode="auto">
            <a:xfrm>
              <a:off x="2601914" y="3367088"/>
              <a:ext cx="17463" cy="26988"/>
            </a:xfrm>
            <a:custGeom>
              <a:avLst/>
              <a:gdLst>
                <a:gd name="T0" fmla="*/ 1 w 2"/>
                <a:gd name="T1" fmla="*/ 1 h 3"/>
                <a:gd name="T2" fmla="*/ 0 w 2"/>
                <a:gd name="T3" fmla="*/ 1 h 3"/>
                <a:gd name="T4" fmla="*/ 1 w 2"/>
                <a:gd name="T5" fmla="*/ 3 h 3"/>
                <a:gd name="T6" fmla="*/ 2 w 2"/>
                <a:gd name="T7" fmla="*/ 2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1" y="0"/>
                    <a:pt x="0" y="1"/>
                    <a:pt x="0" y="1"/>
                  </a:cubicBezTo>
                  <a:cubicBezTo>
                    <a:pt x="0" y="2"/>
                    <a:pt x="0" y="3"/>
                    <a:pt x="1" y="3"/>
                  </a:cubicBezTo>
                  <a:cubicBezTo>
                    <a:pt x="1" y="3"/>
                    <a:pt x="2" y="3"/>
                    <a:pt x="2" y="2"/>
                  </a:cubicBezTo>
                  <a:cubicBezTo>
                    <a:pt x="2" y="2"/>
                    <a:pt x="2" y="1"/>
                    <a:pt x="1" y="1"/>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2" name="Freeform 3648"/>
            <p:cNvSpPr/>
            <p:nvPr/>
          </p:nvSpPr>
          <p:spPr bwMode="auto">
            <a:xfrm>
              <a:off x="2601914" y="3376613"/>
              <a:ext cx="17463" cy="17463"/>
            </a:xfrm>
            <a:custGeom>
              <a:avLst/>
              <a:gdLst>
                <a:gd name="T0" fmla="*/ 0 w 2"/>
                <a:gd name="T1" fmla="*/ 0 h 2"/>
                <a:gd name="T2" fmla="*/ 1 w 2"/>
                <a:gd name="T3" fmla="*/ 2 h 2"/>
                <a:gd name="T4" fmla="*/ 2 w 2"/>
                <a:gd name="T5" fmla="*/ 1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1" y="2"/>
                  </a:cubicBezTo>
                  <a:cubicBezTo>
                    <a:pt x="1" y="2"/>
                    <a:pt x="2" y="2"/>
                    <a:pt x="2" y="1"/>
                  </a:cubicBezTo>
                  <a:cubicBezTo>
                    <a:pt x="2" y="1"/>
                    <a:pt x="2" y="0"/>
                    <a:pt x="1" y="0"/>
                  </a:cubicBezTo>
                  <a:cubicBezTo>
                    <a:pt x="1" y="0"/>
                    <a:pt x="0" y="0"/>
                    <a:pt x="0" y="0"/>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3" name="Freeform 3649"/>
            <p:cNvSpPr/>
            <p:nvPr/>
          </p:nvSpPr>
          <p:spPr bwMode="auto">
            <a:xfrm>
              <a:off x="2601914" y="3376613"/>
              <a:ext cx="17463" cy="17463"/>
            </a:xfrm>
            <a:custGeom>
              <a:avLst/>
              <a:gdLst>
                <a:gd name="T0" fmla="*/ 0 w 2"/>
                <a:gd name="T1" fmla="*/ 0 h 2"/>
                <a:gd name="T2" fmla="*/ 1 w 2"/>
                <a:gd name="T3" fmla="*/ 2 h 2"/>
                <a:gd name="T4" fmla="*/ 2 w 2"/>
                <a:gd name="T5" fmla="*/ 1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1" y="2"/>
                  </a:cubicBezTo>
                  <a:cubicBezTo>
                    <a:pt x="1" y="2"/>
                    <a:pt x="2" y="2"/>
                    <a:pt x="2" y="1"/>
                  </a:cubicBezTo>
                  <a:cubicBezTo>
                    <a:pt x="2" y="1"/>
                    <a:pt x="2" y="0"/>
                    <a:pt x="1" y="0"/>
                  </a:cubicBezTo>
                  <a:cubicBezTo>
                    <a:pt x="1" y="0"/>
                    <a:pt x="0" y="0"/>
                    <a:pt x="0" y="0"/>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4" name="Freeform 3650"/>
            <p:cNvSpPr/>
            <p:nvPr/>
          </p:nvSpPr>
          <p:spPr bwMode="auto">
            <a:xfrm>
              <a:off x="2576514" y="3359150"/>
              <a:ext cx="17463" cy="25400"/>
            </a:xfrm>
            <a:custGeom>
              <a:avLst/>
              <a:gdLst>
                <a:gd name="T0" fmla="*/ 1 w 2"/>
                <a:gd name="T1" fmla="*/ 0 h 3"/>
                <a:gd name="T2" fmla="*/ 0 w 2"/>
                <a:gd name="T3" fmla="*/ 1 h 3"/>
                <a:gd name="T4" fmla="*/ 0 w 2"/>
                <a:gd name="T5" fmla="*/ 2 h 3"/>
                <a:gd name="T6" fmla="*/ 2 w 2"/>
                <a:gd name="T7" fmla="*/ 2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0"/>
                    <a:pt x="0" y="0"/>
                    <a:pt x="0" y="1"/>
                  </a:cubicBezTo>
                  <a:cubicBezTo>
                    <a:pt x="0" y="1"/>
                    <a:pt x="0" y="2"/>
                    <a:pt x="0" y="2"/>
                  </a:cubicBezTo>
                  <a:cubicBezTo>
                    <a:pt x="1" y="3"/>
                    <a:pt x="2" y="3"/>
                    <a:pt x="2" y="2"/>
                  </a:cubicBezTo>
                  <a:cubicBezTo>
                    <a:pt x="2" y="1"/>
                    <a:pt x="2" y="1"/>
                    <a:pt x="1" y="0"/>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5" name="Freeform 3651"/>
            <p:cNvSpPr/>
            <p:nvPr/>
          </p:nvSpPr>
          <p:spPr bwMode="auto">
            <a:xfrm>
              <a:off x="2576514" y="3359150"/>
              <a:ext cx="17463" cy="25400"/>
            </a:xfrm>
            <a:custGeom>
              <a:avLst/>
              <a:gdLst>
                <a:gd name="T0" fmla="*/ 0 w 2"/>
                <a:gd name="T1" fmla="*/ 1 h 3"/>
                <a:gd name="T2" fmla="*/ 1 w 2"/>
                <a:gd name="T3" fmla="*/ 2 h 3"/>
                <a:gd name="T4" fmla="*/ 2 w 2"/>
                <a:gd name="T5" fmla="*/ 2 h 3"/>
                <a:gd name="T6" fmla="*/ 1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1"/>
                    <a:pt x="0" y="2"/>
                    <a:pt x="1" y="2"/>
                  </a:cubicBezTo>
                  <a:cubicBezTo>
                    <a:pt x="1" y="3"/>
                    <a:pt x="2" y="2"/>
                    <a:pt x="2" y="2"/>
                  </a:cubicBezTo>
                  <a:cubicBezTo>
                    <a:pt x="2" y="1"/>
                    <a:pt x="2" y="1"/>
                    <a:pt x="1" y="0"/>
                  </a:cubicBezTo>
                  <a:cubicBezTo>
                    <a:pt x="1" y="0"/>
                    <a:pt x="0" y="0"/>
                    <a:pt x="0" y="1"/>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6" name="Freeform 3652"/>
            <p:cNvSpPr/>
            <p:nvPr/>
          </p:nvSpPr>
          <p:spPr bwMode="auto">
            <a:xfrm>
              <a:off x="2576514" y="3359150"/>
              <a:ext cx="17463" cy="17463"/>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0" y="2"/>
                    <a:pt x="1" y="2"/>
                  </a:cubicBezTo>
                  <a:cubicBezTo>
                    <a:pt x="1" y="2"/>
                    <a:pt x="2" y="2"/>
                    <a:pt x="2" y="2"/>
                  </a:cubicBezTo>
                  <a:cubicBezTo>
                    <a:pt x="2" y="1"/>
                    <a:pt x="2" y="1"/>
                    <a:pt x="1" y="0"/>
                  </a:cubicBezTo>
                  <a:cubicBezTo>
                    <a:pt x="1" y="0"/>
                    <a:pt x="0" y="0"/>
                    <a:pt x="0" y="1"/>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7" name="Freeform 3653"/>
            <p:cNvSpPr/>
            <p:nvPr/>
          </p:nvSpPr>
          <p:spPr bwMode="auto">
            <a:xfrm>
              <a:off x="2443164" y="3419475"/>
              <a:ext cx="150813" cy="141288"/>
            </a:xfrm>
            <a:custGeom>
              <a:avLst/>
              <a:gdLst>
                <a:gd name="T0" fmla="*/ 95 w 95"/>
                <a:gd name="T1" fmla="*/ 34 h 89"/>
                <a:gd name="T2" fmla="*/ 28 w 95"/>
                <a:gd name="T3" fmla="*/ 0 h 89"/>
                <a:gd name="T4" fmla="*/ 0 w 95"/>
                <a:gd name="T5" fmla="*/ 62 h 89"/>
                <a:gd name="T6" fmla="*/ 72 w 95"/>
                <a:gd name="T7" fmla="*/ 89 h 89"/>
                <a:gd name="T8" fmla="*/ 95 w 95"/>
                <a:gd name="T9" fmla="*/ 34 h 89"/>
              </a:gdLst>
              <a:ahLst/>
              <a:cxnLst>
                <a:cxn ang="0">
                  <a:pos x="T0" y="T1"/>
                </a:cxn>
                <a:cxn ang="0">
                  <a:pos x="T2" y="T3"/>
                </a:cxn>
                <a:cxn ang="0">
                  <a:pos x="T4" y="T5"/>
                </a:cxn>
                <a:cxn ang="0">
                  <a:pos x="T6" y="T7"/>
                </a:cxn>
                <a:cxn ang="0">
                  <a:pos x="T8" y="T9"/>
                </a:cxn>
              </a:cxnLst>
              <a:rect l="0" t="0" r="r" b="b"/>
              <a:pathLst>
                <a:path w="95" h="89">
                  <a:moveTo>
                    <a:pt x="95" y="34"/>
                  </a:moveTo>
                  <a:lnTo>
                    <a:pt x="28" y="0"/>
                  </a:lnTo>
                  <a:lnTo>
                    <a:pt x="0" y="62"/>
                  </a:lnTo>
                  <a:lnTo>
                    <a:pt x="72" y="89"/>
                  </a:lnTo>
                  <a:lnTo>
                    <a:pt x="95"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8" name="Freeform 3654"/>
            <p:cNvSpPr/>
            <p:nvPr/>
          </p:nvSpPr>
          <p:spPr bwMode="auto">
            <a:xfrm>
              <a:off x="1492251" y="1339850"/>
              <a:ext cx="2255838" cy="2212975"/>
            </a:xfrm>
            <a:custGeom>
              <a:avLst/>
              <a:gdLst>
                <a:gd name="T0" fmla="*/ 29 w 256"/>
                <a:gd name="T1" fmla="*/ 214 h 251"/>
                <a:gd name="T2" fmla="*/ 7 w 256"/>
                <a:gd name="T3" fmla="*/ 162 h 251"/>
                <a:gd name="T4" fmla="*/ 5 w 256"/>
                <a:gd name="T5" fmla="*/ 123 h 251"/>
                <a:gd name="T6" fmla="*/ 58 w 256"/>
                <a:gd name="T7" fmla="*/ 71 h 251"/>
                <a:gd name="T8" fmla="*/ 106 w 256"/>
                <a:gd name="T9" fmla="*/ 39 h 251"/>
                <a:gd name="T10" fmla="*/ 166 w 256"/>
                <a:gd name="T11" fmla="*/ 6 h 251"/>
                <a:gd name="T12" fmla="*/ 173 w 256"/>
                <a:gd name="T13" fmla="*/ 4 h 251"/>
                <a:gd name="T14" fmla="*/ 255 w 256"/>
                <a:gd name="T15" fmla="*/ 0 h 251"/>
                <a:gd name="T16" fmla="*/ 256 w 256"/>
                <a:gd name="T17" fmla="*/ 16 h 251"/>
                <a:gd name="T18" fmla="*/ 177 w 256"/>
                <a:gd name="T19" fmla="*/ 20 h 251"/>
                <a:gd name="T20" fmla="*/ 169 w 256"/>
                <a:gd name="T21" fmla="*/ 22 h 251"/>
                <a:gd name="T22" fmla="*/ 118 w 256"/>
                <a:gd name="T23" fmla="*/ 53 h 251"/>
                <a:gd name="T24" fmla="*/ 118 w 256"/>
                <a:gd name="T25" fmla="*/ 53 h 251"/>
                <a:gd name="T26" fmla="*/ 71 w 256"/>
                <a:gd name="T27" fmla="*/ 87 h 251"/>
                <a:gd name="T28" fmla="*/ 25 w 256"/>
                <a:gd name="T29" fmla="*/ 140 h 251"/>
                <a:gd name="T30" fmla="*/ 45 w 256"/>
                <a:gd name="T31" fmla="*/ 204 h 251"/>
                <a:gd name="T32" fmla="*/ 56 w 256"/>
                <a:gd name="T33" fmla="*/ 213 h 251"/>
                <a:gd name="T34" fmla="*/ 114 w 256"/>
                <a:gd name="T35" fmla="*/ 236 h 251"/>
                <a:gd name="T36" fmla="*/ 114 w 256"/>
                <a:gd name="T37" fmla="*/ 237 h 251"/>
                <a:gd name="T38" fmla="*/ 107 w 256"/>
                <a:gd name="T39" fmla="*/ 251 h 251"/>
                <a:gd name="T40" fmla="*/ 45 w 256"/>
                <a:gd name="T41" fmla="*/ 227 h 251"/>
                <a:gd name="T42" fmla="*/ 29 w 256"/>
                <a:gd name="T43" fmla="*/ 21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6" h="251">
                  <a:moveTo>
                    <a:pt x="29" y="214"/>
                  </a:moveTo>
                  <a:cubicBezTo>
                    <a:pt x="21" y="200"/>
                    <a:pt x="13" y="180"/>
                    <a:pt x="7" y="162"/>
                  </a:cubicBezTo>
                  <a:cubicBezTo>
                    <a:pt x="2" y="144"/>
                    <a:pt x="0" y="129"/>
                    <a:pt x="5" y="123"/>
                  </a:cubicBezTo>
                  <a:cubicBezTo>
                    <a:pt x="58" y="71"/>
                    <a:pt x="58" y="71"/>
                    <a:pt x="58" y="71"/>
                  </a:cubicBezTo>
                  <a:cubicBezTo>
                    <a:pt x="106" y="39"/>
                    <a:pt x="106" y="39"/>
                    <a:pt x="106" y="39"/>
                  </a:cubicBezTo>
                  <a:cubicBezTo>
                    <a:pt x="106" y="39"/>
                    <a:pt x="152" y="13"/>
                    <a:pt x="166" y="6"/>
                  </a:cubicBezTo>
                  <a:cubicBezTo>
                    <a:pt x="168" y="5"/>
                    <a:pt x="171" y="4"/>
                    <a:pt x="173" y="4"/>
                  </a:cubicBezTo>
                  <a:cubicBezTo>
                    <a:pt x="255" y="0"/>
                    <a:pt x="255" y="0"/>
                    <a:pt x="255" y="0"/>
                  </a:cubicBezTo>
                  <a:cubicBezTo>
                    <a:pt x="256" y="16"/>
                    <a:pt x="256" y="16"/>
                    <a:pt x="256" y="16"/>
                  </a:cubicBezTo>
                  <a:cubicBezTo>
                    <a:pt x="177" y="20"/>
                    <a:pt x="177" y="20"/>
                    <a:pt x="177" y="20"/>
                  </a:cubicBezTo>
                  <a:cubicBezTo>
                    <a:pt x="174" y="20"/>
                    <a:pt x="172" y="21"/>
                    <a:pt x="169" y="22"/>
                  </a:cubicBezTo>
                  <a:cubicBezTo>
                    <a:pt x="118" y="53"/>
                    <a:pt x="118" y="53"/>
                    <a:pt x="118" y="53"/>
                  </a:cubicBezTo>
                  <a:cubicBezTo>
                    <a:pt x="118" y="53"/>
                    <a:pt x="118" y="53"/>
                    <a:pt x="118" y="53"/>
                  </a:cubicBezTo>
                  <a:cubicBezTo>
                    <a:pt x="98" y="67"/>
                    <a:pt x="82" y="77"/>
                    <a:pt x="71" y="87"/>
                  </a:cubicBezTo>
                  <a:cubicBezTo>
                    <a:pt x="57" y="98"/>
                    <a:pt x="30" y="114"/>
                    <a:pt x="25" y="140"/>
                  </a:cubicBezTo>
                  <a:cubicBezTo>
                    <a:pt x="21" y="162"/>
                    <a:pt x="37" y="191"/>
                    <a:pt x="45" y="204"/>
                  </a:cubicBezTo>
                  <a:cubicBezTo>
                    <a:pt x="48" y="208"/>
                    <a:pt x="51" y="211"/>
                    <a:pt x="56" y="213"/>
                  </a:cubicBezTo>
                  <a:cubicBezTo>
                    <a:pt x="114" y="236"/>
                    <a:pt x="114" y="236"/>
                    <a:pt x="114" y="236"/>
                  </a:cubicBezTo>
                  <a:cubicBezTo>
                    <a:pt x="114" y="237"/>
                    <a:pt x="114" y="237"/>
                    <a:pt x="114" y="237"/>
                  </a:cubicBezTo>
                  <a:cubicBezTo>
                    <a:pt x="107" y="251"/>
                    <a:pt x="107" y="251"/>
                    <a:pt x="107" y="251"/>
                  </a:cubicBezTo>
                  <a:cubicBezTo>
                    <a:pt x="45" y="227"/>
                    <a:pt x="45" y="227"/>
                    <a:pt x="45" y="227"/>
                  </a:cubicBezTo>
                  <a:cubicBezTo>
                    <a:pt x="39" y="224"/>
                    <a:pt x="32" y="220"/>
                    <a:pt x="29" y="214"/>
                  </a:cubicBezTo>
                  <a:close/>
                </a:path>
              </a:pathLst>
            </a:custGeom>
            <a:solidFill>
              <a:srgbClr val="284C8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59" name="Freeform 3655"/>
            <p:cNvSpPr/>
            <p:nvPr/>
          </p:nvSpPr>
          <p:spPr bwMode="auto">
            <a:xfrm>
              <a:off x="1676401" y="1481138"/>
              <a:ext cx="2071688" cy="1938338"/>
            </a:xfrm>
            <a:custGeom>
              <a:avLst/>
              <a:gdLst>
                <a:gd name="T0" fmla="*/ 24 w 235"/>
                <a:gd name="T1" fmla="*/ 188 h 220"/>
                <a:gd name="T2" fmla="*/ 4 w 235"/>
                <a:gd name="T3" fmla="*/ 124 h 220"/>
                <a:gd name="T4" fmla="*/ 50 w 235"/>
                <a:gd name="T5" fmla="*/ 71 h 220"/>
                <a:gd name="T6" fmla="*/ 97 w 235"/>
                <a:gd name="T7" fmla="*/ 37 h 220"/>
                <a:gd name="T8" fmla="*/ 97 w 235"/>
                <a:gd name="T9" fmla="*/ 37 h 220"/>
                <a:gd name="T10" fmla="*/ 148 w 235"/>
                <a:gd name="T11" fmla="*/ 6 h 220"/>
                <a:gd name="T12" fmla="*/ 156 w 235"/>
                <a:gd name="T13" fmla="*/ 4 h 220"/>
                <a:gd name="T14" fmla="*/ 235 w 235"/>
                <a:gd name="T15" fmla="*/ 0 h 220"/>
                <a:gd name="T16" fmla="*/ 235 w 235"/>
                <a:gd name="T17" fmla="*/ 16 h 220"/>
                <a:gd name="T18" fmla="*/ 166 w 235"/>
                <a:gd name="T19" fmla="*/ 21 h 220"/>
                <a:gd name="T20" fmla="*/ 158 w 235"/>
                <a:gd name="T21" fmla="*/ 24 h 220"/>
                <a:gd name="T22" fmla="*/ 124 w 235"/>
                <a:gd name="T23" fmla="*/ 70 h 220"/>
                <a:gd name="T24" fmla="*/ 124 w 235"/>
                <a:gd name="T25" fmla="*/ 71 h 220"/>
                <a:gd name="T26" fmla="*/ 124 w 235"/>
                <a:gd name="T27" fmla="*/ 71 h 220"/>
                <a:gd name="T28" fmla="*/ 85 w 235"/>
                <a:gd name="T29" fmla="*/ 114 h 220"/>
                <a:gd name="T30" fmla="*/ 34 w 235"/>
                <a:gd name="T31" fmla="*/ 143 h 220"/>
                <a:gd name="T32" fmla="*/ 34 w 235"/>
                <a:gd name="T33" fmla="*/ 143 h 220"/>
                <a:gd name="T34" fmla="*/ 30 w 235"/>
                <a:gd name="T35" fmla="*/ 152 h 220"/>
                <a:gd name="T36" fmla="*/ 40 w 235"/>
                <a:gd name="T37" fmla="*/ 179 h 220"/>
                <a:gd name="T38" fmla="*/ 44 w 235"/>
                <a:gd name="T39" fmla="*/ 183 h 220"/>
                <a:gd name="T40" fmla="*/ 99 w 235"/>
                <a:gd name="T41" fmla="*/ 206 h 220"/>
                <a:gd name="T42" fmla="*/ 93 w 235"/>
                <a:gd name="T43" fmla="*/ 220 h 220"/>
                <a:gd name="T44" fmla="*/ 35 w 235"/>
                <a:gd name="T45" fmla="*/ 197 h 220"/>
                <a:gd name="T46" fmla="*/ 24 w 235"/>
                <a:gd name="T47" fmla="*/ 18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5" h="220">
                  <a:moveTo>
                    <a:pt x="24" y="188"/>
                  </a:moveTo>
                  <a:cubicBezTo>
                    <a:pt x="16" y="175"/>
                    <a:pt x="0" y="146"/>
                    <a:pt x="4" y="124"/>
                  </a:cubicBezTo>
                  <a:cubicBezTo>
                    <a:pt x="9" y="98"/>
                    <a:pt x="36" y="82"/>
                    <a:pt x="50" y="71"/>
                  </a:cubicBezTo>
                  <a:cubicBezTo>
                    <a:pt x="61" y="61"/>
                    <a:pt x="78" y="48"/>
                    <a:pt x="97" y="37"/>
                  </a:cubicBezTo>
                  <a:cubicBezTo>
                    <a:pt x="97" y="37"/>
                    <a:pt x="97" y="37"/>
                    <a:pt x="97" y="37"/>
                  </a:cubicBezTo>
                  <a:cubicBezTo>
                    <a:pt x="148" y="6"/>
                    <a:pt x="148" y="6"/>
                    <a:pt x="148" y="6"/>
                  </a:cubicBezTo>
                  <a:cubicBezTo>
                    <a:pt x="151" y="5"/>
                    <a:pt x="153" y="4"/>
                    <a:pt x="156" y="4"/>
                  </a:cubicBezTo>
                  <a:cubicBezTo>
                    <a:pt x="235" y="0"/>
                    <a:pt x="235" y="0"/>
                    <a:pt x="235" y="0"/>
                  </a:cubicBezTo>
                  <a:cubicBezTo>
                    <a:pt x="235" y="16"/>
                    <a:pt x="235" y="16"/>
                    <a:pt x="235" y="16"/>
                  </a:cubicBezTo>
                  <a:cubicBezTo>
                    <a:pt x="235" y="16"/>
                    <a:pt x="181" y="20"/>
                    <a:pt x="166" y="21"/>
                  </a:cubicBezTo>
                  <a:cubicBezTo>
                    <a:pt x="163" y="22"/>
                    <a:pt x="160" y="23"/>
                    <a:pt x="158" y="24"/>
                  </a:cubicBezTo>
                  <a:cubicBezTo>
                    <a:pt x="143" y="37"/>
                    <a:pt x="134" y="52"/>
                    <a:pt x="124" y="70"/>
                  </a:cubicBezTo>
                  <a:cubicBezTo>
                    <a:pt x="124" y="70"/>
                    <a:pt x="124" y="70"/>
                    <a:pt x="124" y="71"/>
                  </a:cubicBezTo>
                  <a:cubicBezTo>
                    <a:pt x="124" y="71"/>
                    <a:pt x="124" y="71"/>
                    <a:pt x="124" y="71"/>
                  </a:cubicBezTo>
                  <a:cubicBezTo>
                    <a:pt x="116" y="83"/>
                    <a:pt x="85" y="114"/>
                    <a:pt x="85" y="114"/>
                  </a:cubicBezTo>
                  <a:cubicBezTo>
                    <a:pt x="85" y="114"/>
                    <a:pt x="48" y="139"/>
                    <a:pt x="34" y="143"/>
                  </a:cubicBezTo>
                  <a:cubicBezTo>
                    <a:pt x="34" y="143"/>
                    <a:pt x="34" y="143"/>
                    <a:pt x="34" y="143"/>
                  </a:cubicBezTo>
                  <a:cubicBezTo>
                    <a:pt x="31" y="144"/>
                    <a:pt x="29" y="148"/>
                    <a:pt x="30" y="152"/>
                  </a:cubicBezTo>
                  <a:cubicBezTo>
                    <a:pt x="32" y="162"/>
                    <a:pt x="35" y="171"/>
                    <a:pt x="40" y="179"/>
                  </a:cubicBezTo>
                  <a:cubicBezTo>
                    <a:pt x="41" y="181"/>
                    <a:pt x="42" y="182"/>
                    <a:pt x="44" y="183"/>
                  </a:cubicBezTo>
                  <a:cubicBezTo>
                    <a:pt x="99" y="206"/>
                    <a:pt x="99" y="206"/>
                    <a:pt x="99" y="206"/>
                  </a:cubicBezTo>
                  <a:cubicBezTo>
                    <a:pt x="93" y="220"/>
                    <a:pt x="93" y="220"/>
                    <a:pt x="93" y="220"/>
                  </a:cubicBezTo>
                  <a:cubicBezTo>
                    <a:pt x="35" y="197"/>
                    <a:pt x="35" y="197"/>
                    <a:pt x="35" y="197"/>
                  </a:cubicBezTo>
                  <a:cubicBezTo>
                    <a:pt x="30" y="195"/>
                    <a:pt x="27" y="192"/>
                    <a:pt x="24" y="188"/>
                  </a:cubicBezTo>
                  <a:close/>
                </a:path>
              </a:pathLst>
            </a:custGeom>
            <a:solidFill>
              <a:srgbClr val="31538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0" name="Freeform 3656"/>
            <p:cNvSpPr/>
            <p:nvPr/>
          </p:nvSpPr>
          <p:spPr bwMode="auto">
            <a:xfrm>
              <a:off x="2549526" y="2441575"/>
              <a:ext cx="141288" cy="141288"/>
            </a:xfrm>
            <a:custGeom>
              <a:avLst/>
              <a:gdLst>
                <a:gd name="T0" fmla="*/ 13 w 16"/>
                <a:gd name="T1" fmla="*/ 0 h 16"/>
                <a:gd name="T2" fmla="*/ 13 w 16"/>
                <a:gd name="T3" fmla="*/ 0 h 16"/>
                <a:gd name="T4" fmla="*/ 0 w 16"/>
                <a:gd name="T5" fmla="*/ 13 h 16"/>
                <a:gd name="T6" fmla="*/ 2 w 16"/>
                <a:gd name="T7" fmla="*/ 16 h 16"/>
                <a:gd name="T8" fmla="*/ 16 w 16"/>
                <a:gd name="T9" fmla="*/ 1 h 16"/>
                <a:gd name="T10" fmla="*/ 14 w 16"/>
                <a:gd name="T11" fmla="*/ 0 h 16"/>
                <a:gd name="T12" fmla="*/ 13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3" y="0"/>
                  </a:moveTo>
                  <a:cubicBezTo>
                    <a:pt x="13" y="0"/>
                    <a:pt x="13" y="0"/>
                    <a:pt x="13" y="0"/>
                  </a:cubicBezTo>
                  <a:cubicBezTo>
                    <a:pt x="0" y="13"/>
                    <a:pt x="0" y="13"/>
                    <a:pt x="0" y="13"/>
                  </a:cubicBezTo>
                  <a:cubicBezTo>
                    <a:pt x="2" y="16"/>
                    <a:pt x="2" y="16"/>
                    <a:pt x="2" y="16"/>
                  </a:cubicBezTo>
                  <a:cubicBezTo>
                    <a:pt x="16" y="1"/>
                    <a:pt x="16" y="1"/>
                    <a:pt x="16" y="1"/>
                  </a:cubicBezTo>
                  <a:cubicBezTo>
                    <a:pt x="14" y="0"/>
                    <a:pt x="14" y="0"/>
                    <a:pt x="14" y="0"/>
                  </a:cubicBezTo>
                  <a:cubicBezTo>
                    <a:pt x="14" y="0"/>
                    <a:pt x="13" y="0"/>
                    <a:pt x="13" y="0"/>
                  </a:cubicBezTo>
                </a:path>
              </a:pathLst>
            </a:custGeom>
            <a:solidFill>
              <a:srgbClr val="AD9FB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1" name="Freeform 3657"/>
            <p:cNvSpPr/>
            <p:nvPr/>
          </p:nvSpPr>
          <p:spPr bwMode="auto">
            <a:xfrm>
              <a:off x="2311401" y="2635250"/>
              <a:ext cx="166688" cy="114300"/>
            </a:xfrm>
            <a:custGeom>
              <a:avLst/>
              <a:gdLst>
                <a:gd name="T0" fmla="*/ 16 w 19"/>
                <a:gd name="T1" fmla="*/ 0 h 13"/>
                <a:gd name="T2" fmla="*/ 1 w 19"/>
                <a:gd name="T3" fmla="*/ 10 h 13"/>
                <a:gd name="T4" fmla="*/ 0 w 19"/>
                <a:gd name="T5" fmla="*/ 11 h 13"/>
                <a:gd name="T6" fmla="*/ 2 w 19"/>
                <a:gd name="T7" fmla="*/ 13 h 13"/>
                <a:gd name="T8" fmla="*/ 19 w 19"/>
                <a:gd name="T9" fmla="*/ 2 h 13"/>
                <a:gd name="T10" fmla="*/ 16 w 19"/>
                <a:gd name="T11" fmla="*/ 0 h 13"/>
              </a:gdLst>
              <a:ahLst/>
              <a:cxnLst>
                <a:cxn ang="0">
                  <a:pos x="T0" y="T1"/>
                </a:cxn>
                <a:cxn ang="0">
                  <a:pos x="T2" y="T3"/>
                </a:cxn>
                <a:cxn ang="0">
                  <a:pos x="T4" y="T5"/>
                </a:cxn>
                <a:cxn ang="0">
                  <a:pos x="T6" y="T7"/>
                </a:cxn>
                <a:cxn ang="0">
                  <a:pos x="T8" y="T9"/>
                </a:cxn>
                <a:cxn ang="0">
                  <a:pos x="T10" y="T11"/>
                </a:cxn>
              </a:cxnLst>
              <a:rect l="0" t="0" r="r" b="b"/>
              <a:pathLst>
                <a:path w="19" h="13">
                  <a:moveTo>
                    <a:pt x="16" y="0"/>
                  </a:moveTo>
                  <a:cubicBezTo>
                    <a:pt x="1" y="10"/>
                    <a:pt x="1" y="10"/>
                    <a:pt x="1" y="10"/>
                  </a:cubicBezTo>
                  <a:cubicBezTo>
                    <a:pt x="0" y="10"/>
                    <a:pt x="0" y="10"/>
                    <a:pt x="0" y="11"/>
                  </a:cubicBezTo>
                  <a:cubicBezTo>
                    <a:pt x="2" y="13"/>
                    <a:pt x="2" y="13"/>
                    <a:pt x="2" y="13"/>
                  </a:cubicBezTo>
                  <a:cubicBezTo>
                    <a:pt x="19" y="2"/>
                    <a:pt x="19" y="2"/>
                    <a:pt x="19" y="2"/>
                  </a:cubicBezTo>
                  <a:cubicBezTo>
                    <a:pt x="16" y="0"/>
                    <a:pt x="16" y="0"/>
                    <a:pt x="16" y="0"/>
                  </a:cubicBezTo>
                </a:path>
              </a:pathLst>
            </a:custGeom>
            <a:solidFill>
              <a:srgbClr val="AD9FB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2" name="Freeform 3658"/>
            <p:cNvSpPr/>
            <p:nvPr/>
          </p:nvSpPr>
          <p:spPr bwMode="auto">
            <a:xfrm>
              <a:off x="2144714" y="2247900"/>
              <a:ext cx="492125" cy="441325"/>
            </a:xfrm>
            <a:custGeom>
              <a:avLst/>
              <a:gdLst>
                <a:gd name="T0" fmla="*/ 6 w 56"/>
                <a:gd name="T1" fmla="*/ 46 h 50"/>
                <a:gd name="T2" fmla="*/ 34 w 56"/>
                <a:gd name="T3" fmla="*/ 43 h 50"/>
                <a:gd name="T4" fmla="*/ 38 w 56"/>
                <a:gd name="T5" fmla="*/ 46 h 50"/>
                <a:gd name="T6" fmla="*/ 47 w 56"/>
                <a:gd name="T7" fmla="*/ 47 h 50"/>
                <a:gd name="T8" fmla="*/ 47 w 56"/>
                <a:gd name="T9" fmla="*/ 47 h 50"/>
                <a:gd name="T10" fmla="*/ 47 w 56"/>
                <a:gd name="T11" fmla="*/ 47 h 50"/>
                <a:gd name="T12" fmla="*/ 47 w 56"/>
                <a:gd name="T13" fmla="*/ 47 h 50"/>
                <a:gd name="T14" fmla="*/ 47 w 56"/>
                <a:gd name="T15" fmla="*/ 47 h 50"/>
                <a:gd name="T16" fmla="*/ 48 w 56"/>
                <a:gd name="T17" fmla="*/ 38 h 50"/>
                <a:gd name="T18" fmla="*/ 46 w 56"/>
                <a:gd name="T19" fmla="*/ 33 h 50"/>
                <a:gd name="T20" fmla="*/ 54 w 56"/>
                <a:gd name="T21" fmla="*/ 7 h 50"/>
                <a:gd name="T22" fmla="*/ 52 w 56"/>
                <a:gd name="T23" fmla="*/ 4 h 50"/>
                <a:gd name="T24" fmla="*/ 44 w 56"/>
                <a:gd name="T25" fmla="*/ 2 h 50"/>
                <a:gd name="T26" fmla="*/ 31 w 56"/>
                <a:gd name="T27" fmla="*/ 28 h 50"/>
                <a:gd name="T28" fmla="*/ 3 w 56"/>
                <a:gd name="T29" fmla="*/ 36 h 50"/>
                <a:gd name="T30" fmla="*/ 3 w 56"/>
                <a:gd name="T31" fmla="*/ 44 h 50"/>
                <a:gd name="T32" fmla="*/ 6 w 56"/>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0">
                  <a:moveTo>
                    <a:pt x="6" y="46"/>
                  </a:moveTo>
                  <a:cubicBezTo>
                    <a:pt x="17" y="50"/>
                    <a:pt x="23" y="50"/>
                    <a:pt x="34" y="43"/>
                  </a:cubicBezTo>
                  <a:cubicBezTo>
                    <a:pt x="35" y="44"/>
                    <a:pt x="37" y="46"/>
                    <a:pt x="38" y="46"/>
                  </a:cubicBezTo>
                  <a:cubicBezTo>
                    <a:pt x="39" y="47"/>
                    <a:pt x="44" y="49"/>
                    <a:pt x="47" y="47"/>
                  </a:cubicBezTo>
                  <a:cubicBezTo>
                    <a:pt x="47" y="47"/>
                    <a:pt x="47" y="47"/>
                    <a:pt x="47" y="47"/>
                  </a:cubicBezTo>
                  <a:cubicBezTo>
                    <a:pt x="47" y="47"/>
                    <a:pt x="47" y="47"/>
                    <a:pt x="47" y="47"/>
                  </a:cubicBezTo>
                  <a:cubicBezTo>
                    <a:pt x="47" y="47"/>
                    <a:pt x="47" y="47"/>
                    <a:pt x="47" y="47"/>
                  </a:cubicBezTo>
                  <a:cubicBezTo>
                    <a:pt x="47" y="47"/>
                    <a:pt x="47" y="47"/>
                    <a:pt x="47" y="47"/>
                  </a:cubicBezTo>
                  <a:cubicBezTo>
                    <a:pt x="49" y="44"/>
                    <a:pt x="48" y="39"/>
                    <a:pt x="48" y="38"/>
                  </a:cubicBezTo>
                  <a:cubicBezTo>
                    <a:pt x="48" y="37"/>
                    <a:pt x="46" y="35"/>
                    <a:pt x="46" y="33"/>
                  </a:cubicBezTo>
                  <a:cubicBezTo>
                    <a:pt x="55" y="24"/>
                    <a:pt x="56" y="19"/>
                    <a:pt x="54" y="7"/>
                  </a:cubicBezTo>
                  <a:cubicBezTo>
                    <a:pt x="52" y="4"/>
                    <a:pt x="52" y="4"/>
                    <a:pt x="52" y="4"/>
                  </a:cubicBezTo>
                  <a:cubicBezTo>
                    <a:pt x="52" y="4"/>
                    <a:pt x="48" y="0"/>
                    <a:pt x="44" y="2"/>
                  </a:cubicBezTo>
                  <a:cubicBezTo>
                    <a:pt x="41" y="3"/>
                    <a:pt x="45" y="16"/>
                    <a:pt x="31" y="28"/>
                  </a:cubicBezTo>
                  <a:cubicBezTo>
                    <a:pt x="17" y="39"/>
                    <a:pt x="5" y="33"/>
                    <a:pt x="3" y="36"/>
                  </a:cubicBezTo>
                  <a:cubicBezTo>
                    <a:pt x="0" y="39"/>
                    <a:pt x="3" y="44"/>
                    <a:pt x="3" y="44"/>
                  </a:cubicBezTo>
                  <a:lnTo>
                    <a:pt x="6" y="46"/>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3" name="Freeform 3659"/>
            <p:cNvSpPr/>
            <p:nvPr/>
          </p:nvSpPr>
          <p:spPr bwMode="auto">
            <a:xfrm>
              <a:off x="2187576" y="2300288"/>
              <a:ext cx="511175" cy="458788"/>
            </a:xfrm>
            <a:custGeom>
              <a:avLst/>
              <a:gdLst>
                <a:gd name="T0" fmla="*/ 14 w 58"/>
                <a:gd name="T1" fmla="*/ 52 h 52"/>
                <a:gd name="T2" fmla="*/ 14 w 58"/>
                <a:gd name="T3" fmla="*/ 52 h 52"/>
                <a:gd name="T4" fmla="*/ 15 w 58"/>
                <a:gd name="T5" fmla="*/ 52 h 52"/>
                <a:gd name="T6" fmla="*/ 32 w 58"/>
                <a:gd name="T7" fmla="*/ 41 h 52"/>
                <a:gd name="T8" fmla="*/ 38 w 58"/>
                <a:gd name="T9" fmla="*/ 37 h 52"/>
                <a:gd name="T10" fmla="*/ 38 w 58"/>
                <a:gd name="T11" fmla="*/ 37 h 52"/>
                <a:gd name="T12" fmla="*/ 39 w 58"/>
                <a:gd name="T13" fmla="*/ 37 h 52"/>
                <a:gd name="T14" fmla="*/ 39 w 58"/>
                <a:gd name="T15" fmla="*/ 37 h 52"/>
                <a:gd name="T16" fmla="*/ 39 w 58"/>
                <a:gd name="T17" fmla="*/ 37 h 52"/>
                <a:gd name="T18" fmla="*/ 44 w 58"/>
                <a:gd name="T19" fmla="*/ 32 h 52"/>
                <a:gd name="T20" fmla="*/ 58 w 58"/>
                <a:gd name="T21" fmla="*/ 17 h 52"/>
                <a:gd name="T22" fmla="*/ 58 w 58"/>
                <a:gd name="T23" fmla="*/ 16 h 52"/>
                <a:gd name="T24" fmla="*/ 50 w 58"/>
                <a:gd name="T25" fmla="*/ 0 h 52"/>
                <a:gd name="T26" fmla="*/ 48 w 58"/>
                <a:gd name="T27" fmla="*/ 0 h 52"/>
                <a:gd name="T28" fmla="*/ 54 w 58"/>
                <a:gd name="T29" fmla="*/ 12 h 52"/>
                <a:gd name="T30" fmla="*/ 54 w 58"/>
                <a:gd name="T31" fmla="*/ 13 h 52"/>
                <a:gd name="T32" fmla="*/ 56 w 58"/>
                <a:gd name="T33" fmla="*/ 17 h 52"/>
                <a:gd name="T34" fmla="*/ 56 w 58"/>
                <a:gd name="T35" fmla="*/ 17 h 52"/>
                <a:gd name="T36" fmla="*/ 43 w 58"/>
                <a:gd name="T37" fmla="*/ 31 h 52"/>
                <a:gd name="T38" fmla="*/ 43 w 58"/>
                <a:gd name="T39" fmla="*/ 31 h 52"/>
                <a:gd name="T40" fmla="*/ 43 w 58"/>
                <a:gd name="T41" fmla="*/ 30 h 52"/>
                <a:gd name="T42" fmla="*/ 42 w 58"/>
                <a:gd name="T43" fmla="*/ 28 h 52"/>
                <a:gd name="T44" fmla="*/ 41 w 58"/>
                <a:gd name="T45" fmla="*/ 30 h 52"/>
                <a:gd name="T46" fmla="*/ 42 w 58"/>
                <a:gd name="T47" fmla="*/ 32 h 52"/>
                <a:gd name="T48" fmla="*/ 38 w 58"/>
                <a:gd name="T49" fmla="*/ 36 h 52"/>
                <a:gd name="T50" fmla="*/ 33 w 58"/>
                <a:gd name="T51" fmla="*/ 39 h 52"/>
                <a:gd name="T52" fmla="*/ 32 w 58"/>
                <a:gd name="T53" fmla="*/ 38 h 52"/>
                <a:gd name="T54" fmla="*/ 29 w 58"/>
                <a:gd name="T55" fmla="*/ 38 h 52"/>
                <a:gd name="T56" fmla="*/ 31 w 58"/>
                <a:gd name="T57" fmla="*/ 40 h 52"/>
                <a:gd name="T58" fmla="*/ 31 w 58"/>
                <a:gd name="T59" fmla="*/ 40 h 52"/>
                <a:gd name="T60" fmla="*/ 31 w 58"/>
                <a:gd name="T61" fmla="*/ 40 h 52"/>
                <a:gd name="T62" fmla="*/ 15 w 58"/>
                <a:gd name="T63" fmla="*/ 50 h 52"/>
                <a:gd name="T64" fmla="*/ 15 w 58"/>
                <a:gd name="T65" fmla="*/ 50 h 52"/>
                <a:gd name="T66" fmla="*/ 11 w 58"/>
                <a:gd name="T67" fmla="*/ 47 h 52"/>
                <a:gd name="T68" fmla="*/ 11 w 58"/>
                <a:gd name="T69" fmla="*/ 47 h 52"/>
                <a:gd name="T70" fmla="*/ 1 w 58"/>
                <a:gd name="T71" fmla="*/ 39 h 52"/>
                <a:gd name="T72" fmla="*/ 0 w 58"/>
                <a:gd name="T73" fmla="*/ 40 h 52"/>
                <a:gd name="T74" fmla="*/ 14 w 58"/>
                <a:gd name="T7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52">
                  <a:moveTo>
                    <a:pt x="14" y="52"/>
                  </a:moveTo>
                  <a:cubicBezTo>
                    <a:pt x="14" y="52"/>
                    <a:pt x="14" y="52"/>
                    <a:pt x="14" y="52"/>
                  </a:cubicBezTo>
                  <a:cubicBezTo>
                    <a:pt x="15" y="52"/>
                    <a:pt x="15" y="52"/>
                    <a:pt x="15" y="52"/>
                  </a:cubicBezTo>
                  <a:cubicBezTo>
                    <a:pt x="26" y="45"/>
                    <a:pt x="30" y="43"/>
                    <a:pt x="32" y="41"/>
                  </a:cubicBezTo>
                  <a:cubicBezTo>
                    <a:pt x="34" y="40"/>
                    <a:pt x="35" y="40"/>
                    <a:pt x="38" y="37"/>
                  </a:cubicBezTo>
                  <a:cubicBezTo>
                    <a:pt x="38" y="37"/>
                    <a:pt x="38" y="37"/>
                    <a:pt x="38" y="37"/>
                  </a:cubicBezTo>
                  <a:cubicBezTo>
                    <a:pt x="39" y="37"/>
                    <a:pt x="39" y="37"/>
                    <a:pt x="39" y="37"/>
                  </a:cubicBezTo>
                  <a:cubicBezTo>
                    <a:pt x="39" y="37"/>
                    <a:pt x="39" y="37"/>
                    <a:pt x="39" y="37"/>
                  </a:cubicBezTo>
                  <a:cubicBezTo>
                    <a:pt x="39" y="37"/>
                    <a:pt x="39" y="37"/>
                    <a:pt x="39" y="37"/>
                  </a:cubicBezTo>
                  <a:cubicBezTo>
                    <a:pt x="42" y="34"/>
                    <a:pt x="43" y="33"/>
                    <a:pt x="44" y="32"/>
                  </a:cubicBezTo>
                  <a:cubicBezTo>
                    <a:pt x="46" y="30"/>
                    <a:pt x="49" y="26"/>
                    <a:pt x="58" y="17"/>
                  </a:cubicBezTo>
                  <a:cubicBezTo>
                    <a:pt x="58" y="16"/>
                    <a:pt x="58" y="16"/>
                    <a:pt x="58" y="16"/>
                  </a:cubicBezTo>
                  <a:cubicBezTo>
                    <a:pt x="50" y="0"/>
                    <a:pt x="50" y="0"/>
                    <a:pt x="50" y="0"/>
                  </a:cubicBezTo>
                  <a:cubicBezTo>
                    <a:pt x="48" y="0"/>
                    <a:pt x="48" y="0"/>
                    <a:pt x="48" y="0"/>
                  </a:cubicBezTo>
                  <a:cubicBezTo>
                    <a:pt x="54" y="12"/>
                    <a:pt x="54" y="12"/>
                    <a:pt x="54" y="12"/>
                  </a:cubicBezTo>
                  <a:cubicBezTo>
                    <a:pt x="54" y="13"/>
                    <a:pt x="54" y="13"/>
                    <a:pt x="54" y="13"/>
                  </a:cubicBezTo>
                  <a:cubicBezTo>
                    <a:pt x="56" y="17"/>
                    <a:pt x="56" y="17"/>
                    <a:pt x="56" y="17"/>
                  </a:cubicBezTo>
                  <a:cubicBezTo>
                    <a:pt x="56" y="17"/>
                    <a:pt x="56" y="17"/>
                    <a:pt x="56" y="17"/>
                  </a:cubicBezTo>
                  <a:cubicBezTo>
                    <a:pt x="48" y="25"/>
                    <a:pt x="45" y="29"/>
                    <a:pt x="43" y="31"/>
                  </a:cubicBezTo>
                  <a:cubicBezTo>
                    <a:pt x="43" y="31"/>
                    <a:pt x="43" y="31"/>
                    <a:pt x="43" y="31"/>
                  </a:cubicBezTo>
                  <a:cubicBezTo>
                    <a:pt x="43" y="31"/>
                    <a:pt x="43" y="30"/>
                    <a:pt x="43" y="30"/>
                  </a:cubicBezTo>
                  <a:cubicBezTo>
                    <a:pt x="43" y="29"/>
                    <a:pt x="42" y="28"/>
                    <a:pt x="42" y="28"/>
                  </a:cubicBezTo>
                  <a:cubicBezTo>
                    <a:pt x="41" y="28"/>
                    <a:pt x="41" y="29"/>
                    <a:pt x="41" y="30"/>
                  </a:cubicBezTo>
                  <a:cubicBezTo>
                    <a:pt x="41" y="31"/>
                    <a:pt x="41" y="32"/>
                    <a:pt x="42" y="32"/>
                  </a:cubicBezTo>
                  <a:cubicBezTo>
                    <a:pt x="41" y="33"/>
                    <a:pt x="40" y="34"/>
                    <a:pt x="38" y="36"/>
                  </a:cubicBezTo>
                  <a:cubicBezTo>
                    <a:pt x="35" y="38"/>
                    <a:pt x="34" y="39"/>
                    <a:pt x="33" y="39"/>
                  </a:cubicBezTo>
                  <a:cubicBezTo>
                    <a:pt x="33" y="39"/>
                    <a:pt x="32" y="39"/>
                    <a:pt x="32" y="38"/>
                  </a:cubicBezTo>
                  <a:cubicBezTo>
                    <a:pt x="30" y="38"/>
                    <a:pt x="29" y="38"/>
                    <a:pt x="29" y="38"/>
                  </a:cubicBezTo>
                  <a:cubicBezTo>
                    <a:pt x="29" y="39"/>
                    <a:pt x="30" y="40"/>
                    <a:pt x="31" y="40"/>
                  </a:cubicBezTo>
                  <a:cubicBezTo>
                    <a:pt x="31" y="40"/>
                    <a:pt x="31" y="40"/>
                    <a:pt x="31" y="40"/>
                  </a:cubicBezTo>
                  <a:cubicBezTo>
                    <a:pt x="31" y="40"/>
                    <a:pt x="31" y="40"/>
                    <a:pt x="31" y="40"/>
                  </a:cubicBezTo>
                  <a:cubicBezTo>
                    <a:pt x="29" y="41"/>
                    <a:pt x="25" y="44"/>
                    <a:pt x="15" y="50"/>
                  </a:cubicBezTo>
                  <a:cubicBezTo>
                    <a:pt x="15" y="50"/>
                    <a:pt x="15" y="50"/>
                    <a:pt x="15" y="50"/>
                  </a:cubicBezTo>
                  <a:cubicBezTo>
                    <a:pt x="11" y="47"/>
                    <a:pt x="11" y="47"/>
                    <a:pt x="11" y="47"/>
                  </a:cubicBezTo>
                  <a:cubicBezTo>
                    <a:pt x="11" y="47"/>
                    <a:pt x="11" y="47"/>
                    <a:pt x="11" y="47"/>
                  </a:cubicBezTo>
                  <a:cubicBezTo>
                    <a:pt x="1" y="39"/>
                    <a:pt x="1" y="39"/>
                    <a:pt x="1" y="39"/>
                  </a:cubicBezTo>
                  <a:cubicBezTo>
                    <a:pt x="0" y="40"/>
                    <a:pt x="0" y="40"/>
                    <a:pt x="0" y="40"/>
                  </a:cubicBezTo>
                  <a:lnTo>
                    <a:pt x="14" y="5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4" name="Freeform 3660"/>
            <p:cNvSpPr/>
            <p:nvPr/>
          </p:nvSpPr>
          <p:spPr bwMode="auto">
            <a:xfrm>
              <a:off x="1800226" y="1903413"/>
              <a:ext cx="642938" cy="766763"/>
            </a:xfrm>
            <a:custGeom>
              <a:avLst/>
              <a:gdLst>
                <a:gd name="T0" fmla="*/ 21 w 73"/>
                <a:gd name="T1" fmla="*/ 67 h 87"/>
                <a:gd name="T2" fmla="*/ 20 w 73"/>
                <a:gd name="T3" fmla="*/ 5 h 87"/>
                <a:gd name="T4" fmla="*/ 20 w 73"/>
                <a:gd name="T5" fmla="*/ 5 h 87"/>
                <a:gd name="T6" fmla="*/ 20 w 73"/>
                <a:gd name="T7" fmla="*/ 5 h 87"/>
                <a:gd name="T8" fmla="*/ 20 w 73"/>
                <a:gd name="T9" fmla="*/ 5 h 87"/>
                <a:gd name="T10" fmla="*/ 20 w 73"/>
                <a:gd name="T11" fmla="*/ 5 h 87"/>
                <a:gd name="T12" fmla="*/ 28 w 73"/>
                <a:gd name="T13" fmla="*/ 0 h 87"/>
                <a:gd name="T14" fmla="*/ 34 w 73"/>
                <a:gd name="T15" fmla="*/ 55 h 87"/>
                <a:gd name="T16" fmla="*/ 73 w 73"/>
                <a:gd name="T17" fmla="*/ 75 h 87"/>
                <a:gd name="T18" fmla="*/ 69 w 73"/>
                <a:gd name="T19" fmla="*/ 77 h 87"/>
                <a:gd name="T20" fmla="*/ 46 w 73"/>
                <a:gd name="T21" fmla="*/ 76 h 87"/>
                <a:gd name="T22" fmla="*/ 46 w 73"/>
                <a:gd name="T23" fmla="*/ 84 h 87"/>
                <a:gd name="T24" fmla="*/ 48 w 73"/>
                <a:gd name="T25" fmla="*/ 85 h 87"/>
                <a:gd name="T26" fmla="*/ 47 w 73"/>
                <a:gd name="T27" fmla="*/ 86 h 87"/>
                <a:gd name="T28" fmla="*/ 21 w 73"/>
                <a:gd name="T29"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87">
                  <a:moveTo>
                    <a:pt x="21" y="67"/>
                  </a:moveTo>
                  <a:cubicBezTo>
                    <a:pt x="4" y="46"/>
                    <a:pt x="0" y="22"/>
                    <a:pt x="20" y="5"/>
                  </a:cubicBezTo>
                  <a:cubicBezTo>
                    <a:pt x="20" y="5"/>
                    <a:pt x="20" y="5"/>
                    <a:pt x="20" y="5"/>
                  </a:cubicBezTo>
                  <a:cubicBezTo>
                    <a:pt x="20" y="5"/>
                    <a:pt x="20" y="5"/>
                    <a:pt x="20" y="5"/>
                  </a:cubicBezTo>
                  <a:cubicBezTo>
                    <a:pt x="20" y="5"/>
                    <a:pt x="20" y="5"/>
                    <a:pt x="20" y="5"/>
                  </a:cubicBezTo>
                  <a:cubicBezTo>
                    <a:pt x="20" y="5"/>
                    <a:pt x="20" y="5"/>
                    <a:pt x="20" y="5"/>
                  </a:cubicBezTo>
                  <a:cubicBezTo>
                    <a:pt x="23" y="3"/>
                    <a:pt x="26" y="1"/>
                    <a:pt x="28" y="0"/>
                  </a:cubicBezTo>
                  <a:cubicBezTo>
                    <a:pt x="18" y="15"/>
                    <a:pt x="19" y="38"/>
                    <a:pt x="34" y="55"/>
                  </a:cubicBezTo>
                  <a:cubicBezTo>
                    <a:pt x="44" y="68"/>
                    <a:pt x="59" y="75"/>
                    <a:pt x="73" y="75"/>
                  </a:cubicBezTo>
                  <a:cubicBezTo>
                    <a:pt x="72" y="75"/>
                    <a:pt x="71" y="76"/>
                    <a:pt x="69" y="77"/>
                  </a:cubicBezTo>
                  <a:cubicBezTo>
                    <a:pt x="58" y="83"/>
                    <a:pt x="48" y="74"/>
                    <a:pt x="46" y="76"/>
                  </a:cubicBezTo>
                  <a:cubicBezTo>
                    <a:pt x="43" y="79"/>
                    <a:pt x="46" y="84"/>
                    <a:pt x="46" y="84"/>
                  </a:cubicBezTo>
                  <a:cubicBezTo>
                    <a:pt x="48" y="85"/>
                    <a:pt x="48" y="85"/>
                    <a:pt x="48" y="85"/>
                  </a:cubicBezTo>
                  <a:cubicBezTo>
                    <a:pt x="48" y="86"/>
                    <a:pt x="48" y="87"/>
                    <a:pt x="47" y="86"/>
                  </a:cubicBezTo>
                  <a:cubicBezTo>
                    <a:pt x="38" y="83"/>
                    <a:pt x="29" y="76"/>
                    <a:pt x="21" y="6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5" name="Freeform 3661"/>
            <p:cNvSpPr/>
            <p:nvPr/>
          </p:nvSpPr>
          <p:spPr bwMode="auto">
            <a:xfrm>
              <a:off x="1958976" y="1824038"/>
              <a:ext cx="669925" cy="741363"/>
            </a:xfrm>
            <a:custGeom>
              <a:avLst/>
              <a:gdLst>
                <a:gd name="T0" fmla="*/ 16 w 76"/>
                <a:gd name="T1" fmla="*/ 64 h 84"/>
                <a:gd name="T2" fmla="*/ 10 w 76"/>
                <a:gd name="T3" fmla="*/ 9 h 84"/>
                <a:gd name="T4" fmla="*/ 62 w 76"/>
                <a:gd name="T5" fmla="*/ 28 h 84"/>
                <a:gd name="T6" fmla="*/ 76 w 76"/>
                <a:gd name="T7" fmla="*/ 57 h 84"/>
                <a:gd name="T8" fmla="*/ 55 w 76"/>
                <a:gd name="T9" fmla="*/ 84 h 84"/>
                <a:gd name="T10" fmla="*/ 16 w 76"/>
                <a:gd name="T11" fmla="*/ 64 h 84"/>
              </a:gdLst>
              <a:ahLst/>
              <a:cxnLst>
                <a:cxn ang="0">
                  <a:pos x="T0" y="T1"/>
                </a:cxn>
                <a:cxn ang="0">
                  <a:pos x="T2" y="T3"/>
                </a:cxn>
                <a:cxn ang="0">
                  <a:pos x="T4" y="T5"/>
                </a:cxn>
                <a:cxn ang="0">
                  <a:pos x="T6" y="T7"/>
                </a:cxn>
                <a:cxn ang="0">
                  <a:pos x="T8" y="T9"/>
                </a:cxn>
                <a:cxn ang="0">
                  <a:pos x="T10" y="T11"/>
                </a:cxn>
              </a:cxnLst>
              <a:rect l="0" t="0" r="r" b="b"/>
              <a:pathLst>
                <a:path w="76" h="84">
                  <a:moveTo>
                    <a:pt x="16" y="64"/>
                  </a:moveTo>
                  <a:cubicBezTo>
                    <a:pt x="1" y="47"/>
                    <a:pt x="0" y="24"/>
                    <a:pt x="10" y="9"/>
                  </a:cubicBezTo>
                  <a:cubicBezTo>
                    <a:pt x="29" y="0"/>
                    <a:pt x="48" y="10"/>
                    <a:pt x="62" y="28"/>
                  </a:cubicBezTo>
                  <a:cubicBezTo>
                    <a:pt x="70" y="37"/>
                    <a:pt x="75" y="47"/>
                    <a:pt x="76" y="57"/>
                  </a:cubicBezTo>
                  <a:cubicBezTo>
                    <a:pt x="65" y="63"/>
                    <a:pt x="66" y="76"/>
                    <a:pt x="55" y="84"/>
                  </a:cubicBezTo>
                  <a:cubicBezTo>
                    <a:pt x="41" y="84"/>
                    <a:pt x="26" y="77"/>
                    <a:pt x="16" y="64"/>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6" name="Freeform 3662"/>
            <p:cNvSpPr/>
            <p:nvPr/>
          </p:nvSpPr>
          <p:spPr bwMode="auto">
            <a:xfrm>
              <a:off x="4778376" y="5438775"/>
              <a:ext cx="1330325" cy="642938"/>
            </a:xfrm>
            <a:custGeom>
              <a:avLst/>
              <a:gdLst>
                <a:gd name="T0" fmla="*/ 147 w 151"/>
                <a:gd name="T1" fmla="*/ 68 h 73"/>
                <a:gd name="T2" fmla="*/ 141 w 151"/>
                <a:gd name="T3" fmla="*/ 73 h 73"/>
                <a:gd name="T4" fmla="*/ 11 w 151"/>
                <a:gd name="T5" fmla="*/ 73 h 73"/>
                <a:gd name="T6" fmla="*/ 4 w 151"/>
                <a:gd name="T7" fmla="*/ 68 h 73"/>
                <a:gd name="T8" fmla="*/ 1 w 151"/>
                <a:gd name="T9" fmla="*/ 5 h 73"/>
                <a:gd name="T10" fmla="*/ 7 w 151"/>
                <a:gd name="T11" fmla="*/ 0 h 73"/>
                <a:gd name="T12" fmla="*/ 145 w 151"/>
                <a:gd name="T13" fmla="*/ 0 h 73"/>
                <a:gd name="T14" fmla="*/ 151 w 151"/>
                <a:gd name="T15" fmla="*/ 5 h 73"/>
                <a:gd name="T16" fmla="*/ 147 w 151"/>
                <a:gd name="T1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73">
                  <a:moveTo>
                    <a:pt x="147" y="68"/>
                  </a:moveTo>
                  <a:cubicBezTo>
                    <a:pt x="147" y="71"/>
                    <a:pt x="144" y="73"/>
                    <a:pt x="141" y="73"/>
                  </a:cubicBezTo>
                  <a:cubicBezTo>
                    <a:pt x="11" y="73"/>
                    <a:pt x="11" y="73"/>
                    <a:pt x="11" y="73"/>
                  </a:cubicBezTo>
                  <a:cubicBezTo>
                    <a:pt x="8" y="73"/>
                    <a:pt x="4" y="71"/>
                    <a:pt x="4" y="68"/>
                  </a:cubicBezTo>
                  <a:cubicBezTo>
                    <a:pt x="1" y="5"/>
                    <a:pt x="1" y="5"/>
                    <a:pt x="1" y="5"/>
                  </a:cubicBezTo>
                  <a:cubicBezTo>
                    <a:pt x="0" y="2"/>
                    <a:pt x="3" y="0"/>
                    <a:pt x="7" y="0"/>
                  </a:cubicBezTo>
                  <a:cubicBezTo>
                    <a:pt x="145" y="0"/>
                    <a:pt x="145" y="0"/>
                    <a:pt x="145" y="0"/>
                  </a:cubicBezTo>
                  <a:cubicBezTo>
                    <a:pt x="148" y="0"/>
                    <a:pt x="151" y="2"/>
                    <a:pt x="151" y="5"/>
                  </a:cubicBezTo>
                  <a:cubicBezTo>
                    <a:pt x="147" y="68"/>
                    <a:pt x="147" y="68"/>
                    <a:pt x="147" y="68"/>
                  </a:cubicBezTo>
                </a:path>
              </a:pathLst>
            </a:custGeom>
            <a:solidFill>
              <a:srgbClr val="5D311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7" name="Freeform 3663"/>
            <p:cNvSpPr/>
            <p:nvPr/>
          </p:nvSpPr>
          <p:spPr bwMode="auto">
            <a:xfrm>
              <a:off x="4681539" y="6081713"/>
              <a:ext cx="1533525" cy="776288"/>
            </a:xfrm>
            <a:custGeom>
              <a:avLst/>
              <a:gdLst>
                <a:gd name="T0" fmla="*/ 173 w 174"/>
                <a:gd name="T1" fmla="*/ 78 h 88"/>
                <a:gd name="T2" fmla="*/ 87 w 174"/>
                <a:gd name="T3" fmla="*/ 88 h 88"/>
                <a:gd name="T4" fmla="*/ 1 w 174"/>
                <a:gd name="T5" fmla="*/ 78 h 88"/>
                <a:gd name="T6" fmla="*/ 6 w 174"/>
                <a:gd name="T7" fmla="*/ 7 h 88"/>
                <a:gd name="T8" fmla="*/ 15 w 174"/>
                <a:gd name="T9" fmla="*/ 0 h 88"/>
                <a:gd name="T10" fmla="*/ 159 w 174"/>
                <a:gd name="T11" fmla="*/ 0 h 88"/>
                <a:gd name="T12" fmla="*/ 168 w 174"/>
                <a:gd name="T13" fmla="*/ 7 h 88"/>
                <a:gd name="T14" fmla="*/ 173 w 174"/>
                <a:gd name="T15" fmla="*/ 7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88">
                  <a:moveTo>
                    <a:pt x="173" y="78"/>
                  </a:moveTo>
                  <a:cubicBezTo>
                    <a:pt x="174" y="85"/>
                    <a:pt x="109" y="87"/>
                    <a:pt x="87" y="88"/>
                  </a:cubicBezTo>
                  <a:cubicBezTo>
                    <a:pt x="65" y="88"/>
                    <a:pt x="0" y="87"/>
                    <a:pt x="1" y="78"/>
                  </a:cubicBezTo>
                  <a:cubicBezTo>
                    <a:pt x="6" y="7"/>
                    <a:pt x="6" y="7"/>
                    <a:pt x="6" y="7"/>
                  </a:cubicBezTo>
                  <a:cubicBezTo>
                    <a:pt x="6" y="3"/>
                    <a:pt x="10" y="0"/>
                    <a:pt x="15" y="0"/>
                  </a:cubicBezTo>
                  <a:cubicBezTo>
                    <a:pt x="159" y="0"/>
                    <a:pt x="159" y="0"/>
                    <a:pt x="159" y="0"/>
                  </a:cubicBezTo>
                  <a:cubicBezTo>
                    <a:pt x="164" y="0"/>
                    <a:pt x="168" y="3"/>
                    <a:pt x="168" y="7"/>
                  </a:cubicBezTo>
                  <a:lnTo>
                    <a:pt x="173" y="78"/>
                  </a:lnTo>
                  <a:close/>
                </a:path>
              </a:pathLst>
            </a:custGeom>
            <a:solidFill>
              <a:srgbClr val="7C41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8" name="Freeform 3664"/>
            <p:cNvSpPr/>
            <p:nvPr/>
          </p:nvSpPr>
          <p:spPr bwMode="auto">
            <a:xfrm>
              <a:off x="4681539" y="6672263"/>
              <a:ext cx="1533525" cy="185738"/>
            </a:xfrm>
            <a:custGeom>
              <a:avLst/>
              <a:gdLst>
                <a:gd name="T0" fmla="*/ 87 w 174"/>
                <a:gd name="T1" fmla="*/ 8 h 21"/>
                <a:gd name="T2" fmla="*/ 2 w 174"/>
                <a:gd name="T3" fmla="*/ 0 h 21"/>
                <a:gd name="T4" fmla="*/ 1 w 174"/>
                <a:gd name="T5" fmla="*/ 11 h 21"/>
                <a:gd name="T6" fmla="*/ 87 w 174"/>
                <a:gd name="T7" fmla="*/ 21 h 21"/>
                <a:gd name="T8" fmla="*/ 173 w 174"/>
                <a:gd name="T9" fmla="*/ 11 h 21"/>
                <a:gd name="T10" fmla="*/ 172 w 174"/>
                <a:gd name="T11" fmla="*/ 0 h 21"/>
                <a:gd name="T12" fmla="*/ 87 w 174"/>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74" h="21">
                  <a:moveTo>
                    <a:pt x="87" y="8"/>
                  </a:moveTo>
                  <a:cubicBezTo>
                    <a:pt x="67" y="8"/>
                    <a:pt x="9" y="7"/>
                    <a:pt x="2" y="0"/>
                  </a:cubicBezTo>
                  <a:cubicBezTo>
                    <a:pt x="1" y="11"/>
                    <a:pt x="1" y="11"/>
                    <a:pt x="1" y="11"/>
                  </a:cubicBezTo>
                  <a:cubicBezTo>
                    <a:pt x="0" y="20"/>
                    <a:pt x="65" y="21"/>
                    <a:pt x="87" y="21"/>
                  </a:cubicBezTo>
                  <a:cubicBezTo>
                    <a:pt x="109" y="20"/>
                    <a:pt x="174" y="18"/>
                    <a:pt x="173" y="11"/>
                  </a:cubicBezTo>
                  <a:cubicBezTo>
                    <a:pt x="172" y="0"/>
                    <a:pt x="172" y="0"/>
                    <a:pt x="172" y="0"/>
                  </a:cubicBezTo>
                  <a:cubicBezTo>
                    <a:pt x="165" y="5"/>
                    <a:pt x="107" y="8"/>
                    <a:pt x="87" y="8"/>
                  </a:cubicBezTo>
                  <a:close/>
                </a:path>
              </a:pathLst>
            </a:custGeom>
            <a:solidFill>
              <a:srgbClr val="A6572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69" name="Rectangle 3665"/>
            <p:cNvSpPr>
              <a:spLocks noChangeArrowheads="1"/>
            </p:cNvSpPr>
            <p:nvPr/>
          </p:nvSpPr>
          <p:spPr bwMode="auto">
            <a:xfrm>
              <a:off x="4964114" y="5438775"/>
              <a:ext cx="439738" cy="1057275"/>
            </a:xfrm>
            <a:prstGeom prst="rect">
              <a:avLst/>
            </a:prstGeom>
            <a:solidFill>
              <a:srgbClr val="7BBC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0" name="Rectangle 3666"/>
            <p:cNvSpPr>
              <a:spLocks noChangeArrowheads="1"/>
            </p:cNvSpPr>
            <p:nvPr/>
          </p:nvSpPr>
          <p:spPr bwMode="auto">
            <a:xfrm>
              <a:off x="4964114" y="5438775"/>
              <a:ext cx="439738"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1" name="Rectangle 3667"/>
            <p:cNvSpPr>
              <a:spLocks noChangeArrowheads="1"/>
            </p:cNvSpPr>
            <p:nvPr/>
          </p:nvSpPr>
          <p:spPr bwMode="auto">
            <a:xfrm>
              <a:off x="5483226" y="5438775"/>
              <a:ext cx="441325" cy="1057275"/>
            </a:xfrm>
            <a:prstGeom prst="rect">
              <a:avLst/>
            </a:prstGeom>
            <a:solidFill>
              <a:srgbClr val="7BBCC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2" name="Rectangle 3668"/>
            <p:cNvSpPr>
              <a:spLocks noChangeArrowheads="1"/>
            </p:cNvSpPr>
            <p:nvPr/>
          </p:nvSpPr>
          <p:spPr bwMode="auto">
            <a:xfrm>
              <a:off x="5483226" y="5438775"/>
              <a:ext cx="4413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3" name="Freeform 3669"/>
            <p:cNvSpPr/>
            <p:nvPr/>
          </p:nvSpPr>
          <p:spPr bwMode="auto">
            <a:xfrm>
              <a:off x="2760664" y="5438775"/>
              <a:ext cx="1330325" cy="642938"/>
            </a:xfrm>
            <a:custGeom>
              <a:avLst/>
              <a:gdLst>
                <a:gd name="T0" fmla="*/ 147 w 151"/>
                <a:gd name="T1" fmla="*/ 68 h 73"/>
                <a:gd name="T2" fmla="*/ 140 w 151"/>
                <a:gd name="T3" fmla="*/ 73 h 73"/>
                <a:gd name="T4" fmla="*/ 11 w 151"/>
                <a:gd name="T5" fmla="*/ 73 h 73"/>
                <a:gd name="T6" fmla="*/ 4 w 151"/>
                <a:gd name="T7" fmla="*/ 68 h 73"/>
                <a:gd name="T8" fmla="*/ 0 w 151"/>
                <a:gd name="T9" fmla="*/ 5 h 73"/>
                <a:gd name="T10" fmla="*/ 7 w 151"/>
                <a:gd name="T11" fmla="*/ 0 h 73"/>
                <a:gd name="T12" fmla="*/ 144 w 151"/>
                <a:gd name="T13" fmla="*/ 0 h 73"/>
                <a:gd name="T14" fmla="*/ 151 w 151"/>
                <a:gd name="T15" fmla="*/ 5 h 73"/>
                <a:gd name="T16" fmla="*/ 147 w 151"/>
                <a:gd name="T1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73">
                  <a:moveTo>
                    <a:pt x="147" y="68"/>
                  </a:moveTo>
                  <a:cubicBezTo>
                    <a:pt x="147" y="71"/>
                    <a:pt x="144" y="73"/>
                    <a:pt x="140" y="73"/>
                  </a:cubicBezTo>
                  <a:cubicBezTo>
                    <a:pt x="11" y="73"/>
                    <a:pt x="11" y="73"/>
                    <a:pt x="11" y="73"/>
                  </a:cubicBezTo>
                  <a:cubicBezTo>
                    <a:pt x="7" y="73"/>
                    <a:pt x="4" y="71"/>
                    <a:pt x="4" y="68"/>
                  </a:cubicBezTo>
                  <a:cubicBezTo>
                    <a:pt x="0" y="5"/>
                    <a:pt x="0" y="5"/>
                    <a:pt x="0" y="5"/>
                  </a:cubicBezTo>
                  <a:cubicBezTo>
                    <a:pt x="0" y="2"/>
                    <a:pt x="3" y="0"/>
                    <a:pt x="7" y="0"/>
                  </a:cubicBezTo>
                  <a:cubicBezTo>
                    <a:pt x="144" y="0"/>
                    <a:pt x="144" y="0"/>
                    <a:pt x="144" y="0"/>
                  </a:cubicBezTo>
                  <a:cubicBezTo>
                    <a:pt x="148" y="0"/>
                    <a:pt x="151" y="2"/>
                    <a:pt x="151" y="5"/>
                  </a:cubicBezTo>
                  <a:cubicBezTo>
                    <a:pt x="147" y="68"/>
                    <a:pt x="147" y="68"/>
                    <a:pt x="147" y="68"/>
                  </a:cubicBezTo>
                </a:path>
              </a:pathLst>
            </a:custGeom>
            <a:solidFill>
              <a:srgbClr val="5D311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4" name="Freeform 3670"/>
            <p:cNvSpPr/>
            <p:nvPr/>
          </p:nvSpPr>
          <p:spPr bwMode="auto">
            <a:xfrm>
              <a:off x="2663826" y="6081713"/>
              <a:ext cx="1524000" cy="776288"/>
            </a:xfrm>
            <a:custGeom>
              <a:avLst/>
              <a:gdLst>
                <a:gd name="T0" fmla="*/ 172 w 173"/>
                <a:gd name="T1" fmla="*/ 78 h 88"/>
                <a:gd name="T2" fmla="*/ 86 w 173"/>
                <a:gd name="T3" fmla="*/ 87 h 88"/>
                <a:gd name="T4" fmla="*/ 0 w 173"/>
                <a:gd name="T5" fmla="*/ 78 h 88"/>
                <a:gd name="T6" fmla="*/ 6 w 173"/>
                <a:gd name="T7" fmla="*/ 7 h 88"/>
                <a:gd name="T8" fmla="*/ 14 w 173"/>
                <a:gd name="T9" fmla="*/ 0 h 88"/>
                <a:gd name="T10" fmla="*/ 159 w 173"/>
                <a:gd name="T11" fmla="*/ 0 h 88"/>
                <a:gd name="T12" fmla="*/ 167 w 173"/>
                <a:gd name="T13" fmla="*/ 7 h 88"/>
                <a:gd name="T14" fmla="*/ 172 w 173"/>
                <a:gd name="T15" fmla="*/ 7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88">
                  <a:moveTo>
                    <a:pt x="172" y="78"/>
                  </a:moveTo>
                  <a:cubicBezTo>
                    <a:pt x="173" y="84"/>
                    <a:pt x="108" y="87"/>
                    <a:pt x="86" y="87"/>
                  </a:cubicBezTo>
                  <a:cubicBezTo>
                    <a:pt x="65" y="88"/>
                    <a:pt x="0" y="87"/>
                    <a:pt x="0" y="78"/>
                  </a:cubicBezTo>
                  <a:cubicBezTo>
                    <a:pt x="6" y="7"/>
                    <a:pt x="6" y="7"/>
                    <a:pt x="6" y="7"/>
                  </a:cubicBezTo>
                  <a:cubicBezTo>
                    <a:pt x="6" y="3"/>
                    <a:pt x="10" y="0"/>
                    <a:pt x="14" y="0"/>
                  </a:cubicBezTo>
                  <a:cubicBezTo>
                    <a:pt x="159" y="0"/>
                    <a:pt x="159" y="0"/>
                    <a:pt x="159" y="0"/>
                  </a:cubicBezTo>
                  <a:cubicBezTo>
                    <a:pt x="163" y="0"/>
                    <a:pt x="167" y="3"/>
                    <a:pt x="167" y="7"/>
                  </a:cubicBezTo>
                  <a:cubicBezTo>
                    <a:pt x="172" y="78"/>
                    <a:pt x="172" y="78"/>
                    <a:pt x="172" y="78"/>
                  </a:cubicBezTo>
                </a:path>
              </a:pathLst>
            </a:custGeom>
            <a:solidFill>
              <a:srgbClr val="7C41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5" name="Freeform 3671"/>
            <p:cNvSpPr/>
            <p:nvPr/>
          </p:nvSpPr>
          <p:spPr bwMode="auto">
            <a:xfrm>
              <a:off x="2663826" y="6664325"/>
              <a:ext cx="1524000" cy="193675"/>
            </a:xfrm>
            <a:custGeom>
              <a:avLst/>
              <a:gdLst>
                <a:gd name="T0" fmla="*/ 86 w 173"/>
                <a:gd name="T1" fmla="*/ 9 h 22"/>
                <a:gd name="T2" fmla="*/ 1 w 173"/>
                <a:gd name="T3" fmla="*/ 1 h 22"/>
                <a:gd name="T4" fmla="*/ 0 w 173"/>
                <a:gd name="T5" fmla="*/ 12 h 22"/>
                <a:gd name="T6" fmla="*/ 86 w 173"/>
                <a:gd name="T7" fmla="*/ 21 h 22"/>
                <a:gd name="T8" fmla="*/ 172 w 173"/>
                <a:gd name="T9" fmla="*/ 12 h 22"/>
                <a:gd name="T10" fmla="*/ 172 w 173"/>
                <a:gd name="T11" fmla="*/ 0 h 22"/>
                <a:gd name="T12" fmla="*/ 86 w 173"/>
                <a:gd name="T13" fmla="*/ 9 h 22"/>
              </a:gdLst>
              <a:ahLst/>
              <a:cxnLst>
                <a:cxn ang="0">
                  <a:pos x="T0" y="T1"/>
                </a:cxn>
                <a:cxn ang="0">
                  <a:pos x="T2" y="T3"/>
                </a:cxn>
                <a:cxn ang="0">
                  <a:pos x="T4" y="T5"/>
                </a:cxn>
                <a:cxn ang="0">
                  <a:pos x="T6" y="T7"/>
                </a:cxn>
                <a:cxn ang="0">
                  <a:pos x="T8" y="T9"/>
                </a:cxn>
                <a:cxn ang="0">
                  <a:pos x="T10" y="T11"/>
                </a:cxn>
                <a:cxn ang="0">
                  <a:pos x="T12" y="T13"/>
                </a:cxn>
              </a:cxnLst>
              <a:rect l="0" t="0" r="r" b="b"/>
              <a:pathLst>
                <a:path w="173" h="22">
                  <a:moveTo>
                    <a:pt x="86" y="9"/>
                  </a:moveTo>
                  <a:cubicBezTo>
                    <a:pt x="66" y="9"/>
                    <a:pt x="9" y="8"/>
                    <a:pt x="1" y="1"/>
                  </a:cubicBezTo>
                  <a:cubicBezTo>
                    <a:pt x="0" y="12"/>
                    <a:pt x="0" y="12"/>
                    <a:pt x="0" y="12"/>
                  </a:cubicBezTo>
                  <a:cubicBezTo>
                    <a:pt x="0" y="21"/>
                    <a:pt x="65" y="22"/>
                    <a:pt x="86" y="21"/>
                  </a:cubicBezTo>
                  <a:cubicBezTo>
                    <a:pt x="108" y="21"/>
                    <a:pt x="173" y="18"/>
                    <a:pt x="172" y="12"/>
                  </a:cubicBezTo>
                  <a:cubicBezTo>
                    <a:pt x="172" y="0"/>
                    <a:pt x="172" y="0"/>
                    <a:pt x="172" y="0"/>
                  </a:cubicBezTo>
                  <a:cubicBezTo>
                    <a:pt x="164" y="6"/>
                    <a:pt x="107" y="8"/>
                    <a:pt x="86" y="9"/>
                  </a:cubicBezTo>
                  <a:close/>
                </a:path>
              </a:pathLst>
            </a:custGeom>
            <a:solidFill>
              <a:srgbClr val="A6572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6" name="Rectangle 3672"/>
            <p:cNvSpPr>
              <a:spLocks noChangeArrowheads="1"/>
            </p:cNvSpPr>
            <p:nvPr/>
          </p:nvSpPr>
          <p:spPr bwMode="auto">
            <a:xfrm>
              <a:off x="2946401" y="5438775"/>
              <a:ext cx="431800" cy="1049338"/>
            </a:xfrm>
            <a:prstGeom prst="rect">
              <a:avLst/>
            </a:prstGeom>
            <a:solidFill>
              <a:srgbClr val="5270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7" name="Rectangle 3673"/>
            <p:cNvSpPr>
              <a:spLocks noChangeArrowheads="1"/>
            </p:cNvSpPr>
            <p:nvPr/>
          </p:nvSpPr>
          <p:spPr bwMode="auto">
            <a:xfrm>
              <a:off x="2946401" y="5438775"/>
              <a:ext cx="431800" cy="104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8" name="Rectangle 3674"/>
            <p:cNvSpPr>
              <a:spLocks noChangeArrowheads="1"/>
            </p:cNvSpPr>
            <p:nvPr/>
          </p:nvSpPr>
          <p:spPr bwMode="auto">
            <a:xfrm>
              <a:off x="3457576" y="5438775"/>
              <a:ext cx="439738" cy="1049338"/>
            </a:xfrm>
            <a:prstGeom prst="rect">
              <a:avLst/>
            </a:prstGeom>
            <a:solidFill>
              <a:srgbClr val="5270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79" name="Rectangle 3675"/>
            <p:cNvSpPr>
              <a:spLocks noChangeArrowheads="1"/>
            </p:cNvSpPr>
            <p:nvPr/>
          </p:nvSpPr>
          <p:spPr bwMode="auto">
            <a:xfrm>
              <a:off x="3457576" y="5438775"/>
              <a:ext cx="439738" cy="104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0" name="Freeform 3676"/>
            <p:cNvSpPr/>
            <p:nvPr/>
          </p:nvSpPr>
          <p:spPr bwMode="auto">
            <a:xfrm>
              <a:off x="6805614" y="5430838"/>
              <a:ext cx="1330325" cy="650875"/>
            </a:xfrm>
            <a:custGeom>
              <a:avLst/>
              <a:gdLst>
                <a:gd name="T0" fmla="*/ 148 w 151"/>
                <a:gd name="T1" fmla="*/ 69 h 74"/>
                <a:gd name="T2" fmla="*/ 141 w 151"/>
                <a:gd name="T3" fmla="*/ 74 h 74"/>
                <a:gd name="T4" fmla="*/ 11 w 151"/>
                <a:gd name="T5" fmla="*/ 74 h 74"/>
                <a:gd name="T6" fmla="*/ 4 w 151"/>
                <a:gd name="T7" fmla="*/ 69 h 74"/>
                <a:gd name="T8" fmla="*/ 0 w 151"/>
                <a:gd name="T9" fmla="*/ 6 h 74"/>
                <a:gd name="T10" fmla="*/ 7 w 151"/>
                <a:gd name="T11" fmla="*/ 0 h 74"/>
                <a:gd name="T12" fmla="*/ 145 w 151"/>
                <a:gd name="T13" fmla="*/ 0 h 74"/>
                <a:gd name="T14" fmla="*/ 151 w 151"/>
                <a:gd name="T15" fmla="*/ 6 h 74"/>
                <a:gd name="T16" fmla="*/ 148 w 151"/>
                <a:gd name="T17"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74">
                  <a:moveTo>
                    <a:pt x="148" y="69"/>
                  </a:moveTo>
                  <a:cubicBezTo>
                    <a:pt x="147" y="72"/>
                    <a:pt x="144" y="74"/>
                    <a:pt x="141" y="74"/>
                  </a:cubicBezTo>
                  <a:cubicBezTo>
                    <a:pt x="11" y="74"/>
                    <a:pt x="11" y="74"/>
                    <a:pt x="11" y="74"/>
                  </a:cubicBezTo>
                  <a:cubicBezTo>
                    <a:pt x="7" y="74"/>
                    <a:pt x="4" y="72"/>
                    <a:pt x="4" y="69"/>
                  </a:cubicBezTo>
                  <a:cubicBezTo>
                    <a:pt x="0" y="6"/>
                    <a:pt x="0" y="6"/>
                    <a:pt x="0" y="6"/>
                  </a:cubicBezTo>
                  <a:cubicBezTo>
                    <a:pt x="0" y="3"/>
                    <a:pt x="3" y="0"/>
                    <a:pt x="7" y="0"/>
                  </a:cubicBezTo>
                  <a:cubicBezTo>
                    <a:pt x="145" y="0"/>
                    <a:pt x="145" y="0"/>
                    <a:pt x="145" y="0"/>
                  </a:cubicBezTo>
                  <a:cubicBezTo>
                    <a:pt x="148" y="0"/>
                    <a:pt x="151" y="3"/>
                    <a:pt x="151" y="6"/>
                  </a:cubicBezTo>
                  <a:cubicBezTo>
                    <a:pt x="148" y="69"/>
                    <a:pt x="148" y="69"/>
                    <a:pt x="148" y="69"/>
                  </a:cubicBezTo>
                </a:path>
              </a:pathLst>
            </a:custGeom>
            <a:solidFill>
              <a:srgbClr val="5D311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1" name="Freeform 3677"/>
            <p:cNvSpPr/>
            <p:nvPr/>
          </p:nvSpPr>
          <p:spPr bwMode="auto">
            <a:xfrm>
              <a:off x="6708776" y="6081713"/>
              <a:ext cx="1531938" cy="776288"/>
            </a:xfrm>
            <a:custGeom>
              <a:avLst/>
              <a:gdLst>
                <a:gd name="T0" fmla="*/ 173 w 174"/>
                <a:gd name="T1" fmla="*/ 78 h 88"/>
                <a:gd name="T2" fmla="*/ 87 w 174"/>
                <a:gd name="T3" fmla="*/ 88 h 88"/>
                <a:gd name="T4" fmla="*/ 0 w 174"/>
                <a:gd name="T5" fmla="*/ 78 h 88"/>
                <a:gd name="T6" fmla="*/ 5 w 174"/>
                <a:gd name="T7" fmla="*/ 7 h 88"/>
                <a:gd name="T8" fmla="*/ 14 w 174"/>
                <a:gd name="T9" fmla="*/ 0 h 88"/>
                <a:gd name="T10" fmla="*/ 159 w 174"/>
                <a:gd name="T11" fmla="*/ 0 h 88"/>
                <a:gd name="T12" fmla="*/ 168 w 174"/>
                <a:gd name="T13" fmla="*/ 7 h 88"/>
                <a:gd name="T14" fmla="*/ 173 w 174"/>
                <a:gd name="T15" fmla="*/ 7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88">
                  <a:moveTo>
                    <a:pt x="173" y="78"/>
                  </a:moveTo>
                  <a:cubicBezTo>
                    <a:pt x="174" y="85"/>
                    <a:pt x="108" y="88"/>
                    <a:pt x="87" y="88"/>
                  </a:cubicBezTo>
                  <a:cubicBezTo>
                    <a:pt x="65" y="88"/>
                    <a:pt x="0" y="87"/>
                    <a:pt x="0" y="78"/>
                  </a:cubicBezTo>
                  <a:cubicBezTo>
                    <a:pt x="5" y="7"/>
                    <a:pt x="5" y="7"/>
                    <a:pt x="5" y="7"/>
                  </a:cubicBezTo>
                  <a:cubicBezTo>
                    <a:pt x="6" y="3"/>
                    <a:pt x="9" y="0"/>
                    <a:pt x="14" y="0"/>
                  </a:cubicBezTo>
                  <a:cubicBezTo>
                    <a:pt x="159" y="0"/>
                    <a:pt x="159" y="0"/>
                    <a:pt x="159" y="0"/>
                  </a:cubicBezTo>
                  <a:cubicBezTo>
                    <a:pt x="164" y="0"/>
                    <a:pt x="168" y="3"/>
                    <a:pt x="168" y="7"/>
                  </a:cubicBezTo>
                  <a:lnTo>
                    <a:pt x="173" y="78"/>
                  </a:lnTo>
                  <a:close/>
                </a:path>
              </a:pathLst>
            </a:custGeom>
            <a:solidFill>
              <a:srgbClr val="7C41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2" name="Freeform 3678"/>
            <p:cNvSpPr/>
            <p:nvPr/>
          </p:nvSpPr>
          <p:spPr bwMode="auto">
            <a:xfrm>
              <a:off x="6708776" y="6672263"/>
              <a:ext cx="1531938" cy="185738"/>
            </a:xfrm>
            <a:custGeom>
              <a:avLst/>
              <a:gdLst>
                <a:gd name="T0" fmla="*/ 87 w 174"/>
                <a:gd name="T1" fmla="*/ 8 h 21"/>
                <a:gd name="T2" fmla="*/ 1 w 174"/>
                <a:gd name="T3" fmla="*/ 0 h 21"/>
                <a:gd name="T4" fmla="*/ 0 w 174"/>
                <a:gd name="T5" fmla="*/ 11 h 21"/>
                <a:gd name="T6" fmla="*/ 87 w 174"/>
                <a:gd name="T7" fmla="*/ 21 h 21"/>
                <a:gd name="T8" fmla="*/ 173 w 174"/>
                <a:gd name="T9" fmla="*/ 11 h 21"/>
                <a:gd name="T10" fmla="*/ 172 w 174"/>
                <a:gd name="T11" fmla="*/ 0 h 21"/>
                <a:gd name="T12" fmla="*/ 87 w 174"/>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74" h="21">
                  <a:moveTo>
                    <a:pt x="87" y="8"/>
                  </a:moveTo>
                  <a:cubicBezTo>
                    <a:pt x="66" y="8"/>
                    <a:pt x="8" y="8"/>
                    <a:pt x="1" y="0"/>
                  </a:cubicBezTo>
                  <a:cubicBezTo>
                    <a:pt x="0" y="11"/>
                    <a:pt x="0" y="11"/>
                    <a:pt x="0" y="11"/>
                  </a:cubicBezTo>
                  <a:cubicBezTo>
                    <a:pt x="0" y="20"/>
                    <a:pt x="65" y="21"/>
                    <a:pt x="87" y="21"/>
                  </a:cubicBezTo>
                  <a:cubicBezTo>
                    <a:pt x="108" y="21"/>
                    <a:pt x="174" y="18"/>
                    <a:pt x="173" y="11"/>
                  </a:cubicBezTo>
                  <a:cubicBezTo>
                    <a:pt x="172" y="0"/>
                    <a:pt x="172" y="0"/>
                    <a:pt x="172" y="0"/>
                  </a:cubicBezTo>
                  <a:cubicBezTo>
                    <a:pt x="165" y="6"/>
                    <a:pt x="107" y="8"/>
                    <a:pt x="87" y="8"/>
                  </a:cubicBezTo>
                  <a:close/>
                </a:path>
              </a:pathLst>
            </a:custGeom>
            <a:solidFill>
              <a:srgbClr val="A6572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3" name="Rectangle 3679"/>
            <p:cNvSpPr>
              <a:spLocks noChangeArrowheads="1"/>
            </p:cNvSpPr>
            <p:nvPr/>
          </p:nvSpPr>
          <p:spPr bwMode="auto">
            <a:xfrm>
              <a:off x="6989764" y="5430838"/>
              <a:ext cx="449263" cy="1065213"/>
            </a:xfrm>
            <a:prstGeom prst="rect">
              <a:avLst/>
            </a:prstGeom>
            <a:solidFill>
              <a:srgbClr val="C4A4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4" name="Rectangle 3680"/>
            <p:cNvSpPr>
              <a:spLocks noChangeArrowheads="1"/>
            </p:cNvSpPr>
            <p:nvPr/>
          </p:nvSpPr>
          <p:spPr bwMode="auto">
            <a:xfrm>
              <a:off x="6989764" y="5430838"/>
              <a:ext cx="449263" cy="1065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5" name="Rectangle 3681"/>
            <p:cNvSpPr>
              <a:spLocks noChangeArrowheads="1"/>
            </p:cNvSpPr>
            <p:nvPr/>
          </p:nvSpPr>
          <p:spPr bwMode="auto">
            <a:xfrm>
              <a:off x="7493001" y="5430838"/>
              <a:ext cx="449263" cy="1065213"/>
            </a:xfrm>
            <a:prstGeom prst="rect">
              <a:avLst/>
            </a:prstGeom>
            <a:solidFill>
              <a:srgbClr val="C4A4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6" name="Rectangle 3682"/>
            <p:cNvSpPr>
              <a:spLocks noChangeArrowheads="1"/>
            </p:cNvSpPr>
            <p:nvPr/>
          </p:nvSpPr>
          <p:spPr bwMode="auto">
            <a:xfrm>
              <a:off x="7493001" y="5430838"/>
              <a:ext cx="449263" cy="1065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7" name="Freeform 3683"/>
            <p:cNvSpPr/>
            <p:nvPr/>
          </p:nvSpPr>
          <p:spPr bwMode="auto">
            <a:xfrm>
              <a:off x="9228139" y="2741613"/>
              <a:ext cx="660400" cy="1357313"/>
            </a:xfrm>
            <a:custGeom>
              <a:avLst/>
              <a:gdLst>
                <a:gd name="T0" fmla="*/ 70 w 75"/>
                <a:gd name="T1" fmla="*/ 4 h 154"/>
                <a:gd name="T2" fmla="*/ 75 w 75"/>
                <a:gd name="T3" fmla="*/ 11 h 154"/>
                <a:gd name="T4" fmla="*/ 75 w 75"/>
                <a:gd name="T5" fmla="*/ 143 h 154"/>
                <a:gd name="T6" fmla="*/ 70 w 75"/>
                <a:gd name="T7" fmla="*/ 150 h 154"/>
                <a:gd name="T8" fmla="*/ 6 w 75"/>
                <a:gd name="T9" fmla="*/ 154 h 154"/>
                <a:gd name="T10" fmla="*/ 0 w 75"/>
                <a:gd name="T11" fmla="*/ 147 h 154"/>
                <a:gd name="T12" fmla="*/ 0 w 75"/>
                <a:gd name="T13" fmla="*/ 7 h 154"/>
                <a:gd name="T14" fmla="*/ 6 w 75"/>
                <a:gd name="T15" fmla="*/ 0 h 154"/>
                <a:gd name="T16" fmla="*/ 70 w 75"/>
                <a:gd name="T17"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54">
                  <a:moveTo>
                    <a:pt x="70" y="4"/>
                  </a:moveTo>
                  <a:cubicBezTo>
                    <a:pt x="73" y="4"/>
                    <a:pt x="75" y="7"/>
                    <a:pt x="75" y="11"/>
                  </a:cubicBezTo>
                  <a:cubicBezTo>
                    <a:pt x="75" y="143"/>
                    <a:pt x="75" y="143"/>
                    <a:pt x="75" y="143"/>
                  </a:cubicBezTo>
                  <a:cubicBezTo>
                    <a:pt x="75" y="147"/>
                    <a:pt x="73" y="150"/>
                    <a:pt x="70" y="150"/>
                  </a:cubicBezTo>
                  <a:cubicBezTo>
                    <a:pt x="6" y="154"/>
                    <a:pt x="6" y="154"/>
                    <a:pt x="6" y="154"/>
                  </a:cubicBezTo>
                  <a:cubicBezTo>
                    <a:pt x="3" y="154"/>
                    <a:pt x="0" y="151"/>
                    <a:pt x="0" y="147"/>
                  </a:cubicBezTo>
                  <a:cubicBezTo>
                    <a:pt x="0" y="7"/>
                    <a:pt x="0" y="7"/>
                    <a:pt x="0" y="7"/>
                  </a:cubicBezTo>
                  <a:cubicBezTo>
                    <a:pt x="0" y="3"/>
                    <a:pt x="3" y="0"/>
                    <a:pt x="6" y="0"/>
                  </a:cubicBezTo>
                  <a:cubicBezTo>
                    <a:pt x="70" y="4"/>
                    <a:pt x="70" y="4"/>
                    <a:pt x="70" y="4"/>
                  </a:cubicBezTo>
                </a:path>
              </a:pathLst>
            </a:custGeom>
            <a:solidFill>
              <a:srgbClr val="5D311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8" name="Freeform 3684"/>
            <p:cNvSpPr/>
            <p:nvPr/>
          </p:nvSpPr>
          <p:spPr bwMode="auto">
            <a:xfrm>
              <a:off x="9888539" y="2635250"/>
              <a:ext cx="793750" cy="1560513"/>
            </a:xfrm>
            <a:custGeom>
              <a:avLst/>
              <a:gdLst>
                <a:gd name="T0" fmla="*/ 80 w 90"/>
                <a:gd name="T1" fmla="*/ 1 h 177"/>
                <a:gd name="T2" fmla="*/ 90 w 90"/>
                <a:gd name="T3" fmla="*/ 89 h 177"/>
                <a:gd name="T4" fmla="*/ 80 w 90"/>
                <a:gd name="T5" fmla="*/ 177 h 177"/>
                <a:gd name="T6" fmla="*/ 7 w 90"/>
                <a:gd name="T7" fmla="*/ 172 h 177"/>
                <a:gd name="T8" fmla="*/ 0 w 90"/>
                <a:gd name="T9" fmla="*/ 163 h 177"/>
                <a:gd name="T10" fmla="*/ 0 w 90"/>
                <a:gd name="T11" fmla="*/ 15 h 177"/>
                <a:gd name="T12" fmla="*/ 7 w 90"/>
                <a:gd name="T13" fmla="*/ 6 h 177"/>
                <a:gd name="T14" fmla="*/ 80 w 90"/>
                <a:gd name="T15" fmla="*/ 1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177">
                  <a:moveTo>
                    <a:pt x="80" y="1"/>
                  </a:moveTo>
                  <a:cubicBezTo>
                    <a:pt x="87" y="0"/>
                    <a:pt x="89" y="67"/>
                    <a:pt x="90" y="89"/>
                  </a:cubicBezTo>
                  <a:cubicBezTo>
                    <a:pt x="90" y="111"/>
                    <a:pt x="89" y="177"/>
                    <a:pt x="80" y="177"/>
                  </a:cubicBezTo>
                  <a:cubicBezTo>
                    <a:pt x="7" y="172"/>
                    <a:pt x="7" y="172"/>
                    <a:pt x="7" y="172"/>
                  </a:cubicBezTo>
                  <a:cubicBezTo>
                    <a:pt x="3" y="171"/>
                    <a:pt x="0" y="167"/>
                    <a:pt x="0" y="163"/>
                  </a:cubicBezTo>
                  <a:cubicBezTo>
                    <a:pt x="0" y="15"/>
                    <a:pt x="0" y="15"/>
                    <a:pt x="0" y="15"/>
                  </a:cubicBezTo>
                  <a:cubicBezTo>
                    <a:pt x="0" y="10"/>
                    <a:pt x="3" y="6"/>
                    <a:pt x="7" y="6"/>
                  </a:cubicBezTo>
                  <a:cubicBezTo>
                    <a:pt x="80" y="1"/>
                    <a:pt x="80" y="1"/>
                    <a:pt x="80" y="1"/>
                  </a:cubicBezTo>
                </a:path>
              </a:pathLst>
            </a:custGeom>
            <a:solidFill>
              <a:srgbClr val="7C41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89" name="Freeform 3685"/>
            <p:cNvSpPr/>
            <p:nvPr/>
          </p:nvSpPr>
          <p:spPr bwMode="auto">
            <a:xfrm>
              <a:off x="10488614" y="2635250"/>
              <a:ext cx="193675" cy="1560513"/>
            </a:xfrm>
            <a:custGeom>
              <a:avLst/>
              <a:gdLst>
                <a:gd name="T0" fmla="*/ 9 w 22"/>
                <a:gd name="T1" fmla="*/ 89 h 177"/>
                <a:gd name="T2" fmla="*/ 0 w 22"/>
                <a:gd name="T3" fmla="*/ 176 h 177"/>
                <a:gd name="T4" fmla="*/ 12 w 22"/>
                <a:gd name="T5" fmla="*/ 177 h 177"/>
                <a:gd name="T6" fmla="*/ 22 w 22"/>
                <a:gd name="T7" fmla="*/ 89 h 177"/>
                <a:gd name="T8" fmla="*/ 12 w 22"/>
                <a:gd name="T9" fmla="*/ 1 h 177"/>
                <a:gd name="T10" fmla="*/ 0 w 22"/>
                <a:gd name="T11" fmla="*/ 2 h 177"/>
                <a:gd name="T12" fmla="*/ 9 w 22"/>
                <a:gd name="T13" fmla="*/ 89 h 177"/>
              </a:gdLst>
              <a:ahLst/>
              <a:cxnLst>
                <a:cxn ang="0">
                  <a:pos x="T0" y="T1"/>
                </a:cxn>
                <a:cxn ang="0">
                  <a:pos x="T2" y="T3"/>
                </a:cxn>
                <a:cxn ang="0">
                  <a:pos x="T4" y="T5"/>
                </a:cxn>
                <a:cxn ang="0">
                  <a:pos x="T6" y="T7"/>
                </a:cxn>
                <a:cxn ang="0">
                  <a:pos x="T8" y="T9"/>
                </a:cxn>
                <a:cxn ang="0">
                  <a:pos x="T10" y="T11"/>
                </a:cxn>
                <a:cxn ang="0">
                  <a:pos x="T12" y="T13"/>
                </a:cxn>
              </a:cxnLst>
              <a:rect l="0" t="0" r="r" b="b"/>
              <a:pathLst>
                <a:path w="22" h="177">
                  <a:moveTo>
                    <a:pt x="9" y="89"/>
                  </a:moveTo>
                  <a:cubicBezTo>
                    <a:pt x="9" y="110"/>
                    <a:pt x="8" y="168"/>
                    <a:pt x="0" y="176"/>
                  </a:cubicBezTo>
                  <a:cubicBezTo>
                    <a:pt x="12" y="177"/>
                    <a:pt x="12" y="177"/>
                    <a:pt x="12" y="177"/>
                  </a:cubicBezTo>
                  <a:cubicBezTo>
                    <a:pt x="21" y="177"/>
                    <a:pt x="22" y="111"/>
                    <a:pt x="22" y="89"/>
                  </a:cubicBezTo>
                  <a:cubicBezTo>
                    <a:pt x="21" y="67"/>
                    <a:pt x="19" y="0"/>
                    <a:pt x="12" y="1"/>
                  </a:cubicBezTo>
                  <a:cubicBezTo>
                    <a:pt x="0" y="2"/>
                    <a:pt x="0" y="2"/>
                    <a:pt x="0" y="2"/>
                  </a:cubicBezTo>
                  <a:cubicBezTo>
                    <a:pt x="6" y="9"/>
                    <a:pt x="8" y="68"/>
                    <a:pt x="9" y="89"/>
                  </a:cubicBezTo>
                  <a:close/>
                </a:path>
              </a:pathLst>
            </a:custGeom>
            <a:solidFill>
              <a:srgbClr val="A6572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90" name="Rectangle 3686"/>
            <p:cNvSpPr>
              <a:spLocks noChangeArrowheads="1"/>
            </p:cNvSpPr>
            <p:nvPr/>
          </p:nvSpPr>
          <p:spPr bwMode="auto">
            <a:xfrm>
              <a:off x="9228139" y="3463925"/>
              <a:ext cx="1084263" cy="449263"/>
            </a:xfrm>
            <a:prstGeom prst="rect">
              <a:avLst/>
            </a:prstGeom>
            <a:solidFill>
              <a:srgbClr val="B4B2A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91" name="Rectangle 3687"/>
            <p:cNvSpPr>
              <a:spLocks noChangeArrowheads="1"/>
            </p:cNvSpPr>
            <p:nvPr/>
          </p:nvSpPr>
          <p:spPr bwMode="auto">
            <a:xfrm>
              <a:off x="9228139" y="3463925"/>
              <a:ext cx="1084263"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92" name="Rectangle 3688"/>
            <p:cNvSpPr>
              <a:spLocks noChangeArrowheads="1"/>
            </p:cNvSpPr>
            <p:nvPr/>
          </p:nvSpPr>
          <p:spPr bwMode="auto">
            <a:xfrm>
              <a:off x="9228139" y="2935288"/>
              <a:ext cx="1084263" cy="449263"/>
            </a:xfrm>
            <a:prstGeom prst="rect">
              <a:avLst/>
            </a:prstGeom>
            <a:solidFill>
              <a:srgbClr val="B4B2A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93" name="Rectangle 3689"/>
            <p:cNvSpPr>
              <a:spLocks noChangeArrowheads="1"/>
            </p:cNvSpPr>
            <p:nvPr/>
          </p:nvSpPr>
          <p:spPr bwMode="auto">
            <a:xfrm>
              <a:off x="9228139" y="2935288"/>
              <a:ext cx="1084263"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94" name="Freeform 3690"/>
            <p:cNvSpPr/>
            <p:nvPr/>
          </p:nvSpPr>
          <p:spPr bwMode="auto">
            <a:xfrm>
              <a:off x="1870076" y="1843088"/>
              <a:ext cx="7507288" cy="3798888"/>
            </a:xfrm>
            <a:custGeom>
              <a:avLst/>
              <a:gdLst>
                <a:gd name="T0" fmla="*/ 779 w 852"/>
                <a:gd name="T1" fmla="*/ 431 h 431"/>
                <a:gd name="T2" fmla="*/ 75 w 852"/>
                <a:gd name="T3" fmla="*/ 431 h 431"/>
                <a:gd name="T4" fmla="*/ 1 w 852"/>
                <a:gd name="T5" fmla="*/ 359 h 431"/>
                <a:gd name="T6" fmla="*/ 74 w 852"/>
                <a:gd name="T7" fmla="*/ 285 h 431"/>
                <a:gd name="T8" fmla="*/ 662 w 852"/>
                <a:gd name="T9" fmla="*/ 285 h 431"/>
                <a:gd name="T10" fmla="*/ 705 w 852"/>
                <a:gd name="T11" fmla="*/ 241 h 431"/>
                <a:gd name="T12" fmla="*/ 705 w 852"/>
                <a:gd name="T13" fmla="*/ 75 h 431"/>
                <a:gd name="T14" fmla="*/ 777 w 852"/>
                <a:gd name="T15" fmla="*/ 1 h 431"/>
                <a:gd name="T16" fmla="*/ 852 w 852"/>
                <a:gd name="T17" fmla="*/ 74 h 431"/>
                <a:gd name="T18" fmla="*/ 852 w 852"/>
                <a:gd name="T19" fmla="*/ 358 h 431"/>
                <a:gd name="T20" fmla="*/ 779 w 852"/>
                <a:gd name="T21"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2" h="431">
                  <a:moveTo>
                    <a:pt x="779" y="431"/>
                  </a:moveTo>
                  <a:cubicBezTo>
                    <a:pt x="75" y="431"/>
                    <a:pt x="75" y="431"/>
                    <a:pt x="75" y="431"/>
                  </a:cubicBezTo>
                  <a:cubicBezTo>
                    <a:pt x="35" y="431"/>
                    <a:pt x="2" y="399"/>
                    <a:pt x="1" y="359"/>
                  </a:cubicBezTo>
                  <a:cubicBezTo>
                    <a:pt x="0" y="318"/>
                    <a:pt x="33" y="285"/>
                    <a:pt x="74" y="285"/>
                  </a:cubicBezTo>
                  <a:cubicBezTo>
                    <a:pt x="662" y="285"/>
                    <a:pt x="662" y="285"/>
                    <a:pt x="662" y="285"/>
                  </a:cubicBezTo>
                  <a:cubicBezTo>
                    <a:pt x="686" y="285"/>
                    <a:pt x="705" y="265"/>
                    <a:pt x="705" y="241"/>
                  </a:cubicBezTo>
                  <a:cubicBezTo>
                    <a:pt x="705" y="75"/>
                    <a:pt x="705" y="75"/>
                    <a:pt x="705" y="75"/>
                  </a:cubicBezTo>
                  <a:cubicBezTo>
                    <a:pt x="705" y="35"/>
                    <a:pt x="737" y="1"/>
                    <a:pt x="777" y="1"/>
                  </a:cubicBezTo>
                  <a:cubicBezTo>
                    <a:pt x="819" y="0"/>
                    <a:pt x="852" y="33"/>
                    <a:pt x="852" y="74"/>
                  </a:cubicBezTo>
                  <a:cubicBezTo>
                    <a:pt x="852" y="358"/>
                    <a:pt x="852" y="358"/>
                    <a:pt x="852" y="358"/>
                  </a:cubicBezTo>
                  <a:cubicBezTo>
                    <a:pt x="852" y="399"/>
                    <a:pt x="819" y="431"/>
                    <a:pt x="779" y="431"/>
                  </a:cubicBezTo>
                </a:path>
              </a:pathLst>
            </a:custGeom>
            <a:solidFill>
              <a:srgbClr val="2D888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695" name="Freeform 3691"/>
            <p:cNvSpPr/>
            <p:nvPr/>
          </p:nvSpPr>
          <p:spPr bwMode="auto">
            <a:xfrm>
              <a:off x="1870076" y="1727200"/>
              <a:ext cx="7507288" cy="3800475"/>
            </a:xfrm>
            <a:custGeom>
              <a:avLst/>
              <a:gdLst>
                <a:gd name="T0" fmla="*/ 779 w 852"/>
                <a:gd name="T1" fmla="*/ 431 h 431"/>
                <a:gd name="T2" fmla="*/ 75 w 852"/>
                <a:gd name="T3" fmla="*/ 431 h 431"/>
                <a:gd name="T4" fmla="*/ 1 w 852"/>
                <a:gd name="T5" fmla="*/ 359 h 431"/>
                <a:gd name="T6" fmla="*/ 74 w 852"/>
                <a:gd name="T7" fmla="*/ 285 h 431"/>
                <a:gd name="T8" fmla="*/ 662 w 852"/>
                <a:gd name="T9" fmla="*/ 285 h 431"/>
                <a:gd name="T10" fmla="*/ 705 w 852"/>
                <a:gd name="T11" fmla="*/ 241 h 431"/>
                <a:gd name="T12" fmla="*/ 705 w 852"/>
                <a:gd name="T13" fmla="*/ 75 h 431"/>
                <a:gd name="T14" fmla="*/ 777 w 852"/>
                <a:gd name="T15" fmla="*/ 0 h 431"/>
                <a:gd name="T16" fmla="*/ 852 w 852"/>
                <a:gd name="T17" fmla="*/ 74 h 431"/>
                <a:gd name="T18" fmla="*/ 852 w 852"/>
                <a:gd name="T19" fmla="*/ 358 h 431"/>
                <a:gd name="T20" fmla="*/ 779 w 852"/>
                <a:gd name="T21"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2" h="431">
                  <a:moveTo>
                    <a:pt x="779" y="431"/>
                  </a:moveTo>
                  <a:cubicBezTo>
                    <a:pt x="75" y="431"/>
                    <a:pt x="75" y="431"/>
                    <a:pt x="75" y="431"/>
                  </a:cubicBezTo>
                  <a:cubicBezTo>
                    <a:pt x="35" y="431"/>
                    <a:pt x="2" y="399"/>
                    <a:pt x="1" y="359"/>
                  </a:cubicBezTo>
                  <a:cubicBezTo>
                    <a:pt x="0" y="318"/>
                    <a:pt x="33" y="285"/>
                    <a:pt x="74" y="285"/>
                  </a:cubicBezTo>
                  <a:cubicBezTo>
                    <a:pt x="662" y="285"/>
                    <a:pt x="662" y="285"/>
                    <a:pt x="662" y="285"/>
                  </a:cubicBezTo>
                  <a:cubicBezTo>
                    <a:pt x="686" y="285"/>
                    <a:pt x="705" y="265"/>
                    <a:pt x="705" y="241"/>
                  </a:cubicBezTo>
                  <a:cubicBezTo>
                    <a:pt x="705" y="75"/>
                    <a:pt x="705" y="75"/>
                    <a:pt x="705" y="75"/>
                  </a:cubicBezTo>
                  <a:cubicBezTo>
                    <a:pt x="705" y="35"/>
                    <a:pt x="737" y="1"/>
                    <a:pt x="777" y="0"/>
                  </a:cubicBezTo>
                  <a:cubicBezTo>
                    <a:pt x="819" y="0"/>
                    <a:pt x="852" y="33"/>
                    <a:pt x="852" y="74"/>
                  </a:cubicBezTo>
                  <a:cubicBezTo>
                    <a:pt x="852" y="358"/>
                    <a:pt x="852" y="358"/>
                    <a:pt x="852" y="358"/>
                  </a:cubicBezTo>
                  <a:cubicBezTo>
                    <a:pt x="852" y="398"/>
                    <a:pt x="819" y="431"/>
                    <a:pt x="779" y="431"/>
                  </a:cubicBezTo>
                </a:path>
              </a:pathLst>
            </a:custGeom>
            <a:solidFill>
              <a:srgbClr val="3CB5B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3696" name="Picture 3692"/>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5386389" y="5632450"/>
              <a:ext cx="106363" cy="30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7" name="Picture 369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83189" y="5624513"/>
              <a:ext cx="2301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8" name="Picture 369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65764" y="5632450"/>
              <a:ext cx="404813"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9" name="Picture 369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68889" y="5508625"/>
              <a:ext cx="873125" cy="14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0" name="Picture 369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06976" y="4337050"/>
              <a:ext cx="1604963" cy="1198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01" name="Freeform 3697"/>
            <p:cNvSpPr/>
            <p:nvPr/>
          </p:nvSpPr>
          <p:spPr bwMode="auto">
            <a:xfrm>
              <a:off x="5430839" y="4346575"/>
              <a:ext cx="749300" cy="889000"/>
            </a:xfrm>
            <a:custGeom>
              <a:avLst/>
              <a:gdLst>
                <a:gd name="T0" fmla="*/ 80 w 85"/>
                <a:gd name="T1" fmla="*/ 28 h 101"/>
                <a:gd name="T2" fmla="*/ 81 w 85"/>
                <a:gd name="T3" fmla="*/ 28 h 101"/>
                <a:gd name="T4" fmla="*/ 85 w 85"/>
                <a:gd name="T5" fmla="*/ 24 h 101"/>
                <a:gd name="T6" fmla="*/ 85 w 85"/>
                <a:gd name="T7" fmla="*/ 5 h 101"/>
                <a:gd name="T8" fmla="*/ 80 w 85"/>
                <a:gd name="T9" fmla="*/ 0 h 101"/>
                <a:gd name="T10" fmla="*/ 76 w 85"/>
                <a:gd name="T11" fmla="*/ 0 h 101"/>
                <a:gd name="T12" fmla="*/ 5 w 85"/>
                <a:gd name="T13" fmla="*/ 0 h 101"/>
                <a:gd name="T14" fmla="*/ 0 w 85"/>
                <a:gd name="T15" fmla="*/ 5 h 101"/>
                <a:gd name="T16" fmla="*/ 0 w 85"/>
                <a:gd name="T17" fmla="*/ 96 h 101"/>
                <a:gd name="T18" fmla="*/ 5 w 85"/>
                <a:gd name="T19" fmla="*/ 101 h 101"/>
                <a:gd name="T20" fmla="*/ 71 w 85"/>
                <a:gd name="T21" fmla="*/ 101 h 101"/>
                <a:gd name="T22" fmla="*/ 76 w 85"/>
                <a:gd name="T23" fmla="*/ 96 h 101"/>
                <a:gd name="T24" fmla="*/ 76 w 85"/>
                <a:gd name="T25" fmla="*/ 33 h 101"/>
                <a:gd name="T26" fmla="*/ 80 w 85"/>
                <a:gd name="T27"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101">
                  <a:moveTo>
                    <a:pt x="80" y="28"/>
                  </a:moveTo>
                  <a:cubicBezTo>
                    <a:pt x="81" y="28"/>
                    <a:pt x="81" y="28"/>
                    <a:pt x="81" y="28"/>
                  </a:cubicBezTo>
                  <a:cubicBezTo>
                    <a:pt x="83" y="28"/>
                    <a:pt x="85" y="26"/>
                    <a:pt x="85" y="24"/>
                  </a:cubicBezTo>
                  <a:cubicBezTo>
                    <a:pt x="85" y="5"/>
                    <a:pt x="85" y="5"/>
                    <a:pt x="85" y="5"/>
                  </a:cubicBezTo>
                  <a:cubicBezTo>
                    <a:pt x="85" y="2"/>
                    <a:pt x="83" y="0"/>
                    <a:pt x="80" y="0"/>
                  </a:cubicBezTo>
                  <a:cubicBezTo>
                    <a:pt x="76" y="0"/>
                    <a:pt x="76" y="0"/>
                    <a:pt x="76" y="0"/>
                  </a:cubicBezTo>
                  <a:cubicBezTo>
                    <a:pt x="5" y="0"/>
                    <a:pt x="5" y="0"/>
                    <a:pt x="5" y="0"/>
                  </a:cubicBezTo>
                  <a:cubicBezTo>
                    <a:pt x="2" y="0"/>
                    <a:pt x="0" y="2"/>
                    <a:pt x="0" y="5"/>
                  </a:cubicBezTo>
                  <a:cubicBezTo>
                    <a:pt x="0" y="96"/>
                    <a:pt x="0" y="96"/>
                    <a:pt x="0" y="96"/>
                  </a:cubicBezTo>
                  <a:cubicBezTo>
                    <a:pt x="0" y="99"/>
                    <a:pt x="2" y="101"/>
                    <a:pt x="5" y="101"/>
                  </a:cubicBezTo>
                  <a:cubicBezTo>
                    <a:pt x="71" y="101"/>
                    <a:pt x="71" y="101"/>
                    <a:pt x="71" y="101"/>
                  </a:cubicBezTo>
                  <a:cubicBezTo>
                    <a:pt x="74" y="101"/>
                    <a:pt x="76" y="99"/>
                    <a:pt x="76" y="96"/>
                  </a:cubicBezTo>
                  <a:cubicBezTo>
                    <a:pt x="76" y="33"/>
                    <a:pt x="76" y="33"/>
                    <a:pt x="76" y="33"/>
                  </a:cubicBezTo>
                  <a:cubicBezTo>
                    <a:pt x="76" y="30"/>
                    <a:pt x="78" y="28"/>
                    <a:pt x="80" y="28"/>
                  </a:cubicBezTo>
                </a:path>
              </a:pathLst>
            </a:custGeom>
            <a:solidFill>
              <a:srgbClr val="E1CBA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02" name="Freeform 3698"/>
            <p:cNvSpPr/>
            <p:nvPr/>
          </p:nvSpPr>
          <p:spPr bwMode="auto">
            <a:xfrm>
              <a:off x="5438776" y="4364038"/>
              <a:ext cx="644525" cy="854075"/>
            </a:xfrm>
            <a:custGeom>
              <a:avLst/>
              <a:gdLst>
                <a:gd name="T0" fmla="*/ 12 w 406"/>
                <a:gd name="T1" fmla="*/ 538 h 538"/>
                <a:gd name="T2" fmla="*/ 400 w 406"/>
                <a:gd name="T3" fmla="*/ 538 h 538"/>
                <a:gd name="T4" fmla="*/ 406 w 406"/>
                <a:gd name="T5" fmla="*/ 538 h 538"/>
                <a:gd name="T6" fmla="*/ 406 w 406"/>
                <a:gd name="T7" fmla="*/ 0 h 538"/>
                <a:gd name="T8" fmla="*/ 400 w 406"/>
                <a:gd name="T9" fmla="*/ 0 h 538"/>
                <a:gd name="T10" fmla="*/ 12 w 406"/>
                <a:gd name="T11" fmla="*/ 0 h 538"/>
                <a:gd name="T12" fmla="*/ 0 w 406"/>
                <a:gd name="T13" fmla="*/ 0 h 538"/>
                <a:gd name="T14" fmla="*/ 6 w 406"/>
                <a:gd name="T15" fmla="*/ 538 h 538"/>
                <a:gd name="T16" fmla="*/ 12 w 406"/>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6" h="538">
                  <a:moveTo>
                    <a:pt x="12" y="538"/>
                  </a:moveTo>
                  <a:lnTo>
                    <a:pt x="400" y="538"/>
                  </a:lnTo>
                  <a:lnTo>
                    <a:pt x="406" y="538"/>
                  </a:lnTo>
                  <a:lnTo>
                    <a:pt x="406" y="0"/>
                  </a:lnTo>
                  <a:lnTo>
                    <a:pt x="400" y="0"/>
                  </a:lnTo>
                  <a:lnTo>
                    <a:pt x="12" y="0"/>
                  </a:lnTo>
                  <a:lnTo>
                    <a:pt x="0" y="0"/>
                  </a:lnTo>
                  <a:lnTo>
                    <a:pt x="6" y="538"/>
                  </a:lnTo>
                  <a:lnTo>
                    <a:pt x="12" y="538"/>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03" name="Freeform 3699"/>
            <p:cNvSpPr/>
            <p:nvPr/>
          </p:nvSpPr>
          <p:spPr bwMode="auto">
            <a:xfrm>
              <a:off x="5438776" y="4364038"/>
              <a:ext cx="644525" cy="854075"/>
            </a:xfrm>
            <a:custGeom>
              <a:avLst/>
              <a:gdLst>
                <a:gd name="T0" fmla="*/ 12 w 406"/>
                <a:gd name="T1" fmla="*/ 538 h 538"/>
                <a:gd name="T2" fmla="*/ 400 w 406"/>
                <a:gd name="T3" fmla="*/ 538 h 538"/>
                <a:gd name="T4" fmla="*/ 406 w 406"/>
                <a:gd name="T5" fmla="*/ 538 h 538"/>
                <a:gd name="T6" fmla="*/ 406 w 406"/>
                <a:gd name="T7" fmla="*/ 0 h 538"/>
                <a:gd name="T8" fmla="*/ 400 w 406"/>
                <a:gd name="T9" fmla="*/ 0 h 538"/>
                <a:gd name="T10" fmla="*/ 12 w 406"/>
                <a:gd name="T11" fmla="*/ 0 h 538"/>
                <a:gd name="T12" fmla="*/ 0 w 406"/>
                <a:gd name="T13" fmla="*/ 0 h 538"/>
                <a:gd name="T14" fmla="*/ 6 w 406"/>
                <a:gd name="T15" fmla="*/ 538 h 538"/>
                <a:gd name="T16" fmla="*/ 12 w 406"/>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6" h="538">
                  <a:moveTo>
                    <a:pt x="12" y="538"/>
                  </a:moveTo>
                  <a:lnTo>
                    <a:pt x="400" y="538"/>
                  </a:lnTo>
                  <a:lnTo>
                    <a:pt x="406" y="538"/>
                  </a:lnTo>
                  <a:lnTo>
                    <a:pt x="406" y="0"/>
                  </a:lnTo>
                  <a:lnTo>
                    <a:pt x="400" y="0"/>
                  </a:lnTo>
                  <a:lnTo>
                    <a:pt x="12" y="0"/>
                  </a:lnTo>
                  <a:lnTo>
                    <a:pt x="0" y="0"/>
                  </a:lnTo>
                  <a:lnTo>
                    <a:pt x="6" y="538"/>
                  </a:lnTo>
                  <a:lnTo>
                    <a:pt x="12" y="5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04" name="Freeform 3700"/>
            <p:cNvSpPr/>
            <p:nvPr/>
          </p:nvSpPr>
          <p:spPr bwMode="auto">
            <a:xfrm>
              <a:off x="5438776" y="4364038"/>
              <a:ext cx="635000" cy="854075"/>
            </a:xfrm>
            <a:custGeom>
              <a:avLst/>
              <a:gdLst>
                <a:gd name="T0" fmla="*/ 12 w 400"/>
                <a:gd name="T1" fmla="*/ 538 h 538"/>
                <a:gd name="T2" fmla="*/ 395 w 400"/>
                <a:gd name="T3" fmla="*/ 538 h 538"/>
                <a:gd name="T4" fmla="*/ 400 w 400"/>
                <a:gd name="T5" fmla="*/ 538 h 538"/>
                <a:gd name="T6" fmla="*/ 400 w 400"/>
                <a:gd name="T7" fmla="*/ 0 h 538"/>
                <a:gd name="T8" fmla="*/ 395 w 400"/>
                <a:gd name="T9" fmla="*/ 0 h 538"/>
                <a:gd name="T10" fmla="*/ 12 w 400"/>
                <a:gd name="T11" fmla="*/ 0 h 538"/>
                <a:gd name="T12" fmla="*/ 0 w 400"/>
                <a:gd name="T13" fmla="*/ 0 h 538"/>
                <a:gd name="T14" fmla="*/ 6 w 400"/>
                <a:gd name="T15" fmla="*/ 538 h 538"/>
                <a:gd name="T16" fmla="*/ 12 w 400"/>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0" h="538">
                  <a:moveTo>
                    <a:pt x="12" y="538"/>
                  </a:moveTo>
                  <a:lnTo>
                    <a:pt x="395" y="538"/>
                  </a:lnTo>
                  <a:lnTo>
                    <a:pt x="400" y="538"/>
                  </a:lnTo>
                  <a:lnTo>
                    <a:pt x="400" y="0"/>
                  </a:lnTo>
                  <a:lnTo>
                    <a:pt x="395" y="0"/>
                  </a:lnTo>
                  <a:lnTo>
                    <a:pt x="12" y="0"/>
                  </a:lnTo>
                  <a:lnTo>
                    <a:pt x="0" y="0"/>
                  </a:lnTo>
                  <a:lnTo>
                    <a:pt x="6" y="538"/>
                  </a:lnTo>
                  <a:lnTo>
                    <a:pt x="12" y="538"/>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05" name="Freeform 3701"/>
            <p:cNvSpPr/>
            <p:nvPr/>
          </p:nvSpPr>
          <p:spPr bwMode="auto">
            <a:xfrm>
              <a:off x="5438776" y="4364038"/>
              <a:ext cx="635000" cy="854075"/>
            </a:xfrm>
            <a:custGeom>
              <a:avLst/>
              <a:gdLst>
                <a:gd name="T0" fmla="*/ 12 w 400"/>
                <a:gd name="T1" fmla="*/ 538 h 538"/>
                <a:gd name="T2" fmla="*/ 395 w 400"/>
                <a:gd name="T3" fmla="*/ 538 h 538"/>
                <a:gd name="T4" fmla="*/ 400 w 400"/>
                <a:gd name="T5" fmla="*/ 538 h 538"/>
                <a:gd name="T6" fmla="*/ 400 w 400"/>
                <a:gd name="T7" fmla="*/ 0 h 538"/>
                <a:gd name="T8" fmla="*/ 395 w 400"/>
                <a:gd name="T9" fmla="*/ 0 h 538"/>
                <a:gd name="T10" fmla="*/ 12 w 400"/>
                <a:gd name="T11" fmla="*/ 0 h 538"/>
                <a:gd name="T12" fmla="*/ 0 w 400"/>
                <a:gd name="T13" fmla="*/ 0 h 538"/>
                <a:gd name="T14" fmla="*/ 6 w 400"/>
                <a:gd name="T15" fmla="*/ 538 h 538"/>
                <a:gd name="T16" fmla="*/ 12 w 400"/>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0" h="538">
                  <a:moveTo>
                    <a:pt x="12" y="538"/>
                  </a:moveTo>
                  <a:lnTo>
                    <a:pt x="395" y="538"/>
                  </a:lnTo>
                  <a:lnTo>
                    <a:pt x="400" y="538"/>
                  </a:lnTo>
                  <a:lnTo>
                    <a:pt x="400" y="0"/>
                  </a:lnTo>
                  <a:lnTo>
                    <a:pt x="395" y="0"/>
                  </a:lnTo>
                  <a:lnTo>
                    <a:pt x="12" y="0"/>
                  </a:lnTo>
                  <a:lnTo>
                    <a:pt x="0" y="0"/>
                  </a:lnTo>
                  <a:lnTo>
                    <a:pt x="6" y="538"/>
                  </a:lnTo>
                  <a:lnTo>
                    <a:pt x="12" y="5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06" name="Freeform 3702"/>
            <p:cNvSpPr/>
            <p:nvPr/>
          </p:nvSpPr>
          <p:spPr bwMode="auto">
            <a:xfrm>
              <a:off x="5438776" y="4364038"/>
              <a:ext cx="617538" cy="854075"/>
            </a:xfrm>
            <a:custGeom>
              <a:avLst/>
              <a:gdLst>
                <a:gd name="T0" fmla="*/ 12 w 389"/>
                <a:gd name="T1" fmla="*/ 538 h 538"/>
                <a:gd name="T2" fmla="*/ 383 w 389"/>
                <a:gd name="T3" fmla="*/ 538 h 538"/>
                <a:gd name="T4" fmla="*/ 389 w 389"/>
                <a:gd name="T5" fmla="*/ 538 h 538"/>
                <a:gd name="T6" fmla="*/ 389 w 389"/>
                <a:gd name="T7" fmla="*/ 0 h 538"/>
                <a:gd name="T8" fmla="*/ 383 w 389"/>
                <a:gd name="T9" fmla="*/ 0 h 538"/>
                <a:gd name="T10" fmla="*/ 12 w 389"/>
                <a:gd name="T11" fmla="*/ 0 h 538"/>
                <a:gd name="T12" fmla="*/ 0 w 389"/>
                <a:gd name="T13" fmla="*/ 0 h 538"/>
                <a:gd name="T14" fmla="*/ 6 w 389"/>
                <a:gd name="T15" fmla="*/ 538 h 538"/>
                <a:gd name="T16" fmla="*/ 12 w 389"/>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538">
                  <a:moveTo>
                    <a:pt x="12" y="538"/>
                  </a:moveTo>
                  <a:lnTo>
                    <a:pt x="383" y="538"/>
                  </a:lnTo>
                  <a:lnTo>
                    <a:pt x="389" y="538"/>
                  </a:lnTo>
                  <a:lnTo>
                    <a:pt x="389" y="0"/>
                  </a:lnTo>
                  <a:lnTo>
                    <a:pt x="383" y="0"/>
                  </a:lnTo>
                  <a:lnTo>
                    <a:pt x="12" y="0"/>
                  </a:lnTo>
                  <a:lnTo>
                    <a:pt x="0" y="0"/>
                  </a:lnTo>
                  <a:lnTo>
                    <a:pt x="6" y="538"/>
                  </a:lnTo>
                  <a:lnTo>
                    <a:pt x="12" y="538"/>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07" name="Freeform 3703"/>
            <p:cNvSpPr/>
            <p:nvPr/>
          </p:nvSpPr>
          <p:spPr bwMode="auto">
            <a:xfrm>
              <a:off x="5438776" y="4364038"/>
              <a:ext cx="617538" cy="854075"/>
            </a:xfrm>
            <a:custGeom>
              <a:avLst/>
              <a:gdLst>
                <a:gd name="T0" fmla="*/ 12 w 389"/>
                <a:gd name="T1" fmla="*/ 538 h 538"/>
                <a:gd name="T2" fmla="*/ 383 w 389"/>
                <a:gd name="T3" fmla="*/ 538 h 538"/>
                <a:gd name="T4" fmla="*/ 389 w 389"/>
                <a:gd name="T5" fmla="*/ 538 h 538"/>
                <a:gd name="T6" fmla="*/ 389 w 389"/>
                <a:gd name="T7" fmla="*/ 0 h 538"/>
                <a:gd name="T8" fmla="*/ 383 w 389"/>
                <a:gd name="T9" fmla="*/ 0 h 538"/>
                <a:gd name="T10" fmla="*/ 12 w 389"/>
                <a:gd name="T11" fmla="*/ 0 h 538"/>
                <a:gd name="T12" fmla="*/ 0 w 389"/>
                <a:gd name="T13" fmla="*/ 0 h 538"/>
                <a:gd name="T14" fmla="*/ 6 w 389"/>
                <a:gd name="T15" fmla="*/ 538 h 538"/>
                <a:gd name="T16" fmla="*/ 12 w 389"/>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538">
                  <a:moveTo>
                    <a:pt x="12" y="538"/>
                  </a:moveTo>
                  <a:lnTo>
                    <a:pt x="383" y="538"/>
                  </a:lnTo>
                  <a:lnTo>
                    <a:pt x="389" y="538"/>
                  </a:lnTo>
                  <a:lnTo>
                    <a:pt x="389" y="0"/>
                  </a:lnTo>
                  <a:lnTo>
                    <a:pt x="383" y="0"/>
                  </a:lnTo>
                  <a:lnTo>
                    <a:pt x="12" y="0"/>
                  </a:lnTo>
                  <a:lnTo>
                    <a:pt x="0" y="0"/>
                  </a:lnTo>
                  <a:lnTo>
                    <a:pt x="6" y="538"/>
                  </a:lnTo>
                  <a:lnTo>
                    <a:pt x="12" y="5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08" name="Freeform 3704"/>
            <p:cNvSpPr/>
            <p:nvPr/>
          </p:nvSpPr>
          <p:spPr bwMode="auto">
            <a:xfrm>
              <a:off x="5438776" y="4364038"/>
              <a:ext cx="600075" cy="854075"/>
            </a:xfrm>
            <a:custGeom>
              <a:avLst/>
              <a:gdLst>
                <a:gd name="T0" fmla="*/ 12 w 378"/>
                <a:gd name="T1" fmla="*/ 538 h 538"/>
                <a:gd name="T2" fmla="*/ 372 w 378"/>
                <a:gd name="T3" fmla="*/ 538 h 538"/>
                <a:gd name="T4" fmla="*/ 378 w 378"/>
                <a:gd name="T5" fmla="*/ 538 h 538"/>
                <a:gd name="T6" fmla="*/ 378 w 378"/>
                <a:gd name="T7" fmla="*/ 0 h 538"/>
                <a:gd name="T8" fmla="*/ 372 w 378"/>
                <a:gd name="T9" fmla="*/ 0 h 538"/>
                <a:gd name="T10" fmla="*/ 12 w 378"/>
                <a:gd name="T11" fmla="*/ 0 h 538"/>
                <a:gd name="T12" fmla="*/ 0 w 378"/>
                <a:gd name="T13" fmla="*/ 0 h 538"/>
                <a:gd name="T14" fmla="*/ 6 w 378"/>
                <a:gd name="T15" fmla="*/ 538 h 538"/>
                <a:gd name="T16" fmla="*/ 12 w 378"/>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538">
                  <a:moveTo>
                    <a:pt x="12" y="538"/>
                  </a:moveTo>
                  <a:lnTo>
                    <a:pt x="372" y="538"/>
                  </a:lnTo>
                  <a:lnTo>
                    <a:pt x="378" y="538"/>
                  </a:lnTo>
                  <a:lnTo>
                    <a:pt x="378" y="0"/>
                  </a:lnTo>
                  <a:lnTo>
                    <a:pt x="372" y="0"/>
                  </a:lnTo>
                  <a:lnTo>
                    <a:pt x="12" y="0"/>
                  </a:lnTo>
                  <a:lnTo>
                    <a:pt x="0" y="0"/>
                  </a:lnTo>
                  <a:lnTo>
                    <a:pt x="6" y="538"/>
                  </a:lnTo>
                  <a:lnTo>
                    <a:pt x="12" y="538"/>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09" name="Freeform 3705"/>
            <p:cNvSpPr/>
            <p:nvPr/>
          </p:nvSpPr>
          <p:spPr bwMode="auto">
            <a:xfrm>
              <a:off x="5438776" y="4364038"/>
              <a:ext cx="600075" cy="854075"/>
            </a:xfrm>
            <a:custGeom>
              <a:avLst/>
              <a:gdLst>
                <a:gd name="T0" fmla="*/ 12 w 378"/>
                <a:gd name="T1" fmla="*/ 538 h 538"/>
                <a:gd name="T2" fmla="*/ 372 w 378"/>
                <a:gd name="T3" fmla="*/ 538 h 538"/>
                <a:gd name="T4" fmla="*/ 378 w 378"/>
                <a:gd name="T5" fmla="*/ 538 h 538"/>
                <a:gd name="T6" fmla="*/ 378 w 378"/>
                <a:gd name="T7" fmla="*/ 0 h 538"/>
                <a:gd name="T8" fmla="*/ 372 w 378"/>
                <a:gd name="T9" fmla="*/ 0 h 538"/>
                <a:gd name="T10" fmla="*/ 12 w 378"/>
                <a:gd name="T11" fmla="*/ 0 h 538"/>
                <a:gd name="T12" fmla="*/ 0 w 378"/>
                <a:gd name="T13" fmla="*/ 0 h 538"/>
                <a:gd name="T14" fmla="*/ 6 w 378"/>
                <a:gd name="T15" fmla="*/ 538 h 538"/>
                <a:gd name="T16" fmla="*/ 12 w 378"/>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538">
                  <a:moveTo>
                    <a:pt x="12" y="538"/>
                  </a:moveTo>
                  <a:lnTo>
                    <a:pt x="372" y="538"/>
                  </a:lnTo>
                  <a:lnTo>
                    <a:pt x="378" y="538"/>
                  </a:lnTo>
                  <a:lnTo>
                    <a:pt x="378" y="0"/>
                  </a:lnTo>
                  <a:lnTo>
                    <a:pt x="372" y="0"/>
                  </a:lnTo>
                  <a:lnTo>
                    <a:pt x="12" y="0"/>
                  </a:lnTo>
                  <a:lnTo>
                    <a:pt x="0" y="0"/>
                  </a:lnTo>
                  <a:lnTo>
                    <a:pt x="6" y="538"/>
                  </a:lnTo>
                  <a:lnTo>
                    <a:pt x="12" y="5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0" name="Freeform 3706"/>
            <p:cNvSpPr/>
            <p:nvPr/>
          </p:nvSpPr>
          <p:spPr bwMode="auto">
            <a:xfrm>
              <a:off x="5448301" y="4364038"/>
              <a:ext cx="581025" cy="854075"/>
            </a:xfrm>
            <a:custGeom>
              <a:avLst/>
              <a:gdLst>
                <a:gd name="T0" fmla="*/ 6 w 366"/>
                <a:gd name="T1" fmla="*/ 538 h 538"/>
                <a:gd name="T2" fmla="*/ 361 w 366"/>
                <a:gd name="T3" fmla="*/ 538 h 538"/>
                <a:gd name="T4" fmla="*/ 366 w 366"/>
                <a:gd name="T5" fmla="*/ 538 h 538"/>
                <a:gd name="T6" fmla="*/ 366 w 366"/>
                <a:gd name="T7" fmla="*/ 0 h 538"/>
                <a:gd name="T8" fmla="*/ 361 w 366"/>
                <a:gd name="T9" fmla="*/ 0 h 538"/>
                <a:gd name="T10" fmla="*/ 6 w 366"/>
                <a:gd name="T11" fmla="*/ 0 h 538"/>
                <a:gd name="T12" fmla="*/ 0 w 366"/>
                <a:gd name="T13" fmla="*/ 0 h 538"/>
                <a:gd name="T14" fmla="*/ 0 w 366"/>
                <a:gd name="T15" fmla="*/ 538 h 538"/>
                <a:gd name="T16" fmla="*/ 6 w 366"/>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538">
                  <a:moveTo>
                    <a:pt x="6" y="538"/>
                  </a:moveTo>
                  <a:lnTo>
                    <a:pt x="361" y="538"/>
                  </a:lnTo>
                  <a:lnTo>
                    <a:pt x="366" y="538"/>
                  </a:lnTo>
                  <a:lnTo>
                    <a:pt x="366" y="0"/>
                  </a:lnTo>
                  <a:lnTo>
                    <a:pt x="361" y="0"/>
                  </a:lnTo>
                  <a:lnTo>
                    <a:pt x="6" y="0"/>
                  </a:lnTo>
                  <a:lnTo>
                    <a:pt x="0" y="0"/>
                  </a:lnTo>
                  <a:lnTo>
                    <a:pt x="0" y="538"/>
                  </a:lnTo>
                  <a:lnTo>
                    <a:pt x="6" y="53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1" name="Freeform 3707"/>
            <p:cNvSpPr/>
            <p:nvPr/>
          </p:nvSpPr>
          <p:spPr bwMode="auto">
            <a:xfrm>
              <a:off x="5448301" y="4364038"/>
              <a:ext cx="581025" cy="854075"/>
            </a:xfrm>
            <a:custGeom>
              <a:avLst/>
              <a:gdLst>
                <a:gd name="T0" fmla="*/ 6 w 366"/>
                <a:gd name="T1" fmla="*/ 538 h 538"/>
                <a:gd name="T2" fmla="*/ 361 w 366"/>
                <a:gd name="T3" fmla="*/ 538 h 538"/>
                <a:gd name="T4" fmla="*/ 366 w 366"/>
                <a:gd name="T5" fmla="*/ 538 h 538"/>
                <a:gd name="T6" fmla="*/ 366 w 366"/>
                <a:gd name="T7" fmla="*/ 0 h 538"/>
                <a:gd name="T8" fmla="*/ 361 w 366"/>
                <a:gd name="T9" fmla="*/ 0 h 538"/>
                <a:gd name="T10" fmla="*/ 6 w 366"/>
                <a:gd name="T11" fmla="*/ 0 h 538"/>
                <a:gd name="T12" fmla="*/ 0 w 366"/>
                <a:gd name="T13" fmla="*/ 0 h 538"/>
                <a:gd name="T14" fmla="*/ 0 w 366"/>
                <a:gd name="T15" fmla="*/ 538 h 538"/>
                <a:gd name="T16" fmla="*/ 6 w 366"/>
                <a:gd name="T1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538">
                  <a:moveTo>
                    <a:pt x="6" y="538"/>
                  </a:moveTo>
                  <a:lnTo>
                    <a:pt x="361" y="538"/>
                  </a:lnTo>
                  <a:lnTo>
                    <a:pt x="366" y="538"/>
                  </a:lnTo>
                  <a:lnTo>
                    <a:pt x="366" y="0"/>
                  </a:lnTo>
                  <a:lnTo>
                    <a:pt x="361" y="0"/>
                  </a:lnTo>
                  <a:lnTo>
                    <a:pt x="6" y="0"/>
                  </a:lnTo>
                  <a:lnTo>
                    <a:pt x="0" y="0"/>
                  </a:lnTo>
                  <a:lnTo>
                    <a:pt x="0" y="538"/>
                  </a:lnTo>
                  <a:lnTo>
                    <a:pt x="6" y="5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2" name="Rectangle 3708"/>
            <p:cNvSpPr>
              <a:spLocks noChangeArrowheads="1"/>
            </p:cNvSpPr>
            <p:nvPr/>
          </p:nvSpPr>
          <p:spPr bwMode="auto">
            <a:xfrm>
              <a:off x="5492751" y="4398963"/>
              <a:ext cx="493713" cy="69850"/>
            </a:xfrm>
            <a:prstGeom prst="rect">
              <a:avLst/>
            </a:prstGeom>
            <a:solidFill>
              <a:srgbClr val="D7D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3" name="Rectangle 3709"/>
            <p:cNvSpPr>
              <a:spLocks noChangeArrowheads="1"/>
            </p:cNvSpPr>
            <p:nvPr/>
          </p:nvSpPr>
          <p:spPr bwMode="auto">
            <a:xfrm>
              <a:off x="5492751" y="4398963"/>
              <a:ext cx="493713"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4" name="Rectangle 3710"/>
            <p:cNvSpPr>
              <a:spLocks noChangeArrowheads="1"/>
            </p:cNvSpPr>
            <p:nvPr/>
          </p:nvSpPr>
          <p:spPr bwMode="auto">
            <a:xfrm>
              <a:off x="5510214" y="4416425"/>
              <a:ext cx="457200" cy="349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5" name="Rectangle 3711"/>
            <p:cNvSpPr>
              <a:spLocks noChangeArrowheads="1"/>
            </p:cNvSpPr>
            <p:nvPr/>
          </p:nvSpPr>
          <p:spPr bwMode="auto">
            <a:xfrm>
              <a:off x="5510214" y="4416425"/>
              <a:ext cx="457200"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6" name="Rectangle 3712"/>
            <p:cNvSpPr>
              <a:spLocks noChangeArrowheads="1"/>
            </p:cNvSpPr>
            <p:nvPr/>
          </p:nvSpPr>
          <p:spPr bwMode="auto">
            <a:xfrm>
              <a:off x="5572126" y="4503738"/>
              <a:ext cx="404813"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7" name="Rectangle 3713"/>
            <p:cNvSpPr>
              <a:spLocks noChangeArrowheads="1"/>
            </p:cNvSpPr>
            <p:nvPr/>
          </p:nvSpPr>
          <p:spPr bwMode="auto">
            <a:xfrm>
              <a:off x="5572126" y="4503738"/>
              <a:ext cx="40481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8" name="Rectangle 3714"/>
            <p:cNvSpPr>
              <a:spLocks noChangeArrowheads="1"/>
            </p:cNvSpPr>
            <p:nvPr/>
          </p:nvSpPr>
          <p:spPr bwMode="auto">
            <a:xfrm>
              <a:off x="5492751" y="4522788"/>
              <a:ext cx="484188" cy="17463"/>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19" name="Rectangle 3715"/>
            <p:cNvSpPr>
              <a:spLocks noChangeArrowheads="1"/>
            </p:cNvSpPr>
            <p:nvPr/>
          </p:nvSpPr>
          <p:spPr bwMode="auto">
            <a:xfrm>
              <a:off x="5492751" y="4522788"/>
              <a:ext cx="484188"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0" name="Rectangle 3716"/>
            <p:cNvSpPr>
              <a:spLocks noChangeArrowheads="1"/>
            </p:cNvSpPr>
            <p:nvPr/>
          </p:nvSpPr>
          <p:spPr bwMode="auto">
            <a:xfrm>
              <a:off x="5492751" y="4548188"/>
              <a:ext cx="484188"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1" name="Rectangle 3717"/>
            <p:cNvSpPr>
              <a:spLocks noChangeArrowheads="1"/>
            </p:cNvSpPr>
            <p:nvPr/>
          </p:nvSpPr>
          <p:spPr bwMode="auto">
            <a:xfrm>
              <a:off x="5492751" y="4548188"/>
              <a:ext cx="484188"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2" name="Rectangle 3718"/>
            <p:cNvSpPr>
              <a:spLocks noChangeArrowheads="1"/>
            </p:cNvSpPr>
            <p:nvPr/>
          </p:nvSpPr>
          <p:spPr bwMode="auto">
            <a:xfrm>
              <a:off x="5492751" y="4565650"/>
              <a:ext cx="484188" cy="17463"/>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3" name="Rectangle 3719"/>
            <p:cNvSpPr>
              <a:spLocks noChangeArrowheads="1"/>
            </p:cNvSpPr>
            <p:nvPr/>
          </p:nvSpPr>
          <p:spPr bwMode="auto">
            <a:xfrm>
              <a:off x="5492751" y="4565650"/>
              <a:ext cx="484188"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4" name="Rectangle 3720"/>
            <p:cNvSpPr>
              <a:spLocks noChangeArrowheads="1"/>
            </p:cNvSpPr>
            <p:nvPr/>
          </p:nvSpPr>
          <p:spPr bwMode="auto">
            <a:xfrm>
              <a:off x="5492751" y="4592638"/>
              <a:ext cx="484188"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5" name="Rectangle 3721"/>
            <p:cNvSpPr>
              <a:spLocks noChangeArrowheads="1"/>
            </p:cNvSpPr>
            <p:nvPr/>
          </p:nvSpPr>
          <p:spPr bwMode="auto">
            <a:xfrm>
              <a:off x="5492751" y="4592638"/>
              <a:ext cx="484188"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6" name="Rectangle 3722"/>
            <p:cNvSpPr>
              <a:spLocks noChangeArrowheads="1"/>
            </p:cNvSpPr>
            <p:nvPr/>
          </p:nvSpPr>
          <p:spPr bwMode="auto">
            <a:xfrm>
              <a:off x="5492751" y="4610100"/>
              <a:ext cx="484188" cy="17463"/>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7" name="Rectangle 3723"/>
            <p:cNvSpPr>
              <a:spLocks noChangeArrowheads="1"/>
            </p:cNvSpPr>
            <p:nvPr/>
          </p:nvSpPr>
          <p:spPr bwMode="auto">
            <a:xfrm>
              <a:off x="5492751" y="4610100"/>
              <a:ext cx="484188"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8" name="Rectangle 3724"/>
            <p:cNvSpPr>
              <a:spLocks noChangeArrowheads="1"/>
            </p:cNvSpPr>
            <p:nvPr/>
          </p:nvSpPr>
          <p:spPr bwMode="auto">
            <a:xfrm>
              <a:off x="5492751" y="4637088"/>
              <a:ext cx="493713" cy="793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29" name="Rectangle 3725"/>
            <p:cNvSpPr>
              <a:spLocks noChangeArrowheads="1"/>
            </p:cNvSpPr>
            <p:nvPr/>
          </p:nvSpPr>
          <p:spPr bwMode="auto">
            <a:xfrm>
              <a:off x="5492751" y="4637088"/>
              <a:ext cx="493713"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0" name="Freeform 3726"/>
            <p:cNvSpPr/>
            <p:nvPr/>
          </p:nvSpPr>
          <p:spPr bwMode="auto">
            <a:xfrm>
              <a:off x="5492751" y="4654550"/>
              <a:ext cx="493713" cy="17463"/>
            </a:xfrm>
            <a:custGeom>
              <a:avLst/>
              <a:gdLst>
                <a:gd name="T0" fmla="*/ 311 w 311"/>
                <a:gd name="T1" fmla="*/ 11 h 11"/>
                <a:gd name="T2" fmla="*/ 0 w 311"/>
                <a:gd name="T3" fmla="*/ 11 h 11"/>
                <a:gd name="T4" fmla="*/ 0 w 311"/>
                <a:gd name="T5" fmla="*/ 5 h 11"/>
                <a:gd name="T6" fmla="*/ 311 w 311"/>
                <a:gd name="T7" fmla="*/ 0 h 11"/>
                <a:gd name="T8" fmla="*/ 311 w 311"/>
                <a:gd name="T9" fmla="*/ 11 h 11"/>
              </a:gdLst>
              <a:ahLst/>
              <a:cxnLst>
                <a:cxn ang="0">
                  <a:pos x="T0" y="T1"/>
                </a:cxn>
                <a:cxn ang="0">
                  <a:pos x="T2" y="T3"/>
                </a:cxn>
                <a:cxn ang="0">
                  <a:pos x="T4" y="T5"/>
                </a:cxn>
                <a:cxn ang="0">
                  <a:pos x="T6" y="T7"/>
                </a:cxn>
                <a:cxn ang="0">
                  <a:pos x="T8" y="T9"/>
                </a:cxn>
              </a:cxnLst>
              <a:rect l="0" t="0" r="r" b="b"/>
              <a:pathLst>
                <a:path w="311" h="11">
                  <a:moveTo>
                    <a:pt x="311" y="11"/>
                  </a:moveTo>
                  <a:lnTo>
                    <a:pt x="0" y="11"/>
                  </a:lnTo>
                  <a:lnTo>
                    <a:pt x="0" y="5"/>
                  </a:lnTo>
                  <a:lnTo>
                    <a:pt x="311" y="0"/>
                  </a:lnTo>
                  <a:lnTo>
                    <a:pt x="311" y="11"/>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1" name="Freeform 3727"/>
            <p:cNvSpPr/>
            <p:nvPr/>
          </p:nvSpPr>
          <p:spPr bwMode="auto">
            <a:xfrm>
              <a:off x="5492751" y="4654550"/>
              <a:ext cx="493713" cy="17463"/>
            </a:xfrm>
            <a:custGeom>
              <a:avLst/>
              <a:gdLst>
                <a:gd name="T0" fmla="*/ 311 w 311"/>
                <a:gd name="T1" fmla="*/ 11 h 11"/>
                <a:gd name="T2" fmla="*/ 0 w 311"/>
                <a:gd name="T3" fmla="*/ 11 h 11"/>
                <a:gd name="T4" fmla="*/ 0 w 311"/>
                <a:gd name="T5" fmla="*/ 5 h 11"/>
                <a:gd name="T6" fmla="*/ 311 w 311"/>
                <a:gd name="T7" fmla="*/ 0 h 11"/>
                <a:gd name="T8" fmla="*/ 311 w 311"/>
                <a:gd name="T9" fmla="*/ 11 h 11"/>
              </a:gdLst>
              <a:ahLst/>
              <a:cxnLst>
                <a:cxn ang="0">
                  <a:pos x="T0" y="T1"/>
                </a:cxn>
                <a:cxn ang="0">
                  <a:pos x="T2" y="T3"/>
                </a:cxn>
                <a:cxn ang="0">
                  <a:pos x="T4" y="T5"/>
                </a:cxn>
                <a:cxn ang="0">
                  <a:pos x="T6" y="T7"/>
                </a:cxn>
                <a:cxn ang="0">
                  <a:pos x="T8" y="T9"/>
                </a:cxn>
              </a:cxnLst>
              <a:rect l="0" t="0" r="r" b="b"/>
              <a:pathLst>
                <a:path w="311" h="11">
                  <a:moveTo>
                    <a:pt x="311" y="11"/>
                  </a:moveTo>
                  <a:lnTo>
                    <a:pt x="0" y="11"/>
                  </a:lnTo>
                  <a:lnTo>
                    <a:pt x="0" y="5"/>
                  </a:lnTo>
                  <a:lnTo>
                    <a:pt x="311" y="0"/>
                  </a:lnTo>
                  <a:lnTo>
                    <a:pt x="31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2" name="Rectangle 3728"/>
            <p:cNvSpPr>
              <a:spLocks noChangeArrowheads="1"/>
            </p:cNvSpPr>
            <p:nvPr/>
          </p:nvSpPr>
          <p:spPr bwMode="auto">
            <a:xfrm>
              <a:off x="5492751" y="4681538"/>
              <a:ext cx="493713" cy="793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3" name="Rectangle 3729"/>
            <p:cNvSpPr>
              <a:spLocks noChangeArrowheads="1"/>
            </p:cNvSpPr>
            <p:nvPr/>
          </p:nvSpPr>
          <p:spPr bwMode="auto">
            <a:xfrm>
              <a:off x="5492751" y="4681538"/>
              <a:ext cx="493713"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4" name="Rectangle 3730"/>
            <p:cNvSpPr>
              <a:spLocks noChangeArrowheads="1"/>
            </p:cNvSpPr>
            <p:nvPr/>
          </p:nvSpPr>
          <p:spPr bwMode="auto">
            <a:xfrm>
              <a:off x="5492751" y="4706938"/>
              <a:ext cx="493713"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5" name="Rectangle 3731"/>
            <p:cNvSpPr>
              <a:spLocks noChangeArrowheads="1"/>
            </p:cNvSpPr>
            <p:nvPr/>
          </p:nvSpPr>
          <p:spPr bwMode="auto">
            <a:xfrm>
              <a:off x="5492751" y="4706938"/>
              <a:ext cx="49371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6" name="Rectangle 3732"/>
            <p:cNvSpPr>
              <a:spLocks noChangeArrowheads="1"/>
            </p:cNvSpPr>
            <p:nvPr/>
          </p:nvSpPr>
          <p:spPr bwMode="auto">
            <a:xfrm>
              <a:off x="5492751" y="4724400"/>
              <a:ext cx="493713"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7" name="Rectangle 3733"/>
            <p:cNvSpPr>
              <a:spLocks noChangeArrowheads="1"/>
            </p:cNvSpPr>
            <p:nvPr/>
          </p:nvSpPr>
          <p:spPr bwMode="auto">
            <a:xfrm>
              <a:off x="5492751" y="4751388"/>
              <a:ext cx="360363" cy="793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8" name="Rectangle 3734"/>
            <p:cNvSpPr>
              <a:spLocks noChangeArrowheads="1"/>
            </p:cNvSpPr>
            <p:nvPr/>
          </p:nvSpPr>
          <p:spPr bwMode="auto">
            <a:xfrm>
              <a:off x="5492751" y="4768850"/>
              <a:ext cx="360363"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39" name="Rectangle 3735"/>
            <p:cNvSpPr>
              <a:spLocks noChangeArrowheads="1"/>
            </p:cNvSpPr>
            <p:nvPr/>
          </p:nvSpPr>
          <p:spPr bwMode="auto">
            <a:xfrm>
              <a:off x="5492751" y="4795838"/>
              <a:ext cx="493713" cy="793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0" name="Rectangle 3736"/>
            <p:cNvSpPr>
              <a:spLocks noChangeArrowheads="1"/>
            </p:cNvSpPr>
            <p:nvPr/>
          </p:nvSpPr>
          <p:spPr bwMode="auto">
            <a:xfrm>
              <a:off x="5492751" y="4813300"/>
              <a:ext cx="493713" cy="793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1" name="Rectangle 3737"/>
            <p:cNvSpPr>
              <a:spLocks noChangeArrowheads="1"/>
            </p:cNvSpPr>
            <p:nvPr/>
          </p:nvSpPr>
          <p:spPr bwMode="auto">
            <a:xfrm>
              <a:off x="5492751" y="4838700"/>
              <a:ext cx="493713"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2" name="Rectangle 3738"/>
            <p:cNvSpPr>
              <a:spLocks noChangeArrowheads="1"/>
            </p:cNvSpPr>
            <p:nvPr/>
          </p:nvSpPr>
          <p:spPr bwMode="auto">
            <a:xfrm>
              <a:off x="5492751" y="4857750"/>
              <a:ext cx="493713" cy="793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3" name="Rectangle 3739"/>
            <p:cNvSpPr>
              <a:spLocks noChangeArrowheads="1"/>
            </p:cNvSpPr>
            <p:nvPr/>
          </p:nvSpPr>
          <p:spPr bwMode="auto">
            <a:xfrm>
              <a:off x="5492751" y="4883150"/>
              <a:ext cx="493713"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4" name="Rectangle 3740"/>
            <p:cNvSpPr>
              <a:spLocks noChangeArrowheads="1"/>
            </p:cNvSpPr>
            <p:nvPr/>
          </p:nvSpPr>
          <p:spPr bwMode="auto">
            <a:xfrm>
              <a:off x="5738814" y="4900613"/>
              <a:ext cx="211138"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5" name="Rectangle 3741"/>
            <p:cNvSpPr>
              <a:spLocks noChangeArrowheads="1"/>
            </p:cNvSpPr>
            <p:nvPr/>
          </p:nvSpPr>
          <p:spPr bwMode="auto">
            <a:xfrm>
              <a:off x="5545139" y="4927600"/>
              <a:ext cx="441325"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6" name="Freeform 3742"/>
            <p:cNvSpPr/>
            <p:nvPr/>
          </p:nvSpPr>
          <p:spPr bwMode="auto">
            <a:xfrm>
              <a:off x="5492751" y="4945063"/>
              <a:ext cx="493713" cy="17463"/>
            </a:xfrm>
            <a:custGeom>
              <a:avLst/>
              <a:gdLst>
                <a:gd name="T0" fmla="*/ 311 w 311"/>
                <a:gd name="T1" fmla="*/ 6 h 11"/>
                <a:gd name="T2" fmla="*/ 0 w 311"/>
                <a:gd name="T3" fmla="*/ 11 h 11"/>
                <a:gd name="T4" fmla="*/ 0 w 311"/>
                <a:gd name="T5" fmla="*/ 0 h 11"/>
                <a:gd name="T6" fmla="*/ 311 w 311"/>
                <a:gd name="T7" fmla="*/ 0 h 11"/>
                <a:gd name="T8" fmla="*/ 311 w 311"/>
                <a:gd name="T9" fmla="*/ 6 h 11"/>
              </a:gdLst>
              <a:ahLst/>
              <a:cxnLst>
                <a:cxn ang="0">
                  <a:pos x="T0" y="T1"/>
                </a:cxn>
                <a:cxn ang="0">
                  <a:pos x="T2" y="T3"/>
                </a:cxn>
                <a:cxn ang="0">
                  <a:pos x="T4" y="T5"/>
                </a:cxn>
                <a:cxn ang="0">
                  <a:pos x="T6" y="T7"/>
                </a:cxn>
                <a:cxn ang="0">
                  <a:pos x="T8" y="T9"/>
                </a:cxn>
              </a:cxnLst>
              <a:rect l="0" t="0" r="r" b="b"/>
              <a:pathLst>
                <a:path w="311" h="11">
                  <a:moveTo>
                    <a:pt x="311" y="6"/>
                  </a:moveTo>
                  <a:lnTo>
                    <a:pt x="0" y="11"/>
                  </a:lnTo>
                  <a:lnTo>
                    <a:pt x="0" y="0"/>
                  </a:lnTo>
                  <a:lnTo>
                    <a:pt x="311" y="0"/>
                  </a:lnTo>
                  <a:lnTo>
                    <a:pt x="311" y="6"/>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7" name="Rectangle 3743"/>
            <p:cNvSpPr>
              <a:spLocks noChangeArrowheads="1"/>
            </p:cNvSpPr>
            <p:nvPr/>
          </p:nvSpPr>
          <p:spPr bwMode="auto">
            <a:xfrm>
              <a:off x="5492751" y="4972050"/>
              <a:ext cx="493713" cy="793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8" name="Rectangle 3744"/>
            <p:cNvSpPr>
              <a:spLocks noChangeArrowheads="1"/>
            </p:cNvSpPr>
            <p:nvPr/>
          </p:nvSpPr>
          <p:spPr bwMode="auto">
            <a:xfrm>
              <a:off x="5492751" y="4989513"/>
              <a:ext cx="493713" cy="17463"/>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49" name="Rectangle 3745"/>
            <p:cNvSpPr>
              <a:spLocks noChangeArrowheads="1"/>
            </p:cNvSpPr>
            <p:nvPr/>
          </p:nvSpPr>
          <p:spPr bwMode="auto">
            <a:xfrm>
              <a:off x="5492751" y="5016500"/>
              <a:ext cx="493713" cy="793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0" name="Rectangle 3746"/>
            <p:cNvSpPr>
              <a:spLocks noChangeArrowheads="1"/>
            </p:cNvSpPr>
            <p:nvPr/>
          </p:nvSpPr>
          <p:spPr bwMode="auto">
            <a:xfrm>
              <a:off x="5492751" y="5033963"/>
              <a:ext cx="493713" cy="17463"/>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1" name="Rectangle 3747"/>
            <p:cNvSpPr>
              <a:spLocks noChangeArrowheads="1"/>
            </p:cNvSpPr>
            <p:nvPr/>
          </p:nvSpPr>
          <p:spPr bwMode="auto">
            <a:xfrm>
              <a:off x="5492751" y="5059363"/>
              <a:ext cx="493713" cy="9525"/>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2" name="Rectangle 3748"/>
            <p:cNvSpPr>
              <a:spLocks noChangeArrowheads="1"/>
            </p:cNvSpPr>
            <p:nvPr/>
          </p:nvSpPr>
          <p:spPr bwMode="auto">
            <a:xfrm>
              <a:off x="5791201" y="5113338"/>
              <a:ext cx="195263" cy="793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3" name="Rectangle 3749"/>
            <p:cNvSpPr>
              <a:spLocks noChangeArrowheads="1"/>
            </p:cNvSpPr>
            <p:nvPr/>
          </p:nvSpPr>
          <p:spPr bwMode="auto">
            <a:xfrm>
              <a:off x="5791201" y="5130800"/>
              <a:ext cx="195263" cy="17463"/>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4" name="Freeform 3750"/>
            <p:cNvSpPr/>
            <p:nvPr/>
          </p:nvSpPr>
          <p:spPr bwMode="auto">
            <a:xfrm>
              <a:off x="5430839" y="4346575"/>
              <a:ext cx="449263" cy="889000"/>
            </a:xfrm>
            <a:custGeom>
              <a:avLst/>
              <a:gdLst>
                <a:gd name="T0" fmla="*/ 0 w 51"/>
                <a:gd name="T1" fmla="*/ 98 h 101"/>
                <a:gd name="T2" fmla="*/ 0 w 51"/>
                <a:gd name="T3" fmla="*/ 3 h 101"/>
                <a:gd name="T4" fmla="*/ 3 w 51"/>
                <a:gd name="T5" fmla="*/ 0 h 101"/>
                <a:gd name="T6" fmla="*/ 40 w 51"/>
                <a:gd name="T7" fmla="*/ 0 h 101"/>
                <a:gd name="T8" fmla="*/ 50 w 51"/>
                <a:gd name="T9" fmla="*/ 10 h 101"/>
                <a:gd name="T10" fmla="*/ 51 w 51"/>
                <a:gd name="T11" fmla="*/ 91 h 101"/>
                <a:gd name="T12" fmla="*/ 41 w 51"/>
                <a:gd name="T13" fmla="*/ 101 h 101"/>
                <a:gd name="T14" fmla="*/ 3 w 51"/>
                <a:gd name="T15" fmla="*/ 101 h 101"/>
                <a:gd name="T16" fmla="*/ 0 w 51"/>
                <a:gd name="T17"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01">
                  <a:moveTo>
                    <a:pt x="0" y="98"/>
                  </a:moveTo>
                  <a:cubicBezTo>
                    <a:pt x="0" y="3"/>
                    <a:pt x="0" y="3"/>
                    <a:pt x="0" y="3"/>
                  </a:cubicBezTo>
                  <a:cubicBezTo>
                    <a:pt x="0" y="1"/>
                    <a:pt x="1" y="0"/>
                    <a:pt x="3" y="0"/>
                  </a:cubicBezTo>
                  <a:cubicBezTo>
                    <a:pt x="40" y="0"/>
                    <a:pt x="40" y="0"/>
                    <a:pt x="40" y="0"/>
                  </a:cubicBezTo>
                  <a:cubicBezTo>
                    <a:pt x="46" y="0"/>
                    <a:pt x="50" y="5"/>
                    <a:pt x="50" y="10"/>
                  </a:cubicBezTo>
                  <a:cubicBezTo>
                    <a:pt x="51" y="91"/>
                    <a:pt x="51" y="91"/>
                    <a:pt x="51" y="91"/>
                  </a:cubicBezTo>
                  <a:cubicBezTo>
                    <a:pt x="51" y="96"/>
                    <a:pt x="46" y="101"/>
                    <a:pt x="41" y="101"/>
                  </a:cubicBezTo>
                  <a:cubicBezTo>
                    <a:pt x="3" y="101"/>
                    <a:pt x="3" y="101"/>
                    <a:pt x="3" y="101"/>
                  </a:cubicBezTo>
                  <a:cubicBezTo>
                    <a:pt x="1" y="101"/>
                    <a:pt x="0" y="100"/>
                    <a:pt x="0" y="98"/>
                  </a:cubicBezTo>
                </a:path>
              </a:pathLst>
            </a:custGeom>
            <a:solidFill>
              <a:srgbClr val="E1CBA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5" name="Freeform 3751"/>
            <p:cNvSpPr/>
            <p:nvPr/>
          </p:nvSpPr>
          <p:spPr bwMode="auto">
            <a:xfrm>
              <a:off x="4919664" y="4468813"/>
              <a:ext cx="687388" cy="890588"/>
            </a:xfrm>
            <a:custGeom>
              <a:avLst/>
              <a:gdLst>
                <a:gd name="T0" fmla="*/ 0 w 433"/>
                <a:gd name="T1" fmla="*/ 561 h 561"/>
                <a:gd name="T2" fmla="*/ 0 w 433"/>
                <a:gd name="T3" fmla="*/ 6 h 561"/>
                <a:gd name="T4" fmla="*/ 433 w 433"/>
                <a:gd name="T5" fmla="*/ 0 h 561"/>
                <a:gd name="T6" fmla="*/ 433 w 433"/>
                <a:gd name="T7" fmla="*/ 561 h 561"/>
                <a:gd name="T8" fmla="*/ 0 w 433"/>
                <a:gd name="T9" fmla="*/ 561 h 561"/>
              </a:gdLst>
              <a:ahLst/>
              <a:cxnLst>
                <a:cxn ang="0">
                  <a:pos x="T0" y="T1"/>
                </a:cxn>
                <a:cxn ang="0">
                  <a:pos x="T2" y="T3"/>
                </a:cxn>
                <a:cxn ang="0">
                  <a:pos x="T4" y="T5"/>
                </a:cxn>
                <a:cxn ang="0">
                  <a:pos x="T6" y="T7"/>
                </a:cxn>
                <a:cxn ang="0">
                  <a:pos x="T8" y="T9"/>
                </a:cxn>
              </a:cxnLst>
              <a:rect l="0" t="0" r="r" b="b"/>
              <a:pathLst>
                <a:path w="433" h="561">
                  <a:moveTo>
                    <a:pt x="0" y="561"/>
                  </a:moveTo>
                  <a:lnTo>
                    <a:pt x="0" y="6"/>
                  </a:lnTo>
                  <a:lnTo>
                    <a:pt x="433" y="0"/>
                  </a:lnTo>
                  <a:lnTo>
                    <a:pt x="433" y="561"/>
                  </a:lnTo>
                  <a:lnTo>
                    <a:pt x="0" y="56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6" name="Freeform 3752"/>
            <p:cNvSpPr/>
            <p:nvPr/>
          </p:nvSpPr>
          <p:spPr bwMode="auto">
            <a:xfrm>
              <a:off x="4919664" y="4468813"/>
              <a:ext cx="687388" cy="890588"/>
            </a:xfrm>
            <a:custGeom>
              <a:avLst/>
              <a:gdLst>
                <a:gd name="T0" fmla="*/ 0 w 433"/>
                <a:gd name="T1" fmla="*/ 561 h 561"/>
                <a:gd name="T2" fmla="*/ 0 w 433"/>
                <a:gd name="T3" fmla="*/ 6 h 561"/>
                <a:gd name="T4" fmla="*/ 433 w 433"/>
                <a:gd name="T5" fmla="*/ 0 h 561"/>
                <a:gd name="T6" fmla="*/ 433 w 433"/>
                <a:gd name="T7" fmla="*/ 561 h 561"/>
                <a:gd name="T8" fmla="*/ 0 w 433"/>
                <a:gd name="T9" fmla="*/ 561 h 561"/>
              </a:gdLst>
              <a:ahLst/>
              <a:cxnLst>
                <a:cxn ang="0">
                  <a:pos x="T0" y="T1"/>
                </a:cxn>
                <a:cxn ang="0">
                  <a:pos x="T2" y="T3"/>
                </a:cxn>
                <a:cxn ang="0">
                  <a:pos x="T4" y="T5"/>
                </a:cxn>
                <a:cxn ang="0">
                  <a:pos x="T6" y="T7"/>
                </a:cxn>
                <a:cxn ang="0">
                  <a:pos x="T8" y="T9"/>
                </a:cxn>
              </a:cxnLst>
              <a:rect l="0" t="0" r="r" b="b"/>
              <a:pathLst>
                <a:path w="433" h="561">
                  <a:moveTo>
                    <a:pt x="0" y="561"/>
                  </a:moveTo>
                  <a:lnTo>
                    <a:pt x="0" y="6"/>
                  </a:lnTo>
                  <a:lnTo>
                    <a:pt x="433" y="0"/>
                  </a:lnTo>
                  <a:lnTo>
                    <a:pt x="433" y="561"/>
                  </a:lnTo>
                  <a:lnTo>
                    <a:pt x="0" y="5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7" name="Freeform 3753"/>
            <p:cNvSpPr>
              <a:spLocks noEditPoints="1"/>
            </p:cNvSpPr>
            <p:nvPr/>
          </p:nvSpPr>
          <p:spPr bwMode="auto">
            <a:xfrm>
              <a:off x="4937126" y="4486275"/>
              <a:ext cx="652463" cy="855663"/>
            </a:xfrm>
            <a:custGeom>
              <a:avLst/>
              <a:gdLst>
                <a:gd name="T0" fmla="*/ 411 w 411"/>
                <a:gd name="T1" fmla="*/ 539 h 539"/>
                <a:gd name="T2" fmla="*/ 6 w 411"/>
                <a:gd name="T3" fmla="*/ 539 h 539"/>
                <a:gd name="T4" fmla="*/ 0 w 411"/>
                <a:gd name="T5" fmla="*/ 6 h 539"/>
                <a:gd name="T6" fmla="*/ 405 w 411"/>
                <a:gd name="T7" fmla="*/ 0 h 539"/>
                <a:gd name="T8" fmla="*/ 411 w 411"/>
                <a:gd name="T9" fmla="*/ 539 h 539"/>
                <a:gd name="T10" fmla="*/ 6 w 411"/>
                <a:gd name="T11" fmla="*/ 539 h 539"/>
                <a:gd name="T12" fmla="*/ 405 w 411"/>
                <a:gd name="T13" fmla="*/ 533 h 539"/>
                <a:gd name="T14" fmla="*/ 405 w 411"/>
                <a:gd name="T15" fmla="*/ 6 h 539"/>
                <a:gd name="T16" fmla="*/ 6 w 411"/>
                <a:gd name="T17" fmla="*/ 6 h 539"/>
                <a:gd name="T18" fmla="*/ 6 w 411"/>
                <a:gd name="T19" fmla="*/ 53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539">
                  <a:moveTo>
                    <a:pt x="411" y="539"/>
                  </a:moveTo>
                  <a:lnTo>
                    <a:pt x="6" y="539"/>
                  </a:lnTo>
                  <a:lnTo>
                    <a:pt x="0" y="6"/>
                  </a:lnTo>
                  <a:lnTo>
                    <a:pt x="405" y="0"/>
                  </a:lnTo>
                  <a:lnTo>
                    <a:pt x="411" y="539"/>
                  </a:lnTo>
                  <a:close/>
                  <a:moveTo>
                    <a:pt x="6" y="539"/>
                  </a:moveTo>
                  <a:lnTo>
                    <a:pt x="405" y="533"/>
                  </a:lnTo>
                  <a:lnTo>
                    <a:pt x="405" y="6"/>
                  </a:lnTo>
                  <a:lnTo>
                    <a:pt x="6" y="6"/>
                  </a:lnTo>
                  <a:lnTo>
                    <a:pt x="6" y="539"/>
                  </a:lnTo>
                  <a:close/>
                </a:path>
              </a:pathLst>
            </a:custGeom>
            <a:solidFill>
              <a:srgbClr val="27AA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8" name="Freeform 3754"/>
            <p:cNvSpPr>
              <a:spLocks noEditPoints="1"/>
            </p:cNvSpPr>
            <p:nvPr/>
          </p:nvSpPr>
          <p:spPr bwMode="auto">
            <a:xfrm>
              <a:off x="4937126" y="4486275"/>
              <a:ext cx="652463" cy="855663"/>
            </a:xfrm>
            <a:custGeom>
              <a:avLst/>
              <a:gdLst>
                <a:gd name="T0" fmla="*/ 411 w 411"/>
                <a:gd name="T1" fmla="*/ 539 h 539"/>
                <a:gd name="T2" fmla="*/ 6 w 411"/>
                <a:gd name="T3" fmla="*/ 539 h 539"/>
                <a:gd name="T4" fmla="*/ 0 w 411"/>
                <a:gd name="T5" fmla="*/ 6 h 539"/>
                <a:gd name="T6" fmla="*/ 405 w 411"/>
                <a:gd name="T7" fmla="*/ 0 h 539"/>
                <a:gd name="T8" fmla="*/ 411 w 411"/>
                <a:gd name="T9" fmla="*/ 539 h 539"/>
                <a:gd name="T10" fmla="*/ 6 w 411"/>
                <a:gd name="T11" fmla="*/ 539 h 539"/>
                <a:gd name="T12" fmla="*/ 405 w 411"/>
                <a:gd name="T13" fmla="*/ 533 h 539"/>
                <a:gd name="T14" fmla="*/ 405 w 411"/>
                <a:gd name="T15" fmla="*/ 6 h 539"/>
                <a:gd name="T16" fmla="*/ 6 w 411"/>
                <a:gd name="T17" fmla="*/ 6 h 539"/>
                <a:gd name="T18" fmla="*/ 6 w 411"/>
                <a:gd name="T19" fmla="*/ 53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539">
                  <a:moveTo>
                    <a:pt x="411" y="539"/>
                  </a:moveTo>
                  <a:lnTo>
                    <a:pt x="6" y="539"/>
                  </a:lnTo>
                  <a:lnTo>
                    <a:pt x="0" y="6"/>
                  </a:lnTo>
                  <a:lnTo>
                    <a:pt x="405" y="0"/>
                  </a:lnTo>
                  <a:lnTo>
                    <a:pt x="411" y="539"/>
                  </a:lnTo>
                  <a:moveTo>
                    <a:pt x="6" y="539"/>
                  </a:moveTo>
                  <a:lnTo>
                    <a:pt x="405" y="533"/>
                  </a:lnTo>
                  <a:lnTo>
                    <a:pt x="405" y="6"/>
                  </a:lnTo>
                  <a:lnTo>
                    <a:pt x="6" y="6"/>
                  </a:lnTo>
                  <a:lnTo>
                    <a:pt x="6" y="5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59" name="Freeform 3755"/>
            <p:cNvSpPr/>
            <p:nvPr/>
          </p:nvSpPr>
          <p:spPr bwMode="auto">
            <a:xfrm>
              <a:off x="5026026" y="5016500"/>
              <a:ext cx="34925" cy="42863"/>
            </a:xfrm>
            <a:custGeom>
              <a:avLst/>
              <a:gdLst>
                <a:gd name="T0" fmla="*/ 4 w 4"/>
                <a:gd name="T1" fmla="*/ 4 h 5"/>
                <a:gd name="T2" fmla="*/ 4 w 4"/>
                <a:gd name="T3" fmla="*/ 0 h 5"/>
                <a:gd name="T4" fmla="*/ 0 w 4"/>
                <a:gd name="T5" fmla="*/ 2 h 5"/>
                <a:gd name="T6" fmla="*/ 3 w 4"/>
                <a:gd name="T7" fmla="*/ 5 h 5"/>
                <a:gd name="T8" fmla="*/ 4 w 4"/>
                <a:gd name="T9" fmla="*/ 4 h 5"/>
              </a:gdLst>
              <a:ahLst/>
              <a:cxnLst>
                <a:cxn ang="0">
                  <a:pos x="T0" y="T1"/>
                </a:cxn>
                <a:cxn ang="0">
                  <a:pos x="T2" y="T3"/>
                </a:cxn>
                <a:cxn ang="0">
                  <a:pos x="T4" y="T5"/>
                </a:cxn>
                <a:cxn ang="0">
                  <a:pos x="T6" y="T7"/>
                </a:cxn>
                <a:cxn ang="0">
                  <a:pos x="T8" y="T9"/>
                </a:cxn>
              </a:cxnLst>
              <a:rect l="0" t="0" r="r" b="b"/>
              <a:pathLst>
                <a:path w="4" h="5">
                  <a:moveTo>
                    <a:pt x="4" y="4"/>
                  </a:moveTo>
                  <a:cubicBezTo>
                    <a:pt x="4" y="0"/>
                    <a:pt x="4" y="0"/>
                    <a:pt x="4" y="0"/>
                  </a:cubicBezTo>
                  <a:cubicBezTo>
                    <a:pt x="2" y="0"/>
                    <a:pt x="1" y="1"/>
                    <a:pt x="0" y="2"/>
                  </a:cubicBezTo>
                  <a:cubicBezTo>
                    <a:pt x="3" y="5"/>
                    <a:pt x="3" y="5"/>
                    <a:pt x="3" y="5"/>
                  </a:cubicBezTo>
                  <a:cubicBezTo>
                    <a:pt x="3" y="4"/>
                    <a:pt x="4" y="4"/>
                    <a:pt x="4" y="4"/>
                  </a:cubicBezTo>
                  <a:close/>
                </a:path>
              </a:pathLst>
            </a:custGeom>
            <a:solidFill>
              <a:srgbClr val="FFE82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0" name="Freeform 3756"/>
            <p:cNvSpPr/>
            <p:nvPr/>
          </p:nvSpPr>
          <p:spPr bwMode="auto">
            <a:xfrm>
              <a:off x="5078414" y="5033963"/>
              <a:ext cx="34925" cy="34925"/>
            </a:xfrm>
            <a:custGeom>
              <a:avLst/>
              <a:gdLst>
                <a:gd name="T0" fmla="*/ 0 w 4"/>
                <a:gd name="T1" fmla="*/ 4 h 4"/>
                <a:gd name="T2" fmla="*/ 4 w 4"/>
                <a:gd name="T3" fmla="*/ 4 h 4"/>
                <a:gd name="T4" fmla="*/ 3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4" y="4"/>
                    <a:pt x="4" y="4"/>
                    <a:pt x="4" y="4"/>
                  </a:cubicBezTo>
                  <a:cubicBezTo>
                    <a:pt x="4" y="2"/>
                    <a:pt x="4" y="1"/>
                    <a:pt x="3" y="0"/>
                  </a:cubicBezTo>
                  <a:cubicBezTo>
                    <a:pt x="0" y="3"/>
                    <a:pt x="0" y="3"/>
                    <a:pt x="0" y="3"/>
                  </a:cubicBezTo>
                  <a:cubicBezTo>
                    <a:pt x="0" y="3"/>
                    <a:pt x="0" y="4"/>
                    <a:pt x="0" y="4"/>
                  </a:cubicBezTo>
                  <a:close/>
                </a:path>
              </a:pathLst>
            </a:custGeom>
            <a:solidFill>
              <a:srgbClr val="93AE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1" name="Freeform 3757"/>
            <p:cNvSpPr/>
            <p:nvPr/>
          </p:nvSpPr>
          <p:spPr bwMode="auto">
            <a:xfrm>
              <a:off x="5060951" y="5016500"/>
              <a:ext cx="44450" cy="42863"/>
            </a:xfrm>
            <a:custGeom>
              <a:avLst/>
              <a:gdLst>
                <a:gd name="T0" fmla="*/ 2 w 5"/>
                <a:gd name="T1" fmla="*/ 5 h 5"/>
                <a:gd name="T2" fmla="*/ 5 w 5"/>
                <a:gd name="T3" fmla="*/ 2 h 5"/>
                <a:gd name="T4" fmla="*/ 0 w 5"/>
                <a:gd name="T5" fmla="*/ 0 h 5"/>
                <a:gd name="T6" fmla="*/ 0 w 5"/>
                <a:gd name="T7" fmla="*/ 4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5" y="2"/>
                    <a:pt x="5" y="2"/>
                    <a:pt x="5" y="2"/>
                  </a:cubicBezTo>
                  <a:cubicBezTo>
                    <a:pt x="3" y="1"/>
                    <a:pt x="2" y="0"/>
                    <a:pt x="0" y="0"/>
                  </a:cubicBezTo>
                  <a:cubicBezTo>
                    <a:pt x="0" y="4"/>
                    <a:pt x="0" y="4"/>
                    <a:pt x="0" y="4"/>
                  </a:cubicBezTo>
                  <a:cubicBezTo>
                    <a:pt x="1" y="4"/>
                    <a:pt x="1" y="4"/>
                    <a:pt x="2" y="5"/>
                  </a:cubicBezTo>
                  <a:close/>
                </a:path>
              </a:pathLst>
            </a:custGeom>
            <a:solidFill>
              <a:srgbClr val="00669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2" name="Freeform 3758"/>
            <p:cNvSpPr/>
            <p:nvPr/>
          </p:nvSpPr>
          <p:spPr bwMode="auto">
            <a:xfrm>
              <a:off x="5006976" y="5033963"/>
              <a:ext cx="44450" cy="34925"/>
            </a:xfrm>
            <a:custGeom>
              <a:avLst/>
              <a:gdLst>
                <a:gd name="T0" fmla="*/ 5 w 5"/>
                <a:gd name="T1" fmla="*/ 3 h 4"/>
                <a:gd name="T2" fmla="*/ 2 w 5"/>
                <a:gd name="T3" fmla="*/ 0 h 4"/>
                <a:gd name="T4" fmla="*/ 0 w 5"/>
                <a:gd name="T5" fmla="*/ 4 h 4"/>
                <a:gd name="T6" fmla="*/ 4 w 5"/>
                <a:gd name="T7" fmla="*/ 4 h 4"/>
                <a:gd name="T8" fmla="*/ 5 w 5"/>
                <a:gd name="T9" fmla="*/ 3 h 4"/>
              </a:gdLst>
              <a:ahLst/>
              <a:cxnLst>
                <a:cxn ang="0">
                  <a:pos x="T0" y="T1"/>
                </a:cxn>
                <a:cxn ang="0">
                  <a:pos x="T2" y="T3"/>
                </a:cxn>
                <a:cxn ang="0">
                  <a:pos x="T4" y="T5"/>
                </a:cxn>
                <a:cxn ang="0">
                  <a:pos x="T6" y="T7"/>
                </a:cxn>
                <a:cxn ang="0">
                  <a:pos x="T8" y="T9"/>
                </a:cxn>
              </a:cxnLst>
              <a:rect l="0" t="0" r="r" b="b"/>
              <a:pathLst>
                <a:path w="5" h="4">
                  <a:moveTo>
                    <a:pt x="5" y="3"/>
                  </a:moveTo>
                  <a:cubicBezTo>
                    <a:pt x="2" y="0"/>
                    <a:pt x="2" y="0"/>
                    <a:pt x="2" y="0"/>
                  </a:cubicBezTo>
                  <a:cubicBezTo>
                    <a:pt x="1" y="1"/>
                    <a:pt x="0" y="3"/>
                    <a:pt x="0" y="4"/>
                  </a:cubicBezTo>
                  <a:cubicBezTo>
                    <a:pt x="4" y="4"/>
                    <a:pt x="4" y="4"/>
                    <a:pt x="4" y="4"/>
                  </a:cubicBezTo>
                  <a:cubicBezTo>
                    <a:pt x="4" y="4"/>
                    <a:pt x="4" y="3"/>
                    <a:pt x="5" y="3"/>
                  </a:cubicBezTo>
                  <a:close/>
                </a:path>
              </a:pathLst>
            </a:custGeom>
            <a:solidFill>
              <a:srgbClr val="A6DB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3" name="Freeform 3759"/>
            <p:cNvSpPr/>
            <p:nvPr/>
          </p:nvSpPr>
          <p:spPr bwMode="auto">
            <a:xfrm>
              <a:off x="5060951" y="5076825"/>
              <a:ext cx="44450" cy="44450"/>
            </a:xfrm>
            <a:custGeom>
              <a:avLst/>
              <a:gdLst>
                <a:gd name="T0" fmla="*/ 0 w 5"/>
                <a:gd name="T1" fmla="*/ 1 h 5"/>
                <a:gd name="T2" fmla="*/ 0 w 5"/>
                <a:gd name="T3" fmla="*/ 5 h 5"/>
                <a:gd name="T4" fmla="*/ 5 w 5"/>
                <a:gd name="T5" fmla="*/ 3 h 5"/>
                <a:gd name="T6" fmla="*/ 2 w 5"/>
                <a:gd name="T7" fmla="*/ 0 h 5"/>
                <a:gd name="T8" fmla="*/ 0 w 5"/>
                <a:gd name="T9" fmla="*/ 1 h 5"/>
              </a:gdLst>
              <a:ahLst/>
              <a:cxnLst>
                <a:cxn ang="0">
                  <a:pos x="T0" y="T1"/>
                </a:cxn>
                <a:cxn ang="0">
                  <a:pos x="T2" y="T3"/>
                </a:cxn>
                <a:cxn ang="0">
                  <a:pos x="T4" y="T5"/>
                </a:cxn>
                <a:cxn ang="0">
                  <a:pos x="T6" y="T7"/>
                </a:cxn>
                <a:cxn ang="0">
                  <a:pos x="T8" y="T9"/>
                </a:cxn>
              </a:cxnLst>
              <a:rect l="0" t="0" r="r" b="b"/>
              <a:pathLst>
                <a:path w="5" h="5">
                  <a:moveTo>
                    <a:pt x="0" y="1"/>
                  </a:moveTo>
                  <a:cubicBezTo>
                    <a:pt x="0" y="5"/>
                    <a:pt x="0" y="5"/>
                    <a:pt x="0" y="5"/>
                  </a:cubicBezTo>
                  <a:cubicBezTo>
                    <a:pt x="2" y="5"/>
                    <a:pt x="3" y="4"/>
                    <a:pt x="5" y="3"/>
                  </a:cubicBezTo>
                  <a:cubicBezTo>
                    <a:pt x="2" y="0"/>
                    <a:pt x="2" y="0"/>
                    <a:pt x="2" y="0"/>
                  </a:cubicBezTo>
                  <a:cubicBezTo>
                    <a:pt x="1" y="1"/>
                    <a:pt x="1" y="1"/>
                    <a:pt x="0" y="1"/>
                  </a:cubicBezTo>
                  <a:close/>
                </a:path>
              </a:pathLst>
            </a:custGeom>
            <a:solidFill>
              <a:srgbClr val="FBCBC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4" name="Freeform 3760"/>
            <p:cNvSpPr/>
            <p:nvPr/>
          </p:nvSpPr>
          <p:spPr bwMode="auto">
            <a:xfrm>
              <a:off x="5006976" y="5068888"/>
              <a:ext cx="44450" cy="34925"/>
            </a:xfrm>
            <a:custGeom>
              <a:avLst/>
              <a:gdLst>
                <a:gd name="T0" fmla="*/ 4 w 5"/>
                <a:gd name="T1" fmla="*/ 0 h 4"/>
                <a:gd name="T2" fmla="*/ 0 w 5"/>
                <a:gd name="T3" fmla="*/ 0 h 4"/>
                <a:gd name="T4" fmla="*/ 2 w 5"/>
                <a:gd name="T5" fmla="*/ 4 h 4"/>
                <a:gd name="T6" fmla="*/ 5 w 5"/>
                <a:gd name="T7" fmla="*/ 1 h 4"/>
                <a:gd name="T8" fmla="*/ 4 w 5"/>
                <a:gd name="T9" fmla="*/ 0 h 4"/>
              </a:gdLst>
              <a:ahLst/>
              <a:cxnLst>
                <a:cxn ang="0">
                  <a:pos x="T0" y="T1"/>
                </a:cxn>
                <a:cxn ang="0">
                  <a:pos x="T2" y="T3"/>
                </a:cxn>
                <a:cxn ang="0">
                  <a:pos x="T4" y="T5"/>
                </a:cxn>
                <a:cxn ang="0">
                  <a:pos x="T6" y="T7"/>
                </a:cxn>
                <a:cxn ang="0">
                  <a:pos x="T8" y="T9"/>
                </a:cxn>
              </a:cxnLst>
              <a:rect l="0" t="0" r="r" b="b"/>
              <a:pathLst>
                <a:path w="5" h="4">
                  <a:moveTo>
                    <a:pt x="4" y="0"/>
                  </a:moveTo>
                  <a:cubicBezTo>
                    <a:pt x="0" y="0"/>
                    <a:pt x="0" y="0"/>
                    <a:pt x="0" y="0"/>
                  </a:cubicBezTo>
                  <a:cubicBezTo>
                    <a:pt x="0" y="2"/>
                    <a:pt x="1" y="3"/>
                    <a:pt x="2" y="4"/>
                  </a:cubicBezTo>
                  <a:cubicBezTo>
                    <a:pt x="5" y="1"/>
                    <a:pt x="5" y="1"/>
                    <a:pt x="5" y="1"/>
                  </a:cubicBezTo>
                  <a:cubicBezTo>
                    <a:pt x="4" y="1"/>
                    <a:pt x="4" y="1"/>
                    <a:pt x="4" y="0"/>
                  </a:cubicBezTo>
                  <a:close/>
                </a:path>
              </a:pathLst>
            </a:custGeom>
            <a:solidFill>
              <a:srgbClr val="9595A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5" name="Freeform 3761"/>
            <p:cNvSpPr/>
            <p:nvPr/>
          </p:nvSpPr>
          <p:spPr bwMode="auto">
            <a:xfrm>
              <a:off x="5078414" y="5068888"/>
              <a:ext cx="34925" cy="34925"/>
            </a:xfrm>
            <a:custGeom>
              <a:avLst/>
              <a:gdLst>
                <a:gd name="T0" fmla="*/ 0 w 4"/>
                <a:gd name="T1" fmla="*/ 0 h 4"/>
                <a:gd name="T2" fmla="*/ 0 w 4"/>
                <a:gd name="T3" fmla="*/ 1 h 4"/>
                <a:gd name="T4" fmla="*/ 3 w 4"/>
                <a:gd name="T5" fmla="*/ 4 h 4"/>
                <a:gd name="T6" fmla="*/ 4 w 4"/>
                <a:gd name="T7" fmla="*/ 0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cubicBezTo>
                    <a:pt x="0" y="1"/>
                    <a:pt x="0" y="1"/>
                    <a:pt x="0" y="1"/>
                  </a:cubicBezTo>
                  <a:cubicBezTo>
                    <a:pt x="3" y="4"/>
                    <a:pt x="3" y="4"/>
                    <a:pt x="3" y="4"/>
                  </a:cubicBezTo>
                  <a:cubicBezTo>
                    <a:pt x="4" y="3"/>
                    <a:pt x="4" y="2"/>
                    <a:pt x="4" y="0"/>
                  </a:cubicBezTo>
                  <a:lnTo>
                    <a:pt x="0" y="0"/>
                  </a:lnTo>
                  <a:close/>
                </a:path>
              </a:pathLst>
            </a:custGeom>
            <a:solidFill>
              <a:srgbClr val="F47B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6" name="Freeform 3762"/>
            <p:cNvSpPr/>
            <p:nvPr/>
          </p:nvSpPr>
          <p:spPr bwMode="auto">
            <a:xfrm>
              <a:off x="5026026" y="5076825"/>
              <a:ext cx="34925" cy="44450"/>
            </a:xfrm>
            <a:custGeom>
              <a:avLst/>
              <a:gdLst>
                <a:gd name="T0" fmla="*/ 3 w 4"/>
                <a:gd name="T1" fmla="*/ 0 h 5"/>
                <a:gd name="T2" fmla="*/ 0 w 4"/>
                <a:gd name="T3" fmla="*/ 3 h 5"/>
                <a:gd name="T4" fmla="*/ 4 w 4"/>
                <a:gd name="T5" fmla="*/ 5 h 5"/>
                <a:gd name="T6" fmla="*/ 4 w 4"/>
                <a:gd name="T7" fmla="*/ 1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cubicBezTo>
                    <a:pt x="0" y="3"/>
                    <a:pt x="0" y="3"/>
                    <a:pt x="0" y="3"/>
                  </a:cubicBezTo>
                  <a:cubicBezTo>
                    <a:pt x="1" y="4"/>
                    <a:pt x="2" y="5"/>
                    <a:pt x="4" y="5"/>
                  </a:cubicBezTo>
                  <a:cubicBezTo>
                    <a:pt x="4" y="1"/>
                    <a:pt x="4" y="1"/>
                    <a:pt x="4" y="1"/>
                  </a:cubicBezTo>
                  <a:cubicBezTo>
                    <a:pt x="4" y="1"/>
                    <a:pt x="3" y="1"/>
                    <a:pt x="3" y="0"/>
                  </a:cubicBezTo>
                  <a:close/>
                </a:path>
              </a:pathLst>
            </a:custGeom>
            <a:solidFill>
              <a:srgbClr val="8CC7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7" name="Rectangle 3763"/>
            <p:cNvSpPr>
              <a:spLocks noChangeArrowheads="1"/>
            </p:cNvSpPr>
            <p:nvPr/>
          </p:nvSpPr>
          <p:spPr bwMode="auto">
            <a:xfrm>
              <a:off x="5130801" y="5016500"/>
              <a:ext cx="131763"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8" name="Rectangle 3764"/>
            <p:cNvSpPr>
              <a:spLocks noChangeArrowheads="1"/>
            </p:cNvSpPr>
            <p:nvPr/>
          </p:nvSpPr>
          <p:spPr bwMode="auto">
            <a:xfrm>
              <a:off x="5157789" y="5051425"/>
              <a:ext cx="10477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69" name="Rectangle 3765"/>
            <p:cNvSpPr>
              <a:spLocks noChangeArrowheads="1"/>
            </p:cNvSpPr>
            <p:nvPr/>
          </p:nvSpPr>
          <p:spPr bwMode="auto">
            <a:xfrm>
              <a:off x="5140326" y="5076825"/>
              <a:ext cx="122238"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0" name="Rectangle 3766"/>
            <p:cNvSpPr>
              <a:spLocks noChangeArrowheads="1"/>
            </p:cNvSpPr>
            <p:nvPr/>
          </p:nvSpPr>
          <p:spPr bwMode="auto">
            <a:xfrm>
              <a:off x="5140326" y="5095875"/>
              <a:ext cx="12223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1" name="Rectangle 3767"/>
            <p:cNvSpPr>
              <a:spLocks noChangeArrowheads="1"/>
            </p:cNvSpPr>
            <p:nvPr/>
          </p:nvSpPr>
          <p:spPr bwMode="auto">
            <a:xfrm>
              <a:off x="5140326" y="5113338"/>
              <a:ext cx="12223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2" name="Rectangle 3768"/>
            <p:cNvSpPr>
              <a:spLocks noChangeArrowheads="1"/>
            </p:cNvSpPr>
            <p:nvPr/>
          </p:nvSpPr>
          <p:spPr bwMode="auto">
            <a:xfrm>
              <a:off x="5140326" y="5130800"/>
              <a:ext cx="12223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3" name="Rectangle 3769"/>
            <p:cNvSpPr>
              <a:spLocks noChangeArrowheads="1"/>
            </p:cNvSpPr>
            <p:nvPr/>
          </p:nvSpPr>
          <p:spPr bwMode="auto">
            <a:xfrm>
              <a:off x="5140326" y="5148263"/>
              <a:ext cx="12223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4" name="Rectangle 3770"/>
            <p:cNvSpPr>
              <a:spLocks noChangeArrowheads="1"/>
            </p:cNvSpPr>
            <p:nvPr/>
          </p:nvSpPr>
          <p:spPr bwMode="auto">
            <a:xfrm>
              <a:off x="5140326" y="5165725"/>
              <a:ext cx="12223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5" name="Rectangle 3771"/>
            <p:cNvSpPr>
              <a:spLocks noChangeArrowheads="1"/>
            </p:cNvSpPr>
            <p:nvPr/>
          </p:nvSpPr>
          <p:spPr bwMode="auto">
            <a:xfrm>
              <a:off x="5130801" y="5068888"/>
              <a:ext cx="13176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6" name="Freeform 3772"/>
            <p:cNvSpPr/>
            <p:nvPr/>
          </p:nvSpPr>
          <p:spPr bwMode="auto">
            <a:xfrm>
              <a:off x="5026026" y="5192713"/>
              <a:ext cx="236538" cy="7938"/>
            </a:xfrm>
            <a:custGeom>
              <a:avLst/>
              <a:gdLst>
                <a:gd name="T0" fmla="*/ 149 w 149"/>
                <a:gd name="T1" fmla="*/ 5 h 5"/>
                <a:gd name="T2" fmla="*/ 0 w 149"/>
                <a:gd name="T3" fmla="*/ 5 h 5"/>
                <a:gd name="T4" fmla="*/ 0 w 149"/>
                <a:gd name="T5" fmla="*/ 5 h 5"/>
                <a:gd name="T6" fmla="*/ 149 w 149"/>
                <a:gd name="T7" fmla="*/ 0 h 5"/>
                <a:gd name="T8" fmla="*/ 149 w 149"/>
                <a:gd name="T9" fmla="*/ 5 h 5"/>
              </a:gdLst>
              <a:ahLst/>
              <a:cxnLst>
                <a:cxn ang="0">
                  <a:pos x="T0" y="T1"/>
                </a:cxn>
                <a:cxn ang="0">
                  <a:pos x="T2" y="T3"/>
                </a:cxn>
                <a:cxn ang="0">
                  <a:pos x="T4" y="T5"/>
                </a:cxn>
                <a:cxn ang="0">
                  <a:pos x="T6" y="T7"/>
                </a:cxn>
                <a:cxn ang="0">
                  <a:pos x="T8" y="T9"/>
                </a:cxn>
              </a:cxnLst>
              <a:rect l="0" t="0" r="r" b="b"/>
              <a:pathLst>
                <a:path w="149" h="5">
                  <a:moveTo>
                    <a:pt x="149" y="5"/>
                  </a:moveTo>
                  <a:lnTo>
                    <a:pt x="0" y="5"/>
                  </a:lnTo>
                  <a:lnTo>
                    <a:pt x="0" y="5"/>
                  </a:lnTo>
                  <a:lnTo>
                    <a:pt x="149" y="0"/>
                  </a:lnTo>
                  <a:lnTo>
                    <a:pt x="149" y="5"/>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7" name="Rectangle 3773"/>
            <p:cNvSpPr>
              <a:spLocks noChangeArrowheads="1"/>
            </p:cNvSpPr>
            <p:nvPr/>
          </p:nvSpPr>
          <p:spPr bwMode="auto">
            <a:xfrm>
              <a:off x="5006976" y="5210175"/>
              <a:ext cx="2555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8" name="Rectangle 3774"/>
            <p:cNvSpPr>
              <a:spLocks noChangeArrowheads="1"/>
            </p:cNvSpPr>
            <p:nvPr/>
          </p:nvSpPr>
          <p:spPr bwMode="auto">
            <a:xfrm>
              <a:off x="5006976" y="5227638"/>
              <a:ext cx="2555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79" name="Rectangle 3775"/>
            <p:cNvSpPr>
              <a:spLocks noChangeArrowheads="1"/>
            </p:cNvSpPr>
            <p:nvPr/>
          </p:nvSpPr>
          <p:spPr bwMode="auto">
            <a:xfrm>
              <a:off x="5006976" y="5245100"/>
              <a:ext cx="2555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0" name="Rectangle 3776"/>
            <p:cNvSpPr>
              <a:spLocks noChangeArrowheads="1"/>
            </p:cNvSpPr>
            <p:nvPr/>
          </p:nvSpPr>
          <p:spPr bwMode="auto">
            <a:xfrm>
              <a:off x="5078414" y="5262563"/>
              <a:ext cx="184150"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1" name="Rectangle 3777"/>
            <p:cNvSpPr>
              <a:spLocks noChangeArrowheads="1"/>
            </p:cNvSpPr>
            <p:nvPr/>
          </p:nvSpPr>
          <p:spPr bwMode="auto">
            <a:xfrm>
              <a:off x="5140326" y="5280025"/>
              <a:ext cx="8731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2" name="Freeform 3778"/>
            <p:cNvSpPr/>
            <p:nvPr/>
          </p:nvSpPr>
          <p:spPr bwMode="auto">
            <a:xfrm>
              <a:off x="5068889" y="4565650"/>
              <a:ext cx="238125" cy="9525"/>
            </a:xfrm>
            <a:custGeom>
              <a:avLst/>
              <a:gdLst>
                <a:gd name="T0" fmla="*/ 150 w 150"/>
                <a:gd name="T1" fmla="*/ 6 h 6"/>
                <a:gd name="T2" fmla="*/ 0 w 150"/>
                <a:gd name="T3" fmla="*/ 6 h 6"/>
                <a:gd name="T4" fmla="*/ 0 w 150"/>
                <a:gd name="T5" fmla="*/ 6 h 6"/>
                <a:gd name="T6" fmla="*/ 150 w 150"/>
                <a:gd name="T7" fmla="*/ 0 h 6"/>
                <a:gd name="T8" fmla="*/ 150 w 150"/>
                <a:gd name="T9" fmla="*/ 6 h 6"/>
              </a:gdLst>
              <a:ahLst/>
              <a:cxnLst>
                <a:cxn ang="0">
                  <a:pos x="T0" y="T1"/>
                </a:cxn>
                <a:cxn ang="0">
                  <a:pos x="T2" y="T3"/>
                </a:cxn>
                <a:cxn ang="0">
                  <a:pos x="T4" y="T5"/>
                </a:cxn>
                <a:cxn ang="0">
                  <a:pos x="T6" y="T7"/>
                </a:cxn>
                <a:cxn ang="0">
                  <a:pos x="T8" y="T9"/>
                </a:cxn>
              </a:cxnLst>
              <a:rect l="0" t="0" r="r" b="b"/>
              <a:pathLst>
                <a:path w="150" h="6">
                  <a:moveTo>
                    <a:pt x="150" y="6"/>
                  </a:moveTo>
                  <a:lnTo>
                    <a:pt x="0" y="6"/>
                  </a:lnTo>
                  <a:lnTo>
                    <a:pt x="0" y="6"/>
                  </a:lnTo>
                  <a:lnTo>
                    <a:pt x="150" y="0"/>
                  </a:lnTo>
                  <a:lnTo>
                    <a:pt x="150" y="6"/>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3" name="Rectangle 3779"/>
            <p:cNvSpPr>
              <a:spLocks noChangeArrowheads="1"/>
            </p:cNvSpPr>
            <p:nvPr/>
          </p:nvSpPr>
          <p:spPr bwMode="auto">
            <a:xfrm>
              <a:off x="5051426" y="4583113"/>
              <a:ext cx="255588"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4" name="Rectangle 3780"/>
            <p:cNvSpPr>
              <a:spLocks noChangeArrowheads="1"/>
            </p:cNvSpPr>
            <p:nvPr/>
          </p:nvSpPr>
          <p:spPr bwMode="auto">
            <a:xfrm>
              <a:off x="5051426" y="4602163"/>
              <a:ext cx="2555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5" name="Rectangle 3781"/>
            <p:cNvSpPr>
              <a:spLocks noChangeArrowheads="1"/>
            </p:cNvSpPr>
            <p:nvPr/>
          </p:nvSpPr>
          <p:spPr bwMode="auto">
            <a:xfrm>
              <a:off x="5051426" y="4619625"/>
              <a:ext cx="2555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6" name="Rectangle 3782"/>
            <p:cNvSpPr>
              <a:spLocks noChangeArrowheads="1"/>
            </p:cNvSpPr>
            <p:nvPr/>
          </p:nvSpPr>
          <p:spPr bwMode="auto">
            <a:xfrm>
              <a:off x="5122864" y="4637088"/>
              <a:ext cx="184150"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7" name="Rectangle 3783"/>
            <p:cNvSpPr>
              <a:spLocks noChangeArrowheads="1"/>
            </p:cNvSpPr>
            <p:nvPr/>
          </p:nvSpPr>
          <p:spPr bwMode="auto">
            <a:xfrm>
              <a:off x="5175251" y="4654550"/>
              <a:ext cx="9683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8" name="Rectangle 3784"/>
            <p:cNvSpPr>
              <a:spLocks noChangeArrowheads="1"/>
            </p:cNvSpPr>
            <p:nvPr/>
          </p:nvSpPr>
          <p:spPr bwMode="auto">
            <a:xfrm>
              <a:off x="5051426" y="4522788"/>
              <a:ext cx="158750" cy="3492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89" name="Freeform 3785"/>
            <p:cNvSpPr/>
            <p:nvPr/>
          </p:nvSpPr>
          <p:spPr bwMode="auto">
            <a:xfrm>
              <a:off x="5068889" y="4540250"/>
              <a:ext cx="123825" cy="0"/>
            </a:xfrm>
            <a:custGeom>
              <a:avLst/>
              <a:gdLst>
                <a:gd name="T0" fmla="*/ 0 w 78"/>
                <a:gd name="T1" fmla="*/ 78 w 78"/>
                <a:gd name="T2" fmla="*/ 0 w 78"/>
              </a:gdLst>
              <a:ahLst/>
              <a:cxnLst>
                <a:cxn ang="0">
                  <a:pos x="T0" y="0"/>
                </a:cxn>
                <a:cxn ang="0">
                  <a:pos x="T1" y="0"/>
                </a:cxn>
                <a:cxn ang="0">
                  <a:pos x="T2" y="0"/>
                </a:cxn>
              </a:cxnLst>
              <a:rect l="0" t="0" r="r" b="b"/>
              <a:pathLst>
                <a:path w="78">
                  <a:moveTo>
                    <a:pt x="0" y="0"/>
                  </a:moveTo>
                  <a:lnTo>
                    <a:pt x="78" y="0"/>
                  </a:lnTo>
                  <a:lnTo>
                    <a:pt x="0" y="0"/>
                  </a:lnTo>
                  <a:close/>
                </a:path>
              </a:pathLst>
            </a:custGeom>
            <a:solidFill>
              <a:srgbClr val="3534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0" name="Line 3786"/>
            <p:cNvSpPr>
              <a:spLocks noChangeShapeType="1"/>
            </p:cNvSpPr>
            <p:nvPr/>
          </p:nvSpPr>
          <p:spPr bwMode="auto">
            <a:xfrm>
              <a:off x="5068889" y="4540250"/>
              <a:ext cx="1238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1" name="Rectangle 3787"/>
            <p:cNvSpPr>
              <a:spLocks noChangeArrowheads="1"/>
            </p:cNvSpPr>
            <p:nvPr/>
          </p:nvSpPr>
          <p:spPr bwMode="auto">
            <a:xfrm>
              <a:off x="5068889" y="4522788"/>
              <a:ext cx="123825" cy="349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2" name="Freeform 3788"/>
            <p:cNvSpPr>
              <a:spLocks noEditPoints="1"/>
            </p:cNvSpPr>
            <p:nvPr/>
          </p:nvSpPr>
          <p:spPr bwMode="auto">
            <a:xfrm>
              <a:off x="5341939" y="4522788"/>
              <a:ext cx="150813" cy="139700"/>
            </a:xfrm>
            <a:custGeom>
              <a:avLst/>
              <a:gdLst>
                <a:gd name="T0" fmla="*/ 95 w 95"/>
                <a:gd name="T1" fmla="*/ 88 h 88"/>
                <a:gd name="T2" fmla="*/ 0 w 95"/>
                <a:gd name="T3" fmla="*/ 88 h 88"/>
                <a:gd name="T4" fmla="*/ 0 w 95"/>
                <a:gd name="T5" fmla="*/ 0 h 88"/>
                <a:gd name="T6" fmla="*/ 95 w 95"/>
                <a:gd name="T7" fmla="*/ 0 h 88"/>
                <a:gd name="T8" fmla="*/ 95 w 95"/>
                <a:gd name="T9" fmla="*/ 88 h 88"/>
                <a:gd name="T10" fmla="*/ 11 w 95"/>
                <a:gd name="T11" fmla="*/ 77 h 88"/>
                <a:gd name="T12" fmla="*/ 89 w 95"/>
                <a:gd name="T13" fmla="*/ 77 h 88"/>
                <a:gd name="T14" fmla="*/ 89 w 95"/>
                <a:gd name="T15" fmla="*/ 11 h 88"/>
                <a:gd name="T16" fmla="*/ 11 w 95"/>
                <a:gd name="T17" fmla="*/ 11 h 88"/>
                <a:gd name="T18" fmla="*/ 11 w 95"/>
                <a:gd name="T19"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8">
                  <a:moveTo>
                    <a:pt x="95" y="88"/>
                  </a:moveTo>
                  <a:lnTo>
                    <a:pt x="0" y="88"/>
                  </a:lnTo>
                  <a:lnTo>
                    <a:pt x="0" y="0"/>
                  </a:lnTo>
                  <a:lnTo>
                    <a:pt x="95" y="0"/>
                  </a:lnTo>
                  <a:lnTo>
                    <a:pt x="95" y="88"/>
                  </a:lnTo>
                  <a:close/>
                  <a:moveTo>
                    <a:pt x="11" y="77"/>
                  </a:moveTo>
                  <a:lnTo>
                    <a:pt x="89" y="77"/>
                  </a:lnTo>
                  <a:lnTo>
                    <a:pt x="89" y="11"/>
                  </a:lnTo>
                  <a:lnTo>
                    <a:pt x="11" y="11"/>
                  </a:lnTo>
                  <a:lnTo>
                    <a:pt x="11" y="77"/>
                  </a:lnTo>
                  <a:close/>
                </a:path>
              </a:pathLst>
            </a:custGeom>
            <a:solidFill>
              <a:srgbClr val="ABC4D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3" name="Freeform 3789"/>
            <p:cNvSpPr>
              <a:spLocks noEditPoints="1"/>
            </p:cNvSpPr>
            <p:nvPr/>
          </p:nvSpPr>
          <p:spPr bwMode="auto">
            <a:xfrm>
              <a:off x="5341939" y="4522788"/>
              <a:ext cx="150813" cy="139700"/>
            </a:xfrm>
            <a:custGeom>
              <a:avLst/>
              <a:gdLst>
                <a:gd name="T0" fmla="*/ 95 w 95"/>
                <a:gd name="T1" fmla="*/ 88 h 88"/>
                <a:gd name="T2" fmla="*/ 0 w 95"/>
                <a:gd name="T3" fmla="*/ 88 h 88"/>
                <a:gd name="T4" fmla="*/ 0 w 95"/>
                <a:gd name="T5" fmla="*/ 0 h 88"/>
                <a:gd name="T6" fmla="*/ 95 w 95"/>
                <a:gd name="T7" fmla="*/ 0 h 88"/>
                <a:gd name="T8" fmla="*/ 95 w 95"/>
                <a:gd name="T9" fmla="*/ 88 h 88"/>
                <a:gd name="T10" fmla="*/ 11 w 95"/>
                <a:gd name="T11" fmla="*/ 77 h 88"/>
                <a:gd name="T12" fmla="*/ 89 w 95"/>
                <a:gd name="T13" fmla="*/ 77 h 88"/>
                <a:gd name="T14" fmla="*/ 89 w 95"/>
                <a:gd name="T15" fmla="*/ 11 h 88"/>
                <a:gd name="T16" fmla="*/ 11 w 95"/>
                <a:gd name="T17" fmla="*/ 11 h 88"/>
                <a:gd name="T18" fmla="*/ 11 w 95"/>
                <a:gd name="T19"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8">
                  <a:moveTo>
                    <a:pt x="95" y="88"/>
                  </a:moveTo>
                  <a:lnTo>
                    <a:pt x="0" y="88"/>
                  </a:lnTo>
                  <a:lnTo>
                    <a:pt x="0" y="0"/>
                  </a:lnTo>
                  <a:lnTo>
                    <a:pt x="95" y="0"/>
                  </a:lnTo>
                  <a:lnTo>
                    <a:pt x="95" y="88"/>
                  </a:lnTo>
                  <a:moveTo>
                    <a:pt x="11" y="77"/>
                  </a:moveTo>
                  <a:lnTo>
                    <a:pt x="89" y="77"/>
                  </a:lnTo>
                  <a:lnTo>
                    <a:pt x="89" y="11"/>
                  </a:lnTo>
                  <a:lnTo>
                    <a:pt x="11" y="11"/>
                  </a:lnTo>
                  <a:lnTo>
                    <a:pt x="11" y="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4" name="Freeform 3790"/>
            <p:cNvSpPr/>
            <p:nvPr/>
          </p:nvSpPr>
          <p:spPr bwMode="auto">
            <a:xfrm>
              <a:off x="5368926" y="4557713"/>
              <a:ext cx="106363" cy="69850"/>
            </a:xfrm>
            <a:custGeom>
              <a:avLst/>
              <a:gdLst>
                <a:gd name="T0" fmla="*/ 4 w 12"/>
                <a:gd name="T1" fmla="*/ 6 h 8"/>
                <a:gd name="T2" fmla="*/ 12 w 12"/>
                <a:gd name="T3" fmla="*/ 0 h 8"/>
                <a:gd name="T4" fmla="*/ 4 w 12"/>
                <a:gd name="T5" fmla="*/ 8 h 8"/>
                <a:gd name="T6" fmla="*/ 0 w 12"/>
                <a:gd name="T7" fmla="*/ 5 h 8"/>
                <a:gd name="T8" fmla="*/ 0 w 12"/>
                <a:gd name="T9" fmla="*/ 4 h 8"/>
                <a:gd name="T10" fmla="*/ 0 w 12"/>
                <a:gd name="T11" fmla="*/ 4 h 8"/>
                <a:gd name="T12" fmla="*/ 2 w 12"/>
                <a:gd name="T13" fmla="*/ 4 h 8"/>
                <a:gd name="T14" fmla="*/ 4 w 12"/>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4" y="6"/>
                  </a:moveTo>
                  <a:cubicBezTo>
                    <a:pt x="12" y="0"/>
                    <a:pt x="12" y="0"/>
                    <a:pt x="12" y="0"/>
                  </a:cubicBezTo>
                  <a:cubicBezTo>
                    <a:pt x="4" y="8"/>
                    <a:pt x="4" y="8"/>
                    <a:pt x="4" y="8"/>
                  </a:cubicBezTo>
                  <a:cubicBezTo>
                    <a:pt x="0" y="5"/>
                    <a:pt x="0" y="5"/>
                    <a:pt x="0" y="5"/>
                  </a:cubicBezTo>
                  <a:cubicBezTo>
                    <a:pt x="0" y="5"/>
                    <a:pt x="0" y="4"/>
                    <a:pt x="0" y="4"/>
                  </a:cubicBezTo>
                  <a:cubicBezTo>
                    <a:pt x="0" y="4"/>
                    <a:pt x="0" y="4"/>
                    <a:pt x="0" y="4"/>
                  </a:cubicBezTo>
                  <a:cubicBezTo>
                    <a:pt x="1" y="3"/>
                    <a:pt x="2" y="3"/>
                    <a:pt x="2" y="4"/>
                  </a:cubicBezTo>
                  <a:cubicBezTo>
                    <a:pt x="4" y="6"/>
                    <a:pt x="4" y="6"/>
                    <a:pt x="4" y="6"/>
                  </a:cubicBezTo>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5" name="Freeform 3791"/>
            <p:cNvSpPr>
              <a:spLocks noEditPoints="1"/>
            </p:cNvSpPr>
            <p:nvPr/>
          </p:nvSpPr>
          <p:spPr bwMode="auto">
            <a:xfrm>
              <a:off x="5272089" y="5235575"/>
              <a:ext cx="61913" cy="53975"/>
            </a:xfrm>
            <a:custGeom>
              <a:avLst/>
              <a:gdLst>
                <a:gd name="T0" fmla="*/ 39 w 39"/>
                <a:gd name="T1" fmla="*/ 34 h 34"/>
                <a:gd name="T2" fmla="*/ 0 w 39"/>
                <a:gd name="T3" fmla="*/ 34 h 34"/>
                <a:gd name="T4" fmla="*/ 0 w 39"/>
                <a:gd name="T5" fmla="*/ 0 h 34"/>
                <a:gd name="T6" fmla="*/ 39 w 39"/>
                <a:gd name="T7" fmla="*/ 0 h 34"/>
                <a:gd name="T8" fmla="*/ 39 w 39"/>
                <a:gd name="T9" fmla="*/ 34 h 34"/>
                <a:gd name="T10" fmla="*/ 6 w 39"/>
                <a:gd name="T11" fmla="*/ 34 h 34"/>
                <a:gd name="T12" fmla="*/ 39 w 39"/>
                <a:gd name="T13" fmla="*/ 34 h 34"/>
                <a:gd name="T14" fmla="*/ 33 w 39"/>
                <a:gd name="T15" fmla="*/ 6 h 34"/>
                <a:gd name="T16" fmla="*/ 6 w 39"/>
                <a:gd name="T17" fmla="*/ 6 h 34"/>
                <a:gd name="T18" fmla="*/ 6 w 39"/>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4">
                  <a:moveTo>
                    <a:pt x="39" y="34"/>
                  </a:moveTo>
                  <a:lnTo>
                    <a:pt x="0" y="34"/>
                  </a:lnTo>
                  <a:lnTo>
                    <a:pt x="0" y="0"/>
                  </a:lnTo>
                  <a:lnTo>
                    <a:pt x="39" y="0"/>
                  </a:lnTo>
                  <a:lnTo>
                    <a:pt x="39" y="34"/>
                  </a:lnTo>
                  <a:close/>
                  <a:moveTo>
                    <a:pt x="6" y="34"/>
                  </a:moveTo>
                  <a:lnTo>
                    <a:pt x="39" y="34"/>
                  </a:lnTo>
                  <a:lnTo>
                    <a:pt x="33" y="6"/>
                  </a:lnTo>
                  <a:lnTo>
                    <a:pt x="6" y="6"/>
                  </a:lnTo>
                  <a:lnTo>
                    <a:pt x="6" y="34"/>
                  </a:lnTo>
                  <a:close/>
                </a:path>
              </a:pathLst>
            </a:custGeom>
            <a:solidFill>
              <a:srgbClr val="ABC4D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6" name="Freeform 3792"/>
            <p:cNvSpPr>
              <a:spLocks noEditPoints="1"/>
            </p:cNvSpPr>
            <p:nvPr/>
          </p:nvSpPr>
          <p:spPr bwMode="auto">
            <a:xfrm>
              <a:off x="5272089" y="5235575"/>
              <a:ext cx="61913" cy="53975"/>
            </a:xfrm>
            <a:custGeom>
              <a:avLst/>
              <a:gdLst>
                <a:gd name="T0" fmla="*/ 39 w 39"/>
                <a:gd name="T1" fmla="*/ 34 h 34"/>
                <a:gd name="T2" fmla="*/ 0 w 39"/>
                <a:gd name="T3" fmla="*/ 34 h 34"/>
                <a:gd name="T4" fmla="*/ 0 w 39"/>
                <a:gd name="T5" fmla="*/ 0 h 34"/>
                <a:gd name="T6" fmla="*/ 39 w 39"/>
                <a:gd name="T7" fmla="*/ 0 h 34"/>
                <a:gd name="T8" fmla="*/ 39 w 39"/>
                <a:gd name="T9" fmla="*/ 34 h 34"/>
                <a:gd name="T10" fmla="*/ 6 w 39"/>
                <a:gd name="T11" fmla="*/ 34 h 34"/>
                <a:gd name="T12" fmla="*/ 39 w 39"/>
                <a:gd name="T13" fmla="*/ 34 h 34"/>
                <a:gd name="T14" fmla="*/ 33 w 39"/>
                <a:gd name="T15" fmla="*/ 6 h 34"/>
                <a:gd name="T16" fmla="*/ 6 w 39"/>
                <a:gd name="T17" fmla="*/ 6 h 34"/>
                <a:gd name="T18" fmla="*/ 6 w 39"/>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4">
                  <a:moveTo>
                    <a:pt x="39" y="34"/>
                  </a:moveTo>
                  <a:lnTo>
                    <a:pt x="0" y="34"/>
                  </a:lnTo>
                  <a:lnTo>
                    <a:pt x="0" y="0"/>
                  </a:lnTo>
                  <a:lnTo>
                    <a:pt x="39" y="0"/>
                  </a:lnTo>
                  <a:lnTo>
                    <a:pt x="39" y="34"/>
                  </a:lnTo>
                  <a:moveTo>
                    <a:pt x="6" y="34"/>
                  </a:moveTo>
                  <a:lnTo>
                    <a:pt x="39" y="34"/>
                  </a:lnTo>
                  <a:lnTo>
                    <a:pt x="33" y="6"/>
                  </a:lnTo>
                  <a:lnTo>
                    <a:pt x="6" y="6"/>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7" name="Freeform 3793"/>
            <p:cNvSpPr/>
            <p:nvPr/>
          </p:nvSpPr>
          <p:spPr bwMode="auto">
            <a:xfrm>
              <a:off x="5281614" y="5253038"/>
              <a:ext cx="42863" cy="26988"/>
            </a:xfrm>
            <a:custGeom>
              <a:avLst/>
              <a:gdLst>
                <a:gd name="T0" fmla="*/ 2 w 5"/>
                <a:gd name="T1" fmla="*/ 2 h 3"/>
                <a:gd name="T2" fmla="*/ 2 w 5"/>
                <a:gd name="T3" fmla="*/ 2 h 3"/>
                <a:gd name="T4" fmla="*/ 5 w 5"/>
                <a:gd name="T5" fmla="*/ 0 h 3"/>
                <a:gd name="T6" fmla="*/ 2 w 5"/>
                <a:gd name="T7" fmla="*/ 3 h 3"/>
                <a:gd name="T8" fmla="*/ 1 w 5"/>
                <a:gd name="T9" fmla="*/ 2 h 3"/>
                <a:gd name="T10" fmla="*/ 1 w 5"/>
                <a:gd name="T11" fmla="*/ 1 h 3"/>
                <a:gd name="T12" fmla="*/ 1 w 5"/>
                <a:gd name="T13" fmla="*/ 1 h 3"/>
                <a:gd name="T14" fmla="*/ 1 w 5"/>
                <a:gd name="T15" fmla="*/ 1 h 3"/>
                <a:gd name="T16" fmla="*/ 2 w 5"/>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2" y="2"/>
                  </a:moveTo>
                  <a:cubicBezTo>
                    <a:pt x="2" y="2"/>
                    <a:pt x="2" y="2"/>
                    <a:pt x="2" y="2"/>
                  </a:cubicBezTo>
                  <a:cubicBezTo>
                    <a:pt x="5" y="0"/>
                    <a:pt x="5" y="0"/>
                    <a:pt x="5" y="0"/>
                  </a:cubicBezTo>
                  <a:cubicBezTo>
                    <a:pt x="2" y="3"/>
                    <a:pt x="2" y="3"/>
                    <a:pt x="2" y="3"/>
                  </a:cubicBezTo>
                  <a:cubicBezTo>
                    <a:pt x="1" y="2"/>
                    <a:pt x="1" y="2"/>
                    <a:pt x="1" y="2"/>
                  </a:cubicBezTo>
                  <a:cubicBezTo>
                    <a:pt x="0" y="2"/>
                    <a:pt x="0" y="1"/>
                    <a:pt x="1" y="1"/>
                  </a:cubicBezTo>
                  <a:cubicBezTo>
                    <a:pt x="1" y="1"/>
                    <a:pt x="1" y="1"/>
                    <a:pt x="1" y="1"/>
                  </a:cubicBezTo>
                  <a:cubicBezTo>
                    <a:pt x="1" y="1"/>
                    <a:pt x="1" y="1"/>
                    <a:pt x="1" y="1"/>
                  </a:cubicBezTo>
                  <a:lnTo>
                    <a:pt x="2" y="2"/>
                  </a:ln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8" name="Freeform 3794"/>
            <p:cNvSpPr>
              <a:spLocks noEditPoints="1"/>
            </p:cNvSpPr>
            <p:nvPr/>
          </p:nvSpPr>
          <p:spPr bwMode="auto">
            <a:xfrm>
              <a:off x="5078414" y="5121275"/>
              <a:ext cx="52388" cy="52388"/>
            </a:xfrm>
            <a:custGeom>
              <a:avLst/>
              <a:gdLst>
                <a:gd name="T0" fmla="*/ 33 w 33"/>
                <a:gd name="T1" fmla="*/ 28 h 33"/>
                <a:gd name="T2" fmla="*/ 0 w 33"/>
                <a:gd name="T3" fmla="*/ 33 h 33"/>
                <a:gd name="T4" fmla="*/ 0 w 33"/>
                <a:gd name="T5" fmla="*/ 0 h 33"/>
                <a:gd name="T6" fmla="*/ 33 w 33"/>
                <a:gd name="T7" fmla="*/ 0 h 33"/>
                <a:gd name="T8" fmla="*/ 33 w 33"/>
                <a:gd name="T9" fmla="*/ 28 h 33"/>
                <a:gd name="T10" fmla="*/ 0 w 33"/>
                <a:gd name="T11" fmla="*/ 28 h 33"/>
                <a:gd name="T12" fmla="*/ 33 w 33"/>
                <a:gd name="T13" fmla="*/ 28 h 33"/>
                <a:gd name="T14" fmla="*/ 33 w 33"/>
                <a:gd name="T15" fmla="*/ 0 h 33"/>
                <a:gd name="T16" fmla="*/ 0 w 33"/>
                <a:gd name="T17" fmla="*/ 0 h 33"/>
                <a:gd name="T18" fmla="*/ 0 w 33"/>
                <a:gd name="T1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33" y="28"/>
                  </a:moveTo>
                  <a:lnTo>
                    <a:pt x="0" y="33"/>
                  </a:lnTo>
                  <a:lnTo>
                    <a:pt x="0" y="0"/>
                  </a:lnTo>
                  <a:lnTo>
                    <a:pt x="33" y="0"/>
                  </a:lnTo>
                  <a:lnTo>
                    <a:pt x="33" y="28"/>
                  </a:lnTo>
                  <a:close/>
                  <a:moveTo>
                    <a:pt x="0" y="28"/>
                  </a:moveTo>
                  <a:lnTo>
                    <a:pt x="33" y="28"/>
                  </a:lnTo>
                  <a:lnTo>
                    <a:pt x="33" y="0"/>
                  </a:lnTo>
                  <a:lnTo>
                    <a:pt x="0" y="0"/>
                  </a:lnTo>
                  <a:lnTo>
                    <a:pt x="0" y="28"/>
                  </a:lnTo>
                  <a:close/>
                </a:path>
              </a:pathLst>
            </a:custGeom>
            <a:solidFill>
              <a:srgbClr val="ABC4D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799" name="Freeform 3795"/>
            <p:cNvSpPr/>
            <p:nvPr/>
          </p:nvSpPr>
          <p:spPr bwMode="auto">
            <a:xfrm>
              <a:off x="5086351" y="5130800"/>
              <a:ext cx="36513" cy="25400"/>
            </a:xfrm>
            <a:custGeom>
              <a:avLst/>
              <a:gdLst>
                <a:gd name="T0" fmla="*/ 1 w 4"/>
                <a:gd name="T1" fmla="*/ 2 h 3"/>
                <a:gd name="T2" fmla="*/ 1 w 4"/>
                <a:gd name="T3" fmla="*/ 2 h 3"/>
                <a:gd name="T4" fmla="*/ 4 w 4"/>
                <a:gd name="T5" fmla="*/ 0 h 3"/>
                <a:gd name="T6" fmla="*/ 1 w 4"/>
                <a:gd name="T7" fmla="*/ 3 h 3"/>
                <a:gd name="T8" fmla="*/ 0 w 4"/>
                <a:gd name="T9" fmla="*/ 2 h 3"/>
                <a:gd name="T10" fmla="*/ 0 w 4"/>
                <a:gd name="T11" fmla="*/ 2 h 3"/>
                <a:gd name="T12" fmla="*/ 0 w 4"/>
                <a:gd name="T13" fmla="*/ 2 h 3"/>
                <a:gd name="T14" fmla="*/ 1 w 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1" y="2"/>
                  </a:moveTo>
                  <a:cubicBezTo>
                    <a:pt x="1" y="2"/>
                    <a:pt x="1" y="2"/>
                    <a:pt x="1" y="2"/>
                  </a:cubicBezTo>
                  <a:cubicBezTo>
                    <a:pt x="4" y="0"/>
                    <a:pt x="4" y="0"/>
                    <a:pt x="4" y="0"/>
                  </a:cubicBezTo>
                  <a:cubicBezTo>
                    <a:pt x="1" y="3"/>
                    <a:pt x="1" y="3"/>
                    <a:pt x="1" y="3"/>
                  </a:cubicBezTo>
                  <a:cubicBezTo>
                    <a:pt x="0" y="2"/>
                    <a:pt x="0" y="2"/>
                    <a:pt x="0" y="2"/>
                  </a:cubicBezTo>
                  <a:cubicBezTo>
                    <a:pt x="0" y="2"/>
                    <a:pt x="0" y="2"/>
                    <a:pt x="0" y="2"/>
                  </a:cubicBezTo>
                  <a:cubicBezTo>
                    <a:pt x="0" y="2"/>
                    <a:pt x="0" y="2"/>
                    <a:pt x="0" y="2"/>
                  </a:cubicBezTo>
                  <a:cubicBezTo>
                    <a:pt x="0" y="1"/>
                    <a:pt x="0" y="1"/>
                    <a:pt x="1" y="2"/>
                  </a:cubicBez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0" name="Rectangle 3796"/>
            <p:cNvSpPr>
              <a:spLocks noChangeArrowheads="1"/>
            </p:cNvSpPr>
            <p:nvPr/>
          </p:nvSpPr>
          <p:spPr bwMode="auto">
            <a:xfrm>
              <a:off x="5289551" y="5016500"/>
              <a:ext cx="246063" cy="34925"/>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1" name="Rectangle 3797"/>
            <p:cNvSpPr>
              <a:spLocks noChangeArrowheads="1"/>
            </p:cNvSpPr>
            <p:nvPr/>
          </p:nvSpPr>
          <p:spPr bwMode="auto">
            <a:xfrm>
              <a:off x="5307014" y="5068888"/>
              <a:ext cx="61913" cy="17463"/>
            </a:xfrm>
            <a:prstGeom prst="rect">
              <a:avLst/>
            </a:prstGeom>
            <a:solidFill>
              <a:srgbClr val="ABC4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2" name="Rectangle 3798"/>
            <p:cNvSpPr>
              <a:spLocks noChangeArrowheads="1"/>
            </p:cNvSpPr>
            <p:nvPr/>
          </p:nvSpPr>
          <p:spPr bwMode="auto">
            <a:xfrm>
              <a:off x="5307014" y="5103813"/>
              <a:ext cx="228600"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3" name="Freeform 3799"/>
            <p:cNvSpPr/>
            <p:nvPr/>
          </p:nvSpPr>
          <p:spPr bwMode="auto">
            <a:xfrm>
              <a:off x="5289551" y="5113338"/>
              <a:ext cx="246063" cy="17463"/>
            </a:xfrm>
            <a:custGeom>
              <a:avLst/>
              <a:gdLst>
                <a:gd name="T0" fmla="*/ 155 w 155"/>
                <a:gd name="T1" fmla="*/ 5 h 11"/>
                <a:gd name="T2" fmla="*/ 0 w 155"/>
                <a:gd name="T3" fmla="*/ 11 h 11"/>
                <a:gd name="T4" fmla="*/ 0 w 155"/>
                <a:gd name="T5" fmla="*/ 5 h 11"/>
                <a:gd name="T6" fmla="*/ 155 w 155"/>
                <a:gd name="T7" fmla="*/ 0 h 11"/>
                <a:gd name="T8" fmla="*/ 155 w 155"/>
                <a:gd name="T9" fmla="*/ 5 h 11"/>
              </a:gdLst>
              <a:ahLst/>
              <a:cxnLst>
                <a:cxn ang="0">
                  <a:pos x="T0" y="T1"/>
                </a:cxn>
                <a:cxn ang="0">
                  <a:pos x="T2" y="T3"/>
                </a:cxn>
                <a:cxn ang="0">
                  <a:pos x="T4" y="T5"/>
                </a:cxn>
                <a:cxn ang="0">
                  <a:pos x="T6" y="T7"/>
                </a:cxn>
                <a:cxn ang="0">
                  <a:pos x="T8" y="T9"/>
                </a:cxn>
              </a:cxnLst>
              <a:rect l="0" t="0" r="r" b="b"/>
              <a:pathLst>
                <a:path w="155" h="11">
                  <a:moveTo>
                    <a:pt x="155" y="5"/>
                  </a:moveTo>
                  <a:lnTo>
                    <a:pt x="0" y="11"/>
                  </a:lnTo>
                  <a:lnTo>
                    <a:pt x="0" y="5"/>
                  </a:lnTo>
                  <a:lnTo>
                    <a:pt x="155" y="0"/>
                  </a:lnTo>
                  <a:lnTo>
                    <a:pt x="155" y="5"/>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4" name="Freeform 3800"/>
            <p:cNvSpPr/>
            <p:nvPr/>
          </p:nvSpPr>
          <p:spPr bwMode="auto">
            <a:xfrm>
              <a:off x="5289551" y="5130800"/>
              <a:ext cx="246063" cy="17463"/>
            </a:xfrm>
            <a:custGeom>
              <a:avLst/>
              <a:gdLst>
                <a:gd name="T0" fmla="*/ 155 w 155"/>
                <a:gd name="T1" fmla="*/ 5 h 11"/>
                <a:gd name="T2" fmla="*/ 0 w 155"/>
                <a:gd name="T3" fmla="*/ 11 h 11"/>
                <a:gd name="T4" fmla="*/ 0 w 155"/>
                <a:gd name="T5" fmla="*/ 5 h 11"/>
                <a:gd name="T6" fmla="*/ 155 w 155"/>
                <a:gd name="T7" fmla="*/ 0 h 11"/>
                <a:gd name="T8" fmla="*/ 155 w 155"/>
                <a:gd name="T9" fmla="*/ 5 h 11"/>
              </a:gdLst>
              <a:ahLst/>
              <a:cxnLst>
                <a:cxn ang="0">
                  <a:pos x="T0" y="T1"/>
                </a:cxn>
                <a:cxn ang="0">
                  <a:pos x="T2" y="T3"/>
                </a:cxn>
                <a:cxn ang="0">
                  <a:pos x="T4" y="T5"/>
                </a:cxn>
                <a:cxn ang="0">
                  <a:pos x="T6" y="T7"/>
                </a:cxn>
                <a:cxn ang="0">
                  <a:pos x="T8" y="T9"/>
                </a:cxn>
              </a:cxnLst>
              <a:rect l="0" t="0" r="r" b="b"/>
              <a:pathLst>
                <a:path w="155" h="11">
                  <a:moveTo>
                    <a:pt x="155" y="5"/>
                  </a:moveTo>
                  <a:lnTo>
                    <a:pt x="0" y="11"/>
                  </a:lnTo>
                  <a:lnTo>
                    <a:pt x="0" y="5"/>
                  </a:lnTo>
                  <a:lnTo>
                    <a:pt x="155" y="0"/>
                  </a:lnTo>
                  <a:lnTo>
                    <a:pt x="155" y="5"/>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5" name="Freeform 3801"/>
            <p:cNvSpPr/>
            <p:nvPr/>
          </p:nvSpPr>
          <p:spPr bwMode="auto">
            <a:xfrm>
              <a:off x="5289551" y="5130800"/>
              <a:ext cx="246063" cy="17463"/>
            </a:xfrm>
            <a:custGeom>
              <a:avLst/>
              <a:gdLst>
                <a:gd name="T0" fmla="*/ 155 w 155"/>
                <a:gd name="T1" fmla="*/ 5 h 11"/>
                <a:gd name="T2" fmla="*/ 0 w 155"/>
                <a:gd name="T3" fmla="*/ 11 h 11"/>
                <a:gd name="T4" fmla="*/ 0 w 155"/>
                <a:gd name="T5" fmla="*/ 5 h 11"/>
                <a:gd name="T6" fmla="*/ 155 w 155"/>
                <a:gd name="T7" fmla="*/ 0 h 11"/>
                <a:gd name="T8" fmla="*/ 155 w 155"/>
                <a:gd name="T9" fmla="*/ 5 h 11"/>
              </a:gdLst>
              <a:ahLst/>
              <a:cxnLst>
                <a:cxn ang="0">
                  <a:pos x="T0" y="T1"/>
                </a:cxn>
                <a:cxn ang="0">
                  <a:pos x="T2" y="T3"/>
                </a:cxn>
                <a:cxn ang="0">
                  <a:pos x="T4" y="T5"/>
                </a:cxn>
                <a:cxn ang="0">
                  <a:pos x="T6" y="T7"/>
                </a:cxn>
                <a:cxn ang="0">
                  <a:pos x="T8" y="T9"/>
                </a:cxn>
              </a:cxnLst>
              <a:rect l="0" t="0" r="r" b="b"/>
              <a:pathLst>
                <a:path w="155" h="11">
                  <a:moveTo>
                    <a:pt x="155" y="5"/>
                  </a:moveTo>
                  <a:lnTo>
                    <a:pt x="0" y="11"/>
                  </a:lnTo>
                  <a:lnTo>
                    <a:pt x="0" y="5"/>
                  </a:lnTo>
                  <a:lnTo>
                    <a:pt x="155" y="0"/>
                  </a:lnTo>
                  <a:lnTo>
                    <a:pt x="15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6" name="Freeform 3802"/>
            <p:cNvSpPr/>
            <p:nvPr/>
          </p:nvSpPr>
          <p:spPr bwMode="auto">
            <a:xfrm>
              <a:off x="5289551" y="5148263"/>
              <a:ext cx="238125" cy="17463"/>
            </a:xfrm>
            <a:custGeom>
              <a:avLst/>
              <a:gdLst>
                <a:gd name="T0" fmla="*/ 150 w 150"/>
                <a:gd name="T1" fmla="*/ 5 h 11"/>
                <a:gd name="T2" fmla="*/ 0 w 150"/>
                <a:gd name="T3" fmla="*/ 11 h 11"/>
                <a:gd name="T4" fmla="*/ 0 w 150"/>
                <a:gd name="T5" fmla="*/ 5 h 11"/>
                <a:gd name="T6" fmla="*/ 150 w 150"/>
                <a:gd name="T7" fmla="*/ 0 h 11"/>
                <a:gd name="T8" fmla="*/ 150 w 150"/>
                <a:gd name="T9" fmla="*/ 5 h 11"/>
              </a:gdLst>
              <a:ahLst/>
              <a:cxnLst>
                <a:cxn ang="0">
                  <a:pos x="T0" y="T1"/>
                </a:cxn>
                <a:cxn ang="0">
                  <a:pos x="T2" y="T3"/>
                </a:cxn>
                <a:cxn ang="0">
                  <a:pos x="T4" y="T5"/>
                </a:cxn>
                <a:cxn ang="0">
                  <a:pos x="T6" y="T7"/>
                </a:cxn>
                <a:cxn ang="0">
                  <a:pos x="T8" y="T9"/>
                </a:cxn>
              </a:cxnLst>
              <a:rect l="0" t="0" r="r" b="b"/>
              <a:pathLst>
                <a:path w="150" h="11">
                  <a:moveTo>
                    <a:pt x="150" y="5"/>
                  </a:moveTo>
                  <a:lnTo>
                    <a:pt x="0" y="11"/>
                  </a:lnTo>
                  <a:lnTo>
                    <a:pt x="0" y="5"/>
                  </a:lnTo>
                  <a:lnTo>
                    <a:pt x="150" y="0"/>
                  </a:lnTo>
                  <a:lnTo>
                    <a:pt x="150" y="5"/>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7" name="Freeform 3803"/>
            <p:cNvSpPr/>
            <p:nvPr/>
          </p:nvSpPr>
          <p:spPr bwMode="auto">
            <a:xfrm>
              <a:off x="5289551" y="5148263"/>
              <a:ext cx="238125" cy="17463"/>
            </a:xfrm>
            <a:custGeom>
              <a:avLst/>
              <a:gdLst>
                <a:gd name="T0" fmla="*/ 150 w 150"/>
                <a:gd name="T1" fmla="*/ 5 h 11"/>
                <a:gd name="T2" fmla="*/ 0 w 150"/>
                <a:gd name="T3" fmla="*/ 11 h 11"/>
                <a:gd name="T4" fmla="*/ 0 w 150"/>
                <a:gd name="T5" fmla="*/ 5 h 11"/>
                <a:gd name="T6" fmla="*/ 150 w 150"/>
                <a:gd name="T7" fmla="*/ 0 h 11"/>
                <a:gd name="T8" fmla="*/ 150 w 150"/>
                <a:gd name="T9" fmla="*/ 5 h 11"/>
              </a:gdLst>
              <a:ahLst/>
              <a:cxnLst>
                <a:cxn ang="0">
                  <a:pos x="T0" y="T1"/>
                </a:cxn>
                <a:cxn ang="0">
                  <a:pos x="T2" y="T3"/>
                </a:cxn>
                <a:cxn ang="0">
                  <a:pos x="T4" y="T5"/>
                </a:cxn>
                <a:cxn ang="0">
                  <a:pos x="T6" y="T7"/>
                </a:cxn>
                <a:cxn ang="0">
                  <a:pos x="T8" y="T9"/>
                </a:cxn>
              </a:cxnLst>
              <a:rect l="0" t="0" r="r" b="b"/>
              <a:pathLst>
                <a:path w="150" h="11">
                  <a:moveTo>
                    <a:pt x="150" y="5"/>
                  </a:moveTo>
                  <a:lnTo>
                    <a:pt x="0" y="11"/>
                  </a:lnTo>
                  <a:lnTo>
                    <a:pt x="0" y="5"/>
                  </a:lnTo>
                  <a:lnTo>
                    <a:pt x="150" y="0"/>
                  </a:lnTo>
                  <a:lnTo>
                    <a:pt x="15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8" name="Rectangle 3804"/>
            <p:cNvSpPr>
              <a:spLocks noChangeArrowheads="1"/>
            </p:cNvSpPr>
            <p:nvPr/>
          </p:nvSpPr>
          <p:spPr bwMode="auto">
            <a:xfrm>
              <a:off x="5307014" y="5165725"/>
              <a:ext cx="228600"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09" name="Rectangle 3805"/>
            <p:cNvSpPr>
              <a:spLocks noChangeArrowheads="1"/>
            </p:cNvSpPr>
            <p:nvPr/>
          </p:nvSpPr>
          <p:spPr bwMode="auto">
            <a:xfrm>
              <a:off x="5307014" y="5165725"/>
              <a:ext cx="22860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0" name="Rectangle 3806"/>
            <p:cNvSpPr>
              <a:spLocks noChangeArrowheads="1"/>
            </p:cNvSpPr>
            <p:nvPr/>
          </p:nvSpPr>
          <p:spPr bwMode="auto">
            <a:xfrm>
              <a:off x="5289551" y="5183188"/>
              <a:ext cx="246063"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1" name="Rectangle 3807"/>
            <p:cNvSpPr>
              <a:spLocks noChangeArrowheads="1"/>
            </p:cNvSpPr>
            <p:nvPr/>
          </p:nvSpPr>
          <p:spPr bwMode="auto">
            <a:xfrm>
              <a:off x="5289551" y="5183188"/>
              <a:ext cx="2460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2" name="Rectangle 3808"/>
            <p:cNvSpPr>
              <a:spLocks noChangeArrowheads="1"/>
            </p:cNvSpPr>
            <p:nvPr/>
          </p:nvSpPr>
          <p:spPr bwMode="auto">
            <a:xfrm>
              <a:off x="5289551" y="5200650"/>
              <a:ext cx="246063"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3" name="Rectangle 3809"/>
            <p:cNvSpPr>
              <a:spLocks noChangeArrowheads="1"/>
            </p:cNvSpPr>
            <p:nvPr/>
          </p:nvSpPr>
          <p:spPr bwMode="auto">
            <a:xfrm>
              <a:off x="5289551" y="5200650"/>
              <a:ext cx="2460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4" name="Rectangle 3810"/>
            <p:cNvSpPr>
              <a:spLocks noChangeArrowheads="1"/>
            </p:cNvSpPr>
            <p:nvPr/>
          </p:nvSpPr>
          <p:spPr bwMode="auto">
            <a:xfrm>
              <a:off x="5289551" y="5218113"/>
              <a:ext cx="246063"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5" name="Rectangle 3811"/>
            <p:cNvSpPr>
              <a:spLocks noChangeArrowheads="1"/>
            </p:cNvSpPr>
            <p:nvPr/>
          </p:nvSpPr>
          <p:spPr bwMode="auto">
            <a:xfrm>
              <a:off x="5289551" y="5218113"/>
              <a:ext cx="2460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6" name="Rectangle 3812"/>
            <p:cNvSpPr>
              <a:spLocks noChangeArrowheads="1"/>
            </p:cNvSpPr>
            <p:nvPr/>
          </p:nvSpPr>
          <p:spPr bwMode="auto">
            <a:xfrm>
              <a:off x="5341939" y="5235575"/>
              <a:ext cx="193675"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7" name="Rectangle 3813"/>
            <p:cNvSpPr>
              <a:spLocks noChangeArrowheads="1"/>
            </p:cNvSpPr>
            <p:nvPr/>
          </p:nvSpPr>
          <p:spPr bwMode="auto">
            <a:xfrm>
              <a:off x="5341939" y="5235575"/>
              <a:ext cx="193675"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8" name="Rectangle 3814"/>
            <p:cNvSpPr>
              <a:spLocks noChangeArrowheads="1"/>
            </p:cNvSpPr>
            <p:nvPr/>
          </p:nvSpPr>
          <p:spPr bwMode="auto">
            <a:xfrm>
              <a:off x="5341939" y="5253038"/>
              <a:ext cx="193675"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19" name="Rectangle 3815"/>
            <p:cNvSpPr>
              <a:spLocks noChangeArrowheads="1"/>
            </p:cNvSpPr>
            <p:nvPr/>
          </p:nvSpPr>
          <p:spPr bwMode="auto">
            <a:xfrm>
              <a:off x="5341939" y="5253038"/>
              <a:ext cx="193675"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0" name="Rectangle 3816"/>
            <p:cNvSpPr>
              <a:spLocks noChangeArrowheads="1"/>
            </p:cNvSpPr>
            <p:nvPr/>
          </p:nvSpPr>
          <p:spPr bwMode="auto">
            <a:xfrm>
              <a:off x="5341939" y="5272088"/>
              <a:ext cx="193675"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1" name="Rectangle 3817"/>
            <p:cNvSpPr>
              <a:spLocks noChangeArrowheads="1"/>
            </p:cNvSpPr>
            <p:nvPr/>
          </p:nvSpPr>
          <p:spPr bwMode="auto">
            <a:xfrm>
              <a:off x="5341939" y="5272088"/>
              <a:ext cx="19367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2" name="Rectangle 3818"/>
            <p:cNvSpPr>
              <a:spLocks noChangeArrowheads="1"/>
            </p:cNvSpPr>
            <p:nvPr/>
          </p:nvSpPr>
          <p:spPr bwMode="auto">
            <a:xfrm>
              <a:off x="5448301" y="5289550"/>
              <a:ext cx="69850" cy="7938"/>
            </a:xfrm>
            <a:prstGeom prst="rect">
              <a:avLst/>
            </a:prstGeom>
            <a:solidFill>
              <a:srgbClr val="ABC4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3" name="Rectangle 3819"/>
            <p:cNvSpPr>
              <a:spLocks noChangeArrowheads="1"/>
            </p:cNvSpPr>
            <p:nvPr/>
          </p:nvSpPr>
          <p:spPr bwMode="auto">
            <a:xfrm>
              <a:off x="5448301" y="5289550"/>
              <a:ext cx="698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4" name="Rectangle 3820"/>
            <p:cNvSpPr>
              <a:spLocks noChangeArrowheads="1"/>
            </p:cNvSpPr>
            <p:nvPr/>
          </p:nvSpPr>
          <p:spPr bwMode="auto">
            <a:xfrm>
              <a:off x="5307014" y="5024438"/>
              <a:ext cx="203200" cy="17463"/>
            </a:xfrm>
            <a:prstGeom prst="rect">
              <a:avLst/>
            </a:prstGeom>
            <a:solidFill>
              <a:srgbClr val="D1E8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5" name="Rectangle 3821"/>
            <p:cNvSpPr>
              <a:spLocks noChangeArrowheads="1"/>
            </p:cNvSpPr>
            <p:nvPr/>
          </p:nvSpPr>
          <p:spPr bwMode="auto">
            <a:xfrm>
              <a:off x="5043489" y="4672013"/>
              <a:ext cx="1588" cy="185738"/>
            </a:xfrm>
            <a:prstGeom prst="rect">
              <a:avLst/>
            </a:prstGeom>
            <a:solidFill>
              <a:srgbClr val="99DF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6" name="Rectangle 3822"/>
            <p:cNvSpPr>
              <a:spLocks noChangeArrowheads="1"/>
            </p:cNvSpPr>
            <p:nvPr/>
          </p:nvSpPr>
          <p:spPr bwMode="auto">
            <a:xfrm>
              <a:off x="5492751" y="4672013"/>
              <a:ext cx="1588" cy="185738"/>
            </a:xfrm>
            <a:prstGeom prst="rect">
              <a:avLst/>
            </a:prstGeom>
            <a:solidFill>
              <a:srgbClr val="99DF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7" name="Rectangle 3824"/>
            <p:cNvSpPr>
              <a:spLocks noChangeArrowheads="1"/>
            </p:cNvSpPr>
            <p:nvPr/>
          </p:nvSpPr>
          <p:spPr bwMode="auto">
            <a:xfrm>
              <a:off x="5492751" y="4672013"/>
              <a:ext cx="1588"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8" name="Freeform 3825"/>
            <p:cNvSpPr/>
            <p:nvPr/>
          </p:nvSpPr>
          <p:spPr bwMode="auto">
            <a:xfrm>
              <a:off x="5043488" y="4689475"/>
              <a:ext cx="449263" cy="9525"/>
            </a:xfrm>
            <a:custGeom>
              <a:avLst/>
              <a:gdLst>
                <a:gd name="T0" fmla="*/ 283 w 283"/>
                <a:gd name="T1" fmla="*/ 0 h 6"/>
                <a:gd name="T2" fmla="*/ 0 w 283"/>
                <a:gd name="T3" fmla="*/ 6 h 6"/>
                <a:gd name="T4" fmla="*/ 0 w 283"/>
                <a:gd name="T5" fmla="*/ 0 h 6"/>
                <a:gd name="T6" fmla="*/ 283 w 283"/>
                <a:gd name="T7" fmla="*/ 0 h 6"/>
                <a:gd name="T8" fmla="*/ 283 w 283"/>
                <a:gd name="T9" fmla="*/ 0 h 6"/>
              </a:gdLst>
              <a:ahLst/>
              <a:cxnLst>
                <a:cxn ang="0">
                  <a:pos x="T0" y="T1"/>
                </a:cxn>
                <a:cxn ang="0">
                  <a:pos x="T2" y="T3"/>
                </a:cxn>
                <a:cxn ang="0">
                  <a:pos x="T4" y="T5"/>
                </a:cxn>
                <a:cxn ang="0">
                  <a:pos x="T6" y="T7"/>
                </a:cxn>
                <a:cxn ang="0">
                  <a:pos x="T8" y="T9"/>
                </a:cxn>
              </a:cxnLst>
              <a:rect l="0" t="0" r="r" b="b"/>
              <a:pathLst>
                <a:path w="283" h="6">
                  <a:moveTo>
                    <a:pt x="283" y="0"/>
                  </a:moveTo>
                  <a:lnTo>
                    <a:pt x="0" y="6"/>
                  </a:lnTo>
                  <a:lnTo>
                    <a:pt x="0" y="0"/>
                  </a:lnTo>
                  <a:lnTo>
                    <a:pt x="283" y="0"/>
                  </a:lnTo>
                  <a:lnTo>
                    <a:pt x="283" y="0"/>
                  </a:lnTo>
                  <a:close/>
                </a:path>
              </a:pathLst>
            </a:custGeom>
            <a:solidFill>
              <a:srgbClr val="99DFF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29" name="Freeform 3826"/>
            <p:cNvSpPr/>
            <p:nvPr/>
          </p:nvSpPr>
          <p:spPr bwMode="auto">
            <a:xfrm>
              <a:off x="5043488" y="4689475"/>
              <a:ext cx="449263" cy="9525"/>
            </a:xfrm>
            <a:custGeom>
              <a:avLst/>
              <a:gdLst>
                <a:gd name="T0" fmla="*/ 283 w 283"/>
                <a:gd name="T1" fmla="*/ 0 h 6"/>
                <a:gd name="T2" fmla="*/ 0 w 283"/>
                <a:gd name="T3" fmla="*/ 6 h 6"/>
                <a:gd name="T4" fmla="*/ 0 w 283"/>
                <a:gd name="T5" fmla="*/ 0 h 6"/>
                <a:gd name="T6" fmla="*/ 283 w 283"/>
                <a:gd name="T7" fmla="*/ 0 h 6"/>
                <a:gd name="T8" fmla="*/ 283 w 283"/>
                <a:gd name="T9" fmla="*/ 0 h 6"/>
              </a:gdLst>
              <a:ahLst/>
              <a:cxnLst>
                <a:cxn ang="0">
                  <a:pos x="T0" y="T1"/>
                </a:cxn>
                <a:cxn ang="0">
                  <a:pos x="T2" y="T3"/>
                </a:cxn>
                <a:cxn ang="0">
                  <a:pos x="T4" y="T5"/>
                </a:cxn>
                <a:cxn ang="0">
                  <a:pos x="T6" y="T7"/>
                </a:cxn>
                <a:cxn ang="0">
                  <a:pos x="T8" y="T9"/>
                </a:cxn>
              </a:cxnLst>
              <a:rect l="0" t="0" r="r" b="b"/>
              <a:pathLst>
                <a:path w="283" h="6">
                  <a:moveTo>
                    <a:pt x="283" y="0"/>
                  </a:moveTo>
                  <a:lnTo>
                    <a:pt x="0" y="6"/>
                  </a:lnTo>
                  <a:lnTo>
                    <a:pt x="0" y="0"/>
                  </a:lnTo>
                  <a:lnTo>
                    <a:pt x="283" y="0"/>
                  </a:lnTo>
                  <a:lnTo>
                    <a:pt x="2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0" name="Rectangle 3827"/>
            <p:cNvSpPr>
              <a:spLocks noChangeArrowheads="1"/>
            </p:cNvSpPr>
            <p:nvPr/>
          </p:nvSpPr>
          <p:spPr bwMode="auto">
            <a:xfrm>
              <a:off x="5043488" y="4716463"/>
              <a:ext cx="449263" cy="1588"/>
            </a:xfrm>
            <a:prstGeom prst="rect">
              <a:avLst/>
            </a:prstGeom>
            <a:solidFill>
              <a:srgbClr val="99DF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1" name="Freeform 3828"/>
            <p:cNvSpPr/>
            <p:nvPr/>
          </p:nvSpPr>
          <p:spPr bwMode="auto">
            <a:xfrm>
              <a:off x="5043488" y="4733925"/>
              <a:ext cx="449263" cy="7938"/>
            </a:xfrm>
            <a:custGeom>
              <a:avLst/>
              <a:gdLst>
                <a:gd name="T0" fmla="*/ 283 w 283"/>
                <a:gd name="T1" fmla="*/ 5 h 5"/>
                <a:gd name="T2" fmla="*/ 0 w 283"/>
                <a:gd name="T3" fmla="*/ 5 h 5"/>
                <a:gd name="T4" fmla="*/ 0 w 283"/>
                <a:gd name="T5" fmla="*/ 5 h 5"/>
                <a:gd name="T6" fmla="*/ 283 w 283"/>
                <a:gd name="T7" fmla="*/ 0 h 5"/>
                <a:gd name="T8" fmla="*/ 283 w 283"/>
                <a:gd name="T9" fmla="*/ 5 h 5"/>
              </a:gdLst>
              <a:ahLst/>
              <a:cxnLst>
                <a:cxn ang="0">
                  <a:pos x="T0" y="T1"/>
                </a:cxn>
                <a:cxn ang="0">
                  <a:pos x="T2" y="T3"/>
                </a:cxn>
                <a:cxn ang="0">
                  <a:pos x="T4" y="T5"/>
                </a:cxn>
                <a:cxn ang="0">
                  <a:pos x="T6" y="T7"/>
                </a:cxn>
                <a:cxn ang="0">
                  <a:pos x="T8" y="T9"/>
                </a:cxn>
              </a:cxnLst>
              <a:rect l="0" t="0" r="r" b="b"/>
              <a:pathLst>
                <a:path w="283" h="5">
                  <a:moveTo>
                    <a:pt x="283" y="5"/>
                  </a:moveTo>
                  <a:lnTo>
                    <a:pt x="0" y="5"/>
                  </a:lnTo>
                  <a:lnTo>
                    <a:pt x="0" y="5"/>
                  </a:lnTo>
                  <a:lnTo>
                    <a:pt x="283" y="0"/>
                  </a:lnTo>
                  <a:lnTo>
                    <a:pt x="283" y="5"/>
                  </a:lnTo>
                  <a:close/>
                </a:path>
              </a:pathLst>
            </a:custGeom>
            <a:solidFill>
              <a:srgbClr val="99DFF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2" name="Rectangle 3829"/>
            <p:cNvSpPr>
              <a:spLocks noChangeArrowheads="1"/>
            </p:cNvSpPr>
            <p:nvPr/>
          </p:nvSpPr>
          <p:spPr bwMode="auto">
            <a:xfrm>
              <a:off x="5043488" y="4759325"/>
              <a:ext cx="449263" cy="1588"/>
            </a:xfrm>
            <a:prstGeom prst="rect">
              <a:avLst/>
            </a:prstGeom>
            <a:solidFill>
              <a:srgbClr val="99DF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3" name="Rectangle 3830"/>
            <p:cNvSpPr>
              <a:spLocks noChangeArrowheads="1"/>
            </p:cNvSpPr>
            <p:nvPr/>
          </p:nvSpPr>
          <p:spPr bwMode="auto">
            <a:xfrm>
              <a:off x="5043488" y="4786313"/>
              <a:ext cx="449263" cy="1588"/>
            </a:xfrm>
            <a:prstGeom prst="rect">
              <a:avLst/>
            </a:prstGeom>
            <a:solidFill>
              <a:srgbClr val="99DF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4" name="Freeform 3831"/>
            <p:cNvSpPr/>
            <p:nvPr/>
          </p:nvSpPr>
          <p:spPr bwMode="auto">
            <a:xfrm>
              <a:off x="5043488" y="4803775"/>
              <a:ext cx="449263" cy="9525"/>
            </a:xfrm>
            <a:custGeom>
              <a:avLst/>
              <a:gdLst>
                <a:gd name="T0" fmla="*/ 283 w 283"/>
                <a:gd name="T1" fmla="*/ 0 h 6"/>
                <a:gd name="T2" fmla="*/ 0 w 283"/>
                <a:gd name="T3" fmla="*/ 6 h 6"/>
                <a:gd name="T4" fmla="*/ 0 w 283"/>
                <a:gd name="T5" fmla="*/ 0 h 6"/>
                <a:gd name="T6" fmla="*/ 283 w 283"/>
                <a:gd name="T7" fmla="*/ 0 h 6"/>
                <a:gd name="T8" fmla="*/ 283 w 283"/>
                <a:gd name="T9" fmla="*/ 0 h 6"/>
              </a:gdLst>
              <a:ahLst/>
              <a:cxnLst>
                <a:cxn ang="0">
                  <a:pos x="T0" y="T1"/>
                </a:cxn>
                <a:cxn ang="0">
                  <a:pos x="T2" y="T3"/>
                </a:cxn>
                <a:cxn ang="0">
                  <a:pos x="T4" y="T5"/>
                </a:cxn>
                <a:cxn ang="0">
                  <a:pos x="T6" y="T7"/>
                </a:cxn>
                <a:cxn ang="0">
                  <a:pos x="T8" y="T9"/>
                </a:cxn>
              </a:cxnLst>
              <a:rect l="0" t="0" r="r" b="b"/>
              <a:pathLst>
                <a:path w="283" h="6">
                  <a:moveTo>
                    <a:pt x="283" y="0"/>
                  </a:moveTo>
                  <a:lnTo>
                    <a:pt x="0" y="6"/>
                  </a:lnTo>
                  <a:lnTo>
                    <a:pt x="0" y="0"/>
                  </a:lnTo>
                  <a:lnTo>
                    <a:pt x="283" y="0"/>
                  </a:lnTo>
                  <a:lnTo>
                    <a:pt x="283" y="0"/>
                  </a:lnTo>
                  <a:close/>
                </a:path>
              </a:pathLst>
            </a:custGeom>
            <a:solidFill>
              <a:srgbClr val="99DFF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5" name="Rectangle 3832"/>
            <p:cNvSpPr>
              <a:spLocks noChangeArrowheads="1"/>
            </p:cNvSpPr>
            <p:nvPr/>
          </p:nvSpPr>
          <p:spPr bwMode="auto">
            <a:xfrm>
              <a:off x="5043488" y="4830763"/>
              <a:ext cx="449263" cy="1588"/>
            </a:xfrm>
            <a:prstGeom prst="rect">
              <a:avLst/>
            </a:prstGeom>
            <a:solidFill>
              <a:srgbClr val="99DF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6" name="Freeform 3833"/>
            <p:cNvSpPr/>
            <p:nvPr/>
          </p:nvSpPr>
          <p:spPr bwMode="auto">
            <a:xfrm>
              <a:off x="5043488" y="4689475"/>
              <a:ext cx="449263" cy="141288"/>
            </a:xfrm>
            <a:custGeom>
              <a:avLst/>
              <a:gdLst>
                <a:gd name="T0" fmla="*/ 5 w 283"/>
                <a:gd name="T1" fmla="*/ 89 h 89"/>
                <a:gd name="T2" fmla="*/ 0 w 283"/>
                <a:gd name="T3" fmla="*/ 89 h 89"/>
                <a:gd name="T4" fmla="*/ 22 w 283"/>
                <a:gd name="T5" fmla="*/ 72 h 89"/>
                <a:gd name="T6" fmla="*/ 50 w 283"/>
                <a:gd name="T7" fmla="*/ 44 h 89"/>
                <a:gd name="T8" fmla="*/ 72 w 283"/>
                <a:gd name="T9" fmla="*/ 61 h 89"/>
                <a:gd name="T10" fmla="*/ 94 w 283"/>
                <a:gd name="T11" fmla="*/ 33 h 89"/>
                <a:gd name="T12" fmla="*/ 116 w 283"/>
                <a:gd name="T13" fmla="*/ 17 h 89"/>
                <a:gd name="T14" fmla="*/ 166 w 283"/>
                <a:gd name="T15" fmla="*/ 0 h 89"/>
                <a:gd name="T16" fmla="*/ 188 w 283"/>
                <a:gd name="T17" fmla="*/ 0 h 89"/>
                <a:gd name="T18" fmla="*/ 216 w 283"/>
                <a:gd name="T19" fmla="*/ 17 h 89"/>
                <a:gd name="T20" fmla="*/ 238 w 283"/>
                <a:gd name="T21" fmla="*/ 17 h 89"/>
                <a:gd name="T22" fmla="*/ 261 w 283"/>
                <a:gd name="T23" fmla="*/ 0 h 89"/>
                <a:gd name="T24" fmla="*/ 283 w 283"/>
                <a:gd name="T25" fmla="*/ 0 h 89"/>
                <a:gd name="T26" fmla="*/ 283 w 283"/>
                <a:gd name="T27" fmla="*/ 0 h 89"/>
                <a:gd name="T28" fmla="*/ 261 w 283"/>
                <a:gd name="T29" fmla="*/ 0 h 89"/>
                <a:gd name="T30" fmla="*/ 238 w 283"/>
                <a:gd name="T31" fmla="*/ 17 h 89"/>
                <a:gd name="T32" fmla="*/ 211 w 283"/>
                <a:gd name="T33" fmla="*/ 17 h 89"/>
                <a:gd name="T34" fmla="*/ 188 w 283"/>
                <a:gd name="T35" fmla="*/ 6 h 89"/>
                <a:gd name="T36" fmla="*/ 166 w 283"/>
                <a:gd name="T37" fmla="*/ 6 h 89"/>
                <a:gd name="T38" fmla="*/ 122 w 283"/>
                <a:gd name="T39" fmla="*/ 17 h 89"/>
                <a:gd name="T40" fmla="*/ 94 w 283"/>
                <a:gd name="T41" fmla="*/ 33 h 89"/>
                <a:gd name="T42" fmla="*/ 72 w 283"/>
                <a:gd name="T43" fmla="*/ 61 h 89"/>
                <a:gd name="T44" fmla="*/ 50 w 283"/>
                <a:gd name="T45" fmla="*/ 50 h 89"/>
                <a:gd name="T46" fmla="*/ 27 w 283"/>
                <a:gd name="T47" fmla="*/ 78 h 89"/>
                <a:gd name="T48" fmla="*/ 5 w 28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3" h="89">
                  <a:moveTo>
                    <a:pt x="5" y="89"/>
                  </a:moveTo>
                  <a:lnTo>
                    <a:pt x="0" y="89"/>
                  </a:lnTo>
                  <a:lnTo>
                    <a:pt x="22" y="72"/>
                  </a:lnTo>
                  <a:lnTo>
                    <a:pt x="50" y="44"/>
                  </a:lnTo>
                  <a:lnTo>
                    <a:pt x="72" y="61"/>
                  </a:lnTo>
                  <a:lnTo>
                    <a:pt x="94" y="33"/>
                  </a:lnTo>
                  <a:lnTo>
                    <a:pt x="116" y="17"/>
                  </a:lnTo>
                  <a:lnTo>
                    <a:pt x="166" y="0"/>
                  </a:lnTo>
                  <a:lnTo>
                    <a:pt x="188" y="0"/>
                  </a:lnTo>
                  <a:lnTo>
                    <a:pt x="216" y="17"/>
                  </a:lnTo>
                  <a:lnTo>
                    <a:pt x="238" y="17"/>
                  </a:lnTo>
                  <a:lnTo>
                    <a:pt x="261" y="0"/>
                  </a:lnTo>
                  <a:lnTo>
                    <a:pt x="283" y="0"/>
                  </a:lnTo>
                  <a:lnTo>
                    <a:pt x="283" y="0"/>
                  </a:lnTo>
                  <a:lnTo>
                    <a:pt x="261" y="0"/>
                  </a:lnTo>
                  <a:lnTo>
                    <a:pt x="238" y="17"/>
                  </a:lnTo>
                  <a:lnTo>
                    <a:pt x="211" y="17"/>
                  </a:lnTo>
                  <a:lnTo>
                    <a:pt x="188" y="6"/>
                  </a:lnTo>
                  <a:lnTo>
                    <a:pt x="166" y="6"/>
                  </a:lnTo>
                  <a:lnTo>
                    <a:pt x="122" y="17"/>
                  </a:lnTo>
                  <a:lnTo>
                    <a:pt x="94" y="33"/>
                  </a:lnTo>
                  <a:lnTo>
                    <a:pt x="72" y="61"/>
                  </a:lnTo>
                  <a:lnTo>
                    <a:pt x="50" y="50"/>
                  </a:lnTo>
                  <a:lnTo>
                    <a:pt x="27" y="78"/>
                  </a:lnTo>
                  <a:lnTo>
                    <a:pt x="5" y="89"/>
                  </a:lnTo>
                  <a:close/>
                </a:path>
              </a:pathLst>
            </a:custGeom>
            <a:solidFill>
              <a:srgbClr val="27AA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7" name="Freeform 3834"/>
            <p:cNvSpPr/>
            <p:nvPr/>
          </p:nvSpPr>
          <p:spPr bwMode="auto">
            <a:xfrm>
              <a:off x="5043488" y="4689475"/>
              <a:ext cx="449263" cy="141288"/>
            </a:xfrm>
            <a:custGeom>
              <a:avLst/>
              <a:gdLst>
                <a:gd name="T0" fmla="*/ 5 w 283"/>
                <a:gd name="T1" fmla="*/ 89 h 89"/>
                <a:gd name="T2" fmla="*/ 0 w 283"/>
                <a:gd name="T3" fmla="*/ 89 h 89"/>
                <a:gd name="T4" fmla="*/ 22 w 283"/>
                <a:gd name="T5" fmla="*/ 72 h 89"/>
                <a:gd name="T6" fmla="*/ 50 w 283"/>
                <a:gd name="T7" fmla="*/ 44 h 89"/>
                <a:gd name="T8" fmla="*/ 72 w 283"/>
                <a:gd name="T9" fmla="*/ 61 h 89"/>
                <a:gd name="T10" fmla="*/ 94 w 283"/>
                <a:gd name="T11" fmla="*/ 33 h 89"/>
                <a:gd name="T12" fmla="*/ 116 w 283"/>
                <a:gd name="T13" fmla="*/ 17 h 89"/>
                <a:gd name="T14" fmla="*/ 166 w 283"/>
                <a:gd name="T15" fmla="*/ 0 h 89"/>
                <a:gd name="T16" fmla="*/ 188 w 283"/>
                <a:gd name="T17" fmla="*/ 0 h 89"/>
                <a:gd name="T18" fmla="*/ 216 w 283"/>
                <a:gd name="T19" fmla="*/ 17 h 89"/>
                <a:gd name="T20" fmla="*/ 238 w 283"/>
                <a:gd name="T21" fmla="*/ 17 h 89"/>
                <a:gd name="T22" fmla="*/ 261 w 283"/>
                <a:gd name="T23" fmla="*/ 0 h 89"/>
                <a:gd name="T24" fmla="*/ 283 w 283"/>
                <a:gd name="T25" fmla="*/ 0 h 89"/>
                <a:gd name="T26" fmla="*/ 283 w 283"/>
                <a:gd name="T27" fmla="*/ 0 h 89"/>
                <a:gd name="T28" fmla="*/ 261 w 283"/>
                <a:gd name="T29" fmla="*/ 0 h 89"/>
                <a:gd name="T30" fmla="*/ 238 w 283"/>
                <a:gd name="T31" fmla="*/ 17 h 89"/>
                <a:gd name="T32" fmla="*/ 211 w 283"/>
                <a:gd name="T33" fmla="*/ 17 h 89"/>
                <a:gd name="T34" fmla="*/ 188 w 283"/>
                <a:gd name="T35" fmla="*/ 6 h 89"/>
                <a:gd name="T36" fmla="*/ 166 w 283"/>
                <a:gd name="T37" fmla="*/ 6 h 89"/>
                <a:gd name="T38" fmla="*/ 122 w 283"/>
                <a:gd name="T39" fmla="*/ 17 h 89"/>
                <a:gd name="T40" fmla="*/ 94 w 283"/>
                <a:gd name="T41" fmla="*/ 33 h 89"/>
                <a:gd name="T42" fmla="*/ 72 w 283"/>
                <a:gd name="T43" fmla="*/ 61 h 89"/>
                <a:gd name="T44" fmla="*/ 50 w 283"/>
                <a:gd name="T45" fmla="*/ 50 h 89"/>
                <a:gd name="T46" fmla="*/ 27 w 283"/>
                <a:gd name="T47" fmla="*/ 78 h 89"/>
                <a:gd name="T48" fmla="*/ 5 w 283"/>
                <a:gd name="T4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3" h="89">
                  <a:moveTo>
                    <a:pt x="5" y="89"/>
                  </a:moveTo>
                  <a:lnTo>
                    <a:pt x="0" y="89"/>
                  </a:lnTo>
                  <a:lnTo>
                    <a:pt x="22" y="72"/>
                  </a:lnTo>
                  <a:lnTo>
                    <a:pt x="50" y="44"/>
                  </a:lnTo>
                  <a:lnTo>
                    <a:pt x="72" y="61"/>
                  </a:lnTo>
                  <a:lnTo>
                    <a:pt x="94" y="33"/>
                  </a:lnTo>
                  <a:lnTo>
                    <a:pt x="116" y="17"/>
                  </a:lnTo>
                  <a:lnTo>
                    <a:pt x="166" y="0"/>
                  </a:lnTo>
                  <a:lnTo>
                    <a:pt x="188" y="0"/>
                  </a:lnTo>
                  <a:lnTo>
                    <a:pt x="216" y="17"/>
                  </a:lnTo>
                  <a:lnTo>
                    <a:pt x="238" y="17"/>
                  </a:lnTo>
                  <a:lnTo>
                    <a:pt x="261" y="0"/>
                  </a:lnTo>
                  <a:lnTo>
                    <a:pt x="283" y="0"/>
                  </a:lnTo>
                  <a:lnTo>
                    <a:pt x="283" y="0"/>
                  </a:lnTo>
                  <a:lnTo>
                    <a:pt x="261" y="0"/>
                  </a:lnTo>
                  <a:lnTo>
                    <a:pt x="238" y="17"/>
                  </a:lnTo>
                  <a:lnTo>
                    <a:pt x="211" y="17"/>
                  </a:lnTo>
                  <a:lnTo>
                    <a:pt x="188" y="6"/>
                  </a:lnTo>
                  <a:lnTo>
                    <a:pt x="166" y="6"/>
                  </a:lnTo>
                  <a:lnTo>
                    <a:pt x="122" y="17"/>
                  </a:lnTo>
                  <a:lnTo>
                    <a:pt x="94" y="33"/>
                  </a:lnTo>
                  <a:lnTo>
                    <a:pt x="72" y="61"/>
                  </a:lnTo>
                  <a:lnTo>
                    <a:pt x="50" y="50"/>
                  </a:lnTo>
                  <a:lnTo>
                    <a:pt x="27" y="78"/>
                  </a:lnTo>
                  <a:lnTo>
                    <a:pt x="5" y="8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8" name="Freeform 3835"/>
            <p:cNvSpPr/>
            <p:nvPr/>
          </p:nvSpPr>
          <p:spPr bwMode="auto">
            <a:xfrm>
              <a:off x="5043488" y="4689475"/>
              <a:ext cx="449263" cy="123825"/>
            </a:xfrm>
            <a:custGeom>
              <a:avLst/>
              <a:gdLst>
                <a:gd name="T0" fmla="*/ 5 w 283"/>
                <a:gd name="T1" fmla="*/ 78 h 78"/>
                <a:gd name="T2" fmla="*/ 0 w 283"/>
                <a:gd name="T3" fmla="*/ 72 h 78"/>
                <a:gd name="T4" fmla="*/ 22 w 283"/>
                <a:gd name="T5" fmla="*/ 61 h 78"/>
                <a:gd name="T6" fmla="*/ 50 w 283"/>
                <a:gd name="T7" fmla="*/ 28 h 78"/>
                <a:gd name="T8" fmla="*/ 72 w 283"/>
                <a:gd name="T9" fmla="*/ 44 h 78"/>
                <a:gd name="T10" fmla="*/ 94 w 283"/>
                <a:gd name="T11" fmla="*/ 17 h 78"/>
                <a:gd name="T12" fmla="*/ 144 w 283"/>
                <a:gd name="T13" fmla="*/ 44 h 78"/>
                <a:gd name="T14" fmla="*/ 166 w 283"/>
                <a:gd name="T15" fmla="*/ 33 h 78"/>
                <a:gd name="T16" fmla="*/ 188 w 283"/>
                <a:gd name="T17" fmla="*/ 17 h 78"/>
                <a:gd name="T18" fmla="*/ 211 w 283"/>
                <a:gd name="T19" fmla="*/ 17 h 78"/>
                <a:gd name="T20" fmla="*/ 238 w 283"/>
                <a:gd name="T21" fmla="*/ 0 h 78"/>
                <a:gd name="T22" fmla="*/ 261 w 283"/>
                <a:gd name="T23" fmla="*/ 17 h 78"/>
                <a:gd name="T24" fmla="*/ 283 w 283"/>
                <a:gd name="T25" fmla="*/ 17 h 78"/>
                <a:gd name="T26" fmla="*/ 283 w 283"/>
                <a:gd name="T27" fmla="*/ 17 h 78"/>
                <a:gd name="T28" fmla="*/ 261 w 283"/>
                <a:gd name="T29" fmla="*/ 17 h 78"/>
                <a:gd name="T30" fmla="*/ 238 w 283"/>
                <a:gd name="T31" fmla="*/ 6 h 78"/>
                <a:gd name="T32" fmla="*/ 216 w 283"/>
                <a:gd name="T33" fmla="*/ 17 h 78"/>
                <a:gd name="T34" fmla="*/ 188 w 283"/>
                <a:gd name="T35" fmla="*/ 17 h 78"/>
                <a:gd name="T36" fmla="*/ 166 w 283"/>
                <a:gd name="T37" fmla="*/ 33 h 78"/>
                <a:gd name="T38" fmla="*/ 144 w 283"/>
                <a:gd name="T39" fmla="*/ 44 h 78"/>
                <a:gd name="T40" fmla="*/ 94 w 283"/>
                <a:gd name="T41" fmla="*/ 17 h 78"/>
                <a:gd name="T42" fmla="*/ 72 w 283"/>
                <a:gd name="T43" fmla="*/ 50 h 78"/>
                <a:gd name="T44" fmla="*/ 50 w 283"/>
                <a:gd name="T45" fmla="*/ 33 h 78"/>
                <a:gd name="T46" fmla="*/ 27 w 283"/>
                <a:gd name="T47" fmla="*/ 61 h 78"/>
                <a:gd name="T48" fmla="*/ 5 w 283"/>
                <a:gd name="T4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3" h="78">
                  <a:moveTo>
                    <a:pt x="5" y="78"/>
                  </a:moveTo>
                  <a:lnTo>
                    <a:pt x="0" y="72"/>
                  </a:lnTo>
                  <a:lnTo>
                    <a:pt x="22" y="61"/>
                  </a:lnTo>
                  <a:lnTo>
                    <a:pt x="50" y="28"/>
                  </a:lnTo>
                  <a:lnTo>
                    <a:pt x="72" y="44"/>
                  </a:lnTo>
                  <a:lnTo>
                    <a:pt x="94" y="17"/>
                  </a:lnTo>
                  <a:lnTo>
                    <a:pt x="144" y="44"/>
                  </a:lnTo>
                  <a:lnTo>
                    <a:pt x="166" y="33"/>
                  </a:lnTo>
                  <a:lnTo>
                    <a:pt x="188" y="17"/>
                  </a:lnTo>
                  <a:lnTo>
                    <a:pt x="211" y="17"/>
                  </a:lnTo>
                  <a:lnTo>
                    <a:pt x="238" y="0"/>
                  </a:lnTo>
                  <a:lnTo>
                    <a:pt x="261" y="17"/>
                  </a:lnTo>
                  <a:lnTo>
                    <a:pt x="283" y="17"/>
                  </a:lnTo>
                  <a:lnTo>
                    <a:pt x="283" y="17"/>
                  </a:lnTo>
                  <a:lnTo>
                    <a:pt x="261" y="17"/>
                  </a:lnTo>
                  <a:lnTo>
                    <a:pt x="238" y="6"/>
                  </a:lnTo>
                  <a:lnTo>
                    <a:pt x="216" y="17"/>
                  </a:lnTo>
                  <a:lnTo>
                    <a:pt x="188" y="17"/>
                  </a:lnTo>
                  <a:lnTo>
                    <a:pt x="166" y="33"/>
                  </a:lnTo>
                  <a:lnTo>
                    <a:pt x="144" y="44"/>
                  </a:lnTo>
                  <a:lnTo>
                    <a:pt x="94" y="17"/>
                  </a:lnTo>
                  <a:lnTo>
                    <a:pt x="72" y="50"/>
                  </a:lnTo>
                  <a:lnTo>
                    <a:pt x="50" y="33"/>
                  </a:lnTo>
                  <a:lnTo>
                    <a:pt x="27" y="61"/>
                  </a:lnTo>
                  <a:lnTo>
                    <a:pt x="5" y="78"/>
                  </a:lnTo>
                  <a:close/>
                </a:path>
              </a:pathLst>
            </a:custGeom>
            <a:solidFill>
              <a:srgbClr val="B29E2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39" name="Freeform 3836"/>
            <p:cNvSpPr>
              <a:spLocks noEditPoints="1"/>
            </p:cNvSpPr>
            <p:nvPr/>
          </p:nvSpPr>
          <p:spPr bwMode="auto">
            <a:xfrm>
              <a:off x="5043488" y="4672013"/>
              <a:ext cx="449263" cy="185738"/>
            </a:xfrm>
            <a:custGeom>
              <a:avLst/>
              <a:gdLst>
                <a:gd name="T0" fmla="*/ 283 w 283"/>
                <a:gd name="T1" fmla="*/ 117 h 117"/>
                <a:gd name="T2" fmla="*/ 0 w 283"/>
                <a:gd name="T3" fmla="*/ 117 h 117"/>
                <a:gd name="T4" fmla="*/ 0 w 283"/>
                <a:gd name="T5" fmla="*/ 0 h 117"/>
                <a:gd name="T6" fmla="*/ 283 w 283"/>
                <a:gd name="T7" fmla="*/ 0 h 117"/>
                <a:gd name="T8" fmla="*/ 283 w 283"/>
                <a:gd name="T9" fmla="*/ 117 h 117"/>
                <a:gd name="T10" fmla="*/ 5 w 283"/>
                <a:gd name="T11" fmla="*/ 117 h 117"/>
                <a:gd name="T12" fmla="*/ 283 w 283"/>
                <a:gd name="T13" fmla="*/ 111 h 117"/>
                <a:gd name="T14" fmla="*/ 283 w 283"/>
                <a:gd name="T15" fmla="*/ 0 h 117"/>
                <a:gd name="T16" fmla="*/ 5 w 283"/>
                <a:gd name="T17" fmla="*/ 0 h 117"/>
                <a:gd name="T18" fmla="*/ 5 w 283"/>
                <a:gd name="T1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117">
                  <a:moveTo>
                    <a:pt x="283" y="117"/>
                  </a:moveTo>
                  <a:lnTo>
                    <a:pt x="0" y="117"/>
                  </a:lnTo>
                  <a:lnTo>
                    <a:pt x="0" y="0"/>
                  </a:lnTo>
                  <a:lnTo>
                    <a:pt x="283" y="0"/>
                  </a:lnTo>
                  <a:lnTo>
                    <a:pt x="283" y="117"/>
                  </a:lnTo>
                  <a:close/>
                  <a:moveTo>
                    <a:pt x="5" y="117"/>
                  </a:moveTo>
                  <a:lnTo>
                    <a:pt x="283" y="111"/>
                  </a:lnTo>
                  <a:lnTo>
                    <a:pt x="283" y="0"/>
                  </a:lnTo>
                  <a:lnTo>
                    <a:pt x="5" y="0"/>
                  </a:lnTo>
                  <a:lnTo>
                    <a:pt x="5" y="117"/>
                  </a:lnTo>
                  <a:close/>
                </a:path>
              </a:pathLst>
            </a:custGeom>
            <a:solidFill>
              <a:srgbClr val="73A7B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0" name="Freeform 3837"/>
            <p:cNvSpPr>
              <a:spLocks noEditPoints="1"/>
            </p:cNvSpPr>
            <p:nvPr/>
          </p:nvSpPr>
          <p:spPr bwMode="auto">
            <a:xfrm>
              <a:off x="5043488" y="4672013"/>
              <a:ext cx="449263" cy="185738"/>
            </a:xfrm>
            <a:custGeom>
              <a:avLst/>
              <a:gdLst>
                <a:gd name="T0" fmla="*/ 283 w 283"/>
                <a:gd name="T1" fmla="*/ 117 h 117"/>
                <a:gd name="T2" fmla="*/ 0 w 283"/>
                <a:gd name="T3" fmla="*/ 117 h 117"/>
                <a:gd name="T4" fmla="*/ 0 w 283"/>
                <a:gd name="T5" fmla="*/ 0 h 117"/>
                <a:gd name="T6" fmla="*/ 283 w 283"/>
                <a:gd name="T7" fmla="*/ 0 h 117"/>
                <a:gd name="T8" fmla="*/ 283 w 283"/>
                <a:gd name="T9" fmla="*/ 117 h 117"/>
                <a:gd name="T10" fmla="*/ 5 w 283"/>
                <a:gd name="T11" fmla="*/ 117 h 117"/>
                <a:gd name="T12" fmla="*/ 283 w 283"/>
                <a:gd name="T13" fmla="*/ 111 h 117"/>
                <a:gd name="T14" fmla="*/ 283 w 283"/>
                <a:gd name="T15" fmla="*/ 0 h 117"/>
                <a:gd name="T16" fmla="*/ 5 w 283"/>
                <a:gd name="T17" fmla="*/ 0 h 117"/>
                <a:gd name="T18" fmla="*/ 5 w 283"/>
                <a:gd name="T1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117">
                  <a:moveTo>
                    <a:pt x="283" y="117"/>
                  </a:moveTo>
                  <a:lnTo>
                    <a:pt x="0" y="117"/>
                  </a:lnTo>
                  <a:lnTo>
                    <a:pt x="0" y="0"/>
                  </a:lnTo>
                  <a:lnTo>
                    <a:pt x="283" y="0"/>
                  </a:lnTo>
                  <a:lnTo>
                    <a:pt x="283" y="117"/>
                  </a:lnTo>
                  <a:moveTo>
                    <a:pt x="5" y="117"/>
                  </a:moveTo>
                  <a:lnTo>
                    <a:pt x="283" y="111"/>
                  </a:lnTo>
                  <a:lnTo>
                    <a:pt x="283" y="0"/>
                  </a:lnTo>
                  <a:lnTo>
                    <a:pt x="5" y="0"/>
                  </a:lnTo>
                  <a:lnTo>
                    <a:pt x="5" y="1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1" name="Rectangle 3838"/>
            <p:cNvSpPr>
              <a:spLocks noChangeArrowheads="1"/>
            </p:cNvSpPr>
            <p:nvPr/>
          </p:nvSpPr>
          <p:spPr bwMode="auto">
            <a:xfrm>
              <a:off x="4999038" y="4689475"/>
              <a:ext cx="34925" cy="1588"/>
            </a:xfrm>
            <a:prstGeom prst="rect">
              <a:avLst/>
            </a:prstGeom>
            <a:solidFill>
              <a:srgbClr val="5996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2" name="Rectangle 3839"/>
            <p:cNvSpPr>
              <a:spLocks noChangeArrowheads="1"/>
            </p:cNvSpPr>
            <p:nvPr/>
          </p:nvSpPr>
          <p:spPr bwMode="auto">
            <a:xfrm>
              <a:off x="4999038" y="4706938"/>
              <a:ext cx="34925" cy="9525"/>
            </a:xfrm>
            <a:prstGeom prst="rect">
              <a:avLst/>
            </a:prstGeom>
            <a:solidFill>
              <a:srgbClr val="5996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3" name="Rectangle 3840"/>
            <p:cNvSpPr>
              <a:spLocks noChangeArrowheads="1"/>
            </p:cNvSpPr>
            <p:nvPr/>
          </p:nvSpPr>
          <p:spPr bwMode="auto">
            <a:xfrm>
              <a:off x="4999038" y="4733925"/>
              <a:ext cx="34925" cy="7938"/>
            </a:xfrm>
            <a:prstGeom prst="rect">
              <a:avLst/>
            </a:prstGeom>
            <a:solidFill>
              <a:srgbClr val="5996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4" name="Rectangle 3841"/>
            <p:cNvSpPr>
              <a:spLocks noChangeArrowheads="1"/>
            </p:cNvSpPr>
            <p:nvPr/>
          </p:nvSpPr>
          <p:spPr bwMode="auto">
            <a:xfrm>
              <a:off x="4999038" y="4759325"/>
              <a:ext cx="34925" cy="1588"/>
            </a:xfrm>
            <a:prstGeom prst="rect">
              <a:avLst/>
            </a:prstGeom>
            <a:solidFill>
              <a:srgbClr val="5996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5" name="Rectangle 3842"/>
            <p:cNvSpPr>
              <a:spLocks noChangeArrowheads="1"/>
            </p:cNvSpPr>
            <p:nvPr/>
          </p:nvSpPr>
          <p:spPr bwMode="auto">
            <a:xfrm>
              <a:off x="4999038" y="4778375"/>
              <a:ext cx="34925" cy="7938"/>
            </a:xfrm>
            <a:prstGeom prst="rect">
              <a:avLst/>
            </a:prstGeom>
            <a:solidFill>
              <a:srgbClr val="5996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6" name="Rectangle 3843"/>
            <p:cNvSpPr>
              <a:spLocks noChangeArrowheads="1"/>
            </p:cNvSpPr>
            <p:nvPr/>
          </p:nvSpPr>
          <p:spPr bwMode="auto">
            <a:xfrm>
              <a:off x="4999038" y="4803775"/>
              <a:ext cx="34925" cy="1588"/>
            </a:xfrm>
            <a:prstGeom prst="rect">
              <a:avLst/>
            </a:prstGeom>
            <a:solidFill>
              <a:srgbClr val="5996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7" name="Freeform 3844"/>
            <p:cNvSpPr/>
            <p:nvPr/>
          </p:nvSpPr>
          <p:spPr bwMode="auto">
            <a:xfrm>
              <a:off x="4999038" y="4821238"/>
              <a:ext cx="34925" cy="9525"/>
            </a:xfrm>
            <a:custGeom>
              <a:avLst/>
              <a:gdLst>
                <a:gd name="T0" fmla="*/ 22 w 22"/>
                <a:gd name="T1" fmla="*/ 0 h 6"/>
                <a:gd name="T2" fmla="*/ 0 w 22"/>
                <a:gd name="T3" fmla="*/ 6 h 6"/>
                <a:gd name="T4" fmla="*/ 0 w 22"/>
                <a:gd name="T5" fmla="*/ 6 h 6"/>
                <a:gd name="T6" fmla="*/ 22 w 22"/>
                <a:gd name="T7" fmla="*/ 6 h 6"/>
                <a:gd name="T8" fmla="*/ 22 w 22"/>
                <a:gd name="T9" fmla="*/ 0 h 6"/>
              </a:gdLst>
              <a:ahLst/>
              <a:cxnLst>
                <a:cxn ang="0">
                  <a:pos x="T0" y="T1"/>
                </a:cxn>
                <a:cxn ang="0">
                  <a:pos x="T2" y="T3"/>
                </a:cxn>
                <a:cxn ang="0">
                  <a:pos x="T4" y="T5"/>
                </a:cxn>
                <a:cxn ang="0">
                  <a:pos x="T6" y="T7"/>
                </a:cxn>
                <a:cxn ang="0">
                  <a:pos x="T8" y="T9"/>
                </a:cxn>
              </a:cxnLst>
              <a:rect l="0" t="0" r="r" b="b"/>
              <a:pathLst>
                <a:path w="22" h="6">
                  <a:moveTo>
                    <a:pt x="22" y="0"/>
                  </a:moveTo>
                  <a:lnTo>
                    <a:pt x="0" y="6"/>
                  </a:lnTo>
                  <a:lnTo>
                    <a:pt x="0" y="6"/>
                  </a:lnTo>
                  <a:lnTo>
                    <a:pt x="22" y="6"/>
                  </a:lnTo>
                  <a:lnTo>
                    <a:pt x="22" y="0"/>
                  </a:lnTo>
                  <a:close/>
                </a:path>
              </a:pathLst>
            </a:custGeom>
            <a:solidFill>
              <a:srgbClr val="5996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8" name="Rectangle 3845"/>
            <p:cNvSpPr>
              <a:spLocks noChangeArrowheads="1"/>
            </p:cNvSpPr>
            <p:nvPr/>
          </p:nvSpPr>
          <p:spPr bwMode="auto">
            <a:xfrm>
              <a:off x="4999038" y="4848225"/>
              <a:ext cx="34925" cy="9525"/>
            </a:xfrm>
            <a:prstGeom prst="rect">
              <a:avLst/>
            </a:prstGeom>
            <a:solidFill>
              <a:srgbClr val="5996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49" name="Rectangle 3846"/>
            <p:cNvSpPr>
              <a:spLocks noChangeArrowheads="1"/>
            </p:cNvSpPr>
            <p:nvPr/>
          </p:nvSpPr>
          <p:spPr bwMode="auto">
            <a:xfrm>
              <a:off x="5051426" y="4857750"/>
              <a:ext cx="9525"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0" name="Rectangle 3847"/>
            <p:cNvSpPr>
              <a:spLocks noChangeArrowheads="1"/>
            </p:cNvSpPr>
            <p:nvPr/>
          </p:nvSpPr>
          <p:spPr bwMode="auto">
            <a:xfrm>
              <a:off x="5086351" y="4857750"/>
              <a:ext cx="9525"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1" name="Rectangle 3848"/>
            <p:cNvSpPr>
              <a:spLocks noChangeArrowheads="1"/>
            </p:cNvSpPr>
            <p:nvPr/>
          </p:nvSpPr>
          <p:spPr bwMode="auto">
            <a:xfrm>
              <a:off x="5122863" y="4857750"/>
              <a:ext cx="7938"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2" name="Rectangle 3849"/>
            <p:cNvSpPr>
              <a:spLocks noChangeArrowheads="1"/>
            </p:cNvSpPr>
            <p:nvPr/>
          </p:nvSpPr>
          <p:spPr bwMode="auto">
            <a:xfrm>
              <a:off x="5157788" y="4857750"/>
              <a:ext cx="7938"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3" name="Rectangle 3850"/>
            <p:cNvSpPr>
              <a:spLocks noChangeArrowheads="1"/>
            </p:cNvSpPr>
            <p:nvPr/>
          </p:nvSpPr>
          <p:spPr bwMode="auto">
            <a:xfrm>
              <a:off x="5202238" y="4857750"/>
              <a:ext cx="7938"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4" name="Rectangle 3851"/>
            <p:cNvSpPr>
              <a:spLocks noChangeArrowheads="1"/>
            </p:cNvSpPr>
            <p:nvPr/>
          </p:nvSpPr>
          <p:spPr bwMode="auto">
            <a:xfrm>
              <a:off x="5237163" y="4857750"/>
              <a:ext cx="7938"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5" name="Rectangle 3852"/>
            <p:cNvSpPr>
              <a:spLocks noChangeArrowheads="1"/>
            </p:cNvSpPr>
            <p:nvPr/>
          </p:nvSpPr>
          <p:spPr bwMode="auto">
            <a:xfrm>
              <a:off x="5272088" y="4857750"/>
              <a:ext cx="9525"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6" name="Rectangle 3853"/>
            <p:cNvSpPr>
              <a:spLocks noChangeArrowheads="1"/>
            </p:cNvSpPr>
            <p:nvPr/>
          </p:nvSpPr>
          <p:spPr bwMode="auto">
            <a:xfrm>
              <a:off x="5307013" y="4857750"/>
              <a:ext cx="9525"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7" name="Freeform 3854"/>
            <p:cNvSpPr/>
            <p:nvPr/>
          </p:nvSpPr>
          <p:spPr bwMode="auto">
            <a:xfrm>
              <a:off x="5341938" y="4857750"/>
              <a:ext cx="9525" cy="25400"/>
            </a:xfrm>
            <a:custGeom>
              <a:avLst/>
              <a:gdLst>
                <a:gd name="T0" fmla="*/ 6 w 6"/>
                <a:gd name="T1" fmla="*/ 16 h 16"/>
                <a:gd name="T2" fmla="*/ 6 w 6"/>
                <a:gd name="T3" fmla="*/ 0 h 16"/>
                <a:gd name="T4" fmla="*/ 0 w 6"/>
                <a:gd name="T5" fmla="*/ 0 h 16"/>
                <a:gd name="T6" fmla="*/ 6 w 6"/>
                <a:gd name="T7" fmla="*/ 16 h 16"/>
                <a:gd name="T8" fmla="*/ 6 w 6"/>
                <a:gd name="T9" fmla="*/ 16 h 16"/>
              </a:gdLst>
              <a:ahLst/>
              <a:cxnLst>
                <a:cxn ang="0">
                  <a:pos x="T0" y="T1"/>
                </a:cxn>
                <a:cxn ang="0">
                  <a:pos x="T2" y="T3"/>
                </a:cxn>
                <a:cxn ang="0">
                  <a:pos x="T4" y="T5"/>
                </a:cxn>
                <a:cxn ang="0">
                  <a:pos x="T6" y="T7"/>
                </a:cxn>
                <a:cxn ang="0">
                  <a:pos x="T8" y="T9"/>
                </a:cxn>
              </a:cxnLst>
              <a:rect l="0" t="0" r="r" b="b"/>
              <a:pathLst>
                <a:path w="6" h="16">
                  <a:moveTo>
                    <a:pt x="6" y="16"/>
                  </a:moveTo>
                  <a:lnTo>
                    <a:pt x="6" y="0"/>
                  </a:lnTo>
                  <a:lnTo>
                    <a:pt x="0" y="0"/>
                  </a:lnTo>
                  <a:lnTo>
                    <a:pt x="6" y="16"/>
                  </a:lnTo>
                  <a:lnTo>
                    <a:pt x="6" y="16"/>
                  </a:lnTo>
                  <a:close/>
                </a:path>
              </a:pathLst>
            </a:custGeom>
            <a:solidFill>
              <a:srgbClr val="73A7B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8" name="Rectangle 3855"/>
            <p:cNvSpPr>
              <a:spLocks noChangeArrowheads="1"/>
            </p:cNvSpPr>
            <p:nvPr/>
          </p:nvSpPr>
          <p:spPr bwMode="auto">
            <a:xfrm>
              <a:off x="5386388" y="4857750"/>
              <a:ext cx="9525"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59" name="Rectangle 3856"/>
            <p:cNvSpPr>
              <a:spLocks noChangeArrowheads="1"/>
            </p:cNvSpPr>
            <p:nvPr/>
          </p:nvSpPr>
          <p:spPr bwMode="auto">
            <a:xfrm>
              <a:off x="5421313" y="4857750"/>
              <a:ext cx="9525"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0" name="Rectangle 3857"/>
            <p:cNvSpPr>
              <a:spLocks noChangeArrowheads="1"/>
            </p:cNvSpPr>
            <p:nvPr/>
          </p:nvSpPr>
          <p:spPr bwMode="auto">
            <a:xfrm>
              <a:off x="5457826" y="4857750"/>
              <a:ext cx="7938" cy="25400"/>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1" name="Rectangle 3858"/>
            <p:cNvSpPr>
              <a:spLocks noChangeArrowheads="1"/>
            </p:cNvSpPr>
            <p:nvPr/>
          </p:nvSpPr>
          <p:spPr bwMode="auto">
            <a:xfrm>
              <a:off x="5051426" y="4900613"/>
              <a:ext cx="220663" cy="9525"/>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2" name="Rectangle 3859"/>
            <p:cNvSpPr>
              <a:spLocks noChangeArrowheads="1"/>
            </p:cNvSpPr>
            <p:nvPr/>
          </p:nvSpPr>
          <p:spPr bwMode="auto">
            <a:xfrm>
              <a:off x="5095876" y="4918075"/>
              <a:ext cx="396875" cy="9525"/>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3" name="Rectangle 3860"/>
            <p:cNvSpPr>
              <a:spLocks noChangeArrowheads="1"/>
            </p:cNvSpPr>
            <p:nvPr/>
          </p:nvSpPr>
          <p:spPr bwMode="auto">
            <a:xfrm>
              <a:off x="5051426" y="4927600"/>
              <a:ext cx="441325" cy="9525"/>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4" name="Rectangle 3861"/>
            <p:cNvSpPr>
              <a:spLocks noChangeArrowheads="1"/>
            </p:cNvSpPr>
            <p:nvPr/>
          </p:nvSpPr>
          <p:spPr bwMode="auto">
            <a:xfrm>
              <a:off x="5051426" y="4937125"/>
              <a:ext cx="441325" cy="7938"/>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5" name="Rectangle 3862"/>
            <p:cNvSpPr>
              <a:spLocks noChangeArrowheads="1"/>
            </p:cNvSpPr>
            <p:nvPr/>
          </p:nvSpPr>
          <p:spPr bwMode="auto">
            <a:xfrm>
              <a:off x="5051426" y="4945063"/>
              <a:ext cx="441325" cy="9525"/>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6" name="Rectangle 3863"/>
            <p:cNvSpPr>
              <a:spLocks noChangeArrowheads="1"/>
            </p:cNvSpPr>
            <p:nvPr/>
          </p:nvSpPr>
          <p:spPr bwMode="auto">
            <a:xfrm>
              <a:off x="5051426" y="4954588"/>
              <a:ext cx="387350" cy="7938"/>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7" name="Rectangle 3864"/>
            <p:cNvSpPr>
              <a:spLocks noChangeArrowheads="1"/>
            </p:cNvSpPr>
            <p:nvPr/>
          </p:nvSpPr>
          <p:spPr bwMode="auto">
            <a:xfrm>
              <a:off x="5095876" y="4962525"/>
              <a:ext cx="396875" cy="9525"/>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68" name="Rectangle 3865"/>
            <p:cNvSpPr>
              <a:spLocks noChangeArrowheads="1"/>
            </p:cNvSpPr>
            <p:nvPr/>
          </p:nvSpPr>
          <p:spPr bwMode="auto">
            <a:xfrm>
              <a:off x="5051426" y="4972050"/>
              <a:ext cx="441325" cy="7938"/>
            </a:xfrm>
            <a:prstGeom prst="rect">
              <a:avLst/>
            </a:prstGeom>
            <a:solidFill>
              <a:srgbClr val="73A7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3869" name="Picture 386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202238" y="5518150"/>
              <a:ext cx="42863"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0" name="Picture 3867"/>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05401" y="5227638"/>
              <a:ext cx="5715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1" name="Picture 386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89588" y="5218113"/>
              <a:ext cx="96838"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2" name="Picture 3869"/>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589588" y="5121275"/>
              <a:ext cx="11430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3" name="Picture 3870"/>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202238" y="5086350"/>
              <a:ext cx="412750"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4" name="Picture 387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227638" y="5095875"/>
              <a:ext cx="361950"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5" name="Picture 3872"/>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307013" y="5272088"/>
              <a:ext cx="26988"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6" name="Picture 3873"/>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299076" y="5262563"/>
              <a:ext cx="42863"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7" name="Picture 3874"/>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5510213" y="5113338"/>
              <a:ext cx="34925"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8" name="Picture 3875"/>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483226" y="5130800"/>
              <a:ext cx="44450"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79" name="Picture 3876"/>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5457826" y="5148263"/>
              <a:ext cx="87313"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0" name="Picture 3877"/>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5438776" y="5165725"/>
              <a:ext cx="115888"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1" name="Picture 3878"/>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5413376" y="5183188"/>
              <a:ext cx="131763"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2" name="Picture 3879"/>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5386388" y="5200650"/>
              <a:ext cx="158750"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3" name="Picture 3880"/>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359401" y="5218113"/>
              <a:ext cx="185738"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4" name="Picture 3881"/>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5341938" y="5235575"/>
              <a:ext cx="212725" cy="3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5" name="Picture 3882"/>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5324476" y="5253038"/>
              <a:ext cx="220663" cy="3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86" name="Picture 3883"/>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5430838" y="5272088"/>
              <a:ext cx="96838"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7" name="Freeform 3884"/>
            <p:cNvSpPr/>
            <p:nvPr/>
          </p:nvSpPr>
          <p:spPr bwMode="auto">
            <a:xfrm>
              <a:off x="5192713" y="5307013"/>
              <a:ext cx="69850" cy="61913"/>
            </a:xfrm>
            <a:custGeom>
              <a:avLst/>
              <a:gdLst>
                <a:gd name="T0" fmla="*/ 44 w 44"/>
                <a:gd name="T1" fmla="*/ 16 h 39"/>
                <a:gd name="T2" fmla="*/ 11 w 44"/>
                <a:gd name="T3" fmla="*/ 39 h 39"/>
                <a:gd name="T4" fmla="*/ 0 w 44"/>
                <a:gd name="T5" fmla="*/ 28 h 39"/>
                <a:gd name="T6" fmla="*/ 33 w 44"/>
                <a:gd name="T7" fmla="*/ 0 h 39"/>
                <a:gd name="T8" fmla="*/ 44 w 44"/>
                <a:gd name="T9" fmla="*/ 16 h 39"/>
              </a:gdLst>
              <a:ahLst/>
              <a:cxnLst>
                <a:cxn ang="0">
                  <a:pos x="T0" y="T1"/>
                </a:cxn>
                <a:cxn ang="0">
                  <a:pos x="T2" y="T3"/>
                </a:cxn>
                <a:cxn ang="0">
                  <a:pos x="T4" y="T5"/>
                </a:cxn>
                <a:cxn ang="0">
                  <a:pos x="T6" y="T7"/>
                </a:cxn>
                <a:cxn ang="0">
                  <a:pos x="T8" y="T9"/>
                </a:cxn>
              </a:cxnLst>
              <a:rect l="0" t="0" r="r" b="b"/>
              <a:pathLst>
                <a:path w="44" h="39">
                  <a:moveTo>
                    <a:pt x="44" y="16"/>
                  </a:moveTo>
                  <a:lnTo>
                    <a:pt x="11" y="39"/>
                  </a:lnTo>
                  <a:lnTo>
                    <a:pt x="0" y="28"/>
                  </a:lnTo>
                  <a:lnTo>
                    <a:pt x="33" y="0"/>
                  </a:lnTo>
                  <a:lnTo>
                    <a:pt x="44" y="16"/>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88" name="Freeform 3885"/>
            <p:cNvSpPr/>
            <p:nvPr/>
          </p:nvSpPr>
          <p:spPr bwMode="auto">
            <a:xfrm>
              <a:off x="5245101" y="5103813"/>
              <a:ext cx="327025" cy="228600"/>
            </a:xfrm>
            <a:custGeom>
              <a:avLst/>
              <a:gdLst>
                <a:gd name="T0" fmla="*/ 37 w 37"/>
                <a:gd name="T1" fmla="*/ 0 h 26"/>
                <a:gd name="T2" fmla="*/ 2 w 37"/>
                <a:gd name="T3" fmla="*/ 26 h 26"/>
                <a:gd name="T4" fmla="*/ 0 w 37"/>
                <a:gd name="T5" fmla="*/ 23 h 26"/>
                <a:gd name="T6" fmla="*/ 1 w 37"/>
                <a:gd name="T7" fmla="*/ 23 h 26"/>
                <a:gd name="T8" fmla="*/ 37 w 37"/>
                <a:gd name="T9" fmla="*/ 0 h 26"/>
              </a:gdLst>
              <a:ahLst/>
              <a:cxnLst>
                <a:cxn ang="0">
                  <a:pos x="T0" y="T1"/>
                </a:cxn>
                <a:cxn ang="0">
                  <a:pos x="T2" y="T3"/>
                </a:cxn>
                <a:cxn ang="0">
                  <a:pos x="T4" y="T5"/>
                </a:cxn>
                <a:cxn ang="0">
                  <a:pos x="T6" y="T7"/>
                </a:cxn>
                <a:cxn ang="0">
                  <a:pos x="T8" y="T9"/>
                </a:cxn>
              </a:cxnLst>
              <a:rect l="0" t="0" r="r" b="b"/>
              <a:pathLst>
                <a:path w="37" h="26">
                  <a:moveTo>
                    <a:pt x="37" y="0"/>
                  </a:moveTo>
                  <a:cubicBezTo>
                    <a:pt x="2" y="26"/>
                    <a:pt x="2" y="26"/>
                    <a:pt x="2" y="26"/>
                  </a:cubicBezTo>
                  <a:cubicBezTo>
                    <a:pt x="0" y="23"/>
                    <a:pt x="0" y="23"/>
                    <a:pt x="0" y="23"/>
                  </a:cubicBezTo>
                  <a:cubicBezTo>
                    <a:pt x="0" y="23"/>
                    <a:pt x="0" y="23"/>
                    <a:pt x="1" y="23"/>
                  </a:cubicBezTo>
                  <a:cubicBezTo>
                    <a:pt x="9" y="16"/>
                    <a:pt x="37" y="0"/>
                    <a:pt x="37" y="0"/>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89" name="Freeform 3886"/>
            <p:cNvSpPr/>
            <p:nvPr/>
          </p:nvSpPr>
          <p:spPr bwMode="auto">
            <a:xfrm>
              <a:off x="5245101" y="5307013"/>
              <a:ext cx="26988" cy="25400"/>
            </a:xfrm>
            <a:custGeom>
              <a:avLst/>
              <a:gdLst>
                <a:gd name="T0" fmla="*/ 3 w 3"/>
                <a:gd name="T1" fmla="*/ 2 h 3"/>
                <a:gd name="T2" fmla="*/ 2 w 3"/>
                <a:gd name="T3" fmla="*/ 3 h 3"/>
                <a:gd name="T4" fmla="*/ 0 w 3"/>
                <a:gd name="T5" fmla="*/ 0 h 3"/>
                <a:gd name="T6" fmla="*/ 1 w 3"/>
                <a:gd name="T7" fmla="*/ 0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3"/>
                    <a:pt x="2" y="3"/>
                    <a:pt x="2" y="3"/>
                  </a:cubicBezTo>
                  <a:cubicBezTo>
                    <a:pt x="0" y="0"/>
                    <a:pt x="0" y="0"/>
                    <a:pt x="0" y="0"/>
                  </a:cubicBezTo>
                  <a:cubicBezTo>
                    <a:pt x="0" y="0"/>
                    <a:pt x="0" y="0"/>
                    <a:pt x="1" y="0"/>
                  </a:cubicBezTo>
                  <a:lnTo>
                    <a:pt x="3" y="2"/>
                  </a:lnTo>
                  <a:close/>
                </a:path>
              </a:pathLst>
            </a:custGeom>
            <a:solidFill>
              <a:srgbClr val="977C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0" name="Freeform 3887"/>
            <p:cNvSpPr/>
            <p:nvPr/>
          </p:nvSpPr>
          <p:spPr bwMode="auto">
            <a:xfrm>
              <a:off x="5192713" y="5351463"/>
              <a:ext cx="17463" cy="25400"/>
            </a:xfrm>
            <a:custGeom>
              <a:avLst/>
              <a:gdLst>
                <a:gd name="T0" fmla="*/ 11 w 11"/>
                <a:gd name="T1" fmla="*/ 11 h 16"/>
                <a:gd name="T2" fmla="*/ 6 w 11"/>
                <a:gd name="T3" fmla="*/ 16 h 16"/>
                <a:gd name="T4" fmla="*/ 0 w 11"/>
                <a:gd name="T5" fmla="*/ 5 h 16"/>
                <a:gd name="T6" fmla="*/ 0 w 11"/>
                <a:gd name="T7" fmla="*/ 0 h 16"/>
                <a:gd name="T8" fmla="*/ 11 w 11"/>
                <a:gd name="T9" fmla="*/ 11 h 16"/>
              </a:gdLst>
              <a:ahLst/>
              <a:cxnLst>
                <a:cxn ang="0">
                  <a:pos x="T0" y="T1"/>
                </a:cxn>
                <a:cxn ang="0">
                  <a:pos x="T2" y="T3"/>
                </a:cxn>
                <a:cxn ang="0">
                  <a:pos x="T4" y="T5"/>
                </a:cxn>
                <a:cxn ang="0">
                  <a:pos x="T6" y="T7"/>
                </a:cxn>
                <a:cxn ang="0">
                  <a:pos x="T8" y="T9"/>
                </a:cxn>
              </a:cxnLst>
              <a:rect l="0" t="0" r="r" b="b"/>
              <a:pathLst>
                <a:path w="11" h="16">
                  <a:moveTo>
                    <a:pt x="11" y="11"/>
                  </a:moveTo>
                  <a:lnTo>
                    <a:pt x="6" y="16"/>
                  </a:lnTo>
                  <a:lnTo>
                    <a:pt x="0" y="5"/>
                  </a:lnTo>
                  <a:lnTo>
                    <a:pt x="0" y="0"/>
                  </a:lnTo>
                  <a:lnTo>
                    <a:pt x="11" y="1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1" name="Freeform 3888"/>
            <p:cNvSpPr/>
            <p:nvPr/>
          </p:nvSpPr>
          <p:spPr bwMode="auto">
            <a:xfrm>
              <a:off x="5122863" y="5359400"/>
              <a:ext cx="79375" cy="71438"/>
            </a:xfrm>
            <a:custGeom>
              <a:avLst/>
              <a:gdLst>
                <a:gd name="T0" fmla="*/ 9 w 9"/>
                <a:gd name="T1" fmla="*/ 2 h 8"/>
                <a:gd name="T2" fmla="*/ 0 w 9"/>
                <a:gd name="T3" fmla="*/ 8 h 8"/>
                <a:gd name="T4" fmla="*/ 2 w 9"/>
                <a:gd name="T5" fmla="*/ 4 h 8"/>
                <a:gd name="T6" fmla="*/ 8 w 9"/>
                <a:gd name="T7" fmla="*/ 0 h 8"/>
                <a:gd name="T8" fmla="*/ 9 w 9"/>
                <a:gd name="T9" fmla="*/ 2 h 8"/>
              </a:gdLst>
              <a:ahLst/>
              <a:cxnLst>
                <a:cxn ang="0">
                  <a:pos x="T0" y="T1"/>
                </a:cxn>
                <a:cxn ang="0">
                  <a:pos x="T2" y="T3"/>
                </a:cxn>
                <a:cxn ang="0">
                  <a:pos x="T4" y="T5"/>
                </a:cxn>
                <a:cxn ang="0">
                  <a:pos x="T6" y="T7"/>
                </a:cxn>
                <a:cxn ang="0">
                  <a:pos x="T8" y="T9"/>
                </a:cxn>
              </a:cxnLst>
              <a:rect l="0" t="0" r="r" b="b"/>
              <a:pathLst>
                <a:path w="9" h="8">
                  <a:moveTo>
                    <a:pt x="9" y="2"/>
                  </a:moveTo>
                  <a:cubicBezTo>
                    <a:pt x="0" y="8"/>
                    <a:pt x="0" y="8"/>
                    <a:pt x="0" y="8"/>
                  </a:cubicBezTo>
                  <a:cubicBezTo>
                    <a:pt x="1" y="6"/>
                    <a:pt x="1" y="6"/>
                    <a:pt x="2" y="4"/>
                  </a:cubicBezTo>
                  <a:cubicBezTo>
                    <a:pt x="4" y="3"/>
                    <a:pt x="6" y="2"/>
                    <a:pt x="8" y="0"/>
                  </a:cubicBezTo>
                  <a:lnTo>
                    <a:pt x="9" y="2"/>
                  </a:lnTo>
                  <a:close/>
                </a:path>
              </a:pathLst>
            </a:custGeom>
            <a:solidFill>
              <a:srgbClr val="B19D6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2" name="Freeform 3889"/>
            <p:cNvSpPr/>
            <p:nvPr/>
          </p:nvSpPr>
          <p:spPr bwMode="auto">
            <a:xfrm>
              <a:off x="5210176" y="5332413"/>
              <a:ext cx="71438" cy="61913"/>
            </a:xfrm>
            <a:custGeom>
              <a:avLst/>
              <a:gdLst>
                <a:gd name="T0" fmla="*/ 33 w 45"/>
                <a:gd name="T1" fmla="*/ 0 h 39"/>
                <a:gd name="T2" fmla="*/ 0 w 45"/>
                <a:gd name="T3" fmla="*/ 23 h 39"/>
                <a:gd name="T4" fmla="*/ 11 w 45"/>
                <a:gd name="T5" fmla="*/ 39 h 39"/>
                <a:gd name="T6" fmla="*/ 45 w 45"/>
                <a:gd name="T7" fmla="*/ 12 h 39"/>
                <a:gd name="T8" fmla="*/ 33 w 45"/>
                <a:gd name="T9" fmla="*/ 0 h 39"/>
              </a:gdLst>
              <a:ahLst/>
              <a:cxnLst>
                <a:cxn ang="0">
                  <a:pos x="T0" y="T1"/>
                </a:cxn>
                <a:cxn ang="0">
                  <a:pos x="T2" y="T3"/>
                </a:cxn>
                <a:cxn ang="0">
                  <a:pos x="T4" y="T5"/>
                </a:cxn>
                <a:cxn ang="0">
                  <a:pos x="T6" y="T7"/>
                </a:cxn>
                <a:cxn ang="0">
                  <a:pos x="T8" y="T9"/>
                </a:cxn>
              </a:cxnLst>
              <a:rect l="0" t="0" r="r" b="b"/>
              <a:pathLst>
                <a:path w="45" h="39">
                  <a:moveTo>
                    <a:pt x="33" y="0"/>
                  </a:moveTo>
                  <a:lnTo>
                    <a:pt x="0" y="23"/>
                  </a:lnTo>
                  <a:lnTo>
                    <a:pt x="11" y="39"/>
                  </a:lnTo>
                  <a:lnTo>
                    <a:pt x="45" y="12"/>
                  </a:lnTo>
                  <a:lnTo>
                    <a:pt x="33"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3" name="Freeform 3890"/>
            <p:cNvSpPr/>
            <p:nvPr/>
          </p:nvSpPr>
          <p:spPr bwMode="auto">
            <a:xfrm>
              <a:off x="5262563" y="5103813"/>
              <a:ext cx="317500" cy="247650"/>
            </a:xfrm>
            <a:custGeom>
              <a:avLst/>
              <a:gdLst>
                <a:gd name="T0" fmla="*/ 35 w 36"/>
                <a:gd name="T1" fmla="*/ 0 h 28"/>
                <a:gd name="T2" fmla="*/ 0 w 36"/>
                <a:gd name="T3" fmla="*/ 26 h 28"/>
                <a:gd name="T4" fmla="*/ 2 w 36"/>
                <a:gd name="T5" fmla="*/ 28 h 28"/>
                <a:gd name="T6" fmla="*/ 3 w 36"/>
                <a:gd name="T7" fmla="*/ 28 h 28"/>
                <a:gd name="T8" fmla="*/ 35 w 36"/>
                <a:gd name="T9" fmla="*/ 0 h 28"/>
              </a:gdLst>
              <a:ahLst/>
              <a:cxnLst>
                <a:cxn ang="0">
                  <a:pos x="T0" y="T1"/>
                </a:cxn>
                <a:cxn ang="0">
                  <a:pos x="T2" y="T3"/>
                </a:cxn>
                <a:cxn ang="0">
                  <a:pos x="T4" y="T5"/>
                </a:cxn>
                <a:cxn ang="0">
                  <a:pos x="T6" y="T7"/>
                </a:cxn>
                <a:cxn ang="0">
                  <a:pos x="T8" y="T9"/>
                </a:cxn>
              </a:cxnLst>
              <a:rect l="0" t="0" r="r" b="b"/>
              <a:pathLst>
                <a:path w="36" h="28">
                  <a:moveTo>
                    <a:pt x="35" y="0"/>
                  </a:moveTo>
                  <a:cubicBezTo>
                    <a:pt x="0" y="26"/>
                    <a:pt x="0" y="26"/>
                    <a:pt x="0" y="26"/>
                  </a:cubicBezTo>
                  <a:cubicBezTo>
                    <a:pt x="2" y="28"/>
                    <a:pt x="2" y="28"/>
                    <a:pt x="2" y="28"/>
                  </a:cubicBezTo>
                  <a:cubicBezTo>
                    <a:pt x="2" y="28"/>
                    <a:pt x="2" y="28"/>
                    <a:pt x="3" y="28"/>
                  </a:cubicBezTo>
                  <a:cubicBezTo>
                    <a:pt x="12" y="22"/>
                    <a:pt x="36" y="1"/>
                    <a:pt x="35"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4" name="Freeform 3891"/>
            <p:cNvSpPr/>
            <p:nvPr/>
          </p:nvSpPr>
          <p:spPr bwMode="auto">
            <a:xfrm>
              <a:off x="5262563" y="5324475"/>
              <a:ext cx="26988" cy="26988"/>
            </a:xfrm>
            <a:custGeom>
              <a:avLst/>
              <a:gdLst>
                <a:gd name="T0" fmla="*/ 1 w 3"/>
                <a:gd name="T1" fmla="*/ 0 h 3"/>
                <a:gd name="T2" fmla="*/ 0 w 3"/>
                <a:gd name="T3" fmla="*/ 1 h 3"/>
                <a:gd name="T4" fmla="*/ 2 w 3"/>
                <a:gd name="T5" fmla="*/ 3 h 3"/>
                <a:gd name="T6" fmla="*/ 3 w 3"/>
                <a:gd name="T7" fmla="*/ 3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0" y="1"/>
                    <a:pt x="0" y="1"/>
                  </a:cubicBezTo>
                  <a:cubicBezTo>
                    <a:pt x="2" y="3"/>
                    <a:pt x="2" y="3"/>
                    <a:pt x="2" y="3"/>
                  </a:cubicBezTo>
                  <a:cubicBezTo>
                    <a:pt x="2" y="3"/>
                    <a:pt x="2" y="3"/>
                    <a:pt x="3" y="3"/>
                  </a:cubicBezTo>
                  <a:lnTo>
                    <a:pt x="1" y="0"/>
                  </a:lnTo>
                  <a:close/>
                </a:path>
              </a:pathLst>
            </a:custGeom>
            <a:solidFill>
              <a:srgbClr val="7D5B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5" name="Freeform 3892"/>
            <p:cNvSpPr/>
            <p:nvPr/>
          </p:nvSpPr>
          <p:spPr bwMode="auto">
            <a:xfrm>
              <a:off x="5202238" y="5368925"/>
              <a:ext cx="25400" cy="25400"/>
            </a:xfrm>
            <a:custGeom>
              <a:avLst/>
              <a:gdLst>
                <a:gd name="T0" fmla="*/ 5 w 16"/>
                <a:gd name="T1" fmla="*/ 0 h 16"/>
                <a:gd name="T2" fmla="*/ 0 w 16"/>
                <a:gd name="T3" fmla="*/ 5 h 16"/>
                <a:gd name="T4" fmla="*/ 5 w 16"/>
                <a:gd name="T5" fmla="*/ 11 h 16"/>
                <a:gd name="T6" fmla="*/ 16 w 16"/>
                <a:gd name="T7" fmla="*/ 16 h 16"/>
                <a:gd name="T8" fmla="*/ 5 w 16"/>
                <a:gd name="T9" fmla="*/ 0 h 16"/>
              </a:gdLst>
              <a:ahLst/>
              <a:cxnLst>
                <a:cxn ang="0">
                  <a:pos x="T0" y="T1"/>
                </a:cxn>
                <a:cxn ang="0">
                  <a:pos x="T2" y="T3"/>
                </a:cxn>
                <a:cxn ang="0">
                  <a:pos x="T4" y="T5"/>
                </a:cxn>
                <a:cxn ang="0">
                  <a:pos x="T6" y="T7"/>
                </a:cxn>
                <a:cxn ang="0">
                  <a:pos x="T8" y="T9"/>
                </a:cxn>
              </a:cxnLst>
              <a:rect l="0" t="0" r="r" b="b"/>
              <a:pathLst>
                <a:path w="16" h="16">
                  <a:moveTo>
                    <a:pt x="5" y="0"/>
                  </a:moveTo>
                  <a:lnTo>
                    <a:pt x="0" y="5"/>
                  </a:lnTo>
                  <a:lnTo>
                    <a:pt x="5" y="11"/>
                  </a:lnTo>
                  <a:lnTo>
                    <a:pt x="16" y="1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6" name="Freeform 3893"/>
            <p:cNvSpPr/>
            <p:nvPr/>
          </p:nvSpPr>
          <p:spPr bwMode="auto">
            <a:xfrm>
              <a:off x="5122863" y="5376863"/>
              <a:ext cx="87313" cy="53975"/>
            </a:xfrm>
            <a:custGeom>
              <a:avLst/>
              <a:gdLst>
                <a:gd name="T0" fmla="*/ 9 w 10"/>
                <a:gd name="T1" fmla="*/ 0 h 6"/>
                <a:gd name="T2" fmla="*/ 0 w 10"/>
                <a:gd name="T3" fmla="*/ 6 h 6"/>
                <a:gd name="T4" fmla="*/ 4 w 10"/>
                <a:gd name="T5" fmla="*/ 6 h 6"/>
                <a:gd name="T6" fmla="*/ 10 w 10"/>
                <a:gd name="T7" fmla="*/ 1 h 6"/>
                <a:gd name="T8" fmla="*/ 9 w 10"/>
                <a:gd name="T9" fmla="*/ 0 h 6"/>
              </a:gdLst>
              <a:ahLst/>
              <a:cxnLst>
                <a:cxn ang="0">
                  <a:pos x="T0" y="T1"/>
                </a:cxn>
                <a:cxn ang="0">
                  <a:pos x="T2" y="T3"/>
                </a:cxn>
                <a:cxn ang="0">
                  <a:pos x="T4" y="T5"/>
                </a:cxn>
                <a:cxn ang="0">
                  <a:pos x="T6" y="T7"/>
                </a:cxn>
                <a:cxn ang="0">
                  <a:pos x="T8" y="T9"/>
                </a:cxn>
              </a:cxnLst>
              <a:rect l="0" t="0" r="r" b="b"/>
              <a:pathLst>
                <a:path w="10" h="6">
                  <a:moveTo>
                    <a:pt x="9" y="0"/>
                  </a:moveTo>
                  <a:cubicBezTo>
                    <a:pt x="0" y="6"/>
                    <a:pt x="0" y="6"/>
                    <a:pt x="0" y="6"/>
                  </a:cubicBezTo>
                  <a:cubicBezTo>
                    <a:pt x="3" y="6"/>
                    <a:pt x="3" y="6"/>
                    <a:pt x="4" y="6"/>
                  </a:cubicBezTo>
                  <a:cubicBezTo>
                    <a:pt x="6" y="4"/>
                    <a:pt x="8" y="2"/>
                    <a:pt x="10" y="1"/>
                  </a:cubicBezTo>
                  <a:lnTo>
                    <a:pt x="9" y="0"/>
                  </a:lnTo>
                  <a:close/>
                </a:path>
              </a:pathLst>
            </a:custGeom>
            <a:solidFill>
              <a:srgbClr val="7D5B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7" name="Freeform 3894"/>
            <p:cNvSpPr/>
            <p:nvPr/>
          </p:nvSpPr>
          <p:spPr bwMode="auto">
            <a:xfrm>
              <a:off x="5130801" y="5376863"/>
              <a:ext cx="79375" cy="53975"/>
            </a:xfrm>
            <a:custGeom>
              <a:avLst/>
              <a:gdLst>
                <a:gd name="T0" fmla="*/ 8 w 9"/>
                <a:gd name="T1" fmla="*/ 0 h 6"/>
                <a:gd name="T2" fmla="*/ 0 w 9"/>
                <a:gd name="T3" fmla="*/ 6 h 6"/>
                <a:gd name="T4" fmla="*/ 3 w 9"/>
                <a:gd name="T5" fmla="*/ 5 h 6"/>
                <a:gd name="T6" fmla="*/ 9 w 9"/>
                <a:gd name="T7" fmla="*/ 1 h 6"/>
                <a:gd name="T8" fmla="*/ 8 w 9"/>
                <a:gd name="T9" fmla="*/ 0 h 6"/>
              </a:gdLst>
              <a:ahLst/>
              <a:cxnLst>
                <a:cxn ang="0">
                  <a:pos x="T0" y="T1"/>
                </a:cxn>
                <a:cxn ang="0">
                  <a:pos x="T2" y="T3"/>
                </a:cxn>
                <a:cxn ang="0">
                  <a:pos x="T4" y="T5"/>
                </a:cxn>
                <a:cxn ang="0">
                  <a:pos x="T6" y="T7"/>
                </a:cxn>
                <a:cxn ang="0">
                  <a:pos x="T8" y="T9"/>
                </a:cxn>
              </a:cxnLst>
              <a:rect l="0" t="0" r="r" b="b"/>
              <a:pathLst>
                <a:path w="9" h="6">
                  <a:moveTo>
                    <a:pt x="8" y="0"/>
                  </a:moveTo>
                  <a:cubicBezTo>
                    <a:pt x="0" y="6"/>
                    <a:pt x="0" y="6"/>
                    <a:pt x="0" y="6"/>
                  </a:cubicBezTo>
                  <a:cubicBezTo>
                    <a:pt x="2" y="5"/>
                    <a:pt x="2" y="5"/>
                    <a:pt x="3" y="5"/>
                  </a:cubicBezTo>
                  <a:cubicBezTo>
                    <a:pt x="5" y="4"/>
                    <a:pt x="7" y="2"/>
                    <a:pt x="9" y="1"/>
                  </a:cubicBezTo>
                  <a:lnTo>
                    <a:pt x="8" y="0"/>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8" name="Freeform 3895"/>
            <p:cNvSpPr/>
            <p:nvPr/>
          </p:nvSpPr>
          <p:spPr bwMode="auto">
            <a:xfrm>
              <a:off x="5130801" y="5368925"/>
              <a:ext cx="71438" cy="61913"/>
            </a:xfrm>
            <a:custGeom>
              <a:avLst/>
              <a:gdLst>
                <a:gd name="T0" fmla="*/ 8 w 8"/>
                <a:gd name="T1" fmla="*/ 1 h 7"/>
                <a:gd name="T2" fmla="*/ 0 w 8"/>
                <a:gd name="T3" fmla="*/ 7 h 7"/>
                <a:gd name="T4" fmla="*/ 1 w 8"/>
                <a:gd name="T5" fmla="*/ 4 h 7"/>
                <a:gd name="T6" fmla="*/ 7 w 8"/>
                <a:gd name="T7" fmla="*/ 0 h 7"/>
                <a:gd name="T8" fmla="*/ 8 w 8"/>
                <a:gd name="T9" fmla="*/ 1 h 7"/>
              </a:gdLst>
              <a:ahLst/>
              <a:cxnLst>
                <a:cxn ang="0">
                  <a:pos x="T0" y="T1"/>
                </a:cxn>
                <a:cxn ang="0">
                  <a:pos x="T2" y="T3"/>
                </a:cxn>
                <a:cxn ang="0">
                  <a:pos x="T4" y="T5"/>
                </a:cxn>
                <a:cxn ang="0">
                  <a:pos x="T6" y="T7"/>
                </a:cxn>
                <a:cxn ang="0">
                  <a:pos x="T8" y="T9"/>
                </a:cxn>
              </a:cxnLst>
              <a:rect l="0" t="0" r="r" b="b"/>
              <a:pathLst>
                <a:path w="8" h="7">
                  <a:moveTo>
                    <a:pt x="8" y="1"/>
                  </a:moveTo>
                  <a:cubicBezTo>
                    <a:pt x="0" y="7"/>
                    <a:pt x="0" y="7"/>
                    <a:pt x="0" y="7"/>
                  </a:cubicBezTo>
                  <a:cubicBezTo>
                    <a:pt x="1" y="5"/>
                    <a:pt x="1" y="5"/>
                    <a:pt x="1" y="4"/>
                  </a:cubicBezTo>
                  <a:cubicBezTo>
                    <a:pt x="3" y="3"/>
                    <a:pt x="6" y="1"/>
                    <a:pt x="7" y="0"/>
                  </a:cubicBezTo>
                  <a:lnTo>
                    <a:pt x="8" y="1"/>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899" name="Rectangle 3896"/>
            <p:cNvSpPr>
              <a:spLocks noChangeArrowheads="1"/>
            </p:cNvSpPr>
            <p:nvPr/>
          </p:nvSpPr>
          <p:spPr bwMode="auto">
            <a:xfrm>
              <a:off x="5148263" y="5411788"/>
              <a:ext cx="1588" cy="158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0" name="Rectangle 3897"/>
            <p:cNvSpPr>
              <a:spLocks noChangeArrowheads="1"/>
            </p:cNvSpPr>
            <p:nvPr/>
          </p:nvSpPr>
          <p:spPr bwMode="auto">
            <a:xfrm>
              <a:off x="5148263" y="5411788"/>
              <a:ext cx="1588" cy="1588"/>
            </a:xfrm>
            <a:prstGeom prst="rect">
              <a:avLst/>
            </a:prstGeom>
            <a:solidFill>
              <a:srgbClr val="231F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1" name="Freeform 3898"/>
            <p:cNvSpPr/>
            <p:nvPr/>
          </p:nvSpPr>
          <p:spPr bwMode="auto">
            <a:xfrm>
              <a:off x="4751388" y="4768850"/>
              <a:ext cx="652463" cy="714375"/>
            </a:xfrm>
            <a:custGeom>
              <a:avLst/>
              <a:gdLst>
                <a:gd name="T0" fmla="*/ 0 w 74"/>
                <a:gd name="T1" fmla="*/ 81 h 81"/>
                <a:gd name="T2" fmla="*/ 11 w 74"/>
                <a:gd name="T3" fmla="*/ 64 h 81"/>
                <a:gd name="T4" fmla="*/ 23 w 74"/>
                <a:gd name="T5" fmla="*/ 42 h 81"/>
                <a:gd name="T6" fmla="*/ 26 w 74"/>
                <a:gd name="T7" fmla="*/ 38 h 81"/>
                <a:gd name="T8" fmla="*/ 30 w 74"/>
                <a:gd name="T9" fmla="*/ 30 h 81"/>
                <a:gd name="T10" fmla="*/ 35 w 74"/>
                <a:gd name="T11" fmla="*/ 14 h 81"/>
                <a:gd name="T12" fmla="*/ 37 w 74"/>
                <a:gd name="T13" fmla="*/ 11 h 81"/>
                <a:gd name="T14" fmla="*/ 44 w 74"/>
                <a:gd name="T15" fmla="*/ 1 h 81"/>
                <a:gd name="T16" fmla="*/ 50 w 74"/>
                <a:gd name="T17" fmla="*/ 3 h 81"/>
                <a:gd name="T18" fmla="*/ 47 w 74"/>
                <a:gd name="T19" fmla="*/ 6 h 81"/>
                <a:gd name="T20" fmla="*/ 47 w 74"/>
                <a:gd name="T21" fmla="*/ 6 h 81"/>
                <a:gd name="T22" fmla="*/ 44 w 74"/>
                <a:gd name="T23" fmla="*/ 10 h 81"/>
                <a:gd name="T24" fmla="*/ 53 w 74"/>
                <a:gd name="T25" fmla="*/ 0 h 81"/>
                <a:gd name="T26" fmla="*/ 57 w 74"/>
                <a:gd name="T27" fmla="*/ 2 h 81"/>
                <a:gd name="T28" fmla="*/ 60 w 74"/>
                <a:gd name="T29" fmla="*/ 1 h 81"/>
                <a:gd name="T30" fmla="*/ 64 w 74"/>
                <a:gd name="T31" fmla="*/ 3 h 81"/>
                <a:gd name="T32" fmla="*/ 67 w 74"/>
                <a:gd name="T33" fmla="*/ 3 h 81"/>
                <a:gd name="T34" fmla="*/ 69 w 74"/>
                <a:gd name="T35" fmla="*/ 4 h 81"/>
                <a:gd name="T36" fmla="*/ 70 w 74"/>
                <a:gd name="T37" fmla="*/ 8 h 81"/>
                <a:gd name="T38" fmla="*/ 68 w 74"/>
                <a:gd name="T39" fmla="*/ 9 h 81"/>
                <a:gd name="T40" fmla="*/ 67 w 74"/>
                <a:gd name="T41" fmla="*/ 10 h 81"/>
                <a:gd name="T42" fmla="*/ 62 w 74"/>
                <a:gd name="T43" fmla="*/ 24 h 81"/>
                <a:gd name="T44" fmla="*/ 64 w 74"/>
                <a:gd name="T45" fmla="*/ 21 h 81"/>
                <a:gd name="T46" fmla="*/ 70 w 74"/>
                <a:gd name="T47" fmla="*/ 15 h 81"/>
                <a:gd name="T48" fmla="*/ 72 w 74"/>
                <a:gd name="T49" fmla="*/ 15 h 81"/>
                <a:gd name="T50" fmla="*/ 74 w 74"/>
                <a:gd name="T51" fmla="*/ 16 h 81"/>
                <a:gd name="T52" fmla="*/ 71 w 74"/>
                <a:gd name="T53" fmla="*/ 21 h 81"/>
                <a:gd name="T54" fmla="*/ 70 w 74"/>
                <a:gd name="T55" fmla="*/ 25 h 81"/>
                <a:gd name="T56" fmla="*/ 62 w 74"/>
                <a:gd name="T57" fmla="*/ 34 h 81"/>
                <a:gd name="T58" fmla="*/ 48 w 74"/>
                <a:gd name="T59" fmla="*/ 43 h 81"/>
                <a:gd name="T60" fmla="*/ 45 w 74"/>
                <a:gd name="T61" fmla="*/ 44 h 81"/>
                <a:gd name="T62" fmla="*/ 28 w 74"/>
                <a:gd name="T63" fmla="*/ 81 h 81"/>
                <a:gd name="T64" fmla="*/ 0 w 74"/>
                <a:gd name="T6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81">
                  <a:moveTo>
                    <a:pt x="0" y="81"/>
                  </a:moveTo>
                  <a:cubicBezTo>
                    <a:pt x="0" y="81"/>
                    <a:pt x="6" y="71"/>
                    <a:pt x="11" y="64"/>
                  </a:cubicBezTo>
                  <a:cubicBezTo>
                    <a:pt x="15" y="58"/>
                    <a:pt x="23" y="42"/>
                    <a:pt x="23" y="42"/>
                  </a:cubicBezTo>
                  <a:cubicBezTo>
                    <a:pt x="23" y="42"/>
                    <a:pt x="25" y="38"/>
                    <a:pt x="26" y="38"/>
                  </a:cubicBezTo>
                  <a:cubicBezTo>
                    <a:pt x="27" y="37"/>
                    <a:pt x="30" y="30"/>
                    <a:pt x="30" y="30"/>
                  </a:cubicBezTo>
                  <a:cubicBezTo>
                    <a:pt x="30" y="30"/>
                    <a:pt x="34" y="16"/>
                    <a:pt x="35" y="14"/>
                  </a:cubicBezTo>
                  <a:cubicBezTo>
                    <a:pt x="37" y="11"/>
                    <a:pt x="37" y="11"/>
                    <a:pt x="37" y="11"/>
                  </a:cubicBezTo>
                  <a:cubicBezTo>
                    <a:pt x="37" y="11"/>
                    <a:pt x="42" y="2"/>
                    <a:pt x="44" y="1"/>
                  </a:cubicBezTo>
                  <a:cubicBezTo>
                    <a:pt x="45" y="1"/>
                    <a:pt x="49" y="3"/>
                    <a:pt x="50" y="3"/>
                  </a:cubicBezTo>
                  <a:cubicBezTo>
                    <a:pt x="47" y="6"/>
                    <a:pt x="47" y="6"/>
                    <a:pt x="47" y="6"/>
                  </a:cubicBezTo>
                  <a:cubicBezTo>
                    <a:pt x="47" y="6"/>
                    <a:pt x="47" y="6"/>
                    <a:pt x="47" y="6"/>
                  </a:cubicBezTo>
                  <a:cubicBezTo>
                    <a:pt x="47" y="6"/>
                    <a:pt x="44" y="10"/>
                    <a:pt x="44" y="10"/>
                  </a:cubicBezTo>
                  <a:cubicBezTo>
                    <a:pt x="45" y="10"/>
                    <a:pt x="51" y="0"/>
                    <a:pt x="53" y="0"/>
                  </a:cubicBezTo>
                  <a:cubicBezTo>
                    <a:pt x="54" y="0"/>
                    <a:pt x="57" y="2"/>
                    <a:pt x="57" y="2"/>
                  </a:cubicBezTo>
                  <a:cubicBezTo>
                    <a:pt x="57" y="2"/>
                    <a:pt x="59" y="0"/>
                    <a:pt x="60" y="1"/>
                  </a:cubicBezTo>
                  <a:cubicBezTo>
                    <a:pt x="61" y="1"/>
                    <a:pt x="63" y="2"/>
                    <a:pt x="64" y="3"/>
                  </a:cubicBezTo>
                  <a:cubicBezTo>
                    <a:pt x="64" y="3"/>
                    <a:pt x="67" y="3"/>
                    <a:pt x="67" y="3"/>
                  </a:cubicBezTo>
                  <a:cubicBezTo>
                    <a:pt x="68" y="3"/>
                    <a:pt x="69" y="4"/>
                    <a:pt x="69" y="4"/>
                  </a:cubicBezTo>
                  <a:cubicBezTo>
                    <a:pt x="70" y="5"/>
                    <a:pt x="70" y="5"/>
                    <a:pt x="70" y="8"/>
                  </a:cubicBezTo>
                  <a:cubicBezTo>
                    <a:pt x="70" y="8"/>
                    <a:pt x="69" y="10"/>
                    <a:pt x="68" y="9"/>
                  </a:cubicBezTo>
                  <a:cubicBezTo>
                    <a:pt x="68" y="9"/>
                    <a:pt x="68" y="9"/>
                    <a:pt x="67" y="10"/>
                  </a:cubicBezTo>
                  <a:cubicBezTo>
                    <a:pt x="67" y="11"/>
                    <a:pt x="63" y="19"/>
                    <a:pt x="62" y="24"/>
                  </a:cubicBezTo>
                  <a:cubicBezTo>
                    <a:pt x="62" y="24"/>
                    <a:pt x="64" y="22"/>
                    <a:pt x="64" y="21"/>
                  </a:cubicBezTo>
                  <a:cubicBezTo>
                    <a:pt x="65" y="21"/>
                    <a:pt x="64" y="19"/>
                    <a:pt x="70" y="15"/>
                  </a:cubicBezTo>
                  <a:cubicBezTo>
                    <a:pt x="71" y="15"/>
                    <a:pt x="71" y="15"/>
                    <a:pt x="72" y="15"/>
                  </a:cubicBezTo>
                  <a:cubicBezTo>
                    <a:pt x="72" y="14"/>
                    <a:pt x="74" y="14"/>
                    <a:pt x="74" y="16"/>
                  </a:cubicBezTo>
                  <a:cubicBezTo>
                    <a:pt x="73" y="18"/>
                    <a:pt x="72" y="20"/>
                    <a:pt x="71" y="21"/>
                  </a:cubicBezTo>
                  <a:cubicBezTo>
                    <a:pt x="71" y="22"/>
                    <a:pt x="70" y="24"/>
                    <a:pt x="70" y="25"/>
                  </a:cubicBezTo>
                  <a:cubicBezTo>
                    <a:pt x="69" y="26"/>
                    <a:pt x="65" y="31"/>
                    <a:pt x="62" y="34"/>
                  </a:cubicBezTo>
                  <a:cubicBezTo>
                    <a:pt x="61" y="35"/>
                    <a:pt x="50" y="42"/>
                    <a:pt x="48" y="43"/>
                  </a:cubicBezTo>
                  <a:cubicBezTo>
                    <a:pt x="47" y="43"/>
                    <a:pt x="46" y="44"/>
                    <a:pt x="45" y="44"/>
                  </a:cubicBezTo>
                  <a:cubicBezTo>
                    <a:pt x="45" y="45"/>
                    <a:pt x="40" y="47"/>
                    <a:pt x="28" y="81"/>
                  </a:cubicBezTo>
                  <a:cubicBezTo>
                    <a:pt x="0" y="81"/>
                    <a:pt x="0" y="81"/>
                    <a:pt x="0" y="81"/>
                  </a:cubicBezTo>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2" name="Freeform 3899"/>
            <p:cNvSpPr/>
            <p:nvPr/>
          </p:nvSpPr>
          <p:spPr bwMode="auto">
            <a:xfrm>
              <a:off x="5378451" y="4900613"/>
              <a:ext cx="25400" cy="44450"/>
            </a:xfrm>
            <a:custGeom>
              <a:avLst/>
              <a:gdLst>
                <a:gd name="T0" fmla="*/ 3 w 3"/>
                <a:gd name="T1" fmla="*/ 1 h 5"/>
                <a:gd name="T2" fmla="*/ 2 w 3"/>
                <a:gd name="T3" fmla="*/ 1 h 5"/>
                <a:gd name="T4" fmla="*/ 0 w 3"/>
                <a:gd name="T5" fmla="*/ 5 h 5"/>
                <a:gd name="T6" fmla="*/ 1 w 3"/>
                <a:gd name="T7" fmla="*/ 5 h 5"/>
                <a:gd name="T8" fmla="*/ 3 w 3"/>
                <a:gd name="T9" fmla="*/ 1 h 5"/>
              </a:gdLst>
              <a:ahLst/>
              <a:cxnLst>
                <a:cxn ang="0">
                  <a:pos x="T0" y="T1"/>
                </a:cxn>
                <a:cxn ang="0">
                  <a:pos x="T2" y="T3"/>
                </a:cxn>
                <a:cxn ang="0">
                  <a:pos x="T4" y="T5"/>
                </a:cxn>
                <a:cxn ang="0">
                  <a:pos x="T6" y="T7"/>
                </a:cxn>
                <a:cxn ang="0">
                  <a:pos x="T8" y="T9"/>
                </a:cxn>
              </a:cxnLst>
              <a:rect l="0" t="0" r="r" b="b"/>
              <a:pathLst>
                <a:path w="3" h="5">
                  <a:moveTo>
                    <a:pt x="3" y="1"/>
                  </a:moveTo>
                  <a:cubicBezTo>
                    <a:pt x="3" y="1"/>
                    <a:pt x="3" y="0"/>
                    <a:pt x="2" y="1"/>
                  </a:cubicBezTo>
                  <a:cubicBezTo>
                    <a:pt x="2" y="2"/>
                    <a:pt x="0" y="5"/>
                    <a:pt x="0" y="5"/>
                  </a:cubicBezTo>
                  <a:cubicBezTo>
                    <a:pt x="1" y="5"/>
                    <a:pt x="1" y="5"/>
                    <a:pt x="1" y="5"/>
                  </a:cubicBezTo>
                  <a:cubicBezTo>
                    <a:pt x="2" y="4"/>
                    <a:pt x="2" y="2"/>
                    <a:pt x="3" y="1"/>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3" name="Freeform 3900"/>
            <p:cNvSpPr/>
            <p:nvPr/>
          </p:nvSpPr>
          <p:spPr bwMode="auto">
            <a:xfrm>
              <a:off x="4964113" y="5218113"/>
              <a:ext cx="131763" cy="133350"/>
            </a:xfrm>
            <a:custGeom>
              <a:avLst/>
              <a:gdLst>
                <a:gd name="T0" fmla="*/ 83 w 83"/>
                <a:gd name="T1" fmla="*/ 22 h 84"/>
                <a:gd name="T2" fmla="*/ 55 w 83"/>
                <a:gd name="T3" fmla="*/ 84 h 84"/>
                <a:gd name="T4" fmla="*/ 0 w 83"/>
                <a:gd name="T5" fmla="*/ 56 h 84"/>
                <a:gd name="T6" fmla="*/ 33 w 83"/>
                <a:gd name="T7" fmla="*/ 0 h 84"/>
                <a:gd name="T8" fmla="*/ 83 w 83"/>
                <a:gd name="T9" fmla="*/ 22 h 84"/>
              </a:gdLst>
              <a:ahLst/>
              <a:cxnLst>
                <a:cxn ang="0">
                  <a:pos x="T0" y="T1"/>
                </a:cxn>
                <a:cxn ang="0">
                  <a:pos x="T2" y="T3"/>
                </a:cxn>
                <a:cxn ang="0">
                  <a:pos x="T4" y="T5"/>
                </a:cxn>
                <a:cxn ang="0">
                  <a:pos x="T6" y="T7"/>
                </a:cxn>
                <a:cxn ang="0">
                  <a:pos x="T8" y="T9"/>
                </a:cxn>
              </a:cxnLst>
              <a:rect l="0" t="0" r="r" b="b"/>
              <a:pathLst>
                <a:path w="83" h="84">
                  <a:moveTo>
                    <a:pt x="83" y="22"/>
                  </a:moveTo>
                  <a:lnTo>
                    <a:pt x="55" y="84"/>
                  </a:lnTo>
                  <a:lnTo>
                    <a:pt x="0" y="56"/>
                  </a:lnTo>
                  <a:lnTo>
                    <a:pt x="33" y="0"/>
                  </a:lnTo>
                  <a:lnTo>
                    <a:pt x="83" y="22"/>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4" name="Freeform 3901"/>
            <p:cNvSpPr/>
            <p:nvPr/>
          </p:nvSpPr>
          <p:spPr bwMode="auto">
            <a:xfrm>
              <a:off x="5060951" y="5253038"/>
              <a:ext cx="25400" cy="26988"/>
            </a:xfrm>
            <a:custGeom>
              <a:avLst/>
              <a:gdLst>
                <a:gd name="T0" fmla="*/ 2 w 3"/>
                <a:gd name="T1" fmla="*/ 2 h 3"/>
                <a:gd name="T2" fmla="*/ 1 w 3"/>
                <a:gd name="T3" fmla="*/ 3 h 3"/>
                <a:gd name="T4" fmla="*/ 1 w 3"/>
                <a:gd name="T5" fmla="*/ 1 h 3"/>
                <a:gd name="T6" fmla="*/ 2 w 3"/>
                <a:gd name="T7" fmla="*/ 1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2" y="3"/>
                    <a:pt x="1" y="3"/>
                    <a:pt x="1" y="3"/>
                  </a:cubicBezTo>
                  <a:cubicBezTo>
                    <a:pt x="0" y="2"/>
                    <a:pt x="0" y="2"/>
                    <a:pt x="1" y="1"/>
                  </a:cubicBezTo>
                  <a:cubicBezTo>
                    <a:pt x="1" y="1"/>
                    <a:pt x="1" y="0"/>
                    <a:pt x="2" y="1"/>
                  </a:cubicBezTo>
                  <a:cubicBezTo>
                    <a:pt x="2" y="1"/>
                    <a:pt x="3" y="1"/>
                    <a:pt x="2"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5" name="Freeform 3902"/>
            <p:cNvSpPr/>
            <p:nvPr/>
          </p:nvSpPr>
          <p:spPr bwMode="auto">
            <a:xfrm>
              <a:off x="5060951" y="5253038"/>
              <a:ext cx="17463" cy="26988"/>
            </a:xfrm>
            <a:custGeom>
              <a:avLst/>
              <a:gdLst>
                <a:gd name="T0" fmla="*/ 1 w 2"/>
                <a:gd name="T1" fmla="*/ 2 h 3"/>
                <a:gd name="T2" fmla="*/ 1 w 2"/>
                <a:gd name="T3" fmla="*/ 1 h 3"/>
                <a:gd name="T4" fmla="*/ 2 w 2"/>
                <a:gd name="T5" fmla="*/ 1 h 3"/>
                <a:gd name="T6" fmla="*/ 2 w 2"/>
                <a:gd name="T7" fmla="*/ 2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0" y="2"/>
                    <a:pt x="1" y="1"/>
                  </a:cubicBezTo>
                  <a:cubicBezTo>
                    <a:pt x="1" y="1"/>
                    <a:pt x="1" y="0"/>
                    <a:pt x="2" y="1"/>
                  </a:cubicBezTo>
                  <a:cubicBezTo>
                    <a:pt x="2" y="1"/>
                    <a:pt x="2" y="2"/>
                    <a:pt x="2" y="2"/>
                  </a:cubicBezTo>
                  <a:cubicBezTo>
                    <a:pt x="2" y="2"/>
                    <a:pt x="1" y="3"/>
                    <a:pt x="1"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6" name="Freeform 3903"/>
            <p:cNvSpPr/>
            <p:nvPr/>
          </p:nvSpPr>
          <p:spPr bwMode="auto">
            <a:xfrm>
              <a:off x="5060951" y="5262563"/>
              <a:ext cx="17463" cy="17463"/>
            </a:xfrm>
            <a:custGeom>
              <a:avLst/>
              <a:gdLst>
                <a:gd name="T0" fmla="*/ 1 w 2"/>
                <a:gd name="T1" fmla="*/ 1 h 2"/>
                <a:gd name="T2" fmla="*/ 1 w 2"/>
                <a:gd name="T3" fmla="*/ 0 h 2"/>
                <a:gd name="T4" fmla="*/ 2 w 2"/>
                <a:gd name="T5" fmla="*/ 0 h 2"/>
                <a:gd name="T6" fmla="*/ 2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0" y="1"/>
                    <a:pt x="1" y="0"/>
                  </a:cubicBezTo>
                  <a:cubicBezTo>
                    <a:pt x="1" y="0"/>
                    <a:pt x="1" y="0"/>
                    <a:pt x="2" y="0"/>
                  </a:cubicBezTo>
                  <a:cubicBezTo>
                    <a:pt x="2" y="0"/>
                    <a:pt x="2" y="1"/>
                    <a:pt x="2" y="1"/>
                  </a:cubicBezTo>
                  <a:cubicBezTo>
                    <a:pt x="2" y="1"/>
                    <a:pt x="1" y="2"/>
                    <a:pt x="1" y="1"/>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7" name="Freeform 3904"/>
            <p:cNvSpPr/>
            <p:nvPr/>
          </p:nvSpPr>
          <p:spPr bwMode="auto">
            <a:xfrm>
              <a:off x="5051426" y="5280025"/>
              <a:ext cx="17463" cy="26988"/>
            </a:xfrm>
            <a:custGeom>
              <a:avLst/>
              <a:gdLst>
                <a:gd name="T0" fmla="*/ 2 w 2"/>
                <a:gd name="T1" fmla="*/ 2 h 3"/>
                <a:gd name="T2" fmla="*/ 1 w 2"/>
                <a:gd name="T3" fmla="*/ 2 h 3"/>
                <a:gd name="T4" fmla="*/ 0 w 2"/>
                <a:gd name="T5" fmla="*/ 1 h 3"/>
                <a:gd name="T6" fmla="*/ 2 w 2"/>
                <a:gd name="T7" fmla="*/ 0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2"/>
                    <a:pt x="1" y="3"/>
                    <a:pt x="1" y="2"/>
                  </a:cubicBezTo>
                  <a:cubicBezTo>
                    <a:pt x="0" y="2"/>
                    <a:pt x="0" y="1"/>
                    <a:pt x="0" y="1"/>
                  </a:cubicBezTo>
                  <a:cubicBezTo>
                    <a:pt x="0" y="0"/>
                    <a:pt x="1" y="0"/>
                    <a:pt x="2" y="0"/>
                  </a:cubicBezTo>
                  <a:cubicBezTo>
                    <a:pt x="2" y="0"/>
                    <a:pt x="2" y="1"/>
                    <a:pt x="2"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8" name="Freeform 3905"/>
            <p:cNvSpPr/>
            <p:nvPr/>
          </p:nvSpPr>
          <p:spPr bwMode="auto">
            <a:xfrm>
              <a:off x="5051426" y="5280025"/>
              <a:ext cx="17463" cy="17463"/>
            </a:xfrm>
            <a:custGeom>
              <a:avLst/>
              <a:gdLst>
                <a:gd name="T0" fmla="*/ 1 w 2"/>
                <a:gd name="T1" fmla="*/ 2 h 2"/>
                <a:gd name="T2" fmla="*/ 0 w 2"/>
                <a:gd name="T3" fmla="*/ 1 h 2"/>
                <a:gd name="T4" fmla="*/ 2 w 2"/>
                <a:gd name="T5" fmla="*/ 0 h 2"/>
                <a:gd name="T6" fmla="*/ 2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1" y="0"/>
                    <a:pt x="1" y="0"/>
                    <a:pt x="2" y="0"/>
                  </a:cubicBezTo>
                  <a:cubicBezTo>
                    <a:pt x="2" y="1"/>
                    <a:pt x="2" y="1"/>
                    <a:pt x="2" y="2"/>
                  </a:cubicBezTo>
                  <a:cubicBezTo>
                    <a:pt x="2" y="2"/>
                    <a:pt x="1" y="2"/>
                    <a:pt x="1"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09" name="Freeform 3906"/>
            <p:cNvSpPr/>
            <p:nvPr/>
          </p:nvSpPr>
          <p:spPr bwMode="auto">
            <a:xfrm>
              <a:off x="5051426" y="5280025"/>
              <a:ext cx="17463" cy="17463"/>
            </a:xfrm>
            <a:custGeom>
              <a:avLst/>
              <a:gdLst>
                <a:gd name="T0" fmla="*/ 1 w 2"/>
                <a:gd name="T1" fmla="*/ 2 h 2"/>
                <a:gd name="T2" fmla="*/ 0 w 2"/>
                <a:gd name="T3" fmla="*/ 1 h 2"/>
                <a:gd name="T4" fmla="*/ 2 w 2"/>
                <a:gd name="T5" fmla="*/ 0 h 2"/>
                <a:gd name="T6" fmla="*/ 2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1" y="0"/>
                    <a:pt x="1" y="0"/>
                    <a:pt x="2" y="0"/>
                  </a:cubicBezTo>
                  <a:cubicBezTo>
                    <a:pt x="2" y="1"/>
                    <a:pt x="2" y="1"/>
                    <a:pt x="2" y="2"/>
                  </a:cubicBezTo>
                  <a:cubicBezTo>
                    <a:pt x="2" y="2"/>
                    <a:pt x="1" y="2"/>
                    <a:pt x="1"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0" name="Freeform 3907"/>
            <p:cNvSpPr/>
            <p:nvPr/>
          </p:nvSpPr>
          <p:spPr bwMode="auto">
            <a:xfrm>
              <a:off x="4884738" y="5173663"/>
              <a:ext cx="131763" cy="133350"/>
            </a:xfrm>
            <a:custGeom>
              <a:avLst/>
              <a:gdLst>
                <a:gd name="T0" fmla="*/ 83 w 83"/>
                <a:gd name="T1" fmla="*/ 28 h 84"/>
                <a:gd name="T2" fmla="*/ 50 w 83"/>
                <a:gd name="T3" fmla="*/ 84 h 84"/>
                <a:gd name="T4" fmla="*/ 0 w 83"/>
                <a:gd name="T5" fmla="*/ 56 h 84"/>
                <a:gd name="T6" fmla="*/ 33 w 83"/>
                <a:gd name="T7" fmla="*/ 0 h 84"/>
                <a:gd name="T8" fmla="*/ 83 w 83"/>
                <a:gd name="T9" fmla="*/ 28 h 84"/>
              </a:gdLst>
              <a:ahLst/>
              <a:cxnLst>
                <a:cxn ang="0">
                  <a:pos x="T0" y="T1"/>
                </a:cxn>
                <a:cxn ang="0">
                  <a:pos x="T2" y="T3"/>
                </a:cxn>
                <a:cxn ang="0">
                  <a:pos x="T4" y="T5"/>
                </a:cxn>
                <a:cxn ang="0">
                  <a:pos x="T6" y="T7"/>
                </a:cxn>
                <a:cxn ang="0">
                  <a:pos x="T8" y="T9"/>
                </a:cxn>
              </a:cxnLst>
              <a:rect l="0" t="0" r="r" b="b"/>
              <a:pathLst>
                <a:path w="83" h="84">
                  <a:moveTo>
                    <a:pt x="83" y="28"/>
                  </a:moveTo>
                  <a:lnTo>
                    <a:pt x="50" y="84"/>
                  </a:lnTo>
                  <a:lnTo>
                    <a:pt x="0" y="56"/>
                  </a:lnTo>
                  <a:lnTo>
                    <a:pt x="33" y="0"/>
                  </a:lnTo>
                  <a:lnTo>
                    <a:pt x="83"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1" name="Freeform 3908"/>
            <p:cNvSpPr/>
            <p:nvPr/>
          </p:nvSpPr>
          <p:spPr bwMode="auto">
            <a:xfrm>
              <a:off x="5438776" y="4733925"/>
              <a:ext cx="396875" cy="476250"/>
            </a:xfrm>
            <a:custGeom>
              <a:avLst/>
              <a:gdLst>
                <a:gd name="T0" fmla="*/ 25 w 45"/>
                <a:gd name="T1" fmla="*/ 14 h 54"/>
                <a:gd name="T2" fmla="*/ 26 w 45"/>
                <a:gd name="T3" fmla="*/ 10 h 54"/>
                <a:gd name="T4" fmla="*/ 6 w 45"/>
                <a:gd name="T5" fmla="*/ 0 h 54"/>
                <a:gd name="T6" fmla="*/ 11 w 45"/>
                <a:gd name="T7" fmla="*/ 9 h 54"/>
                <a:gd name="T8" fmla="*/ 22 w 45"/>
                <a:gd name="T9" fmla="*/ 16 h 54"/>
                <a:gd name="T10" fmla="*/ 19 w 45"/>
                <a:gd name="T11" fmla="*/ 36 h 54"/>
                <a:gd name="T12" fmla="*/ 16 w 45"/>
                <a:gd name="T13" fmla="*/ 39 h 54"/>
                <a:gd name="T14" fmla="*/ 21 w 45"/>
                <a:gd name="T15" fmla="*/ 43 h 54"/>
                <a:gd name="T16" fmla="*/ 27 w 45"/>
                <a:gd name="T17" fmla="*/ 48 h 54"/>
                <a:gd name="T18" fmla="*/ 38 w 45"/>
                <a:gd name="T19" fmla="*/ 52 h 54"/>
                <a:gd name="T20" fmla="*/ 41 w 45"/>
                <a:gd name="T21" fmla="*/ 54 h 54"/>
                <a:gd name="T22" fmla="*/ 45 w 45"/>
                <a:gd name="T23" fmla="*/ 44 h 54"/>
                <a:gd name="T24" fmla="*/ 25 w 45"/>
                <a:gd name="T25"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54">
                  <a:moveTo>
                    <a:pt x="25" y="14"/>
                  </a:moveTo>
                  <a:cubicBezTo>
                    <a:pt x="25" y="12"/>
                    <a:pt x="26" y="10"/>
                    <a:pt x="26" y="10"/>
                  </a:cubicBezTo>
                  <a:cubicBezTo>
                    <a:pt x="26" y="10"/>
                    <a:pt x="9" y="0"/>
                    <a:pt x="6" y="0"/>
                  </a:cubicBezTo>
                  <a:cubicBezTo>
                    <a:pt x="5" y="0"/>
                    <a:pt x="0" y="2"/>
                    <a:pt x="11" y="9"/>
                  </a:cubicBezTo>
                  <a:cubicBezTo>
                    <a:pt x="21" y="15"/>
                    <a:pt x="21" y="16"/>
                    <a:pt x="22" y="16"/>
                  </a:cubicBezTo>
                  <a:cubicBezTo>
                    <a:pt x="21" y="21"/>
                    <a:pt x="19" y="29"/>
                    <a:pt x="19" y="36"/>
                  </a:cubicBezTo>
                  <a:cubicBezTo>
                    <a:pt x="16" y="39"/>
                    <a:pt x="16" y="39"/>
                    <a:pt x="16" y="39"/>
                  </a:cubicBezTo>
                  <a:cubicBezTo>
                    <a:pt x="21" y="43"/>
                    <a:pt x="21" y="43"/>
                    <a:pt x="21" y="43"/>
                  </a:cubicBezTo>
                  <a:cubicBezTo>
                    <a:pt x="21" y="43"/>
                    <a:pt x="26" y="47"/>
                    <a:pt x="27" y="48"/>
                  </a:cubicBezTo>
                  <a:cubicBezTo>
                    <a:pt x="29" y="48"/>
                    <a:pt x="36" y="51"/>
                    <a:pt x="38" y="52"/>
                  </a:cubicBezTo>
                  <a:cubicBezTo>
                    <a:pt x="40" y="52"/>
                    <a:pt x="41" y="54"/>
                    <a:pt x="41" y="54"/>
                  </a:cubicBezTo>
                  <a:cubicBezTo>
                    <a:pt x="45" y="44"/>
                    <a:pt x="45" y="44"/>
                    <a:pt x="45" y="44"/>
                  </a:cubicBezTo>
                  <a:lnTo>
                    <a:pt x="25" y="14"/>
                  </a:lnTo>
                  <a:close/>
                </a:path>
              </a:pathLst>
            </a:custGeom>
            <a:solidFill>
              <a:srgbClr val="E3AD7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2" name="Freeform 3909"/>
            <p:cNvSpPr/>
            <p:nvPr/>
          </p:nvSpPr>
          <p:spPr bwMode="auto">
            <a:xfrm>
              <a:off x="5597526" y="4751388"/>
              <a:ext cx="88900" cy="344488"/>
            </a:xfrm>
            <a:custGeom>
              <a:avLst/>
              <a:gdLst>
                <a:gd name="T0" fmla="*/ 39 w 56"/>
                <a:gd name="T1" fmla="*/ 217 h 217"/>
                <a:gd name="T2" fmla="*/ 56 w 56"/>
                <a:gd name="T3" fmla="*/ 211 h 217"/>
                <a:gd name="T4" fmla="*/ 17 w 56"/>
                <a:gd name="T5" fmla="*/ 0 h 217"/>
                <a:gd name="T6" fmla="*/ 0 w 56"/>
                <a:gd name="T7" fmla="*/ 5 h 217"/>
                <a:gd name="T8" fmla="*/ 39 w 56"/>
                <a:gd name="T9" fmla="*/ 217 h 217"/>
              </a:gdLst>
              <a:ahLst/>
              <a:cxnLst>
                <a:cxn ang="0">
                  <a:pos x="T0" y="T1"/>
                </a:cxn>
                <a:cxn ang="0">
                  <a:pos x="T2" y="T3"/>
                </a:cxn>
                <a:cxn ang="0">
                  <a:pos x="T4" y="T5"/>
                </a:cxn>
                <a:cxn ang="0">
                  <a:pos x="T6" y="T7"/>
                </a:cxn>
                <a:cxn ang="0">
                  <a:pos x="T8" y="T9"/>
                </a:cxn>
              </a:cxnLst>
              <a:rect l="0" t="0" r="r" b="b"/>
              <a:pathLst>
                <a:path w="56" h="217">
                  <a:moveTo>
                    <a:pt x="39" y="217"/>
                  </a:moveTo>
                  <a:lnTo>
                    <a:pt x="56" y="211"/>
                  </a:lnTo>
                  <a:lnTo>
                    <a:pt x="17" y="0"/>
                  </a:lnTo>
                  <a:lnTo>
                    <a:pt x="0" y="5"/>
                  </a:lnTo>
                  <a:lnTo>
                    <a:pt x="39" y="217"/>
                  </a:lnTo>
                  <a:close/>
                </a:path>
              </a:pathLst>
            </a:custGeom>
            <a:solidFill>
              <a:srgbClr val="382B1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3" name="Freeform 3910"/>
            <p:cNvSpPr/>
            <p:nvPr/>
          </p:nvSpPr>
          <p:spPr bwMode="auto">
            <a:xfrm>
              <a:off x="5572126" y="4759325"/>
              <a:ext cx="87313" cy="336550"/>
            </a:xfrm>
            <a:custGeom>
              <a:avLst/>
              <a:gdLst>
                <a:gd name="T0" fmla="*/ 39 w 55"/>
                <a:gd name="T1" fmla="*/ 212 h 212"/>
                <a:gd name="T2" fmla="*/ 55 w 55"/>
                <a:gd name="T3" fmla="*/ 212 h 212"/>
                <a:gd name="T4" fmla="*/ 16 w 55"/>
                <a:gd name="T5" fmla="*/ 0 h 212"/>
                <a:gd name="T6" fmla="*/ 0 w 55"/>
                <a:gd name="T7" fmla="*/ 0 h 212"/>
                <a:gd name="T8" fmla="*/ 39 w 55"/>
                <a:gd name="T9" fmla="*/ 212 h 212"/>
              </a:gdLst>
              <a:ahLst/>
              <a:cxnLst>
                <a:cxn ang="0">
                  <a:pos x="T0" y="T1"/>
                </a:cxn>
                <a:cxn ang="0">
                  <a:pos x="T2" y="T3"/>
                </a:cxn>
                <a:cxn ang="0">
                  <a:pos x="T4" y="T5"/>
                </a:cxn>
                <a:cxn ang="0">
                  <a:pos x="T6" y="T7"/>
                </a:cxn>
                <a:cxn ang="0">
                  <a:pos x="T8" y="T9"/>
                </a:cxn>
              </a:cxnLst>
              <a:rect l="0" t="0" r="r" b="b"/>
              <a:pathLst>
                <a:path w="55" h="212">
                  <a:moveTo>
                    <a:pt x="39" y="212"/>
                  </a:moveTo>
                  <a:lnTo>
                    <a:pt x="55" y="212"/>
                  </a:lnTo>
                  <a:lnTo>
                    <a:pt x="16" y="0"/>
                  </a:lnTo>
                  <a:lnTo>
                    <a:pt x="0" y="0"/>
                  </a:lnTo>
                  <a:lnTo>
                    <a:pt x="39" y="21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4" name="Freeform 3911"/>
            <p:cNvSpPr/>
            <p:nvPr/>
          </p:nvSpPr>
          <p:spPr bwMode="auto">
            <a:xfrm>
              <a:off x="5634038" y="5095875"/>
              <a:ext cx="25400" cy="7938"/>
            </a:xfrm>
            <a:custGeom>
              <a:avLst/>
              <a:gdLst>
                <a:gd name="T0" fmla="*/ 1 w 3"/>
                <a:gd name="T1" fmla="*/ 1 h 1"/>
                <a:gd name="T2" fmla="*/ 3 w 3"/>
                <a:gd name="T3" fmla="*/ 1 h 1"/>
                <a:gd name="T4" fmla="*/ 3 w 3"/>
                <a:gd name="T5" fmla="*/ 0 h 1"/>
                <a:gd name="T6" fmla="*/ 0 w 3"/>
                <a:gd name="T7" fmla="*/ 0 h 1"/>
                <a:gd name="T8" fmla="*/ 0 w 3"/>
                <a:gd name="T9" fmla="*/ 0 h 1"/>
                <a:gd name="T10" fmla="*/ 1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1" y="1"/>
                  </a:moveTo>
                  <a:cubicBezTo>
                    <a:pt x="3" y="1"/>
                    <a:pt x="3" y="1"/>
                    <a:pt x="3" y="1"/>
                  </a:cubicBezTo>
                  <a:cubicBezTo>
                    <a:pt x="3" y="0"/>
                    <a:pt x="3" y="0"/>
                    <a:pt x="3" y="0"/>
                  </a:cubicBezTo>
                  <a:cubicBezTo>
                    <a:pt x="0" y="0"/>
                    <a:pt x="0" y="0"/>
                    <a:pt x="0" y="0"/>
                  </a:cubicBezTo>
                  <a:cubicBezTo>
                    <a:pt x="0" y="0"/>
                    <a:pt x="0" y="0"/>
                    <a:pt x="0" y="0"/>
                  </a:cubicBezTo>
                  <a:cubicBezTo>
                    <a:pt x="0"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5" name="Freeform 3912"/>
            <p:cNvSpPr/>
            <p:nvPr/>
          </p:nvSpPr>
          <p:spPr bwMode="auto">
            <a:xfrm>
              <a:off x="5659438" y="5086350"/>
              <a:ext cx="26988" cy="17463"/>
            </a:xfrm>
            <a:custGeom>
              <a:avLst/>
              <a:gdLst>
                <a:gd name="T0" fmla="*/ 0 w 3"/>
                <a:gd name="T1" fmla="*/ 2 h 2"/>
                <a:gd name="T2" fmla="*/ 2 w 3"/>
                <a:gd name="T3" fmla="*/ 2 h 2"/>
                <a:gd name="T4" fmla="*/ 3 w 3"/>
                <a:gd name="T5" fmla="*/ 0 h 2"/>
                <a:gd name="T6" fmla="*/ 3 w 3"/>
                <a:gd name="T7" fmla="*/ 0 h 2"/>
                <a:gd name="T8" fmla="*/ 0 w 3"/>
                <a:gd name="T9" fmla="*/ 1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cubicBezTo>
                    <a:pt x="2" y="2"/>
                    <a:pt x="2" y="2"/>
                    <a:pt x="2" y="2"/>
                  </a:cubicBezTo>
                  <a:cubicBezTo>
                    <a:pt x="3" y="1"/>
                    <a:pt x="3" y="1"/>
                    <a:pt x="3" y="0"/>
                  </a:cubicBezTo>
                  <a:cubicBezTo>
                    <a:pt x="3" y="0"/>
                    <a:pt x="3" y="0"/>
                    <a:pt x="3" y="0"/>
                  </a:cubicBezTo>
                  <a:cubicBezTo>
                    <a:pt x="0" y="1"/>
                    <a:pt x="0" y="1"/>
                    <a:pt x="0" y="1"/>
                  </a:cubicBezTo>
                  <a:lnTo>
                    <a:pt x="0" y="2"/>
                  </a:lnTo>
                  <a:close/>
                </a:path>
              </a:pathLst>
            </a:custGeom>
            <a:solidFill>
              <a:srgbClr val="4F4C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6" name="Freeform 3913"/>
            <p:cNvSpPr/>
            <p:nvPr/>
          </p:nvSpPr>
          <p:spPr bwMode="auto">
            <a:xfrm>
              <a:off x="5580063" y="4699000"/>
              <a:ext cx="34925" cy="60325"/>
            </a:xfrm>
            <a:custGeom>
              <a:avLst/>
              <a:gdLst>
                <a:gd name="T0" fmla="*/ 17 w 22"/>
                <a:gd name="T1" fmla="*/ 33 h 38"/>
                <a:gd name="T2" fmla="*/ 11 w 22"/>
                <a:gd name="T3" fmla="*/ 38 h 38"/>
                <a:gd name="T4" fmla="*/ 0 w 22"/>
                <a:gd name="T5" fmla="*/ 0 h 38"/>
                <a:gd name="T6" fmla="*/ 17 w 22"/>
                <a:gd name="T7" fmla="*/ 0 h 38"/>
                <a:gd name="T8" fmla="*/ 22 w 22"/>
                <a:gd name="T9" fmla="*/ 33 h 38"/>
                <a:gd name="T10" fmla="*/ 17 w 22"/>
                <a:gd name="T11" fmla="*/ 33 h 38"/>
              </a:gdLst>
              <a:ahLst/>
              <a:cxnLst>
                <a:cxn ang="0">
                  <a:pos x="T0" y="T1"/>
                </a:cxn>
                <a:cxn ang="0">
                  <a:pos x="T2" y="T3"/>
                </a:cxn>
                <a:cxn ang="0">
                  <a:pos x="T4" y="T5"/>
                </a:cxn>
                <a:cxn ang="0">
                  <a:pos x="T6" y="T7"/>
                </a:cxn>
                <a:cxn ang="0">
                  <a:pos x="T8" y="T9"/>
                </a:cxn>
                <a:cxn ang="0">
                  <a:pos x="T10" y="T11"/>
                </a:cxn>
              </a:cxnLst>
              <a:rect l="0" t="0" r="r" b="b"/>
              <a:pathLst>
                <a:path w="22" h="38">
                  <a:moveTo>
                    <a:pt x="17" y="33"/>
                  </a:moveTo>
                  <a:lnTo>
                    <a:pt x="11" y="38"/>
                  </a:lnTo>
                  <a:lnTo>
                    <a:pt x="0" y="0"/>
                  </a:lnTo>
                  <a:lnTo>
                    <a:pt x="17" y="0"/>
                  </a:lnTo>
                  <a:lnTo>
                    <a:pt x="22" y="33"/>
                  </a:lnTo>
                  <a:lnTo>
                    <a:pt x="17" y="33"/>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7" name="Freeform 3914"/>
            <p:cNvSpPr/>
            <p:nvPr/>
          </p:nvSpPr>
          <p:spPr bwMode="auto">
            <a:xfrm>
              <a:off x="5580063" y="4699000"/>
              <a:ext cx="34925" cy="60325"/>
            </a:xfrm>
            <a:custGeom>
              <a:avLst/>
              <a:gdLst>
                <a:gd name="T0" fmla="*/ 17 w 22"/>
                <a:gd name="T1" fmla="*/ 33 h 38"/>
                <a:gd name="T2" fmla="*/ 11 w 22"/>
                <a:gd name="T3" fmla="*/ 38 h 38"/>
                <a:gd name="T4" fmla="*/ 0 w 22"/>
                <a:gd name="T5" fmla="*/ 0 h 38"/>
                <a:gd name="T6" fmla="*/ 17 w 22"/>
                <a:gd name="T7" fmla="*/ 0 h 38"/>
                <a:gd name="T8" fmla="*/ 22 w 22"/>
                <a:gd name="T9" fmla="*/ 33 h 38"/>
                <a:gd name="T10" fmla="*/ 17 w 22"/>
                <a:gd name="T11" fmla="*/ 33 h 38"/>
              </a:gdLst>
              <a:ahLst/>
              <a:cxnLst>
                <a:cxn ang="0">
                  <a:pos x="T0" y="T1"/>
                </a:cxn>
                <a:cxn ang="0">
                  <a:pos x="T2" y="T3"/>
                </a:cxn>
                <a:cxn ang="0">
                  <a:pos x="T4" y="T5"/>
                </a:cxn>
                <a:cxn ang="0">
                  <a:pos x="T6" y="T7"/>
                </a:cxn>
                <a:cxn ang="0">
                  <a:pos x="T8" y="T9"/>
                </a:cxn>
                <a:cxn ang="0">
                  <a:pos x="T10" y="T11"/>
                </a:cxn>
              </a:cxnLst>
              <a:rect l="0" t="0" r="r" b="b"/>
              <a:pathLst>
                <a:path w="22" h="38">
                  <a:moveTo>
                    <a:pt x="17" y="33"/>
                  </a:moveTo>
                  <a:lnTo>
                    <a:pt x="11" y="38"/>
                  </a:lnTo>
                  <a:lnTo>
                    <a:pt x="0" y="0"/>
                  </a:lnTo>
                  <a:lnTo>
                    <a:pt x="17" y="0"/>
                  </a:lnTo>
                  <a:lnTo>
                    <a:pt x="22" y="33"/>
                  </a:lnTo>
                  <a:lnTo>
                    <a:pt x="17"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8" name="Freeform 3915"/>
            <p:cNvSpPr/>
            <p:nvPr/>
          </p:nvSpPr>
          <p:spPr bwMode="auto">
            <a:xfrm>
              <a:off x="5572126" y="4699000"/>
              <a:ext cx="25400" cy="60325"/>
            </a:xfrm>
            <a:custGeom>
              <a:avLst/>
              <a:gdLst>
                <a:gd name="T0" fmla="*/ 11 w 16"/>
                <a:gd name="T1" fmla="*/ 38 h 38"/>
                <a:gd name="T2" fmla="*/ 5 w 16"/>
                <a:gd name="T3" fmla="*/ 38 h 38"/>
                <a:gd name="T4" fmla="*/ 0 w 16"/>
                <a:gd name="T5" fmla="*/ 5 h 38"/>
                <a:gd name="T6" fmla="*/ 11 w 16"/>
                <a:gd name="T7" fmla="*/ 0 h 38"/>
                <a:gd name="T8" fmla="*/ 16 w 16"/>
                <a:gd name="T9" fmla="*/ 38 h 38"/>
                <a:gd name="T10" fmla="*/ 11 w 16"/>
                <a:gd name="T11" fmla="*/ 38 h 38"/>
              </a:gdLst>
              <a:ahLst/>
              <a:cxnLst>
                <a:cxn ang="0">
                  <a:pos x="T0" y="T1"/>
                </a:cxn>
                <a:cxn ang="0">
                  <a:pos x="T2" y="T3"/>
                </a:cxn>
                <a:cxn ang="0">
                  <a:pos x="T4" y="T5"/>
                </a:cxn>
                <a:cxn ang="0">
                  <a:pos x="T6" y="T7"/>
                </a:cxn>
                <a:cxn ang="0">
                  <a:pos x="T8" y="T9"/>
                </a:cxn>
                <a:cxn ang="0">
                  <a:pos x="T10" y="T11"/>
                </a:cxn>
              </a:cxnLst>
              <a:rect l="0" t="0" r="r" b="b"/>
              <a:pathLst>
                <a:path w="16" h="38">
                  <a:moveTo>
                    <a:pt x="11" y="38"/>
                  </a:moveTo>
                  <a:lnTo>
                    <a:pt x="5" y="38"/>
                  </a:lnTo>
                  <a:lnTo>
                    <a:pt x="0" y="5"/>
                  </a:lnTo>
                  <a:lnTo>
                    <a:pt x="11" y="0"/>
                  </a:lnTo>
                  <a:lnTo>
                    <a:pt x="16" y="38"/>
                  </a:lnTo>
                  <a:lnTo>
                    <a:pt x="11" y="38"/>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19" name="Freeform 3916"/>
            <p:cNvSpPr/>
            <p:nvPr/>
          </p:nvSpPr>
          <p:spPr bwMode="auto">
            <a:xfrm>
              <a:off x="5572126" y="4699000"/>
              <a:ext cx="25400" cy="60325"/>
            </a:xfrm>
            <a:custGeom>
              <a:avLst/>
              <a:gdLst>
                <a:gd name="T0" fmla="*/ 11 w 16"/>
                <a:gd name="T1" fmla="*/ 38 h 38"/>
                <a:gd name="T2" fmla="*/ 5 w 16"/>
                <a:gd name="T3" fmla="*/ 38 h 38"/>
                <a:gd name="T4" fmla="*/ 0 w 16"/>
                <a:gd name="T5" fmla="*/ 5 h 38"/>
                <a:gd name="T6" fmla="*/ 11 w 16"/>
                <a:gd name="T7" fmla="*/ 0 h 38"/>
                <a:gd name="T8" fmla="*/ 16 w 16"/>
                <a:gd name="T9" fmla="*/ 38 h 38"/>
                <a:gd name="T10" fmla="*/ 11 w 16"/>
                <a:gd name="T11" fmla="*/ 38 h 38"/>
              </a:gdLst>
              <a:ahLst/>
              <a:cxnLst>
                <a:cxn ang="0">
                  <a:pos x="T0" y="T1"/>
                </a:cxn>
                <a:cxn ang="0">
                  <a:pos x="T2" y="T3"/>
                </a:cxn>
                <a:cxn ang="0">
                  <a:pos x="T4" y="T5"/>
                </a:cxn>
                <a:cxn ang="0">
                  <a:pos x="T6" y="T7"/>
                </a:cxn>
                <a:cxn ang="0">
                  <a:pos x="T8" y="T9"/>
                </a:cxn>
                <a:cxn ang="0">
                  <a:pos x="T10" y="T11"/>
                </a:cxn>
              </a:cxnLst>
              <a:rect l="0" t="0" r="r" b="b"/>
              <a:pathLst>
                <a:path w="16" h="38">
                  <a:moveTo>
                    <a:pt x="11" y="38"/>
                  </a:moveTo>
                  <a:lnTo>
                    <a:pt x="5" y="38"/>
                  </a:lnTo>
                  <a:lnTo>
                    <a:pt x="0" y="5"/>
                  </a:lnTo>
                  <a:lnTo>
                    <a:pt x="11" y="0"/>
                  </a:lnTo>
                  <a:lnTo>
                    <a:pt x="16" y="38"/>
                  </a:lnTo>
                  <a:lnTo>
                    <a:pt x="11"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0" name="Freeform 3917"/>
            <p:cNvSpPr/>
            <p:nvPr/>
          </p:nvSpPr>
          <p:spPr bwMode="auto">
            <a:xfrm>
              <a:off x="5378451" y="4346575"/>
              <a:ext cx="352425" cy="246063"/>
            </a:xfrm>
            <a:custGeom>
              <a:avLst/>
              <a:gdLst>
                <a:gd name="T0" fmla="*/ 33 w 40"/>
                <a:gd name="T1" fmla="*/ 11 h 28"/>
                <a:gd name="T2" fmla="*/ 6 w 40"/>
                <a:gd name="T3" fmla="*/ 9 h 28"/>
                <a:gd name="T4" fmla="*/ 0 w 40"/>
                <a:gd name="T5" fmla="*/ 17 h 28"/>
                <a:gd name="T6" fmla="*/ 7 w 40"/>
                <a:gd name="T7" fmla="*/ 7 h 28"/>
                <a:gd name="T8" fmla="*/ 34 w 40"/>
                <a:gd name="T9" fmla="*/ 9 h 28"/>
                <a:gd name="T10" fmla="*/ 38 w 40"/>
                <a:gd name="T11" fmla="*/ 28 h 28"/>
                <a:gd name="T12" fmla="*/ 33 w 40"/>
                <a:gd name="T13" fmla="*/ 11 h 28"/>
              </a:gdLst>
              <a:ahLst/>
              <a:cxnLst>
                <a:cxn ang="0">
                  <a:pos x="T0" y="T1"/>
                </a:cxn>
                <a:cxn ang="0">
                  <a:pos x="T2" y="T3"/>
                </a:cxn>
                <a:cxn ang="0">
                  <a:pos x="T4" y="T5"/>
                </a:cxn>
                <a:cxn ang="0">
                  <a:pos x="T6" y="T7"/>
                </a:cxn>
                <a:cxn ang="0">
                  <a:pos x="T8" y="T9"/>
                </a:cxn>
                <a:cxn ang="0">
                  <a:pos x="T10" y="T11"/>
                </a:cxn>
                <a:cxn ang="0">
                  <a:pos x="T12" y="T13"/>
                </a:cxn>
              </a:cxnLst>
              <a:rect l="0" t="0" r="r" b="b"/>
              <a:pathLst>
                <a:path w="40" h="28">
                  <a:moveTo>
                    <a:pt x="33" y="11"/>
                  </a:moveTo>
                  <a:cubicBezTo>
                    <a:pt x="26" y="3"/>
                    <a:pt x="14" y="2"/>
                    <a:pt x="6" y="9"/>
                  </a:cubicBezTo>
                  <a:cubicBezTo>
                    <a:pt x="3" y="11"/>
                    <a:pt x="1" y="14"/>
                    <a:pt x="0" y="17"/>
                  </a:cubicBezTo>
                  <a:cubicBezTo>
                    <a:pt x="1" y="13"/>
                    <a:pt x="3" y="10"/>
                    <a:pt x="7" y="7"/>
                  </a:cubicBezTo>
                  <a:cubicBezTo>
                    <a:pt x="15" y="0"/>
                    <a:pt x="27" y="1"/>
                    <a:pt x="34" y="9"/>
                  </a:cubicBezTo>
                  <a:cubicBezTo>
                    <a:pt x="39" y="14"/>
                    <a:pt x="40" y="21"/>
                    <a:pt x="38" y="28"/>
                  </a:cubicBezTo>
                  <a:cubicBezTo>
                    <a:pt x="39" y="22"/>
                    <a:pt x="38" y="16"/>
                    <a:pt x="33" y="11"/>
                  </a:cubicBezTo>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1" name="Freeform 3918"/>
            <p:cNvSpPr/>
            <p:nvPr/>
          </p:nvSpPr>
          <p:spPr bwMode="auto">
            <a:xfrm>
              <a:off x="5395913" y="4424363"/>
              <a:ext cx="34925" cy="44450"/>
            </a:xfrm>
            <a:custGeom>
              <a:avLst/>
              <a:gdLst>
                <a:gd name="T0" fmla="*/ 4 w 4"/>
                <a:gd name="T1" fmla="*/ 0 h 5"/>
                <a:gd name="T2" fmla="*/ 4 w 4"/>
                <a:gd name="T3" fmla="*/ 0 h 5"/>
                <a:gd name="T4" fmla="*/ 0 w 4"/>
                <a:gd name="T5" fmla="*/ 5 h 5"/>
                <a:gd name="T6" fmla="*/ 4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cubicBezTo>
                    <a:pt x="4" y="0"/>
                    <a:pt x="4" y="0"/>
                    <a:pt x="4" y="0"/>
                  </a:cubicBezTo>
                  <a:cubicBezTo>
                    <a:pt x="2" y="2"/>
                    <a:pt x="1" y="3"/>
                    <a:pt x="0" y="5"/>
                  </a:cubicBezTo>
                  <a:cubicBezTo>
                    <a:pt x="4" y="5"/>
                    <a:pt x="4" y="5"/>
                    <a:pt x="4" y="5"/>
                  </a:cubicBezTo>
                  <a:cubicBezTo>
                    <a:pt x="4" y="0"/>
                    <a:pt x="4" y="0"/>
                    <a:pt x="4" y="0"/>
                  </a:cubicBezTo>
                </a:path>
              </a:pathLst>
            </a:custGeom>
            <a:solidFill>
              <a:srgbClr val="449CB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2" name="Freeform 3919"/>
            <p:cNvSpPr/>
            <p:nvPr/>
          </p:nvSpPr>
          <p:spPr bwMode="auto">
            <a:xfrm>
              <a:off x="5430838" y="4381500"/>
              <a:ext cx="290513" cy="307975"/>
            </a:xfrm>
            <a:custGeom>
              <a:avLst/>
              <a:gdLst>
                <a:gd name="T0" fmla="*/ 13 w 33"/>
                <a:gd name="T1" fmla="*/ 0 h 35"/>
                <a:gd name="T2" fmla="*/ 0 w 33"/>
                <a:gd name="T3" fmla="*/ 5 h 35"/>
                <a:gd name="T4" fmla="*/ 0 w 33"/>
                <a:gd name="T5" fmla="*/ 10 h 35"/>
                <a:gd name="T6" fmla="*/ 20 w 33"/>
                <a:gd name="T7" fmla="*/ 10 h 35"/>
                <a:gd name="T8" fmla="*/ 20 w 33"/>
                <a:gd name="T9" fmla="*/ 35 h 35"/>
                <a:gd name="T10" fmla="*/ 27 w 33"/>
                <a:gd name="T11" fmla="*/ 32 h 35"/>
                <a:gd name="T12" fmla="*/ 33 w 33"/>
                <a:gd name="T13" fmla="*/ 18 h 35"/>
                <a:gd name="T14" fmla="*/ 33 w 33"/>
                <a:gd name="T15" fmla="*/ 16 h 35"/>
                <a:gd name="T16" fmla="*/ 32 w 33"/>
                <a:gd name="T17" fmla="*/ 24 h 35"/>
                <a:gd name="T18" fmla="*/ 27 w 33"/>
                <a:gd name="T19" fmla="*/ 7 h 35"/>
                <a:gd name="T20" fmla="*/ 13 w 33"/>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5">
                  <a:moveTo>
                    <a:pt x="13" y="0"/>
                  </a:moveTo>
                  <a:cubicBezTo>
                    <a:pt x="8" y="0"/>
                    <a:pt x="4" y="2"/>
                    <a:pt x="0" y="5"/>
                  </a:cubicBezTo>
                  <a:cubicBezTo>
                    <a:pt x="0" y="10"/>
                    <a:pt x="0" y="10"/>
                    <a:pt x="0" y="10"/>
                  </a:cubicBezTo>
                  <a:cubicBezTo>
                    <a:pt x="20" y="10"/>
                    <a:pt x="20" y="10"/>
                    <a:pt x="20" y="10"/>
                  </a:cubicBezTo>
                  <a:cubicBezTo>
                    <a:pt x="20" y="35"/>
                    <a:pt x="20" y="35"/>
                    <a:pt x="20" y="35"/>
                  </a:cubicBezTo>
                  <a:cubicBezTo>
                    <a:pt x="22" y="35"/>
                    <a:pt x="25" y="33"/>
                    <a:pt x="27" y="32"/>
                  </a:cubicBezTo>
                  <a:cubicBezTo>
                    <a:pt x="31" y="28"/>
                    <a:pt x="33" y="23"/>
                    <a:pt x="33" y="18"/>
                  </a:cubicBezTo>
                  <a:cubicBezTo>
                    <a:pt x="33" y="17"/>
                    <a:pt x="33" y="16"/>
                    <a:pt x="33" y="16"/>
                  </a:cubicBezTo>
                  <a:cubicBezTo>
                    <a:pt x="33" y="18"/>
                    <a:pt x="33" y="21"/>
                    <a:pt x="32" y="24"/>
                  </a:cubicBezTo>
                  <a:cubicBezTo>
                    <a:pt x="33" y="18"/>
                    <a:pt x="32" y="12"/>
                    <a:pt x="27" y="7"/>
                  </a:cubicBezTo>
                  <a:cubicBezTo>
                    <a:pt x="24" y="3"/>
                    <a:pt x="18" y="0"/>
                    <a:pt x="13" y="0"/>
                  </a:cubicBezTo>
                </a:path>
              </a:pathLst>
            </a:custGeom>
            <a:solidFill>
              <a:srgbClr val="C0ADA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3" name="Freeform 3920"/>
            <p:cNvSpPr>
              <a:spLocks noEditPoints="1"/>
            </p:cNvSpPr>
            <p:nvPr/>
          </p:nvSpPr>
          <p:spPr bwMode="auto">
            <a:xfrm>
              <a:off x="5386388" y="4468813"/>
              <a:ext cx="220663" cy="230188"/>
            </a:xfrm>
            <a:custGeom>
              <a:avLst/>
              <a:gdLst>
                <a:gd name="T0" fmla="*/ 11 w 25"/>
                <a:gd name="T1" fmla="*/ 8 h 26"/>
                <a:gd name="T2" fmla="*/ 0 w 25"/>
                <a:gd name="T3" fmla="*/ 8 h 26"/>
                <a:gd name="T4" fmla="*/ 2 w 25"/>
                <a:gd name="T5" fmla="*/ 16 h 26"/>
                <a:gd name="T6" fmla="*/ 10 w 25"/>
                <a:gd name="T7" fmla="*/ 10 h 26"/>
                <a:gd name="T8" fmla="*/ 2 w 25"/>
                <a:gd name="T9" fmla="*/ 17 h 26"/>
                <a:gd name="T10" fmla="*/ 4 w 25"/>
                <a:gd name="T11" fmla="*/ 20 h 26"/>
                <a:gd name="T12" fmla="*/ 5 w 25"/>
                <a:gd name="T13" fmla="*/ 20 h 26"/>
                <a:gd name="T14" fmla="*/ 11 w 25"/>
                <a:gd name="T15" fmla="*/ 20 h 26"/>
                <a:gd name="T16" fmla="*/ 11 w 25"/>
                <a:gd name="T17" fmla="*/ 8 h 26"/>
                <a:gd name="T18" fmla="*/ 22 w 25"/>
                <a:gd name="T19" fmla="*/ 3 h 26"/>
                <a:gd name="T20" fmla="*/ 0 w 25"/>
                <a:gd name="T21" fmla="*/ 3 h 26"/>
                <a:gd name="T22" fmla="*/ 0 w 25"/>
                <a:gd name="T23" fmla="*/ 6 h 26"/>
                <a:gd name="T24" fmla="*/ 12 w 25"/>
                <a:gd name="T25" fmla="*/ 6 h 26"/>
                <a:gd name="T26" fmla="*/ 12 w 25"/>
                <a:gd name="T27" fmla="*/ 22 h 26"/>
                <a:gd name="T28" fmla="*/ 6 w 25"/>
                <a:gd name="T29" fmla="*/ 22 h 26"/>
                <a:gd name="T30" fmla="*/ 8 w 25"/>
                <a:gd name="T31" fmla="*/ 23 h 26"/>
                <a:gd name="T32" fmla="*/ 12 w 25"/>
                <a:gd name="T33" fmla="*/ 23 h 26"/>
                <a:gd name="T34" fmla="*/ 12 w 25"/>
                <a:gd name="T35" fmla="*/ 25 h 26"/>
                <a:gd name="T36" fmla="*/ 19 w 25"/>
                <a:gd name="T37" fmla="*/ 26 h 26"/>
                <a:gd name="T38" fmla="*/ 22 w 25"/>
                <a:gd name="T39" fmla="*/ 26 h 26"/>
                <a:gd name="T40" fmla="*/ 22 w 25"/>
                <a:gd name="T41" fmla="*/ 3 h 26"/>
                <a:gd name="T42" fmla="*/ 25 w 25"/>
                <a:gd name="T43" fmla="*/ 0 h 26"/>
                <a:gd name="T44" fmla="*/ 5 w 25"/>
                <a:gd name="T45" fmla="*/ 0 h 26"/>
                <a:gd name="T46" fmla="*/ 1 w 25"/>
                <a:gd name="T47" fmla="*/ 0 h 26"/>
                <a:gd name="T48" fmla="*/ 1 w 25"/>
                <a:gd name="T49" fmla="*/ 0 h 26"/>
                <a:gd name="T50" fmla="*/ 0 w 25"/>
                <a:gd name="T51" fmla="*/ 2 h 26"/>
                <a:gd name="T52" fmla="*/ 22 w 25"/>
                <a:gd name="T53" fmla="*/ 2 h 26"/>
                <a:gd name="T54" fmla="*/ 22 w 25"/>
                <a:gd name="T55" fmla="*/ 26 h 26"/>
                <a:gd name="T56" fmla="*/ 25 w 25"/>
                <a:gd name="T57" fmla="*/ 25 h 26"/>
                <a:gd name="T58" fmla="*/ 25 w 25"/>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26">
                  <a:moveTo>
                    <a:pt x="11" y="8"/>
                  </a:moveTo>
                  <a:cubicBezTo>
                    <a:pt x="0" y="8"/>
                    <a:pt x="0" y="8"/>
                    <a:pt x="0" y="8"/>
                  </a:cubicBezTo>
                  <a:cubicBezTo>
                    <a:pt x="0" y="11"/>
                    <a:pt x="1" y="13"/>
                    <a:pt x="2" y="16"/>
                  </a:cubicBezTo>
                  <a:cubicBezTo>
                    <a:pt x="10" y="10"/>
                    <a:pt x="10" y="10"/>
                    <a:pt x="10" y="10"/>
                  </a:cubicBezTo>
                  <a:cubicBezTo>
                    <a:pt x="2" y="17"/>
                    <a:pt x="2" y="17"/>
                    <a:pt x="2" y="17"/>
                  </a:cubicBezTo>
                  <a:cubicBezTo>
                    <a:pt x="3" y="18"/>
                    <a:pt x="4" y="19"/>
                    <a:pt x="4" y="20"/>
                  </a:cubicBezTo>
                  <a:cubicBezTo>
                    <a:pt x="5" y="20"/>
                    <a:pt x="5" y="20"/>
                    <a:pt x="5" y="20"/>
                  </a:cubicBezTo>
                  <a:cubicBezTo>
                    <a:pt x="11" y="20"/>
                    <a:pt x="11" y="20"/>
                    <a:pt x="11" y="20"/>
                  </a:cubicBezTo>
                  <a:cubicBezTo>
                    <a:pt x="11" y="8"/>
                    <a:pt x="11" y="8"/>
                    <a:pt x="11" y="8"/>
                  </a:cubicBezTo>
                  <a:moveTo>
                    <a:pt x="22" y="3"/>
                  </a:moveTo>
                  <a:cubicBezTo>
                    <a:pt x="0" y="3"/>
                    <a:pt x="0" y="3"/>
                    <a:pt x="0" y="3"/>
                  </a:cubicBezTo>
                  <a:cubicBezTo>
                    <a:pt x="0" y="4"/>
                    <a:pt x="0" y="5"/>
                    <a:pt x="0" y="6"/>
                  </a:cubicBezTo>
                  <a:cubicBezTo>
                    <a:pt x="12" y="6"/>
                    <a:pt x="12" y="6"/>
                    <a:pt x="12" y="6"/>
                  </a:cubicBezTo>
                  <a:cubicBezTo>
                    <a:pt x="12" y="22"/>
                    <a:pt x="12" y="22"/>
                    <a:pt x="12" y="22"/>
                  </a:cubicBezTo>
                  <a:cubicBezTo>
                    <a:pt x="6" y="22"/>
                    <a:pt x="6" y="22"/>
                    <a:pt x="6" y="22"/>
                  </a:cubicBezTo>
                  <a:cubicBezTo>
                    <a:pt x="7" y="22"/>
                    <a:pt x="7" y="22"/>
                    <a:pt x="8" y="23"/>
                  </a:cubicBezTo>
                  <a:cubicBezTo>
                    <a:pt x="12" y="23"/>
                    <a:pt x="12" y="23"/>
                    <a:pt x="12" y="23"/>
                  </a:cubicBezTo>
                  <a:cubicBezTo>
                    <a:pt x="12" y="25"/>
                    <a:pt x="12" y="25"/>
                    <a:pt x="12" y="25"/>
                  </a:cubicBezTo>
                  <a:cubicBezTo>
                    <a:pt x="14" y="26"/>
                    <a:pt x="17" y="26"/>
                    <a:pt x="19" y="26"/>
                  </a:cubicBezTo>
                  <a:cubicBezTo>
                    <a:pt x="20" y="26"/>
                    <a:pt x="21" y="26"/>
                    <a:pt x="22" y="26"/>
                  </a:cubicBezTo>
                  <a:cubicBezTo>
                    <a:pt x="22" y="3"/>
                    <a:pt x="22" y="3"/>
                    <a:pt x="22" y="3"/>
                  </a:cubicBezTo>
                  <a:moveTo>
                    <a:pt x="25" y="0"/>
                  </a:moveTo>
                  <a:cubicBezTo>
                    <a:pt x="5" y="0"/>
                    <a:pt x="5" y="0"/>
                    <a:pt x="5" y="0"/>
                  </a:cubicBezTo>
                  <a:cubicBezTo>
                    <a:pt x="1" y="0"/>
                    <a:pt x="1" y="0"/>
                    <a:pt x="1" y="0"/>
                  </a:cubicBezTo>
                  <a:cubicBezTo>
                    <a:pt x="1" y="0"/>
                    <a:pt x="1" y="0"/>
                    <a:pt x="1" y="0"/>
                  </a:cubicBezTo>
                  <a:cubicBezTo>
                    <a:pt x="0" y="1"/>
                    <a:pt x="0" y="2"/>
                    <a:pt x="0" y="2"/>
                  </a:cubicBezTo>
                  <a:cubicBezTo>
                    <a:pt x="22" y="2"/>
                    <a:pt x="22" y="2"/>
                    <a:pt x="22" y="2"/>
                  </a:cubicBezTo>
                  <a:cubicBezTo>
                    <a:pt x="22" y="26"/>
                    <a:pt x="22" y="26"/>
                    <a:pt x="22" y="26"/>
                  </a:cubicBezTo>
                  <a:cubicBezTo>
                    <a:pt x="23" y="26"/>
                    <a:pt x="24" y="26"/>
                    <a:pt x="25" y="25"/>
                  </a:cubicBezTo>
                  <a:cubicBezTo>
                    <a:pt x="25" y="0"/>
                    <a:pt x="25" y="0"/>
                    <a:pt x="25" y="0"/>
                  </a:cubicBezTo>
                </a:path>
              </a:pathLst>
            </a:custGeom>
            <a:solidFill>
              <a:srgbClr val="D6D4E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4" name="Freeform 3921"/>
            <p:cNvSpPr/>
            <p:nvPr/>
          </p:nvSpPr>
          <p:spPr bwMode="auto">
            <a:xfrm>
              <a:off x="5386388" y="4486275"/>
              <a:ext cx="193675" cy="212725"/>
            </a:xfrm>
            <a:custGeom>
              <a:avLst/>
              <a:gdLst>
                <a:gd name="T0" fmla="*/ 22 w 22"/>
                <a:gd name="T1" fmla="*/ 0 h 24"/>
                <a:gd name="T2" fmla="*/ 0 w 22"/>
                <a:gd name="T3" fmla="*/ 0 h 24"/>
                <a:gd name="T4" fmla="*/ 0 w 22"/>
                <a:gd name="T5" fmla="*/ 1 h 24"/>
                <a:gd name="T6" fmla="*/ 22 w 22"/>
                <a:gd name="T7" fmla="*/ 1 h 24"/>
                <a:gd name="T8" fmla="*/ 22 w 22"/>
                <a:gd name="T9" fmla="*/ 24 h 24"/>
                <a:gd name="T10" fmla="*/ 22 w 22"/>
                <a:gd name="T11" fmla="*/ 24 h 24"/>
                <a:gd name="T12" fmla="*/ 22 w 22"/>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2" h="24">
                  <a:moveTo>
                    <a:pt x="22" y="0"/>
                  </a:moveTo>
                  <a:cubicBezTo>
                    <a:pt x="0" y="0"/>
                    <a:pt x="0" y="0"/>
                    <a:pt x="0" y="0"/>
                  </a:cubicBezTo>
                  <a:cubicBezTo>
                    <a:pt x="0" y="1"/>
                    <a:pt x="0" y="1"/>
                    <a:pt x="0" y="1"/>
                  </a:cubicBezTo>
                  <a:cubicBezTo>
                    <a:pt x="22" y="1"/>
                    <a:pt x="22" y="1"/>
                    <a:pt x="22" y="1"/>
                  </a:cubicBezTo>
                  <a:cubicBezTo>
                    <a:pt x="22" y="24"/>
                    <a:pt x="22" y="24"/>
                    <a:pt x="22" y="24"/>
                  </a:cubicBezTo>
                  <a:cubicBezTo>
                    <a:pt x="22" y="24"/>
                    <a:pt x="22" y="24"/>
                    <a:pt x="22" y="24"/>
                  </a:cubicBezTo>
                  <a:cubicBezTo>
                    <a:pt x="22" y="0"/>
                    <a:pt x="22" y="0"/>
                    <a:pt x="22" y="0"/>
                  </a:cubicBezTo>
                </a:path>
              </a:pathLst>
            </a:custGeom>
            <a:solidFill>
              <a:srgbClr val="3494D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5" name="Freeform 3922"/>
            <p:cNvSpPr/>
            <p:nvPr/>
          </p:nvSpPr>
          <p:spPr bwMode="auto">
            <a:xfrm>
              <a:off x="5386388" y="4522788"/>
              <a:ext cx="106363" cy="139700"/>
            </a:xfrm>
            <a:custGeom>
              <a:avLst/>
              <a:gdLst>
                <a:gd name="T0" fmla="*/ 12 w 12"/>
                <a:gd name="T1" fmla="*/ 0 h 16"/>
                <a:gd name="T2" fmla="*/ 0 w 12"/>
                <a:gd name="T3" fmla="*/ 0 h 16"/>
                <a:gd name="T4" fmla="*/ 0 w 12"/>
                <a:gd name="T5" fmla="*/ 2 h 16"/>
                <a:gd name="T6" fmla="*/ 11 w 12"/>
                <a:gd name="T7" fmla="*/ 2 h 16"/>
                <a:gd name="T8" fmla="*/ 11 w 12"/>
                <a:gd name="T9" fmla="*/ 14 h 16"/>
                <a:gd name="T10" fmla="*/ 5 w 12"/>
                <a:gd name="T11" fmla="*/ 14 h 16"/>
                <a:gd name="T12" fmla="*/ 6 w 12"/>
                <a:gd name="T13" fmla="*/ 16 h 16"/>
                <a:gd name="T14" fmla="*/ 12 w 12"/>
                <a:gd name="T15" fmla="*/ 16 h 16"/>
                <a:gd name="T16" fmla="*/ 12 w 1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12" y="0"/>
                  </a:moveTo>
                  <a:cubicBezTo>
                    <a:pt x="0" y="0"/>
                    <a:pt x="0" y="0"/>
                    <a:pt x="0" y="0"/>
                  </a:cubicBezTo>
                  <a:cubicBezTo>
                    <a:pt x="0" y="1"/>
                    <a:pt x="0" y="1"/>
                    <a:pt x="0" y="2"/>
                  </a:cubicBezTo>
                  <a:cubicBezTo>
                    <a:pt x="11" y="2"/>
                    <a:pt x="11" y="2"/>
                    <a:pt x="11" y="2"/>
                  </a:cubicBezTo>
                  <a:cubicBezTo>
                    <a:pt x="11" y="14"/>
                    <a:pt x="11" y="14"/>
                    <a:pt x="11" y="14"/>
                  </a:cubicBezTo>
                  <a:cubicBezTo>
                    <a:pt x="5" y="14"/>
                    <a:pt x="5" y="14"/>
                    <a:pt x="5" y="14"/>
                  </a:cubicBezTo>
                  <a:cubicBezTo>
                    <a:pt x="5" y="15"/>
                    <a:pt x="6" y="15"/>
                    <a:pt x="6" y="16"/>
                  </a:cubicBezTo>
                  <a:cubicBezTo>
                    <a:pt x="12" y="16"/>
                    <a:pt x="12" y="16"/>
                    <a:pt x="12" y="16"/>
                  </a:cubicBezTo>
                  <a:cubicBezTo>
                    <a:pt x="12" y="0"/>
                    <a:pt x="12" y="0"/>
                    <a:pt x="12" y="0"/>
                  </a:cubicBezTo>
                </a:path>
              </a:pathLst>
            </a:custGeom>
            <a:solidFill>
              <a:srgbClr val="97A7D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6" name="Freeform 3923"/>
            <p:cNvSpPr/>
            <p:nvPr/>
          </p:nvSpPr>
          <p:spPr bwMode="auto">
            <a:xfrm>
              <a:off x="5403851" y="4557713"/>
              <a:ext cx="71438" cy="61913"/>
            </a:xfrm>
            <a:custGeom>
              <a:avLst/>
              <a:gdLst>
                <a:gd name="T0" fmla="*/ 8 w 8"/>
                <a:gd name="T1" fmla="*/ 0 h 7"/>
                <a:gd name="T2" fmla="*/ 0 w 8"/>
                <a:gd name="T3" fmla="*/ 6 h 7"/>
                <a:gd name="T4" fmla="*/ 0 w 8"/>
                <a:gd name="T5" fmla="*/ 7 h 7"/>
                <a:gd name="T6" fmla="*/ 8 w 8"/>
                <a:gd name="T7" fmla="*/ 0 h 7"/>
              </a:gdLst>
              <a:ahLst/>
              <a:cxnLst>
                <a:cxn ang="0">
                  <a:pos x="T0" y="T1"/>
                </a:cxn>
                <a:cxn ang="0">
                  <a:pos x="T2" y="T3"/>
                </a:cxn>
                <a:cxn ang="0">
                  <a:pos x="T4" y="T5"/>
                </a:cxn>
                <a:cxn ang="0">
                  <a:pos x="T6" y="T7"/>
                </a:cxn>
              </a:cxnLst>
              <a:rect l="0" t="0" r="r" b="b"/>
              <a:pathLst>
                <a:path w="8" h="7">
                  <a:moveTo>
                    <a:pt x="8" y="0"/>
                  </a:moveTo>
                  <a:cubicBezTo>
                    <a:pt x="0" y="6"/>
                    <a:pt x="0" y="6"/>
                    <a:pt x="0" y="6"/>
                  </a:cubicBezTo>
                  <a:cubicBezTo>
                    <a:pt x="0" y="6"/>
                    <a:pt x="0" y="7"/>
                    <a:pt x="0" y="7"/>
                  </a:cubicBezTo>
                  <a:cubicBezTo>
                    <a:pt x="8" y="0"/>
                    <a:pt x="8" y="0"/>
                    <a:pt x="8" y="0"/>
                  </a:cubicBezTo>
                </a:path>
              </a:pathLst>
            </a:custGeom>
            <a:solidFill>
              <a:srgbClr val="81A9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7" name="Freeform 3924"/>
            <p:cNvSpPr/>
            <p:nvPr/>
          </p:nvSpPr>
          <p:spPr bwMode="auto">
            <a:xfrm>
              <a:off x="5457826" y="4672013"/>
              <a:ext cx="34925" cy="17463"/>
            </a:xfrm>
            <a:custGeom>
              <a:avLst/>
              <a:gdLst>
                <a:gd name="T0" fmla="*/ 4 w 4"/>
                <a:gd name="T1" fmla="*/ 0 h 2"/>
                <a:gd name="T2" fmla="*/ 0 w 4"/>
                <a:gd name="T3" fmla="*/ 0 h 2"/>
                <a:gd name="T4" fmla="*/ 4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0"/>
                    <a:pt x="0" y="0"/>
                    <a:pt x="0" y="0"/>
                  </a:cubicBezTo>
                  <a:cubicBezTo>
                    <a:pt x="1" y="1"/>
                    <a:pt x="2" y="1"/>
                    <a:pt x="4" y="2"/>
                  </a:cubicBezTo>
                  <a:cubicBezTo>
                    <a:pt x="4" y="0"/>
                    <a:pt x="4" y="0"/>
                    <a:pt x="4" y="0"/>
                  </a:cubicBezTo>
                </a:path>
              </a:pathLst>
            </a:custGeom>
            <a:solidFill>
              <a:srgbClr val="D6D4E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8" name="Freeform 3925"/>
            <p:cNvSpPr/>
            <p:nvPr/>
          </p:nvSpPr>
          <p:spPr bwMode="auto">
            <a:xfrm>
              <a:off x="5457826" y="4672013"/>
              <a:ext cx="34925" cy="17463"/>
            </a:xfrm>
            <a:custGeom>
              <a:avLst/>
              <a:gdLst>
                <a:gd name="T0" fmla="*/ 4 w 4"/>
                <a:gd name="T1" fmla="*/ 0 h 2"/>
                <a:gd name="T2" fmla="*/ 0 w 4"/>
                <a:gd name="T3" fmla="*/ 0 h 2"/>
                <a:gd name="T4" fmla="*/ 0 w 4"/>
                <a:gd name="T5" fmla="*/ 0 h 2"/>
                <a:gd name="T6" fmla="*/ 4 w 4"/>
                <a:gd name="T7" fmla="*/ 0 h 2"/>
                <a:gd name="T8" fmla="*/ 4 w 4"/>
                <a:gd name="T9" fmla="*/ 2 h 2"/>
                <a:gd name="T10" fmla="*/ 4 w 4"/>
                <a:gd name="T11" fmla="*/ 2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0" y="0"/>
                    <a:pt x="0" y="0"/>
                    <a:pt x="0" y="0"/>
                  </a:cubicBezTo>
                  <a:cubicBezTo>
                    <a:pt x="0" y="0"/>
                    <a:pt x="0" y="0"/>
                    <a:pt x="0" y="0"/>
                  </a:cubicBezTo>
                  <a:cubicBezTo>
                    <a:pt x="4" y="0"/>
                    <a:pt x="4" y="0"/>
                    <a:pt x="4" y="0"/>
                  </a:cubicBezTo>
                  <a:cubicBezTo>
                    <a:pt x="4" y="2"/>
                    <a:pt x="4" y="2"/>
                    <a:pt x="4" y="2"/>
                  </a:cubicBezTo>
                  <a:cubicBezTo>
                    <a:pt x="4" y="2"/>
                    <a:pt x="4" y="2"/>
                    <a:pt x="4" y="2"/>
                  </a:cubicBezTo>
                  <a:cubicBezTo>
                    <a:pt x="4" y="0"/>
                    <a:pt x="4" y="0"/>
                    <a:pt x="4" y="0"/>
                  </a:cubicBezTo>
                </a:path>
              </a:pathLst>
            </a:custGeom>
            <a:solidFill>
              <a:srgbClr val="6D92B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29" name="Freeform 3926"/>
            <p:cNvSpPr/>
            <p:nvPr/>
          </p:nvSpPr>
          <p:spPr bwMode="auto">
            <a:xfrm>
              <a:off x="5395913" y="4381500"/>
              <a:ext cx="325438" cy="211138"/>
            </a:xfrm>
            <a:custGeom>
              <a:avLst/>
              <a:gdLst>
                <a:gd name="T0" fmla="*/ 17 w 37"/>
                <a:gd name="T1" fmla="*/ 0 h 24"/>
                <a:gd name="T2" fmla="*/ 4 w 37"/>
                <a:gd name="T3" fmla="*/ 4 h 24"/>
                <a:gd name="T4" fmla="*/ 1 w 37"/>
                <a:gd name="T5" fmla="*/ 8 h 24"/>
                <a:gd name="T6" fmla="*/ 0 w 37"/>
                <a:gd name="T7" fmla="*/ 10 h 24"/>
                <a:gd name="T8" fmla="*/ 0 w 37"/>
                <a:gd name="T9" fmla="*/ 10 h 24"/>
                <a:gd name="T10" fmla="*/ 4 w 37"/>
                <a:gd name="T11" fmla="*/ 5 h 24"/>
                <a:gd name="T12" fmla="*/ 4 w 37"/>
                <a:gd name="T13" fmla="*/ 5 h 24"/>
                <a:gd name="T14" fmla="*/ 17 w 37"/>
                <a:gd name="T15" fmla="*/ 0 h 24"/>
                <a:gd name="T16" fmla="*/ 31 w 37"/>
                <a:gd name="T17" fmla="*/ 7 h 24"/>
                <a:gd name="T18" fmla="*/ 36 w 37"/>
                <a:gd name="T19" fmla="*/ 24 h 24"/>
                <a:gd name="T20" fmla="*/ 37 w 37"/>
                <a:gd name="T21" fmla="*/ 16 h 24"/>
                <a:gd name="T22" fmla="*/ 32 w 37"/>
                <a:gd name="T23" fmla="*/ 6 h 24"/>
                <a:gd name="T24" fmla="*/ 17 w 37"/>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4">
                  <a:moveTo>
                    <a:pt x="17" y="0"/>
                  </a:moveTo>
                  <a:cubicBezTo>
                    <a:pt x="12" y="0"/>
                    <a:pt x="8" y="1"/>
                    <a:pt x="4" y="4"/>
                  </a:cubicBezTo>
                  <a:cubicBezTo>
                    <a:pt x="3" y="5"/>
                    <a:pt x="2" y="7"/>
                    <a:pt x="1" y="8"/>
                  </a:cubicBezTo>
                  <a:cubicBezTo>
                    <a:pt x="0" y="9"/>
                    <a:pt x="0" y="10"/>
                    <a:pt x="0" y="10"/>
                  </a:cubicBezTo>
                  <a:cubicBezTo>
                    <a:pt x="0" y="10"/>
                    <a:pt x="0" y="10"/>
                    <a:pt x="0" y="10"/>
                  </a:cubicBezTo>
                  <a:cubicBezTo>
                    <a:pt x="1" y="8"/>
                    <a:pt x="2" y="7"/>
                    <a:pt x="4" y="5"/>
                  </a:cubicBezTo>
                  <a:cubicBezTo>
                    <a:pt x="4" y="5"/>
                    <a:pt x="4" y="5"/>
                    <a:pt x="4" y="5"/>
                  </a:cubicBezTo>
                  <a:cubicBezTo>
                    <a:pt x="8" y="2"/>
                    <a:pt x="12" y="0"/>
                    <a:pt x="17" y="0"/>
                  </a:cubicBezTo>
                  <a:cubicBezTo>
                    <a:pt x="22" y="0"/>
                    <a:pt x="28" y="3"/>
                    <a:pt x="31" y="7"/>
                  </a:cubicBezTo>
                  <a:cubicBezTo>
                    <a:pt x="36" y="12"/>
                    <a:pt x="37" y="18"/>
                    <a:pt x="36" y="24"/>
                  </a:cubicBezTo>
                  <a:cubicBezTo>
                    <a:pt x="37" y="21"/>
                    <a:pt x="37" y="18"/>
                    <a:pt x="37" y="16"/>
                  </a:cubicBezTo>
                  <a:cubicBezTo>
                    <a:pt x="36" y="12"/>
                    <a:pt x="34" y="9"/>
                    <a:pt x="32" y="6"/>
                  </a:cubicBezTo>
                  <a:cubicBezTo>
                    <a:pt x="28" y="2"/>
                    <a:pt x="23" y="0"/>
                    <a:pt x="17" y="0"/>
                  </a:cubicBezTo>
                </a:path>
              </a:pathLst>
            </a:custGeom>
            <a:solidFill>
              <a:srgbClr val="48456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0" name="Freeform 3927"/>
            <p:cNvSpPr>
              <a:spLocks noEditPoints="1"/>
            </p:cNvSpPr>
            <p:nvPr/>
          </p:nvSpPr>
          <p:spPr bwMode="auto">
            <a:xfrm>
              <a:off x="5359401" y="4346575"/>
              <a:ext cx="388938" cy="369888"/>
            </a:xfrm>
            <a:custGeom>
              <a:avLst/>
              <a:gdLst>
                <a:gd name="T0" fmla="*/ 2 w 44"/>
                <a:gd name="T1" fmla="*/ 25 h 42"/>
                <a:gd name="T2" fmla="*/ 13 w 44"/>
                <a:gd name="T3" fmla="*/ 39 h 42"/>
                <a:gd name="T4" fmla="*/ 26 w 44"/>
                <a:gd name="T5" fmla="*/ 41 h 42"/>
                <a:gd name="T6" fmla="*/ 41 w 44"/>
                <a:gd name="T7" fmla="*/ 17 h 42"/>
                <a:gd name="T8" fmla="*/ 40 w 44"/>
                <a:gd name="T9" fmla="*/ 13 h 42"/>
                <a:gd name="T10" fmla="*/ 18 w 44"/>
                <a:gd name="T11" fmla="*/ 2 h 42"/>
                <a:gd name="T12" fmla="*/ 2 w 44"/>
                <a:gd name="T13" fmla="*/ 25 h 42"/>
                <a:gd name="T14" fmla="*/ 6 w 44"/>
                <a:gd name="T15" fmla="*/ 31 h 42"/>
                <a:gd name="T16" fmla="*/ 3 w 44"/>
                <a:gd name="T17" fmla="*/ 25 h 42"/>
                <a:gd name="T18" fmla="*/ 18 w 44"/>
                <a:gd name="T19" fmla="*/ 3 h 42"/>
                <a:gd name="T20" fmla="*/ 32 w 44"/>
                <a:gd name="T21" fmla="*/ 5 h 42"/>
                <a:gd name="T22" fmla="*/ 40 w 44"/>
                <a:gd name="T23" fmla="*/ 18 h 42"/>
                <a:gd name="T24" fmla="*/ 25 w 44"/>
                <a:gd name="T25" fmla="*/ 40 h 42"/>
                <a:gd name="T26" fmla="*/ 6 w 44"/>
                <a:gd name="T2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2">
                  <a:moveTo>
                    <a:pt x="2" y="25"/>
                  </a:moveTo>
                  <a:cubicBezTo>
                    <a:pt x="3" y="31"/>
                    <a:pt x="8" y="37"/>
                    <a:pt x="13" y="39"/>
                  </a:cubicBezTo>
                  <a:cubicBezTo>
                    <a:pt x="17" y="41"/>
                    <a:pt x="21" y="42"/>
                    <a:pt x="26" y="41"/>
                  </a:cubicBezTo>
                  <a:cubicBezTo>
                    <a:pt x="36" y="39"/>
                    <a:pt x="44" y="28"/>
                    <a:pt x="41" y="17"/>
                  </a:cubicBezTo>
                  <a:cubicBezTo>
                    <a:pt x="41" y="16"/>
                    <a:pt x="41" y="14"/>
                    <a:pt x="40" y="13"/>
                  </a:cubicBezTo>
                  <a:cubicBezTo>
                    <a:pt x="36" y="5"/>
                    <a:pt x="27" y="0"/>
                    <a:pt x="18" y="2"/>
                  </a:cubicBezTo>
                  <a:cubicBezTo>
                    <a:pt x="7" y="4"/>
                    <a:pt x="0" y="14"/>
                    <a:pt x="2" y="25"/>
                  </a:cubicBezTo>
                  <a:close/>
                  <a:moveTo>
                    <a:pt x="6" y="31"/>
                  </a:moveTo>
                  <a:cubicBezTo>
                    <a:pt x="5" y="29"/>
                    <a:pt x="4" y="27"/>
                    <a:pt x="3" y="25"/>
                  </a:cubicBezTo>
                  <a:cubicBezTo>
                    <a:pt x="1" y="15"/>
                    <a:pt x="8" y="5"/>
                    <a:pt x="18" y="3"/>
                  </a:cubicBezTo>
                  <a:cubicBezTo>
                    <a:pt x="23" y="2"/>
                    <a:pt x="28" y="3"/>
                    <a:pt x="32" y="5"/>
                  </a:cubicBezTo>
                  <a:cubicBezTo>
                    <a:pt x="36" y="8"/>
                    <a:pt x="39" y="12"/>
                    <a:pt x="40" y="18"/>
                  </a:cubicBezTo>
                  <a:cubicBezTo>
                    <a:pt x="42" y="28"/>
                    <a:pt x="36" y="38"/>
                    <a:pt x="25" y="40"/>
                  </a:cubicBezTo>
                  <a:cubicBezTo>
                    <a:pt x="18" y="41"/>
                    <a:pt x="10" y="38"/>
                    <a:pt x="6" y="31"/>
                  </a:cubicBez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1" name="Freeform 3928"/>
            <p:cNvSpPr>
              <a:spLocks noEditPoints="1"/>
            </p:cNvSpPr>
            <p:nvPr/>
          </p:nvSpPr>
          <p:spPr bwMode="auto">
            <a:xfrm>
              <a:off x="5359401" y="4337050"/>
              <a:ext cx="388938" cy="379413"/>
            </a:xfrm>
            <a:custGeom>
              <a:avLst/>
              <a:gdLst>
                <a:gd name="T0" fmla="*/ 13 w 44"/>
                <a:gd name="T1" fmla="*/ 41 h 43"/>
                <a:gd name="T2" fmla="*/ 2 w 44"/>
                <a:gd name="T3" fmla="*/ 26 h 43"/>
                <a:gd name="T4" fmla="*/ 18 w 44"/>
                <a:gd name="T5" fmla="*/ 2 h 43"/>
                <a:gd name="T6" fmla="*/ 40 w 44"/>
                <a:gd name="T7" fmla="*/ 14 h 43"/>
                <a:gd name="T8" fmla="*/ 42 w 44"/>
                <a:gd name="T9" fmla="*/ 18 h 43"/>
                <a:gd name="T10" fmla="*/ 26 w 44"/>
                <a:gd name="T11" fmla="*/ 42 h 43"/>
                <a:gd name="T12" fmla="*/ 13 w 44"/>
                <a:gd name="T13" fmla="*/ 41 h 43"/>
                <a:gd name="T14" fmla="*/ 2 w 44"/>
                <a:gd name="T15" fmla="*/ 26 h 43"/>
                <a:gd name="T16" fmla="*/ 13 w 44"/>
                <a:gd name="T17" fmla="*/ 40 h 43"/>
                <a:gd name="T18" fmla="*/ 26 w 44"/>
                <a:gd name="T19" fmla="*/ 42 h 43"/>
                <a:gd name="T20" fmla="*/ 41 w 44"/>
                <a:gd name="T21" fmla="*/ 18 h 43"/>
                <a:gd name="T22" fmla="*/ 40 w 44"/>
                <a:gd name="T23" fmla="*/ 14 h 43"/>
                <a:gd name="T24" fmla="*/ 18 w 44"/>
                <a:gd name="T25" fmla="*/ 3 h 43"/>
                <a:gd name="T26" fmla="*/ 2 w 44"/>
                <a:gd name="T27" fmla="*/ 26 h 43"/>
                <a:gd name="T28" fmla="*/ 6 w 44"/>
                <a:gd name="T29" fmla="*/ 32 h 43"/>
                <a:gd name="T30" fmla="*/ 3 w 44"/>
                <a:gd name="T31" fmla="*/ 26 h 43"/>
                <a:gd name="T32" fmla="*/ 18 w 44"/>
                <a:gd name="T33" fmla="*/ 4 h 43"/>
                <a:gd name="T34" fmla="*/ 32 w 44"/>
                <a:gd name="T35" fmla="*/ 6 h 43"/>
                <a:gd name="T36" fmla="*/ 40 w 44"/>
                <a:gd name="T37" fmla="*/ 19 h 43"/>
                <a:gd name="T38" fmla="*/ 25 w 44"/>
                <a:gd name="T39" fmla="*/ 41 h 43"/>
                <a:gd name="T40" fmla="*/ 6 w 44"/>
                <a:gd name="T41" fmla="*/ 32 h 43"/>
                <a:gd name="T42" fmla="*/ 4 w 44"/>
                <a:gd name="T43" fmla="*/ 26 h 43"/>
                <a:gd name="T44" fmla="*/ 6 w 44"/>
                <a:gd name="T45" fmla="*/ 32 h 43"/>
                <a:gd name="T46" fmla="*/ 25 w 44"/>
                <a:gd name="T47" fmla="*/ 40 h 43"/>
                <a:gd name="T48" fmla="*/ 40 w 44"/>
                <a:gd name="T49" fmla="*/ 19 h 43"/>
                <a:gd name="T50" fmla="*/ 32 w 44"/>
                <a:gd name="T51" fmla="*/ 7 h 43"/>
                <a:gd name="T52" fmla="*/ 18 w 44"/>
                <a:gd name="T53" fmla="*/ 4 h 43"/>
                <a:gd name="T54" fmla="*/ 4 w 44"/>
                <a:gd name="T55"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43">
                  <a:moveTo>
                    <a:pt x="13" y="41"/>
                  </a:moveTo>
                  <a:cubicBezTo>
                    <a:pt x="7" y="38"/>
                    <a:pt x="3" y="32"/>
                    <a:pt x="2" y="26"/>
                  </a:cubicBezTo>
                  <a:cubicBezTo>
                    <a:pt x="0" y="15"/>
                    <a:pt x="7" y="4"/>
                    <a:pt x="18" y="2"/>
                  </a:cubicBezTo>
                  <a:cubicBezTo>
                    <a:pt x="27" y="0"/>
                    <a:pt x="36" y="5"/>
                    <a:pt x="40" y="14"/>
                  </a:cubicBezTo>
                  <a:cubicBezTo>
                    <a:pt x="41" y="15"/>
                    <a:pt x="41" y="17"/>
                    <a:pt x="42" y="18"/>
                  </a:cubicBezTo>
                  <a:cubicBezTo>
                    <a:pt x="44" y="29"/>
                    <a:pt x="37" y="40"/>
                    <a:pt x="26" y="42"/>
                  </a:cubicBezTo>
                  <a:cubicBezTo>
                    <a:pt x="21" y="43"/>
                    <a:pt x="17" y="43"/>
                    <a:pt x="13" y="41"/>
                  </a:cubicBezTo>
                  <a:close/>
                  <a:moveTo>
                    <a:pt x="2" y="26"/>
                  </a:moveTo>
                  <a:cubicBezTo>
                    <a:pt x="4" y="32"/>
                    <a:pt x="8" y="37"/>
                    <a:pt x="13" y="40"/>
                  </a:cubicBezTo>
                  <a:cubicBezTo>
                    <a:pt x="17" y="42"/>
                    <a:pt x="21" y="42"/>
                    <a:pt x="26" y="42"/>
                  </a:cubicBezTo>
                  <a:cubicBezTo>
                    <a:pt x="36" y="40"/>
                    <a:pt x="43" y="29"/>
                    <a:pt x="41" y="18"/>
                  </a:cubicBezTo>
                  <a:cubicBezTo>
                    <a:pt x="41" y="17"/>
                    <a:pt x="40" y="15"/>
                    <a:pt x="40" y="14"/>
                  </a:cubicBezTo>
                  <a:cubicBezTo>
                    <a:pt x="36" y="6"/>
                    <a:pt x="27" y="1"/>
                    <a:pt x="18" y="3"/>
                  </a:cubicBezTo>
                  <a:cubicBezTo>
                    <a:pt x="7" y="5"/>
                    <a:pt x="0" y="15"/>
                    <a:pt x="2" y="26"/>
                  </a:cubicBezTo>
                  <a:close/>
                  <a:moveTo>
                    <a:pt x="6" y="32"/>
                  </a:moveTo>
                  <a:cubicBezTo>
                    <a:pt x="4" y="30"/>
                    <a:pt x="4" y="28"/>
                    <a:pt x="3" y="26"/>
                  </a:cubicBezTo>
                  <a:cubicBezTo>
                    <a:pt x="1" y="16"/>
                    <a:pt x="8" y="6"/>
                    <a:pt x="18" y="4"/>
                  </a:cubicBezTo>
                  <a:cubicBezTo>
                    <a:pt x="23" y="3"/>
                    <a:pt x="28" y="4"/>
                    <a:pt x="32" y="6"/>
                  </a:cubicBezTo>
                  <a:cubicBezTo>
                    <a:pt x="36" y="9"/>
                    <a:pt x="39" y="13"/>
                    <a:pt x="40" y="19"/>
                  </a:cubicBezTo>
                  <a:cubicBezTo>
                    <a:pt x="43" y="29"/>
                    <a:pt x="36" y="39"/>
                    <a:pt x="25" y="41"/>
                  </a:cubicBezTo>
                  <a:cubicBezTo>
                    <a:pt x="18" y="42"/>
                    <a:pt x="10" y="39"/>
                    <a:pt x="6" y="32"/>
                  </a:cubicBezTo>
                  <a:close/>
                  <a:moveTo>
                    <a:pt x="4" y="26"/>
                  </a:moveTo>
                  <a:cubicBezTo>
                    <a:pt x="4" y="28"/>
                    <a:pt x="5" y="30"/>
                    <a:pt x="6" y="32"/>
                  </a:cubicBezTo>
                  <a:cubicBezTo>
                    <a:pt x="10" y="38"/>
                    <a:pt x="18" y="42"/>
                    <a:pt x="25" y="40"/>
                  </a:cubicBezTo>
                  <a:cubicBezTo>
                    <a:pt x="35" y="38"/>
                    <a:pt x="42" y="29"/>
                    <a:pt x="40" y="19"/>
                  </a:cubicBezTo>
                  <a:cubicBezTo>
                    <a:pt x="39" y="14"/>
                    <a:pt x="36" y="9"/>
                    <a:pt x="32" y="7"/>
                  </a:cubicBezTo>
                  <a:cubicBezTo>
                    <a:pt x="28" y="4"/>
                    <a:pt x="23" y="3"/>
                    <a:pt x="18" y="4"/>
                  </a:cubicBezTo>
                  <a:cubicBezTo>
                    <a:pt x="8" y="6"/>
                    <a:pt x="2" y="16"/>
                    <a:pt x="4" y="26"/>
                  </a:cubicBez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2" name="Freeform 3929"/>
            <p:cNvSpPr/>
            <p:nvPr/>
          </p:nvSpPr>
          <p:spPr bwMode="auto">
            <a:xfrm>
              <a:off x="5438776" y="4451350"/>
              <a:ext cx="61913" cy="71438"/>
            </a:xfrm>
            <a:custGeom>
              <a:avLst/>
              <a:gdLst>
                <a:gd name="T0" fmla="*/ 5 w 7"/>
                <a:gd name="T1" fmla="*/ 8 h 8"/>
                <a:gd name="T2" fmla="*/ 0 w 7"/>
                <a:gd name="T3" fmla="*/ 7 h 8"/>
                <a:gd name="T4" fmla="*/ 2 w 7"/>
                <a:gd name="T5" fmla="*/ 0 h 8"/>
                <a:gd name="T6" fmla="*/ 7 w 7"/>
                <a:gd name="T7" fmla="*/ 0 h 8"/>
                <a:gd name="T8" fmla="*/ 5 w 7"/>
                <a:gd name="T9" fmla="*/ 8 h 8"/>
              </a:gdLst>
              <a:ahLst/>
              <a:cxnLst>
                <a:cxn ang="0">
                  <a:pos x="T0" y="T1"/>
                </a:cxn>
                <a:cxn ang="0">
                  <a:pos x="T2" y="T3"/>
                </a:cxn>
                <a:cxn ang="0">
                  <a:pos x="T4" y="T5"/>
                </a:cxn>
                <a:cxn ang="0">
                  <a:pos x="T6" y="T7"/>
                </a:cxn>
                <a:cxn ang="0">
                  <a:pos x="T8" y="T9"/>
                </a:cxn>
              </a:cxnLst>
              <a:rect l="0" t="0" r="r" b="b"/>
              <a:pathLst>
                <a:path w="7" h="8">
                  <a:moveTo>
                    <a:pt x="5" y="8"/>
                  </a:moveTo>
                  <a:cubicBezTo>
                    <a:pt x="3" y="8"/>
                    <a:pt x="1" y="7"/>
                    <a:pt x="0" y="7"/>
                  </a:cubicBezTo>
                  <a:cubicBezTo>
                    <a:pt x="0" y="4"/>
                    <a:pt x="1" y="2"/>
                    <a:pt x="2" y="0"/>
                  </a:cubicBezTo>
                  <a:cubicBezTo>
                    <a:pt x="4" y="0"/>
                    <a:pt x="5" y="0"/>
                    <a:pt x="7" y="0"/>
                  </a:cubicBezTo>
                  <a:cubicBezTo>
                    <a:pt x="6" y="3"/>
                    <a:pt x="5" y="5"/>
                    <a:pt x="5" y="8"/>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3" name="Freeform 3930"/>
            <p:cNvSpPr/>
            <p:nvPr/>
          </p:nvSpPr>
          <p:spPr bwMode="auto">
            <a:xfrm>
              <a:off x="5395913" y="4451350"/>
              <a:ext cx="52388" cy="61913"/>
            </a:xfrm>
            <a:custGeom>
              <a:avLst/>
              <a:gdLst>
                <a:gd name="T0" fmla="*/ 4 w 6"/>
                <a:gd name="T1" fmla="*/ 7 h 7"/>
                <a:gd name="T2" fmla="*/ 0 w 6"/>
                <a:gd name="T3" fmla="*/ 6 h 7"/>
                <a:gd name="T4" fmla="*/ 0 w 6"/>
                <a:gd name="T5" fmla="*/ 5 h 7"/>
                <a:gd name="T6" fmla="*/ 2 w 6"/>
                <a:gd name="T7" fmla="*/ 0 h 7"/>
                <a:gd name="T8" fmla="*/ 6 w 6"/>
                <a:gd name="T9" fmla="*/ 0 h 7"/>
                <a:gd name="T10" fmla="*/ 4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4" y="7"/>
                  </a:moveTo>
                  <a:cubicBezTo>
                    <a:pt x="3" y="7"/>
                    <a:pt x="1" y="6"/>
                    <a:pt x="0" y="6"/>
                  </a:cubicBezTo>
                  <a:cubicBezTo>
                    <a:pt x="0" y="6"/>
                    <a:pt x="0" y="6"/>
                    <a:pt x="0" y="5"/>
                  </a:cubicBezTo>
                  <a:cubicBezTo>
                    <a:pt x="0" y="3"/>
                    <a:pt x="1" y="2"/>
                    <a:pt x="2" y="0"/>
                  </a:cubicBezTo>
                  <a:cubicBezTo>
                    <a:pt x="3" y="0"/>
                    <a:pt x="5" y="0"/>
                    <a:pt x="6" y="0"/>
                  </a:cubicBezTo>
                  <a:cubicBezTo>
                    <a:pt x="5" y="2"/>
                    <a:pt x="5" y="4"/>
                    <a:pt x="4" y="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4" name="Freeform 3931"/>
            <p:cNvSpPr/>
            <p:nvPr/>
          </p:nvSpPr>
          <p:spPr bwMode="auto">
            <a:xfrm>
              <a:off x="5457826" y="4389438"/>
              <a:ext cx="69850" cy="61913"/>
            </a:xfrm>
            <a:custGeom>
              <a:avLst/>
              <a:gdLst>
                <a:gd name="T0" fmla="*/ 5 w 8"/>
                <a:gd name="T1" fmla="*/ 7 h 7"/>
                <a:gd name="T2" fmla="*/ 0 w 8"/>
                <a:gd name="T3" fmla="*/ 7 h 7"/>
                <a:gd name="T4" fmla="*/ 3 w 8"/>
                <a:gd name="T5" fmla="*/ 1 h 7"/>
                <a:gd name="T6" fmla="*/ 8 w 8"/>
                <a:gd name="T7" fmla="*/ 0 h 7"/>
                <a:gd name="T8" fmla="*/ 5 w 8"/>
                <a:gd name="T9" fmla="*/ 7 h 7"/>
              </a:gdLst>
              <a:ahLst/>
              <a:cxnLst>
                <a:cxn ang="0">
                  <a:pos x="T0" y="T1"/>
                </a:cxn>
                <a:cxn ang="0">
                  <a:pos x="T2" y="T3"/>
                </a:cxn>
                <a:cxn ang="0">
                  <a:pos x="T4" y="T5"/>
                </a:cxn>
                <a:cxn ang="0">
                  <a:pos x="T6" y="T7"/>
                </a:cxn>
                <a:cxn ang="0">
                  <a:pos x="T8" y="T9"/>
                </a:cxn>
              </a:cxnLst>
              <a:rect l="0" t="0" r="r" b="b"/>
              <a:pathLst>
                <a:path w="8" h="7">
                  <a:moveTo>
                    <a:pt x="5" y="7"/>
                  </a:moveTo>
                  <a:cubicBezTo>
                    <a:pt x="3" y="7"/>
                    <a:pt x="2" y="7"/>
                    <a:pt x="0" y="7"/>
                  </a:cubicBezTo>
                  <a:cubicBezTo>
                    <a:pt x="1" y="4"/>
                    <a:pt x="2" y="2"/>
                    <a:pt x="3" y="1"/>
                  </a:cubicBezTo>
                  <a:cubicBezTo>
                    <a:pt x="5" y="0"/>
                    <a:pt x="6" y="0"/>
                    <a:pt x="8" y="0"/>
                  </a:cubicBezTo>
                  <a:cubicBezTo>
                    <a:pt x="7" y="1"/>
                    <a:pt x="6" y="4"/>
                    <a:pt x="5" y="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5" name="Freeform 3932"/>
            <p:cNvSpPr/>
            <p:nvPr/>
          </p:nvSpPr>
          <p:spPr bwMode="auto">
            <a:xfrm>
              <a:off x="5395913" y="4583113"/>
              <a:ext cx="25400" cy="44450"/>
            </a:xfrm>
            <a:custGeom>
              <a:avLst/>
              <a:gdLst>
                <a:gd name="T0" fmla="*/ 3 w 3"/>
                <a:gd name="T1" fmla="*/ 2 h 5"/>
                <a:gd name="T2" fmla="*/ 3 w 3"/>
                <a:gd name="T3" fmla="*/ 5 h 5"/>
                <a:gd name="T4" fmla="*/ 0 w 3"/>
                <a:gd name="T5" fmla="*/ 0 h 5"/>
                <a:gd name="T6" fmla="*/ 3 w 3"/>
                <a:gd name="T7" fmla="*/ 2 h 5"/>
              </a:gdLst>
              <a:ahLst/>
              <a:cxnLst>
                <a:cxn ang="0">
                  <a:pos x="T0" y="T1"/>
                </a:cxn>
                <a:cxn ang="0">
                  <a:pos x="T2" y="T3"/>
                </a:cxn>
                <a:cxn ang="0">
                  <a:pos x="T4" y="T5"/>
                </a:cxn>
                <a:cxn ang="0">
                  <a:pos x="T6" y="T7"/>
                </a:cxn>
              </a:cxnLst>
              <a:rect l="0" t="0" r="r" b="b"/>
              <a:pathLst>
                <a:path w="3" h="5">
                  <a:moveTo>
                    <a:pt x="3" y="2"/>
                  </a:moveTo>
                  <a:cubicBezTo>
                    <a:pt x="3" y="3"/>
                    <a:pt x="3" y="4"/>
                    <a:pt x="3" y="5"/>
                  </a:cubicBezTo>
                  <a:cubicBezTo>
                    <a:pt x="2" y="3"/>
                    <a:pt x="1" y="2"/>
                    <a:pt x="0" y="0"/>
                  </a:cubicBezTo>
                  <a:cubicBezTo>
                    <a:pt x="1" y="1"/>
                    <a:pt x="2" y="1"/>
                    <a:pt x="3" y="2"/>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6" name="Freeform 3933"/>
            <p:cNvSpPr/>
            <p:nvPr/>
          </p:nvSpPr>
          <p:spPr bwMode="auto">
            <a:xfrm>
              <a:off x="5413376" y="4398963"/>
              <a:ext cx="61913" cy="52388"/>
            </a:xfrm>
            <a:custGeom>
              <a:avLst/>
              <a:gdLst>
                <a:gd name="T0" fmla="*/ 4 w 7"/>
                <a:gd name="T1" fmla="*/ 6 h 6"/>
                <a:gd name="T2" fmla="*/ 0 w 7"/>
                <a:gd name="T3" fmla="*/ 6 h 6"/>
                <a:gd name="T4" fmla="*/ 7 w 7"/>
                <a:gd name="T5" fmla="*/ 0 h 6"/>
                <a:gd name="T6" fmla="*/ 4 w 7"/>
                <a:gd name="T7" fmla="*/ 6 h 6"/>
              </a:gdLst>
              <a:ahLst/>
              <a:cxnLst>
                <a:cxn ang="0">
                  <a:pos x="T0" y="T1"/>
                </a:cxn>
                <a:cxn ang="0">
                  <a:pos x="T2" y="T3"/>
                </a:cxn>
                <a:cxn ang="0">
                  <a:pos x="T4" y="T5"/>
                </a:cxn>
                <a:cxn ang="0">
                  <a:pos x="T6" y="T7"/>
                </a:cxn>
              </a:cxnLst>
              <a:rect l="0" t="0" r="r" b="b"/>
              <a:pathLst>
                <a:path w="7" h="6">
                  <a:moveTo>
                    <a:pt x="4" y="6"/>
                  </a:moveTo>
                  <a:cubicBezTo>
                    <a:pt x="3" y="6"/>
                    <a:pt x="2" y="6"/>
                    <a:pt x="0" y="6"/>
                  </a:cubicBezTo>
                  <a:cubicBezTo>
                    <a:pt x="2" y="4"/>
                    <a:pt x="4" y="2"/>
                    <a:pt x="7" y="0"/>
                  </a:cubicBezTo>
                  <a:cubicBezTo>
                    <a:pt x="6" y="2"/>
                    <a:pt x="5" y="4"/>
                    <a:pt x="4" y="6"/>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7" name="Freeform 3934"/>
            <p:cNvSpPr/>
            <p:nvPr/>
          </p:nvSpPr>
          <p:spPr bwMode="auto">
            <a:xfrm>
              <a:off x="5421313" y="4602163"/>
              <a:ext cx="44450" cy="60325"/>
            </a:xfrm>
            <a:custGeom>
              <a:avLst/>
              <a:gdLst>
                <a:gd name="T0" fmla="*/ 1 w 5"/>
                <a:gd name="T1" fmla="*/ 0 h 7"/>
                <a:gd name="T2" fmla="*/ 5 w 5"/>
                <a:gd name="T3" fmla="*/ 3 h 7"/>
                <a:gd name="T4" fmla="*/ 5 w 5"/>
                <a:gd name="T5" fmla="*/ 7 h 7"/>
                <a:gd name="T6" fmla="*/ 0 w 5"/>
                <a:gd name="T7" fmla="*/ 3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2" y="1"/>
                    <a:pt x="4" y="2"/>
                    <a:pt x="5" y="3"/>
                  </a:cubicBezTo>
                  <a:cubicBezTo>
                    <a:pt x="5" y="4"/>
                    <a:pt x="5" y="6"/>
                    <a:pt x="5" y="7"/>
                  </a:cubicBezTo>
                  <a:cubicBezTo>
                    <a:pt x="3" y="6"/>
                    <a:pt x="2" y="5"/>
                    <a:pt x="0" y="3"/>
                  </a:cubicBezTo>
                  <a:cubicBezTo>
                    <a:pt x="0" y="2"/>
                    <a:pt x="0" y="1"/>
                    <a:pt x="1" y="0"/>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8" name="Freeform 3935"/>
            <p:cNvSpPr/>
            <p:nvPr/>
          </p:nvSpPr>
          <p:spPr bwMode="auto">
            <a:xfrm>
              <a:off x="5386388" y="4513263"/>
              <a:ext cx="44450" cy="79375"/>
            </a:xfrm>
            <a:custGeom>
              <a:avLst/>
              <a:gdLst>
                <a:gd name="T0" fmla="*/ 0 w 5"/>
                <a:gd name="T1" fmla="*/ 0 h 9"/>
                <a:gd name="T2" fmla="*/ 5 w 5"/>
                <a:gd name="T3" fmla="*/ 1 h 9"/>
                <a:gd name="T4" fmla="*/ 4 w 5"/>
                <a:gd name="T5" fmla="*/ 9 h 9"/>
                <a:gd name="T6" fmla="*/ 1 w 5"/>
                <a:gd name="T7" fmla="*/ 7 h 9"/>
                <a:gd name="T8" fmla="*/ 0 w 5"/>
                <a:gd name="T9" fmla="*/ 0 h 9"/>
              </a:gdLst>
              <a:ahLst/>
              <a:cxnLst>
                <a:cxn ang="0">
                  <a:pos x="T0" y="T1"/>
                </a:cxn>
                <a:cxn ang="0">
                  <a:pos x="T2" y="T3"/>
                </a:cxn>
                <a:cxn ang="0">
                  <a:pos x="T4" y="T5"/>
                </a:cxn>
                <a:cxn ang="0">
                  <a:pos x="T6" y="T7"/>
                </a:cxn>
                <a:cxn ang="0">
                  <a:pos x="T8" y="T9"/>
                </a:cxn>
              </a:cxnLst>
              <a:rect l="0" t="0" r="r" b="b"/>
              <a:pathLst>
                <a:path w="5" h="9">
                  <a:moveTo>
                    <a:pt x="0" y="0"/>
                  </a:moveTo>
                  <a:cubicBezTo>
                    <a:pt x="2" y="1"/>
                    <a:pt x="4" y="1"/>
                    <a:pt x="5" y="1"/>
                  </a:cubicBezTo>
                  <a:cubicBezTo>
                    <a:pt x="5" y="3"/>
                    <a:pt x="4" y="6"/>
                    <a:pt x="4" y="9"/>
                  </a:cubicBezTo>
                  <a:cubicBezTo>
                    <a:pt x="3" y="9"/>
                    <a:pt x="2" y="8"/>
                    <a:pt x="1" y="7"/>
                  </a:cubicBezTo>
                  <a:cubicBezTo>
                    <a:pt x="0" y="5"/>
                    <a:pt x="0" y="3"/>
                    <a:pt x="0" y="0"/>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39" name="Freeform 3936"/>
            <p:cNvSpPr/>
            <p:nvPr/>
          </p:nvSpPr>
          <p:spPr bwMode="auto">
            <a:xfrm>
              <a:off x="5430838" y="4522788"/>
              <a:ext cx="52388" cy="96838"/>
            </a:xfrm>
            <a:custGeom>
              <a:avLst/>
              <a:gdLst>
                <a:gd name="T0" fmla="*/ 6 w 6"/>
                <a:gd name="T1" fmla="*/ 1 h 11"/>
                <a:gd name="T2" fmla="*/ 4 w 6"/>
                <a:gd name="T3" fmla="*/ 11 h 11"/>
                <a:gd name="T4" fmla="*/ 0 w 6"/>
                <a:gd name="T5" fmla="*/ 8 h 11"/>
                <a:gd name="T6" fmla="*/ 1 w 6"/>
                <a:gd name="T7" fmla="*/ 0 h 11"/>
                <a:gd name="T8" fmla="*/ 6 w 6"/>
                <a:gd name="T9" fmla="*/ 1 h 11"/>
              </a:gdLst>
              <a:ahLst/>
              <a:cxnLst>
                <a:cxn ang="0">
                  <a:pos x="T0" y="T1"/>
                </a:cxn>
                <a:cxn ang="0">
                  <a:pos x="T2" y="T3"/>
                </a:cxn>
                <a:cxn ang="0">
                  <a:pos x="T4" y="T5"/>
                </a:cxn>
                <a:cxn ang="0">
                  <a:pos x="T6" y="T7"/>
                </a:cxn>
                <a:cxn ang="0">
                  <a:pos x="T8" y="T9"/>
                </a:cxn>
              </a:cxnLst>
              <a:rect l="0" t="0" r="r" b="b"/>
              <a:pathLst>
                <a:path w="6" h="11">
                  <a:moveTo>
                    <a:pt x="6" y="1"/>
                  </a:moveTo>
                  <a:cubicBezTo>
                    <a:pt x="5" y="4"/>
                    <a:pt x="5" y="7"/>
                    <a:pt x="4" y="11"/>
                  </a:cubicBezTo>
                  <a:cubicBezTo>
                    <a:pt x="3" y="10"/>
                    <a:pt x="1" y="9"/>
                    <a:pt x="0" y="8"/>
                  </a:cubicBezTo>
                  <a:cubicBezTo>
                    <a:pt x="0" y="5"/>
                    <a:pt x="0" y="3"/>
                    <a:pt x="1" y="0"/>
                  </a:cubicBezTo>
                  <a:cubicBezTo>
                    <a:pt x="2" y="0"/>
                    <a:pt x="4" y="1"/>
                    <a:pt x="6"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0" name="Freeform 3937"/>
            <p:cNvSpPr/>
            <p:nvPr/>
          </p:nvSpPr>
          <p:spPr bwMode="auto">
            <a:xfrm>
              <a:off x="5589588" y="4741863"/>
              <a:ext cx="34925" cy="17463"/>
            </a:xfrm>
            <a:custGeom>
              <a:avLst/>
              <a:gdLst>
                <a:gd name="T0" fmla="*/ 2 w 4"/>
                <a:gd name="T1" fmla="*/ 0 h 2"/>
                <a:gd name="T2" fmla="*/ 0 w 4"/>
                <a:gd name="T3" fmla="*/ 0 h 2"/>
                <a:gd name="T4" fmla="*/ 1 w 4"/>
                <a:gd name="T5" fmla="*/ 2 h 2"/>
                <a:gd name="T6" fmla="*/ 4 w 4"/>
                <a:gd name="T7" fmla="*/ 1 h 2"/>
                <a:gd name="T8" fmla="*/ 4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cubicBezTo>
                    <a:pt x="0" y="0"/>
                    <a:pt x="0" y="0"/>
                    <a:pt x="0" y="0"/>
                  </a:cubicBezTo>
                  <a:cubicBezTo>
                    <a:pt x="1" y="2"/>
                    <a:pt x="1" y="2"/>
                    <a:pt x="1" y="2"/>
                  </a:cubicBezTo>
                  <a:cubicBezTo>
                    <a:pt x="4" y="1"/>
                    <a:pt x="4" y="1"/>
                    <a:pt x="4" y="1"/>
                  </a:cubicBezTo>
                  <a:cubicBezTo>
                    <a:pt x="4" y="1"/>
                    <a:pt x="4" y="1"/>
                    <a:pt x="4" y="1"/>
                  </a:cubicBezTo>
                  <a:cubicBezTo>
                    <a:pt x="4" y="0"/>
                    <a:pt x="3" y="0"/>
                    <a:pt x="2" y="0"/>
                  </a:cubicBezTo>
                  <a:close/>
                </a:path>
              </a:pathLst>
            </a:custGeom>
            <a:solidFill>
              <a:srgbClr val="4F4C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1" name="Freeform 3938"/>
            <p:cNvSpPr/>
            <p:nvPr/>
          </p:nvSpPr>
          <p:spPr bwMode="auto">
            <a:xfrm>
              <a:off x="5562601" y="4741863"/>
              <a:ext cx="34925" cy="17463"/>
            </a:xfrm>
            <a:custGeom>
              <a:avLst/>
              <a:gdLst>
                <a:gd name="T0" fmla="*/ 3 w 4"/>
                <a:gd name="T1" fmla="*/ 0 h 2"/>
                <a:gd name="T2" fmla="*/ 2 w 4"/>
                <a:gd name="T3" fmla="*/ 1 h 2"/>
                <a:gd name="T4" fmla="*/ 1 w 4"/>
                <a:gd name="T5" fmla="*/ 2 h 2"/>
                <a:gd name="T6" fmla="*/ 1 w 4"/>
                <a:gd name="T7" fmla="*/ 2 h 2"/>
                <a:gd name="T8" fmla="*/ 4 w 4"/>
                <a:gd name="T9" fmla="*/ 2 h 2"/>
                <a:gd name="T10" fmla="*/ 3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3" y="0"/>
                  </a:moveTo>
                  <a:cubicBezTo>
                    <a:pt x="2" y="1"/>
                    <a:pt x="2" y="1"/>
                    <a:pt x="2" y="1"/>
                  </a:cubicBezTo>
                  <a:cubicBezTo>
                    <a:pt x="1" y="1"/>
                    <a:pt x="0" y="2"/>
                    <a:pt x="1" y="2"/>
                  </a:cubicBezTo>
                  <a:cubicBezTo>
                    <a:pt x="1" y="2"/>
                    <a:pt x="1" y="2"/>
                    <a:pt x="1" y="2"/>
                  </a:cubicBezTo>
                  <a:cubicBezTo>
                    <a:pt x="4" y="2"/>
                    <a:pt x="4" y="2"/>
                    <a:pt x="4" y="2"/>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2" name="Freeform 3939"/>
            <p:cNvSpPr/>
            <p:nvPr/>
          </p:nvSpPr>
          <p:spPr bwMode="auto">
            <a:xfrm>
              <a:off x="5518151" y="4848225"/>
              <a:ext cx="133350" cy="131763"/>
            </a:xfrm>
            <a:custGeom>
              <a:avLst/>
              <a:gdLst>
                <a:gd name="T0" fmla="*/ 7 w 15"/>
                <a:gd name="T1" fmla="*/ 2 h 15"/>
                <a:gd name="T2" fmla="*/ 5 w 15"/>
                <a:gd name="T3" fmla="*/ 1 h 15"/>
                <a:gd name="T4" fmla="*/ 1 w 15"/>
                <a:gd name="T5" fmla="*/ 6 h 15"/>
                <a:gd name="T6" fmla="*/ 6 w 15"/>
                <a:gd name="T7" fmla="*/ 11 h 15"/>
                <a:gd name="T8" fmla="*/ 10 w 15"/>
                <a:gd name="T9" fmla="*/ 15 h 15"/>
                <a:gd name="T10" fmla="*/ 12 w 15"/>
                <a:gd name="T11" fmla="*/ 8 h 15"/>
                <a:gd name="T12" fmla="*/ 9 w 15"/>
                <a:gd name="T13" fmla="*/ 5 h 15"/>
                <a:gd name="T14" fmla="*/ 7 w 15"/>
                <a:gd name="T15" fmla="*/ 2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7" y="2"/>
                  </a:moveTo>
                  <a:cubicBezTo>
                    <a:pt x="7" y="2"/>
                    <a:pt x="6" y="1"/>
                    <a:pt x="5" y="1"/>
                  </a:cubicBezTo>
                  <a:cubicBezTo>
                    <a:pt x="3" y="0"/>
                    <a:pt x="0" y="3"/>
                    <a:pt x="1" y="6"/>
                  </a:cubicBezTo>
                  <a:cubicBezTo>
                    <a:pt x="3" y="9"/>
                    <a:pt x="6" y="11"/>
                    <a:pt x="6" y="11"/>
                  </a:cubicBezTo>
                  <a:cubicBezTo>
                    <a:pt x="6" y="12"/>
                    <a:pt x="9" y="14"/>
                    <a:pt x="10" y="15"/>
                  </a:cubicBezTo>
                  <a:cubicBezTo>
                    <a:pt x="11" y="15"/>
                    <a:pt x="15" y="12"/>
                    <a:pt x="12" y="8"/>
                  </a:cubicBezTo>
                  <a:cubicBezTo>
                    <a:pt x="9" y="5"/>
                    <a:pt x="9" y="5"/>
                    <a:pt x="9" y="5"/>
                  </a:cubicBezTo>
                  <a:lnTo>
                    <a:pt x="7" y="2"/>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3" name="Freeform 3940"/>
            <p:cNvSpPr/>
            <p:nvPr/>
          </p:nvSpPr>
          <p:spPr bwMode="auto">
            <a:xfrm>
              <a:off x="5580063" y="4927600"/>
              <a:ext cx="44450" cy="44450"/>
            </a:xfrm>
            <a:custGeom>
              <a:avLst/>
              <a:gdLst>
                <a:gd name="T0" fmla="*/ 3 w 5"/>
                <a:gd name="T1" fmla="*/ 0 h 5"/>
                <a:gd name="T2" fmla="*/ 0 w 5"/>
                <a:gd name="T3" fmla="*/ 3 h 5"/>
                <a:gd name="T4" fmla="*/ 1 w 5"/>
                <a:gd name="T5" fmla="*/ 3 h 5"/>
                <a:gd name="T6" fmla="*/ 3 w 5"/>
                <a:gd name="T7" fmla="*/ 5 h 5"/>
                <a:gd name="T8" fmla="*/ 3 w 5"/>
                <a:gd name="T9" fmla="*/ 5 h 5"/>
                <a:gd name="T10" fmla="*/ 5 w 5"/>
                <a:gd name="T11" fmla="*/ 4 h 5"/>
                <a:gd name="T12" fmla="*/ 4 w 5"/>
                <a:gd name="T13" fmla="*/ 2 h 5"/>
                <a:gd name="T14" fmla="*/ 3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3" y="0"/>
                  </a:moveTo>
                  <a:cubicBezTo>
                    <a:pt x="2" y="1"/>
                    <a:pt x="1" y="2"/>
                    <a:pt x="0" y="3"/>
                  </a:cubicBezTo>
                  <a:cubicBezTo>
                    <a:pt x="0" y="3"/>
                    <a:pt x="0" y="3"/>
                    <a:pt x="1" y="3"/>
                  </a:cubicBezTo>
                  <a:cubicBezTo>
                    <a:pt x="3" y="5"/>
                    <a:pt x="3" y="5"/>
                    <a:pt x="3" y="5"/>
                  </a:cubicBezTo>
                  <a:cubicBezTo>
                    <a:pt x="3" y="5"/>
                    <a:pt x="3" y="5"/>
                    <a:pt x="3" y="5"/>
                  </a:cubicBezTo>
                  <a:cubicBezTo>
                    <a:pt x="4" y="5"/>
                    <a:pt x="5" y="5"/>
                    <a:pt x="5" y="4"/>
                  </a:cubicBezTo>
                  <a:cubicBezTo>
                    <a:pt x="5" y="3"/>
                    <a:pt x="5" y="2"/>
                    <a:pt x="4" y="2"/>
                  </a:cubicBezTo>
                  <a:cubicBezTo>
                    <a:pt x="3" y="0"/>
                    <a:pt x="3" y="0"/>
                    <a:pt x="3"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4" name="Freeform 3941"/>
            <p:cNvSpPr/>
            <p:nvPr/>
          </p:nvSpPr>
          <p:spPr bwMode="auto">
            <a:xfrm>
              <a:off x="5535613" y="4937125"/>
              <a:ext cx="150813" cy="131763"/>
            </a:xfrm>
            <a:custGeom>
              <a:avLst/>
              <a:gdLst>
                <a:gd name="T0" fmla="*/ 10 w 17"/>
                <a:gd name="T1" fmla="*/ 7 h 15"/>
                <a:gd name="T2" fmla="*/ 3 w 17"/>
                <a:gd name="T3" fmla="*/ 1 h 15"/>
                <a:gd name="T4" fmla="*/ 1 w 17"/>
                <a:gd name="T5" fmla="*/ 3 h 15"/>
                <a:gd name="T6" fmla="*/ 4 w 17"/>
                <a:gd name="T7" fmla="*/ 8 h 15"/>
                <a:gd name="T8" fmla="*/ 7 w 17"/>
                <a:gd name="T9" fmla="*/ 12 h 15"/>
                <a:gd name="T10" fmla="*/ 11 w 17"/>
                <a:gd name="T11" fmla="*/ 14 h 15"/>
                <a:gd name="T12" fmla="*/ 12 w 17"/>
                <a:gd name="T13" fmla="*/ 9 h 15"/>
                <a:gd name="T14" fmla="*/ 10 w 17"/>
                <a:gd name="T15" fmla="*/ 7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10" y="7"/>
                  </a:moveTo>
                  <a:cubicBezTo>
                    <a:pt x="10" y="7"/>
                    <a:pt x="4" y="1"/>
                    <a:pt x="3" y="1"/>
                  </a:cubicBezTo>
                  <a:cubicBezTo>
                    <a:pt x="3" y="1"/>
                    <a:pt x="2" y="0"/>
                    <a:pt x="1" y="3"/>
                  </a:cubicBezTo>
                  <a:cubicBezTo>
                    <a:pt x="0" y="5"/>
                    <a:pt x="2" y="7"/>
                    <a:pt x="4" y="8"/>
                  </a:cubicBezTo>
                  <a:cubicBezTo>
                    <a:pt x="5" y="10"/>
                    <a:pt x="7" y="11"/>
                    <a:pt x="7" y="12"/>
                  </a:cubicBezTo>
                  <a:cubicBezTo>
                    <a:pt x="8" y="12"/>
                    <a:pt x="10" y="14"/>
                    <a:pt x="11" y="14"/>
                  </a:cubicBezTo>
                  <a:cubicBezTo>
                    <a:pt x="13" y="15"/>
                    <a:pt x="17" y="13"/>
                    <a:pt x="12" y="9"/>
                  </a:cubicBezTo>
                  <a:cubicBezTo>
                    <a:pt x="7" y="4"/>
                    <a:pt x="10" y="7"/>
                    <a:pt x="10" y="7"/>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5" name="Freeform 3942"/>
            <p:cNvSpPr/>
            <p:nvPr/>
          </p:nvSpPr>
          <p:spPr bwMode="auto">
            <a:xfrm>
              <a:off x="5614988" y="5024438"/>
              <a:ext cx="44450" cy="34925"/>
            </a:xfrm>
            <a:custGeom>
              <a:avLst/>
              <a:gdLst>
                <a:gd name="T0" fmla="*/ 2 w 5"/>
                <a:gd name="T1" fmla="*/ 0 h 4"/>
                <a:gd name="T2" fmla="*/ 0 w 5"/>
                <a:gd name="T3" fmla="*/ 2 h 4"/>
                <a:gd name="T4" fmla="*/ 0 w 5"/>
                <a:gd name="T5" fmla="*/ 2 h 4"/>
                <a:gd name="T6" fmla="*/ 2 w 5"/>
                <a:gd name="T7" fmla="*/ 3 h 4"/>
                <a:gd name="T8" fmla="*/ 4 w 5"/>
                <a:gd name="T9" fmla="*/ 4 h 4"/>
                <a:gd name="T10" fmla="*/ 4 w 5"/>
                <a:gd name="T11" fmla="*/ 2 h 4"/>
                <a:gd name="T12" fmla="*/ 4 w 5"/>
                <a:gd name="T13" fmla="*/ 1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1" y="0"/>
                    <a:pt x="0" y="1"/>
                    <a:pt x="0" y="2"/>
                  </a:cubicBezTo>
                  <a:cubicBezTo>
                    <a:pt x="0" y="2"/>
                    <a:pt x="0" y="2"/>
                    <a:pt x="0" y="2"/>
                  </a:cubicBezTo>
                  <a:cubicBezTo>
                    <a:pt x="2" y="3"/>
                    <a:pt x="2" y="3"/>
                    <a:pt x="2" y="3"/>
                  </a:cubicBezTo>
                  <a:cubicBezTo>
                    <a:pt x="2" y="4"/>
                    <a:pt x="4" y="4"/>
                    <a:pt x="4" y="4"/>
                  </a:cubicBezTo>
                  <a:cubicBezTo>
                    <a:pt x="4" y="3"/>
                    <a:pt x="5" y="3"/>
                    <a:pt x="4" y="2"/>
                  </a:cubicBezTo>
                  <a:cubicBezTo>
                    <a:pt x="4" y="2"/>
                    <a:pt x="4" y="1"/>
                    <a:pt x="4" y="1"/>
                  </a:cubicBezTo>
                  <a:cubicBezTo>
                    <a:pt x="2" y="0"/>
                    <a:pt x="2" y="0"/>
                    <a:pt x="2"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6" name="Freeform 3943"/>
            <p:cNvSpPr/>
            <p:nvPr/>
          </p:nvSpPr>
          <p:spPr bwMode="auto">
            <a:xfrm>
              <a:off x="5562601" y="5016500"/>
              <a:ext cx="123825" cy="79375"/>
            </a:xfrm>
            <a:custGeom>
              <a:avLst/>
              <a:gdLst>
                <a:gd name="T0" fmla="*/ 2 w 14"/>
                <a:gd name="T1" fmla="*/ 1 h 9"/>
                <a:gd name="T2" fmla="*/ 0 w 14"/>
                <a:gd name="T3" fmla="*/ 2 h 9"/>
                <a:gd name="T4" fmla="*/ 2 w 14"/>
                <a:gd name="T5" fmla="*/ 6 h 9"/>
                <a:gd name="T6" fmla="*/ 11 w 14"/>
                <a:gd name="T7" fmla="*/ 9 h 9"/>
                <a:gd name="T8" fmla="*/ 14 w 14"/>
                <a:gd name="T9" fmla="*/ 7 h 9"/>
                <a:gd name="T10" fmla="*/ 2 w 14"/>
                <a:gd name="T11" fmla="*/ 1 h 9"/>
              </a:gdLst>
              <a:ahLst/>
              <a:cxnLst>
                <a:cxn ang="0">
                  <a:pos x="T0" y="T1"/>
                </a:cxn>
                <a:cxn ang="0">
                  <a:pos x="T2" y="T3"/>
                </a:cxn>
                <a:cxn ang="0">
                  <a:pos x="T4" y="T5"/>
                </a:cxn>
                <a:cxn ang="0">
                  <a:pos x="T6" y="T7"/>
                </a:cxn>
                <a:cxn ang="0">
                  <a:pos x="T8" y="T9"/>
                </a:cxn>
                <a:cxn ang="0">
                  <a:pos x="T10" y="T11"/>
                </a:cxn>
              </a:cxnLst>
              <a:rect l="0" t="0" r="r" b="b"/>
              <a:pathLst>
                <a:path w="14" h="9">
                  <a:moveTo>
                    <a:pt x="2" y="1"/>
                  </a:moveTo>
                  <a:cubicBezTo>
                    <a:pt x="2" y="1"/>
                    <a:pt x="1" y="0"/>
                    <a:pt x="0" y="2"/>
                  </a:cubicBezTo>
                  <a:cubicBezTo>
                    <a:pt x="0" y="3"/>
                    <a:pt x="1" y="6"/>
                    <a:pt x="2" y="6"/>
                  </a:cubicBezTo>
                  <a:cubicBezTo>
                    <a:pt x="3" y="7"/>
                    <a:pt x="10" y="9"/>
                    <a:pt x="11" y="9"/>
                  </a:cubicBezTo>
                  <a:cubicBezTo>
                    <a:pt x="12" y="9"/>
                    <a:pt x="14" y="8"/>
                    <a:pt x="14" y="7"/>
                  </a:cubicBezTo>
                  <a:cubicBezTo>
                    <a:pt x="14" y="6"/>
                    <a:pt x="14" y="4"/>
                    <a:pt x="2" y="1"/>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7" name="Freeform 3944"/>
            <p:cNvSpPr/>
            <p:nvPr/>
          </p:nvSpPr>
          <p:spPr bwMode="auto">
            <a:xfrm>
              <a:off x="5641976" y="5059363"/>
              <a:ext cx="34925" cy="26988"/>
            </a:xfrm>
            <a:custGeom>
              <a:avLst/>
              <a:gdLst>
                <a:gd name="T0" fmla="*/ 1 w 4"/>
                <a:gd name="T1" fmla="*/ 0 h 3"/>
                <a:gd name="T2" fmla="*/ 0 w 4"/>
                <a:gd name="T3" fmla="*/ 2 h 3"/>
                <a:gd name="T4" fmla="*/ 0 w 4"/>
                <a:gd name="T5" fmla="*/ 3 h 3"/>
                <a:gd name="T6" fmla="*/ 2 w 4"/>
                <a:gd name="T7" fmla="*/ 3 h 3"/>
                <a:gd name="T8" fmla="*/ 4 w 4"/>
                <a:gd name="T9" fmla="*/ 2 h 3"/>
                <a:gd name="T10" fmla="*/ 3 w 4"/>
                <a:gd name="T11" fmla="*/ 0 h 3"/>
                <a:gd name="T12" fmla="*/ 3 w 4"/>
                <a:gd name="T13" fmla="*/ 0 h 3"/>
                <a:gd name="T14" fmla="*/ 1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1" y="0"/>
                  </a:moveTo>
                  <a:cubicBezTo>
                    <a:pt x="0" y="0"/>
                    <a:pt x="0" y="1"/>
                    <a:pt x="0" y="2"/>
                  </a:cubicBezTo>
                  <a:cubicBezTo>
                    <a:pt x="0" y="3"/>
                    <a:pt x="0" y="3"/>
                    <a:pt x="0" y="3"/>
                  </a:cubicBezTo>
                  <a:cubicBezTo>
                    <a:pt x="2" y="3"/>
                    <a:pt x="2" y="3"/>
                    <a:pt x="2" y="3"/>
                  </a:cubicBezTo>
                  <a:cubicBezTo>
                    <a:pt x="3" y="3"/>
                    <a:pt x="4" y="3"/>
                    <a:pt x="4" y="2"/>
                  </a:cubicBezTo>
                  <a:cubicBezTo>
                    <a:pt x="4" y="2"/>
                    <a:pt x="4" y="1"/>
                    <a:pt x="3" y="0"/>
                  </a:cubicBezTo>
                  <a:cubicBezTo>
                    <a:pt x="3" y="0"/>
                    <a:pt x="3" y="0"/>
                    <a:pt x="3" y="0"/>
                  </a:cubicBezTo>
                  <a:cubicBezTo>
                    <a:pt x="1" y="0"/>
                    <a:pt x="1" y="0"/>
                    <a:pt x="1"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8" name="Freeform 3945"/>
            <p:cNvSpPr/>
            <p:nvPr/>
          </p:nvSpPr>
          <p:spPr bwMode="auto">
            <a:xfrm>
              <a:off x="5580063" y="4768850"/>
              <a:ext cx="582613" cy="766763"/>
            </a:xfrm>
            <a:custGeom>
              <a:avLst/>
              <a:gdLst>
                <a:gd name="T0" fmla="*/ 57 w 66"/>
                <a:gd name="T1" fmla="*/ 68 h 87"/>
                <a:gd name="T2" fmla="*/ 36 w 66"/>
                <a:gd name="T3" fmla="*/ 33 h 87"/>
                <a:gd name="T4" fmla="*/ 35 w 66"/>
                <a:gd name="T5" fmla="*/ 33 h 87"/>
                <a:gd name="T6" fmla="*/ 36 w 66"/>
                <a:gd name="T7" fmla="*/ 33 h 87"/>
                <a:gd name="T8" fmla="*/ 33 w 66"/>
                <a:gd name="T9" fmla="*/ 31 h 87"/>
                <a:gd name="T10" fmla="*/ 19 w 66"/>
                <a:gd name="T11" fmla="*/ 12 h 87"/>
                <a:gd name="T12" fmla="*/ 11 w 66"/>
                <a:gd name="T13" fmla="*/ 4 h 87"/>
                <a:gd name="T14" fmla="*/ 1 w 66"/>
                <a:gd name="T15" fmla="*/ 0 h 87"/>
                <a:gd name="T16" fmla="*/ 0 w 66"/>
                <a:gd name="T17" fmla="*/ 0 h 87"/>
                <a:gd name="T18" fmla="*/ 7 w 66"/>
                <a:gd name="T19" fmla="*/ 10 h 87"/>
                <a:gd name="T20" fmla="*/ 13 w 66"/>
                <a:gd name="T21" fmla="*/ 17 h 87"/>
                <a:gd name="T22" fmla="*/ 19 w 66"/>
                <a:gd name="T23" fmla="*/ 35 h 87"/>
                <a:gd name="T24" fmla="*/ 27 w 66"/>
                <a:gd name="T25" fmla="*/ 42 h 87"/>
                <a:gd name="T26" fmla="*/ 25 w 66"/>
                <a:gd name="T27" fmla="*/ 50 h 87"/>
                <a:gd name="T28" fmla="*/ 41 w 66"/>
                <a:gd name="T29" fmla="*/ 87 h 87"/>
                <a:gd name="T30" fmla="*/ 57 w 66"/>
                <a:gd name="T31" fmla="*/ 6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87">
                  <a:moveTo>
                    <a:pt x="57" y="68"/>
                  </a:moveTo>
                  <a:cubicBezTo>
                    <a:pt x="49" y="58"/>
                    <a:pt x="36" y="33"/>
                    <a:pt x="36" y="33"/>
                  </a:cubicBezTo>
                  <a:cubicBezTo>
                    <a:pt x="35" y="33"/>
                    <a:pt x="35" y="33"/>
                    <a:pt x="35" y="33"/>
                  </a:cubicBezTo>
                  <a:cubicBezTo>
                    <a:pt x="35" y="33"/>
                    <a:pt x="35" y="33"/>
                    <a:pt x="36" y="33"/>
                  </a:cubicBezTo>
                  <a:cubicBezTo>
                    <a:pt x="33" y="31"/>
                    <a:pt x="33" y="31"/>
                    <a:pt x="33" y="31"/>
                  </a:cubicBezTo>
                  <a:cubicBezTo>
                    <a:pt x="31" y="29"/>
                    <a:pt x="24" y="16"/>
                    <a:pt x="19" y="12"/>
                  </a:cubicBezTo>
                  <a:cubicBezTo>
                    <a:pt x="13" y="8"/>
                    <a:pt x="11" y="4"/>
                    <a:pt x="11" y="4"/>
                  </a:cubicBezTo>
                  <a:cubicBezTo>
                    <a:pt x="1" y="0"/>
                    <a:pt x="1" y="0"/>
                    <a:pt x="1" y="0"/>
                  </a:cubicBezTo>
                  <a:cubicBezTo>
                    <a:pt x="1" y="0"/>
                    <a:pt x="1" y="0"/>
                    <a:pt x="0" y="0"/>
                  </a:cubicBezTo>
                  <a:cubicBezTo>
                    <a:pt x="0" y="2"/>
                    <a:pt x="0" y="5"/>
                    <a:pt x="7" y="10"/>
                  </a:cubicBezTo>
                  <a:cubicBezTo>
                    <a:pt x="7" y="10"/>
                    <a:pt x="11" y="15"/>
                    <a:pt x="13" y="17"/>
                  </a:cubicBezTo>
                  <a:cubicBezTo>
                    <a:pt x="13" y="17"/>
                    <a:pt x="13" y="31"/>
                    <a:pt x="19" y="35"/>
                  </a:cubicBezTo>
                  <a:cubicBezTo>
                    <a:pt x="24" y="38"/>
                    <a:pt x="26" y="41"/>
                    <a:pt x="27" y="42"/>
                  </a:cubicBezTo>
                  <a:cubicBezTo>
                    <a:pt x="26" y="46"/>
                    <a:pt x="25" y="50"/>
                    <a:pt x="25" y="50"/>
                  </a:cubicBezTo>
                  <a:cubicBezTo>
                    <a:pt x="41" y="87"/>
                    <a:pt x="41" y="87"/>
                    <a:pt x="41" y="87"/>
                  </a:cubicBezTo>
                  <a:cubicBezTo>
                    <a:pt x="41" y="87"/>
                    <a:pt x="66" y="78"/>
                    <a:pt x="57" y="68"/>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49" name="Freeform 3946"/>
            <p:cNvSpPr/>
            <p:nvPr/>
          </p:nvSpPr>
          <p:spPr bwMode="auto">
            <a:xfrm>
              <a:off x="5589588" y="4768850"/>
              <a:ext cx="44450" cy="26988"/>
            </a:xfrm>
            <a:custGeom>
              <a:avLst/>
              <a:gdLst>
                <a:gd name="T0" fmla="*/ 1 w 5"/>
                <a:gd name="T1" fmla="*/ 0 h 3"/>
                <a:gd name="T2" fmla="*/ 1 w 5"/>
                <a:gd name="T3" fmla="*/ 1 h 3"/>
                <a:gd name="T4" fmla="*/ 4 w 5"/>
                <a:gd name="T5" fmla="*/ 3 h 3"/>
                <a:gd name="T6" fmla="*/ 5 w 5"/>
                <a:gd name="T7" fmla="*/ 2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1" y="0"/>
                    <a:pt x="0" y="1"/>
                    <a:pt x="1" y="1"/>
                  </a:cubicBezTo>
                  <a:cubicBezTo>
                    <a:pt x="1" y="2"/>
                    <a:pt x="4" y="3"/>
                    <a:pt x="4" y="3"/>
                  </a:cubicBezTo>
                  <a:cubicBezTo>
                    <a:pt x="4" y="3"/>
                    <a:pt x="5" y="2"/>
                    <a:pt x="5" y="2"/>
                  </a:cubicBezTo>
                  <a:cubicBezTo>
                    <a:pt x="5" y="2"/>
                    <a:pt x="1" y="0"/>
                    <a:pt x="1"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0" name="Freeform 3947"/>
            <p:cNvSpPr/>
            <p:nvPr/>
          </p:nvSpPr>
          <p:spPr bwMode="auto">
            <a:xfrm>
              <a:off x="5810251" y="5210175"/>
              <a:ext cx="131763" cy="131763"/>
            </a:xfrm>
            <a:custGeom>
              <a:avLst/>
              <a:gdLst>
                <a:gd name="T0" fmla="*/ 0 w 83"/>
                <a:gd name="T1" fmla="*/ 27 h 83"/>
                <a:gd name="T2" fmla="*/ 27 w 83"/>
                <a:gd name="T3" fmla="*/ 83 h 83"/>
                <a:gd name="T4" fmla="*/ 83 w 83"/>
                <a:gd name="T5" fmla="*/ 61 h 83"/>
                <a:gd name="T6" fmla="*/ 50 w 83"/>
                <a:gd name="T7" fmla="*/ 0 h 83"/>
                <a:gd name="T8" fmla="*/ 0 w 83"/>
                <a:gd name="T9" fmla="*/ 27 h 83"/>
              </a:gdLst>
              <a:ahLst/>
              <a:cxnLst>
                <a:cxn ang="0">
                  <a:pos x="T0" y="T1"/>
                </a:cxn>
                <a:cxn ang="0">
                  <a:pos x="T2" y="T3"/>
                </a:cxn>
                <a:cxn ang="0">
                  <a:pos x="T4" y="T5"/>
                </a:cxn>
                <a:cxn ang="0">
                  <a:pos x="T6" y="T7"/>
                </a:cxn>
                <a:cxn ang="0">
                  <a:pos x="T8" y="T9"/>
                </a:cxn>
              </a:cxnLst>
              <a:rect l="0" t="0" r="r" b="b"/>
              <a:pathLst>
                <a:path w="83" h="83">
                  <a:moveTo>
                    <a:pt x="0" y="27"/>
                  </a:moveTo>
                  <a:lnTo>
                    <a:pt x="27" y="83"/>
                  </a:lnTo>
                  <a:lnTo>
                    <a:pt x="83" y="61"/>
                  </a:lnTo>
                  <a:lnTo>
                    <a:pt x="50" y="0"/>
                  </a:lnTo>
                  <a:lnTo>
                    <a:pt x="0" y="27"/>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1" name="Freeform 3948"/>
            <p:cNvSpPr/>
            <p:nvPr/>
          </p:nvSpPr>
          <p:spPr bwMode="auto">
            <a:xfrm>
              <a:off x="5818188" y="5253038"/>
              <a:ext cx="26988" cy="19050"/>
            </a:xfrm>
            <a:custGeom>
              <a:avLst/>
              <a:gdLst>
                <a:gd name="T0" fmla="*/ 1 w 3"/>
                <a:gd name="T1" fmla="*/ 1 h 2"/>
                <a:gd name="T2" fmla="*/ 2 w 3"/>
                <a:gd name="T3" fmla="*/ 2 h 2"/>
                <a:gd name="T4" fmla="*/ 2 w 3"/>
                <a:gd name="T5" fmla="*/ 0 h 2"/>
                <a:gd name="T6" fmla="*/ 1 w 3"/>
                <a:gd name="T7" fmla="*/ 0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1" y="2"/>
                    <a:pt x="1" y="2"/>
                    <a:pt x="2" y="2"/>
                  </a:cubicBezTo>
                  <a:cubicBezTo>
                    <a:pt x="3" y="2"/>
                    <a:pt x="3" y="1"/>
                    <a:pt x="2" y="0"/>
                  </a:cubicBezTo>
                  <a:cubicBezTo>
                    <a:pt x="2" y="0"/>
                    <a:pt x="1" y="0"/>
                    <a:pt x="1" y="0"/>
                  </a:cubicBezTo>
                  <a:cubicBezTo>
                    <a:pt x="0" y="0"/>
                    <a:pt x="0" y="1"/>
                    <a:pt x="1" y="1"/>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2" name="Freeform 3949"/>
            <p:cNvSpPr/>
            <p:nvPr/>
          </p:nvSpPr>
          <p:spPr bwMode="auto">
            <a:xfrm>
              <a:off x="5818188" y="5253038"/>
              <a:ext cx="26988" cy="19050"/>
            </a:xfrm>
            <a:custGeom>
              <a:avLst/>
              <a:gdLst>
                <a:gd name="T0" fmla="*/ 2 w 3"/>
                <a:gd name="T1" fmla="*/ 2 h 2"/>
                <a:gd name="T2" fmla="*/ 2 w 3"/>
                <a:gd name="T3" fmla="*/ 1 h 2"/>
                <a:gd name="T4" fmla="*/ 1 w 3"/>
                <a:gd name="T5" fmla="*/ 0 h 2"/>
                <a:gd name="T6" fmla="*/ 1 w 3"/>
                <a:gd name="T7" fmla="*/ 1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cubicBezTo>
                    <a:pt x="2" y="2"/>
                    <a:pt x="3" y="1"/>
                    <a:pt x="2" y="1"/>
                  </a:cubicBezTo>
                  <a:cubicBezTo>
                    <a:pt x="2" y="0"/>
                    <a:pt x="1" y="0"/>
                    <a:pt x="1" y="0"/>
                  </a:cubicBezTo>
                  <a:cubicBezTo>
                    <a:pt x="1" y="0"/>
                    <a:pt x="0" y="1"/>
                    <a:pt x="1" y="1"/>
                  </a:cubicBezTo>
                  <a:cubicBezTo>
                    <a:pt x="1" y="2"/>
                    <a:pt x="1" y="2"/>
                    <a:pt x="2"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3" name="Freeform 3950"/>
            <p:cNvSpPr/>
            <p:nvPr/>
          </p:nvSpPr>
          <p:spPr bwMode="auto">
            <a:xfrm>
              <a:off x="5827713" y="5253038"/>
              <a:ext cx="7938" cy="19050"/>
            </a:xfrm>
            <a:custGeom>
              <a:avLst/>
              <a:gdLst>
                <a:gd name="T0" fmla="*/ 1 w 1"/>
                <a:gd name="T1" fmla="*/ 2 h 2"/>
                <a:gd name="T2" fmla="*/ 1 w 1"/>
                <a:gd name="T3" fmla="*/ 1 h 2"/>
                <a:gd name="T4" fmla="*/ 0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1"/>
                    <a:pt x="1" y="1"/>
                  </a:cubicBezTo>
                  <a:cubicBezTo>
                    <a:pt x="1" y="0"/>
                    <a:pt x="0" y="0"/>
                    <a:pt x="0" y="0"/>
                  </a:cubicBezTo>
                  <a:cubicBezTo>
                    <a:pt x="0" y="0"/>
                    <a:pt x="0" y="1"/>
                    <a:pt x="0" y="1"/>
                  </a:cubicBezTo>
                  <a:cubicBezTo>
                    <a:pt x="0" y="2"/>
                    <a:pt x="0" y="2"/>
                    <a:pt x="1"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4" name="Freeform 3951"/>
            <p:cNvSpPr/>
            <p:nvPr/>
          </p:nvSpPr>
          <p:spPr bwMode="auto">
            <a:xfrm>
              <a:off x="5835651" y="5272088"/>
              <a:ext cx="17463" cy="25400"/>
            </a:xfrm>
            <a:custGeom>
              <a:avLst/>
              <a:gdLst>
                <a:gd name="T0" fmla="*/ 0 w 2"/>
                <a:gd name="T1" fmla="*/ 2 h 3"/>
                <a:gd name="T2" fmla="*/ 1 w 2"/>
                <a:gd name="T3" fmla="*/ 3 h 3"/>
                <a:gd name="T4" fmla="*/ 2 w 2"/>
                <a:gd name="T5" fmla="*/ 1 h 3"/>
                <a:gd name="T6" fmla="*/ 0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3"/>
                    <a:pt x="1" y="3"/>
                  </a:cubicBezTo>
                  <a:cubicBezTo>
                    <a:pt x="2" y="2"/>
                    <a:pt x="2" y="2"/>
                    <a:pt x="2" y="1"/>
                  </a:cubicBezTo>
                  <a:cubicBezTo>
                    <a:pt x="1" y="1"/>
                    <a:pt x="1" y="0"/>
                    <a:pt x="0" y="1"/>
                  </a:cubicBezTo>
                  <a:cubicBezTo>
                    <a:pt x="0" y="1"/>
                    <a:pt x="0" y="2"/>
                    <a:pt x="0"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5" name="Freeform 3952"/>
            <p:cNvSpPr/>
            <p:nvPr/>
          </p:nvSpPr>
          <p:spPr bwMode="auto">
            <a:xfrm>
              <a:off x="5835651" y="5272088"/>
              <a:ext cx="17463" cy="25400"/>
            </a:xfrm>
            <a:custGeom>
              <a:avLst/>
              <a:gdLst>
                <a:gd name="T0" fmla="*/ 1 w 2"/>
                <a:gd name="T1" fmla="*/ 2 h 3"/>
                <a:gd name="T2" fmla="*/ 2 w 2"/>
                <a:gd name="T3" fmla="*/ 1 h 3"/>
                <a:gd name="T4" fmla="*/ 0 w 2"/>
                <a:gd name="T5" fmla="*/ 1 h 3"/>
                <a:gd name="T6" fmla="*/ 0 w 2"/>
                <a:gd name="T7" fmla="*/ 2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2" y="2"/>
                    <a:pt x="2" y="2"/>
                    <a:pt x="2" y="1"/>
                  </a:cubicBezTo>
                  <a:cubicBezTo>
                    <a:pt x="1" y="1"/>
                    <a:pt x="1" y="0"/>
                    <a:pt x="0" y="1"/>
                  </a:cubicBezTo>
                  <a:cubicBezTo>
                    <a:pt x="0" y="1"/>
                    <a:pt x="0" y="2"/>
                    <a:pt x="0" y="2"/>
                  </a:cubicBezTo>
                  <a:cubicBezTo>
                    <a:pt x="0" y="2"/>
                    <a:pt x="1" y="3"/>
                    <a:pt x="1"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6" name="Freeform 3953"/>
            <p:cNvSpPr/>
            <p:nvPr/>
          </p:nvSpPr>
          <p:spPr bwMode="auto">
            <a:xfrm>
              <a:off x="5835651" y="5280025"/>
              <a:ext cx="17463" cy="17463"/>
            </a:xfrm>
            <a:custGeom>
              <a:avLst/>
              <a:gdLst>
                <a:gd name="T0" fmla="*/ 1 w 2"/>
                <a:gd name="T1" fmla="*/ 1 h 2"/>
                <a:gd name="T2" fmla="*/ 2 w 2"/>
                <a:gd name="T3" fmla="*/ 0 h 2"/>
                <a:gd name="T4" fmla="*/ 0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0"/>
                  </a:cubicBezTo>
                  <a:cubicBezTo>
                    <a:pt x="1" y="0"/>
                    <a:pt x="1" y="0"/>
                    <a:pt x="0" y="0"/>
                  </a:cubicBezTo>
                  <a:cubicBezTo>
                    <a:pt x="0" y="0"/>
                    <a:pt x="0" y="1"/>
                    <a:pt x="0" y="1"/>
                  </a:cubicBezTo>
                  <a:cubicBezTo>
                    <a:pt x="0" y="1"/>
                    <a:pt x="1" y="2"/>
                    <a:pt x="1" y="1"/>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7" name="Freeform 3954"/>
            <p:cNvSpPr/>
            <p:nvPr/>
          </p:nvSpPr>
          <p:spPr bwMode="auto">
            <a:xfrm>
              <a:off x="5889626" y="5165725"/>
              <a:ext cx="131763" cy="141288"/>
            </a:xfrm>
            <a:custGeom>
              <a:avLst/>
              <a:gdLst>
                <a:gd name="T0" fmla="*/ 0 w 83"/>
                <a:gd name="T1" fmla="*/ 28 h 89"/>
                <a:gd name="T2" fmla="*/ 33 w 83"/>
                <a:gd name="T3" fmla="*/ 89 h 89"/>
                <a:gd name="T4" fmla="*/ 83 w 83"/>
                <a:gd name="T5" fmla="*/ 61 h 89"/>
                <a:gd name="T6" fmla="*/ 49 w 83"/>
                <a:gd name="T7" fmla="*/ 0 h 89"/>
                <a:gd name="T8" fmla="*/ 0 w 83"/>
                <a:gd name="T9" fmla="*/ 28 h 89"/>
              </a:gdLst>
              <a:ahLst/>
              <a:cxnLst>
                <a:cxn ang="0">
                  <a:pos x="T0" y="T1"/>
                </a:cxn>
                <a:cxn ang="0">
                  <a:pos x="T2" y="T3"/>
                </a:cxn>
                <a:cxn ang="0">
                  <a:pos x="T4" y="T5"/>
                </a:cxn>
                <a:cxn ang="0">
                  <a:pos x="T6" y="T7"/>
                </a:cxn>
                <a:cxn ang="0">
                  <a:pos x="T8" y="T9"/>
                </a:cxn>
              </a:cxnLst>
              <a:rect l="0" t="0" r="r" b="b"/>
              <a:pathLst>
                <a:path w="83" h="89">
                  <a:moveTo>
                    <a:pt x="0" y="28"/>
                  </a:moveTo>
                  <a:lnTo>
                    <a:pt x="33" y="89"/>
                  </a:lnTo>
                  <a:lnTo>
                    <a:pt x="83" y="61"/>
                  </a:lnTo>
                  <a:lnTo>
                    <a:pt x="49" y="0"/>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8" name="Freeform 3955"/>
            <p:cNvSpPr/>
            <p:nvPr/>
          </p:nvSpPr>
          <p:spPr bwMode="auto">
            <a:xfrm>
              <a:off x="4557713" y="5253038"/>
              <a:ext cx="1781175" cy="1331913"/>
            </a:xfrm>
            <a:custGeom>
              <a:avLst/>
              <a:gdLst>
                <a:gd name="T0" fmla="*/ 201 w 202"/>
                <a:gd name="T1" fmla="*/ 70 h 151"/>
                <a:gd name="T2" fmla="*/ 187 w 202"/>
                <a:gd name="T3" fmla="*/ 117 h 151"/>
                <a:gd name="T4" fmla="*/ 166 w 202"/>
                <a:gd name="T5" fmla="*/ 146 h 151"/>
                <a:gd name="T6" fmla="*/ 101 w 202"/>
                <a:gd name="T7" fmla="*/ 151 h 151"/>
                <a:gd name="T8" fmla="*/ 35 w 202"/>
                <a:gd name="T9" fmla="*/ 146 h 151"/>
                <a:gd name="T10" fmla="*/ 1 w 202"/>
                <a:gd name="T11" fmla="*/ 70 h 151"/>
                <a:gd name="T12" fmla="*/ 5 w 202"/>
                <a:gd name="T13" fmla="*/ 51 h 151"/>
                <a:gd name="T14" fmla="*/ 34 w 202"/>
                <a:gd name="T15" fmla="*/ 0 h 151"/>
                <a:gd name="T16" fmla="*/ 46 w 202"/>
                <a:gd name="T17" fmla="*/ 6 h 151"/>
                <a:gd name="T18" fmla="*/ 19 w 202"/>
                <a:gd name="T19" fmla="*/ 55 h 151"/>
                <a:gd name="T20" fmla="*/ 17 w 202"/>
                <a:gd name="T21" fmla="*/ 67 h 151"/>
                <a:gd name="T22" fmla="*/ 39 w 202"/>
                <a:gd name="T23" fmla="*/ 122 h 151"/>
                <a:gd name="T24" fmla="*/ 101 w 202"/>
                <a:gd name="T25" fmla="*/ 134 h 151"/>
                <a:gd name="T26" fmla="*/ 110 w 202"/>
                <a:gd name="T27" fmla="*/ 134 h 151"/>
                <a:gd name="T28" fmla="*/ 163 w 202"/>
                <a:gd name="T29" fmla="*/ 122 h 151"/>
                <a:gd name="T30" fmla="*/ 184 w 202"/>
                <a:gd name="T31" fmla="*/ 67 h 151"/>
                <a:gd name="T32" fmla="*/ 182 w 202"/>
                <a:gd name="T33" fmla="*/ 55 h 151"/>
                <a:gd name="T34" fmla="*/ 155 w 202"/>
                <a:gd name="T35" fmla="*/ 6 h 151"/>
                <a:gd name="T36" fmla="*/ 155 w 202"/>
                <a:gd name="T37" fmla="*/ 6 h 151"/>
                <a:gd name="T38" fmla="*/ 168 w 202"/>
                <a:gd name="T39" fmla="*/ 0 h 151"/>
                <a:gd name="T40" fmla="*/ 197 w 202"/>
                <a:gd name="T41" fmla="*/ 51 h 151"/>
                <a:gd name="T42" fmla="*/ 201 w 202"/>
                <a:gd name="T43" fmla="*/ 7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2" h="151">
                  <a:moveTo>
                    <a:pt x="201" y="70"/>
                  </a:moveTo>
                  <a:cubicBezTo>
                    <a:pt x="198" y="84"/>
                    <a:pt x="193" y="102"/>
                    <a:pt x="187" y="117"/>
                  </a:cubicBezTo>
                  <a:cubicBezTo>
                    <a:pt x="180" y="132"/>
                    <a:pt x="173" y="144"/>
                    <a:pt x="166" y="146"/>
                  </a:cubicBezTo>
                  <a:cubicBezTo>
                    <a:pt x="101" y="151"/>
                    <a:pt x="101" y="151"/>
                    <a:pt x="101" y="151"/>
                  </a:cubicBezTo>
                  <a:cubicBezTo>
                    <a:pt x="35" y="146"/>
                    <a:pt x="35" y="146"/>
                    <a:pt x="35" y="146"/>
                  </a:cubicBezTo>
                  <a:cubicBezTo>
                    <a:pt x="20" y="142"/>
                    <a:pt x="3" y="92"/>
                    <a:pt x="1" y="70"/>
                  </a:cubicBezTo>
                  <a:cubicBezTo>
                    <a:pt x="0" y="63"/>
                    <a:pt x="2" y="57"/>
                    <a:pt x="5" y="51"/>
                  </a:cubicBezTo>
                  <a:cubicBezTo>
                    <a:pt x="34" y="0"/>
                    <a:pt x="34" y="0"/>
                    <a:pt x="34" y="0"/>
                  </a:cubicBezTo>
                  <a:cubicBezTo>
                    <a:pt x="46" y="6"/>
                    <a:pt x="46" y="6"/>
                    <a:pt x="46" y="6"/>
                  </a:cubicBezTo>
                  <a:cubicBezTo>
                    <a:pt x="19" y="55"/>
                    <a:pt x="19" y="55"/>
                    <a:pt x="19" y="55"/>
                  </a:cubicBezTo>
                  <a:cubicBezTo>
                    <a:pt x="17" y="59"/>
                    <a:pt x="17" y="63"/>
                    <a:pt x="17" y="67"/>
                  </a:cubicBezTo>
                  <a:cubicBezTo>
                    <a:pt x="19" y="81"/>
                    <a:pt x="24" y="110"/>
                    <a:pt x="39" y="122"/>
                  </a:cubicBezTo>
                  <a:cubicBezTo>
                    <a:pt x="57" y="138"/>
                    <a:pt x="85" y="134"/>
                    <a:pt x="101" y="134"/>
                  </a:cubicBezTo>
                  <a:cubicBezTo>
                    <a:pt x="103" y="134"/>
                    <a:pt x="107" y="134"/>
                    <a:pt x="110" y="134"/>
                  </a:cubicBezTo>
                  <a:cubicBezTo>
                    <a:pt x="126" y="134"/>
                    <a:pt x="148" y="135"/>
                    <a:pt x="163" y="122"/>
                  </a:cubicBezTo>
                  <a:cubicBezTo>
                    <a:pt x="177" y="110"/>
                    <a:pt x="182" y="81"/>
                    <a:pt x="184" y="67"/>
                  </a:cubicBezTo>
                  <a:cubicBezTo>
                    <a:pt x="185" y="63"/>
                    <a:pt x="184" y="59"/>
                    <a:pt x="182" y="55"/>
                  </a:cubicBezTo>
                  <a:cubicBezTo>
                    <a:pt x="155" y="6"/>
                    <a:pt x="155" y="6"/>
                    <a:pt x="155" y="6"/>
                  </a:cubicBezTo>
                  <a:cubicBezTo>
                    <a:pt x="155" y="6"/>
                    <a:pt x="155" y="6"/>
                    <a:pt x="155" y="6"/>
                  </a:cubicBezTo>
                  <a:cubicBezTo>
                    <a:pt x="168" y="0"/>
                    <a:pt x="168" y="0"/>
                    <a:pt x="168" y="0"/>
                  </a:cubicBezTo>
                  <a:cubicBezTo>
                    <a:pt x="197" y="51"/>
                    <a:pt x="197" y="51"/>
                    <a:pt x="197" y="51"/>
                  </a:cubicBezTo>
                  <a:cubicBezTo>
                    <a:pt x="200" y="57"/>
                    <a:pt x="202" y="63"/>
                    <a:pt x="201" y="70"/>
                  </a:cubicBezTo>
                </a:path>
              </a:pathLst>
            </a:custGeom>
            <a:solidFill>
              <a:srgbClr val="E1CBA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59" name="Freeform 3956"/>
            <p:cNvSpPr/>
            <p:nvPr/>
          </p:nvSpPr>
          <p:spPr bwMode="auto">
            <a:xfrm>
              <a:off x="4708526" y="5307013"/>
              <a:ext cx="1479550" cy="1163638"/>
            </a:xfrm>
            <a:custGeom>
              <a:avLst/>
              <a:gdLst>
                <a:gd name="T0" fmla="*/ 167 w 168"/>
                <a:gd name="T1" fmla="*/ 61 h 132"/>
                <a:gd name="T2" fmla="*/ 146 w 168"/>
                <a:gd name="T3" fmla="*/ 116 h 132"/>
                <a:gd name="T4" fmla="*/ 93 w 168"/>
                <a:gd name="T5" fmla="*/ 128 h 132"/>
                <a:gd name="T6" fmla="*/ 84 w 168"/>
                <a:gd name="T7" fmla="*/ 128 h 132"/>
                <a:gd name="T8" fmla="*/ 22 w 168"/>
                <a:gd name="T9" fmla="*/ 116 h 132"/>
                <a:gd name="T10" fmla="*/ 0 w 168"/>
                <a:gd name="T11" fmla="*/ 61 h 132"/>
                <a:gd name="T12" fmla="*/ 2 w 168"/>
                <a:gd name="T13" fmla="*/ 49 h 132"/>
                <a:gd name="T14" fmla="*/ 29 w 168"/>
                <a:gd name="T15" fmla="*/ 0 h 132"/>
                <a:gd name="T16" fmla="*/ 42 w 168"/>
                <a:gd name="T17" fmla="*/ 7 h 132"/>
                <a:gd name="T18" fmla="*/ 17 w 168"/>
                <a:gd name="T19" fmla="*/ 53 h 132"/>
                <a:gd name="T20" fmla="*/ 16 w 168"/>
                <a:gd name="T21" fmla="*/ 59 h 132"/>
                <a:gd name="T22" fmla="*/ 25 w 168"/>
                <a:gd name="T23" fmla="*/ 83 h 132"/>
                <a:gd name="T24" fmla="*/ 33 w 168"/>
                <a:gd name="T25" fmla="*/ 86 h 132"/>
                <a:gd name="T26" fmla="*/ 33 w 168"/>
                <a:gd name="T27" fmla="*/ 86 h 132"/>
                <a:gd name="T28" fmla="*/ 84 w 168"/>
                <a:gd name="T29" fmla="*/ 78 h 132"/>
                <a:gd name="T30" fmla="*/ 135 w 168"/>
                <a:gd name="T31" fmla="*/ 86 h 132"/>
                <a:gd name="T32" fmla="*/ 135 w 168"/>
                <a:gd name="T33" fmla="*/ 86 h 132"/>
                <a:gd name="T34" fmla="*/ 143 w 168"/>
                <a:gd name="T35" fmla="*/ 83 h 132"/>
                <a:gd name="T36" fmla="*/ 151 w 168"/>
                <a:gd name="T37" fmla="*/ 59 h 132"/>
                <a:gd name="T38" fmla="*/ 151 w 168"/>
                <a:gd name="T39" fmla="*/ 53 h 132"/>
                <a:gd name="T40" fmla="*/ 126 w 168"/>
                <a:gd name="T41" fmla="*/ 7 h 132"/>
                <a:gd name="T42" fmla="*/ 138 w 168"/>
                <a:gd name="T43" fmla="*/ 0 h 132"/>
                <a:gd name="T44" fmla="*/ 165 w 168"/>
                <a:gd name="T45" fmla="*/ 49 h 132"/>
                <a:gd name="T46" fmla="*/ 167 w 168"/>
                <a:gd name="T47" fmla="*/ 6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132">
                  <a:moveTo>
                    <a:pt x="167" y="61"/>
                  </a:moveTo>
                  <a:cubicBezTo>
                    <a:pt x="165" y="75"/>
                    <a:pt x="160" y="104"/>
                    <a:pt x="146" y="116"/>
                  </a:cubicBezTo>
                  <a:cubicBezTo>
                    <a:pt x="131" y="129"/>
                    <a:pt x="109" y="128"/>
                    <a:pt x="93" y="128"/>
                  </a:cubicBezTo>
                  <a:cubicBezTo>
                    <a:pt x="90" y="128"/>
                    <a:pt x="86" y="128"/>
                    <a:pt x="84" y="128"/>
                  </a:cubicBezTo>
                  <a:cubicBezTo>
                    <a:pt x="68" y="128"/>
                    <a:pt x="40" y="132"/>
                    <a:pt x="22" y="116"/>
                  </a:cubicBezTo>
                  <a:cubicBezTo>
                    <a:pt x="7" y="104"/>
                    <a:pt x="2" y="75"/>
                    <a:pt x="0" y="61"/>
                  </a:cubicBezTo>
                  <a:cubicBezTo>
                    <a:pt x="0" y="57"/>
                    <a:pt x="0" y="53"/>
                    <a:pt x="2" y="49"/>
                  </a:cubicBezTo>
                  <a:cubicBezTo>
                    <a:pt x="29" y="0"/>
                    <a:pt x="29" y="0"/>
                    <a:pt x="29" y="0"/>
                  </a:cubicBezTo>
                  <a:cubicBezTo>
                    <a:pt x="42" y="7"/>
                    <a:pt x="42" y="7"/>
                    <a:pt x="42" y="7"/>
                  </a:cubicBezTo>
                  <a:cubicBezTo>
                    <a:pt x="17" y="53"/>
                    <a:pt x="17" y="53"/>
                    <a:pt x="17" y="53"/>
                  </a:cubicBezTo>
                  <a:cubicBezTo>
                    <a:pt x="16" y="55"/>
                    <a:pt x="16" y="57"/>
                    <a:pt x="16" y="59"/>
                  </a:cubicBezTo>
                  <a:cubicBezTo>
                    <a:pt x="18" y="67"/>
                    <a:pt x="21" y="75"/>
                    <a:pt x="25" y="83"/>
                  </a:cubicBezTo>
                  <a:cubicBezTo>
                    <a:pt x="26" y="86"/>
                    <a:pt x="30" y="87"/>
                    <a:pt x="33" y="86"/>
                  </a:cubicBezTo>
                  <a:cubicBezTo>
                    <a:pt x="33" y="86"/>
                    <a:pt x="33" y="86"/>
                    <a:pt x="33" y="86"/>
                  </a:cubicBezTo>
                  <a:cubicBezTo>
                    <a:pt x="45" y="82"/>
                    <a:pt x="84" y="78"/>
                    <a:pt x="84" y="78"/>
                  </a:cubicBezTo>
                  <a:cubicBezTo>
                    <a:pt x="84" y="78"/>
                    <a:pt x="123" y="82"/>
                    <a:pt x="135" y="86"/>
                  </a:cubicBezTo>
                  <a:cubicBezTo>
                    <a:pt x="135" y="86"/>
                    <a:pt x="135" y="86"/>
                    <a:pt x="135" y="86"/>
                  </a:cubicBezTo>
                  <a:cubicBezTo>
                    <a:pt x="138" y="87"/>
                    <a:pt x="141" y="86"/>
                    <a:pt x="143" y="83"/>
                  </a:cubicBezTo>
                  <a:cubicBezTo>
                    <a:pt x="147" y="75"/>
                    <a:pt x="150" y="67"/>
                    <a:pt x="151" y="59"/>
                  </a:cubicBezTo>
                  <a:cubicBezTo>
                    <a:pt x="152" y="57"/>
                    <a:pt x="151" y="55"/>
                    <a:pt x="151" y="53"/>
                  </a:cubicBezTo>
                  <a:cubicBezTo>
                    <a:pt x="126" y="7"/>
                    <a:pt x="126" y="7"/>
                    <a:pt x="126" y="7"/>
                  </a:cubicBezTo>
                  <a:cubicBezTo>
                    <a:pt x="138" y="0"/>
                    <a:pt x="138" y="0"/>
                    <a:pt x="138" y="0"/>
                  </a:cubicBezTo>
                  <a:cubicBezTo>
                    <a:pt x="165" y="49"/>
                    <a:pt x="165" y="49"/>
                    <a:pt x="165" y="49"/>
                  </a:cubicBezTo>
                  <a:cubicBezTo>
                    <a:pt x="167" y="53"/>
                    <a:pt x="168" y="57"/>
                    <a:pt x="167" y="61"/>
                  </a:cubicBezTo>
                </a:path>
              </a:pathLst>
            </a:custGeom>
            <a:solidFill>
              <a:srgbClr val="E7D5B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60" name="Freeform 3957"/>
            <p:cNvSpPr/>
            <p:nvPr/>
          </p:nvSpPr>
          <p:spPr bwMode="auto">
            <a:xfrm>
              <a:off x="5403851" y="5853113"/>
              <a:ext cx="0" cy="9525"/>
            </a:xfrm>
            <a:custGeom>
              <a:avLst/>
              <a:gdLst>
                <a:gd name="T0" fmla="*/ 0 h 6"/>
                <a:gd name="T1" fmla="*/ 6 h 6"/>
                <a:gd name="T2" fmla="*/ 0 h 6"/>
                <a:gd name="T3" fmla="*/ 0 h 6"/>
              </a:gdLst>
              <a:ahLst/>
              <a:cxnLst>
                <a:cxn ang="0">
                  <a:pos x="0" y="T0"/>
                </a:cxn>
                <a:cxn ang="0">
                  <a:pos x="0" y="T1"/>
                </a:cxn>
                <a:cxn ang="0">
                  <a:pos x="0" y="T2"/>
                </a:cxn>
                <a:cxn ang="0">
                  <a:pos x="0" y="T3"/>
                </a:cxn>
              </a:cxnLst>
              <a:rect l="0" t="0" r="r" b="b"/>
              <a:pathLst>
                <a:path h="6">
                  <a:moveTo>
                    <a:pt x="0" y="0"/>
                  </a:moveTo>
                  <a:lnTo>
                    <a:pt x="0" y="6"/>
                  </a:lnTo>
                  <a:lnTo>
                    <a:pt x="0" y="0"/>
                  </a:lnTo>
                  <a:lnTo>
                    <a:pt x="0" y="0"/>
                  </a:lnTo>
                  <a:close/>
                </a:path>
              </a:pathLst>
            </a:custGeom>
            <a:solidFill>
              <a:srgbClr val="AE988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61" name="Freeform 3958"/>
            <p:cNvSpPr/>
            <p:nvPr/>
          </p:nvSpPr>
          <p:spPr bwMode="auto">
            <a:xfrm>
              <a:off x="5403851" y="5853113"/>
              <a:ext cx="0" cy="9525"/>
            </a:xfrm>
            <a:custGeom>
              <a:avLst/>
              <a:gdLst>
                <a:gd name="T0" fmla="*/ 0 h 6"/>
                <a:gd name="T1" fmla="*/ 6 h 6"/>
                <a:gd name="T2" fmla="*/ 0 h 6"/>
                <a:gd name="T3" fmla="*/ 0 h 6"/>
              </a:gdLst>
              <a:ahLst/>
              <a:cxnLst>
                <a:cxn ang="0">
                  <a:pos x="0" y="T0"/>
                </a:cxn>
                <a:cxn ang="0">
                  <a:pos x="0" y="T1"/>
                </a:cxn>
                <a:cxn ang="0">
                  <a:pos x="0" y="T2"/>
                </a:cxn>
                <a:cxn ang="0">
                  <a:pos x="0" y="T3"/>
                </a:cxn>
              </a:cxnLst>
              <a:rect l="0" t="0" r="r" b="b"/>
              <a:pathLst>
                <a:path h="6">
                  <a:moveTo>
                    <a:pt x="0" y="0"/>
                  </a:moveTo>
                  <a:lnTo>
                    <a:pt x="0" y="6"/>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62" name="Freeform 3959"/>
            <p:cNvSpPr/>
            <p:nvPr/>
          </p:nvSpPr>
          <p:spPr bwMode="auto">
            <a:xfrm>
              <a:off x="5245101" y="5853113"/>
              <a:ext cx="158750" cy="34925"/>
            </a:xfrm>
            <a:custGeom>
              <a:avLst/>
              <a:gdLst>
                <a:gd name="T0" fmla="*/ 18 w 18"/>
                <a:gd name="T1" fmla="*/ 0 h 4"/>
                <a:gd name="T2" fmla="*/ 0 w 18"/>
                <a:gd name="T3" fmla="*/ 2 h 4"/>
                <a:gd name="T4" fmla="*/ 1 w 18"/>
                <a:gd name="T5" fmla="*/ 4 h 4"/>
                <a:gd name="T6" fmla="*/ 1 w 18"/>
                <a:gd name="T7" fmla="*/ 4 h 4"/>
                <a:gd name="T8" fmla="*/ 1 w 18"/>
                <a:gd name="T9" fmla="*/ 4 h 4"/>
                <a:gd name="T10" fmla="*/ 17 w 18"/>
                <a:gd name="T11" fmla="*/ 3 h 4"/>
                <a:gd name="T12" fmla="*/ 18 w 18"/>
                <a:gd name="T13" fmla="*/ 1 h 4"/>
                <a:gd name="T14" fmla="*/ 18 w 18"/>
                <a:gd name="T15" fmla="*/ 0 h 4"/>
                <a:gd name="T16" fmla="*/ 18 w 1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
                  <a:moveTo>
                    <a:pt x="18" y="0"/>
                  </a:moveTo>
                  <a:cubicBezTo>
                    <a:pt x="0" y="2"/>
                    <a:pt x="0" y="2"/>
                    <a:pt x="0" y="2"/>
                  </a:cubicBezTo>
                  <a:cubicBezTo>
                    <a:pt x="1" y="4"/>
                    <a:pt x="1" y="4"/>
                    <a:pt x="1" y="4"/>
                  </a:cubicBezTo>
                  <a:cubicBezTo>
                    <a:pt x="1" y="4"/>
                    <a:pt x="1" y="4"/>
                    <a:pt x="1" y="4"/>
                  </a:cubicBezTo>
                  <a:cubicBezTo>
                    <a:pt x="1" y="4"/>
                    <a:pt x="1" y="4"/>
                    <a:pt x="1" y="4"/>
                  </a:cubicBezTo>
                  <a:cubicBezTo>
                    <a:pt x="17" y="3"/>
                    <a:pt x="17" y="3"/>
                    <a:pt x="17" y="3"/>
                  </a:cubicBezTo>
                  <a:cubicBezTo>
                    <a:pt x="18" y="1"/>
                    <a:pt x="18" y="1"/>
                    <a:pt x="18" y="1"/>
                  </a:cubicBezTo>
                  <a:cubicBezTo>
                    <a:pt x="18" y="0"/>
                    <a:pt x="18" y="0"/>
                    <a:pt x="18" y="0"/>
                  </a:cubicBezTo>
                  <a:cubicBezTo>
                    <a:pt x="18" y="0"/>
                    <a:pt x="18" y="0"/>
                    <a:pt x="18" y="0"/>
                  </a:cubicBezTo>
                </a:path>
              </a:pathLst>
            </a:custGeom>
            <a:solidFill>
              <a:srgbClr val="BDDE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3963" name="Picture 3960"/>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5386388" y="5835650"/>
              <a:ext cx="26988"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64" name="Picture 3961"/>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5386388" y="5826125"/>
              <a:ext cx="26988"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65" name="Freeform 3962"/>
            <p:cNvSpPr/>
            <p:nvPr/>
          </p:nvSpPr>
          <p:spPr bwMode="auto">
            <a:xfrm>
              <a:off x="5562601" y="5862638"/>
              <a:ext cx="106363" cy="25400"/>
            </a:xfrm>
            <a:custGeom>
              <a:avLst/>
              <a:gdLst>
                <a:gd name="T0" fmla="*/ 4 w 12"/>
                <a:gd name="T1" fmla="*/ 0 h 3"/>
                <a:gd name="T2" fmla="*/ 0 w 12"/>
                <a:gd name="T3" fmla="*/ 2 h 3"/>
                <a:gd name="T4" fmla="*/ 10 w 12"/>
                <a:gd name="T5" fmla="*/ 3 h 3"/>
                <a:gd name="T6" fmla="*/ 10 w 12"/>
                <a:gd name="T7" fmla="*/ 3 h 3"/>
                <a:gd name="T8" fmla="*/ 11 w 12"/>
                <a:gd name="T9" fmla="*/ 3 h 3"/>
                <a:gd name="T10" fmla="*/ 12 w 12"/>
                <a:gd name="T11" fmla="*/ 1 h 3"/>
                <a:gd name="T12" fmla="*/ 4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4" y="0"/>
                  </a:moveTo>
                  <a:cubicBezTo>
                    <a:pt x="0" y="2"/>
                    <a:pt x="0" y="2"/>
                    <a:pt x="0" y="2"/>
                  </a:cubicBezTo>
                  <a:cubicBezTo>
                    <a:pt x="10" y="3"/>
                    <a:pt x="10" y="3"/>
                    <a:pt x="10" y="3"/>
                  </a:cubicBezTo>
                  <a:cubicBezTo>
                    <a:pt x="10" y="3"/>
                    <a:pt x="10" y="3"/>
                    <a:pt x="10" y="3"/>
                  </a:cubicBezTo>
                  <a:cubicBezTo>
                    <a:pt x="11" y="3"/>
                    <a:pt x="11" y="3"/>
                    <a:pt x="11" y="3"/>
                  </a:cubicBezTo>
                  <a:cubicBezTo>
                    <a:pt x="12" y="1"/>
                    <a:pt x="12" y="1"/>
                    <a:pt x="12" y="1"/>
                  </a:cubicBezTo>
                  <a:cubicBezTo>
                    <a:pt x="4" y="0"/>
                    <a:pt x="4" y="0"/>
                    <a:pt x="4" y="0"/>
                  </a:cubicBezTo>
                </a:path>
              </a:pathLst>
            </a:custGeom>
            <a:solidFill>
              <a:srgbClr val="BDDE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3966" name="Picture 3963"/>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5483226" y="5826125"/>
              <a:ext cx="114300" cy="6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67" name="Freeform 3964"/>
            <p:cNvSpPr/>
            <p:nvPr/>
          </p:nvSpPr>
          <p:spPr bwMode="auto">
            <a:xfrm>
              <a:off x="5210176" y="5800725"/>
              <a:ext cx="493713" cy="290513"/>
            </a:xfrm>
            <a:custGeom>
              <a:avLst/>
              <a:gdLst>
                <a:gd name="T0" fmla="*/ 55 w 56"/>
                <a:gd name="T1" fmla="*/ 24 h 33"/>
                <a:gd name="T2" fmla="*/ 35 w 56"/>
                <a:gd name="T3" fmla="*/ 10 h 33"/>
                <a:gd name="T4" fmla="*/ 34 w 56"/>
                <a:gd name="T5" fmla="*/ 6 h 33"/>
                <a:gd name="T6" fmla="*/ 28 w 56"/>
                <a:gd name="T7" fmla="*/ 0 h 33"/>
                <a:gd name="T8" fmla="*/ 28 w 56"/>
                <a:gd name="T9" fmla="*/ 0 h 33"/>
                <a:gd name="T10" fmla="*/ 28 w 56"/>
                <a:gd name="T11" fmla="*/ 0 h 33"/>
                <a:gd name="T12" fmla="*/ 28 w 56"/>
                <a:gd name="T13" fmla="*/ 0 h 33"/>
                <a:gd name="T14" fmla="*/ 28 w 56"/>
                <a:gd name="T15" fmla="*/ 0 h 33"/>
                <a:gd name="T16" fmla="*/ 22 w 56"/>
                <a:gd name="T17" fmla="*/ 6 h 33"/>
                <a:gd name="T18" fmla="*/ 21 w 56"/>
                <a:gd name="T19" fmla="*/ 10 h 33"/>
                <a:gd name="T20" fmla="*/ 0 w 56"/>
                <a:gd name="T21" fmla="*/ 24 h 33"/>
                <a:gd name="T22" fmla="*/ 0 w 56"/>
                <a:gd name="T23" fmla="*/ 27 h 33"/>
                <a:gd name="T24" fmla="*/ 4 w 56"/>
                <a:gd name="T25" fmla="*/ 32 h 33"/>
                <a:gd name="T26" fmla="*/ 28 w 56"/>
                <a:gd name="T27" fmla="*/ 22 h 33"/>
                <a:gd name="T28" fmla="*/ 51 w 56"/>
                <a:gd name="T29" fmla="*/ 32 h 33"/>
                <a:gd name="T30" fmla="*/ 56 w 56"/>
                <a:gd name="T31" fmla="*/ 27 h 33"/>
                <a:gd name="T32" fmla="*/ 55 w 56"/>
                <a:gd name="T33"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33">
                  <a:moveTo>
                    <a:pt x="55" y="24"/>
                  </a:moveTo>
                  <a:cubicBezTo>
                    <a:pt x="50" y="14"/>
                    <a:pt x="46" y="11"/>
                    <a:pt x="35" y="10"/>
                  </a:cubicBezTo>
                  <a:cubicBezTo>
                    <a:pt x="35" y="9"/>
                    <a:pt x="34" y="6"/>
                    <a:pt x="34" y="6"/>
                  </a:cubicBezTo>
                  <a:cubicBezTo>
                    <a:pt x="33" y="5"/>
                    <a:pt x="31" y="0"/>
                    <a:pt x="28" y="0"/>
                  </a:cubicBezTo>
                  <a:cubicBezTo>
                    <a:pt x="28" y="0"/>
                    <a:pt x="28" y="0"/>
                    <a:pt x="28" y="0"/>
                  </a:cubicBezTo>
                  <a:cubicBezTo>
                    <a:pt x="28" y="0"/>
                    <a:pt x="28" y="0"/>
                    <a:pt x="28" y="0"/>
                  </a:cubicBezTo>
                  <a:cubicBezTo>
                    <a:pt x="28" y="0"/>
                    <a:pt x="28" y="0"/>
                    <a:pt x="28" y="0"/>
                  </a:cubicBezTo>
                  <a:cubicBezTo>
                    <a:pt x="28" y="0"/>
                    <a:pt x="28" y="0"/>
                    <a:pt x="28" y="0"/>
                  </a:cubicBezTo>
                  <a:cubicBezTo>
                    <a:pt x="24" y="0"/>
                    <a:pt x="22" y="5"/>
                    <a:pt x="22" y="6"/>
                  </a:cubicBezTo>
                  <a:cubicBezTo>
                    <a:pt x="21" y="6"/>
                    <a:pt x="21" y="9"/>
                    <a:pt x="21" y="10"/>
                  </a:cubicBezTo>
                  <a:cubicBezTo>
                    <a:pt x="10" y="11"/>
                    <a:pt x="6" y="14"/>
                    <a:pt x="0" y="24"/>
                  </a:cubicBezTo>
                  <a:cubicBezTo>
                    <a:pt x="0" y="27"/>
                    <a:pt x="0" y="27"/>
                    <a:pt x="0" y="27"/>
                  </a:cubicBezTo>
                  <a:cubicBezTo>
                    <a:pt x="0" y="27"/>
                    <a:pt x="1" y="32"/>
                    <a:pt x="4" y="32"/>
                  </a:cubicBezTo>
                  <a:cubicBezTo>
                    <a:pt x="7" y="33"/>
                    <a:pt x="12" y="22"/>
                    <a:pt x="28" y="22"/>
                  </a:cubicBezTo>
                  <a:cubicBezTo>
                    <a:pt x="44" y="22"/>
                    <a:pt x="48" y="33"/>
                    <a:pt x="51" y="32"/>
                  </a:cubicBezTo>
                  <a:cubicBezTo>
                    <a:pt x="55" y="32"/>
                    <a:pt x="56" y="27"/>
                    <a:pt x="56" y="27"/>
                  </a:cubicBezTo>
                  <a:lnTo>
                    <a:pt x="55" y="24"/>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68" name="Freeform 3965"/>
            <p:cNvSpPr/>
            <p:nvPr/>
          </p:nvSpPr>
          <p:spPr bwMode="auto">
            <a:xfrm>
              <a:off x="5210176" y="5843588"/>
              <a:ext cx="493713" cy="168275"/>
            </a:xfrm>
            <a:custGeom>
              <a:avLst/>
              <a:gdLst>
                <a:gd name="T0" fmla="*/ 53 w 56"/>
                <a:gd name="T1" fmla="*/ 3 h 19"/>
                <a:gd name="T2" fmla="*/ 53 w 56"/>
                <a:gd name="T3" fmla="*/ 3 h 19"/>
                <a:gd name="T4" fmla="*/ 53 w 56"/>
                <a:gd name="T5" fmla="*/ 2 h 19"/>
                <a:gd name="T6" fmla="*/ 35 w 56"/>
                <a:gd name="T7" fmla="*/ 0 h 19"/>
                <a:gd name="T8" fmla="*/ 28 w 56"/>
                <a:gd name="T9" fmla="*/ 0 h 19"/>
                <a:gd name="T10" fmla="*/ 28 w 56"/>
                <a:gd name="T11" fmla="*/ 0 h 19"/>
                <a:gd name="T12" fmla="*/ 28 w 56"/>
                <a:gd name="T13" fmla="*/ 0 h 19"/>
                <a:gd name="T14" fmla="*/ 28 w 56"/>
                <a:gd name="T15" fmla="*/ 0 h 19"/>
                <a:gd name="T16" fmla="*/ 21 w 56"/>
                <a:gd name="T17" fmla="*/ 0 h 19"/>
                <a:gd name="T18" fmla="*/ 3 w 56"/>
                <a:gd name="T19" fmla="*/ 2 h 19"/>
                <a:gd name="T20" fmla="*/ 3 w 56"/>
                <a:gd name="T21" fmla="*/ 3 h 19"/>
                <a:gd name="T22" fmla="*/ 0 w 56"/>
                <a:gd name="T23" fmla="*/ 19 h 19"/>
                <a:gd name="T24" fmla="*/ 1 w 56"/>
                <a:gd name="T25" fmla="*/ 19 h 19"/>
                <a:gd name="T26" fmla="*/ 3 w 56"/>
                <a:gd name="T27" fmla="*/ 8 h 19"/>
                <a:gd name="T28" fmla="*/ 3 w 56"/>
                <a:gd name="T29" fmla="*/ 8 h 19"/>
                <a:gd name="T30" fmla="*/ 4 w 56"/>
                <a:gd name="T31" fmla="*/ 3 h 19"/>
                <a:gd name="T32" fmla="*/ 4 w 56"/>
                <a:gd name="T33" fmla="*/ 3 h 19"/>
                <a:gd name="T34" fmla="*/ 21 w 56"/>
                <a:gd name="T35" fmla="*/ 1 h 19"/>
                <a:gd name="T36" fmla="*/ 21 w 56"/>
                <a:gd name="T37" fmla="*/ 1 h 19"/>
                <a:gd name="T38" fmla="*/ 21 w 56"/>
                <a:gd name="T39" fmla="*/ 2 h 19"/>
                <a:gd name="T40" fmla="*/ 21 w 56"/>
                <a:gd name="T41" fmla="*/ 4 h 19"/>
                <a:gd name="T42" fmla="*/ 22 w 56"/>
                <a:gd name="T43" fmla="*/ 2 h 19"/>
                <a:gd name="T44" fmla="*/ 23 w 56"/>
                <a:gd name="T45" fmla="*/ 1 h 19"/>
                <a:gd name="T46" fmla="*/ 28 w 56"/>
                <a:gd name="T47" fmla="*/ 1 h 19"/>
                <a:gd name="T48" fmla="*/ 33 w 56"/>
                <a:gd name="T49" fmla="*/ 1 h 19"/>
                <a:gd name="T50" fmla="*/ 33 w 56"/>
                <a:gd name="T51" fmla="*/ 2 h 19"/>
                <a:gd name="T52" fmla="*/ 35 w 56"/>
                <a:gd name="T53" fmla="*/ 4 h 19"/>
                <a:gd name="T54" fmla="*/ 35 w 56"/>
                <a:gd name="T55" fmla="*/ 2 h 19"/>
                <a:gd name="T56" fmla="*/ 34 w 56"/>
                <a:gd name="T57" fmla="*/ 1 h 19"/>
                <a:gd name="T58" fmla="*/ 35 w 56"/>
                <a:gd name="T59" fmla="*/ 1 h 19"/>
                <a:gd name="T60" fmla="*/ 51 w 56"/>
                <a:gd name="T61" fmla="*/ 3 h 19"/>
                <a:gd name="T62" fmla="*/ 51 w 56"/>
                <a:gd name="T63" fmla="*/ 3 h 19"/>
                <a:gd name="T64" fmla="*/ 52 w 56"/>
                <a:gd name="T65" fmla="*/ 8 h 19"/>
                <a:gd name="T66" fmla="*/ 53 w 56"/>
                <a:gd name="T67" fmla="*/ 8 h 19"/>
                <a:gd name="T68" fmla="*/ 54 w 56"/>
                <a:gd name="T69" fmla="*/ 19 h 19"/>
                <a:gd name="T70" fmla="*/ 56 w 56"/>
                <a:gd name="T71" fmla="*/ 19 h 19"/>
                <a:gd name="T72" fmla="*/ 53 w 56"/>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9">
                  <a:moveTo>
                    <a:pt x="53" y="3"/>
                  </a:moveTo>
                  <a:cubicBezTo>
                    <a:pt x="53" y="3"/>
                    <a:pt x="53" y="3"/>
                    <a:pt x="53" y="3"/>
                  </a:cubicBezTo>
                  <a:cubicBezTo>
                    <a:pt x="53" y="2"/>
                    <a:pt x="53" y="2"/>
                    <a:pt x="53" y="2"/>
                  </a:cubicBezTo>
                  <a:cubicBezTo>
                    <a:pt x="41" y="1"/>
                    <a:pt x="37" y="0"/>
                    <a:pt x="35" y="0"/>
                  </a:cubicBezTo>
                  <a:cubicBezTo>
                    <a:pt x="33" y="0"/>
                    <a:pt x="32" y="0"/>
                    <a:pt x="28" y="0"/>
                  </a:cubicBezTo>
                  <a:cubicBezTo>
                    <a:pt x="28" y="0"/>
                    <a:pt x="28" y="0"/>
                    <a:pt x="28" y="0"/>
                  </a:cubicBezTo>
                  <a:cubicBezTo>
                    <a:pt x="28" y="0"/>
                    <a:pt x="28" y="0"/>
                    <a:pt x="28" y="0"/>
                  </a:cubicBezTo>
                  <a:cubicBezTo>
                    <a:pt x="28" y="0"/>
                    <a:pt x="28" y="0"/>
                    <a:pt x="28" y="0"/>
                  </a:cubicBezTo>
                  <a:cubicBezTo>
                    <a:pt x="23" y="0"/>
                    <a:pt x="23" y="0"/>
                    <a:pt x="21" y="0"/>
                  </a:cubicBezTo>
                  <a:cubicBezTo>
                    <a:pt x="19" y="0"/>
                    <a:pt x="14" y="1"/>
                    <a:pt x="3" y="2"/>
                  </a:cubicBezTo>
                  <a:cubicBezTo>
                    <a:pt x="3" y="3"/>
                    <a:pt x="3" y="3"/>
                    <a:pt x="3" y="3"/>
                  </a:cubicBezTo>
                  <a:cubicBezTo>
                    <a:pt x="0" y="19"/>
                    <a:pt x="0" y="19"/>
                    <a:pt x="0" y="19"/>
                  </a:cubicBezTo>
                  <a:cubicBezTo>
                    <a:pt x="1" y="19"/>
                    <a:pt x="1" y="19"/>
                    <a:pt x="1" y="19"/>
                  </a:cubicBezTo>
                  <a:cubicBezTo>
                    <a:pt x="3" y="8"/>
                    <a:pt x="3" y="8"/>
                    <a:pt x="3" y="8"/>
                  </a:cubicBezTo>
                  <a:cubicBezTo>
                    <a:pt x="3" y="8"/>
                    <a:pt x="3" y="8"/>
                    <a:pt x="3" y="8"/>
                  </a:cubicBezTo>
                  <a:cubicBezTo>
                    <a:pt x="4" y="3"/>
                    <a:pt x="4" y="3"/>
                    <a:pt x="4" y="3"/>
                  </a:cubicBezTo>
                  <a:cubicBezTo>
                    <a:pt x="4" y="3"/>
                    <a:pt x="4" y="3"/>
                    <a:pt x="4" y="3"/>
                  </a:cubicBezTo>
                  <a:cubicBezTo>
                    <a:pt x="15" y="2"/>
                    <a:pt x="19" y="2"/>
                    <a:pt x="21" y="1"/>
                  </a:cubicBezTo>
                  <a:cubicBezTo>
                    <a:pt x="21" y="1"/>
                    <a:pt x="21" y="1"/>
                    <a:pt x="21" y="1"/>
                  </a:cubicBezTo>
                  <a:cubicBezTo>
                    <a:pt x="21" y="2"/>
                    <a:pt x="21" y="2"/>
                    <a:pt x="21" y="2"/>
                  </a:cubicBezTo>
                  <a:cubicBezTo>
                    <a:pt x="20" y="2"/>
                    <a:pt x="20" y="3"/>
                    <a:pt x="21" y="4"/>
                  </a:cubicBezTo>
                  <a:cubicBezTo>
                    <a:pt x="21" y="4"/>
                    <a:pt x="22" y="3"/>
                    <a:pt x="22" y="2"/>
                  </a:cubicBezTo>
                  <a:cubicBezTo>
                    <a:pt x="23" y="2"/>
                    <a:pt x="23" y="1"/>
                    <a:pt x="23" y="1"/>
                  </a:cubicBezTo>
                  <a:cubicBezTo>
                    <a:pt x="24" y="1"/>
                    <a:pt x="25" y="1"/>
                    <a:pt x="28" y="1"/>
                  </a:cubicBezTo>
                  <a:cubicBezTo>
                    <a:pt x="30" y="1"/>
                    <a:pt x="32" y="1"/>
                    <a:pt x="33" y="1"/>
                  </a:cubicBezTo>
                  <a:cubicBezTo>
                    <a:pt x="33" y="1"/>
                    <a:pt x="33" y="2"/>
                    <a:pt x="33" y="2"/>
                  </a:cubicBezTo>
                  <a:cubicBezTo>
                    <a:pt x="34" y="3"/>
                    <a:pt x="35" y="4"/>
                    <a:pt x="35" y="4"/>
                  </a:cubicBezTo>
                  <a:cubicBezTo>
                    <a:pt x="35" y="3"/>
                    <a:pt x="35" y="2"/>
                    <a:pt x="35" y="2"/>
                  </a:cubicBezTo>
                  <a:cubicBezTo>
                    <a:pt x="34" y="1"/>
                    <a:pt x="34" y="1"/>
                    <a:pt x="34" y="1"/>
                  </a:cubicBezTo>
                  <a:cubicBezTo>
                    <a:pt x="35" y="1"/>
                    <a:pt x="35" y="1"/>
                    <a:pt x="35" y="1"/>
                  </a:cubicBezTo>
                  <a:cubicBezTo>
                    <a:pt x="37" y="2"/>
                    <a:pt x="41" y="2"/>
                    <a:pt x="51" y="3"/>
                  </a:cubicBezTo>
                  <a:cubicBezTo>
                    <a:pt x="51" y="3"/>
                    <a:pt x="51" y="3"/>
                    <a:pt x="51" y="3"/>
                  </a:cubicBezTo>
                  <a:cubicBezTo>
                    <a:pt x="52" y="8"/>
                    <a:pt x="52" y="8"/>
                    <a:pt x="52" y="8"/>
                  </a:cubicBezTo>
                  <a:cubicBezTo>
                    <a:pt x="53" y="8"/>
                    <a:pt x="53" y="8"/>
                    <a:pt x="53" y="8"/>
                  </a:cubicBezTo>
                  <a:cubicBezTo>
                    <a:pt x="54" y="19"/>
                    <a:pt x="54" y="19"/>
                    <a:pt x="54" y="19"/>
                  </a:cubicBezTo>
                  <a:cubicBezTo>
                    <a:pt x="56" y="19"/>
                    <a:pt x="56" y="19"/>
                    <a:pt x="56" y="19"/>
                  </a:cubicBezTo>
                  <a:lnTo>
                    <a:pt x="53" y="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69" name="Freeform 3966"/>
            <p:cNvSpPr/>
            <p:nvPr/>
          </p:nvSpPr>
          <p:spPr bwMode="auto">
            <a:xfrm>
              <a:off x="5378451" y="5932488"/>
              <a:ext cx="377825" cy="687388"/>
            </a:xfrm>
            <a:custGeom>
              <a:avLst/>
              <a:gdLst>
                <a:gd name="T0" fmla="*/ 43 w 43"/>
                <a:gd name="T1" fmla="*/ 34 h 78"/>
                <a:gd name="T2" fmla="*/ 9 w 43"/>
                <a:gd name="T3" fmla="*/ 77 h 78"/>
                <a:gd name="T4" fmla="*/ 9 w 43"/>
                <a:gd name="T5" fmla="*/ 78 h 78"/>
                <a:gd name="T6" fmla="*/ 9 w 43"/>
                <a:gd name="T7" fmla="*/ 77 h 78"/>
                <a:gd name="T8" fmla="*/ 8 w 43"/>
                <a:gd name="T9" fmla="*/ 78 h 78"/>
                <a:gd name="T10" fmla="*/ 8 w 43"/>
                <a:gd name="T11" fmla="*/ 77 h 78"/>
                <a:gd name="T12" fmla="*/ 0 w 43"/>
                <a:gd name="T13" fmla="*/ 76 h 78"/>
                <a:gd name="T14" fmla="*/ 27 w 43"/>
                <a:gd name="T15" fmla="*/ 35 h 78"/>
                <a:gd name="T16" fmla="*/ 11 w 43"/>
                <a:gd name="T17" fmla="*/ 0 h 78"/>
                <a:gd name="T18" fmla="*/ 15 w 43"/>
                <a:gd name="T19" fmla="*/ 1 h 78"/>
                <a:gd name="T20" fmla="*/ 31 w 43"/>
                <a:gd name="T21" fmla="*/ 14 h 78"/>
                <a:gd name="T22" fmla="*/ 35 w 43"/>
                <a:gd name="T23" fmla="*/ 9 h 78"/>
                <a:gd name="T24" fmla="*/ 35 w 43"/>
                <a:gd name="T25" fmla="*/ 7 h 78"/>
                <a:gd name="T26" fmla="*/ 36 w 43"/>
                <a:gd name="T27" fmla="*/ 6 h 78"/>
                <a:gd name="T28" fmla="*/ 43 w 43"/>
                <a:gd name="T29" fmla="*/ 3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78">
                  <a:moveTo>
                    <a:pt x="43" y="34"/>
                  </a:moveTo>
                  <a:cubicBezTo>
                    <a:pt x="43" y="58"/>
                    <a:pt x="32" y="77"/>
                    <a:pt x="9" y="77"/>
                  </a:cubicBezTo>
                  <a:cubicBezTo>
                    <a:pt x="9" y="78"/>
                    <a:pt x="9" y="78"/>
                    <a:pt x="9" y="78"/>
                  </a:cubicBezTo>
                  <a:cubicBezTo>
                    <a:pt x="9" y="77"/>
                    <a:pt x="9" y="77"/>
                    <a:pt x="9" y="77"/>
                  </a:cubicBezTo>
                  <a:cubicBezTo>
                    <a:pt x="8" y="78"/>
                    <a:pt x="8" y="78"/>
                    <a:pt x="8" y="78"/>
                  </a:cubicBezTo>
                  <a:cubicBezTo>
                    <a:pt x="8" y="77"/>
                    <a:pt x="8" y="77"/>
                    <a:pt x="8" y="77"/>
                  </a:cubicBezTo>
                  <a:cubicBezTo>
                    <a:pt x="5" y="77"/>
                    <a:pt x="3" y="77"/>
                    <a:pt x="0" y="76"/>
                  </a:cubicBezTo>
                  <a:cubicBezTo>
                    <a:pt x="16" y="72"/>
                    <a:pt x="27" y="55"/>
                    <a:pt x="27" y="35"/>
                  </a:cubicBezTo>
                  <a:cubicBezTo>
                    <a:pt x="27" y="21"/>
                    <a:pt x="21" y="8"/>
                    <a:pt x="11" y="0"/>
                  </a:cubicBezTo>
                  <a:cubicBezTo>
                    <a:pt x="13" y="0"/>
                    <a:pt x="14" y="0"/>
                    <a:pt x="15" y="1"/>
                  </a:cubicBezTo>
                  <a:cubicBezTo>
                    <a:pt x="26" y="3"/>
                    <a:pt x="28" y="15"/>
                    <a:pt x="31" y="14"/>
                  </a:cubicBezTo>
                  <a:cubicBezTo>
                    <a:pt x="34" y="13"/>
                    <a:pt x="35" y="9"/>
                    <a:pt x="35" y="9"/>
                  </a:cubicBezTo>
                  <a:cubicBezTo>
                    <a:pt x="35" y="7"/>
                    <a:pt x="35" y="7"/>
                    <a:pt x="35" y="7"/>
                  </a:cubicBezTo>
                  <a:cubicBezTo>
                    <a:pt x="34" y="6"/>
                    <a:pt x="35" y="6"/>
                    <a:pt x="36" y="6"/>
                  </a:cubicBezTo>
                  <a:cubicBezTo>
                    <a:pt x="40" y="14"/>
                    <a:pt x="43" y="24"/>
                    <a:pt x="43" y="34"/>
                  </a:cubicBezTo>
                  <a:close/>
                </a:path>
              </a:pathLst>
            </a:custGeom>
            <a:solidFill>
              <a:srgbClr val="96582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70" name="Freeform 3967"/>
            <p:cNvSpPr/>
            <p:nvPr/>
          </p:nvSpPr>
          <p:spPr bwMode="auto">
            <a:xfrm>
              <a:off x="5157788" y="5922963"/>
              <a:ext cx="457200" cy="679450"/>
            </a:xfrm>
            <a:custGeom>
              <a:avLst/>
              <a:gdLst>
                <a:gd name="T0" fmla="*/ 52 w 52"/>
                <a:gd name="T1" fmla="*/ 36 h 77"/>
                <a:gd name="T2" fmla="*/ 25 w 52"/>
                <a:gd name="T3" fmla="*/ 77 h 77"/>
                <a:gd name="T4" fmla="*/ 0 w 52"/>
                <a:gd name="T5" fmla="*/ 35 h 77"/>
                <a:gd name="T6" fmla="*/ 7 w 52"/>
                <a:gd name="T7" fmla="*/ 7 h 77"/>
                <a:gd name="T8" fmla="*/ 36 w 52"/>
                <a:gd name="T9" fmla="*/ 1 h 77"/>
                <a:gd name="T10" fmla="*/ 52 w 52"/>
                <a:gd name="T11" fmla="*/ 36 h 77"/>
              </a:gdLst>
              <a:ahLst/>
              <a:cxnLst>
                <a:cxn ang="0">
                  <a:pos x="T0" y="T1"/>
                </a:cxn>
                <a:cxn ang="0">
                  <a:pos x="T2" y="T3"/>
                </a:cxn>
                <a:cxn ang="0">
                  <a:pos x="T4" y="T5"/>
                </a:cxn>
                <a:cxn ang="0">
                  <a:pos x="T6" y="T7"/>
                </a:cxn>
                <a:cxn ang="0">
                  <a:pos x="T8" y="T9"/>
                </a:cxn>
                <a:cxn ang="0">
                  <a:pos x="T10" y="T11"/>
                </a:cxn>
              </a:cxnLst>
              <a:rect l="0" t="0" r="r" b="b"/>
              <a:pathLst>
                <a:path w="52" h="77">
                  <a:moveTo>
                    <a:pt x="52" y="36"/>
                  </a:moveTo>
                  <a:cubicBezTo>
                    <a:pt x="52" y="56"/>
                    <a:pt x="41" y="73"/>
                    <a:pt x="25" y="77"/>
                  </a:cubicBezTo>
                  <a:cubicBezTo>
                    <a:pt x="8" y="73"/>
                    <a:pt x="0" y="56"/>
                    <a:pt x="0" y="35"/>
                  </a:cubicBezTo>
                  <a:cubicBezTo>
                    <a:pt x="0" y="25"/>
                    <a:pt x="2" y="15"/>
                    <a:pt x="7" y="7"/>
                  </a:cubicBezTo>
                  <a:cubicBezTo>
                    <a:pt x="18" y="9"/>
                    <a:pt x="24" y="0"/>
                    <a:pt x="36" y="1"/>
                  </a:cubicBezTo>
                  <a:cubicBezTo>
                    <a:pt x="46" y="9"/>
                    <a:pt x="52" y="22"/>
                    <a:pt x="52" y="36"/>
                  </a:cubicBezTo>
                  <a:close/>
                </a:path>
              </a:pathLst>
            </a:custGeom>
            <a:solidFill>
              <a:srgbClr val="AB6B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3971" name="Picture 3968"/>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4135438" y="5624513"/>
              <a:ext cx="511175" cy="81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2" name="Picture 3969"/>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4830763" y="5632450"/>
              <a:ext cx="13335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3" name="Picture 3970"/>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4946651" y="5624513"/>
              <a:ext cx="96838" cy="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4" name="Picture 3971"/>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3368676" y="5632450"/>
              <a:ext cx="660400"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5" name="Picture 3972"/>
            <p:cNvPicPr>
              <a:picLocks noChangeAspect="1" noChangeArrowheads="1"/>
            </p:cNvPicPr>
            <p:nvPr/>
          </p:nvPicPr>
          <p:blipFill>
            <a:blip r:embed="rId31" cstate="print">
              <a:extLst>
                <a:ext uri="{28A0092B-C50C-407E-A947-70E740481C1C}">
                  <a14:useLocalDpi xmlns:a14="http://schemas.microsoft.com/office/drawing/2010/main" val="0"/>
                </a:ext>
              </a:extLst>
            </a:blip>
            <a:srcRect/>
            <a:stretch>
              <a:fillRect/>
            </a:stretch>
          </p:blipFill>
          <p:spPr bwMode="auto">
            <a:xfrm>
              <a:off x="3889376" y="6064250"/>
              <a:ext cx="28098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6" name="Picture 3973"/>
            <p:cNvPicPr>
              <a:picLocks noChangeAspect="1" noChangeArrowheads="1"/>
            </p:cNvPicPr>
            <p:nvPr/>
          </p:nvPicPr>
          <p:blipFill>
            <a:blip r:embed="rId32" cstate="print">
              <a:extLst>
                <a:ext uri="{28A0092B-C50C-407E-A947-70E740481C1C}">
                  <a14:useLocalDpi xmlns:a14="http://schemas.microsoft.com/office/drawing/2010/main" val="0"/>
                </a:ext>
              </a:extLst>
            </a:blip>
            <a:srcRect/>
            <a:stretch>
              <a:fillRect/>
            </a:stretch>
          </p:blipFill>
          <p:spPr bwMode="auto">
            <a:xfrm>
              <a:off x="3201988" y="5624513"/>
              <a:ext cx="1841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7" name="Picture 3974"/>
            <p:cNvPicPr>
              <a:picLocks noChangeAspect="1" noChangeArrowheads="1"/>
            </p:cNvPicPr>
            <p:nvPr/>
          </p:nvPicPr>
          <p:blipFill>
            <a:blip r:embed="rId33" cstate="print">
              <a:extLst>
                <a:ext uri="{28A0092B-C50C-407E-A947-70E740481C1C}">
                  <a14:useLocalDpi xmlns:a14="http://schemas.microsoft.com/office/drawing/2010/main" val="0"/>
                </a:ext>
              </a:extLst>
            </a:blip>
            <a:srcRect/>
            <a:stretch>
              <a:fillRect/>
            </a:stretch>
          </p:blipFill>
          <p:spPr bwMode="auto">
            <a:xfrm>
              <a:off x="3448051" y="5624513"/>
              <a:ext cx="466725"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8" name="Picture 3975"/>
            <p:cNvPicPr>
              <a:picLocks noChangeAspect="1" noChangeArrowheads="1"/>
            </p:cNvPicPr>
            <p:nvPr/>
          </p:nvPicPr>
          <p:blipFill>
            <a:blip r:embed="rId34" cstate="print">
              <a:extLst>
                <a:ext uri="{28A0092B-C50C-407E-A947-70E740481C1C}">
                  <a14:useLocalDpi xmlns:a14="http://schemas.microsoft.com/office/drawing/2010/main" val="0"/>
                </a:ext>
              </a:extLst>
            </a:blip>
            <a:srcRect/>
            <a:stretch>
              <a:fillRect/>
            </a:stretch>
          </p:blipFill>
          <p:spPr bwMode="auto">
            <a:xfrm>
              <a:off x="3078163" y="5508625"/>
              <a:ext cx="1990725" cy="14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79" name="Picture 3976"/>
            <p:cNvPicPr>
              <a:picLocks noChangeAspect="1" noChangeArrowheads="1"/>
            </p:cNvPicPr>
            <p:nvPr/>
          </p:nvPicPr>
          <p:blipFill>
            <a:blip r:embed="rId35" cstate="print">
              <a:extLst>
                <a:ext uri="{28A0092B-C50C-407E-A947-70E740481C1C}">
                  <a14:useLocalDpi xmlns:a14="http://schemas.microsoft.com/office/drawing/2010/main" val="0"/>
                </a:ext>
              </a:extLst>
            </a:blip>
            <a:srcRect/>
            <a:stretch>
              <a:fillRect/>
            </a:stretch>
          </p:blipFill>
          <p:spPr bwMode="auto">
            <a:xfrm>
              <a:off x="2857501" y="4495800"/>
              <a:ext cx="1955800" cy="1039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0" name="Picture 3977"/>
            <p:cNvPicPr>
              <a:picLocks noChangeAspect="1" noChangeArrowheads="1"/>
            </p:cNvPicPr>
            <p:nvPr/>
          </p:nvPicPr>
          <p:blipFill>
            <a:blip r:embed="rId36" cstate="print">
              <a:extLst>
                <a:ext uri="{28A0092B-C50C-407E-A947-70E740481C1C}">
                  <a14:useLocalDpi xmlns:a14="http://schemas.microsoft.com/office/drawing/2010/main" val="0"/>
                </a:ext>
              </a:extLst>
            </a:blip>
            <a:srcRect/>
            <a:stretch>
              <a:fillRect/>
            </a:stretch>
          </p:blipFill>
          <p:spPr bwMode="auto">
            <a:xfrm>
              <a:off x="4540251" y="5332413"/>
              <a:ext cx="352425" cy="70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1" name="Picture 3978"/>
            <p:cNvPicPr>
              <a:picLocks noChangeAspect="1" noChangeArrowheads="1"/>
            </p:cNvPicPr>
            <p:nvPr/>
          </p:nvPicPr>
          <p:blipFill>
            <a:blip r:embed="rId37" cstate="print">
              <a:extLst>
                <a:ext uri="{28A0092B-C50C-407E-A947-70E740481C1C}">
                  <a14:useLocalDpi xmlns:a14="http://schemas.microsoft.com/office/drawing/2010/main" val="0"/>
                </a:ext>
              </a:extLst>
            </a:blip>
            <a:srcRect/>
            <a:stretch>
              <a:fillRect/>
            </a:stretch>
          </p:blipFill>
          <p:spPr bwMode="auto">
            <a:xfrm>
              <a:off x="4691063" y="5430838"/>
              <a:ext cx="29845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82" name="Picture 3979"/>
            <p:cNvPicPr>
              <a:picLocks noChangeAspect="1" noChangeArrowheads="1"/>
            </p:cNvPicPr>
            <p:nvPr/>
          </p:nvPicPr>
          <p:blipFill>
            <a:blip r:embed="rId38" cstate="print">
              <a:extLst>
                <a:ext uri="{28A0092B-C50C-407E-A947-70E740481C1C}">
                  <a14:useLocalDpi xmlns:a14="http://schemas.microsoft.com/office/drawing/2010/main" val="0"/>
                </a:ext>
              </a:extLst>
            </a:blip>
            <a:srcRect/>
            <a:stretch>
              <a:fillRect/>
            </a:stretch>
          </p:blipFill>
          <p:spPr bwMode="auto">
            <a:xfrm>
              <a:off x="3924301" y="6073775"/>
              <a:ext cx="184150" cy="27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83" name="Freeform 3980"/>
            <p:cNvSpPr/>
            <p:nvPr/>
          </p:nvSpPr>
          <p:spPr bwMode="auto">
            <a:xfrm>
              <a:off x="2840038" y="4486275"/>
              <a:ext cx="1128713" cy="838200"/>
            </a:xfrm>
            <a:custGeom>
              <a:avLst/>
              <a:gdLst>
                <a:gd name="T0" fmla="*/ 122 w 128"/>
                <a:gd name="T1" fmla="*/ 95 h 95"/>
                <a:gd name="T2" fmla="*/ 6 w 128"/>
                <a:gd name="T3" fmla="*/ 95 h 95"/>
                <a:gd name="T4" fmla="*/ 0 w 128"/>
                <a:gd name="T5" fmla="*/ 89 h 95"/>
                <a:gd name="T6" fmla="*/ 0 w 128"/>
                <a:gd name="T7" fmla="*/ 6 h 95"/>
                <a:gd name="T8" fmla="*/ 6 w 128"/>
                <a:gd name="T9" fmla="*/ 0 h 95"/>
                <a:gd name="T10" fmla="*/ 122 w 128"/>
                <a:gd name="T11" fmla="*/ 0 h 95"/>
                <a:gd name="T12" fmla="*/ 128 w 128"/>
                <a:gd name="T13" fmla="*/ 6 h 95"/>
                <a:gd name="T14" fmla="*/ 128 w 128"/>
                <a:gd name="T15" fmla="*/ 89 h 95"/>
                <a:gd name="T16" fmla="*/ 122 w 128"/>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95">
                  <a:moveTo>
                    <a:pt x="122" y="95"/>
                  </a:moveTo>
                  <a:cubicBezTo>
                    <a:pt x="6" y="95"/>
                    <a:pt x="6" y="95"/>
                    <a:pt x="6" y="95"/>
                  </a:cubicBezTo>
                  <a:cubicBezTo>
                    <a:pt x="3" y="95"/>
                    <a:pt x="0" y="92"/>
                    <a:pt x="0" y="89"/>
                  </a:cubicBezTo>
                  <a:cubicBezTo>
                    <a:pt x="0" y="6"/>
                    <a:pt x="0" y="6"/>
                    <a:pt x="0" y="6"/>
                  </a:cubicBezTo>
                  <a:cubicBezTo>
                    <a:pt x="0" y="3"/>
                    <a:pt x="3" y="0"/>
                    <a:pt x="6" y="0"/>
                  </a:cubicBezTo>
                  <a:cubicBezTo>
                    <a:pt x="122" y="0"/>
                    <a:pt x="122" y="0"/>
                    <a:pt x="122" y="0"/>
                  </a:cubicBezTo>
                  <a:cubicBezTo>
                    <a:pt x="125" y="0"/>
                    <a:pt x="128" y="3"/>
                    <a:pt x="128" y="6"/>
                  </a:cubicBezTo>
                  <a:cubicBezTo>
                    <a:pt x="128" y="89"/>
                    <a:pt x="128" y="89"/>
                    <a:pt x="128" y="89"/>
                  </a:cubicBezTo>
                  <a:cubicBezTo>
                    <a:pt x="128" y="92"/>
                    <a:pt x="125" y="95"/>
                    <a:pt x="122" y="95"/>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84" name="Freeform 3981"/>
            <p:cNvSpPr/>
            <p:nvPr/>
          </p:nvSpPr>
          <p:spPr bwMode="auto">
            <a:xfrm>
              <a:off x="2884488" y="4662488"/>
              <a:ext cx="1047750" cy="406400"/>
            </a:xfrm>
            <a:custGeom>
              <a:avLst/>
              <a:gdLst>
                <a:gd name="T0" fmla="*/ 116 w 119"/>
                <a:gd name="T1" fmla="*/ 46 h 46"/>
                <a:gd name="T2" fmla="*/ 3 w 119"/>
                <a:gd name="T3" fmla="*/ 46 h 46"/>
                <a:gd name="T4" fmla="*/ 0 w 119"/>
                <a:gd name="T5" fmla="*/ 43 h 46"/>
                <a:gd name="T6" fmla="*/ 0 w 119"/>
                <a:gd name="T7" fmla="*/ 3 h 46"/>
                <a:gd name="T8" fmla="*/ 3 w 119"/>
                <a:gd name="T9" fmla="*/ 0 h 46"/>
                <a:gd name="T10" fmla="*/ 116 w 119"/>
                <a:gd name="T11" fmla="*/ 0 h 46"/>
                <a:gd name="T12" fmla="*/ 119 w 119"/>
                <a:gd name="T13" fmla="*/ 3 h 46"/>
                <a:gd name="T14" fmla="*/ 119 w 119"/>
                <a:gd name="T15" fmla="*/ 43 h 46"/>
                <a:gd name="T16" fmla="*/ 116 w 119"/>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46">
                  <a:moveTo>
                    <a:pt x="116" y="46"/>
                  </a:moveTo>
                  <a:cubicBezTo>
                    <a:pt x="3" y="46"/>
                    <a:pt x="3" y="46"/>
                    <a:pt x="3" y="46"/>
                  </a:cubicBezTo>
                  <a:cubicBezTo>
                    <a:pt x="1" y="46"/>
                    <a:pt x="0" y="44"/>
                    <a:pt x="0" y="43"/>
                  </a:cubicBezTo>
                  <a:cubicBezTo>
                    <a:pt x="0" y="3"/>
                    <a:pt x="0" y="3"/>
                    <a:pt x="0" y="3"/>
                  </a:cubicBezTo>
                  <a:cubicBezTo>
                    <a:pt x="0" y="2"/>
                    <a:pt x="1" y="0"/>
                    <a:pt x="3" y="0"/>
                  </a:cubicBezTo>
                  <a:cubicBezTo>
                    <a:pt x="116" y="0"/>
                    <a:pt x="116" y="0"/>
                    <a:pt x="116" y="0"/>
                  </a:cubicBezTo>
                  <a:cubicBezTo>
                    <a:pt x="117" y="0"/>
                    <a:pt x="119" y="2"/>
                    <a:pt x="119" y="3"/>
                  </a:cubicBezTo>
                  <a:cubicBezTo>
                    <a:pt x="119" y="43"/>
                    <a:pt x="119" y="43"/>
                    <a:pt x="119" y="43"/>
                  </a:cubicBezTo>
                  <a:cubicBezTo>
                    <a:pt x="119" y="44"/>
                    <a:pt x="117" y="46"/>
                    <a:pt x="116" y="46"/>
                  </a:cubicBezTo>
                  <a:close/>
                </a:path>
              </a:pathLst>
            </a:custGeom>
            <a:solidFill>
              <a:srgbClr val="2D2D2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85" name="Freeform 3982"/>
            <p:cNvSpPr>
              <a:spLocks noEditPoints="1"/>
            </p:cNvSpPr>
            <p:nvPr/>
          </p:nvSpPr>
          <p:spPr bwMode="auto">
            <a:xfrm>
              <a:off x="2884488" y="4662488"/>
              <a:ext cx="1047750" cy="406400"/>
            </a:xfrm>
            <a:custGeom>
              <a:avLst/>
              <a:gdLst>
                <a:gd name="T0" fmla="*/ 116 w 119"/>
                <a:gd name="T1" fmla="*/ 46 h 46"/>
                <a:gd name="T2" fmla="*/ 3 w 119"/>
                <a:gd name="T3" fmla="*/ 46 h 46"/>
                <a:gd name="T4" fmla="*/ 0 w 119"/>
                <a:gd name="T5" fmla="*/ 43 h 46"/>
                <a:gd name="T6" fmla="*/ 0 w 119"/>
                <a:gd name="T7" fmla="*/ 3 h 46"/>
                <a:gd name="T8" fmla="*/ 3 w 119"/>
                <a:gd name="T9" fmla="*/ 0 h 46"/>
                <a:gd name="T10" fmla="*/ 116 w 119"/>
                <a:gd name="T11" fmla="*/ 0 h 46"/>
                <a:gd name="T12" fmla="*/ 119 w 119"/>
                <a:gd name="T13" fmla="*/ 3 h 46"/>
                <a:gd name="T14" fmla="*/ 119 w 119"/>
                <a:gd name="T15" fmla="*/ 43 h 46"/>
                <a:gd name="T16" fmla="*/ 116 w 119"/>
                <a:gd name="T17" fmla="*/ 46 h 46"/>
                <a:gd name="T18" fmla="*/ 3 w 119"/>
                <a:gd name="T19" fmla="*/ 45 h 46"/>
                <a:gd name="T20" fmla="*/ 115 w 119"/>
                <a:gd name="T21" fmla="*/ 45 h 46"/>
                <a:gd name="T22" fmla="*/ 118 w 119"/>
                <a:gd name="T23" fmla="*/ 42 h 46"/>
                <a:gd name="T24" fmla="*/ 118 w 119"/>
                <a:gd name="T25" fmla="*/ 4 h 46"/>
                <a:gd name="T26" fmla="*/ 115 w 119"/>
                <a:gd name="T27" fmla="*/ 1 h 46"/>
                <a:gd name="T28" fmla="*/ 3 w 119"/>
                <a:gd name="T29" fmla="*/ 1 h 46"/>
                <a:gd name="T30" fmla="*/ 0 w 119"/>
                <a:gd name="T31" fmla="*/ 4 h 46"/>
                <a:gd name="T32" fmla="*/ 0 w 119"/>
                <a:gd name="T33" fmla="*/ 42 h 46"/>
                <a:gd name="T34" fmla="*/ 3 w 119"/>
                <a:gd name="T35"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46">
                  <a:moveTo>
                    <a:pt x="116" y="46"/>
                  </a:moveTo>
                  <a:cubicBezTo>
                    <a:pt x="3" y="46"/>
                    <a:pt x="3" y="46"/>
                    <a:pt x="3" y="46"/>
                  </a:cubicBezTo>
                  <a:cubicBezTo>
                    <a:pt x="1" y="46"/>
                    <a:pt x="0" y="45"/>
                    <a:pt x="0" y="43"/>
                  </a:cubicBezTo>
                  <a:cubicBezTo>
                    <a:pt x="0" y="3"/>
                    <a:pt x="0" y="3"/>
                    <a:pt x="0" y="3"/>
                  </a:cubicBezTo>
                  <a:cubicBezTo>
                    <a:pt x="0" y="1"/>
                    <a:pt x="1" y="0"/>
                    <a:pt x="3" y="0"/>
                  </a:cubicBezTo>
                  <a:cubicBezTo>
                    <a:pt x="116" y="0"/>
                    <a:pt x="116" y="0"/>
                    <a:pt x="116" y="0"/>
                  </a:cubicBezTo>
                  <a:cubicBezTo>
                    <a:pt x="118" y="0"/>
                    <a:pt x="119" y="1"/>
                    <a:pt x="119" y="3"/>
                  </a:cubicBezTo>
                  <a:cubicBezTo>
                    <a:pt x="119" y="43"/>
                    <a:pt x="119" y="43"/>
                    <a:pt x="119" y="43"/>
                  </a:cubicBezTo>
                  <a:cubicBezTo>
                    <a:pt x="119" y="45"/>
                    <a:pt x="118" y="46"/>
                    <a:pt x="116" y="46"/>
                  </a:cubicBezTo>
                  <a:close/>
                  <a:moveTo>
                    <a:pt x="3" y="45"/>
                  </a:moveTo>
                  <a:cubicBezTo>
                    <a:pt x="115" y="45"/>
                    <a:pt x="115" y="45"/>
                    <a:pt x="115" y="45"/>
                  </a:cubicBezTo>
                  <a:cubicBezTo>
                    <a:pt x="117" y="45"/>
                    <a:pt x="118" y="44"/>
                    <a:pt x="118" y="42"/>
                  </a:cubicBezTo>
                  <a:cubicBezTo>
                    <a:pt x="118" y="4"/>
                    <a:pt x="118" y="4"/>
                    <a:pt x="118" y="4"/>
                  </a:cubicBezTo>
                  <a:cubicBezTo>
                    <a:pt x="118" y="2"/>
                    <a:pt x="117" y="1"/>
                    <a:pt x="115" y="1"/>
                  </a:cubicBezTo>
                  <a:cubicBezTo>
                    <a:pt x="3" y="1"/>
                    <a:pt x="3" y="1"/>
                    <a:pt x="3" y="1"/>
                  </a:cubicBezTo>
                  <a:cubicBezTo>
                    <a:pt x="2" y="1"/>
                    <a:pt x="0" y="2"/>
                    <a:pt x="0" y="4"/>
                  </a:cubicBezTo>
                  <a:cubicBezTo>
                    <a:pt x="0" y="42"/>
                    <a:pt x="0" y="42"/>
                    <a:pt x="0" y="42"/>
                  </a:cubicBezTo>
                  <a:cubicBezTo>
                    <a:pt x="0" y="44"/>
                    <a:pt x="2" y="45"/>
                    <a:pt x="3" y="45"/>
                  </a:cubicBezTo>
                  <a:close/>
                </a:path>
              </a:pathLst>
            </a:custGeom>
            <a:solidFill>
              <a:srgbClr val="E6E0C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86" name="Freeform 3983"/>
            <p:cNvSpPr/>
            <p:nvPr/>
          </p:nvSpPr>
          <p:spPr bwMode="auto">
            <a:xfrm>
              <a:off x="2954338" y="4724400"/>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6"/>
                    <a:pt x="0" y="6"/>
                  </a:cubicBezTo>
                  <a:cubicBezTo>
                    <a:pt x="0" y="1"/>
                    <a:pt x="0" y="1"/>
                    <a:pt x="0" y="1"/>
                  </a:cubicBezTo>
                  <a:cubicBezTo>
                    <a:pt x="0" y="0"/>
                    <a:pt x="1" y="0"/>
                    <a:pt x="1" y="0"/>
                  </a:cubicBezTo>
                  <a:cubicBezTo>
                    <a:pt x="6" y="0"/>
                    <a:pt x="6" y="0"/>
                    <a:pt x="6" y="0"/>
                  </a:cubicBezTo>
                  <a:cubicBezTo>
                    <a:pt x="7" y="0"/>
                    <a:pt x="7" y="0"/>
                    <a:pt x="7" y="1"/>
                  </a:cubicBezTo>
                  <a:cubicBezTo>
                    <a:pt x="7" y="6"/>
                    <a:pt x="7" y="6"/>
                    <a:pt x="7" y="6"/>
                  </a:cubicBezTo>
                  <a:cubicBezTo>
                    <a:pt x="7" y="6"/>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87" name="Freeform 3984"/>
            <p:cNvSpPr/>
            <p:nvPr/>
          </p:nvSpPr>
          <p:spPr bwMode="auto">
            <a:xfrm>
              <a:off x="2989263" y="4786313"/>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7" y="1"/>
                    <a:pt x="7" y="1"/>
                  </a:cubicBezTo>
                  <a:cubicBezTo>
                    <a:pt x="7" y="6"/>
                    <a:pt x="7" y="6"/>
                    <a:pt x="7" y="6"/>
                  </a:cubicBezTo>
                  <a:cubicBezTo>
                    <a:pt x="7"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88" name="Freeform 3985"/>
            <p:cNvSpPr/>
            <p:nvPr/>
          </p:nvSpPr>
          <p:spPr bwMode="auto">
            <a:xfrm>
              <a:off x="3025776" y="4857750"/>
              <a:ext cx="52388" cy="52388"/>
            </a:xfrm>
            <a:custGeom>
              <a:avLst/>
              <a:gdLst>
                <a:gd name="T0" fmla="*/ 6 w 6"/>
                <a:gd name="T1" fmla="*/ 6 h 6"/>
                <a:gd name="T2" fmla="*/ 0 w 6"/>
                <a:gd name="T3" fmla="*/ 6 h 6"/>
                <a:gd name="T4" fmla="*/ 0 w 6"/>
                <a:gd name="T5" fmla="*/ 6 h 6"/>
                <a:gd name="T6" fmla="*/ 0 w 6"/>
                <a:gd name="T7" fmla="*/ 0 h 6"/>
                <a:gd name="T8" fmla="*/ 0 w 6"/>
                <a:gd name="T9" fmla="*/ 0 h 6"/>
                <a:gd name="T10" fmla="*/ 6 w 6"/>
                <a:gd name="T11" fmla="*/ 0 h 6"/>
                <a:gd name="T12" fmla="*/ 6 w 6"/>
                <a:gd name="T13" fmla="*/ 0 h 6"/>
                <a:gd name="T14" fmla="*/ 6 w 6"/>
                <a:gd name="T15" fmla="*/ 6 h 6"/>
                <a:gd name="T16" fmla="*/ 6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6"/>
                  </a:moveTo>
                  <a:cubicBezTo>
                    <a:pt x="0" y="6"/>
                    <a:pt x="0" y="6"/>
                    <a:pt x="0" y="6"/>
                  </a:cubicBezTo>
                  <a:cubicBezTo>
                    <a:pt x="0" y="6"/>
                    <a:pt x="0" y="6"/>
                    <a:pt x="0" y="6"/>
                  </a:cubicBezTo>
                  <a:cubicBezTo>
                    <a:pt x="0" y="0"/>
                    <a:pt x="0" y="0"/>
                    <a:pt x="0" y="0"/>
                  </a:cubicBezTo>
                  <a:cubicBezTo>
                    <a:pt x="0" y="0"/>
                    <a:pt x="0" y="0"/>
                    <a:pt x="0" y="0"/>
                  </a:cubicBezTo>
                  <a:cubicBezTo>
                    <a:pt x="6" y="0"/>
                    <a:pt x="6" y="0"/>
                    <a:pt x="6" y="0"/>
                  </a:cubicBezTo>
                  <a:cubicBezTo>
                    <a:pt x="6" y="0"/>
                    <a:pt x="6" y="0"/>
                    <a:pt x="6" y="0"/>
                  </a:cubicBezTo>
                  <a:cubicBezTo>
                    <a:pt x="6" y="6"/>
                    <a:pt x="6" y="6"/>
                    <a:pt x="6" y="6"/>
                  </a:cubicBezTo>
                  <a:cubicBezTo>
                    <a:pt x="6" y="6"/>
                    <a:pt x="6"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89" name="Freeform 3986"/>
            <p:cNvSpPr/>
            <p:nvPr/>
          </p:nvSpPr>
          <p:spPr bwMode="auto">
            <a:xfrm>
              <a:off x="3051176" y="4918075"/>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6"/>
                    <a:pt x="0" y="6"/>
                  </a:cubicBezTo>
                  <a:cubicBezTo>
                    <a:pt x="0" y="1"/>
                    <a:pt x="0" y="1"/>
                    <a:pt x="0" y="1"/>
                  </a:cubicBezTo>
                  <a:cubicBezTo>
                    <a:pt x="0" y="0"/>
                    <a:pt x="1" y="0"/>
                    <a:pt x="1" y="0"/>
                  </a:cubicBezTo>
                  <a:cubicBezTo>
                    <a:pt x="6" y="0"/>
                    <a:pt x="6" y="0"/>
                    <a:pt x="6" y="0"/>
                  </a:cubicBezTo>
                  <a:cubicBezTo>
                    <a:pt x="7" y="0"/>
                    <a:pt x="7" y="0"/>
                    <a:pt x="7" y="1"/>
                  </a:cubicBezTo>
                  <a:cubicBezTo>
                    <a:pt x="7" y="6"/>
                    <a:pt x="7" y="6"/>
                    <a:pt x="7" y="6"/>
                  </a:cubicBezTo>
                  <a:cubicBezTo>
                    <a:pt x="7" y="6"/>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0" name="Freeform 3987"/>
            <p:cNvSpPr/>
            <p:nvPr/>
          </p:nvSpPr>
          <p:spPr bwMode="auto">
            <a:xfrm>
              <a:off x="3122613" y="4979988"/>
              <a:ext cx="69850" cy="61913"/>
            </a:xfrm>
            <a:custGeom>
              <a:avLst/>
              <a:gdLst>
                <a:gd name="T0" fmla="*/ 8 w 8"/>
                <a:gd name="T1" fmla="*/ 7 h 7"/>
                <a:gd name="T2" fmla="*/ 1 w 8"/>
                <a:gd name="T3" fmla="*/ 7 h 7"/>
                <a:gd name="T4" fmla="*/ 0 w 8"/>
                <a:gd name="T5" fmla="*/ 6 h 7"/>
                <a:gd name="T6" fmla="*/ 0 w 8"/>
                <a:gd name="T7" fmla="*/ 1 h 7"/>
                <a:gd name="T8" fmla="*/ 1 w 8"/>
                <a:gd name="T9" fmla="*/ 0 h 7"/>
                <a:gd name="T10" fmla="*/ 8 w 8"/>
                <a:gd name="T11" fmla="*/ 0 h 7"/>
                <a:gd name="T12" fmla="*/ 8 w 8"/>
                <a:gd name="T13" fmla="*/ 1 h 7"/>
                <a:gd name="T14" fmla="*/ 8 w 8"/>
                <a:gd name="T15" fmla="*/ 6 h 7"/>
                <a:gd name="T16" fmla="*/ 8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8" y="7"/>
                  </a:moveTo>
                  <a:cubicBezTo>
                    <a:pt x="1" y="7"/>
                    <a:pt x="1" y="7"/>
                    <a:pt x="1" y="7"/>
                  </a:cubicBezTo>
                  <a:cubicBezTo>
                    <a:pt x="1" y="7"/>
                    <a:pt x="0" y="7"/>
                    <a:pt x="0" y="6"/>
                  </a:cubicBezTo>
                  <a:cubicBezTo>
                    <a:pt x="0" y="1"/>
                    <a:pt x="0" y="1"/>
                    <a:pt x="0" y="1"/>
                  </a:cubicBezTo>
                  <a:cubicBezTo>
                    <a:pt x="0" y="1"/>
                    <a:pt x="1" y="0"/>
                    <a:pt x="1" y="0"/>
                  </a:cubicBezTo>
                  <a:cubicBezTo>
                    <a:pt x="8" y="0"/>
                    <a:pt x="8" y="0"/>
                    <a:pt x="8" y="0"/>
                  </a:cubicBezTo>
                  <a:cubicBezTo>
                    <a:pt x="8" y="0"/>
                    <a:pt x="8" y="1"/>
                    <a:pt x="8" y="1"/>
                  </a:cubicBezTo>
                  <a:cubicBezTo>
                    <a:pt x="8" y="6"/>
                    <a:pt x="8" y="6"/>
                    <a:pt x="8" y="6"/>
                  </a:cubicBezTo>
                  <a:cubicBezTo>
                    <a:pt x="8" y="7"/>
                    <a:pt x="8" y="7"/>
                    <a:pt x="8"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1" name="Freeform 3988"/>
            <p:cNvSpPr/>
            <p:nvPr/>
          </p:nvSpPr>
          <p:spPr bwMode="auto">
            <a:xfrm>
              <a:off x="2892426" y="4724400"/>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7" y="0"/>
                    <a:pt x="7" y="1"/>
                  </a:cubicBezTo>
                  <a:cubicBezTo>
                    <a:pt x="7" y="6"/>
                    <a:pt x="7" y="6"/>
                    <a:pt x="7" y="6"/>
                  </a:cubicBezTo>
                  <a:cubicBezTo>
                    <a:pt x="7"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2" name="Freeform 3989"/>
            <p:cNvSpPr/>
            <p:nvPr/>
          </p:nvSpPr>
          <p:spPr bwMode="auto">
            <a:xfrm>
              <a:off x="3025776" y="4724400"/>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6"/>
                    <a:pt x="0" y="6"/>
                  </a:cubicBezTo>
                  <a:cubicBezTo>
                    <a:pt x="0" y="1"/>
                    <a:pt x="0" y="1"/>
                    <a:pt x="0" y="1"/>
                  </a:cubicBezTo>
                  <a:cubicBezTo>
                    <a:pt x="0" y="0"/>
                    <a:pt x="0" y="0"/>
                    <a:pt x="0" y="0"/>
                  </a:cubicBezTo>
                  <a:cubicBezTo>
                    <a:pt x="6" y="0"/>
                    <a:pt x="6" y="0"/>
                    <a:pt x="6" y="0"/>
                  </a:cubicBezTo>
                  <a:cubicBezTo>
                    <a:pt x="6" y="0"/>
                    <a:pt x="6" y="0"/>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3" name="Freeform 3990"/>
            <p:cNvSpPr/>
            <p:nvPr/>
          </p:nvSpPr>
          <p:spPr bwMode="auto">
            <a:xfrm>
              <a:off x="3051176" y="4786313"/>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7"/>
                    <a:pt x="0" y="6"/>
                  </a:cubicBezTo>
                  <a:cubicBezTo>
                    <a:pt x="0" y="1"/>
                    <a:pt x="0" y="1"/>
                    <a:pt x="0" y="1"/>
                  </a:cubicBezTo>
                  <a:cubicBezTo>
                    <a:pt x="0" y="1"/>
                    <a:pt x="1" y="0"/>
                    <a:pt x="1" y="0"/>
                  </a:cubicBezTo>
                  <a:cubicBezTo>
                    <a:pt x="6" y="0"/>
                    <a:pt x="6" y="0"/>
                    <a:pt x="6" y="0"/>
                  </a:cubicBezTo>
                  <a:cubicBezTo>
                    <a:pt x="7" y="0"/>
                    <a:pt x="7" y="1"/>
                    <a:pt x="7" y="1"/>
                  </a:cubicBezTo>
                  <a:cubicBezTo>
                    <a:pt x="7" y="6"/>
                    <a:pt x="7" y="6"/>
                    <a:pt x="7" y="6"/>
                  </a:cubicBezTo>
                  <a:cubicBezTo>
                    <a:pt x="7" y="7"/>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4" name="Freeform 3991"/>
            <p:cNvSpPr/>
            <p:nvPr/>
          </p:nvSpPr>
          <p:spPr bwMode="auto">
            <a:xfrm>
              <a:off x="3086101" y="4857750"/>
              <a:ext cx="61913" cy="52388"/>
            </a:xfrm>
            <a:custGeom>
              <a:avLst/>
              <a:gdLst>
                <a:gd name="T0" fmla="*/ 6 w 7"/>
                <a:gd name="T1" fmla="*/ 6 h 6"/>
                <a:gd name="T2" fmla="*/ 1 w 7"/>
                <a:gd name="T3" fmla="*/ 6 h 6"/>
                <a:gd name="T4" fmla="*/ 0 w 7"/>
                <a:gd name="T5" fmla="*/ 6 h 6"/>
                <a:gd name="T6" fmla="*/ 0 w 7"/>
                <a:gd name="T7" fmla="*/ 0 h 6"/>
                <a:gd name="T8" fmla="*/ 1 w 7"/>
                <a:gd name="T9" fmla="*/ 0 h 6"/>
                <a:gd name="T10" fmla="*/ 6 w 7"/>
                <a:gd name="T11" fmla="*/ 0 h 6"/>
                <a:gd name="T12" fmla="*/ 7 w 7"/>
                <a:gd name="T13" fmla="*/ 0 h 6"/>
                <a:gd name="T14" fmla="*/ 7 w 7"/>
                <a:gd name="T15" fmla="*/ 6 h 6"/>
                <a:gd name="T16" fmla="*/ 6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6"/>
                  </a:moveTo>
                  <a:cubicBezTo>
                    <a:pt x="1" y="6"/>
                    <a:pt x="1" y="6"/>
                    <a:pt x="1" y="6"/>
                  </a:cubicBezTo>
                  <a:cubicBezTo>
                    <a:pt x="0" y="6"/>
                    <a:pt x="0" y="6"/>
                    <a:pt x="0" y="6"/>
                  </a:cubicBezTo>
                  <a:cubicBezTo>
                    <a:pt x="0" y="0"/>
                    <a:pt x="0" y="0"/>
                    <a:pt x="0" y="0"/>
                  </a:cubicBezTo>
                  <a:cubicBezTo>
                    <a:pt x="0" y="0"/>
                    <a:pt x="0" y="0"/>
                    <a:pt x="1" y="0"/>
                  </a:cubicBezTo>
                  <a:cubicBezTo>
                    <a:pt x="6" y="0"/>
                    <a:pt x="6" y="0"/>
                    <a:pt x="6" y="0"/>
                  </a:cubicBezTo>
                  <a:cubicBezTo>
                    <a:pt x="6" y="0"/>
                    <a:pt x="7" y="0"/>
                    <a:pt x="7" y="0"/>
                  </a:cubicBezTo>
                  <a:cubicBezTo>
                    <a:pt x="7" y="6"/>
                    <a:pt x="7" y="6"/>
                    <a:pt x="7" y="6"/>
                  </a:cubicBezTo>
                  <a:cubicBezTo>
                    <a:pt x="7" y="6"/>
                    <a:pt x="6"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5" name="Freeform 3992"/>
            <p:cNvSpPr/>
            <p:nvPr/>
          </p:nvSpPr>
          <p:spPr bwMode="auto">
            <a:xfrm>
              <a:off x="3122613" y="4918075"/>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6"/>
                    <a:pt x="0" y="6"/>
                  </a:cubicBezTo>
                  <a:cubicBezTo>
                    <a:pt x="0" y="1"/>
                    <a:pt x="0" y="1"/>
                    <a:pt x="0" y="1"/>
                  </a:cubicBezTo>
                  <a:cubicBezTo>
                    <a:pt x="0" y="0"/>
                    <a:pt x="0" y="0"/>
                    <a:pt x="0" y="0"/>
                  </a:cubicBezTo>
                  <a:cubicBezTo>
                    <a:pt x="6" y="0"/>
                    <a:pt x="6" y="0"/>
                    <a:pt x="6" y="0"/>
                  </a:cubicBezTo>
                  <a:cubicBezTo>
                    <a:pt x="6" y="0"/>
                    <a:pt x="6" y="0"/>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6" name="Freeform 3993"/>
            <p:cNvSpPr/>
            <p:nvPr/>
          </p:nvSpPr>
          <p:spPr bwMode="auto">
            <a:xfrm>
              <a:off x="3086101" y="4724400"/>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7" y="0"/>
                    <a:pt x="7" y="1"/>
                  </a:cubicBezTo>
                  <a:cubicBezTo>
                    <a:pt x="7" y="6"/>
                    <a:pt x="7" y="6"/>
                    <a:pt x="7" y="6"/>
                  </a:cubicBezTo>
                  <a:cubicBezTo>
                    <a:pt x="7"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7" name="Freeform 3994"/>
            <p:cNvSpPr/>
            <p:nvPr/>
          </p:nvSpPr>
          <p:spPr bwMode="auto">
            <a:xfrm>
              <a:off x="3122613" y="4786313"/>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7"/>
                    <a:pt x="0" y="6"/>
                  </a:cubicBezTo>
                  <a:cubicBezTo>
                    <a:pt x="0" y="1"/>
                    <a:pt x="0" y="1"/>
                    <a:pt x="0" y="1"/>
                  </a:cubicBezTo>
                  <a:cubicBezTo>
                    <a:pt x="0" y="1"/>
                    <a:pt x="0" y="0"/>
                    <a:pt x="0" y="0"/>
                  </a:cubicBezTo>
                  <a:cubicBezTo>
                    <a:pt x="6" y="0"/>
                    <a:pt x="6" y="0"/>
                    <a:pt x="6" y="0"/>
                  </a:cubicBezTo>
                  <a:cubicBezTo>
                    <a:pt x="6" y="0"/>
                    <a:pt x="6" y="1"/>
                    <a:pt x="6" y="1"/>
                  </a:cubicBezTo>
                  <a:cubicBezTo>
                    <a:pt x="6" y="6"/>
                    <a:pt x="6" y="6"/>
                    <a:pt x="6" y="6"/>
                  </a:cubicBezTo>
                  <a:cubicBezTo>
                    <a:pt x="6"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8" name="Freeform 3995"/>
            <p:cNvSpPr/>
            <p:nvPr/>
          </p:nvSpPr>
          <p:spPr bwMode="auto">
            <a:xfrm>
              <a:off x="3148013" y="4857750"/>
              <a:ext cx="61913" cy="52388"/>
            </a:xfrm>
            <a:custGeom>
              <a:avLst/>
              <a:gdLst>
                <a:gd name="T0" fmla="*/ 6 w 7"/>
                <a:gd name="T1" fmla="*/ 6 h 6"/>
                <a:gd name="T2" fmla="*/ 1 w 7"/>
                <a:gd name="T3" fmla="*/ 6 h 6"/>
                <a:gd name="T4" fmla="*/ 0 w 7"/>
                <a:gd name="T5" fmla="*/ 6 h 6"/>
                <a:gd name="T6" fmla="*/ 0 w 7"/>
                <a:gd name="T7" fmla="*/ 0 h 6"/>
                <a:gd name="T8" fmla="*/ 1 w 7"/>
                <a:gd name="T9" fmla="*/ 0 h 6"/>
                <a:gd name="T10" fmla="*/ 6 w 7"/>
                <a:gd name="T11" fmla="*/ 0 h 6"/>
                <a:gd name="T12" fmla="*/ 7 w 7"/>
                <a:gd name="T13" fmla="*/ 0 h 6"/>
                <a:gd name="T14" fmla="*/ 7 w 7"/>
                <a:gd name="T15" fmla="*/ 6 h 6"/>
                <a:gd name="T16" fmla="*/ 6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6"/>
                  </a:moveTo>
                  <a:cubicBezTo>
                    <a:pt x="1" y="6"/>
                    <a:pt x="1" y="6"/>
                    <a:pt x="1" y="6"/>
                  </a:cubicBezTo>
                  <a:cubicBezTo>
                    <a:pt x="1" y="6"/>
                    <a:pt x="0" y="6"/>
                    <a:pt x="0" y="6"/>
                  </a:cubicBezTo>
                  <a:cubicBezTo>
                    <a:pt x="0" y="0"/>
                    <a:pt x="0" y="0"/>
                    <a:pt x="0" y="0"/>
                  </a:cubicBezTo>
                  <a:cubicBezTo>
                    <a:pt x="0" y="0"/>
                    <a:pt x="1" y="0"/>
                    <a:pt x="1" y="0"/>
                  </a:cubicBezTo>
                  <a:cubicBezTo>
                    <a:pt x="6" y="0"/>
                    <a:pt x="6" y="0"/>
                    <a:pt x="6" y="0"/>
                  </a:cubicBezTo>
                  <a:cubicBezTo>
                    <a:pt x="7" y="0"/>
                    <a:pt x="7" y="0"/>
                    <a:pt x="7" y="0"/>
                  </a:cubicBezTo>
                  <a:cubicBezTo>
                    <a:pt x="7" y="6"/>
                    <a:pt x="7" y="6"/>
                    <a:pt x="7" y="6"/>
                  </a:cubicBezTo>
                  <a:cubicBezTo>
                    <a:pt x="7" y="6"/>
                    <a:pt x="7"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3999" name="Freeform 3996"/>
            <p:cNvSpPr/>
            <p:nvPr/>
          </p:nvSpPr>
          <p:spPr bwMode="auto">
            <a:xfrm>
              <a:off x="3184526" y="4918075"/>
              <a:ext cx="52388" cy="61913"/>
            </a:xfrm>
            <a:custGeom>
              <a:avLst/>
              <a:gdLst>
                <a:gd name="T0" fmla="*/ 6 w 6"/>
                <a:gd name="T1" fmla="*/ 7 h 7"/>
                <a:gd name="T2" fmla="*/ 1 w 6"/>
                <a:gd name="T3" fmla="*/ 7 h 7"/>
                <a:gd name="T4" fmla="*/ 0 w 6"/>
                <a:gd name="T5" fmla="*/ 6 h 7"/>
                <a:gd name="T6" fmla="*/ 0 w 6"/>
                <a:gd name="T7" fmla="*/ 1 h 7"/>
                <a:gd name="T8" fmla="*/ 1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6" y="0"/>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0" name="Freeform 3997"/>
            <p:cNvSpPr/>
            <p:nvPr/>
          </p:nvSpPr>
          <p:spPr bwMode="auto">
            <a:xfrm>
              <a:off x="2892426" y="4979988"/>
              <a:ext cx="96838" cy="61913"/>
            </a:xfrm>
            <a:custGeom>
              <a:avLst/>
              <a:gdLst>
                <a:gd name="T0" fmla="*/ 10 w 11"/>
                <a:gd name="T1" fmla="*/ 7 h 7"/>
                <a:gd name="T2" fmla="*/ 1 w 11"/>
                <a:gd name="T3" fmla="*/ 7 h 7"/>
                <a:gd name="T4" fmla="*/ 0 w 11"/>
                <a:gd name="T5" fmla="*/ 6 h 7"/>
                <a:gd name="T6" fmla="*/ 0 w 11"/>
                <a:gd name="T7" fmla="*/ 1 h 7"/>
                <a:gd name="T8" fmla="*/ 1 w 11"/>
                <a:gd name="T9" fmla="*/ 0 h 7"/>
                <a:gd name="T10" fmla="*/ 10 w 11"/>
                <a:gd name="T11" fmla="*/ 0 h 7"/>
                <a:gd name="T12" fmla="*/ 11 w 11"/>
                <a:gd name="T13" fmla="*/ 1 h 7"/>
                <a:gd name="T14" fmla="*/ 11 w 11"/>
                <a:gd name="T15" fmla="*/ 6 h 7"/>
                <a:gd name="T16" fmla="*/ 10 w 1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0" y="7"/>
                  </a:moveTo>
                  <a:cubicBezTo>
                    <a:pt x="1" y="7"/>
                    <a:pt x="1" y="7"/>
                    <a:pt x="1" y="7"/>
                  </a:cubicBezTo>
                  <a:cubicBezTo>
                    <a:pt x="1" y="7"/>
                    <a:pt x="0" y="7"/>
                    <a:pt x="0" y="6"/>
                  </a:cubicBezTo>
                  <a:cubicBezTo>
                    <a:pt x="0" y="1"/>
                    <a:pt x="0" y="1"/>
                    <a:pt x="0" y="1"/>
                  </a:cubicBezTo>
                  <a:cubicBezTo>
                    <a:pt x="0" y="1"/>
                    <a:pt x="1" y="0"/>
                    <a:pt x="1" y="0"/>
                  </a:cubicBezTo>
                  <a:cubicBezTo>
                    <a:pt x="10" y="0"/>
                    <a:pt x="10" y="0"/>
                    <a:pt x="10" y="0"/>
                  </a:cubicBezTo>
                  <a:cubicBezTo>
                    <a:pt x="10" y="0"/>
                    <a:pt x="11" y="1"/>
                    <a:pt x="11" y="1"/>
                  </a:cubicBezTo>
                  <a:cubicBezTo>
                    <a:pt x="11" y="6"/>
                    <a:pt x="11" y="6"/>
                    <a:pt x="11" y="6"/>
                  </a:cubicBezTo>
                  <a:cubicBezTo>
                    <a:pt x="11" y="7"/>
                    <a:pt x="10" y="7"/>
                    <a:pt x="10"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1" name="Freeform 3998"/>
            <p:cNvSpPr/>
            <p:nvPr/>
          </p:nvSpPr>
          <p:spPr bwMode="auto">
            <a:xfrm>
              <a:off x="2998788" y="4979988"/>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7"/>
                    <a:pt x="0" y="6"/>
                  </a:cubicBezTo>
                  <a:cubicBezTo>
                    <a:pt x="0" y="1"/>
                    <a:pt x="0" y="1"/>
                    <a:pt x="0" y="1"/>
                  </a:cubicBezTo>
                  <a:cubicBezTo>
                    <a:pt x="0" y="1"/>
                    <a:pt x="0" y="0"/>
                    <a:pt x="0" y="0"/>
                  </a:cubicBezTo>
                  <a:cubicBezTo>
                    <a:pt x="6" y="0"/>
                    <a:pt x="6" y="0"/>
                    <a:pt x="6" y="0"/>
                  </a:cubicBezTo>
                  <a:cubicBezTo>
                    <a:pt x="6" y="0"/>
                    <a:pt x="6" y="1"/>
                    <a:pt x="6" y="1"/>
                  </a:cubicBezTo>
                  <a:cubicBezTo>
                    <a:pt x="6" y="6"/>
                    <a:pt x="6" y="6"/>
                    <a:pt x="6" y="6"/>
                  </a:cubicBezTo>
                  <a:cubicBezTo>
                    <a:pt x="6"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2" name="Freeform 3999"/>
            <p:cNvSpPr/>
            <p:nvPr/>
          </p:nvSpPr>
          <p:spPr bwMode="auto">
            <a:xfrm>
              <a:off x="3060701" y="4979988"/>
              <a:ext cx="52388" cy="61913"/>
            </a:xfrm>
            <a:custGeom>
              <a:avLst/>
              <a:gdLst>
                <a:gd name="T0" fmla="*/ 6 w 6"/>
                <a:gd name="T1" fmla="*/ 7 h 7"/>
                <a:gd name="T2" fmla="*/ 1 w 6"/>
                <a:gd name="T3" fmla="*/ 7 h 7"/>
                <a:gd name="T4" fmla="*/ 0 w 6"/>
                <a:gd name="T5" fmla="*/ 6 h 7"/>
                <a:gd name="T6" fmla="*/ 0 w 6"/>
                <a:gd name="T7" fmla="*/ 1 h 7"/>
                <a:gd name="T8" fmla="*/ 1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6" y="1"/>
                    <a:pt x="6" y="1"/>
                  </a:cubicBezTo>
                  <a:cubicBezTo>
                    <a:pt x="6" y="6"/>
                    <a:pt x="6" y="6"/>
                    <a:pt x="6" y="6"/>
                  </a:cubicBezTo>
                  <a:cubicBezTo>
                    <a:pt x="6"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3" name="Freeform 4000"/>
            <p:cNvSpPr/>
            <p:nvPr/>
          </p:nvSpPr>
          <p:spPr bwMode="auto">
            <a:xfrm>
              <a:off x="3148013" y="4724400"/>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6"/>
                    <a:pt x="0" y="6"/>
                  </a:cubicBezTo>
                  <a:cubicBezTo>
                    <a:pt x="0" y="1"/>
                    <a:pt x="0" y="1"/>
                    <a:pt x="0" y="1"/>
                  </a:cubicBezTo>
                  <a:cubicBezTo>
                    <a:pt x="0" y="0"/>
                    <a:pt x="1" y="0"/>
                    <a:pt x="1" y="0"/>
                  </a:cubicBezTo>
                  <a:cubicBezTo>
                    <a:pt x="6" y="0"/>
                    <a:pt x="6" y="0"/>
                    <a:pt x="6" y="0"/>
                  </a:cubicBezTo>
                  <a:cubicBezTo>
                    <a:pt x="7" y="0"/>
                    <a:pt x="7" y="0"/>
                    <a:pt x="7" y="1"/>
                  </a:cubicBezTo>
                  <a:cubicBezTo>
                    <a:pt x="7" y="6"/>
                    <a:pt x="7" y="6"/>
                    <a:pt x="7" y="6"/>
                  </a:cubicBezTo>
                  <a:cubicBezTo>
                    <a:pt x="7" y="6"/>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4" name="Freeform 4001"/>
            <p:cNvSpPr/>
            <p:nvPr/>
          </p:nvSpPr>
          <p:spPr bwMode="auto">
            <a:xfrm>
              <a:off x="3184526" y="4786313"/>
              <a:ext cx="52388" cy="61913"/>
            </a:xfrm>
            <a:custGeom>
              <a:avLst/>
              <a:gdLst>
                <a:gd name="T0" fmla="*/ 6 w 6"/>
                <a:gd name="T1" fmla="*/ 7 h 7"/>
                <a:gd name="T2" fmla="*/ 1 w 6"/>
                <a:gd name="T3" fmla="*/ 7 h 7"/>
                <a:gd name="T4" fmla="*/ 0 w 6"/>
                <a:gd name="T5" fmla="*/ 6 h 7"/>
                <a:gd name="T6" fmla="*/ 0 w 6"/>
                <a:gd name="T7" fmla="*/ 1 h 7"/>
                <a:gd name="T8" fmla="*/ 1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6" y="1"/>
                    <a:pt x="6" y="1"/>
                  </a:cubicBezTo>
                  <a:cubicBezTo>
                    <a:pt x="6" y="6"/>
                    <a:pt x="6" y="6"/>
                    <a:pt x="6" y="6"/>
                  </a:cubicBezTo>
                  <a:cubicBezTo>
                    <a:pt x="6"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5" name="Freeform 4002"/>
            <p:cNvSpPr/>
            <p:nvPr/>
          </p:nvSpPr>
          <p:spPr bwMode="auto">
            <a:xfrm>
              <a:off x="3219451" y="4857750"/>
              <a:ext cx="52388" cy="52388"/>
            </a:xfrm>
            <a:custGeom>
              <a:avLst/>
              <a:gdLst>
                <a:gd name="T0" fmla="*/ 5 w 6"/>
                <a:gd name="T1" fmla="*/ 6 h 6"/>
                <a:gd name="T2" fmla="*/ 0 w 6"/>
                <a:gd name="T3" fmla="*/ 6 h 6"/>
                <a:gd name="T4" fmla="*/ 0 w 6"/>
                <a:gd name="T5" fmla="*/ 6 h 6"/>
                <a:gd name="T6" fmla="*/ 0 w 6"/>
                <a:gd name="T7" fmla="*/ 0 h 6"/>
                <a:gd name="T8" fmla="*/ 0 w 6"/>
                <a:gd name="T9" fmla="*/ 0 h 6"/>
                <a:gd name="T10" fmla="*/ 5 w 6"/>
                <a:gd name="T11" fmla="*/ 0 h 6"/>
                <a:gd name="T12" fmla="*/ 6 w 6"/>
                <a:gd name="T13" fmla="*/ 0 h 6"/>
                <a:gd name="T14" fmla="*/ 6 w 6"/>
                <a:gd name="T15" fmla="*/ 6 h 6"/>
                <a:gd name="T16" fmla="*/ 5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6"/>
                  </a:moveTo>
                  <a:cubicBezTo>
                    <a:pt x="0" y="6"/>
                    <a:pt x="0" y="6"/>
                    <a:pt x="0" y="6"/>
                  </a:cubicBezTo>
                  <a:cubicBezTo>
                    <a:pt x="0" y="6"/>
                    <a:pt x="0" y="6"/>
                    <a:pt x="0" y="6"/>
                  </a:cubicBezTo>
                  <a:cubicBezTo>
                    <a:pt x="0" y="0"/>
                    <a:pt x="0" y="0"/>
                    <a:pt x="0" y="0"/>
                  </a:cubicBezTo>
                  <a:cubicBezTo>
                    <a:pt x="0" y="0"/>
                    <a:pt x="0" y="0"/>
                    <a:pt x="0" y="0"/>
                  </a:cubicBezTo>
                  <a:cubicBezTo>
                    <a:pt x="5" y="0"/>
                    <a:pt x="5" y="0"/>
                    <a:pt x="5" y="0"/>
                  </a:cubicBezTo>
                  <a:cubicBezTo>
                    <a:pt x="6" y="0"/>
                    <a:pt x="6" y="0"/>
                    <a:pt x="6" y="0"/>
                  </a:cubicBezTo>
                  <a:cubicBezTo>
                    <a:pt x="6" y="6"/>
                    <a:pt x="6" y="6"/>
                    <a:pt x="6" y="6"/>
                  </a:cubicBezTo>
                  <a:cubicBezTo>
                    <a:pt x="6" y="6"/>
                    <a:pt x="6" y="6"/>
                    <a:pt x="5"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6" name="Freeform 4003"/>
            <p:cNvSpPr/>
            <p:nvPr/>
          </p:nvSpPr>
          <p:spPr bwMode="auto">
            <a:xfrm>
              <a:off x="3244851" y="4918075"/>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7" y="0"/>
                    <a:pt x="7" y="1"/>
                  </a:cubicBezTo>
                  <a:cubicBezTo>
                    <a:pt x="7" y="6"/>
                    <a:pt x="7" y="6"/>
                    <a:pt x="7" y="6"/>
                  </a:cubicBezTo>
                  <a:cubicBezTo>
                    <a:pt x="7"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7" name="Freeform 4004"/>
            <p:cNvSpPr/>
            <p:nvPr/>
          </p:nvSpPr>
          <p:spPr bwMode="auto">
            <a:xfrm>
              <a:off x="3219451" y="4724400"/>
              <a:ext cx="52388" cy="61913"/>
            </a:xfrm>
            <a:custGeom>
              <a:avLst/>
              <a:gdLst>
                <a:gd name="T0" fmla="*/ 5 w 6"/>
                <a:gd name="T1" fmla="*/ 7 h 7"/>
                <a:gd name="T2" fmla="*/ 0 w 6"/>
                <a:gd name="T3" fmla="*/ 7 h 7"/>
                <a:gd name="T4" fmla="*/ 0 w 6"/>
                <a:gd name="T5" fmla="*/ 6 h 7"/>
                <a:gd name="T6" fmla="*/ 0 w 6"/>
                <a:gd name="T7" fmla="*/ 1 h 7"/>
                <a:gd name="T8" fmla="*/ 0 w 6"/>
                <a:gd name="T9" fmla="*/ 0 h 7"/>
                <a:gd name="T10" fmla="*/ 5 w 6"/>
                <a:gd name="T11" fmla="*/ 0 h 7"/>
                <a:gd name="T12" fmla="*/ 6 w 6"/>
                <a:gd name="T13" fmla="*/ 1 h 7"/>
                <a:gd name="T14" fmla="*/ 6 w 6"/>
                <a:gd name="T15" fmla="*/ 6 h 7"/>
                <a:gd name="T16" fmla="*/ 5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5" y="7"/>
                  </a:moveTo>
                  <a:cubicBezTo>
                    <a:pt x="0" y="7"/>
                    <a:pt x="0" y="7"/>
                    <a:pt x="0" y="7"/>
                  </a:cubicBezTo>
                  <a:cubicBezTo>
                    <a:pt x="0" y="7"/>
                    <a:pt x="0" y="6"/>
                    <a:pt x="0" y="6"/>
                  </a:cubicBezTo>
                  <a:cubicBezTo>
                    <a:pt x="0" y="1"/>
                    <a:pt x="0" y="1"/>
                    <a:pt x="0" y="1"/>
                  </a:cubicBezTo>
                  <a:cubicBezTo>
                    <a:pt x="0" y="0"/>
                    <a:pt x="0" y="0"/>
                    <a:pt x="0" y="0"/>
                  </a:cubicBezTo>
                  <a:cubicBezTo>
                    <a:pt x="5" y="0"/>
                    <a:pt x="5" y="0"/>
                    <a:pt x="5" y="0"/>
                  </a:cubicBezTo>
                  <a:cubicBezTo>
                    <a:pt x="6" y="0"/>
                    <a:pt x="6" y="0"/>
                    <a:pt x="6" y="1"/>
                  </a:cubicBezTo>
                  <a:cubicBezTo>
                    <a:pt x="6" y="6"/>
                    <a:pt x="6" y="6"/>
                    <a:pt x="6" y="6"/>
                  </a:cubicBezTo>
                  <a:cubicBezTo>
                    <a:pt x="6" y="6"/>
                    <a:pt x="6" y="7"/>
                    <a:pt x="5"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8" name="Freeform 4005"/>
            <p:cNvSpPr/>
            <p:nvPr/>
          </p:nvSpPr>
          <p:spPr bwMode="auto">
            <a:xfrm>
              <a:off x="3244851" y="4786313"/>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7" y="1"/>
                    <a:pt x="7" y="1"/>
                  </a:cubicBezTo>
                  <a:cubicBezTo>
                    <a:pt x="7" y="6"/>
                    <a:pt x="7" y="6"/>
                    <a:pt x="7" y="6"/>
                  </a:cubicBezTo>
                  <a:cubicBezTo>
                    <a:pt x="7"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09" name="Freeform 4006"/>
            <p:cNvSpPr/>
            <p:nvPr/>
          </p:nvSpPr>
          <p:spPr bwMode="auto">
            <a:xfrm>
              <a:off x="3281363" y="4857750"/>
              <a:ext cx="52388" cy="52388"/>
            </a:xfrm>
            <a:custGeom>
              <a:avLst/>
              <a:gdLst>
                <a:gd name="T0" fmla="*/ 6 w 6"/>
                <a:gd name="T1" fmla="*/ 6 h 6"/>
                <a:gd name="T2" fmla="*/ 1 w 6"/>
                <a:gd name="T3" fmla="*/ 6 h 6"/>
                <a:gd name="T4" fmla="*/ 0 w 6"/>
                <a:gd name="T5" fmla="*/ 6 h 6"/>
                <a:gd name="T6" fmla="*/ 0 w 6"/>
                <a:gd name="T7" fmla="*/ 0 h 6"/>
                <a:gd name="T8" fmla="*/ 1 w 6"/>
                <a:gd name="T9" fmla="*/ 0 h 6"/>
                <a:gd name="T10" fmla="*/ 6 w 6"/>
                <a:gd name="T11" fmla="*/ 0 h 6"/>
                <a:gd name="T12" fmla="*/ 6 w 6"/>
                <a:gd name="T13" fmla="*/ 0 h 6"/>
                <a:gd name="T14" fmla="*/ 6 w 6"/>
                <a:gd name="T15" fmla="*/ 6 h 6"/>
                <a:gd name="T16" fmla="*/ 6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6"/>
                  </a:moveTo>
                  <a:cubicBezTo>
                    <a:pt x="1" y="6"/>
                    <a:pt x="1" y="6"/>
                    <a:pt x="1" y="6"/>
                  </a:cubicBezTo>
                  <a:cubicBezTo>
                    <a:pt x="0" y="6"/>
                    <a:pt x="0" y="6"/>
                    <a:pt x="0" y="6"/>
                  </a:cubicBezTo>
                  <a:cubicBezTo>
                    <a:pt x="0" y="0"/>
                    <a:pt x="0" y="0"/>
                    <a:pt x="0" y="0"/>
                  </a:cubicBezTo>
                  <a:cubicBezTo>
                    <a:pt x="0" y="0"/>
                    <a:pt x="0" y="0"/>
                    <a:pt x="1" y="0"/>
                  </a:cubicBezTo>
                  <a:cubicBezTo>
                    <a:pt x="6" y="0"/>
                    <a:pt x="6" y="0"/>
                    <a:pt x="6" y="0"/>
                  </a:cubicBezTo>
                  <a:cubicBezTo>
                    <a:pt x="6" y="0"/>
                    <a:pt x="6" y="0"/>
                    <a:pt x="6" y="0"/>
                  </a:cubicBezTo>
                  <a:cubicBezTo>
                    <a:pt x="6" y="6"/>
                    <a:pt x="6" y="6"/>
                    <a:pt x="6" y="6"/>
                  </a:cubicBezTo>
                  <a:cubicBezTo>
                    <a:pt x="6" y="6"/>
                    <a:pt x="6"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0" name="Freeform 4007"/>
            <p:cNvSpPr/>
            <p:nvPr/>
          </p:nvSpPr>
          <p:spPr bwMode="auto">
            <a:xfrm>
              <a:off x="3306763" y="4918075"/>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6"/>
                    <a:pt x="0" y="6"/>
                  </a:cubicBezTo>
                  <a:cubicBezTo>
                    <a:pt x="0" y="1"/>
                    <a:pt x="0" y="1"/>
                    <a:pt x="0" y="1"/>
                  </a:cubicBezTo>
                  <a:cubicBezTo>
                    <a:pt x="0" y="0"/>
                    <a:pt x="1" y="0"/>
                    <a:pt x="1" y="0"/>
                  </a:cubicBezTo>
                  <a:cubicBezTo>
                    <a:pt x="6" y="0"/>
                    <a:pt x="6" y="0"/>
                    <a:pt x="6" y="0"/>
                  </a:cubicBezTo>
                  <a:cubicBezTo>
                    <a:pt x="7" y="0"/>
                    <a:pt x="7" y="0"/>
                    <a:pt x="7" y="1"/>
                  </a:cubicBezTo>
                  <a:cubicBezTo>
                    <a:pt x="7" y="6"/>
                    <a:pt x="7" y="6"/>
                    <a:pt x="7" y="6"/>
                  </a:cubicBezTo>
                  <a:cubicBezTo>
                    <a:pt x="7" y="6"/>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1" name="Freeform 4008"/>
            <p:cNvSpPr/>
            <p:nvPr/>
          </p:nvSpPr>
          <p:spPr bwMode="auto">
            <a:xfrm>
              <a:off x="3281363" y="4724400"/>
              <a:ext cx="52388" cy="61913"/>
            </a:xfrm>
            <a:custGeom>
              <a:avLst/>
              <a:gdLst>
                <a:gd name="T0" fmla="*/ 6 w 6"/>
                <a:gd name="T1" fmla="*/ 7 h 7"/>
                <a:gd name="T2" fmla="*/ 1 w 6"/>
                <a:gd name="T3" fmla="*/ 7 h 7"/>
                <a:gd name="T4" fmla="*/ 0 w 6"/>
                <a:gd name="T5" fmla="*/ 6 h 7"/>
                <a:gd name="T6" fmla="*/ 0 w 6"/>
                <a:gd name="T7" fmla="*/ 1 h 7"/>
                <a:gd name="T8" fmla="*/ 1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6" y="0"/>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2" name="Freeform 4009"/>
            <p:cNvSpPr/>
            <p:nvPr/>
          </p:nvSpPr>
          <p:spPr bwMode="auto">
            <a:xfrm>
              <a:off x="3306763" y="4786313"/>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7"/>
                    <a:pt x="0" y="6"/>
                  </a:cubicBezTo>
                  <a:cubicBezTo>
                    <a:pt x="0" y="1"/>
                    <a:pt x="0" y="1"/>
                    <a:pt x="0" y="1"/>
                  </a:cubicBezTo>
                  <a:cubicBezTo>
                    <a:pt x="0" y="1"/>
                    <a:pt x="1" y="0"/>
                    <a:pt x="1" y="0"/>
                  </a:cubicBezTo>
                  <a:cubicBezTo>
                    <a:pt x="6" y="0"/>
                    <a:pt x="6" y="0"/>
                    <a:pt x="6" y="0"/>
                  </a:cubicBezTo>
                  <a:cubicBezTo>
                    <a:pt x="7" y="0"/>
                    <a:pt x="7" y="1"/>
                    <a:pt x="7" y="1"/>
                  </a:cubicBezTo>
                  <a:cubicBezTo>
                    <a:pt x="7" y="6"/>
                    <a:pt x="7" y="6"/>
                    <a:pt x="7" y="6"/>
                  </a:cubicBezTo>
                  <a:cubicBezTo>
                    <a:pt x="7" y="7"/>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3" name="Freeform 4010"/>
            <p:cNvSpPr/>
            <p:nvPr/>
          </p:nvSpPr>
          <p:spPr bwMode="auto">
            <a:xfrm>
              <a:off x="3341688" y="4857750"/>
              <a:ext cx="61913" cy="52388"/>
            </a:xfrm>
            <a:custGeom>
              <a:avLst/>
              <a:gdLst>
                <a:gd name="T0" fmla="*/ 6 w 7"/>
                <a:gd name="T1" fmla="*/ 6 h 6"/>
                <a:gd name="T2" fmla="*/ 1 w 7"/>
                <a:gd name="T3" fmla="*/ 6 h 6"/>
                <a:gd name="T4" fmla="*/ 0 w 7"/>
                <a:gd name="T5" fmla="*/ 6 h 6"/>
                <a:gd name="T6" fmla="*/ 0 w 7"/>
                <a:gd name="T7" fmla="*/ 0 h 6"/>
                <a:gd name="T8" fmla="*/ 1 w 7"/>
                <a:gd name="T9" fmla="*/ 0 h 6"/>
                <a:gd name="T10" fmla="*/ 6 w 7"/>
                <a:gd name="T11" fmla="*/ 0 h 6"/>
                <a:gd name="T12" fmla="*/ 7 w 7"/>
                <a:gd name="T13" fmla="*/ 0 h 6"/>
                <a:gd name="T14" fmla="*/ 7 w 7"/>
                <a:gd name="T15" fmla="*/ 6 h 6"/>
                <a:gd name="T16" fmla="*/ 6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6"/>
                  </a:moveTo>
                  <a:cubicBezTo>
                    <a:pt x="1" y="6"/>
                    <a:pt x="1" y="6"/>
                    <a:pt x="1" y="6"/>
                  </a:cubicBezTo>
                  <a:cubicBezTo>
                    <a:pt x="0" y="6"/>
                    <a:pt x="0" y="6"/>
                    <a:pt x="0" y="6"/>
                  </a:cubicBezTo>
                  <a:cubicBezTo>
                    <a:pt x="0" y="0"/>
                    <a:pt x="0" y="0"/>
                    <a:pt x="0" y="0"/>
                  </a:cubicBezTo>
                  <a:cubicBezTo>
                    <a:pt x="0" y="0"/>
                    <a:pt x="0" y="0"/>
                    <a:pt x="1" y="0"/>
                  </a:cubicBezTo>
                  <a:cubicBezTo>
                    <a:pt x="6" y="0"/>
                    <a:pt x="6" y="0"/>
                    <a:pt x="6" y="0"/>
                  </a:cubicBezTo>
                  <a:cubicBezTo>
                    <a:pt x="6" y="0"/>
                    <a:pt x="7" y="0"/>
                    <a:pt x="7" y="0"/>
                  </a:cubicBezTo>
                  <a:cubicBezTo>
                    <a:pt x="7" y="6"/>
                    <a:pt x="7" y="6"/>
                    <a:pt x="7" y="6"/>
                  </a:cubicBezTo>
                  <a:cubicBezTo>
                    <a:pt x="7" y="6"/>
                    <a:pt x="6"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4" name="Freeform 4011"/>
            <p:cNvSpPr/>
            <p:nvPr/>
          </p:nvSpPr>
          <p:spPr bwMode="auto">
            <a:xfrm>
              <a:off x="3378201" y="4918075"/>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6"/>
                    <a:pt x="0" y="6"/>
                  </a:cubicBezTo>
                  <a:cubicBezTo>
                    <a:pt x="0" y="1"/>
                    <a:pt x="0" y="1"/>
                    <a:pt x="0" y="1"/>
                  </a:cubicBezTo>
                  <a:cubicBezTo>
                    <a:pt x="0" y="0"/>
                    <a:pt x="0" y="0"/>
                    <a:pt x="0" y="0"/>
                  </a:cubicBezTo>
                  <a:cubicBezTo>
                    <a:pt x="6" y="0"/>
                    <a:pt x="6" y="0"/>
                    <a:pt x="6" y="0"/>
                  </a:cubicBezTo>
                  <a:cubicBezTo>
                    <a:pt x="6" y="0"/>
                    <a:pt x="6" y="0"/>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5" name="Freeform 4012"/>
            <p:cNvSpPr/>
            <p:nvPr/>
          </p:nvSpPr>
          <p:spPr bwMode="auto">
            <a:xfrm>
              <a:off x="3341688" y="4724400"/>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7" y="0"/>
                    <a:pt x="7" y="1"/>
                  </a:cubicBezTo>
                  <a:cubicBezTo>
                    <a:pt x="7" y="6"/>
                    <a:pt x="7" y="6"/>
                    <a:pt x="7" y="6"/>
                  </a:cubicBezTo>
                  <a:cubicBezTo>
                    <a:pt x="7"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6" name="Freeform 4013"/>
            <p:cNvSpPr/>
            <p:nvPr/>
          </p:nvSpPr>
          <p:spPr bwMode="auto">
            <a:xfrm>
              <a:off x="3378201" y="4786313"/>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7"/>
                    <a:pt x="0" y="6"/>
                  </a:cubicBezTo>
                  <a:cubicBezTo>
                    <a:pt x="0" y="1"/>
                    <a:pt x="0" y="1"/>
                    <a:pt x="0" y="1"/>
                  </a:cubicBezTo>
                  <a:cubicBezTo>
                    <a:pt x="0" y="1"/>
                    <a:pt x="0" y="0"/>
                    <a:pt x="0" y="0"/>
                  </a:cubicBezTo>
                  <a:cubicBezTo>
                    <a:pt x="6" y="0"/>
                    <a:pt x="6" y="0"/>
                    <a:pt x="6" y="0"/>
                  </a:cubicBezTo>
                  <a:cubicBezTo>
                    <a:pt x="6" y="0"/>
                    <a:pt x="6" y="1"/>
                    <a:pt x="6" y="1"/>
                  </a:cubicBezTo>
                  <a:cubicBezTo>
                    <a:pt x="6" y="6"/>
                    <a:pt x="6" y="6"/>
                    <a:pt x="6" y="6"/>
                  </a:cubicBezTo>
                  <a:cubicBezTo>
                    <a:pt x="6"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7" name="Freeform 4014"/>
            <p:cNvSpPr/>
            <p:nvPr/>
          </p:nvSpPr>
          <p:spPr bwMode="auto">
            <a:xfrm>
              <a:off x="3403601" y="4857750"/>
              <a:ext cx="61913" cy="52388"/>
            </a:xfrm>
            <a:custGeom>
              <a:avLst/>
              <a:gdLst>
                <a:gd name="T0" fmla="*/ 6 w 7"/>
                <a:gd name="T1" fmla="*/ 6 h 6"/>
                <a:gd name="T2" fmla="*/ 1 w 7"/>
                <a:gd name="T3" fmla="*/ 6 h 6"/>
                <a:gd name="T4" fmla="*/ 0 w 7"/>
                <a:gd name="T5" fmla="*/ 6 h 6"/>
                <a:gd name="T6" fmla="*/ 0 w 7"/>
                <a:gd name="T7" fmla="*/ 0 h 6"/>
                <a:gd name="T8" fmla="*/ 1 w 7"/>
                <a:gd name="T9" fmla="*/ 0 h 6"/>
                <a:gd name="T10" fmla="*/ 6 w 7"/>
                <a:gd name="T11" fmla="*/ 0 h 6"/>
                <a:gd name="T12" fmla="*/ 7 w 7"/>
                <a:gd name="T13" fmla="*/ 0 h 6"/>
                <a:gd name="T14" fmla="*/ 7 w 7"/>
                <a:gd name="T15" fmla="*/ 6 h 6"/>
                <a:gd name="T16" fmla="*/ 6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6"/>
                  </a:moveTo>
                  <a:cubicBezTo>
                    <a:pt x="1" y="6"/>
                    <a:pt x="1" y="6"/>
                    <a:pt x="1" y="6"/>
                  </a:cubicBezTo>
                  <a:cubicBezTo>
                    <a:pt x="1" y="6"/>
                    <a:pt x="0" y="6"/>
                    <a:pt x="0" y="6"/>
                  </a:cubicBezTo>
                  <a:cubicBezTo>
                    <a:pt x="0" y="0"/>
                    <a:pt x="0" y="0"/>
                    <a:pt x="0" y="0"/>
                  </a:cubicBezTo>
                  <a:cubicBezTo>
                    <a:pt x="0" y="0"/>
                    <a:pt x="1" y="0"/>
                    <a:pt x="1" y="0"/>
                  </a:cubicBezTo>
                  <a:cubicBezTo>
                    <a:pt x="6" y="0"/>
                    <a:pt x="6" y="0"/>
                    <a:pt x="6" y="0"/>
                  </a:cubicBezTo>
                  <a:cubicBezTo>
                    <a:pt x="7" y="0"/>
                    <a:pt x="7" y="0"/>
                    <a:pt x="7" y="0"/>
                  </a:cubicBezTo>
                  <a:cubicBezTo>
                    <a:pt x="7" y="6"/>
                    <a:pt x="7" y="6"/>
                    <a:pt x="7" y="6"/>
                  </a:cubicBezTo>
                  <a:cubicBezTo>
                    <a:pt x="7" y="6"/>
                    <a:pt x="7"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8" name="Freeform 4015"/>
            <p:cNvSpPr/>
            <p:nvPr/>
          </p:nvSpPr>
          <p:spPr bwMode="auto">
            <a:xfrm>
              <a:off x="3438526" y="4918075"/>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7" y="0"/>
                    <a:pt x="7" y="1"/>
                  </a:cubicBezTo>
                  <a:cubicBezTo>
                    <a:pt x="7" y="6"/>
                    <a:pt x="7" y="6"/>
                    <a:pt x="7" y="6"/>
                  </a:cubicBezTo>
                  <a:cubicBezTo>
                    <a:pt x="7"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19" name="Freeform 4016"/>
            <p:cNvSpPr/>
            <p:nvPr/>
          </p:nvSpPr>
          <p:spPr bwMode="auto">
            <a:xfrm>
              <a:off x="3403601" y="4724400"/>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6"/>
                    <a:pt x="0" y="6"/>
                  </a:cubicBezTo>
                  <a:cubicBezTo>
                    <a:pt x="0" y="1"/>
                    <a:pt x="0" y="1"/>
                    <a:pt x="0" y="1"/>
                  </a:cubicBezTo>
                  <a:cubicBezTo>
                    <a:pt x="0" y="0"/>
                    <a:pt x="1" y="0"/>
                    <a:pt x="1" y="0"/>
                  </a:cubicBezTo>
                  <a:cubicBezTo>
                    <a:pt x="6" y="0"/>
                    <a:pt x="6" y="0"/>
                    <a:pt x="6" y="0"/>
                  </a:cubicBezTo>
                  <a:cubicBezTo>
                    <a:pt x="7" y="0"/>
                    <a:pt x="7" y="0"/>
                    <a:pt x="7" y="1"/>
                  </a:cubicBezTo>
                  <a:cubicBezTo>
                    <a:pt x="7" y="6"/>
                    <a:pt x="7" y="6"/>
                    <a:pt x="7" y="6"/>
                  </a:cubicBezTo>
                  <a:cubicBezTo>
                    <a:pt x="7" y="6"/>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0" name="Freeform 4017"/>
            <p:cNvSpPr/>
            <p:nvPr/>
          </p:nvSpPr>
          <p:spPr bwMode="auto">
            <a:xfrm>
              <a:off x="3438526" y="4786313"/>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7" y="1"/>
                    <a:pt x="7" y="1"/>
                  </a:cubicBezTo>
                  <a:cubicBezTo>
                    <a:pt x="7" y="6"/>
                    <a:pt x="7" y="6"/>
                    <a:pt x="7" y="6"/>
                  </a:cubicBezTo>
                  <a:cubicBezTo>
                    <a:pt x="7"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1" name="Freeform 4018"/>
            <p:cNvSpPr/>
            <p:nvPr/>
          </p:nvSpPr>
          <p:spPr bwMode="auto">
            <a:xfrm>
              <a:off x="3475038" y="4857750"/>
              <a:ext cx="52388" cy="52388"/>
            </a:xfrm>
            <a:custGeom>
              <a:avLst/>
              <a:gdLst>
                <a:gd name="T0" fmla="*/ 6 w 6"/>
                <a:gd name="T1" fmla="*/ 6 h 6"/>
                <a:gd name="T2" fmla="*/ 0 w 6"/>
                <a:gd name="T3" fmla="*/ 6 h 6"/>
                <a:gd name="T4" fmla="*/ 0 w 6"/>
                <a:gd name="T5" fmla="*/ 6 h 6"/>
                <a:gd name="T6" fmla="*/ 0 w 6"/>
                <a:gd name="T7" fmla="*/ 0 h 6"/>
                <a:gd name="T8" fmla="*/ 0 w 6"/>
                <a:gd name="T9" fmla="*/ 0 h 6"/>
                <a:gd name="T10" fmla="*/ 6 w 6"/>
                <a:gd name="T11" fmla="*/ 0 h 6"/>
                <a:gd name="T12" fmla="*/ 6 w 6"/>
                <a:gd name="T13" fmla="*/ 0 h 6"/>
                <a:gd name="T14" fmla="*/ 6 w 6"/>
                <a:gd name="T15" fmla="*/ 6 h 6"/>
                <a:gd name="T16" fmla="*/ 6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6"/>
                  </a:moveTo>
                  <a:cubicBezTo>
                    <a:pt x="0" y="6"/>
                    <a:pt x="0" y="6"/>
                    <a:pt x="0" y="6"/>
                  </a:cubicBezTo>
                  <a:cubicBezTo>
                    <a:pt x="0" y="6"/>
                    <a:pt x="0" y="6"/>
                    <a:pt x="0" y="6"/>
                  </a:cubicBezTo>
                  <a:cubicBezTo>
                    <a:pt x="0" y="0"/>
                    <a:pt x="0" y="0"/>
                    <a:pt x="0" y="0"/>
                  </a:cubicBezTo>
                  <a:cubicBezTo>
                    <a:pt x="0" y="0"/>
                    <a:pt x="0" y="0"/>
                    <a:pt x="0" y="0"/>
                  </a:cubicBezTo>
                  <a:cubicBezTo>
                    <a:pt x="6" y="0"/>
                    <a:pt x="6" y="0"/>
                    <a:pt x="6" y="0"/>
                  </a:cubicBezTo>
                  <a:cubicBezTo>
                    <a:pt x="6" y="0"/>
                    <a:pt x="6" y="0"/>
                    <a:pt x="6" y="0"/>
                  </a:cubicBezTo>
                  <a:cubicBezTo>
                    <a:pt x="6" y="6"/>
                    <a:pt x="6" y="6"/>
                    <a:pt x="6" y="6"/>
                  </a:cubicBezTo>
                  <a:cubicBezTo>
                    <a:pt x="6" y="6"/>
                    <a:pt x="6"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2" name="Freeform 4019"/>
            <p:cNvSpPr/>
            <p:nvPr/>
          </p:nvSpPr>
          <p:spPr bwMode="auto">
            <a:xfrm>
              <a:off x="3500438" y="4918075"/>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6"/>
                    <a:pt x="0" y="6"/>
                  </a:cubicBezTo>
                  <a:cubicBezTo>
                    <a:pt x="0" y="1"/>
                    <a:pt x="0" y="1"/>
                    <a:pt x="0" y="1"/>
                  </a:cubicBezTo>
                  <a:cubicBezTo>
                    <a:pt x="0" y="0"/>
                    <a:pt x="1" y="0"/>
                    <a:pt x="1" y="0"/>
                  </a:cubicBezTo>
                  <a:cubicBezTo>
                    <a:pt x="6" y="0"/>
                    <a:pt x="6" y="0"/>
                    <a:pt x="6" y="0"/>
                  </a:cubicBezTo>
                  <a:cubicBezTo>
                    <a:pt x="7" y="0"/>
                    <a:pt x="7" y="0"/>
                    <a:pt x="7" y="1"/>
                  </a:cubicBezTo>
                  <a:cubicBezTo>
                    <a:pt x="7" y="6"/>
                    <a:pt x="7" y="6"/>
                    <a:pt x="7" y="6"/>
                  </a:cubicBezTo>
                  <a:cubicBezTo>
                    <a:pt x="7" y="6"/>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3" name="Freeform 4020"/>
            <p:cNvSpPr/>
            <p:nvPr/>
          </p:nvSpPr>
          <p:spPr bwMode="auto">
            <a:xfrm>
              <a:off x="3517901" y="4979988"/>
              <a:ext cx="53975"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7"/>
                    <a:pt x="0" y="6"/>
                  </a:cubicBezTo>
                  <a:cubicBezTo>
                    <a:pt x="0" y="1"/>
                    <a:pt x="0" y="1"/>
                    <a:pt x="0" y="1"/>
                  </a:cubicBezTo>
                  <a:cubicBezTo>
                    <a:pt x="0" y="1"/>
                    <a:pt x="0" y="0"/>
                    <a:pt x="0" y="0"/>
                  </a:cubicBezTo>
                  <a:cubicBezTo>
                    <a:pt x="6" y="0"/>
                    <a:pt x="6" y="0"/>
                    <a:pt x="6" y="0"/>
                  </a:cubicBezTo>
                  <a:cubicBezTo>
                    <a:pt x="6" y="0"/>
                    <a:pt x="6" y="1"/>
                    <a:pt x="6" y="1"/>
                  </a:cubicBezTo>
                  <a:cubicBezTo>
                    <a:pt x="6" y="6"/>
                    <a:pt x="6" y="6"/>
                    <a:pt x="6" y="6"/>
                  </a:cubicBezTo>
                  <a:cubicBezTo>
                    <a:pt x="6"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4" name="Freeform 4021"/>
            <p:cNvSpPr/>
            <p:nvPr/>
          </p:nvSpPr>
          <p:spPr bwMode="auto">
            <a:xfrm>
              <a:off x="3475038" y="4724400"/>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6"/>
                    <a:pt x="0" y="6"/>
                  </a:cubicBezTo>
                  <a:cubicBezTo>
                    <a:pt x="0" y="1"/>
                    <a:pt x="0" y="1"/>
                    <a:pt x="0" y="1"/>
                  </a:cubicBezTo>
                  <a:cubicBezTo>
                    <a:pt x="0" y="0"/>
                    <a:pt x="0" y="0"/>
                    <a:pt x="0" y="0"/>
                  </a:cubicBezTo>
                  <a:cubicBezTo>
                    <a:pt x="6" y="0"/>
                    <a:pt x="6" y="0"/>
                    <a:pt x="6" y="0"/>
                  </a:cubicBezTo>
                  <a:cubicBezTo>
                    <a:pt x="6" y="0"/>
                    <a:pt x="6" y="0"/>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5" name="Freeform 4022"/>
            <p:cNvSpPr/>
            <p:nvPr/>
          </p:nvSpPr>
          <p:spPr bwMode="auto">
            <a:xfrm>
              <a:off x="3500438" y="4786313"/>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7"/>
                    <a:pt x="0" y="6"/>
                  </a:cubicBezTo>
                  <a:cubicBezTo>
                    <a:pt x="0" y="1"/>
                    <a:pt x="0" y="1"/>
                    <a:pt x="0" y="1"/>
                  </a:cubicBezTo>
                  <a:cubicBezTo>
                    <a:pt x="0" y="1"/>
                    <a:pt x="1" y="0"/>
                    <a:pt x="1" y="0"/>
                  </a:cubicBezTo>
                  <a:cubicBezTo>
                    <a:pt x="6" y="0"/>
                    <a:pt x="6" y="0"/>
                    <a:pt x="6" y="0"/>
                  </a:cubicBezTo>
                  <a:cubicBezTo>
                    <a:pt x="7" y="0"/>
                    <a:pt x="7" y="1"/>
                    <a:pt x="7" y="1"/>
                  </a:cubicBezTo>
                  <a:cubicBezTo>
                    <a:pt x="7" y="6"/>
                    <a:pt x="7" y="6"/>
                    <a:pt x="7" y="6"/>
                  </a:cubicBezTo>
                  <a:cubicBezTo>
                    <a:pt x="7" y="7"/>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6" name="Freeform 4023"/>
            <p:cNvSpPr/>
            <p:nvPr/>
          </p:nvSpPr>
          <p:spPr bwMode="auto">
            <a:xfrm>
              <a:off x="3536951" y="4857750"/>
              <a:ext cx="60325" cy="52388"/>
            </a:xfrm>
            <a:custGeom>
              <a:avLst/>
              <a:gdLst>
                <a:gd name="T0" fmla="*/ 6 w 7"/>
                <a:gd name="T1" fmla="*/ 6 h 6"/>
                <a:gd name="T2" fmla="*/ 1 w 7"/>
                <a:gd name="T3" fmla="*/ 6 h 6"/>
                <a:gd name="T4" fmla="*/ 0 w 7"/>
                <a:gd name="T5" fmla="*/ 6 h 6"/>
                <a:gd name="T6" fmla="*/ 0 w 7"/>
                <a:gd name="T7" fmla="*/ 0 h 6"/>
                <a:gd name="T8" fmla="*/ 1 w 7"/>
                <a:gd name="T9" fmla="*/ 0 h 6"/>
                <a:gd name="T10" fmla="*/ 6 w 7"/>
                <a:gd name="T11" fmla="*/ 0 h 6"/>
                <a:gd name="T12" fmla="*/ 7 w 7"/>
                <a:gd name="T13" fmla="*/ 0 h 6"/>
                <a:gd name="T14" fmla="*/ 7 w 7"/>
                <a:gd name="T15" fmla="*/ 6 h 6"/>
                <a:gd name="T16" fmla="*/ 6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6"/>
                  </a:moveTo>
                  <a:cubicBezTo>
                    <a:pt x="1" y="6"/>
                    <a:pt x="1" y="6"/>
                    <a:pt x="1" y="6"/>
                  </a:cubicBezTo>
                  <a:cubicBezTo>
                    <a:pt x="0" y="6"/>
                    <a:pt x="0" y="6"/>
                    <a:pt x="0" y="6"/>
                  </a:cubicBezTo>
                  <a:cubicBezTo>
                    <a:pt x="0" y="0"/>
                    <a:pt x="0" y="0"/>
                    <a:pt x="0" y="0"/>
                  </a:cubicBezTo>
                  <a:cubicBezTo>
                    <a:pt x="0" y="0"/>
                    <a:pt x="0" y="0"/>
                    <a:pt x="1" y="0"/>
                  </a:cubicBezTo>
                  <a:cubicBezTo>
                    <a:pt x="6" y="0"/>
                    <a:pt x="6" y="0"/>
                    <a:pt x="6" y="0"/>
                  </a:cubicBezTo>
                  <a:cubicBezTo>
                    <a:pt x="6" y="0"/>
                    <a:pt x="7" y="0"/>
                    <a:pt x="7" y="0"/>
                  </a:cubicBezTo>
                  <a:cubicBezTo>
                    <a:pt x="7" y="6"/>
                    <a:pt x="7" y="6"/>
                    <a:pt x="7" y="6"/>
                  </a:cubicBezTo>
                  <a:cubicBezTo>
                    <a:pt x="7" y="6"/>
                    <a:pt x="6"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7" name="Freeform 4025"/>
            <p:cNvSpPr/>
            <p:nvPr/>
          </p:nvSpPr>
          <p:spPr bwMode="auto">
            <a:xfrm>
              <a:off x="3571876" y="4918075"/>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6"/>
                    <a:pt x="0" y="6"/>
                  </a:cubicBezTo>
                  <a:cubicBezTo>
                    <a:pt x="0" y="1"/>
                    <a:pt x="0" y="1"/>
                    <a:pt x="0" y="1"/>
                  </a:cubicBezTo>
                  <a:cubicBezTo>
                    <a:pt x="0" y="0"/>
                    <a:pt x="0" y="0"/>
                    <a:pt x="0" y="0"/>
                  </a:cubicBezTo>
                  <a:cubicBezTo>
                    <a:pt x="6" y="0"/>
                    <a:pt x="6" y="0"/>
                    <a:pt x="6" y="0"/>
                  </a:cubicBezTo>
                  <a:cubicBezTo>
                    <a:pt x="6" y="0"/>
                    <a:pt x="6" y="0"/>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8" name="Freeform 4026"/>
            <p:cNvSpPr/>
            <p:nvPr/>
          </p:nvSpPr>
          <p:spPr bwMode="auto">
            <a:xfrm>
              <a:off x="3536951" y="4724400"/>
              <a:ext cx="60325"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7" y="0"/>
                    <a:pt x="7" y="1"/>
                  </a:cubicBezTo>
                  <a:cubicBezTo>
                    <a:pt x="7" y="6"/>
                    <a:pt x="7" y="6"/>
                    <a:pt x="7" y="6"/>
                  </a:cubicBezTo>
                  <a:cubicBezTo>
                    <a:pt x="7"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29" name="Freeform 4027"/>
            <p:cNvSpPr/>
            <p:nvPr/>
          </p:nvSpPr>
          <p:spPr bwMode="auto">
            <a:xfrm>
              <a:off x="3571876" y="4786313"/>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7"/>
                    <a:pt x="0" y="6"/>
                  </a:cubicBezTo>
                  <a:cubicBezTo>
                    <a:pt x="0" y="1"/>
                    <a:pt x="0" y="1"/>
                    <a:pt x="0" y="1"/>
                  </a:cubicBezTo>
                  <a:cubicBezTo>
                    <a:pt x="0" y="1"/>
                    <a:pt x="0" y="0"/>
                    <a:pt x="0" y="0"/>
                  </a:cubicBezTo>
                  <a:cubicBezTo>
                    <a:pt x="6" y="0"/>
                    <a:pt x="6" y="0"/>
                    <a:pt x="6" y="0"/>
                  </a:cubicBezTo>
                  <a:cubicBezTo>
                    <a:pt x="6" y="0"/>
                    <a:pt x="6" y="1"/>
                    <a:pt x="6" y="1"/>
                  </a:cubicBezTo>
                  <a:cubicBezTo>
                    <a:pt x="6" y="6"/>
                    <a:pt x="6" y="6"/>
                    <a:pt x="6" y="6"/>
                  </a:cubicBezTo>
                  <a:cubicBezTo>
                    <a:pt x="6"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0" name="Freeform 4028"/>
            <p:cNvSpPr/>
            <p:nvPr/>
          </p:nvSpPr>
          <p:spPr bwMode="auto">
            <a:xfrm>
              <a:off x="3597276" y="4857750"/>
              <a:ext cx="61913" cy="52388"/>
            </a:xfrm>
            <a:custGeom>
              <a:avLst/>
              <a:gdLst>
                <a:gd name="T0" fmla="*/ 6 w 7"/>
                <a:gd name="T1" fmla="*/ 6 h 6"/>
                <a:gd name="T2" fmla="*/ 1 w 7"/>
                <a:gd name="T3" fmla="*/ 6 h 6"/>
                <a:gd name="T4" fmla="*/ 0 w 7"/>
                <a:gd name="T5" fmla="*/ 6 h 6"/>
                <a:gd name="T6" fmla="*/ 0 w 7"/>
                <a:gd name="T7" fmla="*/ 0 h 6"/>
                <a:gd name="T8" fmla="*/ 1 w 7"/>
                <a:gd name="T9" fmla="*/ 0 h 6"/>
                <a:gd name="T10" fmla="*/ 6 w 7"/>
                <a:gd name="T11" fmla="*/ 0 h 6"/>
                <a:gd name="T12" fmla="*/ 7 w 7"/>
                <a:gd name="T13" fmla="*/ 0 h 6"/>
                <a:gd name="T14" fmla="*/ 7 w 7"/>
                <a:gd name="T15" fmla="*/ 6 h 6"/>
                <a:gd name="T16" fmla="*/ 6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6" y="6"/>
                  </a:moveTo>
                  <a:cubicBezTo>
                    <a:pt x="1" y="6"/>
                    <a:pt x="1" y="6"/>
                    <a:pt x="1" y="6"/>
                  </a:cubicBezTo>
                  <a:cubicBezTo>
                    <a:pt x="1" y="6"/>
                    <a:pt x="0" y="6"/>
                    <a:pt x="0" y="6"/>
                  </a:cubicBezTo>
                  <a:cubicBezTo>
                    <a:pt x="0" y="0"/>
                    <a:pt x="0" y="0"/>
                    <a:pt x="0" y="0"/>
                  </a:cubicBezTo>
                  <a:cubicBezTo>
                    <a:pt x="0" y="0"/>
                    <a:pt x="1" y="0"/>
                    <a:pt x="1" y="0"/>
                  </a:cubicBezTo>
                  <a:cubicBezTo>
                    <a:pt x="6" y="0"/>
                    <a:pt x="6" y="0"/>
                    <a:pt x="6" y="0"/>
                  </a:cubicBezTo>
                  <a:cubicBezTo>
                    <a:pt x="7" y="0"/>
                    <a:pt x="7" y="0"/>
                    <a:pt x="7" y="0"/>
                  </a:cubicBezTo>
                  <a:cubicBezTo>
                    <a:pt x="7" y="6"/>
                    <a:pt x="7" y="6"/>
                    <a:pt x="7" y="6"/>
                  </a:cubicBezTo>
                  <a:cubicBezTo>
                    <a:pt x="7" y="6"/>
                    <a:pt x="7"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1" name="Freeform 4029"/>
            <p:cNvSpPr/>
            <p:nvPr/>
          </p:nvSpPr>
          <p:spPr bwMode="auto">
            <a:xfrm>
              <a:off x="3633788" y="4918075"/>
              <a:ext cx="60325"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7" y="0"/>
                    <a:pt x="7" y="1"/>
                  </a:cubicBezTo>
                  <a:cubicBezTo>
                    <a:pt x="7" y="6"/>
                    <a:pt x="7" y="6"/>
                    <a:pt x="7" y="6"/>
                  </a:cubicBezTo>
                  <a:cubicBezTo>
                    <a:pt x="7"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2" name="Freeform 4030"/>
            <p:cNvSpPr/>
            <p:nvPr/>
          </p:nvSpPr>
          <p:spPr bwMode="auto">
            <a:xfrm>
              <a:off x="3597276" y="4724400"/>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6"/>
                    <a:pt x="0" y="6"/>
                  </a:cubicBezTo>
                  <a:cubicBezTo>
                    <a:pt x="0" y="1"/>
                    <a:pt x="0" y="1"/>
                    <a:pt x="0" y="1"/>
                  </a:cubicBezTo>
                  <a:cubicBezTo>
                    <a:pt x="0" y="0"/>
                    <a:pt x="1" y="0"/>
                    <a:pt x="1" y="0"/>
                  </a:cubicBezTo>
                  <a:cubicBezTo>
                    <a:pt x="6" y="0"/>
                    <a:pt x="6" y="0"/>
                    <a:pt x="6" y="0"/>
                  </a:cubicBezTo>
                  <a:cubicBezTo>
                    <a:pt x="7" y="0"/>
                    <a:pt x="7" y="0"/>
                    <a:pt x="7" y="1"/>
                  </a:cubicBezTo>
                  <a:cubicBezTo>
                    <a:pt x="7" y="6"/>
                    <a:pt x="7" y="6"/>
                    <a:pt x="7" y="6"/>
                  </a:cubicBezTo>
                  <a:cubicBezTo>
                    <a:pt x="7" y="6"/>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3" name="Freeform 4031"/>
            <p:cNvSpPr/>
            <p:nvPr/>
          </p:nvSpPr>
          <p:spPr bwMode="auto">
            <a:xfrm>
              <a:off x="3633788" y="4786313"/>
              <a:ext cx="60325"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7" y="1"/>
                    <a:pt x="7" y="1"/>
                  </a:cubicBezTo>
                  <a:cubicBezTo>
                    <a:pt x="7" y="6"/>
                    <a:pt x="7" y="6"/>
                    <a:pt x="7" y="6"/>
                  </a:cubicBezTo>
                  <a:cubicBezTo>
                    <a:pt x="7"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4" name="Freeform 4032"/>
            <p:cNvSpPr/>
            <p:nvPr/>
          </p:nvSpPr>
          <p:spPr bwMode="auto">
            <a:xfrm>
              <a:off x="3668713" y="4857750"/>
              <a:ext cx="52388" cy="52388"/>
            </a:xfrm>
            <a:custGeom>
              <a:avLst/>
              <a:gdLst>
                <a:gd name="T0" fmla="*/ 6 w 6"/>
                <a:gd name="T1" fmla="*/ 6 h 6"/>
                <a:gd name="T2" fmla="*/ 0 w 6"/>
                <a:gd name="T3" fmla="*/ 6 h 6"/>
                <a:gd name="T4" fmla="*/ 0 w 6"/>
                <a:gd name="T5" fmla="*/ 6 h 6"/>
                <a:gd name="T6" fmla="*/ 0 w 6"/>
                <a:gd name="T7" fmla="*/ 0 h 6"/>
                <a:gd name="T8" fmla="*/ 0 w 6"/>
                <a:gd name="T9" fmla="*/ 0 h 6"/>
                <a:gd name="T10" fmla="*/ 6 w 6"/>
                <a:gd name="T11" fmla="*/ 0 h 6"/>
                <a:gd name="T12" fmla="*/ 6 w 6"/>
                <a:gd name="T13" fmla="*/ 0 h 6"/>
                <a:gd name="T14" fmla="*/ 6 w 6"/>
                <a:gd name="T15" fmla="*/ 6 h 6"/>
                <a:gd name="T16" fmla="*/ 6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6"/>
                  </a:moveTo>
                  <a:cubicBezTo>
                    <a:pt x="0" y="6"/>
                    <a:pt x="0" y="6"/>
                    <a:pt x="0" y="6"/>
                  </a:cubicBezTo>
                  <a:cubicBezTo>
                    <a:pt x="0" y="6"/>
                    <a:pt x="0" y="6"/>
                    <a:pt x="0" y="6"/>
                  </a:cubicBezTo>
                  <a:cubicBezTo>
                    <a:pt x="0" y="0"/>
                    <a:pt x="0" y="0"/>
                    <a:pt x="0" y="0"/>
                  </a:cubicBezTo>
                  <a:cubicBezTo>
                    <a:pt x="0" y="0"/>
                    <a:pt x="0" y="0"/>
                    <a:pt x="0" y="0"/>
                  </a:cubicBezTo>
                  <a:cubicBezTo>
                    <a:pt x="6" y="0"/>
                    <a:pt x="6" y="0"/>
                    <a:pt x="6" y="0"/>
                  </a:cubicBezTo>
                  <a:cubicBezTo>
                    <a:pt x="6" y="0"/>
                    <a:pt x="6" y="0"/>
                    <a:pt x="6" y="0"/>
                  </a:cubicBezTo>
                  <a:cubicBezTo>
                    <a:pt x="6" y="6"/>
                    <a:pt x="6" y="6"/>
                    <a:pt x="6" y="6"/>
                  </a:cubicBezTo>
                  <a:cubicBezTo>
                    <a:pt x="6" y="6"/>
                    <a:pt x="6"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5" name="Freeform 4033"/>
            <p:cNvSpPr/>
            <p:nvPr/>
          </p:nvSpPr>
          <p:spPr bwMode="auto">
            <a:xfrm>
              <a:off x="3668713" y="4724400"/>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6"/>
                    <a:pt x="0" y="6"/>
                  </a:cubicBezTo>
                  <a:cubicBezTo>
                    <a:pt x="0" y="1"/>
                    <a:pt x="0" y="1"/>
                    <a:pt x="0" y="1"/>
                  </a:cubicBezTo>
                  <a:cubicBezTo>
                    <a:pt x="0" y="0"/>
                    <a:pt x="0" y="0"/>
                    <a:pt x="0" y="0"/>
                  </a:cubicBezTo>
                  <a:cubicBezTo>
                    <a:pt x="6" y="0"/>
                    <a:pt x="6" y="0"/>
                    <a:pt x="6" y="0"/>
                  </a:cubicBezTo>
                  <a:cubicBezTo>
                    <a:pt x="6" y="0"/>
                    <a:pt x="6" y="0"/>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6" name="Freeform 4034"/>
            <p:cNvSpPr/>
            <p:nvPr/>
          </p:nvSpPr>
          <p:spPr bwMode="auto">
            <a:xfrm>
              <a:off x="3800476" y="4918075"/>
              <a:ext cx="52388" cy="61913"/>
            </a:xfrm>
            <a:custGeom>
              <a:avLst/>
              <a:gdLst>
                <a:gd name="T0" fmla="*/ 5 w 6"/>
                <a:gd name="T1" fmla="*/ 7 h 7"/>
                <a:gd name="T2" fmla="*/ 0 w 6"/>
                <a:gd name="T3" fmla="*/ 7 h 7"/>
                <a:gd name="T4" fmla="*/ 0 w 6"/>
                <a:gd name="T5" fmla="*/ 6 h 7"/>
                <a:gd name="T6" fmla="*/ 0 w 6"/>
                <a:gd name="T7" fmla="*/ 1 h 7"/>
                <a:gd name="T8" fmla="*/ 0 w 6"/>
                <a:gd name="T9" fmla="*/ 0 h 7"/>
                <a:gd name="T10" fmla="*/ 5 w 6"/>
                <a:gd name="T11" fmla="*/ 0 h 7"/>
                <a:gd name="T12" fmla="*/ 6 w 6"/>
                <a:gd name="T13" fmla="*/ 1 h 7"/>
                <a:gd name="T14" fmla="*/ 6 w 6"/>
                <a:gd name="T15" fmla="*/ 6 h 7"/>
                <a:gd name="T16" fmla="*/ 5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5" y="7"/>
                  </a:moveTo>
                  <a:cubicBezTo>
                    <a:pt x="0" y="7"/>
                    <a:pt x="0" y="7"/>
                    <a:pt x="0" y="7"/>
                  </a:cubicBezTo>
                  <a:cubicBezTo>
                    <a:pt x="0" y="7"/>
                    <a:pt x="0" y="6"/>
                    <a:pt x="0" y="6"/>
                  </a:cubicBezTo>
                  <a:cubicBezTo>
                    <a:pt x="0" y="1"/>
                    <a:pt x="0" y="1"/>
                    <a:pt x="0" y="1"/>
                  </a:cubicBezTo>
                  <a:cubicBezTo>
                    <a:pt x="0" y="0"/>
                    <a:pt x="0" y="0"/>
                    <a:pt x="0" y="0"/>
                  </a:cubicBezTo>
                  <a:cubicBezTo>
                    <a:pt x="5" y="0"/>
                    <a:pt x="5" y="0"/>
                    <a:pt x="5" y="0"/>
                  </a:cubicBezTo>
                  <a:cubicBezTo>
                    <a:pt x="6" y="0"/>
                    <a:pt x="6" y="0"/>
                    <a:pt x="6" y="1"/>
                  </a:cubicBezTo>
                  <a:cubicBezTo>
                    <a:pt x="6" y="6"/>
                    <a:pt x="6" y="6"/>
                    <a:pt x="6" y="6"/>
                  </a:cubicBezTo>
                  <a:cubicBezTo>
                    <a:pt x="6" y="6"/>
                    <a:pt x="6" y="7"/>
                    <a:pt x="5"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7" name="Freeform 4035"/>
            <p:cNvSpPr/>
            <p:nvPr/>
          </p:nvSpPr>
          <p:spPr bwMode="auto">
            <a:xfrm>
              <a:off x="3668713" y="4979988"/>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7" y="1"/>
                    <a:pt x="7" y="1"/>
                  </a:cubicBezTo>
                  <a:cubicBezTo>
                    <a:pt x="7" y="6"/>
                    <a:pt x="7" y="6"/>
                    <a:pt x="7" y="6"/>
                  </a:cubicBezTo>
                  <a:cubicBezTo>
                    <a:pt x="7"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8" name="Freeform 4036"/>
            <p:cNvSpPr/>
            <p:nvPr/>
          </p:nvSpPr>
          <p:spPr bwMode="auto">
            <a:xfrm>
              <a:off x="3730626" y="4979988"/>
              <a:ext cx="60325"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7"/>
                    <a:pt x="0" y="6"/>
                  </a:cubicBezTo>
                  <a:cubicBezTo>
                    <a:pt x="0" y="1"/>
                    <a:pt x="0" y="1"/>
                    <a:pt x="0" y="1"/>
                  </a:cubicBezTo>
                  <a:cubicBezTo>
                    <a:pt x="0" y="1"/>
                    <a:pt x="1" y="0"/>
                    <a:pt x="1" y="0"/>
                  </a:cubicBezTo>
                  <a:cubicBezTo>
                    <a:pt x="6" y="0"/>
                    <a:pt x="6" y="0"/>
                    <a:pt x="6" y="0"/>
                  </a:cubicBezTo>
                  <a:cubicBezTo>
                    <a:pt x="7" y="0"/>
                    <a:pt x="7" y="1"/>
                    <a:pt x="7" y="1"/>
                  </a:cubicBezTo>
                  <a:cubicBezTo>
                    <a:pt x="7" y="6"/>
                    <a:pt x="7" y="6"/>
                    <a:pt x="7" y="6"/>
                  </a:cubicBezTo>
                  <a:cubicBezTo>
                    <a:pt x="7" y="7"/>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39" name="Freeform 4037"/>
            <p:cNvSpPr/>
            <p:nvPr/>
          </p:nvSpPr>
          <p:spPr bwMode="auto">
            <a:xfrm>
              <a:off x="3800476" y="4979988"/>
              <a:ext cx="52388" cy="61913"/>
            </a:xfrm>
            <a:custGeom>
              <a:avLst/>
              <a:gdLst>
                <a:gd name="T0" fmla="*/ 5 w 6"/>
                <a:gd name="T1" fmla="*/ 7 h 7"/>
                <a:gd name="T2" fmla="*/ 0 w 6"/>
                <a:gd name="T3" fmla="*/ 7 h 7"/>
                <a:gd name="T4" fmla="*/ 0 w 6"/>
                <a:gd name="T5" fmla="*/ 6 h 7"/>
                <a:gd name="T6" fmla="*/ 0 w 6"/>
                <a:gd name="T7" fmla="*/ 1 h 7"/>
                <a:gd name="T8" fmla="*/ 0 w 6"/>
                <a:gd name="T9" fmla="*/ 0 h 7"/>
                <a:gd name="T10" fmla="*/ 5 w 6"/>
                <a:gd name="T11" fmla="*/ 0 h 7"/>
                <a:gd name="T12" fmla="*/ 6 w 6"/>
                <a:gd name="T13" fmla="*/ 1 h 7"/>
                <a:gd name="T14" fmla="*/ 6 w 6"/>
                <a:gd name="T15" fmla="*/ 6 h 7"/>
                <a:gd name="T16" fmla="*/ 5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5" y="7"/>
                  </a:moveTo>
                  <a:cubicBezTo>
                    <a:pt x="0" y="7"/>
                    <a:pt x="0" y="7"/>
                    <a:pt x="0" y="7"/>
                  </a:cubicBezTo>
                  <a:cubicBezTo>
                    <a:pt x="0" y="7"/>
                    <a:pt x="0" y="7"/>
                    <a:pt x="0" y="6"/>
                  </a:cubicBezTo>
                  <a:cubicBezTo>
                    <a:pt x="0" y="1"/>
                    <a:pt x="0" y="1"/>
                    <a:pt x="0" y="1"/>
                  </a:cubicBezTo>
                  <a:cubicBezTo>
                    <a:pt x="0" y="1"/>
                    <a:pt x="0" y="0"/>
                    <a:pt x="0" y="0"/>
                  </a:cubicBezTo>
                  <a:cubicBezTo>
                    <a:pt x="5" y="0"/>
                    <a:pt x="5" y="0"/>
                    <a:pt x="5" y="0"/>
                  </a:cubicBezTo>
                  <a:cubicBezTo>
                    <a:pt x="6" y="0"/>
                    <a:pt x="6" y="1"/>
                    <a:pt x="6" y="1"/>
                  </a:cubicBezTo>
                  <a:cubicBezTo>
                    <a:pt x="6" y="6"/>
                    <a:pt x="6" y="6"/>
                    <a:pt x="6" y="6"/>
                  </a:cubicBezTo>
                  <a:cubicBezTo>
                    <a:pt x="6" y="7"/>
                    <a:pt x="6" y="7"/>
                    <a:pt x="5"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0" name="Freeform 4038"/>
            <p:cNvSpPr/>
            <p:nvPr/>
          </p:nvSpPr>
          <p:spPr bwMode="auto">
            <a:xfrm>
              <a:off x="3862388" y="4979988"/>
              <a:ext cx="52388" cy="61913"/>
            </a:xfrm>
            <a:custGeom>
              <a:avLst/>
              <a:gdLst>
                <a:gd name="T0" fmla="*/ 6 w 6"/>
                <a:gd name="T1" fmla="*/ 7 h 7"/>
                <a:gd name="T2" fmla="*/ 1 w 6"/>
                <a:gd name="T3" fmla="*/ 7 h 7"/>
                <a:gd name="T4" fmla="*/ 0 w 6"/>
                <a:gd name="T5" fmla="*/ 6 h 7"/>
                <a:gd name="T6" fmla="*/ 0 w 6"/>
                <a:gd name="T7" fmla="*/ 1 h 7"/>
                <a:gd name="T8" fmla="*/ 1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6" y="1"/>
                    <a:pt x="6" y="1"/>
                  </a:cubicBezTo>
                  <a:cubicBezTo>
                    <a:pt x="6" y="6"/>
                    <a:pt x="6" y="6"/>
                    <a:pt x="6" y="6"/>
                  </a:cubicBezTo>
                  <a:cubicBezTo>
                    <a:pt x="6"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1" name="Freeform 4039"/>
            <p:cNvSpPr/>
            <p:nvPr/>
          </p:nvSpPr>
          <p:spPr bwMode="auto">
            <a:xfrm>
              <a:off x="3694113" y="4786313"/>
              <a:ext cx="61913" cy="61913"/>
            </a:xfrm>
            <a:custGeom>
              <a:avLst/>
              <a:gdLst>
                <a:gd name="T0" fmla="*/ 6 w 7"/>
                <a:gd name="T1" fmla="*/ 7 h 7"/>
                <a:gd name="T2" fmla="*/ 1 w 7"/>
                <a:gd name="T3" fmla="*/ 7 h 7"/>
                <a:gd name="T4" fmla="*/ 0 w 7"/>
                <a:gd name="T5" fmla="*/ 6 h 7"/>
                <a:gd name="T6" fmla="*/ 0 w 7"/>
                <a:gd name="T7" fmla="*/ 1 h 7"/>
                <a:gd name="T8" fmla="*/ 1 w 7"/>
                <a:gd name="T9" fmla="*/ 0 h 7"/>
                <a:gd name="T10" fmla="*/ 6 w 7"/>
                <a:gd name="T11" fmla="*/ 0 h 7"/>
                <a:gd name="T12" fmla="*/ 7 w 7"/>
                <a:gd name="T13" fmla="*/ 1 h 7"/>
                <a:gd name="T14" fmla="*/ 7 w 7"/>
                <a:gd name="T15" fmla="*/ 6 h 7"/>
                <a:gd name="T16" fmla="*/ 6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6" y="7"/>
                  </a:moveTo>
                  <a:cubicBezTo>
                    <a:pt x="1" y="7"/>
                    <a:pt x="1" y="7"/>
                    <a:pt x="1" y="7"/>
                  </a:cubicBezTo>
                  <a:cubicBezTo>
                    <a:pt x="1" y="7"/>
                    <a:pt x="0" y="7"/>
                    <a:pt x="0" y="6"/>
                  </a:cubicBezTo>
                  <a:cubicBezTo>
                    <a:pt x="0" y="1"/>
                    <a:pt x="0" y="1"/>
                    <a:pt x="0" y="1"/>
                  </a:cubicBezTo>
                  <a:cubicBezTo>
                    <a:pt x="0" y="1"/>
                    <a:pt x="1" y="0"/>
                    <a:pt x="1" y="0"/>
                  </a:cubicBezTo>
                  <a:cubicBezTo>
                    <a:pt x="6" y="0"/>
                    <a:pt x="6" y="0"/>
                    <a:pt x="6" y="0"/>
                  </a:cubicBezTo>
                  <a:cubicBezTo>
                    <a:pt x="7" y="0"/>
                    <a:pt x="7" y="1"/>
                    <a:pt x="7" y="1"/>
                  </a:cubicBezTo>
                  <a:cubicBezTo>
                    <a:pt x="7" y="6"/>
                    <a:pt x="7" y="6"/>
                    <a:pt x="7" y="6"/>
                  </a:cubicBezTo>
                  <a:cubicBezTo>
                    <a:pt x="7" y="7"/>
                    <a:pt x="7"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2" name="Freeform 4040"/>
            <p:cNvSpPr/>
            <p:nvPr/>
          </p:nvSpPr>
          <p:spPr bwMode="auto">
            <a:xfrm>
              <a:off x="2892426" y="4689475"/>
              <a:ext cx="61913"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0" y="3"/>
                    <a:pt x="0" y="3"/>
                    <a:pt x="0" y="2"/>
                  </a:cubicBezTo>
                  <a:cubicBezTo>
                    <a:pt x="0" y="0"/>
                    <a:pt x="0" y="0"/>
                    <a:pt x="0" y="0"/>
                  </a:cubicBezTo>
                  <a:cubicBezTo>
                    <a:pt x="0" y="0"/>
                    <a:pt x="0" y="0"/>
                    <a:pt x="1" y="0"/>
                  </a:cubicBezTo>
                  <a:cubicBezTo>
                    <a:pt x="6" y="0"/>
                    <a:pt x="6" y="0"/>
                    <a:pt x="6" y="0"/>
                  </a:cubicBezTo>
                  <a:cubicBezTo>
                    <a:pt x="6" y="0"/>
                    <a:pt x="7" y="0"/>
                    <a:pt x="7" y="0"/>
                  </a:cubicBezTo>
                  <a:cubicBezTo>
                    <a:pt x="7" y="2"/>
                    <a:pt x="7" y="2"/>
                    <a:pt x="7" y="2"/>
                  </a:cubicBezTo>
                  <a:cubicBezTo>
                    <a:pt x="7"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3" name="Freeform 4041"/>
            <p:cNvSpPr/>
            <p:nvPr/>
          </p:nvSpPr>
          <p:spPr bwMode="auto">
            <a:xfrm>
              <a:off x="2954338" y="4689475"/>
              <a:ext cx="61913"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1" y="3"/>
                    <a:pt x="0" y="3"/>
                    <a:pt x="0" y="2"/>
                  </a:cubicBezTo>
                  <a:cubicBezTo>
                    <a:pt x="0" y="0"/>
                    <a:pt x="0" y="0"/>
                    <a:pt x="0" y="0"/>
                  </a:cubicBezTo>
                  <a:cubicBezTo>
                    <a:pt x="0" y="0"/>
                    <a:pt x="1" y="0"/>
                    <a:pt x="1" y="0"/>
                  </a:cubicBezTo>
                  <a:cubicBezTo>
                    <a:pt x="6" y="0"/>
                    <a:pt x="6" y="0"/>
                    <a:pt x="6" y="0"/>
                  </a:cubicBezTo>
                  <a:cubicBezTo>
                    <a:pt x="7" y="0"/>
                    <a:pt x="7" y="0"/>
                    <a:pt x="7" y="0"/>
                  </a:cubicBezTo>
                  <a:cubicBezTo>
                    <a:pt x="7" y="2"/>
                    <a:pt x="7" y="2"/>
                    <a:pt x="7" y="2"/>
                  </a:cubicBezTo>
                  <a:cubicBezTo>
                    <a:pt x="7" y="3"/>
                    <a:pt x="7"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4" name="Freeform 4042"/>
            <p:cNvSpPr/>
            <p:nvPr/>
          </p:nvSpPr>
          <p:spPr bwMode="auto">
            <a:xfrm>
              <a:off x="3025776" y="4689475"/>
              <a:ext cx="52388" cy="26988"/>
            </a:xfrm>
            <a:custGeom>
              <a:avLst/>
              <a:gdLst>
                <a:gd name="T0" fmla="*/ 5 w 6"/>
                <a:gd name="T1" fmla="*/ 3 h 3"/>
                <a:gd name="T2" fmla="*/ 0 w 6"/>
                <a:gd name="T3" fmla="*/ 3 h 3"/>
                <a:gd name="T4" fmla="*/ 0 w 6"/>
                <a:gd name="T5" fmla="*/ 2 h 3"/>
                <a:gd name="T6" fmla="*/ 0 w 6"/>
                <a:gd name="T7" fmla="*/ 0 h 3"/>
                <a:gd name="T8" fmla="*/ 0 w 6"/>
                <a:gd name="T9" fmla="*/ 0 h 3"/>
                <a:gd name="T10" fmla="*/ 5 w 6"/>
                <a:gd name="T11" fmla="*/ 0 h 3"/>
                <a:gd name="T12" fmla="*/ 6 w 6"/>
                <a:gd name="T13" fmla="*/ 0 h 3"/>
                <a:gd name="T14" fmla="*/ 6 w 6"/>
                <a:gd name="T15" fmla="*/ 2 h 3"/>
                <a:gd name="T16" fmla="*/ 5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3"/>
                  </a:moveTo>
                  <a:cubicBezTo>
                    <a:pt x="0" y="3"/>
                    <a:pt x="0" y="3"/>
                    <a:pt x="0" y="3"/>
                  </a:cubicBezTo>
                  <a:cubicBezTo>
                    <a:pt x="0" y="3"/>
                    <a:pt x="0" y="3"/>
                    <a:pt x="0" y="2"/>
                  </a:cubicBezTo>
                  <a:cubicBezTo>
                    <a:pt x="0" y="0"/>
                    <a:pt x="0" y="0"/>
                    <a:pt x="0" y="0"/>
                  </a:cubicBezTo>
                  <a:cubicBezTo>
                    <a:pt x="0" y="0"/>
                    <a:pt x="0" y="0"/>
                    <a:pt x="0" y="0"/>
                  </a:cubicBezTo>
                  <a:cubicBezTo>
                    <a:pt x="5" y="0"/>
                    <a:pt x="5" y="0"/>
                    <a:pt x="5" y="0"/>
                  </a:cubicBezTo>
                  <a:cubicBezTo>
                    <a:pt x="6" y="0"/>
                    <a:pt x="6" y="0"/>
                    <a:pt x="6" y="0"/>
                  </a:cubicBezTo>
                  <a:cubicBezTo>
                    <a:pt x="6" y="2"/>
                    <a:pt x="6" y="2"/>
                    <a:pt x="6" y="2"/>
                  </a:cubicBezTo>
                  <a:cubicBezTo>
                    <a:pt x="6" y="3"/>
                    <a:pt x="6" y="3"/>
                    <a:pt x="5"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5" name="Freeform 4043"/>
            <p:cNvSpPr/>
            <p:nvPr/>
          </p:nvSpPr>
          <p:spPr bwMode="auto">
            <a:xfrm>
              <a:off x="3086101" y="4689475"/>
              <a:ext cx="61913"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0" y="3"/>
                    <a:pt x="0" y="3"/>
                    <a:pt x="0" y="2"/>
                  </a:cubicBezTo>
                  <a:cubicBezTo>
                    <a:pt x="0" y="0"/>
                    <a:pt x="0" y="0"/>
                    <a:pt x="0" y="0"/>
                  </a:cubicBezTo>
                  <a:cubicBezTo>
                    <a:pt x="0" y="0"/>
                    <a:pt x="0" y="0"/>
                    <a:pt x="1" y="0"/>
                  </a:cubicBezTo>
                  <a:cubicBezTo>
                    <a:pt x="6" y="0"/>
                    <a:pt x="6" y="0"/>
                    <a:pt x="6" y="0"/>
                  </a:cubicBezTo>
                  <a:cubicBezTo>
                    <a:pt x="6" y="0"/>
                    <a:pt x="7" y="0"/>
                    <a:pt x="7" y="0"/>
                  </a:cubicBezTo>
                  <a:cubicBezTo>
                    <a:pt x="7" y="2"/>
                    <a:pt x="7" y="2"/>
                    <a:pt x="7" y="2"/>
                  </a:cubicBezTo>
                  <a:cubicBezTo>
                    <a:pt x="7"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6" name="Freeform 4044"/>
            <p:cNvSpPr/>
            <p:nvPr/>
          </p:nvSpPr>
          <p:spPr bwMode="auto">
            <a:xfrm>
              <a:off x="3148013" y="4689475"/>
              <a:ext cx="61913"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1" y="3"/>
                    <a:pt x="0" y="3"/>
                    <a:pt x="0" y="2"/>
                  </a:cubicBezTo>
                  <a:cubicBezTo>
                    <a:pt x="0" y="0"/>
                    <a:pt x="0" y="0"/>
                    <a:pt x="0" y="0"/>
                  </a:cubicBezTo>
                  <a:cubicBezTo>
                    <a:pt x="0" y="0"/>
                    <a:pt x="1" y="0"/>
                    <a:pt x="1" y="0"/>
                  </a:cubicBezTo>
                  <a:cubicBezTo>
                    <a:pt x="6" y="0"/>
                    <a:pt x="6" y="0"/>
                    <a:pt x="6" y="0"/>
                  </a:cubicBezTo>
                  <a:cubicBezTo>
                    <a:pt x="6" y="0"/>
                    <a:pt x="7" y="0"/>
                    <a:pt x="7" y="0"/>
                  </a:cubicBezTo>
                  <a:cubicBezTo>
                    <a:pt x="7" y="2"/>
                    <a:pt x="7" y="2"/>
                    <a:pt x="7" y="2"/>
                  </a:cubicBezTo>
                  <a:cubicBezTo>
                    <a:pt x="7"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7" name="Freeform 4045"/>
            <p:cNvSpPr/>
            <p:nvPr/>
          </p:nvSpPr>
          <p:spPr bwMode="auto">
            <a:xfrm>
              <a:off x="3219451" y="4689475"/>
              <a:ext cx="52388" cy="26988"/>
            </a:xfrm>
            <a:custGeom>
              <a:avLst/>
              <a:gdLst>
                <a:gd name="T0" fmla="*/ 5 w 6"/>
                <a:gd name="T1" fmla="*/ 3 h 3"/>
                <a:gd name="T2" fmla="*/ 0 w 6"/>
                <a:gd name="T3" fmla="*/ 3 h 3"/>
                <a:gd name="T4" fmla="*/ 0 w 6"/>
                <a:gd name="T5" fmla="*/ 2 h 3"/>
                <a:gd name="T6" fmla="*/ 0 w 6"/>
                <a:gd name="T7" fmla="*/ 0 h 3"/>
                <a:gd name="T8" fmla="*/ 0 w 6"/>
                <a:gd name="T9" fmla="*/ 0 h 3"/>
                <a:gd name="T10" fmla="*/ 5 w 6"/>
                <a:gd name="T11" fmla="*/ 0 h 3"/>
                <a:gd name="T12" fmla="*/ 6 w 6"/>
                <a:gd name="T13" fmla="*/ 0 h 3"/>
                <a:gd name="T14" fmla="*/ 6 w 6"/>
                <a:gd name="T15" fmla="*/ 2 h 3"/>
                <a:gd name="T16" fmla="*/ 5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5" y="3"/>
                  </a:moveTo>
                  <a:cubicBezTo>
                    <a:pt x="0" y="3"/>
                    <a:pt x="0" y="3"/>
                    <a:pt x="0" y="3"/>
                  </a:cubicBezTo>
                  <a:cubicBezTo>
                    <a:pt x="0" y="3"/>
                    <a:pt x="0" y="3"/>
                    <a:pt x="0" y="2"/>
                  </a:cubicBezTo>
                  <a:cubicBezTo>
                    <a:pt x="0" y="0"/>
                    <a:pt x="0" y="0"/>
                    <a:pt x="0" y="0"/>
                  </a:cubicBezTo>
                  <a:cubicBezTo>
                    <a:pt x="0" y="0"/>
                    <a:pt x="0" y="0"/>
                    <a:pt x="0" y="0"/>
                  </a:cubicBezTo>
                  <a:cubicBezTo>
                    <a:pt x="5" y="0"/>
                    <a:pt x="5" y="0"/>
                    <a:pt x="5" y="0"/>
                  </a:cubicBezTo>
                  <a:cubicBezTo>
                    <a:pt x="6" y="0"/>
                    <a:pt x="6" y="0"/>
                    <a:pt x="6" y="0"/>
                  </a:cubicBezTo>
                  <a:cubicBezTo>
                    <a:pt x="6" y="2"/>
                    <a:pt x="6" y="2"/>
                    <a:pt x="6" y="2"/>
                  </a:cubicBezTo>
                  <a:cubicBezTo>
                    <a:pt x="6" y="3"/>
                    <a:pt x="6" y="3"/>
                    <a:pt x="5"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8" name="Freeform 4046"/>
            <p:cNvSpPr/>
            <p:nvPr/>
          </p:nvSpPr>
          <p:spPr bwMode="auto">
            <a:xfrm>
              <a:off x="3281363" y="4689475"/>
              <a:ext cx="52388" cy="26988"/>
            </a:xfrm>
            <a:custGeom>
              <a:avLst/>
              <a:gdLst>
                <a:gd name="T0" fmla="*/ 6 w 6"/>
                <a:gd name="T1" fmla="*/ 3 h 3"/>
                <a:gd name="T2" fmla="*/ 1 w 6"/>
                <a:gd name="T3" fmla="*/ 3 h 3"/>
                <a:gd name="T4" fmla="*/ 0 w 6"/>
                <a:gd name="T5" fmla="*/ 2 h 3"/>
                <a:gd name="T6" fmla="*/ 0 w 6"/>
                <a:gd name="T7" fmla="*/ 0 h 3"/>
                <a:gd name="T8" fmla="*/ 1 w 6"/>
                <a:gd name="T9" fmla="*/ 0 h 3"/>
                <a:gd name="T10" fmla="*/ 6 w 6"/>
                <a:gd name="T11" fmla="*/ 0 h 3"/>
                <a:gd name="T12" fmla="*/ 6 w 6"/>
                <a:gd name="T13" fmla="*/ 0 h 3"/>
                <a:gd name="T14" fmla="*/ 6 w 6"/>
                <a:gd name="T15" fmla="*/ 2 h 3"/>
                <a:gd name="T16" fmla="*/ 6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cubicBezTo>
                    <a:pt x="1" y="3"/>
                    <a:pt x="1" y="3"/>
                    <a:pt x="1" y="3"/>
                  </a:cubicBezTo>
                  <a:cubicBezTo>
                    <a:pt x="0" y="3"/>
                    <a:pt x="0" y="3"/>
                    <a:pt x="0" y="2"/>
                  </a:cubicBezTo>
                  <a:cubicBezTo>
                    <a:pt x="0" y="0"/>
                    <a:pt x="0" y="0"/>
                    <a:pt x="0" y="0"/>
                  </a:cubicBezTo>
                  <a:cubicBezTo>
                    <a:pt x="0" y="0"/>
                    <a:pt x="0" y="0"/>
                    <a:pt x="1" y="0"/>
                  </a:cubicBezTo>
                  <a:cubicBezTo>
                    <a:pt x="6" y="0"/>
                    <a:pt x="6" y="0"/>
                    <a:pt x="6" y="0"/>
                  </a:cubicBezTo>
                  <a:cubicBezTo>
                    <a:pt x="6" y="0"/>
                    <a:pt x="6" y="0"/>
                    <a:pt x="6" y="0"/>
                  </a:cubicBezTo>
                  <a:cubicBezTo>
                    <a:pt x="6" y="2"/>
                    <a:pt x="6" y="2"/>
                    <a:pt x="6" y="2"/>
                  </a:cubicBezTo>
                  <a:cubicBezTo>
                    <a:pt x="6"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49" name="Freeform 4047"/>
            <p:cNvSpPr/>
            <p:nvPr/>
          </p:nvSpPr>
          <p:spPr bwMode="auto">
            <a:xfrm>
              <a:off x="3341688" y="4689475"/>
              <a:ext cx="61913"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0" y="3"/>
                    <a:pt x="0" y="3"/>
                    <a:pt x="0" y="2"/>
                  </a:cubicBezTo>
                  <a:cubicBezTo>
                    <a:pt x="0" y="0"/>
                    <a:pt x="0" y="0"/>
                    <a:pt x="0" y="0"/>
                  </a:cubicBezTo>
                  <a:cubicBezTo>
                    <a:pt x="0" y="0"/>
                    <a:pt x="0" y="0"/>
                    <a:pt x="1" y="0"/>
                  </a:cubicBezTo>
                  <a:cubicBezTo>
                    <a:pt x="6" y="0"/>
                    <a:pt x="6" y="0"/>
                    <a:pt x="6" y="0"/>
                  </a:cubicBezTo>
                  <a:cubicBezTo>
                    <a:pt x="6" y="0"/>
                    <a:pt x="7" y="0"/>
                    <a:pt x="7" y="0"/>
                  </a:cubicBezTo>
                  <a:cubicBezTo>
                    <a:pt x="7" y="2"/>
                    <a:pt x="7" y="2"/>
                    <a:pt x="7" y="2"/>
                  </a:cubicBezTo>
                  <a:cubicBezTo>
                    <a:pt x="7"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0" name="Freeform 4048"/>
            <p:cNvSpPr/>
            <p:nvPr/>
          </p:nvSpPr>
          <p:spPr bwMode="auto">
            <a:xfrm>
              <a:off x="3403601" y="4689475"/>
              <a:ext cx="61913"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1" y="3"/>
                    <a:pt x="0" y="3"/>
                    <a:pt x="0" y="2"/>
                  </a:cubicBezTo>
                  <a:cubicBezTo>
                    <a:pt x="0" y="0"/>
                    <a:pt x="0" y="0"/>
                    <a:pt x="0" y="0"/>
                  </a:cubicBezTo>
                  <a:cubicBezTo>
                    <a:pt x="0" y="0"/>
                    <a:pt x="1" y="0"/>
                    <a:pt x="1" y="0"/>
                  </a:cubicBezTo>
                  <a:cubicBezTo>
                    <a:pt x="6" y="0"/>
                    <a:pt x="6" y="0"/>
                    <a:pt x="6" y="0"/>
                  </a:cubicBezTo>
                  <a:cubicBezTo>
                    <a:pt x="7" y="0"/>
                    <a:pt x="7" y="0"/>
                    <a:pt x="7" y="0"/>
                  </a:cubicBezTo>
                  <a:cubicBezTo>
                    <a:pt x="7" y="2"/>
                    <a:pt x="7" y="2"/>
                    <a:pt x="7" y="2"/>
                  </a:cubicBezTo>
                  <a:cubicBezTo>
                    <a:pt x="7" y="3"/>
                    <a:pt x="7"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1" name="Freeform 4049"/>
            <p:cNvSpPr/>
            <p:nvPr/>
          </p:nvSpPr>
          <p:spPr bwMode="auto">
            <a:xfrm>
              <a:off x="3475038" y="4689475"/>
              <a:ext cx="52388" cy="26988"/>
            </a:xfrm>
            <a:custGeom>
              <a:avLst/>
              <a:gdLst>
                <a:gd name="T0" fmla="*/ 6 w 6"/>
                <a:gd name="T1" fmla="*/ 3 h 3"/>
                <a:gd name="T2" fmla="*/ 0 w 6"/>
                <a:gd name="T3" fmla="*/ 3 h 3"/>
                <a:gd name="T4" fmla="*/ 0 w 6"/>
                <a:gd name="T5" fmla="*/ 2 h 3"/>
                <a:gd name="T6" fmla="*/ 0 w 6"/>
                <a:gd name="T7" fmla="*/ 0 h 3"/>
                <a:gd name="T8" fmla="*/ 0 w 6"/>
                <a:gd name="T9" fmla="*/ 0 h 3"/>
                <a:gd name="T10" fmla="*/ 6 w 6"/>
                <a:gd name="T11" fmla="*/ 0 h 3"/>
                <a:gd name="T12" fmla="*/ 6 w 6"/>
                <a:gd name="T13" fmla="*/ 0 h 3"/>
                <a:gd name="T14" fmla="*/ 6 w 6"/>
                <a:gd name="T15" fmla="*/ 2 h 3"/>
                <a:gd name="T16" fmla="*/ 6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cubicBezTo>
                    <a:pt x="0" y="3"/>
                    <a:pt x="0" y="3"/>
                    <a:pt x="0" y="3"/>
                  </a:cubicBezTo>
                  <a:cubicBezTo>
                    <a:pt x="0" y="3"/>
                    <a:pt x="0" y="3"/>
                    <a:pt x="0" y="2"/>
                  </a:cubicBezTo>
                  <a:cubicBezTo>
                    <a:pt x="0" y="0"/>
                    <a:pt x="0" y="0"/>
                    <a:pt x="0" y="0"/>
                  </a:cubicBezTo>
                  <a:cubicBezTo>
                    <a:pt x="0" y="0"/>
                    <a:pt x="0" y="0"/>
                    <a:pt x="0" y="0"/>
                  </a:cubicBezTo>
                  <a:cubicBezTo>
                    <a:pt x="6" y="0"/>
                    <a:pt x="6" y="0"/>
                    <a:pt x="6" y="0"/>
                  </a:cubicBezTo>
                  <a:cubicBezTo>
                    <a:pt x="6" y="0"/>
                    <a:pt x="6" y="0"/>
                    <a:pt x="6" y="0"/>
                  </a:cubicBezTo>
                  <a:cubicBezTo>
                    <a:pt x="6" y="2"/>
                    <a:pt x="6" y="2"/>
                    <a:pt x="6" y="2"/>
                  </a:cubicBezTo>
                  <a:cubicBezTo>
                    <a:pt x="6"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2" name="Freeform 4050"/>
            <p:cNvSpPr/>
            <p:nvPr/>
          </p:nvSpPr>
          <p:spPr bwMode="auto">
            <a:xfrm>
              <a:off x="3536951" y="4689475"/>
              <a:ext cx="60325"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0" y="3"/>
                    <a:pt x="0" y="3"/>
                    <a:pt x="0" y="2"/>
                  </a:cubicBezTo>
                  <a:cubicBezTo>
                    <a:pt x="0" y="0"/>
                    <a:pt x="0" y="0"/>
                    <a:pt x="0" y="0"/>
                  </a:cubicBezTo>
                  <a:cubicBezTo>
                    <a:pt x="0" y="0"/>
                    <a:pt x="0" y="0"/>
                    <a:pt x="1" y="0"/>
                  </a:cubicBezTo>
                  <a:cubicBezTo>
                    <a:pt x="6" y="0"/>
                    <a:pt x="6" y="0"/>
                    <a:pt x="6" y="0"/>
                  </a:cubicBezTo>
                  <a:cubicBezTo>
                    <a:pt x="6" y="0"/>
                    <a:pt x="7" y="0"/>
                    <a:pt x="7" y="0"/>
                  </a:cubicBezTo>
                  <a:cubicBezTo>
                    <a:pt x="7" y="2"/>
                    <a:pt x="7" y="2"/>
                    <a:pt x="7" y="2"/>
                  </a:cubicBezTo>
                  <a:cubicBezTo>
                    <a:pt x="7"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3" name="Freeform 4051"/>
            <p:cNvSpPr/>
            <p:nvPr/>
          </p:nvSpPr>
          <p:spPr bwMode="auto">
            <a:xfrm>
              <a:off x="3597276" y="4689475"/>
              <a:ext cx="61913"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1" y="3"/>
                    <a:pt x="0" y="3"/>
                    <a:pt x="0" y="2"/>
                  </a:cubicBezTo>
                  <a:cubicBezTo>
                    <a:pt x="0" y="0"/>
                    <a:pt x="0" y="0"/>
                    <a:pt x="0" y="0"/>
                  </a:cubicBezTo>
                  <a:cubicBezTo>
                    <a:pt x="0" y="0"/>
                    <a:pt x="1" y="0"/>
                    <a:pt x="1" y="0"/>
                  </a:cubicBezTo>
                  <a:cubicBezTo>
                    <a:pt x="6" y="0"/>
                    <a:pt x="6" y="0"/>
                    <a:pt x="6" y="0"/>
                  </a:cubicBezTo>
                  <a:cubicBezTo>
                    <a:pt x="7" y="0"/>
                    <a:pt x="7" y="0"/>
                    <a:pt x="7" y="0"/>
                  </a:cubicBezTo>
                  <a:cubicBezTo>
                    <a:pt x="7" y="2"/>
                    <a:pt x="7" y="2"/>
                    <a:pt x="7" y="2"/>
                  </a:cubicBezTo>
                  <a:cubicBezTo>
                    <a:pt x="7" y="3"/>
                    <a:pt x="7"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4" name="Freeform 4052"/>
            <p:cNvSpPr/>
            <p:nvPr/>
          </p:nvSpPr>
          <p:spPr bwMode="auto">
            <a:xfrm>
              <a:off x="3668713" y="4689475"/>
              <a:ext cx="52388" cy="26988"/>
            </a:xfrm>
            <a:custGeom>
              <a:avLst/>
              <a:gdLst>
                <a:gd name="T0" fmla="*/ 6 w 6"/>
                <a:gd name="T1" fmla="*/ 3 h 3"/>
                <a:gd name="T2" fmla="*/ 0 w 6"/>
                <a:gd name="T3" fmla="*/ 3 h 3"/>
                <a:gd name="T4" fmla="*/ 0 w 6"/>
                <a:gd name="T5" fmla="*/ 2 h 3"/>
                <a:gd name="T6" fmla="*/ 0 w 6"/>
                <a:gd name="T7" fmla="*/ 0 h 3"/>
                <a:gd name="T8" fmla="*/ 0 w 6"/>
                <a:gd name="T9" fmla="*/ 0 h 3"/>
                <a:gd name="T10" fmla="*/ 6 w 6"/>
                <a:gd name="T11" fmla="*/ 0 h 3"/>
                <a:gd name="T12" fmla="*/ 6 w 6"/>
                <a:gd name="T13" fmla="*/ 0 h 3"/>
                <a:gd name="T14" fmla="*/ 6 w 6"/>
                <a:gd name="T15" fmla="*/ 2 h 3"/>
                <a:gd name="T16" fmla="*/ 6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cubicBezTo>
                    <a:pt x="0" y="3"/>
                    <a:pt x="0" y="3"/>
                    <a:pt x="0" y="3"/>
                  </a:cubicBezTo>
                  <a:cubicBezTo>
                    <a:pt x="0" y="3"/>
                    <a:pt x="0" y="3"/>
                    <a:pt x="0" y="2"/>
                  </a:cubicBezTo>
                  <a:cubicBezTo>
                    <a:pt x="0" y="0"/>
                    <a:pt x="0" y="0"/>
                    <a:pt x="0" y="0"/>
                  </a:cubicBezTo>
                  <a:cubicBezTo>
                    <a:pt x="0" y="0"/>
                    <a:pt x="0" y="0"/>
                    <a:pt x="0" y="0"/>
                  </a:cubicBezTo>
                  <a:cubicBezTo>
                    <a:pt x="6" y="0"/>
                    <a:pt x="6" y="0"/>
                    <a:pt x="6" y="0"/>
                  </a:cubicBezTo>
                  <a:cubicBezTo>
                    <a:pt x="6" y="0"/>
                    <a:pt x="6" y="0"/>
                    <a:pt x="6" y="0"/>
                  </a:cubicBezTo>
                  <a:cubicBezTo>
                    <a:pt x="6" y="2"/>
                    <a:pt x="6" y="2"/>
                    <a:pt x="6" y="2"/>
                  </a:cubicBezTo>
                  <a:cubicBezTo>
                    <a:pt x="6"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5" name="Freeform 4053"/>
            <p:cNvSpPr/>
            <p:nvPr/>
          </p:nvSpPr>
          <p:spPr bwMode="auto">
            <a:xfrm>
              <a:off x="3730626" y="4689475"/>
              <a:ext cx="60325"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0" y="3"/>
                    <a:pt x="0" y="3"/>
                    <a:pt x="0" y="2"/>
                  </a:cubicBezTo>
                  <a:cubicBezTo>
                    <a:pt x="0" y="0"/>
                    <a:pt x="0" y="0"/>
                    <a:pt x="0" y="0"/>
                  </a:cubicBezTo>
                  <a:cubicBezTo>
                    <a:pt x="0" y="0"/>
                    <a:pt x="0" y="0"/>
                    <a:pt x="1" y="0"/>
                  </a:cubicBezTo>
                  <a:cubicBezTo>
                    <a:pt x="6" y="0"/>
                    <a:pt x="6" y="0"/>
                    <a:pt x="6" y="0"/>
                  </a:cubicBezTo>
                  <a:cubicBezTo>
                    <a:pt x="6" y="0"/>
                    <a:pt x="7" y="0"/>
                    <a:pt x="7" y="0"/>
                  </a:cubicBezTo>
                  <a:cubicBezTo>
                    <a:pt x="7" y="2"/>
                    <a:pt x="7" y="2"/>
                    <a:pt x="7" y="2"/>
                  </a:cubicBezTo>
                  <a:cubicBezTo>
                    <a:pt x="7"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6" name="Freeform 4054"/>
            <p:cNvSpPr/>
            <p:nvPr/>
          </p:nvSpPr>
          <p:spPr bwMode="auto">
            <a:xfrm>
              <a:off x="3790951" y="4689475"/>
              <a:ext cx="61913" cy="26988"/>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1" y="3"/>
                    <a:pt x="0" y="3"/>
                    <a:pt x="0" y="2"/>
                  </a:cubicBezTo>
                  <a:cubicBezTo>
                    <a:pt x="0" y="0"/>
                    <a:pt x="0" y="0"/>
                    <a:pt x="0" y="0"/>
                  </a:cubicBezTo>
                  <a:cubicBezTo>
                    <a:pt x="0" y="0"/>
                    <a:pt x="1" y="0"/>
                    <a:pt x="1" y="0"/>
                  </a:cubicBezTo>
                  <a:cubicBezTo>
                    <a:pt x="6" y="0"/>
                    <a:pt x="6" y="0"/>
                    <a:pt x="6" y="0"/>
                  </a:cubicBezTo>
                  <a:cubicBezTo>
                    <a:pt x="7" y="0"/>
                    <a:pt x="7" y="0"/>
                    <a:pt x="7" y="0"/>
                  </a:cubicBezTo>
                  <a:cubicBezTo>
                    <a:pt x="7" y="2"/>
                    <a:pt x="7" y="2"/>
                    <a:pt x="7" y="2"/>
                  </a:cubicBezTo>
                  <a:cubicBezTo>
                    <a:pt x="7" y="3"/>
                    <a:pt x="7"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7" name="Freeform 4055"/>
            <p:cNvSpPr/>
            <p:nvPr/>
          </p:nvSpPr>
          <p:spPr bwMode="auto">
            <a:xfrm>
              <a:off x="3862388" y="4689475"/>
              <a:ext cx="52388" cy="26988"/>
            </a:xfrm>
            <a:custGeom>
              <a:avLst/>
              <a:gdLst>
                <a:gd name="T0" fmla="*/ 6 w 6"/>
                <a:gd name="T1" fmla="*/ 3 h 3"/>
                <a:gd name="T2" fmla="*/ 0 w 6"/>
                <a:gd name="T3" fmla="*/ 3 h 3"/>
                <a:gd name="T4" fmla="*/ 0 w 6"/>
                <a:gd name="T5" fmla="*/ 2 h 3"/>
                <a:gd name="T6" fmla="*/ 0 w 6"/>
                <a:gd name="T7" fmla="*/ 0 h 3"/>
                <a:gd name="T8" fmla="*/ 0 w 6"/>
                <a:gd name="T9" fmla="*/ 0 h 3"/>
                <a:gd name="T10" fmla="*/ 6 w 6"/>
                <a:gd name="T11" fmla="*/ 0 h 3"/>
                <a:gd name="T12" fmla="*/ 6 w 6"/>
                <a:gd name="T13" fmla="*/ 0 h 3"/>
                <a:gd name="T14" fmla="*/ 6 w 6"/>
                <a:gd name="T15" fmla="*/ 2 h 3"/>
                <a:gd name="T16" fmla="*/ 6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cubicBezTo>
                    <a:pt x="0" y="3"/>
                    <a:pt x="0" y="3"/>
                    <a:pt x="0" y="3"/>
                  </a:cubicBezTo>
                  <a:cubicBezTo>
                    <a:pt x="0" y="3"/>
                    <a:pt x="0" y="3"/>
                    <a:pt x="0" y="2"/>
                  </a:cubicBezTo>
                  <a:cubicBezTo>
                    <a:pt x="0" y="0"/>
                    <a:pt x="0" y="0"/>
                    <a:pt x="0" y="0"/>
                  </a:cubicBezTo>
                  <a:cubicBezTo>
                    <a:pt x="0" y="0"/>
                    <a:pt x="0" y="0"/>
                    <a:pt x="0" y="0"/>
                  </a:cubicBezTo>
                  <a:cubicBezTo>
                    <a:pt x="6" y="0"/>
                    <a:pt x="6" y="0"/>
                    <a:pt x="6" y="0"/>
                  </a:cubicBezTo>
                  <a:cubicBezTo>
                    <a:pt x="6" y="0"/>
                    <a:pt x="6" y="0"/>
                    <a:pt x="6" y="0"/>
                  </a:cubicBezTo>
                  <a:cubicBezTo>
                    <a:pt x="6" y="2"/>
                    <a:pt x="6" y="2"/>
                    <a:pt x="6" y="2"/>
                  </a:cubicBezTo>
                  <a:cubicBezTo>
                    <a:pt x="6" y="3"/>
                    <a:pt x="6" y="3"/>
                    <a:pt x="6" y="3"/>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8" name="Freeform 4056"/>
            <p:cNvSpPr/>
            <p:nvPr/>
          </p:nvSpPr>
          <p:spPr bwMode="auto">
            <a:xfrm>
              <a:off x="2892426" y="4786313"/>
              <a:ext cx="88900" cy="61913"/>
            </a:xfrm>
            <a:custGeom>
              <a:avLst/>
              <a:gdLst>
                <a:gd name="T0" fmla="*/ 10 w 10"/>
                <a:gd name="T1" fmla="*/ 7 h 7"/>
                <a:gd name="T2" fmla="*/ 1 w 10"/>
                <a:gd name="T3" fmla="*/ 7 h 7"/>
                <a:gd name="T4" fmla="*/ 0 w 10"/>
                <a:gd name="T5" fmla="*/ 6 h 7"/>
                <a:gd name="T6" fmla="*/ 0 w 10"/>
                <a:gd name="T7" fmla="*/ 1 h 7"/>
                <a:gd name="T8" fmla="*/ 1 w 10"/>
                <a:gd name="T9" fmla="*/ 0 h 7"/>
                <a:gd name="T10" fmla="*/ 10 w 10"/>
                <a:gd name="T11" fmla="*/ 0 h 7"/>
                <a:gd name="T12" fmla="*/ 10 w 10"/>
                <a:gd name="T13" fmla="*/ 1 h 7"/>
                <a:gd name="T14" fmla="*/ 10 w 10"/>
                <a:gd name="T15" fmla="*/ 6 h 7"/>
                <a:gd name="T16" fmla="*/ 10 w 10"/>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10" y="7"/>
                  </a:moveTo>
                  <a:cubicBezTo>
                    <a:pt x="1" y="7"/>
                    <a:pt x="1" y="7"/>
                    <a:pt x="1" y="7"/>
                  </a:cubicBezTo>
                  <a:cubicBezTo>
                    <a:pt x="0" y="7"/>
                    <a:pt x="0" y="7"/>
                    <a:pt x="0" y="6"/>
                  </a:cubicBezTo>
                  <a:cubicBezTo>
                    <a:pt x="0" y="1"/>
                    <a:pt x="0" y="1"/>
                    <a:pt x="0" y="1"/>
                  </a:cubicBezTo>
                  <a:cubicBezTo>
                    <a:pt x="0" y="1"/>
                    <a:pt x="0" y="0"/>
                    <a:pt x="1" y="0"/>
                  </a:cubicBezTo>
                  <a:cubicBezTo>
                    <a:pt x="10" y="0"/>
                    <a:pt x="10" y="0"/>
                    <a:pt x="10" y="0"/>
                  </a:cubicBezTo>
                  <a:cubicBezTo>
                    <a:pt x="10" y="0"/>
                    <a:pt x="10" y="1"/>
                    <a:pt x="10" y="1"/>
                  </a:cubicBezTo>
                  <a:cubicBezTo>
                    <a:pt x="10" y="6"/>
                    <a:pt x="10" y="6"/>
                    <a:pt x="10" y="6"/>
                  </a:cubicBezTo>
                  <a:cubicBezTo>
                    <a:pt x="10" y="7"/>
                    <a:pt x="10" y="7"/>
                    <a:pt x="10"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59" name="Freeform 4057"/>
            <p:cNvSpPr/>
            <p:nvPr/>
          </p:nvSpPr>
          <p:spPr bwMode="auto">
            <a:xfrm>
              <a:off x="2892426" y="4857750"/>
              <a:ext cx="123825" cy="52388"/>
            </a:xfrm>
            <a:custGeom>
              <a:avLst/>
              <a:gdLst>
                <a:gd name="T0" fmla="*/ 13 w 14"/>
                <a:gd name="T1" fmla="*/ 6 h 6"/>
                <a:gd name="T2" fmla="*/ 1 w 14"/>
                <a:gd name="T3" fmla="*/ 6 h 6"/>
                <a:gd name="T4" fmla="*/ 0 w 14"/>
                <a:gd name="T5" fmla="*/ 6 h 6"/>
                <a:gd name="T6" fmla="*/ 0 w 14"/>
                <a:gd name="T7" fmla="*/ 0 h 6"/>
                <a:gd name="T8" fmla="*/ 1 w 14"/>
                <a:gd name="T9" fmla="*/ 0 h 6"/>
                <a:gd name="T10" fmla="*/ 13 w 14"/>
                <a:gd name="T11" fmla="*/ 0 h 6"/>
                <a:gd name="T12" fmla="*/ 14 w 14"/>
                <a:gd name="T13" fmla="*/ 0 h 6"/>
                <a:gd name="T14" fmla="*/ 14 w 14"/>
                <a:gd name="T15" fmla="*/ 6 h 6"/>
                <a:gd name="T16" fmla="*/ 13 w 1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3" y="6"/>
                  </a:moveTo>
                  <a:cubicBezTo>
                    <a:pt x="1" y="6"/>
                    <a:pt x="1" y="6"/>
                    <a:pt x="1" y="6"/>
                  </a:cubicBezTo>
                  <a:cubicBezTo>
                    <a:pt x="0" y="6"/>
                    <a:pt x="0" y="6"/>
                    <a:pt x="0" y="6"/>
                  </a:cubicBezTo>
                  <a:cubicBezTo>
                    <a:pt x="0" y="0"/>
                    <a:pt x="0" y="0"/>
                    <a:pt x="0" y="0"/>
                  </a:cubicBezTo>
                  <a:cubicBezTo>
                    <a:pt x="0" y="0"/>
                    <a:pt x="0" y="0"/>
                    <a:pt x="1" y="0"/>
                  </a:cubicBezTo>
                  <a:cubicBezTo>
                    <a:pt x="13" y="0"/>
                    <a:pt x="13" y="0"/>
                    <a:pt x="13" y="0"/>
                  </a:cubicBezTo>
                  <a:cubicBezTo>
                    <a:pt x="14" y="0"/>
                    <a:pt x="14" y="0"/>
                    <a:pt x="14" y="0"/>
                  </a:cubicBezTo>
                  <a:cubicBezTo>
                    <a:pt x="14" y="6"/>
                    <a:pt x="14" y="6"/>
                    <a:pt x="14" y="6"/>
                  </a:cubicBezTo>
                  <a:cubicBezTo>
                    <a:pt x="14" y="6"/>
                    <a:pt x="14" y="6"/>
                    <a:pt x="13"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0" name="Freeform 4058"/>
            <p:cNvSpPr/>
            <p:nvPr/>
          </p:nvSpPr>
          <p:spPr bwMode="auto">
            <a:xfrm>
              <a:off x="2892426" y="4918075"/>
              <a:ext cx="158750" cy="61913"/>
            </a:xfrm>
            <a:custGeom>
              <a:avLst/>
              <a:gdLst>
                <a:gd name="T0" fmla="*/ 17 w 18"/>
                <a:gd name="T1" fmla="*/ 7 h 7"/>
                <a:gd name="T2" fmla="*/ 1 w 18"/>
                <a:gd name="T3" fmla="*/ 7 h 7"/>
                <a:gd name="T4" fmla="*/ 0 w 18"/>
                <a:gd name="T5" fmla="*/ 6 h 7"/>
                <a:gd name="T6" fmla="*/ 0 w 18"/>
                <a:gd name="T7" fmla="*/ 1 h 7"/>
                <a:gd name="T8" fmla="*/ 1 w 18"/>
                <a:gd name="T9" fmla="*/ 0 h 7"/>
                <a:gd name="T10" fmla="*/ 17 w 18"/>
                <a:gd name="T11" fmla="*/ 0 h 7"/>
                <a:gd name="T12" fmla="*/ 18 w 18"/>
                <a:gd name="T13" fmla="*/ 1 h 7"/>
                <a:gd name="T14" fmla="*/ 18 w 18"/>
                <a:gd name="T15" fmla="*/ 6 h 7"/>
                <a:gd name="T16" fmla="*/ 17 w 1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7">
                  <a:moveTo>
                    <a:pt x="17" y="7"/>
                  </a:moveTo>
                  <a:cubicBezTo>
                    <a:pt x="1" y="7"/>
                    <a:pt x="1" y="7"/>
                    <a:pt x="1" y="7"/>
                  </a:cubicBezTo>
                  <a:cubicBezTo>
                    <a:pt x="0" y="7"/>
                    <a:pt x="0" y="6"/>
                    <a:pt x="0" y="6"/>
                  </a:cubicBezTo>
                  <a:cubicBezTo>
                    <a:pt x="0" y="1"/>
                    <a:pt x="0" y="1"/>
                    <a:pt x="0" y="1"/>
                  </a:cubicBezTo>
                  <a:cubicBezTo>
                    <a:pt x="0" y="0"/>
                    <a:pt x="0" y="0"/>
                    <a:pt x="1" y="0"/>
                  </a:cubicBezTo>
                  <a:cubicBezTo>
                    <a:pt x="17" y="0"/>
                    <a:pt x="17" y="0"/>
                    <a:pt x="17" y="0"/>
                  </a:cubicBezTo>
                  <a:cubicBezTo>
                    <a:pt x="17" y="0"/>
                    <a:pt x="18" y="0"/>
                    <a:pt x="18" y="1"/>
                  </a:cubicBezTo>
                  <a:cubicBezTo>
                    <a:pt x="18" y="6"/>
                    <a:pt x="18" y="6"/>
                    <a:pt x="18" y="6"/>
                  </a:cubicBezTo>
                  <a:cubicBezTo>
                    <a:pt x="18" y="6"/>
                    <a:pt x="17" y="7"/>
                    <a:pt x="17"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1" name="Freeform 4059"/>
            <p:cNvSpPr/>
            <p:nvPr/>
          </p:nvSpPr>
          <p:spPr bwMode="auto">
            <a:xfrm>
              <a:off x="3730626" y="4724400"/>
              <a:ext cx="122238" cy="61913"/>
            </a:xfrm>
            <a:custGeom>
              <a:avLst/>
              <a:gdLst>
                <a:gd name="T0" fmla="*/ 13 w 14"/>
                <a:gd name="T1" fmla="*/ 7 h 7"/>
                <a:gd name="T2" fmla="*/ 1 w 14"/>
                <a:gd name="T3" fmla="*/ 7 h 7"/>
                <a:gd name="T4" fmla="*/ 0 w 14"/>
                <a:gd name="T5" fmla="*/ 6 h 7"/>
                <a:gd name="T6" fmla="*/ 0 w 14"/>
                <a:gd name="T7" fmla="*/ 1 h 7"/>
                <a:gd name="T8" fmla="*/ 1 w 14"/>
                <a:gd name="T9" fmla="*/ 0 h 7"/>
                <a:gd name="T10" fmla="*/ 13 w 14"/>
                <a:gd name="T11" fmla="*/ 0 h 7"/>
                <a:gd name="T12" fmla="*/ 14 w 14"/>
                <a:gd name="T13" fmla="*/ 1 h 7"/>
                <a:gd name="T14" fmla="*/ 14 w 14"/>
                <a:gd name="T15" fmla="*/ 6 h 7"/>
                <a:gd name="T16" fmla="*/ 13 w 1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3" y="7"/>
                  </a:moveTo>
                  <a:cubicBezTo>
                    <a:pt x="1" y="7"/>
                    <a:pt x="1" y="7"/>
                    <a:pt x="1" y="7"/>
                  </a:cubicBezTo>
                  <a:cubicBezTo>
                    <a:pt x="1" y="7"/>
                    <a:pt x="0" y="6"/>
                    <a:pt x="0" y="6"/>
                  </a:cubicBezTo>
                  <a:cubicBezTo>
                    <a:pt x="0" y="1"/>
                    <a:pt x="0" y="1"/>
                    <a:pt x="0" y="1"/>
                  </a:cubicBezTo>
                  <a:cubicBezTo>
                    <a:pt x="0" y="0"/>
                    <a:pt x="1" y="0"/>
                    <a:pt x="1" y="0"/>
                  </a:cubicBezTo>
                  <a:cubicBezTo>
                    <a:pt x="13" y="0"/>
                    <a:pt x="13" y="0"/>
                    <a:pt x="13" y="0"/>
                  </a:cubicBezTo>
                  <a:cubicBezTo>
                    <a:pt x="14" y="0"/>
                    <a:pt x="14" y="0"/>
                    <a:pt x="14" y="1"/>
                  </a:cubicBezTo>
                  <a:cubicBezTo>
                    <a:pt x="14" y="6"/>
                    <a:pt x="14" y="6"/>
                    <a:pt x="14" y="6"/>
                  </a:cubicBezTo>
                  <a:cubicBezTo>
                    <a:pt x="14" y="6"/>
                    <a:pt x="14" y="7"/>
                    <a:pt x="13"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2" name="Freeform 4060"/>
            <p:cNvSpPr/>
            <p:nvPr/>
          </p:nvSpPr>
          <p:spPr bwMode="auto">
            <a:xfrm>
              <a:off x="3765551" y="4786313"/>
              <a:ext cx="87313" cy="61913"/>
            </a:xfrm>
            <a:custGeom>
              <a:avLst/>
              <a:gdLst>
                <a:gd name="T0" fmla="*/ 0 w 10"/>
                <a:gd name="T1" fmla="*/ 1 h 7"/>
                <a:gd name="T2" fmla="*/ 0 w 10"/>
                <a:gd name="T3" fmla="*/ 6 h 7"/>
                <a:gd name="T4" fmla="*/ 1 w 10"/>
                <a:gd name="T5" fmla="*/ 7 h 7"/>
                <a:gd name="T6" fmla="*/ 9 w 10"/>
                <a:gd name="T7" fmla="*/ 7 h 7"/>
                <a:gd name="T8" fmla="*/ 10 w 10"/>
                <a:gd name="T9" fmla="*/ 6 h 7"/>
                <a:gd name="T10" fmla="*/ 10 w 10"/>
                <a:gd name="T11" fmla="*/ 4 h 7"/>
                <a:gd name="T12" fmla="*/ 10 w 10"/>
                <a:gd name="T13" fmla="*/ 1 h 7"/>
                <a:gd name="T14" fmla="*/ 9 w 10"/>
                <a:gd name="T15" fmla="*/ 0 h 7"/>
                <a:gd name="T16" fmla="*/ 1 w 10"/>
                <a:gd name="T17" fmla="*/ 0 h 7"/>
                <a:gd name="T18" fmla="*/ 0 w 10"/>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7">
                  <a:moveTo>
                    <a:pt x="0" y="1"/>
                  </a:moveTo>
                  <a:cubicBezTo>
                    <a:pt x="0" y="6"/>
                    <a:pt x="0" y="6"/>
                    <a:pt x="0" y="6"/>
                  </a:cubicBezTo>
                  <a:cubicBezTo>
                    <a:pt x="0" y="7"/>
                    <a:pt x="0" y="7"/>
                    <a:pt x="1" y="7"/>
                  </a:cubicBezTo>
                  <a:cubicBezTo>
                    <a:pt x="9" y="7"/>
                    <a:pt x="9" y="7"/>
                    <a:pt x="9" y="7"/>
                  </a:cubicBezTo>
                  <a:cubicBezTo>
                    <a:pt x="10" y="7"/>
                    <a:pt x="10" y="7"/>
                    <a:pt x="10" y="6"/>
                  </a:cubicBezTo>
                  <a:cubicBezTo>
                    <a:pt x="10" y="4"/>
                    <a:pt x="10" y="4"/>
                    <a:pt x="10" y="4"/>
                  </a:cubicBezTo>
                  <a:cubicBezTo>
                    <a:pt x="10" y="1"/>
                    <a:pt x="10" y="1"/>
                    <a:pt x="10" y="1"/>
                  </a:cubicBezTo>
                  <a:cubicBezTo>
                    <a:pt x="10" y="1"/>
                    <a:pt x="10" y="0"/>
                    <a:pt x="9" y="0"/>
                  </a:cubicBezTo>
                  <a:cubicBezTo>
                    <a:pt x="1" y="0"/>
                    <a:pt x="1" y="0"/>
                    <a:pt x="1" y="0"/>
                  </a:cubicBezTo>
                  <a:cubicBezTo>
                    <a:pt x="0" y="0"/>
                    <a:pt x="0" y="1"/>
                    <a:pt x="0" y="1"/>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3" name="Freeform 4061"/>
            <p:cNvSpPr/>
            <p:nvPr/>
          </p:nvSpPr>
          <p:spPr bwMode="auto">
            <a:xfrm>
              <a:off x="3703638" y="4918075"/>
              <a:ext cx="87313" cy="61913"/>
            </a:xfrm>
            <a:custGeom>
              <a:avLst/>
              <a:gdLst>
                <a:gd name="T0" fmla="*/ 9 w 10"/>
                <a:gd name="T1" fmla="*/ 7 h 7"/>
                <a:gd name="T2" fmla="*/ 0 w 10"/>
                <a:gd name="T3" fmla="*/ 7 h 7"/>
                <a:gd name="T4" fmla="*/ 0 w 10"/>
                <a:gd name="T5" fmla="*/ 6 h 7"/>
                <a:gd name="T6" fmla="*/ 0 w 10"/>
                <a:gd name="T7" fmla="*/ 1 h 7"/>
                <a:gd name="T8" fmla="*/ 0 w 10"/>
                <a:gd name="T9" fmla="*/ 0 h 7"/>
                <a:gd name="T10" fmla="*/ 9 w 10"/>
                <a:gd name="T11" fmla="*/ 0 h 7"/>
                <a:gd name="T12" fmla="*/ 10 w 10"/>
                <a:gd name="T13" fmla="*/ 1 h 7"/>
                <a:gd name="T14" fmla="*/ 10 w 10"/>
                <a:gd name="T15" fmla="*/ 6 h 7"/>
                <a:gd name="T16" fmla="*/ 9 w 10"/>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9" y="7"/>
                  </a:moveTo>
                  <a:cubicBezTo>
                    <a:pt x="0" y="7"/>
                    <a:pt x="0" y="7"/>
                    <a:pt x="0" y="7"/>
                  </a:cubicBezTo>
                  <a:cubicBezTo>
                    <a:pt x="0" y="7"/>
                    <a:pt x="0" y="6"/>
                    <a:pt x="0" y="6"/>
                  </a:cubicBezTo>
                  <a:cubicBezTo>
                    <a:pt x="0" y="1"/>
                    <a:pt x="0" y="1"/>
                    <a:pt x="0" y="1"/>
                  </a:cubicBezTo>
                  <a:cubicBezTo>
                    <a:pt x="0" y="0"/>
                    <a:pt x="0" y="0"/>
                    <a:pt x="0" y="0"/>
                  </a:cubicBezTo>
                  <a:cubicBezTo>
                    <a:pt x="9" y="0"/>
                    <a:pt x="9" y="0"/>
                    <a:pt x="9" y="0"/>
                  </a:cubicBezTo>
                  <a:cubicBezTo>
                    <a:pt x="10" y="0"/>
                    <a:pt x="10" y="0"/>
                    <a:pt x="10" y="1"/>
                  </a:cubicBezTo>
                  <a:cubicBezTo>
                    <a:pt x="10" y="6"/>
                    <a:pt x="10" y="6"/>
                    <a:pt x="10" y="6"/>
                  </a:cubicBezTo>
                  <a:cubicBezTo>
                    <a:pt x="10" y="6"/>
                    <a:pt x="10" y="7"/>
                    <a:pt x="9"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4" name="Freeform 4062"/>
            <p:cNvSpPr/>
            <p:nvPr/>
          </p:nvSpPr>
          <p:spPr bwMode="auto">
            <a:xfrm>
              <a:off x="3730626" y="4857750"/>
              <a:ext cx="122238" cy="52388"/>
            </a:xfrm>
            <a:custGeom>
              <a:avLst/>
              <a:gdLst>
                <a:gd name="T0" fmla="*/ 14 w 14"/>
                <a:gd name="T1" fmla="*/ 6 h 6"/>
                <a:gd name="T2" fmla="*/ 1 w 14"/>
                <a:gd name="T3" fmla="*/ 6 h 6"/>
                <a:gd name="T4" fmla="*/ 0 w 14"/>
                <a:gd name="T5" fmla="*/ 6 h 6"/>
                <a:gd name="T6" fmla="*/ 0 w 14"/>
                <a:gd name="T7" fmla="*/ 0 h 6"/>
                <a:gd name="T8" fmla="*/ 1 w 14"/>
                <a:gd name="T9" fmla="*/ 0 h 6"/>
                <a:gd name="T10" fmla="*/ 14 w 14"/>
                <a:gd name="T11" fmla="*/ 0 h 6"/>
                <a:gd name="T12" fmla="*/ 14 w 14"/>
                <a:gd name="T13" fmla="*/ 0 h 6"/>
                <a:gd name="T14" fmla="*/ 14 w 14"/>
                <a:gd name="T15" fmla="*/ 6 h 6"/>
                <a:gd name="T16" fmla="*/ 14 w 1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4" y="6"/>
                  </a:moveTo>
                  <a:cubicBezTo>
                    <a:pt x="1" y="6"/>
                    <a:pt x="1" y="6"/>
                    <a:pt x="1" y="6"/>
                  </a:cubicBezTo>
                  <a:cubicBezTo>
                    <a:pt x="1" y="6"/>
                    <a:pt x="0" y="6"/>
                    <a:pt x="0" y="6"/>
                  </a:cubicBezTo>
                  <a:cubicBezTo>
                    <a:pt x="0" y="0"/>
                    <a:pt x="0" y="0"/>
                    <a:pt x="0" y="0"/>
                  </a:cubicBezTo>
                  <a:cubicBezTo>
                    <a:pt x="0" y="0"/>
                    <a:pt x="1" y="0"/>
                    <a:pt x="1" y="0"/>
                  </a:cubicBezTo>
                  <a:cubicBezTo>
                    <a:pt x="14" y="0"/>
                    <a:pt x="14" y="0"/>
                    <a:pt x="14" y="0"/>
                  </a:cubicBezTo>
                  <a:cubicBezTo>
                    <a:pt x="14" y="0"/>
                    <a:pt x="14" y="0"/>
                    <a:pt x="14" y="0"/>
                  </a:cubicBezTo>
                  <a:cubicBezTo>
                    <a:pt x="14" y="6"/>
                    <a:pt x="14" y="6"/>
                    <a:pt x="14" y="6"/>
                  </a:cubicBezTo>
                  <a:cubicBezTo>
                    <a:pt x="14" y="6"/>
                    <a:pt x="14" y="6"/>
                    <a:pt x="14"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5" name="Freeform 4063"/>
            <p:cNvSpPr/>
            <p:nvPr/>
          </p:nvSpPr>
          <p:spPr bwMode="auto">
            <a:xfrm>
              <a:off x="3201988" y="4979988"/>
              <a:ext cx="307975" cy="61913"/>
            </a:xfrm>
            <a:custGeom>
              <a:avLst/>
              <a:gdLst>
                <a:gd name="T0" fmla="*/ 34 w 35"/>
                <a:gd name="T1" fmla="*/ 7 h 7"/>
                <a:gd name="T2" fmla="*/ 1 w 35"/>
                <a:gd name="T3" fmla="*/ 7 h 7"/>
                <a:gd name="T4" fmla="*/ 0 w 35"/>
                <a:gd name="T5" fmla="*/ 6 h 7"/>
                <a:gd name="T6" fmla="*/ 0 w 35"/>
                <a:gd name="T7" fmla="*/ 1 h 7"/>
                <a:gd name="T8" fmla="*/ 1 w 35"/>
                <a:gd name="T9" fmla="*/ 0 h 7"/>
                <a:gd name="T10" fmla="*/ 34 w 35"/>
                <a:gd name="T11" fmla="*/ 0 h 7"/>
                <a:gd name="T12" fmla="*/ 35 w 35"/>
                <a:gd name="T13" fmla="*/ 1 h 7"/>
                <a:gd name="T14" fmla="*/ 35 w 35"/>
                <a:gd name="T15" fmla="*/ 6 h 7"/>
                <a:gd name="T16" fmla="*/ 34 w 3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7">
                  <a:moveTo>
                    <a:pt x="34" y="7"/>
                  </a:moveTo>
                  <a:cubicBezTo>
                    <a:pt x="1" y="7"/>
                    <a:pt x="1" y="7"/>
                    <a:pt x="1" y="7"/>
                  </a:cubicBezTo>
                  <a:cubicBezTo>
                    <a:pt x="0" y="7"/>
                    <a:pt x="0" y="7"/>
                    <a:pt x="0" y="6"/>
                  </a:cubicBezTo>
                  <a:cubicBezTo>
                    <a:pt x="0" y="1"/>
                    <a:pt x="0" y="1"/>
                    <a:pt x="0" y="1"/>
                  </a:cubicBezTo>
                  <a:cubicBezTo>
                    <a:pt x="0" y="1"/>
                    <a:pt x="0" y="0"/>
                    <a:pt x="1" y="0"/>
                  </a:cubicBezTo>
                  <a:cubicBezTo>
                    <a:pt x="34" y="0"/>
                    <a:pt x="34" y="0"/>
                    <a:pt x="34" y="0"/>
                  </a:cubicBezTo>
                  <a:cubicBezTo>
                    <a:pt x="35" y="0"/>
                    <a:pt x="35" y="1"/>
                    <a:pt x="35" y="1"/>
                  </a:cubicBezTo>
                  <a:cubicBezTo>
                    <a:pt x="35" y="6"/>
                    <a:pt x="35" y="6"/>
                    <a:pt x="35" y="6"/>
                  </a:cubicBezTo>
                  <a:cubicBezTo>
                    <a:pt x="35" y="7"/>
                    <a:pt x="35" y="7"/>
                    <a:pt x="34"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6" name="Freeform 4064"/>
            <p:cNvSpPr/>
            <p:nvPr/>
          </p:nvSpPr>
          <p:spPr bwMode="auto">
            <a:xfrm>
              <a:off x="3579813" y="4979988"/>
              <a:ext cx="79375" cy="61913"/>
            </a:xfrm>
            <a:custGeom>
              <a:avLst/>
              <a:gdLst>
                <a:gd name="T0" fmla="*/ 8 w 9"/>
                <a:gd name="T1" fmla="*/ 7 h 7"/>
                <a:gd name="T2" fmla="*/ 1 w 9"/>
                <a:gd name="T3" fmla="*/ 7 h 7"/>
                <a:gd name="T4" fmla="*/ 0 w 9"/>
                <a:gd name="T5" fmla="*/ 6 h 7"/>
                <a:gd name="T6" fmla="*/ 0 w 9"/>
                <a:gd name="T7" fmla="*/ 1 h 7"/>
                <a:gd name="T8" fmla="*/ 1 w 9"/>
                <a:gd name="T9" fmla="*/ 0 h 7"/>
                <a:gd name="T10" fmla="*/ 8 w 9"/>
                <a:gd name="T11" fmla="*/ 0 h 7"/>
                <a:gd name="T12" fmla="*/ 9 w 9"/>
                <a:gd name="T13" fmla="*/ 1 h 7"/>
                <a:gd name="T14" fmla="*/ 9 w 9"/>
                <a:gd name="T15" fmla="*/ 6 h 7"/>
                <a:gd name="T16" fmla="*/ 8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8" y="7"/>
                  </a:moveTo>
                  <a:cubicBezTo>
                    <a:pt x="1" y="7"/>
                    <a:pt x="1" y="7"/>
                    <a:pt x="1" y="7"/>
                  </a:cubicBezTo>
                  <a:cubicBezTo>
                    <a:pt x="0" y="7"/>
                    <a:pt x="0" y="7"/>
                    <a:pt x="0" y="6"/>
                  </a:cubicBezTo>
                  <a:cubicBezTo>
                    <a:pt x="0" y="1"/>
                    <a:pt x="0" y="1"/>
                    <a:pt x="0" y="1"/>
                  </a:cubicBezTo>
                  <a:cubicBezTo>
                    <a:pt x="0" y="1"/>
                    <a:pt x="0" y="0"/>
                    <a:pt x="1" y="0"/>
                  </a:cubicBezTo>
                  <a:cubicBezTo>
                    <a:pt x="8" y="0"/>
                    <a:pt x="8" y="0"/>
                    <a:pt x="8" y="0"/>
                  </a:cubicBezTo>
                  <a:cubicBezTo>
                    <a:pt x="9" y="0"/>
                    <a:pt x="9" y="1"/>
                    <a:pt x="9" y="1"/>
                  </a:cubicBezTo>
                  <a:cubicBezTo>
                    <a:pt x="9" y="6"/>
                    <a:pt x="9" y="6"/>
                    <a:pt x="9" y="6"/>
                  </a:cubicBezTo>
                  <a:cubicBezTo>
                    <a:pt x="9" y="7"/>
                    <a:pt x="9" y="7"/>
                    <a:pt x="8"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7" name="Freeform 4065"/>
            <p:cNvSpPr/>
            <p:nvPr/>
          </p:nvSpPr>
          <p:spPr bwMode="auto">
            <a:xfrm>
              <a:off x="3862388" y="4857750"/>
              <a:ext cx="52388" cy="52388"/>
            </a:xfrm>
            <a:custGeom>
              <a:avLst/>
              <a:gdLst>
                <a:gd name="T0" fmla="*/ 6 w 6"/>
                <a:gd name="T1" fmla="*/ 6 h 6"/>
                <a:gd name="T2" fmla="*/ 1 w 6"/>
                <a:gd name="T3" fmla="*/ 6 h 6"/>
                <a:gd name="T4" fmla="*/ 0 w 6"/>
                <a:gd name="T5" fmla="*/ 6 h 6"/>
                <a:gd name="T6" fmla="*/ 0 w 6"/>
                <a:gd name="T7" fmla="*/ 0 h 6"/>
                <a:gd name="T8" fmla="*/ 1 w 6"/>
                <a:gd name="T9" fmla="*/ 0 h 6"/>
                <a:gd name="T10" fmla="*/ 6 w 6"/>
                <a:gd name="T11" fmla="*/ 0 h 6"/>
                <a:gd name="T12" fmla="*/ 6 w 6"/>
                <a:gd name="T13" fmla="*/ 0 h 6"/>
                <a:gd name="T14" fmla="*/ 6 w 6"/>
                <a:gd name="T15" fmla="*/ 6 h 6"/>
                <a:gd name="T16" fmla="*/ 6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6"/>
                  </a:moveTo>
                  <a:cubicBezTo>
                    <a:pt x="1" y="6"/>
                    <a:pt x="1" y="6"/>
                    <a:pt x="1" y="6"/>
                  </a:cubicBezTo>
                  <a:cubicBezTo>
                    <a:pt x="0" y="6"/>
                    <a:pt x="0" y="6"/>
                    <a:pt x="0" y="6"/>
                  </a:cubicBezTo>
                  <a:cubicBezTo>
                    <a:pt x="0" y="0"/>
                    <a:pt x="0" y="0"/>
                    <a:pt x="0" y="0"/>
                  </a:cubicBezTo>
                  <a:cubicBezTo>
                    <a:pt x="0" y="0"/>
                    <a:pt x="0" y="0"/>
                    <a:pt x="1" y="0"/>
                  </a:cubicBezTo>
                  <a:cubicBezTo>
                    <a:pt x="6" y="0"/>
                    <a:pt x="6" y="0"/>
                    <a:pt x="6" y="0"/>
                  </a:cubicBezTo>
                  <a:cubicBezTo>
                    <a:pt x="6" y="0"/>
                    <a:pt x="6" y="0"/>
                    <a:pt x="6" y="0"/>
                  </a:cubicBezTo>
                  <a:cubicBezTo>
                    <a:pt x="6" y="6"/>
                    <a:pt x="6" y="6"/>
                    <a:pt x="6" y="6"/>
                  </a:cubicBezTo>
                  <a:cubicBezTo>
                    <a:pt x="6" y="6"/>
                    <a:pt x="6" y="6"/>
                    <a:pt x="6" y="6"/>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8" name="Freeform 4066"/>
            <p:cNvSpPr/>
            <p:nvPr/>
          </p:nvSpPr>
          <p:spPr bwMode="auto">
            <a:xfrm>
              <a:off x="3862388" y="4724400"/>
              <a:ext cx="52388" cy="61913"/>
            </a:xfrm>
            <a:custGeom>
              <a:avLst/>
              <a:gdLst>
                <a:gd name="T0" fmla="*/ 6 w 6"/>
                <a:gd name="T1" fmla="*/ 7 h 7"/>
                <a:gd name="T2" fmla="*/ 0 w 6"/>
                <a:gd name="T3" fmla="*/ 7 h 7"/>
                <a:gd name="T4" fmla="*/ 0 w 6"/>
                <a:gd name="T5" fmla="*/ 6 h 7"/>
                <a:gd name="T6" fmla="*/ 0 w 6"/>
                <a:gd name="T7" fmla="*/ 1 h 7"/>
                <a:gd name="T8" fmla="*/ 0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0" y="7"/>
                    <a:pt x="0" y="7"/>
                    <a:pt x="0" y="7"/>
                  </a:cubicBezTo>
                  <a:cubicBezTo>
                    <a:pt x="0" y="7"/>
                    <a:pt x="0" y="6"/>
                    <a:pt x="0" y="6"/>
                  </a:cubicBezTo>
                  <a:cubicBezTo>
                    <a:pt x="0" y="1"/>
                    <a:pt x="0" y="1"/>
                    <a:pt x="0" y="1"/>
                  </a:cubicBezTo>
                  <a:cubicBezTo>
                    <a:pt x="0" y="1"/>
                    <a:pt x="0" y="0"/>
                    <a:pt x="0" y="0"/>
                  </a:cubicBezTo>
                  <a:cubicBezTo>
                    <a:pt x="6" y="0"/>
                    <a:pt x="6" y="0"/>
                    <a:pt x="6" y="0"/>
                  </a:cubicBezTo>
                  <a:cubicBezTo>
                    <a:pt x="6" y="0"/>
                    <a:pt x="6" y="1"/>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69" name="Freeform 4067"/>
            <p:cNvSpPr/>
            <p:nvPr/>
          </p:nvSpPr>
          <p:spPr bwMode="auto">
            <a:xfrm>
              <a:off x="3862388" y="4786313"/>
              <a:ext cx="52388" cy="61913"/>
            </a:xfrm>
            <a:custGeom>
              <a:avLst/>
              <a:gdLst>
                <a:gd name="T0" fmla="*/ 6 w 6"/>
                <a:gd name="T1" fmla="*/ 7 h 7"/>
                <a:gd name="T2" fmla="*/ 1 w 6"/>
                <a:gd name="T3" fmla="*/ 7 h 7"/>
                <a:gd name="T4" fmla="*/ 0 w 6"/>
                <a:gd name="T5" fmla="*/ 6 h 7"/>
                <a:gd name="T6" fmla="*/ 0 w 6"/>
                <a:gd name="T7" fmla="*/ 1 h 7"/>
                <a:gd name="T8" fmla="*/ 1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6" y="1"/>
                    <a:pt x="6" y="1"/>
                  </a:cubicBezTo>
                  <a:cubicBezTo>
                    <a:pt x="6" y="6"/>
                    <a:pt x="6" y="6"/>
                    <a:pt x="6" y="6"/>
                  </a:cubicBezTo>
                  <a:cubicBezTo>
                    <a:pt x="6" y="7"/>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0" name="Freeform 4068"/>
            <p:cNvSpPr/>
            <p:nvPr/>
          </p:nvSpPr>
          <p:spPr bwMode="auto">
            <a:xfrm>
              <a:off x="3862388" y="4918075"/>
              <a:ext cx="52388" cy="61913"/>
            </a:xfrm>
            <a:custGeom>
              <a:avLst/>
              <a:gdLst>
                <a:gd name="T0" fmla="*/ 6 w 6"/>
                <a:gd name="T1" fmla="*/ 7 h 7"/>
                <a:gd name="T2" fmla="*/ 1 w 6"/>
                <a:gd name="T3" fmla="*/ 7 h 7"/>
                <a:gd name="T4" fmla="*/ 0 w 6"/>
                <a:gd name="T5" fmla="*/ 6 h 7"/>
                <a:gd name="T6" fmla="*/ 0 w 6"/>
                <a:gd name="T7" fmla="*/ 1 h 7"/>
                <a:gd name="T8" fmla="*/ 1 w 6"/>
                <a:gd name="T9" fmla="*/ 0 h 7"/>
                <a:gd name="T10" fmla="*/ 6 w 6"/>
                <a:gd name="T11" fmla="*/ 0 h 7"/>
                <a:gd name="T12" fmla="*/ 6 w 6"/>
                <a:gd name="T13" fmla="*/ 1 h 7"/>
                <a:gd name="T14" fmla="*/ 6 w 6"/>
                <a:gd name="T15" fmla="*/ 6 h 7"/>
                <a:gd name="T16" fmla="*/ 6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6" y="7"/>
                  </a:moveTo>
                  <a:cubicBezTo>
                    <a:pt x="1" y="7"/>
                    <a:pt x="1" y="7"/>
                    <a:pt x="1" y="7"/>
                  </a:cubicBezTo>
                  <a:cubicBezTo>
                    <a:pt x="0" y="7"/>
                    <a:pt x="0" y="6"/>
                    <a:pt x="0" y="6"/>
                  </a:cubicBezTo>
                  <a:cubicBezTo>
                    <a:pt x="0" y="1"/>
                    <a:pt x="0" y="1"/>
                    <a:pt x="0" y="1"/>
                  </a:cubicBezTo>
                  <a:cubicBezTo>
                    <a:pt x="0" y="0"/>
                    <a:pt x="0" y="0"/>
                    <a:pt x="1" y="0"/>
                  </a:cubicBezTo>
                  <a:cubicBezTo>
                    <a:pt x="6" y="0"/>
                    <a:pt x="6" y="0"/>
                    <a:pt x="6" y="0"/>
                  </a:cubicBezTo>
                  <a:cubicBezTo>
                    <a:pt x="6" y="0"/>
                    <a:pt x="6" y="0"/>
                    <a:pt x="6" y="1"/>
                  </a:cubicBezTo>
                  <a:cubicBezTo>
                    <a:pt x="6" y="6"/>
                    <a:pt x="6" y="6"/>
                    <a:pt x="6" y="6"/>
                  </a:cubicBezTo>
                  <a:cubicBezTo>
                    <a:pt x="6" y="6"/>
                    <a:pt x="6" y="7"/>
                    <a:pt x="6" y="7"/>
                  </a:cubicBez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1" name="Freeform 4069"/>
            <p:cNvSpPr/>
            <p:nvPr/>
          </p:nvSpPr>
          <p:spPr bwMode="auto">
            <a:xfrm>
              <a:off x="3738563" y="4619625"/>
              <a:ext cx="44450" cy="25400"/>
            </a:xfrm>
            <a:custGeom>
              <a:avLst/>
              <a:gdLst>
                <a:gd name="T0" fmla="*/ 3 w 5"/>
                <a:gd name="T1" fmla="*/ 3 h 3"/>
                <a:gd name="T2" fmla="*/ 1 w 5"/>
                <a:gd name="T3" fmla="*/ 3 h 3"/>
                <a:gd name="T4" fmla="*/ 0 w 5"/>
                <a:gd name="T5" fmla="*/ 2 h 3"/>
                <a:gd name="T6" fmla="*/ 0 w 5"/>
                <a:gd name="T7" fmla="*/ 1 h 3"/>
                <a:gd name="T8" fmla="*/ 1 w 5"/>
                <a:gd name="T9" fmla="*/ 0 h 3"/>
                <a:gd name="T10" fmla="*/ 3 w 5"/>
                <a:gd name="T11" fmla="*/ 0 h 3"/>
                <a:gd name="T12" fmla="*/ 5 w 5"/>
                <a:gd name="T13" fmla="*/ 1 h 3"/>
                <a:gd name="T14" fmla="*/ 5 w 5"/>
                <a:gd name="T15" fmla="*/ 2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cubicBezTo>
                    <a:pt x="1" y="3"/>
                    <a:pt x="1" y="3"/>
                    <a:pt x="1" y="3"/>
                  </a:cubicBezTo>
                  <a:cubicBezTo>
                    <a:pt x="0" y="3"/>
                    <a:pt x="0" y="3"/>
                    <a:pt x="0" y="2"/>
                  </a:cubicBezTo>
                  <a:cubicBezTo>
                    <a:pt x="0" y="1"/>
                    <a:pt x="0" y="1"/>
                    <a:pt x="0" y="1"/>
                  </a:cubicBezTo>
                  <a:cubicBezTo>
                    <a:pt x="0" y="0"/>
                    <a:pt x="0" y="0"/>
                    <a:pt x="1" y="0"/>
                  </a:cubicBezTo>
                  <a:cubicBezTo>
                    <a:pt x="3" y="0"/>
                    <a:pt x="3" y="0"/>
                    <a:pt x="3" y="0"/>
                  </a:cubicBezTo>
                  <a:cubicBezTo>
                    <a:pt x="4" y="0"/>
                    <a:pt x="5" y="0"/>
                    <a:pt x="5" y="1"/>
                  </a:cubicBezTo>
                  <a:cubicBezTo>
                    <a:pt x="5" y="2"/>
                    <a:pt x="5" y="2"/>
                    <a:pt x="5" y="2"/>
                  </a:cubicBezTo>
                  <a:cubicBezTo>
                    <a:pt x="5" y="3"/>
                    <a:pt x="4" y="3"/>
                    <a:pt x="3" y="3"/>
                  </a:cubicBezTo>
                  <a:close/>
                </a:path>
              </a:pathLst>
            </a:custGeom>
            <a:solidFill>
              <a:srgbClr val="2D2D2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2" name="Freeform 4070"/>
            <p:cNvSpPr/>
            <p:nvPr/>
          </p:nvSpPr>
          <p:spPr bwMode="auto">
            <a:xfrm>
              <a:off x="3800476" y="4619625"/>
              <a:ext cx="44450" cy="25400"/>
            </a:xfrm>
            <a:custGeom>
              <a:avLst/>
              <a:gdLst>
                <a:gd name="T0" fmla="*/ 4 w 5"/>
                <a:gd name="T1" fmla="*/ 3 h 3"/>
                <a:gd name="T2" fmla="*/ 2 w 5"/>
                <a:gd name="T3" fmla="*/ 3 h 3"/>
                <a:gd name="T4" fmla="*/ 0 w 5"/>
                <a:gd name="T5" fmla="*/ 2 h 3"/>
                <a:gd name="T6" fmla="*/ 0 w 5"/>
                <a:gd name="T7" fmla="*/ 1 h 3"/>
                <a:gd name="T8" fmla="*/ 2 w 5"/>
                <a:gd name="T9" fmla="*/ 0 h 3"/>
                <a:gd name="T10" fmla="*/ 4 w 5"/>
                <a:gd name="T11" fmla="*/ 0 h 3"/>
                <a:gd name="T12" fmla="*/ 5 w 5"/>
                <a:gd name="T13" fmla="*/ 1 h 3"/>
                <a:gd name="T14" fmla="*/ 5 w 5"/>
                <a:gd name="T15" fmla="*/ 2 h 3"/>
                <a:gd name="T16" fmla="*/ 4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4" y="3"/>
                  </a:moveTo>
                  <a:cubicBezTo>
                    <a:pt x="2" y="3"/>
                    <a:pt x="2" y="3"/>
                    <a:pt x="2" y="3"/>
                  </a:cubicBezTo>
                  <a:cubicBezTo>
                    <a:pt x="1" y="3"/>
                    <a:pt x="0" y="3"/>
                    <a:pt x="0" y="2"/>
                  </a:cubicBezTo>
                  <a:cubicBezTo>
                    <a:pt x="0" y="1"/>
                    <a:pt x="0" y="1"/>
                    <a:pt x="0" y="1"/>
                  </a:cubicBezTo>
                  <a:cubicBezTo>
                    <a:pt x="0" y="0"/>
                    <a:pt x="1" y="0"/>
                    <a:pt x="2" y="0"/>
                  </a:cubicBezTo>
                  <a:cubicBezTo>
                    <a:pt x="4" y="0"/>
                    <a:pt x="4" y="0"/>
                    <a:pt x="4" y="0"/>
                  </a:cubicBezTo>
                  <a:cubicBezTo>
                    <a:pt x="5" y="0"/>
                    <a:pt x="5" y="0"/>
                    <a:pt x="5" y="1"/>
                  </a:cubicBezTo>
                  <a:cubicBezTo>
                    <a:pt x="5" y="2"/>
                    <a:pt x="5" y="2"/>
                    <a:pt x="5" y="2"/>
                  </a:cubicBezTo>
                  <a:cubicBezTo>
                    <a:pt x="5" y="3"/>
                    <a:pt x="5" y="3"/>
                    <a:pt x="4" y="3"/>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3" name="Freeform 4071"/>
            <p:cNvSpPr/>
            <p:nvPr/>
          </p:nvSpPr>
          <p:spPr bwMode="auto">
            <a:xfrm>
              <a:off x="3870326" y="4619625"/>
              <a:ext cx="44450" cy="25400"/>
            </a:xfrm>
            <a:custGeom>
              <a:avLst/>
              <a:gdLst>
                <a:gd name="T0" fmla="*/ 4 w 5"/>
                <a:gd name="T1" fmla="*/ 3 h 3"/>
                <a:gd name="T2" fmla="*/ 1 w 5"/>
                <a:gd name="T3" fmla="*/ 3 h 3"/>
                <a:gd name="T4" fmla="*/ 0 w 5"/>
                <a:gd name="T5" fmla="*/ 2 h 3"/>
                <a:gd name="T6" fmla="*/ 0 w 5"/>
                <a:gd name="T7" fmla="*/ 1 h 3"/>
                <a:gd name="T8" fmla="*/ 1 w 5"/>
                <a:gd name="T9" fmla="*/ 0 h 3"/>
                <a:gd name="T10" fmla="*/ 4 w 5"/>
                <a:gd name="T11" fmla="*/ 0 h 3"/>
                <a:gd name="T12" fmla="*/ 5 w 5"/>
                <a:gd name="T13" fmla="*/ 1 h 3"/>
                <a:gd name="T14" fmla="*/ 5 w 5"/>
                <a:gd name="T15" fmla="*/ 2 h 3"/>
                <a:gd name="T16" fmla="*/ 4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4" y="3"/>
                  </a:moveTo>
                  <a:cubicBezTo>
                    <a:pt x="1" y="3"/>
                    <a:pt x="1" y="3"/>
                    <a:pt x="1" y="3"/>
                  </a:cubicBezTo>
                  <a:cubicBezTo>
                    <a:pt x="1" y="3"/>
                    <a:pt x="0" y="3"/>
                    <a:pt x="0" y="2"/>
                  </a:cubicBezTo>
                  <a:cubicBezTo>
                    <a:pt x="0" y="1"/>
                    <a:pt x="0" y="1"/>
                    <a:pt x="0" y="1"/>
                  </a:cubicBezTo>
                  <a:cubicBezTo>
                    <a:pt x="0" y="0"/>
                    <a:pt x="1" y="0"/>
                    <a:pt x="1" y="0"/>
                  </a:cubicBezTo>
                  <a:cubicBezTo>
                    <a:pt x="4" y="0"/>
                    <a:pt x="4" y="0"/>
                    <a:pt x="4" y="0"/>
                  </a:cubicBezTo>
                  <a:cubicBezTo>
                    <a:pt x="5" y="0"/>
                    <a:pt x="5" y="0"/>
                    <a:pt x="5" y="1"/>
                  </a:cubicBezTo>
                  <a:cubicBezTo>
                    <a:pt x="5" y="2"/>
                    <a:pt x="5" y="2"/>
                    <a:pt x="5" y="2"/>
                  </a:cubicBezTo>
                  <a:cubicBezTo>
                    <a:pt x="5" y="3"/>
                    <a:pt x="5" y="3"/>
                    <a:pt x="4" y="3"/>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4" name="Freeform 4072"/>
            <p:cNvSpPr/>
            <p:nvPr/>
          </p:nvSpPr>
          <p:spPr bwMode="auto">
            <a:xfrm>
              <a:off x="2909888" y="4619625"/>
              <a:ext cx="79375" cy="25400"/>
            </a:xfrm>
            <a:custGeom>
              <a:avLst/>
              <a:gdLst>
                <a:gd name="T0" fmla="*/ 8 w 9"/>
                <a:gd name="T1" fmla="*/ 3 h 3"/>
                <a:gd name="T2" fmla="*/ 1 w 9"/>
                <a:gd name="T3" fmla="*/ 3 h 3"/>
                <a:gd name="T4" fmla="*/ 0 w 9"/>
                <a:gd name="T5" fmla="*/ 2 h 3"/>
                <a:gd name="T6" fmla="*/ 0 w 9"/>
                <a:gd name="T7" fmla="*/ 1 h 3"/>
                <a:gd name="T8" fmla="*/ 1 w 9"/>
                <a:gd name="T9" fmla="*/ 0 h 3"/>
                <a:gd name="T10" fmla="*/ 8 w 9"/>
                <a:gd name="T11" fmla="*/ 0 h 3"/>
                <a:gd name="T12" fmla="*/ 9 w 9"/>
                <a:gd name="T13" fmla="*/ 1 h 3"/>
                <a:gd name="T14" fmla="*/ 9 w 9"/>
                <a:gd name="T15" fmla="*/ 2 h 3"/>
                <a:gd name="T16" fmla="*/ 8 w 9"/>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
                  <a:moveTo>
                    <a:pt x="8" y="3"/>
                  </a:moveTo>
                  <a:cubicBezTo>
                    <a:pt x="1" y="3"/>
                    <a:pt x="1" y="3"/>
                    <a:pt x="1" y="3"/>
                  </a:cubicBezTo>
                  <a:cubicBezTo>
                    <a:pt x="1" y="3"/>
                    <a:pt x="0" y="3"/>
                    <a:pt x="0" y="2"/>
                  </a:cubicBezTo>
                  <a:cubicBezTo>
                    <a:pt x="0" y="1"/>
                    <a:pt x="0" y="1"/>
                    <a:pt x="0" y="1"/>
                  </a:cubicBezTo>
                  <a:cubicBezTo>
                    <a:pt x="0" y="0"/>
                    <a:pt x="1" y="0"/>
                    <a:pt x="1" y="0"/>
                  </a:cubicBezTo>
                  <a:cubicBezTo>
                    <a:pt x="8" y="0"/>
                    <a:pt x="8" y="0"/>
                    <a:pt x="8" y="0"/>
                  </a:cubicBezTo>
                  <a:cubicBezTo>
                    <a:pt x="8" y="0"/>
                    <a:pt x="9" y="0"/>
                    <a:pt x="9" y="1"/>
                  </a:cubicBezTo>
                  <a:cubicBezTo>
                    <a:pt x="9" y="2"/>
                    <a:pt x="9" y="2"/>
                    <a:pt x="9" y="2"/>
                  </a:cubicBezTo>
                  <a:cubicBezTo>
                    <a:pt x="9" y="3"/>
                    <a:pt x="8" y="3"/>
                    <a:pt x="8" y="3"/>
                  </a:cubicBezTo>
                  <a:close/>
                </a:path>
              </a:pathLst>
            </a:custGeom>
            <a:solidFill>
              <a:srgbClr val="D9D1B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5" name="Freeform 4073"/>
            <p:cNvSpPr/>
            <p:nvPr/>
          </p:nvSpPr>
          <p:spPr bwMode="auto">
            <a:xfrm>
              <a:off x="2909888" y="4619625"/>
              <a:ext cx="79375" cy="7938"/>
            </a:xfrm>
            <a:custGeom>
              <a:avLst/>
              <a:gdLst>
                <a:gd name="T0" fmla="*/ 0 w 9"/>
                <a:gd name="T1" fmla="*/ 1 h 1"/>
                <a:gd name="T2" fmla="*/ 1 w 9"/>
                <a:gd name="T3" fmla="*/ 0 h 1"/>
                <a:gd name="T4" fmla="*/ 8 w 9"/>
                <a:gd name="T5" fmla="*/ 0 h 1"/>
                <a:gd name="T6" fmla="*/ 9 w 9"/>
                <a:gd name="T7" fmla="*/ 1 h 1"/>
                <a:gd name="T8" fmla="*/ 0 w 9"/>
                <a:gd name="T9" fmla="*/ 1 h 1"/>
              </a:gdLst>
              <a:ahLst/>
              <a:cxnLst>
                <a:cxn ang="0">
                  <a:pos x="T0" y="T1"/>
                </a:cxn>
                <a:cxn ang="0">
                  <a:pos x="T2" y="T3"/>
                </a:cxn>
                <a:cxn ang="0">
                  <a:pos x="T4" y="T5"/>
                </a:cxn>
                <a:cxn ang="0">
                  <a:pos x="T6" y="T7"/>
                </a:cxn>
                <a:cxn ang="0">
                  <a:pos x="T8" y="T9"/>
                </a:cxn>
              </a:cxnLst>
              <a:rect l="0" t="0" r="r" b="b"/>
              <a:pathLst>
                <a:path w="9" h="1">
                  <a:moveTo>
                    <a:pt x="0" y="1"/>
                  </a:moveTo>
                  <a:cubicBezTo>
                    <a:pt x="0" y="0"/>
                    <a:pt x="1" y="0"/>
                    <a:pt x="1" y="0"/>
                  </a:cubicBezTo>
                  <a:cubicBezTo>
                    <a:pt x="8" y="0"/>
                    <a:pt x="8" y="0"/>
                    <a:pt x="8" y="0"/>
                  </a:cubicBezTo>
                  <a:cubicBezTo>
                    <a:pt x="8" y="0"/>
                    <a:pt x="9" y="0"/>
                    <a:pt x="9" y="1"/>
                  </a:cubicBezTo>
                  <a:lnTo>
                    <a:pt x="0" y="1"/>
                  </a:lnTo>
                  <a:close/>
                </a:path>
              </a:pathLst>
            </a:custGeom>
            <a:solidFill>
              <a:srgbClr val="5A5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6" name="Freeform 4074"/>
            <p:cNvSpPr/>
            <p:nvPr/>
          </p:nvSpPr>
          <p:spPr bwMode="auto">
            <a:xfrm>
              <a:off x="3175001" y="5103813"/>
              <a:ext cx="273050" cy="193675"/>
            </a:xfrm>
            <a:custGeom>
              <a:avLst/>
              <a:gdLst>
                <a:gd name="T0" fmla="*/ 31 w 31"/>
                <a:gd name="T1" fmla="*/ 3 h 22"/>
                <a:gd name="T2" fmla="*/ 31 w 31"/>
                <a:gd name="T3" fmla="*/ 19 h 22"/>
                <a:gd name="T4" fmla="*/ 28 w 31"/>
                <a:gd name="T5" fmla="*/ 22 h 22"/>
                <a:gd name="T6" fmla="*/ 3 w 31"/>
                <a:gd name="T7" fmla="*/ 22 h 22"/>
                <a:gd name="T8" fmla="*/ 0 w 31"/>
                <a:gd name="T9" fmla="*/ 19 h 22"/>
                <a:gd name="T10" fmla="*/ 0 w 31"/>
                <a:gd name="T11" fmla="*/ 3 h 22"/>
                <a:gd name="T12" fmla="*/ 3 w 31"/>
                <a:gd name="T13" fmla="*/ 0 h 22"/>
                <a:gd name="T14" fmla="*/ 28 w 31"/>
                <a:gd name="T15" fmla="*/ 0 h 22"/>
                <a:gd name="T16" fmla="*/ 31 w 31"/>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2">
                  <a:moveTo>
                    <a:pt x="31" y="3"/>
                  </a:moveTo>
                  <a:cubicBezTo>
                    <a:pt x="31" y="19"/>
                    <a:pt x="31" y="19"/>
                    <a:pt x="31" y="19"/>
                  </a:cubicBezTo>
                  <a:cubicBezTo>
                    <a:pt x="31" y="21"/>
                    <a:pt x="30" y="22"/>
                    <a:pt x="28" y="22"/>
                  </a:cubicBezTo>
                  <a:cubicBezTo>
                    <a:pt x="3" y="22"/>
                    <a:pt x="3" y="22"/>
                    <a:pt x="3" y="22"/>
                  </a:cubicBezTo>
                  <a:cubicBezTo>
                    <a:pt x="1" y="22"/>
                    <a:pt x="0" y="21"/>
                    <a:pt x="0" y="19"/>
                  </a:cubicBezTo>
                  <a:cubicBezTo>
                    <a:pt x="0" y="3"/>
                    <a:pt x="0" y="3"/>
                    <a:pt x="0" y="3"/>
                  </a:cubicBezTo>
                  <a:cubicBezTo>
                    <a:pt x="0" y="1"/>
                    <a:pt x="1" y="0"/>
                    <a:pt x="3" y="0"/>
                  </a:cubicBezTo>
                  <a:cubicBezTo>
                    <a:pt x="28" y="0"/>
                    <a:pt x="28" y="0"/>
                    <a:pt x="28" y="0"/>
                  </a:cubicBezTo>
                  <a:cubicBezTo>
                    <a:pt x="30" y="0"/>
                    <a:pt x="31" y="1"/>
                    <a:pt x="31" y="3"/>
                  </a:cubicBezTo>
                  <a:close/>
                </a:path>
              </a:pathLst>
            </a:custGeom>
            <a:solidFill>
              <a:srgbClr val="CDC19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7" name="Freeform 4075"/>
            <p:cNvSpPr/>
            <p:nvPr/>
          </p:nvSpPr>
          <p:spPr bwMode="auto">
            <a:xfrm>
              <a:off x="3175001" y="5253038"/>
              <a:ext cx="141288" cy="44450"/>
            </a:xfrm>
            <a:custGeom>
              <a:avLst/>
              <a:gdLst>
                <a:gd name="T0" fmla="*/ 0 w 16"/>
                <a:gd name="T1" fmla="*/ 0 h 5"/>
                <a:gd name="T2" fmla="*/ 0 w 16"/>
                <a:gd name="T3" fmla="*/ 2 h 5"/>
                <a:gd name="T4" fmla="*/ 3 w 16"/>
                <a:gd name="T5" fmla="*/ 5 h 5"/>
                <a:gd name="T6" fmla="*/ 16 w 16"/>
                <a:gd name="T7" fmla="*/ 5 h 5"/>
                <a:gd name="T8" fmla="*/ 16 w 16"/>
                <a:gd name="T9" fmla="*/ 0 h 5"/>
                <a:gd name="T10" fmla="*/ 0 w 16"/>
                <a:gd name="T11" fmla="*/ 0 h 5"/>
              </a:gdLst>
              <a:ahLst/>
              <a:cxnLst>
                <a:cxn ang="0">
                  <a:pos x="T0" y="T1"/>
                </a:cxn>
                <a:cxn ang="0">
                  <a:pos x="T2" y="T3"/>
                </a:cxn>
                <a:cxn ang="0">
                  <a:pos x="T4" y="T5"/>
                </a:cxn>
                <a:cxn ang="0">
                  <a:pos x="T6" y="T7"/>
                </a:cxn>
                <a:cxn ang="0">
                  <a:pos x="T8" y="T9"/>
                </a:cxn>
                <a:cxn ang="0">
                  <a:pos x="T10" y="T11"/>
                </a:cxn>
              </a:cxnLst>
              <a:rect l="0" t="0" r="r" b="b"/>
              <a:pathLst>
                <a:path w="16" h="5">
                  <a:moveTo>
                    <a:pt x="0" y="0"/>
                  </a:moveTo>
                  <a:cubicBezTo>
                    <a:pt x="0" y="2"/>
                    <a:pt x="0" y="2"/>
                    <a:pt x="0" y="2"/>
                  </a:cubicBezTo>
                  <a:cubicBezTo>
                    <a:pt x="0" y="4"/>
                    <a:pt x="1" y="5"/>
                    <a:pt x="3" y="5"/>
                  </a:cubicBezTo>
                  <a:cubicBezTo>
                    <a:pt x="16" y="5"/>
                    <a:pt x="16" y="5"/>
                    <a:pt x="16" y="5"/>
                  </a:cubicBezTo>
                  <a:cubicBezTo>
                    <a:pt x="16" y="0"/>
                    <a:pt x="16" y="0"/>
                    <a:pt x="16" y="0"/>
                  </a:cubicBezTo>
                  <a:lnTo>
                    <a:pt x="0" y="0"/>
                  </a:lnTo>
                  <a:close/>
                </a:path>
              </a:pathLst>
            </a:custGeom>
            <a:solidFill>
              <a:srgbClr val="6059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8" name="Freeform 4076"/>
            <p:cNvSpPr/>
            <p:nvPr/>
          </p:nvSpPr>
          <p:spPr bwMode="auto">
            <a:xfrm>
              <a:off x="3316288" y="5253038"/>
              <a:ext cx="131763" cy="44450"/>
            </a:xfrm>
            <a:custGeom>
              <a:avLst/>
              <a:gdLst>
                <a:gd name="T0" fmla="*/ 0 w 15"/>
                <a:gd name="T1" fmla="*/ 0 h 5"/>
                <a:gd name="T2" fmla="*/ 0 w 15"/>
                <a:gd name="T3" fmla="*/ 5 h 5"/>
                <a:gd name="T4" fmla="*/ 12 w 15"/>
                <a:gd name="T5" fmla="*/ 5 h 5"/>
                <a:gd name="T6" fmla="*/ 15 w 15"/>
                <a:gd name="T7" fmla="*/ 2 h 5"/>
                <a:gd name="T8" fmla="*/ 15 w 15"/>
                <a:gd name="T9" fmla="*/ 0 h 5"/>
                <a:gd name="T10" fmla="*/ 0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0" y="0"/>
                  </a:moveTo>
                  <a:cubicBezTo>
                    <a:pt x="0" y="5"/>
                    <a:pt x="0" y="5"/>
                    <a:pt x="0" y="5"/>
                  </a:cubicBezTo>
                  <a:cubicBezTo>
                    <a:pt x="12" y="5"/>
                    <a:pt x="12" y="5"/>
                    <a:pt x="12" y="5"/>
                  </a:cubicBezTo>
                  <a:cubicBezTo>
                    <a:pt x="14" y="5"/>
                    <a:pt x="15" y="4"/>
                    <a:pt x="15" y="2"/>
                  </a:cubicBezTo>
                  <a:cubicBezTo>
                    <a:pt x="15" y="0"/>
                    <a:pt x="15" y="0"/>
                    <a:pt x="15" y="0"/>
                  </a:cubicBezTo>
                  <a:lnTo>
                    <a:pt x="0" y="0"/>
                  </a:lnTo>
                  <a:close/>
                </a:path>
              </a:pathLst>
            </a:custGeom>
            <a:solidFill>
              <a:srgbClr val="90856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79" name="Freeform 4077"/>
            <p:cNvSpPr/>
            <p:nvPr/>
          </p:nvSpPr>
          <p:spPr bwMode="auto">
            <a:xfrm>
              <a:off x="2857501" y="4979988"/>
              <a:ext cx="9525" cy="71438"/>
            </a:xfrm>
            <a:custGeom>
              <a:avLst/>
              <a:gdLst>
                <a:gd name="T0" fmla="*/ 0 w 1"/>
                <a:gd name="T1" fmla="*/ 8 h 8"/>
                <a:gd name="T2" fmla="*/ 0 w 1"/>
                <a:gd name="T3" fmla="*/ 8 h 8"/>
                <a:gd name="T4" fmla="*/ 1 w 1"/>
                <a:gd name="T5" fmla="*/ 7 h 8"/>
                <a:gd name="T6" fmla="*/ 1 w 1"/>
                <a:gd name="T7" fmla="*/ 1 h 8"/>
                <a:gd name="T8" fmla="*/ 0 w 1"/>
                <a:gd name="T9" fmla="*/ 0 h 8"/>
                <a:gd name="T10" fmla="*/ 0 w 1"/>
                <a:gd name="T11" fmla="*/ 0 h 8"/>
                <a:gd name="T12" fmla="*/ 0 w 1"/>
                <a:gd name="T13" fmla="*/ 1 h 8"/>
                <a:gd name="T14" fmla="*/ 0 w 1"/>
                <a:gd name="T15" fmla="*/ 7 h 8"/>
                <a:gd name="T16" fmla="*/ 0 w 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8">
                  <a:moveTo>
                    <a:pt x="0" y="8"/>
                  </a:moveTo>
                  <a:cubicBezTo>
                    <a:pt x="0" y="8"/>
                    <a:pt x="0" y="8"/>
                    <a:pt x="0" y="8"/>
                  </a:cubicBezTo>
                  <a:cubicBezTo>
                    <a:pt x="1" y="8"/>
                    <a:pt x="1" y="7"/>
                    <a:pt x="1" y="7"/>
                  </a:cubicBezTo>
                  <a:cubicBezTo>
                    <a:pt x="1" y="1"/>
                    <a:pt x="1" y="1"/>
                    <a:pt x="1" y="1"/>
                  </a:cubicBezTo>
                  <a:cubicBezTo>
                    <a:pt x="1" y="1"/>
                    <a:pt x="1" y="0"/>
                    <a:pt x="0" y="0"/>
                  </a:cubicBezTo>
                  <a:cubicBezTo>
                    <a:pt x="0" y="0"/>
                    <a:pt x="0" y="0"/>
                    <a:pt x="0" y="0"/>
                  </a:cubicBezTo>
                  <a:cubicBezTo>
                    <a:pt x="0" y="0"/>
                    <a:pt x="0" y="1"/>
                    <a:pt x="0" y="1"/>
                  </a:cubicBezTo>
                  <a:cubicBezTo>
                    <a:pt x="0" y="7"/>
                    <a:pt x="0" y="7"/>
                    <a:pt x="0" y="7"/>
                  </a:cubicBezTo>
                  <a:cubicBezTo>
                    <a:pt x="0" y="7"/>
                    <a:pt x="0" y="8"/>
                    <a:pt x="0" y="8"/>
                  </a:cubicBezTo>
                  <a:close/>
                </a:path>
              </a:pathLst>
            </a:custGeom>
            <a:solidFill>
              <a:srgbClr val="D1D1C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0" name="Freeform 4078"/>
            <p:cNvSpPr/>
            <p:nvPr/>
          </p:nvSpPr>
          <p:spPr bwMode="auto">
            <a:xfrm>
              <a:off x="3949701" y="4979988"/>
              <a:ext cx="0" cy="71438"/>
            </a:xfrm>
            <a:custGeom>
              <a:avLst/>
              <a:gdLst>
                <a:gd name="T0" fmla="*/ 8 h 8"/>
                <a:gd name="T1" fmla="*/ 8 h 8"/>
                <a:gd name="T2" fmla="*/ 7 h 8"/>
                <a:gd name="T3" fmla="*/ 1 h 8"/>
                <a:gd name="T4" fmla="*/ 0 h 8"/>
                <a:gd name="T5" fmla="*/ 0 h 8"/>
                <a:gd name="T6" fmla="*/ 1 h 8"/>
                <a:gd name="T7" fmla="*/ 7 h 8"/>
                <a:gd name="T8" fmla="*/ 8 h 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8">
                  <a:moveTo>
                    <a:pt x="0" y="8"/>
                  </a:moveTo>
                  <a:cubicBezTo>
                    <a:pt x="0" y="8"/>
                    <a:pt x="0" y="8"/>
                    <a:pt x="0" y="8"/>
                  </a:cubicBezTo>
                  <a:cubicBezTo>
                    <a:pt x="0" y="8"/>
                    <a:pt x="0" y="7"/>
                    <a:pt x="0" y="7"/>
                  </a:cubicBezTo>
                  <a:cubicBezTo>
                    <a:pt x="0" y="1"/>
                    <a:pt x="0" y="1"/>
                    <a:pt x="0" y="1"/>
                  </a:cubicBezTo>
                  <a:cubicBezTo>
                    <a:pt x="0" y="1"/>
                    <a:pt x="0" y="0"/>
                    <a:pt x="0" y="0"/>
                  </a:cubicBezTo>
                  <a:cubicBezTo>
                    <a:pt x="0" y="0"/>
                    <a:pt x="0" y="0"/>
                    <a:pt x="0" y="0"/>
                  </a:cubicBezTo>
                  <a:cubicBezTo>
                    <a:pt x="0" y="0"/>
                    <a:pt x="0" y="1"/>
                    <a:pt x="0" y="1"/>
                  </a:cubicBezTo>
                  <a:cubicBezTo>
                    <a:pt x="0" y="7"/>
                    <a:pt x="0" y="7"/>
                    <a:pt x="0" y="7"/>
                  </a:cubicBezTo>
                  <a:cubicBezTo>
                    <a:pt x="0" y="7"/>
                    <a:pt x="0" y="8"/>
                    <a:pt x="0" y="8"/>
                  </a:cubicBezTo>
                  <a:close/>
                </a:path>
              </a:pathLst>
            </a:custGeom>
            <a:solidFill>
              <a:srgbClr val="D1D1C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1" name="Freeform 4079"/>
            <p:cNvSpPr/>
            <p:nvPr/>
          </p:nvSpPr>
          <p:spPr bwMode="auto">
            <a:xfrm>
              <a:off x="2946401" y="4478338"/>
              <a:ext cx="52388" cy="25400"/>
            </a:xfrm>
            <a:custGeom>
              <a:avLst/>
              <a:gdLst>
                <a:gd name="T0" fmla="*/ 6 w 6"/>
                <a:gd name="T1" fmla="*/ 3 h 3"/>
                <a:gd name="T2" fmla="*/ 1 w 6"/>
                <a:gd name="T3" fmla="*/ 3 h 3"/>
                <a:gd name="T4" fmla="*/ 0 w 6"/>
                <a:gd name="T5" fmla="*/ 2 h 3"/>
                <a:gd name="T6" fmla="*/ 0 w 6"/>
                <a:gd name="T7" fmla="*/ 0 h 3"/>
                <a:gd name="T8" fmla="*/ 1 w 6"/>
                <a:gd name="T9" fmla="*/ 0 h 3"/>
                <a:gd name="T10" fmla="*/ 6 w 6"/>
                <a:gd name="T11" fmla="*/ 0 h 3"/>
                <a:gd name="T12" fmla="*/ 6 w 6"/>
                <a:gd name="T13" fmla="*/ 0 h 3"/>
                <a:gd name="T14" fmla="*/ 6 w 6"/>
                <a:gd name="T15" fmla="*/ 2 h 3"/>
                <a:gd name="T16" fmla="*/ 6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cubicBezTo>
                    <a:pt x="1" y="3"/>
                    <a:pt x="1" y="3"/>
                    <a:pt x="1" y="3"/>
                  </a:cubicBezTo>
                  <a:cubicBezTo>
                    <a:pt x="0" y="3"/>
                    <a:pt x="0" y="3"/>
                    <a:pt x="0" y="2"/>
                  </a:cubicBezTo>
                  <a:cubicBezTo>
                    <a:pt x="0" y="0"/>
                    <a:pt x="0" y="0"/>
                    <a:pt x="0" y="0"/>
                  </a:cubicBezTo>
                  <a:cubicBezTo>
                    <a:pt x="0" y="0"/>
                    <a:pt x="0" y="0"/>
                    <a:pt x="1" y="0"/>
                  </a:cubicBezTo>
                  <a:cubicBezTo>
                    <a:pt x="6" y="0"/>
                    <a:pt x="6" y="0"/>
                    <a:pt x="6" y="0"/>
                  </a:cubicBezTo>
                  <a:cubicBezTo>
                    <a:pt x="6" y="0"/>
                    <a:pt x="6" y="0"/>
                    <a:pt x="6" y="0"/>
                  </a:cubicBezTo>
                  <a:cubicBezTo>
                    <a:pt x="6" y="2"/>
                    <a:pt x="6" y="2"/>
                    <a:pt x="6" y="2"/>
                  </a:cubicBezTo>
                  <a:cubicBezTo>
                    <a:pt x="6" y="3"/>
                    <a:pt x="6" y="3"/>
                    <a:pt x="6" y="3"/>
                  </a:cubicBezTo>
                  <a:close/>
                </a:path>
              </a:pathLst>
            </a:custGeom>
            <a:solidFill>
              <a:srgbClr val="A3A3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2" name="Freeform 4080"/>
            <p:cNvSpPr/>
            <p:nvPr/>
          </p:nvSpPr>
          <p:spPr bwMode="auto">
            <a:xfrm>
              <a:off x="3800476" y="4478338"/>
              <a:ext cx="61913" cy="25400"/>
            </a:xfrm>
            <a:custGeom>
              <a:avLst/>
              <a:gdLst>
                <a:gd name="T0" fmla="*/ 6 w 7"/>
                <a:gd name="T1" fmla="*/ 3 h 3"/>
                <a:gd name="T2" fmla="*/ 1 w 7"/>
                <a:gd name="T3" fmla="*/ 3 h 3"/>
                <a:gd name="T4" fmla="*/ 0 w 7"/>
                <a:gd name="T5" fmla="*/ 2 h 3"/>
                <a:gd name="T6" fmla="*/ 0 w 7"/>
                <a:gd name="T7" fmla="*/ 0 h 3"/>
                <a:gd name="T8" fmla="*/ 1 w 7"/>
                <a:gd name="T9" fmla="*/ 0 h 3"/>
                <a:gd name="T10" fmla="*/ 6 w 7"/>
                <a:gd name="T11" fmla="*/ 0 h 3"/>
                <a:gd name="T12" fmla="*/ 7 w 7"/>
                <a:gd name="T13" fmla="*/ 0 h 3"/>
                <a:gd name="T14" fmla="*/ 7 w 7"/>
                <a:gd name="T15" fmla="*/ 2 h 3"/>
                <a:gd name="T16" fmla="*/ 6 w 7"/>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6" y="3"/>
                  </a:moveTo>
                  <a:cubicBezTo>
                    <a:pt x="1" y="3"/>
                    <a:pt x="1" y="3"/>
                    <a:pt x="1" y="3"/>
                  </a:cubicBezTo>
                  <a:cubicBezTo>
                    <a:pt x="1" y="3"/>
                    <a:pt x="0" y="3"/>
                    <a:pt x="0" y="2"/>
                  </a:cubicBezTo>
                  <a:cubicBezTo>
                    <a:pt x="0" y="0"/>
                    <a:pt x="0" y="0"/>
                    <a:pt x="0" y="0"/>
                  </a:cubicBezTo>
                  <a:cubicBezTo>
                    <a:pt x="0" y="0"/>
                    <a:pt x="1" y="0"/>
                    <a:pt x="1" y="0"/>
                  </a:cubicBezTo>
                  <a:cubicBezTo>
                    <a:pt x="6" y="0"/>
                    <a:pt x="6" y="0"/>
                    <a:pt x="6" y="0"/>
                  </a:cubicBezTo>
                  <a:cubicBezTo>
                    <a:pt x="6" y="0"/>
                    <a:pt x="7" y="0"/>
                    <a:pt x="7" y="0"/>
                  </a:cubicBezTo>
                  <a:cubicBezTo>
                    <a:pt x="7" y="2"/>
                    <a:pt x="7" y="2"/>
                    <a:pt x="7" y="2"/>
                  </a:cubicBezTo>
                  <a:cubicBezTo>
                    <a:pt x="7" y="3"/>
                    <a:pt x="6" y="3"/>
                    <a:pt x="6" y="3"/>
                  </a:cubicBezTo>
                  <a:close/>
                </a:path>
              </a:pathLst>
            </a:custGeom>
            <a:solidFill>
              <a:srgbClr val="A3A3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3" name="Freeform 4081"/>
            <p:cNvSpPr/>
            <p:nvPr/>
          </p:nvSpPr>
          <p:spPr bwMode="auto">
            <a:xfrm>
              <a:off x="2752726" y="4302125"/>
              <a:ext cx="1127125" cy="184150"/>
            </a:xfrm>
            <a:custGeom>
              <a:avLst/>
              <a:gdLst>
                <a:gd name="T0" fmla="*/ 15 w 128"/>
                <a:gd name="T1" fmla="*/ 18 h 21"/>
                <a:gd name="T2" fmla="*/ 6 w 128"/>
                <a:gd name="T3" fmla="*/ 3 h 21"/>
                <a:gd name="T4" fmla="*/ 117 w 128"/>
                <a:gd name="T5" fmla="*/ 3 h 21"/>
                <a:gd name="T6" fmla="*/ 114 w 128"/>
                <a:gd name="T7" fmla="*/ 0 h 21"/>
                <a:gd name="T8" fmla="*/ 4 w 128"/>
                <a:gd name="T9" fmla="*/ 0 h 21"/>
                <a:gd name="T10" fmla="*/ 0 w 128"/>
                <a:gd name="T11" fmla="*/ 1 h 21"/>
                <a:gd name="T12" fmla="*/ 9 w 128"/>
                <a:gd name="T13" fmla="*/ 19 h 21"/>
                <a:gd name="T14" fmla="*/ 15 w 128"/>
                <a:gd name="T15" fmla="*/ 21 h 21"/>
                <a:gd name="T16" fmla="*/ 128 w 128"/>
                <a:gd name="T17" fmla="*/ 21 h 21"/>
                <a:gd name="T18" fmla="*/ 127 w 128"/>
                <a:gd name="T19" fmla="*/ 18 h 21"/>
                <a:gd name="T20" fmla="*/ 15 w 128"/>
                <a:gd name="T2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21">
                  <a:moveTo>
                    <a:pt x="15" y="18"/>
                  </a:moveTo>
                  <a:cubicBezTo>
                    <a:pt x="6" y="3"/>
                    <a:pt x="6" y="3"/>
                    <a:pt x="6" y="3"/>
                  </a:cubicBezTo>
                  <a:cubicBezTo>
                    <a:pt x="117" y="3"/>
                    <a:pt x="117" y="3"/>
                    <a:pt x="117" y="3"/>
                  </a:cubicBezTo>
                  <a:cubicBezTo>
                    <a:pt x="116" y="2"/>
                    <a:pt x="115" y="1"/>
                    <a:pt x="114" y="0"/>
                  </a:cubicBezTo>
                  <a:cubicBezTo>
                    <a:pt x="4" y="0"/>
                    <a:pt x="4" y="0"/>
                    <a:pt x="4" y="0"/>
                  </a:cubicBezTo>
                  <a:cubicBezTo>
                    <a:pt x="2" y="0"/>
                    <a:pt x="0" y="0"/>
                    <a:pt x="0" y="1"/>
                  </a:cubicBezTo>
                  <a:cubicBezTo>
                    <a:pt x="9" y="19"/>
                    <a:pt x="9" y="19"/>
                    <a:pt x="9" y="19"/>
                  </a:cubicBezTo>
                  <a:cubicBezTo>
                    <a:pt x="10" y="20"/>
                    <a:pt x="12" y="21"/>
                    <a:pt x="15" y="21"/>
                  </a:cubicBezTo>
                  <a:cubicBezTo>
                    <a:pt x="128" y="21"/>
                    <a:pt x="128" y="21"/>
                    <a:pt x="128" y="21"/>
                  </a:cubicBezTo>
                  <a:cubicBezTo>
                    <a:pt x="128" y="20"/>
                    <a:pt x="127" y="19"/>
                    <a:pt x="127" y="18"/>
                  </a:cubicBezTo>
                  <a:lnTo>
                    <a:pt x="15" y="18"/>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4" name="Freeform 4082"/>
            <p:cNvSpPr/>
            <p:nvPr/>
          </p:nvSpPr>
          <p:spPr bwMode="auto">
            <a:xfrm>
              <a:off x="3756026" y="4302125"/>
              <a:ext cx="300038" cy="184150"/>
            </a:xfrm>
            <a:custGeom>
              <a:avLst/>
              <a:gdLst>
                <a:gd name="T0" fmla="*/ 30 w 34"/>
                <a:gd name="T1" fmla="*/ 0 h 21"/>
                <a:gd name="T2" fmla="*/ 0 w 34"/>
                <a:gd name="T3" fmla="*/ 0 h 21"/>
                <a:gd name="T4" fmla="*/ 3 w 34"/>
                <a:gd name="T5" fmla="*/ 3 h 21"/>
                <a:gd name="T6" fmla="*/ 28 w 34"/>
                <a:gd name="T7" fmla="*/ 3 h 21"/>
                <a:gd name="T8" fmla="*/ 19 w 34"/>
                <a:gd name="T9" fmla="*/ 18 h 21"/>
                <a:gd name="T10" fmla="*/ 13 w 34"/>
                <a:gd name="T11" fmla="*/ 18 h 21"/>
                <a:gd name="T12" fmla="*/ 14 w 34"/>
                <a:gd name="T13" fmla="*/ 21 h 21"/>
                <a:gd name="T14" fmla="*/ 19 w 34"/>
                <a:gd name="T15" fmla="*/ 21 h 21"/>
                <a:gd name="T16" fmla="*/ 25 w 34"/>
                <a:gd name="T17" fmla="*/ 19 h 21"/>
                <a:gd name="T18" fmla="*/ 34 w 34"/>
                <a:gd name="T19" fmla="*/ 1 h 21"/>
                <a:gd name="T20" fmla="*/ 30 w 3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1">
                  <a:moveTo>
                    <a:pt x="30" y="0"/>
                  </a:moveTo>
                  <a:cubicBezTo>
                    <a:pt x="0" y="0"/>
                    <a:pt x="0" y="0"/>
                    <a:pt x="0" y="0"/>
                  </a:cubicBezTo>
                  <a:cubicBezTo>
                    <a:pt x="1" y="1"/>
                    <a:pt x="2" y="2"/>
                    <a:pt x="3" y="3"/>
                  </a:cubicBezTo>
                  <a:cubicBezTo>
                    <a:pt x="28" y="3"/>
                    <a:pt x="28" y="3"/>
                    <a:pt x="28" y="3"/>
                  </a:cubicBezTo>
                  <a:cubicBezTo>
                    <a:pt x="19" y="18"/>
                    <a:pt x="19" y="18"/>
                    <a:pt x="19" y="18"/>
                  </a:cubicBezTo>
                  <a:cubicBezTo>
                    <a:pt x="13" y="18"/>
                    <a:pt x="13" y="18"/>
                    <a:pt x="13" y="18"/>
                  </a:cubicBezTo>
                  <a:cubicBezTo>
                    <a:pt x="13" y="19"/>
                    <a:pt x="14" y="20"/>
                    <a:pt x="14" y="21"/>
                  </a:cubicBezTo>
                  <a:cubicBezTo>
                    <a:pt x="19" y="21"/>
                    <a:pt x="19" y="21"/>
                    <a:pt x="19" y="21"/>
                  </a:cubicBezTo>
                  <a:cubicBezTo>
                    <a:pt x="22" y="21"/>
                    <a:pt x="25" y="20"/>
                    <a:pt x="25" y="19"/>
                  </a:cubicBezTo>
                  <a:cubicBezTo>
                    <a:pt x="34" y="1"/>
                    <a:pt x="34" y="1"/>
                    <a:pt x="34" y="1"/>
                  </a:cubicBezTo>
                  <a:cubicBezTo>
                    <a:pt x="34" y="0"/>
                    <a:pt x="33" y="0"/>
                    <a:pt x="30" y="0"/>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5" name="Freeform 4083"/>
            <p:cNvSpPr/>
            <p:nvPr/>
          </p:nvSpPr>
          <p:spPr bwMode="auto">
            <a:xfrm>
              <a:off x="2805113" y="4327525"/>
              <a:ext cx="1065213" cy="133350"/>
            </a:xfrm>
            <a:custGeom>
              <a:avLst/>
              <a:gdLst>
                <a:gd name="T0" fmla="*/ 9 w 121"/>
                <a:gd name="T1" fmla="*/ 15 h 15"/>
                <a:gd name="T2" fmla="*/ 121 w 121"/>
                <a:gd name="T3" fmla="*/ 15 h 15"/>
                <a:gd name="T4" fmla="*/ 111 w 121"/>
                <a:gd name="T5" fmla="*/ 0 h 15"/>
                <a:gd name="T6" fmla="*/ 0 w 121"/>
                <a:gd name="T7" fmla="*/ 0 h 15"/>
                <a:gd name="T8" fmla="*/ 9 w 121"/>
                <a:gd name="T9" fmla="*/ 15 h 15"/>
              </a:gdLst>
              <a:ahLst/>
              <a:cxnLst>
                <a:cxn ang="0">
                  <a:pos x="T0" y="T1"/>
                </a:cxn>
                <a:cxn ang="0">
                  <a:pos x="T2" y="T3"/>
                </a:cxn>
                <a:cxn ang="0">
                  <a:pos x="T4" y="T5"/>
                </a:cxn>
                <a:cxn ang="0">
                  <a:pos x="T6" y="T7"/>
                </a:cxn>
                <a:cxn ang="0">
                  <a:pos x="T8" y="T9"/>
                </a:cxn>
              </a:cxnLst>
              <a:rect l="0" t="0" r="r" b="b"/>
              <a:pathLst>
                <a:path w="121" h="15">
                  <a:moveTo>
                    <a:pt x="9" y="15"/>
                  </a:moveTo>
                  <a:cubicBezTo>
                    <a:pt x="121" y="15"/>
                    <a:pt x="121" y="15"/>
                    <a:pt x="121" y="15"/>
                  </a:cubicBezTo>
                  <a:cubicBezTo>
                    <a:pt x="119" y="10"/>
                    <a:pt x="115" y="4"/>
                    <a:pt x="111" y="0"/>
                  </a:cubicBezTo>
                  <a:cubicBezTo>
                    <a:pt x="0" y="0"/>
                    <a:pt x="0" y="0"/>
                    <a:pt x="0" y="0"/>
                  </a:cubicBezTo>
                  <a:lnTo>
                    <a:pt x="9" y="15"/>
                  </a:lnTo>
                  <a:close/>
                </a:path>
              </a:pathLst>
            </a:custGeom>
            <a:solidFill>
              <a:srgbClr val="07889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6" name="Freeform 4084"/>
            <p:cNvSpPr/>
            <p:nvPr/>
          </p:nvSpPr>
          <p:spPr bwMode="auto">
            <a:xfrm>
              <a:off x="3783013" y="4327525"/>
              <a:ext cx="220663" cy="133350"/>
            </a:xfrm>
            <a:custGeom>
              <a:avLst/>
              <a:gdLst>
                <a:gd name="T0" fmla="*/ 16 w 25"/>
                <a:gd name="T1" fmla="*/ 15 h 15"/>
                <a:gd name="T2" fmla="*/ 25 w 25"/>
                <a:gd name="T3" fmla="*/ 0 h 15"/>
                <a:gd name="T4" fmla="*/ 0 w 25"/>
                <a:gd name="T5" fmla="*/ 0 h 15"/>
                <a:gd name="T6" fmla="*/ 10 w 25"/>
                <a:gd name="T7" fmla="*/ 15 h 15"/>
                <a:gd name="T8" fmla="*/ 16 w 25"/>
                <a:gd name="T9" fmla="*/ 15 h 15"/>
              </a:gdLst>
              <a:ahLst/>
              <a:cxnLst>
                <a:cxn ang="0">
                  <a:pos x="T0" y="T1"/>
                </a:cxn>
                <a:cxn ang="0">
                  <a:pos x="T2" y="T3"/>
                </a:cxn>
                <a:cxn ang="0">
                  <a:pos x="T4" y="T5"/>
                </a:cxn>
                <a:cxn ang="0">
                  <a:pos x="T6" y="T7"/>
                </a:cxn>
                <a:cxn ang="0">
                  <a:pos x="T8" y="T9"/>
                </a:cxn>
              </a:cxnLst>
              <a:rect l="0" t="0" r="r" b="b"/>
              <a:pathLst>
                <a:path w="25" h="15">
                  <a:moveTo>
                    <a:pt x="16" y="15"/>
                  </a:moveTo>
                  <a:cubicBezTo>
                    <a:pt x="25" y="0"/>
                    <a:pt x="25" y="0"/>
                    <a:pt x="25" y="0"/>
                  </a:cubicBezTo>
                  <a:cubicBezTo>
                    <a:pt x="0" y="0"/>
                    <a:pt x="0" y="0"/>
                    <a:pt x="0" y="0"/>
                  </a:cubicBezTo>
                  <a:cubicBezTo>
                    <a:pt x="4" y="4"/>
                    <a:pt x="8" y="10"/>
                    <a:pt x="10" y="15"/>
                  </a:cubicBezTo>
                  <a:lnTo>
                    <a:pt x="16" y="15"/>
                  </a:lnTo>
                  <a:close/>
                </a:path>
              </a:pathLst>
            </a:custGeom>
            <a:solidFill>
              <a:srgbClr val="05667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7" name="Freeform 4085"/>
            <p:cNvSpPr/>
            <p:nvPr/>
          </p:nvSpPr>
          <p:spPr bwMode="auto">
            <a:xfrm>
              <a:off x="2805113" y="4327525"/>
              <a:ext cx="1198563" cy="133350"/>
            </a:xfrm>
            <a:custGeom>
              <a:avLst/>
              <a:gdLst>
                <a:gd name="T0" fmla="*/ 705 w 755"/>
                <a:gd name="T1" fmla="*/ 84 h 84"/>
                <a:gd name="T2" fmla="*/ 50 w 755"/>
                <a:gd name="T3" fmla="*/ 84 h 84"/>
                <a:gd name="T4" fmla="*/ 0 w 755"/>
                <a:gd name="T5" fmla="*/ 0 h 84"/>
                <a:gd name="T6" fmla="*/ 755 w 755"/>
                <a:gd name="T7" fmla="*/ 0 h 84"/>
                <a:gd name="T8" fmla="*/ 705 w 755"/>
                <a:gd name="T9" fmla="*/ 84 h 84"/>
              </a:gdLst>
              <a:ahLst/>
              <a:cxnLst>
                <a:cxn ang="0">
                  <a:pos x="T0" y="T1"/>
                </a:cxn>
                <a:cxn ang="0">
                  <a:pos x="T2" y="T3"/>
                </a:cxn>
                <a:cxn ang="0">
                  <a:pos x="T4" y="T5"/>
                </a:cxn>
                <a:cxn ang="0">
                  <a:pos x="T6" y="T7"/>
                </a:cxn>
                <a:cxn ang="0">
                  <a:pos x="T8" y="T9"/>
                </a:cxn>
              </a:cxnLst>
              <a:rect l="0" t="0" r="r" b="b"/>
              <a:pathLst>
                <a:path w="755" h="84">
                  <a:moveTo>
                    <a:pt x="705" y="84"/>
                  </a:moveTo>
                  <a:lnTo>
                    <a:pt x="50" y="84"/>
                  </a:lnTo>
                  <a:lnTo>
                    <a:pt x="0" y="0"/>
                  </a:lnTo>
                  <a:lnTo>
                    <a:pt x="755" y="0"/>
                  </a:lnTo>
                  <a:lnTo>
                    <a:pt x="705" y="84"/>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8" name="Freeform 4086"/>
            <p:cNvSpPr/>
            <p:nvPr/>
          </p:nvSpPr>
          <p:spPr bwMode="auto">
            <a:xfrm>
              <a:off x="3316288" y="4327525"/>
              <a:ext cx="466725" cy="133350"/>
            </a:xfrm>
            <a:custGeom>
              <a:avLst/>
              <a:gdLst>
                <a:gd name="T0" fmla="*/ 5 w 294"/>
                <a:gd name="T1" fmla="*/ 84 h 84"/>
                <a:gd name="T2" fmla="*/ 0 w 294"/>
                <a:gd name="T3" fmla="*/ 0 h 84"/>
                <a:gd name="T4" fmla="*/ 294 w 294"/>
                <a:gd name="T5" fmla="*/ 0 h 84"/>
                <a:gd name="T6" fmla="*/ 266 w 294"/>
                <a:gd name="T7" fmla="*/ 84 h 84"/>
                <a:gd name="T8" fmla="*/ 5 w 294"/>
                <a:gd name="T9" fmla="*/ 84 h 84"/>
              </a:gdLst>
              <a:ahLst/>
              <a:cxnLst>
                <a:cxn ang="0">
                  <a:pos x="T0" y="T1"/>
                </a:cxn>
                <a:cxn ang="0">
                  <a:pos x="T2" y="T3"/>
                </a:cxn>
                <a:cxn ang="0">
                  <a:pos x="T4" y="T5"/>
                </a:cxn>
                <a:cxn ang="0">
                  <a:pos x="T6" y="T7"/>
                </a:cxn>
                <a:cxn ang="0">
                  <a:pos x="T8" y="T9"/>
                </a:cxn>
              </a:cxnLst>
              <a:rect l="0" t="0" r="r" b="b"/>
              <a:pathLst>
                <a:path w="294" h="84">
                  <a:moveTo>
                    <a:pt x="5" y="84"/>
                  </a:moveTo>
                  <a:lnTo>
                    <a:pt x="0" y="0"/>
                  </a:lnTo>
                  <a:lnTo>
                    <a:pt x="294" y="0"/>
                  </a:lnTo>
                  <a:lnTo>
                    <a:pt x="266" y="84"/>
                  </a:lnTo>
                  <a:lnTo>
                    <a:pt x="5" y="8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89" name="Freeform 4087"/>
            <p:cNvSpPr>
              <a:spLocks noEditPoints="1"/>
            </p:cNvSpPr>
            <p:nvPr/>
          </p:nvSpPr>
          <p:spPr bwMode="auto">
            <a:xfrm>
              <a:off x="3324226" y="4337050"/>
              <a:ext cx="441325" cy="123825"/>
            </a:xfrm>
            <a:custGeom>
              <a:avLst/>
              <a:gdLst>
                <a:gd name="T0" fmla="*/ 250 w 278"/>
                <a:gd name="T1" fmla="*/ 78 h 78"/>
                <a:gd name="T2" fmla="*/ 6 w 278"/>
                <a:gd name="T3" fmla="*/ 78 h 78"/>
                <a:gd name="T4" fmla="*/ 0 w 278"/>
                <a:gd name="T5" fmla="*/ 0 h 78"/>
                <a:gd name="T6" fmla="*/ 278 w 278"/>
                <a:gd name="T7" fmla="*/ 0 h 78"/>
                <a:gd name="T8" fmla="*/ 250 w 278"/>
                <a:gd name="T9" fmla="*/ 78 h 78"/>
                <a:gd name="T10" fmla="*/ 11 w 278"/>
                <a:gd name="T11" fmla="*/ 78 h 78"/>
                <a:gd name="T12" fmla="*/ 250 w 278"/>
                <a:gd name="T13" fmla="*/ 78 h 78"/>
                <a:gd name="T14" fmla="*/ 278 w 278"/>
                <a:gd name="T15" fmla="*/ 0 h 78"/>
                <a:gd name="T16" fmla="*/ 6 w 278"/>
                <a:gd name="T17" fmla="*/ 0 h 78"/>
                <a:gd name="T18" fmla="*/ 11 w 278"/>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78">
                  <a:moveTo>
                    <a:pt x="250" y="78"/>
                  </a:moveTo>
                  <a:lnTo>
                    <a:pt x="6" y="78"/>
                  </a:lnTo>
                  <a:lnTo>
                    <a:pt x="0" y="0"/>
                  </a:lnTo>
                  <a:lnTo>
                    <a:pt x="278" y="0"/>
                  </a:lnTo>
                  <a:lnTo>
                    <a:pt x="250" y="78"/>
                  </a:lnTo>
                  <a:close/>
                  <a:moveTo>
                    <a:pt x="11" y="78"/>
                  </a:moveTo>
                  <a:lnTo>
                    <a:pt x="250" y="78"/>
                  </a:lnTo>
                  <a:lnTo>
                    <a:pt x="278" y="0"/>
                  </a:lnTo>
                  <a:lnTo>
                    <a:pt x="6" y="0"/>
                  </a:lnTo>
                  <a:lnTo>
                    <a:pt x="11" y="78"/>
                  </a:lnTo>
                  <a:close/>
                </a:path>
              </a:pathLst>
            </a:custGeom>
            <a:solidFill>
              <a:srgbClr val="27AA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0" name="Rectangle 4088"/>
            <p:cNvSpPr>
              <a:spLocks noChangeArrowheads="1"/>
            </p:cNvSpPr>
            <p:nvPr/>
          </p:nvSpPr>
          <p:spPr bwMode="auto">
            <a:xfrm>
              <a:off x="3368676" y="4337050"/>
              <a:ext cx="106363" cy="952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1" name="Rectangle 4089"/>
            <p:cNvSpPr>
              <a:spLocks noChangeArrowheads="1"/>
            </p:cNvSpPr>
            <p:nvPr/>
          </p:nvSpPr>
          <p:spPr bwMode="auto">
            <a:xfrm>
              <a:off x="3378201" y="4354513"/>
              <a:ext cx="14922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2" name="Rectangle 4090"/>
            <p:cNvSpPr>
              <a:spLocks noChangeArrowheads="1"/>
            </p:cNvSpPr>
            <p:nvPr/>
          </p:nvSpPr>
          <p:spPr bwMode="auto">
            <a:xfrm>
              <a:off x="3351213" y="4354513"/>
              <a:ext cx="17621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3" name="Rectangle 4091"/>
            <p:cNvSpPr>
              <a:spLocks noChangeArrowheads="1"/>
            </p:cNvSpPr>
            <p:nvPr/>
          </p:nvSpPr>
          <p:spPr bwMode="auto">
            <a:xfrm>
              <a:off x="3351213" y="4364038"/>
              <a:ext cx="17621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4" name="Freeform 4092"/>
            <p:cNvSpPr/>
            <p:nvPr/>
          </p:nvSpPr>
          <p:spPr bwMode="auto">
            <a:xfrm>
              <a:off x="3351213" y="4364038"/>
              <a:ext cx="176213" cy="0"/>
            </a:xfrm>
            <a:custGeom>
              <a:avLst/>
              <a:gdLst>
                <a:gd name="T0" fmla="*/ 111 w 111"/>
                <a:gd name="T1" fmla="*/ 6 w 111"/>
                <a:gd name="T2" fmla="*/ 0 w 111"/>
                <a:gd name="T3" fmla="*/ 111 w 111"/>
                <a:gd name="T4" fmla="*/ 111 w 111"/>
              </a:gdLst>
              <a:ahLst/>
              <a:cxnLst>
                <a:cxn ang="0">
                  <a:pos x="T0" y="0"/>
                </a:cxn>
                <a:cxn ang="0">
                  <a:pos x="T1" y="0"/>
                </a:cxn>
                <a:cxn ang="0">
                  <a:pos x="T2" y="0"/>
                </a:cxn>
                <a:cxn ang="0">
                  <a:pos x="T3" y="0"/>
                </a:cxn>
                <a:cxn ang="0">
                  <a:pos x="T4" y="0"/>
                </a:cxn>
              </a:cxnLst>
              <a:rect l="0" t="0" r="r" b="b"/>
              <a:pathLst>
                <a:path w="111">
                  <a:moveTo>
                    <a:pt x="111" y="0"/>
                  </a:moveTo>
                  <a:lnTo>
                    <a:pt x="6" y="0"/>
                  </a:lnTo>
                  <a:lnTo>
                    <a:pt x="0" y="0"/>
                  </a:lnTo>
                  <a:lnTo>
                    <a:pt x="111" y="0"/>
                  </a:lnTo>
                  <a:lnTo>
                    <a:pt x="111"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5" name="Rectangle 4093"/>
            <p:cNvSpPr>
              <a:spLocks noChangeArrowheads="1"/>
            </p:cNvSpPr>
            <p:nvPr/>
          </p:nvSpPr>
          <p:spPr bwMode="auto">
            <a:xfrm>
              <a:off x="3395663" y="4371975"/>
              <a:ext cx="7938" cy="17463"/>
            </a:xfrm>
            <a:prstGeom prst="rect">
              <a:avLst/>
            </a:prstGeom>
            <a:solidFill>
              <a:srgbClr val="27AAE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6" name="Rectangle 4094"/>
            <p:cNvSpPr>
              <a:spLocks noChangeArrowheads="1"/>
            </p:cNvSpPr>
            <p:nvPr/>
          </p:nvSpPr>
          <p:spPr bwMode="auto">
            <a:xfrm>
              <a:off x="3403601" y="4371975"/>
              <a:ext cx="9525" cy="17463"/>
            </a:xfrm>
            <a:prstGeom prst="rect">
              <a:avLst/>
            </a:prstGeom>
            <a:solidFill>
              <a:srgbClr val="1C75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7" name="Rectangle 4095"/>
            <p:cNvSpPr>
              <a:spLocks noChangeArrowheads="1"/>
            </p:cNvSpPr>
            <p:nvPr/>
          </p:nvSpPr>
          <p:spPr bwMode="auto">
            <a:xfrm>
              <a:off x="3413126" y="4371975"/>
              <a:ext cx="17463" cy="17463"/>
            </a:xfrm>
            <a:prstGeom prst="rect">
              <a:avLst/>
            </a:prstGeom>
            <a:solidFill>
              <a:srgbClr val="2B399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8" name="Rectangle 4096"/>
            <p:cNvSpPr>
              <a:spLocks noChangeArrowheads="1"/>
            </p:cNvSpPr>
            <p:nvPr/>
          </p:nvSpPr>
          <p:spPr bwMode="auto">
            <a:xfrm>
              <a:off x="3430588" y="4371975"/>
              <a:ext cx="7938" cy="17463"/>
            </a:xfrm>
            <a:prstGeom prst="rect">
              <a:avLst/>
            </a:prstGeom>
            <a:solidFill>
              <a:srgbClr val="2622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099" name="Rectangle 4097"/>
            <p:cNvSpPr>
              <a:spLocks noChangeArrowheads="1"/>
            </p:cNvSpPr>
            <p:nvPr/>
          </p:nvSpPr>
          <p:spPr bwMode="auto">
            <a:xfrm>
              <a:off x="3438526" y="4381500"/>
              <a:ext cx="9525" cy="7938"/>
            </a:xfrm>
            <a:prstGeom prst="rect">
              <a:avLst/>
            </a:prstGeom>
            <a:solidFill>
              <a:srgbClr val="662D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0" name="Rectangle 4098"/>
            <p:cNvSpPr>
              <a:spLocks noChangeArrowheads="1"/>
            </p:cNvSpPr>
            <p:nvPr/>
          </p:nvSpPr>
          <p:spPr bwMode="auto">
            <a:xfrm>
              <a:off x="3448051" y="4371975"/>
              <a:ext cx="17463" cy="17463"/>
            </a:xfrm>
            <a:prstGeom prst="rect">
              <a:avLst/>
            </a:prstGeom>
            <a:solidFill>
              <a:srgbClr val="9227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1" name="Rectangle 4099"/>
            <p:cNvSpPr>
              <a:spLocks noChangeArrowheads="1"/>
            </p:cNvSpPr>
            <p:nvPr/>
          </p:nvSpPr>
          <p:spPr bwMode="auto">
            <a:xfrm>
              <a:off x="3475038" y="4371975"/>
              <a:ext cx="1588" cy="17463"/>
            </a:xfrm>
            <a:prstGeom prst="rect">
              <a:avLst/>
            </a:prstGeom>
            <a:solidFill>
              <a:srgbClr val="1C75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2" name="Rectangle 4100"/>
            <p:cNvSpPr>
              <a:spLocks noChangeArrowheads="1"/>
            </p:cNvSpPr>
            <p:nvPr/>
          </p:nvSpPr>
          <p:spPr bwMode="auto">
            <a:xfrm>
              <a:off x="3368676" y="4389438"/>
              <a:ext cx="106363" cy="1588"/>
            </a:xfrm>
            <a:prstGeom prst="rect">
              <a:avLst/>
            </a:prstGeom>
            <a:solidFill>
              <a:srgbClr val="1C75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3" name="Freeform 4101"/>
            <p:cNvSpPr/>
            <p:nvPr/>
          </p:nvSpPr>
          <p:spPr bwMode="auto">
            <a:xfrm>
              <a:off x="3571876" y="4346575"/>
              <a:ext cx="25400" cy="0"/>
            </a:xfrm>
            <a:custGeom>
              <a:avLst/>
              <a:gdLst>
                <a:gd name="T0" fmla="*/ 3 w 3"/>
                <a:gd name="T1" fmla="*/ 3 w 3"/>
                <a:gd name="T2" fmla="*/ 0 w 3"/>
                <a:gd name="T3" fmla="*/ 2 w 3"/>
                <a:gd name="T4" fmla="*/ 3 w 3"/>
              </a:gdLst>
              <a:ahLst/>
              <a:cxnLst>
                <a:cxn ang="0">
                  <a:pos x="T0" y="0"/>
                </a:cxn>
                <a:cxn ang="0">
                  <a:pos x="T1" y="0"/>
                </a:cxn>
                <a:cxn ang="0">
                  <a:pos x="T2" y="0"/>
                </a:cxn>
                <a:cxn ang="0">
                  <a:pos x="T3" y="0"/>
                </a:cxn>
                <a:cxn ang="0">
                  <a:pos x="T4" y="0"/>
                </a:cxn>
              </a:cxnLst>
              <a:rect l="0" t="0" r="r" b="b"/>
              <a:pathLst>
                <a:path w="3">
                  <a:moveTo>
                    <a:pt x="3" y="0"/>
                  </a:moveTo>
                  <a:cubicBezTo>
                    <a:pt x="3" y="0"/>
                    <a:pt x="3" y="0"/>
                    <a:pt x="3" y="0"/>
                  </a:cubicBezTo>
                  <a:cubicBezTo>
                    <a:pt x="2" y="0"/>
                    <a:pt x="1" y="0"/>
                    <a:pt x="0" y="0"/>
                  </a:cubicBezTo>
                  <a:cubicBezTo>
                    <a:pt x="2" y="0"/>
                    <a:pt x="2" y="0"/>
                    <a:pt x="2" y="0"/>
                  </a:cubicBezTo>
                  <a:cubicBezTo>
                    <a:pt x="2" y="0"/>
                    <a:pt x="3" y="0"/>
                    <a:pt x="3" y="0"/>
                  </a:cubicBezTo>
                  <a:close/>
                </a:path>
              </a:pathLst>
            </a:custGeom>
            <a:solidFill>
              <a:srgbClr val="FFE82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4" name="Freeform 4102"/>
            <p:cNvSpPr/>
            <p:nvPr/>
          </p:nvSpPr>
          <p:spPr bwMode="auto">
            <a:xfrm>
              <a:off x="3606801" y="4346575"/>
              <a:ext cx="26988" cy="7938"/>
            </a:xfrm>
            <a:custGeom>
              <a:avLst/>
              <a:gdLst>
                <a:gd name="T0" fmla="*/ 1 w 3"/>
                <a:gd name="T1" fmla="*/ 1 h 1"/>
                <a:gd name="T2" fmla="*/ 3 w 3"/>
                <a:gd name="T3" fmla="*/ 1 h 1"/>
                <a:gd name="T4" fmla="*/ 2 w 3"/>
                <a:gd name="T5" fmla="*/ 0 h 1"/>
                <a:gd name="T6" fmla="*/ 0 w 3"/>
                <a:gd name="T7" fmla="*/ 0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3" y="1"/>
                    <a:pt x="3" y="1"/>
                    <a:pt x="3" y="1"/>
                  </a:cubicBezTo>
                  <a:cubicBezTo>
                    <a:pt x="3" y="0"/>
                    <a:pt x="3" y="0"/>
                    <a:pt x="2" y="0"/>
                  </a:cubicBezTo>
                  <a:cubicBezTo>
                    <a:pt x="0" y="0"/>
                    <a:pt x="0" y="0"/>
                    <a:pt x="0" y="0"/>
                  </a:cubicBezTo>
                  <a:cubicBezTo>
                    <a:pt x="0" y="0"/>
                    <a:pt x="1" y="1"/>
                    <a:pt x="1" y="1"/>
                  </a:cubicBezTo>
                  <a:close/>
                </a:path>
              </a:pathLst>
            </a:custGeom>
            <a:solidFill>
              <a:srgbClr val="93AE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5" name="Freeform 4103"/>
            <p:cNvSpPr/>
            <p:nvPr/>
          </p:nvSpPr>
          <p:spPr bwMode="auto">
            <a:xfrm>
              <a:off x="3597276" y="4346575"/>
              <a:ext cx="26988" cy="0"/>
            </a:xfrm>
            <a:custGeom>
              <a:avLst/>
              <a:gdLst>
                <a:gd name="T0" fmla="*/ 1 w 3"/>
                <a:gd name="T1" fmla="*/ 3 w 3"/>
                <a:gd name="T2" fmla="*/ 0 w 3"/>
                <a:gd name="T3" fmla="*/ 0 w 3"/>
                <a:gd name="T4" fmla="*/ 1 w 3"/>
              </a:gdLst>
              <a:ahLst/>
              <a:cxnLst>
                <a:cxn ang="0">
                  <a:pos x="T0" y="0"/>
                </a:cxn>
                <a:cxn ang="0">
                  <a:pos x="T1" y="0"/>
                </a:cxn>
                <a:cxn ang="0">
                  <a:pos x="T2" y="0"/>
                </a:cxn>
                <a:cxn ang="0">
                  <a:pos x="T3" y="0"/>
                </a:cxn>
                <a:cxn ang="0">
                  <a:pos x="T4" y="0"/>
                </a:cxn>
              </a:cxnLst>
              <a:rect l="0" t="0" r="r" b="b"/>
              <a:pathLst>
                <a:path w="3">
                  <a:moveTo>
                    <a:pt x="1" y="0"/>
                  </a:moveTo>
                  <a:cubicBezTo>
                    <a:pt x="3" y="0"/>
                    <a:pt x="3" y="0"/>
                    <a:pt x="3" y="0"/>
                  </a:cubicBezTo>
                  <a:cubicBezTo>
                    <a:pt x="2" y="0"/>
                    <a:pt x="1" y="0"/>
                    <a:pt x="0" y="0"/>
                  </a:cubicBezTo>
                  <a:cubicBezTo>
                    <a:pt x="0" y="0"/>
                    <a:pt x="0" y="0"/>
                    <a:pt x="0" y="0"/>
                  </a:cubicBezTo>
                  <a:cubicBezTo>
                    <a:pt x="1" y="0"/>
                    <a:pt x="1" y="0"/>
                    <a:pt x="1" y="0"/>
                  </a:cubicBezTo>
                  <a:close/>
                </a:path>
              </a:pathLst>
            </a:custGeom>
            <a:solidFill>
              <a:srgbClr val="00669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6" name="Freeform 4104"/>
            <p:cNvSpPr/>
            <p:nvPr/>
          </p:nvSpPr>
          <p:spPr bwMode="auto">
            <a:xfrm>
              <a:off x="3562351" y="4346575"/>
              <a:ext cx="26988" cy="7938"/>
            </a:xfrm>
            <a:custGeom>
              <a:avLst/>
              <a:gdLst>
                <a:gd name="T0" fmla="*/ 3 w 3"/>
                <a:gd name="T1" fmla="*/ 0 h 1"/>
                <a:gd name="T2" fmla="*/ 1 w 3"/>
                <a:gd name="T3" fmla="*/ 0 h 1"/>
                <a:gd name="T4" fmla="*/ 0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1" y="0"/>
                    <a:pt x="1" y="0"/>
                    <a:pt x="1" y="0"/>
                  </a:cubicBezTo>
                  <a:cubicBezTo>
                    <a:pt x="1" y="0"/>
                    <a:pt x="0" y="0"/>
                    <a:pt x="0" y="1"/>
                  </a:cubicBezTo>
                  <a:cubicBezTo>
                    <a:pt x="3" y="1"/>
                    <a:pt x="3" y="1"/>
                    <a:pt x="3" y="1"/>
                  </a:cubicBezTo>
                  <a:cubicBezTo>
                    <a:pt x="3" y="1"/>
                    <a:pt x="3" y="0"/>
                    <a:pt x="3" y="0"/>
                  </a:cubicBezTo>
                  <a:close/>
                </a:path>
              </a:pathLst>
            </a:custGeom>
            <a:solidFill>
              <a:srgbClr val="A6DB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7" name="Freeform 4105"/>
            <p:cNvSpPr/>
            <p:nvPr/>
          </p:nvSpPr>
          <p:spPr bwMode="auto">
            <a:xfrm>
              <a:off x="3597276" y="4354513"/>
              <a:ext cx="26988" cy="0"/>
            </a:xfrm>
            <a:custGeom>
              <a:avLst/>
              <a:gdLst>
                <a:gd name="T0" fmla="*/ 0 w 3"/>
                <a:gd name="T1" fmla="*/ 0 w 3"/>
                <a:gd name="T2" fmla="*/ 3 w 3"/>
                <a:gd name="T3" fmla="*/ 1 w 3"/>
                <a:gd name="T4" fmla="*/ 0 w 3"/>
              </a:gdLst>
              <a:ahLst/>
              <a:cxnLst>
                <a:cxn ang="0">
                  <a:pos x="T0" y="0"/>
                </a:cxn>
                <a:cxn ang="0">
                  <a:pos x="T1" y="0"/>
                </a:cxn>
                <a:cxn ang="0">
                  <a:pos x="T2" y="0"/>
                </a:cxn>
                <a:cxn ang="0">
                  <a:pos x="T3" y="0"/>
                </a:cxn>
                <a:cxn ang="0">
                  <a:pos x="T4" y="0"/>
                </a:cxn>
              </a:cxnLst>
              <a:rect l="0" t="0" r="r" b="b"/>
              <a:pathLst>
                <a:path w="3">
                  <a:moveTo>
                    <a:pt x="0" y="0"/>
                  </a:moveTo>
                  <a:cubicBezTo>
                    <a:pt x="0" y="0"/>
                    <a:pt x="0" y="0"/>
                    <a:pt x="0" y="0"/>
                  </a:cubicBezTo>
                  <a:cubicBezTo>
                    <a:pt x="1" y="0"/>
                    <a:pt x="2" y="0"/>
                    <a:pt x="3" y="0"/>
                  </a:cubicBezTo>
                  <a:cubicBezTo>
                    <a:pt x="1" y="0"/>
                    <a:pt x="1" y="0"/>
                    <a:pt x="1" y="0"/>
                  </a:cubicBezTo>
                  <a:cubicBezTo>
                    <a:pt x="1" y="0"/>
                    <a:pt x="0" y="0"/>
                    <a:pt x="0" y="0"/>
                  </a:cubicBezTo>
                  <a:close/>
                </a:path>
              </a:pathLst>
            </a:custGeom>
            <a:solidFill>
              <a:srgbClr val="FBCBC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8" name="Freeform 4106"/>
            <p:cNvSpPr/>
            <p:nvPr/>
          </p:nvSpPr>
          <p:spPr bwMode="auto">
            <a:xfrm>
              <a:off x="3562351" y="4354513"/>
              <a:ext cx="26988" cy="0"/>
            </a:xfrm>
            <a:custGeom>
              <a:avLst/>
              <a:gdLst>
                <a:gd name="T0" fmla="*/ 3 w 3"/>
                <a:gd name="T1" fmla="*/ 0 w 3"/>
                <a:gd name="T2" fmla="*/ 1 w 3"/>
                <a:gd name="T3" fmla="*/ 3 w 3"/>
                <a:gd name="T4" fmla="*/ 3 w 3"/>
              </a:gdLst>
              <a:ahLst/>
              <a:cxnLst>
                <a:cxn ang="0">
                  <a:pos x="T0" y="0"/>
                </a:cxn>
                <a:cxn ang="0">
                  <a:pos x="T1" y="0"/>
                </a:cxn>
                <a:cxn ang="0">
                  <a:pos x="T2" y="0"/>
                </a:cxn>
                <a:cxn ang="0">
                  <a:pos x="T3" y="0"/>
                </a:cxn>
                <a:cxn ang="0">
                  <a:pos x="T4" y="0"/>
                </a:cxn>
              </a:cxnLst>
              <a:rect l="0" t="0" r="r" b="b"/>
              <a:pathLst>
                <a:path w="3">
                  <a:moveTo>
                    <a:pt x="3" y="0"/>
                  </a:moveTo>
                  <a:cubicBezTo>
                    <a:pt x="0" y="0"/>
                    <a:pt x="0" y="0"/>
                    <a:pt x="0" y="0"/>
                  </a:cubicBezTo>
                  <a:cubicBezTo>
                    <a:pt x="0" y="0"/>
                    <a:pt x="0" y="0"/>
                    <a:pt x="1" y="0"/>
                  </a:cubicBezTo>
                  <a:cubicBezTo>
                    <a:pt x="3" y="0"/>
                    <a:pt x="3" y="0"/>
                    <a:pt x="3" y="0"/>
                  </a:cubicBezTo>
                  <a:cubicBezTo>
                    <a:pt x="3" y="0"/>
                    <a:pt x="3" y="0"/>
                    <a:pt x="3" y="0"/>
                  </a:cubicBezTo>
                  <a:close/>
                </a:path>
              </a:pathLst>
            </a:custGeom>
            <a:solidFill>
              <a:srgbClr val="9595A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09" name="Freeform 4107"/>
            <p:cNvSpPr/>
            <p:nvPr/>
          </p:nvSpPr>
          <p:spPr bwMode="auto">
            <a:xfrm>
              <a:off x="3606801" y="4354513"/>
              <a:ext cx="26988" cy="0"/>
            </a:xfrm>
            <a:custGeom>
              <a:avLst/>
              <a:gdLst>
                <a:gd name="T0" fmla="*/ 1 w 3"/>
                <a:gd name="T1" fmla="*/ 0 w 3"/>
                <a:gd name="T2" fmla="*/ 2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0" y="0"/>
                    <a:pt x="0" y="0"/>
                    <a:pt x="0" y="0"/>
                  </a:cubicBezTo>
                  <a:cubicBezTo>
                    <a:pt x="2" y="0"/>
                    <a:pt x="2" y="0"/>
                    <a:pt x="2" y="0"/>
                  </a:cubicBezTo>
                  <a:cubicBezTo>
                    <a:pt x="3" y="0"/>
                    <a:pt x="3" y="0"/>
                    <a:pt x="3" y="0"/>
                  </a:cubicBezTo>
                  <a:lnTo>
                    <a:pt x="1" y="0"/>
                  </a:lnTo>
                  <a:close/>
                </a:path>
              </a:pathLst>
            </a:custGeom>
            <a:solidFill>
              <a:srgbClr val="F47B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0" name="Freeform 4108"/>
            <p:cNvSpPr/>
            <p:nvPr/>
          </p:nvSpPr>
          <p:spPr bwMode="auto">
            <a:xfrm>
              <a:off x="3571876" y="4354513"/>
              <a:ext cx="25400" cy="0"/>
            </a:xfrm>
            <a:custGeom>
              <a:avLst/>
              <a:gdLst>
                <a:gd name="T0" fmla="*/ 2 w 3"/>
                <a:gd name="T1" fmla="*/ 0 w 3"/>
                <a:gd name="T2" fmla="*/ 3 w 3"/>
                <a:gd name="T3" fmla="*/ 3 w 3"/>
                <a:gd name="T4" fmla="*/ 2 w 3"/>
              </a:gdLst>
              <a:ahLst/>
              <a:cxnLst>
                <a:cxn ang="0">
                  <a:pos x="T0" y="0"/>
                </a:cxn>
                <a:cxn ang="0">
                  <a:pos x="T1" y="0"/>
                </a:cxn>
                <a:cxn ang="0">
                  <a:pos x="T2" y="0"/>
                </a:cxn>
                <a:cxn ang="0">
                  <a:pos x="T3" y="0"/>
                </a:cxn>
                <a:cxn ang="0">
                  <a:pos x="T4" y="0"/>
                </a:cxn>
              </a:cxnLst>
              <a:rect l="0" t="0" r="r" b="b"/>
              <a:pathLst>
                <a:path w="3">
                  <a:moveTo>
                    <a:pt x="2" y="0"/>
                  </a:moveTo>
                  <a:cubicBezTo>
                    <a:pt x="0" y="0"/>
                    <a:pt x="0" y="0"/>
                    <a:pt x="0" y="0"/>
                  </a:cubicBezTo>
                  <a:cubicBezTo>
                    <a:pt x="1" y="0"/>
                    <a:pt x="2" y="0"/>
                    <a:pt x="3" y="0"/>
                  </a:cubicBezTo>
                  <a:cubicBezTo>
                    <a:pt x="3" y="0"/>
                    <a:pt x="3" y="0"/>
                    <a:pt x="3" y="0"/>
                  </a:cubicBezTo>
                  <a:cubicBezTo>
                    <a:pt x="3" y="0"/>
                    <a:pt x="2" y="0"/>
                    <a:pt x="2" y="0"/>
                  </a:cubicBezTo>
                  <a:close/>
                </a:path>
              </a:pathLst>
            </a:custGeom>
            <a:solidFill>
              <a:srgbClr val="8CC7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1" name="Rectangle 4109"/>
            <p:cNvSpPr>
              <a:spLocks noChangeArrowheads="1"/>
            </p:cNvSpPr>
            <p:nvPr/>
          </p:nvSpPr>
          <p:spPr bwMode="auto">
            <a:xfrm>
              <a:off x="3651251" y="4346575"/>
              <a:ext cx="8731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2" name="Rectangle 4110"/>
            <p:cNvSpPr>
              <a:spLocks noChangeArrowheads="1"/>
            </p:cNvSpPr>
            <p:nvPr/>
          </p:nvSpPr>
          <p:spPr bwMode="auto">
            <a:xfrm>
              <a:off x="3659188" y="4346575"/>
              <a:ext cx="7143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3" name="Rectangle 4111"/>
            <p:cNvSpPr>
              <a:spLocks noChangeArrowheads="1"/>
            </p:cNvSpPr>
            <p:nvPr/>
          </p:nvSpPr>
          <p:spPr bwMode="auto">
            <a:xfrm>
              <a:off x="3651251" y="4354513"/>
              <a:ext cx="7937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4" name="Rectangle 4112"/>
            <p:cNvSpPr>
              <a:spLocks noChangeArrowheads="1"/>
            </p:cNvSpPr>
            <p:nvPr/>
          </p:nvSpPr>
          <p:spPr bwMode="auto">
            <a:xfrm>
              <a:off x="3651251" y="4354513"/>
              <a:ext cx="7937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5" name="Rectangle 4113"/>
            <p:cNvSpPr>
              <a:spLocks noChangeArrowheads="1"/>
            </p:cNvSpPr>
            <p:nvPr/>
          </p:nvSpPr>
          <p:spPr bwMode="auto">
            <a:xfrm>
              <a:off x="3641726" y="4354513"/>
              <a:ext cx="88900"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6" name="Rectangle 4114"/>
            <p:cNvSpPr>
              <a:spLocks noChangeArrowheads="1"/>
            </p:cNvSpPr>
            <p:nvPr/>
          </p:nvSpPr>
          <p:spPr bwMode="auto">
            <a:xfrm>
              <a:off x="3641726" y="4364038"/>
              <a:ext cx="88900"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7" name="Rectangle 4115"/>
            <p:cNvSpPr>
              <a:spLocks noChangeArrowheads="1"/>
            </p:cNvSpPr>
            <p:nvPr/>
          </p:nvSpPr>
          <p:spPr bwMode="auto">
            <a:xfrm>
              <a:off x="3641726" y="4364038"/>
              <a:ext cx="88900"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8" name="Rectangle 4116"/>
            <p:cNvSpPr>
              <a:spLocks noChangeArrowheads="1"/>
            </p:cNvSpPr>
            <p:nvPr/>
          </p:nvSpPr>
          <p:spPr bwMode="auto">
            <a:xfrm>
              <a:off x="3641726" y="4364038"/>
              <a:ext cx="88900"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19" name="Rectangle 4117"/>
            <p:cNvSpPr>
              <a:spLocks noChangeArrowheads="1"/>
            </p:cNvSpPr>
            <p:nvPr/>
          </p:nvSpPr>
          <p:spPr bwMode="auto">
            <a:xfrm>
              <a:off x="3651251" y="4354513"/>
              <a:ext cx="7937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0" name="Rectangle 4118"/>
            <p:cNvSpPr>
              <a:spLocks noChangeArrowheads="1"/>
            </p:cNvSpPr>
            <p:nvPr/>
          </p:nvSpPr>
          <p:spPr bwMode="auto">
            <a:xfrm>
              <a:off x="3571876" y="4371975"/>
              <a:ext cx="158750"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1" name="Rectangle 4119"/>
            <p:cNvSpPr>
              <a:spLocks noChangeArrowheads="1"/>
            </p:cNvSpPr>
            <p:nvPr/>
          </p:nvSpPr>
          <p:spPr bwMode="auto">
            <a:xfrm>
              <a:off x="3562351" y="4371975"/>
              <a:ext cx="16827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2" name="Rectangle 4120"/>
            <p:cNvSpPr>
              <a:spLocks noChangeArrowheads="1"/>
            </p:cNvSpPr>
            <p:nvPr/>
          </p:nvSpPr>
          <p:spPr bwMode="auto">
            <a:xfrm>
              <a:off x="3562351" y="4371975"/>
              <a:ext cx="158750"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3" name="Rectangle 4121"/>
            <p:cNvSpPr>
              <a:spLocks noChangeArrowheads="1"/>
            </p:cNvSpPr>
            <p:nvPr/>
          </p:nvSpPr>
          <p:spPr bwMode="auto">
            <a:xfrm>
              <a:off x="3554413" y="4381500"/>
              <a:ext cx="1666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4" name="Rectangle 4122"/>
            <p:cNvSpPr>
              <a:spLocks noChangeArrowheads="1"/>
            </p:cNvSpPr>
            <p:nvPr/>
          </p:nvSpPr>
          <p:spPr bwMode="auto">
            <a:xfrm>
              <a:off x="3606801" y="4381500"/>
              <a:ext cx="114300"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5" name="Rectangle 4123"/>
            <p:cNvSpPr>
              <a:spLocks noChangeArrowheads="1"/>
            </p:cNvSpPr>
            <p:nvPr/>
          </p:nvSpPr>
          <p:spPr bwMode="auto">
            <a:xfrm>
              <a:off x="3641726" y="4381500"/>
              <a:ext cx="523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6" name="Freeform 4124"/>
            <p:cNvSpPr/>
            <p:nvPr/>
          </p:nvSpPr>
          <p:spPr bwMode="auto">
            <a:xfrm>
              <a:off x="3378201" y="4346575"/>
              <a:ext cx="87313" cy="0"/>
            </a:xfrm>
            <a:custGeom>
              <a:avLst/>
              <a:gdLst>
                <a:gd name="T0" fmla="*/ 0 w 55"/>
                <a:gd name="T1" fmla="*/ 55 w 55"/>
                <a:gd name="T2" fmla="*/ 0 w 55"/>
              </a:gdLst>
              <a:ahLst/>
              <a:cxnLst>
                <a:cxn ang="0">
                  <a:pos x="T0" y="0"/>
                </a:cxn>
                <a:cxn ang="0">
                  <a:pos x="T1" y="0"/>
                </a:cxn>
                <a:cxn ang="0">
                  <a:pos x="T2" y="0"/>
                </a:cxn>
              </a:cxnLst>
              <a:rect l="0" t="0" r="r" b="b"/>
              <a:pathLst>
                <a:path w="55">
                  <a:moveTo>
                    <a:pt x="0" y="0"/>
                  </a:moveTo>
                  <a:lnTo>
                    <a:pt x="55" y="0"/>
                  </a:lnTo>
                  <a:lnTo>
                    <a:pt x="0" y="0"/>
                  </a:lnTo>
                  <a:close/>
                </a:path>
              </a:pathLst>
            </a:custGeom>
            <a:solidFill>
              <a:srgbClr val="3534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7" name="Line 4125"/>
            <p:cNvSpPr>
              <a:spLocks noChangeShapeType="1"/>
            </p:cNvSpPr>
            <p:nvPr/>
          </p:nvSpPr>
          <p:spPr bwMode="auto">
            <a:xfrm>
              <a:off x="3378201" y="4346575"/>
              <a:ext cx="873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8" name="Rectangle 4126"/>
            <p:cNvSpPr>
              <a:spLocks noChangeArrowheads="1"/>
            </p:cNvSpPr>
            <p:nvPr/>
          </p:nvSpPr>
          <p:spPr bwMode="auto">
            <a:xfrm>
              <a:off x="3378201" y="4346575"/>
              <a:ext cx="87313"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29" name="Rectangle 4127"/>
            <p:cNvSpPr>
              <a:spLocks noChangeArrowheads="1"/>
            </p:cNvSpPr>
            <p:nvPr/>
          </p:nvSpPr>
          <p:spPr bwMode="auto">
            <a:xfrm>
              <a:off x="3360738" y="4398963"/>
              <a:ext cx="360363" cy="1588"/>
            </a:xfrm>
            <a:prstGeom prst="rect">
              <a:avLst/>
            </a:prstGeom>
            <a:solidFill>
              <a:srgbClr val="C49A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0" name="Rectangle 4128"/>
            <p:cNvSpPr>
              <a:spLocks noChangeArrowheads="1"/>
            </p:cNvSpPr>
            <p:nvPr/>
          </p:nvSpPr>
          <p:spPr bwMode="auto">
            <a:xfrm>
              <a:off x="3378201" y="4406900"/>
              <a:ext cx="87313" cy="1588"/>
            </a:xfrm>
            <a:prstGeom prst="rect">
              <a:avLst/>
            </a:prstGeom>
            <a:solidFill>
              <a:srgbClr val="ABC4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1" name="Rectangle 4129"/>
            <p:cNvSpPr>
              <a:spLocks noChangeArrowheads="1"/>
            </p:cNvSpPr>
            <p:nvPr/>
          </p:nvSpPr>
          <p:spPr bwMode="auto">
            <a:xfrm>
              <a:off x="3378201" y="4406900"/>
              <a:ext cx="33496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2" name="Rectangle 4130"/>
            <p:cNvSpPr>
              <a:spLocks noChangeArrowheads="1"/>
            </p:cNvSpPr>
            <p:nvPr/>
          </p:nvSpPr>
          <p:spPr bwMode="auto">
            <a:xfrm>
              <a:off x="3360738" y="4416425"/>
              <a:ext cx="35242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3" name="Rectangle 4131"/>
            <p:cNvSpPr>
              <a:spLocks noChangeArrowheads="1"/>
            </p:cNvSpPr>
            <p:nvPr/>
          </p:nvSpPr>
          <p:spPr bwMode="auto">
            <a:xfrm>
              <a:off x="3360738" y="4416425"/>
              <a:ext cx="35242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4" name="Rectangle 4132"/>
            <p:cNvSpPr>
              <a:spLocks noChangeArrowheads="1"/>
            </p:cNvSpPr>
            <p:nvPr/>
          </p:nvSpPr>
          <p:spPr bwMode="auto">
            <a:xfrm>
              <a:off x="3360738" y="4416425"/>
              <a:ext cx="32543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5" name="Rectangle 4133"/>
            <p:cNvSpPr>
              <a:spLocks noChangeArrowheads="1"/>
            </p:cNvSpPr>
            <p:nvPr/>
          </p:nvSpPr>
          <p:spPr bwMode="auto">
            <a:xfrm>
              <a:off x="3378201" y="4424363"/>
              <a:ext cx="33496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6" name="Rectangle 4134"/>
            <p:cNvSpPr>
              <a:spLocks noChangeArrowheads="1"/>
            </p:cNvSpPr>
            <p:nvPr/>
          </p:nvSpPr>
          <p:spPr bwMode="auto">
            <a:xfrm>
              <a:off x="3360738" y="4424363"/>
              <a:ext cx="35242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7" name="Rectangle 4135"/>
            <p:cNvSpPr>
              <a:spLocks noChangeArrowheads="1"/>
            </p:cNvSpPr>
            <p:nvPr/>
          </p:nvSpPr>
          <p:spPr bwMode="auto">
            <a:xfrm>
              <a:off x="3360738" y="4424363"/>
              <a:ext cx="35242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8" name="Freeform 4136"/>
            <p:cNvSpPr/>
            <p:nvPr/>
          </p:nvSpPr>
          <p:spPr bwMode="auto">
            <a:xfrm>
              <a:off x="3360738" y="4433888"/>
              <a:ext cx="352425" cy="0"/>
            </a:xfrm>
            <a:custGeom>
              <a:avLst/>
              <a:gdLst>
                <a:gd name="T0" fmla="*/ 216 w 222"/>
                <a:gd name="T1" fmla="*/ 0 w 222"/>
                <a:gd name="T2" fmla="*/ 0 w 222"/>
                <a:gd name="T3" fmla="*/ 222 w 222"/>
                <a:gd name="T4" fmla="*/ 216 w 222"/>
              </a:gdLst>
              <a:ahLst/>
              <a:cxnLst>
                <a:cxn ang="0">
                  <a:pos x="T0" y="0"/>
                </a:cxn>
                <a:cxn ang="0">
                  <a:pos x="T1" y="0"/>
                </a:cxn>
                <a:cxn ang="0">
                  <a:pos x="T2" y="0"/>
                </a:cxn>
                <a:cxn ang="0">
                  <a:pos x="T3" y="0"/>
                </a:cxn>
                <a:cxn ang="0">
                  <a:pos x="T4" y="0"/>
                </a:cxn>
              </a:cxnLst>
              <a:rect l="0" t="0" r="r" b="b"/>
              <a:pathLst>
                <a:path w="222">
                  <a:moveTo>
                    <a:pt x="216" y="0"/>
                  </a:moveTo>
                  <a:lnTo>
                    <a:pt x="0" y="0"/>
                  </a:lnTo>
                  <a:lnTo>
                    <a:pt x="0" y="0"/>
                  </a:lnTo>
                  <a:lnTo>
                    <a:pt x="222" y="0"/>
                  </a:lnTo>
                  <a:lnTo>
                    <a:pt x="216"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39" name="Rectangle 4137"/>
            <p:cNvSpPr>
              <a:spLocks noChangeArrowheads="1"/>
            </p:cNvSpPr>
            <p:nvPr/>
          </p:nvSpPr>
          <p:spPr bwMode="auto">
            <a:xfrm>
              <a:off x="3430588" y="4433888"/>
              <a:ext cx="273050"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0" name="Rectangle 4138"/>
            <p:cNvSpPr>
              <a:spLocks noChangeArrowheads="1"/>
            </p:cNvSpPr>
            <p:nvPr/>
          </p:nvSpPr>
          <p:spPr bwMode="auto">
            <a:xfrm>
              <a:off x="3430588" y="4433888"/>
              <a:ext cx="273050"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1" name="Rectangle 4139"/>
            <p:cNvSpPr>
              <a:spLocks noChangeArrowheads="1"/>
            </p:cNvSpPr>
            <p:nvPr/>
          </p:nvSpPr>
          <p:spPr bwMode="auto">
            <a:xfrm>
              <a:off x="3430588" y="4443413"/>
              <a:ext cx="273050"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2" name="Freeform 4140"/>
            <p:cNvSpPr>
              <a:spLocks noEditPoints="1"/>
            </p:cNvSpPr>
            <p:nvPr/>
          </p:nvSpPr>
          <p:spPr bwMode="auto">
            <a:xfrm>
              <a:off x="3360738" y="4433888"/>
              <a:ext cx="52388" cy="9525"/>
            </a:xfrm>
            <a:custGeom>
              <a:avLst/>
              <a:gdLst>
                <a:gd name="T0" fmla="*/ 33 w 33"/>
                <a:gd name="T1" fmla="*/ 6 h 6"/>
                <a:gd name="T2" fmla="*/ 0 w 33"/>
                <a:gd name="T3" fmla="*/ 6 h 6"/>
                <a:gd name="T4" fmla="*/ 0 w 33"/>
                <a:gd name="T5" fmla="*/ 0 h 6"/>
                <a:gd name="T6" fmla="*/ 33 w 33"/>
                <a:gd name="T7" fmla="*/ 0 h 6"/>
                <a:gd name="T8" fmla="*/ 33 w 33"/>
                <a:gd name="T9" fmla="*/ 6 h 6"/>
                <a:gd name="T10" fmla="*/ 0 w 33"/>
                <a:gd name="T11" fmla="*/ 6 h 6"/>
                <a:gd name="T12" fmla="*/ 33 w 33"/>
                <a:gd name="T13" fmla="*/ 6 h 6"/>
                <a:gd name="T14" fmla="*/ 33 w 33"/>
                <a:gd name="T15" fmla="*/ 0 h 6"/>
                <a:gd name="T16" fmla="*/ 0 w 33"/>
                <a:gd name="T17" fmla="*/ 0 h 6"/>
                <a:gd name="T18" fmla="*/ 0 w 3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6">
                  <a:moveTo>
                    <a:pt x="33" y="6"/>
                  </a:moveTo>
                  <a:lnTo>
                    <a:pt x="0" y="6"/>
                  </a:lnTo>
                  <a:lnTo>
                    <a:pt x="0" y="0"/>
                  </a:lnTo>
                  <a:lnTo>
                    <a:pt x="33" y="0"/>
                  </a:lnTo>
                  <a:lnTo>
                    <a:pt x="33" y="6"/>
                  </a:lnTo>
                  <a:close/>
                  <a:moveTo>
                    <a:pt x="0" y="6"/>
                  </a:moveTo>
                  <a:lnTo>
                    <a:pt x="33" y="6"/>
                  </a:lnTo>
                  <a:lnTo>
                    <a:pt x="33" y="0"/>
                  </a:lnTo>
                  <a:lnTo>
                    <a:pt x="0" y="0"/>
                  </a:lnTo>
                  <a:lnTo>
                    <a:pt x="0" y="6"/>
                  </a:lnTo>
                  <a:close/>
                </a:path>
              </a:pathLst>
            </a:custGeom>
            <a:solidFill>
              <a:srgbClr val="ABC4D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3" name="Rectangle 4141"/>
            <p:cNvSpPr>
              <a:spLocks noChangeArrowheads="1"/>
            </p:cNvSpPr>
            <p:nvPr/>
          </p:nvSpPr>
          <p:spPr bwMode="auto">
            <a:xfrm>
              <a:off x="3571876" y="4443413"/>
              <a:ext cx="104775" cy="1588"/>
            </a:xfrm>
            <a:prstGeom prst="rect">
              <a:avLst/>
            </a:prstGeom>
            <a:solidFill>
              <a:srgbClr val="ABC4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4" name="Rectangle 4142"/>
            <p:cNvSpPr>
              <a:spLocks noChangeArrowheads="1"/>
            </p:cNvSpPr>
            <p:nvPr/>
          </p:nvSpPr>
          <p:spPr bwMode="auto">
            <a:xfrm>
              <a:off x="3368676" y="4398963"/>
              <a:ext cx="307975" cy="1588"/>
            </a:xfrm>
            <a:prstGeom prst="rect">
              <a:avLst/>
            </a:prstGeom>
            <a:solidFill>
              <a:srgbClr val="D1E8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5" name="Freeform 4143"/>
            <p:cNvSpPr/>
            <p:nvPr/>
          </p:nvSpPr>
          <p:spPr bwMode="auto">
            <a:xfrm>
              <a:off x="3368676" y="4433888"/>
              <a:ext cx="34925" cy="9525"/>
            </a:xfrm>
            <a:custGeom>
              <a:avLst/>
              <a:gdLst>
                <a:gd name="T0" fmla="*/ 1 w 4"/>
                <a:gd name="T1" fmla="*/ 1 h 1"/>
                <a:gd name="T2" fmla="*/ 1 w 4"/>
                <a:gd name="T3" fmla="*/ 1 h 1"/>
                <a:gd name="T4" fmla="*/ 4 w 4"/>
                <a:gd name="T5" fmla="*/ 0 h 1"/>
                <a:gd name="T6" fmla="*/ 1 w 4"/>
                <a:gd name="T7" fmla="*/ 1 h 1"/>
                <a:gd name="T8" fmla="*/ 0 w 4"/>
                <a:gd name="T9" fmla="*/ 1 h 1"/>
                <a:gd name="T10" fmla="*/ 0 w 4"/>
                <a:gd name="T11" fmla="*/ 1 h 1"/>
                <a:gd name="T12" fmla="*/ 0 w 4"/>
                <a:gd name="T13" fmla="*/ 1 h 1"/>
                <a:gd name="T14" fmla="*/ 1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1" y="1"/>
                  </a:moveTo>
                  <a:cubicBezTo>
                    <a:pt x="1" y="1"/>
                    <a:pt x="1" y="1"/>
                    <a:pt x="1" y="1"/>
                  </a:cubicBezTo>
                  <a:cubicBezTo>
                    <a:pt x="4" y="0"/>
                    <a:pt x="4" y="0"/>
                    <a:pt x="4" y="0"/>
                  </a:cubicBezTo>
                  <a:cubicBezTo>
                    <a:pt x="1" y="1"/>
                    <a:pt x="1" y="1"/>
                    <a:pt x="1" y="1"/>
                  </a:cubicBezTo>
                  <a:cubicBezTo>
                    <a:pt x="0" y="1"/>
                    <a:pt x="0" y="1"/>
                    <a:pt x="0" y="1"/>
                  </a:cubicBezTo>
                  <a:cubicBezTo>
                    <a:pt x="0" y="1"/>
                    <a:pt x="0" y="1"/>
                    <a:pt x="0" y="1"/>
                  </a:cubicBezTo>
                  <a:cubicBezTo>
                    <a:pt x="0" y="1"/>
                    <a:pt x="0" y="1"/>
                    <a:pt x="0" y="1"/>
                  </a:cubicBezTo>
                  <a:cubicBezTo>
                    <a:pt x="0" y="0"/>
                    <a:pt x="0" y="0"/>
                    <a:pt x="1" y="1"/>
                  </a:cubicBez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6" name="Freeform 4144"/>
            <p:cNvSpPr/>
            <p:nvPr/>
          </p:nvSpPr>
          <p:spPr bwMode="auto">
            <a:xfrm>
              <a:off x="2813051" y="4327525"/>
              <a:ext cx="476250" cy="133350"/>
            </a:xfrm>
            <a:custGeom>
              <a:avLst/>
              <a:gdLst>
                <a:gd name="T0" fmla="*/ 0 w 300"/>
                <a:gd name="T1" fmla="*/ 0 h 84"/>
                <a:gd name="T2" fmla="*/ 45 w 300"/>
                <a:gd name="T3" fmla="*/ 84 h 84"/>
                <a:gd name="T4" fmla="*/ 300 w 300"/>
                <a:gd name="T5" fmla="*/ 84 h 84"/>
                <a:gd name="T6" fmla="*/ 295 w 300"/>
                <a:gd name="T7" fmla="*/ 0 h 84"/>
                <a:gd name="T8" fmla="*/ 0 w 300"/>
                <a:gd name="T9" fmla="*/ 0 h 84"/>
              </a:gdLst>
              <a:ahLst/>
              <a:cxnLst>
                <a:cxn ang="0">
                  <a:pos x="T0" y="T1"/>
                </a:cxn>
                <a:cxn ang="0">
                  <a:pos x="T2" y="T3"/>
                </a:cxn>
                <a:cxn ang="0">
                  <a:pos x="T4" y="T5"/>
                </a:cxn>
                <a:cxn ang="0">
                  <a:pos x="T6" y="T7"/>
                </a:cxn>
                <a:cxn ang="0">
                  <a:pos x="T8" y="T9"/>
                </a:cxn>
              </a:cxnLst>
              <a:rect l="0" t="0" r="r" b="b"/>
              <a:pathLst>
                <a:path w="300" h="84">
                  <a:moveTo>
                    <a:pt x="0" y="0"/>
                  </a:moveTo>
                  <a:lnTo>
                    <a:pt x="45" y="84"/>
                  </a:lnTo>
                  <a:lnTo>
                    <a:pt x="300" y="84"/>
                  </a:lnTo>
                  <a:lnTo>
                    <a:pt x="29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7" name="Rectangle 4145"/>
            <p:cNvSpPr>
              <a:spLocks noChangeArrowheads="1"/>
            </p:cNvSpPr>
            <p:nvPr/>
          </p:nvSpPr>
          <p:spPr bwMode="auto">
            <a:xfrm>
              <a:off x="2813051" y="4327525"/>
              <a:ext cx="468313" cy="19050"/>
            </a:xfrm>
            <a:prstGeom prst="rect">
              <a:avLst/>
            </a:prstGeom>
            <a:solidFill>
              <a:srgbClr val="AA97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8" name="Freeform 4146"/>
            <p:cNvSpPr/>
            <p:nvPr/>
          </p:nvSpPr>
          <p:spPr bwMode="auto">
            <a:xfrm>
              <a:off x="2813051" y="4346575"/>
              <a:ext cx="468313" cy="0"/>
            </a:xfrm>
            <a:custGeom>
              <a:avLst/>
              <a:gdLst>
                <a:gd name="T0" fmla="*/ 295 w 295"/>
                <a:gd name="T1" fmla="*/ 6 w 295"/>
                <a:gd name="T2" fmla="*/ 0 w 295"/>
                <a:gd name="T3" fmla="*/ 295 w 295"/>
                <a:gd name="T4" fmla="*/ 295 w 295"/>
              </a:gdLst>
              <a:ahLst/>
              <a:cxnLst>
                <a:cxn ang="0">
                  <a:pos x="T0" y="0"/>
                </a:cxn>
                <a:cxn ang="0">
                  <a:pos x="T1" y="0"/>
                </a:cxn>
                <a:cxn ang="0">
                  <a:pos x="T2" y="0"/>
                </a:cxn>
                <a:cxn ang="0">
                  <a:pos x="T3" y="0"/>
                </a:cxn>
                <a:cxn ang="0">
                  <a:pos x="T4" y="0"/>
                </a:cxn>
              </a:cxnLst>
              <a:rect l="0" t="0" r="r" b="b"/>
              <a:pathLst>
                <a:path w="295">
                  <a:moveTo>
                    <a:pt x="295" y="0"/>
                  </a:moveTo>
                  <a:lnTo>
                    <a:pt x="6" y="0"/>
                  </a:lnTo>
                  <a:lnTo>
                    <a:pt x="0" y="0"/>
                  </a:lnTo>
                  <a:lnTo>
                    <a:pt x="295" y="0"/>
                  </a:lnTo>
                  <a:lnTo>
                    <a:pt x="295" y="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49" name="Freeform 4147"/>
            <p:cNvSpPr>
              <a:spLocks noEditPoints="1"/>
            </p:cNvSpPr>
            <p:nvPr/>
          </p:nvSpPr>
          <p:spPr bwMode="auto">
            <a:xfrm>
              <a:off x="2884488" y="4346575"/>
              <a:ext cx="387350" cy="0"/>
            </a:xfrm>
            <a:custGeom>
              <a:avLst/>
              <a:gdLst>
                <a:gd name="T0" fmla="*/ 244 w 244"/>
                <a:gd name="T1" fmla="*/ 0 w 244"/>
                <a:gd name="T2" fmla="*/ 0 w 244"/>
                <a:gd name="T3" fmla="*/ 244 w 244"/>
                <a:gd name="T4" fmla="*/ 244 w 244"/>
                <a:gd name="T5" fmla="*/ 5 w 244"/>
                <a:gd name="T6" fmla="*/ 244 w 244"/>
                <a:gd name="T7" fmla="*/ 244 w 244"/>
                <a:gd name="T8" fmla="*/ 0 w 244"/>
                <a:gd name="T9" fmla="*/ 5 w 24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44">
                  <a:moveTo>
                    <a:pt x="244" y="0"/>
                  </a:moveTo>
                  <a:lnTo>
                    <a:pt x="0" y="0"/>
                  </a:lnTo>
                  <a:lnTo>
                    <a:pt x="0" y="0"/>
                  </a:lnTo>
                  <a:lnTo>
                    <a:pt x="244" y="0"/>
                  </a:lnTo>
                  <a:lnTo>
                    <a:pt x="244" y="0"/>
                  </a:lnTo>
                  <a:close/>
                  <a:moveTo>
                    <a:pt x="5" y="0"/>
                  </a:moveTo>
                  <a:lnTo>
                    <a:pt x="244" y="0"/>
                  </a:lnTo>
                  <a:lnTo>
                    <a:pt x="244" y="0"/>
                  </a:lnTo>
                  <a:lnTo>
                    <a:pt x="0" y="0"/>
                  </a:lnTo>
                  <a:lnTo>
                    <a:pt x="5" y="0"/>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0" name="Freeform 4148"/>
            <p:cNvSpPr/>
            <p:nvPr/>
          </p:nvSpPr>
          <p:spPr bwMode="auto">
            <a:xfrm>
              <a:off x="3060701" y="4337050"/>
              <a:ext cx="96838" cy="9525"/>
            </a:xfrm>
            <a:custGeom>
              <a:avLst/>
              <a:gdLst>
                <a:gd name="T0" fmla="*/ 9 w 11"/>
                <a:gd name="T1" fmla="*/ 0 h 1"/>
                <a:gd name="T2" fmla="*/ 1 w 11"/>
                <a:gd name="T3" fmla="*/ 0 h 1"/>
                <a:gd name="T4" fmla="*/ 0 w 11"/>
                <a:gd name="T5" fmla="*/ 0 h 1"/>
                <a:gd name="T6" fmla="*/ 0 w 11"/>
                <a:gd name="T7" fmla="*/ 1 h 1"/>
                <a:gd name="T8" fmla="*/ 11 w 11"/>
                <a:gd name="T9" fmla="*/ 1 h 1"/>
                <a:gd name="T10" fmla="*/ 10 w 11"/>
                <a:gd name="T11" fmla="*/ 0 h 1"/>
                <a:gd name="T12" fmla="*/ 9 w 1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1" h="1">
                  <a:moveTo>
                    <a:pt x="9" y="0"/>
                  </a:moveTo>
                  <a:cubicBezTo>
                    <a:pt x="1" y="0"/>
                    <a:pt x="1" y="0"/>
                    <a:pt x="1" y="0"/>
                  </a:cubicBezTo>
                  <a:cubicBezTo>
                    <a:pt x="1" y="0"/>
                    <a:pt x="1" y="0"/>
                    <a:pt x="0" y="0"/>
                  </a:cubicBezTo>
                  <a:cubicBezTo>
                    <a:pt x="0" y="1"/>
                    <a:pt x="0" y="1"/>
                    <a:pt x="0" y="1"/>
                  </a:cubicBezTo>
                  <a:cubicBezTo>
                    <a:pt x="11" y="1"/>
                    <a:pt x="11" y="1"/>
                    <a:pt x="11" y="1"/>
                  </a:cubicBezTo>
                  <a:cubicBezTo>
                    <a:pt x="10" y="0"/>
                    <a:pt x="10" y="0"/>
                    <a:pt x="10" y="0"/>
                  </a:cubicBezTo>
                  <a:cubicBezTo>
                    <a:pt x="10" y="0"/>
                    <a:pt x="10" y="0"/>
                    <a:pt x="9" y="0"/>
                  </a:cubicBez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1" name="Freeform 4149"/>
            <p:cNvSpPr/>
            <p:nvPr/>
          </p:nvSpPr>
          <p:spPr bwMode="auto">
            <a:xfrm>
              <a:off x="2981326" y="4337050"/>
              <a:ext cx="96838" cy="9525"/>
            </a:xfrm>
            <a:custGeom>
              <a:avLst/>
              <a:gdLst>
                <a:gd name="T0" fmla="*/ 9 w 11"/>
                <a:gd name="T1" fmla="*/ 0 h 1"/>
                <a:gd name="T2" fmla="*/ 1 w 11"/>
                <a:gd name="T3" fmla="*/ 0 h 1"/>
                <a:gd name="T4" fmla="*/ 0 w 11"/>
                <a:gd name="T5" fmla="*/ 0 h 1"/>
                <a:gd name="T6" fmla="*/ 0 w 11"/>
                <a:gd name="T7" fmla="*/ 1 h 1"/>
                <a:gd name="T8" fmla="*/ 11 w 11"/>
                <a:gd name="T9" fmla="*/ 1 h 1"/>
                <a:gd name="T10" fmla="*/ 10 w 11"/>
                <a:gd name="T11" fmla="*/ 0 h 1"/>
                <a:gd name="T12" fmla="*/ 9 w 1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1" h="1">
                  <a:moveTo>
                    <a:pt x="9" y="0"/>
                  </a:moveTo>
                  <a:cubicBezTo>
                    <a:pt x="1" y="0"/>
                    <a:pt x="1" y="0"/>
                    <a:pt x="1" y="0"/>
                  </a:cubicBezTo>
                  <a:cubicBezTo>
                    <a:pt x="1" y="0"/>
                    <a:pt x="0" y="0"/>
                    <a:pt x="0" y="0"/>
                  </a:cubicBezTo>
                  <a:cubicBezTo>
                    <a:pt x="0" y="1"/>
                    <a:pt x="0" y="1"/>
                    <a:pt x="0" y="1"/>
                  </a:cubicBezTo>
                  <a:cubicBezTo>
                    <a:pt x="11" y="1"/>
                    <a:pt x="11" y="1"/>
                    <a:pt x="11" y="1"/>
                  </a:cubicBezTo>
                  <a:cubicBezTo>
                    <a:pt x="10" y="0"/>
                    <a:pt x="10" y="0"/>
                    <a:pt x="10" y="0"/>
                  </a:cubicBezTo>
                  <a:cubicBezTo>
                    <a:pt x="10" y="0"/>
                    <a:pt x="10" y="0"/>
                    <a:pt x="9" y="0"/>
                  </a:cubicBez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2" name="Freeform 4150"/>
            <p:cNvSpPr/>
            <p:nvPr/>
          </p:nvSpPr>
          <p:spPr bwMode="auto">
            <a:xfrm>
              <a:off x="2901951" y="4337050"/>
              <a:ext cx="87313" cy="9525"/>
            </a:xfrm>
            <a:custGeom>
              <a:avLst/>
              <a:gdLst>
                <a:gd name="T0" fmla="*/ 9 w 10"/>
                <a:gd name="T1" fmla="*/ 0 h 1"/>
                <a:gd name="T2" fmla="*/ 1 w 10"/>
                <a:gd name="T3" fmla="*/ 0 h 1"/>
                <a:gd name="T4" fmla="*/ 0 w 10"/>
                <a:gd name="T5" fmla="*/ 0 h 1"/>
                <a:gd name="T6" fmla="*/ 0 w 10"/>
                <a:gd name="T7" fmla="*/ 1 h 1"/>
                <a:gd name="T8" fmla="*/ 10 w 10"/>
                <a:gd name="T9" fmla="*/ 1 h 1"/>
                <a:gd name="T10" fmla="*/ 10 w 10"/>
                <a:gd name="T11" fmla="*/ 0 h 1"/>
                <a:gd name="T12" fmla="*/ 9 w 1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0" h="1">
                  <a:moveTo>
                    <a:pt x="9" y="0"/>
                  </a:moveTo>
                  <a:cubicBezTo>
                    <a:pt x="1" y="0"/>
                    <a:pt x="1" y="0"/>
                    <a:pt x="1" y="0"/>
                  </a:cubicBezTo>
                  <a:cubicBezTo>
                    <a:pt x="0" y="0"/>
                    <a:pt x="0" y="0"/>
                    <a:pt x="0" y="0"/>
                  </a:cubicBezTo>
                  <a:cubicBezTo>
                    <a:pt x="0" y="1"/>
                    <a:pt x="0" y="1"/>
                    <a:pt x="0" y="1"/>
                  </a:cubicBezTo>
                  <a:cubicBezTo>
                    <a:pt x="10" y="1"/>
                    <a:pt x="10" y="1"/>
                    <a:pt x="10" y="1"/>
                  </a:cubicBezTo>
                  <a:cubicBezTo>
                    <a:pt x="10" y="0"/>
                    <a:pt x="10" y="0"/>
                    <a:pt x="10" y="0"/>
                  </a:cubicBezTo>
                  <a:cubicBezTo>
                    <a:pt x="10" y="0"/>
                    <a:pt x="9" y="0"/>
                    <a:pt x="9" y="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3" name="Freeform 4151"/>
            <p:cNvSpPr/>
            <p:nvPr/>
          </p:nvSpPr>
          <p:spPr bwMode="auto">
            <a:xfrm>
              <a:off x="2813051" y="4337050"/>
              <a:ext cx="96838" cy="9525"/>
            </a:xfrm>
            <a:custGeom>
              <a:avLst/>
              <a:gdLst>
                <a:gd name="T0" fmla="*/ 9 w 11"/>
                <a:gd name="T1" fmla="*/ 0 h 1"/>
                <a:gd name="T2" fmla="*/ 1 w 11"/>
                <a:gd name="T3" fmla="*/ 0 h 1"/>
                <a:gd name="T4" fmla="*/ 0 w 11"/>
                <a:gd name="T5" fmla="*/ 0 h 1"/>
                <a:gd name="T6" fmla="*/ 0 w 11"/>
                <a:gd name="T7" fmla="*/ 1 h 1"/>
                <a:gd name="T8" fmla="*/ 11 w 11"/>
                <a:gd name="T9" fmla="*/ 1 h 1"/>
                <a:gd name="T10" fmla="*/ 10 w 11"/>
                <a:gd name="T11" fmla="*/ 0 h 1"/>
                <a:gd name="T12" fmla="*/ 9 w 1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1" h="1">
                  <a:moveTo>
                    <a:pt x="9" y="0"/>
                  </a:moveTo>
                  <a:cubicBezTo>
                    <a:pt x="1" y="0"/>
                    <a:pt x="1" y="0"/>
                    <a:pt x="1" y="0"/>
                  </a:cubicBezTo>
                  <a:cubicBezTo>
                    <a:pt x="1" y="0"/>
                    <a:pt x="0" y="0"/>
                    <a:pt x="0" y="0"/>
                  </a:cubicBezTo>
                  <a:cubicBezTo>
                    <a:pt x="0" y="1"/>
                    <a:pt x="0" y="1"/>
                    <a:pt x="0" y="1"/>
                  </a:cubicBezTo>
                  <a:cubicBezTo>
                    <a:pt x="11" y="1"/>
                    <a:pt x="11" y="1"/>
                    <a:pt x="11" y="1"/>
                  </a:cubicBezTo>
                  <a:cubicBezTo>
                    <a:pt x="10" y="0"/>
                    <a:pt x="10" y="0"/>
                    <a:pt x="10" y="0"/>
                  </a:cubicBezTo>
                  <a:cubicBezTo>
                    <a:pt x="10" y="0"/>
                    <a:pt x="10" y="0"/>
                    <a:pt x="9" y="0"/>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4" name="Rectangle 4152"/>
            <p:cNvSpPr>
              <a:spLocks noChangeArrowheads="1"/>
            </p:cNvSpPr>
            <p:nvPr/>
          </p:nvSpPr>
          <p:spPr bwMode="auto">
            <a:xfrm>
              <a:off x="2892426" y="4346575"/>
              <a:ext cx="53975" cy="1588"/>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5" name="Rectangle 4153"/>
            <p:cNvSpPr>
              <a:spLocks noChangeArrowheads="1"/>
            </p:cNvSpPr>
            <p:nvPr/>
          </p:nvSpPr>
          <p:spPr bwMode="auto">
            <a:xfrm>
              <a:off x="2954338" y="4346575"/>
              <a:ext cx="300038" cy="1588"/>
            </a:xfrm>
            <a:prstGeom prst="rect">
              <a:avLst/>
            </a:prstGeom>
            <a:solidFill>
              <a:srgbClr val="6D6E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6" name="Rectangle 4154"/>
            <p:cNvSpPr>
              <a:spLocks noChangeArrowheads="1"/>
            </p:cNvSpPr>
            <p:nvPr/>
          </p:nvSpPr>
          <p:spPr bwMode="auto">
            <a:xfrm>
              <a:off x="2857501" y="4354513"/>
              <a:ext cx="396875" cy="9525"/>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7" name="Freeform 4155"/>
            <p:cNvSpPr/>
            <p:nvPr/>
          </p:nvSpPr>
          <p:spPr bwMode="auto">
            <a:xfrm>
              <a:off x="2867026" y="4354513"/>
              <a:ext cx="290513" cy="9525"/>
            </a:xfrm>
            <a:custGeom>
              <a:avLst/>
              <a:gdLst>
                <a:gd name="T0" fmla="*/ 183 w 183"/>
                <a:gd name="T1" fmla="*/ 6 h 6"/>
                <a:gd name="T2" fmla="*/ 5 w 183"/>
                <a:gd name="T3" fmla="*/ 6 h 6"/>
                <a:gd name="T4" fmla="*/ 0 w 183"/>
                <a:gd name="T5" fmla="*/ 0 h 6"/>
                <a:gd name="T6" fmla="*/ 183 w 183"/>
                <a:gd name="T7" fmla="*/ 0 h 6"/>
                <a:gd name="T8" fmla="*/ 183 w 183"/>
                <a:gd name="T9" fmla="*/ 6 h 6"/>
              </a:gdLst>
              <a:ahLst/>
              <a:cxnLst>
                <a:cxn ang="0">
                  <a:pos x="T0" y="T1"/>
                </a:cxn>
                <a:cxn ang="0">
                  <a:pos x="T2" y="T3"/>
                </a:cxn>
                <a:cxn ang="0">
                  <a:pos x="T4" y="T5"/>
                </a:cxn>
                <a:cxn ang="0">
                  <a:pos x="T6" y="T7"/>
                </a:cxn>
                <a:cxn ang="0">
                  <a:pos x="T8" y="T9"/>
                </a:cxn>
              </a:cxnLst>
              <a:rect l="0" t="0" r="r" b="b"/>
              <a:pathLst>
                <a:path w="183" h="6">
                  <a:moveTo>
                    <a:pt x="183" y="6"/>
                  </a:moveTo>
                  <a:lnTo>
                    <a:pt x="5" y="6"/>
                  </a:lnTo>
                  <a:lnTo>
                    <a:pt x="0" y="0"/>
                  </a:lnTo>
                  <a:lnTo>
                    <a:pt x="183" y="0"/>
                  </a:lnTo>
                  <a:lnTo>
                    <a:pt x="183" y="6"/>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8" name="Rectangle 4156"/>
            <p:cNvSpPr>
              <a:spLocks noChangeArrowheads="1"/>
            </p:cNvSpPr>
            <p:nvPr/>
          </p:nvSpPr>
          <p:spPr bwMode="auto">
            <a:xfrm>
              <a:off x="3184526" y="4354513"/>
              <a:ext cx="25400" cy="9525"/>
            </a:xfrm>
            <a:prstGeom prst="rect">
              <a:avLst/>
            </a:prstGeom>
            <a:solidFill>
              <a:srgbClr val="F9ED3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59" name="Freeform 4157"/>
            <p:cNvSpPr>
              <a:spLocks noEditPoints="1"/>
            </p:cNvSpPr>
            <p:nvPr/>
          </p:nvSpPr>
          <p:spPr bwMode="auto">
            <a:xfrm>
              <a:off x="2867026" y="4371975"/>
              <a:ext cx="219075" cy="26988"/>
            </a:xfrm>
            <a:custGeom>
              <a:avLst/>
              <a:gdLst>
                <a:gd name="T0" fmla="*/ 138 w 138"/>
                <a:gd name="T1" fmla="*/ 17 h 17"/>
                <a:gd name="T2" fmla="*/ 5 w 138"/>
                <a:gd name="T3" fmla="*/ 17 h 17"/>
                <a:gd name="T4" fmla="*/ 0 w 138"/>
                <a:gd name="T5" fmla="*/ 0 h 17"/>
                <a:gd name="T6" fmla="*/ 133 w 138"/>
                <a:gd name="T7" fmla="*/ 0 h 17"/>
                <a:gd name="T8" fmla="*/ 138 w 138"/>
                <a:gd name="T9" fmla="*/ 17 h 17"/>
                <a:gd name="T10" fmla="*/ 5 w 138"/>
                <a:gd name="T11" fmla="*/ 17 h 17"/>
                <a:gd name="T12" fmla="*/ 133 w 138"/>
                <a:gd name="T13" fmla="*/ 17 h 17"/>
                <a:gd name="T14" fmla="*/ 127 w 138"/>
                <a:gd name="T15" fmla="*/ 0 h 17"/>
                <a:gd name="T16" fmla="*/ 0 w 138"/>
                <a:gd name="T17" fmla="*/ 0 h 17"/>
                <a:gd name="T18" fmla="*/ 5 w 138"/>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7">
                  <a:moveTo>
                    <a:pt x="138" y="17"/>
                  </a:moveTo>
                  <a:lnTo>
                    <a:pt x="5" y="17"/>
                  </a:lnTo>
                  <a:lnTo>
                    <a:pt x="0" y="0"/>
                  </a:lnTo>
                  <a:lnTo>
                    <a:pt x="133" y="0"/>
                  </a:lnTo>
                  <a:lnTo>
                    <a:pt x="138" y="17"/>
                  </a:lnTo>
                  <a:close/>
                  <a:moveTo>
                    <a:pt x="5" y="17"/>
                  </a:moveTo>
                  <a:lnTo>
                    <a:pt x="133" y="17"/>
                  </a:lnTo>
                  <a:lnTo>
                    <a:pt x="127" y="0"/>
                  </a:lnTo>
                  <a:lnTo>
                    <a:pt x="0" y="0"/>
                  </a:lnTo>
                  <a:lnTo>
                    <a:pt x="5" y="17"/>
                  </a:lnTo>
                  <a:close/>
                </a:path>
              </a:pathLst>
            </a:custGeom>
            <a:solidFill>
              <a:srgbClr val="7DCCE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0" name="Rectangle 4158"/>
            <p:cNvSpPr>
              <a:spLocks noChangeArrowheads="1"/>
            </p:cNvSpPr>
            <p:nvPr/>
          </p:nvSpPr>
          <p:spPr bwMode="auto">
            <a:xfrm>
              <a:off x="3113088" y="4371975"/>
              <a:ext cx="141288" cy="9525"/>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1" name="Rectangle 4159"/>
            <p:cNvSpPr>
              <a:spLocks noChangeArrowheads="1"/>
            </p:cNvSpPr>
            <p:nvPr/>
          </p:nvSpPr>
          <p:spPr bwMode="auto">
            <a:xfrm>
              <a:off x="3113088" y="4381500"/>
              <a:ext cx="141288"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2" name="Rectangle 4160"/>
            <p:cNvSpPr>
              <a:spLocks noChangeArrowheads="1"/>
            </p:cNvSpPr>
            <p:nvPr/>
          </p:nvSpPr>
          <p:spPr bwMode="auto">
            <a:xfrm>
              <a:off x="3095626" y="4381500"/>
              <a:ext cx="158750" cy="793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3" name="Rectangle 4161"/>
            <p:cNvSpPr>
              <a:spLocks noChangeArrowheads="1"/>
            </p:cNvSpPr>
            <p:nvPr/>
          </p:nvSpPr>
          <p:spPr bwMode="auto">
            <a:xfrm>
              <a:off x="3095626" y="4389438"/>
              <a:ext cx="158750"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4" name="Rectangle 4162"/>
            <p:cNvSpPr>
              <a:spLocks noChangeArrowheads="1"/>
            </p:cNvSpPr>
            <p:nvPr/>
          </p:nvSpPr>
          <p:spPr bwMode="auto">
            <a:xfrm>
              <a:off x="3095626" y="4389438"/>
              <a:ext cx="158750"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5" name="Freeform 4163"/>
            <p:cNvSpPr/>
            <p:nvPr/>
          </p:nvSpPr>
          <p:spPr bwMode="auto">
            <a:xfrm>
              <a:off x="3113088" y="4389438"/>
              <a:ext cx="141288" cy="0"/>
            </a:xfrm>
            <a:custGeom>
              <a:avLst/>
              <a:gdLst>
                <a:gd name="T0" fmla="*/ 89 w 89"/>
                <a:gd name="T1" fmla="*/ 6 w 89"/>
                <a:gd name="T2" fmla="*/ 0 w 89"/>
                <a:gd name="T3" fmla="*/ 89 w 89"/>
                <a:gd name="T4" fmla="*/ 89 w 89"/>
              </a:gdLst>
              <a:ahLst/>
              <a:cxnLst>
                <a:cxn ang="0">
                  <a:pos x="T0" y="0"/>
                </a:cxn>
                <a:cxn ang="0">
                  <a:pos x="T1" y="0"/>
                </a:cxn>
                <a:cxn ang="0">
                  <a:pos x="T2" y="0"/>
                </a:cxn>
                <a:cxn ang="0">
                  <a:pos x="T3" y="0"/>
                </a:cxn>
                <a:cxn ang="0">
                  <a:pos x="T4" y="0"/>
                </a:cxn>
              </a:cxnLst>
              <a:rect l="0" t="0" r="r" b="b"/>
              <a:pathLst>
                <a:path w="89">
                  <a:moveTo>
                    <a:pt x="89" y="0"/>
                  </a:moveTo>
                  <a:lnTo>
                    <a:pt x="6" y="0"/>
                  </a:lnTo>
                  <a:lnTo>
                    <a:pt x="0" y="0"/>
                  </a:lnTo>
                  <a:lnTo>
                    <a:pt x="89" y="0"/>
                  </a:lnTo>
                  <a:lnTo>
                    <a:pt x="89" y="0"/>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6" name="Rectangle 4164"/>
            <p:cNvSpPr>
              <a:spLocks noChangeArrowheads="1"/>
            </p:cNvSpPr>
            <p:nvPr/>
          </p:nvSpPr>
          <p:spPr bwMode="auto">
            <a:xfrm>
              <a:off x="3095626" y="4398963"/>
              <a:ext cx="158750"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7" name="Freeform 4165"/>
            <p:cNvSpPr/>
            <p:nvPr/>
          </p:nvSpPr>
          <p:spPr bwMode="auto">
            <a:xfrm>
              <a:off x="3095626" y="4398963"/>
              <a:ext cx="166688" cy="0"/>
            </a:xfrm>
            <a:custGeom>
              <a:avLst/>
              <a:gdLst>
                <a:gd name="T0" fmla="*/ 105 w 105"/>
                <a:gd name="T1" fmla="*/ 6 w 105"/>
                <a:gd name="T2" fmla="*/ 0 w 105"/>
                <a:gd name="T3" fmla="*/ 105 w 105"/>
                <a:gd name="T4" fmla="*/ 105 w 105"/>
              </a:gdLst>
              <a:ahLst/>
              <a:cxnLst>
                <a:cxn ang="0">
                  <a:pos x="T0" y="0"/>
                </a:cxn>
                <a:cxn ang="0">
                  <a:pos x="T1" y="0"/>
                </a:cxn>
                <a:cxn ang="0">
                  <a:pos x="T2" y="0"/>
                </a:cxn>
                <a:cxn ang="0">
                  <a:pos x="T3" y="0"/>
                </a:cxn>
                <a:cxn ang="0">
                  <a:pos x="T4" y="0"/>
                </a:cxn>
              </a:cxnLst>
              <a:rect l="0" t="0" r="r" b="b"/>
              <a:pathLst>
                <a:path w="105">
                  <a:moveTo>
                    <a:pt x="105" y="0"/>
                  </a:moveTo>
                  <a:lnTo>
                    <a:pt x="6" y="0"/>
                  </a:lnTo>
                  <a:lnTo>
                    <a:pt x="0" y="0"/>
                  </a:lnTo>
                  <a:lnTo>
                    <a:pt x="105" y="0"/>
                  </a:lnTo>
                  <a:lnTo>
                    <a:pt x="105" y="0"/>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8" name="Rectangle 4166"/>
            <p:cNvSpPr>
              <a:spLocks noChangeArrowheads="1"/>
            </p:cNvSpPr>
            <p:nvPr/>
          </p:nvSpPr>
          <p:spPr bwMode="auto">
            <a:xfrm>
              <a:off x="3105151" y="4398963"/>
              <a:ext cx="114300"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69" name="Rectangle 4167"/>
            <p:cNvSpPr>
              <a:spLocks noChangeArrowheads="1"/>
            </p:cNvSpPr>
            <p:nvPr/>
          </p:nvSpPr>
          <p:spPr bwMode="auto">
            <a:xfrm>
              <a:off x="3122613" y="4398963"/>
              <a:ext cx="139700" cy="793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0" name="Rectangle 4168"/>
            <p:cNvSpPr>
              <a:spLocks noChangeArrowheads="1"/>
            </p:cNvSpPr>
            <p:nvPr/>
          </p:nvSpPr>
          <p:spPr bwMode="auto">
            <a:xfrm>
              <a:off x="3122613" y="4406900"/>
              <a:ext cx="139700" cy="9525"/>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1" name="Freeform 4169"/>
            <p:cNvSpPr/>
            <p:nvPr/>
          </p:nvSpPr>
          <p:spPr bwMode="auto">
            <a:xfrm>
              <a:off x="2919413" y="4406900"/>
              <a:ext cx="176213" cy="26988"/>
            </a:xfrm>
            <a:custGeom>
              <a:avLst/>
              <a:gdLst>
                <a:gd name="T0" fmla="*/ 111 w 111"/>
                <a:gd name="T1" fmla="*/ 17 h 17"/>
                <a:gd name="T2" fmla="*/ 6 w 111"/>
                <a:gd name="T3" fmla="*/ 17 h 17"/>
                <a:gd name="T4" fmla="*/ 0 w 111"/>
                <a:gd name="T5" fmla="*/ 0 h 17"/>
                <a:gd name="T6" fmla="*/ 100 w 111"/>
                <a:gd name="T7" fmla="*/ 0 h 17"/>
                <a:gd name="T8" fmla="*/ 111 w 111"/>
                <a:gd name="T9" fmla="*/ 17 h 17"/>
              </a:gdLst>
              <a:ahLst/>
              <a:cxnLst>
                <a:cxn ang="0">
                  <a:pos x="T0" y="T1"/>
                </a:cxn>
                <a:cxn ang="0">
                  <a:pos x="T2" y="T3"/>
                </a:cxn>
                <a:cxn ang="0">
                  <a:pos x="T4" y="T5"/>
                </a:cxn>
                <a:cxn ang="0">
                  <a:pos x="T6" y="T7"/>
                </a:cxn>
                <a:cxn ang="0">
                  <a:pos x="T8" y="T9"/>
                </a:cxn>
              </a:cxnLst>
              <a:rect l="0" t="0" r="r" b="b"/>
              <a:pathLst>
                <a:path w="111" h="17">
                  <a:moveTo>
                    <a:pt x="111" y="17"/>
                  </a:moveTo>
                  <a:lnTo>
                    <a:pt x="6" y="17"/>
                  </a:lnTo>
                  <a:lnTo>
                    <a:pt x="0" y="0"/>
                  </a:lnTo>
                  <a:lnTo>
                    <a:pt x="100" y="0"/>
                  </a:lnTo>
                  <a:lnTo>
                    <a:pt x="111" y="17"/>
                  </a:lnTo>
                  <a:close/>
                </a:path>
              </a:pathLst>
            </a:custGeom>
            <a:solidFill>
              <a:srgbClr val="7DCCE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2" name="Rectangle 4170"/>
            <p:cNvSpPr>
              <a:spLocks noChangeArrowheads="1"/>
            </p:cNvSpPr>
            <p:nvPr/>
          </p:nvSpPr>
          <p:spPr bwMode="auto">
            <a:xfrm>
              <a:off x="2989263" y="4406900"/>
              <a:ext cx="79375" cy="1588"/>
            </a:xfrm>
            <a:prstGeom prst="rect">
              <a:avLst/>
            </a:prstGeom>
            <a:solidFill>
              <a:srgbClr val="603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3" name="Rectangle 4171"/>
            <p:cNvSpPr>
              <a:spLocks noChangeArrowheads="1"/>
            </p:cNvSpPr>
            <p:nvPr/>
          </p:nvSpPr>
          <p:spPr bwMode="auto">
            <a:xfrm>
              <a:off x="2936876" y="4406900"/>
              <a:ext cx="106363" cy="9525"/>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4" name="Rectangle 4172"/>
            <p:cNvSpPr>
              <a:spLocks noChangeArrowheads="1"/>
            </p:cNvSpPr>
            <p:nvPr/>
          </p:nvSpPr>
          <p:spPr bwMode="auto">
            <a:xfrm>
              <a:off x="2954338" y="4416425"/>
              <a:ext cx="114300"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5" name="Rectangle 4173"/>
            <p:cNvSpPr>
              <a:spLocks noChangeArrowheads="1"/>
            </p:cNvSpPr>
            <p:nvPr/>
          </p:nvSpPr>
          <p:spPr bwMode="auto">
            <a:xfrm>
              <a:off x="2936876" y="4416425"/>
              <a:ext cx="131763"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6" name="Rectangle 4174"/>
            <p:cNvSpPr>
              <a:spLocks noChangeArrowheads="1"/>
            </p:cNvSpPr>
            <p:nvPr/>
          </p:nvSpPr>
          <p:spPr bwMode="auto">
            <a:xfrm>
              <a:off x="2936876" y="4416425"/>
              <a:ext cx="131763"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7" name="Rectangle 4175"/>
            <p:cNvSpPr>
              <a:spLocks noChangeArrowheads="1"/>
            </p:cNvSpPr>
            <p:nvPr/>
          </p:nvSpPr>
          <p:spPr bwMode="auto">
            <a:xfrm>
              <a:off x="2946401" y="4416425"/>
              <a:ext cx="104775"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8" name="Rectangle 4176"/>
            <p:cNvSpPr>
              <a:spLocks noChangeArrowheads="1"/>
            </p:cNvSpPr>
            <p:nvPr/>
          </p:nvSpPr>
          <p:spPr bwMode="auto">
            <a:xfrm>
              <a:off x="2954338" y="4416425"/>
              <a:ext cx="114300" cy="793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79" name="Rectangle 4177"/>
            <p:cNvSpPr>
              <a:spLocks noChangeArrowheads="1"/>
            </p:cNvSpPr>
            <p:nvPr/>
          </p:nvSpPr>
          <p:spPr bwMode="auto">
            <a:xfrm>
              <a:off x="2946401" y="4424363"/>
              <a:ext cx="122238"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0" name="Rectangle 4178"/>
            <p:cNvSpPr>
              <a:spLocks noChangeArrowheads="1"/>
            </p:cNvSpPr>
            <p:nvPr/>
          </p:nvSpPr>
          <p:spPr bwMode="auto">
            <a:xfrm>
              <a:off x="2946401" y="4424363"/>
              <a:ext cx="122238"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1" name="Rectangle 4179"/>
            <p:cNvSpPr>
              <a:spLocks noChangeArrowheads="1"/>
            </p:cNvSpPr>
            <p:nvPr/>
          </p:nvSpPr>
          <p:spPr bwMode="auto">
            <a:xfrm>
              <a:off x="2946401" y="4424363"/>
              <a:ext cx="122238"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2" name="Rectangle 4180"/>
            <p:cNvSpPr>
              <a:spLocks noChangeArrowheads="1"/>
            </p:cNvSpPr>
            <p:nvPr/>
          </p:nvSpPr>
          <p:spPr bwMode="auto">
            <a:xfrm>
              <a:off x="2946401" y="4424363"/>
              <a:ext cx="122238"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3" name="Rectangle 4181"/>
            <p:cNvSpPr>
              <a:spLocks noChangeArrowheads="1"/>
            </p:cNvSpPr>
            <p:nvPr/>
          </p:nvSpPr>
          <p:spPr bwMode="auto">
            <a:xfrm>
              <a:off x="2946401" y="4424363"/>
              <a:ext cx="122238"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4" name="Rectangle 4182"/>
            <p:cNvSpPr>
              <a:spLocks noChangeArrowheads="1"/>
            </p:cNvSpPr>
            <p:nvPr/>
          </p:nvSpPr>
          <p:spPr bwMode="auto">
            <a:xfrm>
              <a:off x="2946401" y="4424363"/>
              <a:ext cx="87313"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5" name="Rectangle 4183"/>
            <p:cNvSpPr>
              <a:spLocks noChangeArrowheads="1"/>
            </p:cNvSpPr>
            <p:nvPr/>
          </p:nvSpPr>
          <p:spPr bwMode="auto">
            <a:xfrm>
              <a:off x="3025776" y="4433888"/>
              <a:ext cx="42863"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6" name="Rectangle 4184"/>
            <p:cNvSpPr>
              <a:spLocks noChangeArrowheads="1"/>
            </p:cNvSpPr>
            <p:nvPr/>
          </p:nvSpPr>
          <p:spPr bwMode="auto">
            <a:xfrm>
              <a:off x="3033713" y="4433888"/>
              <a:ext cx="34925" cy="1588"/>
            </a:xfrm>
            <a:prstGeom prst="rect">
              <a:avLst/>
            </a:prstGeom>
            <a:solidFill>
              <a:srgbClr val="C2B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7" name="Freeform 4185"/>
            <p:cNvSpPr/>
            <p:nvPr/>
          </p:nvSpPr>
          <p:spPr bwMode="auto">
            <a:xfrm>
              <a:off x="2946401" y="4433888"/>
              <a:ext cx="131763" cy="0"/>
            </a:xfrm>
            <a:custGeom>
              <a:avLst/>
              <a:gdLst>
                <a:gd name="T0" fmla="*/ 83 w 83"/>
                <a:gd name="T1" fmla="*/ 0 w 83"/>
                <a:gd name="T2" fmla="*/ 0 w 83"/>
                <a:gd name="T3" fmla="*/ 77 w 83"/>
                <a:gd name="T4" fmla="*/ 83 w 83"/>
              </a:gdLst>
              <a:ahLst/>
              <a:cxnLst>
                <a:cxn ang="0">
                  <a:pos x="T0" y="0"/>
                </a:cxn>
                <a:cxn ang="0">
                  <a:pos x="T1" y="0"/>
                </a:cxn>
                <a:cxn ang="0">
                  <a:pos x="T2" y="0"/>
                </a:cxn>
                <a:cxn ang="0">
                  <a:pos x="T3" y="0"/>
                </a:cxn>
                <a:cxn ang="0">
                  <a:pos x="T4" y="0"/>
                </a:cxn>
              </a:cxnLst>
              <a:rect l="0" t="0" r="r" b="b"/>
              <a:pathLst>
                <a:path w="83">
                  <a:moveTo>
                    <a:pt x="83" y="0"/>
                  </a:moveTo>
                  <a:lnTo>
                    <a:pt x="0" y="0"/>
                  </a:lnTo>
                  <a:lnTo>
                    <a:pt x="0" y="0"/>
                  </a:lnTo>
                  <a:lnTo>
                    <a:pt x="77" y="0"/>
                  </a:lnTo>
                  <a:lnTo>
                    <a:pt x="83" y="0"/>
                  </a:ln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8" name="Freeform 4186"/>
            <p:cNvSpPr/>
            <p:nvPr/>
          </p:nvSpPr>
          <p:spPr bwMode="auto">
            <a:xfrm>
              <a:off x="3105151" y="4424363"/>
              <a:ext cx="157163" cy="0"/>
            </a:xfrm>
            <a:custGeom>
              <a:avLst/>
              <a:gdLst>
                <a:gd name="T0" fmla="*/ 99 w 99"/>
                <a:gd name="T1" fmla="*/ 5 w 99"/>
                <a:gd name="T2" fmla="*/ 0 w 99"/>
                <a:gd name="T3" fmla="*/ 99 w 99"/>
                <a:gd name="T4" fmla="*/ 99 w 99"/>
              </a:gdLst>
              <a:ahLst/>
              <a:cxnLst>
                <a:cxn ang="0">
                  <a:pos x="T0" y="0"/>
                </a:cxn>
                <a:cxn ang="0">
                  <a:pos x="T1" y="0"/>
                </a:cxn>
                <a:cxn ang="0">
                  <a:pos x="T2" y="0"/>
                </a:cxn>
                <a:cxn ang="0">
                  <a:pos x="T3" y="0"/>
                </a:cxn>
                <a:cxn ang="0">
                  <a:pos x="T4" y="0"/>
                </a:cxn>
              </a:cxnLst>
              <a:rect l="0" t="0" r="r" b="b"/>
              <a:pathLst>
                <a:path w="99">
                  <a:moveTo>
                    <a:pt x="99" y="0"/>
                  </a:moveTo>
                  <a:lnTo>
                    <a:pt x="5" y="0"/>
                  </a:lnTo>
                  <a:lnTo>
                    <a:pt x="0" y="0"/>
                  </a:lnTo>
                  <a:lnTo>
                    <a:pt x="99" y="0"/>
                  </a:lnTo>
                  <a:lnTo>
                    <a:pt x="99" y="0"/>
                  </a:lnTo>
                  <a:close/>
                </a:path>
              </a:pathLst>
            </a:custGeom>
            <a:solidFill>
              <a:srgbClr val="D7DF2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89" name="Freeform 4187"/>
            <p:cNvSpPr/>
            <p:nvPr/>
          </p:nvSpPr>
          <p:spPr bwMode="auto">
            <a:xfrm>
              <a:off x="3122613" y="4424363"/>
              <a:ext cx="122238" cy="0"/>
            </a:xfrm>
            <a:custGeom>
              <a:avLst/>
              <a:gdLst>
                <a:gd name="T0" fmla="*/ 77 w 77"/>
                <a:gd name="T1" fmla="*/ 5 w 77"/>
                <a:gd name="T2" fmla="*/ 0 w 77"/>
                <a:gd name="T3" fmla="*/ 77 w 77"/>
                <a:gd name="T4" fmla="*/ 77 w 77"/>
              </a:gdLst>
              <a:ahLst/>
              <a:cxnLst>
                <a:cxn ang="0">
                  <a:pos x="T0" y="0"/>
                </a:cxn>
                <a:cxn ang="0">
                  <a:pos x="T1" y="0"/>
                </a:cxn>
                <a:cxn ang="0">
                  <a:pos x="T2" y="0"/>
                </a:cxn>
                <a:cxn ang="0">
                  <a:pos x="T3" y="0"/>
                </a:cxn>
                <a:cxn ang="0">
                  <a:pos x="T4" y="0"/>
                </a:cxn>
              </a:cxnLst>
              <a:rect l="0" t="0" r="r" b="b"/>
              <a:pathLst>
                <a:path w="77">
                  <a:moveTo>
                    <a:pt x="77" y="0"/>
                  </a:moveTo>
                  <a:lnTo>
                    <a:pt x="5" y="0"/>
                  </a:lnTo>
                  <a:lnTo>
                    <a:pt x="0" y="0"/>
                  </a:lnTo>
                  <a:lnTo>
                    <a:pt x="77" y="0"/>
                  </a:lnTo>
                  <a:lnTo>
                    <a:pt x="77" y="0"/>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0" name="Freeform 4188"/>
            <p:cNvSpPr/>
            <p:nvPr/>
          </p:nvSpPr>
          <p:spPr bwMode="auto">
            <a:xfrm>
              <a:off x="3140076" y="4433888"/>
              <a:ext cx="114300" cy="0"/>
            </a:xfrm>
            <a:custGeom>
              <a:avLst/>
              <a:gdLst>
                <a:gd name="T0" fmla="*/ 72 w 72"/>
                <a:gd name="T1" fmla="*/ 0 w 72"/>
                <a:gd name="T2" fmla="*/ 0 w 72"/>
                <a:gd name="T3" fmla="*/ 66 w 72"/>
                <a:gd name="T4" fmla="*/ 72 w 72"/>
              </a:gdLst>
              <a:ahLst/>
              <a:cxnLst>
                <a:cxn ang="0">
                  <a:pos x="T0" y="0"/>
                </a:cxn>
                <a:cxn ang="0">
                  <a:pos x="T1" y="0"/>
                </a:cxn>
                <a:cxn ang="0">
                  <a:pos x="T2" y="0"/>
                </a:cxn>
                <a:cxn ang="0">
                  <a:pos x="T3" y="0"/>
                </a:cxn>
                <a:cxn ang="0">
                  <a:pos x="T4" y="0"/>
                </a:cxn>
              </a:cxnLst>
              <a:rect l="0" t="0" r="r" b="b"/>
              <a:pathLst>
                <a:path w="72">
                  <a:moveTo>
                    <a:pt x="72" y="0"/>
                  </a:moveTo>
                  <a:lnTo>
                    <a:pt x="0" y="0"/>
                  </a:lnTo>
                  <a:lnTo>
                    <a:pt x="0" y="0"/>
                  </a:lnTo>
                  <a:lnTo>
                    <a:pt x="66" y="0"/>
                  </a:lnTo>
                  <a:lnTo>
                    <a:pt x="72" y="0"/>
                  </a:lnTo>
                  <a:close/>
                </a:path>
              </a:pathLst>
            </a:custGeom>
            <a:solidFill>
              <a:srgbClr val="3C241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1" name="Rectangle 4189"/>
            <p:cNvSpPr>
              <a:spLocks noChangeArrowheads="1"/>
            </p:cNvSpPr>
            <p:nvPr/>
          </p:nvSpPr>
          <p:spPr bwMode="auto">
            <a:xfrm>
              <a:off x="3130551" y="4433888"/>
              <a:ext cx="131763" cy="9525"/>
            </a:xfrm>
            <a:prstGeom prst="rect">
              <a:avLst/>
            </a:prstGeom>
            <a:solidFill>
              <a:srgbClr val="C49A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2" name="Rectangle 4190"/>
            <p:cNvSpPr>
              <a:spLocks noChangeArrowheads="1"/>
            </p:cNvSpPr>
            <p:nvPr/>
          </p:nvSpPr>
          <p:spPr bwMode="auto">
            <a:xfrm>
              <a:off x="2936876" y="4443413"/>
              <a:ext cx="325438" cy="1588"/>
            </a:xfrm>
            <a:prstGeom prst="rect">
              <a:avLst/>
            </a:prstGeom>
            <a:solidFill>
              <a:srgbClr val="C49A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3" name="Rectangle 4191"/>
            <p:cNvSpPr>
              <a:spLocks noChangeArrowheads="1"/>
            </p:cNvSpPr>
            <p:nvPr/>
          </p:nvSpPr>
          <p:spPr bwMode="auto">
            <a:xfrm>
              <a:off x="2936876" y="4443413"/>
              <a:ext cx="325438" cy="1588"/>
            </a:xfrm>
            <a:prstGeom prst="rect">
              <a:avLst/>
            </a:prstGeom>
            <a:solidFill>
              <a:srgbClr val="C49A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4" name="Rectangle 4192"/>
            <p:cNvSpPr>
              <a:spLocks noChangeArrowheads="1"/>
            </p:cNvSpPr>
            <p:nvPr/>
          </p:nvSpPr>
          <p:spPr bwMode="auto">
            <a:xfrm>
              <a:off x="2936876" y="4443413"/>
              <a:ext cx="325438" cy="7938"/>
            </a:xfrm>
            <a:prstGeom prst="rect">
              <a:avLst/>
            </a:prstGeom>
            <a:solidFill>
              <a:srgbClr val="C49A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5" name="Rectangle 4193"/>
            <p:cNvSpPr>
              <a:spLocks noChangeArrowheads="1"/>
            </p:cNvSpPr>
            <p:nvPr/>
          </p:nvSpPr>
          <p:spPr bwMode="auto">
            <a:xfrm>
              <a:off x="2936876" y="4451350"/>
              <a:ext cx="290513" cy="1588"/>
            </a:xfrm>
            <a:prstGeom prst="rect">
              <a:avLst/>
            </a:prstGeom>
            <a:solidFill>
              <a:srgbClr val="C49A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6" name="Rectangle 4194"/>
            <p:cNvSpPr>
              <a:spLocks noChangeArrowheads="1"/>
            </p:cNvSpPr>
            <p:nvPr/>
          </p:nvSpPr>
          <p:spPr bwMode="auto">
            <a:xfrm>
              <a:off x="3130551" y="4451350"/>
              <a:ext cx="131763" cy="1588"/>
            </a:xfrm>
            <a:prstGeom prst="rect">
              <a:avLst/>
            </a:prstGeom>
            <a:solidFill>
              <a:srgbClr val="C49A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7" name="Rectangle 4195"/>
            <p:cNvSpPr>
              <a:spLocks noChangeArrowheads="1"/>
            </p:cNvSpPr>
            <p:nvPr/>
          </p:nvSpPr>
          <p:spPr bwMode="auto">
            <a:xfrm>
              <a:off x="3157538" y="4451350"/>
              <a:ext cx="87313" cy="1588"/>
            </a:xfrm>
            <a:prstGeom prst="rect">
              <a:avLst/>
            </a:prstGeom>
            <a:solidFill>
              <a:srgbClr val="C49A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8" name="Freeform 4196"/>
            <p:cNvSpPr>
              <a:spLocks noEditPoints="1"/>
            </p:cNvSpPr>
            <p:nvPr/>
          </p:nvSpPr>
          <p:spPr bwMode="auto">
            <a:xfrm>
              <a:off x="3730626" y="4327525"/>
              <a:ext cx="246063" cy="133350"/>
            </a:xfrm>
            <a:custGeom>
              <a:avLst/>
              <a:gdLst>
                <a:gd name="T0" fmla="*/ 116 w 155"/>
                <a:gd name="T1" fmla="*/ 84 h 84"/>
                <a:gd name="T2" fmla="*/ 0 w 155"/>
                <a:gd name="T3" fmla="*/ 84 h 84"/>
                <a:gd name="T4" fmla="*/ 27 w 155"/>
                <a:gd name="T5" fmla="*/ 0 h 84"/>
                <a:gd name="T6" fmla="*/ 155 w 155"/>
                <a:gd name="T7" fmla="*/ 0 h 84"/>
                <a:gd name="T8" fmla="*/ 116 w 155"/>
                <a:gd name="T9" fmla="*/ 84 h 84"/>
                <a:gd name="T10" fmla="*/ 5 w 155"/>
                <a:gd name="T11" fmla="*/ 84 h 84"/>
                <a:gd name="T12" fmla="*/ 111 w 155"/>
                <a:gd name="T13" fmla="*/ 84 h 84"/>
                <a:gd name="T14" fmla="*/ 155 w 155"/>
                <a:gd name="T15" fmla="*/ 0 h 84"/>
                <a:gd name="T16" fmla="*/ 33 w 155"/>
                <a:gd name="T17" fmla="*/ 0 h 84"/>
                <a:gd name="T18" fmla="*/ 5 w 155"/>
                <a:gd name="T1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84">
                  <a:moveTo>
                    <a:pt x="116" y="84"/>
                  </a:moveTo>
                  <a:lnTo>
                    <a:pt x="0" y="84"/>
                  </a:lnTo>
                  <a:lnTo>
                    <a:pt x="27" y="0"/>
                  </a:lnTo>
                  <a:lnTo>
                    <a:pt x="155" y="0"/>
                  </a:lnTo>
                  <a:lnTo>
                    <a:pt x="116" y="84"/>
                  </a:lnTo>
                  <a:close/>
                  <a:moveTo>
                    <a:pt x="5" y="84"/>
                  </a:moveTo>
                  <a:lnTo>
                    <a:pt x="111" y="84"/>
                  </a:lnTo>
                  <a:lnTo>
                    <a:pt x="155" y="0"/>
                  </a:lnTo>
                  <a:lnTo>
                    <a:pt x="33" y="0"/>
                  </a:lnTo>
                  <a:lnTo>
                    <a:pt x="5" y="84"/>
                  </a:lnTo>
                  <a:close/>
                </a:path>
              </a:pathLst>
            </a:custGeom>
            <a:solidFill>
              <a:srgbClr val="27AA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199" name="Freeform 4197"/>
            <p:cNvSpPr/>
            <p:nvPr/>
          </p:nvSpPr>
          <p:spPr bwMode="auto">
            <a:xfrm>
              <a:off x="3800476" y="4337050"/>
              <a:ext cx="114300" cy="9525"/>
            </a:xfrm>
            <a:custGeom>
              <a:avLst/>
              <a:gdLst>
                <a:gd name="T0" fmla="*/ 72 w 72"/>
                <a:gd name="T1" fmla="*/ 6 h 6"/>
                <a:gd name="T2" fmla="*/ 0 w 72"/>
                <a:gd name="T3" fmla="*/ 6 h 6"/>
                <a:gd name="T4" fmla="*/ 6 w 72"/>
                <a:gd name="T5" fmla="*/ 0 h 6"/>
                <a:gd name="T6" fmla="*/ 72 w 72"/>
                <a:gd name="T7" fmla="*/ 0 h 6"/>
                <a:gd name="T8" fmla="*/ 72 w 72"/>
                <a:gd name="T9" fmla="*/ 6 h 6"/>
              </a:gdLst>
              <a:ahLst/>
              <a:cxnLst>
                <a:cxn ang="0">
                  <a:pos x="T0" y="T1"/>
                </a:cxn>
                <a:cxn ang="0">
                  <a:pos x="T2" y="T3"/>
                </a:cxn>
                <a:cxn ang="0">
                  <a:pos x="T4" y="T5"/>
                </a:cxn>
                <a:cxn ang="0">
                  <a:pos x="T6" y="T7"/>
                </a:cxn>
                <a:cxn ang="0">
                  <a:pos x="T8" y="T9"/>
                </a:cxn>
              </a:cxnLst>
              <a:rect l="0" t="0" r="r" b="b"/>
              <a:pathLst>
                <a:path w="72" h="6">
                  <a:moveTo>
                    <a:pt x="72" y="6"/>
                  </a:moveTo>
                  <a:lnTo>
                    <a:pt x="0" y="6"/>
                  </a:lnTo>
                  <a:lnTo>
                    <a:pt x="6" y="0"/>
                  </a:lnTo>
                  <a:lnTo>
                    <a:pt x="72" y="0"/>
                  </a:lnTo>
                  <a:lnTo>
                    <a:pt x="72" y="6"/>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0" name="Freeform 4198"/>
            <p:cNvSpPr/>
            <p:nvPr/>
          </p:nvSpPr>
          <p:spPr bwMode="auto">
            <a:xfrm>
              <a:off x="3817938" y="4354513"/>
              <a:ext cx="131763" cy="0"/>
            </a:xfrm>
            <a:custGeom>
              <a:avLst/>
              <a:gdLst>
                <a:gd name="T0" fmla="*/ 83 w 83"/>
                <a:gd name="T1" fmla="*/ 0 w 83"/>
                <a:gd name="T2" fmla="*/ 6 w 83"/>
                <a:gd name="T3" fmla="*/ 83 w 83"/>
                <a:gd name="T4" fmla="*/ 83 w 83"/>
              </a:gdLst>
              <a:ahLst/>
              <a:cxnLst>
                <a:cxn ang="0">
                  <a:pos x="T0" y="0"/>
                </a:cxn>
                <a:cxn ang="0">
                  <a:pos x="T1" y="0"/>
                </a:cxn>
                <a:cxn ang="0">
                  <a:pos x="T2" y="0"/>
                </a:cxn>
                <a:cxn ang="0">
                  <a:pos x="T3" y="0"/>
                </a:cxn>
                <a:cxn ang="0">
                  <a:pos x="T4" y="0"/>
                </a:cxn>
              </a:cxnLst>
              <a:rect l="0" t="0" r="r" b="b"/>
              <a:pathLst>
                <a:path w="83">
                  <a:moveTo>
                    <a:pt x="83" y="0"/>
                  </a:moveTo>
                  <a:lnTo>
                    <a:pt x="0" y="0"/>
                  </a:lnTo>
                  <a:lnTo>
                    <a:pt x="6" y="0"/>
                  </a:lnTo>
                  <a:lnTo>
                    <a:pt x="83" y="0"/>
                  </a:lnTo>
                  <a:lnTo>
                    <a:pt x="83"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1" name="Rectangle 4199"/>
            <p:cNvSpPr>
              <a:spLocks noChangeArrowheads="1"/>
            </p:cNvSpPr>
            <p:nvPr/>
          </p:nvSpPr>
          <p:spPr bwMode="auto">
            <a:xfrm>
              <a:off x="3800476" y="4354513"/>
              <a:ext cx="14922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2" name="Rectangle 4200"/>
            <p:cNvSpPr>
              <a:spLocks noChangeArrowheads="1"/>
            </p:cNvSpPr>
            <p:nvPr/>
          </p:nvSpPr>
          <p:spPr bwMode="auto">
            <a:xfrm>
              <a:off x="3800476" y="4354513"/>
              <a:ext cx="14922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3" name="Freeform 4201"/>
            <p:cNvSpPr/>
            <p:nvPr/>
          </p:nvSpPr>
          <p:spPr bwMode="auto">
            <a:xfrm>
              <a:off x="3800476" y="4364038"/>
              <a:ext cx="149225" cy="0"/>
            </a:xfrm>
            <a:custGeom>
              <a:avLst/>
              <a:gdLst>
                <a:gd name="T0" fmla="*/ 89 w 94"/>
                <a:gd name="T1" fmla="*/ 0 w 94"/>
                <a:gd name="T2" fmla="*/ 0 w 94"/>
                <a:gd name="T3" fmla="*/ 94 w 94"/>
                <a:gd name="T4" fmla="*/ 89 w 94"/>
              </a:gdLst>
              <a:ahLst/>
              <a:cxnLst>
                <a:cxn ang="0">
                  <a:pos x="T0" y="0"/>
                </a:cxn>
                <a:cxn ang="0">
                  <a:pos x="T1" y="0"/>
                </a:cxn>
                <a:cxn ang="0">
                  <a:pos x="T2" y="0"/>
                </a:cxn>
                <a:cxn ang="0">
                  <a:pos x="T3" y="0"/>
                </a:cxn>
                <a:cxn ang="0">
                  <a:pos x="T4" y="0"/>
                </a:cxn>
              </a:cxnLst>
              <a:rect l="0" t="0" r="r" b="b"/>
              <a:pathLst>
                <a:path w="94">
                  <a:moveTo>
                    <a:pt x="89" y="0"/>
                  </a:moveTo>
                  <a:lnTo>
                    <a:pt x="0" y="0"/>
                  </a:lnTo>
                  <a:lnTo>
                    <a:pt x="0" y="0"/>
                  </a:lnTo>
                  <a:lnTo>
                    <a:pt x="94" y="0"/>
                  </a:lnTo>
                  <a:lnTo>
                    <a:pt x="89"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4" name="Rectangle 4202"/>
            <p:cNvSpPr>
              <a:spLocks noChangeArrowheads="1"/>
            </p:cNvSpPr>
            <p:nvPr/>
          </p:nvSpPr>
          <p:spPr bwMode="auto">
            <a:xfrm>
              <a:off x="3800476" y="4364038"/>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5" name="Rectangle 4203"/>
            <p:cNvSpPr>
              <a:spLocks noChangeArrowheads="1"/>
            </p:cNvSpPr>
            <p:nvPr/>
          </p:nvSpPr>
          <p:spPr bwMode="auto">
            <a:xfrm>
              <a:off x="3800476" y="4364038"/>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6" name="Rectangle 4204"/>
            <p:cNvSpPr>
              <a:spLocks noChangeArrowheads="1"/>
            </p:cNvSpPr>
            <p:nvPr/>
          </p:nvSpPr>
          <p:spPr bwMode="auto">
            <a:xfrm>
              <a:off x="3790951" y="4364038"/>
              <a:ext cx="150813"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7" name="Rectangle 4205"/>
            <p:cNvSpPr>
              <a:spLocks noChangeArrowheads="1"/>
            </p:cNvSpPr>
            <p:nvPr/>
          </p:nvSpPr>
          <p:spPr bwMode="auto">
            <a:xfrm>
              <a:off x="3790951" y="4371975"/>
              <a:ext cx="15081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8" name="Rectangle 4206"/>
            <p:cNvSpPr>
              <a:spLocks noChangeArrowheads="1"/>
            </p:cNvSpPr>
            <p:nvPr/>
          </p:nvSpPr>
          <p:spPr bwMode="auto">
            <a:xfrm>
              <a:off x="3790951" y="4371975"/>
              <a:ext cx="1158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09" name="Freeform 4207"/>
            <p:cNvSpPr/>
            <p:nvPr/>
          </p:nvSpPr>
          <p:spPr bwMode="auto">
            <a:xfrm>
              <a:off x="3817938" y="4371975"/>
              <a:ext cx="123825" cy="0"/>
            </a:xfrm>
            <a:custGeom>
              <a:avLst/>
              <a:gdLst>
                <a:gd name="T0" fmla="*/ 78 w 78"/>
                <a:gd name="T1" fmla="*/ 0 w 78"/>
                <a:gd name="T2" fmla="*/ 6 w 78"/>
                <a:gd name="T3" fmla="*/ 78 w 78"/>
                <a:gd name="T4" fmla="*/ 78 w 78"/>
              </a:gdLst>
              <a:ahLst/>
              <a:cxnLst>
                <a:cxn ang="0">
                  <a:pos x="T0" y="0"/>
                </a:cxn>
                <a:cxn ang="0">
                  <a:pos x="T1" y="0"/>
                </a:cxn>
                <a:cxn ang="0">
                  <a:pos x="T2" y="0"/>
                </a:cxn>
                <a:cxn ang="0">
                  <a:pos x="T3" y="0"/>
                </a:cxn>
                <a:cxn ang="0">
                  <a:pos x="T4" y="0"/>
                </a:cxn>
              </a:cxnLst>
              <a:rect l="0" t="0" r="r" b="b"/>
              <a:pathLst>
                <a:path w="78">
                  <a:moveTo>
                    <a:pt x="78" y="0"/>
                  </a:moveTo>
                  <a:lnTo>
                    <a:pt x="0" y="0"/>
                  </a:lnTo>
                  <a:lnTo>
                    <a:pt x="6" y="0"/>
                  </a:lnTo>
                  <a:lnTo>
                    <a:pt x="78" y="0"/>
                  </a:lnTo>
                  <a:lnTo>
                    <a:pt x="78"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0" name="Rectangle 4208"/>
            <p:cNvSpPr>
              <a:spLocks noChangeArrowheads="1"/>
            </p:cNvSpPr>
            <p:nvPr/>
          </p:nvSpPr>
          <p:spPr bwMode="auto">
            <a:xfrm>
              <a:off x="3790951" y="4381500"/>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1" name="Rectangle 4209"/>
            <p:cNvSpPr>
              <a:spLocks noChangeArrowheads="1"/>
            </p:cNvSpPr>
            <p:nvPr/>
          </p:nvSpPr>
          <p:spPr bwMode="auto">
            <a:xfrm>
              <a:off x="3790951" y="4381500"/>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2" name="Rectangle 4210"/>
            <p:cNvSpPr>
              <a:spLocks noChangeArrowheads="1"/>
            </p:cNvSpPr>
            <p:nvPr/>
          </p:nvSpPr>
          <p:spPr bwMode="auto">
            <a:xfrm>
              <a:off x="3790951" y="4381500"/>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3" name="Rectangle 4211"/>
            <p:cNvSpPr>
              <a:spLocks noChangeArrowheads="1"/>
            </p:cNvSpPr>
            <p:nvPr/>
          </p:nvSpPr>
          <p:spPr bwMode="auto">
            <a:xfrm>
              <a:off x="3790951" y="4381500"/>
              <a:ext cx="1412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4" name="Rectangle 4212"/>
            <p:cNvSpPr>
              <a:spLocks noChangeArrowheads="1"/>
            </p:cNvSpPr>
            <p:nvPr/>
          </p:nvSpPr>
          <p:spPr bwMode="auto">
            <a:xfrm>
              <a:off x="3790951" y="4389438"/>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5" name="Rectangle 4213"/>
            <p:cNvSpPr>
              <a:spLocks noChangeArrowheads="1"/>
            </p:cNvSpPr>
            <p:nvPr/>
          </p:nvSpPr>
          <p:spPr bwMode="auto">
            <a:xfrm>
              <a:off x="3783013" y="4389438"/>
              <a:ext cx="149225"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6" name="Freeform 4214"/>
            <p:cNvSpPr/>
            <p:nvPr/>
          </p:nvSpPr>
          <p:spPr bwMode="auto">
            <a:xfrm>
              <a:off x="3783013" y="4389438"/>
              <a:ext cx="149225" cy="0"/>
            </a:xfrm>
            <a:custGeom>
              <a:avLst/>
              <a:gdLst>
                <a:gd name="T0" fmla="*/ 89 w 94"/>
                <a:gd name="T1" fmla="*/ 0 w 94"/>
                <a:gd name="T2" fmla="*/ 0 w 94"/>
                <a:gd name="T3" fmla="*/ 94 w 94"/>
                <a:gd name="T4" fmla="*/ 89 w 94"/>
              </a:gdLst>
              <a:ahLst/>
              <a:cxnLst>
                <a:cxn ang="0">
                  <a:pos x="T0" y="0"/>
                </a:cxn>
                <a:cxn ang="0">
                  <a:pos x="T1" y="0"/>
                </a:cxn>
                <a:cxn ang="0">
                  <a:pos x="T2" y="0"/>
                </a:cxn>
                <a:cxn ang="0">
                  <a:pos x="T3" y="0"/>
                </a:cxn>
                <a:cxn ang="0">
                  <a:pos x="T4" y="0"/>
                </a:cxn>
              </a:cxnLst>
              <a:rect l="0" t="0" r="r" b="b"/>
              <a:pathLst>
                <a:path w="94">
                  <a:moveTo>
                    <a:pt x="89" y="0"/>
                  </a:moveTo>
                  <a:lnTo>
                    <a:pt x="0" y="0"/>
                  </a:lnTo>
                  <a:lnTo>
                    <a:pt x="0" y="0"/>
                  </a:lnTo>
                  <a:lnTo>
                    <a:pt x="94" y="0"/>
                  </a:lnTo>
                  <a:lnTo>
                    <a:pt x="89"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7" name="Rectangle 4215"/>
            <p:cNvSpPr>
              <a:spLocks noChangeArrowheads="1"/>
            </p:cNvSpPr>
            <p:nvPr/>
          </p:nvSpPr>
          <p:spPr bwMode="auto">
            <a:xfrm>
              <a:off x="3783013" y="4398963"/>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8" name="Rectangle 4216"/>
            <p:cNvSpPr>
              <a:spLocks noChangeArrowheads="1"/>
            </p:cNvSpPr>
            <p:nvPr/>
          </p:nvSpPr>
          <p:spPr bwMode="auto">
            <a:xfrm>
              <a:off x="3783013" y="4398963"/>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19" name="Rectangle 4217"/>
            <p:cNvSpPr>
              <a:spLocks noChangeArrowheads="1"/>
            </p:cNvSpPr>
            <p:nvPr/>
          </p:nvSpPr>
          <p:spPr bwMode="auto">
            <a:xfrm>
              <a:off x="3783013" y="4398963"/>
              <a:ext cx="8731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0" name="Rectangle 4218"/>
            <p:cNvSpPr>
              <a:spLocks noChangeArrowheads="1"/>
            </p:cNvSpPr>
            <p:nvPr/>
          </p:nvSpPr>
          <p:spPr bwMode="auto">
            <a:xfrm>
              <a:off x="3783013" y="4398963"/>
              <a:ext cx="1412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1" name="Rectangle 4219"/>
            <p:cNvSpPr>
              <a:spLocks noChangeArrowheads="1"/>
            </p:cNvSpPr>
            <p:nvPr/>
          </p:nvSpPr>
          <p:spPr bwMode="auto">
            <a:xfrm>
              <a:off x="3783013" y="4406900"/>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2" name="Rectangle 4220"/>
            <p:cNvSpPr>
              <a:spLocks noChangeArrowheads="1"/>
            </p:cNvSpPr>
            <p:nvPr/>
          </p:nvSpPr>
          <p:spPr bwMode="auto">
            <a:xfrm>
              <a:off x="3783013" y="4406900"/>
              <a:ext cx="14128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3" name="Freeform 4221"/>
            <p:cNvSpPr/>
            <p:nvPr/>
          </p:nvSpPr>
          <p:spPr bwMode="auto">
            <a:xfrm>
              <a:off x="2725738" y="4759325"/>
              <a:ext cx="652463" cy="714375"/>
            </a:xfrm>
            <a:custGeom>
              <a:avLst/>
              <a:gdLst>
                <a:gd name="T0" fmla="*/ 0 w 74"/>
                <a:gd name="T1" fmla="*/ 81 h 81"/>
                <a:gd name="T2" fmla="*/ 11 w 74"/>
                <a:gd name="T3" fmla="*/ 64 h 81"/>
                <a:gd name="T4" fmla="*/ 24 w 74"/>
                <a:gd name="T5" fmla="*/ 43 h 81"/>
                <a:gd name="T6" fmla="*/ 26 w 74"/>
                <a:gd name="T7" fmla="*/ 38 h 81"/>
                <a:gd name="T8" fmla="*/ 30 w 74"/>
                <a:gd name="T9" fmla="*/ 30 h 81"/>
                <a:gd name="T10" fmla="*/ 36 w 74"/>
                <a:gd name="T11" fmla="*/ 14 h 81"/>
                <a:gd name="T12" fmla="*/ 38 w 74"/>
                <a:gd name="T13" fmla="*/ 11 h 81"/>
                <a:gd name="T14" fmla="*/ 44 w 74"/>
                <a:gd name="T15" fmla="*/ 2 h 81"/>
                <a:gd name="T16" fmla="*/ 50 w 74"/>
                <a:gd name="T17" fmla="*/ 3 h 81"/>
                <a:gd name="T18" fmla="*/ 48 w 74"/>
                <a:gd name="T19" fmla="*/ 7 h 81"/>
                <a:gd name="T20" fmla="*/ 47 w 74"/>
                <a:gd name="T21" fmla="*/ 6 h 81"/>
                <a:gd name="T22" fmla="*/ 45 w 74"/>
                <a:gd name="T23" fmla="*/ 11 h 81"/>
                <a:gd name="T24" fmla="*/ 53 w 74"/>
                <a:gd name="T25" fmla="*/ 0 h 81"/>
                <a:gd name="T26" fmla="*/ 58 w 74"/>
                <a:gd name="T27" fmla="*/ 2 h 81"/>
                <a:gd name="T28" fmla="*/ 60 w 74"/>
                <a:gd name="T29" fmla="*/ 1 h 81"/>
                <a:gd name="T30" fmla="*/ 64 w 74"/>
                <a:gd name="T31" fmla="*/ 4 h 81"/>
                <a:gd name="T32" fmla="*/ 68 w 74"/>
                <a:gd name="T33" fmla="*/ 4 h 81"/>
                <a:gd name="T34" fmla="*/ 70 w 74"/>
                <a:gd name="T35" fmla="*/ 5 h 81"/>
                <a:gd name="T36" fmla="*/ 71 w 74"/>
                <a:gd name="T37" fmla="*/ 9 h 81"/>
                <a:gd name="T38" fmla="*/ 69 w 74"/>
                <a:gd name="T39" fmla="*/ 10 h 81"/>
                <a:gd name="T40" fmla="*/ 68 w 74"/>
                <a:gd name="T41" fmla="*/ 10 h 81"/>
                <a:gd name="T42" fmla="*/ 62 w 74"/>
                <a:gd name="T43" fmla="*/ 24 h 81"/>
                <a:gd name="T44" fmla="*/ 65 w 74"/>
                <a:gd name="T45" fmla="*/ 22 h 81"/>
                <a:gd name="T46" fmla="*/ 71 w 74"/>
                <a:gd name="T47" fmla="*/ 15 h 81"/>
                <a:gd name="T48" fmla="*/ 72 w 74"/>
                <a:gd name="T49" fmla="*/ 15 h 81"/>
                <a:gd name="T50" fmla="*/ 74 w 74"/>
                <a:gd name="T51" fmla="*/ 16 h 81"/>
                <a:gd name="T52" fmla="*/ 71 w 74"/>
                <a:gd name="T53" fmla="*/ 21 h 81"/>
                <a:gd name="T54" fmla="*/ 70 w 74"/>
                <a:gd name="T55" fmla="*/ 25 h 81"/>
                <a:gd name="T56" fmla="*/ 62 w 74"/>
                <a:gd name="T57" fmla="*/ 34 h 81"/>
                <a:gd name="T58" fmla="*/ 49 w 74"/>
                <a:gd name="T59" fmla="*/ 43 h 81"/>
                <a:gd name="T60" fmla="*/ 46 w 74"/>
                <a:gd name="T61" fmla="*/ 45 h 81"/>
                <a:gd name="T62" fmla="*/ 28 w 74"/>
                <a:gd name="T63" fmla="*/ 81 h 81"/>
                <a:gd name="T64" fmla="*/ 0 w 74"/>
                <a:gd name="T6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81">
                  <a:moveTo>
                    <a:pt x="0" y="81"/>
                  </a:moveTo>
                  <a:cubicBezTo>
                    <a:pt x="0" y="81"/>
                    <a:pt x="6" y="71"/>
                    <a:pt x="11" y="64"/>
                  </a:cubicBezTo>
                  <a:cubicBezTo>
                    <a:pt x="16" y="58"/>
                    <a:pt x="24" y="43"/>
                    <a:pt x="24" y="43"/>
                  </a:cubicBezTo>
                  <a:cubicBezTo>
                    <a:pt x="24" y="43"/>
                    <a:pt x="26" y="38"/>
                    <a:pt x="26" y="38"/>
                  </a:cubicBezTo>
                  <a:cubicBezTo>
                    <a:pt x="27" y="37"/>
                    <a:pt x="30" y="30"/>
                    <a:pt x="30" y="30"/>
                  </a:cubicBezTo>
                  <a:cubicBezTo>
                    <a:pt x="30" y="30"/>
                    <a:pt x="34" y="17"/>
                    <a:pt x="36" y="14"/>
                  </a:cubicBezTo>
                  <a:cubicBezTo>
                    <a:pt x="37" y="11"/>
                    <a:pt x="37" y="11"/>
                    <a:pt x="38" y="11"/>
                  </a:cubicBezTo>
                  <a:cubicBezTo>
                    <a:pt x="38" y="11"/>
                    <a:pt x="43" y="2"/>
                    <a:pt x="44" y="2"/>
                  </a:cubicBezTo>
                  <a:cubicBezTo>
                    <a:pt x="46" y="1"/>
                    <a:pt x="50" y="3"/>
                    <a:pt x="50" y="3"/>
                  </a:cubicBezTo>
                  <a:cubicBezTo>
                    <a:pt x="48" y="7"/>
                    <a:pt x="48" y="7"/>
                    <a:pt x="48" y="7"/>
                  </a:cubicBezTo>
                  <a:cubicBezTo>
                    <a:pt x="48" y="7"/>
                    <a:pt x="48" y="6"/>
                    <a:pt x="47" y="6"/>
                  </a:cubicBezTo>
                  <a:cubicBezTo>
                    <a:pt x="47" y="6"/>
                    <a:pt x="45" y="11"/>
                    <a:pt x="45" y="11"/>
                  </a:cubicBezTo>
                  <a:cubicBezTo>
                    <a:pt x="45" y="11"/>
                    <a:pt x="52" y="1"/>
                    <a:pt x="53" y="0"/>
                  </a:cubicBezTo>
                  <a:cubicBezTo>
                    <a:pt x="55" y="0"/>
                    <a:pt x="58" y="2"/>
                    <a:pt x="58" y="2"/>
                  </a:cubicBezTo>
                  <a:cubicBezTo>
                    <a:pt x="58" y="2"/>
                    <a:pt x="59" y="1"/>
                    <a:pt x="60" y="1"/>
                  </a:cubicBezTo>
                  <a:cubicBezTo>
                    <a:pt x="62" y="1"/>
                    <a:pt x="63" y="2"/>
                    <a:pt x="64" y="4"/>
                  </a:cubicBezTo>
                  <a:cubicBezTo>
                    <a:pt x="64" y="4"/>
                    <a:pt x="67" y="4"/>
                    <a:pt x="68" y="4"/>
                  </a:cubicBezTo>
                  <a:cubicBezTo>
                    <a:pt x="68" y="4"/>
                    <a:pt x="69" y="4"/>
                    <a:pt x="70" y="5"/>
                  </a:cubicBezTo>
                  <a:cubicBezTo>
                    <a:pt x="70" y="5"/>
                    <a:pt x="71" y="6"/>
                    <a:pt x="71" y="9"/>
                  </a:cubicBezTo>
                  <a:cubicBezTo>
                    <a:pt x="71" y="9"/>
                    <a:pt x="70" y="10"/>
                    <a:pt x="69" y="10"/>
                  </a:cubicBezTo>
                  <a:cubicBezTo>
                    <a:pt x="69" y="10"/>
                    <a:pt x="68" y="9"/>
                    <a:pt x="68" y="10"/>
                  </a:cubicBezTo>
                  <a:cubicBezTo>
                    <a:pt x="67" y="11"/>
                    <a:pt x="64" y="19"/>
                    <a:pt x="62" y="24"/>
                  </a:cubicBezTo>
                  <a:cubicBezTo>
                    <a:pt x="62" y="24"/>
                    <a:pt x="64" y="22"/>
                    <a:pt x="65" y="22"/>
                  </a:cubicBezTo>
                  <a:cubicBezTo>
                    <a:pt x="65" y="21"/>
                    <a:pt x="65" y="19"/>
                    <a:pt x="71" y="15"/>
                  </a:cubicBezTo>
                  <a:cubicBezTo>
                    <a:pt x="71" y="15"/>
                    <a:pt x="72" y="15"/>
                    <a:pt x="72" y="15"/>
                  </a:cubicBezTo>
                  <a:cubicBezTo>
                    <a:pt x="73" y="15"/>
                    <a:pt x="74" y="15"/>
                    <a:pt x="74" y="16"/>
                  </a:cubicBezTo>
                  <a:cubicBezTo>
                    <a:pt x="74" y="18"/>
                    <a:pt x="72" y="20"/>
                    <a:pt x="71" y="21"/>
                  </a:cubicBezTo>
                  <a:cubicBezTo>
                    <a:pt x="71" y="22"/>
                    <a:pt x="71" y="24"/>
                    <a:pt x="70" y="25"/>
                  </a:cubicBezTo>
                  <a:cubicBezTo>
                    <a:pt x="69" y="26"/>
                    <a:pt x="65" y="31"/>
                    <a:pt x="62" y="34"/>
                  </a:cubicBezTo>
                  <a:cubicBezTo>
                    <a:pt x="62" y="35"/>
                    <a:pt x="50" y="42"/>
                    <a:pt x="49" y="43"/>
                  </a:cubicBezTo>
                  <a:cubicBezTo>
                    <a:pt x="48" y="43"/>
                    <a:pt x="46" y="44"/>
                    <a:pt x="46" y="45"/>
                  </a:cubicBezTo>
                  <a:cubicBezTo>
                    <a:pt x="45" y="45"/>
                    <a:pt x="41" y="47"/>
                    <a:pt x="28" y="81"/>
                  </a:cubicBezTo>
                  <a:lnTo>
                    <a:pt x="0" y="81"/>
                  </a:lnTo>
                  <a:close/>
                </a:path>
              </a:pathLst>
            </a:custGeom>
            <a:solidFill>
              <a:srgbClr val="DCA97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4" name="Freeform 4222"/>
            <p:cNvSpPr/>
            <p:nvPr/>
          </p:nvSpPr>
          <p:spPr bwMode="auto">
            <a:xfrm>
              <a:off x="3351213" y="4900613"/>
              <a:ext cx="26988" cy="36513"/>
            </a:xfrm>
            <a:custGeom>
              <a:avLst/>
              <a:gdLst>
                <a:gd name="T0" fmla="*/ 3 w 3"/>
                <a:gd name="T1" fmla="*/ 0 h 4"/>
                <a:gd name="T2" fmla="*/ 2 w 3"/>
                <a:gd name="T3" fmla="*/ 0 h 4"/>
                <a:gd name="T4" fmla="*/ 0 w 3"/>
                <a:gd name="T5" fmla="*/ 4 h 4"/>
                <a:gd name="T6" fmla="*/ 1 w 3"/>
                <a:gd name="T7" fmla="*/ 4 h 4"/>
                <a:gd name="T8" fmla="*/ 3 w 3"/>
                <a:gd name="T9" fmla="*/ 0 h 4"/>
              </a:gdLst>
              <a:ahLst/>
              <a:cxnLst>
                <a:cxn ang="0">
                  <a:pos x="T0" y="T1"/>
                </a:cxn>
                <a:cxn ang="0">
                  <a:pos x="T2" y="T3"/>
                </a:cxn>
                <a:cxn ang="0">
                  <a:pos x="T4" y="T5"/>
                </a:cxn>
                <a:cxn ang="0">
                  <a:pos x="T6" y="T7"/>
                </a:cxn>
                <a:cxn ang="0">
                  <a:pos x="T8" y="T9"/>
                </a:cxn>
              </a:cxnLst>
              <a:rect l="0" t="0" r="r" b="b"/>
              <a:pathLst>
                <a:path w="3" h="4">
                  <a:moveTo>
                    <a:pt x="3" y="0"/>
                  </a:moveTo>
                  <a:cubicBezTo>
                    <a:pt x="3" y="0"/>
                    <a:pt x="3" y="0"/>
                    <a:pt x="2" y="0"/>
                  </a:cubicBezTo>
                  <a:cubicBezTo>
                    <a:pt x="2" y="1"/>
                    <a:pt x="0" y="4"/>
                    <a:pt x="0" y="4"/>
                  </a:cubicBezTo>
                  <a:cubicBezTo>
                    <a:pt x="1" y="4"/>
                    <a:pt x="1" y="4"/>
                    <a:pt x="1" y="4"/>
                  </a:cubicBezTo>
                  <a:cubicBezTo>
                    <a:pt x="2" y="3"/>
                    <a:pt x="3" y="1"/>
                    <a:pt x="3"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5" name="Freeform 4223"/>
            <p:cNvSpPr/>
            <p:nvPr/>
          </p:nvSpPr>
          <p:spPr bwMode="auto">
            <a:xfrm>
              <a:off x="2946401" y="5210175"/>
              <a:ext cx="122238" cy="131763"/>
            </a:xfrm>
            <a:custGeom>
              <a:avLst/>
              <a:gdLst>
                <a:gd name="T0" fmla="*/ 77 w 77"/>
                <a:gd name="T1" fmla="*/ 27 h 83"/>
                <a:gd name="T2" fmla="*/ 50 w 77"/>
                <a:gd name="T3" fmla="*/ 83 h 83"/>
                <a:gd name="T4" fmla="*/ 0 w 77"/>
                <a:gd name="T5" fmla="*/ 55 h 83"/>
                <a:gd name="T6" fmla="*/ 27 w 77"/>
                <a:gd name="T7" fmla="*/ 0 h 83"/>
                <a:gd name="T8" fmla="*/ 77 w 77"/>
                <a:gd name="T9" fmla="*/ 27 h 83"/>
              </a:gdLst>
              <a:ahLst/>
              <a:cxnLst>
                <a:cxn ang="0">
                  <a:pos x="T0" y="T1"/>
                </a:cxn>
                <a:cxn ang="0">
                  <a:pos x="T2" y="T3"/>
                </a:cxn>
                <a:cxn ang="0">
                  <a:pos x="T4" y="T5"/>
                </a:cxn>
                <a:cxn ang="0">
                  <a:pos x="T6" y="T7"/>
                </a:cxn>
                <a:cxn ang="0">
                  <a:pos x="T8" y="T9"/>
                </a:cxn>
              </a:cxnLst>
              <a:rect l="0" t="0" r="r" b="b"/>
              <a:pathLst>
                <a:path w="77" h="83">
                  <a:moveTo>
                    <a:pt x="77" y="27"/>
                  </a:moveTo>
                  <a:lnTo>
                    <a:pt x="50" y="83"/>
                  </a:lnTo>
                  <a:lnTo>
                    <a:pt x="0" y="55"/>
                  </a:lnTo>
                  <a:lnTo>
                    <a:pt x="27" y="0"/>
                  </a:lnTo>
                  <a:lnTo>
                    <a:pt x="77" y="27"/>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6" name="Freeform 4224"/>
            <p:cNvSpPr/>
            <p:nvPr/>
          </p:nvSpPr>
          <p:spPr bwMode="auto">
            <a:xfrm>
              <a:off x="3043238" y="5245100"/>
              <a:ext cx="17463" cy="26988"/>
            </a:xfrm>
            <a:custGeom>
              <a:avLst/>
              <a:gdLst>
                <a:gd name="T0" fmla="*/ 2 w 2"/>
                <a:gd name="T1" fmla="*/ 2 h 3"/>
                <a:gd name="T2" fmla="*/ 0 w 2"/>
                <a:gd name="T3" fmla="*/ 3 h 3"/>
                <a:gd name="T4" fmla="*/ 0 w 2"/>
                <a:gd name="T5" fmla="*/ 1 h 3"/>
                <a:gd name="T6" fmla="*/ 1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3"/>
                    <a:pt x="1" y="3"/>
                    <a:pt x="0" y="3"/>
                  </a:cubicBezTo>
                  <a:cubicBezTo>
                    <a:pt x="0" y="3"/>
                    <a:pt x="0" y="2"/>
                    <a:pt x="0" y="1"/>
                  </a:cubicBezTo>
                  <a:cubicBezTo>
                    <a:pt x="0" y="1"/>
                    <a:pt x="1" y="0"/>
                    <a:pt x="1" y="1"/>
                  </a:cubicBezTo>
                  <a:cubicBezTo>
                    <a:pt x="2" y="1"/>
                    <a:pt x="2" y="2"/>
                    <a:pt x="2"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7" name="Freeform 4226"/>
            <p:cNvSpPr/>
            <p:nvPr/>
          </p:nvSpPr>
          <p:spPr bwMode="auto">
            <a:xfrm>
              <a:off x="3043239" y="5253038"/>
              <a:ext cx="17463" cy="19050"/>
            </a:xfrm>
            <a:custGeom>
              <a:avLst/>
              <a:gdLst>
                <a:gd name="T0" fmla="*/ 1 w 2"/>
                <a:gd name="T1" fmla="*/ 2 h 2"/>
                <a:gd name="T2" fmla="*/ 0 w 2"/>
                <a:gd name="T3" fmla="*/ 0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1"/>
                    <a:pt x="0" y="1"/>
                    <a:pt x="0" y="0"/>
                  </a:cubicBezTo>
                  <a:cubicBezTo>
                    <a:pt x="0" y="0"/>
                    <a:pt x="1" y="0"/>
                    <a:pt x="1" y="0"/>
                  </a:cubicBezTo>
                  <a:cubicBezTo>
                    <a:pt x="2" y="0"/>
                    <a:pt x="2" y="1"/>
                    <a:pt x="2" y="1"/>
                  </a:cubicBezTo>
                  <a:cubicBezTo>
                    <a:pt x="1" y="2"/>
                    <a:pt x="1" y="2"/>
                    <a:pt x="1"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8" name="Freeform 4227"/>
            <p:cNvSpPr/>
            <p:nvPr/>
          </p:nvSpPr>
          <p:spPr bwMode="auto">
            <a:xfrm>
              <a:off x="3043239" y="5253038"/>
              <a:ext cx="17463" cy="19050"/>
            </a:xfrm>
            <a:custGeom>
              <a:avLst/>
              <a:gdLst>
                <a:gd name="T0" fmla="*/ 1 w 2"/>
                <a:gd name="T1" fmla="*/ 2 h 2"/>
                <a:gd name="T2" fmla="*/ 0 w 2"/>
                <a:gd name="T3" fmla="*/ 0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1"/>
                    <a:pt x="0" y="1"/>
                    <a:pt x="0" y="0"/>
                  </a:cubicBezTo>
                  <a:cubicBezTo>
                    <a:pt x="0" y="0"/>
                    <a:pt x="1" y="0"/>
                    <a:pt x="1" y="0"/>
                  </a:cubicBezTo>
                  <a:cubicBezTo>
                    <a:pt x="2" y="0"/>
                    <a:pt x="2" y="1"/>
                    <a:pt x="2" y="1"/>
                  </a:cubicBezTo>
                  <a:cubicBezTo>
                    <a:pt x="1" y="2"/>
                    <a:pt x="1" y="2"/>
                    <a:pt x="1"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29" name="Freeform 4228"/>
            <p:cNvSpPr/>
            <p:nvPr/>
          </p:nvSpPr>
          <p:spPr bwMode="auto">
            <a:xfrm>
              <a:off x="3025776" y="5272088"/>
              <a:ext cx="25400" cy="25400"/>
            </a:xfrm>
            <a:custGeom>
              <a:avLst/>
              <a:gdLst>
                <a:gd name="T0" fmla="*/ 3 w 3"/>
                <a:gd name="T1" fmla="*/ 2 h 3"/>
                <a:gd name="T2" fmla="*/ 1 w 3"/>
                <a:gd name="T3" fmla="*/ 2 h 3"/>
                <a:gd name="T4" fmla="*/ 1 w 3"/>
                <a:gd name="T5" fmla="*/ 1 h 3"/>
                <a:gd name="T6" fmla="*/ 2 w 3"/>
                <a:gd name="T7" fmla="*/ 0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3"/>
                    <a:pt x="1" y="2"/>
                  </a:cubicBezTo>
                  <a:cubicBezTo>
                    <a:pt x="1" y="2"/>
                    <a:pt x="0" y="1"/>
                    <a:pt x="1" y="1"/>
                  </a:cubicBezTo>
                  <a:cubicBezTo>
                    <a:pt x="1" y="0"/>
                    <a:pt x="2" y="0"/>
                    <a:pt x="2" y="0"/>
                  </a:cubicBezTo>
                  <a:cubicBezTo>
                    <a:pt x="3" y="1"/>
                    <a:pt x="3" y="1"/>
                    <a:pt x="3"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0" name="Freeform 4229"/>
            <p:cNvSpPr/>
            <p:nvPr/>
          </p:nvSpPr>
          <p:spPr bwMode="auto">
            <a:xfrm>
              <a:off x="3033714" y="5272088"/>
              <a:ext cx="17463" cy="25400"/>
            </a:xfrm>
            <a:custGeom>
              <a:avLst/>
              <a:gdLst>
                <a:gd name="T0" fmla="*/ 0 w 2"/>
                <a:gd name="T1" fmla="*/ 2 h 3"/>
                <a:gd name="T2" fmla="*/ 0 w 2"/>
                <a:gd name="T3" fmla="*/ 1 h 3"/>
                <a:gd name="T4" fmla="*/ 1 w 2"/>
                <a:gd name="T5" fmla="*/ 1 h 3"/>
                <a:gd name="T6" fmla="*/ 1 w 2"/>
                <a:gd name="T7" fmla="*/ 2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2"/>
                    <a:pt x="0" y="1"/>
                    <a:pt x="0" y="1"/>
                  </a:cubicBezTo>
                  <a:cubicBezTo>
                    <a:pt x="0" y="1"/>
                    <a:pt x="1" y="0"/>
                    <a:pt x="1" y="1"/>
                  </a:cubicBezTo>
                  <a:cubicBezTo>
                    <a:pt x="2" y="1"/>
                    <a:pt x="2" y="1"/>
                    <a:pt x="1" y="2"/>
                  </a:cubicBezTo>
                  <a:cubicBezTo>
                    <a:pt x="1" y="2"/>
                    <a:pt x="1" y="3"/>
                    <a:pt x="0"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1" name="Freeform 4230"/>
            <p:cNvSpPr/>
            <p:nvPr/>
          </p:nvSpPr>
          <p:spPr bwMode="auto">
            <a:xfrm>
              <a:off x="3033714" y="5272088"/>
              <a:ext cx="17463" cy="17463"/>
            </a:xfrm>
            <a:custGeom>
              <a:avLst/>
              <a:gdLst>
                <a:gd name="T0" fmla="*/ 0 w 2"/>
                <a:gd name="T1" fmla="*/ 2 h 2"/>
                <a:gd name="T2" fmla="*/ 0 w 2"/>
                <a:gd name="T3" fmla="*/ 1 h 2"/>
                <a:gd name="T4" fmla="*/ 1 w 2"/>
                <a:gd name="T5" fmla="*/ 1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1"/>
                    <a:pt x="0" y="1"/>
                  </a:cubicBezTo>
                  <a:cubicBezTo>
                    <a:pt x="0" y="1"/>
                    <a:pt x="1" y="0"/>
                    <a:pt x="1" y="1"/>
                  </a:cubicBezTo>
                  <a:cubicBezTo>
                    <a:pt x="1" y="1"/>
                    <a:pt x="2" y="1"/>
                    <a:pt x="1" y="2"/>
                  </a:cubicBezTo>
                  <a:cubicBezTo>
                    <a:pt x="1" y="2"/>
                    <a:pt x="1" y="2"/>
                    <a:pt x="0"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2" name="Freeform 4231"/>
            <p:cNvSpPr/>
            <p:nvPr/>
          </p:nvSpPr>
          <p:spPr bwMode="auto">
            <a:xfrm>
              <a:off x="2867026" y="5165725"/>
              <a:ext cx="122238" cy="131763"/>
            </a:xfrm>
            <a:custGeom>
              <a:avLst/>
              <a:gdLst>
                <a:gd name="T0" fmla="*/ 77 w 77"/>
                <a:gd name="T1" fmla="*/ 28 h 83"/>
                <a:gd name="T2" fmla="*/ 50 w 77"/>
                <a:gd name="T3" fmla="*/ 83 h 83"/>
                <a:gd name="T4" fmla="*/ 0 w 77"/>
                <a:gd name="T5" fmla="*/ 61 h 83"/>
                <a:gd name="T6" fmla="*/ 27 w 77"/>
                <a:gd name="T7" fmla="*/ 0 h 83"/>
                <a:gd name="T8" fmla="*/ 77 w 77"/>
                <a:gd name="T9" fmla="*/ 28 h 83"/>
              </a:gdLst>
              <a:ahLst/>
              <a:cxnLst>
                <a:cxn ang="0">
                  <a:pos x="T0" y="T1"/>
                </a:cxn>
                <a:cxn ang="0">
                  <a:pos x="T2" y="T3"/>
                </a:cxn>
                <a:cxn ang="0">
                  <a:pos x="T4" y="T5"/>
                </a:cxn>
                <a:cxn ang="0">
                  <a:pos x="T6" y="T7"/>
                </a:cxn>
                <a:cxn ang="0">
                  <a:pos x="T8" y="T9"/>
                </a:cxn>
              </a:cxnLst>
              <a:rect l="0" t="0" r="r" b="b"/>
              <a:pathLst>
                <a:path w="77" h="83">
                  <a:moveTo>
                    <a:pt x="77" y="28"/>
                  </a:moveTo>
                  <a:lnTo>
                    <a:pt x="50" y="83"/>
                  </a:lnTo>
                  <a:lnTo>
                    <a:pt x="0" y="61"/>
                  </a:lnTo>
                  <a:lnTo>
                    <a:pt x="27" y="0"/>
                  </a:lnTo>
                  <a:lnTo>
                    <a:pt x="77"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3" name="Freeform 4232"/>
            <p:cNvSpPr/>
            <p:nvPr/>
          </p:nvSpPr>
          <p:spPr bwMode="auto">
            <a:xfrm>
              <a:off x="3465514" y="4759325"/>
              <a:ext cx="652463" cy="714375"/>
            </a:xfrm>
            <a:custGeom>
              <a:avLst/>
              <a:gdLst>
                <a:gd name="T0" fmla="*/ 74 w 74"/>
                <a:gd name="T1" fmla="*/ 81 h 81"/>
                <a:gd name="T2" fmla="*/ 63 w 74"/>
                <a:gd name="T3" fmla="*/ 64 h 81"/>
                <a:gd name="T4" fmla="*/ 51 w 74"/>
                <a:gd name="T5" fmla="*/ 43 h 81"/>
                <a:gd name="T6" fmla="*/ 48 w 74"/>
                <a:gd name="T7" fmla="*/ 38 h 81"/>
                <a:gd name="T8" fmla="*/ 44 w 74"/>
                <a:gd name="T9" fmla="*/ 30 h 81"/>
                <a:gd name="T10" fmla="*/ 39 w 74"/>
                <a:gd name="T11" fmla="*/ 14 h 81"/>
                <a:gd name="T12" fmla="*/ 37 w 74"/>
                <a:gd name="T13" fmla="*/ 11 h 81"/>
                <a:gd name="T14" fmla="*/ 30 w 74"/>
                <a:gd name="T15" fmla="*/ 2 h 81"/>
                <a:gd name="T16" fmla="*/ 24 w 74"/>
                <a:gd name="T17" fmla="*/ 3 h 81"/>
                <a:gd name="T18" fmla="*/ 27 w 74"/>
                <a:gd name="T19" fmla="*/ 7 h 81"/>
                <a:gd name="T20" fmla="*/ 27 w 74"/>
                <a:gd name="T21" fmla="*/ 6 h 81"/>
                <a:gd name="T22" fmla="*/ 30 w 74"/>
                <a:gd name="T23" fmla="*/ 11 h 81"/>
                <a:gd name="T24" fmla="*/ 21 w 74"/>
                <a:gd name="T25" fmla="*/ 0 h 81"/>
                <a:gd name="T26" fmla="*/ 17 w 74"/>
                <a:gd name="T27" fmla="*/ 2 h 81"/>
                <a:gd name="T28" fmla="*/ 14 w 74"/>
                <a:gd name="T29" fmla="*/ 1 h 81"/>
                <a:gd name="T30" fmla="*/ 10 w 74"/>
                <a:gd name="T31" fmla="*/ 4 h 81"/>
                <a:gd name="T32" fmla="*/ 7 w 74"/>
                <a:gd name="T33" fmla="*/ 4 h 81"/>
                <a:gd name="T34" fmla="*/ 5 w 74"/>
                <a:gd name="T35" fmla="*/ 5 h 81"/>
                <a:gd name="T36" fmla="*/ 4 w 74"/>
                <a:gd name="T37" fmla="*/ 9 h 81"/>
                <a:gd name="T38" fmla="*/ 6 w 74"/>
                <a:gd name="T39" fmla="*/ 10 h 81"/>
                <a:gd name="T40" fmla="*/ 7 w 74"/>
                <a:gd name="T41" fmla="*/ 10 h 81"/>
                <a:gd name="T42" fmla="*/ 12 w 74"/>
                <a:gd name="T43" fmla="*/ 24 h 81"/>
                <a:gd name="T44" fmla="*/ 10 w 74"/>
                <a:gd name="T45" fmla="*/ 22 h 81"/>
                <a:gd name="T46" fmla="*/ 4 w 74"/>
                <a:gd name="T47" fmla="*/ 15 h 81"/>
                <a:gd name="T48" fmla="*/ 3 w 74"/>
                <a:gd name="T49" fmla="*/ 15 h 81"/>
                <a:gd name="T50" fmla="*/ 0 w 74"/>
                <a:gd name="T51" fmla="*/ 16 h 81"/>
                <a:gd name="T52" fmla="*/ 3 w 74"/>
                <a:gd name="T53" fmla="*/ 21 h 81"/>
                <a:gd name="T54" fmla="*/ 4 w 74"/>
                <a:gd name="T55" fmla="*/ 25 h 81"/>
                <a:gd name="T56" fmla="*/ 12 w 74"/>
                <a:gd name="T57" fmla="*/ 34 h 81"/>
                <a:gd name="T58" fmla="*/ 26 w 74"/>
                <a:gd name="T59" fmla="*/ 43 h 81"/>
                <a:gd name="T60" fmla="*/ 29 w 74"/>
                <a:gd name="T61" fmla="*/ 45 h 81"/>
                <a:gd name="T62" fmla="*/ 46 w 74"/>
                <a:gd name="T63" fmla="*/ 81 h 81"/>
                <a:gd name="T64" fmla="*/ 74 w 74"/>
                <a:gd name="T6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81">
                  <a:moveTo>
                    <a:pt x="74" y="81"/>
                  </a:moveTo>
                  <a:cubicBezTo>
                    <a:pt x="74" y="81"/>
                    <a:pt x="68" y="71"/>
                    <a:pt x="63" y="64"/>
                  </a:cubicBezTo>
                  <a:cubicBezTo>
                    <a:pt x="59" y="58"/>
                    <a:pt x="51" y="43"/>
                    <a:pt x="51" y="43"/>
                  </a:cubicBezTo>
                  <a:cubicBezTo>
                    <a:pt x="51" y="43"/>
                    <a:pt x="49" y="38"/>
                    <a:pt x="48" y="38"/>
                  </a:cubicBezTo>
                  <a:cubicBezTo>
                    <a:pt x="47" y="37"/>
                    <a:pt x="44" y="30"/>
                    <a:pt x="44" y="30"/>
                  </a:cubicBezTo>
                  <a:cubicBezTo>
                    <a:pt x="44" y="30"/>
                    <a:pt x="40" y="17"/>
                    <a:pt x="39" y="14"/>
                  </a:cubicBezTo>
                  <a:cubicBezTo>
                    <a:pt x="37" y="11"/>
                    <a:pt x="37" y="11"/>
                    <a:pt x="37" y="11"/>
                  </a:cubicBezTo>
                  <a:cubicBezTo>
                    <a:pt x="37" y="11"/>
                    <a:pt x="32" y="2"/>
                    <a:pt x="30" y="2"/>
                  </a:cubicBezTo>
                  <a:cubicBezTo>
                    <a:pt x="29" y="1"/>
                    <a:pt x="25" y="3"/>
                    <a:pt x="24" y="3"/>
                  </a:cubicBezTo>
                  <a:cubicBezTo>
                    <a:pt x="27" y="7"/>
                    <a:pt x="27" y="7"/>
                    <a:pt x="27" y="7"/>
                  </a:cubicBezTo>
                  <a:cubicBezTo>
                    <a:pt x="27" y="7"/>
                    <a:pt x="27" y="6"/>
                    <a:pt x="27" y="6"/>
                  </a:cubicBezTo>
                  <a:cubicBezTo>
                    <a:pt x="27" y="6"/>
                    <a:pt x="30" y="11"/>
                    <a:pt x="30" y="11"/>
                  </a:cubicBezTo>
                  <a:cubicBezTo>
                    <a:pt x="29" y="11"/>
                    <a:pt x="23" y="1"/>
                    <a:pt x="21" y="0"/>
                  </a:cubicBezTo>
                  <a:cubicBezTo>
                    <a:pt x="20" y="0"/>
                    <a:pt x="17" y="2"/>
                    <a:pt x="17" y="2"/>
                  </a:cubicBezTo>
                  <a:cubicBezTo>
                    <a:pt x="17" y="2"/>
                    <a:pt x="15" y="1"/>
                    <a:pt x="14" y="1"/>
                  </a:cubicBezTo>
                  <a:cubicBezTo>
                    <a:pt x="13" y="1"/>
                    <a:pt x="11" y="2"/>
                    <a:pt x="10" y="4"/>
                  </a:cubicBezTo>
                  <a:cubicBezTo>
                    <a:pt x="10" y="4"/>
                    <a:pt x="7" y="4"/>
                    <a:pt x="7" y="4"/>
                  </a:cubicBezTo>
                  <a:cubicBezTo>
                    <a:pt x="6" y="4"/>
                    <a:pt x="5" y="4"/>
                    <a:pt x="5" y="5"/>
                  </a:cubicBezTo>
                  <a:cubicBezTo>
                    <a:pt x="4" y="5"/>
                    <a:pt x="4" y="6"/>
                    <a:pt x="4" y="9"/>
                  </a:cubicBezTo>
                  <a:cubicBezTo>
                    <a:pt x="4" y="9"/>
                    <a:pt x="5" y="10"/>
                    <a:pt x="6" y="10"/>
                  </a:cubicBezTo>
                  <a:cubicBezTo>
                    <a:pt x="6" y="10"/>
                    <a:pt x="6" y="9"/>
                    <a:pt x="7" y="10"/>
                  </a:cubicBezTo>
                  <a:cubicBezTo>
                    <a:pt x="7" y="11"/>
                    <a:pt x="11" y="19"/>
                    <a:pt x="12" y="24"/>
                  </a:cubicBezTo>
                  <a:cubicBezTo>
                    <a:pt x="12" y="24"/>
                    <a:pt x="10" y="22"/>
                    <a:pt x="10" y="22"/>
                  </a:cubicBezTo>
                  <a:cubicBezTo>
                    <a:pt x="9" y="21"/>
                    <a:pt x="10" y="19"/>
                    <a:pt x="4" y="15"/>
                  </a:cubicBezTo>
                  <a:cubicBezTo>
                    <a:pt x="3" y="15"/>
                    <a:pt x="3" y="15"/>
                    <a:pt x="3" y="15"/>
                  </a:cubicBezTo>
                  <a:cubicBezTo>
                    <a:pt x="2" y="15"/>
                    <a:pt x="0" y="15"/>
                    <a:pt x="0" y="16"/>
                  </a:cubicBezTo>
                  <a:cubicBezTo>
                    <a:pt x="1" y="18"/>
                    <a:pt x="2" y="20"/>
                    <a:pt x="3" y="21"/>
                  </a:cubicBezTo>
                  <a:cubicBezTo>
                    <a:pt x="4" y="22"/>
                    <a:pt x="4" y="24"/>
                    <a:pt x="4" y="25"/>
                  </a:cubicBezTo>
                  <a:cubicBezTo>
                    <a:pt x="5" y="26"/>
                    <a:pt x="9" y="31"/>
                    <a:pt x="12" y="34"/>
                  </a:cubicBezTo>
                  <a:cubicBezTo>
                    <a:pt x="13" y="35"/>
                    <a:pt x="24" y="42"/>
                    <a:pt x="26" y="43"/>
                  </a:cubicBezTo>
                  <a:cubicBezTo>
                    <a:pt x="27" y="43"/>
                    <a:pt x="28" y="44"/>
                    <a:pt x="29" y="45"/>
                  </a:cubicBezTo>
                  <a:cubicBezTo>
                    <a:pt x="29" y="45"/>
                    <a:pt x="34" y="47"/>
                    <a:pt x="46" y="81"/>
                  </a:cubicBezTo>
                  <a:lnTo>
                    <a:pt x="74" y="81"/>
                  </a:lnTo>
                  <a:close/>
                </a:path>
              </a:pathLst>
            </a:custGeom>
            <a:solidFill>
              <a:srgbClr val="DCA97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4" name="Freeform 4233"/>
            <p:cNvSpPr/>
            <p:nvPr/>
          </p:nvSpPr>
          <p:spPr bwMode="auto">
            <a:xfrm>
              <a:off x="3465514" y="4900613"/>
              <a:ext cx="26988" cy="36513"/>
            </a:xfrm>
            <a:custGeom>
              <a:avLst/>
              <a:gdLst>
                <a:gd name="T0" fmla="*/ 0 w 3"/>
                <a:gd name="T1" fmla="*/ 0 h 4"/>
                <a:gd name="T2" fmla="*/ 1 w 3"/>
                <a:gd name="T3" fmla="*/ 0 h 4"/>
                <a:gd name="T4" fmla="*/ 3 w 3"/>
                <a:gd name="T5" fmla="*/ 4 h 4"/>
                <a:gd name="T6" fmla="*/ 3 w 3"/>
                <a:gd name="T7" fmla="*/ 4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0"/>
                    <a:pt x="0" y="0"/>
                    <a:pt x="1" y="0"/>
                  </a:cubicBezTo>
                  <a:cubicBezTo>
                    <a:pt x="1" y="1"/>
                    <a:pt x="3" y="4"/>
                    <a:pt x="3" y="4"/>
                  </a:cubicBezTo>
                  <a:cubicBezTo>
                    <a:pt x="3" y="4"/>
                    <a:pt x="3" y="4"/>
                    <a:pt x="3" y="4"/>
                  </a:cubicBezTo>
                  <a:cubicBezTo>
                    <a:pt x="1" y="3"/>
                    <a:pt x="1" y="1"/>
                    <a:pt x="0"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5" name="Freeform 4234"/>
            <p:cNvSpPr/>
            <p:nvPr/>
          </p:nvSpPr>
          <p:spPr bwMode="auto">
            <a:xfrm>
              <a:off x="3773489" y="5210175"/>
              <a:ext cx="133350" cy="131763"/>
            </a:xfrm>
            <a:custGeom>
              <a:avLst/>
              <a:gdLst>
                <a:gd name="T0" fmla="*/ 0 w 84"/>
                <a:gd name="T1" fmla="*/ 27 h 83"/>
                <a:gd name="T2" fmla="*/ 28 w 84"/>
                <a:gd name="T3" fmla="*/ 83 h 83"/>
                <a:gd name="T4" fmla="*/ 84 w 84"/>
                <a:gd name="T5" fmla="*/ 55 h 83"/>
                <a:gd name="T6" fmla="*/ 50 w 84"/>
                <a:gd name="T7" fmla="*/ 0 h 83"/>
                <a:gd name="T8" fmla="*/ 0 w 84"/>
                <a:gd name="T9" fmla="*/ 27 h 83"/>
              </a:gdLst>
              <a:ahLst/>
              <a:cxnLst>
                <a:cxn ang="0">
                  <a:pos x="T0" y="T1"/>
                </a:cxn>
                <a:cxn ang="0">
                  <a:pos x="T2" y="T3"/>
                </a:cxn>
                <a:cxn ang="0">
                  <a:pos x="T4" y="T5"/>
                </a:cxn>
                <a:cxn ang="0">
                  <a:pos x="T6" y="T7"/>
                </a:cxn>
                <a:cxn ang="0">
                  <a:pos x="T8" y="T9"/>
                </a:cxn>
              </a:cxnLst>
              <a:rect l="0" t="0" r="r" b="b"/>
              <a:pathLst>
                <a:path w="84" h="83">
                  <a:moveTo>
                    <a:pt x="0" y="27"/>
                  </a:moveTo>
                  <a:lnTo>
                    <a:pt x="28" y="83"/>
                  </a:lnTo>
                  <a:lnTo>
                    <a:pt x="84" y="55"/>
                  </a:lnTo>
                  <a:lnTo>
                    <a:pt x="50" y="0"/>
                  </a:lnTo>
                  <a:lnTo>
                    <a:pt x="0" y="27"/>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6" name="Freeform 4235"/>
            <p:cNvSpPr/>
            <p:nvPr/>
          </p:nvSpPr>
          <p:spPr bwMode="auto">
            <a:xfrm>
              <a:off x="3783014" y="5245100"/>
              <a:ext cx="26988" cy="26988"/>
            </a:xfrm>
            <a:custGeom>
              <a:avLst/>
              <a:gdLst>
                <a:gd name="T0" fmla="*/ 1 w 3"/>
                <a:gd name="T1" fmla="*/ 2 h 3"/>
                <a:gd name="T2" fmla="*/ 2 w 3"/>
                <a:gd name="T3" fmla="*/ 3 h 3"/>
                <a:gd name="T4" fmla="*/ 2 w 3"/>
                <a:gd name="T5" fmla="*/ 1 h 3"/>
                <a:gd name="T6" fmla="*/ 1 w 3"/>
                <a:gd name="T7" fmla="*/ 1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1" y="3"/>
                    <a:pt x="2" y="3"/>
                    <a:pt x="2" y="3"/>
                  </a:cubicBezTo>
                  <a:cubicBezTo>
                    <a:pt x="3" y="3"/>
                    <a:pt x="3" y="2"/>
                    <a:pt x="2" y="1"/>
                  </a:cubicBezTo>
                  <a:cubicBezTo>
                    <a:pt x="2" y="1"/>
                    <a:pt x="2" y="0"/>
                    <a:pt x="1" y="1"/>
                  </a:cubicBezTo>
                  <a:cubicBezTo>
                    <a:pt x="1" y="1"/>
                    <a:pt x="0" y="2"/>
                    <a:pt x="1"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7" name="Freeform 4236"/>
            <p:cNvSpPr/>
            <p:nvPr/>
          </p:nvSpPr>
          <p:spPr bwMode="auto">
            <a:xfrm>
              <a:off x="3783014" y="5253038"/>
              <a:ext cx="26988" cy="19050"/>
            </a:xfrm>
            <a:custGeom>
              <a:avLst/>
              <a:gdLst>
                <a:gd name="T0" fmla="*/ 2 w 3"/>
                <a:gd name="T1" fmla="*/ 2 h 2"/>
                <a:gd name="T2" fmla="*/ 2 w 3"/>
                <a:gd name="T3" fmla="*/ 0 h 2"/>
                <a:gd name="T4" fmla="*/ 1 w 3"/>
                <a:gd name="T5" fmla="*/ 0 h 2"/>
                <a:gd name="T6" fmla="*/ 1 w 3"/>
                <a:gd name="T7" fmla="*/ 1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cubicBezTo>
                    <a:pt x="2" y="1"/>
                    <a:pt x="3" y="1"/>
                    <a:pt x="2" y="0"/>
                  </a:cubicBezTo>
                  <a:cubicBezTo>
                    <a:pt x="2" y="0"/>
                    <a:pt x="2" y="0"/>
                    <a:pt x="1" y="0"/>
                  </a:cubicBezTo>
                  <a:cubicBezTo>
                    <a:pt x="1" y="0"/>
                    <a:pt x="0" y="1"/>
                    <a:pt x="1" y="1"/>
                  </a:cubicBezTo>
                  <a:cubicBezTo>
                    <a:pt x="1" y="2"/>
                    <a:pt x="2" y="2"/>
                    <a:pt x="2"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8" name="Freeform 4237"/>
            <p:cNvSpPr/>
            <p:nvPr/>
          </p:nvSpPr>
          <p:spPr bwMode="auto">
            <a:xfrm>
              <a:off x="3790951" y="5253038"/>
              <a:ext cx="9525" cy="19050"/>
            </a:xfrm>
            <a:custGeom>
              <a:avLst/>
              <a:gdLst>
                <a:gd name="T0" fmla="*/ 1 w 1"/>
                <a:gd name="T1" fmla="*/ 2 h 2"/>
                <a:gd name="T2" fmla="*/ 1 w 1"/>
                <a:gd name="T3" fmla="*/ 0 h 2"/>
                <a:gd name="T4" fmla="*/ 0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1" y="0"/>
                    <a:pt x="0" y="0"/>
                  </a:cubicBezTo>
                  <a:cubicBezTo>
                    <a:pt x="0" y="0"/>
                    <a:pt x="0" y="1"/>
                    <a:pt x="0" y="1"/>
                  </a:cubicBezTo>
                  <a:cubicBezTo>
                    <a:pt x="0" y="2"/>
                    <a:pt x="1" y="2"/>
                    <a:pt x="1"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39" name="Freeform 4238"/>
            <p:cNvSpPr/>
            <p:nvPr/>
          </p:nvSpPr>
          <p:spPr bwMode="auto">
            <a:xfrm>
              <a:off x="3800476" y="5272088"/>
              <a:ext cx="17463" cy="25400"/>
            </a:xfrm>
            <a:custGeom>
              <a:avLst/>
              <a:gdLst>
                <a:gd name="T0" fmla="*/ 0 w 2"/>
                <a:gd name="T1" fmla="*/ 2 h 3"/>
                <a:gd name="T2" fmla="*/ 1 w 2"/>
                <a:gd name="T3" fmla="*/ 2 h 3"/>
                <a:gd name="T4" fmla="*/ 2 w 2"/>
                <a:gd name="T5" fmla="*/ 1 h 3"/>
                <a:gd name="T6" fmla="*/ 0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2"/>
                    <a:pt x="1" y="3"/>
                    <a:pt x="1" y="2"/>
                  </a:cubicBezTo>
                  <a:cubicBezTo>
                    <a:pt x="2" y="2"/>
                    <a:pt x="2" y="1"/>
                    <a:pt x="2" y="1"/>
                  </a:cubicBezTo>
                  <a:cubicBezTo>
                    <a:pt x="1" y="0"/>
                    <a:pt x="1" y="0"/>
                    <a:pt x="0" y="0"/>
                  </a:cubicBezTo>
                  <a:cubicBezTo>
                    <a:pt x="0" y="1"/>
                    <a:pt x="0" y="1"/>
                    <a:pt x="0"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0" name="Freeform 4239"/>
            <p:cNvSpPr/>
            <p:nvPr/>
          </p:nvSpPr>
          <p:spPr bwMode="auto">
            <a:xfrm>
              <a:off x="3800476" y="5272088"/>
              <a:ext cx="17463" cy="25400"/>
            </a:xfrm>
            <a:custGeom>
              <a:avLst/>
              <a:gdLst>
                <a:gd name="T0" fmla="*/ 1 w 2"/>
                <a:gd name="T1" fmla="*/ 2 h 3"/>
                <a:gd name="T2" fmla="*/ 2 w 2"/>
                <a:gd name="T3" fmla="*/ 1 h 3"/>
                <a:gd name="T4" fmla="*/ 0 w 2"/>
                <a:gd name="T5" fmla="*/ 1 h 3"/>
                <a:gd name="T6" fmla="*/ 0 w 2"/>
                <a:gd name="T7" fmla="*/ 2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2" y="2"/>
                    <a:pt x="2" y="1"/>
                    <a:pt x="2" y="1"/>
                  </a:cubicBezTo>
                  <a:cubicBezTo>
                    <a:pt x="1" y="1"/>
                    <a:pt x="1" y="0"/>
                    <a:pt x="0" y="1"/>
                  </a:cubicBezTo>
                  <a:cubicBezTo>
                    <a:pt x="0" y="1"/>
                    <a:pt x="0" y="1"/>
                    <a:pt x="0" y="2"/>
                  </a:cubicBezTo>
                  <a:cubicBezTo>
                    <a:pt x="0" y="2"/>
                    <a:pt x="1" y="3"/>
                    <a:pt x="1"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1" name="Freeform 4240"/>
            <p:cNvSpPr/>
            <p:nvPr/>
          </p:nvSpPr>
          <p:spPr bwMode="auto">
            <a:xfrm>
              <a:off x="3800476" y="5272088"/>
              <a:ext cx="17463" cy="17463"/>
            </a:xfrm>
            <a:custGeom>
              <a:avLst/>
              <a:gdLst>
                <a:gd name="T0" fmla="*/ 1 w 2"/>
                <a:gd name="T1" fmla="*/ 2 h 2"/>
                <a:gd name="T2" fmla="*/ 2 w 2"/>
                <a:gd name="T3" fmla="*/ 1 h 2"/>
                <a:gd name="T4" fmla="*/ 0 w 2"/>
                <a:gd name="T5" fmla="*/ 1 h 2"/>
                <a:gd name="T6" fmla="*/ 0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2" y="2"/>
                    <a:pt x="2" y="1"/>
                    <a:pt x="2" y="1"/>
                  </a:cubicBezTo>
                  <a:cubicBezTo>
                    <a:pt x="1" y="1"/>
                    <a:pt x="1" y="0"/>
                    <a:pt x="0" y="1"/>
                  </a:cubicBezTo>
                  <a:cubicBezTo>
                    <a:pt x="0" y="1"/>
                    <a:pt x="0" y="1"/>
                    <a:pt x="0" y="2"/>
                  </a:cubicBezTo>
                  <a:cubicBezTo>
                    <a:pt x="0" y="2"/>
                    <a:pt x="1" y="2"/>
                    <a:pt x="1"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2" name="Freeform 4241"/>
            <p:cNvSpPr/>
            <p:nvPr/>
          </p:nvSpPr>
          <p:spPr bwMode="auto">
            <a:xfrm>
              <a:off x="3852864" y="5165725"/>
              <a:ext cx="133350" cy="131763"/>
            </a:xfrm>
            <a:custGeom>
              <a:avLst/>
              <a:gdLst>
                <a:gd name="T0" fmla="*/ 0 w 84"/>
                <a:gd name="T1" fmla="*/ 28 h 83"/>
                <a:gd name="T2" fmla="*/ 34 w 84"/>
                <a:gd name="T3" fmla="*/ 83 h 83"/>
                <a:gd name="T4" fmla="*/ 84 w 84"/>
                <a:gd name="T5" fmla="*/ 61 h 83"/>
                <a:gd name="T6" fmla="*/ 50 w 84"/>
                <a:gd name="T7" fmla="*/ 0 h 83"/>
                <a:gd name="T8" fmla="*/ 0 w 84"/>
                <a:gd name="T9" fmla="*/ 28 h 83"/>
              </a:gdLst>
              <a:ahLst/>
              <a:cxnLst>
                <a:cxn ang="0">
                  <a:pos x="T0" y="T1"/>
                </a:cxn>
                <a:cxn ang="0">
                  <a:pos x="T2" y="T3"/>
                </a:cxn>
                <a:cxn ang="0">
                  <a:pos x="T4" y="T5"/>
                </a:cxn>
                <a:cxn ang="0">
                  <a:pos x="T6" y="T7"/>
                </a:cxn>
                <a:cxn ang="0">
                  <a:pos x="T8" y="T9"/>
                </a:cxn>
              </a:cxnLst>
              <a:rect l="0" t="0" r="r" b="b"/>
              <a:pathLst>
                <a:path w="84" h="83">
                  <a:moveTo>
                    <a:pt x="0" y="28"/>
                  </a:moveTo>
                  <a:lnTo>
                    <a:pt x="34" y="83"/>
                  </a:lnTo>
                  <a:lnTo>
                    <a:pt x="84" y="61"/>
                  </a:lnTo>
                  <a:lnTo>
                    <a:pt x="50" y="0"/>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3" name="Freeform 4242"/>
            <p:cNvSpPr/>
            <p:nvPr/>
          </p:nvSpPr>
          <p:spPr bwMode="auto">
            <a:xfrm>
              <a:off x="2540001" y="5245100"/>
              <a:ext cx="1771650" cy="1330325"/>
            </a:xfrm>
            <a:custGeom>
              <a:avLst/>
              <a:gdLst>
                <a:gd name="T0" fmla="*/ 200 w 201"/>
                <a:gd name="T1" fmla="*/ 70 h 151"/>
                <a:gd name="T2" fmla="*/ 186 w 201"/>
                <a:gd name="T3" fmla="*/ 117 h 151"/>
                <a:gd name="T4" fmla="*/ 166 w 201"/>
                <a:gd name="T5" fmla="*/ 145 h 151"/>
                <a:gd name="T6" fmla="*/ 100 w 201"/>
                <a:gd name="T7" fmla="*/ 151 h 151"/>
                <a:gd name="T8" fmla="*/ 35 w 201"/>
                <a:gd name="T9" fmla="*/ 145 h 151"/>
                <a:gd name="T10" fmla="*/ 0 w 201"/>
                <a:gd name="T11" fmla="*/ 70 h 151"/>
                <a:gd name="T12" fmla="*/ 5 w 201"/>
                <a:gd name="T13" fmla="*/ 51 h 151"/>
                <a:gd name="T14" fmla="*/ 33 w 201"/>
                <a:gd name="T15" fmla="*/ 0 h 151"/>
                <a:gd name="T16" fmla="*/ 46 w 201"/>
                <a:gd name="T17" fmla="*/ 6 h 151"/>
                <a:gd name="T18" fmla="*/ 19 w 201"/>
                <a:gd name="T19" fmla="*/ 55 h 151"/>
                <a:gd name="T20" fmla="*/ 17 w 201"/>
                <a:gd name="T21" fmla="*/ 67 h 151"/>
                <a:gd name="T22" fmla="*/ 38 w 201"/>
                <a:gd name="T23" fmla="*/ 122 h 151"/>
                <a:gd name="T24" fmla="*/ 100 w 201"/>
                <a:gd name="T25" fmla="*/ 134 h 151"/>
                <a:gd name="T26" fmla="*/ 109 w 201"/>
                <a:gd name="T27" fmla="*/ 134 h 151"/>
                <a:gd name="T28" fmla="*/ 162 w 201"/>
                <a:gd name="T29" fmla="*/ 122 h 151"/>
                <a:gd name="T30" fmla="*/ 183 w 201"/>
                <a:gd name="T31" fmla="*/ 67 h 151"/>
                <a:gd name="T32" fmla="*/ 181 w 201"/>
                <a:gd name="T33" fmla="*/ 55 h 151"/>
                <a:gd name="T34" fmla="*/ 154 w 201"/>
                <a:gd name="T35" fmla="*/ 7 h 151"/>
                <a:gd name="T36" fmla="*/ 155 w 201"/>
                <a:gd name="T37" fmla="*/ 6 h 151"/>
                <a:gd name="T38" fmla="*/ 167 w 201"/>
                <a:gd name="T39" fmla="*/ 0 h 151"/>
                <a:gd name="T40" fmla="*/ 196 w 201"/>
                <a:gd name="T41" fmla="*/ 51 h 151"/>
                <a:gd name="T42" fmla="*/ 200 w 201"/>
                <a:gd name="T43" fmla="*/ 7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 h="151">
                  <a:moveTo>
                    <a:pt x="200" y="70"/>
                  </a:moveTo>
                  <a:cubicBezTo>
                    <a:pt x="198" y="84"/>
                    <a:pt x="192" y="102"/>
                    <a:pt x="186" y="117"/>
                  </a:cubicBezTo>
                  <a:cubicBezTo>
                    <a:pt x="179" y="132"/>
                    <a:pt x="172" y="144"/>
                    <a:pt x="166" y="145"/>
                  </a:cubicBezTo>
                  <a:cubicBezTo>
                    <a:pt x="100" y="151"/>
                    <a:pt x="100" y="151"/>
                    <a:pt x="100" y="151"/>
                  </a:cubicBezTo>
                  <a:cubicBezTo>
                    <a:pt x="35" y="145"/>
                    <a:pt x="35" y="145"/>
                    <a:pt x="35" y="145"/>
                  </a:cubicBezTo>
                  <a:cubicBezTo>
                    <a:pt x="20" y="142"/>
                    <a:pt x="3" y="92"/>
                    <a:pt x="0" y="70"/>
                  </a:cubicBezTo>
                  <a:cubicBezTo>
                    <a:pt x="0" y="63"/>
                    <a:pt x="1" y="57"/>
                    <a:pt x="5" y="51"/>
                  </a:cubicBezTo>
                  <a:cubicBezTo>
                    <a:pt x="33" y="0"/>
                    <a:pt x="33" y="0"/>
                    <a:pt x="33" y="0"/>
                  </a:cubicBezTo>
                  <a:cubicBezTo>
                    <a:pt x="46" y="6"/>
                    <a:pt x="46" y="6"/>
                    <a:pt x="46" y="6"/>
                  </a:cubicBezTo>
                  <a:cubicBezTo>
                    <a:pt x="19" y="55"/>
                    <a:pt x="19" y="55"/>
                    <a:pt x="19" y="55"/>
                  </a:cubicBezTo>
                  <a:cubicBezTo>
                    <a:pt x="17" y="59"/>
                    <a:pt x="16" y="63"/>
                    <a:pt x="17" y="67"/>
                  </a:cubicBezTo>
                  <a:cubicBezTo>
                    <a:pt x="18" y="81"/>
                    <a:pt x="24" y="110"/>
                    <a:pt x="38" y="122"/>
                  </a:cubicBezTo>
                  <a:cubicBezTo>
                    <a:pt x="56" y="138"/>
                    <a:pt x="84" y="134"/>
                    <a:pt x="100" y="134"/>
                  </a:cubicBezTo>
                  <a:cubicBezTo>
                    <a:pt x="103" y="134"/>
                    <a:pt x="106" y="134"/>
                    <a:pt x="109" y="134"/>
                  </a:cubicBezTo>
                  <a:cubicBezTo>
                    <a:pt x="125" y="134"/>
                    <a:pt x="147" y="135"/>
                    <a:pt x="162" y="122"/>
                  </a:cubicBezTo>
                  <a:cubicBezTo>
                    <a:pt x="176" y="110"/>
                    <a:pt x="182" y="81"/>
                    <a:pt x="183" y="67"/>
                  </a:cubicBezTo>
                  <a:cubicBezTo>
                    <a:pt x="184" y="63"/>
                    <a:pt x="183" y="59"/>
                    <a:pt x="181" y="55"/>
                  </a:cubicBezTo>
                  <a:cubicBezTo>
                    <a:pt x="154" y="7"/>
                    <a:pt x="154" y="7"/>
                    <a:pt x="154" y="7"/>
                  </a:cubicBezTo>
                  <a:cubicBezTo>
                    <a:pt x="155" y="6"/>
                    <a:pt x="155" y="6"/>
                    <a:pt x="155" y="6"/>
                  </a:cubicBezTo>
                  <a:cubicBezTo>
                    <a:pt x="167" y="0"/>
                    <a:pt x="167" y="0"/>
                    <a:pt x="167" y="0"/>
                  </a:cubicBezTo>
                  <a:cubicBezTo>
                    <a:pt x="196" y="51"/>
                    <a:pt x="196" y="51"/>
                    <a:pt x="196" y="51"/>
                  </a:cubicBezTo>
                  <a:cubicBezTo>
                    <a:pt x="199" y="57"/>
                    <a:pt x="201" y="64"/>
                    <a:pt x="200" y="70"/>
                  </a:cubicBezTo>
                </a:path>
              </a:pathLst>
            </a:custGeom>
            <a:solidFill>
              <a:srgbClr val="AF997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4" name="Freeform 4243"/>
            <p:cNvSpPr/>
            <p:nvPr/>
          </p:nvSpPr>
          <p:spPr bwMode="auto">
            <a:xfrm>
              <a:off x="2681289" y="5297488"/>
              <a:ext cx="1481138" cy="1163638"/>
            </a:xfrm>
            <a:custGeom>
              <a:avLst/>
              <a:gdLst>
                <a:gd name="T0" fmla="*/ 167 w 168"/>
                <a:gd name="T1" fmla="*/ 61 h 132"/>
                <a:gd name="T2" fmla="*/ 146 w 168"/>
                <a:gd name="T3" fmla="*/ 116 h 132"/>
                <a:gd name="T4" fmla="*/ 93 w 168"/>
                <a:gd name="T5" fmla="*/ 128 h 132"/>
                <a:gd name="T6" fmla="*/ 84 w 168"/>
                <a:gd name="T7" fmla="*/ 128 h 132"/>
                <a:gd name="T8" fmla="*/ 22 w 168"/>
                <a:gd name="T9" fmla="*/ 116 h 132"/>
                <a:gd name="T10" fmla="*/ 1 w 168"/>
                <a:gd name="T11" fmla="*/ 61 h 132"/>
                <a:gd name="T12" fmla="*/ 3 w 168"/>
                <a:gd name="T13" fmla="*/ 49 h 132"/>
                <a:gd name="T14" fmla="*/ 30 w 168"/>
                <a:gd name="T15" fmla="*/ 0 h 132"/>
                <a:gd name="T16" fmla="*/ 42 w 168"/>
                <a:gd name="T17" fmla="*/ 7 h 132"/>
                <a:gd name="T18" fmla="*/ 18 w 168"/>
                <a:gd name="T19" fmla="*/ 54 h 132"/>
                <a:gd name="T20" fmla="*/ 17 w 168"/>
                <a:gd name="T21" fmla="*/ 59 h 132"/>
                <a:gd name="T22" fmla="*/ 25 w 168"/>
                <a:gd name="T23" fmla="*/ 83 h 132"/>
                <a:gd name="T24" fmla="*/ 34 w 168"/>
                <a:gd name="T25" fmla="*/ 93 h 132"/>
                <a:gd name="T26" fmla="*/ 84 w 168"/>
                <a:gd name="T27" fmla="*/ 78 h 132"/>
                <a:gd name="T28" fmla="*/ 136 w 168"/>
                <a:gd name="T29" fmla="*/ 91 h 132"/>
                <a:gd name="T30" fmla="*/ 143 w 168"/>
                <a:gd name="T31" fmla="*/ 83 h 132"/>
                <a:gd name="T32" fmla="*/ 152 w 168"/>
                <a:gd name="T33" fmla="*/ 59 h 132"/>
                <a:gd name="T34" fmla="*/ 151 w 168"/>
                <a:gd name="T35" fmla="*/ 54 h 132"/>
                <a:gd name="T36" fmla="*/ 126 w 168"/>
                <a:gd name="T37" fmla="*/ 7 h 132"/>
                <a:gd name="T38" fmla="*/ 138 w 168"/>
                <a:gd name="T39" fmla="*/ 1 h 132"/>
                <a:gd name="T40" fmla="*/ 165 w 168"/>
                <a:gd name="T41" fmla="*/ 49 h 132"/>
                <a:gd name="T42" fmla="*/ 167 w 168"/>
                <a:gd name="T43" fmla="*/ 6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132">
                  <a:moveTo>
                    <a:pt x="167" y="61"/>
                  </a:moveTo>
                  <a:cubicBezTo>
                    <a:pt x="166" y="75"/>
                    <a:pt x="160" y="104"/>
                    <a:pt x="146" y="116"/>
                  </a:cubicBezTo>
                  <a:cubicBezTo>
                    <a:pt x="131" y="129"/>
                    <a:pt x="109" y="128"/>
                    <a:pt x="93" y="128"/>
                  </a:cubicBezTo>
                  <a:cubicBezTo>
                    <a:pt x="90" y="128"/>
                    <a:pt x="87" y="128"/>
                    <a:pt x="84" y="128"/>
                  </a:cubicBezTo>
                  <a:cubicBezTo>
                    <a:pt x="68" y="128"/>
                    <a:pt x="40" y="132"/>
                    <a:pt x="22" y="116"/>
                  </a:cubicBezTo>
                  <a:cubicBezTo>
                    <a:pt x="8" y="104"/>
                    <a:pt x="2" y="75"/>
                    <a:pt x="1" y="61"/>
                  </a:cubicBezTo>
                  <a:cubicBezTo>
                    <a:pt x="0" y="57"/>
                    <a:pt x="1" y="53"/>
                    <a:pt x="3" y="49"/>
                  </a:cubicBezTo>
                  <a:cubicBezTo>
                    <a:pt x="30" y="0"/>
                    <a:pt x="30" y="0"/>
                    <a:pt x="30" y="0"/>
                  </a:cubicBezTo>
                  <a:cubicBezTo>
                    <a:pt x="42" y="7"/>
                    <a:pt x="42" y="7"/>
                    <a:pt x="42" y="7"/>
                  </a:cubicBezTo>
                  <a:cubicBezTo>
                    <a:pt x="18" y="54"/>
                    <a:pt x="18" y="54"/>
                    <a:pt x="18" y="54"/>
                  </a:cubicBezTo>
                  <a:cubicBezTo>
                    <a:pt x="17" y="55"/>
                    <a:pt x="16" y="57"/>
                    <a:pt x="17" y="59"/>
                  </a:cubicBezTo>
                  <a:cubicBezTo>
                    <a:pt x="18" y="67"/>
                    <a:pt x="21" y="75"/>
                    <a:pt x="25" y="83"/>
                  </a:cubicBezTo>
                  <a:cubicBezTo>
                    <a:pt x="27" y="86"/>
                    <a:pt x="30" y="94"/>
                    <a:pt x="34" y="93"/>
                  </a:cubicBezTo>
                  <a:cubicBezTo>
                    <a:pt x="34" y="93"/>
                    <a:pt x="84" y="78"/>
                    <a:pt x="84" y="78"/>
                  </a:cubicBezTo>
                  <a:cubicBezTo>
                    <a:pt x="84" y="78"/>
                    <a:pt x="124" y="87"/>
                    <a:pt x="136" y="91"/>
                  </a:cubicBezTo>
                  <a:cubicBezTo>
                    <a:pt x="136" y="91"/>
                    <a:pt x="142" y="86"/>
                    <a:pt x="143" y="83"/>
                  </a:cubicBezTo>
                  <a:cubicBezTo>
                    <a:pt x="147" y="75"/>
                    <a:pt x="150" y="67"/>
                    <a:pt x="152" y="59"/>
                  </a:cubicBezTo>
                  <a:cubicBezTo>
                    <a:pt x="152" y="57"/>
                    <a:pt x="152" y="55"/>
                    <a:pt x="151" y="54"/>
                  </a:cubicBezTo>
                  <a:cubicBezTo>
                    <a:pt x="126" y="7"/>
                    <a:pt x="126" y="7"/>
                    <a:pt x="126" y="7"/>
                  </a:cubicBezTo>
                  <a:cubicBezTo>
                    <a:pt x="138" y="1"/>
                    <a:pt x="138" y="1"/>
                    <a:pt x="138" y="1"/>
                  </a:cubicBezTo>
                  <a:cubicBezTo>
                    <a:pt x="165" y="49"/>
                    <a:pt x="165" y="49"/>
                    <a:pt x="165" y="49"/>
                  </a:cubicBezTo>
                  <a:cubicBezTo>
                    <a:pt x="167" y="53"/>
                    <a:pt x="168" y="57"/>
                    <a:pt x="167" y="61"/>
                  </a:cubicBezTo>
                </a:path>
              </a:pathLst>
            </a:custGeom>
            <a:solidFill>
              <a:srgbClr val="BFAD9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5" name="Freeform 4244"/>
            <p:cNvSpPr/>
            <p:nvPr/>
          </p:nvSpPr>
          <p:spPr bwMode="auto">
            <a:xfrm>
              <a:off x="3378201" y="5808663"/>
              <a:ext cx="7938" cy="17463"/>
            </a:xfrm>
            <a:custGeom>
              <a:avLst/>
              <a:gdLst>
                <a:gd name="T0" fmla="*/ 5 w 5"/>
                <a:gd name="T1" fmla="*/ 0 h 11"/>
                <a:gd name="T2" fmla="*/ 0 w 5"/>
                <a:gd name="T3" fmla="*/ 0 h 11"/>
                <a:gd name="T4" fmla="*/ 0 w 5"/>
                <a:gd name="T5" fmla="*/ 11 h 11"/>
                <a:gd name="T6" fmla="*/ 5 w 5"/>
                <a:gd name="T7" fmla="*/ 0 h 11"/>
              </a:gdLst>
              <a:ahLst/>
              <a:cxnLst>
                <a:cxn ang="0">
                  <a:pos x="T0" y="T1"/>
                </a:cxn>
                <a:cxn ang="0">
                  <a:pos x="T2" y="T3"/>
                </a:cxn>
                <a:cxn ang="0">
                  <a:pos x="T4" y="T5"/>
                </a:cxn>
                <a:cxn ang="0">
                  <a:pos x="T6" y="T7"/>
                </a:cxn>
              </a:cxnLst>
              <a:rect l="0" t="0" r="r" b="b"/>
              <a:pathLst>
                <a:path w="5" h="11">
                  <a:moveTo>
                    <a:pt x="5" y="0"/>
                  </a:moveTo>
                  <a:lnTo>
                    <a:pt x="0" y="0"/>
                  </a:lnTo>
                  <a:lnTo>
                    <a:pt x="0" y="11"/>
                  </a:lnTo>
                  <a:lnTo>
                    <a:pt x="5" y="0"/>
                  </a:lnTo>
                  <a:close/>
                </a:path>
              </a:pathLst>
            </a:custGeom>
            <a:solidFill>
              <a:srgbClr val="2E696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6" name="Freeform 4245"/>
            <p:cNvSpPr/>
            <p:nvPr/>
          </p:nvSpPr>
          <p:spPr bwMode="auto">
            <a:xfrm>
              <a:off x="3378201" y="5808663"/>
              <a:ext cx="7938" cy="17463"/>
            </a:xfrm>
            <a:custGeom>
              <a:avLst/>
              <a:gdLst>
                <a:gd name="T0" fmla="*/ 5 w 5"/>
                <a:gd name="T1" fmla="*/ 0 h 11"/>
                <a:gd name="T2" fmla="*/ 0 w 5"/>
                <a:gd name="T3" fmla="*/ 0 h 11"/>
                <a:gd name="T4" fmla="*/ 0 w 5"/>
                <a:gd name="T5" fmla="*/ 11 h 11"/>
                <a:gd name="T6" fmla="*/ 5 w 5"/>
                <a:gd name="T7" fmla="*/ 0 h 11"/>
              </a:gdLst>
              <a:ahLst/>
              <a:cxnLst>
                <a:cxn ang="0">
                  <a:pos x="T0" y="T1"/>
                </a:cxn>
                <a:cxn ang="0">
                  <a:pos x="T2" y="T3"/>
                </a:cxn>
                <a:cxn ang="0">
                  <a:pos x="T4" y="T5"/>
                </a:cxn>
                <a:cxn ang="0">
                  <a:pos x="T6" y="T7"/>
                </a:cxn>
              </a:cxnLst>
              <a:rect l="0" t="0" r="r" b="b"/>
              <a:pathLst>
                <a:path w="5" h="11">
                  <a:moveTo>
                    <a:pt x="5" y="0"/>
                  </a:moveTo>
                  <a:lnTo>
                    <a:pt x="0" y="0"/>
                  </a:lnTo>
                  <a:lnTo>
                    <a:pt x="0" y="11"/>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7" name="Freeform 4246"/>
            <p:cNvSpPr/>
            <p:nvPr/>
          </p:nvSpPr>
          <p:spPr bwMode="auto">
            <a:xfrm>
              <a:off x="3227389" y="5808663"/>
              <a:ext cx="150813" cy="44450"/>
            </a:xfrm>
            <a:custGeom>
              <a:avLst/>
              <a:gdLst>
                <a:gd name="T0" fmla="*/ 17 w 17"/>
                <a:gd name="T1" fmla="*/ 0 h 5"/>
                <a:gd name="T2" fmla="*/ 0 w 17"/>
                <a:gd name="T3" fmla="*/ 2 h 5"/>
                <a:gd name="T4" fmla="*/ 1 w 17"/>
                <a:gd name="T5" fmla="*/ 5 h 5"/>
                <a:gd name="T6" fmla="*/ 1 w 17"/>
                <a:gd name="T7" fmla="*/ 5 h 5"/>
                <a:gd name="T8" fmla="*/ 1 w 17"/>
                <a:gd name="T9" fmla="*/ 5 h 5"/>
                <a:gd name="T10" fmla="*/ 17 w 17"/>
                <a:gd name="T11" fmla="*/ 3 h 5"/>
                <a:gd name="T12" fmla="*/ 17 w 17"/>
                <a:gd name="T13" fmla="*/ 2 h 5"/>
                <a:gd name="T14" fmla="*/ 17 w 1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0"/>
                  </a:moveTo>
                  <a:cubicBezTo>
                    <a:pt x="0" y="2"/>
                    <a:pt x="0" y="2"/>
                    <a:pt x="0" y="2"/>
                  </a:cubicBezTo>
                  <a:cubicBezTo>
                    <a:pt x="1" y="5"/>
                    <a:pt x="1" y="5"/>
                    <a:pt x="1" y="5"/>
                  </a:cubicBezTo>
                  <a:cubicBezTo>
                    <a:pt x="1" y="5"/>
                    <a:pt x="1" y="5"/>
                    <a:pt x="1" y="5"/>
                  </a:cubicBezTo>
                  <a:cubicBezTo>
                    <a:pt x="1" y="5"/>
                    <a:pt x="1" y="5"/>
                    <a:pt x="1" y="5"/>
                  </a:cubicBezTo>
                  <a:cubicBezTo>
                    <a:pt x="17" y="3"/>
                    <a:pt x="17" y="3"/>
                    <a:pt x="17" y="3"/>
                  </a:cubicBezTo>
                  <a:cubicBezTo>
                    <a:pt x="17" y="2"/>
                    <a:pt x="17" y="2"/>
                    <a:pt x="17" y="2"/>
                  </a:cubicBezTo>
                  <a:cubicBezTo>
                    <a:pt x="17" y="0"/>
                    <a:pt x="17" y="0"/>
                    <a:pt x="17" y="0"/>
                  </a:cubicBezTo>
                </a:path>
              </a:pathLst>
            </a:custGeom>
            <a:solidFill>
              <a:srgbClr val="2988A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8" name="Freeform 4247"/>
            <p:cNvSpPr/>
            <p:nvPr/>
          </p:nvSpPr>
          <p:spPr bwMode="auto">
            <a:xfrm>
              <a:off x="3403601" y="5949950"/>
              <a:ext cx="334963" cy="669925"/>
            </a:xfrm>
            <a:custGeom>
              <a:avLst/>
              <a:gdLst>
                <a:gd name="T0" fmla="*/ 38 w 38"/>
                <a:gd name="T1" fmla="*/ 32 h 76"/>
                <a:gd name="T2" fmla="*/ 3 w 38"/>
                <a:gd name="T3" fmla="*/ 76 h 76"/>
                <a:gd name="T4" fmla="*/ 3 w 38"/>
                <a:gd name="T5" fmla="*/ 76 h 76"/>
                <a:gd name="T6" fmla="*/ 3 w 38"/>
                <a:gd name="T7" fmla="*/ 76 h 76"/>
                <a:gd name="T8" fmla="*/ 3 w 38"/>
                <a:gd name="T9" fmla="*/ 76 h 76"/>
                <a:gd name="T10" fmla="*/ 3 w 38"/>
                <a:gd name="T11" fmla="*/ 76 h 76"/>
                <a:gd name="T12" fmla="*/ 0 w 38"/>
                <a:gd name="T13" fmla="*/ 76 h 76"/>
                <a:gd name="T14" fmla="*/ 18 w 38"/>
                <a:gd name="T15" fmla="*/ 36 h 76"/>
                <a:gd name="T16" fmla="*/ 6 w 38"/>
                <a:gd name="T17" fmla="*/ 0 h 76"/>
                <a:gd name="T18" fmla="*/ 26 w 38"/>
                <a:gd name="T19" fmla="*/ 10 h 76"/>
                <a:gd name="T20" fmla="*/ 30 w 38"/>
                <a:gd name="T21" fmla="*/ 5 h 76"/>
                <a:gd name="T22" fmla="*/ 30 w 38"/>
                <a:gd name="T23" fmla="*/ 3 h 76"/>
                <a:gd name="T24" fmla="*/ 31 w 38"/>
                <a:gd name="T25" fmla="*/ 3 h 76"/>
                <a:gd name="T26" fmla="*/ 38 w 38"/>
                <a:gd name="T27"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76">
                  <a:moveTo>
                    <a:pt x="38" y="32"/>
                  </a:moveTo>
                  <a:cubicBezTo>
                    <a:pt x="38" y="56"/>
                    <a:pt x="27" y="76"/>
                    <a:pt x="3" y="76"/>
                  </a:cubicBezTo>
                  <a:cubicBezTo>
                    <a:pt x="3" y="76"/>
                    <a:pt x="3" y="76"/>
                    <a:pt x="3" y="76"/>
                  </a:cubicBezTo>
                  <a:cubicBezTo>
                    <a:pt x="3" y="76"/>
                    <a:pt x="3" y="76"/>
                    <a:pt x="3" y="76"/>
                  </a:cubicBezTo>
                  <a:cubicBezTo>
                    <a:pt x="3" y="76"/>
                    <a:pt x="3" y="76"/>
                    <a:pt x="3" y="76"/>
                  </a:cubicBezTo>
                  <a:cubicBezTo>
                    <a:pt x="3" y="76"/>
                    <a:pt x="3" y="76"/>
                    <a:pt x="3" y="76"/>
                  </a:cubicBezTo>
                  <a:cubicBezTo>
                    <a:pt x="2" y="76"/>
                    <a:pt x="1" y="76"/>
                    <a:pt x="0" y="76"/>
                  </a:cubicBezTo>
                  <a:cubicBezTo>
                    <a:pt x="11" y="68"/>
                    <a:pt x="18" y="53"/>
                    <a:pt x="18" y="36"/>
                  </a:cubicBezTo>
                  <a:cubicBezTo>
                    <a:pt x="18" y="22"/>
                    <a:pt x="13" y="9"/>
                    <a:pt x="6" y="0"/>
                  </a:cubicBezTo>
                  <a:cubicBezTo>
                    <a:pt x="19" y="2"/>
                    <a:pt x="23" y="11"/>
                    <a:pt x="26" y="10"/>
                  </a:cubicBezTo>
                  <a:cubicBezTo>
                    <a:pt x="29" y="10"/>
                    <a:pt x="30" y="5"/>
                    <a:pt x="30" y="5"/>
                  </a:cubicBezTo>
                  <a:cubicBezTo>
                    <a:pt x="30" y="3"/>
                    <a:pt x="30" y="3"/>
                    <a:pt x="30" y="3"/>
                  </a:cubicBezTo>
                  <a:cubicBezTo>
                    <a:pt x="30" y="2"/>
                    <a:pt x="31" y="2"/>
                    <a:pt x="31" y="3"/>
                  </a:cubicBezTo>
                  <a:cubicBezTo>
                    <a:pt x="36" y="10"/>
                    <a:pt x="38" y="21"/>
                    <a:pt x="38" y="32"/>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49" name="Freeform 4248"/>
            <p:cNvSpPr/>
            <p:nvPr/>
          </p:nvSpPr>
          <p:spPr bwMode="auto">
            <a:xfrm>
              <a:off x="3122614" y="5949950"/>
              <a:ext cx="439738" cy="669925"/>
            </a:xfrm>
            <a:custGeom>
              <a:avLst/>
              <a:gdLst>
                <a:gd name="T0" fmla="*/ 50 w 50"/>
                <a:gd name="T1" fmla="*/ 36 h 76"/>
                <a:gd name="T2" fmla="*/ 32 w 50"/>
                <a:gd name="T3" fmla="*/ 76 h 76"/>
                <a:gd name="T4" fmla="*/ 0 w 50"/>
                <a:gd name="T5" fmla="*/ 32 h 76"/>
                <a:gd name="T6" fmla="*/ 7 w 50"/>
                <a:gd name="T7" fmla="*/ 3 h 76"/>
                <a:gd name="T8" fmla="*/ 8 w 50"/>
                <a:gd name="T9" fmla="*/ 3 h 76"/>
                <a:gd name="T10" fmla="*/ 8 w 50"/>
                <a:gd name="T11" fmla="*/ 5 h 76"/>
                <a:gd name="T12" fmla="*/ 12 w 50"/>
                <a:gd name="T13" fmla="*/ 10 h 76"/>
                <a:gd name="T14" fmla="*/ 13 w 50"/>
                <a:gd name="T15" fmla="*/ 10 h 76"/>
                <a:gd name="T16" fmla="*/ 35 w 50"/>
                <a:gd name="T17" fmla="*/ 0 h 76"/>
                <a:gd name="T18" fmla="*/ 35 w 50"/>
                <a:gd name="T19" fmla="*/ 0 h 76"/>
                <a:gd name="T20" fmla="*/ 35 w 50"/>
                <a:gd name="T21" fmla="*/ 0 h 76"/>
                <a:gd name="T22" fmla="*/ 35 w 50"/>
                <a:gd name="T23" fmla="*/ 0 h 76"/>
                <a:gd name="T24" fmla="*/ 38 w 50"/>
                <a:gd name="T25" fmla="*/ 0 h 76"/>
                <a:gd name="T26" fmla="*/ 50 w 50"/>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76">
                  <a:moveTo>
                    <a:pt x="50" y="36"/>
                  </a:moveTo>
                  <a:cubicBezTo>
                    <a:pt x="50" y="53"/>
                    <a:pt x="43" y="68"/>
                    <a:pt x="32" y="76"/>
                  </a:cubicBezTo>
                  <a:cubicBezTo>
                    <a:pt x="10" y="75"/>
                    <a:pt x="0" y="55"/>
                    <a:pt x="0" y="32"/>
                  </a:cubicBezTo>
                  <a:cubicBezTo>
                    <a:pt x="0" y="21"/>
                    <a:pt x="2" y="10"/>
                    <a:pt x="7" y="3"/>
                  </a:cubicBezTo>
                  <a:cubicBezTo>
                    <a:pt x="8" y="2"/>
                    <a:pt x="8" y="2"/>
                    <a:pt x="8" y="3"/>
                  </a:cubicBezTo>
                  <a:cubicBezTo>
                    <a:pt x="8" y="5"/>
                    <a:pt x="8" y="5"/>
                    <a:pt x="8" y="5"/>
                  </a:cubicBezTo>
                  <a:cubicBezTo>
                    <a:pt x="8" y="5"/>
                    <a:pt x="9" y="10"/>
                    <a:pt x="12" y="10"/>
                  </a:cubicBezTo>
                  <a:cubicBezTo>
                    <a:pt x="13" y="10"/>
                    <a:pt x="13" y="10"/>
                    <a:pt x="13" y="10"/>
                  </a:cubicBezTo>
                  <a:cubicBezTo>
                    <a:pt x="15" y="10"/>
                    <a:pt x="20" y="1"/>
                    <a:pt x="35" y="0"/>
                  </a:cubicBezTo>
                  <a:cubicBezTo>
                    <a:pt x="35" y="0"/>
                    <a:pt x="35" y="0"/>
                    <a:pt x="35" y="0"/>
                  </a:cubicBezTo>
                  <a:cubicBezTo>
                    <a:pt x="35" y="0"/>
                    <a:pt x="35" y="0"/>
                    <a:pt x="35" y="0"/>
                  </a:cubicBezTo>
                  <a:cubicBezTo>
                    <a:pt x="35" y="0"/>
                    <a:pt x="35" y="0"/>
                    <a:pt x="35" y="0"/>
                  </a:cubicBezTo>
                  <a:cubicBezTo>
                    <a:pt x="36" y="0"/>
                    <a:pt x="37" y="0"/>
                    <a:pt x="38" y="0"/>
                  </a:cubicBezTo>
                  <a:cubicBezTo>
                    <a:pt x="45" y="9"/>
                    <a:pt x="50" y="22"/>
                    <a:pt x="50" y="36"/>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250" name="Picture 4249"/>
            <p:cNvPicPr>
              <a:picLocks noChangeAspect="1" noChangeArrowheads="1"/>
            </p:cNvPicPr>
            <p:nvPr/>
          </p:nvPicPr>
          <p:blipFill>
            <a:blip r:embed="rId39" cstate="print">
              <a:extLst>
                <a:ext uri="{28A0092B-C50C-407E-A947-70E740481C1C}">
                  <a14:useLocalDpi xmlns:a14="http://schemas.microsoft.com/office/drawing/2010/main" val="0"/>
                </a:ext>
              </a:extLst>
            </a:blip>
            <a:srcRect/>
            <a:stretch>
              <a:fillRect/>
            </a:stretch>
          </p:blipFill>
          <p:spPr bwMode="auto">
            <a:xfrm>
              <a:off x="3465514" y="5791200"/>
              <a:ext cx="176213" cy="7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1" name="Freeform 4250"/>
            <p:cNvSpPr/>
            <p:nvPr/>
          </p:nvSpPr>
          <p:spPr bwMode="auto">
            <a:xfrm>
              <a:off x="3192464" y="5765800"/>
              <a:ext cx="476250" cy="280988"/>
            </a:xfrm>
            <a:custGeom>
              <a:avLst/>
              <a:gdLst>
                <a:gd name="T0" fmla="*/ 54 w 54"/>
                <a:gd name="T1" fmla="*/ 23 h 32"/>
                <a:gd name="T2" fmla="*/ 34 w 54"/>
                <a:gd name="T3" fmla="*/ 10 h 32"/>
                <a:gd name="T4" fmla="*/ 33 w 54"/>
                <a:gd name="T5" fmla="*/ 6 h 32"/>
                <a:gd name="T6" fmla="*/ 27 w 54"/>
                <a:gd name="T7" fmla="*/ 0 h 32"/>
                <a:gd name="T8" fmla="*/ 27 w 54"/>
                <a:gd name="T9" fmla="*/ 0 h 32"/>
                <a:gd name="T10" fmla="*/ 27 w 54"/>
                <a:gd name="T11" fmla="*/ 0 h 32"/>
                <a:gd name="T12" fmla="*/ 27 w 54"/>
                <a:gd name="T13" fmla="*/ 0 h 32"/>
                <a:gd name="T14" fmla="*/ 27 w 54"/>
                <a:gd name="T15" fmla="*/ 0 h 32"/>
                <a:gd name="T16" fmla="*/ 21 w 54"/>
                <a:gd name="T17" fmla="*/ 6 h 32"/>
                <a:gd name="T18" fmla="*/ 21 w 54"/>
                <a:gd name="T19" fmla="*/ 10 h 32"/>
                <a:gd name="T20" fmla="*/ 1 w 54"/>
                <a:gd name="T21" fmla="*/ 23 h 32"/>
                <a:gd name="T22" fmla="*/ 0 w 54"/>
                <a:gd name="T23" fmla="*/ 26 h 32"/>
                <a:gd name="T24" fmla="*/ 4 w 54"/>
                <a:gd name="T25" fmla="*/ 31 h 32"/>
                <a:gd name="T26" fmla="*/ 27 w 54"/>
                <a:gd name="T27" fmla="*/ 21 h 32"/>
                <a:gd name="T28" fmla="*/ 50 w 54"/>
                <a:gd name="T29" fmla="*/ 31 h 32"/>
                <a:gd name="T30" fmla="*/ 54 w 54"/>
                <a:gd name="T31" fmla="*/ 26 h 32"/>
                <a:gd name="T32" fmla="*/ 54 w 54"/>
                <a:gd name="T33"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32">
                  <a:moveTo>
                    <a:pt x="54" y="23"/>
                  </a:moveTo>
                  <a:cubicBezTo>
                    <a:pt x="48" y="14"/>
                    <a:pt x="45" y="11"/>
                    <a:pt x="34" y="10"/>
                  </a:cubicBezTo>
                  <a:cubicBezTo>
                    <a:pt x="34" y="8"/>
                    <a:pt x="33" y="6"/>
                    <a:pt x="33" y="6"/>
                  </a:cubicBezTo>
                  <a:cubicBezTo>
                    <a:pt x="32" y="5"/>
                    <a:pt x="30" y="1"/>
                    <a:pt x="27" y="0"/>
                  </a:cubicBezTo>
                  <a:cubicBezTo>
                    <a:pt x="27" y="0"/>
                    <a:pt x="27" y="0"/>
                    <a:pt x="27" y="0"/>
                  </a:cubicBezTo>
                  <a:cubicBezTo>
                    <a:pt x="27" y="0"/>
                    <a:pt x="27" y="0"/>
                    <a:pt x="27" y="0"/>
                  </a:cubicBezTo>
                  <a:cubicBezTo>
                    <a:pt x="27" y="0"/>
                    <a:pt x="27" y="0"/>
                    <a:pt x="27" y="0"/>
                  </a:cubicBezTo>
                  <a:cubicBezTo>
                    <a:pt x="27" y="0"/>
                    <a:pt x="27" y="0"/>
                    <a:pt x="27" y="0"/>
                  </a:cubicBezTo>
                  <a:cubicBezTo>
                    <a:pt x="24" y="1"/>
                    <a:pt x="22" y="5"/>
                    <a:pt x="21" y="6"/>
                  </a:cubicBezTo>
                  <a:cubicBezTo>
                    <a:pt x="21" y="6"/>
                    <a:pt x="21" y="8"/>
                    <a:pt x="21" y="10"/>
                  </a:cubicBezTo>
                  <a:cubicBezTo>
                    <a:pt x="10" y="11"/>
                    <a:pt x="6" y="14"/>
                    <a:pt x="1" y="23"/>
                  </a:cubicBezTo>
                  <a:cubicBezTo>
                    <a:pt x="0" y="26"/>
                    <a:pt x="0" y="26"/>
                    <a:pt x="0" y="26"/>
                  </a:cubicBezTo>
                  <a:cubicBezTo>
                    <a:pt x="0" y="26"/>
                    <a:pt x="1" y="31"/>
                    <a:pt x="4" y="31"/>
                  </a:cubicBezTo>
                  <a:cubicBezTo>
                    <a:pt x="7" y="32"/>
                    <a:pt x="11" y="22"/>
                    <a:pt x="27" y="21"/>
                  </a:cubicBezTo>
                  <a:cubicBezTo>
                    <a:pt x="43" y="21"/>
                    <a:pt x="47" y="32"/>
                    <a:pt x="50" y="31"/>
                  </a:cubicBezTo>
                  <a:cubicBezTo>
                    <a:pt x="53" y="31"/>
                    <a:pt x="54" y="26"/>
                    <a:pt x="54" y="26"/>
                  </a:cubicBezTo>
                  <a:lnTo>
                    <a:pt x="54" y="23"/>
                  </a:lnTo>
                  <a:close/>
                </a:path>
              </a:pathLst>
            </a:custGeom>
            <a:solidFill>
              <a:srgbClr val="DCA97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52" name="Freeform 4251"/>
            <p:cNvSpPr/>
            <p:nvPr/>
          </p:nvSpPr>
          <p:spPr bwMode="auto">
            <a:xfrm>
              <a:off x="3184526" y="5808663"/>
              <a:ext cx="492125" cy="168275"/>
            </a:xfrm>
            <a:custGeom>
              <a:avLst/>
              <a:gdLst>
                <a:gd name="T0" fmla="*/ 52 w 56"/>
                <a:gd name="T1" fmla="*/ 3 h 19"/>
                <a:gd name="T2" fmla="*/ 52 w 56"/>
                <a:gd name="T3" fmla="*/ 3 h 19"/>
                <a:gd name="T4" fmla="*/ 52 w 56"/>
                <a:gd name="T5" fmla="*/ 2 h 19"/>
                <a:gd name="T6" fmla="*/ 35 w 56"/>
                <a:gd name="T7" fmla="*/ 0 h 19"/>
                <a:gd name="T8" fmla="*/ 28 w 56"/>
                <a:gd name="T9" fmla="*/ 0 h 19"/>
                <a:gd name="T10" fmla="*/ 28 w 56"/>
                <a:gd name="T11" fmla="*/ 0 h 19"/>
                <a:gd name="T12" fmla="*/ 28 w 56"/>
                <a:gd name="T13" fmla="*/ 0 h 19"/>
                <a:gd name="T14" fmla="*/ 28 w 56"/>
                <a:gd name="T15" fmla="*/ 0 h 19"/>
                <a:gd name="T16" fmla="*/ 21 w 56"/>
                <a:gd name="T17" fmla="*/ 0 h 19"/>
                <a:gd name="T18" fmla="*/ 4 w 56"/>
                <a:gd name="T19" fmla="*/ 2 h 19"/>
                <a:gd name="T20" fmla="*/ 4 w 56"/>
                <a:gd name="T21" fmla="*/ 3 h 19"/>
                <a:gd name="T22" fmla="*/ 0 w 56"/>
                <a:gd name="T23" fmla="*/ 18 h 19"/>
                <a:gd name="T24" fmla="*/ 1 w 56"/>
                <a:gd name="T25" fmla="*/ 19 h 19"/>
                <a:gd name="T26" fmla="*/ 4 w 56"/>
                <a:gd name="T27" fmla="*/ 8 h 19"/>
                <a:gd name="T28" fmla="*/ 4 w 56"/>
                <a:gd name="T29" fmla="*/ 7 h 19"/>
                <a:gd name="T30" fmla="*/ 6 w 56"/>
                <a:gd name="T31" fmla="*/ 3 h 19"/>
                <a:gd name="T32" fmla="*/ 6 w 56"/>
                <a:gd name="T33" fmla="*/ 3 h 19"/>
                <a:gd name="T34" fmla="*/ 22 w 56"/>
                <a:gd name="T35" fmla="*/ 1 h 19"/>
                <a:gd name="T36" fmla="*/ 22 w 56"/>
                <a:gd name="T37" fmla="*/ 1 h 19"/>
                <a:gd name="T38" fmla="*/ 21 w 56"/>
                <a:gd name="T39" fmla="*/ 2 h 19"/>
                <a:gd name="T40" fmla="*/ 21 w 56"/>
                <a:gd name="T41" fmla="*/ 3 h 19"/>
                <a:gd name="T42" fmla="*/ 23 w 56"/>
                <a:gd name="T43" fmla="*/ 2 h 19"/>
                <a:gd name="T44" fmla="*/ 23 w 56"/>
                <a:gd name="T45" fmla="*/ 1 h 19"/>
                <a:gd name="T46" fmla="*/ 28 w 56"/>
                <a:gd name="T47" fmla="*/ 1 h 19"/>
                <a:gd name="T48" fmla="*/ 33 w 56"/>
                <a:gd name="T49" fmla="*/ 1 h 19"/>
                <a:gd name="T50" fmla="*/ 34 w 56"/>
                <a:gd name="T51" fmla="*/ 2 h 19"/>
                <a:gd name="T52" fmla="*/ 35 w 56"/>
                <a:gd name="T53" fmla="*/ 3 h 19"/>
                <a:gd name="T54" fmla="*/ 35 w 56"/>
                <a:gd name="T55" fmla="*/ 2 h 19"/>
                <a:gd name="T56" fmla="*/ 35 w 56"/>
                <a:gd name="T57" fmla="*/ 1 h 19"/>
                <a:gd name="T58" fmla="*/ 35 w 56"/>
                <a:gd name="T59" fmla="*/ 1 h 19"/>
                <a:gd name="T60" fmla="*/ 51 w 56"/>
                <a:gd name="T61" fmla="*/ 3 h 19"/>
                <a:gd name="T62" fmla="*/ 51 w 56"/>
                <a:gd name="T63" fmla="*/ 3 h 19"/>
                <a:gd name="T64" fmla="*/ 52 w 56"/>
                <a:gd name="T65" fmla="*/ 7 h 19"/>
                <a:gd name="T66" fmla="*/ 52 w 56"/>
                <a:gd name="T67" fmla="*/ 8 h 19"/>
                <a:gd name="T68" fmla="*/ 55 w 56"/>
                <a:gd name="T69" fmla="*/ 19 h 19"/>
                <a:gd name="T70" fmla="*/ 56 w 56"/>
                <a:gd name="T71" fmla="*/ 18 h 19"/>
                <a:gd name="T72" fmla="*/ 52 w 56"/>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19">
                  <a:moveTo>
                    <a:pt x="52" y="3"/>
                  </a:moveTo>
                  <a:cubicBezTo>
                    <a:pt x="52" y="3"/>
                    <a:pt x="52" y="3"/>
                    <a:pt x="52" y="3"/>
                  </a:cubicBezTo>
                  <a:cubicBezTo>
                    <a:pt x="52" y="2"/>
                    <a:pt x="52" y="2"/>
                    <a:pt x="52" y="2"/>
                  </a:cubicBezTo>
                  <a:cubicBezTo>
                    <a:pt x="41" y="1"/>
                    <a:pt x="37" y="0"/>
                    <a:pt x="35" y="0"/>
                  </a:cubicBezTo>
                  <a:cubicBezTo>
                    <a:pt x="33" y="0"/>
                    <a:pt x="32" y="0"/>
                    <a:pt x="28" y="0"/>
                  </a:cubicBezTo>
                  <a:cubicBezTo>
                    <a:pt x="28" y="0"/>
                    <a:pt x="28" y="0"/>
                    <a:pt x="28" y="0"/>
                  </a:cubicBezTo>
                  <a:cubicBezTo>
                    <a:pt x="28" y="0"/>
                    <a:pt x="28" y="0"/>
                    <a:pt x="28" y="0"/>
                  </a:cubicBezTo>
                  <a:cubicBezTo>
                    <a:pt x="28" y="0"/>
                    <a:pt x="28" y="0"/>
                    <a:pt x="28" y="0"/>
                  </a:cubicBezTo>
                  <a:cubicBezTo>
                    <a:pt x="24" y="0"/>
                    <a:pt x="24" y="0"/>
                    <a:pt x="21" y="0"/>
                  </a:cubicBezTo>
                  <a:cubicBezTo>
                    <a:pt x="19" y="0"/>
                    <a:pt x="15" y="1"/>
                    <a:pt x="4" y="2"/>
                  </a:cubicBezTo>
                  <a:cubicBezTo>
                    <a:pt x="4" y="3"/>
                    <a:pt x="4" y="3"/>
                    <a:pt x="4" y="3"/>
                  </a:cubicBezTo>
                  <a:cubicBezTo>
                    <a:pt x="0" y="18"/>
                    <a:pt x="0" y="18"/>
                    <a:pt x="0" y="18"/>
                  </a:cubicBezTo>
                  <a:cubicBezTo>
                    <a:pt x="1" y="19"/>
                    <a:pt x="1" y="19"/>
                    <a:pt x="1" y="19"/>
                  </a:cubicBezTo>
                  <a:cubicBezTo>
                    <a:pt x="4" y="8"/>
                    <a:pt x="4" y="8"/>
                    <a:pt x="4" y="8"/>
                  </a:cubicBezTo>
                  <a:cubicBezTo>
                    <a:pt x="4" y="7"/>
                    <a:pt x="4" y="7"/>
                    <a:pt x="4" y="7"/>
                  </a:cubicBezTo>
                  <a:cubicBezTo>
                    <a:pt x="6" y="3"/>
                    <a:pt x="6" y="3"/>
                    <a:pt x="6" y="3"/>
                  </a:cubicBezTo>
                  <a:cubicBezTo>
                    <a:pt x="6" y="3"/>
                    <a:pt x="6" y="3"/>
                    <a:pt x="6" y="3"/>
                  </a:cubicBezTo>
                  <a:cubicBezTo>
                    <a:pt x="16" y="2"/>
                    <a:pt x="20" y="2"/>
                    <a:pt x="22" y="1"/>
                  </a:cubicBezTo>
                  <a:cubicBezTo>
                    <a:pt x="22" y="1"/>
                    <a:pt x="22" y="1"/>
                    <a:pt x="22" y="1"/>
                  </a:cubicBezTo>
                  <a:cubicBezTo>
                    <a:pt x="21" y="2"/>
                    <a:pt x="21" y="2"/>
                    <a:pt x="21" y="2"/>
                  </a:cubicBezTo>
                  <a:cubicBezTo>
                    <a:pt x="21" y="2"/>
                    <a:pt x="21" y="3"/>
                    <a:pt x="21" y="3"/>
                  </a:cubicBezTo>
                  <a:cubicBezTo>
                    <a:pt x="22" y="4"/>
                    <a:pt x="22" y="3"/>
                    <a:pt x="23" y="2"/>
                  </a:cubicBezTo>
                  <a:cubicBezTo>
                    <a:pt x="23" y="2"/>
                    <a:pt x="23" y="1"/>
                    <a:pt x="23" y="1"/>
                  </a:cubicBezTo>
                  <a:cubicBezTo>
                    <a:pt x="24" y="1"/>
                    <a:pt x="25" y="1"/>
                    <a:pt x="28" y="1"/>
                  </a:cubicBezTo>
                  <a:cubicBezTo>
                    <a:pt x="31" y="1"/>
                    <a:pt x="32" y="1"/>
                    <a:pt x="33" y="1"/>
                  </a:cubicBezTo>
                  <a:cubicBezTo>
                    <a:pt x="33" y="1"/>
                    <a:pt x="33" y="2"/>
                    <a:pt x="34" y="2"/>
                  </a:cubicBezTo>
                  <a:cubicBezTo>
                    <a:pt x="34" y="3"/>
                    <a:pt x="35" y="4"/>
                    <a:pt x="35" y="3"/>
                  </a:cubicBezTo>
                  <a:cubicBezTo>
                    <a:pt x="36" y="3"/>
                    <a:pt x="35" y="2"/>
                    <a:pt x="35" y="2"/>
                  </a:cubicBezTo>
                  <a:cubicBezTo>
                    <a:pt x="35" y="1"/>
                    <a:pt x="35" y="1"/>
                    <a:pt x="35" y="1"/>
                  </a:cubicBezTo>
                  <a:cubicBezTo>
                    <a:pt x="35" y="1"/>
                    <a:pt x="35" y="1"/>
                    <a:pt x="35" y="1"/>
                  </a:cubicBezTo>
                  <a:cubicBezTo>
                    <a:pt x="37" y="2"/>
                    <a:pt x="41" y="2"/>
                    <a:pt x="51" y="3"/>
                  </a:cubicBezTo>
                  <a:cubicBezTo>
                    <a:pt x="51" y="3"/>
                    <a:pt x="51" y="3"/>
                    <a:pt x="51" y="3"/>
                  </a:cubicBezTo>
                  <a:cubicBezTo>
                    <a:pt x="52" y="7"/>
                    <a:pt x="52" y="7"/>
                    <a:pt x="52" y="7"/>
                  </a:cubicBezTo>
                  <a:cubicBezTo>
                    <a:pt x="52" y="8"/>
                    <a:pt x="52" y="8"/>
                    <a:pt x="52" y="8"/>
                  </a:cubicBezTo>
                  <a:cubicBezTo>
                    <a:pt x="55" y="19"/>
                    <a:pt x="55" y="19"/>
                    <a:pt x="55" y="19"/>
                  </a:cubicBezTo>
                  <a:cubicBezTo>
                    <a:pt x="56" y="18"/>
                    <a:pt x="56" y="18"/>
                    <a:pt x="56" y="18"/>
                  </a:cubicBezTo>
                  <a:lnTo>
                    <a:pt x="52" y="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53" name="Freeform 4252"/>
            <p:cNvSpPr/>
            <p:nvPr/>
          </p:nvSpPr>
          <p:spPr bwMode="auto">
            <a:xfrm>
              <a:off x="7175501" y="5272088"/>
              <a:ext cx="176213" cy="139700"/>
            </a:xfrm>
            <a:custGeom>
              <a:avLst/>
              <a:gdLst>
                <a:gd name="T0" fmla="*/ 111 w 111"/>
                <a:gd name="T1" fmla="*/ 11 h 88"/>
                <a:gd name="T2" fmla="*/ 100 w 111"/>
                <a:gd name="T3" fmla="*/ 0 h 88"/>
                <a:gd name="T4" fmla="*/ 0 w 111"/>
                <a:gd name="T5" fmla="*/ 83 h 88"/>
                <a:gd name="T6" fmla="*/ 11 w 111"/>
                <a:gd name="T7" fmla="*/ 88 h 88"/>
                <a:gd name="T8" fmla="*/ 111 w 111"/>
                <a:gd name="T9" fmla="*/ 11 h 88"/>
              </a:gdLst>
              <a:ahLst/>
              <a:cxnLst>
                <a:cxn ang="0">
                  <a:pos x="T0" y="T1"/>
                </a:cxn>
                <a:cxn ang="0">
                  <a:pos x="T2" y="T3"/>
                </a:cxn>
                <a:cxn ang="0">
                  <a:pos x="T4" y="T5"/>
                </a:cxn>
                <a:cxn ang="0">
                  <a:pos x="T6" y="T7"/>
                </a:cxn>
                <a:cxn ang="0">
                  <a:pos x="T8" y="T9"/>
                </a:cxn>
              </a:cxnLst>
              <a:rect l="0" t="0" r="r" b="b"/>
              <a:pathLst>
                <a:path w="111" h="88">
                  <a:moveTo>
                    <a:pt x="111" y="11"/>
                  </a:moveTo>
                  <a:lnTo>
                    <a:pt x="100" y="0"/>
                  </a:lnTo>
                  <a:lnTo>
                    <a:pt x="0" y="83"/>
                  </a:lnTo>
                  <a:lnTo>
                    <a:pt x="11" y="88"/>
                  </a:lnTo>
                  <a:lnTo>
                    <a:pt x="111" y="11"/>
                  </a:lnTo>
                  <a:close/>
                </a:path>
              </a:pathLst>
            </a:custGeom>
            <a:solidFill>
              <a:srgbClr val="A97C5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54" name="Freeform 4253"/>
            <p:cNvSpPr/>
            <p:nvPr/>
          </p:nvSpPr>
          <p:spPr bwMode="auto">
            <a:xfrm>
              <a:off x="7175501" y="5272088"/>
              <a:ext cx="176213" cy="139700"/>
            </a:xfrm>
            <a:custGeom>
              <a:avLst/>
              <a:gdLst>
                <a:gd name="T0" fmla="*/ 111 w 111"/>
                <a:gd name="T1" fmla="*/ 11 h 88"/>
                <a:gd name="T2" fmla="*/ 100 w 111"/>
                <a:gd name="T3" fmla="*/ 0 h 88"/>
                <a:gd name="T4" fmla="*/ 0 w 111"/>
                <a:gd name="T5" fmla="*/ 83 h 88"/>
                <a:gd name="T6" fmla="*/ 11 w 111"/>
                <a:gd name="T7" fmla="*/ 88 h 88"/>
                <a:gd name="T8" fmla="*/ 111 w 111"/>
                <a:gd name="T9" fmla="*/ 11 h 88"/>
              </a:gdLst>
              <a:ahLst/>
              <a:cxnLst>
                <a:cxn ang="0">
                  <a:pos x="T0" y="T1"/>
                </a:cxn>
                <a:cxn ang="0">
                  <a:pos x="T2" y="T3"/>
                </a:cxn>
                <a:cxn ang="0">
                  <a:pos x="T4" y="T5"/>
                </a:cxn>
                <a:cxn ang="0">
                  <a:pos x="T6" y="T7"/>
                </a:cxn>
                <a:cxn ang="0">
                  <a:pos x="T8" y="T9"/>
                </a:cxn>
              </a:cxnLst>
              <a:rect l="0" t="0" r="r" b="b"/>
              <a:pathLst>
                <a:path w="111" h="88">
                  <a:moveTo>
                    <a:pt x="111" y="11"/>
                  </a:moveTo>
                  <a:lnTo>
                    <a:pt x="100" y="0"/>
                  </a:lnTo>
                  <a:lnTo>
                    <a:pt x="0" y="83"/>
                  </a:lnTo>
                  <a:lnTo>
                    <a:pt x="11" y="88"/>
                  </a:lnTo>
                  <a:lnTo>
                    <a:pt x="111"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55" name="Freeform 4254"/>
            <p:cNvSpPr/>
            <p:nvPr/>
          </p:nvSpPr>
          <p:spPr bwMode="auto">
            <a:xfrm>
              <a:off x="7175501" y="5403850"/>
              <a:ext cx="17463" cy="7938"/>
            </a:xfrm>
            <a:custGeom>
              <a:avLst/>
              <a:gdLst>
                <a:gd name="T0" fmla="*/ 2 w 2"/>
                <a:gd name="T1" fmla="*/ 1 h 1"/>
                <a:gd name="T2" fmla="*/ 2 w 2"/>
                <a:gd name="T3" fmla="*/ 1 h 1"/>
                <a:gd name="T4" fmla="*/ 0 w 2"/>
                <a:gd name="T5" fmla="*/ 0 h 1"/>
                <a:gd name="T6" fmla="*/ 0 w 2"/>
                <a:gd name="T7" fmla="*/ 0 h 1"/>
                <a:gd name="T8" fmla="*/ 1 w 2"/>
                <a:gd name="T9" fmla="*/ 1 h 1"/>
                <a:gd name="T10" fmla="*/ 1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0" y="0"/>
                    <a:pt x="0" y="0"/>
                    <a:pt x="0" y="0"/>
                  </a:cubicBezTo>
                  <a:cubicBezTo>
                    <a:pt x="0" y="0"/>
                    <a:pt x="0" y="0"/>
                    <a:pt x="0" y="0"/>
                  </a:cubicBezTo>
                  <a:cubicBezTo>
                    <a:pt x="1" y="1"/>
                    <a:pt x="1" y="1"/>
                    <a:pt x="1" y="1"/>
                  </a:cubicBezTo>
                  <a:cubicBezTo>
                    <a:pt x="1" y="1"/>
                    <a:pt x="1" y="1"/>
                    <a:pt x="1" y="1"/>
                  </a:cubicBezTo>
                  <a:cubicBezTo>
                    <a:pt x="2" y="1"/>
                    <a:pt x="2" y="1"/>
                    <a:pt x="2" y="1"/>
                  </a:cubicBezTo>
                </a:path>
              </a:pathLst>
            </a:custGeom>
            <a:solidFill>
              <a:srgbClr val="1F3A4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56" name="Freeform 4255"/>
            <p:cNvSpPr/>
            <p:nvPr/>
          </p:nvSpPr>
          <p:spPr bwMode="auto">
            <a:xfrm>
              <a:off x="7334251" y="5076825"/>
              <a:ext cx="238125" cy="212725"/>
            </a:xfrm>
            <a:custGeom>
              <a:avLst/>
              <a:gdLst>
                <a:gd name="T0" fmla="*/ 2 w 27"/>
                <a:gd name="T1" fmla="*/ 24 h 24"/>
                <a:gd name="T2" fmla="*/ 4 w 27"/>
                <a:gd name="T3" fmla="*/ 22 h 24"/>
                <a:gd name="T4" fmla="*/ 27 w 27"/>
                <a:gd name="T5" fmla="*/ 0 h 24"/>
                <a:gd name="T6" fmla="*/ 27 w 27"/>
                <a:gd name="T7" fmla="*/ 0 h 24"/>
                <a:gd name="T8" fmla="*/ 0 w 27"/>
                <a:gd name="T9" fmla="*/ 22 h 24"/>
                <a:gd name="T10" fmla="*/ 2 w 27"/>
                <a:gd name="T11" fmla="*/ 24 h 24"/>
              </a:gdLst>
              <a:ahLst/>
              <a:cxnLst>
                <a:cxn ang="0">
                  <a:pos x="T0" y="T1"/>
                </a:cxn>
                <a:cxn ang="0">
                  <a:pos x="T2" y="T3"/>
                </a:cxn>
                <a:cxn ang="0">
                  <a:pos x="T4" y="T5"/>
                </a:cxn>
                <a:cxn ang="0">
                  <a:pos x="T6" y="T7"/>
                </a:cxn>
                <a:cxn ang="0">
                  <a:pos x="T8" y="T9"/>
                </a:cxn>
                <a:cxn ang="0">
                  <a:pos x="T10" y="T11"/>
                </a:cxn>
              </a:cxnLst>
              <a:rect l="0" t="0" r="r" b="b"/>
              <a:pathLst>
                <a:path w="27" h="24">
                  <a:moveTo>
                    <a:pt x="2" y="24"/>
                  </a:moveTo>
                  <a:cubicBezTo>
                    <a:pt x="4" y="22"/>
                    <a:pt x="4" y="22"/>
                    <a:pt x="4" y="22"/>
                  </a:cubicBezTo>
                  <a:cubicBezTo>
                    <a:pt x="11" y="16"/>
                    <a:pt x="19" y="9"/>
                    <a:pt x="27" y="0"/>
                  </a:cubicBezTo>
                  <a:cubicBezTo>
                    <a:pt x="27" y="0"/>
                    <a:pt x="27" y="0"/>
                    <a:pt x="27" y="0"/>
                  </a:cubicBezTo>
                  <a:cubicBezTo>
                    <a:pt x="0" y="22"/>
                    <a:pt x="0" y="22"/>
                    <a:pt x="0" y="22"/>
                  </a:cubicBezTo>
                  <a:cubicBezTo>
                    <a:pt x="2" y="24"/>
                    <a:pt x="2" y="24"/>
                    <a:pt x="2" y="24"/>
                  </a:cubicBezTo>
                </a:path>
              </a:pathLst>
            </a:custGeom>
            <a:solidFill>
              <a:srgbClr val="713B3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57" name="Freeform 4256"/>
            <p:cNvSpPr/>
            <p:nvPr/>
          </p:nvSpPr>
          <p:spPr bwMode="auto">
            <a:xfrm>
              <a:off x="7334251" y="5253038"/>
              <a:ext cx="34925" cy="36513"/>
            </a:xfrm>
            <a:custGeom>
              <a:avLst/>
              <a:gdLst>
                <a:gd name="T0" fmla="*/ 11 w 22"/>
                <a:gd name="T1" fmla="*/ 23 h 23"/>
                <a:gd name="T2" fmla="*/ 22 w 22"/>
                <a:gd name="T3" fmla="*/ 12 h 23"/>
                <a:gd name="T4" fmla="*/ 11 w 22"/>
                <a:gd name="T5" fmla="*/ 0 h 23"/>
                <a:gd name="T6" fmla="*/ 0 w 22"/>
                <a:gd name="T7" fmla="*/ 12 h 23"/>
                <a:gd name="T8" fmla="*/ 11 w 22"/>
                <a:gd name="T9" fmla="*/ 23 h 23"/>
              </a:gdLst>
              <a:ahLst/>
              <a:cxnLst>
                <a:cxn ang="0">
                  <a:pos x="T0" y="T1"/>
                </a:cxn>
                <a:cxn ang="0">
                  <a:pos x="T2" y="T3"/>
                </a:cxn>
                <a:cxn ang="0">
                  <a:pos x="T4" y="T5"/>
                </a:cxn>
                <a:cxn ang="0">
                  <a:pos x="T6" y="T7"/>
                </a:cxn>
                <a:cxn ang="0">
                  <a:pos x="T8" y="T9"/>
                </a:cxn>
              </a:cxnLst>
              <a:rect l="0" t="0" r="r" b="b"/>
              <a:pathLst>
                <a:path w="22" h="23">
                  <a:moveTo>
                    <a:pt x="11" y="23"/>
                  </a:moveTo>
                  <a:lnTo>
                    <a:pt x="22" y="12"/>
                  </a:lnTo>
                  <a:lnTo>
                    <a:pt x="11" y="0"/>
                  </a:lnTo>
                  <a:lnTo>
                    <a:pt x="0" y="12"/>
                  </a:lnTo>
                  <a:lnTo>
                    <a:pt x="11" y="23"/>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58" name="Freeform 4257"/>
            <p:cNvSpPr/>
            <p:nvPr/>
          </p:nvSpPr>
          <p:spPr bwMode="auto">
            <a:xfrm>
              <a:off x="7334251" y="5253038"/>
              <a:ext cx="34925" cy="36513"/>
            </a:xfrm>
            <a:custGeom>
              <a:avLst/>
              <a:gdLst>
                <a:gd name="T0" fmla="*/ 11 w 22"/>
                <a:gd name="T1" fmla="*/ 23 h 23"/>
                <a:gd name="T2" fmla="*/ 22 w 22"/>
                <a:gd name="T3" fmla="*/ 12 h 23"/>
                <a:gd name="T4" fmla="*/ 11 w 22"/>
                <a:gd name="T5" fmla="*/ 0 h 23"/>
                <a:gd name="T6" fmla="*/ 0 w 22"/>
                <a:gd name="T7" fmla="*/ 12 h 23"/>
                <a:gd name="T8" fmla="*/ 11 w 22"/>
                <a:gd name="T9" fmla="*/ 23 h 23"/>
              </a:gdLst>
              <a:ahLst/>
              <a:cxnLst>
                <a:cxn ang="0">
                  <a:pos x="T0" y="T1"/>
                </a:cxn>
                <a:cxn ang="0">
                  <a:pos x="T2" y="T3"/>
                </a:cxn>
                <a:cxn ang="0">
                  <a:pos x="T4" y="T5"/>
                </a:cxn>
                <a:cxn ang="0">
                  <a:pos x="T6" y="T7"/>
                </a:cxn>
                <a:cxn ang="0">
                  <a:pos x="T8" y="T9"/>
                </a:cxn>
              </a:cxnLst>
              <a:rect l="0" t="0" r="r" b="b"/>
              <a:pathLst>
                <a:path w="22" h="23">
                  <a:moveTo>
                    <a:pt x="11" y="23"/>
                  </a:moveTo>
                  <a:lnTo>
                    <a:pt x="22" y="12"/>
                  </a:lnTo>
                  <a:lnTo>
                    <a:pt x="11" y="0"/>
                  </a:lnTo>
                  <a:lnTo>
                    <a:pt x="0" y="12"/>
                  </a:lnTo>
                  <a:lnTo>
                    <a:pt x="11"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59" name="Rectangle 4258"/>
            <p:cNvSpPr>
              <a:spLocks noChangeArrowheads="1"/>
            </p:cNvSpPr>
            <p:nvPr/>
          </p:nvSpPr>
          <p:spPr bwMode="auto">
            <a:xfrm>
              <a:off x="7183439" y="5376863"/>
              <a:ext cx="1588" cy="1588"/>
            </a:xfrm>
            <a:prstGeom prst="rect">
              <a:avLst/>
            </a:prstGeom>
            <a:solidFill>
              <a:srgbClr val="1F3A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0" name="Freeform 4259"/>
            <p:cNvSpPr/>
            <p:nvPr/>
          </p:nvSpPr>
          <p:spPr bwMode="auto">
            <a:xfrm>
              <a:off x="7183439" y="537686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1" name="Freeform 4260"/>
            <p:cNvSpPr/>
            <p:nvPr/>
          </p:nvSpPr>
          <p:spPr bwMode="auto">
            <a:xfrm>
              <a:off x="7165976" y="5253038"/>
              <a:ext cx="168275" cy="150813"/>
            </a:xfrm>
            <a:custGeom>
              <a:avLst/>
              <a:gdLst>
                <a:gd name="T0" fmla="*/ 1 w 19"/>
                <a:gd name="T1" fmla="*/ 17 h 17"/>
                <a:gd name="T2" fmla="*/ 19 w 19"/>
                <a:gd name="T3" fmla="*/ 2 h 17"/>
                <a:gd name="T4" fmla="*/ 18 w 19"/>
                <a:gd name="T5" fmla="*/ 0 h 17"/>
                <a:gd name="T6" fmla="*/ 4 w 19"/>
                <a:gd name="T7" fmla="*/ 12 h 17"/>
                <a:gd name="T8" fmla="*/ 4 w 19"/>
                <a:gd name="T9" fmla="*/ 12 h 17"/>
                <a:gd name="T10" fmla="*/ 2 w 19"/>
                <a:gd name="T11" fmla="*/ 14 h 17"/>
                <a:gd name="T12" fmla="*/ 2 w 19"/>
                <a:gd name="T13" fmla="*/ 14 h 17"/>
                <a:gd name="T14" fmla="*/ 2 w 19"/>
                <a:gd name="T15" fmla="*/ 14 h 17"/>
                <a:gd name="T16" fmla="*/ 2 w 19"/>
                <a:gd name="T17" fmla="*/ 14 h 17"/>
                <a:gd name="T18" fmla="*/ 2 w 19"/>
                <a:gd name="T19" fmla="*/ 14 h 17"/>
                <a:gd name="T20" fmla="*/ 0 w 19"/>
                <a:gd name="T21" fmla="*/ 15 h 17"/>
                <a:gd name="T22" fmla="*/ 1 w 19"/>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1" y="17"/>
                  </a:moveTo>
                  <a:cubicBezTo>
                    <a:pt x="19" y="2"/>
                    <a:pt x="19" y="2"/>
                    <a:pt x="19" y="2"/>
                  </a:cubicBezTo>
                  <a:cubicBezTo>
                    <a:pt x="18" y="0"/>
                    <a:pt x="18" y="0"/>
                    <a:pt x="18" y="0"/>
                  </a:cubicBezTo>
                  <a:cubicBezTo>
                    <a:pt x="4" y="12"/>
                    <a:pt x="4" y="12"/>
                    <a:pt x="4" y="12"/>
                  </a:cubicBezTo>
                  <a:cubicBezTo>
                    <a:pt x="4" y="12"/>
                    <a:pt x="4" y="12"/>
                    <a:pt x="4"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0" y="15"/>
                    <a:pt x="0" y="15"/>
                    <a:pt x="0" y="15"/>
                  </a:cubicBezTo>
                  <a:cubicBezTo>
                    <a:pt x="1" y="17"/>
                    <a:pt x="1" y="17"/>
                    <a:pt x="1" y="17"/>
                  </a:cubicBezTo>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2" name="Rectangle 4261"/>
            <p:cNvSpPr>
              <a:spLocks noChangeArrowheads="1"/>
            </p:cNvSpPr>
            <p:nvPr/>
          </p:nvSpPr>
          <p:spPr bwMode="auto">
            <a:xfrm>
              <a:off x="7183439" y="5376863"/>
              <a:ext cx="1588" cy="1588"/>
            </a:xfrm>
            <a:prstGeom prst="rect">
              <a:avLst/>
            </a:prstGeom>
            <a:solidFill>
              <a:srgbClr val="294D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3" name="Freeform 4262"/>
            <p:cNvSpPr/>
            <p:nvPr/>
          </p:nvSpPr>
          <p:spPr bwMode="auto">
            <a:xfrm>
              <a:off x="7183439" y="5376863"/>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4" name="Freeform 4263"/>
            <p:cNvSpPr/>
            <p:nvPr/>
          </p:nvSpPr>
          <p:spPr bwMode="auto">
            <a:xfrm>
              <a:off x="7175501" y="5227638"/>
              <a:ext cx="158750" cy="149225"/>
            </a:xfrm>
            <a:custGeom>
              <a:avLst/>
              <a:gdLst>
                <a:gd name="T0" fmla="*/ 3 w 18"/>
                <a:gd name="T1" fmla="*/ 15 h 17"/>
                <a:gd name="T2" fmla="*/ 3 w 18"/>
                <a:gd name="T3" fmla="*/ 15 h 17"/>
                <a:gd name="T4" fmla="*/ 1 w 18"/>
                <a:gd name="T5" fmla="*/ 17 h 17"/>
                <a:gd name="T6" fmla="*/ 1 w 18"/>
                <a:gd name="T7" fmla="*/ 17 h 17"/>
                <a:gd name="T8" fmla="*/ 5 w 18"/>
                <a:gd name="T9" fmla="*/ 10 h 17"/>
                <a:gd name="T10" fmla="*/ 18 w 18"/>
                <a:gd name="T11" fmla="*/ 0 h 17"/>
                <a:gd name="T12" fmla="*/ 18 w 18"/>
                <a:gd name="T13" fmla="*/ 0 h 17"/>
                <a:gd name="T14" fmla="*/ 9 w 18"/>
                <a:gd name="T15" fmla="*/ 8 h 17"/>
                <a:gd name="T16" fmla="*/ 6 w 18"/>
                <a:gd name="T17" fmla="*/ 11 h 17"/>
                <a:gd name="T18" fmla="*/ 3 w 18"/>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7">
                  <a:moveTo>
                    <a:pt x="3" y="15"/>
                  </a:moveTo>
                  <a:cubicBezTo>
                    <a:pt x="3" y="15"/>
                    <a:pt x="3" y="15"/>
                    <a:pt x="3" y="15"/>
                  </a:cubicBezTo>
                  <a:cubicBezTo>
                    <a:pt x="1" y="17"/>
                    <a:pt x="1" y="17"/>
                    <a:pt x="1" y="17"/>
                  </a:cubicBezTo>
                  <a:cubicBezTo>
                    <a:pt x="1" y="17"/>
                    <a:pt x="1" y="17"/>
                    <a:pt x="1" y="17"/>
                  </a:cubicBezTo>
                  <a:cubicBezTo>
                    <a:pt x="0" y="16"/>
                    <a:pt x="1" y="14"/>
                    <a:pt x="5" y="10"/>
                  </a:cubicBezTo>
                  <a:cubicBezTo>
                    <a:pt x="18" y="0"/>
                    <a:pt x="18" y="0"/>
                    <a:pt x="18" y="0"/>
                  </a:cubicBezTo>
                  <a:cubicBezTo>
                    <a:pt x="18" y="0"/>
                    <a:pt x="18" y="0"/>
                    <a:pt x="18" y="0"/>
                  </a:cubicBezTo>
                  <a:cubicBezTo>
                    <a:pt x="9" y="8"/>
                    <a:pt x="9" y="8"/>
                    <a:pt x="9" y="8"/>
                  </a:cubicBezTo>
                  <a:cubicBezTo>
                    <a:pt x="9" y="8"/>
                    <a:pt x="6" y="10"/>
                    <a:pt x="6" y="11"/>
                  </a:cubicBezTo>
                  <a:cubicBezTo>
                    <a:pt x="6" y="11"/>
                    <a:pt x="3" y="13"/>
                    <a:pt x="3" y="15"/>
                  </a:cubicBezTo>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5" name="Freeform 4264"/>
            <p:cNvSpPr/>
            <p:nvPr/>
          </p:nvSpPr>
          <p:spPr bwMode="auto">
            <a:xfrm>
              <a:off x="7165976" y="5386388"/>
              <a:ext cx="9525" cy="17463"/>
            </a:xfrm>
            <a:custGeom>
              <a:avLst/>
              <a:gdLst>
                <a:gd name="T0" fmla="*/ 1 w 1"/>
                <a:gd name="T1" fmla="*/ 2 h 2"/>
                <a:gd name="T2" fmla="*/ 1 w 1"/>
                <a:gd name="T3" fmla="*/ 2 h 2"/>
                <a:gd name="T4" fmla="*/ 0 w 1"/>
                <a:gd name="T5" fmla="*/ 0 h 2"/>
                <a:gd name="T6" fmla="*/ 0 w 1"/>
                <a:gd name="T7" fmla="*/ 0 h 2"/>
                <a:gd name="T8" fmla="*/ 0 w 1"/>
                <a:gd name="T9" fmla="*/ 1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0"/>
                    <a:pt x="0" y="0"/>
                    <a:pt x="0" y="0"/>
                  </a:cubicBezTo>
                  <a:cubicBezTo>
                    <a:pt x="0" y="0"/>
                    <a:pt x="0" y="0"/>
                    <a:pt x="0" y="0"/>
                  </a:cubicBezTo>
                  <a:cubicBezTo>
                    <a:pt x="0" y="1"/>
                    <a:pt x="0" y="1"/>
                    <a:pt x="0" y="1"/>
                  </a:cubicBezTo>
                  <a:cubicBezTo>
                    <a:pt x="0" y="1"/>
                    <a:pt x="0" y="1"/>
                    <a:pt x="0" y="1"/>
                  </a:cubicBezTo>
                  <a:cubicBezTo>
                    <a:pt x="1" y="2"/>
                    <a:pt x="1" y="2"/>
                    <a:pt x="1" y="2"/>
                  </a:cubicBezTo>
                </a:path>
              </a:pathLst>
            </a:custGeom>
            <a:solidFill>
              <a:srgbClr val="294D6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6" name="Freeform 4265"/>
            <p:cNvSpPr/>
            <p:nvPr/>
          </p:nvSpPr>
          <p:spPr bwMode="auto">
            <a:xfrm>
              <a:off x="7324726" y="5068888"/>
              <a:ext cx="247650" cy="203200"/>
            </a:xfrm>
            <a:custGeom>
              <a:avLst/>
              <a:gdLst>
                <a:gd name="T0" fmla="*/ 1 w 28"/>
                <a:gd name="T1" fmla="*/ 23 h 23"/>
                <a:gd name="T2" fmla="*/ 28 w 28"/>
                <a:gd name="T3" fmla="*/ 1 h 23"/>
                <a:gd name="T4" fmla="*/ 27 w 28"/>
                <a:gd name="T5" fmla="*/ 0 h 23"/>
                <a:gd name="T6" fmla="*/ 2 w 28"/>
                <a:gd name="T7" fmla="*/ 19 h 23"/>
                <a:gd name="T8" fmla="*/ 0 w 28"/>
                <a:gd name="T9" fmla="*/ 21 h 23"/>
                <a:gd name="T10" fmla="*/ 1 w 28"/>
                <a:gd name="T11" fmla="*/ 23 h 23"/>
              </a:gdLst>
              <a:ahLst/>
              <a:cxnLst>
                <a:cxn ang="0">
                  <a:pos x="T0" y="T1"/>
                </a:cxn>
                <a:cxn ang="0">
                  <a:pos x="T2" y="T3"/>
                </a:cxn>
                <a:cxn ang="0">
                  <a:pos x="T4" y="T5"/>
                </a:cxn>
                <a:cxn ang="0">
                  <a:pos x="T6" y="T7"/>
                </a:cxn>
                <a:cxn ang="0">
                  <a:pos x="T8" y="T9"/>
                </a:cxn>
                <a:cxn ang="0">
                  <a:pos x="T10" y="T11"/>
                </a:cxn>
              </a:cxnLst>
              <a:rect l="0" t="0" r="r" b="b"/>
              <a:pathLst>
                <a:path w="28" h="23">
                  <a:moveTo>
                    <a:pt x="1" y="23"/>
                  </a:moveTo>
                  <a:cubicBezTo>
                    <a:pt x="28" y="1"/>
                    <a:pt x="28" y="1"/>
                    <a:pt x="28" y="1"/>
                  </a:cubicBezTo>
                  <a:cubicBezTo>
                    <a:pt x="27" y="0"/>
                    <a:pt x="27" y="0"/>
                    <a:pt x="27" y="0"/>
                  </a:cubicBezTo>
                  <a:cubicBezTo>
                    <a:pt x="18" y="7"/>
                    <a:pt x="9" y="13"/>
                    <a:pt x="2" y="19"/>
                  </a:cubicBezTo>
                  <a:cubicBezTo>
                    <a:pt x="0" y="21"/>
                    <a:pt x="0" y="21"/>
                    <a:pt x="0" y="21"/>
                  </a:cubicBezTo>
                  <a:cubicBezTo>
                    <a:pt x="1" y="23"/>
                    <a:pt x="1" y="23"/>
                    <a:pt x="1" y="23"/>
                  </a:cubicBezTo>
                </a:path>
              </a:pathLst>
            </a:custGeom>
            <a:solidFill>
              <a:srgbClr val="964F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7" name="Freeform 4266"/>
            <p:cNvSpPr/>
            <p:nvPr/>
          </p:nvSpPr>
          <p:spPr bwMode="auto">
            <a:xfrm>
              <a:off x="7324726" y="5235575"/>
              <a:ext cx="26988" cy="36513"/>
            </a:xfrm>
            <a:custGeom>
              <a:avLst/>
              <a:gdLst>
                <a:gd name="T0" fmla="*/ 6 w 17"/>
                <a:gd name="T1" fmla="*/ 23 h 23"/>
                <a:gd name="T2" fmla="*/ 17 w 17"/>
                <a:gd name="T3" fmla="*/ 11 h 23"/>
                <a:gd name="T4" fmla="*/ 11 w 17"/>
                <a:gd name="T5" fmla="*/ 0 h 23"/>
                <a:gd name="T6" fmla="*/ 0 w 17"/>
                <a:gd name="T7" fmla="*/ 11 h 23"/>
                <a:gd name="T8" fmla="*/ 6 w 17"/>
                <a:gd name="T9" fmla="*/ 23 h 23"/>
              </a:gdLst>
              <a:ahLst/>
              <a:cxnLst>
                <a:cxn ang="0">
                  <a:pos x="T0" y="T1"/>
                </a:cxn>
                <a:cxn ang="0">
                  <a:pos x="T2" y="T3"/>
                </a:cxn>
                <a:cxn ang="0">
                  <a:pos x="T4" y="T5"/>
                </a:cxn>
                <a:cxn ang="0">
                  <a:pos x="T6" y="T7"/>
                </a:cxn>
                <a:cxn ang="0">
                  <a:pos x="T8" y="T9"/>
                </a:cxn>
              </a:cxnLst>
              <a:rect l="0" t="0" r="r" b="b"/>
              <a:pathLst>
                <a:path w="17" h="23">
                  <a:moveTo>
                    <a:pt x="6" y="23"/>
                  </a:moveTo>
                  <a:lnTo>
                    <a:pt x="17" y="11"/>
                  </a:lnTo>
                  <a:lnTo>
                    <a:pt x="11" y="0"/>
                  </a:lnTo>
                  <a:lnTo>
                    <a:pt x="0" y="11"/>
                  </a:lnTo>
                  <a:lnTo>
                    <a:pt x="6" y="23"/>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8" name="Freeform 4267"/>
            <p:cNvSpPr/>
            <p:nvPr/>
          </p:nvSpPr>
          <p:spPr bwMode="auto">
            <a:xfrm>
              <a:off x="7324726" y="5235575"/>
              <a:ext cx="26988" cy="36513"/>
            </a:xfrm>
            <a:custGeom>
              <a:avLst/>
              <a:gdLst>
                <a:gd name="T0" fmla="*/ 6 w 17"/>
                <a:gd name="T1" fmla="*/ 23 h 23"/>
                <a:gd name="T2" fmla="*/ 17 w 17"/>
                <a:gd name="T3" fmla="*/ 11 h 23"/>
                <a:gd name="T4" fmla="*/ 11 w 17"/>
                <a:gd name="T5" fmla="*/ 0 h 23"/>
                <a:gd name="T6" fmla="*/ 0 w 17"/>
                <a:gd name="T7" fmla="*/ 11 h 23"/>
                <a:gd name="T8" fmla="*/ 6 w 17"/>
                <a:gd name="T9" fmla="*/ 23 h 23"/>
              </a:gdLst>
              <a:ahLst/>
              <a:cxnLst>
                <a:cxn ang="0">
                  <a:pos x="T0" y="T1"/>
                </a:cxn>
                <a:cxn ang="0">
                  <a:pos x="T2" y="T3"/>
                </a:cxn>
                <a:cxn ang="0">
                  <a:pos x="T4" y="T5"/>
                </a:cxn>
                <a:cxn ang="0">
                  <a:pos x="T6" y="T7"/>
                </a:cxn>
                <a:cxn ang="0">
                  <a:pos x="T8" y="T9"/>
                </a:cxn>
              </a:cxnLst>
              <a:rect l="0" t="0" r="r" b="b"/>
              <a:pathLst>
                <a:path w="17" h="23">
                  <a:moveTo>
                    <a:pt x="6" y="23"/>
                  </a:moveTo>
                  <a:lnTo>
                    <a:pt x="17" y="11"/>
                  </a:lnTo>
                  <a:lnTo>
                    <a:pt x="11" y="0"/>
                  </a:lnTo>
                  <a:lnTo>
                    <a:pt x="0" y="11"/>
                  </a:lnTo>
                  <a:lnTo>
                    <a:pt x="6"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69" name="Freeform 4268"/>
            <p:cNvSpPr/>
            <p:nvPr/>
          </p:nvSpPr>
          <p:spPr bwMode="auto">
            <a:xfrm>
              <a:off x="7165976" y="5386388"/>
              <a:ext cx="26988" cy="25400"/>
            </a:xfrm>
            <a:custGeom>
              <a:avLst/>
              <a:gdLst>
                <a:gd name="T0" fmla="*/ 3 w 3"/>
                <a:gd name="T1" fmla="*/ 3 h 3"/>
                <a:gd name="T2" fmla="*/ 3 w 3"/>
                <a:gd name="T3" fmla="*/ 3 h 3"/>
                <a:gd name="T4" fmla="*/ 0 w 3"/>
                <a:gd name="T5" fmla="*/ 0 h 3"/>
                <a:gd name="T6" fmla="*/ 0 w 3"/>
                <a:gd name="T7" fmla="*/ 0 h 3"/>
                <a:gd name="T8" fmla="*/ 0 w 3"/>
                <a:gd name="T9" fmla="*/ 1 h 3"/>
                <a:gd name="T10" fmla="*/ 0 w 3"/>
                <a:gd name="T11" fmla="*/ 1 h 3"/>
                <a:gd name="T12" fmla="*/ 2 w 3"/>
                <a:gd name="T13" fmla="*/ 3 h 3"/>
                <a:gd name="T14" fmla="*/ 2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cubicBezTo>
                    <a:pt x="3" y="3"/>
                    <a:pt x="3" y="3"/>
                    <a:pt x="3" y="3"/>
                  </a:cubicBezTo>
                  <a:cubicBezTo>
                    <a:pt x="0" y="0"/>
                    <a:pt x="0" y="0"/>
                    <a:pt x="0" y="0"/>
                  </a:cubicBezTo>
                  <a:cubicBezTo>
                    <a:pt x="0" y="0"/>
                    <a:pt x="0" y="0"/>
                    <a:pt x="0" y="0"/>
                  </a:cubicBezTo>
                  <a:cubicBezTo>
                    <a:pt x="0" y="1"/>
                    <a:pt x="0" y="1"/>
                    <a:pt x="0" y="1"/>
                  </a:cubicBezTo>
                  <a:cubicBezTo>
                    <a:pt x="0" y="1"/>
                    <a:pt x="0" y="1"/>
                    <a:pt x="0" y="1"/>
                  </a:cubicBezTo>
                  <a:cubicBezTo>
                    <a:pt x="2" y="3"/>
                    <a:pt x="2" y="3"/>
                    <a:pt x="2" y="3"/>
                  </a:cubicBezTo>
                  <a:cubicBezTo>
                    <a:pt x="2" y="3"/>
                    <a:pt x="2" y="3"/>
                    <a:pt x="2" y="3"/>
                  </a:cubicBezTo>
                  <a:cubicBezTo>
                    <a:pt x="3" y="3"/>
                    <a:pt x="3" y="3"/>
                    <a:pt x="3" y="3"/>
                  </a:cubicBezTo>
                </a:path>
              </a:pathLst>
            </a:custGeom>
            <a:solidFill>
              <a:srgbClr val="0E3B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70" name="Freeform 4269"/>
            <p:cNvSpPr/>
            <p:nvPr/>
          </p:nvSpPr>
          <p:spPr bwMode="auto">
            <a:xfrm>
              <a:off x="7562851" y="5068888"/>
              <a:ext cx="17463" cy="7938"/>
            </a:xfrm>
            <a:custGeom>
              <a:avLst/>
              <a:gdLst>
                <a:gd name="T0" fmla="*/ 11 w 11"/>
                <a:gd name="T1" fmla="*/ 0 h 5"/>
                <a:gd name="T2" fmla="*/ 0 w 11"/>
                <a:gd name="T3" fmla="*/ 0 h 5"/>
                <a:gd name="T4" fmla="*/ 6 w 11"/>
                <a:gd name="T5" fmla="*/ 5 h 5"/>
                <a:gd name="T6" fmla="*/ 11 w 11"/>
                <a:gd name="T7" fmla="*/ 0 h 5"/>
              </a:gdLst>
              <a:ahLst/>
              <a:cxnLst>
                <a:cxn ang="0">
                  <a:pos x="T0" y="T1"/>
                </a:cxn>
                <a:cxn ang="0">
                  <a:pos x="T2" y="T3"/>
                </a:cxn>
                <a:cxn ang="0">
                  <a:pos x="T4" y="T5"/>
                </a:cxn>
                <a:cxn ang="0">
                  <a:pos x="T6" y="T7"/>
                </a:cxn>
              </a:cxnLst>
              <a:rect l="0" t="0" r="r" b="b"/>
              <a:pathLst>
                <a:path w="11" h="5">
                  <a:moveTo>
                    <a:pt x="11" y="0"/>
                  </a:moveTo>
                  <a:lnTo>
                    <a:pt x="0" y="0"/>
                  </a:lnTo>
                  <a:lnTo>
                    <a:pt x="6" y="5"/>
                  </a:lnTo>
                  <a:lnTo>
                    <a:pt x="11" y="0"/>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71" name="Freeform 4270"/>
            <p:cNvSpPr/>
            <p:nvPr/>
          </p:nvSpPr>
          <p:spPr bwMode="auto">
            <a:xfrm>
              <a:off x="7562851" y="5068888"/>
              <a:ext cx="17463" cy="7938"/>
            </a:xfrm>
            <a:custGeom>
              <a:avLst/>
              <a:gdLst>
                <a:gd name="T0" fmla="*/ 11 w 11"/>
                <a:gd name="T1" fmla="*/ 0 h 5"/>
                <a:gd name="T2" fmla="*/ 0 w 11"/>
                <a:gd name="T3" fmla="*/ 0 h 5"/>
                <a:gd name="T4" fmla="*/ 6 w 11"/>
                <a:gd name="T5" fmla="*/ 5 h 5"/>
                <a:gd name="T6" fmla="*/ 11 w 11"/>
                <a:gd name="T7" fmla="*/ 0 h 5"/>
              </a:gdLst>
              <a:ahLst/>
              <a:cxnLst>
                <a:cxn ang="0">
                  <a:pos x="T0" y="T1"/>
                </a:cxn>
                <a:cxn ang="0">
                  <a:pos x="T2" y="T3"/>
                </a:cxn>
                <a:cxn ang="0">
                  <a:pos x="T4" y="T5"/>
                </a:cxn>
                <a:cxn ang="0">
                  <a:pos x="T6" y="T7"/>
                </a:cxn>
              </a:cxnLst>
              <a:rect l="0" t="0" r="r" b="b"/>
              <a:pathLst>
                <a:path w="11" h="5">
                  <a:moveTo>
                    <a:pt x="11" y="0"/>
                  </a:moveTo>
                  <a:lnTo>
                    <a:pt x="0" y="0"/>
                  </a:lnTo>
                  <a:lnTo>
                    <a:pt x="6" y="5"/>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272" name="Picture 4271"/>
            <p:cNvPicPr>
              <a:picLocks noChangeAspect="1" noChangeArrowheads="1"/>
            </p:cNvPicPr>
            <p:nvPr/>
          </p:nvPicPr>
          <p:blipFill>
            <a:blip r:embed="rId40" cstate="print">
              <a:extLst>
                <a:ext uri="{28A0092B-C50C-407E-A947-70E740481C1C}">
                  <a14:useLocalDpi xmlns:a14="http://schemas.microsoft.com/office/drawing/2010/main" val="0"/>
                </a:ext>
              </a:extLst>
            </a:blip>
            <a:srcRect/>
            <a:stretch>
              <a:fillRect/>
            </a:stretch>
          </p:blipFill>
          <p:spPr bwMode="auto">
            <a:xfrm>
              <a:off x="7800976" y="4398963"/>
              <a:ext cx="519113"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73" name="Picture 4272"/>
            <p:cNvPicPr>
              <a:picLocks noChangeAspect="1" noChangeArrowheads="1"/>
            </p:cNvPicPr>
            <p:nvPr/>
          </p:nvPicPr>
          <p:blipFill>
            <a:blip r:embed="rId41" cstate="print">
              <a:extLst>
                <a:ext uri="{28A0092B-C50C-407E-A947-70E740481C1C}">
                  <a14:useLocalDpi xmlns:a14="http://schemas.microsoft.com/office/drawing/2010/main" val="0"/>
                </a:ext>
              </a:extLst>
            </a:blip>
            <a:srcRect/>
            <a:stretch>
              <a:fillRect/>
            </a:stretch>
          </p:blipFill>
          <p:spPr bwMode="auto">
            <a:xfrm>
              <a:off x="7421564" y="5624513"/>
              <a:ext cx="600075" cy="17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74" name="Picture 4273"/>
            <p:cNvPicPr>
              <a:picLocks noChangeAspect="1" noChangeArrowheads="1"/>
            </p:cNvPicPr>
            <p:nvPr/>
          </p:nvPicPr>
          <p:blipFill>
            <a:blip r:embed="rId42" cstate="print">
              <a:extLst>
                <a:ext uri="{28A0092B-C50C-407E-A947-70E740481C1C}">
                  <a14:useLocalDpi xmlns:a14="http://schemas.microsoft.com/office/drawing/2010/main" val="0"/>
                </a:ext>
              </a:extLst>
            </a:blip>
            <a:srcRect/>
            <a:stretch>
              <a:fillRect/>
            </a:stretch>
          </p:blipFill>
          <p:spPr bwMode="auto">
            <a:xfrm>
              <a:off x="7334251" y="5624513"/>
              <a:ext cx="11430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75" name="Picture 4274"/>
            <p:cNvPicPr>
              <a:picLocks noChangeAspect="1" noChangeArrowheads="1"/>
            </p:cNvPicPr>
            <p:nvPr/>
          </p:nvPicPr>
          <p:blipFill>
            <a:blip r:embed="rId43" cstate="print">
              <a:extLst>
                <a:ext uri="{28A0092B-C50C-407E-A947-70E740481C1C}">
                  <a14:useLocalDpi xmlns:a14="http://schemas.microsoft.com/office/drawing/2010/main" val="0"/>
                </a:ext>
              </a:extLst>
            </a:blip>
            <a:srcRect/>
            <a:stretch>
              <a:fillRect/>
            </a:stretch>
          </p:blipFill>
          <p:spPr bwMode="auto">
            <a:xfrm>
              <a:off x="7483476" y="5632450"/>
              <a:ext cx="466725"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76" name="Picture 4275"/>
            <p:cNvPicPr>
              <a:picLocks noChangeAspect="1" noChangeArrowheads="1"/>
            </p:cNvPicPr>
            <p:nvPr/>
          </p:nvPicPr>
          <p:blipFill>
            <a:blip r:embed="rId44" cstate="print">
              <a:extLst>
                <a:ext uri="{28A0092B-C50C-407E-A947-70E740481C1C}">
                  <a14:useLocalDpi xmlns:a14="http://schemas.microsoft.com/office/drawing/2010/main" val="0"/>
                </a:ext>
              </a:extLst>
            </a:blip>
            <a:srcRect/>
            <a:stretch>
              <a:fillRect/>
            </a:stretch>
          </p:blipFill>
          <p:spPr bwMode="auto">
            <a:xfrm>
              <a:off x="7210426" y="5508625"/>
              <a:ext cx="784225" cy="14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77" name="Picture 4276"/>
            <p:cNvPicPr>
              <a:picLocks noChangeAspect="1" noChangeArrowheads="1"/>
            </p:cNvPicPr>
            <p:nvPr/>
          </p:nvPicPr>
          <p:blipFill>
            <a:blip r:embed="rId45" cstate="print">
              <a:extLst>
                <a:ext uri="{28A0092B-C50C-407E-A947-70E740481C1C}">
                  <a14:useLocalDpi xmlns:a14="http://schemas.microsoft.com/office/drawing/2010/main" val="0"/>
                </a:ext>
              </a:extLst>
            </a:blip>
            <a:srcRect/>
            <a:stretch>
              <a:fillRect/>
            </a:stretch>
          </p:blipFill>
          <p:spPr bwMode="auto">
            <a:xfrm>
              <a:off x="7113589" y="5403850"/>
              <a:ext cx="203200" cy="1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78" name="Picture 4277"/>
            <p:cNvPicPr>
              <a:picLocks noChangeAspect="1" noChangeArrowheads="1"/>
            </p:cNvPicPr>
            <p:nvPr/>
          </p:nvPicPr>
          <p:blipFill>
            <a:blip r:embed="rId46" cstate="print">
              <a:extLst>
                <a:ext uri="{28A0092B-C50C-407E-A947-70E740481C1C}">
                  <a14:useLocalDpi xmlns:a14="http://schemas.microsoft.com/office/drawing/2010/main" val="0"/>
                </a:ext>
              </a:extLst>
            </a:blip>
            <a:srcRect/>
            <a:stretch>
              <a:fillRect/>
            </a:stretch>
          </p:blipFill>
          <p:spPr bwMode="auto">
            <a:xfrm>
              <a:off x="7289801" y="5527675"/>
              <a:ext cx="149225"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79" name="Picture 4278"/>
            <p:cNvPicPr>
              <a:picLocks noChangeAspect="1" noChangeArrowheads="1"/>
            </p:cNvPicPr>
            <p:nvPr/>
          </p:nvPicPr>
          <p:blipFill>
            <a:blip r:embed="rId47" cstate="print">
              <a:extLst>
                <a:ext uri="{28A0092B-C50C-407E-A947-70E740481C1C}">
                  <a14:useLocalDpi xmlns:a14="http://schemas.microsoft.com/office/drawing/2010/main" val="0"/>
                </a:ext>
              </a:extLst>
            </a:blip>
            <a:srcRect/>
            <a:stretch>
              <a:fillRect/>
            </a:stretch>
          </p:blipFill>
          <p:spPr bwMode="auto">
            <a:xfrm>
              <a:off x="7183439" y="5411788"/>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80" name="Rectangle 4279"/>
            <p:cNvSpPr>
              <a:spLocks noChangeArrowheads="1"/>
            </p:cNvSpPr>
            <p:nvPr/>
          </p:nvSpPr>
          <p:spPr bwMode="auto">
            <a:xfrm>
              <a:off x="7123114" y="4416425"/>
              <a:ext cx="695325" cy="1004888"/>
            </a:xfrm>
            <a:prstGeom prst="rect">
              <a:avLst/>
            </a:prstGeom>
            <a:solidFill>
              <a:srgbClr val="F1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1" name="Rectangle 4280"/>
            <p:cNvSpPr>
              <a:spLocks noChangeArrowheads="1"/>
            </p:cNvSpPr>
            <p:nvPr/>
          </p:nvSpPr>
          <p:spPr bwMode="auto">
            <a:xfrm>
              <a:off x="7123114" y="4416425"/>
              <a:ext cx="6953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2" name="Freeform 4281"/>
            <p:cNvSpPr>
              <a:spLocks noEditPoints="1"/>
            </p:cNvSpPr>
            <p:nvPr/>
          </p:nvSpPr>
          <p:spPr bwMode="auto">
            <a:xfrm>
              <a:off x="7148514" y="4433888"/>
              <a:ext cx="652463" cy="969963"/>
            </a:xfrm>
            <a:custGeom>
              <a:avLst/>
              <a:gdLst>
                <a:gd name="T0" fmla="*/ 411 w 411"/>
                <a:gd name="T1" fmla="*/ 611 h 611"/>
                <a:gd name="T2" fmla="*/ 0 w 411"/>
                <a:gd name="T3" fmla="*/ 611 h 611"/>
                <a:gd name="T4" fmla="*/ 0 w 411"/>
                <a:gd name="T5" fmla="*/ 0 h 611"/>
                <a:gd name="T6" fmla="*/ 411 w 411"/>
                <a:gd name="T7" fmla="*/ 0 h 611"/>
                <a:gd name="T8" fmla="*/ 411 w 411"/>
                <a:gd name="T9" fmla="*/ 611 h 611"/>
                <a:gd name="T10" fmla="*/ 0 w 411"/>
                <a:gd name="T11" fmla="*/ 605 h 611"/>
                <a:gd name="T12" fmla="*/ 405 w 411"/>
                <a:gd name="T13" fmla="*/ 605 h 611"/>
                <a:gd name="T14" fmla="*/ 405 w 411"/>
                <a:gd name="T15" fmla="*/ 6 h 611"/>
                <a:gd name="T16" fmla="*/ 0 w 411"/>
                <a:gd name="T17" fmla="*/ 6 h 611"/>
                <a:gd name="T18" fmla="*/ 0 w 411"/>
                <a:gd name="T19" fmla="*/ 605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611">
                  <a:moveTo>
                    <a:pt x="411" y="611"/>
                  </a:moveTo>
                  <a:lnTo>
                    <a:pt x="0" y="611"/>
                  </a:lnTo>
                  <a:lnTo>
                    <a:pt x="0" y="0"/>
                  </a:lnTo>
                  <a:lnTo>
                    <a:pt x="411" y="0"/>
                  </a:lnTo>
                  <a:lnTo>
                    <a:pt x="411" y="611"/>
                  </a:lnTo>
                  <a:close/>
                  <a:moveTo>
                    <a:pt x="0" y="605"/>
                  </a:moveTo>
                  <a:lnTo>
                    <a:pt x="405" y="605"/>
                  </a:lnTo>
                  <a:lnTo>
                    <a:pt x="405" y="6"/>
                  </a:lnTo>
                  <a:lnTo>
                    <a:pt x="0" y="6"/>
                  </a:lnTo>
                  <a:lnTo>
                    <a:pt x="0" y="605"/>
                  </a:lnTo>
                  <a:close/>
                </a:path>
              </a:pathLst>
            </a:custGeom>
            <a:solidFill>
              <a:srgbClr val="27AA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3" name="Freeform 4282"/>
            <p:cNvSpPr>
              <a:spLocks noEditPoints="1"/>
            </p:cNvSpPr>
            <p:nvPr/>
          </p:nvSpPr>
          <p:spPr bwMode="auto">
            <a:xfrm>
              <a:off x="7148514" y="4433888"/>
              <a:ext cx="652463" cy="969963"/>
            </a:xfrm>
            <a:custGeom>
              <a:avLst/>
              <a:gdLst>
                <a:gd name="T0" fmla="*/ 411 w 411"/>
                <a:gd name="T1" fmla="*/ 611 h 611"/>
                <a:gd name="T2" fmla="*/ 0 w 411"/>
                <a:gd name="T3" fmla="*/ 611 h 611"/>
                <a:gd name="T4" fmla="*/ 0 w 411"/>
                <a:gd name="T5" fmla="*/ 0 h 611"/>
                <a:gd name="T6" fmla="*/ 411 w 411"/>
                <a:gd name="T7" fmla="*/ 0 h 611"/>
                <a:gd name="T8" fmla="*/ 411 w 411"/>
                <a:gd name="T9" fmla="*/ 611 h 611"/>
                <a:gd name="T10" fmla="*/ 0 w 411"/>
                <a:gd name="T11" fmla="*/ 605 h 611"/>
                <a:gd name="T12" fmla="*/ 405 w 411"/>
                <a:gd name="T13" fmla="*/ 605 h 611"/>
                <a:gd name="T14" fmla="*/ 405 w 411"/>
                <a:gd name="T15" fmla="*/ 6 h 611"/>
                <a:gd name="T16" fmla="*/ 0 w 411"/>
                <a:gd name="T17" fmla="*/ 6 h 611"/>
                <a:gd name="T18" fmla="*/ 0 w 411"/>
                <a:gd name="T19" fmla="*/ 605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 h="611">
                  <a:moveTo>
                    <a:pt x="411" y="611"/>
                  </a:moveTo>
                  <a:lnTo>
                    <a:pt x="0" y="611"/>
                  </a:lnTo>
                  <a:lnTo>
                    <a:pt x="0" y="0"/>
                  </a:lnTo>
                  <a:lnTo>
                    <a:pt x="411" y="0"/>
                  </a:lnTo>
                  <a:lnTo>
                    <a:pt x="411" y="611"/>
                  </a:lnTo>
                  <a:moveTo>
                    <a:pt x="0" y="605"/>
                  </a:moveTo>
                  <a:lnTo>
                    <a:pt x="405" y="605"/>
                  </a:lnTo>
                  <a:lnTo>
                    <a:pt x="405" y="6"/>
                  </a:lnTo>
                  <a:lnTo>
                    <a:pt x="0" y="6"/>
                  </a:lnTo>
                  <a:lnTo>
                    <a:pt x="0" y="6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4" name="Rectangle 4283"/>
            <p:cNvSpPr>
              <a:spLocks noChangeArrowheads="1"/>
            </p:cNvSpPr>
            <p:nvPr/>
          </p:nvSpPr>
          <p:spPr bwMode="auto">
            <a:xfrm>
              <a:off x="7202489" y="4478338"/>
              <a:ext cx="166688" cy="34925"/>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5" name="Rectangle 4284"/>
            <p:cNvSpPr>
              <a:spLocks noChangeArrowheads="1"/>
            </p:cNvSpPr>
            <p:nvPr/>
          </p:nvSpPr>
          <p:spPr bwMode="auto">
            <a:xfrm>
              <a:off x="7219951" y="4548188"/>
              <a:ext cx="228600"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6" name="Rectangle 4285"/>
            <p:cNvSpPr>
              <a:spLocks noChangeArrowheads="1"/>
            </p:cNvSpPr>
            <p:nvPr/>
          </p:nvSpPr>
          <p:spPr bwMode="auto">
            <a:xfrm>
              <a:off x="7183439" y="4583113"/>
              <a:ext cx="265113"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7" name="Rectangle 4286"/>
            <p:cNvSpPr>
              <a:spLocks noChangeArrowheads="1"/>
            </p:cNvSpPr>
            <p:nvPr/>
          </p:nvSpPr>
          <p:spPr bwMode="auto">
            <a:xfrm>
              <a:off x="7183439" y="4619625"/>
              <a:ext cx="265113"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8" name="Rectangle 4287"/>
            <p:cNvSpPr>
              <a:spLocks noChangeArrowheads="1"/>
            </p:cNvSpPr>
            <p:nvPr/>
          </p:nvSpPr>
          <p:spPr bwMode="auto">
            <a:xfrm>
              <a:off x="7183439" y="4662488"/>
              <a:ext cx="265113"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89" name="Rectangle 4288"/>
            <p:cNvSpPr>
              <a:spLocks noChangeArrowheads="1"/>
            </p:cNvSpPr>
            <p:nvPr/>
          </p:nvSpPr>
          <p:spPr bwMode="auto">
            <a:xfrm>
              <a:off x="7237414" y="4733925"/>
              <a:ext cx="25400" cy="96838"/>
            </a:xfrm>
            <a:prstGeom prst="rect">
              <a:avLst/>
            </a:prstGeom>
            <a:solidFill>
              <a:srgbClr val="FBB0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0" name="Rectangle 4289"/>
            <p:cNvSpPr>
              <a:spLocks noChangeArrowheads="1"/>
            </p:cNvSpPr>
            <p:nvPr/>
          </p:nvSpPr>
          <p:spPr bwMode="auto">
            <a:xfrm>
              <a:off x="7262814" y="4716463"/>
              <a:ext cx="17463" cy="114300"/>
            </a:xfrm>
            <a:prstGeom prst="rect">
              <a:avLst/>
            </a:prstGeom>
            <a:solidFill>
              <a:srgbClr val="F2652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1" name="Rectangle 4290"/>
            <p:cNvSpPr>
              <a:spLocks noChangeArrowheads="1"/>
            </p:cNvSpPr>
            <p:nvPr/>
          </p:nvSpPr>
          <p:spPr bwMode="auto">
            <a:xfrm>
              <a:off x="7280276" y="4733925"/>
              <a:ext cx="19050" cy="96838"/>
            </a:xfrm>
            <a:prstGeom prst="rect">
              <a:avLst/>
            </a:prstGeom>
            <a:solidFill>
              <a:srgbClr val="EF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2" name="Rectangle 4291"/>
            <p:cNvSpPr>
              <a:spLocks noChangeArrowheads="1"/>
            </p:cNvSpPr>
            <p:nvPr/>
          </p:nvSpPr>
          <p:spPr bwMode="auto">
            <a:xfrm>
              <a:off x="7299326" y="4699000"/>
              <a:ext cx="17463" cy="131763"/>
            </a:xfrm>
            <a:prstGeom prst="rect">
              <a:avLst/>
            </a:prstGeom>
            <a:solidFill>
              <a:srgbClr val="BE1E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3" name="Rectangle 4292"/>
            <p:cNvSpPr>
              <a:spLocks noChangeArrowheads="1"/>
            </p:cNvSpPr>
            <p:nvPr/>
          </p:nvSpPr>
          <p:spPr bwMode="auto">
            <a:xfrm>
              <a:off x="7316789" y="4759325"/>
              <a:ext cx="17463" cy="71438"/>
            </a:xfrm>
            <a:prstGeom prst="rect">
              <a:avLst/>
            </a:prstGeom>
            <a:solidFill>
              <a:srgbClr val="9E1F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4" name="Rectangle 4293"/>
            <p:cNvSpPr>
              <a:spLocks noChangeArrowheads="1"/>
            </p:cNvSpPr>
            <p:nvPr/>
          </p:nvSpPr>
          <p:spPr bwMode="auto">
            <a:xfrm>
              <a:off x="7334251" y="4699000"/>
              <a:ext cx="17463" cy="131763"/>
            </a:xfrm>
            <a:prstGeom prst="rect">
              <a:avLst/>
            </a:prstGeom>
            <a:solidFill>
              <a:srgbClr val="9227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5" name="Rectangle 4294"/>
            <p:cNvSpPr>
              <a:spLocks noChangeArrowheads="1"/>
            </p:cNvSpPr>
            <p:nvPr/>
          </p:nvSpPr>
          <p:spPr bwMode="auto">
            <a:xfrm>
              <a:off x="7369176" y="4681538"/>
              <a:ext cx="1588" cy="149225"/>
            </a:xfrm>
            <a:prstGeom prst="rect">
              <a:avLst/>
            </a:prstGeom>
            <a:solidFill>
              <a:srgbClr val="1C75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6" name="Rectangle 4295"/>
            <p:cNvSpPr>
              <a:spLocks noChangeArrowheads="1"/>
            </p:cNvSpPr>
            <p:nvPr/>
          </p:nvSpPr>
          <p:spPr bwMode="auto">
            <a:xfrm>
              <a:off x="7202489" y="4830763"/>
              <a:ext cx="166688" cy="1588"/>
            </a:xfrm>
            <a:prstGeom prst="rect">
              <a:avLst/>
            </a:prstGeom>
            <a:solidFill>
              <a:srgbClr val="1C75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7" name="Freeform 4296"/>
            <p:cNvSpPr/>
            <p:nvPr/>
          </p:nvSpPr>
          <p:spPr bwMode="auto">
            <a:xfrm>
              <a:off x="7518401" y="4495800"/>
              <a:ext cx="36513" cy="44450"/>
            </a:xfrm>
            <a:custGeom>
              <a:avLst/>
              <a:gdLst>
                <a:gd name="T0" fmla="*/ 4 w 4"/>
                <a:gd name="T1" fmla="*/ 4 h 5"/>
                <a:gd name="T2" fmla="*/ 4 w 4"/>
                <a:gd name="T3" fmla="*/ 0 h 5"/>
                <a:gd name="T4" fmla="*/ 0 w 4"/>
                <a:gd name="T5" fmla="*/ 2 h 5"/>
                <a:gd name="T6" fmla="*/ 3 w 4"/>
                <a:gd name="T7" fmla="*/ 5 h 5"/>
                <a:gd name="T8" fmla="*/ 4 w 4"/>
                <a:gd name="T9" fmla="*/ 4 h 5"/>
              </a:gdLst>
              <a:ahLst/>
              <a:cxnLst>
                <a:cxn ang="0">
                  <a:pos x="T0" y="T1"/>
                </a:cxn>
                <a:cxn ang="0">
                  <a:pos x="T2" y="T3"/>
                </a:cxn>
                <a:cxn ang="0">
                  <a:pos x="T4" y="T5"/>
                </a:cxn>
                <a:cxn ang="0">
                  <a:pos x="T6" y="T7"/>
                </a:cxn>
                <a:cxn ang="0">
                  <a:pos x="T8" y="T9"/>
                </a:cxn>
              </a:cxnLst>
              <a:rect l="0" t="0" r="r" b="b"/>
              <a:pathLst>
                <a:path w="4" h="5">
                  <a:moveTo>
                    <a:pt x="4" y="4"/>
                  </a:moveTo>
                  <a:cubicBezTo>
                    <a:pt x="4" y="0"/>
                    <a:pt x="4" y="0"/>
                    <a:pt x="4" y="0"/>
                  </a:cubicBezTo>
                  <a:cubicBezTo>
                    <a:pt x="2" y="0"/>
                    <a:pt x="1" y="1"/>
                    <a:pt x="0" y="2"/>
                  </a:cubicBezTo>
                  <a:cubicBezTo>
                    <a:pt x="3" y="5"/>
                    <a:pt x="3" y="5"/>
                    <a:pt x="3" y="5"/>
                  </a:cubicBezTo>
                  <a:cubicBezTo>
                    <a:pt x="3" y="5"/>
                    <a:pt x="4" y="4"/>
                    <a:pt x="4" y="4"/>
                  </a:cubicBezTo>
                  <a:close/>
                </a:path>
              </a:pathLst>
            </a:custGeom>
            <a:solidFill>
              <a:srgbClr val="FFE82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8" name="Freeform 4297"/>
            <p:cNvSpPr/>
            <p:nvPr/>
          </p:nvSpPr>
          <p:spPr bwMode="auto">
            <a:xfrm>
              <a:off x="7572376" y="4513263"/>
              <a:ext cx="34925" cy="34925"/>
            </a:xfrm>
            <a:custGeom>
              <a:avLst/>
              <a:gdLst>
                <a:gd name="T0" fmla="*/ 0 w 4"/>
                <a:gd name="T1" fmla="*/ 4 h 4"/>
                <a:gd name="T2" fmla="*/ 4 w 4"/>
                <a:gd name="T3" fmla="*/ 4 h 4"/>
                <a:gd name="T4" fmla="*/ 3 w 4"/>
                <a:gd name="T5" fmla="*/ 0 h 4"/>
                <a:gd name="T6" fmla="*/ 0 w 4"/>
                <a:gd name="T7" fmla="*/ 3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cubicBezTo>
                    <a:pt x="4" y="4"/>
                    <a:pt x="4" y="4"/>
                    <a:pt x="4" y="4"/>
                  </a:cubicBezTo>
                  <a:cubicBezTo>
                    <a:pt x="4" y="3"/>
                    <a:pt x="4" y="1"/>
                    <a:pt x="3" y="0"/>
                  </a:cubicBezTo>
                  <a:cubicBezTo>
                    <a:pt x="0" y="3"/>
                    <a:pt x="0" y="3"/>
                    <a:pt x="0" y="3"/>
                  </a:cubicBezTo>
                  <a:cubicBezTo>
                    <a:pt x="0" y="3"/>
                    <a:pt x="0" y="4"/>
                    <a:pt x="0" y="4"/>
                  </a:cubicBezTo>
                  <a:close/>
                </a:path>
              </a:pathLst>
            </a:custGeom>
            <a:solidFill>
              <a:srgbClr val="93AE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299" name="Freeform 4298"/>
            <p:cNvSpPr/>
            <p:nvPr/>
          </p:nvSpPr>
          <p:spPr bwMode="auto">
            <a:xfrm>
              <a:off x="7554914" y="4495800"/>
              <a:ext cx="42863" cy="44450"/>
            </a:xfrm>
            <a:custGeom>
              <a:avLst/>
              <a:gdLst>
                <a:gd name="T0" fmla="*/ 2 w 5"/>
                <a:gd name="T1" fmla="*/ 5 h 5"/>
                <a:gd name="T2" fmla="*/ 5 w 5"/>
                <a:gd name="T3" fmla="*/ 2 h 5"/>
                <a:gd name="T4" fmla="*/ 0 w 5"/>
                <a:gd name="T5" fmla="*/ 0 h 5"/>
                <a:gd name="T6" fmla="*/ 0 w 5"/>
                <a:gd name="T7" fmla="*/ 4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5" y="2"/>
                    <a:pt x="5" y="2"/>
                    <a:pt x="5" y="2"/>
                  </a:cubicBezTo>
                  <a:cubicBezTo>
                    <a:pt x="3" y="1"/>
                    <a:pt x="2" y="0"/>
                    <a:pt x="0" y="0"/>
                  </a:cubicBezTo>
                  <a:cubicBezTo>
                    <a:pt x="0" y="4"/>
                    <a:pt x="0" y="4"/>
                    <a:pt x="0" y="4"/>
                  </a:cubicBezTo>
                  <a:cubicBezTo>
                    <a:pt x="1" y="4"/>
                    <a:pt x="1" y="5"/>
                    <a:pt x="2" y="5"/>
                  </a:cubicBezTo>
                  <a:close/>
                </a:path>
              </a:pathLst>
            </a:custGeom>
            <a:solidFill>
              <a:srgbClr val="00669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0" name="Freeform 4299"/>
            <p:cNvSpPr/>
            <p:nvPr/>
          </p:nvSpPr>
          <p:spPr bwMode="auto">
            <a:xfrm>
              <a:off x="7500939" y="4513263"/>
              <a:ext cx="44450" cy="34925"/>
            </a:xfrm>
            <a:custGeom>
              <a:avLst/>
              <a:gdLst>
                <a:gd name="T0" fmla="*/ 5 w 5"/>
                <a:gd name="T1" fmla="*/ 3 h 4"/>
                <a:gd name="T2" fmla="*/ 2 w 5"/>
                <a:gd name="T3" fmla="*/ 0 h 4"/>
                <a:gd name="T4" fmla="*/ 0 w 5"/>
                <a:gd name="T5" fmla="*/ 4 h 4"/>
                <a:gd name="T6" fmla="*/ 4 w 5"/>
                <a:gd name="T7" fmla="*/ 4 h 4"/>
                <a:gd name="T8" fmla="*/ 5 w 5"/>
                <a:gd name="T9" fmla="*/ 3 h 4"/>
              </a:gdLst>
              <a:ahLst/>
              <a:cxnLst>
                <a:cxn ang="0">
                  <a:pos x="T0" y="T1"/>
                </a:cxn>
                <a:cxn ang="0">
                  <a:pos x="T2" y="T3"/>
                </a:cxn>
                <a:cxn ang="0">
                  <a:pos x="T4" y="T5"/>
                </a:cxn>
                <a:cxn ang="0">
                  <a:pos x="T6" y="T7"/>
                </a:cxn>
                <a:cxn ang="0">
                  <a:pos x="T8" y="T9"/>
                </a:cxn>
              </a:cxnLst>
              <a:rect l="0" t="0" r="r" b="b"/>
              <a:pathLst>
                <a:path w="5" h="4">
                  <a:moveTo>
                    <a:pt x="5" y="3"/>
                  </a:moveTo>
                  <a:cubicBezTo>
                    <a:pt x="2" y="0"/>
                    <a:pt x="2" y="0"/>
                    <a:pt x="2" y="0"/>
                  </a:cubicBezTo>
                  <a:cubicBezTo>
                    <a:pt x="1" y="1"/>
                    <a:pt x="0" y="3"/>
                    <a:pt x="0" y="4"/>
                  </a:cubicBezTo>
                  <a:cubicBezTo>
                    <a:pt x="4" y="4"/>
                    <a:pt x="4" y="4"/>
                    <a:pt x="4" y="4"/>
                  </a:cubicBezTo>
                  <a:cubicBezTo>
                    <a:pt x="4" y="4"/>
                    <a:pt x="4" y="3"/>
                    <a:pt x="5" y="3"/>
                  </a:cubicBezTo>
                  <a:close/>
                </a:path>
              </a:pathLst>
            </a:custGeom>
            <a:solidFill>
              <a:srgbClr val="A6DB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1" name="Freeform 4300"/>
            <p:cNvSpPr/>
            <p:nvPr/>
          </p:nvSpPr>
          <p:spPr bwMode="auto">
            <a:xfrm>
              <a:off x="7554914" y="4565650"/>
              <a:ext cx="42863" cy="44450"/>
            </a:xfrm>
            <a:custGeom>
              <a:avLst/>
              <a:gdLst>
                <a:gd name="T0" fmla="*/ 0 w 5"/>
                <a:gd name="T1" fmla="*/ 1 h 5"/>
                <a:gd name="T2" fmla="*/ 0 w 5"/>
                <a:gd name="T3" fmla="*/ 5 h 5"/>
                <a:gd name="T4" fmla="*/ 5 w 5"/>
                <a:gd name="T5" fmla="*/ 3 h 5"/>
                <a:gd name="T6" fmla="*/ 2 w 5"/>
                <a:gd name="T7" fmla="*/ 0 h 5"/>
                <a:gd name="T8" fmla="*/ 0 w 5"/>
                <a:gd name="T9" fmla="*/ 1 h 5"/>
              </a:gdLst>
              <a:ahLst/>
              <a:cxnLst>
                <a:cxn ang="0">
                  <a:pos x="T0" y="T1"/>
                </a:cxn>
                <a:cxn ang="0">
                  <a:pos x="T2" y="T3"/>
                </a:cxn>
                <a:cxn ang="0">
                  <a:pos x="T4" y="T5"/>
                </a:cxn>
                <a:cxn ang="0">
                  <a:pos x="T6" y="T7"/>
                </a:cxn>
                <a:cxn ang="0">
                  <a:pos x="T8" y="T9"/>
                </a:cxn>
              </a:cxnLst>
              <a:rect l="0" t="0" r="r" b="b"/>
              <a:pathLst>
                <a:path w="5" h="5">
                  <a:moveTo>
                    <a:pt x="0" y="1"/>
                  </a:moveTo>
                  <a:cubicBezTo>
                    <a:pt x="0" y="5"/>
                    <a:pt x="0" y="5"/>
                    <a:pt x="0" y="5"/>
                  </a:cubicBezTo>
                  <a:cubicBezTo>
                    <a:pt x="2" y="5"/>
                    <a:pt x="3" y="4"/>
                    <a:pt x="5" y="3"/>
                  </a:cubicBezTo>
                  <a:cubicBezTo>
                    <a:pt x="2" y="0"/>
                    <a:pt x="2" y="0"/>
                    <a:pt x="2" y="0"/>
                  </a:cubicBezTo>
                  <a:cubicBezTo>
                    <a:pt x="1" y="0"/>
                    <a:pt x="1" y="1"/>
                    <a:pt x="0" y="1"/>
                  </a:cubicBezTo>
                  <a:close/>
                </a:path>
              </a:pathLst>
            </a:custGeom>
            <a:solidFill>
              <a:srgbClr val="FBCBC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2" name="Freeform 4301"/>
            <p:cNvSpPr/>
            <p:nvPr/>
          </p:nvSpPr>
          <p:spPr bwMode="auto">
            <a:xfrm>
              <a:off x="7500939" y="4548188"/>
              <a:ext cx="44450" cy="44450"/>
            </a:xfrm>
            <a:custGeom>
              <a:avLst/>
              <a:gdLst>
                <a:gd name="T0" fmla="*/ 4 w 5"/>
                <a:gd name="T1" fmla="*/ 0 h 5"/>
                <a:gd name="T2" fmla="*/ 0 w 5"/>
                <a:gd name="T3" fmla="*/ 0 h 5"/>
                <a:gd name="T4" fmla="*/ 2 w 5"/>
                <a:gd name="T5" fmla="*/ 5 h 5"/>
                <a:gd name="T6" fmla="*/ 5 w 5"/>
                <a:gd name="T7" fmla="*/ 2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0" y="0"/>
                    <a:pt x="0" y="0"/>
                    <a:pt x="0" y="0"/>
                  </a:cubicBezTo>
                  <a:cubicBezTo>
                    <a:pt x="0" y="2"/>
                    <a:pt x="1" y="4"/>
                    <a:pt x="2" y="5"/>
                  </a:cubicBezTo>
                  <a:cubicBezTo>
                    <a:pt x="5" y="2"/>
                    <a:pt x="5" y="2"/>
                    <a:pt x="5" y="2"/>
                  </a:cubicBezTo>
                  <a:cubicBezTo>
                    <a:pt x="4" y="2"/>
                    <a:pt x="4" y="1"/>
                    <a:pt x="4" y="0"/>
                  </a:cubicBezTo>
                  <a:close/>
                </a:path>
              </a:pathLst>
            </a:custGeom>
            <a:solidFill>
              <a:srgbClr val="9595A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3" name="Freeform 4302"/>
            <p:cNvSpPr/>
            <p:nvPr/>
          </p:nvSpPr>
          <p:spPr bwMode="auto">
            <a:xfrm>
              <a:off x="7572376" y="4548188"/>
              <a:ext cx="34925" cy="44450"/>
            </a:xfrm>
            <a:custGeom>
              <a:avLst/>
              <a:gdLst>
                <a:gd name="T0" fmla="*/ 0 w 4"/>
                <a:gd name="T1" fmla="*/ 0 h 5"/>
                <a:gd name="T2" fmla="*/ 0 w 4"/>
                <a:gd name="T3" fmla="*/ 2 h 5"/>
                <a:gd name="T4" fmla="*/ 3 w 4"/>
                <a:gd name="T5" fmla="*/ 5 h 5"/>
                <a:gd name="T6" fmla="*/ 4 w 4"/>
                <a:gd name="T7" fmla="*/ 0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cubicBezTo>
                    <a:pt x="0" y="1"/>
                    <a:pt x="0" y="2"/>
                    <a:pt x="0" y="2"/>
                  </a:cubicBezTo>
                  <a:cubicBezTo>
                    <a:pt x="3" y="5"/>
                    <a:pt x="3" y="5"/>
                    <a:pt x="3" y="5"/>
                  </a:cubicBezTo>
                  <a:cubicBezTo>
                    <a:pt x="4" y="4"/>
                    <a:pt x="4" y="2"/>
                    <a:pt x="4" y="0"/>
                  </a:cubicBezTo>
                  <a:lnTo>
                    <a:pt x="0" y="0"/>
                  </a:lnTo>
                  <a:close/>
                </a:path>
              </a:pathLst>
            </a:custGeom>
            <a:solidFill>
              <a:srgbClr val="F47B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4" name="Freeform 4303"/>
            <p:cNvSpPr/>
            <p:nvPr/>
          </p:nvSpPr>
          <p:spPr bwMode="auto">
            <a:xfrm>
              <a:off x="7518401" y="4565650"/>
              <a:ext cx="36513" cy="44450"/>
            </a:xfrm>
            <a:custGeom>
              <a:avLst/>
              <a:gdLst>
                <a:gd name="T0" fmla="*/ 3 w 4"/>
                <a:gd name="T1" fmla="*/ 0 h 5"/>
                <a:gd name="T2" fmla="*/ 0 w 4"/>
                <a:gd name="T3" fmla="*/ 3 h 5"/>
                <a:gd name="T4" fmla="*/ 4 w 4"/>
                <a:gd name="T5" fmla="*/ 5 h 5"/>
                <a:gd name="T6" fmla="*/ 4 w 4"/>
                <a:gd name="T7" fmla="*/ 1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cubicBezTo>
                    <a:pt x="0" y="3"/>
                    <a:pt x="0" y="3"/>
                    <a:pt x="0" y="3"/>
                  </a:cubicBezTo>
                  <a:cubicBezTo>
                    <a:pt x="1" y="4"/>
                    <a:pt x="2" y="5"/>
                    <a:pt x="4" y="5"/>
                  </a:cubicBezTo>
                  <a:cubicBezTo>
                    <a:pt x="4" y="1"/>
                    <a:pt x="4" y="1"/>
                    <a:pt x="4" y="1"/>
                  </a:cubicBezTo>
                  <a:cubicBezTo>
                    <a:pt x="4" y="1"/>
                    <a:pt x="3" y="0"/>
                    <a:pt x="3" y="0"/>
                  </a:cubicBezTo>
                  <a:close/>
                </a:path>
              </a:pathLst>
            </a:custGeom>
            <a:solidFill>
              <a:srgbClr val="8CC7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5" name="Rectangle 4304"/>
            <p:cNvSpPr>
              <a:spLocks noChangeArrowheads="1"/>
            </p:cNvSpPr>
            <p:nvPr/>
          </p:nvSpPr>
          <p:spPr bwMode="auto">
            <a:xfrm>
              <a:off x="7634289" y="4495800"/>
              <a:ext cx="12223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6" name="Rectangle 4305"/>
            <p:cNvSpPr>
              <a:spLocks noChangeArrowheads="1"/>
            </p:cNvSpPr>
            <p:nvPr/>
          </p:nvSpPr>
          <p:spPr bwMode="auto">
            <a:xfrm>
              <a:off x="7651751" y="4530725"/>
              <a:ext cx="104775"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7" name="Rectangle 4306"/>
            <p:cNvSpPr>
              <a:spLocks noChangeArrowheads="1"/>
            </p:cNvSpPr>
            <p:nvPr/>
          </p:nvSpPr>
          <p:spPr bwMode="auto">
            <a:xfrm>
              <a:off x="7634289" y="4565650"/>
              <a:ext cx="122238"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8" name="Rectangle 4307"/>
            <p:cNvSpPr>
              <a:spLocks noChangeArrowheads="1"/>
            </p:cNvSpPr>
            <p:nvPr/>
          </p:nvSpPr>
          <p:spPr bwMode="auto">
            <a:xfrm>
              <a:off x="7634289" y="4583113"/>
              <a:ext cx="122238"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09" name="Rectangle 4308"/>
            <p:cNvSpPr>
              <a:spLocks noChangeArrowheads="1"/>
            </p:cNvSpPr>
            <p:nvPr/>
          </p:nvSpPr>
          <p:spPr bwMode="auto">
            <a:xfrm>
              <a:off x="7634289" y="4602163"/>
              <a:ext cx="12223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0" name="Rectangle 4309"/>
            <p:cNvSpPr>
              <a:spLocks noChangeArrowheads="1"/>
            </p:cNvSpPr>
            <p:nvPr/>
          </p:nvSpPr>
          <p:spPr bwMode="auto">
            <a:xfrm>
              <a:off x="7634289" y="4619625"/>
              <a:ext cx="12223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1" name="Rectangle 4310"/>
            <p:cNvSpPr>
              <a:spLocks noChangeArrowheads="1"/>
            </p:cNvSpPr>
            <p:nvPr/>
          </p:nvSpPr>
          <p:spPr bwMode="auto">
            <a:xfrm>
              <a:off x="7634289" y="4645025"/>
              <a:ext cx="12223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2" name="Rectangle 4311"/>
            <p:cNvSpPr>
              <a:spLocks noChangeArrowheads="1"/>
            </p:cNvSpPr>
            <p:nvPr/>
          </p:nvSpPr>
          <p:spPr bwMode="auto">
            <a:xfrm>
              <a:off x="7634289" y="4662488"/>
              <a:ext cx="122238" cy="158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3" name="Rectangle 4312"/>
            <p:cNvSpPr>
              <a:spLocks noChangeArrowheads="1"/>
            </p:cNvSpPr>
            <p:nvPr/>
          </p:nvSpPr>
          <p:spPr bwMode="auto">
            <a:xfrm>
              <a:off x="7634289" y="4548188"/>
              <a:ext cx="122238"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4" name="Rectangle 4313"/>
            <p:cNvSpPr>
              <a:spLocks noChangeArrowheads="1"/>
            </p:cNvSpPr>
            <p:nvPr/>
          </p:nvSpPr>
          <p:spPr bwMode="auto">
            <a:xfrm>
              <a:off x="7518401" y="4699000"/>
              <a:ext cx="238125"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5" name="Rectangle 4314"/>
            <p:cNvSpPr>
              <a:spLocks noChangeArrowheads="1"/>
            </p:cNvSpPr>
            <p:nvPr/>
          </p:nvSpPr>
          <p:spPr bwMode="auto">
            <a:xfrm>
              <a:off x="7500939" y="4716463"/>
              <a:ext cx="2555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6" name="Rectangle 4315"/>
            <p:cNvSpPr>
              <a:spLocks noChangeArrowheads="1"/>
            </p:cNvSpPr>
            <p:nvPr/>
          </p:nvSpPr>
          <p:spPr bwMode="auto">
            <a:xfrm>
              <a:off x="7500939" y="4733925"/>
              <a:ext cx="2555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7" name="Rectangle 4316"/>
            <p:cNvSpPr>
              <a:spLocks noChangeArrowheads="1"/>
            </p:cNvSpPr>
            <p:nvPr/>
          </p:nvSpPr>
          <p:spPr bwMode="auto">
            <a:xfrm>
              <a:off x="7500939" y="4751388"/>
              <a:ext cx="2555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8" name="Rectangle 4317"/>
            <p:cNvSpPr>
              <a:spLocks noChangeArrowheads="1"/>
            </p:cNvSpPr>
            <p:nvPr/>
          </p:nvSpPr>
          <p:spPr bwMode="auto">
            <a:xfrm>
              <a:off x="7572376" y="4768850"/>
              <a:ext cx="184150"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19" name="Rectangle 4318"/>
            <p:cNvSpPr>
              <a:spLocks noChangeArrowheads="1"/>
            </p:cNvSpPr>
            <p:nvPr/>
          </p:nvSpPr>
          <p:spPr bwMode="auto">
            <a:xfrm>
              <a:off x="7634289" y="4786313"/>
              <a:ext cx="87313"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0" name="Freeform 4319"/>
            <p:cNvSpPr/>
            <p:nvPr/>
          </p:nvSpPr>
          <p:spPr bwMode="auto">
            <a:xfrm>
              <a:off x="7219951" y="4495800"/>
              <a:ext cx="131763" cy="0"/>
            </a:xfrm>
            <a:custGeom>
              <a:avLst/>
              <a:gdLst>
                <a:gd name="T0" fmla="*/ 0 w 83"/>
                <a:gd name="T1" fmla="*/ 83 w 83"/>
                <a:gd name="T2" fmla="*/ 0 w 83"/>
              </a:gdLst>
              <a:ahLst/>
              <a:cxnLst>
                <a:cxn ang="0">
                  <a:pos x="T0" y="0"/>
                </a:cxn>
                <a:cxn ang="0">
                  <a:pos x="T1" y="0"/>
                </a:cxn>
                <a:cxn ang="0">
                  <a:pos x="T2" y="0"/>
                </a:cxn>
              </a:cxnLst>
              <a:rect l="0" t="0" r="r" b="b"/>
              <a:pathLst>
                <a:path w="83">
                  <a:moveTo>
                    <a:pt x="0" y="0"/>
                  </a:moveTo>
                  <a:lnTo>
                    <a:pt x="83" y="0"/>
                  </a:lnTo>
                  <a:lnTo>
                    <a:pt x="0" y="0"/>
                  </a:lnTo>
                  <a:close/>
                </a:path>
              </a:pathLst>
            </a:custGeom>
            <a:solidFill>
              <a:srgbClr val="3534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1" name="Line 4320"/>
            <p:cNvSpPr>
              <a:spLocks noChangeShapeType="1"/>
            </p:cNvSpPr>
            <p:nvPr/>
          </p:nvSpPr>
          <p:spPr bwMode="auto">
            <a:xfrm>
              <a:off x="7219951" y="4495800"/>
              <a:ext cx="13176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2" name="Rectangle 4321"/>
            <p:cNvSpPr>
              <a:spLocks noChangeArrowheads="1"/>
            </p:cNvSpPr>
            <p:nvPr/>
          </p:nvSpPr>
          <p:spPr bwMode="auto">
            <a:xfrm>
              <a:off x="7219951" y="4486275"/>
              <a:ext cx="131763" cy="174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3" name="Rectangle 4322"/>
            <p:cNvSpPr>
              <a:spLocks noChangeArrowheads="1"/>
            </p:cNvSpPr>
            <p:nvPr/>
          </p:nvSpPr>
          <p:spPr bwMode="auto">
            <a:xfrm>
              <a:off x="7183439" y="4883150"/>
              <a:ext cx="573088" cy="44450"/>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4" name="Rectangle 4323"/>
            <p:cNvSpPr>
              <a:spLocks noChangeArrowheads="1"/>
            </p:cNvSpPr>
            <p:nvPr/>
          </p:nvSpPr>
          <p:spPr bwMode="auto">
            <a:xfrm>
              <a:off x="7219951" y="4954588"/>
              <a:ext cx="131763" cy="25400"/>
            </a:xfrm>
            <a:prstGeom prst="rect">
              <a:avLst/>
            </a:prstGeom>
            <a:solidFill>
              <a:srgbClr val="ABC4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5" name="Rectangle 4324"/>
            <p:cNvSpPr>
              <a:spLocks noChangeArrowheads="1"/>
            </p:cNvSpPr>
            <p:nvPr/>
          </p:nvSpPr>
          <p:spPr bwMode="auto">
            <a:xfrm>
              <a:off x="7219951" y="5006975"/>
              <a:ext cx="536575"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6" name="Rectangle 4325"/>
            <p:cNvSpPr>
              <a:spLocks noChangeArrowheads="1"/>
            </p:cNvSpPr>
            <p:nvPr/>
          </p:nvSpPr>
          <p:spPr bwMode="auto">
            <a:xfrm>
              <a:off x="7219951" y="5006975"/>
              <a:ext cx="536575"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7" name="Rectangle 4326"/>
            <p:cNvSpPr>
              <a:spLocks noChangeArrowheads="1"/>
            </p:cNvSpPr>
            <p:nvPr/>
          </p:nvSpPr>
          <p:spPr bwMode="auto">
            <a:xfrm>
              <a:off x="7183439" y="5024438"/>
              <a:ext cx="573088" cy="17463"/>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8" name="Rectangle 4327"/>
            <p:cNvSpPr>
              <a:spLocks noChangeArrowheads="1"/>
            </p:cNvSpPr>
            <p:nvPr/>
          </p:nvSpPr>
          <p:spPr bwMode="auto">
            <a:xfrm>
              <a:off x="7183439" y="5024438"/>
              <a:ext cx="573088"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29" name="Rectangle 4328"/>
            <p:cNvSpPr>
              <a:spLocks noChangeArrowheads="1"/>
            </p:cNvSpPr>
            <p:nvPr/>
          </p:nvSpPr>
          <p:spPr bwMode="auto">
            <a:xfrm>
              <a:off x="7183439" y="5051425"/>
              <a:ext cx="5730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0" name="Rectangle 4329"/>
            <p:cNvSpPr>
              <a:spLocks noChangeArrowheads="1"/>
            </p:cNvSpPr>
            <p:nvPr/>
          </p:nvSpPr>
          <p:spPr bwMode="auto">
            <a:xfrm>
              <a:off x="7183439" y="5051425"/>
              <a:ext cx="5730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1" name="Rectangle 4330"/>
            <p:cNvSpPr>
              <a:spLocks noChangeArrowheads="1"/>
            </p:cNvSpPr>
            <p:nvPr/>
          </p:nvSpPr>
          <p:spPr bwMode="auto">
            <a:xfrm>
              <a:off x="7183439" y="5076825"/>
              <a:ext cx="538163"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2" name="Rectangle 4331"/>
            <p:cNvSpPr>
              <a:spLocks noChangeArrowheads="1"/>
            </p:cNvSpPr>
            <p:nvPr/>
          </p:nvSpPr>
          <p:spPr bwMode="auto">
            <a:xfrm>
              <a:off x="7183439" y="5076825"/>
              <a:ext cx="5381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3" name="Rectangle 4332"/>
            <p:cNvSpPr>
              <a:spLocks noChangeArrowheads="1"/>
            </p:cNvSpPr>
            <p:nvPr/>
          </p:nvSpPr>
          <p:spPr bwMode="auto">
            <a:xfrm>
              <a:off x="7219951" y="5095875"/>
              <a:ext cx="536575" cy="17463"/>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4" name="Rectangle 4333"/>
            <p:cNvSpPr>
              <a:spLocks noChangeArrowheads="1"/>
            </p:cNvSpPr>
            <p:nvPr/>
          </p:nvSpPr>
          <p:spPr bwMode="auto">
            <a:xfrm>
              <a:off x="7219951" y="5095875"/>
              <a:ext cx="536575"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5" name="Rectangle 4334"/>
            <p:cNvSpPr>
              <a:spLocks noChangeArrowheads="1"/>
            </p:cNvSpPr>
            <p:nvPr/>
          </p:nvSpPr>
          <p:spPr bwMode="auto">
            <a:xfrm>
              <a:off x="7183439" y="5121275"/>
              <a:ext cx="573088" cy="17463"/>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6" name="Rectangle 4335"/>
            <p:cNvSpPr>
              <a:spLocks noChangeArrowheads="1"/>
            </p:cNvSpPr>
            <p:nvPr/>
          </p:nvSpPr>
          <p:spPr bwMode="auto">
            <a:xfrm>
              <a:off x="7183439" y="5121275"/>
              <a:ext cx="573088"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7" name="Rectangle 4336"/>
            <p:cNvSpPr>
              <a:spLocks noChangeArrowheads="1"/>
            </p:cNvSpPr>
            <p:nvPr/>
          </p:nvSpPr>
          <p:spPr bwMode="auto">
            <a:xfrm>
              <a:off x="7183439" y="5148263"/>
              <a:ext cx="573088"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8" name="Rectangle 4337"/>
            <p:cNvSpPr>
              <a:spLocks noChangeArrowheads="1"/>
            </p:cNvSpPr>
            <p:nvPr/>
          </p:nvSpPr>
          <p:spPr bwMode="auto">
            <a:xfrm>
              <a:off x="7183439" y="5148263"/>
              <a:ext cx="5730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39" name="Rectangle 4338"/>
            <p:cNvSpPr>
              <a:spLocks noChangeArrowheads="1"/>
            </p:cNvSpPr>
            <p:nvPr/>
          </p:nvSpPr>
          <p:spPr bwMode="auto">
            <a:xfrm>
              <a:off x="7183439" y="5173663"/>
              <a:ext cx="573088"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0" name="Rectangle 4339"/>
            <p:cNvSpPr>
              <a:spLocks noChangeArrowheads="1"/>
            </p:cNvSpPr>
            <p:nvPr/>
          </p:nvSpPr>
          <p:spPr bwMode="auto">
            <a:xfrm>
              <a:off x="7183439" y="5173663"/>
              <a:ext cx="573088"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1" name="Rectangle 4340"/>
            <p:cNvSpPr>
              <a:spLocks noChangeArrowheads="1"/>
            </p:cNvSpPr>
            <p:nvPr/>
          </p:nvSpPr>
          <p:spPr bwMode="auto">
            <a:xfrm>
              <a:off x="7307264" y="5192713"/>
              <a:ext cx="449263" cy="17463"/>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2" name="Rectangle 4341"/>
            <p:cNvSpPr>
              <a:spLocks noChangeArrowheads="1"/>
            </p:cNvSpPr>
            <p:nvPr/>
          </p:nvSpPr>
          <p:spPr bwMode="auto">
            <a:xfrm>
              <a:off x="7307264" y="5192713"/>
              <a:ext cx="449263"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3" name="Rectangle 4342"/>
            <p:cNvSpPr>
              <a:spLocks noChangeArrowheads="1"/>
            </p:cNvSpPr>
            <p:nvPr/>
          </p:nvSpPr>
          <p:spPr bwMode="auto">
            <a:xfrm>
              <a:off x="7307264" y="5218113"/>
              <a:ext cx="449263" cy="9525"/>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4" name="Rectangle 4343"/>
            <p:cNvSpPr>
              <a:spLocks noChangeArrowheads="1"/>
            </p:cNvSpPr>
            <p:nvPr/>
          </p:nvSpPr>
          <p:spPr bwMode="auto">
            <a:xfrm>
              <a:off x="7307264" y="5218113"/>
              <a:ext cx="4492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5" name="Rectangle 4344"/>
            <p:cNvSpPr>
              <a:spLocks noChangeArrowheads="1"/>
            </p:cNvSpPr>
            <p:nvPr/>
          </p:nvSpPr>
          <p:spPr bwMode="auto">
            <a:xfrm>
              <a:off x="7307264" y="5245100"/>
              <a:ext cx="449263" cy="7938"/>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6" name="Rectangle 4345"/>
            <p:cNvSpPr>
              <a:spLocks noChangeArrowheads="1"/>
            </p:cNvSpPr>
            <p:nvPr/>
          </p:nvSpPr>
          <p:spPr bwMode="auto">
            <a:xfrm>
              <a:off x="7307264" y="5245100"/>
              <a:ext cx="449263"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7" name="Freeform 4346"/>
            <p:cNvSpPr>
              <a:spLocks noEditPoints="1"/>
            </p:cNvSpPr>
            <p:nvPr/>
          </p:nvSpPr>
          <p:spPr bwMode="auto">
            <a:xfrm>
              <a:off x="7183439" y="5192713"/>
              <a:ext cx="96838" cy="96838"/>
            </a:xfrm>
            <a:custGeom>
              <a:avLst/>
              <a:gdLst>
                <a:gd name="T0" fmla="*/ 61 w 61"/>
                <a:gd name="T1" fmla="*/ 61 h 61"/>
                <a:gd name="T2" fmla="*/ 0 w 61"/>
                <a:gd name="T3" fmla="*/ 61 h 61"/>
                <a:gd name="T4" fmla="*/ 0 w 61"/>
                <a:gd name="T5" fmla="*/ 0 h 61"/>
                <a:gd name="T6" fmla="*/ 61 w 61"/>
                <a:gd name="T7" fmla="*/ 0 h 61"/>
                <a:gd name="T8" fmla="*/ 61 w 61"/>
                <a:gd name="T9" fmla="*/ 61 h 61"/>
                <a:gd name="T10" fmla="*/ 6 w 61"/>
                <a:gd name="T11" fmla="*/ 55 h 61"/>
                <a:gd name="T12" fmla="*/ 56 w 61"/>
                <a:gd name="T13" fmla="*/ 55 h 61"/>
                <a:gd name="T14" fmla="*/ 56 w 61"/>
                <a:gd name="T15" fmla="*/ 5 h 61"/>
                <a:gd name="T16" fmla="*/ 6 w 61"/>
                <a:gd name="T17" fmla="*/ 5 h 61"/>
                <a:gd name="T18" fmla="*/ 6 w 61"/>
                <a:gd name="T19" fmla="*/ 5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61"/>
                  </a:moveTo>
                  <a:lnTo>
                    <a:pt x="0" y="61"/>
                  </a:lnTo>
                  <a:lnTo>
                    <a:pt x="0" y="0"/>
                  </a:lnTo>
                  <a:lnTo>
                    <a:pt x="61" y="0"/>
                  </a:lnTo>
                  <a:lnTo>
                    <a:pt x="61" y="61"/>
                  </a:lnTo>
                  <a:close/>
                  <a:moveTo>
                    <a:pt x="6" y="55"/>
                  </a:moveTo>
                  <a:lnTo>
                    <a:pt x="56" y="55"/>
                  </a:lnTo>
                  <a:lnTo>
                    <a:pt x="56" y="5"/>
                  </a:lnTo>
                  <a:lnTo>
                    <a:pt x="6" y="5"/>
                  </a:lnTo>
                  <a:lnTo>
                    <a:pt x="6" y="55"/>
                  </a:lnTo>
                  <a:close/>
                </a:path>
              </a:pathLst>
            </a:custGeom>
            <a:solidFill>
              <a:srgbClr val="ABC4D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8" name="Rectangle 4347"/>
            <p:cNvSpPr>
              <a:spLocks noChangeArrowheads="1"/>
            </p:cNvSpPr>
            <p:nvPr/>
          </p:nvSpPr>
          <p:spPr bwMode="auto">
            <a:xfrm>
              <a:off x="7545389" y="5262563"/>
              <a:ext cx="166688" cy="17463"/>
            </a:xfrm>
            <a:prstGeom prst="rect">
              <a:avLst/>
            </a:prstGeom>
            <a:solidFill>
              <a:srgbClr val="ABC4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49" name="Rectangle 4348"/>
            <p:cNvSpPr>
              <a:spLocks noChangeArrowheads="1"/>
            </p:cNvSpPr>
            <p:nvPr/>
          </p:nvSpPr>
          <p:spPr bwMode="auto">
            <a:xfrm>
              <a:off x="7545389" y="5262563"/>
              <a:ext cx="166688" cy="1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0" name="Rectangle 4349"/>
            <p:cNvSpPr>
              <a:spLocks noChangeArrowheads="1"/>
            </p:cNvSpPr>
            <p:nvPr/>
          </p:nvSpPr>
          <p:spPr bwMode="auto">
            <a:xfrm>
              <a:off x="7210426" y="4892675"/>
              <a:ext cx="493713" cy="25400"/>
            </a:xfrm>
            <a:prstGeom prst="rect">
              <a:avLst/>
            </a:prstGeom>
            <a:solidFill>
              <a:srgbClr val="D1E8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1" name="Freeform 4350"/>
            <p:cNvSpPr/>
            <p:nvPr/>
          </p:nvSpPr>
          <p:spPr bwMode="auto">
            <a:xfrm>
              <a:off x="7202489" y="5218113"/>
              <a:ext cx="60325" cy="44450"/>
            </a:xfrm>
            <a:custGeom>
              <a:avLst/>
              <a:gdLst>
                <a:gd name="T0" fmla="*/ 2 w 7"/>
                <a:gd name="T1" fmla="*/ 4 h 5"/>
                <a:gd name="T2" fmla="*/ 2 w 7"/>
                <a:gd name="T3" fmla="*/ 4 h 5"/>
                <a:gd name="T4" fmla="*/ 7 w 7"/>
                <a:gd name="T5" fmla="*/ 0 h 5"/>
                <a:gd name="T6" fmla="*/ 2 w 7"/>
                <a:gd name="T7" fmla="*/ 5 h 5"/>
                <a:gd name="T8" fmla="*/ 0 w 7"/>
                <a:gd name="T9" fmla="*/ 3 h 5"/>
                <a:gd name="T10" fmla="*/ 0 w 7"/>
                <a:gd name="T11" fmla="*/ 2 h 5"/>
                <a:gd name="T12" fmla="*/ 0 w 7"/>
                <a:gd name="T13" fmla="*/ 2 h 5"/>
                <a:gd name="T14" fmla="*/ 1 w 7"/>
                <a:gd name="T15" fmla="*/ 2 h 5"/>
                <a:gd name="T16" fmla="*/ 2 w 7"/>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2" y="4"/>
                  </a:moveTo>
                  <a:cubicBezTo>
                    <a:pt x="2" y="4"/>
                    <a:pt x="2" y="4"/>
                    <a:pt x="2" y="4"/>
                  </a:cubicBezTo>
                  <a:cubicBezTo>
                    <a:pt x="7" y="0"/>
                    <a:pt x="7" y="0"/>
                    <a:pt x="7" y="0"/>
                  </a:cubicBezTo>
                  <a:cubicBezTo>
                    <a:pt x="2" y="5"/>
                    <a:pt x="2" y="5"/>
                    <a:pt x="2" y="5"/>
                  </a:cubicBezTo>
                  <a:cubicBezTo>
                    <a:pt x="0" y="3"/>
                    <a:pt x="0" y="3"/>
                    <a:pt x="0" y="3"/>
                  </a:cubicBezTo>
                  <a:cubicBezTo>
                    <a:pt x="0" y="3"/>
                    <a:pt x="0" y="3"/>
                    <a:pt x="0" y="2"/>
                  </a:cubicBezTo>
                  <a:cubicBezTo>
                    <a:pt x="0" y="2"/>
                    <a:pt x="0" y="2"/>
                    <a:pt x="0" y="2"/>
                  </a:cubicBezTo>
                  <a:cubicBezTo>
                    <a:pt x="0" y="2"/>
                    <a:pt x="1" y="2"/>
                    <a:pt x="1" y="2"/>
                  </a:cubicBezTo>
                  <a:lnTo>
                    <a:pt x="2" y="4"/>
                  </a:ln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2" name="Freeform 4351"/>
            <p:cNvSpPr/>
            <p:nvPr/>
          </p:nvSpPr>
          <p:spPr bwMode="auto">
            <a:xfrm>
              <a:off x="7086601" y="4699000"/>
              <a:ext cx="414338" cy="484188"/>
            </a:xfrm>
            <a:custGeom>
              <a:avLst/>
              <a:gdLst>
                <a:gd name="T0" fmla="*/ 40 w 47"/>
                <a:gd name="T1" fmla="*/ 1 h 55"/>
                <a:gd name="T2" fmla="*/ 20 w 47"/>
                <a:gd name="T3" fmla="*/ 10 h 55"/>
                <a:gd name="T4" fmla="*/ 21 w 47"/>
                <a:gd name="T5" fmla="*/ 15 h 55"/>
                <a:gd name="T6" fmla="*/ 0 w 47"/>
                <a:gd name="T7" fmla="*/ 45 h 55"/>
                <a:gd name="T8" fmla="*/ 3 w 47"/>
                <a:gd name="T9" fmla="*/ 55 h 55"/>
                <a:gd name="T10" fmla="*/ 6 w 47"/>
                <a:gd name="T11" fmla="*/ 53 h 55"/>
                <a:gd name="T12" fmla="*/ 17 w 47"/>
                <a:gd name="T13" fmla="*/ 49 h 55"/>
                <a:gd name="T14" fmla="*/ 24 w 47"/>
                <a:gd name="T15" fmla="*/ 44 h 55"/>
                <a:gd name="T16" fmla="*/ 29 w 47"/>
                <a:gd name="T17" fmla="*/ 40 h 55"/>
                <a:gd name="T18" fmla="*/ 26 w 47"/>
                <a:gd name="T19" fmla="*/ 37 h 55"/>
                <a:gd name="T20" fmla="*/ 26 w 47"/>
                <a:gd name="T21" fmla="*/ 37 h 55"/>
                <a:gd name="T22" fmla="*/ 23 w 47"/>
                <a:gd name="T23" fmla="*/ 17 h 55"/>
                <a:gd name="T24" fmla="*/ 35 w 47"/>
                <a:gd name="T25" fmla="*/ 10 h 55"/>
                <a:gd name="T26" fmla="*/ 40 w 47"/>
                <a:gd name="T2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55">
                  <a:moveTo>
                    <a:pt x="40" y="1"/>
                  </a:moveTo>
                  <a:cubicBezTo>
                    <a:pt x="38" y="1"/>
                    <a:pt x="20" y="10"/>
                    <a:pt x="20" y="10"/>
                  </a:cubicBezTo>
                  <a:cubicBezTo>
                    <a:pt x="20" y="10"/>
                    <a:pt x="21" y="13"/>
                    <a:pt x="21" y="15"/>
                  </a:cubicBezTo>
                  <a:cubicBezTo>
                    <a:pt x="0" y="45"/>
                    <a:pt x="0" y="45"/>
                    <a:pt x="0" y="45"/>
                  </a:cubicBezTo>
                  <a:cubicBezTo>
                    <a:pt x="3" y="55"/>
                    <a:pt x="3" y="55"/>
                    <a:pt x="3" y="55"/>
                  </a:cubicBezTo>
                  <a:cubicBezTo>
                    <a:pt x="3" y="55"/>
                    <a:pt x="4" y="53"/>
                    <a:pt x="6" y="53"/>
                  </a:cubicBezTo>
                  <a:cubicBezTo>
                    <a:pt x="8" y="52"/>
                    <a:pt x="16" y="49"/>
                    <a:pt x="17" y="49"/>
                  </a:cubicBezTo>
                  <a:cubicBezTo>
                    <a:pt x="19" y="48"/>
                    <a:pt x="24" y="44"/>
                    <a:pt x="24" y="44"/>
                  </a:cubicBezTo>
                  <a:cubicBezTo>
                    <a:pt x="29" y="40"/>
                    <a:pt x="29" y="40"/>
                    <a:pt x="29" y="40"/>
                  </a:cubicBezTo>
                  <a:cubicBezTo>
                    <a:pt x="26" y="37"/>
                    <a:pt x="26" y="37"/>
                    <a:pt x="26" y="37"/>
                  </a:cubicBezTo>
                  <a:cubicBezTo>
                    <a:pt x="26" y="37"/>
                    <a:pt x="26" y="37"/>
                    <a:pt x="26" y="37"/>
                  </a:cubicBezTo>
                  <a:cubicBezTo>
                    <a:pt x="27" y="30"/>
                    <a:pt x="25" y="22"/>
                    <a:pt x="23" y="17"/>
                  </a:cubicBezTo>
                  <a:cubicBezTo>
                    <a:pt x="24" y="16"/>
                    <a:pt x="25" y="15"/>
                    <a:pt x="35" y="10"/>
                  </a:cubicBezTo>
                  <a:cubicBezTo>
                    <a:pt x="47" y="3"/>
                    <a:pt x="41" y="0"/>
                    <a:pt x="40" y="1"/>
                  </a:cubicBezTo>
                  <a:close/>
                </a:path>
              </a:pathLst>
            </a:custGeom>
            <a:solidFill>
              <a:srgbClr val="E3AD7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3" name="Freeform 4352"/>
            <p:cNvSpPr/>
            <p:nvPr/>
          </p:nvSpPr>
          <p:spPr bwMode="auto">
            <a:xfrm>
              <a:off x="7272339" y="4821238"/>
              <a:ext cx="141288" cy="133350"/>
            </a:xfrm>
            <a:custGeom>
              <a:avLst/>
              <a:gdLst>
                <a:gd name="T0" fmla="*/ 9 w 16"/>
                <a:gd name="T1" fmla="*/ 2 h 15"/>
                <a:gd name="T2" fmla="*/ 11 w 16"/>
                <a:gd name="T3" fmla="*/ 0 h 15"/>
                <a:gd name="T4" fmla="*/ 15 w 16"/>
                <a:gd name="T5" fmla="*/ 6 h 15"/>
                <a:gd name="T6" fmla="*/ 10 w 16"/>
                <a:gd name="T7" fmla="*/ 12 h 15"/>
                <a:gd name="T8" fmla="*/ 5 w 16"/>
                <a:gd name="T9" fmla="*/ 15 h 15"/>
                <a:gd name="T10" fmla="*/ 4 w 16"/>
                <a:gd name="T11" fmla="*/ 8 h 15"/>
                <a:gd name="T12" fmla="*/ 6 w 16"/>
                <a:gd name="T13" fmla="*/ 5 h 15"/>
                <a:gd name="T14" fmla="*/ 9 w 16"/>
                <a:gd name="T15" fmla="*/ 2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9" y="2"/>
                  </a:moveTo>
                  <a:cubicBezTo>
                    <a:pt x="9" y="2"/>
                    <a:pt x="10" y="1"/>
                    <a:pt x="11" y="0"/>
                  </a:cubicBezTo>
                  <a:cubicBezTo>
                    <a:pt x="13" y="0"/>
                    <a:pt x="16" y="3"/>
                    <a:pt x="15" y="6"/>
                  </a:cubicBezTo>
                  <a:cubicBezTo>
                    <a:pt x="13" y="9"/>
                    <a:pt x="10" y="11"/>
                    <a:pt x="10" y="12"/>
                  </a:cubicBezTo>
                  <a:cubicBezTo>
                    <a:pt x="10" y="12"/>
                    <a:pt x="7" y="14"/>
                    <a:pt x="5" y="15"/>
                  </a:cubicBezTo>
                  <a:cubicBezTo>
                    <a:pt x="4" y="15"/>
                    <a:pt x="0" y="12"/>
                    <a:pt x="4" y="8"/>
                  </a:cubicBezTo>
                  <a:cubicBezTo>
                    <a:pt x="6" y="5"/>
                    <a:pt x="6" y="5"/>
                    <a:pt x="6" y="5"/>
                  </a:cubicBezTo>
                  <a:lnTo>
                    <a:pt x="9" y="2"/>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4" name="Freeform 4353"/>
            <p:cNvSpPr/>
            <p:nvPr/>
          </p:nvSpPr>
          <p:spPr bwMode="auto">
            <a:xfrm>
              <a:off x="7299326" y="4900613"/>
              <a:ext cx="42863" cy="44450"/>
            </a:xfrm>
            <a:custGeom>
              <a:avLst/>
              <a:gdLst>
                <a:gd name="T0" fmla="*/ 3 w 5"/>
                <a:gd name="T1" fmla="*/ 0 h 5"/>
                <a:gd name="T2" fmla="*/ 5 w 5"/>
                <a:gd name="T3" fmla="*/ 3 h 5"/>
                <a:gd name="T4" fmla="*/ 5 w 5"/>
                <a:gd name="T5" fmla="*/ 3 h 5"/>
                <a:gd name="T6" fmla="*/ 3 w 5"/>
                <a:gd name="T7" fmla="*/ 5 h 5"/>
                <a:gd name="T8" fmla="*/ 2 w 5"/>
                <a:gd name="T9" fmla="*/ 5 h 5"/>
                <a:gd name="T10" fmla="*/ 0 w 5"/>
                <a:gd name="T11" fmla="*/ 3 h 5"/>
                <a:gd name="T12" fmla="*/ 1 w 5"/>
                <a:gd name="T13" fmla="*/ 2 h 5"/>
                <a:gd name="T14" fmla="*/ 3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3" y="0"/>
                  </a:moveTo>
                  <a:cubicBezTo>
                    <a:pt x="3" y="1"/>
                    <a:pt x="5" y="2"/>
                    <a:pt x="5" y="3"/>
                  </a:cubicBezTo>
                  <a:cubicBezTo>
                    <a:pt x="5" y="3"/>
                    <a:pt x="5" y="3"/>
                    <a:pt x="5" y="3"/>
                  </a:cubicBezTo>
                  <a:cubicBezTo>
                    <a:pt x="3" y="5"/>
                    <a:pt x="3" y="5"/>
                    <a:pt x="3" y="5"/>
                  </a:cubicBezTo>
                  <a:cubicBezTo>
                    <a:pt x="2" y="5"/>
                    <a:pt x="2" y="5"/>
                    <a:pt x="2" y="5"/>
                  </a:cubicBezTo>
                  <a:cubicBezTo>
                    <a:pt x="2" y="5"/>
                    <a:pt x="0" y="5"/>
                    <a:pt x="0" y="3"/>
                  </a:cubicBezTo>
                  <a:cubicBezTo>
                    <a:pt x="0" y="3"/>
                    <a:pt x="1" y="2"/>
                    <a:pt x="1" y="2"/>
                  </a:cubicBezTo>
                  <a:cubicBezTo>
                    <a:pt x="3" y="0"/>
                    <a:pt x="3" y="0"/>
                    <a:pt x="3"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5" name="Freeform 4354"/>
            <p:cNvSpPr/>
            <p:nvPr/>
          </p:nvSpPr>
          <p:spPr bwMode="auto">
            <a:xfrm>
              <a:off x="7245351" y="4910138"/>
              <a:ext cx="141288" cy="131763"/>
            </a:xfrm>
            <a:custGeom>
              <a:avLst/>
              <a:gdLst>
                <a:gd name="T0" fmla="*/ 7 w 16"/>
                <a:gd name="T1" fmla="*/ 7 h 15"/>
                <a:gd name="T2" fmla="*/ 13 w 16"/>
                <a:gd name="T3" fmla="*/ 1 h 15"/>
                <a:gd name="T4" fmla="*/ 16 w 16"/>
                <a:gd name="T5" fmla="*/ 3 h 15"/>
                <a:gd name="T6" fmla="*/ 13 w 16"/>
                <a:gd name="T7" fmla="*/ 9 h 15"/>
                <a:gd name="T8" fmla="*/ 9 w 16"/>
                <a:gd name="T9" fmla="*/ 12 h 15"/>
                <a:gd name="T10" fmla="*/ 5 w 16"/>
                <a:gd name="T11" fmla="*/ 14 h 15"/>
                <a:gd name="T12" fmla="*/ 4 w 16"/>
                <a:gd name="T13" fmla="*/ 9 h 15"/>
                <a:gd name="T14" fmla="*/ 7 w 16"/>
                <a:gd name="T15" fmla="*/ 7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7" y="7"/>
                  </a:moveTo>
                  <a:cubicBezTo>
                    <a:pt x="7" y="7"/>
                    <a:pt x="13" y="1"/>
                    <a:pt x="13" y="1"/>
                  </a:cubicBezTo>
                  <a:cubicBezTo>
                    <a:pt x="13" y="1"/>
                    <a:pt x="15" y="0"/>
                    <a:pt x="16" y="3"/>
                  </a:cubicBezTo>
                  <a:cubicBezTo>
                    <a:pt x="16" y="6"/>
                    <a:pt x="15" y="7"/>
                    <a:pt x="13" y="9"/>
                  </a:cubicBezTo>
                  <a:cubicBezTo>
                    <a:pt x="11" y="10"/>
                    <a:pt x="9" y="11"/>
                    <a:pt x="9" y="12"/>
                  </a:cubicBezTo>
                  <a:cubicBezTo>
                    <a:pt x="8" y="12"/>
                    <a:pt x="6" y="14"/>
                    <a:pt x="5" y="14"/>
                  </a:cubicBezTo>
                  <a:cubicBezTo>
                    <a:pt x="4" y="15"/>
                    <a:pt x="0" y="13"/>
                    <a:pt x="4" y="9"/>
                  </a:cubicBezTo>
                  <a:cubicBezTo>
                    <a:pt x="9" y="4"/>
                    <a:pt x="7" y="7"/>
                    <a:pt x="7" y="7"/>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6" name="Freeform 4355"/>
            <p:cNvSpPr/>
            <p:nvPr/>
          </p:nvSpPr>
          <p:spPr bwMode="auto">
            <a:xfrm>
              <a:off x="7262814" y="4997450"/>
              <a:ext cx="44450" cy="36513"/>
            </a:xfrm>
            <a:custGeom>
              <a:avLst/>
              <a:gdLst>
                <a:gd name="T0" fmla="*/ 3 w 5"/>
                <a:gd name="T1" fmla="*/ 0 h 4"/>
                <a:gd name="T2" fmla="*/ 5 w 5"/>
                <a:gd name="T3" fmla="*/ 2 h 4"/>
                <a:gd name="T4" fmla="*/ 5 w 5"/>
                <a:gd name="T5" fmla="*/ 2 h 4"/>
                <a:gd name="T6" fmla="*/ 4 w 5"/>
                <a:gd name="T7" fmla="*/ 4 h 4"/>
                <a:gd name="T8" fmla="*/ 1 w 5"/>
                <a:gd name="T9" fmla="*/ 4 h 4"/>
                <a:gd name="T10" fmla="*/ 1 w 5"/>
                <a:gd name="T11" fmla="*/ 2 h 4"/>
                <a:gd name="T12" fmla="*/ 2 w 5"/>
                <a:gd name="T13" fmla="*/ 1 h 4"/>
                <a:gd name="T14" fmla="*/ 3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3" y="0"/>
                  </a:moveTo>
                  <a:cubicBezTo>
                    <a:pt x="4" y="0"/>
                    <a:pt x="5" y="1"/>
                    <a:pt x="5" y="2"/>
                  </a:cubicBezTo>
                  <a:cubicBezTo>
                    <a:pt x="5" y="2"/>
                    <a:pt x="5" y="2"/>
                    <a:pt x="5" y="2"/>
                  </a:cubicBezTo>
                  <a:cubicBezTo>
                    <a:pt x="4" y="4"/>
                    <a:pt x="4" y="4"/>
                    <a:pt x="4" y="4"/>
                  </a:cubicBezTo>
                  <a:cubicBezTo>
                    <a:pt x="3" y="4"/>
                    <a:pt x="2" y="4"/>
                    <a:pt x="1" y="4"/>
                  </a:cubicBezTo>
                  <a:cubicBezTo>
                    <a:pt x="1" y="3"/>
                    <a:pt x="0" y="3"/>
                    <a:pt x="1" y="2"/>
                  </a:cubicBezTo>
                  <a:cubicBezTo>
                    <a:pt x="1" y="2"/>
                    <a:pt x="1" y="1"/>
                    <a:pt x="2" y="1"/>
                  </a:cubicBezTo>
                  <a:cubicBezTo>
                    <a:pt x="3" y="0"/>
                    <a:pt x="3" y="0"/>
                    <a:pt x="3"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7" name="Freeform 4356"/>
            <p:cNvSpPr/>
            <p:nvPr/>
          </p:nvSpPr>
          <p:spPr bwMode="auto">
            <a:xfrm>
              <a:off x="7237414" y="4997450"/>
              <a:ext cx="131763" cy="71438"/>
            </a:xfrm>
            <a:custGeom>
              <a:avLst/>
              <a:gdLst>
                <a:gd name="T0" fmla="*/ 12 w 15"/>
                <a:gd name="T1" fmla="*/ 0 h 8"/>
                <a:gd name="T2" fmla="*/ 14 w 15"/>
                <a:gd name="T3" fmla="*/ 1 h 8"/>
                <a:gd name="T4" fmla="*/ 12 w 15"/>
                <a:gd name="T5" fmla="*/ 6 h 8"/>
                <a:gd name="T6" fmla="*/ 3 w 15"/>
                <a:gd name="T7" fmla="*/ 8 h 8"/>
                <a:gd name="T8" fmla="*/ 0 w 15"/>
                <a:gd name="T9" fmla="*/ 6 h 8"/>
                <a:gd name="T10" fmla="*/ 12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2" y="0"/>
                  </a:moveTo>
                  <a:cubicBezTo>
                    <a:pt x="12" y="0"/>
                    <a:pt x="14" y="0"/>
                    <a:pt x="14" y="1"/>
                  </a:cubicBezTo>
                  <a:cubicBezTo>
                    <a:pt x="15" y="3"/>
                    <a:pt x="13" y="5"/>
                    <a:pt x="12" y="6"/>
                  </a:cubicBezTo>
                  <a:cubicBezTo>
                    <a:pt x="11" y="6"/>
                    <a:pt x="4" y="8"/>
                    <a:pt x="3" y="8"/>
                  </a:cubicBezTo>
                  <a:cubicBezTo>
                    <a:pt x="2" y="8"/>
                    <a:pt x="0" y="7"/>
                    <a:pt x="0" y="6"/>
                  </a:cubicBezTo>
                  <a:cubicBezTo>
                    <a:pt x="0" y="5"/>
                    <a:pt x="0" y="3"/>
                    <a:pt x="12" y="0"/>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8" name="Freeform 4357"/>
            <p:cNvSpPr/>
            <p:nvPr/>
          </p:nvSpPr>
          <p:spPr bwMode="auto">
            <a:xfrm>
              <a:off x="7245351" y="5033963"/>
              <a:ext cx="34925" cy="25400"/>
            </a:xfrm>
            <a:custGeom>
              <a:avLst/>
              <a:gdLst>
                <a:gd name="T0" fmla="*/ 3 w 4"/>
                <a:gd name="T1" fmla="*/ 0 h 3"/>
                <a:gd name="T2" fmla="*/ 4 w 4"/>
                <a:gd name="T3" fmla="*/ 3 h 3"/>
                <a:gd name="T4" fmla="*/ 4 w 4"/>
                <a:gd name="T5" fmla="*/ 3 h 3"/>
                <a:gd name="T6" fmla="*/ 2 w 4"/>
                <a:gd name="T7" fmla="*/ 3 h 3"/>
                <a:gd name="T8" fmla="*/ 0 w 4"/>
                <a:gd name="T9" fmla="*/ 2 h 3"/>
                <a:gd name="T10" fmla="*/ 1 w 4"/>
                <a:gd name="T11" fmla="*/ 0 h 3"/>
                <a:gd name="T12" fmla="*/ 1 w 4"/>
                <a:gd name="T13" fmla="*/ 0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cubicBezTo>
                    <a:pt x="4" y="0"/>
                    <a:pt x="4" y="1"/>
                    <a:pt x="4" y="3"/>
                  </a:cubicBezTo>
                  <a:cubicBezTo>
                    <a:pt x="4" y="3"/>
                    <a:pt x="4" y="3"/>
                    <a:pt x="4" y="3"/>
                  </a:cubicBezTo>
                  <a:cubicBezTo>
                    <a:pt x="2" y="3"/>
                    <a:pt x="2" y="3"/>
                    <a:pt x="2" y="3"/>
                  </a:cubicBezTo>
                  <a:cubicBezTo>
                    <a:pt x="1" y="3"/>
                    <a:pt x="0" y="3"/>
                    <a:pt x="0" y="2"/>
                  </a:cubicBezTo>
                  <a:cubicBezTo>
                    <a:pt x="0" y="2"/>
                    <a:pt x="0" y="1"/>
                    <a:pt x="1" y="0"/>
                  </a:cubicBezTo>
                  <a:cubicBezTo>
                    <a:pt x="1" y="0"/>
                    <a:pt x="1" y="0"/>
                    <a:pt x="1" y="0"/>
                  </a:cubicBezTo>
                  <a:cubicBezTo>
                    <a:pt x="3" y="0"/>
                    <a:pt x="3" y="0"/>
                    <a:pt x="3"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59" name="Freeform 4358"/>
            <p:cNvSpPr/>
            <p:nvPr/>
          </p:nvSpPr>
          <p:spPr bwMode="auto">
            <a:xfrm>
              <a:off x="6743701" y="4733925"/>
              <a:ext cx="608013" cy="774700"/>
            </a:xfrm>
            <a:custGeom>
              <a:avLst/>
              <a:gdLst>
                <a:gd name="T0" fmla="*/ 69 w 69"/>
                <a:gd name="T1" fmla="*/ 1 h 88"/>
                <a:gd name="T2" fmla="*/ 68 w 69"/>
                <a:gd name="T3" fmla="*/ 0 h 88"/>
                <a:gd name="T4" fmla="*/ 58 w 69"/>
                <a:gd name="T5" fmla="*/ 5 h 88"/>
                <a:gd name="T6" fmla="*/ 50 w 69"/>
                <a:gd name="T7" fmla="*/ 12 h 88"/>
                <a:gd name="T8" fmla="*/ 35 w 69"/>
                <a:gd name="T9" fmla="*/ 31 h 88"/>
                <a:gd name="T10" fmla="*/ 32 w 69"/>
                <a:gd name="T11" fmla="*/ 33 h 88"/>
                <a:gd name="T12" fmla="*/ 33 w 69"/>
                <a:gd name="T13" fmla="*/ 34 h 88"/>
                <a:gd name="T14" fmla="*/ 32 w 69"/>
                <a:gd name="T15" fmla="*/ 33 h 88"/>
                <a:gd name="T16" fmla="*/ 9 w 69"/>
                <a:gd name="T17" fmla="*/ 68 h 88"/>
                <a:gd name="T18" fmla="*/ 25 w 69"/>
                <a:gd name="T19" fmla="*/ 88 h 88"/>
                <a:gd name="T20" fmla="*/ 42 w 69"/>
                <a:gd name="T21" fmla="*/ 51 h 88"/>
                <a:gd name="T22" fmla="*/ 40 w 69"/>
                <a:gd name="T23" fmla="*/ 43 h 88"/>
                <a:gd name="T24" fmla="*/ 49 w 69"/>
                <a:gd name="T25" fmla="*/ 36 h 88"/>
                <a:gd name="T26" fmla="*/ 56 w 69"/>
                <a:gd name="T27" fmla="*/ 17 h 88"/>
                <a:gd name="T28" fmla="*/ 62 w 69"/>
                <a:gd name="T29" fmla="*/ 10 h 88"/>
                <a:gd name="T30" fmla="*/ 69 w 69"/>
                <a:gd name="T31"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88">
                  <a:moveTo>
                    <a:pt x="69" y="1"/>
                  </a:moveTo>
                  <a:cubicBezTo>
                    <a:pt x="69" y="0"/>
                    <a:pt x="68" y="0"/>
                    <a:pt x="68" y="0"/>
                  </a:cubicBezTo>
                  <a:cubicBezTo>
                    <a:pt x="58" y="5"/>
                    <a:pt x="58" y="5"/>
                    <a:pt x="58" y="5"/>
                  </a:cubicBezTo>
                  <a:cubicBezTo>
                    <a:pt x="58" y="5"/>
                    <a:pt x="55" y="8"/>
                    <a:pt x="50" y="12"/>
                  </a:cubicBezTo>
                  <a:cubicBezTo>
                    <a:pt x="44" y="16"/>
                    <a:pt x="37" y="29"/>
                    <a:pt x="35" y="31"/>
                  </a:cubicBezTo>
                  <a:cubicBezTo>
                    <a:pt x="32" y="33"/>
                    <a:pt x="32" y="33"/>
                    <a:pt x="32" y="33"/>
                  </a:cubicBezTo>
                  <a:cubicBezTo>
                    <a:pt x="32" y="33"/>
                    <a:pt x="32" y="34"/>
                    <a:pt x="33" y="34"/>
                  </a:cubicBezTo>
                  <a:cubicBezTo>
                    <a:pt x="32" y="34"/>
                    <a:pt x="32" y="34"/>
                    <a:pt x="32" y="33"/>
                  </a:cubicBezTo>
                  <a:cubicBezTo>
                    <a:pt x="32" y="33"/>
                    <a:pt x="17" y="58"/>
                    <a:pt x="9" y="68"/>
                  </a:cubicBezTo>
                  <a:cubicBezTo>
                    <a:pt x="0" y="78"/>
                    <a:pt x="25" y="88"/>
                    <a:pt x="25" y="88"/>
                  </a:cubicBezTo>
                  <a:cubicBezTo>
                    <a:pt x="42" y="51"/>
                    <a:pt x="42" y="51"/>
                    <a:pt x="42" y="51"/>
                  </a:cubicBezTo>
                  <a:cubicBezTo>
                    <a:pt x="42" y="51"/>
                    <a:pt x="42" y="47"/>
                    <a:pt x="40" y="43"/>
                  </a:cubicBezTo>
                  <a:cubicBezTo>
                    <a:pt x="41" y="42"/>
                    <a:pt x="44" y="38"/>
                    <a:pt x="49" y="36"/>
                  </a:cubicBezTo>
                  <a:cubicBezTo>
                    <a:pt x="55" y="32"/>
                    <a:pt x="56" y="17"/>
                    <a:pt x="56" y="17"/>
                  </a:cubicBezTo>
                  <a:cubicBezTo>
                    <a:pt x="58" y="16"/>
                    <a:pt x="62" y="10"/>
                    <a:pt x="62" y="10"/>
                  </a:cubicBezTo>
                  <a:cubicBezTo>
                    <a:pt x="69" y="5"/>
                    <a:pt x="69" y="2"/>
                    <a:pt x="69" y="1"/>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0" name="Freeform 4359"/>
            <p:cNvSpPr/>
            <p:nvPr/>
          </p:nvSpPr>
          <p:spPr bwMode="auto">
            <a:xfrm>
              <a:off x="7299326" y="4733925"/>
              <a:ext cx="42863" cy="25400"/>
            </a:xfrm>
            <a:custGeom>
              <a:avLst/>
              <a:gdLst>
                <a:gd name="T0" fmla="*/ 5 w 5"/>
                <a:gd name="T1" fmla="*/ 0 h 3"/>
                <a:gd name="T2" fmla="*/ 4 w 5"/>
                <a:gd name="T3" fmla="*/ 2 h 3"/>
                <a:gd name="T4" fmla="*/ 1 w 5"/>
                <a:gd name="T5" fmla="*/ 3 h 3"/>
                <a:gd name="T6" fmla="*/ 0 w 5"/>
                <a:gd name="T7" fmla="*/ 3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cubicBezTo>
                    <a:pt x="5" y="0"/>
                    <a:pt x="5" y="1"/>
                    <a:pt x="4" y="2"/>
                  </a:cubicBezTo>
                  <a:cubicBezTo>
                    <a:pt x="4" y="2"/>
                    <a:pt x="1" y="3"/>
                    <a:pt x="1" y="3"/>
                  </a:cubicBezTo>
                  <a:cubicBezTo>
                    <a:pt x="1" y="3"/>
                    <a:pt x="0" y="3"/>
                    <a:pt x="0" y="3"/>
                  </a:cubicBezTo>
                  <a:cubicBezTo>
                    <a:pt x="0" y="3"/>
                    <a:pt x="5" y="0"/>
                    <a:pt x="5"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1" name="Freeform 4360"/>
            <p:cNvSpPr/>
            <p:nvPr/>
          </p:nvSpPr>
          <p:spPr bwMode="auto">
            <a:xfrm>
              <a:off x="6972301" y="5183188"/>
              <a:ext cx="141288" cy="149225"/>
            </a:xfrm>
            <a:custGeom>
              <a:avLst/>
              <a:gdLst>
                <a:gd name="T0" fmla="*/ 89 w 89"/>
                <a:gd name="T1" fmla="*/ 28 h 94"/>
                <a:gd name="T2" fmla="*/ 56 w 89"/>
                <a:gd name="T3" fmla="*/ 94 h 94"/>
                <a:gd name="T4" fmla="*/ 0 w 89"/>
                <a:gd name="T5" fmla="*/ 61 h 94"/>
                <a:gd name="T6" fmla="*/ 34 w 89"/>
                <a:gd name="T7" fmla="*/ 0 h 94"/>
                <a:gd name="T8" fmla="*/ 89 w 89"/>
                <a:gd name="T9" fmla="*/ 28 h 94"/>
              </a:gdLst>
              <a:ahLst/>
              <a:cxnLst>
                <a:cxn ang="0">
                  <a:pos x="T0" y="T1"/>
                </a:cxn>
                <a:cxn ang="0">
                  <a:pos x="T2" y="T3"/>
                </a:cxn>
                <a:cxn ang="0">
                  <a:pos x="T4" y="T5"/>
                </a:cxn>
                <a:cxn ang="0">
                  <a:pos x="T6" y="T7"/>
                </a:cxn>
                <a:cxn ang="0">
                  <a:pos x="T8" y="T9"/>
                </a:cxn>
              </a:cxnLst>
              <a:rect l="0" t="0" r="r" b="b"/>
              <a:pathLst>
                <a:path w="89" h="94">
                  <a:moveTo>
                    <a:pt x="89" y="28"/>
                  </a:moveTo>
                  <a:lnTo>
                    <a:pt x="56" y="94"/>
                  </a:lnTo>
                  <a:lnTo>
                    <a:pt x="0" y="61"/>
                  </a:lnTo>
                  <a:lnTo>
                    <a:pt x="34" y="0"/>
                  </a:lnTo>
                  <a:lnTo>
                    <a:pt x="89" y="28"/>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2" name="Freeform 4361"/>
            <p:cNvSpPr/>
            <p:nvPr/>
          </p:nvSpPr>
          <p:spPr bwMode="auto">
            <a:xfrm>
              <a:off x="7078664" y="5227638"/>
              <a:ext cx="17463" cy="25400"/>
            </a:xfrm>
            <a:custGeom>
              <a:avLst/>
              <a:gdLst>
                <a:gd name="T0" fmla="*/ 2 w 2"/>
                <a:gd name="T1" fmla="*/ 2 h 3"/>
                <a:gd name="T2" fmla="*/ 1 w 2"/>
                <a:gd name="T3" fmla="*/ 2 h 3"/>
                <a:gd name="T4" fmla="*/ 0 w 2"/>
                <a:gd name="T5" fmla="*/ 1 h 3"/>
                <a:gd name="T6" fmla="*/ 2 w 2"/>
                <a:gd name="T7" fmla="*/ 0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2"/>
                    <a:pt x="1" y="3"/>
                    <a:pt x="1" y="2"/>
                  </a:cubicBezTo>
                  <a:cubicBezTo>
                    <a:pt x="0" y="2"/>
                    <a:pt x="0" y="1"/>
                    <a:pt x="0" y="1"/>
                  </a:cubicBezTo>
                  <a:cubicBezTo>
                    <a:pt x="0" y="0"/>
                    <a:pt x="1" y="0"/>
                    <a:pt x="2" y="0"/>
                  </a:cubicBezTo>
                  <a:cubicBezTo>
                    <a:pt x="2" y="0"/>
                    <a:pt x="2" y="1"/>
                    <a:pt x="2"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3" name="Freeform 4362"/>
            <p:cNvSpPr/>
            <p:nvPr/>
          </p:nvSpPr>
          <p:spPr bwMode="auto">
            <a:xfrm>
              <a:off x="7078664" y="5227638"/>
              <a:ext cx="17463" cy="17463"/>
            </a:xfrm>
            <a:custGeom>
              <a:avLst/>
              <a:gdLst>
                <a:gd name="T0" fmla="*/ 1 w 2"/>
                <a:gd name="T1" fmla="*/ 2 h 2"/>
                <a:gd name="T2" fmla="*/ 0 w 2"/>
                <a:gd name="T3" fmla="*/ 1 h 2"/>
                <a:gd name="T4" fmla="*/ 2 w 2"/>
                <a:gd name="T5" fmla="*/ 0 h 2"/>
                <a:gd name="T6" fmla="*/ 2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1" y="0"/>
                    <a:pt x="1" y="0"/>
                    <a:pt x="2" y="0"/>
                  </a:cubicBezTo>
                  <a:cubicBezTo>
                    <a:pt x="2" y="1"/>
                    <a:pt x="2" y="1"/>
                    <a:pt x="2" y="2"/>
                  </a:cubicBezTo>
                  <a:cubicBezTo>
                    <a:pt x="2" y="2"/>
                    <a:pt x="1" y="2"/>
                    <a:pt x="1"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4" name="Freeform 4363"/>
            <p:cNvSpPr/>
            <p:nvPr/>
          </p:nvSpPr>
          <p:spPr bwMode="auto">
            <a:xfrm>
              <a:off x="7078664" y="5227638"/>
              <a:ext cx="17463" cy="17463"/>
            </a:xfrm>
            <a:custGeom>
              <a:avLst/>
              <a:gdLst>
                <a:gd name="T0" fmla="*/ 1 w 2"/>
                <a:gd name="T1" fmla="*/ 2 h 2"/>
                <a:gd name="T2" fmla="*/ 0 w 2"/>
                <a:gd name="T3" fmla="*/ 1 h 2"/>
                <a:gd name="T4" fmla="*/ 2 w 2"/>
                <a:gd name="T5" fmla="*/ 0 h 2"/>
                <a:gd name="T6" fmla="*/ 2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0" y="2"/>
                    <a:pt x="0" y="1"/>
                    <a:pt x="0" y="1"/>
                  </a:cubicBezTo>
                  <a:cubicBezTo>
                    <a:pt x="1" y="0"/>
                    <a:pt x="1" y="0"/>
                    <a:pt x="2" y="0"/>
                  </a:cubicBezTo>
                  <a:cubicBezTo>
                    <a:pt x="2" y="1"/>
                    <a:pt x="2" y="1"/>
                    <a:pt x="2" y="2"/>
                  </a:cubicBezTo>
                  <a:cubicBezTo>
                    <a:pt x="2" y="2"/>
                    <a:pt x="1" y="2"/>
                    <a:pt x="1"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5" name="Freeform 4364"/>
            <p:cNvSpPr/>
            <p:nvPr/>
          </p:nvSpPr>
          <p:spPr bwMode="auto">
            <a:xfrm>
              <a:off x="7061201" y="5253038"/>
              <a:ext cx="25400" cy="26988"/>
            </a:xfrm>
            <a:custGeom>
              <a:avLst/>
              <a:gdLst>
                <a:gd name="T0" fmla="*/ 3 w 3"/>
                <a:gd name="T1" fmla="*/ 2 h 3"/>
                <a:gd name="T2" fmla="*/ 1 w 3"/>
                <a:gd name="T3" fmla="*/ 2 h 3"/>
                <a:gd name="T4" fmla="*/ 1 w 3"/>
                <a:gd name="T5" fmla="*/ 1 h 3"/>
                <a:gd name="T6" fmla="*/ 2 w 3"/>
                <a:gd name="T7" fmla="*/ 0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3"/>
                    <a:pt x="1" y="2"/>
                  </a:cubicBezTo>
                  <a:cubicBezTo>
                    <a:pt x="1" y="2"/>
                    <a:pt x="0" y="1"/>
                    <a:pt x="1" y="1"/>
                  </a:cubicBezTo>
                  <a:cubicBezTo>
                    <a:pt x="1" y="0"/>
                    <a:pt x="2" y="0"/>
                    <a:pt x="2" y="0"/>
                  </a:cubicBezTo>
                  <a:cubicBezTo>
                    <a:pt x="3" y="0"/>
                    <a:pt x="3" y="1"/>
                    <a:pt x="3"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6" name="Freeform 4365"/>
            <p:cNvSpPr/>
            <p:nvPr/>
          </p:nvSpPr>
          <p:spPr bwMode="auto">
            <a:xfrm>
              <a:off x="7069139" y="5253038"/>
              <a:ext cx="17463" cy="19050"/>
            </a:xfrm>
            <a:custGeom>
              <a:avLst/>
              <a:gdLst>
                <a:gd name="T0" fmla="*/ 0 w 2"/>
                <a:gd name="T1" fmla="*/ 2 h 2"/>
                <a:gd name="T2" fmla="*/ 0 w 2"/>
                <a:gd name="T3" fmla="*/ 1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1"/>
                    <a:pt x="0" y="1"/>
                  </a:cubicBezTo>
                  <a:cubicBezTo>
                    <a:pt x="0" y="0"/>
                    <a:pt x="1" y="0"/>
                    <a:pt x="1" y="0"/>
                  </a:cubicBezTo>
                  <a:cubicBezTo>
                    <a:pt x="2" y="0"/>
                    <a:pt x="2" y="1"/>
                    <a:pt x="2" y="2"/>
                  </a:cubicBezTo>
                  <a:cubicBezTo>
                    <a:pt x="1" y="2"/>
                    <a:pt x="1" y="2"/>
                    <a:pt x="0"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7" name="Freeform 4366"/>
            <p:cNvSpPr/>
            <p:nvPr/>
          </p:nvSpPr>
          <p:spPr bwMode="auto">
            <a:xfrm>
              <a:off x="7069139" y="5253038"/>
              <a:ext cx="17463" cy="19050"/>
            </a:xfrm>
            <a:custGeom>
              <a:avLst/>
              <a:gdLst>
                <a:gd name="T0" fmla="*/ 0 w 2"/>
                <a:gd name="T1" fmla="*/ 2 h 2"/>
                <a:gd name="T2" fmla="*/ 0 w 2"/>
                <a:gd name="T3" fmla="*/ 1 h 2"/>
                <a:gd name="T4" fmla="*/ 1 w 2"/>
                <a:gd name="T5" fmla="*/ 0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1"/>
                    <a:pt x="0" y="1"/>
                  </a:cubicBezTo>
                  <a:cubicBezTo>
                    <a:pt x="0" y="0"/>
                    <a:pt x="1" y="0"/>
                    <a:pt x="1" y="0"/>
                  </a:cubicBezTo>
                  <a:cubicBezTo>
                    <a:pt x="2" y="0"/>
                    <a:pt x="2" y="1"/>
                    <a:pt x="1" y="2"/>
                  </a:cubicBezTo>
                  <a:cubicBezTo>
                    <a:pt x="1" y="2"/>
                    <a:pt x="1" y="2"/>
                    <a:pt x="0"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8" name="Freeform 4367"/>
            <p:cNvSpPr/>
            <p:nvPr/>
          </p:nvSpPr>
          <p:spPr bwMode="auto">
            <a:xfrm>
              <a:off x="6884989" y="5138738"/>
              <a:ext cx="141288" cy="141288"/>
            </a:xfrm>
            <a:custGeom>
              <a:avLst/>
              <a:gdLst>
                <a:gd name="T0" fmla="*/ 89 w 89"/>
                <a:gd name="T1" fmla="*/ 28 h 89"/>
                <a:gd name="T2" fmla="*/ 55 w 89"/>
                <a:gd name="T3" fmla="*/ 89 h 89"/>
                <a:gd name="T4" fmla="*/ 0 w 89"/>
                <a:gd name="T5" fmla="*/ 61 h 89"/>
                <a:gd name="T6" fmla="*/ 33 w 89"/>
                <a:gd name="T7" fmla="*/ 0 h 89"/>
                <a:gd name="T8" fmla="*/ 89 w 89"/>
                <a:gd name="T9" fmla="*/ 28 h 89"/>
              </a:gdLst>
              <a:ahLst/>
              <a:cxnLst>
                <a:cxn ang="0">
                  <a:pos x="T0" y="T1"/>
                </a:cxn>
                <a:cxn ang="0">
                  <a:pos x="T2" y="T3"/>
                </a:cxn>
                <a:cxn ang="0">
                  <a:pos x="T4" y="T5"/>
                </a:cxn>
                <a:cxn ang="0">
                  <a:pos x="T6" y="T7"/>
                </a:cxn>
                <a:cxn ang="0">
                  <a:pos x="T8" y="T9"/>
                </a:cxn>
              </a:cxnLst>
              <a:rect l="0" t="0" r="r" b="b"/>
              <a:pathLst>
                <a:path w="89" h="89">
                  <a:moveTo>
                    <a:pt x="89" y="28"/>
                  </a:moveTo>
                  <a:lnTo>
                    <a:pt x="55" y="89"/>
                  </a:lnTo>
                  <a:lnTo>
                    <a:pt x="0" y="61"/>
                  </a:lnTo>
                  <a:lnTo>
                    <a:pt x="33" y="0"/>
                  </a:lnTo>
                  <a:lnTo>
                    <a:pt x="89"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69" name="Freeform 4368"/>
            <p:cNvSpPr/>
            <p:nvPr/>
          </p:nvSpPr>
          <p:spPr bwMode="auto">
            <a:xfrm>
              <a:off x="7500939" y="4733925"/>
              <a:ext cx="652463" cy="722313"/>
            </a:xfrm>
            <a:custGeom>
              <a:avLst/>
              <a:gdLst>
                <a:gd name="T0" fmla="*/ 74 w 74"/>
                <a:gd name="T1" fmla="*/ 81 h 82"/>
                <a:gd name="T2" fmla="*/ 63 w 74"/>
                <a:gd name="T3" fmla="*/ 65 h 82"/>
                <a:gd name="T4" fmla="*/ 51 w 74"/>
                <a:gd name="T5" fmla="*/ 43 h 82"/>
                <a:gd name="T6" fmla="*/ 48 w 74"/>
                <a:gd name="T7" fmla="*/ 38 h 82"/>
                <a:gd name="T8" fmla="*/ 44 w 74"/>
                <a:gd name="T9" fmla="*/ 30 h 82"/>
                <a:gd name="T10" fmla="*/ 39 w 74"/>
                <a:gd name="T11" fmla="*/ 14 h 82"/>
                <a:gd name="T12" fmla="*/ 37 w 74"/>
                <a:gd name="T13" fmla="*/ 11 h 82"/>
                <a:gd name="T14" fmla="*/ 30 w 74"/>
                <a:gd name="T15" fmla="*/ 2 h 82"/>
                <a:gd name="T16" fmla="*/ 24 w 74"/>
                <a:gd name="T17" fmla="*/ 3 h 82"/>
                <a:gd name="T18" fmla="*/ 26 w 74"/>
                <a:gd name="T19" fmla="*/ 6 h 82"/>
                <a:gd name="T20" fmla="*/ 27 w 74"/>
                <a:gd name="T21" fmla="*/ 6 h 82"/>
                <a:gd name="T22" fmla="*/ 30 w 74"/>
                <a:gd name="T23" fmla="*/ 11 h 82"/>
                <a:gd name="T24" fmla="*/ 21 w 74"/>
                <a:gd name="T25" fmla="*/ 0 h 82"/>
                <a:gd name="T26" fmla="*/ 17 w 74"/>
                <a:gd name="T27" fmla="*/ 2 h 82"/>
                <a:gd name="T28" fmla="*/ 14 w 74"/>
                <a:gd name="T29" fmla="*/ 1 h 82"/>
                <a:gd name="T30" fmla="*/ 10 w 74"/>
                <a:gd name="T31" fmla="*/ 3 h 82"/>
                <a:gd name="T32" fmla="*/ 6 w 74"/>
                <a:gd name="T33" fmla="*/ 4 h 82"/>
                <a:gd name="T34" fmla="*/ 5 w 74"/>
                <a:gd name="T35" fmla="*/ 4 h 82"/>
                <a:gd name="T36" fmla="*/ 4 w 74"/>
                <a:gd name="T37" fmla="*/ 9 h 82"/>
                <a:gd name="T38" fmla="*/ 6 w 74"/>
                <a:gd name="T39" fmla="*/ 10 h 82"/>
                <a:gd name="T40" fmla="*/ 6 w 74"/>
                <a:gd name="T41" fmla="*/ 10 h 82"/>
                <a:gd name="T42" fmla="*/ 12 w 74"/>
                <a:gd name="T43" fmla="*/ 24 h 82"/>
                <a:gd name="T44" fmla="*/ 9 w 74"/>
                <a:gd name="T45" fmla="*/ 22 h 82"/>
                <a:gd name="T46" fmla="*/ 3 w 74"/>
                <a:gd name="T47" fmla="*/ 15 h 82"/>
                <a:gd name="T48" fmla="*/ 2 w 74"/>
                <a:gd name="T49" fmla="*/ 15 h 82"/>
                <a:gd name="T50" fmla="*/ 0 w 74"/>
                <a:gd name="T51" fmla="*/ 16 h 82"/>
                <a:gd name="T52" fmla="*/ 3 w 74"/>
                <a:gd name="T53" fmla="*/ 21 h 82"/>
                <a:gd name="T54" fmla="*/ 4 w 74"/>
                <a:gd name="T55" fmla="*/ 25 h 82"/>
                <a:gd name="T56" fmla="*/ 12 w 74"/>
                <a:gd name="T57" fmla="*/ 34 h 82"/>
                <a:gd name="T58" fmla="*/ 26 w 74"/>
                <a:gd name="T59" fmla="*/ 43 h 82"/>
                <a:gd name="T60" fmla="*/ 28 w 74"/>
                <a:gd name="T61" fmla="*/ 45 h 82"/>
                <a:gd name="T62" fmla="*/ 46 w 74"/>
                <a:gd name="T63" fmla="*/ 82 h 82"/>
                <a:gd name="T64" fmla="*/ 74 w 74"/>
                <a:gd name="T65"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82">
                  <a:moveTo>
                    <a:pt x="74" y="81"/>
                  </a:moveTo>
                  <a:cubicBezTo>
                    <a:pt x="74" y="81"/>
                    <a:pt x="68" y="71"/>
                    <a:pt x="63" y="65"/>
                  </a:cubicBezTo>
                  <a:cubicBezTo>
                    <a:pt x="59" y="58"/>
                    <a:pt x="51" y="43"/>
                    <a:pt x="51" y="43"/>
                  </a:cubicBezTo>
                  <a:cubicBezTo>
                    <a:pt x="51" y="43"/>
                    <a:pt x="49" y="38"/>
                    <a:pt x="48" y="38"/>
                  </a:cubicBezTo>
                  <a:cubicBezTo>
                    <a:pt x="47" y="37"/>
                    <a:pt x="44" y="30"/>
                    <a:pt x="44" y="30"/>
                  </a:cubicBezTo>
                  <a:cubicBezTo>
                    <a:pt x="44" y="30"/>
                    <a:pt x="40" y="17"/>
                    <a:pt x="39" y="14"/>
                  </a:cubicBezTo>
                  <a:cubicBezTo>
                    <a:pt x="37" y="11"/>
                    <a:pt x="37" y="11"/>
                    <a:pt x="37" y="11"/>
                  </a:cubicBezTo>
                  <a:cubicBezTo>
                    <a:pt x="37" y="11"/>
                    <a:pt x="31" y="2"/>
                    <a:pt x="30" y="2"/>
                  </a:cubicBezTo>
                  <a:cubicBezTo>
                    <a:pt x="29" y="1"/>
                    <a:pt x="24" y="3"/>
                    <a:pt x="24" y="3"/>
                  </a:cubicBezTo>
                  <a:cubicBezTo>
                    <a:pt x="26" y="6"/>
                    <a:pt x="26" y="6"/>
                    <a:pt x="26" y="6"/>
                  </a:cubicBezTo>
                  <a:cubicBezTo>
                    <a:pt x="26" y="6"/>
                    <a:pt x="27" y="6"/>
                    <a:pt x="27" y="6"/>
                  </a:cubicBezTo>
                  <a:cubicBezTo>
                    <a:pt x="27" y="6"/>
                    <a:pt x="29" y="11"/>
                    <a:pt x="30" y="11"/>
                  </a:cubicBezTo>
                  <a:cubicBezTo>
                    <a:pt x="29" y="11"/>
                    <a:pt x="23" y="1"/>
                    <a:pt x="21" y="0"/>
                  </a:cubicBezTo>
                  <a:cubicBezTo>
                    <a:pt x="19" y="0"/>
                    <a:pt x="17" y="2"/>
                    <a:pt x="17" y="2"/>
                  </a:cubicBezTo>
                  <a:cubicBezTo>
                    <a:pt x="17" y="2"/>
                    <a:pt x="15" y="0"/>
                    <a:pt x="14" y="1"/>
                  </a:cubicBezTo>
                  <a:cubicBezTo>
                    <a:pt x="13" y="1"/>
                    <a:pt x="11" y="2"/>
                    <a:pt x="10" y="3"/>
                  </a:cubicBezTo>
                  <a:cubicBezTo>
                    <a:pt x="10" y="3"/>
                    <a:pt x="7" y="3"/>
                    <a:pt x="6" y="4"/>
                  </a:cubicBezTo>
                  <a:cubicBezTo>
                    <a:pt x="6" y="4"/>
                    <a:pt x="5" y="4"/>
                    <a:pt x="5" y="4"/>
                  </a:cubicBezTo>
                  <a:cubicBezTo>
                    <a:pt x="4" y="5"/>
                    <a:pt x="3" y="5"/>
                    <a:pt x="4" y="9"/>
                  </a:cubicBezTo>
                  <a:cubicBezTo>
                    <a:pt x="4" y="9"/>
                    <a:pt x="4" y="10"/>
                    <a:pt x="6" y="10"/>
                  </a:cubicBezTo>
                  <a:cubicBezTo>
                    <a:pt x="6" y="10"/>
                    <a:pt x="6" y="9"/>
                    <a:pt x="6" y="10"/>
                  </a:cubicBezTo>
                  <a:cubicBezTo>
                    <a:pt x="7" y="11"/>
                    <a:pt x="11" y="19"/>
                    <a:pt x="12" y="24"/>
                  </a:cubicBezTo>
                  <a:cubicBezTo>
                    <a:pt x="12" y="24"/>
                    <a:pt x="10" y="22"/>
                    <a:pt x="9" y="22"/>
                  </a:cubicBezTo>
                  <a:cubicBezTo>
                    <a:pt x="9" y="21"/>
                    <a:pt x="10" y="19"/>
                    <a:pt x="3" y="15"/>
                  </a:cubicBezTo>
                  <a:cubicBezTo>
                    <a:pt x="3" y="15"/>
                    <a:pt x="3" y="15"/>
                    <a:pt x="2" y="15"/>
                  </a:cubicBezTo>
                  <a:cubicBezTo>
                    <a:pt x="1" y="15"/>
                    <a:pt x="0" y="14"/>
                    <a:pt x="0" y="16"/>
                  </a:cubicBezTo>
                  <a:cubicBezTo>
                    <a:pt x="0" y="18"/>
                    <a:pt x="2" y="20"/>
                    <a:pt x="3" y="21"/>
                  </a:cubicBezTo>
                  <a:cubicBezTo>
                    <a:pt x="3" y="22"/>
                    <a:pt x="3" y="24"/>
                    <a:pt x="4" y="25"/>
                  </a:cubicBezTo>
                  <a:cubicBezTo>
                    <a:pt x="5" y="26"/>
                    <a:pt x="9" y="31"/>
                    <a:pt x="12" y="34"/>
                  </a:cubicBezTo>
                  <a:cubicBezTo>
                    <a:pt x="13" y="35"/>
                    <a:pt x="24" y="43"/>
                    <a:pt x="26" y="43"/>
                  </a:cubicBezTo>
                  <a:cubicBezTo>
                    <a:pt x="26" y="43"/>
                    <a:pt x="28" y="44"/>
                    <a:pt x="28" y="45"/>
                  </a:cubicBezTo>
                  <a:cubicBezTo>
                    <a:pt x="29" y="45"/>
                    <a:pt x="34" y="47"/>
                    <a:pt x="46" y="82"/>
                  </a:cubicBezTo>
                  <a:lnTo>
                    <a:pt x="74" y="81"/>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0" name="Freeform 4369"/>
            <p:cNvSpPr/>
            <p:nvPr/>
          </p:nvSpPr>
          <p:spPr bwMode="auto">
            <a:xfrm>
              <a:off x="7500939" y="4875213"/>
              <a:ext cx="26988" cy="34925"/>
            </a:xfrm>
            <a:custGeom>
              <a:avLst/>
              <a:gdLst>
                <a:gd name="T0" fmla="*/ 0 w 3"/>
                <a:gd name="T1" fmla="*/ 0 h 4"/>
                <a:gd name="T2" fmla="*/ 1 w 3"/>
                <a:gd name="T3" fmla="*/ 0 h 4"/>
                <a:gd name="T4" fmla="*/ 3 w 3"/>
                <a:gd name="T5" fmla="*/ 4 h 4"/>
                <a:gd name="T6" fmla="*/ 2 w 3"/>
                <a:gd name="T7" fmla="*/ 4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0" y="0"/>
                    <a:pt x="0" y="0"/>
                    <a:pt x="1" y="0"/>
                  </a:cubicBezTo>
                  <a:cubicBezTo>
                    <a:pt x="1" y="1"/>
                    <a:pt x="3" y="4"/>
                    <a:pt x="3" y="4"/>
                  </a:cubicBezTo>
                  <a:cubicBezTo>
                    <a:pt x="2" y="4"/>
                    <a:pt x="2" y="4"/>
                    <a:pt x="2" y="4"/>
                  </a:cubicBezTo>
                  <a:cubicBezTo>
                    <a:pt x="1" y="3"/>
                    <a:pt x="0" y="1"/>
                    <a:pt x="0"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1" name="Freeform 4370"/>
            <p:cNvSpPr/>
            <p:nvPr/>
          </p:nvSpPr>
          <p:spPr bwMode="auto">
            <a:xfrm>
              <a:off x="7810501" y="5183188"/>
              <a:ext cx="131763" cy="131763"/>
            </a:xfrm>
            <a:custGeom>
              <a:avLst/>
              <a:gdLst>
                <a:gd name="T0" fmla="*/ 0 w 83"/>
                <a:gd name="T1" fmla="*/ 28 h 83"/>
                <a:gd name="T2" fmla="*/ 27 w 83"/>
                <a:gd name="T3" fmla="*/ 83 h 83"/>
                <a:gd name="T4" fmla="*/ 83 w 83"/>
                <a:gd name="T5" fmla="*/ 61 h 83"/>
                <a:gd name="T6" fmla="*/ 49 w 83"/>
                <a:gd name="T7" fmla="*/ 0 h 83"/>
                <a:gd name="T8" fmla="*/ 0 w 83"/>
                <a:gd name="T9" fmla="*/ 28 h 83"/>
              </a:gdLst>
              <a:ahLst/>
              <a:cxnLst>
                <a:cxn ang="0">
                  <a:pos x="T0" y="T1"/>
                </a:cxn>
                <a:cxn ang="0">
                  <a:pos x="T2" y="T3"/>
                </a:cxn>
                <a:cxn ang="0">
                  <a:pos x="T4" y="T5"/>
                </a:cxn>
                <a:cxn ang="0">
                  <a:pos x="T6" y="T7"/>
                </a:cxn>
                <a:cxn ang="0">
                  <a:pos x="T8" y="T9"/>
                </a:cxn>
              </a:cxnLst>
              <a:rect l="0" t="0" r="r" b="b"/>
              <a:pathLst>
                <a:path w="83" h="83">
                  <a:moveTo>
                    <a:pt x="0" y="28"/>
                  </a:moveTo>
                  <a:lnTo>
                    <a:pt x="27" y="83"/>
                  </a:lnTo>
                  <a:lnTo>
                    <a:pt x="83" y="61"/>
                  </a:lnTo>
                  <a:lnTo>
                    <a:pt x="49" y="0"/>
                  </a:lnTo>
                  <a:lnTo>
                    <a:pt x="0" y="28"/>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2" name="Freeform 4371"/>
            <p:cNvSpPr/>
            <p:nvPr/>
          </p:nvSpPr>
          <p:spPr bwMode="auto">
            <a:xfrm>
              <a:off x="7818439" y="5227638"/>
              <a:ext cx="26988" cy="17463"/>
            </a:xfrm>
            <a:custGeom>
              <a:avLst/>
              <a:gdLst>
                <a:gd name="T0" fmla="*/ 0 w 3"/>
                <a:gd name="T1" fmla="*/ 1 h 2"/>
                <a:gd name="T2" fmla="*/ 2 w 3"/>
                <a:gd name="T3" fmla="*/ 2 h 2"/>
                <a:gd name="T4" fmla="*/ 2 w 3"/>
                <a:gd name="T5" fmla="*/ 0 h 2"/>
                <a:gd name="T6" fmla="*/ 1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cubicBezTo>
                    <a:pt x="1" y="2"/>
                    <a:pt x="1" y="2"/>
                    <a:pt x="2" y="2"/>
                  </a:cubicBezTo>
                  <a:cubicBezTo>
                    <a:pt x="2" y="2"/>
                    <a:pt x="3" y="1"/>
                    <a:pt x="2" y="0"/>
                  </a:cubicBezTo>
                  <a:cubicBezTo>
                    <a:pt x="2" y="0"/>
                    <a:pt x="1" y="0"/>
                    <a:pt x="1" y="0"/>
                  </a:cubicBezTo>
                  <a:cubicBezTo>
                    <a:pt x="0" y="0"/>
                    <a:pt x="0" y="1"/>
                    <a:pt x="0" y="1"/>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3" name="Freeform 4372"/>
            <p:cNvSpPr/>
            <p:nvPr/>
          </p:nvSpPr>
          <p:spPr bwMode="auto">
            <a:xfrm>
              <a:off x="7818439" y="5227638"/>
              <a:ext cx="17463" cy="17463"/>
            </a:xfrm>
            <a:custGeom>
              <a:avLst/>
              <a:gdLst>
                <a:gd name="T0" fmla="*/ 2 w 2"/>
                <a:gd name="T1" fmla="*/ 2 h 2"/>
                <a:gd name="T2" fmla="*/ 2 w 2"/>
                <a:gd name="T3" fmla="*/ 1 h 2"/>
                <a:gd name="T4" fmla="*/ 1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2" y="1"/>
                    <a:pt x="2" y="1"/>
                  </a:cubicBezTo>
                  <a:cubicBezTo>
                    <a:pt x="2" y="0"/>
                    <a:pt x="1" y="0"/>
                    <a:pt x="1" y="0"/>
                  </a:cubicBezTo>
                  <a:cubicBezTo>
                    <a:pt x="1" y="0"/>
                    <a:pt x="0" y="1"/>
                    <a:pt x="1" y="1"/>
                  </a:cubicBezTo>
                  <a:cubicBezTo>
                    <a:pt x="1" y="2"/>
                    <a:pt x="1" y="2"/>
                    <a:pt x="2"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4" name="Freeform 4373"/>
            <p:cNvSpPr/>
            <p:nvPr/>
          </p:nvSpPr>
          <p:spPr bwMode="auto">
            <a:xfrm>
              <a:off x="7818439" y="5227638"/>
              <a:ext cx="17463" cy="17463"/>
            </a:xfrm>
            <a:custGeom>
              <a:avLst/>
              <a:gdLst>
                <a:gd name="T0" fmla="*/ 2 w 2"/>
                <a:gd name="T1" fmla="*/ 2 h 2"/>
                <a:gd name="T2" fmla="*/ 2 w 2"/>
                <a:gd name="T3" fmla="*/ 1 h 2"/>
                <a:gd name="T4" fmla="*/ 1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2" y="1"/>
                    <a:pt x="2" y="1"/>
                  </a:cubicBezTo>
                  <a:cubicBezTo>
                    <a:pt x="2" y="0"/>
                    <a:pt x="1" y="0"/>
                    <a:pt x="1" y="0"/>
                  </a:cubicBezTo>
                  <a:cubicBezTo>
                    <a:pt x="1" y="0"/>
                    <a:pt x="0" y="1"/>
                    <a:pt x="1" y="1"/>
                  </a:cubicBezTo>
                  <a:cubicBezTo>
                    <a:pt x="1" y="2"/>
                    <a:pt x="1" y="2"/>
                    <a:pt x="2"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5" name="Freeform 4374"/>
            <p:cNvSpPr/>
            <p:nvPr/>
          </p:nvSpPr>
          <p:spPr bwMode="auto">
            <a:xfrm>
              <a:off x="7835901" y="5245100"/>
              <a:ext cx="17463" cy="26988"/>
            </a:xfrm>
            <a:custGeom>
              <a:avLst/>
              <a:gdLst>
                <a:gd name="T0" fmla="*/ 0 w 2"/>
                <a:gd name="T1" fmla="*/ 2 h 3"/>
                <a:gd name="T2" fmla="*/ 1 w 2"/>
                <a:gd name="T3" fmla="*/ 3 h 3"/>
                <a:gd name="T4" fmla="*/ 2 w 2"/>
                <a:gd name="T5" fmla="*/ 1 h 3"/>
                <a:gd name="T6" fmla="*/ 0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3"/>
                    <a:pt x="1" y="3"/>
                  </a:cubicBezTo>
                  <a:cubicBezTo>
                    <a:pt x="2" y="2"/>
                    <a:pt x="2" y="2"/>
                    <a:pt x="2" y="1"/>
                  </a:cubicBezTo>
                  <a:cubicBezTo>
                    <a:pt x="1" y="1"/>
                    <a:pt x="1" y="0"/>
                    <a:pt x="0" y="1"/>
                  </a:cubicBezTo>
                  <a:cubicBezTo>
                    <a:pt x="0" y="1"/>
                    <a:pt x="0" y="2"/>
                    <a:pt x="0"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6" name="Freeform 4375"/>
            <p:cNvSpPr/>
            <p:nvPr/>
          </p:nvSpPr>
          <p:spPr bwMode="auto">
            <a:xfrm>
              <a:off x="7835901" y="5253038"/>
              <a:ext cx="17463" cy="19050"/>
            </a:xfrm>
            <a:custGeom>
              <a:avLst/>
              <a:gdLst>
                <a:gd name="T0" fmla="*/ 1 w 2"/>
                <a:gd name="T1" fmla="*/ 1 h 2"/>
                <a:gd name="T2" fmla="*/ 2 w 2"/>
                <a:gd name="T3" fmla="*/ 0 h 2"/>
                <a:gd name="T4" fmla="*/ 0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0"/>
                  </a:cubicBezTo>
                  <a:cubicBezTo>
                    <a:pt x="1" y="0"/>
                    <a:pt x="1" y="0"/>
                    <a:pt x="0" y="0"/>
                  </a:cubicBezTo>
                  <a:cubicBezTo>
                    <a:pt x="0" y="0"/>
                    <a:pt x="0" y="1"/>
                    <a:pt x="0" y="1"/>
                  </a:cubicBezTo>
                  <a:cubicBezTo>
                    <a:pt x="0" y="2"/>
                    <a:pt x="1" y="2"/>
                    <a:pt x="1" y="1"/>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7" name="Freeform 4376"/>
            <p:cNvSpPr/>
            <p:nvPr/>
          </p:nvSpPr>
          <p:spPr bwMode="auto">
            <a:xfrm>
              <a:off x="7835901" y="5253038"/>
              <a:ext cx="17463" cy="19050"/>
            </a:xfrm>
            <a:custGeom>
              <a:avLst/>
              <a:gdLst>
                <a:gd name="T0" fmla="*/ 1 w 2"/>
                <a:gd name="T1" fmla="*/ 1 h 2"/>
                <a:gd name="T2" fmla="*/ 1 w 2"/>
                <a:gd name="T3" fmla="*/ 0 h 2"/>
                <a:gd name="T4" fmla="*/ 0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1" y="0"/>
                  </a:cubicBezTo>
                  <a:cubicBezTo>
                    <a:pt x="1" y="0"/>
                    <a:pt x="1" y="0"/>
                    <a:pt x="0" y="0"/>
                  </a:cubicBezTo>
                  <a:cubicBezTo>
                    <a:pt x="0" y="0"/>
                    <a:pt x="0" y="1"/>
                    <a:pt x="0" y="1"/>
                  </a:cubicBezTo>
                  <a:cubicBezTo>
                    <a:pt x="0" y="1"/>
                    <a:pt x="1" y="2"/>
                    <a:pt x="1" y="1"/>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8" name="Freeform 4377"/>
            <p:cNvSpPr/>
            <p:nvPr/>
          </p:nvSpPr>
          <p:spPr bwMode="auto">
            <a:xfrm>
              <a:off x="7888289" y="5138738"/>
              <a:ext cx="133350" cy="141288"/>
            </a:xfrm>
            <a:custGeom>
              <a:avLst/>
              <a:gdLst>
                <a:gd name="T0" fmla="*/ 0 w 84"/>
                <a:gd name="T1" fmla="*/ 28 h 89"/>
                <a:gd name="T2" fmla="*/ 34 w 84"/>
                <a:gd name="T3" fmla="*/ 89 h 89"/>
                <a:gd name="T4" fmla="*/ 84 w 84"/>
                <a:gd name="T5" fmla="*/ 61 h 89"/>
                <a:gd name="T6" fmla="*/ 50 w 84"/>
                <a:gd name="T7" fmla="*/ 0 h 89"/>
                <a:gd name="T8" fmla="*/ 0 w 84"/>
                <a:gd name="T9" fmla="*/ 28 h 89"/>
              </a:gdLst>
              <a:ahLst/>
              <a:cxnLst>
                <a:cxn ang="0">
                  <a:pos x="T0" y="T1"/>
                </a:cxn>
                <a:cxn ang="0">
                  <a:pos x="T2" y="T3"/>
                </a:cxn>
                <a:cxn ang="0">
                  <a:pos x="T4" y="T5"/>
                </a:cxn>
                <a:cxn ang="0">
                  <a:pos x="T6" y="T7"/>
                </a:cxn>
                <a:cxn ang="0">
                  <a:pos x="T8" y="T9"/>
                </a:cxn>
              </a:cxnLst>
              <a:rect l="0" t="0" r="r" b="b"/>
              <a:pathLst>
                <a:path w="84" h="89">
                  <a:moveTo>
                    <a:pt x="0" y="28"/>
                  </a:moveTo>
                  <a:lnTo>
                    <a:pt x="34" y="89"/>
                  </a:lnTo>
                  <a:lnTo>
                    <a:pt x="84" y="61"/>
                  </a:lnTo>
                  <a:lnTo>
                    <a:pt x="50" y="0"/>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79" name="Freeform 4378"/>
            <p:cNvSpPr/>
            <p:nvPr/>
          </p:nvSpPr>
          <p:spPr bwMode="auto">
            <a:xfrm>
              <a:off x="6567489" y="5218113"/>
              <a:ext cx="1779588" cy="1339850"/>
            </a:xfrm>
            <a:custGeom>
              <a:avLst/>
              <a:gdLst>
                <a:gd name="T0" fmla="*/ 201 w 202"/>
                <a:gd name="T1" fmla="*/ 70 h 152"/>
                <a:gd name="T2" fmla="*/ 187 w 202"/>
                <a:gd name="T3" fmla="*/ 118 h 152"/>
                <a:gd name="T4" fmla="*/ 167 w 202"/>
                <a:gd name="T5" fmla="*/ 146 h 152"/>
                <a:gd name="T6" fmla="*/ 101 w 202"/>
                <a:gd name="T7" fmla="*/ 152 h 152"/>
                <a:gd name="T8" fmla="*/ 35 w 202"/>
                <a:gd name="T9" fmla="*/ 146 h 152"/>
                <a:gd name="T10" fmla="*/ 1 w 202"/>
                <a:gd name="T11" fmla="*/ 70 h 152"/>
                <a:gd name="T12" fmla="*/ 5 w 202"/>
                <a:gd name="T13" fmla="*/ 52 h 152"/>
                <a:gd name="T14" fmla="*/ 34 w 202"/>
                <a:gd name="T15" fmla="*/ 0 h 152"/>
                <a:gd name="T16" fmla="*/ 46 w 202"/>
                <a:gd name="T17" fmla="*/ 7 h 152"/>
                <a:gd name="T18" fmla="*/ 19 w 202"/>
                <a:gd name="T19" fmla="*/ 55 h 152"/>
                <a:gd name="T20" fmla="*/ 17 w 202"/>
                <a:gd name="T21" fmla="*/ 68 h 152"/>
                <a:gd name="T22" fmla="*/ 39 w 202"/>
                <a:gd name="T23" fmla="*/ 123 h 152"/>
                <a:gd name="T24" fmla="*/ 101 w 202"/>
                <a:gd name="T25" fmla="*/ 134 h 152"/>
                <a:gd name="T26" fmla="*/ 110 w 202"/>
                <a:gd name="T27" fmla="*/ 135 h 152"/>
                <a:gd name="T28" fmla="*/ 163 w 202"/>
                <a:gd name="T29" fmla="*/ 123 h 152"/>
                <a:gd name="T30" fmla="*/ 185 w 202"/>
                <a:gd name="T31" fmla="*/ 68 h 152"/>
                <a:gd name="T32" fmla="*/ 182 w 202"/>
                <a:gd name="T33" fmla="*/ 55 h 152"/>
                <a:gd name="T34" fmla="*/ 155 w 202"/>
                <a:gd name="T35" fmla="*/ 7 h 152"/>
                <a:gd name="T36" fmla="*/ 156 w 202"/>
                <a:gd name="T37" fmla="*/ 7 h 152"/>
                <a:gd name="T38" fmla="*/ 168 w 202"/>
                <a:gd name="T39" fmla="*/ 0 h 152"/>
                <a:gd name="T40" fmla="*/ 197 w 202"/>
                <a:gd name="T41" fmla="*/ 52 h 152"/>
                <a:gd name="T42" fmla="*/ 201 w 202"/>
                <a:gd name="T43" fmla="*/ 7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2" h="152">
                  <a:moveTo>
                    <a:pt x="201" y="70"/>
                  </a:moveTo>
                  <a:cubicBezTo>
                    <a:pt x="199" y="84"/>
                    <a:pt x="193" y="103"/>
                    <a:pt x="187" y="118"/>
                  </a:cubicBezTo>
                  <a:cubicBezTo>
                    <a:pt x="181" y="133"/>
                    <a:pt x="173" y="145"/>
                    <a:pt x="167" y="146"/>
                  </a:cubicBezTo>
                  <a:cubicBezTo>
                    <a:pt x="101" y="152"/>
                    <a:pt x="101" y="152"/>
                    <a:pt x="101" y="152"/>
                  </a:cubicBezTo>
                  <a:cubicBezTo>
                    <a:pt x="35" y="146"/>
                    <a:pt x="35" y="146"/>
                    <a:pt x="35" y="146"/>
                  </a:cubicBezTo>
                  <a:cubicBezTo>
                    <a:pt x="20" y="143"/>
                    <a:pt x="3" y="93"/>
                    <a:pt x="1" y="70"/>
                  </a:cubicBezTo>
                  <a:cubicBezTo>
                    <a:pt x="0" y="64"/>
                    <a:pt x="2" y="58"/>
                    <a:pt x="5" y="52"/>
                  </a:cubicBezTo>
                  <a:cubicBezTo>
                    <a:pt x="34" y="0"/>
                    <a:pt x="34" y="0"/>
                    <a:pt x="34" y="0"/>
                  </a:cubicBezTo>
                  <a:cubicBezTo>
                    <a:pt x="46" y="7"/>
                    <a:pt x="46" y="7"/>
                    <a:pt x="46" y="7"/>
                  </a:cubicBezTo>
                  <a:cubicBezTo>
                    <a:pt x="19" y="55"/>
                    <a:pt x="19" y="55"/>
                    <a:pt x="19" y="55"/>
                  </a:cubicBezTo>
                  <a:cubicBezTo>
                    <a:pt x="17" y="59"/>
                    <a:pt x="16" y="64"/>
                    <a:pt x="17" y="68"/>
                  </a:cubicBezTo>
                  <a:cubicBezTo>
                    <a:pt x="19" y="81"/>
                    <a:pt x="24" y="111"/>
                    <a:pt x="39" y="123"/>
                  </a:cubicBezTo>
                  <a:cubicBezTo>
                    <a:pt x="57" y="139"/>
                    <a:pt x="85" y="134"/>
                    <a:pt x="101" y="134"/>
                  </a:cubicBezTo>
                  <a:cubicBezTo>
                    <a:pt x="103" y="134"/>
                    <a:pt x="107" y="135"/>
                    <a:pt x="110" y="135"/>
                  </a:cubicBezTo>
                  <a:cubicBezTo>
                    <a:pt x="126" y="135"/>
                    <a:pt x="148" y="136"/>
                    <a:pt x="163" y="123"/>
                  </a:cubicBezTo>
                  <a:cubicBezTo>
                    <a:pt x="178" y="111"/>
                    <a:pt x="183" y="81"/>
                    <a:pt x="185" y="68"/>
                  </a:cubicBezTo>
                  <a:cubicBezTo>
                    <a:pt x="185" y="64"/>
                    <a:pt x="184" y="59"/>
                    <a:pt x="182" y="55"/>
                  </a:cubicBezTo>
                  <a:cubicBezTo>
                    <a:pt x="155" y="7"/>
                    <a:pt x="155" y="7"/>
                    <a:pt x="155" y="7"/>
                  </a:cubicBezTo>
                  <a:cubicBezTo>
                    <a:pt x="156" y="7"/>
                    <a:pt x="156" y="7"/>
                    <a:pt x="156" y="7"/>
                  </a:cubicBezTo>
                  <a:cubicBezTo>
                    <a:pt x="168" y="0"/>
                    <a:pt x="168" y="0"/>
                    <a:pt x="168" y="0"/>
                  </a:cubicBezTo>
                  <a:cubicBezTo>
                    <a:pt x="197" y="52"/>
                    <a:pt x="197" y="52"/>
                    <a:pt x="197" y="52"/>
                  </a:cubicBezTo>
                  <a:cubicBezTo>
                    <a:pt x="200" y="58"/>
                    <a:pt x="202" y="64"/>
                    <a:pt x="201" y="70"/>
                  </a:cubicBezTo>
                </a:path>
              </a:pathLst>
            </a:custGeom>
            <a:solidFill>
              <a:srgbClr val="F6CAC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80" name="Freeform 4379"/>
            <p:cNvSpPr/>
            <p:nvPr/>
          </p:nvSpPr>
          <p:spPr bwMode="auto">
            <a:xfrm>
              <a:off x="6708776" y="5280025"/>
              <a:ext cx="1489075" cy="1163638"/>
            </a:xfrm>
            <a:custGeom>
              <a:avLst/>
              <a:gdLst>
                <a:gd name="T0" fmla="*/ 169 w 169"/>
                <a:gd name="T1" fmla="*/ 61 h 132"/>
                <a:gd name="T2" fmla="*/ 147 w 169"/>
                <a:gd name="T3" fmla="*/ 116 h 132"/>
                <a:gd name="T4" fmla="*/ 94 w 169"/>
                <a:gd name="T5" fmla="*/ 128 h 132"/>
                <a:gd name="T6" fmla="*/ 85 w 169"/>
                <a:gd name="T7" fmla="*/ 127 h 132"/>
                <a:gd name="T8" fmla="*/ 23 w 169"/>
                <a:gd name="T9" fmla="*/ 116 h 132"/>
                <a:gd name="T10" fmla="*/ 1 w 169"/>
                <a:gd name="T11" fmla="*/ 61 h 132"/>
                <a:gd name="T12" fmla="*/ 3 w 169"/>
                <a:gd name="T13" fmla="*/ 48 h 132"/>
                <a:gd name="T14" fmla="*/ 30 w 169"/>
                <a:gd name="T15" fmla="*/ 0 h 132"/>
                <a:gd name="T16" fmla="*/ 43 w 169"/>
                <a:gd name="T17" fmla="*/ 6 h 132"/>
                <a:gd name="T18" fmla="*/ 18 w 169"/>
                <a:gd name="T19" fmla="*/ 53 h 132"/>
                <a:gd name="T20" fmla="*/ 17 w 169"/>
                <a:gd name="T21" fmla="*/ 58 h 132"/>
                <a:gd name="T22" fmla="*/ 23 w 169"/>
                <a:gd name="T23" fmla="*/ 83 h 132"/>
                <a:gd name="T24" fmla="*/ 33 w 169"/>
                <a:gd name="T25" fmla="*/ 97 h 132"/>
                <a:gd name="T26" fmla="*/ 86 w 169"/>
                <a:gd name="T27" fmla="*/ 75 h 132"/>
                <a:gd name="T28" fmla="*/ 137 w 169"/>
                <a:gd name="T29" fmla="*/ 96 h 132"/>
                <a:gd name="T30" fmla="*/ 146 w 169"/>
                <a:gd name="T31" fmla="*/ 83 h 132"/>
                <a:gd name="T32" fmla="*/ 153 w 169"/>
                <a:gd name="T33" fmla="*/ 58 h 132"/>
                <a:gd name="T34" fmla="*/ 152 w 169"/>
                <a:gd name="T35" fmla="*/ 53 h 132"/>
                <a:gd name="T36" fmla="*/ 127 w 169"/>
                <a:gd name="T37" fmla="*/ 6 h 132"/>
                <a:gd name="T38" fmla="*/ 139 w 169"/>
                <a:gd name="T39" fmla="*/ 0 h 132"/>
                <a:gd name="T40" fmla="*/ 166 w 169"/>
                <a:gd name="T41" fmla="*/ 48 h 132"/>
                <a:gd name="T42" fmla="*/ 169 w 169"/>
                <a:gd name="T43" fmla="*/ 6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9" h="132">
                  <a:moveTo>
                    <a:pt x="169" y="61"/>
                  </a:moveTo>
                  <a:cubicBezTo>
                    <a:pt x="167" y="74"/>
                    <a:pt x="162" y="104"/>
                    <a:pt x="147" y="116"/>
                  </a:cubicBezTo>
                  <a:cubicBezTo>
                    <a:pt x="132" y="129"/>
                    <a:pt x="110" y="128"/>
                    <a:pt x="94" y="128"/>
                  </a:cubicBezTo>
                  <a:cubicBezTo>
                    <a:pt x="91" y="128"/>
                    <a:pt x="87" y="127"/>
                    <a:pt x="85" y="127"/>
                  </a:cubicBezTo>
                  <a:cubicBezTo>
                    <a:pt x="69" y="127"/>
                    <a:pt x="41" y="132"/>
                    <a:pt x="23" y="116"/>
                  </a:cubicBezTo>
                  <a:cubicBezTo>
                    <a:pt x="8" y="104"/>
                    <a:pt x="3" y="74"/>
                    <a:pt x="1" y="61"/>
                  </a:cubicBezTo>
                  <a:cubicBezTo>
                    <a:pt x="0" y="57"/>
                    <a:pt x="1" y="52"/>
                    <a:pt x="3" y="48"/>
                  </a:cubicBezTo>
                  <a:cubicBezTo>
                    <a:pt x="30" y="0"/>
                    <a:pt x="30" y="0"/>
                    <a:pt x="30" y="0"/>
                  </a:cubicBezTo>
                  <a:cubicBezTo>
                    <a:pt x="43" y="6"/>
                    <a:pt x="43" y="6"/>
                    <a:pt x="43" y="6"/>
                  </a:cubicBezTo>
                  <a:cubicBezTo>
                    <a:pt x="18" y="53"/>
                    <a:pt x="18" y="53"/>
                    <a:pt x="18" y="53"/>
                  </a:cubicBezTo>
                  <a:cubicBezTo>
                    <a:pt x="17" y="55"/>
                    <a:pt x="17" y="56"/>
                    <a:pt x="17" y="58"/>
                  </a:cubicBezTo>
                  <a:cubicBezTo>
                    <a:pt x="18" y="66"/>
                    <a:pt x="19" y="75"/>
                    <a:pt x="23" y="83"/>
                  </a:cubicBezTo>
                  <a:cubicBezTo>
                    <a:pt x="25" y="86"/>
                    <a:pt x="30" y="98"/>
                    <a:pt x="33" y="97"/>
                  </a:cubicBezTo>
                  <a:cubicBezTo>
                    <a:pt x="33" y="97"/>
                    <a:pt x="42" y="75"/>
                    <a:pt x="86" y="75"/>
                  </a:cubicBezTo>
                  <a:cubicBezTo>
                    <a:pt x="130" y="75"/>
                    <a:pt x="137" y="96"/>
                    <a:pt x="137" y="96"/>
                  </a:cubicBezTo>
                  <a:cubicBezTo>
                    <a:pt x="141" y="97"/>
                    <a:pt x="145" y="86"/>
                    <a:pt x="146" y="83"/>
                  </a:cubicBezTo>
                  <a:cubicBezTo>
                    <a:pt x="151" y="75"/>
                    <a:pt x="151" y="66"/>
                    <a:pt x="153" y="58"/>
                  </a:cubicBezTo>
                  <a:cubicBezTo>
                    <a:pt x="153" y="56"/>
                    <a:pt x="153" y="55"/>
                    <a:pt x="152" y="53"/>
                  </a:cubicBezTo>
                  <a:cubicBezTo>
                    <a:pt x="127" y="6"/>
                    <a:pt x="127" y="6"/>
                    <a:pt x="127" y="6"/>
                  </a:cubicBezTo>
                  <a:cubicBezTo>
                    <a:pt x="139" y="0"/>
                    <a:pt x="139" y="0"/>
                    <a:pt x="139" y="0"/>
                  </a:cubicBezTo>
                  <a:cubicBezTo>
                    <a:pt x="166" y="48"/>
                    <a:pt x="166" y="48"/>
                    <a:pt x="166" y="48"/>
                  </a:cubicBezTo>
                  <a:cubicBezTo>
                    <a:pt x="168" y="52"/>
                    <a:pt x="169" y="57"/>
                    <a:pt x="169" y="61"/>
                  </a:cubicBezTo>
                </a:path>
              </a:pathLst>
            </a:custGeom>
            <a:solidFill>
              <a:srgbClr val="F8D5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81" name="Freeform 4380"/>
            <p:cNvSpPr/>
            <p:nvPr/>
          </p:nvSpPr>
          <p:spPr bwMode="auto">
            <a:xfrm>
              <a:off x="7272339" y="5818188"/>
              <a:ext cx="149225" cy="34925"/>
            </a:xfrm>
            <a:custGeom>
              <a:avLst/>
              <a:gdLst>
                <a:gd name="T0" fmla="*/ 17 w 17"/>
                <a:gd name="T1" fmla="*/ 0 h 4"/>
                <a:gd name="T2" fmla="*/ 0 w 17"/>
                <a:gd name="T3" fmla="*/ 2 h 4"/>
                <a:gd name="T4" fmla="*/ 1 w 17"/>
                <a:gd name="T5" fmla="*/ 4 h 4"/>
                <a:gd name="T6" fmla="*/ 1 w 17"/>
                <a:gd name="T7" fmla="*/ 4 h 4"/>
                <a:gd name="T8" fmla="*/ 1 w 17"/>
                <a:gd name="T9" fmla="*/ 4 h 4"/>
                <a:gd name="T10" fmla="*/ 16 w 17"/>
                <a:gd name="T11" fmla="*/ 2 h 4"/>
                <a:gd name="T12" fmla="*/ 17 w 1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7" h="4">
                  <a:moveTo>
                    <a:pt x="17" y="0"/>
                  </a:moveTo>
                  <a:cubicBezTo>
                    <a:pt x="0" y="2"/>
                    <a:pt x="0" y="2"/>
                    <a:pt x="0" y="2"/>
                  </a:cubicBezTo>
                  <a:cubicBezTo>
                    <a:pt x="1" y="4"/>
                    <a:pt x="1" y="4"/>
                    <a:pt x="1" y="4"/>
                  </a:cubicBezTo>
                  <a:cubicBezTo>
                    <a:pt x="1" y="4"/>
                    <a:pt x="1" y="4"/>
                    <a:pt x="1" y="4"/>
                  </a:cubicBezTo>
                  <a:cubicBezTo>
                    <a:pt x="1" y="4"/>
                    <a:pt x="1" y="4"/>
                    <a:pt x="1" y="4"/>
                  </a:cubicBezTo>
                  <a:cubicBezTo>
                    <a:pt x="16" y="2"/>
                    <a:pt x="16" y="2"/>
                    <a:pt x="16" y="2"/>
                  </a:cubicBezTo>
                  <a:cubicBezTo>
                    <a:pt x="17" y="0"/>
                    <a:pt x="17" y="0"/>
                    <a:pt x="17" y="0"/>
                  </a:cubicBezTo>
                </a:path>
              </a:pathLst>
            </a:custGeom>
            <a:solidFill>
              <a:srgbClr val="62A2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82" name="Freeform 4381"/>
            <p:cNvSpPr/>
            <p:nvPr/>
          </p:nvSpPr>
          <p:spPr bwMode="auto">
            <a:xfrm>
              <a:off x="7510464" y="5818188"/>
              <a:ext cx="34925" cy="25400"/>
            </a:xfrm>
            <a:custGeom>
              <a:avLst/>
              <a:gdLst>
                <a:gd name="T0" fmla="*/ 0 w 22"/>
                <a:gd name="T1" fmla="*/ 0 h 16"/>
                <a:gd name="T2" fmla="*/ 5 w 22"/>
                <a:gd name="T3" fmla="*/ 11 h 16"/>
                <a:gd name="T4" fmla="*/ 22 w 22"/>
                <a:gd name="T5" fmla="*/ 16 h 16"/>
                <a:gd name="T6" fmla="*/ 5 w 22"/>
                <a:gd name="T7" fmla="*/ 0 h 16"/>
                <a:gd name="T8" fmla="*/ 0 w 22"/>
                <a:gd name="T9" fmla="*/ 0 h 16"/>
              </a:gdLst>
              <a:ahLst/>
              <a:cxnLst>
                <a:cxn ang="0">
                  <a:pos x="T0" y="T1"/>
                </a:cxn>
                <a:cxn ang="0">
                  <a:pos x="T2" y="T3"/>
                </a:cxn>
                <a:cxn ang="0">
                  <a:pos x="T4" y="T5"/>
                </a:cxn>
                <a:cxn ang="0">
                  <a:pos x="T6" y="T7"/>
                </a:cxn>
                <a:cxn ang="0">
                  <a:pos x="T8" y="T9"/>
                </a:cxn>
              </a:cxnLst>
              <a:rect l="0" t="0" r="r" b="b"/>
              <a:pathLst>
                <a:path w="22" h="16">
                  <a:moveTo>
                    <a:pt x="0" y="0"/>
                  </a:moveTo>
                  <a:lnTo>
                    <a:pt x="5" y="11"/>
                  </a:lnTo>
                  <a:lnTo>
                    <a:pt x="22" y="16"/>
                  </a:lnTo>
                  <a:lnTo>
                    <a:pt x="5" y="0"/>
                  </a:lnTo>
                  <a:lnTo>
                    <a:pt x="0" y="0"/>
                  </a:lnTo>
                  <a:close/>
                </a:path>
              </a:pathLst>
            </a:custGeom>
            <a:solidFill>
              <a:srgbClr val="62A2A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83" name="Freeform 4382"/>
            <p:cNvSpPr/>
            <p:nvPr/>
          </p:nvSpPr>
          <p:spPr bwMode="auto">
            <a:xfrm>
              <a:off x="7510464" y="5818188"/>
              <a:ext cx="34925" cy="25400"/>
            </a:xfrm>
            <a:custGeom>
              <a:avLst/>
              <a:gdLst>
                <a:gd name="T0" fmla="*/ 0 w 22"/>
                <a:gd name="T1" fmla="*/ 0 h 16"/>
                <a:gd name="T2" fmla="*/ 5 w 22"/>
                <a:gd name="T3" fmla="*/ 11 h 16"/>
                <a:gd name="T4" fmla="*/ 22 w 22"/>
                <a:gd name="T5" fmla="*/ 16 h 16"/>
                <a:gd name="T6" fmla="*/ 5 w 22"/>
                <a:gd name="T7" fmla="*/ 0 h 16"/>
                <a:gd name="T8" fmla="*/ 0 w 22"/>
                <a:gd name="T9" fmla="*/ 0 h 16"/>
              </a:gdLst>
              <a:ahLst/>
              <a:cxnLst>
                <a:cxn ang="0">
                  <a:pos x="T0" y="T1"/>
                </a:cxn>
                <a:cxn ang="0">
                  <a:pos x="T2" y="T3"/>
                </a:cxn>
                <a:cxn ang="0">
                  <a:pos x="T4" y="T5"/>
                </a:cxn>
                <a:cxn ang="0">
                  <a:pos x="T6" y="T7"/>
                </a:cxn>
                <a:cxn ang="0">
                  <a:pos x="T8" y="T9"/>
                </a:cxn>
              </a:cxnLst>
              <a:rect l="0" t="0" r="r" b="b"/>
              <a:pathLst>
                <a:path w="22" h="16">
                  <a:moveTo>
                    <a:pt x="0" y="0"/>
                  </a:moveTo>
                  <a:lnTo>
                    <a:pt x="5" y="11"/>
                  </a:lnTo>
                  <a:lnTo>
                    <a:pt x="22" y="16"/>
                  </a:lnTo>
                  <a:lnTo>
                    <a:pt x="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384" name="Picture 4383"/>
            <p:cNvPicPr>
              <a:picLocks noChangeAspect="1" noChangeArrowheads="1"/>
            </p:cNvPicPr>
            <p:nvPr/>
          </p:nvPicPr>
          <p:blipFill>
            <a:blip r:embed="rId48" cstate="print">
              <a:extLst>
                <a:ext uri="{28A0092B-C50C-407E-A947-70E740481C1C}">
                  <a14:useLocalDpi xmlns:a14="http://schemas.microsoft.com/office/drawing/2010/main" val="0"/>
                </a:ext>
              </a:extLst>
            </a:blip>
            <a:srcRect/>
            <a:stretch>
              <a:fillRect/>
            </a:stretch>
          </p:blipFill>
          <p:spPr bwMode="auto">
            <a:xfrm>
              <a:off x="7500939" y="5800725"/>
              <a:ext cx="158750" cy="6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5" name="Freeform 4384"/>
            <p:cNvSpPr/>
            <p:nvPr/>
          </p:nvSpPr>
          <p:spPr bwMode="auto">
            <a:xfrm>
              <a:off x="7237414" y="5773738"/>
              <a:ext cx="449263" cy="265113"/>
            </a:xfrm>
            <a:custGeom>
              <a:avLst/>
              <a:gdLst>
                <a:gd name="T0" fmla="*/ 51 w 51"/>
                <a:gd name="T1" fmla="*/ 21 h 30"/>
                <a:gd name="T2" fmla="*/ 32 w 51"/>
                <a:gd name="T3" fmla="*/ 9 h 30"/>
                <a:gd name="T4" fmla="*/ 31 w 51"/>
                <a:gd name="T5" fmla="*/ 5 h 30"/>
                <a:gd name="T6" fmla="*/ 26 w 51"/>
                <a:gd name="T7" fmla="*/ 0 h 30"/>
                <a:gd name="T8" fmla="*/ 26 w 51"/>
                <a:gd name="T9" fmla="*/ 0 h 30"/>
                <a:gd name="T10" fmla="*/ 26 w 51"/>
                <a:gd name="T11" fmla="*/ 0 h 30"/>
                <a:gd name="T12" fmla="*/ 26 w 51"/>
                <a:gd name="T13" fmla="*/ 0 h 30"/>
                <a:gd name="T14" fmla="*/ 26 w 51"/>
                <a:gd name="T15" fmla="*/ 0 h 30"/>
                <a:gd name="T16" fmla="*/ 20 w 51"/>
                <a:gd name="T17" fmla="*/ 5 h 30"/>
                <a:gd name="T18" fmla="*/ 20 w 51"/>
                <a:gd name="T19" fmla="*/ 9 h 30"/>
                <a:gd name="T20" fmla="*/ 1 w 51"/>
                <a:gd name="T21" fmla="*/ 21 h 30"/>
                <a:gd name="T22" fmla="*/ 0 w 51"/>
                <a:gd name="T23" fmla="*/ 24 h 30"/>
                <a:gd name="T24" fmla="*/ 4 w 51"/>
                <a:gd name="T25" fmla="*/ 29 h 30"/>
                <a:gd name="T26" fmla="*/ 26 w 51"/>
                <a:gd name="T27" fmla="*/ 19 h 30"/>
                <a:gd name="T28" fmla="*/ 47 w 51"/>
                <a:gd name="T29" fmla="*/ 29 h 30"/>
                <a:gd name="T30" fmla="*/ 51 w 51"/>
                <a:gd name="T31" fmla="*/ 24 h 30"/>
                <a:gd name="T32" fmla="*/ 51 w 51"/>
                <a:gd name="T33"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30">
                  <a:moveTo>
                    <a:pt x="51" y="21"/>
                  </a:moveTo>
                  <a:cubicBezTo>
                    <a:pt x="46" y="13"/>
                    <a:pt x="42" y="10"/>
                    <a:pt x="32" y="9"/>
                  </a:cubicBezTo>
                  <a:cubicBezTo>
                    <a:pt x="32" y="8"/>
                    <a:pt x="32" y="5"/>
                    <a:pt x="31" y="5"/>
                  </a:cubicBezTo>
                  <a:cubicBezTo>
                    <a:pt x="31" y="4"/>
                    <a:pt x="29" y="0"/>
                    <a:pt x="26" y="0"/>
                  </a:cubicBezTo>
                  <a:cubicBezTo>
                    <a:pt x="26" y="0"/>
                    <a:pt x="26" y="0"/>
                    <a:pt x="26" y="0"/>
                  </a:cubicBezTo>
                  <a:cubicBezTo>
                    <a:pt x="26" y="0"/>
                    <a:pt x="26" y="0"/>
                    <a:pt x="26" y="0"/>
                  </a:cubicBezTo>
                  <a:cubicBezTo>
                    <a:pt x="26" y="0"/>
                    <a:pt x="26" y="0"/>
                    <a:pt x="26" y="0"/>
                  </a:cubicBezTo>
                  <a:cubicBezTo>
                    <a:pt x="26" y="0"/>
                    <a:pt x="26" y="0"/>
                    <a:pt x="26" y="0"/>
                  </a:cubicBezTo>
                  <a:cubicBezTo>
                    <a:pt x="23" y="0"/>
                    <a:pt x="21" y="4"/>
                    <a:pt x="20" y="5"/>
                  </a:cubicBezTo>
                  <a:cubicBezTo>
                    <a:pt x="20" y="5"/>
                    <a:pt x="20" y="8"/>
                    <a:pt x="20" y="9"/>
                  </a:cubicBezTo>
                  <a:cubicBezTo>
                    <a:pt x="9" y="10"/>
                    <a:pt x="6" y="13"/>
                    <a:pt x="1" y="21"/>
                  </a:cubicBezTo>
                  <a:cubicBezTo>
                    <a:pt x="0" y="24"/>
                    <a:pt x="0" y="24"/>
                    <a:pt x="0" y="24"/>
                  </a:cubicBezTo>
                  <a:cubicBezTo>
                    <a:pt x="0" y="24"/>
                    <a:pt x="1" y="29"/>
                    <a:pt x="4" y="29"/>
                  </a:cubicBezTo>
                  <a:cubicBezTo>
                    <a:pt x="7" y="30"/>
                    <a:pt x="11" y="20"/>
                    <a:pt x="26" y="19"/>
                  </a:cubicBezTo>
                  <a:cubicBezTo>
                    <a:pt x="40" y="20"/>
                    <a:pt x="45" y="30"/>
                    <a:pt x="47" y="29"/>
                  </a:cubicBezTo>
                  <a:cubicBezTo>
                    <a:pt x="51" y="29"/>
                    <a:pt x="51" y="24"/>
                    <a:pt x="51" y="24"/>
                  </a:cubicBezTo>
                  <a:lnTo>
                    <a:pt x="51" y="21"/>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86" name="Freeform 4385"/>
            <p:cNvSpPr/>
            <p:nvPr/>
          </p:nvSpPr>
          <p:spPr bwMode="auto">
            <a:xfrm>
              <a:off x="7227889" y="5808663"/>
              <a:ext cx="466725" cy="158750"/>
            </a:xfrm>
            <a:custGeom>
              <a:avLst/>
              <a:gdLst>
                <a:gd name="T0" fmla="*/ 49 w 53"/>
                <a:gd name="T1" fmla="*/ 3 h 18"/>
                <a:gd name="T2" fmla="*/ 49 w 53"/>
                <a:gd name="T3" fmla="*/ 3 h 18"/>
                <a:gd name="T4" fmla="*/ 50 w 53"/>
                <a:gd name="T5" fmla="*/ 2 h 18"/>
                <a:gd name="T6" fmla="*/ 33 w 53"/>
                <a:gd name="T7" fmla="*/ 0 h 18"/>
                <a:gd name="T8" fmla="*/ 27 w 53"/>
                <a:gd name="T9" fmla="*/ 0 h 18"/>
                <a:gd name="T10" fmla="*/ 27 w 53"/>
                <a:gd name="T11" fmla="*/ 0 h 18"/>
                <a:gd name="T12" fmla="*/ 27 w 53"/>
                <a:gd name="T13" fmla="*/ 0 h 18"/>
                <a:gd name="T14" fmla="*/ 27 w 53"/>
                <a:gd name="T15" fmla="*/ 0 h 18"/>
                <a:gd name="T16" fmla="*/ 27 w 53"/>
                <a:gd name="T17" fmla="*/ 0 h 18"/>
                <a:gd name="T18" fmla="*/ 20 w 53"/>
                <a:gd name="T19" fmla="*/ 0 h 18"/>
                <a:gd name="T20" fmla="*/ 4 w 53"/>
                <a:gd name="T21" fmla="*/ 2 h 18"/>
                <a:gd name="T22" fmla="*/ 4 w 53"/>
                <a:gd name="T23" fmla="*/ 3 h 18"/>
                <a:gd name="T24" fmla="*/ 0 w 53"/>
                <a:gd name="T25" fmla="*/ 17 h 18"/>
                <a:gd name="T26" fmla="*/ 1 w 53"/>
                <a:gd name="T27" fmla="*/ 18 h 18"/>
                <a:gd name="T28" fmla="*/ 4 w 53"/>
                <a:gd name="T29" fmla="*/ 8 h 18"/>
                <a:gd name="T30" fmla="*/ 4 w 53"/>
                <a:gd name="T31" fmla="*/ 7 h 18"/>
                <a:gd name="T32" fmla="*/ 6 w 53"/>
                <a:gd name="T33" fmla="*/ 3 h 18"/>
                <a:gd name="T34" fmla="*/ 5 w 53"/>
                <a:gd name="T35" fmla="*/ 3 h 18"/>
                <a:gd name="T36" fmla="*/ 21 w 53"/>
                <a:gd name="T37" fmla="*/ 1 h 18"/>
                <a:gd name="T38" fmla="*/ 21 w 53"/>
                <a:gd name="T39" fmla="*/ 1 h 18"/>
                <a:gd name="T40" fmla="*/ 20 w 53"/>
                <a:gd name="T41" fmla="*/ 2 h 18"/>
                <a:gd name="T42" fmla="*/ 20 w 53"/>
                <a:gd name="T43" fmla="*/ 3 h 18"/>
                <a:gd name="T44" fmla="*/ 22 w 53"/>
                <a:gd name="T45" fmla="*/ 2 h 18"/>
                <a:gd name="T46" fmla="*/ 22 w 53"/>
                <a:gd name="T47" fmla="*/ 1 h 18"/>
                <a:gd name="T48" fmla="*/ 27 w 53"/>
                <a:gd name="T49" fmla="*/ 1 h 18"/>
                <a:gd name="T50" fmla="*/ 31 w 53"/>
                <a:gd name="T51" fmla="*/ 1 h 18"/>
                <a:gd name="T52" fmla="*/ 32 w 53"/>
                <a:gd name="T53" fmla="*/ 2 h 18"/>
                <a:gd name="T54" fmla="*/ 33 w 53"/>
                <a:gd name="T55" fmla="*/ 3 h 18"/>
                <a:gd name="T56" fmla="*/ 33 w 53"/>
                <a:gd name="T57" fmla="*/ 2 h 18"/>
                <a:gd name="T58" fmla="*/ 33 w 53"/>
                <a:gd name="T59" fmla="*/ 1 h 18"/>
                <a:gd name="T60" fmla="*/ 33 w 53"/>
                <a:gd name="T61" fmla="*/ 1 h 18"/>
                <a:gd name="T62" fmla="*/ 48 w 53"/>
                <a:gd name="T63" fmla="*/ 3 h 18"/>
                <a:gd name="T64" fmla="*/ 48 w 53"/>
                <a:gd name="T65" fmla="*/ 3 h 18"/>
                <a:gd name="T66" fmla="*/ 49 w 53"/>
                <a:gd name="T67" fmla="*/ 7 h 18"/>
                <a:gd name="T68" fmla="*/ 50 w 53"/>
                <a:gd name="T69" fmla="*/ 8 h 18"/>
                <a:gd name="T70" fmla="*/ 52 w 53"/>
                <a:gd name="T71" fmla="*/ 18 h 18"/>
                <a:gd name="T72" fmla="*/ 53 w 53"/>
                <a:gd name="T73" fmla="*/ 17 h 18"/>
                <a:gd name="T74" fmla="*/ 49 w 53"/>
                <a:gd name="T7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18">
                  <a:moveTo>
                    <a:pt x="49" y="3"/>
                  </a:moveTo>
                  <a:cubicBezTo>
                    <a:pt x="49" y="3"/>
                    <a:pt x="49" y="3"/>
                    <a:pt x="49" y="3"/>
                  </a:cubicBezTo>
                  <a:cubicBezTo>
                    <a:pt x="50" y="2"/>
                    <a:pt x="50" y="2"/>
                    <a:pt x="50" y="2"/>
                  </a:cubicBezTo>
                  <a:cubicBezTo>
                    <a:pt x="39" y="1"/>
                    <a:pt x="35" y="1"/>
                    <a:pt x="33" y="0"/>
                  </a:cubicBezTo>
                  <a:cubicBezTo>
                    <a:pt x="31" y="0"/>
                    <a:pt x="31" y="0"/>
                    <a:pt x="27" y="0"/>
                  </a:cubicBezTo>
                  <a:cubicBezTo>
                    <a:pt x="27" y="0"/>
                    <a:pt x="27" y="0"/>
                    <a:pt x="27" y="0"/>
                  </a:cubicBezTo>
                  <a:cubicBezTo>
                    <a:pt x="27" y="0"/>
                    <a:pt x="27" y="0"/>
                    <a:pt x="27" y="0"/>
                  </a:cubicBezTo>
                  <a:cubicBezTo>
                    <a:pt x="27" y="0"/>
                    <a:pt x="27" y="0"/>
                    <a:pt x="27" y="0"/>
                  </a:cubicBezTo>
                  <a:cubicBezTo>
                    <a:pt x="27" y="0"/>
                    <a:pt x="27" y="0"/>
                    <a:pt x="27" y="0"/>
                  </a:cubicBezTo>
                  <a:cubicBezTo>
                    <a:pt x="23" y="0"/>
                    <a:pt x="22" y="0"/>
                    <a:pt x="20" y="0"/>
                  </a:cubicBezTo>
                  <a:cubicBezTo>
                    <a:pt x="18" y="1"/>
                    <a:pt x="15" y="1"/>
                    <a:pt x="4" y="2"/>
                  </a:cubicBezTo>
                  <a:cubicBezTo>
                    <a:pt x="4" y="3"/>
                    <a:pt x="4" y="3"/>
                    <a:pt x="4" y="3"/>
                  </a:cubicBezTo>
                  <a:cubicBezTo>
                    <a:pt x="0" y="17"/>
                    <a:pt x="0" y="17"/>
                    <a:pt x="0" y="17"/>
                  </a:cubicBezTo>
                  <a:cubicBezTo>
                    <a:pt x="1" y="18"/>
                    <a:pt x="1" y="18"/>
                    <a:pt x="1" y="18"/>
                  </a:cubicBezTo>
                  <a:cubicBezTo>
                    <a:pt x="4" y="8"/>
                    <a:pt x="4" y="8"/>
                    <a:pt x="4" y="8"/>
                  </a:cubicBezTo>
                  <a:cubicBezTo>
                    <a:pt x="4" y="7"/>
                    <a:pt x="4" y="7"/>
                    <a:pt x="4" y="7"/>
                  </a:cubicBezTo>
                  <a:cubicBezTo>
                    <a:pt x="6" y="3"/>
                    <a:pt x="6" y="3"/>
                    <a:pt x="6" y="3"/>
                  </a:cubicBezTo>
                  <a:cubicBezTo>
                    <a:pt x="5" y="3"/>
                    <a:pt x="5" y="3"/>
                    <a:pt x="5" y="3"/>
                  </a:cubicBezTo>
                  <a:cubicBezTo>
                    <a:pt x="15" y="2"/>
                    <a:pt x="19" y="2"/>
                    <a:pt x="21" y="1"/>
                  </a:cubicBezTo>
                  <a:cubicBezTo>
                    <a:pt x="21" y="1"/>
                    <a:pt x="21" y="1"/>
                    <a:pt x="21" y="1"/>
                  </a:cubicBezTo>
                  <a:cubicBezTo>
                    <a:pt x="20" y="2"/>
                    <a:pt x="20" y="2"/>
                    <a:pt x="20" y="2"/>
                  </a:cubicBezTo>
                  <a:cubicBezTo>
                    <a:pt x="20" y="2"/>
                    <a:pt x="20" y="3"/>
                    <a:pt x="20" y="3"/>
                  </a:cubicBezTo>
                  <a:cubicBezTo>
                    <a:pt x="21" y="4"/>
                    <a:pt x="21" y="3"/>
                    <a:pt x="22" y="2"/>
                  </a:cubicBezTo>
                  <a:cubicBezTo>
                    <a:pt x="22" y="2"/>
                    <a:pt x="22" y="2"/>
                    <a:pt x="22" y="1"/>
                  </a:cubicBezTo>
                  <a:cubicBezTo>
                    <a:pt x="23" y="1"/>
                    <a:pt x="24" y="1"/>
                    <a:pt x="27" y="1"/>
                  </a:cubicBezTo>
                  <a:cubicBezTo>
                    <a:pt x="29" y="1"/>
                    <a:pt x="30" y="1"/>
                    <a:pt x="31" y="1"/>
                  </a:cubicBezTo>
                  <a:cubicBezTo>
                    <a:pt x="31" y="2"/>
                    <a:pt x="32" y="2"/>
                    <a:pt x="32" y="2"/>
                  </a:cubicBezTo>
                  <a:cubicBezTo>
                    <a:pt x="32" y="3"/>
                    <a:pt x="33" y="4"/>
                    <a:pt x="33" y="3"/>
                  </a:cubicBezTo>
                  <a:cubicBezTo>
                    <a:pt x="34" y="3"/>
                    <a:pt x="34" y="2"/>
                    <a:pt x="33" y="2"/>
                  </a:cubicBezTo>
                  <a:cubicBezTo>
                    <a:pt x="33" y="1"/>
                    <a:pt x="33" y="1"/>
                    <a:pt x="33" y="1"/>
                  </a:cubicBezTo>
                  <a:cubicBezTo>
                    <a:pt x="33" y="1"/>
                    <a:pt x="33" y="1"/>
                    <a:pt x="33" y="1"/>
                  </a:cubicBezTo>
                  <a:cubicBezTo>
                    <a:pt x="35" y="2"/>
                    <a:pt x="39" y="2"/>
                    <a:pt x="48" y="3"/>
                  </a:cubicBezTo>
                  <a:cubicBezTo>
                    <a:pt x="48" y="3"/>
                    <a:pt x="48" y="3"/>
                    <a:pt x="48" y="3"/>
                  </a:cubicBezTo>
                  <a:cubicBezTo>
                    <a:pt x="49" y="7"/>
                    <a:pt x="49" y="7"/>
                    <a:pt x="49" y="7"/>
                  </a:cubicBezTo>
                  <a:cubicBezTo>
                    <a:pt x="50" y="8"/>
                    <a:pt x="50" y="8"/>
                    <a:pt x="50" y="8"/>
                  </a:cubicBezTo>
                  <a:cubicBezTo>
                    <a:pt x="52" y="18"/>
                    <a:pt x="52" y="18"/>
                    <a:pt x="52" y="18"/>
                  </a:cubicBezTo>
                  <a:cubicBezTo>
                    <a:pt x="53" y="17"/>
                    <a:pt x="53" y="17"/>
                    <a:pt x="53" y="17"/>
                  </a:cubicBezTo>
                  <a:lnTo>
                    <a:pt x="49" y="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87" name="Freeform 4386"/>
            <p:cNvSpPr/>
            <p:nvPr/>
          </p:nvSpPr>
          <p:spPr bwMode="auto">
            <a:xfrm>
              <a:off x="7165976" y="5835650"/>
              <a:ext cx="520700" cy="749300"/>
            </a:xfrm>
            <a:custGeom>
              <a:avLst/>
              <a:gdLst>
                <a:gd name="T0" fmla="*/ 43 w 59"/>
                <a:gd name="T1" fmla="*/ 83 h 85"/>
                <a:gd name="T2" fmla="*/ 34 w 59"/>
                <a:gd name="T3" fmla="*/ 85 h 85"/>
                <a:gd name="T4" fmla="*/ 0 w 59"/>
                <a:gd name="T5" fmla="*/ 45 h 85"/>
                <a:gd name="T6" fmla="*/ 5 w 59"/>
                <a:gd name="T7" fmla="*/ 22 h 85"/>
                <a:gd name="T8" fmla="*/ 1 w 59"/>
                <a:gd name="T9" fmla="*/ 24 h 85"/>
                <a:gd name="T10" fmla="*/ 42 w 59"/>
                <a:gd name="T11" fmla="*/ 6 h 85"/>
                <a:gd name="T12" fmla="*/ 44 w 59"/>
                <a:gd name="T13" fmla="*/ 7 h 85"/>
                <a:gd name="T14" fmla="*/ 43 w 59"/>
                <a:gd name="T15" fmla="*/ 83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5">
                  <a:moveTo>
                    <a:pt x="43" y="83"/>
                  </a:moveTo>
                  <a:cubicBezTo>
                    <a:pt x="40" y="84"/>
                    <a:pt x="37" y="85"/>
                    <a:pt x="34" y="85"/>
                  </a:cubicBezTo>
                  <a:cubicBezTo>
                    <a:pt x="16" y="85"/>
                    <a:pt x="0" y="67"/>
                    <a:pt x="0" y="45"/>
                  </a:cubicBezTo>
                  <a:cubicBezTo>
                    <a:pt x="0" y="36"/>
                    <a:pt x="2" y="28"/>
                    <a:pt x="5" y="22"/>
                  </a:cubicBezTo>
                  <a:cubicBezTo>
                    <a:pt x="2" y="23"/>
                    <a:pt x="1" y="24"/>
                    <a:pt x="1" y="24"/>
                  </a:cubicBezTo>
                  <a:cubicBezTo>
                    <a:pt x="16" y="0"/>
                    <a:pt x="33" y="1"/>
                    <a:pt x="42" y="6"/>
                  </a:cubicBezTo>
                  <a:cubicBezTo>
                    <a:pt x="43" y="6"/>
                    <a:pt x="43" y="6"/>
                    <a:pt x="44" y="7"/>
                  </a:cubicBezTo>
                  <a:cubicBezTo>
                    <a:pt x="52" y="21"/>
                    <a:pt x="59" y="47"/>
                    <a:pt x="43" y="83"/>
                  </a:cubicBezTo>
                  <a:close/>
                </a:path>
              </a:pathLst>
            </a:custGeom>
            <a:solidFill>
              <a:srgbClr val="BE83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88" name="Freeform 4387"/>
            <p:cNvSpPr/>
            <p:nvPr/>
          </p:nvSpPr>
          <p:spPr bwMode="auto">
            <a:xfrm>
              <a:off x="7545389" y="5888038"/>
              <a:ext cx="220663" cy="679450"/>
            </a:xfrm>
            <a:custGeom>
              <a:avLst/>
              <a:gdLst>
                <a:gd name="T0" fmla="*/ 25 w 25"/>
                <a:gd name="T1" fmla="*/ 39 h 77"/>
                <a:gd name="T2" fmla="*/ 0 w 25"/>
                <a:gd name="T3" fmla="*/ 77 h 77"/>
                <a:gd name="T4" fmla="*/ 1 w 25"/>
                <a:gd name="T5" fmla="*/ 1 h 77"/>
                <a:gd name="T6" fmla="*/ 2 w 25"/>
                <a:gd name="T7" fmla="*/ 1 h 77"/>
                <a:gd name="T8" fmla="*/ 19 w 25"/>
                <a:gd name="T9" fmla="*/ 14 h 77"/>
                <a:gd name="T10" fmla="*/ 25 w 25"/>
                <a:gd name="T11" fmla="*/ 39 h 77"/>
              </a:gdLst>
              <a:ahLst/>
              <a:cxnLst>
                <a:cxn ang="0">
                  <a:pos x="T0" y="T1"/>
                </a:cxn>
                <a:cxn ang="0">
                  <a:pos x="T2" y="T3"/>
                </a:cxn>
                <a:cxn ang="0">
                  <a:pos x="T4" y="T5"/>
                </a:cxn>
                <a:cxn ang="0">
                  <a:pos x="T6" y="T7"/>
                </a:cxn>
                <a:cxn ang="0">
                  <a:pos x="T8" y="T9"/>
                </a:cxn>
                <a:cxn ang="0">
                  <a:pos x="T10" y="T11"/>
                </a:cxn>
              </a:cxnLst>
              <a:rect l="0" t="0" r="r" b="b"/>
              <a:pathLst>
                <a:path w="25" h="77">
                  <a:moveTo>
                    <a:pt x="25" y="39"/>
                  </a:moveTo>
                  <a:cubicBezTo>
                    <a:pt x="25" y="57"/>
                    <a:pt x="14" y="72"/>
                    <a:pt x="0" y="77"/>
                  </a:cubicBezTo>
                  <a:cubicBezTo>
                    <a:pt x="16" y="41"/>
                    <a:pt x="9" y="15"/>
                    <a:pt x="1" y="1"/>
                  </a:cubicBezTo>
                  <a:cubicBezTo>
                    <a:pt x="1" y="1"/>
                    <a:pt x="1" y="1"/>
                    <a:pt x="2" y="1"/>
                  </a:cubicBezTo>
                  <a:cubicBezTo>
                    <a:pt x="7" y="0"/>
                    <a:pt x="14" y="2"/>
                    <a:pt x="19" y="14"/>
                  </a:cubicBezTo>
                  <a:cubicBezTo>
                    <a:pt x="23" y="21"/>
                    <a:pt x="25" y="30"/>
                    <a:pt x="25" y="39"/>
                  </a:cubicBezTo>
                  <a:close/>
                </a:path>
              </a:pathLst>
            </a:custGeom>
            <a:solidFill>
              <a:srgbClr val="AD743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89" name="Freeform 4388"/>
            <p:cNvSpPr/>
            <p:nvPr/>
          </p:nvSpPr>
          <p:spPr bwMode="auto">
            <a:xfrm>
              <a:off x="7183439" y="6364288"/>
              <a:ext cx="423863" cy="327025"/>
            </a:xfrm>
            <a:custGeom>
              <a:avLst/>
              <a:gdLst>
                <a:gd name="T0" fmla="*/ 35 w 48"/>
                <a:gd name="T1" fmla="*/ 11 h 37"/>
                <a:gd name="T2" fmla="*/ 30 w 48"/>
                <a:gd name="T3" fmla="*/ 11 h 37"/>
                <a:gd name="T4" fmla="*/ 28 w 48"/>
                <a:gd name="T5" fmla="*/ 11 h 37"/>
                <a:gd name="T6" fmla="*/ 27 w 48"/>
                <a:gd name="T7" fmla="*/ 11 h 37"/>
                <a:gd name="T8" fmla="*/ 26 w 48"/>
                <a:gd name="T9" fmla="*/ 8 h 37"/>
                <a:gd name="T10" fmla="*/ 26 w 48"/>
                <a:gd name="T11" fmla="*/ 7 h 37"/>
                <a:gd name="T12" fmla="*/ 25 w 48"/>
                <a:gd name="T13" fmla="*/ 7 h 37"/>
                <a:gd name="T14" fmla="*/ 24 w 48"/>
                <a:gd name="T15" fmla="*/ 5 h 37"/>
                <a:gd name="T16" fmla="*/ 20 w 48"/>
                <a:gd name="T17" fmla="*/ 2 h 37"/>
                <a:gd name="T18" fmla="*/ 17 w 48"/>
                <a:gd name="T19" fmla="*/ 0 h 37"/>
                <a:gd name="T20" fmla="*/ 16 w 48"/>
                <a:gd name="T21" fmla="*/ 0 h 37"/>
                <a:gd name="T22" fmla="*/ 16 w 48"/>
                <a:gd name="T23" fmla="*/ 0 h 37"/>
                <a:gd name="T24" fmla="*/ 17 w 48"/>
                <a:gd name="T25" fmla="*/ 1 h 37"/>
                <a:gd name="T26" fmla="*/ 19 w 48"/>
                <a:gd name="T27" fmla="*/ 4 h 37"/>
                <a:gd name="T28" fmla="*/ 21 w 48"/>
                <a:gd name="T29" fmla="*/ 7 h 37"/>
                <a:gd name="T30" fmla="*/ 23 w 48"/>
                <a:gd name="T31" fmla="*/ 10 h 37"/>
                <a:gd name="T32" fmla="*/ 24 w 48"/>
                <a:gd name="T33" fmla="*/ 12 h 37"/>
                <a:gd name="T34" fmla="*/ 24 w 48"/>
                <a:gd name="T35" fmla="*/ 13 h 37"/>
                <a:gd name="T36" fmla="*/ 22 w 48"/>
                <a:gd name="T37" fmla="*/ 14 h 37"/>
                <a:gd name="T38" fmla="*/ 21 w 48"/>
                <a:gd name="T39" fmla="*/ 13 h 37"/>
                <a:gd name="T40" fmla="*/ 21 w 48"/>
                <a:gd name="T41" fmla="*/ 12 h 37"/>
                <a:gd name="T42" fmla="*/ 20 w 48"/>
                <a:gd name="T43" fmla="*/ 11 h 37"/>
                <a:gd name="T44" fmla="*/ 18 w 48"/>
                <a:gd name="T45" fmla="*/ 9 h 37"/>
                <a:gd name="T46" fmla="*/ 15 w 48"/>
                <a:gd name="T47" fmla="*/ 8 h 37"/>
                <a:gd name="T48" fmla="*/ 14 w 48"/>
                <a:gd name="T49" fmla="*/ 8 h 37"/>
                <a:gd name="T50" fmla="*/ 13 w 48"/>
                <a:gd name="T51" fmla="*/ 7 h 37"/>
                <a:gd name="T52" fmla="*/ 12 w 48"/>
                <a:gd name="T53" fmla="*/ 7 h 37"/>
                <a:gd name="T54" fmla="*/ 9 w 48"/>
                <a:gd name="T55" fmla="*/ 6 h 37"/>
                <a:gd name="T56" fmla="*/ 7 w 48"/>
                <a:gd name="T57" fmla="*/ 6 h 37"/>
                <a:gd name="T58" fmla="*/ 3 w 48"/>
                <a:gd name="T59" fmla="*/ 6 h 37"/>
                <a:gd name="T60" fmla="*/ 1 w 48"/>
                <a:gd name="T61" fmla="*/ 7 h 37"/>
                <a:gd name="T62" fmla="*/ 3 w 48"/>
                <a:gd name="T63" fmla="*/ 7 h 37"/>
                <a:gd name="T64" fmla="*/ 6 w 48"/>
                <a:gd name="T65" fmla="*/ 9 h 37"/>
                <a:gd name="T66" fmla="*/ 10 w 48"/>
                <a:gd name="T67" fmla="*/ 11 h 37"/>
                <a:gd name="T68" fmla="*/ 12 w 48"/>
                <a:gd name="T69" fmla="*/ 12 h 37"/>
                <a:gd name="T70" fmla="*/ 15 w 48"/>
                <a:gd name="T71" fmla="*/ 14 h 37"/>
                <a:gd name="T72" fmla="*/ 17 w 48"/>
                <a:gd name="T73" fmla="*/ 15 h 37"/>
                <a:gd name="T74" fmla="*/ 19 w 48"/>
                <a:gd name="T75" fmla="*/ 17 h 37"/>
                <a:gd name="T76" fmla="*/ 18 w 48"/>
                <a:gd name="T77" fmla="*/ 18 h 37"/>
                <a:gd name="T78" fmla="*/ 18 w 48"/>
                <a:gd name="T79" fmla="*/ 17 h 37"/>
                <a:gd name="T80" fmla="*/ 15 w 48"/>
                <a:gd name="T81" fmla="*/ 17 h 37"/>
                <a:gd name="T82" fmla="*/ 12 w 48"/>
                <a:gd name="T83" fmla="*/ 16 h 37"/>
                <a:gd name="T84" fmla="*/ 9 w 48"/>
                <a:gd name="T85" fmla="*/ 17 h 37"/>
                <a:gd name="T86" fmla="*/ 4 w 48"/>
                <a:gd name="T87" fmla="*/ 18 h 37"/>
                <a:gd name="T88" fmla="*/ 1 w 48"/>
                <a:gd name="T89" fmla="*/ 19 h 37"/>
                <a:gd name="T90" fmla="*/ 0 w 48"/>
                <a:gd name="T91" fmla="*/ 20 h 37"/>
                <a:gd name="T92" fmla="*/ 1 w 48"/>
                <a:gd name="T93" fmla="*/ 20 h 37"/>
                <a:gd name="T94" fmla="*/ 4 w 48"/>
                <a:gd name="T95" fmla="*/ 20 h 37"/>
                <a:gd name="T96" fmla="*/ 7 w 48"/>
                <a:gd name="T97" fmla="*/ 20 h 37"/>
                <a:gd name="T98" fmla="*/ 9 w 48"/>
                <a:gd name="T99" fmla="*/ 20 h 37"/>
                <a:gd name="T100" fmla="*/ 11 w 48"/>
                <a:gd name="T101" fmla="*/ 20 h 37"/>
                <a:gd name="T102" fmla="*/ 14 w 48"/>
                <a:gd name="T103" fmla="*/ 21 h 37"/>
                <a:gd name="T104" fmla="*/ 16 w 48"/>
                <a:gd name="T105" fmla="*/ 21 h 37"/>
                <a:gd name="T106" fmla="*/ 17 w 48"/>
                <a:gd name="T107" fmla="*/ 21 h 37"/>
                <a:gd name="T108" fmla="*/ 16 w 48"/>
                <a:gd name="T109" fmla="*/ 24 h 37"/>
                <a:gd name="T110" fmla="*/ 30 w 48"/>
                <a:gd name="T111" fmla="*/ 37 h 37"/>
                <a:gd name="T112" fmla="*/ 35 w 48"/>
                <a:gd name="T113" fmla="*/ 37 h 37"/>
                <a:gd name="T114" fmla="*/ 48 w 48"/>
                <a:gd name="T115" fmla="*/ 24 h 37"/>
                <a:gd name="T116" fmla="*/ 35 w 48"/>
                <a:gd name="T1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37">
                  <a:moveTo>
                    <a:pt x="35" y="11"/>
                  </a:moveTo>
                  <a:cubicBezTo>
                    <a:pt x="30" y="11"/>
                    <a:pt x="30" y="11"/>
                    <a:pt x="30" y="11"/>
                  </a:cubicBezTo>
                  <a:cubicBezTo>
                    <a:pt x="29" y="11"/>
                    <a:pt x="28" y="11"/>
                    <a:pt x="28" y="11"/>
                  </a:cubicBezTo>
                  <a:cubicBezTo>
                    <a:pt x="27" y="11"/>
                    <a:pt x="27" y="11"/>
                    <a:pt x="27" y="11"/>
                  </a:cubicBezTo>
                  <a:cubicBezTo>
                    <a:pt x="27" y="10"/>
                    <a:pt x="27" y="9"/>
                    <a:pt x="26" y="8"/>
                  </a:cubicBezTo>
                  <a:cubicBezTo>
                    <a:pt x="26" y="8"/>
                    <a:pt x="26" y="8"/>
                    <a:pt x="26" y="7"/>
                  </a:cubicBezTo>
                  <a:cubicBezTo>
                    <a:pt x="26" y="7"/>
                    <a:pt x="25" y="7"/>
                    <a:pt x="25" y="7"/>
                  </a:cubicBezTo>
                  <a:cubicBezTo>
                    <a:pt x="25" y="6"/>
                    <a:pt x="25" y="6"/>
                    <a:pt x="24" y="5"/>
                  </a:cubicBezTo>
                  <a:cubicBezTo>
                    <a:pt x="23" y="4"/>
                    <a:pt x="22" y="3"/>
                    <a:pt x="20" y="2"/>
                  </a:cubicBezTo>
                  <a:cubicBezTo>
                    <a:pt x="19" y="1"/>
                    <a:pt x="18" y="1"/>
                    <a:pt x="17" y="0"/>
                  </a:cubicBezTo>
                  <a:cubicBezTo>
                    <a:pt x="17" y="0"/>
                    <a:pt x="16" y="0"/>
                    <a:pt x="16" y="0"/>
                  </a:cubicBezTo>
                  <a:cubicBezTo>
                    <a:pt x="16" y="0"/>
                    <a:pt x="16" y="0"/>
                    <a:pt x="16" y="0"/>
                  </a:cubicBezTo>
                  <a:cubicBezTo>
                    <a:pt x="16" y="0"/>
                    <a:pt x="16" y="0"/>
                    <a:pt x="17" y="1"/>
                  </a:cubicBezTo>
                  <a:cubicBezTo>
                    <a:pt x="17" y="2"/>
                    <a:pt x="18" y="3"/>
                    <a:pt x="19" y="4"/>
                  </a:cubicBezTo>
                  <a:cubicBezTo>
                    <a:pt x="20" y="5"/>
                    <a:pt x="21" y="6"/>
                    <a:pt x="21" y="7"/>
                  </a:cubicBezTo>
                  <a:cubicBezTo>
                    <a:pt x="22" y="8"/>
                    <a:pt x="22" y="9"/>
                    <a:pt x="23" y="10"/>
                  </a:cubicBezTo>
                  <a:cubicBezTo>
                    <a:pt x="23" y="10"/>
                    <a:pt x="23" y="11"/>
                    <a:pt x="24" y="12"/>
                  </a:cubicBezTo>
                  <a:cubicBezTo>
                    <a:pt x="24" y="12"/>
                    <a:pt x="24" y="12"/>
                    <a:pt x="24" y="13"/>
                  </a:cubicBezTo>
                  <a:cubicBezTo>
                    <a:pt x="23" y="13"/>
                    <a:pt x="23" y="13"/>
                    <a:pt x="22" y="14"/>
                  </a:cubicBezTo>
                  <a:cubicBezTo>
                    <a:pt x="22" y="13"/>
                    <a:pt x="21" y="13"/>
                    <a:pt x="21" y="13"/>
                  </a:cubicBezTo>
                  <a:cubicBezTo>
                    <a:pt x="21" y="12"/>
                    <a:pt x="21" y="12"/>
                    <a:pt x="21" y="12"/>
                  </a:cubicBezTo>
                  <a:cubicBezTo>
                    <a:pt x="20" y="11"/>
                    <a:pt x="20" y="11"/>
                    <a:pt x="20" y="11"/>
                  </a:cubicBezTo>
                  <a:cubicBezTo>
                    <a:pt x="19" y="11"/>
                    <a:pt x="18" y="10"/>
                    <a:pt x="18" y="9"/>
                  </a:cubicBezTo>
                  <a:cubicBezTo>
                    <a:pt x="17" y="9"/>
                    <a:pt x="16" y="8"/>
                    <a:pt x="15" y="8"/>
                  </a:cubicBezTo>
                  <a:cubicBezTo>
                    <a:pt x="15" y="8"/>
                    <a:pt x="14" y="8"/>
                    <a:pt x="14" y="8"/>
                  </a:cubicBezTo>
                  <a:cubicBezTo>
                    <a:pt x="14" y="7"/>
                    <a:pt x="14" y="7"/>
                    <a:pt x="13" y="7"/>
                  </a:cubicBezTo>
                  <a:cubicBezTo>
                    <a:pt x="13" y="7"/>
                    <a:pt x="12" y="7"/>
                    <a:pt x="12" y="7"/>
                  </a:cubicBezTo>
                  <a:cubicBezTo>
                    <a:pt x="11" y="6"/>
                    <a:pt x="10" y="6"/>
                    <a:pt x="9" y="6"/>
                  </a:cubicBezTo>
                  <a:cubicBezTo>
                    <a:pt x="8" y="6"/>
                    <a:pt x="7" y="6"/>
                    <a:pt x="7" y="6"/>
                  </a:cubicBezTo>
                  <a:cubicBezTo>
                    <a:pt x="5" y="6"/>
                    <a:pt x="4" y="6"/>
                    <a:pt x="3" y="6"/>
                  </a:cubicBezTo>
                  <a:cubicBezTo>
                    <a:pt x="2" y="6"/>
                    <a:pt x="1" y="7"/>
                    <a:pt x="1" y="7"/>
                  </a:cubicBezTo>
                  <a:cubicBezTo>
                    <a:pt x="1" y="7"/>
                    <a:pt x="2" y="7"/>
                    <a:pt x="3" y="7"/>
                  </a:cubicBezTo>
                  <a:cubicBezTo>
                    <a:pt x="4" y="8"/>
                    <a:pt x="5" y="8"/>
                    <a:pt x="6" y="9"/>
                  </a:cubicBezTo>
                  <a:cubicBezTo>
                    <a:pt x="7" y="9"/>
                    <a:pt x="9" y="10"/>
                    <a:pt x="10" y="11"/>
                  </a:cubicBezTo>
                  <a:cubicBezTo>
                    <a:pt x="11" y="11"/>
                    <a:pt x="12" y="12"/>
                    <a:pt x="12" y="12"/>
                  </a:cubicBezTo>
                  <a:cubicBezTo>
                    <a:pt x="13" y="13"/>
                    <a:pt x="14" y="13"/>
                    <a:pt x="15" y="14"/>
                  </a:cubicBezTo>
                  <a:cubicBezTo>
                    <a:pt x="15" y="14"/>
                    <a:pt x="16" y="15"/>
                    <a:pt x="17" y="15"/>
                  </a:cubicBezTo>
                  <a:cubicBezTo>
                    <a:pt x="17" y="16"/>
                    <a:pt x="18" y="16"/>
                    <a:pt x="19" y="17"/>
                  </a:cubicBezTo>
                  <a:cubicBezTo>
                    <a:pt x="18" y="17"/>
                    <a:pt x="18" y="17"/>
                    <a:pt x="18" y="18"/>
                  </a:cubicBezTo>
                  <a:cubicBezTo>
                    <a:pt x="18" y="18"/>
                    <a:pt x="18" y="18"/>
                    <a:pt x="18" y="17"/>
                  </a:cubicBezTo>
                  <a:cubicBezTo>
                    <a:pt x="17" y="17"/>
                    <a:pt x="16" y="17"/>
                    <a:pt x="15" y="17"/>
                  </a:cubicBezTo>
                  <a:cubicBezTo>
                    <a:pt x="14" y="17"/>
                    <a:pt x="13" y="16"/>
                    <a:pt x="12" y="16"/>
                  </a:cubicBezTo>
                  <a:cubicBezTo>
                    <a:pt x="11" y="16"/>
                    <a:pt x="10" y="17"/>
                    <a:pt x="9" y="17"/>
                  </a:cubicBezTo>
                  <a:cubicBezTo>
                    <a:pt x="7" y="17"/>
                    <a:pt x="5" y="17"/>
                    <a:pt x="4" y="18"/>
                  </a:cubicBezTo>
                  <a:cubicBezTo>
                    <a:pt x="3" y="18"/>
                    <a:pt x="2" y="19"/>
                    <a:pt x="1" y="19"/>
                  </a:cubicBezTo>
                  <a:cubicBezTo>
                    <a:pt x="0" y="20"/>
                    <a:pt x="0" y="20"/>
                    <a:pt x="0" y="20"/>
                  </a:cubicBezTo>
                  <a:cubicBezTo>
                    <a:pt x="0" y="20"/>
                    <a:pt x="0" y="20"/>
                    <a:pt x="1" y="20"/>
                  </a:cubicBezTo>
                  <a:cubicBezTo>
                    <a:pt x="2" y="20"/>
                    <a:pt x="3" y="20"/>
                    <a:pt x="4" y="20"/>
                  </a:cubicBezTo>
                  <a:cubicBezTo>
                    <a:pt x="5" y="20"/>
                    <a:pt x="6" y="20"/>
                    <a:pt x="7" y="20"/>
                  </a:cubicBezTo>
                  <a:cubicBezTo>
                    <a:pt x="7" y="20"/>
                    <a:pt x="8" y="20"/>
                    <a:pt x="9" y="20"/>
                  </a:cubicBezTo>
                  <a:cubicBezTo>
                    <a:pt x="10" y="20"/>
                    <a:pt x="11" y="20"/>
                    <a:pt x="11" y="20"/>
                  </a:cubicBezTo>
                  <a:cubicBezTo>
                    <a:pt x="12" y="20"/>
                    <a:pt x="13" y="21"/>
                    <a:pt x="14" y="21"/>
                  </a:cubicBezTo>
                  <a:cubicBezTo>
                    <a:pt x="15" y="21"/>
                    <a:pt x="16" y="21"/>
                    <a:pt x="16" y="21"/>
                  </a:cubicBezTo>
                  <a:cubicBezTo>
                    <a:pt x="17" y="21"/>
                    <a:pt x="17" y="21"/>
                    <a:pt x="17" y="21"/>
                  </a:cubicBezTo>
                  <a:cubicBezTo>
                    <a:pt x="16" y="22"/>
                    <a:pt x="16" y="23"/>
                    <a:pt x="16" y="24"/>
                  </a:cubicBezTo>
                  <a:cubicBezTo>
                    <a:pt x="16" y="31"/>
                    <a:pt x="22" y="37"/>
                    <a:pt x="30" y="37"/>
                  </a:cubicBezTo>
                  <a:cubicBezTo>
                    <a:pt x="35" y="37"/>
                    <a:pt x="35" y="37"/>
                    <a:pt x="35" y="37"/>
                  </a:cubicBezTo>
                  <a:cubicBezTo>
                    <a:pt x="42" y="37"/>
                    <a:pt x="48" y="31"/>
                    <a:pt x="48" y="24"/>
                  </a:cubicBezTo>
                  <a:cubicBezTo>
                    <a:pt x="48" y="17"/>
                    <a:pt x="42" y="11"/>
                    <a:pt x="35" y="11"/>
                  </a:cubicBezTo>
                  <a:close/>
                </a:path>
              </a:pathLst>
            </a:custGeom>
            <a:solidFill>
              <a:srgbClr val="C997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390" name="Picture 4389"/>
            <p:cNvPicPr>
              <a:picLocks noChangeAspect="1" noChangeArrowheads="1"/>
            </p:cNvPicPr>
            <p:nvPr/>
          </p:nvPicPr>
          <p:blipFill>
            <a:blip r:embed="rId49" cstate="print">
              <a:extLst>
                <a:ext uri="{28A0092B-C50C-407E-A947-70E740481C1C}">
                  <a14:useLocalDpi xmlns:a14="http://schemas.microsoft.com/office/drawing/2010/main" val="0"/>
                </a:ext>
              </a:extLst>
            </a:blip>
            <a:srcRect/>
            <a:stretch>
              <a:fillRect/>
            </a:stretch>
          </p:blipFill>
          <p:spPr bwMode="auto">
            <a:xfrm>
              <a:off x="8240714" y="4178300"/>
              <a:ext cx="749300"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91" name="Freeform 4390"/>
            <p:cNvSpPr>
              <a:spLocks noEditPoints="1"/>
            </p:cNvSpPr>
            <p:nvPr/>
          </p:nvSpPr>
          <p:spPr bwMode="auto">
            <a:xfrm>
              <a:off x="8153401" y="4089400"/>
              <a:ext cx="617538" cy="617538"/>
            </a:xfrm>
            <a:custGeom>
              <a:avLst/>
              <a:gdLst>
                <a:gd name="T0" fmla="*/ 8 w 70"/>
                <a:gd name="T1" fmla="*/ 20 h 70"/>
                <a:gd name="T2" fmla="*/ 20 w 70"/>
                <a:gd name="T3" fmla="*/ 62 h 70"/>
                <a:gd name="T4" fmla="*/ 62 w 70"/>
                <a:gd name="T5" fmla="*/ 51 h 70"/>
                <a:gd name="T6" fmla="*/ 50 w 70"/>
                <a:gd name="T7" fmla="*/ 9 h 70"/>
                <a:gd name="T8" fmla="*/ 8 w 70"/>
                <a:gd name="T9" fmla="*/ 20 h 70"/>
                <a:gd name="T10" fmla="*/ 60 w 70"/>
                <a:gd name="T11" fmla="*/ 49 h 70"/>
                <a:gd name="T12" fmla="*/ 21 w 70"/>
                <a:gd name="T13" fmla="*/ 60 h 70"/>
                <a:gd name="T14" fmla="*/ 10 w 70"/>
                <a:gd name="T15" fmla="*/ 21 h 70"/>
                <a:gd name="T16" fmla="*/ 49 w 70"/>
                <a:gd name="T17" fmla="*/ 10 h 70"/>
                <a:gd name="T18" fmla="*/ 60 w 70"/>
                <a:gd name="T19" fmla="*/ 4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8" y="20"/>
                  </a:moveTo>
                  <a:cubicBezTo>
                    <a:pt x="0" y="34"/>
                    <a:pt x="5" y="53"/>
                    <a:pt x="20" y="62"/>
                  </a:cubicBezTo>
                  <a:cubicBezTo>
                    <a:pt x="34" y="70"/>
                    <a:pt x="53" y="65"/>
                    <a:pt x="62" y="51"/>
                  </a:cubicBezTo>
                  <a:cubicBezTo>
                    <a:pt x="70" y="36"/>
                    <a:pt x="65" y="17"/>
                    <a:pt x="50" y="9"/>
                  </a:cubicBezTo>
                  <a:cubicBezTo>
                    <a:pt x="36" y="0"/>
                    <a:pt x="17" y="5"/>
                    <a:pt x="8" y="20"/>
                  </a:cubicBezTo>
                  <a:close/>
                  <a:moveTo>
                    <a:pt x="60" y="49"/>
                  </a:moveTo>
                  <a:cubicBezTo>
                    <a:pt x="52" y="63"/>
                    <a:pt x="34" y="68"/>
                    <a:pt x="21" y="60"/>
                  </a:cubicBezTo>
                  <a:cubicBezTo>
                    <a:pt x="7" y="52"/>
                    <a:pt x="2" y="35"/>
                    <a:pt x="10" y="21"/>
                  </a:cubicBezTo>
                  <a:cubicBezTo>
                    <a:pt x="18" y="7"/>
                    <a:pt x="36" y="2"/>
                    <a:pt x="49" y="10"/>
                  </a:cubicBezTo>
                  <a:cubicBezTo>
                    <a:pt x="63" y="18"/>
                    <a:pt x="68" y="36"/>
                    <a:pt x="60" y="49"/>
                  </a:cubicBez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92" name="Freeform 4391"/>
            <p:cNvSpPr>
              <a:spLocks noEditPoints="1"/>
            </p:cNvSpPr>
            <p:nvPr/>
          </p:nvSpPr>
          <p:spPr bwMode="auto">
            <a:xfrm>
              <a:off x="8153401" y="4098925"/>
              <a:ext cx="617538" cy="608013"/>
            </a:xfrm>
            <a:custGeom>
              <a:avLst/>
              <a:gdLst>
                <a:gd name="T0" fmla="*/ 61 w 70"/>
                <a:gd name="T1" fmla="*/ 49 h 69"/>
                <a:gd name="T2" fmla="*/ 20 w 70"/>
                <a:gd name="T3" fmla="*/ 60 h 69"/>
                <a:gd name="T4" fmla="*/ 9 w 70"/>
                <a:gd name="T5" fmla="*/ 19 h 69"/>
                <a:gd name="T6" fmla="*/ 50 w 70"/>
                <a:gd name="T7" fmla="*/ 8 h 69"/>
                <a:gd name="T8" fmla="*/ 61 w 70"/>
                <a:gd name="T9" fmla="*/ 49 h 69"/>
                <a:gd name="T10" fmla="*/ 10 w 70"/>
                <a:gd name="T11" fmla="*/ 20 h 69"/>
                <a:gd name="T12" fmla="*/ 20 w 70"/>
                <a:gd name="T13" fmla="*/ 59 h 69"/>
                <a:gd name="T14" fmla="*/ 60 w 70"/>
                <a:gd name="T15" fmla="*/ 49 h 69"/>
                <a:gd name="T16" fmla="*/ 50 w 70"/>
                <a:gd name="T17" fmla="*/ 9 h 69"/>
                <a:gd name="T18" fmla="*/ 10 w 70"/>
                <a:gd name="T19"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9">
                  <a:moveTo>
                    <a:pt x="61" y="49"/>
                  </a:moveTo>
                  <a:cubicBezTo>
                    <a:pt x="53" y="64"/>
                    <a:pt x="34" y="69"/>
                    <a:pt x="20" y="60"/>
                  </a:cubicBezTo>
                  <a:cubicBezTo>
                    <a:pt x="5" y="52"/>
                    <a:pt x="0" y="33"/>
                    <a:pt x="9" y="19"/>
                  </a:cubicBezTo>
                  <a:cubicBezTo>
                    <a:pt x="17" y="5"/>
                    <a:pt x="36" y="0"/>
                    <a:pt x="50" y="8"/>
                  </a:cubicBezTo>
                  <a:cubicBezTo>
                    <a:pt x="65" y="16"/>
                    <a:pt x="70" y="35"/>
                    <a:pt x="61" y="49"/>
                  </a:cubicBezTo>
                  <a:close/>
                  <a:moveTo>
                    <a:pt x="10" y="20"/>
                  </a:moveTo>
                  <a:cubicBezTo>
                    <a:pt x="2" y="33"/>
                    <a:pt x="7" y="51"/>
                    <a:pt x="20" y="59"/>
                  </a:cubicBezTo>
                  <a:cubicBezTo>
                    <a:pt x="34" y="67"/>
                    <a:pt x="52" y="63"/>
                    <a:pt x="60" y="49"/>
                  </a:cubicBezTo>
                  <a:cubicBezTo>
                    <a:pt x="68" y="35"/>
                    <a:pt x="63" y="17"/>
                    <a:pt x="50" y="9"/>
                  </a:cubicBezTo>
                  <a:cubicBezTo>
                    <a:pt x="36" y="1"/>
                    <a:pt x="18" y="6"/>
                    <a:pt x="10"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93" name="Freeform 4392"/>
            <p:cNvSpPr>
              <a:spLocks noEditPoints="1"/>
            </p:cNvSpPr>
            <p:nvPr/>
          </p:nvSpPr>
          <p:spPr bwMode="auto">
            <a:xfrm>
              <a:off x="8170864" y="4108450"/>
              <a:ext cx="581025" cy="581025"/>
            </a:xfrm>
            <a:custGeom>
              <a:avLst/>
              <a:gdLst>
                <a:gd name="T0" fmla="*/ 8 w 66"/>
                <a:gd name="T1" fmla="*/ 19 h 66"/>
                <a:gd name="T2" fmla="*/ 19 w 66"/>
                <a:gd name="T3" fmla="*/ 58 h 66"/>
                <a:gd name="T4" fmla="*/ 58 w 66"/>
                <a:gd name="T5" fmla="*/ 47 h 66"/>
                <a:gd name="T6" fmla="*/ 47 w 66"/>
                <a:gd name="T7" fmla="*/ 8 h 66"/>
                <a:gd name="T8" fmla="*/ 8 w 66"/>
                <a:gd name="T9" fmla="*/ 19 h 66"/>
                <a:gd name="T10" fmla="*/ 47 w 66"/>
                <a:gd name="T11" fmla="*/ 41 h 66"/>
                <a:gd name="T12" fmla="*/ 25 w 66"/>
                <a:gd name="T13" fmla="*/ 47 h 66"/>
                <a:gd name="T14" fmla="*/ 19 w 66"/>
                <a:gd name="T15" fmla="*/ 25 h 66"/>
                <a:gd name="T16" fmla="*/ 41 w 66"/>
                <a:gd name="T17" fmla="*/ 19 h 66"/>
                <a:gd name="T18" fmla="*/ 47 w 66"/>
                <a:gd name="T19" fmla="*/ 4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8" y="19"/>
                  </a:moveTo>
                  <a:cubicBezTo>
                    <a:pt x="0" y="33"/>
                    <a:pt x="5" y="50"/>
                    <a:pt x="19" y="58"/>
                  </a:cubicBezTo>
                  <a:cubicBezTo>
                    <a:pt x="32" y="66"/>
                    <a:pt x="50" y="61"/>
                    <a:pt x="58" y="47"/>
                  </a:cubicBezTo>
                  <a:cubicBezTo>
                    <a:pt x="66" y="34"/>
                    <a:pt x="61" y="16"/>
                    <a:pt x="47" y="8"/>
                  </a:cubicBezTo>
                  <a:cubicBezTo>
                    <a:pt x="34" y="0"/>
                    <a:pt x="16" y="5"/>
                    <a:pt x="8" y="19"/>
                  </a:cubicBezTo>
                  <a:close/>
                  <a:moveTo>
                    <a:pt x="47" y="41"/>
                  </a:moveTo>
                  <a:cubicBezTo>
                    <a:pt x="43" y="49"/>
                    <a:pt x="33" y="52"/>
                    <a:pt x="25" y="47"/>
                  </a:cubicBezTo>
                  <a:cubicBezTo>
                    <a:pt x="17" y="43"/>
                    <a:pt x="14" y="33"/>
                    <a:pt x="19" y="25"/>
                  </a:cubicBezTo>
                  <a:cubicBezTo>
                    <a:pt x="23" y="17"/>
                    <a:pt x="33" y="14"/>
                    <a:pt x="41" y="19"/>
                  </a:cubicBezTo>
                  <a:cubicBezTo>
                    <a:pt x="49" y="23"/>
                    <a:pt x="52" y="34"/>
                    <a:pt x="47" y="4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94" name="Freeform 4393"/>
            <p:cNvSpPr/>
            <p:nvPr/>
          </p:nvSpPr>
          <p:spPr bwMode="auto">
            <a:xfrm>
              <a:off x="8408989" y="4284663"/>
              <a:ext cx="246063" cy="342900"/>
            </a:xfrm>
            <a:custGeom>
              <a:avLst/>
              <a:gdLst>
                <a:gd name="T0" fmla="*/ 18 w 28"/>
                <a:gd name="T1" fmla="*/ 1 h 39"/>
                <a:gd name="T2" fmla="*/ 16 w 28"/>
                <a:gd name="T3" fmla="*/ 0 h 39"/>
                <a:gd name="T4" fmla="*/ 20 w 28"/>
                <a:gd name="T5" fmla="*/ 21 h 39"/>
                <a:gd name="T6" fmla="*/ 0 w 28"/>
                <a:gd name="T7" fmla="*/ 28 h 39"/>
                <a:gd name="T8" fmla="*/ 1 w 28"/>
                <a:gd name="T9" fmla="*/ 29 h 39"/>
                <a:gd name="T10" fmla="*/ 8 w 28"/>
                <a:gd name="T11" fmla="*/ 32 h 39"/>
                <a:gd name="T12" fmla="*/ 8 w 28"/>
                <a:gd name="T13" fmla="*/ 38 h 39"/>
                <a:gd name="T14" fmla="*/ 10 w 28"/>
                <a:gd name="T15" fmla="*/ 39 h 39"/>
                <a:gd name="T16" fmla="*/ 10 w 28"/>
                <a:gd name="T17" fmla="*/ 39 h 39"/>
                <a:gd name="T18" fmla="*/ 11 w 28"/>
                <a:gd name="T19" fmla="*/ 39 h 39"/>
                <a:gd name="T20" fmla="*/ 12 w 28"/>
                <a:gd name="T21" fmla="*/ 38 h 39"/>
                <a:gd name="T22" fmla="*/ 12 w 28"/>
                <a:gd name="T23" fmla="*/ 31 h 39"/>
                <a:gd name="T24" fmla="*/ 24 w 28"/>
                <a:gd name="T25" fmla="*/ 23 h 39"/>
                <a:gd name="T26" fmla="*/ 18 w 28"/>
                <a:gd name="T2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9">
                  <a:moveTo>
                    <a:pt x="18" y="1"/>
                  </a:moveTo>
                  <a:cubicBezTo>
                    <a:pt x="17" y="1"/>
                    <a:pt x="17" y="0"/>
                    <a:pt x="16" y="0"/>
                  </a:cubicBezTo>
                  <a:cubicBezTo>
                    <a:pt x="22" y="5"/>
                    <a:pt x="24" y="14"/>
                    <a:pt x="20" y="21"/>
                  </a:cubicBezTo>
                  <a:cubicBezTo>
                    <a:pt x="16" y="29"/>
                    <a:pt x="7" y="31"/>
                    <a:pt x="0" y="28"/>
                  </a:cubicBezTo>
                  <a:cubicBezTo>
                    <a:pt x="0" y="29"/>
                    <a:pt x="1" y="29"/>
                    <a:pt x="1" y="29"/>
                  </a:cubicBezTo>
                  <a:cubicBezTo>
                    <a:pt x="4" y="31"/>
                    <a:pt x="6" y="31"/>
                    <a:pt x="8" y="32"/>
                  </a:cubicBezTo>
                  <a:cubicBezTo>
                    <a:pt x="8" y="38"/>
                    <a:pt x="8" y="38"/>
                    <a:pt x="8" y="38"/>
                  </a:cubicBezTo>
                  <a:cubicBezTo>
                    <a:pt x="8" y="38"/>
                    <a:pt x="9" y="39"/>
                    <a:pt x="10" y="39"/>
                  </a:cubicBezTo>
                  <a:cubicBezTo>
                    <a:pt x="10" y="39"/>
                    <a:pt x="10" y="39"/>
                    <a:pt x="10" y="39"/>
                  </a:cubicBezTo>
                  <a:cubicBezTo>
                    <a:pt x="11" y="39"/>
                    <a:pt x="11" y="39"/>
                    <a:pt x="11" y="39"/>
                  </a:cubicBezTo>
                  <a:cubicBezTo>
                    <a:pt x="12" y="39"/>
                    <a:pt x="12" y="38"/>
                    <a:pt x="12" y="38"/>
                  </a:cubicBezTo>
                  <a:cubicBezTo>
                    <a:pt x="12" y="31"/>
                    <a:pt x="12" y="31"/>
                    <a:pt x="12" y="31"/>
                  </a:cubicBezTo>
                  <a:cubicBezTo>
                    <a:pt x="17" y="31"/>
                    <a:pt x="21" y="28"/>
                    <a:pt x="24" y="23"/>
                  </a:cubicBezTo>
                  <a:cubicBezTo>
                    <a:pt x="28" y="16"/>
                    <a:pt x="26" y="6"/>
                    <a:pt x="18" y="1"/>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95" name="Freeform 4394"/>
            <p:cNvSpPr/>
            <p:nvPr/>
          </p:nvSpPr>
          <p:spPr bwMode="auto">
            <a:xfrm>
              <a:off x="8170864" y="4108450"/>
              <a:ext cx="431800" cy="519113"/>
            </a:xfrm>
            <a:custGeom>
              <a:avLst/>
              <a:gdLst>
                <a:gd name="T0" fmla="*/ 12 w 49"/>
                <a:gd name="T1" fmla="*/ 21 h 59"/>
                <a:gd name="T2" fmla="*/ 49 w 49"/>
                <a:gd name="T3" fmla="*/ 9 h 59"/>
                <a:gd name="T4" fmla="*/ 47 w 49"/>
                <a:gd name="T5" fmla="*/ 8 h 59"/>
                <a:gd name="T6" fmla="*/ 8 w 49"/>
                <a:gd name="T7" fmla="*/ 19 h 59"/>
                <a:gd name="T8" fmla="*/ 19 w 49"/>
                <a:gd name="T9" fmla="*/ 58 h 59"/>
                <a:gd name="T10" fmla="*/ 20 w 49"/>
                <a:gd name="T11" fmla="*/ 59 h 59"/>
                <a:gd name="T12" fmla="*/ 12 w 49"/>
                <a:gd name="T13" fmla="*/ 21 h 59"/>
              </a:gdLst>
              <a:ahLst/>
              <a:cxnLst>
                <a:cxn ang="0">
                  <a:pos x="T0" y="T1"/>
                </a:cxn>
                <a:cxn ang="0">
                  <a:pos x="T2" y="T3"/>
                </a:cxn>
                <a:cxn ang="0">
                  <a:pos x="T4" y="T5"/>
                </a:cxn>
                <a:cxn ang="0">
                  <a:pos x="T6" y="T7"/>
                </a:cxn>
                <a:cxn ang="0">
                  <a:pos x="T8" y="T9"/>
                </a:cxn>
                <a:cxn ang="0">
                  <a:pos x="T10" y="T11"/>
                </a:cxn>
                <a:cxn ang="0">
                  <a:pos x="T12" y="T13"/>
                </a:cxn>
              </a:cxnLst>
              <a:rect l="0" t="0" r="r" b="b"/>
              <a:pathLst>
                <a:path w="49" h="59">
                  <a:moveTo>
                    <a:pt x="12" y="21"/>
                  </a:moveTo>
                  <a:cubicBezTo>
                    <a:pt x="19" y="8"/>
                    <a:pt x="36" y="3"/>
                    <a:pt x="49" y="9"/>
                  </a:cubicBezTo>
                  <a:cubicBezTo>
                    <a:pt x="48" y="9"/>
                    <a:pt x="48" y="9"/>
                    <a:pt x="47" y="8"/>
                  </a:cubicBezTo>
                  <a:cubicBezTo>
                    <a:pt x="34" y="0"/>
                    <a:pt x="16" y="5"/>
                    <a:pt x="8" y="19"/>
                  </a:cubicBezTo>
                  <a:cubicBezTo>
                    <a:pt x="0" y="33"/>
                    <a:pt x="5" y="50"/>
                    <a:pt x="19" y="58"/>
                  </a:cubicBezTo>
                  <a:cubicBezTo>
                    <a:pt x="19" y="58"/>
                    <a:pt x="20" y="59"/>
                    <a:pt x="20" y="59"/>
                  </a:cubicBezTo>
                  <a:cubicBezTo>
                    <a:pt x="8" y="51"/>
                    <a:pt x="4" y="34"/>
                    <a:pt x="12" y="21"/>
                  </a:cubicBezTo>
                  <a:close/>
                </a:path>
              </a:pathLst>
            </a:custGeom>
            <a:solidFill>
              <a:srgbClr val="B4B4B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96" name="Freeform 4395"/>
            <p:cNvSpPr/>
            <p:nvPr/>
          </p:nvSpPr>
          <p:spPr bwMode="auto">
            <a:xfrm>
              <a:off x="8443914" y="4540250"/>
              <a:ext cx="17463" cy="87313"/>
            </a:xfrm>
            <a:custGeom>
              <a:avLst/>
              <a:gdLst>
                <a:gd name="T0" fmla="*/ 1 w 2"/>
                <a:gd name="T1" fmla="*/ 9 h 10"/>
                <a:gd name="T2" fmla="*/ 0 w 2"/>
                <a:gd name="T3" fmla="*/ 8 h 10"/>
                <a:gd name="T4" fmla="*/ 0 w 2"/>
                <a:gd name="T5" fmla="*/ 0 h 10"/>
                <a:gd name="T6" fmla="*/ 2 w 2"/>
                <a:gd name="T7" fmla="*/ 0 h 10"/>
                <a:gd name="T8" fmla="*/ 2 w 2"/>
                <a:gd name="T9" fmla="*/ 0 h 10"/>
                <a:gd name="T10" fmla="*/ 0 w 2"/>
                <a:gd name="T11" fmla="*/ 0 h 10"/>
                <a:gd name="T12" fmla="*/ 0 w 2"/>
                <a:gd name="T13" fmla="*/ 8 h 10"/>
                <a:gd name="T14" fmla="*/ 1 w 2"/>
                <a:gd name="T15" fmla="*/ 10 h 10"/>
                <a:gd name="T16" fmla="*/ 2 w 2"/>
                <a:gd name="T17" fmla="*/ 10 h 10"/>
                <a:gd name="T18" fmla="*/ 2 w 2"/>
                <a:gd name="T19" fmla="*/ 9 h 10"/>
                <a:gd name="T20" fmla="*/ 1 w 2"/>
                <a:gd name="T2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0">
                  <a:moveTo>
                    <a:pt x="1" y="9"/>
                  </a:moveTo>
                  <a:cubicBezTo>
                    <a:pt x="1" y="9"/>
                    <a:pt x="0" y="9"/>
                    <a:pt x="0" y="8"/>
                  </a:cubicBezTo>
                  <a:cubicBezTo>
                    <a:pt x="0" y="0"/>
                    <a:pt x="0" y="0"/>
                    <a:pt x="0" y="0"/>
                  </a:cubicBezTo>
                  <a:cubicBezTo>
                    <a:pt x="2" y="0"/>
                    <a:pt x="2" y="0"/>
                    <a:pt x="2" y="0"/>
                  </a:cubicBezTo>
                  <a:cubicBezTo>
                    <a:pt x="2" y="0"/>
                    <a:pt x="2" y="0"/>
                    <a:pt x="2" y="0"/>
                  </a:cubicBezTo>
                  <a:cubicBezTo>
                    <a:pt x="0" y="0"/>
                    <a:pt x="0" y="0"/>
                    <a:pt x="0" y="0"/>
                  </a:cubicBezTo>
                  <a:cubicBezTo>
                    <a:pt x="0" y="8"/>
                    <a:pt x="0" y="8"/>
                    <a:pt x="0" y="8"/>
                  </a:cubicBezTo>
                  <a:cubicBezTo>
                    <a:pt x="0" y="9"/>
                    <a:pt x="1" y="10"/>
                    <a:pt x="1" y="10"/>
                  </a:cubicBezTo>
                  <a:cubicBezTo>
                    <a:pt x="2" y="10"/>
                    <a:pt x="2" y="10"/>
                    <a:pt x="2" y="10"/>
                  </a:cubicBezTo>
                  <a:cubicBezTo>
                    <a:pt x="2" y="9"/>
                    <a:pt x="2" y="9"/>
                    <a:pt x="2" y="9"/>
                  </a:cubicBezTo>
                  <a:lnTo>
                    <a:pt x="1" y="9"/>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97" name="Freeform 4396"/>
            <p:cNvSpPr/>
            <p:nvPr/>
          </p:nvSpPr>
          <p:spPr bwMode="auto">
            <a:xfrm>
              <a:off x="8461376" y="4540250"/>
              <a:ext cx="17463" cy="87313"/>
            </a:xfrm>
            <a:custGeom>
              <a:avLst/>
              <a:gdLst>
                <a:gd name="T0" fmla="*/ 0 w 2"/>
                <a:gd name="T1" fmla="*/ 0 h 10"/>
                <a:gd name="T2" fmla="*/ 0 w 2"/>
                <a:gd name="T3" fmla="*/ 0 h 10"/>
                <a:gd name="T4" fmla="*/ 2 w 2"/>
                <a:gd name="T5" fmla="*/ 0 h 10"/>
                <a:gd name="T6" fmla="*/ 2 w 2"/>
                <a:gd name="T7" fmla="*/ 8 h 10"/>
                <a:gd name="T8" fmla="*/ 1 w 2"/>
                <a:gd name="T9" fmla="*/ 9 h 10"/>
                <a:gd name="T10" fmla="*/ 0 w 2"/>
                <a:gd name="T11" fmla="*/ 9 h 10"/>
                <a:gd name="T12" fmla="*/ 0 w 2"/>
                <a:gd name="T13" fmla="*/ 10 h 10"/>
                <a:gd name="T14" fmla="*/ 1 w 2"/>
                <a:gd name="T15" fmla="*/ 10 h 10"/>
                <a:gd name="T16" fmla="*/ 2 w 2"/>
                <a:gd name="T17" fmla="*/ 8 h 10"/>
                <a:gd name="T18" fmla="*/ 2 w 2"/>
                <a:gd name="T19" fmla="*/ 0 h 10"/>
                <a:gd name="T20" fmla="*/ 0 w 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0">
                  <a:moveTo>
                    <a:pt x="0" y="0"/>
                  </a:moveTo>
                  <a:cubicBezTo>
                    <a:pt x="0" y="0"/>
                    <a:pt x="0" y="0"/>
                    <a:pt x="0" y="0"/>
                  </a:cubicBezTo>
                  <a:cubicBezTo>
                    <a:pt x="2" y="0"/>
                    <a:pt x="2" y="0"/>
                    <a:pt x="2" y="0"/>
                  </a:cubicBezTo>
                  <a:cubicBezTo>
                    <a:pt x="2" y="8"/>
                    <a:pt x="2" y="8"/>
                    <a:pt x="2" y="8"/>
                  </a:cubicBezTo>
                  <a:cubicBezTo>
                    <a:pt x="2" y="9"/>
                    <a:pt x="1" y="9"/>
                    <a:pt x="1" y="9"/>
                  </a:cubicBezTo>
                  <a:cubicBezTo>
                    <a:pt x="0" y="9"/>
                    <a:pt x="0" y="9"/>
                    <a:pt x="0" y="9"/>
                  </a:cubicBezTo>
                  <a:cubicBezTo>
                    <a:pt x="0" y="10"/>
                    <a:pt x="0" y="10"/>
                    <a:pt x="0" y="10"/>
                  </a:cubicBezTo>
                  <a:cubicBezTo>
                    <a:pt x="1" y="10"/>
                    <a:pt x="1" y="10"/>
                    <a:pt x="1" y="10"/>
                  </a:cubicBezTo>
                  <a:cubicBezTo>
                    <a:pt x="1" y="10"/>
                    <a:pt x="2" y="9"/>
                    <a:pt x="2" y="8"/>
                  </a:cubicBezTo>
                  <a:cubicBezTo>
                    <a:pt x="2" y="0"/>
                    <a:pt x="2" y="0"/>
                    <a:pt x="2" y="0"/>
                  </a:cubicBezTo>
                  <a:lnTo>
                    <a:pt x="0" y="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98" name="Freeform 4397"/>
            <p:cNvSpPr/>
            <p:nvPr/>
          </p:nvSpPr>
          <p:spPr bwMode="auto">
            <a:xfrm>
              <a:off x="8461376" y="4540250"/>
              <a:ext cx="17463" cy="79375"/>
            </a:xfrm>
            <a:custGeom>
              <a:avLst/>
              <a:gdLst>
                <a:gd name="T0" fmla="*/ 1 w 2"/>
                <a:gd name="T1" fmla="*/ 9 h 9"/>
                <a:gd name="T2" fmla="*/ 2 w 2"/>
                <a:gd name="T3" fmla="*/ 8 h 9"/>
                <a:gd name="T4" fmla="*/ 2 w 2"/>
                <a:gd name="T5" fmla="*/ 0 h 9"/>
                <a:gd name="T6" fmla="*/ 0 w 2"/>
                <a:gd name="T7" fmla="*/ 0 h 9"/>
                <a:gd name="T8" fmla="*/ 0 w 2"/>
                <a:gd name="T9" fmla="*/ 9 h 9"/>
                <a:gd name="T10" fmla="*/ 1 w 2"/>
                <a:gd name="T11" fmla="*/ 9 h 9"/>
              </a:gdLst>
              <a:ahLst/>
              <a:cxnLst>
                <a:cxn ang="0">
                  <a:pos x="T0" y="T1"/>
                </a:cxn>
                <a:cxn ang="0">
                  <a:pos x="T2" y="T3"/>
                </a:cxn>
                <a:cxn ang="0">
                  <a:pos x="T4" y="T5"/>
                </a:cxn>
                <a:cxn ang="0">
                  <a:pos x="T6" y="T7"/>
                </a:cxn>
                <a:cxn ang="0">
                  <a:pos x="T8" y="T9"/>
                </a:cxn>
                <a:cxn ang="0">
                  <a:pos x="T10" y="T11"/>
                </a:cxn>
              </a:cxnLst>
              <a:rect l="0" t="0" r="r" b="b"/>
              <a:pathLst>
                <a:path w="2" h="9">
                  <a:moveTo>
                    <a:pt x="1" y="9"/>
                  </a:moveTo>
                  <a:cubicBezTo>
                    <a:pt x="1" y="9"/>
                    <a:pt x="2" y="9"/>
                    <a:pt x="2" y="8"/>
                  </a:cubicBezTo>
                  <a:cubicBezTo>
                    <a:pt x="2" y="0"/>
                    <a:pt x="2" y="0"/>
                    <a:pt x="2" y="0"/>
                  </a:cubicBezTo>
                  <a:cubicBezTo>
                    <a:pt x="0" y="0"/>
                    <a:pt x="0" y="0"/>
                    <a:pt x="0" y="0"/>
                  </a:cubicBezTo>
                  <a:cubicBezTo>
                    <a:pt x="0" y="9"/>
                    <a:pt x="0" y="9"/>
                    <a:pt x="0" y="9"/>
                  </a:cubicBezTo>
                  <a:lnTo>
                    <a:pt x="1" y="9"/>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399" name="Freeform 4398"/>
            <p:cNvSpPr/>
            <p:nvPr/>
          </p:nvSpPr>
          <p:spPr bwMode="auto">
            <a:xfrm>
              <a:off x="8443914" y="4540250"/>
              <a:ext cx="17463" cy="79375"/>
            </a:xfrm>
            <a:custGeom>
              <a:avLst/>
              <a:gdLst>
                <a:gd name="T0" fmla="*/ 0 w 2"/>
                <a:gd name="T1" fmla="*/ 8 h 9"/>
                <a:gd name="T2" fmla="*/ 1 w 2"/>
                <a:gd name="T3" fmla="*/ 9 h 9"/>
                <a:gd name="T4" fmla="*/ 2 w 2"/>
                <a:gd name="T5" fmla="*/ 9 h 9"/>
                <a:gd name="T6" fmla="*/ 2 w 2"/>
                <a:gd name="T7" fmla="*/ 0 h 9"/>
                <a:gd name="T8" fmla="*/ 0 w 2"/>
                <a:gd name="T9" fmla="*/ 0 h 9"/>
                <a:gd name="T10" fmla="*/ 0 w 2"/>
                <a:gd name="T11" fmla="*/ 8 h 9"/>
              </a:gdLst>
              <a:ahLst/>
              <a:cxnLst>
                <a:cxn ang="0">
                  <a:pos x="T0" y="T1"/>
                </a:cxn>
                <a:cxn ang="0">
                  <a:pos x="T2" y="T3"/>
                </a:cxn>
                <a:cxn ang="0">
                  <a:pos x="T4" y="T5"/>
                </a:cxn>
                <a:cxn ang="0">
                  <a:pos x="T6" y="T7"/>
                </a:cxn>
                <a:cxn ang="0">
                  <a:pos x="T8" y="T9"/>
                </a:cxn>
                <a:cxn ang="0">
                  <a:pos x="T10" y="T11"/>
                </a:cxn>
              </a:cxnLst>
              <a:rect l="0" t="0" r="r" b="b"/>
              <a:pathLst>
                <a:path w="2" h="9">
                  <a:moveTo>
                    <a:pt x="0" y="8"/>
                  </a:moveTo>
                  <a:cubicBezTo>
                    <a:pt x="0" y="9"/>
                    <a:pt x="1" y="9"/>
                    <a:pt x="1" y="9"/>
                  </a:cubicBezTo>
                  <a:cubicBezTo>
                    <a:pt x="2" y="9"/>
                    <a:pt x="2" y="9"/>
                    <a:pt x="2" y="9"/>
                  </a:cubicBezTo>
                  <a:cubicBezTo>
                    <a:pt x="2" y="0"/>
                    <a:pt x="2" y="0"/>
                    <a:pt x="2" y="0"/>
                  </a:cubicBezTo>
                  <a:cubicBezTo>
                    <a:pt x="0" y="0"/>
                    <a:pt x="0" y="0"/>
                    <a:pt x="0" y="0"/>
                  </a:cubicBezTo>
                  <a:lnTo>
                    <a:pt x="0" y="8"/>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00" name="Freeform 4399"/>
            <p:cNvSpPr>
              <a:spLocks noEditPoints="1"/>
            </p:cNvSpPr>
            <p:nvPr/>
          </p:nvSpPr>
          <p:spPr bwMode="auto">
            <a:xfrm>
              <a:off x="8320089" y="4257675"/>
              <a:ext cx="282575" cy="290513"/>
            </a:xfrm>
            <a:custGeom>
              <a:avLst/>
              <a:gdLst>
                <a:gd name="T0" fmla="*/ 16 w 32"/>
                <a:gd name="T1" fmla="*/ 0 h 33"/>
                <a:gd name="T2" fmla="*/ 0 w 32"/>
                <a:gd name="T3" fmla="*/ 16 h 33"/>
                <a:gd name="T4" fmla="*/ 16 w 32"/>
                <a:gd name="T5" fmla="*/ 33 h 33"/>
                <a:gd name="T6" fmla="*/ 32 w 32"/>
                <a:gd name="T7" fmla="*/ 16 h 33"/>
                <a:gd name="T8" fmla="*/ 16 w 32"/>
                <a:gd name="T9" fmla="*/ 0 h 33"/>
                <a:gd name="T10" fmla="*/ 16 w 32"/>
                <a:gd name="T11" fmla="*/ 32 h 33"/>
                <a:gd name="T12" fmla="*/ 0 w 32"/>
                <a:gd name="T13" fmla="*/ 16 h 33"/>
                <a:gd name="T14" fmla="*/ 16 w 32"/>
                <a:gd name="T15" fmla="*/ 0 h 33"/>
                <a:gd name="T16" fmla="*/ 32 w 32"/>
                <a:gd name="T17" fmla="*/ 16 h 33"/>
                <a:gd name="T18" fmla="*/ 16 w 32"/>
                <a:gd name="T1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3">
                  <a:moveTo>
                    <a:pt x="16" y="0"/>
                  </a:moveTo>
                  <a:cubicBezTo>
                    <a:pt x="7" y="0"/>
                    <a:pt x="0" y="7"/>
                    <a:pt x="0" y="16"/>
                  </a:cubicBezTo>
                  <a:cubicBezTo>
                    <a:pt x="0" y="25"/>
                    <a:pt x="7" y="33"/>
                    <a:pt x="16" y="33"/>
                  </a:cubicBezTo>
                  <a:cubicBezTo>
                    <a:pt x="25" y="33"/>
                    <a:pt x="32" y="25"/>
                    <a:pt x="32" y="16"/>
                  </a:cubicBezTo>
                  <a:cubicBezTo>
                    <a:pt x="32" y="7"/>
                    <a:pt x="25" y="0"/>
                    <a:pt x="16" y="0"/>
                  </a:cubicBezTo>
                  <a:close/>
                  <a:moveTo>
                    <a:pt x="16" y="32"/>
                  </a:moveTo>
                  <a:cubicBezTo>
                    <a:pt x="7" y="32"/>
                    <a:pt x="0" y="25"/>
                    <a:pt x="0" y="16"/>
                  </a:cubicBezTo>
                  <a:cubicBezTo>
                    <a:pt x="0" y="7"/>
                    <a:pt x="7" y="0"/>
                    <a:pt x="16" y="0"/>
                  </a:cubicBezTo>
                  <a:cubicBezTo>
                    <a:pt x="25" y="0"/>
                    <a:pt x="32" y="7"/>
                    <a:pt x="32" y="16"/>
                  </a:cubicBezTo>
                  <a:cubicBezTo>
                    <a:pt x="32" y="25"/>
                    <a:pt x="25" y="32"/>
                    <a:pt x="16" y="32"/>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01" name="Freeform 4400"/>
            <p:cNvSpPr>
              <a:spLocks noEditPoints="1"/>
            </p:cNvSpPr>
            <p:nvPr/>
          </p:nvSpPr>
          <p:spPr bwMode="auto">
            <a:xfrm>
              <a:off x="8320089" y="4257675"/>
              <a:ext cx="282575" cy="282575"/>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31 h 32"/>
                <a:gd name="T12" fmla="*/ 1 w 32"/>
                <a:gd name="T13" fmla="*/ 16 h 32"/>
                <a:gd name="T14" fmla="*/ 16 w 32"/>
                <a:gd name="T15" fmla="*/ 1 h 32"/>
                <a:gd name="T16" fmla="*/ 31 w 32"/>
                <a:gd name="T17" fmla="*/ 16 h 32"/>
                <a:gd name="T18" fmla="*/ 16 w 32"/>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31"/>
                  </a:moveTo>
                  <a:cubicBezTo>
                    <a:pt x="8" y="31"/>
                    <a:pt x="1" y="25"/>
                    <a:pt x="1" y="16"/>
                  </a:cubicBezTo>
                  <a:cubicBezTo>
                    <a:pt x="1" y="8"/>
                    <a:pt x="8" y="1"/>
                    <a:pt x="16" y="1"/>
                  </a:cubicBezTo>
                  <a:cubicBezTo>
                    <a:pt x="24" y="1"/>
                    <a:pt x="31" y="8"/>
                    <a:pt x="31" y="16"/>
                  </a:cubicBezTo>
                  <a:cubicBezTo>
                    <a:pt x="31" y="25"/>
                    <a:pt x="24" y="31"/>
                    <a:pt x="16" y="3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02" name="Freeform 4401"/>
            <p:cNvSpPr>
              <a:spLocks noEditPoints="1"/>
            </p:cNvSpPr>
            <p:nvPr/>
          </p:nvSpPr>
          <p:spPr bwMode="auto">
            <a:xfrm>
              <a:off x="8329614" y="4267200"/>
              <a:ext cx="265113" cy="263525"/>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30 h 30"/>
                <a:gd name="T12" fmla="*/ 0 w 30"/>
                <a:gd name="T13" fmla="*/ 15 h 30"/>
                <a:gd name="T14" fmla="*/ 15 w 30"/>
                <a:gd name="T15" fmla="*/ 0 h 30"/>
                <a:gd name="T16" fmla="*/ 30 w 30"/>
                <a:gd name="T17" fmla="*/ 15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7" y="0"/>
                    <a:pt x="0" y="7"/>
                    <a:pt x="0" y="15"/>
                  </a:cubicBezTo>
                  <a:cubicBezTo>
                    <a:pt x="0" y="24"/>
                    <a:pt x="7" y="30"/>
                    <a:pt x="15" y="30"/>
                  </a:cubicBezTo>
                  <a:cubicBezTo>
                    <a:pt x="23" y="30"/>
                    <a:pt x="30" y="24"/>
                    <a:pt x="30" y="15"/>
                  </a:cubicBezTo>
                  <a:cubicBezTo>
                    <a:pt x="30" y="7"/>
                    <a:pt x="23" y="0"/>
                    <a:pt x="15" y="0"/>
                  </a:cubicBezTo>
                  <a:close/>
                  <a:moveTo>
                    <a:pt x="15" y="30"/>
                  </a:moveTo>
                  <a:cubicBezTo>
                    <a:pt x="7" y="30"/>
                    <a:pt x="0" y="23"/>
                    <a:pt x="0" y="15"/>
                  </a:cubicBezTo>
                  <a:cubicBezTo>
                    <a:pt x="0" y="7"/>
                    <a:pt x="7" y="0"/>
                    <a:pt x="15" y="0"/>
                  </a:cubicBezTo>
                  <a:cubicBezTo>
                    <a:pt x="23" y="0"/>
                    <a:pt x="30" y="7"/>
                    <a:pt x="30" y="15"/>
                  </a:cubicBezTo>
                  <a:cubicBezTo>
                    <a:pt x="30" y="23"/>
                    <a:pt x="23" y="30"/>
                    <a:pt x="15" y="3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03" name="Freeform 4402"/>
            <p:cNvSpPr>
              <a:spLocks noEditPoints="1"/>
            </p:cNvSpPr>
            <p:nvPr/>
          </p:nvSpPr>
          <p:spPr bwMode="auto">
            <a:xfrm>
              <a:off x="8329614" y="4267200"/>
              <a:ext cx="265113" cy="263525"/>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27 h 30"/>
                <a:gd name="T12" fmla="*/ 4 w 30"/>
                <a:gd name="T13" fmla="*/ 15 h 30"/>
                <a:gd name="T14" fmla="*/ 15 w 30"/>
                <a:gd name="T15" fmla="*/ 4 h 30"/>
                <a:gd name="T16" fmla="*/ 26 w 30"/>
                <a:gd name="T17" fmla="*/ 15 h 30"/>
                <a:gd name="T18" fmla="*/ 15 w 30"/>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7" y="0"/>
                    <a:pt x="0" y="7"/>
                    <a:pt x="0" y="15"/>
                  </a:cubicBezTo>
                  <a:cubicBezTo>
                    <a:pt x="0" y="23"/>
                    <a:pt x="7" y="30"/>
                    <a:pt x="15" y="30"/>
                  </a:cubicBezTo>
                  <a:cubicBezTo>
                    <a:pt x="23" y="30"/>
                    <a:pt x="30" y="23"/>
                    <a:pt x="30" y="15"/>
                  </a:cubicBezTo>
                  <a:cubicBezTo>
                    <a:pt x="30" y="7"/>
                    <a:pt x="23" y="0"/>
                    <a:pt x="15" y="0"/>
                  </a:cubicBezTo>
                  <a:close/>
                  <a:moveTo>
                    <a:pt x="15" y="27"/>
                  </a:moveTo>
                  <a:cubicBezTo>
                    <a:pt x="9" y="27"/>
                    <a:pt x="4" y="21"/>
                    <a:pt x="4" y="15"/>
                  </a:cubicBezTo>
                  <a:cubicBezTo>
                    <a:pt x="4" y="9"/>
                    <a:pt x="9" y="4"/>
                    <a:pt x="15" y="4"/>
                  </a:cubicBezTo>
                  <a:cubicBezTo>
                    <a:pt x="21" y="4"/>
                    <a:pt x="26" y="9"/>
                    <a:pt x="26" y="15"/>
                  </a:cubicBezTo>
                  <a:cubicBezTo>
                    <a:pt x="26" y="21"/>
                    <a:pt x="21" y="27"/>
                    <a:pt x="15" y="27"/>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04" name="Freeform 4403"/>
            <p:cNvSpPr/>
            <p:nvPr/>
          </p:nvSpPr>
          <p:spPr bwMode="auto">
            <a:xfrm>
              <a:off x="8329614" y="4267200"/>
              <a:ext cx="265113" cy="149225"/>
            </a:xfrm>
            <a:custGeom>
              <a:avLst/>
              <a:gdLst>
                <a:gd name="T0" fmla="*/ 14 w 30"/>
                <a:gd name="T1" fmla="*/ 4 h 17"/>
                <a:gd name="T2" fmla="*/ 15 w 30"/>
                <a:gd name="T3" fmla="*/ 4 h 17"/>
                <a:gd name="T4" fmla="*/ 16 w 30"/>
                <a:gd name="T5" fmla="*/ 4 h 17"/>
                <a:gd name="T6" fmla="*/ 30 w 30"/>
                <a:gd name="T7" fmla="*/ 17 h 17"/>
                <a:gd name="T8" fmla="*/ 30 w 30"/>
                <a:gd name="T9" fmla="*/ 15 h 17"/>
                <a:gd name="T10" fmla="*/ 15 w 30"/>
                <a:gd name="T11" fmla="*/ 0 h 17"/>
                <a:gd name="T12" fmla="*/ 0 w 30"/>
                <a:gd name="T13" fmla="*/ 15 h 17"/>
                <a:gd name="T14" fmla="*/ 0 w 30"/>
                <a:gd name="T15" fmla="*/ 17 h 17"/>
                <a:gd name="T16" fmla="*/ 14 w 30"/>
                <a:gd name="T1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7">
                  <a:moveTo>
                    <a:pt x="14" y="4"/>
                  </a:moveTo>
                  <a:cubicBezTo>
                    <a:pt x="15" y="4"/>
                    <a:pt x="15" y="4"/>
                    <a:pt x="15" y="4"/>
                  </a:cubicBezTo>
                  <a:cubicBezTo>
                    <a:pt x="15" y="4"/>
                    <a:pt x="15" y="4"/>
                    <a:pt x="16" y="4"/>
                  </a:cubicBezTo>
                  <a:cubicBezTo>
                    <a:pt x="23" y="4"/>
                    <a:pt x="29" y="10"/>
                    <a:pt x="30" y="17"/>
                  </a:cubicBezTo>
                  <a:cubicBezTo>
                    <a:pt x="30" y="16"/>
                    <a:pt x="30" y="16"/>
                    <a:pt x="30" y="15"/>
                  </a:cubicBezTo>
                  <a:cubicBezTo>
                    <a:pt x="30" y="7"/>
                    <a:pt x="23" y="0"/>
                    <a:pt x="15" y="0"/>
                  </a:cubicBezTo>
                  <a:cubicBezTo>
                    <a:pt x="7" y="0"/>
                    <a:pt x="0" y="7"/>
                    <a:pt x="0" y="15"/>
                  </a:cubicBezTo>
                  <a:cubicBezTo>
                    <a:pt x="0" y="16"/>
                    <a:pt x="0" y="16"/>
                    <a:pt x="0" y="17"/>
                  </a:cubicBezTo>
                  <a:cubicBezTo>
                    <a:pt x="1" y="10"/>
                    <a:pt x="7" y="4"/>
                    <a:pt x="14" y="4"/>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05" name="Oval 4404"/>
            <p:cNvSpPr>
              <a:spLocks noChangeArrowheads="1"/>
            </p:cNvSpPr>
            <p:nvPr/>
          </p:nvSpPr>
          <p:spPr bwMode="auto">
            <a:xfrm>
              <a:off x="8364539" y="4302125"/>
              <a:ext cx="193675" cy="201613"/>
            </a:xfrm>
            <a:prstGeom prst="ellipse">
              <a:avLst/>
            </a:prstGeom>
            <a:solidFill>
              <a:srgbClr val="2D1B1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06" name="Freeform 4405"/>
            <p:cNvSpPr>
              <a:spLocks noEditPoints="1"/>
            </p:cNvSpPr>
            <p:nvPr/>
          </p:nvSpPr>
          <p:spPr bwMode="auto">
            <a:xfrm>
              <a:off x="8364539" y="4302125"/>
              <a:ext cx="193675" cy="184150"/>
            </a:xfrm>
            <a:custGeom>
              <a:avLst/>
              <a:gdLst>
                <a:gd name="T0" fmla="*/ 4 w 22"/>
                <a:gd name="T1" fmla="*/ 10 h 21"/>
                <a:gd name="T2" fmla="*/ 8 w 22"/>
                <a:gd name="T3" fmla="*/ 8 h 21"/>
                <a:gd name="T4" fmla="*/ 0 w 22"/>
                <a:gd name="T5" fmla="*/ 11 h 21"/>
                <a:gd name="T6" fmla="*/ 4 w 22"/>
                <a:gd name="T7" fmla="*/ 15 h 21"/>
                <a:gd name="T8" fmla="*/ 4 w 22"/>
                <a:gd name="T9" fmla="*/ 12 h 21"/>
                <a:gd name="T10" fmla="*/ 9 w 22"/>
                <a:gd name="T11" fmla="*/ 7 h 21"/>
                <a:gd name="T12" fmla="*/ 10 w 22"/>
                <a:gd name="T13" fmla="*/ 3 h 21"/>
                <a:gd name="T14" fmla="*/ 11 w 22"/>
                <a:gd name="T15" fmla="*/ 6 h 21"/>
                <a:gd name="T16" fmla="*/ 11 w 22"/>
                <a:gd name="T17" fmla="*/ 5 h 21"/>
                <a:gd name="T18" fmla="*/ 12 w 22"/>
                <a:gd name="T19" fmla="*/ 3 h 21"/>
                <a:gd name="T20" fmla="*/ 15 w 22"/>
                <a:gd name="T21" fmla="*/ 7 h 21"/>
                <a:gd name="T22" fmla="*/ 15 w 22"/>
                <a:gd name="T23" fmla="*/ 7 h 21"/>
                <a:gd name="T24" fmla="*/ 16 w 22"/>
                <a:gd name="T25" fmla="*/ 6 h 21"/>
                <a:gd name="T26" fmla="*/ 16 w 22"/>
                <a:gd name="T27" fmla="*/ 4 h 21"/>
                <a:gd name="T28" fmla="*/ 22 w 22"/>
                <a:gd name="T29" fmla="*/ 10 h 21"/>
                <a:gd name="T30" fmla="*/ 21 w 22"/>
                <a:gd name="T31" fmla="*/ 7 h 21"/>
                <a:gd name="T32" fmla="*/ 20 w 22"/>
                <a:gd name="T33" fmla="*/ 8 h 21"/>
                <a:gd name="T34" fmla="*/ 19 w 22"/>
                <a:gd name="T35" fmla="*/ 8 h 21"/>
                <a:gd name="T36" fmla="*/ 19 w 22"/>
                <a:gd name="T37" fmla="*/ 5 h 21"/>
                <a:gd name="T38" fmla="*/ 18 w 22"/>
                <a:gd name="T39" fmla="*/ 3 h 21"/>
                <a:gd name="T40" fmla="*/ 19 w 22"/>
                <a:gd name="T41" fmla="*/ 9 h 21"/>
                <a:gd name="T42" fmla="*/ 17 w 22"/>
                <a:gd name="T43" fmla="*/ 8 h 21"/>
                <a:gd name="T44" fmla="*/ 17 w 22"/>
                <a:gd name="T45" fmla="*/ 3 h 21"/>
                <a:gd name="T46" fmla="*/ 17 w 22"/>
                <a:gd name="T47" fmla="*/ 6 h 21"/>
                <a:gd name="T48" fmla="*/ 16 w 22"/>
                <a:gd name="T49" fmla="*/ 8 h 21"/>
                <a:gd name="T50" fmla="*/ 16 w 22"/>
                <a:gd name="T51" fmla="*/ 3 h 21"/>
                <a:gd name="T52" fmla="*/ 14 w 22"/>
                <a:gd name="T53" fmla="*/ 1 h 21"/>
                <a:gd name="T54" fmla="*/ 13 w 22"/>
                <a:gd name="T55" fmla="*/ 5 h 21"/>
                <a:gd name="T56" fmla="*/ 14 w 22"/>
                <a:gd name="T57" fmla="*/ 6 h 21"/>
                <a:gd name="T58" fmla="*/ 12 w 22"/>
                <a:gd name="T59" fmla="*/ 5 h 21"/>
                <a:gd name="T60" fmla="*/ 12 w 22"/>
                <a:gd name="T61" fmla="*/ 2 h 21"/>
                <a:gd name="T62" fmla="*/ 11 w 22"/>
                <a:gd name="T63" fmla="*/ 3 h 21"/>
                <a:gd name="T64" fmla="*/ 9 w 22"/>
                <a:gd name="T65" fmla="*/ 5 h 21"/>
                <a:gd name="T66" fmla="*/ 9 w 22"/>
                <a:gd name="T67" fmla="*/ 1 h 21"/>
                <a:gd name="T68" fmla="*/ 9 w 22"/>
                <a:gd name="T69" fmla="*/ 3 h 21"/>
                <a:gd name="T70" fmla="*/ 8 w 22"/>
                <a:gd name="T71" fmla="*/ 4 h 21"/>
                <a:gd name="T72" fmla="*/ 8 w 22"/>
                <a:gd name="T73" fmla="*/ 5 h 21"/>
                <a:gd name="T74" fmla="*/ 7 w 22"/>
                <a:gd name="T75" fmla="*/ 2 h 21"/>
                <a:gd name="T76" fmla="*/ 7 w 22"/>
                <a:gd name="T77" fmla="*/ 5 h 21"/>
                <a:gd name="T78" fmla="*/ 7 w 22"/>
                <a:gd name="T79" fmla="*/ 6 h 21"/>
                <a:gd name="T80" fmla="*/ 7 w 22"/>
                <a:gd name="T81" fmla="*/ 7 h 21"/>
                <a:gd name="T82" fmla="*/ 6 w 22"/>
                <a:gd name="T83" fmla="*/ 4 h 21"/>
                <a:gd name="T84" fmla="*/ 4 w 22"/>
                <a:gd name="T85" fmla="*/ 4 h 21"/>
                <a:gd name="T86" fmla="*/ 5 w 22"/>
                <a:gd name="T87" fmla="*/ 6 h 21"/>
                <a:gd name="T88" fmla="*/ 4 w 22"/>
                <a:gd name="T89" fmla="*/ 3 h 21"/>
                <a:gd name="T90" fmla="*/ 3 w 22"/>
                <a:gd name="T91" fmla="*/ 8 h 21"/>
                <a:gd name="T92" fmla="*/ 4 w 22"/>
                <a:gd name="T93" fmla="*/ 9 h 21"/>
                <a:gd name="T94" fmla="*/ 3 w 22"/>
                <a:gd name="T95" fmla="*/ 11 h 21"/>
                <a:gd name="T96" fmla="*/ 3 w 22"/>
                <a:gd name="T97" fmla="*/ 13 h 21"/>
                <a:gd name="T98" fmla="*/ 1 w 22"/>
                <a:gd name="T99" fmla="*/ 7 h 21"/>
                <a:gd name="T100" fmla="*/ 0 w 22"/>
                <a:gd name="T101" fmla="*/ 13 h 21"/>
                <a:gd name="T102" fmla="*/ 1 w 22"/>
                <a:gd name="T103" fmla="*/ 11 h 21"/>
                <a:gd name="T104" fmla="*/ 0 w 22"/>
                <a:gd name="T105" fmla="*/ 14 h 21"/>
                <a:gd name="T106" fmla="*/ 2 w 22"/>
                <a:gd name="T107" fmla="*/ 15 h 21"/>
                <a:gd name="T108" fmla="*/ 3 w 22"/>
                <a:gd name="T109" fmla="*/ 17 h 21"/>
                <a:gd name="T110" fmla="*/ 3 w 22"/>
                <a:gd name="T111" fmla="*/ 16 h 21"/>
                <a:gd name="T112" fmla="*/ 5 w 22"/>
                <a:gd name="T11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 h="21">
                  <a:moveTo>
                    <a:pt x="6" y="17"/>
                  </a:moveTo>
                  <a:cubicBezTo>
                    <a:pt x="5" y="16"/>
                    <a:pt x="5" y="15"/>
                    <a:pt x="5" y="14"/>
                  </a:cubicBezTo>
                  <a:cubicBezTo>
                    <a:pt x="5" y="15"/>
                    <a:pt x="5" y="15"/>
                    <a:pt x="5" y="15"/>
                  </a:cubicBezTo>
                  <a:cubicBezTo>
                    <a:pt x="5" y="14"/>
                    <a:pt x="5" y="14"/>
                    <a:pt x="5" y="14"/>
                  </a:cubicBezTo>
                  <a:cubicBezTo>
                    <a:pt x="5" y="14"/>
                    <a:pt x="5" y="14"/>
                    <a:pt x="5" y="14"/>
                  </a:cubicBezTo>
                  <a:cubicBezTo>
                    <a:pt x="5" y="14"/>
                    <a:pt x="5" y="14"/>
                    <a:pt x="5" y="14"/>
                  </a:cubicBezTo>
                  <a:cubicBezTo>
                    <a:pt x="5" y="13"/>
                    <a:pt x="5" y="13"/>
                    <a:pt x="5" y="12"/>
                  </a:cubicBezTo>
                  <a:cubicBezTo>
                    <a:pt x="4" y="11"/>
                    <a:pt x="4" y="10"/>
                    <a:pt x="4" y="10"/>
                  </a:cubicBezTo>
                  <a:cubicBezTo>
                    <a:pt x="4" y="9"/>
                    <a:pt x="4" y="9"/>
                    <a:pt x="4" y="9"/>
                  </a:cubicBezTo>
                  <a:cubicBezTo>
                    <a:pt x="4" y="9"/>
                    <a:pt x="4" y="9"/>
                    <a:pt x="5" y="9"/>
                  </a:cubicBezTo>
                  <a:cubicBezTo>
                    <a:pt x="5" y="9"/>
                    <a:pt x="5" y="9"/>
                    <a:pt x="5" y="9"/>
                  </a:cubicBezTo>
                  <a:cubicBezTo>
                    <a:pt x="5" y="9"/>
                    <a:pt x="6" y="9"/>
                    <a:pt x="7" y="8"/>
                  </a:cubicBezTo>
                  <a:cubicBezTo>
                    <a:pt x="7" y="8"/>
                    <a:pt x="7" y="8"/>
                    <a:pt x="7" y="8"/>
                  </a:cubicBezTo>
                  <a:cubicBezTo>
                    <a:pt x="7" y="8"/>
                    <a:pt x="7" y="8"/>
                    <a:pt x="7" y="8"/>
                  </a:cubicBezTo>
                  <a:cubicBezTo>
                    <a:pt x="7" y="8"/>
                    <a:pt x="7" y="8"/>
                    <a:pt x="7" y="8"/>
                  </a:cubicBezTo>
                  <a:cubicBezTo>
                    <a:pt x="7" y="8"/>
                    <a:pt x="8" y="8"/>
                    <a:pt x="8" y="8"/>
                  </a:cubicBezTo>
                  <a:cubicBezTo>
                    <a:pt x="9" y="9"/>
                    <a:pt x="10" y="9"/>
                    <a:pt x="11" y="8"/>
                  </a:cubicBezTo>
                  <a:cubicBezTo>
                    <a:pt x="12" y="7"/>
                    <a:pt x="13" y="7"/>
                    <a:pt x="15" y="8"/>
                  </a:cubicBezTo>
                  <a:cubicBezTo>
                    <a:pt x="17" y="9"/>
                    <a:pt x="16" y="11"/>
                    <a:pt x="17" y="11"/>
                  </a:cubicBezTo>
                  <a:cubicBezTo>
                    <a:pt x="19" y="11"/>
                    <a:pt x="19" y="9"/>
                    <a:pt x="20" y="9"/>
                  </a:cubicBezTo>
                  <a:cubicBezTo>
                    <a:pt x="21" y="9"/>
                    <a:pt x="21" y="10"/>
                    <a:pt x="22" y="10"/>
                  </a:cubicBezTo>
                  <a:cubicBezTo>
                    <a:pt x="22" y="10"/>
                    <a:pt x="22" y="10"/>
                    <a:pt x="22" y="10"/>
                  </a:cubicBezTo>
                  <a:cubicBezTo>
                    <a:pt x="22" y="4"/>
                    <a:pt x="17" y="0"/>
                    <a:pt x="11" y="0"/>
                  </a:cubicBezTo>
                  <a:cubicBezTo>
                    <a:pt x="5" y="0"/>
                    <a:pt x="0" y="5"/>
                    <a:pt x="0" y="11"/>
                  </a:cubicBezTo>
                  <a:cubicBezTo>
                    <a:pt x="0" y="15"/>
                    <a:pt x="2" y="19"/>
                    <a:pt x="5" y="21"/>
                  </a:cubicBezTo>
                  <a:cubicBezTo>
                    <a:pt x="7" y="21"/>
                    <a:pt x="9" y="20"/>
                    <a:pt x="6" y="17"/>
                  </a:cubicBezTo>
                  <a:close/>
                  <a:moveTo>
                    <a:pt x="4" y="14"/>
                  </a:moveTo>
                  <a:cubicBezTo>
                    <a:pt x="4" y="14"/>
                    <a:pt x="4" y="14"/>
                    <a:pt x="4" y="14"/>
                  </a:cubicBezTo>
                  <a:cubicBezTo>
                    <a:pt x="3" y="14"/>
                    <a:pt x="3" y="14"/>
                    <a:pt x="3" y="14"/>
                  </a:cubicBezTo>
                  <a:cubicBezTo>
                    <a:pt x="3" y="13"/>
                    <a:pt x="3" y="13"/>
                    <a:pt x="4" y="13"/>
                  </a:cubicBezTo>
                  <a:cubicBezTo>
                    <a:pt x="4" y="13"/>
                    <a:pt x="4" y="13"/>
                    <a:pt x="4" y="14"/>
                  </a:cubicBezTo>
                  <a:close/>
                  <a:moveTo>
                    <a:pt x="4" y="15"/>
                  </a:moveTo>
                  <a:cubicBezTo>
                    <a:pt x="4" y="15"/>
                    <a:pt x="4" y="15"/>
                    <a:pt x="4" y="15"/>
                  </a:cubicBezTo>
                  <a:cubicBezTo>
                    <a:pt x="4" y="15"/>
                    <a:pt x="3" y="15"/>
                    <a:pt x="3" y="15"/>
                  </a:cubicBezTo>
                  <a:cubicBezTo>
                    <a:pt x="3" y="15"/>
                    <a:pt x="4" y="14"/>
                    <a:pt x="4" y="14"/>
                  </a:cubicBezTo>
                  <a:cubicBezTo>
                    <a:pt x="4" y="14"/>
                    <a:pt x="4" y="15"/>
                    <a:pt x="4" y="15"/>
                  </a:cubicBezTo>
                  <a:close/>
                  <a:moveTo>
                    <a:pt x="3" y="11"/>
                  </a:moveTo>
                  <a:cubicBezTo>
                    <a:pt x="4" y="11"/>
                    <a:pt x="4" y="11"/>
                    <a:pt x="4" y="11"/>
                  </a:cubicBezTo>
                  <a:cubicBezTo>
                    <a:pt x="4" y="11"/>
                    <a:pt x="4" y="11"/>
                    <a:pt x="4" y="11"/>
                  </a:cubicBezTo>
                  <a:cubicBezTo>
                    <a:pt x="4" y="12"/>
                    <a:pt x="4" y="12"/>
                    <a:pt x="4" y="12"/>
                  </a:cubicBezTo>
                  <a:lnTo>
                    <a:pt x="3" y="11"/>
                  </a:lnTo>
                  <a:close/>
                  <a:moveTo>
                    <a:pt x="6" y="8"/>
                  </a:moveTo>
                  <a:cubicBezTo>
                    <a:pt x="6" y="8"/>
                    <a:pt x="6" y="8"/>
                    <a:pt x="6" y="8"/>
                  </a:cubicBezTo>
                  <a:cubicBezTo>
                    <a:pt x="6" y="7"/>
                    <a:pt x="6" y="7"/>
                    <a:pt x="6" y="7"/>
                  </a:cubicBezTo>
                  <a:cubicBezTo>
                    <a:pt x="6" y="8"/>
                    <a:pt x="6" y="8"/>
                    <a:pt x="6" y="8"/>
                  </a:cubicBezTo>
                  <a:close/>
                  <a:moveTo>
                    <a:pt x="9" y="8"/>
                  </a:moveTo>
                  <a:cubicBezTo>
                    <a:pt x="9" y="8"/>
                    <a:pt x="8" y="8"/>
                    <a:pt x="8" y="7"/>
                  </a:cubicBezTo>
                  <a:cubicBezTo>
                    <a:pt x="8" y="7"/>
                    <a:pt x="9" y="7"/>
                    <a:pt x="9" y="7"/>
                  </a:cubicBezTo>
                  <a:cubicBezTo>
                    <a:pt x="10" y="7"/>
                    <a:pt x="10" y="7"/>
                    <a:pt x="10" y="7"/>
                  </a:cubicBezTo>
                  <a:cubicBezTo>
                    <a:pt x="10" y="8"/>
                    <a:pt x="10" y="8"/>
                    <a:pt x="9" y="8"/>
                  </a:cubicBezTo>
                  <a:close/>
                  <a:moveTo>
                    <a:pt x="9" y="6"/>
                  </a:moveTo>
                  <a:cubicBezTo>
                    <a:pt x="9" y="6"/>
                    <a:pt x="9" y="6"/>
                    <a:pt x="9" y="6"/>
                  </a:cubicBezTo>
                  <a:cubicBezTo>
                    <a:pt x="10" y="6"/>
                    <a:pt x="10" y="6"/>
                    <a:pt x="10" y="6"/>
                  </a:cubicBezTo>
                  <a:cubicBezTo>
                    <a:pt x="10" y="6"/>
                    <a:pt x="10" y="6"/>
                    <a:pt x="9" y="6"/>
                  </a:cubicBezTo>
                  <a:cubicBezTo>
                    <a:pt x="9" y="6"/>
                    <a:pt x="9" y="6"/>
                    <a:pt x="9" y="6"/>
                  </a:cubicBezTo>
                  <a:close/>
                  <a:moveTo>
                    <a:pt x="10" y="3"/>
                  </a:moveTo>
                  <a:cubicBezTo>
                    <a:pt x="10" y="2"/>
                    <a:pt x="10" y="2"/>
                    <a:pt x="10" y="2"/>
                  </a:cubicBezTo>
                  <a:cubicBezTo>
                    <a:pt x="11" y="2"/>
                    <a:pt x="11" y="2"/>
                    <a:pt x="11" y="3"/>
                  </a:cubicBezTo>
                  <a:cubicBezTo>
                    <a:pt x="11" y="3"/>
                    <a:pt x="11" y="3"/>
                    <a:pt x="10" y="3"/>
                  </a:cubicBezTo>
                  <a:cubicBezTo>
                    <a:pt x="10" y="3"/>
                    <a:pt x="10" y="3"/>
                    <a:pt x="10" y="3"/>
                  </a:cubicBezTo>
                  <a:close/>
                  <a:moveTo>
                    <a:pt x="11" y="6"/>
                  </a:moveTo>
                  <a:cubicBezTo>
                    <a:pt x="10" y="6"/>
                    <a:pt x="10" y="6"/>
                    <a:pt x="10" y="6"/>
                  </a:cubicBezTo>
                  <a:cubicBezTo>
                    <a:pt x="11" y="6"/>
                    <a:pt x="11" y="6"/>
                    <a:pt x="11" y="6"/>
                  </a:cubicBezTo>
                  <a:cubicBezTo>
                    <a:pt x="11" y="6"/>
                    <a:pt x="11" y="6"/>
                    <a:pt x="11" y="6"/>
                  </a:cubicBezTo>
                  <a:close/>
                  <a:moveTo>
                    <a:pt x="11" y="6"/>
                  </a:moveTo>
                  <a:cubicBezTo>
                    <a:pt x="11" y="6"/>
                    <a:pt x="11" y="6"/>
                    <a:pt x="11" y="6"/>
                  </a:cubicBezTo>
                  <a:cubicBezTo>
                    <a:pt x="11" y="6"/>
                    <a:pt x="11" y="6"/>
                    <a:pt x="11" y="6"/>
                  </a:cubicBezTo>
                  <a:cubicBezTo>
                    <a:pt x="11" y="6"/>
                    <a:pt x="11" y="6"/>
                    <a:pt x="11" y="6"/>
                  </a:cubicBezTo>
                  <a:close/>
                  <a:moveTo>
                    <a:pt x="11" y="5"/>
                  </a:moveTo>
                  <a:cubicBezTo>
                    <a:pt x="11" y="5"/>
                    <a:pt x="11" y="5"/>
                    <a:pt x="11" y="5"/>
                  </a:cubicBezTo>
                  <a:cubicBezTo>
                    <a:pt x="11" y="4"/>
                    <a:pt x="11" y="4"/>
                    <a:pt x="11" y="4"/>
                  </a:cubicBezTo>
                  <a:cubicBezTo>
                    <a:pt x="11" y="4"/>
                    <a:pt x="11" y="4"/>
                    <a:pt x="11" y="5"/>
                  </a:cubicBezTo>
                  <a:cubicBezTo>
                    <a:pt x="11" y="5"/>
                    <a:pt x="11" y="5"/>
                    <a:pt x="11" y="5"/>
                  </a:cubicBezTo>
                  <a:close/>
                  <a:moveTo>
                    <a:pt x="12" y="6"/>
                  </a:moveTo>
                  <a:cubicBezTo>
                    <a:pt x="12" y="6"/>
                    <a:pt x="11" y="6"/>
                    <a:pt x="11" y="6"/>
                  </a:cubicBezTo>
                  <a:cubicBezTo>
                    <a:pt x="11" y="5"/>
                    <a:pt x="12" y="5"/>
                    <a:pt x="12" y="5"/>
                  </a:cubicBezTo>
                  <a:cubicBezTo>
                    <a:pt x="12" y="5"/>
                    <a:pt x="12" y="5"/>
                    <a:pt x="12" y="6"/>
                  </a:cubicBezTo>
                  <a:cubicBezTo>
                    <a:pt x="12" y="6"/>
                    <a:pt x="12" y="6"/>
                    <a:pt x="12" y="6"/>
                  </a:cubicBezTo>
                  <a:close/>
                  <a:moveTo>
                    <a:pt x="12" y="3"/>
                  </a:moveTo>
                  <a:cubicBezTo>
                    <a:pt x="12" y="3"/>
                    <a:pt x="12" y="3"/>
                    <a:pt x="12" y="3"/>
                  </a:cubicBezTo>
                  <a:cubicBezTo>
                    <a:pt x="12" y="3"/>
                    <a:pt x="12" y="3"/>
                    <a:pt x="12" y="3"/>
                  </a:cubicBezTo>
                  <a:cubicBezTo>
                    <a:pt x="12" y="3"/>
                    <a:pt x="12" y="3"/>
                    <a:pt x="12" y="3"/>
                  </a:cubicBezTo>
                  <a:close/>
                  <a:moveTo>
                    <a:pt x="13" y="7"/>
                  </a:moveTo>
                  <a:cubicBezTo>
                    <a:pt x="13" y="7"/>
                    <a:pt x="13" y="7"/>
                    <a:pt x="13" y="7"/>
                  </a:cubicBezTo>
                  <a:cubicBezTo>
                    <a:pt x="13" y="6"/>
                    <a:pt x="13" y="6"/>
                    <a:pt x="13" y="6"/>
                  </a:cubicBezTo>
                  <a:cubicBezTo>
                    <a:pt x="14" y="6"/>
                    <a:pt x="14" y="6"/>
                    <a:pt x="14" y="7"/>
                  </a:cubicBezTo>
                  <a:cubicBezTo>
                    <a:pt x="14" y="7"/>
                    <a:pt x="14" y="7"/>
                    <a:pt x="13" y="7"/>
                  </a:cubicBezTo>
                  <a:close/>
                  <a:moveTo>
                    <a:pt x="15" y="7"/>
                  </a:moveTo>
                  <a:cubicBezTo>
                    <a:pt x="15" y="7"/>
                    <a:pt x="14" y="7"/>
                    <a:pt x="14" y="7"/>
                  </a:cubicBezTo>
                  <a:cubicBezTo>
                    <a:pt x="14"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6" y="7"/>
                    <a:pt x="16" y="7"/>
                  </a:cubicBezTo>
                  <a:cubicBezTo>
                    <a:pt x="16" y="7"/>
                    <a:pt x="15" y="7"/>
                    <a:pt x="15" y="7"/>
                  </a:cubicBezTo>
                  <a:close/>
                  <a:moveTo>
                    <a:pt x="15" y="5"/>
                  </a:moveTo>
                  <a:cubicBezTo>
                    <a:pt x="15" y="5"/>
                    <a:pt x="15" y="5"/>
                    <a:pt x="15" y="5"/>
                  </a:cubicBezTo>
                  <a:cubicBezTo>
                    <a:pt x="15" y="6"/>
                    <a:pt x="15" y="6"/>
                    <a:pt x="15" y="6"/>
                  </a:cubicBezTo>
                  <a:cubicBezTo>
                    <a:pt x="15" y="6"/>
                    <a:pt x="15" y="6"/>
                    <a:pt x="15" y="6"/>
                  </a:cubicBezTo>
                  <a:lnTo>
                    <a:pt x="15" y="5"/>
                  </a:lnTo>
                  <a:close/>
                  <a:moveTo>
                    <a:pt x="16" y="7"/>
                  </a:moveTo>
                  <a:cubicBezTo>
                    <a:pt x="16" y="6"/>
                    <a:pt x="16" y="6"/>
                    <a:pt x="16" y="6"/>
                  </a:cubicBezTo>
                  <a:cubicBezTo>
                    <a:pt x="16" y="6"/>
                    <a:pt x="16" y="6"/>
                    <a:pt x="16" y="6"/>
                  </a:cubicBezTo>
                  <a:cubicBezTo>
                    <a:pt x="16" y="7"/>
                    <a:pt x="16" y="7"/>
                    <a:pt x="16" y="7"/>
                  </a:cubicBezTo>
                  <a:close/>
                  <a:moveTo>
                    <a:pt x="16" y="6"/>
                  </a:moveTo>
                  <a:cubicBezTo>
                    <a:pt x="16" y="6"/>
                    <a:pt x="16" y="6"/>
                    <a:pt x="16" y="6"/>
                  </a:cubicBezTo>
                  <a:cubicBezTo>
                    <a:pt x="16" y="6"/>
                    <a:pt x="16" y="6"/>
                    <a:pt x="16" y="6"/>
                  </a:cubicBezTo>
                  <a:cubicBezTo>
                    <a:pt x="16" y="6"/>
                    <a:pt x="16" y="6"/>
                    <a:pt x="16" y="6"/>
                  </a:cubicBezTo>
                  <a:close/>
                  <a:moveTo>
                    <a:pt x="16" y="4"/>
                  </a:moveTo>
                  <a:cubicBezTo>
                    <a:pt x="16" y="4"/>
                    <a:pt x="16" y="4"/>
                    <a:pt x="16" y="4"/>
                  </a:cubicBezTo>
                  <a:cubicBezTo>
                    <a:pt x="16" y="4"/>
                    <a:pt x="16" y="4"/>
                    <a:pt x="16" y="4"/>
                  </a:cubicBezTo>
                  <a:cubicBezTo>
                    <a:pt x="16" y="4"/>
                    <a:pt x="16" y="4"/>
                    <a:pt x="16" y="4"/>
                  </a:cubicBezTo>
                  <a:close/>
                  <a:moveTo>
                    <a:pt x="20" y="6"/>
                  </a:moveTo>
                  <a:cubicBezTo>
                    <a:pt x="20" y="6"/>
                    <a:pt x="20" y="6"/>
                    <a:pt x="20" y="6"/>
                  </a:cubicBezTo>
                  <a:cubicBezTo>
                    <a:pt x="20" y="5"/>
                    <a:pt x="20" y="5"/>
                    <a:pt x="20" y="5"/>
                  </a:cubicBezTo>
                  <a:cubicBezTo>
                    <a:pt x="20" y="6"/>
                    <a:pt x="20" y="6"/>
                    <a:pt x="20" y="6"/>
                  </a:cubicBezTo>
                  <a:close/>
                  <a:moveTo>
                    <a:pt x="22" y="9"/>
                  </a:moveTo>
                  <a:cubicBezTo>
                    <a:pt x="22" y="9"/>
                    <a:pt x="22" y="9"/>
                    <a:pt x="22" y="9"/>
                  </a:cubicBezTo>
                  <a:cubicBezTo>
                    <a:pt x="22" y="9"/>
                    <a:pt x="22" y="10"/>
                    <a:pt x="22" y="10"/>
                  </a:cubicBezTo>
                  <a:cubicBezTo>
                    <a:pt x="22" y="10"/>
                    <a:pt x="22" y="9"/>
                    <a:pt x="22" y="9"/>
                  </a:cubicBezTo>
                  <a:cubicBezTo>
                    <a:pt x="22" y="9"/>
                    <a:pt x="22" y="9"/>
                    <a:pt x="22" y="9"/>
                  </a:cubicBezTo>
                  <a:close/>
                  <a:moveTo>
                    <a:pt x="21" y="8"/>
                  </a:moveTo>
                  <a:cubicBezTo>
                    <a:pt x="21" y="8"/>
                    <a:pt x="21" y="8"/>
                    <a:pt x="21" y="8"/>
                  </a:cubicBezTo>
                  <a:cubicBezTo>
                    <a:pt x="21" y="8"/>
                    <a:pt x="21" y="8"/>
                    <a:pt x="21" y="8"/>
                  </a:cubicBezTo>
                  <a:cubicBezTo>
                    <a:pt x="21" y="8"/>
                    <a:pt x="21" y="8"/>
                    <a:pt x="21" y="8"/>
                  </a:cubicBezTo>
                  <a:close/>
                  <a:moveTo>
                    <a:pt x="20" y="6"/>
                  </a:moveTo>
                  <a:cubicBezTo>
                    <a:pt x="21" y="6"/>
                    <a:pt x="21" y="6"/>
                    <a:pt x="21" y="7"/>
                  </a:cubicBezTo>
                  <a:cubicBezTo>
                    <a:pt x="21" y="7"/>
                    <a:pt x="21" y="7"/>
                    <a:pt x="20" y="7"/>
                  </a:cubicBezTo>
                  <a:cubicBezTo>
                    <a:pt x="20" y="7"/>
                    <a:pt x="20" y="7"/>
                    <a:pt x="20" y="7"/>
                  </a:cubicBezTo>
                  <a:cubicBezTo>
                    <a:pt x="20" y="6"/>
                    <a:pt x="20" y="6"/>
                    <a:pt x="20" y="6"/>
                  </a:cubicBezTo>
                  <a:close/>
                  <a:moveTo>
                    <a:pt x="20" y="8"/>
                  </a:moveTo>
                  <a:cubicBezTo>
                    <a:pt x="21" y="8"/>
                    <a:pt x="21" y="8"/>
                    <a:pt x="21" y="8"/>
                  </a:cubicBezTo>
                  <a:cubicBezTo>
                    <a:pt x="21" y="8"/>
                    <a:pt x="21" y="9"/>
                    <a:pt x="20" y="9"/>
                  </a:cubicBezTo>
                  <a:cubicBezTo>
                    <a:pt x="20" y="9"/>
                    <a:pt x="20" y="8"/>
                    <a:pt x="20" y="8"/>
                  </a:cubicBezTo>
                  <a:cubicBezTo>
                    <a:pt x="20" y="8"/>
                    <a:pt x="20" y="8"/>
                    <a:pt x="20" y="8"/>
                  </a:cubicBezTo>
                  <a:close/>
                  <a:moveTo>
                    <a:pt x="20" y="4"/>
                  </a:moveTo>
                  <a:cubicBezTo>
                    <a:pt x="20" y="4"/>
                    <a:pt x="20" y="4"/>
                    <a:pt x="20" y="4"/>
                  </a:cubicBezTo>
                  <a:cubicBezTo>
                    <a:pt x="20" y="5"/>
                    <a:pt x="20" y="5"/>
                    <a:pt x="20" y="5"/>
                  </a:cubicBezTo>
                  <a:cubicBezTo>
                    <a:pt x="19" y="4"/>
                    <a:pt x="19" y="4"/>
                    <a:pt x="19" y="4"/>
                  </a:cubicBezTo>
                  <a:lnTo>
                    <a:pt x="20" y="4"/>
                  </a:lnTo>
                  <a:close/>
                  <a:moveTo>
                    <a:pt x="19" y="9"/>
                  </a:moveTo>
                  <a:cubicBezTo>
                    <a:pt x="19" y="9"/>
                    <a:pt x="19" y="9"/>
                    <a:pt x="19" y="8"/>
                  </a:cubicBezTo>
                  <a:cubicBezTo>
                    <a:pt x="19" y="8"/>
                    <a:pt x="19" y="8"/>
                    <a:pt x="19" y="8"/>
                  </a:cubicBezTo>
                  <a:cubicBezTo>
                    <a:pt x="19" y="8"/>
                    <a:pt x="19" y="8"/>
                    <a:pt x="19" y="8"/>
                  </a:cubicBezTo>
                  <a:cubicBezTo>
                    <a:pt x="19" y="9"/>
                    <a:pt x="19" y="9"/>
                    <a:pt x="19" y="9"/>
                  </a:cubicBezTo>
                  <a:close/>
                  <a:moveTo>
                    <a:pt x="19" y="4"/>
                  </a:moveTo>
                  <a:cubicBezTo>
                    <a:pt x="19" y="4"/>
                    <a:pt x="19" y="4"/>
                    <a:pt x="19" y="4"/>
                  </a:cubicBezTo>
                  <a:cubicBezTo>
                    <a:pt x="19" y="4"/>
                    <a:pt x="19" y="4"/>
                    <a:pt x="19" y="4"/>
                  </a:cubicBezTo>
                  <a:cubicBezTo>
                    <a:pt x="19" y="4"/>
                    <a:pt x="19" y="4"/>
                    <a:pt x="19" y="4"/>
                  </a:cubicBezTo>
                  <a:close/>
                  <a:moveTo>
                    <a:pt x="19" y="5"/>
                  </a:moveTo>
                  <a:cubicBezTo>
                    <a:pt x="19" y="5"/>
                    <a:pt x="19" y="5"/>
                    <a:pt x="19" y="5"/>
                  </a:cubicBezTo>
                  <a:cubicBezTo>
                    <a:pt x="19" y="5"/>
                    <a:pt x="19" y="5"/>
                    <a:pt x="19" y="5"/>
                  </a:cubicBezTo>
                  <a:cubicBezTo>
                    <a:pt x="19" y="5"/>
                    <a:pt x="19" y="5"/>
                    <a:pt x="19" y="5"/>
                  </a:cubicBezTo>
                  <a:close/>
                  <a:moveTo>
                    <a:pt x="18" y="4"/>
                  </a:moveTo>
                  <a:cubicBezTo>
                    <a:pt x="19" y="4"/>
                    <a:pt x="19" y="4"/>
                    <a:pt x="19" y="4"/>
                  </a:cubicBezTo>
                  <a:cubicBezTo>
                    <a:pt x="18" y="4"/>
                    <a:pt x="18" y="4"/>
                    <a:pt x="18" y="4"/>
                  </a:cubicBezTo>
                  <a:cubicBezTo>
                    <a:pt x="18" y="4"/>
                    <a:pt x="18" y="4"/>
                    <a:pt x="18" y="4"/>
                  </a:cubicBezTo>
                  <a:close/>
                  <a:moveTo>
                    <a:pt x="18" y="3"/>
                  </a:moveTo>
                  <a:cubicBezTo>
                    <a:pt x="18" y="3"/>
                    <a:pt x="18" y="3"/>
                    <a:pt x="18" y="3"/>
                  </a:cubicBezTo>
                  <a:cubicBezTo>
                    <a:pt x="18" y="3"/>
                    <a:pt x="18" y="3"/>
                    <a:pt x="18" y="3"/>
                  </a:cubicBezTo>
                  <a:cubicBezTo>
                    <a:pt x="18" y="3"/>
                    <a:pt x="18" y="3"/>
                    <a:pt x="18" y="3"/>
                  </a:cubicBezTo>
                  <a:close/>
                  <a:moveTo>
                    <a:pt x="18" y="6"/>
                  </a:moveTo>
                  <a:cubicBezTo>
                    <a:pt x="19" y="6"/>
                    <a:pt x="19" y="6"/>
                    <a:pt x="19" y="6"/>
                  </a:cubicBezTo>
                  <a:cubicBezTo>
                    <a:pt x="19" y="7"/>
                    <a:pt x="19" y="7"/>
                    <a:pt x="18" y="7"/>
                  </a:cubicBezTo>
                  <a:cubicBezTo>
                    <a:pt x="18" y="7"/>
                    <a:pt x="18" y="7"/>
                    <a:pt x="18" y="6"/>
                  </a:cubicBezTo>
                  <a:cubicBezTo>
                    <a:pt x="18" y="6"/>
                    <a:pt x="18" y="6"/>
                    <a:pt x="18" y="6"/>
                  </a:cubicBezTo>
                  <a:close/>
                  <a:moveTo>
                    <a:pt x="19" y="9"/>
                  </a:moveTo>
                  <a:cubicBezTo>
                    <a:pt x="19" y="10"/>
                    <a:pt x="18" y="10"/>
                    <a:pt x="18" y="10"/>
                  </a:cubicBezTo>
                  <a:cubicBezTo>
                    <a:pt x="17" y="10"/>
                    <a:pt x="17" y="10"/>
                    <a:pt x="17" y="9"/>
                  </a:cubicBezTo>
                  <a:cubicBezTo>
                    <a:pt x="17" y="9"/>
                    <a:pt x="17" y="8"/>
                    <a:pt x="18" y="8"/>
                  </a:cubicBezTo>
                  <a:cubicBezTo>
                    <a:pt x="18" y="8"/>
                    <a:pt x="19" y="9"/>
                    <a:pt x="19" y="9"/>
                  </a:cubicBezTo>
                  <a:close/>
                  <a:moveTo>
                    <a:pt x="17" y="8"/>
                  </a:moveTo>
                  <a:cubicBezTo>
                    <a:pt x="17" y="8"/>
                    <a:pt x="17" y="8"/>
                    <a:pt x="17" y="8"/>
                  </a:cubicBezTo>
                  <a:cubicBezTo>
                    <a:pt x="17" y="8"/>
                    <a:pt x="17" y="8"/>
                    <a:pt x="17" y="8"/>
                  </a:cubicBezTo>
                  <a:cubicBezTo>
                    <a:pt x="17" y="8"/>
                    <a:pt x="17" y="8"/>
                    <a:pt x="17" y="8"/>
                  </a:cubicBezTo>
                  <a:close/>
                  <a:moveTo>
                    <a:pt x="17" y="2"/>
                  </a:moveTo>
                  <a:cubicBezTo>
                    <a:pt x="17" y="2"/>
                    <a:pt x="17" y="2"/>
                    <a:pt x="17" y="2"/>
                  </a:cubicBezTo>
                  <a:cubicBezTo>
                    <a:pt x="17" y="2"/>
                    <a:pt x="17" y="2"/>
                    <a:pt x="17" y="2"/>
                  </a:cubicBezTo>
                  <a:cubicBezTo>
                    <a:pt x="17" y="2"/>
                    <a:pt x="17" y="2"/>
                    <a:pt x="17" y="2"/>
                  </a:cubicBezTo>
                  <a:close/>
                  <a:moveTo>
                    <a:pt x="17" y="3"/>
                  </a:moveTo>
                  <a:cubicBezTo>
                    <a:pt x="17" y="3"/>
                    <a:pt x="17" y="3"/>
                    <a:pt x="17" y="3"/>
                  </a:cubicBezTo>
                  <a:cubicBezTo>
                    <a:pt x="17" y="3"/>
                    <a:pt x="17" y="3"/>
                    <a:pt x="17" y="3"/>
                  </a:cubicBezTo>
                  <a:cubicBezTo>
                    <a:pt x="17" y="3"/>
                    <a:pt x="17" y="3"/>
                    <a:pt x="17" y="3"/>
                  </a:cubicBezTo>
                  <a:close/>
                  <a:moveTo>
                    <a:pt x="17" y="4"/>
                  </a:moveTo>
                  <a:cubicBezTo>
                    <a:pt x="17" y="4"/>
                    <a:pt x="17" y="4"/>
                    <a:pt x="17" y="4"/>
                  </a:cubicBezTo>
                  <a:cubicBezTo>
                    <a:pt x="17" y="5"/>
                    <a:pt x="17" y="5"/>
                    <a:pt x="17" y="5"/>
                  </a:cubicBezTo>
                  <a:cubicBezTo>
                    <a:pt x="17" y="5"/>
                    <a:pt x="17" y="5"/>
                    <a:pt x="17" y="4"/>
                  </a:cubicBezTo>
                  <a:cubicBezTo>
                    <a:pt x="17" y="4"/>
                    <a:pt x="17" y="4"/>
                    <a:pt x="17" y="4"/>
                  </a:cubicBezTo>
                  <a:close/>
                  <a:moveTo>
                    <a:pt x="17" y="5"/>
                  </a:moveTo>
                  <a:cubicBezTo>
                    <a:pt x="17" y="5"/>
                    <a:pt x="17" y="6"/>
                    <a:pt x="17" y="6"/>
                  </a:cubicBezTo>
                  <a:cubicBezTo>
                    <a:pt x="17" y="6"/>
                    <a:pt x="17" y="6"/>
                    <a:pt x="17" y="6"/>
                  </a:cubicBezTo>
                  <a:cubicBezTo>
                    <a:pt x="17" y="6"/>
                    <a:pt x="17" y="6"/>
                    <a:pt x="17" y="6"/>
                  </a:cubicBezTo>
                  <a:cubicBezTo>
                    <a:pt x="17" y="6"/>
                    <a:pt x="17" y="5"/>
                    <a:pt x="17" y="5"/>
                  </a:cubicBezTo>
                  <a:close/>
                  <a:moveTo>
                    <a:pt x="17" y="7"/>
                  </a:moveTo>
                  <a:cubicBezTo>
                    <a:pt x="17" y="8"/>
                    <a:pt x="17" y="8"/>
                    <a:pt x="17" y="8"/>
                  </a:cubicBezTo>
                  <a:cubicBezTo>
                    <a:pt x="17" y="8"/>
                    <a:pt x="17" y="8"/>
                    <a:pt x="17" y="8"/>
                  </a:cubicBezTo>
                  <a:cubicBezTo>
                    <a:pt x="16" y="8"/>
                    <a:pt x="16" y="8"/>
                    <a:pt x="16" y="8"/>
                  </a:cubicBezTo>
                  <a:lnTo>
                    <a:pt x="17" y="7"/>
                  </a:lnTo>
                  <a:close/>
                  <a:moveTo>
                    <a:pt x="16" y="8"/>
                  </a:moveTo>
                  <a:cubicBezTo>
                    <a:pt x="16" y="9"/>
                    <a:pt x="16" y="9"/>
                    <a:pt x="16" y="9"/>
                  </a:cubicBezTo>
                  <a:cubicBezTo>
                    <a:pt x="16" y="9"/>
                    <a:pt x="16" y="9"/>
                    <a:pt x="16" y="8"/>
                  </a:cubicBezTo>
                  <a:cubicBezTo>
                    <a:pt x="16" y="8"/>
                    <a:pt x="16" y="8"/>
                    <a:pt x="16" y="8"/>
                  </a:cubicBezTo>
                  <a:cubicBezTo>
                    <a:pt x="16" y="8"/>
                    <a:pt x="16" y="8"/>
                    <a:pt x="16" y="8"/>
                  </a:cubicBezTo>
                  <a:close/>
                  <a:moveTo>
                    <a:pt x="16" y="3"/>
                  </a:moveTo>
                  <a:cubicBezTo>
                    <a:pt x="16" y="3"/>
                    <a:pt x="16" y="3"/>
                    <a:pt x="16" y="3"/>
                  </a:cubicBezTo>
                  <a:cubicBezTo>
                    <a:pt x="16" y="3"/>
                    <a:pt x="16" y="3"/>
                    <a:pt x="16" y="3"/>
                  </a:cubicBezTo>
                  <a:cubicBezTo>
                    <a:pt x="16" y="3"/>
                    <a:pt x="16" y="3"/>
                    <a:pt x="16" y="3"/>
                  </a:cubicBezTo>
                  <a:close/>
                  <a:moveTo>
                    <a:pt x="16" y="3"/>
                  </a:moveTo>
                  <a:cubicBezTo>
                    <a:pt x="16" y="4"/>
                    <a:pt x="16" y="4"/>
                    <a:pt x="15" y="4"/>
                  </a:cubicBezTo>
                  <a:cubicBezTo>
                    <a:pt x="15" y="4"/>
                    <a:pt x="15" y="4"/>
                    <a:pt x="15" y="3"/>
                  </a:cubicBezTo>
                  <a:cubicBezTo>
                    <a:pt x="15" y="3"/>
                    <a:pt x="15" y="3"/>
                    <a:pt x="15" y="3"/>
                  </a:cubicBezTo>
                  <a:cubicBezTo>
                    <a:pt x="16" y="3"/>
                    <a:pt x="16" y="3"/>
                    <a:pt x="16" y="3"/>
                  </a:cubicBezTo>
                  <a:close/>
                  <a:moveTo>
                    <a:pt x="14" y="1"/>
                  </a:moveTo>
                  <a:cubicBezTo>
                    <a:pt x="14" y="1"/>
                    <a:pt x="14" y="1"/>
                    <a:pt x="14" y="1"/>
                  </a:cubicBezTo>
                  <a:cubicBezTo>
                    <a:pt x="14" y="1"/>
                    <a:pt x="14" y="1"/>
                    <a:pt x="14" y="1"/>
                  </a:cubicBezTo>
                  <a:cubicBezTo>
                    <a:pt x="14" y="1"/>
                    <a:pt x="14" y="1"/>
                    <a:pt x="14" y="1"/>
                  </a:cubicBezTo>
                  <a:cubicBezTo>
                    <a:pt x="14" y="1"/>
                    <a:pt x="14" y="1"/>
                    <a:pt x="14" y="1"/>
                  </a:cubicBezTo>
                  <a:close/>
                  <a:moveTo>
                    <a:pt x="14" y="1"/>
                  </a:moveTo>
                  <a:cubicBezTo>
                    <a:pt x="15" y="1"/>
                    <a:pt x="15" y="2"/>
                    <a:pt x="15" y="2"/>
                  </a:cubicBezTo>
                  <a:cubicBezTo>
                    <a:pt x="15" y="3"/>
                    <a:pt x="15" y="3"/>
                    <a:pt x="14" y="3"/>
                  </a:cubicBezTo>
                  <a:cubicBezTo>
                    <a:pt x="14" y="3"/>
                    <a:pt x="14" y="3"/>
                    <a:pt x="14" y="2"/>
                  </a:cubicBezTo>
                  <a:cubicBezTo>
                    <a:pt x="14" y="2"/>
                    <a:pt x="14" y="1"/>
                    <a:pt x="14" y="1"/>
                  </a:cubicBezTo>
                  <a:close/>
                  <a:moveTo>
                    <a:pt x="13" y="5"/>
                  </a:moveTo>
                  <a:cubicBezTo>
                    <a:pt x="13" y="5"/>
                    <a:pt x="13" y="5"/>
                    <a:pt x="13" y="5"/>
                  </a:cubicBezTo>
                  <a:cubicBezTo>
                    <a:pt x="13" y="5"/>
                    <a:pt x="13" y="4"/>
                    <a:pt x="14" y="4"/>
                  </a:cubicBezTo>
                  <a:cubicBezTo>
                    <a:pt x="14" y="4"/>
                    <a:pt x="14" y="4"/>
                    <a:pt x="14" y="4"/>
                  </a:cubicBezTo>
                  <a:cubicBezTo>
                    <a:pt x="14" y="4"/>
                    <a:pt x="14" y="4"/>
                    <a:pt x="14" y="4"/>
                  </a:cubicBezTo>
                  <a:cubicBezTo>
                    <a:pt x="14" y="4"/>
                    <a:pt x="14" y="4"/>
                    <a:pt x="14" y="4"/>
                  </a:cubicBezTo>
                  <a:cubicBezTo>
                    <a:pt x="15" y="5"/>
                    <a:pt x="15" y="5"/>
                    <a:pt x="14" y="5"/>
                  </a:cubicBezTo>
                  <a:cubicBezTo>
                    <a:pt x="14" y="5"/>
                    <a:pt x="14" y="5"/>
                    <a:pt x="14" y="5"/>
                  </a:cubicBezTo>
                  <a:cubicBezTo>
                    <a:pt x="14" y="5"/>
                    <a:pt x="14" y="6"/>
                    <a:pt x="14" y="6"/>
                  </a:cubicBezTo>
                  <a:cubicBezTo>
                    <a:pt x="14" y="6"/>
                    <a:pt x="13" y="6"/>
                    <a:pt x="13" y="6"/>
                  </a:cubicBezTo>
                  <a:cubicBezTo>
                    <a:pt x="13" y="6"/>
                    <a:pt x="13" y="6"/>
                    <a:pt x="13" y="6"/>
                  </a:cubicBezTo>
                  <a:cubicBezTo>
                    <a:pt x="13" y="6"/>
                    <a:pt x="13" y="6"/>
                    <a:pt x="13" y="6"/>
                  </a:cubicBezTo>
                  <a:cubicBezTo>
                    <a:pt x="13" y="6"/>
                    <a:pt x="13" y="5"/>
                    <a:pt x="13" y="5"/>
                  </a:cubicBezTo>
                  <a:cubicBezTo>
                    <a:pt x="13" y="5"/>
                    <a:pt x="13" y="5"/>
                    <a:pt x="13" y="5"/>
                  </a:cubicBezTo>
                  <a:close/>
                  <a:moveTo>
                    <a:pt x="13" y="5"/>
                  </a:moveTo>
                  <a:cubicBezTo>
                    <a:pt x="13" y="5"/>
                    <a:pt x="13" y="5"/>
                    <a:pt x="12" y="5"/>
                  </a:cubicBezTo>
                  <a:cubicBezTo>
                    <a:pt x="12" y="5"/>
                    <a:pt x="12" y="5"/>
                    <a:pt x="12" y="5"/>
                  </a:cubicBezTo>
                  <a:cubicBezTo>
                    <a:pt x="12" y="5"/>
                    <a:pt x="12" y="5"/>
                    <a:pt x="12" y="5"/>
                  </a:cubicBezTo>
                  <a:cubicBezTo>
                    <a:pt x="13" y="5"/>
                    <a:pt x="13" y="5"/>
                    <a:pt x="13" y="5"/>
                  </a:cubicBezTo>
                  <a:close/>
                  <a:moveTo>
                    <a:pt x="12" y="0"/>
                  </a:moveTo>
                  <a:cubicBezTo>
                    <a:pt x="12" y="0"/>
                    <a:pt x="12" y="1"/>
                    <a:pt x="12" y="1"/>
                  </a:cubicBezTo>
                  <a:cubicBezTo>
                    <a:pt x="12" y="1"/>
                    <a:pt x="12" y="1"/>
                    <a:pt x="12" y="1"/>
                  </a:cubicBezTo>
                  <a:cubicBezTo>
                    <a:pt x="12" y="1"/>
                    <a:pt x="12" y="1"/>
                    <a:pt x="12" y="1"/>
                  </a:cubicBezTo>
                  <a:cubicBezTo>
                    <a:pt x="12" y="1"/>
                    <a:pt x="12" y="0"/>
                    <a:pt x="12" y="0"/>
                  </a:cubicBezTo>
                  <a:close/>
                  <a:moveTo>
                    <a:pt x="12" y="2"/>
                  </a:moveTo>
                  <a:cubicBezTo>
                    <a:pt x="12" y="2"/>
                    <a:pt x="12" y="2"/>
                    <a:pt x="12" y="2"/>
                  </a:cubicBezTo>
                  <a:cubicBezTo>
                    <a:pt x="12" y="2"/>
                    <a:pt x="12" y="2"/>
                    <a:pt x="12" y="2"/>
                  </a:cubicBezTo>
                  <a:cubicBezTo>
                    <a:pt x="12" y="2"/>
                    <a:pt x="12" y="2"/>
                    <a:pt x="12" y="2"/>
                  </a:cubicBezTo>
                  <a:close/>
                  <a:moveTo>
                    <a:pt x="11" y="3"/>
                  </a:moveTo>
                  <a:cubicBezTo>
                    <a:pt x="12" y="3"/>
                    <a:pt x="12" y="3"/>
                    <a:pt x="12" y="4"/>
                  </a:cubicBezTo>
                  <a:cubicBezTo>
                    <a:pt x="12" y="4"/>
                    <a:pt x="12" y="4"/>
                    <a:pt x="11" y="4"/>
                  </a:cubicBezTo>
                  <a:cubicBezTo>
                    <a:pt x="11" y="4"/>
                    <a:pt x="11" y="4"/>
                    <a:pt x="11" y="4"/>
                  </a:cubicBezTo>
                  <a:cubicBezTo>
                    <a:pt x="11" y="3"/>
                    <a:pt x="11" y="3"/>
                    <a:pt x="11" y="3"/>
                  </a:cubicBezTo>
                  <a:close/>
                  <a:moveTo>
                    <a:pt x="10" y="1"/>
                  </a:moveTo>
                  <a:cubicBezTo>
                    <a:pt x="11" y="1"/>
                    <a:pt x="11" y="1"/>
                    <a:pt x="11" y="1"/>
                  </a:cubicBezTo>
                  <a:cubicBezTo>
                    <a:pt x="11" y="1"/>
                    <a:pt x="11" y="2"/>
                    <a:pt x="10" y="2"/>
                  </a:cubicBezTo>
                  <a:cubicBezTo>
                    <a:pt x="10" y="2"/>
                    <a:pt x="10" y="1"/>
                    <a:pt x="10" y="1"/>
                  </a:cubicBezTo>
                  <a:cubicBezTo>
                    <a:pt x="10" y="1"/>
                    <a:pt x="10" y="1"/>
                    <a:pt x="10" y="1"/>
                  </a:cubicBezTo>
                  <a:close/>
                  <a:moveTo>
                    <a:pt x="10" y="5"/>
                  </a:moveTo>
                  <a:cubicBezTo>
                    <a:pt x="10" y="5"/>
                    <a:pt x="10" y="5"/>
                    <a:pt x="9" y="5"/>
                  </a:cubicBezTo>
                  <a:cubicBezTo>
                    <a:pt x="9" y="5"/>
                    <a:pt x="9" y="5"/>
                    <a:pt x="9" y="5"/>
                  </a:cubicBezTo>
                  <a:cubicBezTo>
                    <a:pt x="9" y="5"/>
                    <a:pt x="9" y="4"/>
                    <a:pt x="9" y="4"/>
                  </a:cubicBezTo>
                  <a:cubicBezTo>
                    <a:pt x="10" y="4"/>
                    <a:pt x="10" y="5"/>
                    <a:pt x="10" y="5"/>
                  </a:cubicBezTo>
                  <a:close/>
                  <a:moveTo>
                    <a:pt x="9" y="3"/>
                  </a:moveTo>
                  <a:cubicBezTo>
                    <a:pt x="9" y="3"/>
                    <a:pt x="9" y="3"/>
                    <a:pt x="9" y="3"/>
                  </a:cubicBezTo>
                  <a:cubicBezTo>
                    <a:pt x="9" y="3"/>
                    <a:pt x="9" y="3"/>
                    <a:pt x="9" y="3"/>
                  </a:cubicBezTo>
                  <a:cubicBezTo>
                    <a:pt x="9" y="3"/>
                    <a:pt x="9" y="3"/>
                    <a:pt x="9" y="3"/>
                  </a:cubicBezTo>
                  <a:close/>
                  <a:moveTo>
                    <a:pt x="8" y="0"/>
                  </a:moveTo>
                  <a:cubicBezTo>
                    <a:pt x="9" y="0"/>
                    <a:pt x="9" y="1"/>
                    <a:pt x="9" y="1"/>
                  </a:cubicBezTo>
                  <a:cubicBezTo>
                    <a:pt x="9" y="2"/>
                    <a:pt x="9" y="2"/>
                    <a:pt x="8" y="2"/>
                  </a:cubicBezTo>
                  <a:cubicBezTo>
                    <a:pt x="8" y="2"/>
                    <a:pt x="7" y="2"/>
                    <a:pt x="7" y="1"/>
                  </a:cubicBezTo>
                  <a:cubicBezTo>
                    <a:pt x="7" y="1"/>
                    <a:pt x="8" y="0"/>
                    <a:pt x="8" y="0"/>
                  </a:cubicBezTo>
                  <a:close/>
                  <a:moveTo>
                    <a:pt x="9" y="3"/>
                  </a:moveTo>
                  <a:cubicBezTo>
                    <a:pt x="8" y="3"/>
                    <a:pt x="8" y="3"/>
                    <a:pt x="8" y="3"/>
                  </a:cubicBezTo>
                  <a:cubicBezTo>
                    <a:pt x="8" y="3"/>
                    <a:pt x="8" y="3"/>
                    <a:pt x="8" y="3"/>
                  </a:cubicBezTo>
                  <a:cubicBezTo>
                    <a:pt x="8" y="3"/>
                    <a:pt x="8" y="3"/>
                    <a:pt x="8" y="3"/>
                  </a:cubicBezTo>
                  <a:lnTo>
                    <a:pt x="9" y="3"/>
                  </a:lnTo>
                  <a:close/>
                  <a:moveTo>
                    <a:pt x="8" y="2"/>
                  </a:moveTo>
                  <a:cubicBezTo>
                    <a:pt x="8" y="2"/>
                    <a:pt x="8" y="2"/>
                    <a:pt x="8" y="2"/>
                  </a:cubicBezTo>
                  <a:cubicBezTo>
                    <a:pt x="8" y="2"/>
                    <a:pt x="8" y="2"/>
                    <a:pt x="8" y="2"/>
                  </a:cubicBezTo>
                  <a:cubicBezTo>
                    <a:pt x="7" y="2"/>
                    <a:pt x="7" y="2"/>
                    <a:pt x="7" y="2"/>
                  </a:cubicBezTo>
                  <a:lnTo>
                    <a:pt x="8" y="2"/>
                  </a:lnTo>
                  <a:close/>
                  <a:moveTo>
                    <a:pt x="8" y="3"/>
                  </a:moveTo>
                  <a:cubicBezTo>
                    <a:pt x="8" y="3"/>
                    <a:pt x="8" y="4"/>
                    <a:pt x="8" y="4"/>
                  </a:cubicBezTo>
                  <a:cubicBezTo>
                    <a:pt x="8" y="4"/>
                    <a:pt x="8" y="4"/>
                    <a:pt x="8" y="4"/>
                  </a:cubicBezTo>
                  <a:cubicBezTo>
                    <a:pt x="8" y="4"/>
                    <a:pt x="9" y="4"/>
                    <a:pt x="9" y="4"/>
                  </a:cubicBezTo>
                  <a:cubicBezTo>
                    <a:pt x="9" y="4"/>
                    <a:pt x="8" y="5"/>
                    <a:pt x="8" y="5"/>
                  </a:cubicBezTo>
                  <a:cubicBezTo>
                    <a:pt x="8" y="5"/>
                    <a:pt x="8" y="5"/>
                    <a:pt x="8" y="4"/>
                  </a:cubicBezTo>
                  <a:cubicBezTo>
                    <a:pt x="8" y="4"/>
                    <a:pt x="8" y="4"/>
                    <a:pt x="8" y="4"/>
                  </a:cubicBezTo>
                  <a:cubicBezTo>
                    <a:pt x="7" y="4"/>
                    <a:pt x="7" y="4"/>
                    <a:pt x="7" y="4"/>
                  </a:cubicBezTo>
                  <a:cubicBezTo>
                    <a:pt x="7" y="4"/>
                    <a:pt x="7" y="3"/>
                    <a:pt x="8" y="3"/>
                  </a:cubicBezTo>
                  <a:close/>
                  <a:moveTo>
                    <a:pt x="8" y="5"/>
                  </a:moveTo>
                  <a:cubicBezTo>
                    <a:pt x="8" y="5"/>
                    <a:pt x="8" y="5"/>
                    <a:pt x="8" y="5"/>
                  </a:cubicBezTo>
                  <a:cubicBezTo>
                    <a:pt x="8" y="5"/>
                    <a:pt x="7" y="5"/>
                    <a:pt x="7" y="5"/>
                  </a:cubicBezTo>
                  <a:cubicBezTo>
                    <a:pt x="7" y="5"/>
                    <a:pt x="8" y="5"/>
                    <a:pt x="8" y="5"/>
                  </a:cubicBezTo>
                  <a:cubicBezTo>
                    <a:pt x="8" y="5"/>
                    <a:pt x="8" y="5"/>
                    <a:pt x="8" y="5"/>
                  </a:cubicBezTo>
                  <a:close/>
                  <a:moveTo>
                    <a:pt x="7" y="2"/>
                  </a:moveTo>
                  <a:cubicBezTo>
                    <a:pt x="7" y="2"/>
                    <a:pt x="7" y="2"/>
                    <a:pt x="7" y="2"/>
                  </a:cubicBezTo>
                  <a:cubicBezTo>
                    <a:pt x="7" y="2"/>
                    <a:pt x="7" y="2"/>
                    <a:pt x="7" y="2"/>
                  </a:cubicBezTo>
                  <a:cubicBezTo>
                    <a:pt x="6" y="2"/>
                    <a:pt x="6" y="2"/>
                    <a:pt x="6" y="2"/>
                  </a:cubicBezTo>
                  <a:lnTo>
                    <a:pt x="7" y="2"/>
                  </a:lnTo>
                  <a:close/>
                  <a:moveTo>
                    <a:pt x="6" y="3"/>
                  </a:moveTo>
                  <a:cubicBezTo>
                    <a:pt x="7" y="3"/>
                    <a:pt x="7" y="3"/>
                    <a:pt x="7" y="3"/>
                  </a:cubicBezTo>
                  <a:cubicBezTo>
                    <a:pt x="7" y="4"/>
                    <a:pt x="7" y="4"/>
                    <a:pt x="6" y="4"/>
                  </a:cubicBezTo>
                  <a:cubicBezTo>
                    <a:pt x="6" y="4"/>
                    <a:pt x="6" y="4"/>
                    <a:pt x="6" y="3"/>
                  </a:cubicBezTo>
                  <a:cubicBezTo>
                    <a:pt x="6" y="3"/>
                    <a:pt x="6" y="3"/>
                    <a:pt x="6" y="3"/>
                  </a:cubicBezTo>
                  <a:close/>
                  <a:moveTo>
                    <a:pt x="6" y="5"/>
                  </a:moveTo>
                  <a:cubicBezTo>
                    <a:pt x="6" y="5"/>
                    <a:pt x="6" y="4"/>
                    <a:pt x="6" y="4"/>
                  </a:cubicBezTo>
                  <a:cubicBezTo>
                    <a:pt x="7" y="4"/>
                    <a:pt x="7" y="5"/>
                    <a:pt x="7" y="5"/>
                  </a:cubicBezTo>
                  <a:cubicBezTo>
                    <a:pt x="7" y="5"/>
                    <a:pt x="7" y="5"/>
                    <a:pt x="6" y="5"/>
                  </a:cubicBezTo>
                  <a:cubicBezTo>
                    <a:pt x="6" y="5"/>
                    <a:pt x="6" y="5"/>
                    <a:pt x="6" y="5"/>
                  </a:cubicBezTo>
                  <a:close/>
                  <a:moveTo>
                    <a:pt x="6" y="5"/>
                  </a:moveTo>
                  <a:cubicBezTo>
                    <a:pt x="6" y="5"/>
                    <a:pt x="6" y="5"/>
                    <a:pt x="6" y="5"/>
                  </a:cubicBezTo>
                  <a:cubicBezTo>
                    <a:pt x="6" y="5"/>
                    <a:pt x="6" y="5"/>
                    <a:pt x="6" y="5"/>
                  </a:cubicBezTo>
                  <a:cubicBezTo>
                    <a:pt x="6" y="5"/>
                    <a:pt x="6" y="5"/>
                    <a:pt x="6" y="5"/>
                  </a:cubicBezTo>
                  <a:close/>
                  <a:moveTo>
                    <a:pt x="6" y="6"/>
                  </a:moveTo>
                  <a:cubicBezTo>
                    <a:pt x="6" y="6"/>
                    <a:pt x="7" y="6"/>
                    <a:pt x="7" y="6"/>
                  </a:cubicBezTo>
                  <a:cubicBezTo>
                    <a:pt x="7" y="6"/>
                    <a:pt x="7" y="6"/>
                    <a:pt x="8" y="6"/>
                  </a:cubicBezTo>
                  <a:cubicBezTo>
                    <a:pt x="8" y="6"/>
                    <a:pt x="8" y="6"/>
                    <a:pt x="8" y="6"/>
                  </a:cubicBezTo>
                  <a:cubicBezTo>
                    <a:pt x="8" y="5"/>
                    <a:pt x="8" y="5"/>
                    <a:pt x="8" y="5"/>
                  </a:cubicBezTo>
                  <a:cubicBezTo>
                    <a:pt x="8" y="5"/>
                    <a:pt x="8" y="6"/>
                    <a:pt x="8" y="6"/>
                  </a:cubicBezTo>
                  <a:cubicBezTo>
                    <a:pt x="8" y="6"/>
                    <a:pt x="8" y="6"/>
                    <a:pt x="8" y="6"/>
                  </a:cubicBezTo>
                  <a:cubicBezTo>
                    <a:pt x="8" y="6"/>
                    <a:pt x="9" y="6"/>
                    <a:pt x="9" y="7"/>
                  </a:cubicBezTo>
                  <a:cubicBezTo>
                    <a:pt x="9" y="7"/>
                    <a:pt x="8" y="8"/>
                    <a:pt x="8" y="8"/>
                  </a:cubicBezTo>
                  <a:cubicBezTo>
                    <a:pt x="7" y="8"/>
                    <a:pt x="7" y="7"/>
                    <a:pt x="7" y="7"/>
                  </a:cubicBezTo>
                  <a:cubicBezTo>
                    <a:pt x="7" y="7"/>
                    <a:pt x="6" y="7"/>
                    <a:pt x="6" y="7"/>
                  </a:cubicBezTo>
                  <a:cubicBezTo>
                    <a:pt x="6" y="7"/>
                    <a:pt x="6" y="7"/>
                    <a:pt x="6" y="7"/>
                  </a:cubicBezTo>
                  <a:cubicBezTo>
                    <a:pt x="6" y="6"/>
                    <a:pt x="6" y="6"/>
                    <a:pt x="6" y="6"/>
                  </a:cubicBezTo>
                  <a:close/>
                  <a:moveTo>
                    <a:pt x="6" y="4"/>
                  </a:moveTo>
                  <a:cubicBezTo>
                    <a:pt x="6" y="5"/>
                    <a:pt x="6" y="5"/>
                    <a:pt x="6" y="5"/>
                  </a:cubicBezTo>
                  <a:cubicBezTo>
                    <a:pt x="6" y="5"/>
                    <a:pt x="6" y="5"/>
                    <a:pt x="6" y="5"/>
                  </a:cubicBezTo>
                  <a:cubicBezTo>
                    <a:pt x="5" y="5"/>
                    <a:pt x="5" y="5"/>
                    <a:pt x="5" y="5"/>
                  </a:cubicBezTo>
                  <a:lnTo>
                    <a:pt x="6" y="4"/>
                  </a:lnTo>
                  <a:close/>
                  <a:moveTo>
                    <a:pt x="5" y="2"/>
                  </a:moveTo>
                  <a:cubicBezTo>
                    <a:pt x="5" y="2"/>
                    <a:pt x="5" y="2"/>
                    <a:pt x="5" y="2"/>
                  </a:cubicBezTo>
                  <a:cubicBezTo>
                    <a:pt x="5" y="3"/>
                    <a:pt x="5" y="3"/>
                    <a:pt x="5" y="3"/>
                  </a:cubicBezTo>
                  <a:cubicBezTo>
                    <a:pt x="4" y="3"/>
                    <a:pt x="4" y="3"/>
                    <a:pt x="4" y="2"/>
                  </a:cubicBezTo>
                  <a:cubicBezTo>
                    <a:pt x="4" y="2"/>
                    <a:pt x="4" y="2"/>
                    <a:pt x="5" y="2"/>
                  </a:cubicBezTo>
                  <a:close/>
                  <a:moveTo>
                    <a:pt x="4" y="4"/>
                  </a:moveTo>
                  <a:cubicBezTo>
                    <a:pt x="4" y="4"/>
                    <a:pt x="4" y="4"/>
                    <a:pt x="4" y="4"/>
                  </a:cubicBezTo>
                  <a:cubicBezTo>
                    <a:pt x="4" y="4"/>
                    <a:pt x="4" y="4"/>
                    <a:pt x="4" y="4"/>
                  </a:cubicBezTo>
                  <a:cubicBezTo>
                    <a:pt x="4" y="4"/>
                    <a:pt x="4" y="4"/>
                    <a:pt x="4" y="4"/>
                  </a:cubicBezTo>
                  <a:close/>
                  <a:moveTo>
                    <a:pt x="4" y="5"/>
                  </a:moveTo>
                  <a:cubicBezTo>
                    <a:pt x="5" y="5"/>
                    <a:pt x="5" y="5"/>
                    <a:pt x="5" y="5"/>
                  </a:cubicBezTo>
                  <a:cubicBezTo>
                    <a:pt x="5" y="5"/>
                    <a:pt x="5" y="5"/>
                    <a:pt x="4" y="5"/>
                  </a:cubicBezTo>
                  <a:cubicBezTo>
                    <a:pt x="4" y="5"/>
                    <a:pt x="4" y="5"/>
                    <a:pt x="4" y="5"/>
                  </a:cubicBezTo>
                  <a:cubicBezTo>
                    <a:pt x="4" y="5"/>
                    <a:pt x="4" y="5"/>
                    <a:pt x="4" y="5"/>
                  </a:cubicBezTo>
                  <a:close/>
                  <a:moveTo>
                    <a:pt x="4" y="5"/>
                  </a:moveTo>
                  <a:cubicBezTo>
                    <a:pt x="5" y="5"/>
                    <a:pt x="5" y="5"/>
                    <a:pt x="5" y="6"/>
                  </a:cubicBezTo>
                  <a:cubicBezTo>
                    <a:pt x="5" y="6"/>
                    <a:pt x="5" y="6"/>
                    <a:pt x="4" y="6"/>
                  </a:cubicBezTo>
                  <a:cubicBezTo>
                    <a:pt x="4" y="6"/>
                    <a:pt x="4" y="6"/>
                    <a:pt x="4" y="6"/>
                  </a:cubicBezTo>
                  <a:cubicBezTo>
                    <a:pt x="4" y="5"/>
                    <a:pt x="4" y="5"/>
                    <a:pt x="4" y="5"/>
                  </a:cubicBezTo>
                  <a:close/>
                  <a:moveTo>
                    <a:pt x="4" y="3"/>
                  </a:moveTo>
                  <a:cubicBezTo>
                    <a:pt x="4" y="4"/>
                    <a:pt x="4" y="4"/>
                    <a:pt x="4" y="4"/>
                  </a:cubicBezTo>
                  <a:cubicBezTo>
                    <a:pt x="4" y="4"/>
                    <a:pt x="4" y="4"/>
                    <a:pt x="4" y="4"/>
                  </a:cubicBezTo>
                  <a:cubicBezTo>
                    <a:pt x="4" y="4"/>
                    <a:pt x="4" y="4"/>
                    <a:pt x="4" y="4"/>
                  </a:cubicBezTo>
                  <a:lnTo>
                    <a:pt x="4" y="3"/>
                  </a:lnTo>
                  <a:close/>
                  <a:moveTo>
                    <a:pt x="3" y="4"/>
                  </a:moveTo>
                  <a:cubicBezTo>
                    <a:pt x="3" y="4"/>
                    <a:pt x="3" y="4"/>
                    <a:pt x="3" y="4"/>
                  </a:cubicBezTo>
                  <a:cubicBezTo>
                    <a:pt x="3" y="5"/>
                    <a:pt x="3" y="5"/>
                    <a:pt x="3" y="5"/>
                  </a:cubicBezTo>
                  <a:cubicBezTo>
                    <a:pt x="3" y="5"/>
                    <a:pt x="3" y="5"/>
                    <a:pt x="3" y="4"/>
                  </a:cubicBezTo>
                  <a:cubicBezTo>
                    <a:pt x="3" y="4"/>
                    <a:pt x="3" y="4"/>
                    <a:pt x="3" y="4"/>
                  </a:cubicBezTo>
                  <a:close/>
                  <a:moveTo>
                    <a:pt x="3" y="6"/>
                  </a:moveTo>
                  <a:cubicBezTo>
                    <a:pt x="3" y="6"/>
                    <a:pt x="4" y="7"/>
                    <a:pt x="4" y="7"/>
                  </a:cubicBezTo>
                  <a:cubicBezTo>
                    <a:pt x="4" y="7"/>
                    <a:pt x="4" y="7"/>
                    <a:pt x="3" y="8"/>
                  </a:cubicBezTo>
                  <a:cubicBezTo>
                    <a:pt x="4" y="7"/>
                    <a:pt x="4" y="7"/>
                    <a:pt x="4" y="7"/>
                  </a:cubicBezTo>
                  <a:cubicBezTo>
                    <a:pt x="4" y="7"/>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4" y="9"/>
                    <a:pt x="4" y="9"/>
                  </a:cubicBezTo>
                  <a:cubicBezTo>
                    <a:pt x="3" y="9"/>
                    <a:pt x="3" y="9"/>
                    <a:pt x="3" y="8"/>
                  </a:cubicBezTo>
                  <a:cubicBezTo>
                    <a:pt x="3" y="8"/>
                    <a:pt x="3" y="8"/>
                    <a:pt x="3" y="8"/>
                  </a:cubicBezTo>
                  <a:cubicBezTo>
                    <a:pt x="3" y="8"/>
                    <a:pt x="3" y="8"/>
                    <a:pt x="3" y="8"/>
                  </a:cubicBezTo>
                  <a:cubicBezTo>
                    <a:pt x="3" y="8"/>
                    <a:pt x="2" y="7"/>
                    <a:pt x="2" y="7"/>
                  </a:cubicBezTo>
                  <a:cubicBezTo>
                    <a:pt x="2" y="7"/>
                    <a:pt x="3" y="6"/>
                    <a:pt x="3" y="6"/>
                  </a:cubicBezTo>
                  <a:close/>
                  <a:moveTo>
                    <a:pt x="3" y="10"/>
                  </a:moveTo>
                  <a:cubicBezTo>
                    <a:pt x="3" y="10"/>
                    <a:pt x="3" y="10"/>
                    <a:pt x="3" y="10"/>
                  </a:cubicBezTo>
                  <a:cubicBezTo>
                    <a:pt x="3" y="11"/>
                    <a:pt x="3" y="11"/>
                    <a:pt x="3" y="11"/>
                  </a:cubicBezTo>
                  <a:cubicBezTo>
                    <a:pt x="2" y="11"/>
                    <a:pt x="2" y="11"/>
                    <a:pt x="2" y="10"/>
                  </a:cubicBezTo>
                  <a:cubicBezTo>
                    <a:pt x="2" y="10"/>
                    <a:pt x="2" y="10"/>
                    <a:pt x="3" y="10"/>
                  </a:cubicBezTo>
                  <a:close/>
                  <a:moveTo>
                    <a:pt x="3" y="12"/>
                  </a:moveTo>
                  <a:cubicBezTo>
                    <a:pt x="2" y="11"/>
                    <a:pt x="2" y="11"/>
                    <a:pt x="2" y="11"/>
                  </a:cubicBezTo>
                  <a:cubicBezTo>
                    <a:pt x="3" y="11"/>
                    <a:pt x="3" y="11"/>
                    <a:pt x="3" y="11"/>
                  </a:cubicBezTo>
                  <a:cubicBezTo>
                    <a:pt x="3" y="11"/>
                    <a:pt x="3" y="11"/>
                    <a:pt x="3" y="11"/>
                  </a:cubicBezTo>
                  <a:lnTo>
                    <a:pt x="3" y="12"/>
                  </a:lnTo>
                  <a:close/>
                  <a:moveTo>
                    <a:pt x="3" y="13"/>
                  </a:moveTo>
                  <a:cubicBezTo>
                    <a:pt x="3" y="13"/>
                    <a:pt x="3" y="13"/>
                    <a:pt x="2" y="13"/>
                  </a:cubicBezTo>
                  <a:cubicBezTo>
                    <a:pt x="2" y="13"/>
                    <a:pt x="2" y="13"/>
                    <a:pt x="2" y="13"/>
                  </a:cubicBezTo>
                  <a:cubicBezTo>
                    <a:pt x="2" y="13"/>
                    <a:pt x="2" y="13"/>
                    <a:pt x="2" y="13"/>
                  </a:cubicBezTo>
                  <a:cubicBezTo>
                    <a:pt x="3" y="13"/>
                    <a:pt x="3" y="13"/>
                    <a:pt x="3" y="13"/>
                  </a:cubicBezTo>
                  <a:close/>
                  <a:moveTo>
                    <a:pt x="2" y="6"/>
                  </a:moveTo>
                  <a:cubicBezTo>
                    <a:pt x="2" y="6"/>
                    <a:pt x="2" y="7"/>
                    <a:pt x="2" y="7"/>
                  </a:cubicBezTo>
                  <a:cubicBezTo>
                    <a:pt x="2" y="7"/>
                    <a:pt x="2" y="8"/>
                    <a:pt x="2" y="8"/>
                  </a:cubicBezTo>
                  <a:cubicBezTo>
                    <a:pt x="1" y="8"/>
                    <a:pt x="1" y="7"/>
                    <a:pt x="1" y="7"/>
                  </a:cubicBezTo>
                  <a:cubicBezTo>
                    <a:pt x="1" y="7"/>
                    <a:pt x="1" y="6"/>
                    <a:pt x="2" y="6"/>
                  </a:cubicBezTo>
                  <a:close/>
                  <a:moveTo>
                    <a:pt x="1" y="10"/>
                  </a:moveTo>
                  <a:cubicBezTo>
                    <a:pt x="2" y="10"/>
                    <a:pt x="2" y="10"/>
                    <a:pt x="2" y="10"/>
                  </a:cubicBezTo>
                  <a:cubicBezTo>
                    <a:pt x="2" y="11"/>
                    <a:pt x="2" y="11"/>
                    <a:pt x="1" y="11"/>
                  </a:cubicBezTo>
                  <a:cubicBezTo>
                    <a:pt x="1" y="11"/>
                    <a:pt x="1" y="11"/>
                    <a:pt x="1" y="10"/>
                  </a:cubicBezTo>
                  <a:cubicBezTo>
                    <a:pt x="1" y="10"/>
                    <a:pt x="1" y="10"/>
                    <a:pt x="1" y="10"/>
                  </a:cubicBezTo>
                  <a:close/>
                  <a:moveTo>
                    <a:pt x="0" y="13"/>
                  </a:moveTo>
                  <a:cubicBezTo>
                    <a:pt x="0" y="13"/>
                    <a:pt x="0" y="13"/>
                    <a:pt x="0" y="13"/>
                  </a:cubicBezTo>
                  <a:cubicBezTo>
                    <a:pt x="0" y="13"/>
                    <a:pt x="0" y="13"/>
                    <a:pt x="0" y="13"/>
                  </a:cubicBezTo>
                  <a:cubicBezTo>
                    <a:pt x="0" y="13"/>
                    <a:pt x="0" y="13"/>
                    <a:pt x="0" y="13"/>
                  </a:cubicBezTo>
                  <a:close/>
                  <a:moveTo>
                    <a:pt x="0" y="8"/>
                  </a:moveTo>
                  <a:cubicBezTo>
                    <a:pt x="0" y="8"/>
                    <a:pt x="0" y="8"/>
                    <a:pt x="0" y="8"/>
                  </a:cubicBezTo>
                  <a:cubicBezTo>
                    <a:pt x="0" y="8"/>
                    <a:pt x="1" y="8"/>
                    <a:pt x="1" y="8"/>
                  </a:cubicBezTo>
                  <a:cubicBezTo>
                    <a:pt x="1" y="9"/>
                    <a:pt x="0" y="9"/>
                    <a:pt x="0" y="9"/>
                  </a:cubicBezTo>
                  <a:cubicBezTo>
                    <a:pt x="0" y="9"/>
                    <a:pt x="0" y="9"/>
                    <a:pt x="0" y="8"/>
                  </a:cubicBezTo>
                  <a:close/>
                  <a:moveTo>
                    <a:pt x="1" y="11"/>
                  </a:moveTo>
                  <a:cubicBezTo>
                    <a:pt x="1" y="11"/>
                    <a:pt x="1" y="12"/>
                    <a:pt x="1" y="12"/>
                  </a:cubicBezTo>
                  <a:cubicBezTo>
                    <a:pt x="1" y="12"/>
                    <a:pt x="1" y="12"/>
                    <a:pt x="1" y="12"/>
                  </a:cubicBezTo>
                  <a:cubicBezTo>
                    <a:pt x="0" y="12"/>
                    <a:pt x="0" y="12"/>
                    <a:pt x="0" y="12"/>
                  </a:cubicBezTo>
                  <a:cubicBezTo>
                    <a:pt x="0" y="12"/>
                    <a:pt x="0" y="11"/>
                    <a:pt x="1" y="11"/>
                  </a:cubicBezTo>
                  <a:close/>
                  <a:moveTo>
                    <a:pt x="0" y="14"/>
                  </a:moveTo>
                  <a:cubicBezTo>
                    <a:pt x="0" y="14"/>
                    <a:pt x="0" y="14"/>
                    <a:pt x="0" y="14"/>
                  </a:cubicBezTo>
                  <a:cubicBezTo>
                    <a:pt x="0" y="14"/>
                    <a:pt x="0" y="14"/>
                    <a:pt x="0" y="14"/>
                  </a:cubicBezTo>
                  <a:cubicBezTo>
                    <a:pt x="0" y="14"/>
                    <a:pt x="0" y="14"/>
                    <a:pt x="0" y="14"/>
                  </a:cubicBezTo>
                  <a:close/>
                  <a:moveTo>
                    <a:pt x="1" y="15"/>
                  </a:moveTo>
                  <a:cubicBezTo>
                    <a:pt x="1" y="15"/>
                    <a:pt x="0" y="15"/>
                    <a:pt x="0" y="15"/>
                  </a:cubicBezTo>
                  <a:cubicBezTo>
                    <a:pt x="0" y="14"/>
                    <a:pt x="1" y="14"/>
                    <a:pt x="1" y="14"/>
                  </a:cubicBezTo>
                  <a:cubicBezTo>
                    <a:pt x="1" y="14"/>
                    <a:pt x="2" y="14"/>
                    <a:pt x="2" y="15"/>
                  </a:cubicBezTo>
                  <a:cubicBezTo>
                    <a:pt x="2" y="15"/>
                    <a:pt x="1" y="15"/>
                    <a:pt x="1" y="15"/>
                  </a:cubicBezTo>
                  <a:close/>
                  <a:moveTo>
                    <a:pt x="2" y="16"/>
                  </a:moveTo>
                  <a:cubicBezTo>
                    <a:pt x="2" y="16"/>
                    <a:pt x="2" y="16"/>
                    <a:pt x="2" y="16"/>
                  </a:cubicBezTo>
                  <a:cubicBezTo>
                    <a:pt x="2" y="15"/>
                    <a:pt x="2" y="15"/>
                    <a:pt x="2" y="15"/>
                  </a:cubicBezTo>
                  <a:cubicBezTo>
                    <a:pt x="2" y="15"/>
                    <a:pt x="2" y="15"/>
                    <a:pt x="2" y="16"/>
                  </a:cubicBezTo>
                  <a:cubicBezTo>
                    <a:pt x="2" y="16"/>
                    <a:pt x="2" y="16"/>
                    <a:pt x="2" y="16"/>
                  </a:cubicBezTo>
                  <a:close/>
                  <a:moveTo>
                    <a:pt x="2" y="15"/>
                  </a:moveTo>
                  <a:cubicBezTo>
                    <a:pt x="2" y="15"/>
                    <a:pt x="2" y="15"/>
                    <a:pt x="2" y="14"/>
                  </a:cubicBezTo>
                  <a:cubicBezTo>
                    <a:pt x="2" y="14"/>
                    <a:pt x="2" y="14"/>
                    <a:pt x="2" y="14"/>
                  </a:cubicBezTo>
                  <a:cubicBezTo>
                    <a:pt x="3" y="14"/>
                    <a:pt x="3" y="14"/>
                    <a:pt x="3" y="14"/>
                  </a:cubicBezTo>
                  <a:cubicBezTo>
                    <a:pt x="3" y="15"/>
                    <a:pt x="3" y="15"/>
                    <a:pt x="2" y="15"/>
                  </a:cubicBezTo>
                  <a:close/>
                  <a:moveTo>
                    <a:pt x="3" y="17"/>
                  </a:moveTo>
                  <a:cubicBezTo>
                    <a:pt x="3" y="18"/>
                    <a:pt x="3" y="18"/>
                    <a:pt x="3" y="18"/>
                  </a:cubicBezTo>
                  <a:cubicBezTo>
                    <a:pt x="3" y="17"/>
                    <a:pt x="3" y="17"/>
                    <a:pt x="3" y="17"/>
                  </a:cubicBezTo>
                  <a:cubicBezTo>
                    <a:pt x="3" y="17"/>
                    <a:pt x="3" y="17"/>
                    <a:pt x="3" y="17"/>
                  </a:cubicBezTo>
                  <a:close/>
                  <a:moveTo>
                    <a:pt x="3" y="16"/>
                  </a:moveTo>
                  <a:cubicBezTo>
                    <a:pt x="3" y="16"/>
                    <a:pt x="3" y="15"/>
                    <a:pt x="4" y="15"/>
                  </a:cubicBezTo>
                  <a:cubicBezTo>
                    <a:pt x="4" y="15"/>
                    <a:pt x="5" y="16"/>
                    <a:pt x="5" y="16"/>
                  </a:cubicBezTo>
                  <a:cubicBezTo>
                    <a:pt x="5" y="17"/>
                    <a:pt x="4" y="17"/>
                    <a:pt x="4" y="17"/>
                  </a:cubicBezTo>
                  <a:cubicBezTo>
                    <a:pt x="3" y="17"/>
                    <a:pt x="3" y="17"/>
                    <a:pt x="3" y="16"/>
                  </a:cubicBezTo>
                  <a:close/>
                  <a:moveTo>
                    <a:pt x="4" y="18"/>
                  </a:moveTo>
                  <a:cubicBezTo>
                    <a:pt x="4" y="18"/>
                    <a:pt x="4" y="18"/>
                    <a:pt x="4" y="18"/>
                  </a:cubicBezTo>
                  <a:cubicBezTo>
                    <a:pt x="4" y="18"/>
                    <a:pt x="4" y="17"/>
                    <a:pt x="4" y="17"/>
                  </a:cubicBezTo>
                  <a:cubicBezTo>
                    <a:pt x="5" y="17"/>
                    <a:pt x="5" y="18"/>
                    <a:pt x="5" y="18"/>
                  </a:cubicBezTo>
                  <a:cubicBezTo>
                    <a:pt x="5" y="18"/>
                    <a:pt x="5" y="18"/>
                    <a:pt x="4" y="18"/>
                  </a:cubicBezTo>
                  <a:close/>
                  <a:moveTo>
                    <a:pt x="5" y="17"/>
                  </a:moveTo>
                  <a:cubicBezTo>
                    <a:pt x="5" y="17"/>
                    <a:pt x="5" y="17"/>
                    <a:pt x="5" y="17"/>
                  </a:cubicBezTo>
                  <a:cubicBezTo>
                    <a:pt x="5" y="17"/>
                    <a:pt x="5" y="16"/>
                    <a:pt x="5" y="16"/>
                  </a:cubicBezTo>
                  <a:cubicBezTo>
                    <a:pt x="5" y="16"/>
                    <a:pt x="5" y="17"/>
                    <a:pt x="5" y="17"/>
                  </a:cubicBezTo>
                  <a:cubicBezTo>
                    <a:pt x="5" y="17"/>
                    <a:pt x="5" y="17"/>
                    <a:pt x="5" y="17"/>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407" name="Picture 4406"/>
            <p:cNvPicPr>
              <a:picLocks noChangeAspect="1" noChangeArrowheads="1"/>
            </p:cNvPicPr>
            <p:nvPr/>
          </p:nvPicPr>
          <p:blipFill>
            <a:blip r:embed="rId50" cstate="print">
              <a:extLst>
                <a:ext uri="{28A0092B-C50C-407E-A947-70E740481C1C}">
                  <a14:useLocalDpi xmlns:a14="http://schemas.microsoft.com/office/drawing/2010/main" val="0"/>
                </a:ext>
              </a:extLst>
            </a:blip>
            <a:srcRect/>
            <a:stretch>
              <a:fillRect/>
            </a:stretch>
          </p:blipFill>
          <p:spPr bwMode="auto">
            <a:xfrm>
              <a:off x="8532814" y="2178050"/>
              <a:ext cx="747713"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8" name="Freeform 4407"/>
            <p:cNvSpPr>
              <a:spLocks noEditPoints="1"/>
            </p:cNvSpPr>
            <p:nvPr/>
          </p:nvSpPr>
          <p:spPr bwMode="auto">
            <a:xfrm>
              <a:off x="8435976" y="2079625"/>
              <a:ext cx="615950" cy="627063"/>
            </a:xfrm>
            <a:custGeom>
              <a:avLst/>
              <a:gdLst>
                <a:gd name="T0" fmla="*/ 9 w 70"/>
                <a:gd name="T1" fmla="*/ 51 h 71"/>
                <a:gd name="T2" fmla="*/ 51 w 70"/>
                <a:gd name="T3" fmla="*/ 62 h 71"/>
                <a:gd name="T4" fmla="*/ 62 w 70"/>
                <a:gd name="T5" fmla="*/ 20 h 71"/>
                <a:gd name="T6" fmla="*/ 20 w 70"/>
                <a:gd name="T7" fmla="*/ 9 h 71"/>
                <a:gd name="T8" fmla="*/ 9 w 70"/>
                <a:gd name="T9" fmla="*/ 51 h 71"/>
                <a:gd name="T10" fmla="*/ 10 w 70"/>
                <a:gd name="T11" fmla="*/ 50 h 71"/>
                <a:gd name="T12" fmla="*/ 21 w 70"/>
                <a:gd name="T13" fmla="*/ 11 h 71"/>
                <a:gd name="T14" fmla="*/ 60 w 70"/>
                <a:gd name="T15" fmla="*/ 21 h 71"/>
                <a:gd name="T16" fmla="*/ 50 w 70"/>
                <a:gd name="T17" fmla="*/ 60 h 71"/>
                <a:gd name="T18" fmla="*/ 10 w 70"/>
                <a:gd name="T19"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1">
                  <a:moveTo>
                    <a:pt x="9" y="51"/>
                  </a:moveTo>
                  <a:cubicBezTo>
                    <a:pt x="17" y="66"/>
                    <a:pt x="36" y="71"/>
                    <a:pt x="51" y="62"/>
                  </a:cubicBezTo>
                  <a:cubicBezTo>
                    <a:pt x="65" y="54"/>
                    <a:pt x="70" y="35"/>
                    <a:pt x="62" y="20"/>
                  </a:cubicBezTo>
                  <a:cubicBezTo>
                    <a:pt x="53" y="5"/>
                    <a:pt x="35" y="0"/>
                    <a:pt x="20" y="9"/>
                  </a:cubicBezTo>
                  <a:cubicBezTo>
                    <a:pt x="5" y="17"/>
                    <a:pt x="0" y="36"/>
                    <a:pt x="9" y="51"/>
                  </a:cubicBezTo>
                  <a:close/>
                  <a:moveTo>
                    <a:pt x="10" y="50"/>
                  </a:moveTo>
                  <a:cubicBezTo>
                    <a:pt x="2" y="36"/>
                    <a:pt x="7" y="19"/>
                    <a:pt x="21" y="11"/>
                  </a:cubicBezTo>
                  <a:cubicBezTo>
                    <a:pt x="35" y="3"/>
                    <a:pt x="52" y="8"/>
                    <a:pt x="60" y="21"/>
                  </a:cubicBezTo>
                  <a:cubicBezTo>
                    <a:pt x="68" y="35"/>
                    <a:pt x="63" y="52"/>
                    <a:pt x="50" y="60"/>
                  </a:cubicBezTo>
                  <a:cubicBezTo>
                    <a:pt x="36" y="68"/>
                    <a:pt x="18" y="64"/>
                    <a:pt x="10" y="50"/>
                  </a:cubicBez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09" name="Freeform 4408"/>
            <p:cNvSpPr>
              <a:spLocks noEditPoints="1"/>
            </p:cNvSpPr>
            <p:nvPr/>
          </p:nvSpPr>
          <p:spPr bwMode="auto">
            <a:xfrm>
              <a:off x="8443914" y="2089150"/>
              <a:ext cx="608013" cy="608013"/>
            </a:xfrm>
            <a:custGeom>
              <a:avLst/>
              <a:gdLst>
                <a:gd name="T0" fmla="*/ 8 w 69"/>
                <a:gd name="T1" fmla="*/ 50 h 69"/>
                <a:gd name="T2" fmla="*/ 19 w 69"/>
                <a:gd name="T3" fmla="*/ 8 h 69"/>
                <a:gd name="T4" fmla="*/ 60 w 69"/>
                <a:gd name="T5" fmla="*/ 19 h 69"/>
                <a:gd name="T6" fmla="*/ 49 w 69"/>
                <a:gd name="T7" fmla="*/ 61 h 69"/>
                <a:gd name="T8" fmla="*/ 8 w 69"/>
                <a:gd name="T9" fmla="*/ 50 h 69"/>
                <a:gd name="T10" fmla="*/ 9 w 69"/>
                <a:gd name="T11" fmla="*/ 49 h 69"/>
                <a:gd name="T12" fmla="*/ 49 w 69"/>
                <a:gd name="T13" fmla="*/ 60 h 69"/>
                <a:gd name="T14" fmla="*/ 59 w 69"/>
                <a:gd name="T15" fmla="*/ 20 h 69"/>
                <a:gd name="T16" fmla="*/ 20 w 69"/>
                <a:gd name="T17" fmla="*/ 9 h 69"/>
                <a:gd name="T18" fmla="*/ 9 w 69"/>
                <a:gd name="T19"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8" y="50"/>
                  </a:moveTo>
                  <a:cubicBezTo>
                    <a:pt x="0" y="35"/>
                    <a:pt x="5" y="17"/>
                    <a:pt x="19" y="8"/>
                  </a:cubicBezTo>
                  <a:cubicBezTo>
                    <a:pt x="34" y="0"/>
                    <a:pt x="52" y="5"/>
                    <a:pt x="60" y="19"/>
                  </a:cubicBezTo>
                  <a:cubicBezTo>
                    <a:pt x="69" y="34"/>
                    <a:pt x="64" y="52"/>
                    <a:pt x="49" y="61"/>
                  </a:cubicBezTo>
                  <a:cubicBezTo>
                    <a:pt x="35" y="69"/>
                    <a:pt x="16" y="64"/>
                    <a:pt x="8" y="50"/>
                  </a:cubicBezTo>
                  <a:close/>
                  <a:moveTo>
                    <a:pt x="9" y="49"/>
                  </a:moveTo>
                  <a:cubicBezTo>
                    <a:pt x="17" y="63"/>
                    <a:pt x="35" y="68"/>
                    <a:pt x="49" y="60"/>
                  </a:cubicBezTo>
                  <a:cubicBezTo>
                    <a:pt x="63" y="52"/>
                    <a:pt x="67" y="34"/>
                    <a:pt x="59" y="20"/>
                  </a:cubicBezTo>
                  <a:cubicBezTo>
                    <a:pt x="51" y="6"/>
                    <a:pt x="34" y="1"/>
                    <a:pt x="20" y="9"/>
                  </a:cubicBezTo>
                  <a:cubicBezTo>
                    <a:pt x="6" y="17"/>
                    <a:pt x="1" y="35"/>
                    <a:pt x="9" y="4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0" name="Freeform 4409"/>
            <p:cNvSpPr>
              <a:spLocks noEditPoints="1"/>
            </p:cNvSpPr>
            <p:nvPr/>
          </p:nvSpPr>
          <p:spPr bwMode="auto">
            <a:xfrm>
              <a:off x="8453439" y="2106613"/>
              <a:ext cx="581025" cy="573088"/>
            </a:xfrm>
            <a:custGeom>
              <a:avLst/>
              <a:gdLst>
                <a:gd name="T0" fmla="*/ 8 w 66"/>
                <a:gd name="T1" fmla="*/ 47 h 65"/>
                <a:gd name="T2" fmla="*/ 48 w 66"/>
                <a:gd name="T3" fmla="*/ 57 h 65"/>
                <a:gd name="T4" fmla="*/ 58 w 66"/>
                <a:gd name="T5" fmla="*/ 18 h 65"/>
                <a:gd name="T6" fmla="*/ 19 w 66"/>
                <a:gd name="T7" fmla="*/ 8 h 65"/>
                <a:gd name="T8" fmla="*/ 8 w 66"/>
                <a:gd name="T9" fmla="*/ 47 h 65"/>
                <a:gd name="T10" fmla="*/ 19 w 66"/>
                <a:gd name="T11" fmla="*/ 41 h 65"/>
                <a:gd name="T12" fmla="*/ 25 w 66"/>
                <a:gd name="T13" fmla="*/ 18 h 65"/>
                <a:gd name="T14" fmla="*/ 47 w 66"/>
                <a:gd name="T15" fmla="*/ 24 h 65"/>
                <a:gd name="T16" fmla="*/ 41 w 66"/>
                <a:gd name="T17" fmla="*/ 47 h 65"/>
                <a:gd name="T18" fmla="*/ 19 w 66"/>
                <a:gd name="T19" fmla="*/ 4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5">
                  <a:moveTo>
                    <a:pt x="8" y="47"/>
                  </a:moveTo>
                  <a:cubicBezTo>
                    <a:pt x="16" y="61"/>
                    <a:pt x="34" y="65"/>
                    <a:pt x="48" y="57"/>
                  </a:cubicBezTo>
                  <a:cubicBezTo>
                    <a:pt x="61" y="49"/>
                    <a:pt x="66" y="32"/>
                    <a:pt x="58" y="18"/>
                  </a:cubicBezTo>
                  <a:cubicBezTo>
                    <a:pt x="50" y="5"/>
                    <a:pt x="33" y="0"/>
                    <a:pt x="19" y="8"/>
                  </a:cubicBezTo>
                  <a:cubicBezTo>
                    <a:pt x="5" y="16"/>
                    <a:pt x="0" y="33"/>
                    <a:pt x="8" y="47"/>
                  </a:cubicBezTo>
                  <a:close/>
                  <a:moveTo>
                    <a:pt x="19" y="41"/>
                  </a:moveTo>
                  <a:cubicBezTo>
                    <a:pt x="14" y="33"/>
                    <a:pt x="17" y="23"/>
                    <a:pt x="25" y="18"/>
                  </a:cubicBezTo>
                  <a:cubicBezTo>
                    <a:pt x="33" y="14"/>
                    <a:pt x="43" y="17"/>
                    <a:pt x="47" y="24"/>
                  </a:cubicBezTo>
                  <a:cubicBezTo>
                    <a:pt x="52" y="32"/>
                    <a:pt x="49" y="42"/>
                    <a:pt x="41" y="47"/>
                  </a:cubicBezTo>
                  <a:cubicBezTo>
                    <a:pt x="34" y="51"/>
                    <a:pt x="24" y="49"/>
                    <a:pt x="19" y="4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1" name="Freeform 4410"/>
            <p:cNvSpPr/>
            <p:nvPr/>
          </p:nvSpPr>
          <p:spPr bwMode="auto">
            <a:xfrm>
              <a:off x="8629651" y="2335213"/>
              <a:ext cx="342900" cy="257175"/>
            </a:xfrm>
            <a:custGeom>
              <a:avLst/>
              <a:gdLst>
                <a:gd name="T0" fmla="*/ 1 w 39"/>
                <a:gd name="T1" fmla="*/ 18 h 29"/>
                <a:gd name="T2" fmla="*/ 0 w 39"/>
                <a:gd name="T3" fmla="*/ 16 h 29"/>
                <a:gd name="T4" fmla="*/ 21 w 39"/>
                <a:gd name="T5" fmla="*/ 21 h 29"/>
                <a:gd name="T6" fmla="*/ 28 w 39"/>
                <a:gd name="T7" fmla="*/ 0 h 29"/>
                <a:gd name="T8" fmla="*/ 29 w 39"/>
                <a:gd name="T9" fmla="*/ 2 h 29"/>
                <a:gd name="T10" fmla="*/ 32 w 39"/>
                <a:gd name="T11" fmla="*/ 9 h 29"/>
                <a:gd name="T12" fmla="*/ 38 w 39"/>
                <a:gd name="T13" fmla="*/ 9 h 29"/>
                <a:gd name="T14" fmla="*/ 39 w 39"/>
                <a:gd name="T15" fmla="*/ 10 h 29"/>
                <a:gd name="T16" fmla="*/ 39 w 39"/>
                <a:gd name="T17" fmla="*/ 11 h 29"/>
                <a:gd name="T18" fmla="*/ 39 w 39"/>
                <a:gd name="T19" fmla="*/ 11 h 29"/>
                <a:gd name="T20" fmla="*/ 38 w 39"/>
                <a:gd name="T21" fmla="*/ 13 h 29"/>
                <a:gd name="T22" fmla="*/ 31 w 39"/>
                <a:gd name="T23" fmla="*/ 13 h 29"/>
                <a:gd name="T24" fmla="*/ 23 w 39"/>
                <a:gd name="T25" fmla="*/ 24 h 29"/>
                <a:gd name="T26" fmla="*/ 1 w 39"/>
                <a:gd name="T2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9">
                  <a:moveTo>
                    <a:pt x="1" y="18"/>
                  </a:moveTo>
                  <a:cubicBezTo>
                    <a:pt x="1" y="18"/>
                    <a:pt x="0" y="17"/>
                    <a:pt x="0" y="16"/>
                  </a:cubicBezTo>
                  <a:cubicBezTo>
                    <a:pt x="5" y="23"/>
                    <a:pt x="14" y="25"/>
                    <a:pt x="21" y="21"/>
                  </a:cubicBezTo>
                  <a:cubicBezTo>
                    <a:pt x="29" y="17"/>
                    <a:pt x="31" y="8"/>
                    <a:pt x="28" y="0"/>
                  </a:cubicBezTo>
                  <a:cubicBezTo>
                    <a:pt x="29" y="1"/>
                    <a:pt x="29" y="1"/>
                    <a:pt x="29" y="2"/>
                  </a:cubicBezTo>
                  <a:cubicBezTo>
                    <a:pt x="31" y="4"/>
                    <a:pt x="31" y="7"/>
                    <a:pt x="32" y="9"/>
                  </a:cubicBezTo>
                  <a:cubicBezTo>
                    <a:pt x="38" y="9"/>
                    <a:pt x="38" y="9"/>
                    <a:pt x="38" y="9"/>
                  </a:cubicBezTo>
                  <a:cubicBezTo>
                    <a:pt x="38" y="9"/>
                    <a:pt x="39" y="10"/>
                    <a:pt x="39" y="10"/>
                  </a:cubicBezTo>
                  <a:cubicBezTo>
                    <a:pt x="39" y="11"/>
                    <a:pt x="39" y="11"/>
                    <a:pt x="39" y="11"/>
                  </a:cubicBezTo>
                  <a:cubicBezTo>
                    <a:pt x="39" y="11"/>
                    <a:pt x="39" y="11"/>
                    <a:pt x="39" y="11"/>
                  </a:cubicBezTo>
                  <a:cubicBezTo>
                    <a:pt x="39" y="12"/>
                    <a:pt x="38" y="13"/>
                    <a:pt x="38" y="13"/>
                  </a:cubicBezTo>
                  <a:cubicBezTo>
                    <a:pt x="31" y="13"/>
                    <a:pt x="31" y="13"/>
                    <a:pt x="31" y="13"/>
                  </a:cubicBezTo>
                  <a:cubicBezTo>
                    <a:pt x="31" y="17"/>
                    <a:pt x="28" y="22"/>
                    <a:pt x="23" y="24"/>
                  </a:cubicBezTo>
                  <a:cubicBezTo>
                    <a:pt x="16" y="29"/>
                    <a:pt x="6" y="26"/>
                    <a:pt x="1" y="18"/>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2" name="Freeform 4411"/>
            <p:cNvSpPr/>
            <p:nvPr/>
          </p:nvSpPr>
          <p:spPr bwMode="auto">
            <a:xfrm>
              <a:off x="8453439" y="2106613"/>
              <a:ext cx="519113" cy="431800"/>
            </a:xfrm>
            <a:custGeom>
              <a:avLst/>
              <a:gdLst>
                <a:gd name="T0" fmla="*/ 21 w 59"/>
                <a:gd name="T1" fmla="*/ 11 h 49"/>
                <a:gd name="T2" fmla="*/ 9 w 59"/>
                <a:gd name="T3" fmla="*/ 49 h 49"/>
                <a:gd name="T4" fmla="*/ 8 w 59"/>
                <a:gd name="T5" fmla="*/ 47 h 49"/>
                <a:gd name="T6" fmla="*/ 19 w 59"/>
                <a:gd name="T7" fmla="*/ 8 h 49"/>
                <a:gd name="T8" fmla="*/ 58 w 59"/>
                <a:gd name="T9" fmla="*/ 18 h 49"/>
                <a:gd name="T10" fmla="*/ 59 w 59"/>
                <a:gd name="T11" fmla="*/ 20 h 49"/>
                <a:gd name="T12" fmla="*/ 21 w 59"/>
                <a:gd name="T13" fmla="*/ 11 h 49"/>
              </a:gdLst>
              <a:ahLst/>
              <a:cxnLst>
                <a:cxn ang="0">
                  <a:pos x="T0" y="T1"/>
                </a:cxn>
                <a:cxn ang="0">
                  <a:pos x="T2" y="T3"/>
                </a:cxn>
                <a:cxn ang="0">
                  <a:pos x="T4" y="T5"/>
                </a:cxn>
                <a:cxn ang="0">
                  <a:pos x="T6" y="T7"/>
                </a:cxn>
                <a:cxn ang="0">
                  <a:pos x="T8" y="T9"/>
                </a:cxn>
                <a:cxn ang="0">
                  <a:pos x="T10" y="T11"/>
                </a:cxn>
                <a:cxn ang="0">
                  <a:pos x="T12" y="T13"/>
                </a:cxn>
              </a:cxnLst>
              <a:rect l="0" t="0" r="r" b="b"/>
              <a:pathLst>
                <a:path w="59" h="49">
                  <a:moveTo>
                    <a:pt x="21" y="11"/>
                  </a:moveTo>
                  <a:cubicBezTo>
                    <a:pt x="8" y="19"/>
                    <a:pt x="3" y="35"/>
                    <a:pt x="9" y="49"/>
                  </a:cubicBezTo>
                  <a:cubicBezTo>
                    <a:pt x="9" y="48"/>
                    <a:pt x="9" y="47"/>
                    <a:pt x="8" y="47"/>
                  </a:cubicBezTo>
                  <a:cubicBezTo>
                    <a:pt x="0" y="33"/>
                    <a:pt x="5" y="16"/>
                    <a:pt x="19" y="8"/>
                  </a:cubicBezTo>
                  <a:cubicBezTo>
                    <a:pt x="33" y="0"/>
                    <a:pt x="50" y="5"/>
                    <a:pt x="58" y="18"/>
                  </a:cubicBezTo>
                  <a:cubicBezTo>
                    <a:pt x="58" y="19"/>
                    <a:pt x="59" y="19"/>
                    <a:pt x="59" y="20"/>
                  </a:cubicBezTo>
                  <a:cubicBezTo>
                    <a:pt x="51" y="8"/>
                    <a:pt x="34" y="4"/>
                    <a:pt x="21" y="11"/>
                  </a:cubicBezTo>
                  <a:close/>
                </a:path>
              </a:pathLst>
            </a:custGeom>
            <a:solidFill>
              <a:srgbClr val="B4B4B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3" name="Freeform 4412"/>
            <p:cNvSpPr/>
            <p:nvPr/>
          </p:nvSpPr>
          <p:spPr bwMode="auto">
            <a:xfrm>
              <a:off x="8885239" y="2371725"/>
              <a:ext cx="87313" cy="25400"/>
            </a:xfrm>
            <a:custGeom>
              <a:avLst/>
              <a:gdLst>
                <a:gd name="T0" fmla="*/ 9 w 10"/>
                <a:gd name="T1" fmla="*/ 2 h 3"/>
                <a:gd name="T2" fmla="*/ 8 w 10"/>
                <a:gd name="T3" fmla="*/ 1 h 3"/>
                <a:gd name="T4" fmla="*/ 0 w 10"/>
                <a:gd name="T5" fmla="*/ 1 h 3"/>
                <a:gd name="T6" fmla="*/ 0 w 10"/>
                <a:gd name="T7" fmla="*/ 3 h 3"/>
                <a:gd name="T8" fmla="*/ 0 w 10"/>
                <a:gd name="T9" fmla="*/ 3 h 3"/>
                <a:gd name="T10" fmla="*/ 0 w 10"/>
                <a:gd name="T11" fmla="*/ 0 h 3"/>
                <a:gd name="T12" fmla="*/ 8 w 10"/>
                <a:gd name="T13" fmla="*/ 0 h 3"/>
                <a:gd name="T14" fmla="*/ 10 w 10"/>
                <a:gd name="T15" fmla="*/ 2 h 3"/>
                <a:gd name="T16" fmla="*/ 10 w 10"/>
                <a:gd name="T17" fmla="*/ 3 h 3"/>
                <a:gd name="T18" fmla="*/ 9 w 10"/>
                <a:gd name="T19" fmla="*/ 3 h 3"/>
                <a:gd name="T20" fmla="*/ 9 w 10"/>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3">
                  <a:moveTo>
                    <a:pt x="9" y="2"/>
                  </a:moveTo>
                  <a:cubicBezTo>
                    <a:pt x="9" y="1"/>
                    <a:pt x="9" y="1"/>
                    <a:pt x="8" y="1"/>
                  </a:cubicBezTo>
                  <a:cubicBezTo>
                    <a:pt x="0" y="1"/>
                    <a:pt x="0" y="1"/>
                    <a:pt x="0" y="1"/>
                  </a:cubicBezTo>
                  <a:cubicBezTo>
                    <a:pt x="0" y="3"/>
                    <a:pt x="0" y="3"/>
                    <a:pt x="0" y="3"/>
                  </a:cubicBezTo>
                  <a:cubicBezTo>
                    <a:pt x="0" y="3"/>
                    <a:pt x="0" y="3"/>
                    <a:pt x="0" y="3"/>
                  </a:cubicBezTo>
                  <a:cubicBezTo>
                    <a:pt x="0" y="0"/>
                    <a:pt x="0" y="0"/>
                    <a:pt x="0" y="0"/>
                  </a:cubicBezTo>
                  <a:cubicBezTo>
                    <a:pt x="8" y="0"/>
                    <a:pt x="8" y="0"/>
                    <a:pt x="8" y="0"/>
                  </a:cubicBezTo>
                  <a:cubicBezTo>
                    <a:pt x="9" y="0"/>
                    <a:pt x="10" y="1"/>
                    <a:pt x="10" y="2"/>
                  </a:cubicBezTo>
                  <a:cubicBezTo>
                    <a:pt x="10" y="3"/>
                    <a:pt x="10" y="3"/>
                    <a:pt x="10" y="3"/>
                  </a:cubicBezTo>
                  <a:cubicBezTo>
                    <a:pt x="9" y="3"/>
                    <a:pt x="9" y="3"/>
                    <a:pt x="9" y="3"/>
                  </a:cubicBezTo>
                  <a:lnTo>
                    <a:pt x="9" y="2"/>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4" name="Freeform 4413"/>
            <p:cNvSpPr/>
            <p:nvPr/>
          </p:nvSpPr>
          <p:spPr bwMode="auto">
            <a:xfrm>
              <a:off x="8885239" y="2397125"/>
              <a:ext cx="87313" cy="17463"/>
            </a:xfrm>
            <a:custGeom>
              <a:avLst/>
              <a:gdLst>
                <a:gd name="T0" fmla="*/ 0 w 10"/>
                <a:gd name="T1" fmla="*/ 0 h 2"/>
                <a:gd name="T2" fmla="*/ 0 w 10"/>
                <a:gd name="T3" fmla="*/ 0 h 2"/>
                <a:gd name="T4" fmla="*/ 0 w 10"/>
                <a:gd name="T5" fmla="*/ 1 h 2"/>
                <a:gd name="T6" fmla="*/ 8 w 10"/>
                <a:gd name="T7" fmla="*/ 1 h 2"/>
                <a:gd name="T8" fmla="*/ 9 w 10"/>
                <a:gd name="T9" fmla="*/ 0 h 2"/>
                <a:gd name="T10" fmla="*/ 9 w 10"/>
                <a:gd name="T11" fmla="*/ 0 h 2"/>
                <a:gd name="T12" fmla="*/ 10 w 10"/>
                <a:gd name="T13" fmla="*/ 0 h 2"/>
                <a:gd name="T14" fmla="*/ 10 w 10"/>
                <a:gd name="T15" fmla="*/ 0 h 2"/>
                <a:gd name="T16" fmla="*/ 8 w 10"/>
                <a:gd name="T17" fmla="*/ 2 h 2"/>
                <a:gd name="T18" fmla="*/ 0 w 10"/>
                <a:gd name="T19" fmla="*/ 2 h 2"/>
                <a:gd name="T20" fmla="*/ 0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0" y="0"/>
                  </a:moveTo>
                  <a:cubicBezTo>
                    <a:pt x="0" y="0"/>
                    <a:pt x="0" y="0"/>
                    <a:pt x="0" y="0"/>
                  </a:cubicBezTo>
                  <a:cubicBezTo>
                    <a:pt x="0" y="1"/>
                    <a:pt x="0" y="1"/>
                    <a:pt x="0" y="1"/>
                  </a:cubicBezTo>
                  <a:cubicBezTo>
                    <a:pt x="8" y="1"/>
                    <a:pt x="8" y="1"/>
                    <a:pt x="8" y="1"/>
                  </a:cubicBezTo>
                  <a:cubicBezTo>
                    <a:pt x="9" y="1"/>
                    <a:pt x="9" y="1"/>
                    <a:pt x="9" y="0"/>
                  </a:cubicBezTo>
                  <a:cubicBezTo>
                    <a:pt x="9" y="0"/>
                    <a:pt x="9" y="0"/>
                    <a:pt x="9" y="0"/>
                  </a:cubicBezTo>
                  <a:cubicBezTo>
                    <a:pt x="10" y="0"/>
                    <a:pt x="10" y="0"/>
                    <a:pt x="10" y="0"/>
                  </a:cubicBezTo>
                  <a:cubicBezTo>
                    <a:pt x="10" y="0"/>
                    <a:pt x="10" y="0"/>
                    <a:pt x="10" y="0"/>
                  </a:cubicBezTo>
                  <a:cubicBezTo>
                    <a:pt x="10" y="1"/>
                    <a:pt x="9" y="2"/>
                    <a:pt x="8" y="2"/>
                  </a:cubicBezTo>
                  <a:cubicBezTo>
                    <a:pt x="0" y="2"/>
                    <a:pt x="0" y="2"/>
                    <a:pt x="0" y="2"/>
                  </a:cubicBezTo>
                  <a:lnTo>
                    <a:pt x="0" y="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5" name="Freeform 4414"/>
            <p:cNvSpPr/>
            <p:nvPr/>
          </p:nvSpPr>
          <p:spPr bwMode="auto">
            <a:xfrm>
              <a:off x="8885239" y="2397125"/>
              <a:ext cx="79375" cy="9525"/>
            </a:xfrm>
            <a:custGeom>
              <a:avLst/>
              <a:gdLst>
                <a:gd name="T0" fmla="*/ 9 w 9"/>
                <a:gd name="T1" fmla="*/ 0 h 1"/>
                <a:gd name="T2" fmla="*/ 8 w 9"/>
                <a:gd name="T3" fmla="*/ 1 h 1"/>
                <a:gd name="T4" fmla="*/ 0 w 9"/>
                <a:gd name="T5" fmla="*/ 1 h 1"/>
                <a:gd name="T6" fmla="*/ 0 w 9"/>
                <a:gd name="T7" fmla="*/ 0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cubicBezTo>
                    <a:pt x="9" y="1"/>
                    <a:pt x="9" y="1"/>
                    <a:pt x="8" y="1"/>
                  </a:cubicBezTo>
                  <a:cubicBezTo>
                    <a:pt x="0" y="1"/>
                    <a:pt x="0" y="1"/>
                    <a:pt x="0" y="1"/>
                  </a:cubicBezTo>
                  <a:cubicBezTo>
                    <a:pt x="0" y="0"/>
                    <a:pt x="0" y="0"/>
                    <a:pt x="0" y="0"/>
                  </a:cubicBezTo>
                  <a:cubicBezTo>
                    <a:pt x="9" y="0"/>
                    <a:pt x="9" y="0"/>
                    <a:pt x="9" y="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6" name="Freeform 4415"/>
            <p:cNvSpPr/>
            <p:nvPr/>
          </p:nvSpPr>
          <p:spPr bwMode="auto">
            <a:xfrm>
              <a:off x="8885239" y="2379663"/>
              <a:ext cx="79375" cy="17463"/>
            </a:xfrm>
            <a:custGeom>
              <a:avLst/>
              <a:gdLst>
                <a:gd name="T0" fmla="*/ 8 w 9"/>
                <a:gd name="T1" fmla="*/ 0 h 2"/>
                <a:gd name="T2" fmla="*/ 9 w 9"/>
                <a:gd name="T3" fmla="*/ 1 h 2"/>
                <a:gd name="T4" fmla="*/ 9 w 9"/>
                <a:gd name="T5" fmla="*/ 2 h 2"/>
                <a:gd name="T6" fmla="*/ 0 w 9"/>
                <a:gd name="T7" fmla="*/ 2 h 2"/>
                <a:gd name="T8" fmla="*/ 0 w 9"/>
                <a:gd name="T9" fmla="*/ 0 h 2"/>
                <a:gd name="T10" fmla="*/ 8 w 9"/>
                <a:gd name="T11" fmla="*/ 0 h 2"/>
              </a:gdLst>
              <a:ahLst/>
              <a:cxnLst>
                <a:cxn ang="0">
                  <a:pos x="T0" y="T1"/>
                </a:cxn>
                <a:cxn ang="0">
                  <a:pos x="T2" y="T3"/>
                </a:cxn>
                <a:cxn ang="0">
                  <a:pos x="T4" y="T5"/>
                </a:cxn>
                <a:cxn ang="0">
                  <a:pos x="T6" y="T7"/>
                </a:cxn>
                <a:cxn ang="0">
                  <a:pos x="T8" y="T9"/>
                </a:cxn>
                <a:cxn ang="0">
                  <a:pos x="T10" y="T11"/>
                </a:cxn>
              </a:cxnLst>
              <a:rect l="0" t="0" r="r" b="b"/>
              <a:pathLst>
                <a:path w="9" h="2">
                  <a:moveTo>
                    <a:pt x="8" y="0"/>
                  </a:moveTo>
                  <a:cubicBezTo>
                    <a:pt x="9" y="0"/>
                    <a:pt x="9" y="0"/>
                    <a:pt x="9" y="1"/>
                  </a:cubicBezTo>
                  <a:cubicBezTo>
                    <a:pt x="9" y="2"/>
                    <a:pt x="9" y="2"/>
                    <a:pt x="9" y="2"/>
                  </a:cubicBezTo>
                  <a:cubicBezTo>
                    <a:pt x="0" y="2"/>
                    <a:pt x="0" y="2"/>
                    <a:pt x="0" y="2"/>
                  </a:cubicBezTo>
                  <a:cubicBezTo>
                    <a:pt x="0" y="0"/>
                    <a:pt x="0" y="0"/>
                    <a:pt x="0" y="0"/>
                  </a:cubicBezTo>
                  <a:lnTo>
                    <a:pt x="8" y="0"/>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7" name="Freeform 4416"/>
            <p:cNvSpPr>
              <a:spLocks noEditPoints="1"/>
            </p:cNvSpPr>
            <p:nvPr/>
          </p:nvSpPr>
          <p:spPr bwMode="auto">
            <a:xfrm>
              <a:off x="8602664" y="2247900"/>
              <a:ext cx="290513" cy="290513"/>
            </a:xfrm>
            <a:custGeom>
              <a:avLst/>
              <a:gdLst>
                <a:gd name="T0" fmla="*/ 16 w 33"/>
                <a:gd name="T1" fmla="*/ 33 h 33"/>
                <a:gd name="T2" fmla="*/ 33 w 33"/>
                <a:gd name="T3" fmla="*/ 17 h 33"/>
                <a:gd name="T4" fmla="*/ 16 w 33"/>
                <a:gd name="T5" fmla="*/ 0 h 33"/>
                <a:gd name="T6" fmla="*/ 0 w 33"/>
                <a:gd name="T7" fmla="*/ 17 h 33"/>
                <a:gd name="T8" fmla="*/ 16 w 33"/>
                <a:gd name="T9" fmla="*/ 33 h 33"/>
                <a:gd name="T10" fmla="*/ 16 w 33"/>
                <a:gd name="T11" fmla="*/ 33 h 33"/>
                <a:gd name="T12" fmla="*/ 0 w 33"/>
                <a:gd name="T13" fmla="*/ 17 h 33"/>
                <a:gd name="T14" fmla="*/ 16 w 33"/>
                <a:gd name="T15" fmla="*/ 1 h 33"/>
                <a:gd name="T16" fmla="*/ 32 w 33"/>
                <a:gd name="T17" fmla="*/ 17 h 33"/>
                <a:gd name="T18" fmla="*/ 16 w 33"/>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6" y="33"/>
                  </a:moveTo>
                  <a:cubicBezTo>
                    <a:pt x="25" y="33"/>
                    <a:pt x="33" y="26"/>
                    <a:pt x="33" y="17"/>
                  </a:cubicBezTo>
                  <a:cubicBezTo>
                    <a:pt x="33" y="7"/>
                    <a:pt x="25" y="0"/>
                    <a:pt x="16" y="0"/>
                  </a:cubicBezTo>
                  <a:cubicBezTo>
                    <a:pt x="7" y="0"/>
                    <a:pt x="0" y="7"/>
                    <a:pt x="0" y="17"/>
                  </a:cubicBezTo>
                  <a:cubicBezTo>
                    <a:pt x="0" y="26"/>
                    <a:pt x="7" y="33"/>
                    <a:pt x="16" y="33"/>
                  </a:cubicBezTo>
                  <a:close/>
                  <a:moveTo>
                    <a:pt x="16" y="33"/>
                  </a:moveTo>
                  <a:cubicBezTo>
                    <a:pt x="7" y="33"/>
                    <a:pt x="0" y="25"/>
                    <a:pt x="0" y="17"/>
                  </a:cubicBezTo>
                  <a:cubicBezTo>
                    <a:pt x="0" y="8"/>
                    <a:pt x="7" y="1"/>
                    <a:pt x="16" y="1"/>
                  </a:cubicBezTo>
                  <a:cubicBezTo>
                    <a:pt x="25" y="1"/>
                    <a:pt x="32" y="8"/>
                    <a:pt x="32" y="17"/>
                  </a:cubicBezTo>
                  <a:cubicBezTo>
                    <a:pt x="32" y="25"/>
                    <a:pt x="25" y="33"/>
                    <a:pt x="16" y="33"/>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8" name="Freeform 4417"/>
            <p:cNvSpPr>
              <a:spLocks noEditPoints="1"/>
            </p:cNvSpPr>
            <p:nvPr/>
          </p:nvSpPr>
          <p:spPr bwMode="auto">
            <a:xfrm>
              <a:off x="8602664" y="2255838"/>
              <a:ext cx="282575" cy="282575"/>
            </a:xfrm>
            <a:custGeom>
              <a:avLst/>
              <a:gdLst>
                <a:gd name="T0" fmla="*/ 16 w 32"/>
                <a:gd name="T1" fmla="*/ 32 h 32"/>
                <a:gd name="T2" fmla="*/ 32 w 32"/>
                <a:gd name="T3" fmla="*/ 16 h 32"/>
                <a:gd name="T4" fmla="*/ 16 w 32"/>
                <a:gd name="T5" fmla="*/ 0 h 32"/>
                <a:gd name="T6" fmla="*/ 0 w 32"/>
                <a:gd name="T7" fmla="*/ 16 h 32"/>
                <a:gd name="T8" fmla="*/ 16 w 32"/>
                <a:gd name="T9" fmla="*/ 32 h 32"/>
                <a:gd name="T10" fmla="*/ 16 w 32"/>
                <a:gd name="T11" fmla="*/ 31 h 32"/>
                <a:gd name="T12" fmla="*/ 1 w 32"/>
                <a:gd name="T13" fmla="*/ 16 h 32"/>
                <a:gd name="T14" fmla="*/ 16 w 32"/>
                <a:gd name="T15" fmla="*/ 0 h 32"/>
                <a:gd name="T16" fmla="*/ 31 w 32"/>
                <a:gd name="T17" fmla="*/ 16 h 32"/>
                <a:gd name="T18" fmla="*/ 16 w 32"/>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cubicBezTo>
                    <a:pt x="25" y="32"/>
                    <a:pt x="32" y="24"/>
                    <a:pt x="32" y="16"/>
                  </a:cubicBezTo>
                  <a:cubicBezTo>
                    <a:pt x="32" y="7"/>
                    <a:pt x="25" y="0"/>
                    <a:pt x="16" y="0"/>
                  </a:cubicBezTo>
                  <a:cubicBezTo>
                    <a:pt x="7" y="0"/>
                    <a:pt x="0" y="7"/>
                    <a:pt x="0" y="16"/>
                  </a:cubicBezTo>
                  <a:cubicBezTo>
                    <a:pt x="0" y="24"/>
                    <a:pt x="7" y="32"/>
                    <a:pt x="16" y="32"/>
                  </a:cubicBezTo>
                  <a:close/>
                  <a:moveTo>
                    <a:pt x="16" y="31"/>
                  </a:moveTo>
                  <a:cubicBezTo>
                    <a:pt x="8" y="31"/>
                    <a:pt x="1" y="24"/>
                    <a:pt x="1" y="16"/>
                  </a:cubicBezTo>
                  <a:cubicBezTo>
                    <a:pt x="1" y="7"/>
                    <a:pt x="8" y="0"/>
                    <a:pt x="16" y="0"/>
                  </a:cubicBezTo>
                  <a:cubicBezTo>
                    <a:pt x="25" y="0"/>
                    <a:pt x="31" y="7"/>
                    <a:pt x="31" y="16"/>
                  </a:cubicBezTo>
                  <a:cubicBezTo>
                    <a:pt x="31" y="24"/>
                    <a:pt x="25" y="31"/>
                    <a:pt x="16" y="3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19" name="Freeform 4418"/>
            <p:cNvSpPr>
              <a:spLocks noEditPoints="1"/>
            </p:cNvSpPr>
            <p:nvPr/>
          </p:nvSpPr>
          <p:spPr bwMode="auto">
            <a:xfrm>
              <a:off x="8612189" y="2255838"/>
              <a:ext cx="263525" cy="274638"/>
            </a:xfrm>
            <a:custGeom>
              <a:avLst/>
              <a:gdLst>
                <a:gd name="T0" fmla="*/ 15 w 30"/>
                <a:gd name="T1" fmla="*/ 31 h 31"/>
                <a:gd name="T2" fmla="*/ 30 w 30"/>
                <a:gd name="T3" fmla="*/ 16 h 31"/>
                <a:gd name="T4" fmla="*/ 15 w 30"/>
                <a:gd name="T5" fmla="*/ 0 h 31"/>
                <a:gd name="T6" fmla="*/ 0 w 30"/>
                <a:gd name="T7" fmla="*/ 16 h 31"/>
                <a:gd name="T8" fmla="*/ 15 w 30"/>
                <a:gd name="T9" fmla="*/ 31 h 31"/>
                <a:gd name="T10" fmla="*/ 15 w 30"/>
                <a:gd name="T11" fmla="*/ 30 h 31"/>
                <a:gd name="T12" fmla="*/ 0 w 30"/>
                <a:gd name="T13" fmla="*/ 16 h 31"/>
                <a:gd name="T14" fmla="*/ 15 w 30"/>
                <a:gd name="T15" fmla="*/ 1 h 31"/>
                <a:gd name="T16" fmla="*/ 30 w 30"/>
                <a:gd name="T17" fmla="*/ 16 h 31"/>
                <a:gd name="T18" fmla="*/ 15 w 30"/>
                <a:gd name="T1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1">
                  <a:moveTo>
                    <a:pt x="15" y="31"/>
                  </a:moveTo>
                  <a:cubicBezTo>
                    <a:pt x="24" y="31"/>
                    <a:pt x="30" y="24"/>
                    <a:pt x="30" y="16"/>
                  </a:cubicBezTo>
                  <a:cubicBezTo>
                    <a:pt x="30" y="7"/>
                    <a:pt x="24" y="0"/>
                    <a:pt x="15" y="0"/>
                  </a:cubicBezTo>
                  <a:cubicBezTo>
                    <a:pt x="7" y="0"/>
                    <a:pt x="0" y="7"/>
                    <a:pt x="0" y="16"/>
                  </a:cubicBezTo>
                  <a:cubicBezTo>
                    <a:pt x="0" y="24"/>
                    <a:pt x="7" y="31"/>
                    <a:pt x="15" y="31"/>
                  </a:cubicBezTo>
                  <a:close/>
                  <a:moveTo>
                    <a:pt x="15" y="30"/>
                  </a:moveTo>
                  <a:cubicBezTo>
                    <a:pt x="7" y="30"/>
                    <a:pt x="0" y="24"/>
                    <a:pt x="0" y="16"/>
                  </a:cubicBezTo>
                  <a:cubicBezTo>
                    <a:pt x="0" y="7"/>
                    <a:pt x="7" y="1"/>
                    <a:pt x="15" y="1"/>
                  </a:cubicBezTo>
                  <a:cubicBezTo>
                    <a:pt x="23" y="1"/>
                    <a:pt x="30" y="7"/>
                    <a:pt x="30" y="16"/>
                  </a:cubicBezTo>
                  <a:cubicBezTo>
                    <a:pt x="30" y="24"/>
                    <a:pt x="23" y="30"/>
                    <a:pt x="15" y="3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20" name="Freeform 4419"/>
            <p:cNvSpPr>
              <a:spLocks noEditPoints="1"/>
            </p:cNvSpPr>
            <p:nvPr/>
          </p:nvSpPr>
          <p:spPr bwMode="auto">
            <a:xfrm>
              <a:off x="8612189" y="2265363"/>
              <a:ext cx="263525" cy="255588"/>
            </a:xfrm>
            <a:custGeom>
              <a:avLst/>
              <a:gdLst>
                <a:gd name="T0" fmla="*/ 15 w 30"/>
                <a:gd name="T1" fmla="*/ 29 h 29"/>
                <a:gd name="T2" fmla="*/ 30 w 30"/>
                <a:gd name="T3" fmla="*/ 15 h 29"/>
                <a:gd name="T4" fmla="*/ 15 w 30"/>
                <a:gd name="T5" fmla="*/ 0 h 29"/>
                <a:gd name="T6" fmla="*/ 0 w 30"/>
                <a:gd name="T7" fmla="*/ 15 h 29"/>
                <a:gd name="T8" fmla="*/ 15 w 30"/>
                <a:gd name="T9" fmla="*/ 29 h 29"/>
                <a:gd name="T10" fmla="*/ 15 w 30"/>
                <a:gd name="T11" fmla="*/ 26 h 29"/>
                <a:gd name="T12" fmla="*/ 4 w 30"/>
                <a:gd name="T13" fmla="*/ 15 h 29"/>
                <a:gd name="T14" fmla="*/ 15 w 30"/>
                <a:gd name="T15" fmla="*/ 3 h 29"/>
                <a:gd name="T16" fmla="*/ 27 w 30"/>
                <a:gd name="T17" fmla="*/ 15 h 29"/>
                <a:gd name="T18" fmla="*/ 15 w 30"/>
                <a:gd name="T1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9">
                  <a:moveTo>
                    <a:pt x="15" y="29"/>
                  </a:moveTo>
                  <a:cubicBezTo>
                    <a:pt x="23" y="29"/>
                    <a:pt x="30" y="23"/>
                    <a:pt x="30" y="15"/>
                  </a:cubicBezTo>
                  <a:cubicBezTo>
                    <a:pt x="30" y="6"/>
                    <a:pt x="23" y="0"/>
                    <a:pt x="15" y="0"/>
                  </a:cubicBezTo>
                  <a:cubicBezTo>
                    <a:pt x="7" y="0"/>
                    <a:pt x="0" y="6"/>
                    <a:pt x="0" y="15"/>
                  </a:cubicBezTo>
                  <a:cubicBezTo>
                    <a:pt x="0" y="23"/>
                    <a:pt x="7" y="29"/>
                    <a:pt x="15" y="29"/>
                  </a:cubicBezTo>
                  <a:close/>
                  <a:moveTo>
                    <a:pt x="15" y="26"/>
                  </a:moveTo>
                  <a:cubicBezTo>
                    <a:pt x="9" y="26"/>
                    <a:pt x="4" y="21"/>
                    <a:pt x="4" y="15"/>
                  </a:cubicBezTo>
                  <a:cubicBezTo>
                    <a:pt x="4" y="8"/>
                    <a:pt x="9" y="3"/>
                    <a:pt x="15" y="3"/>
                  </a:cubicBezTo>
                  <a:cubicBezTo>
                    <a:pt x="22" y="3"/>
                    <a:pt x="27" y="8"/>
                    <a:pt x="27" y="15"/>
                  </a:cubicBezTo>
                  <a:cubicBezTo>
                    <a:pt x="27" y="21"/>
                    <a:pt x="22" y="26"/>
                    <a:pt x="15" y="26"/>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21" name="Freeform 4420"/>
            <p:cNvSpPr/>
            <p:nvPr/>
          </p:nvSpPr>
          <p:spPr bwMode="auto">
            <a:xfrm>
              <a:off x="8612189" y="2265363"/>
              <a:ext cx="149225" cy="255588"/>
            </a:xfrm>
            <a:custGeom>
              <a:avLst/>
              <a:gdLst>
                <a:gd name="T0" fmla="*/ 4 w 17"/>
                <a:gd name="T1" fmla="*/ 14 h 29"/>
                <a:gd name="T2" fmla="*/ 4 w 17"/>
                <a:gd name="T3" fmla="*/ 15 h 29"/>
                <a:gd name="T4" fmla="*/ 4 w 17"/>
                <a:gd name="T5" fmla="*/ 15 h 29"/>
                <a:gd name="T6" fmla="*/ 17 w 17"/>
                <a:gd name="T7" fmla="*/ 29 h 29"/>
                <a:gd name="T8" fmla="*/ 15 w 17"/>
                <a:gd name="T9" fmla="*/ 29 h 29"/>
                <a:gd name="T10" fmla="*/ 0 w 17"/>
                <a:gd name="T11" fmla="*/ 15 h 29"/>
                <a:gd name="T12" fmla="*/ 15 w 17"/>
                <a:gd name="T13" fmla="*/ 0 h 29"/>
                <a:gd name="T14" fmla="*/ 17 w 17"/>
                <a:gd name="T15" fmla="*/ 0 h 29"/>
                <a:gd name="T16" fmla="*/ 4 w 17"/>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9">
                  <a:moveTo>
                    <a:pt x="4" y="14"/>
                  </a:moveTo>
                  <a:cubicBezTo>
                    <a:pt x="4" y="14"/>
                    <a:pt x="4" y="14"/>
                    <a:pt x="4" y="15"/>
                  </a:cubicBezTo>
                  <a:cubicBezTo>
                    <a:pt x="4" y="15"/>
                    <a:pt x="4" y="15"/>
                    <a:pt x="4" y="15"/>
                  </a:cubicBezTo>
                  <a:cubicBezTo>
                    <a:pt x="4" y="22"/>
                    <a:pt x="10" y="28"/>
                    <a:pt x="17" y="29"/>
                  </a:cubicBezTo>
                  <a:cubicBezTo>
                    <a:pt x="16" y="29"/>
                    <a:pt x="16" y="29"/>
                    <a:pt x="15" y="29"/>
                  </a:cubicBezTo>
                  <a:cubicBezTo>
                    <a:pt x="7" y="29"/>
                    <a:pt x="0" y="23"/>
                    <a:pt x="0" y="15"/>
                  </a:cubicBezTo>
                  <a:cubicBezTo>
                    <a:pt x="0" y="6"/>
                    <a:pt x="7" y="0"/>
                    <a:pt x="15" y="0"/>
                  </a:cubicBezTo>
                  <a:cubicBezTo>
                    <a:pt x="16" y="0"/>
                    <a:pt x="16" y="0"/>
                    <a:pt x="17" y="0"/>
                  </a:cubicBezTo>
                  <a:cubicBezTo>
                    <a:pt x="10" y="1"/>
                    <a:pt x="4" y="7"/>
                    <a:pt x="4" y="14"/>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22" name="Oval 4421"/>
            <p:cNvSpPr>
              <a:spLocks noChangeArrowheads="1"/>
            </p:cNvSpPr>
            <p:nvPr/>
          </p:nvSpPr>
          <p:spPr bwMode="auto">
            <a:xfrm>
              <a:off x="8647114" y="2292350"/>
              <a:ext cx="201613" cy="201613"/>
            </a:xfrm>
            <a:prstGeom prst="ellipse">
              <a:avLst/>
            </a:prstGeom>
            <a:solidFill>
              <a:srgbClr val="2D1B1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23" name="Freeform 4422"/>
            <p:cNvSpPr>
              <a:spLocks noEditPoints="1"/>
            </p:cNvSpPr>
            <p:nvPr/>
          </p:nvSpPr>
          <p:spPr bwMode="auto">
            <a:xfrm>
              <a:off x="8647114" y="2292350"/>
              <a:ext cx="184150" cy="201613"/>
            </a:xfrm>
            <a:custGeom>
              <a:avLst/>
              <a:gdLst>
                <a:gd name="T0" fmla="*/ 8 w 21"/>
                <a:gd name="T1" fmla="*/ 15 h 23"/>
                <a:gd name="T2" fmla="*/ 9 w 21"/>
                <a:gd name="T3" fmla="*/ 5 h 23"/>
                <a:gd name="T4" fmla="*/ 15 w 21"/>
                <a:gd name="T5" fmla="*/ 5 h 23"/>
                <a:gd name="T6" fmla="*/ 14 w 21"/>
                <a:gd name="T7" fmla="*/ 4 h 23"/>
                <a:gd name="T8" fmla="*/ 11 w 21"/>
                <a:gd name="T9" fmla="*/ 4 h 23"/>
                <a:gd name="T10" fmla="*/ 8 w 21"/>
                <a:gd name="T11" fmla="*/ 9 h 23"/>
                <a:gd name="T12" fmla="*/ 3 w 21"/>
                <a:gd name="T13" fmla="*/ 11 h 23"/>
                <a:gd name="T14" fmla="*/ 6 w 21"/>
                <a:gd name="T15" fmla="*/ 11 h 23"/>
                <a:gd name="T16" fmla="*/ 5 w 21"/>
                <a:gd name="T17" fmla="*/ 11 h 23"/>
                <a:gd name="T18" fmla="*/ 3 w 21"/>
                <a:gd name="T19" fmla="*/ 13 h 23"/>
                <a:gd name="T20" fmla="*/ 7 w 21"/>
                <a:gd name="T21" fmla="*/ 16 h 23"/>
                <a:gd name="T22" fmla="*/ 7 w 21"/>
                <a:gd name="T23" fmla="*/ 16 h 23"/>
                <a:gd name="T24" fmla="*/ 6 w 21"/>
                <a:gd name="T25" fmla="*/ 16 h 23"/>
                <a:gd name="T26" fmla="*/ 4 w 21"/>
                <a:gd name="T27" fmla="*/ 17 h 23"/>
                <a:gd name="T28" fmla="*/ 10 w 21"/>
                <a:gd name="T29" fmla="*/ 22 h 23"/>
                <a:gd name="T30" fmla="*/ 7 w 21"/>
                <a:gd name="T31" fmla="*/ 21 h 23"/>
                <a:gd name="T32" fmla="*/ 8 w 21"/>
                <a:gd name="T33" fmla="*/ 21 h 23"/>
                <a:gd name="T34" fmla="*/ 8 w 21"/>
                <a:gd name="T35" fmla="*/ 19 h 23"/>
                <a:gd name="T36" fmla="*/ 5 w 21"/>
                <a:gd name="T37" fmla="*/ 20 h 23"/>
                <a:gd name="T38" fmla="*/ 3 w 21"/>
                <a:gd name="T39" fmla="*/ 19 h 23"/>
                <a:gd name="T40" fmla="*/ 6 w 21"/>
                <a:gd name="T41" fmla="*/ 18 h 23"/>
                <a:gd name="T42" fmla="*/ 8 w 21"/>
                <a:gd name="T43" fmla="*/ 18 h 23"/>
                <a:gd name="T44" fmla="*/ 3 w 21"/>
                <a:gd name="T45" fmla="*/ 18 h 23"/>
                <a:gd name="T46" fmla="*/ 6 w 21"/>
                <a:gd name="T47" fmla="*/ 17 h 23"/>
                <a:gd name="T48" fmla="*/ 8 w 21"/>
                <a:gd name="T49" fmla="*/ 17 h 23"/>
                <a:gd name="T50" fmla="*/ 3 w 21"/>
                <a:gd name="T51" fmla="*/ 17 h 23"/>
                <a:gd name="T52" fmla="*/ 1 w 21"/>
                <a:gd name="T53" fmla="*/ 15 h 23"/>
                <a:gd name="T54" fmla="*/ 2 w 21"/>
                <a:gd name="T55" fmla="*/ 14 h 23"/>
                <a:gd name="T56" fmla="*/ 4 w 21"/>
                <a:gd name="T57" fmla="*/ 15 h 23"/>
                <a:gd name="T58" fmla="*/ 5 w 21"/>
                <a:gd name="T59" fmla="*/ 13 h 23"/>
                <a:gd name="T60" fmla="*/ 1 w 21"/>
                <a:gd name="T61" fmla="*/ 12 h 23"/>
                <a:gd name="T62" fmla="*/ 3 w 21"/>
                <a:gd name="T63" fmla="*/ 12 h 23"/>
                <a:gd name="T64" fmla="*/ 5 w 21"/>
                <a:gd name="T65" fmla="*/ 9 h 23"/>
                <a:gd name="T66" fmla="*/ 1 w 21"/>
                <a:gd name="T67" fmla="*/ 8 h 23"/>
                <a:gd name="T68" fmla="*/ 3 w 21"/>
                <a:gd name="T69" fmla="*/ 9 h 23"/>
                <a:gd name="T70" fmla="*/ 5 w 21"/>
                <a:gd name="T71" fmla="*/ 9 h 23"/>
                <a:gd name="T72" fmla="*/ 5 w 21"/>
                <a:gd name="T73" fmla="*/ 8 h 23"/>
                <a:gd name="T74" fmla="*/ 4 w 21"/>
                <a:gd name="T75" fmla="*/ 7 h 23"/>
                <a:gd name="T76" fmla="*/ 5 w 21"/>
                <a:gd name="T77" fmla="*/ 7 h 23"/>
                <a:gd name="T78" fmla="*/ 8 w 21"/>
                <a:gd name="T79" fmla="*/ 8 h 23"/>
                <a:gd name="T80" fmla="*/ 6 w 21"/>
                <a:gd name="T81" fmla="*/ 7 h 23"/>
                <a:gd name="T82" fmla="*/ 3 w 21"/>
                <a:gd name="T83" fmla="*/ 5 h 23"/>
                <a:gd name="T84" fmla="*/ 5 w 21"/>
                <a:gd name="T85" fmla="*/ 5 h 23"/>
                <a:gd name="T86" fmla="*/ 5 w 21"/>
                <a:gd name="T87" fmla="*/ 5 h 23"/>
                <a:gd name="T88" fmla="*/ 5 w 21"/>
                <a:gd name="T89" fmla="*/ 4 h 23"/>
                <a:gd name="T90" fmla="*/ 8 w 21"/>
                <a:gd name="T91" fmla="*/ 5 h 23"/>
                <a:gd name="T92" fmla="*/ 7 w 21"/>
                <a:gd name="T93" fmla="*/ 4 h 23"/>
                <a:gd name="T94" fmla="*/ 11 w 21"/>
                <a:gd name="T95" fmla="*/ 3 h 23"/>
                <a:gd name="T96" fmla="*/ 13 w 21"/>
                <a:gd name="T97" fmla="*/ 3 h 23"/>
                <a:gd name="T98" fmla="*/ 11 w 21"/>
                <a:gd name="T99" fmla="*/ 2 h 23"/>
                <a:gd name="T100" fmla="*/ 13 w 21"/>
                <a:gd name="T101" fmla="*/ 1 h 23"/>
                <a:gd name="T102" fmla="*/ 12 w 21"/>
                <a:gd name="T103" fmla="*/ 2 h 23"/>
                <a:gd name="T104" fmla="*/ 14 w 21"/>
                <a:gd name="T105" fmla="*/ 2 h 23"/>
                <a:gd name="T106" fmla="*/ 16 w 21"/>
                <a:gd name="T107" fmla="*/ 3 h 23"/>
                <a:gd name="T108" fmla="*/ 18 w 21"/>
                <a:gd name="T109" fmla="*/ 3 h 23"/>
                <a:gd name="T110" fmla="*/ 18 w 21"/>
                <a:gd name="T111" fmla="*/ 5 h 23"/>
                <a:gd name="T112" fmla="*/ 17 w 21"/>
                <a:gd name="T113"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 h="23">
                  <a:moveTo>
                    <a:pt x="21" y="6"/>
                  </a:moveTo>
                  <a:cubicBezTo>
                    <a:pt x="19" y="2"/>
                    <a:pt x="15" y="0"/>
                    <a:pt x="11" y="0"/>
                  </a:cubicBezTo>
                  <a:cubicBezTo>
                    <a:pt x="5" y="0"/>
                    <a:pt x="0" y="5"/>
                    <a:pt x="0" y="12"/>
                  </a:cubicBezTo>
                  <a:cubicBezTo>
                    <a:pt x="0" y="17"/>
                    <a:pt x="4" y="22"/>
                    <a:pt x="10" y="23"/>
                  </a:cubicBezTo>
                  <a:cubicBezTo>
                    <a:pt x="10" y="23"/>
                    <a:pt x="10" y="23"/>
                    <a:pt x="10" y="23"/>
                  </a:cubicBezTo>
                  <a:cubicBezTo>
                    <a:pt x="10" y="22"/>
                    <a:pt x="9" y="22"/>
                    <a:pt x="9" y="21"/>
                  </a:cubicBezTo>
                  <a:cubicBezTo>
                    <a:pt x="9" y="20"/>
                    <a:pt x="11" y="20"/>
                    <a:pt x="11" y="18"/>
                  </a:cubicBezTo>
                  <a:cubicBezTo>
                    <a:pt x="11" y="16"/>
                    <a:pt x="9" y="17"/>
                    <a:pt x="8" y="15"/>
                  </a:cubicBezTo>
                  <a:cubicBezTo>
                    <a:pt x="7" y="14"/>
                    <a:pt x="7" y="12"/>
                    <a:pt x="8" y="11"/>
                  </a:cubicBezTo>
                  <a:cubicBezTo>
                    <a:pt x="9" y="10"/>
                    <a:pt x="9" y="10"/>
                    <a:pt x="9" y="8"/>
                  </a:cubicBezTo>
                  <a:cubicBezTo>
                    <a:pt x="8" y="8"/>
                    <a:pt x="8" y="8"/>
                    <a:pt x="8" y="7"/>
                  </a:cubicBezTo>
                  <a:cubicBezTo>
                    <a:pt x="8" y="7"/>
                    <a:pt x="8" y="7"/>
                    <a:pt x="8" y="7"/>
                  </a:cubicBezTo>
                  <a:cubicBezTo>
                    <a:pt x="8" y="7"/>
                    <a:pt x="8" y="7"/>
                    <a:pt x="8" y="7"/>
                  </a:cubicBezTo>
                  <a:cubicBezTo>
                    <a:pt x="8" y="7"/>
                    <a:pt x="8" y="7"/>
                    <a:pt x="8" y="7"/>
                  </a:cubicBezTo>
                  <a:cubicBezTo>
                    <a:pt x="9" y="6"/>
                    <a:pt x="9" y="6"/>
                    <a:pt x="9" y="5"/>
                  </a:cubicBezTo>
                  <a:cubicBezTo>
                    <a:pt x="9" y="5"/>
                    <a:pt x="9" y="5"/>
                    <a:pt x="9" y="5"/>
                  </a:cubicBezTo>
                  <a:cubicBezTo>
                    <a:pt x="9" y="5"/>
                    <a:pt x="9" y="5"/>
                    <a:pt x="9" y="5"/>
                  </a:cubicBezTo>
                  <a:cubicBezTo>
                    <a:pt x="10" y="5"/>
                    <a:pt x="10" y="5"/>
                    <a:pt x="10" y="5"/>
                  </a:cubicBezTo>
                  <a:cubicBezTo>
                    <a:pt x="10" y="4"/>
                    <a:pt x="11" y="4"/>
                    <a:pt x="12" y="5"/>
                  </a:cubicBezTo>
                  <a:cubicBezTo>
                    <a:pt x="13"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6"/>
                    <a:pt x="16" y="6"/>
                    <a:pt x="17" y="7"/>
                  </a:cubicBezTo>
                  <a:cubicBezTo>
                    <a:pt x="20" y="9"/>
                    <a:pt x="21" y="7"/>
                    <a:pt x="21" y="6"/>
                  </a:cubicBezTo>
                  <a:close/>
                  <a:moveTo>
                    <a:pt x="13" y="4"/>
                  </a:moveTo>
                  <a:cubicBezTo>
                    <a:pt x="13" y="4"/>
                    <a:pt x="13" y="4"/>
                    <a:pt x="14" y="4"/>
                  </a:cubicBezTo>
                  <a:cubicBezTo>
                    <a:pt x="14" y="4"/>
                    <a:pt x="14" y="4"/>
                    <a:pt x="14" y="4"/>
                  </a:cubicBezTo>
                  <a:cubicBezTo>
                    <a:pt x="14" y="4"/>
                    <a:pt x="14" y="5"/>
                    <a:pt x="14" y="5"/>
                  </a:cubicBezTo>
                  <a:cubicBezTo>
                    <a:pt x="13" y="5"/>
                    <a:pt x="13" y="4"/>
                    <a:pt x="13" y="4"/>
                  </a:cubicBezTo>
                  <a:close/>
                  <a:moveTo>
                    <a:pt x="14" y="4"/>
                  </a:moveTo>
                  <a:cubicBezTo>
                    <a:pt x="14" y="4"/>
                    <a:pt x="15" y="4"/>
                    <a:pt x="15" y="4"/>
                  </a:cubicBezTo>
                  <a:cubicBezTo>
                    <a:pt x="15" y="4"/>
                    <a:pt x="15" y="4"/>
                    <a:pt x="15" y="4"/>
                  </a:cubicBezTo>
                  <a:cubicBezTo>
                    <a:pt x="15" y="4"/>
                    <a:pt x="15" y="5"/>
                    <a:pt x="15" y="5"/>
                  </a:cubicBezTo>
                  <a:cubicBezTo>
                    <a:pt x="15" y="5"/>
                    <a:pt x="14" y="4"/>
                    <a:pt x="14" y="4"/>
                  </a:cubicBezTo>
                  <a:close/>
                  <a:moveTo>
                    <a:pt x="12" y="4"/>
                  </a:moveTo>
                  <a:cubicBezTo>
                    <a:pt x="11" y="4"/>
                    <a:pt x="11" y="4"/>
                    <a:pt x="11" y="4"/>
                  </a:cubicBezTo>
                  <a:cubicBezTo>
                    <a:pt x="11" y="4"/>
                    <a:pt x="11" y="4"/>
                    <a:pt x="11" y="4"/>
                  </a:cubicBezTo>
                  <a:cubicBezTo>
                    <a:pt x="11" y="4"/>
                    <a:pt x="11" y="4"/>
                    <a:pt x="11" y="4"/>
                  </a:cubicBezTo>
                  <a:lnTo>
                    <a:pt x="12" y="4"/>
                  </a:lnTo>
                  <a:close/>
                  <a:moveTo>
                    <a:pt x="8" y="7"/>
                  </a:moveTo>
                  <a:cubicBezTo>
                    <a:pt x="8" y="7"/>
                    <a:pt x="8" y="7"/>
                    <a:pt x="8" y="7"/>
                  </a:cubicBezTo>
                  <a:cubicBezTo>
                    <a:pt x="8" y="7"/>
                    <a:pt x="8" y="7"/>
                    <a:pt x="8" y="7"/>
                  </a:cubicBezTo>
                  <a:cubicBezTo>
                    <a:pt x="8" y="7"/>
                    <a:pt x="8" y="7"/>
                    <a:pt x="8" y="7"/>
                  </a:cubicBezTo>
                  <a:close/>
                  <a:moveTo>
                    <a:pt x="8" y="11"/>
                  </a:moveTo>
                  <a:cubicBezTo>
                    <a:pt x="7" y="11"/>
                    <a:pt x="7" y="10"/>
                    <a:pt x="7" y="10"/>
                  </a:cubicBezTo>
                  <a:cubicBezTo>
                    <a:pt x="7" y="9"/>
                    <a:pt x="7" y="9"/>
                    <a:pt x="8" y="9"/>
                  </a:cubicBezTo>
                  <a:cubicBezTo>
                    <a:pt x="8" y="9"/>
                    <a:pt x="8" y="9"/>
                    <a:pt x="8" y="10"/>
                  </a:cubicBezTo>
                  <a:cubicBezTo>
                    <a:pt x="8" y="10"/>
                    <a:pt x="8" y="11"/>
                    <a:pt x="8" y="11"/>
                  </a:cubicBezTo>
                  <a:close/>
                  <a:moveTo>
                    <a:pt x="6" y="10"/>
                  </a:moveTo>
                  <a:cubicBezTo>
                    <a:pt x="6" y="10"/>
                    <a:pt x="6" y="10"/>
                    <a:pt x="6" y="10"/>
                  </a:cubicBezTo>
                  <a:cubicBezTo>
                    <a:pt x="6" y="10"/>
                    <a:pt x="6" y="10"/>
                    <a:pt x="6" y="10"/>
                  </a:cubicBezTo>
                  <a:cubicBezTo>
                    <a:pt x="6" y="10"/>
                    <a:pt x="6" y="10"/>
                    <a:pt x="6" y="10"/>
                  </a:cubicBezTo>
                  <a:cubicBezTo>
                    <a:pt x="6" y="10"/>
                    <a:pt x="6" y="10"/>
                    <a:pt x="6" y="10"/>
                  </a:cubicBezTo>
                  <a:close/>
                  <a:moveTo>
                    <a:pt x="3" y="11"/>
                  </a:moveTo>
                  <a:cubicBezTo>
                    <a:pt x="3" y="11"/>
                    <a:pt x="3" y="11"/>
                    <a:pt x="3" y="11"/>
                  </a:cubicBezTo>
                  <a:cubicBezTo>
                    <a:pt x="2" y="11"/>
                    <a:pt x="2" y="11"/>
                    <a:pt x="2" y="11"/>
                  </a:cubicBezTo>
                  <a:cubicBezTo>
                    <a:pt x="2" y="11"/>
                    <a:pt x="2" y="11"/>
                    <a:pt x="3" y="11"/>
                  </a:cubicBezTo>
                  <a:cubicBezTo>
                    <a:pt x="3" y="11"/>
                    <a:pt x="3" y="11"/>
                    <a:pt x="3" y="11"/>
                  </a:cubicBezTo>
                  <a:close/>
                  <a:moveTo>
                    <a:pt x="6" y="11"/>
                  </a:moveTo>
                  <a:cubicBezTo>
                    <a:pt x="6" y="11"/>
                    <a:pt x="6" y="11"/>
                    <a:pt x="6" y="11"/>
                  </a:cubicBezTo>
                  <a:cubicBezTo>
                    <a:pt x="6" y="11"/>
                    <a:pt x="6" y="11"/>
                    <a:pt x="6" y="11"/>
                  </a:cubicBezTo>
                  <a:cubicBezTo>
                    <a:pt x="6" y="11"/>
                    <a:pt x="6" y="11"/>
                    <a:pt x="6" y="11"/>
                  </a:cubicBezTo>
                  <a:close/>
                  <a:moveTo>
                    <a:pt x="6" y="12"/>
                  </a:moveTo>
                  <a:cubicBezTo>
                    <a:pt x="6" y="11"/>
                    <a:pt x="6" y="11"/>
                    <a:pt x="6" y="11"/>
                  </a:cubicBezTo>
                  <a:cubicBezTo>
                    <a:pt x="7" y="11"/>
                    <a:pt x="7" y="11"/>
                    <a:pt x="7" y="11"/>
                  </a:cubicBezTo>
                  <a:cubicBezTo>
                    <a:pt x="6" y="12"/>
                    <a:pt x="6" y="12"/>
                    <a:pt x="6" y="12"/>
                  </a:cubicBezTo>
                  <a:close/>
                  <a:moveTo>
                    <a:pt x="5" y="12"/>
                  </a:moveTo>
                  <a:cubicBezTo>
                    <a:pt x="4" y="12"/>
                    <a:pt x="4" y="11"/>
                    <a:pt x="4" y="11"/>
                  </a:cubicBezTo>
                  <a:cubicBezTo>
                    <a:pt x="4" y="11"/>
                    <a:pt x="4" y="11"/>
                    <a:pt x="5" y="11"/>
                  </a:cubicBezTo>
                  <a:cubicBezTo>
                    <a:pt x="5" y="11"/>
                    <a:pt x="5" y="11"/>
                    <a:pt x="5" y="11"/>
                  </a:cubicBezTo>
                  <a:cubicBezTo>
                    <a:pt x="5" y="11"/>
                    <a:pt x="5" y="12"/>
                    <a:pt x="5" y="12"/>
                  </a:cubicBezTo>
                  <a:close/>
                  <a:moveTo>
                    <a:pt x="6" y="13"/>
                  </a:moveTo>
                  <a:cubicBezTo>
                    <a:pt x="6" y="13"/>
                    <a:pt x="5" y="13"/>
                    <a:pt x="5" y="12"/>
                  </a:cubicBezTo>
                  <a:cubicBezTo>
                    <a:pt x="5" y="12"/>
                    <a:pt x="6" y="12"/>
                    <a:pt x="6" y="12"/>
                  </a:cubicBezTo>
                  <a:cubicBezTo>
                    <a:pt x="6" y="12"/>
                    <a:pt x="6" y="12"/>
                    <a:pt x="6" y="12"/>
                  </a:cubicBezTo>
                  <a:cubicBezTo>
                    <a:pt x="6" y="13"/>
                    <a:pt x="6" y="13"/>
                    <a:pt x="6" y="13"/>
                  </a:cubicBezTo>
                  <a:close/>
                  <a:moveTo>
                    <a:pt x="3" y="13"/>
                  </a:moveTo>
                  <a:cubicBezTo>
                    <a:pt x="3" y="13"/>
                    <a:pt x="3" y="13"/>
                    <a:pt x="3" y="13"/>
                  </a:cubicBezTo>
                  <a:cubicBezTo>
                    <a:pt x="3" y="13"/>
                    <a:pt x="3" y="13"/>
                    <a:pt x="3" y="13"/>
                  </a:cubicBezTo>
                  <a:cubicBezTo>
                    <a:pt x="3" y="13"/>
                    <a:pt x="3" y="13"/>
                    <a:pt x="3" y="13"/>
                  </a:cubicBezTo>
                  <a:close/>
                  <a:moveTo>
                    <a:pt x="7" y="14"/>
                  </a:moveTo>
                  <a:cubicBezTo>
                    <a:pt x="7" y="14"/>
                    <a:pt x="6" y="14"/>
                    <a:pt x="6" y="14"/>
                  </a:cubicBezTo>
                  <a:cubicBezTo>
                    <a:pt x="6" y="14"/>
                    <a:pt x="7" y="13"/>
                    <a:pt x="7" y="13"/>
                  </a:cubicBezTo>
                  <a:cubicBezTo>
                    <a:pt x="7" y="13"/>
                    <a:pt x="7" y="14"/>
                    <a:pt x="7" y="14"/>
                  </a:cubicBezTo>
                  <a:cubicBezTo>
                    <a:pt x="7" y="14"/>
                    <a:pt x="7" y="14"/>
                    <a:pt x="7" y="14"/>
                  </a:cubicBezTo>
                  <a:close/>
                  <a:moveTo>
                    <a:pt x="7" y="16"/>
                  </a:moveTo>
                  <a:cubicBezTo>
                    <a:pt x="7"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7" y="15"/>
                  </a:cubicBezTo>
                  <a:cubicBezTo>
                    <a:pt x="7" y="15"/>
                    <a:pt x="7" y="15"/>
                    <a:pt x="7" y="16"/>
                  </a:cubicBezTo>
                  <a:cubicBezTo>
                    <a:pt x="7" y="16"/>
                    <a:pt x="7" y="16"/>
                    <a:pt x="7" y="16"/>
                  </a:cubicBezTo>
                  <a:close/>
                  <a:moveTo>
                    <a:pt x="6" y="16"/>
                  </a:moveTo>
                  <a:cubicBezTo>
                    <a:pt x="6" y="16"/>
                    <a:pt x="6" y="16"/>
                    <a:pt x="6" y="16"/>
                  </a:cubicBezTo>
                  <a:cubicBezTo>
                    <a:pt x="5" y="16"/>
                    <a:pt x="5" y="16"/>
                    <a:pt x="5" y="16"/>
                  </a:cubicBezTo>
                  <a:cubicBezTo>
                    <a:pt x="5" y="16"/>
                    <a:pt x="5" y="16"/>
                    <a:pt x="5" y="16"/>
                  </a:cubicBezTo>
                  <a:lnTo>
                    <a:pt x="6" y="16"/>
                  </a:lnTo>
                  <a:close/>
                  <a:moveTo>
                    <a:pt x="7" y="16"/>
                  </a:moveTo>
                  <a:cubicBezTo>
                    <a:pt x="6" y="16"/>
                    <a:pt x="6" y="16"/>
                    <a:pt x="6" y="16"/>
                  </a:cubicBezTo>
                  <a:cubicBezTo>
                    <a:pt x="6" y="16"/>
                    <a:pt x="6" y="16"/>
                    <a:pt x="6" y="16"/>
                  </a:cubicBezTo>
                  <a:cubicBezTo>
                    <a:pt x="7" y="16"/>
                    <a:pt x="7" y="16"/>
                    <a:pt x="7" y="16"/>
                  </a:cubicBezTo>
                  <a:close/>
                  <a:moveTo>
                    <a:pt x="6" y="16"/>
                  </a:moveTo>
                  <a:cubicBezTo>
                    <a:pt x="6" y="16"/>
                    <a:pt x="6" y="16"/>
                    <a:pt x="6" y="16"/>
                  </a:cubicBezTo>
                  <a:cubicBezTo>
                    <a:pt x="6" y="16"/>
                    <a:pt x="6" y="16"/>
                    <a:pt x="6" y="16"/>
                  </a:cubicBezTo>
                  <a:cubicBezTo>
                    <a:pt x="6" y="16"/>
                    <a:pt x="6" y="16"/>
                    <a:pt x="6" y="16"/>
                  </a:cubicBezTo>
                  <a:close/>
                  <a:moveTo>
                    <a:pt x="5" y="16"/>
                  </a:moveTo>
                  <a:cubicBezTo>
                    <a:pt x="5" y="17"/>
                    <a:pt x="5" y="17"/>
                    <a:pt x="5" y="17"/>
                  </a:cubicBezTo>
                  <a:cubicBezTo>
                    <a:pt x="4" y="17"/>
                    <a:pt x="4" y="17"/>
                    <a:pt x="4" y="17"/>
                  </a:cubicBezTo>
                  <a:cubicBezTo>
                    <a:pt x="4" y="16"/>
                    <a:pt x="4" y="16"/>
                    <a:pt x="4" y="16"/>
                  </a:cubicBezTo>
                  <a:lnTo>
                    <a:pt x="5" y="16"/>
                  </a:lnTo>
                  <a:close/>
                  <a:moveTo>
                    <a:pt x="6" y="20"/>
                  </a:moveTo>
                  <a:cubicBezTo>
                    <a:pt x="6" y="20"/>
                    <a:pt x="6" y="20"/>
                    <a:pt x="6" y="20"/>
                  </a:cubicBezTo>
                  <a:cubicBezTo>
                    <a:pt x="6" y="20"/>
                    <a:pt x="6" y="20"/>
                    <a:pt x="6" y="20"/>
                  </a:cubicBezTo>
                  <a:cubicBezTo>
                    <a:pt x="6" y="20"/>
                    <a:pt x="6" y="20"/>
                    <a:pt x="6" y="20"/>
                  </a:cubicBezTo>
                  <a:close/>
                  <a:moveTo>
                    <a:pt x="9" y="22"/>
                  </a:moveTo>
                  <a:cubicBezTo>
                    <a:pt x="9" y="22"/>
                    <a:pt x="10" y="22"/>
                    <a:pt x="10" y="22"/>
                  </a:cubicBezTo>
                  <a:cubicBezTo>
                    <a:pt x="10" y="23"/>
                    <a:pt x="9" y="23"/>
                    <a:pt x="9" y="23"/>
                  </a:cubicBezTo>
                  <a:cubicBezTo>
                    <a:pt x="9" y="23"/>
                    <a:pt x="9" y="23"/>
                    <a:pt x="9" y="22"/>
                  </a:cubicBezTo>
                  <a:cubicBezTo>
                    <a:pt x="9" y="22"/>
                    <a:pt x="9" y="22"/>
                    <a:pt x="9" y="22"/>
                  </a:cubicBezTo>
                  <a:close/>
                  <a:moveTo>
                    <a:pt x="8" y="22"/>
                  </a:moveTo>
                  <a:cubicBezTo>
                    <a:pt x="8" y="22"/>
                    <a:pt x="8" y="22"/>
                    <a:pt x="8" y="22"/>
                  </a:cubicBezTo>
                  <a:cubicBezTo>
                    <a:pt x="8" y="22"/>
                    <a:pt x="8" y="22"/>
                    <a:pt x="8" y="22"/>
                  </a:cubicBezTo>
                  <a:cubicBezTo>
                    <a:pt x="8" y="22"/>
                    <a:pt x="8" y="22"/>
                    <a:pt x="8" y="22"/>
                  </a:cubicBezTo>
                  <a:close/>
                  <a:moveTo>
                    <a:pt x="7" y="21"/>
                  </a:moveTo>
                  <a:cubicBezTo>
                    <a:pt x="7" y="21"/>
                    <a:pt x="7" y="21"/>
                    <a:pt x="7" y="21"/>
                  </a:cubicBezTo>
                  <a:cubicBezTo>
                    <a:pt x="7" y="21"/>
                    <a:pt x="7" y="21"/>
                    <a:pt x="7" y="21"/>
                  </a:cubicBezTo>
                  <a:cubicBezTo>
                    <a:pt x="7" y="21"/>
                    <a:pt x="6" y="21"/>
                    <a:pt x="6" y="21"/>
                  </a:cubicBezTo>
                  <a:cubicBezTo>
                    <a:pt x="6" y="21"/>
                    <a:pt x="7" y="21"/>
                    <a:pt x="7" y="21"/>
                  </a:cubicBezTo>
                  <a:close/>
                  <a:moveTo>
                    <a:pt x="8" y="21"/>
                  </a:moveTo>
                  <a:cubicBezTo>
                    <a:pt x="8" y="21"/>
                    <a:pt x="9" y="21"/>
                    <a:pt x="9" y="21"/>
                  </a:cubicBezTo>
                  <a:cubicBezTo>
                    <a:pt x="9" y="21"/>
                    <a:pt x="8" y="21"/>
                    <a:pt x="8" y="21"/>
                  </a:cubicBezTo>
                  <a:cubicBezTo>
                    <a:pt x="8" y="21"/>
                    <a:pt x="8" y="21"/>
                    <a:pt x="8" y="21"/>
                  </a:cubicBezTo>
                  <a:cubicBezTo>
                    <a:pt x="8" y="21"/>
                    <a:pt x="8" y="21"/>
                    <a:pt x="8" y="21"/>
                  </a:cubicBezTo>
                  <a:close/>
                  <a:moveTo>
                    <a:pt x="4" y="20"/>
                  </a:moveTo>
                  <a:cubicBezTo>
                    <a:pt x="5" y="20"/>
                    <a:pt x="5" y="20"/>
                    <a:pt x="5" y="20"/>
                  </a:cubicBezTo>
                  <a:cubicBezTo>
                    <a:pt x="4" y="20"/>
                    <a:pt x="4" y="20"/>
                    <a:pt x="4" y="20"/>
                  </a:cubicBezTo>
                  <a:cubicBezTo>
                    <a:pt x="4" y="20"/>
                    <a:pt x="4" y="20"/>
                    <a:pt x="4" y="20"/>
                  </a:cubicBezTo>
                  <a:close/>
                  <a:moveTo>
                    <a:pt x="8" y="20"/>
                  </a:moveTo>
                  <a:cubicBezTo>
                    <a:pt x="8" y="20"/>
                    <a:pt x="8" y="20"/>
                    <a:pt x="8" y="19"/>
                  </a:cubicBezTo>
                  <a:cubicBezTo>
                    <a:pt x="8" y="19"/>
                    <a:pt x="8" y="19"/>
                    <a:pt x="8" y="19"/>
                  </a:cubicBezTo>
                  <a:cubicBezTo>
                    <a:pt x="9" y="19"/>
                    <a:pt x="9" y="19"/>
                    <a:pt x="9" y="19"/>
                  </a:cubicBezTo>
                  <a:cubicBezTo>
                    <a:pt x="9" y="20"/>
                    <a:pt x="9" y="20"/>
                    <a:pt x="8" y="20"/>
                  </a:cubicBezTo>
                  <a:close/>
                  <a:moveTo>
                    <a:pt x="4" y="20"/>
                  </a:moveTo>
                  <a:cubicBezTo>
                    <a:pt x="4" y="20"/>
                    <a:pt x="4" y="20"/>
                    <a:pt x="4" y="20"/>
                  </a:cubicBezTo>
                  <a:cubicBezTo>
                    <a:pt x="4" y="20"/>
                    <a:pt x="4" y="20"/>
                    <a:pt x="4" y="20"/>
                  </a:cubicBezTo>
                  <a:cubicBezTo>
                    <a:pt x="4" y="20"/>
                    <a:pt x="4" y="20"/>
                    <a:pt x="4" y="20"/>
                  </a:cubicBezTo>
                  <a:close/>
                  <a:moveTo>
                    <a:pt x="5" y="19"/>
                  </a:moveTo>
                  <a:cubicBezTo>
                    <a:pt x="5" y="20"/>
                    <a:pt x="5" y="20"/>
                    <a:pt x="5" y="20"/>
                  </a:cubicBezTo>
                  <a:cubicBezTo>
                    <a:pt x="5" y="19"/>
                    <a:pt x="5" y="19"/>
                    <a:pt x="5" y="19"/>
                  </a:cubicBezTo>
                  <a:cubicBezTo>
                    <a:pt x="5" y="19"/>
                    <a:pt x="5" y="19"/>
                    <a:pt x="5" y="19"/>
                  </a:cubicBezTo>
                  <a:close/>
                  <a:moveTo>
                    <a:pt x="4" y="19"/>
                  </a:moveTo>
                  <a:cubicBezTo>
                    <a:pt x="4" y="19"/>
                    <a:pt x="4" y="19"/>
                    <a:pt x="4" y="19"/>
                  </a:cubicBezTo>
                  <a:cubicBezTo>
                    <a:pt x="4" y="19"/>
                    <a:pt x="4" y="19"/>
                    <a:pt x="4" y="19"/>
                  </a:cubicBezTo>
                  <a:cubicBezTo>
                    <a:pt x="4" y="19"/>
                    <a:pt x="4" y="19"/>
                    <a:pt x="4" y="19"/>
                  </a:cubicBezTo>
                  <a:close/>
                  <a:moveTo>
                    <a:pt x="3" y="18"/>
                  </a:moveTo>
                  <a:cubicBezTo>
                    <a:pt x="3" y="19"/>
                    <a:pt x="3" y="19"/>
                    <a:pt x="3" y="19"/>
                  </a:cubicBezTo>
                  <a:cubicBezTo>
                    <a:pt x="3" y="19"/>
                    <a:pt x="3" y="19"/>
                    <a:pt x="3" y="19"/>
                  </a:cubicBezTo>
                  <a:cubicBezTo>
                    <a:pt x="3" y="19"/>
                    <a:pt x="3" y="19"/>
                    <a:pt x="3" y="19"/>
                  </a:cubicBezTo>
                  <a:lnTo>
                    <a:pt x="3" y="18"/>
                  </a:lnTo>
                  <a:close/>
                  <a:moveTo>
                    <a:pt x="6" y="18"/>
                  </a:moveTo>
                  <a:cubicBezTo>
                    <a:pt x="7" y="18"/>
                    <a:pt x="7" y="19"/>
                    <a:pt x="7" y="19"/>
                  </a:cubicBezTo>
                  <a:cubicBezTo>
                    <a:pt x="7" y="19"/>
                    <a:pt x="7" y="20"/>
                    <a:pt x="6" y="20"/>
                  </a:cubicBezTo>
                  <a:cubicBezTo>
                    <a:pt x="6" y="20"/>
                    <a:pt x="6" y="19"/>
                    <a:pt x="6" y="19"/>
                  </a:cubicBezTo>
                  <a:cubicBezTo>
                    <a:pt x="6" y="19"/>
                    <a:pt x="6" y="18"/>
                    <a:pt x="6" y="18"/>
                  </a:cubicBezTo>
                  <a:close/>
                  <a:moveTo>
                    <a:pt x="8" y="18"/>
                  </a:moveTo>
                  <a:cubicBezTo>
                    <a:pt x="8" y="18"/>
                    <a:pt x="9" y="17"/>
                    <a:pt x="9" y="17"/>
                  </a:cubicBezTo>
                  <a:cubicBezTo>
                    <a:pt x="10" y="17"/>
                    <a:pt x="10" y="18"/>
                    <a:pt x="10" y="18"/>
                  </a:cubicBezTo>
                  <a:cubicBezTo>
                    <a:pt x="10" y="19"/>
                    <a:pt x="10" y="19"/>
                    <a:pt x="9" y="19"/>
                  </a:cubicBezTo>
                  <a:cubicBezTo>
                    <a:pt x="9" y="19"/>
                    <a:pt x="8" y="19"/>
                    <a:pt x="8" y="18"/>
                  </a:cubicBezTo>
                  <a:close/>
                  <a:moveTo>
                    <a:pt x="8" y="18"/>
                  </a:moveTo>
                  <a:cubicBezTo>
                    <a:pt x="8" y="18"/>
                    <a:pt x="8" y="18"/>
                    <a:pt x="8" y="18"/>
                  </a:cubicBezTo>
                  <a:cubicBezTo>
                    <a:pt x="8" y="18"/>
                    <a:pt x="8" y="18"/>
                    <a:pt x="8" y="18"/>
                  </a:cubicBezTo>
                  <a:cubicBezTo>
                    <a:pt x="8" y="18"/>
                    <a:pt x="8" y="18"/>
                    <a:pt x="8" y="18"/>
                  </a:cubicBezTo>
                  <a:close/>
                  <a:moveTo>
                    <a:pt x="2" y="18"/>
                  </a:moveTo>
                  <a:cubicBezTo>
                    <a:pt x="2" y="18"/>
                    <a:pt x="2" y="18"/>
                    <a:pt x="2" y="18"/>
                  </a:cubicBezTo>
                  <a:cubicBezTo>
                    <a:pt x="2" y="18"/>
                    <a:pt x="2" y="18"/>
                    <a:pt x="2" y="18"/>
                  </a:cubicBezTo>
                  <a:cubicBezTo>
                    <a:pt x="2" y="18"/>
                    <a:pt x="2" y="18"/>
                    <a:pt x="2" y="18"/>
                  </a:cubicBezTo>
                  <a:close/>
                  <a:moveTo>
                    <a:pt x="3" y="18"/>
                  </a:moveTo>
                  <a:cubicBezTo>
                    <a:pt x="3" y="18"/>
                    <a:pt x="3" y="18"/>
                    <a:pt x="3" y="18"/>
                  </a:cubicBezTo>
                  <a:cubicBezTo>
                    <a:pt x="3" y="18"/>
                    <a:pt x="3" y="18"/>
                    <a:pt x="3" y="18"/>
                  </a:cubicBezTo>
                  <a:cubicBezTo>
                    <a:pt x="3" y="18"/>
                    <a:pt x="3" y="18"/>
                    <a:pt x="3" y="18"/>
                  </a:cubicBezTo>
                  <a:close/>
                  <a:moveTo>
                    <a:pt x="4" y="17"/>
                  </a:moveTo>
                  <a:cubicBezTo>
                    <a:pt x="5" y="17"/>
                    <a:pt x="5" y="17"/>
                    <a:pt x="5" y="18"/>
                  </a:cubicBezTo>
                  <a:cubicBezTo>
                    <a:pt x="5" y="18"/>
                    <a:pt x="5" y="18"/>
                    <a:pt x="4" y="18"/>
                  </a:cubicBezTo>
                  <a:cubicBezTo>
                    <a:pt x="4" y="18"/>
                    <a:pt x="4" y="18"/>
                    <a:pt x="4" y="18"/>
                  </a:cubicBezTo>
                  <a:cubicBezTo>
                    <a:pt x="4" y="17"/>
                    <a:pt x="4" y="17"/>
                    <a:pt x="4" y="17"/>
                  </a:cubicBezTo>
                  <a:close/>
                  <a:moveTo>
                    <a:pt x="6" y="17"/>
                  </a:moveTo>
                  <a:cubicBezTo>
                    <a:pt x="6" y="17"/>
                    <a:pt x="6" y="17"/>
                    <a:pt x="6" y="17"/>
                  </a:cubicBezTo>
                  <a:cubicBezTo>
                    <a:pt x="6" y="18"/>
                    <a:pt x="6" y="18"/>
                    <a:pt x="6" y="18"/>
                  </a:cubicBezTo>
                  <a:cubicBezTo>
                    <a:pt x="6" y="18"/>
                    <a:pt x="6" y="18"/>
                    <a:pt x="6" y="17"/>
                  </a:cubicBezTo>
                  <a:cubicBezTo>
                    <a:pt x="6" y="17"/>
                    <a:pt x="6" y="17"/>
                    <a:pt x="6" y="17"/>
                  </a:cubicBezTo>
                  <a:close/>
                  <a:moveTo>
                    <a:pt x="8" y="17"/>
                  </a:moveTo>
                  <a:cubicBezTo>
                    <a:pt x="8" y="17"/>
                    <a:pt x="8" y="17"/>
                    <a:pt x="8" y="17"/>
                  </a:cubicBezTo>
                  <a:cubicBezTo>
                    <a:pt x="8" y="17"/>
                    <a:pt x="8" y="17"/>
                    <a:pt x="8" y="17"/>
                  </a:cubicBezTo>
                  <a:cubicBezTo>
                    <a:pt x="7" y="17"/>
                    <a:pt x="7" y="17"/>
                    <a:pt x="7" y="17"/>
                  </a:cubicBezTo>
                  <a:lnTo>
                    <a:pt x="8" y="17"/>
                  </a:lnTo>
                  <a:close/>
                  <a:moveTo>
                    <a:pt x="8" y="17"/>
                  </a:moveTo>
                  <a:cubicBezTo>
                    <a:pt x="8" y="17"/>
                    <a:pt x="8" y="16"/>
                    <a:pt x="8" y="16"/>
                  </a:cubicBezTo>
                  <a:cubicBezTo>
                    <a:pt x="9" y="16"/>
                    <a:pt x="9" y="17"/>
                    <a:pt x="9" y="17"/>
                  </a:cubicBezTo>
                  <a:cubicBezTo>
                    <a:pt x="9" y="17"/>
                    <a:pt x="9" y="17"/>
                    <a:pt x="8" y="17"/>
                  </a:cubicBezTo>
                  <a:cubicBezTo>
                    <a:pt x="8" y="17"/>
                    <a:pt x="8" y="17"/>
                    <a:pt x="8" y="17"/>
                  </a:cubicBezTo>
                  <a:close/>
                  <a:moveTo>
                    <a:pt x="3" y="17"/>
                  </a:moveTo>
                  <a:cubicBezTo>
                    <a:pt x="3" y="17"/>
                    <a:pt x="3" y="17"/>
                    <a:pt x="3" y="17"/>
                  </a:cubicBezTo>
                  <a:cubicBezTo>
                    <a:pt x="3" y="17"/>
                    <a:pt x="3" y="17"/>
                    <a:pt x="3" y="17"/>
                  </a:cubicBezTo>
                  <a:cubicBezTo>
                    <a:pt x="3" y="17"/>
                    <a:pt x="3" y="17"/>
                    <a:pt x="3" y="17"/>
                  </a:cubicBezTo>
                  <a:close/>
                  <a:moveTo>
                    <a:pt x="3" y="16"/>
                  </a:moveTo>
                  <a:cubicBezTo>
                    <a:pt x="3" y="15"/>
                    <a:pt x="3" y="15"/>
                    <a:pt x="3" y="15"/>
                  </a:cubicBezTo>
                  <a:cubicBezTo>
                    <a:pt x="4" y="15"/>
                    <a:pt x="4" y="15"/>
                    <a:pt x="4" y="16"/>
                  </a:cubicBezTo>
                  <a:cubicBezTo>
                    <a:pt x="4" y="16"/>
                    <a:pt x="4" y="16"/>
                    <a:pt x="3" y="16"/>
                  </a:cubicBezTo>
                  <a:cubicBezTo>
                    <a:pt x="3" y="16"/>
                    <a:pt x="3" y="16"/>
                    <a:pt x="3" y="16"/>
                  </a:cubicBezTo>
                  <a:close/>
                  <a:moveTo>
                    <a:pt x="1" y="14"/>
                  </a:moveTo>
                  <a:cubicBezTo>
                    <a:pt x="1" y="14"/>
                    <a:pt x="1" y="14"/>
                    <a:pt x="1" y="15"/>
                  </a:cubicBezTo>
                  <a:cubicBezTo>
                    <a:pt x="1" y="15"/>
                    <a:pt x="1" y="15"/>
                    <a:pt x="1" y="15"/>
                  </a:cubicBezTo>
                  <a:cubicBezTo>
                    <a:pt x="1" y="15"/>
                    <a:pt x="1" y="15"/>
                    <a:pt x="1" y="15"/>
                  </a:cubicBezTo>
                  <a:cubicBezTo>
                    <a:pt x="1" y="14"/>
                    <a:pt x="1" y="14"/>
                    <a:pt x="1" y="14"/>
                  </a:cubicBezTo>
                  <a:close/>
                  <a:moveTo>
                    <a:pt x="2" y="14"/>
                  </a:moveTo>
                  <a:cubicBezTo>
                    <a:pt x="3" y="14"/>
                    <a:pt x="3" y="15"/>
                    <a:pt x="3" y="15"/>
                  </a:cubicBezTo>
                  <a:cubicBezTo>
                    <a:pt x="3" y="15"/>
                    <a:pt x="3" y="16"/>
                    <a:pt x="2" y="16"/>
                  </a:cubicBezTo>
                  <a:cubicBezTo>
                    <a:pt x="2" y="16"/>
                    <a:pt x="1" y="15"/>
                    <a:pt x="1" y="15"/>
                  </a:cubicBezTo>
                  <a:cubicBezTo>
                    <a:pt x="1" y="15"/>
                    <a:pt x="2" y="14"/>
                    <a:pt x="2" y="14"/>
                  </a:cubicBezTo>
                  <a:close/>
                  <a:moveTo>
                    <a:pt x="5" y="13"/>
                  </a:moveTo>
                  <a:cubicBezTo>
                    <a:pt x="5" y="13"/>
                    <a:pt x="6" y="13"/>
                    <a:pt x="6" y="13"/>
                  </a:cubicBezTo>
                  <a:cubicBezTo>
                    <a:pt x="6" y="13"/>
                    <a:pt x="6" y="14"/>
                    <a:pt x="6" y="14"/>
                  </a:cubicBezTo>
                  <a:cubicBezTo>
                    <a:pt x="6" y="14"/>
                    <a:pt x="6" y="14"/>
                    <a:pt x="6" y="14"/>
                  </a:cubicBezTo>
                  <a:cubicBezTo>
                    <a:pt x="6" y="14"/>
                    <a:pt x="6" y="14"/>
                    <a:pt x="6" y="14"/>
                  </a:cubicBezTo>
                  <a:cubicBezTo>
                    <a:pt x="6" y="15"/>
                    <a:pt x="5" y="15"/>
                    <a:pt x="5" y="15"/>
                  </a:cubicBezTo>
                  <a:cubicBezTo>
                    <a:pt x="5" y="15"/>
                    <a:pt x="5" y="15"/>
                    <a:pt x="5" y="15"/>
                  </a:cubicBezTo>
                  <a:cubicBezTo>
                    <a:pt x="5" y="15"/>
                    <a:pt x="5" y="15"/>
                    <a:pt x="4" y="15"/>
                  </a:cubicBezTo>
                  <a:cubicBezTo>
                    <a:pt x="4" y="15"/>
                    <a:pt x="4" y="15"/>
                    <a:pt x="4" y="14"/>
                  </a:cubicBezTo>
                  <a:cubicBezTo>
                    <a:pt x="5" y="14"/>
                    <a:pt x="5" y="14"/>
                    <a:pt x="5" y="14"/>
                  </a:cubicBezTo>
                  <a:cubicBezTo>
                    <a:pt x="5" y="14"/>
                    <a:pt x="5" y="14"/>
                    <a:pt x="5" y="14"/>
                  </a:cubicBezTo>
                  <a:cubicBezTo>
                    <a:pt x="5" y="14"/>
                    <a:pt x="5" y="14"/>
                    <a:pt x="5" y="14"/>
                  </a:cubicBezTo>
                  <a:cubicBezTo>
                    <a:pt x="5" y="14"/>
                    <a:pt x="5" y="14"/>
                    <a:pt x="5" y="14"/>
                  </a:cubicBezTo>
                  <a:cubicBezTo>
                    <a:pt x="5" y="14"/>
                    <a:pt x="5" y="13"/>
                    <a:pt x="5" y="13"/>
                  </a:cubicBezTo>
                  <a:close/>
                  <a:moveTo>
                    <a:pt x="5" y="13"/>
                  </a:moveTo>
                  <a:cubicBezTo>
                    <a:pt x="5" y="13"/>
                    <a:pt x="5" y="13"/>
                    <a:pt x="5" y="13"/>
                  </a:cubicBezTo>
                  <a:cubicBezTo>
                    <a:pt x="5" y="13"/>
                    <a:pt x="5" y="13"/>
                    <a:pt x="5" y="13"/>
                  </a:cubicBezTo>
                  <a:cubicBezTo>
                    <a:pt x="5" y="13"/>
                    <a:pt x="5" y="13"/>
                    <a:pt x="5" y="13"/>
                  </a:cubicBezTo>
                  <a:cubicBezTo>
                    <a:pt x="5" y="13"/>
                    <a:pt x="5" y="13"/>
                    <a:pt x="5" y="13"/>
                  </a:cubicBezTo>
                  <a:close/>
                  <a:moveTo>
                    <a:pt x="1" y="12"/>
                  </a:moveTo>
                  <a:cubicBezTo>
                    <a:pt x="1" y="12"/>
                    <a:pt x="1" y="12"/>
                    <a:pt x="1" y="13"/>
                  </a:cubicBezTo>
                  <a:cubicBezTo>
                    <a:pt x="1" y="13"/>
                    <a:pt x="1" y="13"/>
                    <a:pt x="1" y="13"/>
                  </a:cubicBezTo>
                  <a:cubicBezTo>
                    <a:pt x="1" y="13"/>
                    <a:pt x="0" y="13"/>
                    <a:pt x="0" y="13"/>
                  </a:cubicBezTo>
                  <a:cubicBezTo>
                    <a:pt x="0" y="12"/>
                    <a:pt x="1" y="12"/>
                    <a:pt x="1" y="12"/>
                  </a:cubicBezTo>
                  <a:close/>
                  <a:moveTo>
                    <a:pt x="2" y="12"/>
                  </a:moveTo>
                  <a:cubicBezTo>
                    <a:pt x="2" y="12"/>
                    <a:pt x="2" y="12"/>
                    <a:pt x="2" y="12"/>
                  </a:cubicBezTo>
                  <a:cubicBezTo>
                    <a:pt x="2" y="13"/>
                    <a:pt x="2" y="13"/>
                    <a:pt x="2" y="13"/>
                  </a:cubicBezTo>
                  <a:cubicBezTo>
                    <a:pt x="2" y="12"/>
                    <a:pt x="2" y="12"/>
                    <a:pt x="2" y="12"/>
                  </a:cubicBezTo>
                  <a:close/>
                  <a:moveTo>
                    <a:pt x="4" y="11"/>
                  </a:moveTo>
                  <a:cubicBezTo>
                    <a:pt x="4" y="11"/>
                    <a:pt x="4" y="12"/>
                    <a:pt x="4" y="12"/>
                  </a:cubicBezTo>
                  <a:cubicBezTo>
                    <a:pt x="4" y="12"/>
                    <a:pt x="4" y="13"/>
                    <a:pt x="4" y="13"/>
                  </a:cubicBezTo>
                  <a:cubicBezTo>
                    <a:pt x="3" y="13"/>
                    <a:pt x="3" y="12"/>
                    <a:pt x="3" y="12"/>
                  </a:cubicBezTo>
                  <a:cubicBezTo>
                    <a:pt x="3" y="12"/>
                    <a:pt x="3" y="11"/>
                    <a:pt x="4" y="11"/>
                  </a:cubicBezTo>
                  <a:close/>
                  <a:moveTo>
                    <a:pt x="1" y="10"/>
                  </a:moveTo>
                  <a:cubicBezTo>
                    <a:pt x="2" y="10"/>
                    <a:pt x="2" y="11"/>
                    <a:pt x="2" y="11"/>
                  </a:cubicBezTo>
                  <a:cubicBezTo>
                    <a:pt x="2" y="11"/>
                    <a:pt x="2" y="12"/>
                    <a:pt x="1" y="12"/>
                  </a:cubicBezTo>
                  <a:cubicBezTo>
                    <a:pt x="1" y="12"/>
                    <a:pt x="1" y="11"/>
                    <a:pt x="1" y="11"/>
                  </a:cubicBezTo>
                  <a:cubicBezTo>
                    <a:pt x="1" y="11"/>
                    <a:pt x="1" y="10"/>
                    <a:pt x="1" y="10"/>
                  </a:cubicBezTo>
                  <a:close/>
                  <a:moveTo>
                    <a:pt x="4" y="10"/>
                  </a:moveTo>
                  <a:cubicBezTo>
                    <a:pt x="4" y="10"/>
                    <a:pt x="5" y="9"/>
                    <a:pt x="5" y="9"/>
                  </a:cubicBezTo>
                  <a:cubicBezTo>
                    <a:pt x="5" y="9"/>
                    <a:pt x="5" y="10"/>
                    <a:pt x="5" y="10"/>
                  </a:cubicBezTo>
                  <a:cubicBezTo>
                    <a:pt x="5" y="10"/>
                    <a:pt x="5" y="10"/>
                    <a:pt x="5" y="10"/>
                  </a:cubicBezTo>
                  <a:cubicBezTo>
                    <a:pt x="5" y="10"/>
                    <a:pt x="4" y="10"/>
                    <a:pt x="4" y="10"/>
                  </a:cubicBezTo>
                  <a:close/>
                  <a:moveTo>
                    <a:pt x="3" y="10"/>
                  </a:moveTo>
                  <a:cubicBezTo>
                    <a:pt x="3" y="10"/>
                    <a:pt x="3" y="10"/>
                    <a:pt x="3" y="10"/>
                  </a:cubicBezTo>
                  <a:cubicBezTo>
                    <a:pt x="3" y="10"/>
                    <a:pt x="3" y="10"/>
                    <a:pt x="3" y="10"/>
                  </a:cubicBezTo>
                  <a:cubicBezTo>
                    <a:pt x="3" y="10"/>
                    <a:pt x="3" y="10"/>
                    <a:pt x="3" y="10"/>
                  </a:cubicBezTo>
                  <a:close/>
                  <a:moveTo>
                    <a:pt x="1" y="8"/>
                  </a:moveTo>
                  <a:cubicBezTo>
                    <a:pt x="2" y="8"/>
                    <a:pt x="2" y="8"/>
                    <a:pt x="2" y="9"/>
                  </a:cubicBezTo>
                  <a:cubicBezTo>
                    <a:pt x="2" y="9"/>
                    <a:pt x="2" y="10"/>
                    <a:pt x="1" y="10"/>
                  </a:cubicBezTo>
                  <a:cubicBezTo>
                    <a:pt x="1" y="10"/>
                    <a:pt x="0" y="9"/>
                    <a:pt x="0" y="9"/>
                  </a:cubicBezTo>
                  <a:cubicBezTo>
                    <a:pt x="0" y="8"/>
                    <a:pt x="1" y="8"/>
                    <a:pt x="1" y="8"/>
                  </a:cubicBezTo>
                  <a:close/>
                  <a:moveTo>
                    <a:pt x="3" y="9"/>
                  </a:moveTo>
                  <a:cubicBezTo>
                    <a:pt x="3" y="9"/>
                    <a:pt x="3" y="9"/>
                    <a:pt x="3" y="9"/>
                  </a:cubicBezTo>
                  <a:cubicBezTo>
                    <a:pt x="3" y="9"/>
                    <a:pt x="3" y="9"/>
                    <a:pt x="3" y="9"/>
                  </a:cubicBezTo>
                  <a:cubicBezTo>
                    <a:pt x="3" y="9"/>
                    <a:pt x="3" y="9"/>
                    <a:pt x="3" y="9"/>
                  </a:cubicBezTo>
                  <a:close/>
                  <a:moveTo>
                    <a:pt x="2" y="8"/>
                  </a:moveTo>
                  <a:cubicBezTo>
                    <a:pt x="2" y="8"/>
                    <a:pt x="2" y="8"/>
                    <a:pt x="2" y="8"/>
                  </a:cubicBezTo>
                  <a:cubicBezTo>
                    <a:pt x="2" y="8"/>
                    <a:pt x="2" y="8"/>
                    <a:pt x="2" y="8"/>
                  </a:cubicBezTo>
                  <a:cubicBezTo>
                    <a:pt x="2" y="8"/>
                    <a:pt x="2" y="8"/>
                    <a:pt x="2" y="8"/>
                  </a:cubicBezTo>
                  <a:close/>
                  <a:moveTo>
                    <a:pt x="4" y="8"/>
                  </a:moveTo>
                  <a:cubicBezTo>
                    <a:pt x="4" y="8"/>
                    <a:pt x="5" y="8"/>
                    <a:pt x="5" y="8"/>
                  </a:cubicBezTo>
                  <a:cubicBezTo>
                    <a:pt x="4" y="8"/>
                    <a:pt x="4" y="8"/>
                    <a:pt x="4" y="8"/>
                  </a:cubicBezTo>
                  <a:cubicBezTo>
                    <a:pt x="5" y="8"/>
                    <a:pt x="5" y="9"/>
                    <a:pt x="5" y="9"/>
                  </a:cubicBezTo>
                  <a:cubicBezTo>
                    <a:pt x="5" y="9"/>
                    <a:pt x="5" y="9"/>
                    <a:pt x="4" y="9"/>
                  </a:cubicBezTo>
                  <a:cubicBezTo>
                    <a:pt x="4" y="9"/>
                    <a:pt x="4" y="9"/>
                    <a:pt x="4" y="9"/>
                  </a:cubicBezTo>
                  <a:cubicBezTo>
                    <a:pt x="4" y="9"/>
                    <a:pt x="4" y="9"/>
                    <a:pt x="4" y="9"/>
                  </a:cubicBezTo>
                  <a:cubicBezTo>
                    <a:pt x="4" y="9"/>
                    <a:pt x="4" y="8"/>
                    <a:pt x="4" y="8"/>
                  </a:cubicBezTo>
                  <a:cubicBezTo>
                    <a:pt x="4" y="8"/>
                    <a:pt x="4" y="8"/>
                    <a:pt x="4" y="8"/>
                  </a:cubicBezTo>
                  <a:close/>
                  <a:moveTo>
                    <a:pt x="5" y="8"/>
                  </a:moveTo>
                  <a:cubicBezTo>
                    <a:pt x="5" y="8"/>
                    <a:pt x="5" y="8"/>
                    <a:pt x="5" y="8"/>
                  </a:cubicBezTo>
                  <a:cubicBezTo>
                    <a:pt x="5" y="8"/>
                    <a:pt x="5" y="8"/>
                    <a:pt x="5" y="8"/>
                  </a:cubicBezTo>
                  <a:cubicBezTo>
                    <a:pt x="5" y="8"/>
                    <a:pt x="5" y="8"/>
                    <a:pt x="5" y="8"/>
                  </a:cubicBezTo>
                  <a:cubicBezTo>
                    <a:pt x="5" y="8"/>
                    <a:pt x="5" y="8"/>
                    <a:pt x="5" y="8"/>
                  </a:cubicBezTo>
                  <a:close/>
                  <a:moveTo>
                    <a:pt x="2" y="7"/>
                  </a:moveTo>
                  <a:cubicBezTo>
                    <a:pt x="2" y="7"/>
                    <a:pt x="2" y="7"/>
                    <a:pt x="2" y="7"/>
                  </a:cubicBezTo>
                  <a:cubicBezTo>
                    <a:pt x="2" y="7"/>
                    <a:pt x="2" y="7"/>
                    <a:pt x="2" y="7"/>
                  </a:cubicBezTo>
                  <a:cubicBezTo>
                    <a:pt x="2" y="7"/>
                    <a:pt x="2" y="7"/>
                    <a:pt x="2" y="7"/>
                  </a:cubicBezTo>
                  <a:close/>
                  <a:moveTo>
                    <a:pt x="3" y="6"/>
                  </a:moveTo>
                  <a:cubicBezTo>
                    <a:pt x="4" y="6"/>
                    <a:pt x="4" y="7"/>
                    <a:pt x="4" y="7"/>
                  </a:cubicBezTo>
                  <a:cubicBezTo>
                    <a:pt x="4" y="7"/>
                    <a:pt x="4" y="8"/>
                    <a:pt x="3" y="8"/>
                  </a:cubicBezTo>
                  <a:cubicBezTo>
                    <a:pt x="3" y="8"/>
                    <a:pt x="3" y="7"/>
                    <a:pt x="3" y="7"/>
                  </a:cubicBezTo>
                  <a:cubicBezTo>
                    <a:pt x="3" y="7"/>
                    <a:pt x="3" y="6"/>
                    <a:pt x="3" y="6"/>
                  </a:cubicBezTo>
                  <a:close/>
                  <a:moveTo>
                    <a:pt x="5" y="7"/>
                  </a:moveTo>
                  <a:cubicBezTo>
                    <a:pt x="5" y="7"/>
                    <a:pt x="5" y="7"/>
                    <a:pt x="5" y="7"/>
                  </a:cubicBezTo>
                  <a:cubicBezTo>
                    <a:pt x="5" y="7"/>
                    <a:pt x="4" y="7"/>
                    <a:pt x="4" y="7"/>
                  </a:cubicBezTo>
                  <a:cubicBezTo>
                    <a:pt x="4" y="7"/>
                    <a:pt x="5" y="7"/>
                    <a:pt x="5" y="7"/>
                  </a:cubicBezTo>
                  <a:cubicBezTo>
                    <a:pt x="5" y="7"/>
                    <a:pt x="5" y="7"/>
                    <a:pt x="5" y="7"/>
                  </a:cubicBezTo>
                  <a:close/>
                  <a:moveTo>
                    <a:pt x="5" y="7"/>
                  </a:moveTo>
                  <a:cubicBezTo>
                    <a:pt x="5" y="6"/>
                    <a:pt x="5" y="6"/>
                    <a:pt x="5" y="6"/>
                  </a:cubicBezTo>
                  <a:cubicBezTo>
                    <a:pt x="5" y="7"/>
                    <a:pt x="5" y="7"/>
                    <a:pt x="5" y="7"/>
                  </a:cubicBezTo>
                  <a:cubicBezTo>
                    <a:pt x="5" y="7"/>
                    <a:pt x="5" y="7"/>
                    <a:pt x="5" y="7"/>
                  </a:cubicBezTo>
                  <a:close/>
                  <a:moveTo>
                    <a:pt x="7" y="6"/>
                  </a:moveTo>
                  <a:cubicBezTo>
                    <a:pt x="7" y="6"/>
                    <a:pt x="7" y="6"/>
                    <a:pt x="7" y="7"/>
                  </a:cubicBezTo>
                  <a:cubicBezTo>
                    <a:pt x="7" y="7"/>
                    <a:pt x="7" y="7"/>
                    <a:pt x="7" y="7"/>
                  </a:cubicBezTo>
                  <a:cubicBezTo>
                    <a:pt x="7" y="7"/>
                    <a:pt x="8" y="8"/>
                    <a:pt x="8" y="8"/>
                  </a:cubicBezTo>
                  <a:cubicBezTo>
                    <a:pt x="8" y="9"/>
                    <a:pt x="7" y="9"/>
                    <a:pt x="7" y="9"/>
                  </a:cubicBezTo>
                  <a:cubicBezTo>
                    <a:pt x="6" y="9"/>
                    <a:pt x="6" y="9"/>
                    <a:pt x="6" y="9"/>
                  </a:cubicBezTo>
                  <a:cubicBezTo>
                    <a:pt x="6" y="9"/>
                    <a:pt x="6" y="9"/>
                    <a:pt x="6" y="9"/>
                  </a:cubicBezTo>
                  <a:cubicBezTo>
                    <a:pt x="6" y="9"/>
                    <a:pt x="5" y="9"/>
                    <a:pt x="5" y="9"/>
                  </a:cubicBezTo>
                  <a:cubicBezTo>
                    <a:pt x="5" y="8"/>
                    <a:pt x="6" y="8"/>
                    <a:pt x="6" y="8"/>
                  </a:cubicBezTo>
                  <a:cubicBezTo>
                    <a:pt x="6" y="8"/>
                    <a:pt x="6" y="8"/>
                    <a:pt x="6" y="8"/>
                  </a:cubicBezTo>
                  <a:cubicBezTo>
                    <a:pt x="6" y="8"/>
                    <a:pt x="6" y="7"/>
                    <a:pt x="7" y="7"/>
                  </a:cubicBezTo>
                  <a:cubicBezTo>
                    <a:pt x="6" y="7"/>
                    <a:pt x="6" y="7"/>
                    <a:pt x="6" y="7"/>
                  </a:cubicBezTo>
                  <a:cubicBezTo>
                    <a:pt x="6" y="6"/>
                    <a:pt x="6" y="6"/>
                    <a:pt x="7" y="6"/>
                  </a:cubicBezTo>
                  <a:close/>
                  <a:moveTo>
                    <a:pt x="5" y="6"/>
                  </a:moveTo>
                  <a:cubicBezTo>
                    <a:pt x="5" y="6"/>
                    <a:pt x="5" y="6"/>
                    <a:pt x="5" y="6"/>
                  </a:cubicBezTo>
                  <a:cubicBezTo>
                    <a:pt x="5" y="6"/>
                    <a:pt x="5" y="6"/>
                    <a:pt x="5" y="6"/>
                  </a:cubicBezTo>
                  <a:cubicBezTo>
                    <a:pt x="4" y="6"/>
                    <a:pt x="4" y="6"/>
                    <a:pt x="4" y="6"/>
                  </a:cubicBezTo>
                  <a:lnTo>
                    <a:pt x="5" y="6"/>
                  </a:lnTo>
                  <a:close/>
                  <a:moveTo>
                    <a:pt x="2" y="5"/>
                  </a:moveTo>
                  <a:cubicBezTo>
                    <a:pt x="3" y="5"/>
                    <a:pt x="3" y="5"/>
                    <a:pt x="3" y="5"/>
                  </a:cubicBezTo>
                  <a:cubicBezTo>
                    <a:pt x="3" y="6"/>
                    <a:pt x="3" y="6"/>
                    <a:pt x="2" y="6"/>
                  </a:cubicBezTo>
                  <a:cubicBezTo>
                    <a:pt x="2" y="6"/>
                    <a:pt x="2" y="6"/>
                    <a:pt x="2" y="5"/>
                  </a:cubicBezTo>
                  <a:cubicBezTo>
                    <a:pt x="2" y="5"/>
                    <a:pt x="2" y="5"/>
                    <a:pt x="2" y="5"/>
                  </a:cubicBezTo>
                  <a:close/>
                  <a:moveTo>
                    <a:pt x="4" y="5"/>
                  </a:moveTo>
                  <a:cubicBezTo>
                    <a:pt x="4" y="5"/>
                    <a:pt x="4" y="5"/>
                    <a:pt x="4" y="5"/>
                  </a:cubicBezTo>
                  <a:cubicBezTo>
                    <a:pt x="4" y="5"/>
                    <a:pt x="4" y="5"/>
                    <a:pt x="4" y="5"/>
                  </a:cubicBezTo>
                  <a:cubicBezTo>
                    <a:pt x="4" y="5"/>
                    <a:pt x="4" y="5"/>
                    <a:pt x="4" y="5"/>
                  </a:cubicBezTo>
                  <a:close/>
                  <a:moveTo>
                    <a:pt x="5" y="5"/>
                  </a:moveTo>
                  <a:cubicBezTo>
                    <a:pt x="5" y="5"/>
                    <a:pt x="5" y="5"/>
                    <a:pt x="5" y="5"/>
                  </a:cubicBezTo>
                  <a:cubicBezTo>
                    <a:pt x="5" y="5"/>
                    <a:pt x="5" y="5"/>
                    <a:pt x="5" y="5"/>
                  </a:cubicBezTo>
                  <a:cubicBezTo>
                    <a:pt x="5" y="5"/>
                    <a:pt x="5" y="5"/>
                    <a:pt x="5" y="5"/>
                  </a:cubicBezTo>
                  <a:cubicBezTo>
                    <a:pt x="5" y="5"/>
                    <a:pt x="5" y="5"/>
                    <a:pt x="5" y="5"/>
                  </a:cubicBezTo>
                  <a:close/>
                  <a:moveTo>
                    <a:pt x="6" y="4"/>
                  </a:moveTo>
                  <a:cubicBezTo>
                    <a:pt x="6" y="4"/>
                    <a:pt x="6" y="5"/>
                    <a:pt x="6" y="5"/>
                  </a:cubicBezTo>
                  <a:cubicBezTo>
                    <a:pt x="6" y="5"/>
                    <a:pt x="6" y="6"/>
                    <a:pt x="6" y="6"/>
                  </a:cubicBezTo>
                  <a:cubicBezTo>
                    <a:pt x="5" y="6"/>
                    <a:pt x="5" y="5"/>
                    <a:pt x="5" y="5"/>
                  </a:cubicBezTo>
                  <a:cubicBezTo>
                    <a:pt x="5" y="5"/>
                    <a:pt x="5" y="4"/>
                    <a:pt x="6" y="4"/>
                  </a:cubicBezTo>
                  <a:close/>
                  <a:moveTo>
                    <a:pt x="4" y="4"/>
                  </a:moveTo>
                  <a:cubicBezTo>
                    <a:pt x="4" y="4"/>
                    <a:pt x="4" y="4"/>
                    <a:pt x="4" y="4"/>
                  </a:cubicBezTo>
                  <a:cubicBezTo>
                    <a:pt x="4" y="5"/>
                    <a:pt x="4" y="5"/>
                    <a:pt x="4" y="5"/>
                  </a:cubicBezTo>
                  <a:cubicBezTo>
                    <a:pt x="4" y="4"/>
                    <a:pt x="4" y="4"/>
                    <a:pt x="4" y="4"/>
                  </a:cubicBezTo>
                  <a:close/>
                  <a:moveTo>
                    <a:pt x="5" y="3"/>
                  </a:moveTo>
                  <a:cubicBezTo>
                    <a:pt x="5" y="3"/>
                    <a:pt x="5" y="3"/>
                    <a:pt x="5" y="4"/>
                  </a:cubicBezTo>
                  <a:cubicBezTo>
                    <a:pt x="5" y="4"/>
                    <a:pt x="5" y="4"/>
                    <a:pt x="5" y="4"/>
                  </a:cubicBezTo>
                  <a:cubicBezTo>
                    <a:pt x="4" y="4"/>
                    <a:pt x="4" y="4"/>
                    <a:pt x="4" y="4"/>
                  </a:cubicBezTo>
                  <a:cubicBezTo>
                    <a:pt x="4" y="3"/>
                    <a:pt x="4" y="3"/>
                    <a:pt x="5" y="3"/>
                  </a:cubicBezTo>
                  <a:close/>
                  <a:moveTo>
                    <a:pt x="7" y="3"/>
                  </a:moveTo>
                  <a:cubicBezTo>
                    <a:pt x="7" y="3"/>
                    <a:pt x="8" y="3"/>
                    <a:pt x="8" y="4"/>
                  </a:cubicBezTo>
                  <a:cubicBezTo>
                    <a:pt x="8" y="4"/>
                    <a:pt x="8" y="4"/>
                    <a:pt x="8" y="4"/>
                  </a:cubicBezTo>
                  <a:cubicBezTo>
                    <a:pt x="8" y="3"/>
                    <a:pt x="8" y="3"/>
                    <a:pt x="8" y="3"/>
                  </a:cubicBezTo>
                  <a:cubicBezTo>
                    <a:pt x="9" y="3"/>
                    <a:pt x="9" y="4"/>
                    <a:pt x="9" y="4"/>
                  </a:cubicBezTo>
                  <a:cubicBezTo>
                    <a:pt x="9" y="5"/>
                    <a:pt x="9" y="5"/>
                    <a:pt x="8" y="5"/>
                  </a:cubicBezTo>
                  <a:cubicBezTo>
                    <a:pt x="8" y="5"/>
                    <a:pt x="8" y="5"/>
                    <a:pt x="8" y="5"/>
                  </a:cubicBezTo>
                  <a:cubicBezTo>
                    <a:pt x="8" y="5"/>
                    <a:pt x="8" y="5"/>
                    <a:pt x="8" y="5"/>
                  </a:cubicBezTo>
                  <a:cubicBezTo>
                    <a:pt x="8" y="6"/>
                    <a:pt x="8" y="6"/>
                    <a:pt x="8" y="6"/>
                  </a:cubicBezTo>
                  <a:cubicBezTo>
                    <a:pt x="8" y="6"/>
                    <a:pt x="8" y="6"/>
                    <a:pt x="8" y="5"/>
                  </a:cubicBezTo>
                  <a:cubicBezTo>
                    <a:pt x="8" y="5"/>
                    <a:pt x="8" y="5"/>
                    <a:pt x="8" y="5"/>
                  </a:cubicBezTo>
                  <a:cubicBezTo>
                    <a:pt x="8" y="5"/>
                    <a:pt x="8" y="5"/>
                    <a:pt x="8" y="4"/>
                  </a:cubicBezTo>
                  <a:cubicBezTo>
                    <a:pt x="8" y="4"/>
                    <a:pt x="8" y="4"/>
                    <a:pt x="8" y="4"/>
                  </a:cubicBezTo>
                  <a:cubicBezTo>
                    <a:pt x="7" y="4"/>
                    <a:pt x="7" y="4"/>
                    <a:pt x="7" y="4"/>
                  </a:cubicBezTo>
                  <a:cubicBezTo>
                    <a:pt x="7" y="4"/>
                    <a:pt x="6" y="4"/>
                    <a:pt x="6" y="4"/>
                  </a:cubicBezTo>
                  <a:cubicBezTo>
                    <a:pt x="6" y="3"/>
                    <a:pt x="7" y="3"/>
                    <a:pt x="7" y="3"/>
                  </a:cubicBezTo>
                  <a:close/>
                  <a:moveTo>
                    <a:pt x="10" y="3"/>
                  </a:moveTo>
                  <a:cubicBezTo>
                    <a:pt x="11" y="3"/>
                    <a:pt x="11" y="3"/>
                    <a:pt x="11" y="3"/>
                  </a:cubicBezTo>
                  <a:cubicBezTo>
                    <a:pt x="11" y="4"/>
                    <a:pt x="11" y="4"/>
                    <a:pt x="10" y="4"/>
                  </a:cubicBezTo>
                  <a:cubicBezTo>
                    <a:pt x="10" y="4"/>
                    <a:pt x="10" y="4"/>
                    <a:pt x="10" y="3"/>
                  </a:cubicBezTo>
                  <a:cubicBezTo>
                    <a:pt x="10" y="3"/>
                    <a:pt x="10" y="3"/>
                    <a:pt x="10" y="3"/>
                  </a:cubicBezTo>
                  <a:close/>
                  <a:moveTo>
                    <a:pt x="11" y="3"/>
                  </a:moveTo>
                  <a:cubicBezTo>
                    <a:pt x="11" y="3"/>
                    <a:pt x="11" y="3"/>
                    <a:pt x="11" y="3"/>
                  </a:cubicBezTo>
                  <a:cubicBezTo>
                    <a:pt x="11" y="3"/>
                    <a:pt x="11" y="3"/>
                    <a:pt x="11" y="3"/>
                  </a:cubicBezTo>
                  <a:cubicBezTo>
                    <a:pt x="12" y="3"/>
                    <a:pt x="12" y="3"/>
                    <a:pt x="12" y="3"/>
                  </a:cubicBezTo>
                  <a:lnTo>
                    <a:pt x="11" y="3"/>
                  </a:lnTo>
                  <a:close/>
                  <a:moveTo>
                    <a:pt x="13" y="3"/>
                  </a:moveTo>
                  <a:cubicBezTo>
                    <a:pt x="13" y="3"/>
                    <a:pt x="13" y="3"/>
                    <a:pt x="13" y="3"/>
                  </a:cubicBezTo>
                  <a:cubicBezTo>
                    <a:pt x="13" y="3"/>
                    <a:pt x="13" y="3"/>
                    <a:pt x="13" y="3"/>
                  </a:cubicBezTo>
                  <a:cubicBezTo>
                    <a:pt x="13" y="3"/>
                    <a:pt x="13" y="3"/>
                    <a:pt x="13" y="3"/>
                  </a:cubicBezTo>
                  <a:cubicBezTo>
                    <a:pt x="13" y="3"/>
                    <a:pt x="13" y="3"/>
                    <a:pt x="13" y="3"/>
                  </a:cubicBezTo>
                  <a:close/>
                  <a:moveTo>
                    <a:pt x="7" y="2"/>
                  </a:moveTo>
                  <a:cubicBezTo>
                    <a:pt x="7" y="2"/>
                    <a:pt x="8" y="2"/>
                    <a:pt x="8" y="2"/>
                  </a:cubicBezTo>
                  <a:cubicBezTo>
                    <a:pt x="8" y="3"/>
                    <a:pt x="7" y="3"/>
                    <a:pt x="7" y="3"/>
                  </a:cubicBezTo>
                  <a:cubicBezTo>
                    <a:pt x="7" y="3"/>
                    <a:pt x="6" y="3"/>
                    <a:pt x="6" y="2"/>
                  </a:cubicBezTo>
                  <a:cubicBezTo>
                    <a:pt x="6" y="2"/>
                    <a:pt x="7" y="2"/>
                    <a:pt x="7" y="2"/>
                  </a:cubicBezTo>
                  <a:close/>
                  <a:moveTo>
                    <a:pt x="10" y="1"/>
                  </a:moveTo>
                  <a:cubicBezTo>
                    <a:pt x="11" y="1"/>
                    <a:pt x="11" y="1"/>
                    <a:pt x="11" y="2"/>
                  </a:cubicBezTo>
                  <a:cubicBezTo>
                    <a:pt x="11" y="2"/>
                    <a:pt x="11" y="2"/>
                    <a:pt x="10" y="2"/>
                  </a:cubicBezTo>
                  <a:cubicBezTo>
                    <a:pt x="10" y="2"/>
                    <a:pt x="10" y="2"/>
                    <a:pt x="10" y="2"/>
                  </a:cubicBezTo>
                  <a:cubicBezTo>
                    <a:pt x="10" y="1"/>
                    <a:pt x="10" y="1"/>
                    <a:pt x="10" y="1"/>
                  </a:cubicBezTo>
                  <a:close/>
                  <a:moveTo>
                    <a:pt x="13" y="1"/>
                  </a:moveTo>
                  <a:cubicBezTo>
                    <a:pt x="13" y="0"/>
                    <a:pt x="13" y="0"/>
                    <a:pt x="13" y="0"/>
                  </a:cubicBezTo>
                  <a:cubicBezTo>
                    <a:pt x="13" y="0"/>
                    <a:pt x="13" y="0"/>
                    <a:pt x="13" y="0"/>
                  </a:cubicBezTo>
                  <a:cubicBezTo>
                    <a:pt x="13" y="0"/>
                    <a:pt x="13" y="0"/>
                    <a:pt x="13" y="0"/>
                  </a:cubicBezTo>
                  <a:lnTo>
                    <a:pt x="13" y="1"/>
                  </a:lnTo>
                  <a:close/>
                  <a:moveTo>
                    <a:pt x="9" y="1"/>
                  </a:moveTo>
                  <a:cubicBezTo>
                    <a:pt x="9" y="1"/>
                    <a:pt x="9" y="1"/>
                    <a:pt x="8" y="1"/>
                  </a:cubicBezTo>
                  <a:cubicBezTo>
                    <a:pt x="8" y="1"/>
                    <a:pt x="8" y="1"/>
                    <a:pt x="8" y="1"/>
                  </a:cubicBezTo>
                  <a:cubicBezTo>
                    <a:pt x="8" y="1"/>
                    <a:pt x="8" y="1"/>
                    <a:pt x="8" y="1"/>
                  </a:cubicBezTo>
                  <a:cubicBezTo>
                    <a:pt x="9" y="1"/>
                    <a:pt x="9" y="1"/>
                    <a:pt x="9" y="1"/>
                  </a:cubicBezTo>
                  <a:close/>
                  <a:moveTo>
                    <a:pt x="12" y="1"/>
                  </a:moveTo>
                  <a:cubicBezTo>
                    <a:pt x="12" y="1"/>
                    <a:pt x="13" y="1"/>
                    <a:pt x="13" y="1"/>
                  </a:cubicBezTo>
                  <a:cubicBezTo>
                    <a:pt x="13" y="2"/>
                    <a:pt x="12" y="2"/>
                    <a:pt x="12" y="2"/>
                  </a:cubicBezTo>
                  <a:cubicBezTo>
                    <a:pt x="12" y="2"/>
                    <a:pt x="11" y="2"/>
                    <a:pt x="11" y="1"/>
                  </a:cubicBezTo>
                  <a:cubicBezTo>
                    <a:pt x="11" y="1"/>
                    <a:pt x="12" y="1"/>
                    <a:pt x="12" y="1"/>
                  </a:cubicBezTo>
                  <a:close/>
                  <a:moveTo>
                    <a:pt x="14" y="1"/>
                  </a:moveTo>
                  <a:cubicBezTo>
                    <a:pt x="14" y="1"/>
                    <a:pt x="14" y="1"/>
                    <a:pt x="14" y="1"/>
                  </a:cubicBezTo>
                  <a:cubicBezTo>
                    <a:pt x="14" y="1"/>
                    <a:pt x="14" y="1"/>
                    <a:pt x="14" y="1"/>
                  </a:cubicBezTo>
                  <a:cubicBezTo>
                    <a:pt x="14" y="1"/>
                    <a:pt x="14" y="1"/>
                    <a:pt x="14" y="1"/>
                  </a:cubicBezTo>
                  <a:close/>
                  <a:moveTo>
                    <a:pt x="15" y="2"/>
                  </a:moveTo>
                  <a:cubicBezTo>
                    <a:pt x="14" y="2"/>
                    <a:pt x="14" y="2"/>
                    <a:pt x="14" y="2"/>
                  </a:cubicBezTo>
                  <a:cubicBezTo>
                    <a:pt x="14" y="1"/>
                    <a:pt x="14" y="1"/>
                    <a:pt x="15" y="1"/>
                  </a:cubicBezTo>
                  <a:cubicBezTo>
                    <a:pt x="15" y="1"/>
                    <a:pt x="15" y="1"/>
                    <a:pt x="15" y="2"/>
                  </a:cubicBezTo>
                  <a:cubicBezTo>
                    <a:pt x="15" y="2"/>
                    <a:pt x="15" y="2"/>
                    <a:pt x="15" y="2"/>
                  </a:cubicBezTo>
                  <a:close/>
                  <a:moveTo>
                    <a:pt x="16" y="3"/>
                  </a:moveTo>
                  <a:cubicBezTo>
                    <a:pt x="15" y="3"/>
                    <a:pt x="15" y="3"/>
                    <a:pt x="15" y="3"/>
                  </a:cubicBezTo>
                  <a:cubicBezTo>
                    <a:pt x="15" y="2"/>
                    <a:pt x="15" y="2"/>
                    <a:pt x="16" y="2"/>
                  </a:cubicBezTo>
                  <a:cubicBezTo>
                    <a:pt x="16" y="2"/>
                    <a:pt x="16" y="2"/>
                    <a:pt x="16" y="3"/>
                  </a:cubicBezTo>
                  <a:cubicBezTo>
                    <a:pt x="16" y="3"/>
                    <a:pt x="16" y="3"/>
                    <a:pt x="16" y="3"/>
                  </a:cubicBezTo>
                  <a:close/>
                  <a:moveTo>
                    <a:pt x="14" y="3"/>
                  </a:moveTo>
                  <a:cubicBezTo>
                    <a:pt x="14" y="3"/>
                    <a:pt x="14" y="3"/>
                    <a:pt x="14" y="3"/>
                  </a:cubicBezTo>
                  <a:cubicBezTo>
                    <a:pt x="14" y="3"/>
                    <a:pt x="14" y="3"/>
                    <a:pt x="14" y="3"/>
                  </a:cubicBezTo>
                  <a:cubicBezTo>
                    <a:pt x="15" y="3"/>
                    <a:pt x="15" y="3"/>
                    <a:pt x="15" y="3"/>
                  </a:cubicBezTo>
                  <a:cubicBezTo>
                    <a:pt x="15" y="3"/>
                    <a:pt x="15" y="3"/>
                    <a:pt x="14" y="3"/>
                  </a:cubicBezTo>
                  <a:close/>
                  <a:moveTo>
                    <a:pt x="17" y="3"/>
                  </a:moveTo>
                  <a:cubicBezTo>
                    <a:pt x="17" y="3"/>
                    <a:pt x="17" y="3"/>
                    <a:pt x="17" y="3"/>
                  </a:cubicBezTo>
                  <a:cubicBezTo>
                    <a:pt x="18" y="3"/>
                    <a:pt x="18" y="3"/>
                    <a:pt x="18" y="3"/>
                  </a:cubicBezTo>
                  <a:cubicBezTo>
                    <a:pt x="18" y="3"/>
                    <a:pt x="18" y="3"/>
                    <a:pt x="18" y="3"/>
                  </a:cubicBezTo>
                  <a:lnTo>
                    <a:pt x="17" y="3"/>
                  </a:lnTo>
                  <a:close/>
                  <a:moveTo>
                    <a:pt x="17" y="4"/>
                  </a:moveTo>
                  <a:cubicBezTo>
                    <a:pt x="17" y="5"/>
                    <a:pt x="17" y="5"/>
                    <a:pt x="16" y="5"/>
                  </a:cubicBezTo>
                  <a:cubicBezTo>
                    <a:pt x="16" y="5"/>
                    <a:pt x="15" y="5"/>
                    <a:pt x="15" y="4"/>
                  </a:cubicBezTo>
                  <a:cubicBezTo>
                    <a:pt x="15" y="4"/>
                    <a:pt x="16" y="3"/>
                    <a:pt x="16" y="3"/>
                  </a:cubicBezTo>
                  <a:cubicBezTo>
                    <a:pt x="17" y="3"/>
                    <a:pt x="17" y="4"/>
                    <a:pt x="17" y="4"/>
                  </a:cubicBezTo>
                  <a:close/>
                  <a:moveTo>
                    <a:pt x="18" y="5"/>
                  </a:moveTo>
                  <a:cubicBezTo>
                    <a:pt x="18" y="5"/>
                    <a:pt x="17" y="5"/>
                    <a:pt x="17" y="5"/>
                  </a:cubicBezTo>
                  <a:cubicBezTo>
                    <a:pt x="17" y="4"/>
                    <a:pt x="18" y="4"/>
                    <a:pt x="18" y="4"/>
                  </a:cubicBezTo>
                  <a:cubicBezTo>
                    <a:pt x="18" y="4"/>
                    <a:pt x="19" y="4"/>
                    <a:pt x="19" y="5"/>
                  </a:cubicBezTo>
                  <a:cubicBezTo>
                    <a:pt x="19" y="5"/>
                    <a:pt x="18" y="5"/>
                    <a:pt x="18" y="5"/>
                  </a:cubicBezTo>
                  <a:close/>
                  <a:moveTo>
                    <a:pt x="17" y="6"/>
                  </a:moveTo>
                  <a:cubicBezTo>
                    <a:pt x="17" y="6"/>
                    <a:pt x="17" y="6"/>
                    <a:pt x="17" y="6"/>
                  </a:cubicBezTo>
                  <a:cubicBezTo>
                    <a:pt x="17" y="5"/>
                    <a:pt x="17" y="5"/>
                    <a:pt x="17" y="5"/>
                  </a:cubicBezTo>
                  <a:cubicBezTo>
                    <a:pt x="17" y="5"/>
                    <a:pt x="17" y="5"/>
                    <a:pt x="17" y="6"/>
                  </a:cubicBezTo>
                  <a:cubicBezTo>
                    <a:pt x="17" y="6"/>
                    <a:pt x="17" y="6"/>
                    <a:pt x="17" y="6"/>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424" name="Picture 4423"/>
            <p:cNvPicPr>
              <a:picLocks noChangeAspect="1" noChangeArrowheads="1"/>
            </p:cNvPicPr>
            <p:nvPr/>
          </p:nvPicPr>
          <p:blipFill>
            <a:blip r:embed="rId51" cstate="print">
              <a:extLst>
                <a:ext uri="{28A0092B-C50C-407E-A947-70E740481C1C}">
                  <a14:useLocalDpi xmlns:a14="http://schemas.microsoft.com/office/drawing/2010/main" val="0"/>
                </a:ext>
              </a:extLst>
            </a:blip>
            <a:srcRect/>
            <a:stretch>
              <a:fillRect/>
            </a:stretch>
          </p:blipFill>
          <p:spPr bwMode="auto">
            <a:xfrm>
              <a:off x="6505576" y="4443413"/>
              <a:ext cx="617538"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25" name="Picture 4424"/>
            <p:cNvPicPr>
              <a:picLocks noChangeAspect="1" noChangeArrowheads="1"/>
            </p:cNvPicPr>
            <p:nvPr/>
          </p:nvPicPr>
          <p:blipFill>
            <a:blip r:embed="rId52" cstate="print">
              <a:extLst>
                <a:ext uri="{28A0092B-C50C-407E-A947-70E740481C1C}">
                  <a14:useLocalDpi xmlns:a14="http://schemas.microsoft.com/office/drawing/2010/main" val="0"/>
                </a:ext>
              </a:extLst>
            </a:blip>
            <a:srcRect/>
            <a:stretch>
              <a:fillRect/>
            </a:stretch>
          </p:blipFill>
          <p:spPr bwMode="auto">
            <a:xfrm>
              <a:off x="6373814" y="4706938"/>
              <a:ext cx="3873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6" name="Freeform 4425"/>
            <p:cNvSpPr>
              <a:spLocks noEditPoints="1"/>
            </p:cNvSpPr>
            <p:nvPr/>
          </p:nvSpPr>
          <p:spPr bwMode="auto">
            <a:xfrm>
              <a:off x="6276976" y="4354513"/>
              <a:ext cx="615950" cy="617538"/>
            </a:xfrm>
            <a:custGeom>
              <a:avLst/>
              <a:gdLst>
                <a:gd name="T0" fmla="*/ 9 w 70"/>
                <a:gd name="T1" fmla="*/ 20 h 70"/>
                <a:gd name="T2" fmla="*/ 20 w 70"/>
                <a:gd name="T3" fmla="*/ 61 h 70"/>
                <a:gd name="T4" fmla="*/ 62 w 70"/>
                <a:gd name="T5" fmla="*/ 50 h 70"/>
                <a:gd name="T6" fmla="*/ 51 w 70"/>
                <a:gd name="T7" fmla="*/ 8 h 70"/>
                <a:gd name="T8" fmla="*/ 9 w 70"/>
                <a:gd name="T9" fmla="*/ 20 h 70"/>
                <a:gd name="T10" fmla="*/ 60 w 70"/>
                <a:gd name="T11" fmla="*/ 49 h 70"/>
                <a:gd name="T12" fmla="*/ 21 w 70"/>
                <a:gd name="T13" fmla="*/ 60 h 70"/>
                <a:gd name="T14" fmla="*/ 10 w 70"/>
                <a:gd name="T15" fmla="*/ 21 h 70"/>
                <a:gd name="T16" fmla="*/ 50 w 70"/>
                <a:gd name="T17" fmla="*/ 10 h 70"/>
                <a:gd name="T18" fmla="*/ 60 w 70"/>
                <a:gd name="T19" fmla="*/ 4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9" y="20"/>
                  </a:moveTo>
                  <a:cubicBezTo>
                    <a:pt x="0" y="34"/>
                    <a:pt x="5" y="53"/>
                    <a:pt x="20" y="61"/>
                  </a:cubicBezTo>
                  <a:cubicBezTo>
                    <a:pt x="35" y="70"/>
                    <a:pt x="53" y="65"/>
                    <a:pt x="62" y="50"/>
                  </a:cubicBezTo>
                  <a:cubicBezTo>
                    <a:pt x="70" y="36"/>
                    <a:pt x="65" y="17"/>
                    <a:pt x="51" y="8"/>
                  </a:cubicBezTo>
                  <a:cubicBezTo>
                    <a:pt x="36" y="0"/>
                    <a:pt x="17" y="5"/>
                    <a:pt x="9" y="20"/>
                  </a:cubicBezTo>
                  <a:close/>
                  <a:moveTo>
                    <a:pt x="60" y="49"/>
                  </a:moveTo>
                  <a:cubicBezTo>
                    <a:pt x="52" y="63"/>
                    <a:pt x="35" y="68"/>
                    <a:pt x="21" y="60"/>
                  </a:cubicBezTo>
                  <a:cubicBezTo>
                    <a:pt x="7" y="52"/>
                    <a:pt x="2" y="34"/>
                    <a:pt x="10" y="21"/>
                  </a:cubicBezTo>
                  <a:cubicBezTo>
                    <a:pt x="18" y="7"/>
                    <a:pt x="36" y="2"/>
                    <a:pt x="50" y="10"/>
                  </a:cubicBezTo>
                  <a:cubicBezTo>
                    <a:pt x="63" y="18"/>
                    <a:pt x="68" y="36"/>
                    <a:pt x="60" y="49"/>
                  </a:cubicBez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27" name="Freeform 4427"/>
            <p:cNvSpPr>
              <a:spLocks noEditPoints="1"/>
            </p:cNvSpPr>
            <p:nvPr/>
          </p:nvSpPr>
          <p:spPr bwMode="auto">
            <a:xfrm>
              <a:off x="6284913" y="4354513"/>
              <a:ext cx="608013" cy="608013"/>
            </a:xfrm>
            <a:custGeom>
              <a:avLst/>
              <a:gdLst>
                <a:gd name="T0" fmla="*/ 60 w 69"/>
                <a:gd name="T1" fmla="*/ 50 h 69"/>
                <a:gd name="T2" fmla="*/ 19 w 69"/>
                <a:gd name="T3" fmla="*/ 61 h 69"/>
                <a:gd name="T4" fmla="*/ 8 w 69"/>
                <a:gd name="T5" fmla="*/ 20 h 69"/>
                <a:gd name="T6" fmla="*/ 49 w 69"/>
                <a:gd name="T7" fmla="*/ 9 h 69"/>
                <a:gd name="T8" fmla="*/ 60 w 69"/>
                <a:gd name="T9" fmla="*/ 50 h 69"/>
                <a:gd name="T10" fmla="*/ 9 w 69"/>
                <a:gd name="T11" fmla="*/ 20 h 69"/>
                <a:gd name="T12" fmla="*/ 20 w 69"/>
                <a:gd name="T13" fmla="*/ 60 h 69"/>
                <a:gd name="T14" fmla="*/ 59 w 69"/>
                <a:gd name="T15" fmla="*/ 49 h 69"/>
                <a:gd name="T16" fmla="*/ 49 w 69"/>
                <a:gd name="T17" fmla="*/ 10 h 69"/>
                <a:gd name="T18" fmla="*/ 9 w 69"/>
                <a:gd name="T19"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0" y="50"/>
                  </a:moveTo>
                  <a:cubicBezTo>
                    <a:pt x="52" y="65"/>
                    <a:pt x="34" y="69"/>
                    <a:pt x="19" y="61"/>
                  </a:cubicBezTo>
                  <a:cubicBezTo>
                    <a:pt x="5" y="53"/>
                    <a:pt x="0" y="34"/>
                    <a:pt x="8" y="20"/>
                  </a:cubicBezTo>
                  <a:cubicBezTo>
                    <a:pt x="16" y="5"/>
                    <a:pt x="35" y="0"/>
                    <a:pt x="49" y="9"/>
                  </a:cubicBezTo>
                  <a:cubicBezTo>
                    <a:pt x="64" y="17"/>
                    <a:pt x="69" y="36"/>
                    <a:pt x="60" y="50"/>
                  </a:cubicBezTo>
                  <a:close/>
                  <a:moveTo>
                    <a:pt x="9" y="20"/>
                  </a:moveTo>
                  <a:cubicBezTo>
                    <a:pt x="1" y="34"/>
                    <a:pt x="6" y="52"/>
                    <a:pt x="20" y="60"/>
                  </a:cubicBezTo>
                  <a:cubicBezTo>
                    <a:pt x="34" y="68"/>
                    <a:pt x="51" y="63"/>
                    <a:pt x="59" y="49"/>
                  </a:cubicBezTo>
                  <a:cubicBezTo>
                    <a:pt x="67" y="36"/>
                    <a:pt x="63" y="18"/>
                    <a:pt x="49" y="10"/>
                  </a:cubicBezTo>
                  <a:cubicBezTo>
                    <a:pt x="35" y="2"/>
                    <a:pt x="17" y="6"/>
                    <a:pt x="9"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28" name="Freeform 4428"/>
            <p:cNvSpPr>
              <a:spLocks noEditPoints="1"/>
            </p:cNvSpPr>
            <p:nvPr/>
          </p:nvSpPr>
          <p:spPr bwMode="auto">
            <a:xfrm>
              <a:off x="6294438" y="4371975"/>
              <a:ext cx="581025" cy="582613"/>
            </a:xfrm>
            <a:custGeom>
              <a:avLst/>
              <a:gdLst>
                <a:gd name="T0" fmla="*/ 8 w 66"/>
                <a:gd name="T1" fmla="*/ 19 h 66"/>
                <a:gd name="T2" fmla="*/ 19 w 66"/>
                <a:gd name="T3" fmla="*/ 58 h 66"/>
                <a:gd name="T4" fmla="*/ 58 w 66"/>
                <a:gd name="T5" fmla="*/ 47 h 66"/>
                <a:gd name="T6" fmla="*/ 48 w 66"/>
                <a:gd name="T7" fmla="*/ 8 h 66"/>
                <a:gd name="T8" fmla="*/ 8 w 66"/>
                <a:gd name="T9" fmla="*/ 19 h 66"/>
                <a:gd name="T10" fmla="*/ 47 w 66"/>
                <a:gd name="T11" fmla="*/ 41 h 66"/>
                <a:gd name="T12" fmla="*/ 25 w 66"/>
                <a:gd name="T13" fmla="*/ 47 h 66"/>
                <a:gd name="T14" fmla="*/ 19 w 66"/>
                <a:gd name="T15" fmla="*/ 25 h 66"/>
                <a:gd name="T16" fmla="*/ 41 w 66"/>
                <a:gd name="T17" fmla="*/ 19 h 66"/>
                <a:gd name="T18" fmla="*/ 47 w 66"/>
                <a:gd name="T19" fmla="*/ 4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8" y="19"/>
                  </a:moveTo>
                  <a:cubicBezTo>
                    <a:pt x="0" y="32"/>
                    <a:pt x="5" y="50"/>
                    <a:pt x="19" y="58"/>
                  </a:cubicBezTo>
                  <a:cubicBezTo>
                    <a:pt x="33" y="66"/>
                    <a:pt x="50" y="61"/>
                    <a:pt x="58" y="47"/>
                  </a:cubicBezTo>
                  <a:cubicBezTo>
                    <a:pt x="66" y="34"/>
                    <a:pt x="61" y="16"/>
                    <a:pt x="48" y="8"/>
                  </a:cubicBezTo>
                  <a:cubicBezTo>
                    <a:pt x="34" y="0"/>
                    <a:pt x="16" y="5"/>
                    <a:pt x="8" y="19"/>
                  </a:cubicBezTo>
                  <a:close/>
                  <a:moveTo>
                    <a:pt x="47" y="41"/>
                  </a:moveTo>
                  <a:cubicBezTo>
                    <a:pt x="43" y="49"/>
                    <a:pt x="33" y="52"/>
                    <a:pt x="25" y="47"/>
                  </a:cubicBezTo>
                  <a:cubicBezTo>
                    <a:pt x="17" y="43"/>
                    <a:pt x="15" y="33"/>
                    <a:pt x="19" y="25"/>
                  </a:cubicBezTo>
                  <a:cubicBezTo>
                    <a:pt x="24" y="17"/>
                    <a:pt x="34" y="14"/>
                    <a:pt x="41" y="19"/>
                  </a:cubicBezTo>
                  <a:cubicBezTo>
                    <a:pt x="49" y="23"/>
                    <a:pt x="52" y="33"/>
                    <a:pt x="47" y="4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29" name="Freeform 4429"/>
            <p:cNvSpPr/>
            <p:nvPr/>
          </p:nvSpPr>
          <p:spPr bwMode="auto">
            <a:xfrm>
              <a:off x="6532563" y="4548188"/>
              <a:ext cx="246063" cy="334963"/>
            </a:xfrm>
            <a:custGeom>
              <a:avLst/>
              <a:gdLst>
                <a:gd name="T0" fmla="*/ 18 w 28"/>
                <a:gd name="T1" fmla="*/ 1 h 38"/>
                <a:gd name="T2" fmla="*/ 16 w 28"/>
                <a:gd name="T3" fmla="*/ 0 h 38"/>
                <a:gd name="T4" fmla="*/ 20 w 28"/>
                <a:gd name="T5" fmla="*/ 21 h 38"/>
                <a:gd name="T6" fmla="*/ 0 w 28"/>
                <a:gd name="T7" fmla="*/ 28 h 38"/>
                <a:gd name="T8" fmla="*/ 2 w 28"/>
                <a:gd name="T9" fmla="*/ 29 h 38"/>
                <a:gd name="T10" fmla="*/ 9 w 28"/>
                <a:gd name="T11" fmla="*/ 31 h 38"/>
                <a:gd name="T12" fmla="*/ 9 w 28"/>
                <a:gd name="T13" fmla="*/ 37 h 38"/>
                <a:gd name="T14" fmla="*/ 10 w 28"/>
                <a:gd name="T15" fmla="*/ 38 h 38"/>
                <a:gd name="T16" fmla="*/ 11 w 28"/>
                <a:gd name="T17" fmla="*/ 38 h 38"/>
                <a:gd name="T18" fmla="*/ 11 w 28"/>
                <a:gd name="T19" fmla="*/ 38 h 38"/>
                <a:gd name="T20" fmla="*/ 13 w 28"/>
                <a:gd name="T21" fmla="*/ 37 h 38"/>
                <a:gd name="T22" fmla="*/ 13 w 28"/>
                <a:gd name="T23" fmla="*/ 31 h 38"/>
                <a:gd name="T24" fmla="*/ 24 w 28"/>
                <a:gd name="T25" fmla="*/ 23 h 38"/>
                <a:gd name="T26" fmla="*/ 18 w 28"/>
                <a:gd name="T2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8">
                  <a:moveTo>
                    <a:pt x="18" y="1"/>
                  </a:moveTo>
                  <a:cubicBezTo>
                    <a:pt x="17" y="0"/>
                    <a:pt x="17" y="0"/>
                    <a:pt x="16" y="0"/>
                  </a:cubicBezTo>
                  <a:cubicBezTo>
                    <a:pt x="23" y="5"/>
                    <a:pt x="25" y="14"/>
                    <a:pt x="20" y="21"/>
                  </a:cubicBezTo>
                  <a:cubicBezTo>
                    <a:pt x="16" y="28"/>
                    <a:pt x="7" y="31"/>
                    <a:pt x="0" y="28"/>
                  </a:cubicBezTo>
                  <a:cubicBezTo>
                    <a:pt x="0" y="28"/>
                    <a:pt x="1" y="29"/>
                    <a:pt x="2" y="29"/>
                  </a:cubicBezTo>
                  <a:cubicBezTo>
                    <a:pt x="4" y="30"/>
                    <a:pt x="6" y="31"/>
                    <a:pt x="9" y="31"/>
                  </a:cubicBezTo>
                  <a:cubicBezTo>
                    <a:pt x="9" y="37"/>
                    <a:pt x="9" y="37"/>
                    <a:pt x="9" y="37"/>
                  </a:cubicBezTo>
                  <a:cubicBezTo>
                    <a:pt x="9" y="38"/>
                    <a:pt x="9" y="38"/>
                    <a:pt x="10" y="38"/>
                  </a:cubicBezTo>
                  <a:cubicBezTo>
                    <a:pt x="11" y="38"/>
                    <a:pt x="11" y="38"/>
                    <a:pt x="11" y="38"/>
                  </a:cubicBezTo>
                  <a:cubicBezTo>
                    <a:pt x="11" y="38"/>
                    <a:pt x="11" y="38"/>
                    <a:pt x="11" y="38"/>
                  </a:cubicBezTo>
                  <a:cubicBezTo>
                    <a:pt x="12" y="38"/>
                    <a:pt x="13" y="38"/>
                    <a:pt x="13" y="37"/>
                  </a:cubicBezTo>
                  <a:cubicBezTo>
                    <a:pt x="13" y="31"/>
                    <a:pt x="13" y="31"/>
                    <a:pt x="13" y="31"/>
                  </a:cubicBezTo>
                  <a:cubicBezTo>
                    <a:pt x="17" y="30"/>
                    <a:pt x="21" y="27"/>
                    <a:pt x="24" y="23"/>
                  </a:cubicBezTo>
                  <a:cubicBezTo>
                    <a:pt x="28" y="15"/>
                    <a:pt x="26" y="5"/>
                    <a:pt x="18" y="1"/>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0" name="Freeform 4430"/>
            <p:cNvSpPr/>
            <p:nvPr/>
          </p:nvSpPr>
          <p:spPr bwMode="auto">
            <a:xfrm>
              <a:off x="6294438" y="4371975"/>
              <a:ext cx="431800" cy="520700"/>
            </a:xfrm>
            <a:custGeom>
              <a:avLst/>
              <a:gdLst>
                <a:gd name="T0" fmla="*/ 12 w 49"/>
                <a:gd name="T1" fmla="*/ 21 h 59"/>
                <a:gd name="T2" fmla="*/ 49 w 49"/>
                <a:gd name="T3" fmla="*/ 9 h 59"/>
                <a:gd name="T4" fmla="*/ 48 w 49"/>
                <a:gd name="T5" fmla="*/ 8 h 59"/>
                <a:gd name="T6" fmla="*/ 8 w 49"/>
                <a:gd name="T7" fmla="*/ 19 h 59"/>
                <a:gd name="T8" fmla="*/ 19 w 49"/>
                <a:gd name="T9" fmla="*/ 58 h 59"/>
                <a:gd name="T10" fmla="*/ 21 w 49"/>
                <a:gd name="T11" fmla="*/ 59 h 59"/>
                <a:gd name="T12" fmla="*/ 12 w 49"/>
                <a:gd name="T13" fmla="*/ 21 h 59"/>
              </a:gdLst>
              <a:ahLst/>
              <a:cxnLst>
                <a:cxn ang="0">
                  <a:pos x="T0" y="T1"/>
                </a:cxn>
                <a:cxn ang="0">
                  <a:pos x="T2" y="T3"/>
                </a:cxn>
                <a:cxn ang="0">
                  <a:pos x="T4" y="T5"/>
                </a:cxn>
                <a:cxn ang="0">
                  <a:pos x="T6" y="T7"/>
                </a:cxn>
                <a:cxn ang="0">
                  <a:pos x="T8" y="T9"/>
                </a:cxn>
                <a:cxn ang="0">
                  <a:pos x="T10" y="T11"/>
                </a:cxn>
                <a:cxn ang="0">
                  <a:pos x="T12" y="T13"/>
                </a:cxn>
              </a:cxnLst>
              <a:rect l="0" t="0" r="r" b="b"/>
              <a:pathLst>
                <a:path w="49" h="59">
                  <a:moveTo>
                    <a:pt x="12" y="21"/>
                  </a:moveTo>
                  <a:cubicBezTo>
                    <a:pt x="19" y="7"/>
                    <a:pt x="36" y="3"/>
                    <a:pt x="49" y="9"/>
                  </a:cubicBezTo>
                  <a:cubicBezTo>
                    <a:pt x="49" y="9"/>
                    <a:pt x="48" y="8"/>
                    <a:pt x="48" y="8"/>
                  </a:cubicBezTo>
                  <a:cubicBezTo>
                    <a:pt x="34" y="0"/>
                    <a:pt x="16" y="5"/>
                    <a:pt x="8" y="19"/>
                  </a:cubicBezTo>
                  <a:cubicBezTo>
                    <a:pt x="0" y="32"/>
                    <a:pt x="5" y="50"/>
                    <a:pt x="19" y="58"/>
                  </a:cubicBezTo>
                  <a:cubicBezTo>
                    <a:pt x="19" y="58"/>
                    <a:pt x="20" y="58"/>
                    <a:pt x="21" y="59"/>
                  </a:cubicBezTo>
                  <a:cubicBezTo>
                    <a:pt x="8" y="50"/>
                    <a:pt x="4" y="34"/>
                    <a:pt x="12" y="21"/>
                  </a:cubicBezTo>
                  <a:close/>
                </a:path>
              </a:pathLst>
            </a:custGeom>
            <a:solidFill>
              <a:srgbClr val="B4B4B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1" name="Freeform 4431"/>
            <p:cNvSpPr/>
            <p:nvPr/>
          </p:nvSpPr>
          <p:spPr bwMode="auto">
            <a:xfrm>
              <a:off x="6567488" y="4795838"/>
              <a:ext cx="17463" cy="87313"/>
            </a:xfrm>
            <a:custGeom>
              <a:avLst/>
              <a:gdLst>
                <a:gd name="T0" fmla="*/ 2 w 2"/>
                <a:gd name="T1" fmla="*/ 10 h 10"/>
                <a:gd name="T2" fmla="*/ 1 w 2"/>
                <a:gd name="T3" fmla="*/ 9 h 10"/>
                <a:gd name="T4" fmla="*/ 1 w 2"/>
                <a:gd name="T5" fmla="*/ 1 h 10"/>
                <a:gd name="T6" fmla="*/ 2 w 2"/>
                <a:gd name="T7" fmla="*/ 1 h 10"/>
                <a:gd name="T8" fmla="*/ 2 w 2"/>
                <a:gd name="T9" fmla="*/ 0 h 10"/>
                <a:gd name="T10" fmla="*/ 0 w 2"/>
                <a:gd name="T11" fmla="*/ 0 h 10"/>
                <a:gd name="T12" fmla="*/ 0 w 2"/>
                <a:gd name="T13" fmla="*/ 9 h 10"/>
                <a:gd name="T14" fmla="*/ 2 w 2"/>
                <a:gd name="T15" fmla="*/ 10 h 10"/>
                <a:gd name="T16" fmla="*/ 2 w 2"/>
                <a:gd name="T17" fmla="*/ 10 h 10"/>
                <a:gd name="T18" fmla="*/ 2 w 2"/>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0">
                  <a:moveTo>
                    <a:pt x="2" y="10"/>
                  </a:moveTo>
                  <a:cubicBezTo>
                    <a:pt x="1" y="10"/>
                    <a:pt x="1" y="9"/>
                    <a:pt x="1" y="9"/>
                  </a:cubicBezTo>
                  <a:cubicBezTo>
                    <a:pt x="1" y="1"/>
                    <a:pt x="1" y="1"/>
                    <a:pt x="1" y="1"/>
                  </a:cubicBezTo>
                  <a:cubicBezTo>
                    <a:pt x="2" y="1"/>
                    <a:pt x="2" y="1"/>
                    <a:pt x="2" y="1"/>
                  </a:cubicBezTo>
                  <a:cubicBezTo>
                    <a:pt x="2" y="0"/>
                    <a:pt x="2" y="0"/>
                    <a:pt x="2" y="0"/>
                  </a:cubicBezTo>
                  <a:cubicBezTo>
                    <a:pt x="0" y="0"/>
                    <a:pt x="0" y="0"/>
                    <a:pt x="0" y="0"/>
                  </a:cubicBezTo>
                  <a:cubicBezTo>
                    <a:pt x="0" y="9"/>
                    <a:pt x="0" y="9"/>
                    <a:pt x="0" y="9"/>
                  </a:cubicBezTo>
                  <a:cubicBezTo>
                    <a:pt x="0" y="10"/>
                    <a:pt x="1" y="10"/>
                    <a:pt x="2" y="10"/>
                  </a:cubicBezTo>
                  <a:cubicBezTo>
                    <a:pt x="2" y="10"/>
                    <a:pt x="2" y="10"/>
                    <a:pt x="2" y="10"/>
                  </a:cubicBezTo>
                  <a:cubicBezTo>
                    <a:pt x="2" y="10"/>
                    <a:pt x="2" y="10"/>
                    <a:pt x="2" y="10"/>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2" name="Freeform 4432"/>
            <p:cNvSpPr/>
            <p:nvPr/>
          </p:nvSpPr>
          <p:spPr bwMode="auto">
            <a:xfrm>
              <a:off x="6584951" y="4795838"/>
              <a:ext cx="17463" cy="87313"/>
            </a:xfrm>
            <a:custGeom>
              <a:avLst/>
              <a:gdLst>
                <a:gd name="T0" fmla="*/ 0 w 2"/>
                <a:gd name="T1" fmla="*/ 0 h 10"/>
                <a:gd name="T2" fmla="*/ 0 w 2"/>
                <a:gd name="T3" fmla="*/ 1 h 10"/>
                <a:gd name="T4" fmla="*/ 2 w 2"/>
                <a:gd name="T5" fmla="*/ 1 h 10"/>
                <a:gd name="T6" fmla="*/ 2 w 2"/>
                <a:gd name="T7" fmla="*/ 9 h 10"/>
                <a:gd name="T8" fmla="*/ 1 w 2"/>
                <a:gd name="T9" fmla="*/ 10 h 10"/>
                <a:gd name="T10" fmla="*/ 0 w 2"/>
                <a:gd name="T11" fmla="*/ 10 h 10"/>
                <a:gd name="T12" fmla="*/ 0 w 2"/>
                <a:gd name="T13" fmla="*/ 10 h 10"/>
                <a:gd name="T14" fmla="*/ 1 w 2"/>
                <a:gd name="T15" fmla="*/ 10 h 10"/>
                <a:gd name="T16" fmla="*/ 2 w 2"/>
                <a:gd name="T17" fmla="*/ 9 h 10"/>
                <a:gd name="T18" fmla="*/ 2 w 2"/>
                <a:gd name="T19" fmla="*/ 0 h 10"/>
                <a:gd name="T20" fmla="*/ 0 w 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0">
                  <a:moveTo>
                    <a:pt x="0" y="0"/>
                  </a:moveTo>
                  <a:cubicBezTo>
                    <a:pt x="0" y="1"/>
                    <a:pt x="0" y="1"/>
                    <a:pt x="0" y="1"/>
                  </a:cubicBezTo>
                  <a:cubicBezTo>
                    <a:pt x="2" y="1"/>
                    <a:pt x="2" y="1"/>
                    <a:pt x="2" y="1"/>
                  </a:cubicBezTo>
                  <a:cubicBezTo>
                    <a:pt x="2" y="9"/>
                    <a:pt x="2" y="9"/>
                    <a:pt x="2" y="9"/>
                  </a:cubicBezTo>
                  <a:cubicBezTo>
                    <a:pt x="2" y="9"/>
                    <a:pt x="1" y="10"/>
                    <a:pt x="1" y="10"/>
                  </a:cubicBezTo>
                  <a:cubicBezTo>
                    <a:pt x="0" y="10"/>
                    <a:pt x="0" y="10"/>
                    <a:pt x="0" y="10"/>
                  </a:cubicBezTo>
                  <a:cubicBezTo>
                    <a:pt x="0" y="10"/>
                    <a:pt x="0" y="10"/>
                    <a:pt x="0" y="10"/>
                  </a:cubicBezTo>
                  <a:cubicBezTo>
                    <a:pt x="1" y="10"/>
                    <a:pt x="1" y="10"/>
                    <a:pt x="1" y="10"/>
                  </a:cubicBezTo>
                  <a:cubicBezTo>
                    <a:pt x="2" y="10"/>
                    <a:pt x="2" y="10"/>
                    <a:pt x="2" y="9"/>
                  </a:cubicBezTo>
                  <a:cubicBezTo>
                    <a:pt x="2" y="0"/>
                    <a:pt x="2" y="0"/>
                    <a:pt x="2" y="0"/>
                  </a:cubicBezTo>
                  <a:lnTo>
                    <a:pt x="0" y="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3" name="Freeform 4433"/>
            <p:cNvSpPr/>
            <p:nvPr/>
          </p:nvSpPr>
          <p:spPr bwMode="auto">
            <a:xfrm>
              <a:off x="6584951" y="4803775"/>
              <a:ext cx="17463" cy="79375"/>
            </a:xfrm>
            <a:custGeom>
              <a:avLst/>
              <a:gdLst>
                <a:gd name="T0" fmla="*/ 1 w 2"/>
                <a:gd name="T1" fmla="*/ 9 h 9"/>
                <a:gd name="T2" fmla="*/ 2 w 2"/>
                <a:gd name="T3" fmla="*/ 8 h 9"/>
                <a:gd name="T4" fmla="*/ 2 w 2"/>
                <a:gd name="T5" fmla="*/ 0 h 9"/>
                <a:gd name="T6" fmla="*/ 0 w 2"/>
                <a:gd name="T7" fmla="*/ 0 h 9"/>
                <a:gd name="T8" fmla="*/ 0 w 2"/>
                <a:gd name="T9" fmla="*/ 9 h 9"/>
                <a:gd name="T10" fmla="*/ 1 w 2"/>
                <a:gd name="T11" fmla="*/ 9 h 9"/>
              </a:gdLst>
              <a:ahLst/>
              <a:cxnLst>
                <a:cxn ang="0">
                  <a:pos x="T0" y="T1"/>
                </a:cxn>
                <a:cxn ang="0">
                  <a:pos x="T2" y="T3"/>
                </a:cxn>
                <a:cxn ang="0">
                  <a:pos x="T4" y="T5"/>
                </a:cxn>
                <a:cxn ang="0">
                  <a:pos x="T6" y="T7"/>
                </a:cxn>
                <a:cxn ang="0">
                  <a:pos x="T8" y="T9"/>
                </a:cxn>
                <a:cxn ang="0">
                  <a:pos x="T10" y="T11"/>
                </a:cxn>
              </a:cxnLst>
              <a:rect l="0" t="0" r="r" b="b"/>
              <a:pathLst>
                <a:path w="2" h="9">
                  <a:moveTo>
                    <a:pt x="1" y="9"/>
                  </a:moveTo>
                  <a:cubicBezTo>
                    <a:pt x="1" y="9"/>
                    <a:pt x="2" y="8"/>
                    <a:pt x="2" y="8"/>
                  </a:cubicBezTo>
                  <a:cubicBezTo>
                    <a:pt x="2" y="0"/>
                    <a:pt x="2" y="0"/>
                    <a:pt x="2" y="0"/>
                  </a:cubicBezTo>
                  <a:cubicBezTo>
                    <a:pt x="0" y="0"/>
                    <a:pt x="0" y="0"/>
                    <a:pt x="0" y="0"/>
                  </a:cubicBezTo>
                  <a:cubicBezTo>
                    <a:pt x="0" y="9"/>
                    <a:pt x="0" y="9"/>
                    <a:pt x="0" y="9"/>
                  </a:cubicBezTo>
                  <a:lnTo>
                    <a:pt x="1" y="9"/>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4" name="Freeform 4434"/>
            <p:cNvSpPr/>
            <p:nvPr/>
          </p:nvSpPr>
          <p:spPr bwMode="auto">
            <a:xfrm>
              <a:off x="6575426" y="4803775"/>
              <a:ext cx="9525" cy="79375"/>
            </a:xfrm>
            <a:custGeom>
              <a:avLst/>
              <a:gdLst>
                <a:gd name="T0" fmla="*/ 0 w 1"/>
                <a:gd name="T1" fmla="*/ 8 h 9"/>
                <a:gd name="T2" fmla="*/ 1 w 1"/>
                <a:gd name="T3" fmla="*/ 9 h 9"/>
                <a:gd name="T4" fmla="*/ 1 w 1"/>
                <a:gd name="T5" fmla="*/ 9 h 9"/>
                <a:gd name="T6" fmla="*/ 1 w 1"/>
                <a:gd name="T7" fmla="*/ 0 h 9"/>
                <a:gd name="T8" fmla="*/ 0 w 1"/>
                <a:gd name="T9" fmla="*/ 0 h 9"/>
                <a:gd name="T10" fmla="*/ 0 w 1"/>
                <a:gd name="T11" fmla="*/ 8 h 9"/>
              </a:gdLst>
              <a:ahLst/>
              <a:cxnLst>
                <a:cxn ang="0">
                  <a:pos x="T0" y="T1"/>
                </a:cxn>
                <a:cxn ang="0">
                  <a:pos x="T2" y="T3"/>
                </a:cxn>
                <a:cxn ang="0">
                  <a:pos x="T4" y="T5"/>
                </a:cxn>
                <a:cxn ang="0">
                  <a:pos x="T6" y="T7"/>
                </a:cxn>
                <a:cxn ang="0">
                  <a:pos x="T8" y="T9"/>
                </a:cxn>
                <a:cxn ang="0">
                  <a:pos x="T10" y="T11"/>
                </a:cxn>
              </a:cxnLst>
              <a:rect l="0" t="0" r="r" b="b"/>
              <a:pathLst>
                <a:path w="1" h="9">
                  <a:moveTo>
                    <a:pt x="0" y="8"/>
                  </a:moveTo>
                  <a:cubicBezTo>
                    <a:pt x="0" y="8"/>
                    <a:pt x="0" y="9"/>
                    <a:pt x="1" y="9"/>
                  </a:cubicBezTo>
                  <a:cubicBezTo>
                    <a:pt x="1" y="9"/>
                    <a:pt x="1" y="9"/>
                    <a:pt x="1" y="9"/>
                  </a:cubicBezTo>
                  <a:cubicBezTo>
                    <a:pt x="1" y="0"/>
                    <a:pt x="1" y="0"/>
                    <a:pt x="1" y="0"/>
                  </a:cubicBezTo>
                  <a:cubicBezTo>
                    <a:pt x="0" y="0"/>
                    <a:pt x="0" y="0"/>
                    <a:pt x="0" y="0"/>
                  </a:cubicBezTo>
                  <a:lnTo>
                    <a:pt x="0" y="8"/>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5" name="Freeform 4435"/>
            <p:cNvSpPr>
              <a:spLocks noEditPoints="1"/>
            </p:cNvSpPr>
            <p:nvPr/>
          </p:nvSpPr>
          <p:spPr bwMode="auto">
            <a:xfrm>
              <a:off x="6443663" y="4513263"/>
              <a:ext cx="290513" cy="290513"/>
            </a:xfrm>
            <a:custGeom>
              <a:avLst/>
              <a:gdLst>
                <a:gd name="T0" fmla="*/ 16 w 33"/>
                <a:gd name="T1" fmla="*/ 0 h 33"/>
                <a:gd name="T2" fmla="*/ 0 w 33"/>
                <a:gd name="T3" fmla="*/ 17 h 33"/>
                <a:gd name="T4" fmla="*/ 16 w 33"/>
                <a:gd name="T5" fmla="*/ 33 h 33"/>
                <a:gd name="T6" fmla="*/ 33 w 33"/>
                <a:gd name="T7" fmla="*/ 17 h 33"/>
                <a:gd name="T8" fmla="*/ 16 w 33"/>
                <a:gd name="T9" fmla="*/ 0 h 33"/>
                <a:gd name="T10" fmla="*/ 16 w 33"/>
                <a:gd name="T11" fmla="*/ 33 h 33"/>
                <a:gd name="T12" fmla="*/ 0 w 33"/>
                <a:gd name="T13" fmla="*/ 17 h 33"/>
                <a:gd name="T14" fmla="*/ 16 w 33"/>
                <a:gd name="T15" fmla="*/ 1 h 33"/>
                <a:gd name="T16" fmla="*/ 32 w 33"/>
                <a:gd name="T17" fmla="*/ 17 h 33"/>
                <a:gd name="T18" fmla="*/ 16 w 33"/>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6" y="0"/>
                  </a:moveTo>
                  <a:cubicBezTo>
                    <a:pt x="7" y="0"/>
                    <a:pt x="0" y="8"/>
                    <a:pt x="0" y="17"/>
                  </a:cubicBezTo>
                  <a:cubicBezTo>
                    <a:pt x="0" y="26"/>
                    <a:pt x="7" y="33"/>
                    <a:pt x="16" y="33"/>
                  </a:cubicBezTo>
                  <a:cubicBezTo>
                    <a:pt x="25" y="33"/>
                    <a:pt x="33" y="26"/>
                    <a:pt x="33" y="17"/>
                  </a:cubicBezTo>
                  <a:cubicBezTo>
                    <a:pt x="33" y="8"/>
                    <a:pt x="25" y="0"/>
                    <a:pt x="16" y="0"/>
                  </a:cubicBezTo>
                  <a:close/>
                  <a:moveTo>
                    <a:pt x="16" y="33"/>
                  </a:moveTo>
                  <a:cubicBezTo>
                    <a:pt x="7" y="33"/>
                    <a:pt x="0" y="26"/>
                    <a:pt x="0" y="17"/>
                  </a:cubicBezTo>
                  <a:cubicBezTo>
                    <a:pt x="0" y="8"/>
                    <a:pt x="7" y="1"/>
                    <a:pt x="16" y="1"/>
                  </a:cubicBezTo>
                  <a:cubicBezTo>
                    <a:pt x="25" y="1"/>
                    <a:pt x="32" y="8"/>
                    <a:pt x="32" y="17"/>
                  </a:cubicBezTo>
                  <a:cubicBezTo>
                    <a:pt x="32" y="26"/>
                    <a:pt x="25" y="33"/>
                    <a:pt x="16" y="33"/>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6" name="Freeform 4436"/>
            <p:cNvSpPr>
              <a:spLocks noEditPoints="1"/>
            </p:cNvSpPr>
            <p:nvPr/>
          </p:nvSpPr>
          <p:spPr bwMode="auto">
            <a:xfrm>
              <a:off x="6443663" y="4522788"/>
              <a:ext cx="282575" cy="28098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31 h 32"/>
                <a:gd name="T12" fmla="*/ 1 w 32"/>
                <a:gd name="T13" fmla="*/ 16 h 32"/>
                <a:gd name="T14" fmla="*/ 16 w 32"/>
                <a:gd name="T15" fmla="*/ 1 h 32"/>
                <a:gd name="T16" fmla="*/ 31 w 32"/>
                <a:gd name="T17" fmla="*/ 16 h 32"/>
                <a:gd name="T18" fmla="*/ 16 w 32"/>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31"/>
                  </a:moveTo>
                  <a:cubicBezTo>
                    <a:pt x="8" y="31"/>
                    <a:pt x="1" y="24"/>
                    <a:pt x="1" y="16"/>
                  </a:cubicBezTo>
                  <a:cubicBezTo>
                    <a:pt x="1" y="8"/>
                    <a:pt x="8" y="1"/>
                    <a:pt x="16" y="1"/>
                  </a:cubicBezTo>
                  <a:cubicBezTo>
                    <a:pt x="25" y="1"/>
                    <a:pt x="31" y="8"/>
                    <a:pt x="31" y="16"/>
                  </a:cubicBezTo>
                  <a:cubicBezTo>
                    <a:pt x="31" y="24"/>
                    <a:pt x="25" y="31"/>
                    <a:pt x="16" y="3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7" name="Freeform 4437"/>
            <p:cNvSpPr>
              <a:spLocks noEditPoints="1"/>
            </p:cNvSpPr>
            <p:nvPr/>
          </p:nvSpPr>
          <p:spPr bwMode="auto">
            <a:xfrm>
              <a:off x="6453188" y="4530725"/>
              <a:ext cx="263525" cy="265113"/>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30 h 30"/>
                <a:gd name="T12" fmla="*/ 0 w 30"/>
                <a:gd name="T13" fmla="*/ 15 h 30"/>
                <a:gd name="T14" fmla="*/ 15 w 30"/>
                <a:gd name="T15" fmla="*/ 0 h 30"/>
                <a:gd name="T16" fmla="*/ 30 w 30"/>
                <a:gd name="T17" fmla="*/ 15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7" y="0"/>
                    <a:pt x="0" y="7"/>
                    <a:pt x="0" y="15"/>
                  </a:cubicBezTo>
                  <a:cubicBezTo>
                    <a:pt x="0" y="23"/>
                    <a:pt x="7" y="30"/>
                    <a:pt x="15" y="30"/>
                  </a:cubicBezTo>
                  <a:cubicBezTo>
                    <a:pt x="24" y="30"/>
                    <a:pt x="30" y="23"/>
                    <a:pt x="30" y="15"/>
                  </a:cubicBezTo>
                  <a:cubicBezTo>
                    <a:pt x="30" y="7"/>
                    <a:pt x="24" y="0"/>
                    <a:pt x="15" y="0"/>
                  </a:cubicBezTo>
                  <a:close/>
                  <a:moveTo>
                    <a:pt x="15" y="30"/>
                  </a:moveTo>
                  <a:cubicBezTo>
                    <a:pt x="7" y="30"/>
                    <a:pt x="0" y="23"/>
                    <a:pt x="0" y="15"/>
                  </a:cubicBezTo>
                  <a:cubicBezTo>
                    <a:pt x="0" y="7"/>
                    <a:pt x="7" y="0"/>
                    <a:pt x="15" y="0"/>
                  </a:cubicBezTo>
                  <a:cubicBezTo>
                    <a:pt x="23" y="0"/>
                    <a:pt x="30" y="7"/>
                    <a:pt x="30" y="15"/>
                  </a:cubicBezTo>
                  <a:cubicBezTo>
                    <a:pt x="30" y="23"/>
                    <a:pt x="23" y="30"/>
                    <a:pt x="15" y="3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8" name="Freeform 4438"/>
            <p:cNvSpPr>
              <a:spLocks noEditPoints="1"/>
            </p:cNvSpPr>
            <p:nvPr/>
          </p:nvSpPr>
          <p:spPr bwMode="auto">
            <a:xfrm>
              <a:off x="6453188" y="4530725"/>
              <a:ext cx="263525" cy="265113"/>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26 h 30"/>
                <a:gd name="T12" fmla="*/ 4 w 30"/>
                <a:gd name="T13" fmla="*/ 15 h 30"/>
                <a:gd name="T14" fmla="*/ 15 w 30"/>
                <a:gd name="T15" fmla="*/ 3 h 30"/>
                <a:gd name="T16" fmla="*/ 27 w 30"/>
                <a:gd name="T17" fmla="*/ 15 h 30"/>
                <a:gd name="T18" fmla="*/ 15 w 30"/>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7" y="0"/>
                    <a:pt x="0" y="7"/>
                    <a:pt x="0" y="15"/>
                  </a:cubicBezTo>
                  <a:cubicBezTo>
                    <a:pt x="0" y="23"/>
                    <a:pt x="7" y="30"/>
                    <a:pt x="15" y="30"/>
                  </a:cubicBezTo>
                  <a:cubicBezTo>
                    <a:pt x="23" y="30"/>
                    <a:pt x="30" y="23"/>
                    <a:pt x="30" y="15"/>
                  </a:cubicBezTo>
                  <a:cubicBezTo>
                    <a:pt x="30" y="7"/>
                    <a:pt x="23" y="0"/>
                    <a:pt x="15" y="0"/>
                  </a:cubicBezTo>
                  <a:close/>
                  <a:moveTo>
                    <a:pt x="15" y="26"/>
                  </a:moveTo>
                  <a:cubicBezTo>
                    <a:pt x="9" y="26"/>
                    <a:pt x="4" y="21"/>
                    <a:pt x="4" y="15"/>
                  </a:cubicBezTo>
                  <a:cubicBezTo>
                    <a:pt x="4" y="9"/>
                    <a:pt x="9" y="3"/>
                    <a:pt x="15" y="3"/>
                  </a:cubicBezTo>
                  <a:cubicBezTo>
                    <a:pt x="22" y="3"/>
                    <a:pt x="27" y="9"/>
                    <a:pt x="27" y="15"/>
                  </a:cubicBezTo>
                  <a:cubicBezTo>
                    <a:pt x="27" y="21"/>
                    <a:pt x="22" y="26"/>
                    <a:pt x="15" y="26"/>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39" name="Freeform 4439"/>
            <p:cNvSpPr/>
            <p:nvPr/>
          </p:nvSpPr>
          <p:spPr bwMode="auto">
            <a:xfrm>
              <a:off x="6453188" y="4530725"/>
              <a:ext cx="263525" cy="150813"/>
            </a:xfrm>
            <a:custGeom>
              <a:avLst/>
              <a:gdLst>
                <a:gd name="T0" fmla="*/ 15 w 30"/>
                <a:gd name="T1" fmla="*/ 3 h 17"/>
                <a:gd name="T2" fmla="*/ 15 w 30"/>
                <a:gd name="T3" fmla="*/ 3 h 17"/>
                <a:gd name="T4" fmla="*/ 16 w 30"/>
                <a:gd name="T5" fmla="*/ 3 h 17"/>
                <a:gd name="T6" fmla="*/ 30 w 30"/>
                <a:gd name="T7" fmla="*/ 17 h 17"/>
                <a:gd name="T8" fmla="*/ 30 w 30"/>
                <a:gd name="T9" fmla="*/ 15 h 17"/>
                <a:gd name="T10" fmla="*/ 15 w 30"/>
                <a:gd name="T11" fmla="*/ 0 h 17"/>
                <a:gd name="T12" fmla="*/ 0 w 30"/>
                <a:gd name="T13" fmla="*/ 15 h 17"/>
                <a:gd name="T14" fmla="*/ 1 w 30"/>
                <a:gd name="T15" fmla="*/ 17 h 17"/>
                <a:gd name="T16" fmla="*/ 15 w 30"/>
                <a:gd name="T1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7">
                  <a:moveTo>
                    <a:pt x="15" y="3"/>
                  </a:moveTo>
                  <a:cubicBezTo>
                    <a:pt x="15" y="3"/>
                    <a:pt x="15" y="3"/>
                    <a:pt x="15" y="3"/>
                  </a:cubicBezTo>
                  <a:cubicBezTo>
                    <a:pt x="15" y="3"/>
                    <a:pt x="16" y="3"/>
                    <a:pt x="16" y="3"/>
                  </a:cubicBezTo>
                  <a:cubicBezTo>
                    <a:pt x="23" y="4"/>
                    <a:pt x="29" y="9"/>
                    <a:pt x="30" y="17"/>
                  </a:cubicBezTo>
                  <a:cubicBezTo>
                    <a:pt x="30" y="16"/>
                    <a:pt x="30" y="15"/>
                    <a:pt x="30" y="15"/>
                  </a:cubicBezTo>
                  <a:cubicBezTo>
                    <a:pt x="30" y="7"/>
                    <a:pt x="23" y="0"/>
                    <a:pt x="15" y="0"/>
                  </a:cubicBezTo>
                  <a:cubicBezTo>
                    <a:pt x="7" y="0"/>
                    <a:pt x="0" y="7"/>
                    <a:pt x="0" y="15"/>
                  </a:cubicBezTo>
                  <a:cubicBezTo>
                    <a:pt x="0" y="15"/>
                    <a:pt x="1" y="16"/>
                    <a:pt x="1" y="17"/>
                  </a:cubicBezTo>
                  <a:cubicBezTo>
                    <a:pt x="1" y="9"/>
                    <a:pt x="7" y="4"/>
                    <a:pt x="15" y="3"/>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40" name="Oval 4440"/>
            <p:cNvSpPr>
              <a:spLocks noChangeArrowheads="1"/>
            </p:cNvSpPr>
            <p:nvPr/>
          </p:nvSpPr>
          <p:spPr bwMode="auto">
            <a:xfrm>
              <a:off x="6488113" y="4557713"/>
              <a:ext cx="203200" cy="201613"/>
            </a:xfrm>
            <a:prstGeom prst="ellipse">
              <a:avLst/>
            </a:prstGeom>
            <a:solidFill>
              <a:srgbClr val="2D1B1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41" name="Freeform 4441"/>
            <p:cNvSpPr>
              <a:spLocks noEditPoints="1"/>
            </p:cNvSpPr>
            <p:nvPr/>
          </p:nvSpPr>
          <p:spPr bwMode="auto">
            <a:xfrm>
              <a:off x="6488113" y="4557713"/>
              <a:ext cx="203200" cy="193675"/>
            </a:xfrm>
            <a:custGeom>
              <a:avLst/>
              <a:gdLst>
                <a:gd name="T0" fmla="*/ 5 w 23"/>
                <a:gd name="T1" fmla="*/ 10 h 22"/>
                <a:gd name="T2" fmla="*/ 8 w 23"/>
                <a:gd name="T3" fmla="*/ 9 h 22"/>
                <a:gd name="T4" fmla="*/ 0 w 23"/>
                <a:gd name="T5" fmla="*/ 12 h 22"/>
                <a:gd name="T6" fmla="*/ 4 w 23"/>
                <a:gd name="T7" fmla="*/ 15 h 22"/>
                <a:gd name="T8" fmla="*/ 4 w 23"/>
                <a:gd name="T9" fmla="*/ 12 h 22"/>
                <a:gd name="T10" fmla="*/ 10 w 23"/>
                <a:gd name="T11" fmla="*/ 7 h 22"/>
                <a:gd name="T12" fmla="*/ 10 w 23"/>
                <a:gd name="T13" fmla="*/ 3 h 22"/>
                <a:gd name="T14" fmla="*/ 11 w 23"/>
                <a:gd name="T15" fmla="*/ 6 h 22"/>
                <a:gd name="T16" fmla="*/ 11 w 23"/>
                <a:gd name="T17" fmla="*/ 5 h 22"/>
                <a:gd name="T18" fmla="*/ 12 w 23"/>
                <a:gd name="T19" fmla="*/ 4 h 22"/>
                <a:gd name="T20" fmla="*/ 14 w 23"/>
                <a:gd name="T21" fmla="*/ 8 h 22"/>
                <a:gd name="T22" fmla="*/ 16 w 23"/>
                <a:gd name="T23" fmla="*/ 7 h 22"/>
                <a:gd name="T24" fmla="*/ 16 w 23"/>
                <a:gd name="T25" fmla="*/ 7 h 22"/>
                <a:gd name="T26" fmla="*/ 16 w 23"/>
                <a:gd name="T27" fmla="*/ 5 h 22"/>
                <a:gd name="T28" fmla="*/ 22 w 23"/>
                <a:gd name="T29" fmla="*/ 10 h 22"/>
                <a:gd name="T30" fmla="*/ 21 w 23"/>
                <a:gd name="T31" fmla="*/ 7 h 22"/>
                <a:gd name="T32" fmla="*/ 20 w 23"/>
                <a:gd name="T33" fmla="*/ 9 h 22"/>
                <a:gd name="T34" fmla="*/ 19 w 23"/>
                <a:gd name="T35" fmla="*/ 9 h 22"/>
                <a:gd name="T36" fmla="*/ 19 w 23"/>
                <a:gd name="T37" fmla="*/ 5 h 22"/>
                <a:gd name="T38" fmla="*/ 19 w 23"/>
                <a:gd name="T39" fmla="*/ 5 h 22"/>
                <a:gd name="T40" fmla="*/ 19 w 23"/>
                <a:gd name="T41" fmla="*/ 8 h 22"/>
                <a:gd name="T42" fmla="*/ 17 w 23"/>
                <a:gd name="T43" fmla="*/ 9 h 22"/>
                <a:gd name="T44" fmla="*/ 17 w 23"/>
                <a:gd name="T45" fmla="*/ 2 h 22"/>
                <a:gd name="T46" fmla="*/ 17 w 23"/>
                <a:gd name="T47" fmla="*/ 5 h 22"/>
                <a:gd name="T48" fmla="*/ 17 w 23"/>
                <a:gd name="T49" fmla="*/ 8 h 22"/>
                <a:gd name="T50" fmla="*/ 17 w 23"/>
                <a:gd name="T51" fmla="*/ 9 h 22"/>
                <a:gd name="T52" fmla="*/ 16 w 23"/>
                <a:gd name="T53" fmla="*/ 4 h 22"/>
                <a:gd name="T54" fmla="*/ 15 w 23"/>
                <a:gd name="T55" fmla="*/ 3 h 22"/>
                <a:gd name="T56" fmla="*/ 14 w 23"/>
                <a:gd name="T57" fmla="*/ 5 h 22"/>
                <a:gd name="T58" fmla="*/ 13 w 23"/>
                <a:gd name="T59" fmla="*/ 6 h 22"/>
                <a:gd name="T60" fmla="*/ 13 w 23"/>
                <a:gd name="T61" fmla="*/ 1 h 22"/>
                <a:gd name="T62" fmla="*/ 12 w 23"/>
                <a:gd name="T63" fmla="*/ 4 h 22"/>
                <a:gd name="T64" fmla="*/ 10 w 23"/>
                <a:gd name="T65" fmla="*/ 2 h 22"/>
                <a:gd name="T66" fmla="*/ 9 w 23"/>
                <a:gd name="T67" fmla="*/ 3 h 22"/>
                <a:gd name="T68" fmla="*/ 9 w 23"/>
                <a:gd name="T69" fmla="*/ 1 h 22"/>
                <a:gd name="T70" fmla="*/ 8 w 23"/>
                <a:gd name="T71" fmla="*/ 3 h 22"/>
                <a:gd name="T72" fmla="*/ 8 w 23"/>
                <a:gd name="T73" fmla="*/ 5 h 22"/>
                <a:gd name="T74" fmla="*/ 7 w 23"/>
                <a:gd name="T75" fmla="*/ 2 h 22"/>
                <a:gd name="T76" fmla="*/ 6 w 23"/>
                <a:gd name="T77" fmla="*/ 4 h 22"/>
                <a:gd name="T78" fmla="*/ 6 w 23"/>
                <a:gd name="T79" fmla="*/ 6 h 22"/>
                <a:gd name="T80" fmla="*/ 9 w 23"/>
                <a:gd name="T81" fmla="*/ 6 h 22"/>
                <a:gd name="T82" fmla="*/ 6 w 23"/>
                <a:gd name="T83" fmla="*/ 5 h 22"/>
                <a:gd name="T84" fmla="*/ 5 w 23"/>
                <a:gd name="T85" fmla="*/ 2 h 22"/>
                <a:gd name="T86" fmla="*/ 4 w 23"/>
                <a:gd name="T87" fmla="*/ 6 h 22"/>
                <a:gd name="T88" fmla="*/ 4 w 23"/>
                <a:gd name="T89" fmla="*/ 4 h 22"/>
                <a:gd name="T90" fmla="*/ 3 w 23"/>
                <a:gd name="T91" fmla="*/ 7 h 22"/>
                <a:gd name="T92" fmla="*/ 5 w 23"/>
                <a:gd name="T93" fmla="*/ 9 h 22"/>
                <a:gd name="T94" fmla="*/ 3 w 23"/>
                <a:gd name="T95" fmla="*/ 11 h 22"/>
                <a:gd name="T96" fmla="*/ 3 w 23"/>
                <a:gd name="T97" fmla="*/ 12 h 22"/>
                <a:gd name="T98" fmla="*/ 2 w 23"/>
                <a:gd name="T99" fmla="*/ 8 h 22"/>
                <a:gd name="T100" fmla="*/ 0 w 23"/>
                <a:gd name="T101" fmla="*/ 14 h 22"/>
                <a:gd name="T102" fmla="*/ 0 w 23"/>
                <a:gd name="T103" fmla="*/ 9 h 22"/>
                <a:gd name="T104" fmla="*/ 0 w 23"/>
                <a:gd name="T105" fmla="*/ 14 h 22"/>
                <a:gd name="T106" fmla="*/ 2 w 23"/>
                <a:gd name="T107" fmla="*/ 17 h 22"/>
                <a:gd name="T108" fmla="*/ 3 w 23"/>
                <a:gd name="T109" fmla="*/ 15 h 22"/>
                <a:gd name="T110" fmla="*/ 5 w 23"/>
                <a:gd name="T111" fmla="*/ 17 h 22"/>
                <a:gd name="T112" fmla="*/ 5 w 23"/>
                <a:gd name="T11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2">
                  <a:moveTo>
                    <a:pt x="6" y="18"/>
                  </a:moveTo>
                  <a:cubicBezTo>
                    <a:pt x="5" y="17"/>
                    <a:pt x="5" y="16"/>
                    <a:pt x="5" y="15"/>
                  </a:cubicBezTo>
                  <a:cubicBezTo>
                    <a:pt x="5" y="15"/>
                    <a:pt x="5" y="15"/>
                    <a:pt x="5" y="15"/>
                  </a:cubicBezTo>
                  <a:cubicBezTo>
                    <a:pt x="5" y="15"/>
                    <a:pt x="5" y="15"/>
                    <a:pt x="5" y="15"/>
                  </a:cubicBezTo>
                  <a:cubicBezTo>
                    <a:pt x="5" y="15"/>
                    <a:pt x="5" y="15"/>
                    <a:pt x="5" y="15"/>
                  </a:cubicBezTo>
                  <a:cubicBezTo>
                    <a:pt x="5" y="15"/>
                    <a:pt x="5" y="15"/>
                    <a:pt x="5" y="15"/>
                  </a:cubicBezTo>
                  <a:cubicBezTo>
                    <a:pt x="5" y="14"/>
                    <a:pt x="5" y="14"/>
                    <a:pt x="5" y="13"/>
                  </a:cubicBezTo>
                  <a:cubicBezTo>
                    <a:pt x="4" y="12"/>
                    <a:pt x="4" y="11"/>
                    <a:pt x="5" y="10"/>
                  </a:cubicBezTo>
                  <a:cubicBezTo>
                    <a:pt x="5" y="10"/>
                    <a:pt x="5" y="10"/>
                    <a:pt x="5" y="10"/>
                  </a:cubicBezTo>
                  <a:cubicBezTo>
                    <a:pt x="5" y="10"/>
                    <a:pt x="5" y="10"/>
                    <a:pt x="5" y="10"/>
                  </a:cubicBezTo>
                  <a:cubicBezTo>
                    <a:pt x="5" y="10"/>
                    <a:pt x="5" y="10"/>
                    <a:pt x="5" y="10"/>
                  </a:cubicBezTo>
                  <a:cubicBezTo>
                    <a:pt x="6" y="10"/>
                    <a:pt x="6" y="9"/>
                    <a:pt x="7" y="9"/>
                  </a:cubicBezTo>
                  <a:cubicBezTo>
                    <a:pt x="7" y="9"/>
                    <a:pt x="7" y="9"/>
                    <a:pt x="7" y="9"/>
                  </a:cubicBezTo>
                  <a:cubicBezTo>
                    <a:pt x="7" y="9"/>
                    <a:pt x="7" y="9"/>
                    <a:pt x="7" y="9"/>
                  </a:cubicBezTo>
                  <a:cubicBezTo>
                    <a:pt x="7" y="9"/>
                    <a:pt x="7" y="9"/>
                    <a:pt x="7" y="9"/>
                  </a:cubicBezTo>
                  <a:cubicBezTo>
                    <a:pt x="7" y="9"/>
                    <a:pt x="8" y="9"/>
                    <a:pt x="8" y="9"/>
                  </a:cubicBezTo>
                  <a:cubicBezTo>
                    <a:pt x="9" y="10"/>
                    <a:pt x="10" y="10"/>
                    <a:pt x="11" y="9"/>
                  </a:cubicBezTo>
                  <a:cubicBezTo>
                    <a:pt x="12" y="8"/>
                    <a:pt x="14" y="8"/>
                    <a:pt x="15" y="8"/>
                  </a:cubicBezTo>
                  <a:cubicBezTo>
                    <a:pt x="17" y="9"/>
                    <a:pt x="16" y="11"/>
                    <a:pt x="18" y="11"/>
                  </a:cubicBezTo>
                  <a:cubicBezTo>
                    <a:pt x="19" y="12"/>
                    <a:pt x="19" y="9"/>
                    <a:pt x="21" y="9"/>
                  </a:cubicBezTo>
                  <a:cubicBezTo>
                    <a:pt x="22" y="9"/>
                    <a:pt x="22" y="10"/>
                    <a:pt x="22" y="11"/>
                  </a:cubicBezTo>
                  <a:cubicBezTo>
                    <a:pt x="22" y="11"/>
                    <a:pt x="23" y="11"/>
                    <a:pt x="23" y="11"/>
                  </a:cubicBezTo>
                  <a:cubicBezTo>
                    <a:pt x="22" y="5"/>
                    <a:pt x="17" y="0"/>
                    <a:pt x="11" y="0"/>
                  </a:cubicBezTo>
                  <a:cubicBezTo>
                    <a:pt x="5" y="0"/>
                    <a:pt x="0" y="6"/>
                    <a:pt x="0" y="12"/>
                  </a:cubicBezTo>
                  <a:cubicBezTo>
                    <a:pt x="0" y="16"/>
                    <a:pt x="2" y="20"/>
                    <a:pt x="5" y="22"/>
                  </a:cubicBezTo>
                  <a:cubicBezTo>
                    <a:pt x="7" y="22"/>
                    <a:pt x="9" y="21"/>
                    <a:pt x="6" y="18"/>
                  </a:cubicBezTo>
                  <a:close/>
                  <a:moveTo>
                    <a:pt x="4" y="14"/>
                  </a:moveTo>
                  <a:cubicBezTo>
                    <a:pt x="4" y="15"/>
                    <a:pt x="4" y="15"/>
                    <a:pt x="4" y="15"/>
                  </a:cubicBezTo>
                  <a:cubicBezTo>
                    <a:pt x="4" y="15"/>
                    <a:pt x="3" y="15"/>
                    <a:pt x="3" y="14"/>
                  </a:cubicBezTo>
                  <a:cubicBezTo>
                    <a:pt x="3" y="14"/>
                    <a:pt x="4" y="14"/>
                    <a:pt x="4" y="14"/>
                  </a:cubicBezTo>
                  <a:cubicBezTo>
                    <a:pt x="4" y="14"/>
                    <a:pt x="4" y="14"/>
                    <a:pt x="4" y="14"/>
                  </a:cubicBezTo>
                  <a:close/>
                  <a:moveTo>
                    <a:pt x="4" y="15"/>
                  </a:moveTo>
                  <a:cubicBezTo>
                    <a:pt x="4" y="16"/>
                    <a:pt x="4" y="16"/>
                    <a:pt x="4" y="16"/>
                  </a:cubicBezTo>
                  <a:cubicBezTo>
                    <a:pt x="4" y="16"/>
                    <a:pt x="4" y="16"/>
                    <a:pt x="4" y="15"/>
                  </a:cubicBezTo>
                  <a:cubicBezTo>
                    <a:pt x="4" y="15"/>
                    <a:pt x="4" y="15"/>
                    <a:pt x="4" y="15"/>
                  </a:cubicBezTo>
                  <a:cubicBezTo>
                    <a:pt x="4" y="15"/>
                    <a:pt x="4" y="15"/>
                    <a:pt x="4" y="15"/>
                  </a:cubicBezTo>
                  <a:close/>
                  <a:moveTo>
                    <a:pt x="4" y="12"/>
                  </a:moveTo>
                  <a:cubicBezTo>
                    <a:pt x="4" y="12"/>
                    <a:pt x="4" y="12"/>
                    <a:pt x="4" y="12"/>
                  </a:cubicBezTo>
                  <a:cubicBezTo>
                    <a:pt x="4" y="12"/>
                    <a:pt x="4" y="12"/>
                    <a:pt x="4" y="12"/>
                  </a:cubicBezTo>
                  <a:cubicBezTo>
                    <a:pt x="4" y="12"/>
                    <a:pt x="4" y="12"/>
                    <a:pt x="4" y="12"/>
                  </a:cubicBezTo>
                  <a:close/>
                  <a:moveTo>
                    <a:pt x="6" y="9"/>
                  </a:moveTo>
                  <a:cubicBezTo>
                    <a:pt x="6" y="8"/>
                    <a:pt x="6" y="8"/>
                    <a:pt x="6" y="8"/>
                  </a:cubicBezTo>
                  <a:cubicBezTo>
                    <a:pt x="6" y="8"/>
                    <a:pt x="6" y="8"/>
                    <a:pt x="6" y="8"/>
                  </a:cubicBezTo>
                  <a:cubicBezTo>
                    <a:pt x="7" y="8"/>
                    <a:pt x="7" y="8"/>
                    <a:pt x="7" y="8"/>
                  </a:cubicBezTo>
                  <a:lnTo>
                    <a:pt x="6" y="9"/>
                  </a:lnTo>
                  <a:close/>
                  <a:moveTo>
                    <a:pt x="10" y="9"/>
                  </a:moveTo>
                  <a:cubicBezTo>
                    <a:pt x="9" y="9"/>
                    <a:pt x="9" y="9"/>
                    <a:pt x="9" y="8"/>
                  </a:cubicBezTo>
                  <a:cubicBezTo>
                    <a:pt x="9" y="8"/>
                    <a:pt x="9" y="7"/>
                    <a:pt x="10" y="7"/>
                  </a:cubicBezTo>
                  <a:cubicBezTo>
                    <a:pt x="10" y="7"/>
                    <a:pt x="11" y="8"/>
                    <a:pt x="11" y="8"/>
                  </a:cubicBezTo>
                  <a:cubicBezTo>
                    <a:pt x="11" y="9"/>
                    <a:pt x="10" y="9"/>
                    <a:pt x="10" y="9"/>
                  </a:cubicBezTo>
                  <a:close/>
                  <a:moveTo>
                    <a:pt x="9" y="7"/>
                  </a:moveTo>
                  <a:cubicBezTo>
                    <a:pt x="9" y="7"/>
                    <a:pt x="9" y="6"/>
                    <a:pt x="10" y="6"/>
                  </a:cubicBezTo>
                  <a:cubicBezTo>
                    <a:pt x="10" y="6"/>
                    <a:pt x="10" y="7"/>
                    <a:pt x="10" y="7"/>
                  </a:cubicBezTo>
                  <a:cubicBezTo>
                    <a:pt x="10" y="7"/>
                    <a:pt x="10" y="7"/>
                    <a:pt x="10" y="7"/>
                  </a:cubicBezTo>
                  <a:cubicBezTo>
                    <a:pt x="9" y="7"/>
                    <a:pt x="9" y="7"/>
                    <a:pt x="9" y="7"/>
                  </a:cubicBezTo>
                  <a:close/>
                  <a:moveTo>
                    <a:pt x="10" y="3"/>
                  </a:moveTo>
                  <a:cubicBezTo>
                    <a:pt x="10" y="3"/>
                    <a:pt x="10" y="3"/>
                    <a:pt x="11" y="3"/>
                  </a:cubicBezTo>
                  <a:cubicBezTo>
                    <a:pt x="11" y="3"/>
                    <a:pt x="11" y="3"/>
                    <a:pt x="11" y="3"/>
                  </a:cubicBezTo>
                  <a:cubicBezTo>
                    <a:pt x="11" y="3"/>
                    <a:pt x="11" y="4"/>
                    <a:pt x="11" y="4"/>
                  </a:cubicBezTo>
                  <a:cubicBezTo>
                    <a:pt x="10" y="4"/>
                    <a:pt x="10" y="3"/>
                    <a:pt x="10" y="3"/>
                  </a:cubicBezTo>
                  <a:close/>
                  <a:moveTo>
                    <a:pt x="11" y="7"/>
                  </a:moveTo>
                  <a:cubicBezTo>
                    <a:pt x="11" y="6"/>
                    <a:pt x="11" y="6"/>
                    <a:pt x="11" y="6"/>
                  </a:cubicBezTo>
                  <a:cubicBezTo>
                    <a:pt x="11" y="6"/>
                    <a:pt x="11" y="6"/>
                    <a:pt x="11" y="6"/>
                  </a:cubicBezTo>
                  <a:cubicBezTo>
                    <a:pt x="11" y="6"/>
                    <a:pt x="11" y="6"/>
                    <a:pt x="11" y="6"/>
                  </a:cubicBezTo>
                  <a:lnTo>
                    <a:pt x="11" y="7"/>
                  </a:lnTo>
                  <a:close/>
                  <a:moveTo>
                    <a:pt x="11" y="7"/>
                  </a:moveTo>
                  <a:cubicBezTo>
                    <a:pt x="11" y="7"/>
                    <a:pt x="11" y="7"/>
                    <a:pt x="11" y="7"/>
                  </a:cubicBezTo>
                  <a:cubicBezTo>
                    <a:pt x="11" y="7"/>
                    <a:pt x="11" y="7"/>
                    <a:pt x="11" y="7"/>
                  </a:cubicBezTo>
                  <a:cubicBezTo>
                    <a:pt x="11" y="7"/>
                    <a:pt x="11" y="7"/>
                    <a:pt x="11" y="7"/>
                  </a:cubicBezTo>
                  <a:close/>
                  <a:moveTo>
                    <a:pt x="11" y="6"/>
                  </a:moveTo>
                  <a:cubicBezTo>
                    <a:pt x="11" y="6"/>
                    <a:pt x="11" y="5"/>
                    <a:pt x="11" y="5"/>
                  </a:cubicBezTo>
                  <a:cubicBezTo>
                    <a:pt x="11" y="5"/>
                    <a:pt x="11" y="5"/>
                    <a:pt x="11" y="5"/>
                  </a:cubicBezTo>
                  <a:cubicBezTo>
                    <a:pt x="11" y="5"/>
                    <a:pt x="11" y="5"/>
                    <a:pt x="11" y="5"/>
                  </a:cubicBezTo>
                  <a:cubicBezTo>
                    <a:pt x="11" y="5"/>
                    <a:pt x="11" y="6"/>
                    <a:pt x="11" y="6"/>
                  </a:cubicBezTo>
                  <a:close/>
                  <a:moveTo>
                    <a:pt x="12" y="7"/>
                  </a:moveTo>
                  <a:cubicBezTo>
                    <a:pt x="12" y="7"/>
                    <a:pt x="12" y="7"/>
                    <a:pt x="12" y="6"/>
                  </a:cubicBezTo>
                  <a:cubicBezTo>
                    <a:pt x="12" y="6"/>
                    <a:pt x="12" y="6"/>
                    <a:pt x="12" y="6"/>
                  </a:cubicBezTo>
                  <a:cubicBezTo>
                    <a:pt x="12" y="6"/>
                    <a:pt x="13" y="6"/>
                    <a:pt x="13" y="6"/>
                  </a:cubicBezTo>
                  <a:cubicBezTo>
                    <a:pt x="13" y="7"/>
                    <a:pt x="12" y="7"/>
                    <a:pt x="12" y="7"/>
                  </a:cubicBezTo>
                  <a:close/>
                  <a:moveTo>
                    <a:pt x="12" y="4"/>
                  </a:moveTo>
                  <a:cubicBezTo>
                    <a:pt x="13" y="3"/>
                    <a:pt x="13" y="3"/>
                    <a:pt x="13" y="3"/>
                  </a:cubicBezTo>
                  <a:cubicBezTo>
                    <a:pt x="13" y="4"/>
                    <a:pt x="13" y="4"/>
                    <a:pt x="13" y="4"/>
                  </a:cubicBezTo>
                  <a:cubicBezTo>
                    <a:pt x="12" y="4"/>
                    <a:pt x="12" y="4"/>
                    <a:pt x="12" y="4"/>
                  </a:cubicBezTo>
                  <a:close/>
                  <a:moveTo>
                    <a:pt x="14" y="8"/>
                  </a:moveTo>
                  <a:cubicBezTo>
                    <a:pt x="13" y="8"/>
                    <a:pt x="13" y="8"/>
                    <a:pt x="13" y="7"/>
                  </a:cubicBezTo>
                  <a:cubicBezTo>
                    <a:pt x="13" y="7"/>
                    <a:pt x="13" y="7"/>
                    <a:pt x="14" y="7"/>
                  </a:cubicBezTo>
                  <a:cubicBezTo>
                    <a:pt x="14" y="7"/>
                    <a:pt x="14" y="7"/>
                    <a:pt x="14" y="7"/>
                  </a:cubicBezTo>
                  <a:cubicBezTo>
                    <a:pt x="14" y="8"/>
                    <a:pt x="14" y="8"/>
                    <a:pt x="14" y="8"/>
                  </a:cubicBezTo>
                  <a:close/>
                  <a:moveTo>
                    <a:pt x="15" y="8"/>
                  </a:moveTo>
                  <a:cubicBezTo>
                    <a:pt x="15" y="8"/>
                    <a:pt x="15" y="8"/>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8"/>
                    <a:pt x="16" y="8"/>
                    <a:pt x="15" y="8"/>
                  </a:cubicBezTo>
                  <a:close/>
                  <a:moveTo>
                    <a:pt x="15" y="6"/>
                  </a:moveTo>
                  <a:cubicBezTo>
                    <a:pt x="16" y="6"/>
                    <a:pt x="16" y="6"/>
                    <a:pt x="16" y="6"/>
                  </a:cubicBezTo>
                  <a:cubicBezTo>
                    <a:pt x="16" y="6"/>
                    <a:pt x="16" y="6"/>
                    <a:pt x="16" y="6"/>
                  </a:cubicBezTo>
                  <a:cubicBezTo>
                    <a:pt x="15" y="6"/>
                    <a:pt x="15" y="6"/>
                    <a:pt x="15" y="6"/>
                  </a:cubicBezTo>
                  <a:close/>
                  <a:moveTo>
                    <a:pt x="16" y="7"/>
                  </a:moveTo>
                  <a:cubicBezTo>
                    <a:pt x="16" y="7"/>
                    <a:pt x="16" y="7"/>
                    <a:pt x="16" y="7"/>
                  </a:cubicBezTo>
                  <a:cubicBezTo>
                    <a:pt x="16" y="7"/>
                    <a:pt x="16" y="7"/>
                    <a:pt x="16" y="7"/>
                  </a:cubicBezTo>
                  <a:cubicBezTo>
                    <a:pt x="16" y="7"/>
                    <a:pt x="16" y="7"/>
                    <a:pt x="16" y="7"/>
                  </a:cubicBezTo>
                  <a:close/>
                  <a:moveTo>
                    <a:pt x="16" y="7"/>
                  </a:moveTo>
                  <a:cubicBezTo>
                    <a:pt x="16" y="7"/>
                    <a:pt x="16" y="7"/>
                    <a:pt x="16" y="7"/>
                  </a:cubicBezTo>
                  <a:cubicBezTo>
                    <a:pt x="16" y="7"/>
                    <a:pt x="16" y="7"/>
                    <a:pt x="16" y="7"/>
                  </a:cubicBezTo>
                  <a:cubicBezTo>
                    <a:pt x="16" y="7"/>
                    <a:pt x="16" y="7"/>
                    <a:pt x="16" y="7"/>
                  </a:cubicBezTo>
                  <a:close/>
                  <a:moveTo>
                    <a:pt x="16" y="5"/>
                  </a:moveTo>
                  <a:cubicBezTo>
                    <a:pt x="16" y="5"/>
                    <a:pt x="16" y="5"/>
                    <a:pt x="16" y="5"/>
                  </a:cubicBezTo>
                  <a:cubicBezTo>
                    <a:pt x="16" y="5"/>
                    <a:pt x="16" y="5"/>
                    <a:pt x="16" y="5"/>
                  </a:cubicBezTo>
                  <a:cubicBezTo>
                    <a:pt x="16" y="5"/>
                    <a:pt x="16" y="5"/>
                    <a:pt x="16" y="5"/>
                  </a:cubicBezTo>
                  <a:close/>
                  <a:moveTo>
                    <a:pt x="20" y="6"/>
                  </a:moveTo>
                  <a:cubicBezTo>
                    <a:pt x="20" y="6"/>
                    <a:pt x="20" y="6"/>
                    <a:pt x="20" y="6"/>
                  </a:cubicBezTo>
                  <a:cubicBezTo>
                    <a:pt x="20" y="6"/>
                    <a:pt x="20" y="6"/>
                    <a:pt x="20" y="6"/>
                  </a:cubicBezTo>
                  <a:cubicBezTo>
                    <a:pt x="20" y="6"/>
                    <a:pt x="20" y="6"/>
                    <a:pt x="20" y="6"/>
                  </a:cubicBezTo>
                  <a:close/>
                  <a:moveTo>
                    <a:pt x="22" y="10"/>
                  </a:moveTo>
                  <a:cubicBezTo>
                    <a:pt x="22" y="10"/>
                    <a:pt x="22" y="10"/>
                    <a:pt x="22" y="10"/>
                  </a:cubicBezTo>
                  <a:cubicBezTo>
                    <a:pt x="22" y="10"/>
                    <a:pt x="22" y="10"/>
                    <a:pt x="22" y="10"/>
                  </a:cubicBezTo>
                  <a:cubicBezTo>
                    <a:pt x="22" y="10"/>
                    <a:pt x="22" y="10"/>
                    <a:pt x="22" y="10"/>
                  </a:cubicBezTo>
                  <a:cubicBezTo>
                    <a:pt x="22" y="10"/>
                    <a:pt x="22" y="10"/>
                    <a:pt x="22" y="10"/>
                  </a:cubicBezTo>
                  <a:close/>
                  <a:moveTo>
                    <a:pt x="21" y="8"/>
                  </a:moveTo>
                  <a:cubicBezTo>
                    <a:pt x="22" y="9"/>
                    <a:pt x="22" y="9"/>
                    <a:pt x="22" y="9"/>
                  </a:cubicBezTo>
                  <a:cubicBezTo>
                    <a:pt x="21" y="9"/>
                    <a:pt x="21" y="9"/>
                    <a:pt x="21" y="9"/>
                  </a:cubicBezTo>
                  <a:cubicBezTo>
                    <a:pt x="21" y="9"/>
                    <a:pt x="21" y="9"/>
                    <a:pt x="21" y="9"/>
                  </a:cubicBezTo>
                  <a:lnTo>
                    <a:pt x="21" y="8"/>
                  </a:lnTo>
                  <a:close/>
                  <a:moveTo>
                    <a:pt x="21" y="7"/>
                  </a:moveTo>
                  <a:cubicBezTo>
                    <a:pt x="21" y="7"/>
                    <a:pt x="21" y="7"/>
                    <a:pt x="21" y="7"/>
                  </a:cubicBezTo>
                  <a:cubicBezTo>
                    <a:pt x="21" y="8"/>
                    <a:pt x="21" y="8"/>
                    <a:pt x="21" y="8"/>
                  </a:cubicBezTo>
                  <a:cubicBezTo>
                    <a:pt x="20" y="8"/>
                    <a:pt x="20" y="8"/>
                    <a:pt x="20" y="7"/>
                  </a:cubicBezTo>
                  <a:cubicBezTo>
                    <a:pt x="20" y="7"/>
                    <a:pt x="20" y="7"/>
                    <a:pt x="21" y="7"/>
                  </a:cubicBezTo>
                  <a:close/>
                  <a:moveTo>
                    <a:pt x="21" y="9"/>
                  </a:moveTo>
                  <a:cubicBezTo>
                    <a:pt x="21" y="9"/>
                    <a:pt x="21" y="9"/>
                    <a:pt x="21" y="9"/>
                  </a:cubicBezTo>
                  <a:cubicBezTo>
                    <a:pt x="21" y="9"/>
                    <a:pt x="21" y="9"/>
                    <a:pt x="21" y="9"/>
                  </a:cubicBezTo>
                  <a:cubicBezTo>
                    <a:pt x="20" y="9"/>
                    <a:pt x="20" y="9"/>
                    <a:pt x="20" y="9"/>
                  </a:cubicBezTo>
                  <a:cubicBezTo>
                    <a:pt x="20" y="9"/>
                    <a:pt x="20" y="9"/>
                    <a:pt x="21" y="9"/>
                  </a:cubicBezTo>
                  <a:close/>
                  <a:moveTo>
                    <a:pt x="20" y="5"/>
                  </a:moveTo>
                  <a:cubicBezTo>
                    <a:pt x="20" y="5"/>
                    <a:pt x="20" y="5"/>
                    <a:pt x="20" y="5"/>
                  </a:cubicBezTo>
                  <a:cubicBezTo>
                    <a:pt x="20" y="5"/>
                    <a:pt x="20" y="5"/>
                    <a:pt x="20" y="5"/>
                  </a:cubicBezTo>
                  <a:cubicBezTo>
                    <a:pt x="20" y="5"/>
                    <a:pt x="20" y="5"/>
                    <a:pt x="20" y="5"/>
                  </a:cubicBezTo>
                  <a:close/>
                  <a:moveTo>
                    <a:pt x="19" y="9"/>
                  </a:moveTo>
                  <a:cubicBezTo>
                    <a:pt x="19" y="9"/>
                    <a:pt x="19" y="9"/>
                    <a:pt x="19" y="9"/>
                  </a:cubicBezTo>
                  <a:cubicBezTo>
                    <a:pt x="19" y="9"/>
                    <a:pt x="19" y="9"/>
                    <a:pt x="19" y="9"/>
                  </a:cubicBezTo>
                  <a:cubicBezTo>
                    <a:pt x="19" y="9"/>
                    <a:pt x="19" y="9"/>
                    <a:pt x="19" y="9"/>
                  </a:cubicBezTo>
                  <a:cubicBezTo>
                    <a:pt x="19" y="9"/>
                    <a:pt x="19" y="9"/>
                    <a:pt x="19" y="9"/>
                  </a:cubicBezTo>
                  <a:close/>
                  <a:moveTo>
                    <a:pt x="19" y="5"/>
                  </a:moveTo>
                  <a:cubicBezTo>
                    <a:pt x="19" y="5"/>
                    <a:pt x="19" y="5"/>
                    <a:pt x="19" y="5"/>
                  </a:cubicBezTo>
                  <a:cubicBezTo>
                    <a:pt x="19" y="5"/>
                    <a:pt x="19" y="5"/>
                    <a:pt x="19" y="5"/>
                  </a:cubicBezTo>
                  <a:cubicBezTo>
                    <a:pt x="19" y="5"/>
                    <a:pt x="19" y="5"/>
                    <a:pt x="19" y="5"/>
                  </a:cubicBezTo>
                  <a:close/>
                  <a:moveTo>
                    <a:pt x="19" y="5"/>
                  </a:moveTo>
                  <a:cubicBezTo>
                    <a:pt x="19" y="5"/>
                    <a:pt x="19" y="5"/>
                    <a:pt x="19" y="5"/>
                  </a:cubicBezTo>
                  <a:cubicBezTo>
                    <a:pt x="19" y="6"/>
                    <a:pt x="19" y="6"/>
                    <a:pt x="19" y="6"/>
                  </a:cubicBezTo>
                  <a:cubicBezTo>
                    <a:pt x="19" y="6"/>
                    <a:pt x="19" y="6"/>
                    <a:pt x="19" y="6"/>
                  </a:cubicBezTo>
                  <a:lnTo>
                    <a:pt x="19" y="5"/>
                  </a:lnTo>
                  <a:close/>
                  <a:moveTo>
                    <a:pt x="19" y="5"/>
                  </a:moveTo>
                  <a:cubicBezTo>
                    <a:pt x="19" y="5"/>
                    <a:pt x="19" y="5"/>
                    <a:pt x="19" y="5"/>
                  </a:cubicBezTo>
                  <a:cubicBezTo>
                    <a:pt x="19" y="5"/>
                    <a:pt x="19" y="5"/>
                    <a:pt x="19" y="5"/>
                  </a:cubicBezTo>
                  <a:cubicBezTo>
                    <a:pt x="18" y="5"/>
                    <a:pt x="18" y="5"/>
                    <a:pt x="18" y="5"/>
                  </a:cubicBezTo>
                  <a:lnTo>
                    <a:pt x="19" y="5"/>
                  </a:lnTo>
                  <a:close/>
                  <a:moveTo>
                    <a:pt x="18" y="3"/>
                  </a:moveTo>
                  <a:cubicBezTo>
                    <a:pt x="18" y="4"/>
                    <a:pt x="18" y="4"/>
                    <a:pt x="18" y="4"/>
                  </a:cubicBezTo>
                  <a:cubicBezTo>
                    <a:pt x="18" y="4"/>
                    <a:pt x="18" y="4"/>
                    <a:pt x="18" y="4"/>
                  </a:cubicBezTo>
                  <a:cubicBezTo>
                    <a:pt x="18" y="4"/>
                    <a:pt x="18" y="4"/>
                    <a:pt x="18" y="4"/>
                  </a:cubicBezTo>
                  <a:lnTo>
                    <a:pt x="18" y="3"/>
                  </a:lnTo>
                  <a:close/>
                  <a:moveTo>
                    <a:pt x="19" y="6"/>
                  </a:moveTo>
                  <a:cubicBezTo>
                    <a:pt x="19" y="6"/>
                    <a:pt x="19" y="7"/>
                    <a:pt x="19" y="7"/>
                  </a:cubicBezTo>
                  <a:cubicBezTo>
                    <a:pt x="19" y="7"/>
                    <a:pt x="19" y="8"/>
                    <a:pt x="19" y="8"/>
                  </a:cubicBezTo>
                  <a:cubicBezTo>
                    <a:pt x="18" y="8"/>
                    <a:pt x="18" y="7"/>
                    <a:pt x="18" y="7"/>
                  </a:cubicBezTo>
                  <a:cubicBezTo>
                    <a:pt x="18" y="7"/>
                    <a:pt x="18" y="6"/>
                    <a:pt x="19" y="6"/>
                  </a:cubicBezTo>
                  <a:close/>
                  <a:moveTo>
                    <a:pt x="19" y="10"/>
                  </a:moveTo>
                  <a:cubicBezTo>
                    <a:pt x="19" y="11"/>
                    <a:pt x="18" y="11"/>
                    <a:pt x="18" y="11"/>
                  </a:cubicBezTo>
                  <a:cubicBezTo>
                    <a:pt x="17" y="11"/>
                    <a:pt x="17" y="11"/>
                    <a:pt x="17" y="10"/>
                  </a:cubicBezTo>
                  <a:cubicBezTo>
                    <a:pt x="17" y="9"/>
                    <a:pt x="17" y="9"/>
                    <a:pt x="18" y="9"/>
                  </a:cubicBezTo>
                  <a:cubicBezTo>
                    <a:pt x="18" y="9"/>
                    <a:pt x="19" y="9"/>
                    <a:pt x="19" y="10"/>
                  </a:cubicBezTo>
                  <a:close/>
                  <a:moveTo>
                    <a:pt x="17" y="9"/>
                  </a:moveTo>
                  <a:cubicBezTo>
                    <a:pt x="17" y="9"/>
                    <a:pt x="17" y="9"/>
                    <a:pt x="17" y="9"/>
                  </a:cubicBezTo>
                  <a:cubicBezTo>
                    <a:pt x="18" y="9"/>
                    <a:pt x="18" y="9"/>
                    <a:pt x="18" y="9"/>
                  </a:cubicBezTo>
                  <a:cubicBezTo>
                    <a:pt x="17" y="9"/>
                    <a:pt x="17" y="9"/>
                    <a:pt x="17" y="9"/>
                  </a:cubicBezTo>
                  <a:close/>
                  <a:moveTo>
                    <a:pt x="17" y="2"/>
                  </a:moveTo>
                  <a:cubicBezTo>
                    <a:pt x="18" y="3"/>
                    <a:pt x="18" y="3"/>
                    <a:pt x="18" y="3"/>
                  </a:cubicBezTo>
                  <a:cubicBezTo>
                    <a:pt x="17" y="3"/>
                    <a:pt x="17" y="3"/>
                    <a:pt x="17" y="3"/>
                  </a:cubicBezTo>
                  <a:cubicBezTo>
                    <a:pt x="17" y="3"/>
                    <a:pt x="17" y="3"/>
                    <a:pt x="17" y="3"/>
                  </a:cubicBezTo>
                  <a:lnTo>
                    <a:pt x="17" y="2"/>
                  </a:lnTo>
                  <a:close/>
                  <a:moveTo>
                    <a:pt x="17" y="3"/>
                  </a:moveTo>
                  <a:cubicBezTo>
                    <a:pt x="18" y="4"/>
                    <a:pt x="18" y="4"/>
                    <a:pt x="18" y="4"/>
                  </a:cubicBezTo>
                  <a:cubicBezTo>
                    <a:pt x="17" y="4"/>
                    <a:pt x="17" y="4"/>
                    <a:pt x="17" y="4"/>
                  </a:cubicBezTo>
                  <a:cubicBezTo>
                    <a:pt x="17" y="4"/>
                    <a:pt x="17" y="4"/>
                    <a:pt x="17" y="4"/>
                  </a:cubicBezTo>
                  <a:lnTo>
                    <a:pt x="17" y="3"/>
                  </a:lnTo>
                  <a:close/>
                  <a:moveTo>
                    <a:pt x="17" y="5"/>
                  </a:moveTo>
                  <a:cubicBezTo>
                    <a:pt x="17" y="5"/>
                    <a:pt x="18" y="5"/>
                    <a:pt x="18" y="5"/>
                  </a:cubicBezTo>
                  <a:cubicBezTo>
                    <a:pt x="18" y="5"/>
                    <a:pt x="17" y="5"/>
                    <a:pt x="17" y="5"/>
                  </a:cubicBezTo>
                  <a:cubicBezTo>
                    <a:pt x="17" y="5"/>
                    <a:pt x="17" y="5"/>
                    <a:pt x="17" y="5"/>
                  </a:cubicBezTo>
                  <a:cubicBezTo>
                    <a:pt x="17" y="5"/>
                    <a:pt x="17" y="5"/>
                    <a:pt x="17" y="5"/>
                  </a:cubicBezTo>
                  <a:close/>
                  <a:moveTo>
                    <a:pt x="17" y="6"/>
                  </a:moveTo>
                  <a:cubicBezTo>
                    <a:pt x="17" y="6"/>
                    <a:pt x="17" y="6"/>
                    <a:pt x="17" y="7"/>
                  </a:cubicBezTo>
                  <a:cubicBezTo>
                    <a:pt x="17" y="7"/>
                    <a:pt x="17" y="7"/>
                    <a:pt x="17" y="7"/>
                  </a:cubicBezTo>
                  <a:cubicBezTo>
                    <a:pt x="17" y="7"/>
                    <a:pt x="17" y="7"/>
                    <a:pt x="17" y="7"/>
                  </a:cubicBezTo>
                  <a:cubicBezTo>
                    <a:pt x="17" y="6"/>
                    <a:pt x="17" y="6"/>
                    <a:pt x="17" y="6"/>
                  </a:cubicBezTo>
                  <a:close/>
                  <a:moveTo>
                    <a:pt x="17" y="8"/>
                  </a:moveTo>
                  <a:cubicBezTo>
                    <a:pt x="17" y="8"/>
                    <a:pt x="17" y="8"/>
                    <a:pt x="17" y="8"/>
                  </a:cubicBezTo>
                  <a:cubicBezTo>
                    <a:pt x="17" y="8"/>
                    <a:pt x="17" y="8"/>
                    <a:pt x="17" y="8"/>
                  </a:cubicBezTo>
                  <a:cubicBezTo>
                    <a:pt x="17" y="8"/>
                    <a:pt x="17" y="8"/>
                    <a:pt x="17" y="8"/>
                  </a:cubicBezTo>
                  <a:close/>
                  <a:moveTo>
                    <a:pt x="17" y="9"/>
                  </a:moveTo>
                  <a:cubicBezTo>
                    <a:pt x="17" y="9"/>
                    <a:pt x="17" y="9"/>
                    <a:pt x="16" y="9"/>
                  </a:cubicBezTo>
                  <a:cubicBezTo>
                    <a:pt x="16" y="9"/>
                    <a:pt x="16" y="9"/>
                    <a:pt x="16" y="9"/>
                  </a:cubicBezTo>
                  <a:cubicBezTo>
                    <a:pt x="16" y="9"/>
                    <a:pt x="16" y="9"/>
                    <a:pt x="16" y="9"/>
                  </a:cubicBezTo>
                  <a:cubicBezTo>
                    <a:pt x="17" y="9"/>
                    <a:pt x="17" y="9"/>
                    <a:pt x="17" y="9"/>
                  </a:cubicBezTo>
                  <a:close/>
                  <a:moveTo>
                    <a:pt x="16" y="4"/>
                  </a:moveTo>
                  <a:cubicBezTo>
                    <a:pt x="16" y="4"/>
                    <a:pt x="16" y="4"/>
                    <a:pt x="16" y="4"/>
                  </a:cubicBezTo>
                  <a:cubicBezTo>
                    <a:pt x="16" y="4"/>
                    <a:pt x="16" y="4"/>
                    <a:pt x="16" y="4"/>
                  </a:cubicBezTo>
                  <a:cubicBezTo>
                    <a:pt x="16" y="4"/>
                    <a:pt x="16" y="4"/>
                    <a:pt x="16" y="4"/>
                  </a:cubicBezTo>
                  <a:close/>
                  <a:moveTo>
                    <a:pt x="16" y="4"/>
                  </a:moveTo>
                  <a:cubicBezTo>
                    <a:pt x="16" y="4"/>
                    <a:pt x="16" y="5"/>
                    <a:pt x="16" y="5"/>
                  </a:cubicBezTo>
                  <a:cubicBezTo>
                    <a:pt x="15" y="5"/>
                    <a:pt x="15" y="4"/>
                    <a:pt x="15" y="4"/>
                  </a:cubicBezTo>
                  <a:cubicBezTo>
                    <a:pt x="15" y="4"/>
                    <a:pt x="15" y="4"/>
                    <a:pt x="16" y="4"/>
                  </a:cubicBezTo>
                  <a:cubicBezTo>
                    <a:pt x="16" y="4"/>
                    <a:pt x="16" y="4"/>
                    <a:pt x="16" y="4"/>
                  </a:cubicBezTo>
                  <a:close/>
                  <a:moveTo>
                    <a:pt x="14" y="1"/>
                  </a:moveTo>
                  <a:cubicBezTo>
                    <a:pt x="15" y="1"/>
                    <a:pt x="15" y="2"/>
                    <a:pt x="15" y="2"/>
                  </a:cubicBezTo>
                  <a:cubicBezTo>
                    <a:pt x="15" y="2"/>
                    <a:pt x="15" y="2"/>
                    <a:pt x="14" y="2"/>
                  </a:cubicBezTo>
                  <a:cubicBezTo>
                    <a:pt x="14" y="2"/>
                    <a:pt x="14" y="2"/>
                    <a:pt x="14" y="2"/>
                  </a:cubicBezTo>
                  <a:cubicBezTo>
                    <a:pt x="14" y="2"/>
                    <a:pt x="14" y="1"/>
                    <a:pt x="14" y="1"/>
                  </a:cubicBezTo>
                  <a:close/>
                  <a:moveTo>
                    <a:pt x="15" y="2"/>
                  </a:moveTo>
                  <a:cubicBezTo>
                    <a:pt x="15" y="2"/>
                    <a:pt x="15" y="2"/>
                    <a:pt x="15" y="3"/>
                  </a:cubicBezTo>
                  <a:cubicBezTo>
                    <a:pt x="15" y="3"/>
                    <a:pt x="15" y="4"/>
                    <a:pt x="15" y="4"/>
                  </a:cubicBezTo>
                  <a:cubicBezTo>
                    <a:pt x="14" y="4"/>
                    <a:pt x="14" y="3"/>
                    <a:pt x="14" y="3"/>
                  </a:cubicBezTo>
                  <a:cubicBezTo>
                    <a:pt x="14" y="2"/>
                    <a:pt x="14" y="2"/>
                    <a:pt x="15" y="2"/>
                  </a:cubicBezTo>
                  <a:close/>
                  <a:moveTo>
                    <a:pt x="13" y="6"/>
                  </a:moveTo>
                  <a:cubicBezTo>
                    <a:pt x="13" y="6"/>
                    <a:pt x="13" y="6"/>
                    <a:pt x="13" y="6"/>
                  </a:cubicBezTo>
                  <a:cubicBezTo>
                    <a:pt x="13" y="5"/>
                    <a:pt x="14" y="5"/>
                    <a:pt x="14" y="5"/>
                  </a:cubicBezTo>
                  <a:cubicBezTo>
                    <a:pt x="14" y="5"/>
                    <a:pt x="14" y="5"/>
                    <a:pt x="14" y="5"/>
                  </a:cubicBezTo>
                  <a:cubicBezTo>
                    <a:pt x="14" y="5"/>
                    <a:pt x="14" y="5"/>
                    <a:pt x="14" y="5"/>
                  </a:cubicBezTo>
                  <a:cubicBezTo>
                    <a:pt x="14" y="5"/>
                    <a:pt x="14" y="5"/>
                    <a:pt x="15" y="5"/>
                  </a:cubicBezTo>
                  <a:cubicBezTo>
                    <a:pt x="15" y="5"/>
                    <a:pt x="15" y="5"/>
                    <a:pt x="15" y="6"/>
                  </a:cubicBezTo>
                  <a:cubicBezTo>
                    <a:pt x="15" y="6"/>
                    <a:pt x="15" y="6"/>
                    <a:pt x="15" y="6"/>
                  </a:cubicBezTo>
                  <a:cubicBezTo>
                    <a:pt x="15" y="6"/>
                    <a:pt x="14" y="6"/>
                    <a:pt x="14" y="6"/>
                  </a:cubicBezTo>
                  <a:cubicBezTo>
                    <a:pt x="14" y="6"/>
                    <a:pt x="14" y="6"/>
                    <a:pt x="14" y="6"/>
                  </a:cubicBezTo>
                  <a:cubicBezTo>
                    <a:pt x="13" y="6"/>
                    <a:pt x="13" y="6"/>
                    <a:pt x="13" y="6"/>
                  </a:cubicBezTo>
                  <a:cubicBezTo>
                    <a:pt x="13" y="7"/>
                    <a:pt x="13" y="7"/>
                    <a:pt x="13" y="6"/>
                  </a:cubicBezTo>
                  <a:cubicBezTo>
                    <a:pt x="13" y="6"/>
                    <a:pt x="13" y="6"/>
                    <a:pt x="13" y="6"/>
                  </a:cubicBezTo>
                  <a:cubicBezTo>
                    <a:pt x="13" y="6"/>
                    <a:pt x="13" y="6"/>
                    <a:pt x="13" y="6"/>
                  </a:cubicBezTo>
                  <a:close/>
                  <a:moveTo>
                    <a:pt x="13" y="6"/>
                  </a:moveTo>
                  <a:cubicBezTo>
                    <a:pt x="13" y="6"/>
                    <a:pt x="13" y="6"/>
                    <a:pt x="13" y="6"/>
                  </a:cubicBezTo>
                  <a:cubicBezTo>
                    <a:pt x="13" y="6"/>
                    <a:pt x="12" y="6"/>
                    <a:pt x="12" y="6"/>
                  </a:cubicBezTo>
                  <a:cubicBezTo>
                    <a:pt x="12" y="5"/>
                    <a:pt x="13" y="5"/>
                    <a:pt x="13" y="5"/>
                  </a:cubicBezTo>
                  <a:cubicBezTo>
                    <a:pt x="13" y="5"/>
                    <a:pt x="13" y="5"/>
                    <a:pt x="13" y="6"/>
                  </a:cubicBezTo>
                  <a:close/>
                  <a:moveTo>
                    <a:pt x="12" y="1"/>
                  </a:moveTo>
                  <a:cubicBezTo>
                    <a:pt x="13" y="1"/>
                    <a:pt x="13" y="1"/>
                    <a:pt x="13" y="1"/>
                  </a:cubicBezTo>
                  <a:cubicBezTo>
                    <a:pt x="13" y="2"/>
                    <a:pt x="13" y="2"/>
                    <a:pt x="12" y="2"/>
                  </a:cubicBezTo>
                  <a:cubicBezTo>
                    <a:pt x="12" y="2"/>
                    <a:pt x="12" y="2"/>
                    <a:pt x="12" y="1"/>
                  </a:cubicBezTo>
                  <a:cubicBezTo>
                    <a:pt x="12" y="1"/>
                    <a:pt x="12" y="1"/>
                    <a:pt x="12" y="1"/>
                  </a:cubicBezTo>
                  <a:close/>
                  <a:moveTo>
                    <a:pt x="12" y="3"/>
                  </a:moveTo>
                  <a:cubicBezTo>
                    <a:pt x="12" y="3"/>
                    <a:pt x="12" y="3"/>
                    <a:pt x="12" y="3"/>
                  </a:cubicBezTo>
                  <a:cubicBezTo>
                    <a:pt x="12" y="3"/>
                    <a:pt x="12" y="3"/>
                    <a:pt x="12" y="3"/>
                  </a:cubicBezTo>
                  <a:cubicBezTo>
                    <a:pt x="12" y="3"/>
                    <a:pt x="12" y="3"/>
                    <a:pt x="12" y="3"/>
                  </a:cubicBezTo>
                  <a:close/>
                  <a:moveTo>
                    <a:pt x="12" y="4"/>
                  </a:moveTo>
                  <a:cubicBezTo>
                    <a:pt x="12" y="4"/>
                    <a:pt x="12" y="4"/>
                    <a:pt x="12" y="4"/>
                  </a:cubicBezTo>
                  <a:cubicBezTo>
                    <a:pt x="12" y="5"/>
                    <a:pt x="12" y="5"/>
                    <a:pt x="12" y="5"/>
                  </a:cubicBezTo>
                  <a:cubicBezTo>
                    <a:pt x="11" y="5"/>
                    <a:pt x="11" y="5"/>
                    <a:pt x="11" y="4"/>
                  </a:cubicBezTo>
                  <a:cubicBezTo>
                    <a:pt x="11" y="4"/>
                    <a:pt x="11" y="4"/>
                    <a:pt x="12" y="4"/>
                  </a:cubicBezTo>
                  <a:close/>
                  <a:moveTo>
                    <a:pt x="11" y="1"/>
                  </a:moveTo>
                  <a:cubicBezTo>
                    <a:pt x="11" y="1"/>
                    <a:pt x="11" y="2"/>
                    <a:pt x="11" y="2"/>
                  </a:cubicBezTo>
                  <a:cubicBezTo>
                    <a:pt x="11" y="2"/>
                    <a:pt x="11" y="2"/>
                    <a:pt x="11" y="2"/>
                  </a:cubicBezTo>
                  <a:cubicBezTo>
                    <a:pt x="10" y="2"/>
                    <a:pt x="10" y="2"/>
                    <a:pt x="10" y="2"/>
                  </a:cubicBezTo>
                  <a:cubicBezTo>
                    <a:pt x="10" y="2"/>
                    <a:pt x="10" y="1"/>
                    <a:pt x="11" y="1"/>
                  </a:cubicBezTo>
                  <a:close/>
                  <a:moveTo>
                    <a:pt x="10" y="6"/>
                  </a:moveTo>
                  <a:cubicBezTo>
                    <a:pt x="10" y="6"/>
                    <a:pt x="10" y="6"/>
                    <a:pt x="10" y="6"/>
                  </a:cubicBezTo>
                  <a:cubicBezTo>
                    <a:pt x="9" y="6"/>
                    <a:pt x="9" y="6"/>
                    <a:pt x="9" y="6"/>
                  </a:cubicBezTo>
                  <a:cubicBezTo>
                    <a:pt x="9" y="5"/>
                    <a:pt x="9" y="5"/>
                    <a:pt x="10" y="5"/>
                  </a:cubicBezTo>
                  <a:cubicBezTo>
                    <a:pt x="10" y="5"/>
                    <a:pt x="10" y="5"/>
                    <a:pt x="10" y="6"/>
                  </a:cubicBezTo>
                  <a:close/>
                  <a:moveTo>
                    <a:pt x="9" y="4"/>
                  </a:moveTo>
                  <a:cubicBezTo>
                    <a:pt x="9" y="3"/>
                    <a:pt x="9" y="3"/>
                    <a:pt x="9" y="3"/>
                  </a:cubicBezTo>
                  <a:cubicBezTo>
                    <a:pt x="9" y="3"/>
                    <a:pt x="9" y="3"/>
                    <a:pt x="9" y="3"/>
                  </a:cubicBezTo>
                  <a:cubicBezTo>
                    <a:pt x="10" y="3"/>
                    <a:pt x="10" y="3"/>
                    <a:pt x="10" y="3"/>
                  </a:cubicBezTo>
                  <a:lnTo>
                    <a:pt x="9" y="4"/>
                  </a:lnTo>
                  <a:close/>
                  <a:moveTo>
                    <a:pt x="9" y="1"/>
                  </a:moveTo>
                  <a:cubicBezTo>
                    <a:pt x="9" y="1"/>
                    <a:pt x="10" y="1"/>
                    <a:pt x="10" y="2"/>
                  </a:cubicBezTo>
                  <a:cubicBezTo>
                    <a:pt x="10" y="2"/>
                    <a:pt x="9" y="3"/>
                    <a:pt x="9" y="3"/>
                  </a:cubicBezTo>
                  <a:cubicBezTo>
                    <a:pt x="8" y="3"/>
                    <a:pt x="8" y="2"/>
                    <a:pt x="8" y="2"/>
                  </a:cubicBezTo>
                  <a:cubicBezTo>
                    <a:pt x="8" y="1"/>
                    <a:pt x="8" y="1"/>
                    <a:pt x="9" y="1"/>
                  </a:cubicBezTo>
                  <a:close/>
                  <a:moveTo>
                    <a:pt x="9" y="3"/>
                  </a:moveTo>
                  <a:cubicBezTo>
                    <a:pt x="9" y="4"/>
                    <a:pt x="9" y="4"/>
                    <a:pt x="9" y="4"/>
                  </a:cubicBezTo>
                  <a:cubicBezTo>
                    <a:pt x="8" y="3"/>
                    <a:pt x="8" y="3"/>
                    <a:pt x="8" y="3"/>
                  </a:cubicBezTo>
                  <a:cubicBezTo>
                    <a:pt x="9" y="3"/>
                    <a:pt x="9" y="3"/>
                    <a:pt x="9" y="3"/>
                  </a:cubicBezTo>
                  <a:close/>
                  <a:moveTo>
                    <a:pt x="8" y="2"/>
                  </a:moveTo>
                  <a:cubicBezTo>
                    <a:pt x="8" y="3"/>
                    <a:pt x="8" y="3"/>
                    <a:pt x="8" y="3"/>
                  </a:cubicBezTo>
                  <a:cubicBezTo>
                    <a:pt x="8" y="3"/>
                    <a:pt x="8" y="3"/>
                    <a:pt x="8" y="3"/>
                  </a:cubicBezTo>
                  <a:cubicBezTo>
                    <a:pt x="8" y="3"/>
                    <a:pt x="8" y="3"/>
                    <a:pt x="8" y="3"/>
                  </a:cubicBezTo>
                  <a:lnTo>
                    <a:pt x="8" y="2"/>
                  </a:lnTo>
                  <a:close/>
                  <a:moveTo>
                    <a:pt x="8" y="4"/>
                  </a:moveTo>
                  <a:cubicBezTo>
                    <a:pt x="8" y="4"/>
                    <a:pt x="8" y="4"/>
                    <a:pt x="8" y="5"/>
                  </a:cubicBezTo>
                  <a:cubicBezTo>
                    <a:pt x="8" y="5"/>
                    <a:pt x="8" y="5"/>
                    <a:pt x="8" y="5"/>
                  </a:cubicBezTo>
                  <a:cubicBezTo>
                    <a:pt x="9" y="5"/>
                    <a:pt x="9" y="5"/>
                    <a:pt x="9" y="5"/>
                  </a:cubicBezTo>
                  <a:cubicBezTo>
                    <a:pt x="9" y="5"/>
                    <a:pt x="9" y="5"/>
                    <a:pt x="8" y="5"/>
                  </a:cubicBezTo>
                  <a:cubicBezTo>
                    <a:pt x="8" y="5"/>
                    <a:pt x="8" y="5"/>
                    <a:pt x="8" y="5"/>
                  </a:cubicBezTo>
                  <a:cubicBezTo>
                    <a:pt x="8" y="5"/>
                    <a:pt x="8" y="5"/>
                    <a:pt x="8" y="5"/>
                  </a:cubicBezTo>
                  <a:cubicBezTo>
                    <a:pt x="8" y="5"/>
                    <a:pt x="7" y="5"/>
                    <a:pt x="7" y="5"/>
                  </a:cubicBezTo>
                  <a:cubicBezTo>
                    <a:pt x="7" y="4"/>
                    <a:pt x="8" y="4"/>
                    <a:pt x="8" y="4"/>
                  </a:cubicBezTo>
                  <a:close/>
                  <a:moveTo>
                    <a:pt x="8" y="6"/>
                  </a:moveTo>
                  <a:cubicBezTo>
                    <a:pt x="8" y="6"/>
                    <a:pt x="8" y="6"/>
                    <a:pt x="8" y="6"/>
                  </a:cubicBezTo>
                  <a:cubicBezTo>
                    <a:pt x="8" y="6"/>
                    <a:pt x="8" y="6"/>
                    <a:pt x="8" y="6"/>
                  </a:cubicBezTo>
                  <a:cubicBezTo>
                    <a:pt x="8" y="6"/>
                    <a:pt x="8" y="6"/>
                    <a:pt x="8" y="6"/>
                  </a:cubicBezTo>
                  <a:cubicBezTo>
                    <a:pt x="8" y="6"/>
                    <a:pt x="8" y="6"/>
                    <a:pt x="8" y="6"/>
                  </a:cubicBezTo>
                  <a:close/>
                  <a:moveTo>
                    <a:pt x="7" y="2"/>
                  </a:moveTo>
                  <a:cubicBezTo>
                    <a:pt x="7" y="3"/>
                    <a:pt x="7" y="3"/>
                    <a:pt x="7" y="3"/>
                  </a:cubicBezTo>
                  <a:cubicBezTo>
                    <a:pt x="7" y="3"/>
                    <a:pt x="7" y="3"/>
                    <a:pt x="7" y="3"/>
                  </a:cubicBezTo>
                  <a:cubicBezTo>
                    <a:pt x="7" y="3"/>
                    <a:pt x="7" y="3"/>
                    <a:pt x="7" y="3"/>
                  </a:cubicBezTo>
                  <a:lnTo>
                    <a:pt x="7" y="2"/>
                  </a:lnTo>
                  <a:close/>
                  <a:moveTo>
                    <a:pt x="7" y="3"/>
                  </a:moveTo>
                  <a:cubicBezTo>
                    <a:pt x="7" y="3"/>
                    <a:pt x="7" y="4"/>
                    <a:pt x="7" y="4"/>
                  </a:cubicBezTo>
                  <a:cubicBezTo>
                    <a:pt x="7" y="4"/>
                    <a:pt x="7" y="5"/>
                    <a:pt x="7" y="5"/>
                  </a:cubicBezTo>
                  <a:cubicBezTo>
                    <a:pt x="6" y="5"/>
                    <a:pt x="6" y="4"/>
                    <a:pt x="6" y="4"/>
                  </a:cubicBezTo>
                  <a:cubicBezTo>
                    <a:pt x="6" y="4"/>
                    <a:pt x="6" y="3"/>
                    <a:pt x="7" y="3"/>
                  </a:cubicBezTo>
                  <a:close/>
                  <a:moveTo>
                    <a:pt x="6" y="6"/>
                  </a:moveTo>
                  <a:cubicBezTo>
                    <a:pt x="6" y="5"/>
                    <a:pt x="6" y="5"/>
                    <a:pt x="7" y="5"/>
                  </a:cubicBezTo>
                  <a:cubicBezTo>
                    <a:pt x="7" y="5"/>
                    <a:pt x="7" y="5"/>
                    <a:pt x="7" y="6"/>
                  </a:cubicBezTo>
                  <a:cubicBezTo>
                    <a:pt x="7" y="6"/>
                    <a:pt x="7" y="6"/>
                    <a:pt x="7" y="6"/>
                  </a:cubicBezTo>
                  <a:cubicBezTo>
                    <a:pt x="6" y="6"/>
                    <a:pt x="6" y="6"/>
                    <a:pt x="6" y="6"/>
                  </a:cubicBezTo>
                  <a:close/>
                  <a:moveTo>
                    <a:pt x="6" y="6"/>
                  </a:moveTo>
                  <a:cubicBezTo>
                    <a:pt x="6" y="6"/>
                    <a:pt x="6" y="6"/>
                    <a:pt x="6" y="6"/>
                  </a:cubicBezTo>
                  <a:cubicBezTo>
                    <a:pt x="6" y="6"/>
                    <a:pt x="6" y="6"/>
                    <a:pt x="6" y="6"/>
                  </a:cubicBezTo>
                  <a:cubicBezTo>
                    <a:pt x="6" y="6"/>
                    <a:pt x="6" y="6"/>
                    <a:pt x="6" y="6"/>
                  </a:cubicBezTo>
                  <a:close/>
                  <a:moveTo>
                    <a:pt x="6" y="7"/>
                  </a:moveTo>
                  <a:cubicBezTo>
                    <a:pt x="7" y="7"/>
                    <a:pt x="7" y="7"/>
                    <a:pt x="7" y="7"/>
                  </a:cubicBezTo>
                  <a:cubicBezTo>
                    <a:pt x="7" y="7"/>
                    <a:pt x="7" y="6"/>
                    <a:pt x="8" y="6"/>
                  </a:cubicBezTo>
                  <a:cubicBezTo>
                    <a:pt x="8" y="6"/>
                    <a:pt x="8" y="6"/>
                    <a:pt x="8" y="6"/>
                  </a:cubicBezTo>
                  <a:cubicBezTo>
                    <a:pt x="8" y="6"/>
                    <a:pt x="8" y="6"/>
                    <a:pt x="8" y="6"/>
                  </a:cubicBezTo>
                  <a:cubicBezTo>
                    <a:pt x="8" y="6"/>
                    <a:pt x="9" y="6"/>
                    <a:pt x="9" y="6"/>
                  </a:cubicBezTo>
                  <a:cubicBezTo>
                    <a:pt x="9" y="7"/>
                    <a:pt x="9" y="7"/>
                    <a:pt x="9" y="7"/>
                  </a:cubicBezTo>
                  <a:cubicBezTo>
                    <a:pt x="9" y="7"/>
                    <a:pt x="9" y="7"/>
                    <a:pt x="9" y="7"/>
                  </a:cubicBezTo>
                  <a:cubicBezTo>
                    <a:pt x="9" y="8"/>
                    <a:pt x="8" y="8"/>
                    <a:pt x="8" y="8"/>
                  </a:cubicBezTo>
                  <a:cubicBezTo>
                    <a:pt x="7" y="8"/>
                    <a:pt x="7" y="8"/>
                    <a:pt x="7" y="7"/>
                  </a:cubicBezTo>
                  <a:cubicBezTo>
                    <a:pt x="7" y="8"/>
                    <a:pt x="7" y="8"/>
                    <a:pt x="6" y="8"/>
                  </a:cubicBezTo>
                  <a:cubicBezTo>
                    <a:pt x="6" y="8"/>
                    <a:pt x="6" y="8"/>
                    <a:pt x="6" y="7"/>
                  </a:cubicBezTo>
                  <a:cubicBezTo>
                    <a:pt x="6" y="7"/>
                    <a:pt x="6" y="7"/>
                    <a:pt x="6" y="7"/>
                  </a:cubicBezTo>
                  <a:close/>
                  <a:moveTo>
                    <a:pt x="6" y="5"/>
                  </a:moveTo>
                  <a:cubicBezTo>
                    <a:pt x="6" y="5"/>
                    <a:pt x="6" y="5"/>
                    <a:pt x="6" y="5"/>
                  </a:cubicBezTo>
                  <a:cubicBezTo>
                    <a:pt x="6" y="5"/>
                    <a:pt x="6" y="5"/>
                    <a:pt x="6" y="5"/>
                  </a:cubicBezTo>
                  <a:cubicBezTo>
                    <a:pt x="6" y="5"/>
                    <a:pt x="6" y="5"/>
                    <a:pt x="6" y="5"/>
                  </a:cubicBezTo>
                  <a:close/>
                  <a:moveTo>
                    <a:pt x="5" y="2"/>
                  </a:moveTo>
                  <a:cubicBezTo>
                    <a:pt x="5" y="2"/>
                    <a:pt x="6" y="3"/>
                    <a:pt x="6" y="3"/>
                  </a:cubicBezTo>
                  <a:cubicBezTo>
                    <a:pt x="6" y="3"/>
                    <a:pt x="5" y="4"/>
                    <a:pt x="5" y="4"/>
                  </a:cubicBezTo>
                  <a:cubicBezTo>
                    <a:pt x="5" y="4"/>
                    <a:pt x="4" y="3"/>
                    <a:pt x="4" y="3"/>
                  </a:cubicBezTo>
                  <a:cubicBezTo>
                    <a:pt x="4" y="3"/>
                    <a:pt x="5" y="2"/>
                    <a:pt x="5" y="2"/>
                  </a:cubicBezTo>
                  <a:close/>
                  <a:moveTo>
                    <a:pt x="5" y="5"/>
                  </a:moveTo>
                  <a:cubicBezTo>
                    <a:pt x="5" y="5"/>
                    <a:pt x="5" y="5"/>
                    <a:pt x="5" y="5"/>
                  </a:cubicBezTo>
                  <a:cubicBezTo>
                    <a:pt x="4" y="5"/>
                    <a:pt x="4" y="5"/>
                    <a:pt x="4" y="5"/>
                  </a:cubicBezTo>
                  <a:cubicBezTo>
                    <a:pt x="5" y="5"/>
                    <a:pt x="5" y="5"/>
                    <a:pt x="5" y="5"/>
                  </a:cubicBezTo>
                  <a:close/>
                  <a:moveTo>
                    <a:pt x="5" y="5"/>
                  </a:moveTo>
                  <a:cubicBezTo>
                    <a:pt x="5" y="5"/>
                    <a:pt x="5" y="5"/>
                    <a:pt x="5" y="6"/>
                  </a:cubicBezTo>
                  <a:cubicBezTo>
                    <a:pt x="5" y="6"/>
                    <a:pt x="5" y="6"/>
                    <a:pt x="5" y="6"/>
                  </a:cubicBezTo>
                  <a:cubicBezTo>
                    <a:pt x="4" y="6"/>
                    <a:pt x="4" y="6"/>
                    <a:pt x="4" y="6"/>
                  </a:cubicBezTo>
                  <a:cubicBezTo>
                    <a:pt x="4" y="5"/>
                    <a:pt x="4" y="5"/>
                    <a:pt x="5" y="5"/>
                  </a:cubicBezTo>
                  <a:close/>
                  <a:moveTo>
                    <a:pt x="5" y="6"/>
                  </a:moveTo>
                  <a:cubicBezTo>
                    <a:pt x="5" y="6"/>
                    <a:pt x="5" y="6"/>
                    <a:pt x="5" y="6"/>
                  </a:cubicBezTo>
                  <a:cubicBezTo>
                    <a:pt x="5" y="7"/>
                    <a:pt x="5" y="7"/>
                    <a:pt x="5" y="7"/>
                  </a:cubicBezTo>
                  <a:cubicBezTo>
                    <a:pt x="4" y="7"/>
                    <a:pt x="4" y="7"/>
                    <a:pt x="4" y="6"/>
                  </a:cubicBezTo>
                  <a:cubicBezTo>
                    <a:pt x="4" y="6"/>
                    <a:pt x="4" y="6"/>
                    <a:pt x="5" y="6"/>
                  </a:cubicBezTo>
                  <a:close/>
                  <a:moveTo>
                    <a:pt x="4" y="4"/>
                  </a:moveTo>
                  <a:cubicBezTo>
                    <a:pt x="4" y="4"/>
                    <a:pt x="4" y="4"/>
                    <a:pt x="4" y="4"/>
                  </a:cubicBezTo>
                  <a:cubicBezTo>
                    <a:pt x="4" y="5"/>
                    <a:pt x="4" y="5"/>
                    <a:pt x="4" y="5"/>
                  </a:cubicBezTo>
                  <a:cubicBezTo>
                    <a:pt x="4" y="4"/>
                    <a:pt x="4" y="4"/>
                    <a:pt x="4" y="4"/>
                  </a:cubicBezTo>
                  <a:close/>
                  <a:moveTo>
                    <a:pt x="3" y="5"/>
                  </a:moveTo>
                  <a:cubicBezTo>
                    <a:pt x="3" y="5"/>
                    <a:pt x="4" y="5"/>
                    <a:pt x="4" y="5"/>
                  </a:cubicBezTo>
                  <a:cubicBezTo>
                    <a:pt x="4" y="5"/>
                    <a:pt x="3" y="6"/>
                    <a:pt x="3" y="6"/>
                  </a:cubicBezTo>
                  <a:cubicBezTo>
                    <a:pt x="3" y="6"/>
                    <a:pt x="3" y="5"/>
                    <a:pt x="3" y="5"/>
                  </a:cubicBezTo>
                  <a:cubicBezTo>
                    <a:pt x="3" y="5"/>
                    <a:pt x="3" y="5"/>
                    <a:pt x="3" y="5"/>
                  </a:cubicBezTo>
                  <a:close/>
                  <a:moveTo>
                    <a:pt x="3" y="7"/>
                  </a:moveTo>
                  <a:cubicBezTo>
                    <a:pt x="4" y="7"/>
                    <a:pt x="4" y="7"/>
                    <a:pt x="4" y="8"/>
                  </a:cubicBezTo>
                  <a:cubicBezTo>
                    <a:pt x="4" y="8"/>
                    <a:pt x="4" y="8"/>
                    <a:pt x="4" y="8"/>
                  </a:cubicBezTo>
                  <a:cubicBezTo>
                    <a:pt x="4" y="8"/>
                    <a:pt x="4" y="8"/>
                    <a:pt x="4" y="8"/>
                  </a:cubicBezTo>
                  <a:cubicBezTo>
                    <a:pt x="4" y="8"/>
                    <a:pt x="5" y="8"/>
                    <a:pt x="5" y="9"/>
                  </a:cubicBezTo>
                  <a:cubicBezTo>
                    <a:pt x="5" y="9"/>
                    <a:pt x="5" y="8"/>
                    <a:pt x="5" y="8"/>
                  </a:cubicBezTo>
                  <a:cubicBezTo>
                    <a:pt x="5" y="8"/>
                    <a:pt x="5" y="9"/>
                    <a:pt x="5" y="9"/>
                  </a:cubicBezTo>
                  <a:cubicBezTo>
                    <a:pt x="5" y="9"/>
                    <a:pt x="5" y="9"/>
                    <a:pt x="5" y="9"/>
                  </a:cubicBezTo>
                  <a:cubicBezTo>
                    <a:pt x="5" y="9"/>
                    <a:pt x="5" y="9"/>
                    <a:pt x="5" y="9"/>
                  </a:cubicBezTo>
                  <a:cubicBezTo>
                    <a:pt x="5" y="9"/>
                    <a:pt x="5" y="9"/>
                    <a:pt x="5" y="9"/>
                  </a:cubicBezTo>
                  <a:cubicBezTo>
                    <a:pt x="5" y="10"/>
                    <a:pt x="4" y="10"/>
                    <a:pt x="4" y="10"/>
                  </a:cubicBezTo>
                  <a:cubicBezTo>
                    <a:pt x="3" y="10"/>
                    <a:pt x="3" y="10"/>
                    <a:pt x="3" y="9"/>
                  </a:cubicBezTo>
                  <a:cubicBezTo>
                    <a:pt x="3" y="9"/>
                    <a:pt x="3" y="8"/>
                    <a:pt x="3" y="8"/>
                  </a:cubicBezTo>
                  <a:cubicBezTo>
                    <a:pt x="3" y="8"/>
                    <a:pt x="3" y="8"/>
                    <a:pt x="3" y="8"/>
                  </a:cubicBezTo>
                  <a:cubicBezTo>
                    <a:pt x="3" y="8"/>
                    <a:pt x="3" y="8"/>
                    <a:pt x="3" y="8"/>
                  </a:cubicBezTo>
                  <a:cubicBezTo>
                    <a:pt x="3" y="7"/>
                    <a:pt x="3" y="7"/>
                    <a:pt x="3" y="7"/>
                  </a:cubicBezTo>
                  <a:close/>
                  <a:moveTo>
                    <a:pt x="3" y="11"/>
                  </a:moveTo>
                  <a:cubicBezTo>
                    <a:pt x="3" y="11"/>
                    <a:pt x="4" y="11"/>
                    <a:pt x="4" y="11"/>
                  </a:cubicBezTo>
                  <a:cubicBezTo>
                    <a:pt x="4" y="11"/>
                    <a:pt x="3" y="12"/>
                    <a:pt x="3" y="12"/>
                  </a:cubicBezTo>
                  <a:cubicBezTo>
                    <a:pt x="3" y="12"/>
                    <a:pt x="2" y="11"/>
                    <a:pt x="2" y="11"/>
                  </a:cubicBezTo>
                  <a:cubicBezTo>
                    <a:pt x="2" y="11"/>
                    <a:pt x="3" y="11"/>
                    <a:pt x="3" y="11"/>
                  </a:cubicBezTo>
                  <a:close/>
                  <a:moveTo>
                    <a:pt x="3" y="12"/>
                  </a:moveTo>
                  <a:cubicBezTo>
                    <a:pt x="3" y="12"/>
                    <a:pt x="3" y="12"/>
                    <a:pt x="3" y="12"/>
                  </a:cubicBezTo>
                  <a:cubicBezTo>
                    <a:pt x="3" y="12"/>
                    <a:pt x="3" y="12"/>
                    <a:pt x="3" y="12"/>
                  </a:cubicBezTo>
                  <a:cubicBezTo>
                    <a:pt x="3" y="12"/>
                    <a:pt x="3" y="12"/>
                    <a:pt x="3" y="12"/>
                  </a:cubicBezTo>
                  <a:close/>
                  <a:moveTo>
                    <a:pt x="3" y="14"/>
                  </a:moveTo>
                  <a:cubicBezTo>
                    <a:pt x="3" y="14"/>
                    <a:pt x="3" y="14"/>
                    <a:pt x="3" y="14"/>
                  </a:cubicBezTo>
                  <a:cubicBezTo>
                    <a:pt x="3" y="14"/>
                    <a:pt x="2" y="14"/>
                    <a:pt x="2" y="14"/>
                  </a:cubicBezTo>
                  <a:cubicBezTo>
                    <a:pt x="2" y="13"/>
                    <a:pt x="3" y="13"/>
                    <a:pt x="3" y="13"/>
                  </a:cubicBezTo>
                  <a:cubicBezTo>
                    <a:pt x="3" y="13"/>
                    <a:pt x="3" y="13"/>
                    <a:pt x="3" y="14"/>
                  </a:cubicBezTo>
                  <a:close/>
                  <a:moveTo>
                    <a:pt x="2" y="7"/>
                  </a:moveTo>
                  <a:cubicBezTo>
                    <a:pt x="2" y="7"/>
                    <a:pt x="3" y="7"/>
                    <a:pt x="3" y="8"/>
                  </a:cubicBezTo>
                  <a:cubicBezTo>
                    <a:pt x="3" y="8"/>
                    <a:pt x="2" y="8"/>
                    <a:pt x="2" y="8"/>
                  </a:cubicBezTo>
                  <a:cubicBezTo>
                    <a:pt x="2" y="8"/>
                    <a:pt x="1" y="8"/>
                    <a:pt x="1" y="8"/>
                  </a:cubicBezTo>
                  <a:cubicBezTo>
                    <a:pt x="1" y="7"/>
                    <a:pt x="2" y="7"/>
                    <a:pt x="2" y="7"/>
                  </a:cubicBezTo>
                  <a:close/>
                  <a:moveTo>
                    <a:pt x="1" y="11"/>
                  </a:moveTo>
                  <a:cubicBezTo>
                    <a:pt x="2" y="11"/>
                    <a:pt x="2" y="11"/>
                    <a:pt x="2" y="11"/>
                  </a:cubicBezTo>
                  <a:cubicBezTo>
                    <a:pt x="2" y="11"/>
                    <a:pt x="2" y="12"/>
                    <a:pt x="1" y="12"/>
                  </a:cubicBezTo>
                  <a:cubicBezTo>
                    <a:pt x="1" y="12"/>
                    <a:pt x="1" y="11"/>
                    <a:pt x="1" y="11"/>
                  </a:cubicBezTo>
                  <a:cubicBezTo>
                    <a:pt x="1" y="11"/>
                    <a:pt x="1" y="11"/>
                    <a:pt x="1" y="11"/>
                  </a:cubicBezTo>
                  <a:close/>
                  <a:moveTo>
                    <a:pt x="0" y="14"/>
                  </a:moveTo>
                  <a:cubicBezTo>
                    <a:pt x="0" y="14"/>
                    <a:pt x="0" y="14"/>
                    <a:pt x="0" y="14"/>
                  </a:cubicBezTo>
                  <a:cubicBezTo>
                    <a:pt x="0" y="14"/>
                    <a:pt x="0" y="14"/>
                    <a:pt x="0" y="14"/>
                  </a:cubicBezTo>
                  <a:cubicBezTo>
                    <a:pt x="0" y="14"/>
                    <a:pt x="0" y="14"/>
                    <a:pt x="0" y="14"/>
                  </a:cubicBezTo>
                  <a:close/>
                  <a:moveTo>
                    <a:pt x="0" y="9"/>
                  </a:moveTo>
                  <a:cubicBezTo>
                    <a:pt x="0" y="9"/>
                    <a:pt x="0" y="9"/>
                    <a:pt x="0" y="9"/>
                  </a:cubicBezTo>
                  <a:cubicBezTo>
                    <a:pt x="1" y="9"/>
                    <a:pt x="1" y="9"/>
                    <a:pt x="1" y="9"/>
                  </a:cubicBezTo>
                  <a:cubicBezTo>
                    <a:pt x="1" y="9"/>
                    <a:pt x="1" y="9"/>
                    <a:pt x="0" y="9"/>
                  </a:cubicBezTo>
                  <a:cubicBezTo>
                    <a:pt x="0" y="9"/>
                    <a:pt x="0" y="9"/>
                    <a:pt x="0" y="9"/>
                  </a:cubicBezTo>
                  <a:close/>
                  <a:moveTo>
                    <a:pt x="1" y="12"/>
                  </a:moveTo>
                  <a:cubicBezTo>
                    <a:pt x="1" y="12"/>
                    <a:pt x="2" y="12"/>
                    <a:pt x="2" y="13"/>
                  </a:cubicBezTo>
                  <a:cubicBezTo>
                    <a:pt x="2" y="13"/>
                    <a:pt x="1" y="13"/>
                    <a:pt x="1" y="13"/>
                  </a:cubicBezTo>
                  <a:cubicBezTo>
                    <a:pt x="1" y="13"/>
                    <a:pt x="0" y="13"/>
                    <a:pt x="0" y="13"/>
                  </a:cubicBezTo>
                  <a:cubicBezTo>
                    <a:pt x="0" y="12"/>
                    <a:pt x="1" y="12"/>
                    <a:pt x="1" y="12"/>
                  </a:cubicBezTo>
                  <a:close/>
                  <a:moveTo>
                    <a:pt x="1" y="15"/>
                  </a:moveTo>
                  <a:cubicBezTo>
                    <a:pt x="1" y="15"/>
                    <a:pt x="1" y="15"/>
                    <a:pt x="1" y="15"/>
                  </a:cubicBezTo>
                  <a:cubicBezTo>
                    <a:pt x="0" y="14"/>
                    <a:pt x="0" y="14"/>
                    <a:pt x="0" y="14"/>
                  </a:cubicBezTo>
                  <a:cubicBezTo>
                    <a:pt x="1" y="14"/>
                    <a:pt x="1" y="14"/>
                    <a:pt x="1" y="14"/>
                  </a:cubicBezTo>
                  <a:lnTo>
                    <a:pt x="1" y="15"/>
                  </a:lnTo>
                  <a:close/>
                  <a:moveTo>
                    <a:pt x="1" y="16"/>
                  </a:moveTo>
                  <a:cubicBezTo>
                    <a:pt x="1" y="16"/>
                    <a:pt x="1" y="16"/>
                    <a:pt x="1" y="15"/>
                  </a:cubicBezTo>
                  <a:cubicBezTo>
                    <a:pt x="1" y="15"/>
                    <a:pt x="1" y="15"/>
                    <a:pt x="1" y="15"/>
                  </a:cubicBezTo>
                  <a:cubicBezTo>
                    <a:pt x="2" y="15"/>
                    <a:pt x="2" y="15"/>
                    <a:pt x="2" y="15"/>
                  </a:cubicBezTo>
                  <a:cubicBezTo>
                    <a:pt x="2" y="16"/>
                    <a:pt x="2" y="16"/>
                    <a:pt x="1" y="16"/>
                  </a:cubicBezTo>
                  <a:close/>
                  <a:moveTo>
                    <a:pt x="2" y="17"/>
                  </a:moveTo>
                  <a:cubicBezTo>
                    <a:pt x="2" y="17"/>
                    <a:pt x="2" y="17"/>
                    <a:pt x="2" y="16"/>
                  </a:cubicBezTo>
                  <a:cubicBezTo>
                    <a:pt x="2" y="16"/>
                    <a:pt x="2" y="16"/>
                    <a:pt x="2" y="16"/>
                  </a:cubicBezTo>
                  <a:cubicBezTo>
                    <a:pt x="2" y="16"/>
                    <a:pt x="3" y="16"/>
                    <a:pt x="3" y="16"/>
                  </a:cubicBezTo>
                  <a:cubicBezTo>
                    <a:pt x="3" y="17"/>
                    <a:pt x="2" y="17"/>
                    <a:pt x="2" y="17"/>
                  </a:cubicBezTo>
                  <a:close/>
                  <a:moveTo>
                    <a:pt x="3" y="15"/>
                  </a:moveTo>
                  <a:cubicBezTo>
                    <a:pt x="2" y="15"/>
                    <a:pt x="2" y="15"/>
                    <a:pt x="2" y="15"/>
                  </a:cubicBezTo>
                  <a:cubicBezTo>
                    <a:pt x="2" y="15"/>
                    <a:pt x="2" y="15"/>
                    <a:pt x="3" y="15"/>
                  </a:cubicBezTo>
                  <a:cubicBezTo>
                    <a:pt x="3" y="15"/>
                    <a:pt x="3" y="15"/>
                    <a:pt x="3" y="15"/>
                  </a:cubicBezTo>
                  <a:cubicBezTo>
                    <a:pt x="3" y="15"/>
                    <a:pt x="3" y="15"/>
                    <a:pt x="3" y="15"/>
                  </a:cubicBezTo>
                  <a:close/>
                  <a:moveTo>
                    <a:pt x="3" y="18"/>
                  </a:moveTo>
                  <a:cubicBezTo>
                    <a:pt x="3" y="18"/>
                    <a:pt x="3" y="18"/>
                    <a:pt x="3" y="18"/>
                  </a:cubicBezTo>
                  <a:cubicBezTo>
                    <a:pt x="3" y="18"/>
                    <a:pt x="3" y="18"/>
                    <a:pt x="3" y="18"/>
                  </a:cubicBezTo>
                  <a:cubicBezTo>
                    <a:pt x="3" y="18"/>
                    <a:pt x="3" y="18"/>
                    <a:pt x="3" y="18"/>
                  </a:cubicBezTo>
                  <a:close/>
                  <a:moveTo>
                    <a:pt x="3" y="17"/>
                  </a:moveTo>
                  <a:cubicBezTo>
                    <a:pt x="3" y="16"/>
                    <a:pt x="3" y="16"/>
                    <a:pt x="4" y="16"/>
                  </a:cubicBezTo>
                  <a:cubicBezTo>
                    <a:pt x="4" y="16"/>
                    <a:pt x="5" y="16"/>
                    <a:pt x="5" y="17"/>
                  </a:cubicBezTo>
                  <a:cubicBezTo>
                    <a:pt x="5" y="17"/>
                    <a:pt x="4" y="18"/>
                    <a:pt x="4" y="18"/>
                  </a:cubicBezTo>
                  <a:cubicBezTo>
                    <a:pt x="3" y="18"/>
                    <a:pt x="3" y="17"/>
                    <a:pt x="3" y="17"/>
                  </a:cubicBezTo>
                  <a:close/>
                  <a:moveTo>
                    <a:pt x="4" y="19"/>
                  </a:moveTo>
                  <a:cubicBezTo>
                    <a:pt x="4" y="19"/>
                    <a:pt x="4" y="19"/>
                    <a:pt x="4" y="19"/>
                  </a:cubicBezTo>
                  <a:cubicBezTo>
                    <a:pt x="4" y="18"/>
                    <a:pt x="4" y="18"/>
                    <a:pt x="4" y="18"/>
                  </a:cubicBezTo>
                  <a:cubicBezTo>
                    <a:pt x="5" y="18"/>
                    <a:pt x="5" y="18"/>
                    <a:pt x="5" y="19"/>
                  </a:cubicBezTo>
                  <a:cubicBezTo>
                    <a:pt x="5" y="19"/>
                    <a:pt x="5" y="19"/>
                    <a:pt x="4" y="19"/>
                  </a:cubicBezTo>
                  <a:close/>
                  <a:moveTo>
                    <a:pt x="5" y="18"/>
                  </a:moveTo>
                  <a:cubicBezTo>
                    <a:pt x="5" y="18"/>
                    <a:pt x="5" y="18"/>
                    <a:pt x="5" y="17"/>
                  </a:cubicBezTo>
                  <a:cubicBezTo>
                    <a:pt x="5" y="17"/>
                    <a:pt x="5" y="17"/>
                    <a:pt x="5" y="17"/>
                  </a:cubicBezTo>
                  <a:cubicBezTo>
                    <a:pt x="5" y="17"/>
                    <a:pt x="6" y="17"/>
                    <a:pt x="6" y="17"/>
                  </a:cubicBezTo>
                  <a:cubicBezTo>
                    <a:pt x="6" y="18"/>
                    <a:pt x="5" y="18"/>
                    <a:pt x="5" y="18"/>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442" name="Picture 4442"/>
            <p:cNvPicPr>
              <a:picLocks noChangeAspect="1" noChangeArrowheads="1"/>
            </p:cNvPicPr>
            <p:nvPr/>
          </p:nvPicPr>
          <p:blipFill>
            <a:blip r:embed="rId53" cstate="print">
              <a:extLst>
                <a:ext uri="{28A0092B-C50C-407E-A947-70E740481C1C}">
                  <a14:useLocalDpi xmlns:a14="http://schemas.microsoft.com/office/drawing/2010/main" val="0"/>
                </a:ext>
              </a:extLst>
            </a:blip>
            <a:srcRect/>
            <a:stretch>
              <a:fillRect/>
            </a:stretch>
          </p:blipFill>
          <p:spPr bwMode="auto">
            <a:xfrm>
              <a:off x="4249738" y="4443413"/>
              <a:ext cx="679450" cy="722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43" name="Picture 4443"/>
            <p:cNvPicPr>
              <a:picLocks noChangeAspect="1" noChangeArrowheads="1"/>
            </p:cNvPicPr>
            <p:nvPr/>
          </p:nvPicPr>
          <p:blipFill>
            <a:blip r:embed="rId54" cstate="print">
              <a:extLst>
                <a:ext uri="{28A0092B-C50C-407E-A947-70E740481C1C}">
                  <a14:useLocalDpi xmlns:a14="http://schemas.microsoft.com/office/drawing/2010/main" val="0"/>
                </a:ext>
              </a:extLst>
            </a:blip>
            <a:srcRect/>
            <a:stretch>
              <a:fillRect/>
            </a:stretch>
          </p:blipFill>
          <p:spPr bwMode="auto">
            <a:xfrm>
              <a:off x="4902201" y="4733925"/>
              <a:ext cx="69850"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44" name="Picture 4444"/>
            <p:cNvPicPr>
              <a:picLocks noChangeAspect="1" noChangeArrowheads="1"/>
            </p:cNvPicPr>
            <p:nvPr/>
          </p:nvPicPr>
          <p:blipFill>
            <a:blip r:embed="rId55" cstate="print">
              <a:extLst>
                <a:ext uri="{28A0092B-C50C-407E-A947-70E740481C1C}">
                  <a14:useLocalDpi xmlns:a14="http://schemas.microsoft.com/office/drawing/2010/main" val="0"/>
                </a:ext>
              </a:extLst>
            </a:blip>
            <a:srcRect/>
            <a:stretch>
              <a:fillRect/>
            </a:stretch>
          </p:blipFill>
          <p:spPr bwMode="auto">
            <a:xfrm>
              <a:off x="4929188" y="4751388"/>
              <a:ext cx="25400" cy="7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45" name="Picture 4445"/>
            <p:cNvPicPr>
              <a:picLocks noChangeAspect="1" noChangeArrowheads="1"/>
            </p:cNvPicPr>
            <p:nvPr/>
          </p:nvPicPr>
          <p:blipFill>
            <a:blip r:embed="rId56" cstate="print">
              <a:extLst>
                <a:ext uri="{28A0092B-C50C-407E-A947-70E740481C1C}">
                  <a14:useLocalDpi xmlns:a14="http://schemas.microsoft.com/office/drawing/2010/main" val="0"/>
                </a:ext>
              </a:extLst>
            </a:blip>
            <a:srcRect/>
            <a:stretch>
              <a:fillRect/>
            </a:stretch>
          </p:blipFill>
          <p:spPr bwMode="auto">
            <a:xfrm>
              <a:off x="4222751" y="4803775"/>
              <a:ext cx="379413" cy="38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46" name="Freeform 4446"/>
            <p:cNvSpPr>
              <a:spLocks noEditPoints="1"/>
            </p:cNvSpPr>
            <p:nvPr/>
          </p:nvSpPr>
          <p:spPr bwMode="auto">
            <a:xfrm>
              <a:off x="4135438" y="4354513"/>
              <a:ext cx="615950" cy="617538"/>
            </a:xfrm>
            <a:custGeom>
              <a:avLst/>
              <a:gdLst>
                <a:gd name="T0" fmla="*/ 8 w 70"/>
                <a:gd name="T1" fmla="*/ 20 h 70"/>
                <a:gd name="T2" fmla="*/ 20 w 70"/>
                <a:gd name="T3" fmla="*/ 61 h 70"/>
                <a:gd name="T4" fmla="*/ 61 w 70"/>
                <a:gd name="T5" fmla="*/ 50 h 70"/>
                <a:gd name="T6" fmla="*/ 50 w 70"/>
                <a:gd name="T7" fmla="*/ 8 h 70"/>
                <a:gd name="T8" fmla="*/ 8 w 70"/>
                <a:gd name="T9" fmla="*/ 20 h 70"/>
                <a:gd name="T10" fmla="*/ 60 w 70"/>
                <a:gd name="T11" fmla="*/ 49 h 70"/>
                <a:gd name="T12" fmla="*/ 21 w 70"/>
                <a:gd name="T13" fmla="*/ 60 h 70"/>
                <a:gd name="T14" fmla="*/ 10 w 70"/>
                <a:gd name="T15" fmla="*/ 21 h 70"/>
                <a:gd name="T16" fmla="*/ 49 w 70"/>
                <a:gd name="T17" fmla="*/ 10 h 70"/>
                <a:gd name="T18" fmla="*/ 60 w 70"/>
                <a:gd name="T19" fmla="*/ 4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8" y="20"/>
                  </a:moveTo>
                  <a:cubicBezTo>
                    <a:pt x="0" y="34"/>
                    <a:pt x="5" y="53"/>
                    <a:pt x="20" y="61"/>
                  </a:cubicBezTo>
                  <a:cubicBezTo>
                    <a:pt x="34" y="70"/>
                    <a:pt x="53" y="65"/>
                    <a:pt x="61" y="50"/>
                  </a:cubicBezTo>
                  <a:cubicBezTo>
                    <a:pt x="70" y="36"/>
                    <a:pt x="65" y="17"/>
                    <a:pt x="50" y="8"/>
                  </a:cubicBezTo>
                  <a:cubicBezTo>
                    <a:pt x="36" y="0"/>
                    <a:pt x="17" y="5"/>
                    <a:pt x="8" y="20"/>
                  </a:cubicBezTo>
                  <a:close/>
                  <a:moveTo>
                    <a:pt x="60" y="49"/>
                  </a:moveTo>
                  <a:cubicBezTo>
                    <a:pt x="52" y="63"/>
                    <a:pt x="34" y="68"/>
                    <a:pt x="21" y="60"/>
                  </a:cubicBezTo>
                  <a:cubicBezTo>
                    <a:pt x="7" y="52"/>
                    <a:pt x="2" y="34"/>
                    <a:pt x="10" y="21"/>
                  </a:cubicBezTo>
                  <a:cubicBezTo>
                    <a:pt x="18" y="7"/>
                    <a:pt x="36" y="2"/>
                    <a:pt x="49" y="10"/>
                  </a:cubicBezTo>
                  <a:cubicBezTo>
                    <a:pt x="63" y="18"/>
                    <a:pt x="68" y="36"/>
                    <a:pt x="60" y="49"/>
                  </a:cubicBez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47" name="Freeform 4447"/>
            <p:cNvSpPr>
              <a:spLocks noEditPoints="1"/>
            </p:cNvSpPr>
            <p:nvPr/>
          </p:nvSpPr>
          <p:spPr bwMode="auto">
            <a:xfrm>
              <a:off x="4135438" y="4354513"/>
              <a:ext cx="608013" cy="608013"/>
            </a:xfrm>
            <a:custGeom>
              <a:avLst/>
              <a:gdLst>
                <a:gd name="T0" fmla="*/ 61 w 69"/>
                <a:gd name="T1" fmla="*/ 50 h 69"/>
                <a:gd name="T2" fmla="*/ 20 w 69"/>
                <a:gd name="T3" fmla="*/ 61 h 69"/>
                <a:gd name="T4" fmla="*/ 9 w 69"/>
                <a:gd name="T5" fmla="*/ 20 h 69"/>
                <a:gd name="T6" fmla="*/ 50 w 69"/>
                <a:gd name="T7" fmla="*/ 9 h 69"/>
                <a:gd name="T8" fmla="*/ 61 w 69"/>
                <a:gd name="T9" fmla="*/ 50 h 69"/>
                <a:gd name="T10" fmla="*/ 10 w 69"/>
                <a:gd name="T11" fmla="*/ 20 h 69"/>
                <a:gd name="T12" fmla="*/ 20 w 69"/>
                <a:gd name="T13" fmla="*/ 60 h 69"/>
                <a:gd name="T14" fmla="*/ 60 w 69"/>
                <a:gd name="T15" fmla="*/ 49 h 69"/>
                <a:gd name="T16" fmla="*/ 49 w 69"/>
                <a:gd name="T17" fmla="*/ 10 h 69"/>
                <a:gd name="T18" fmla="*/ 10 w 69"/>
                <a:gd name="T19"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61" y="50"/>
                  </a:moveTo>
                  <a:cubicBezTo>
                    <a:pt x="53" y="65"/>
                    <a:pt x="34" y="69"/>
                    <a:pt x="20" y="61"/>
                  </a:cubicBezTo>
                  <a:cubicBezTo>
                    <a:pt x="5" y="53"/>
                    <a:pt x="0" y="34"/>
                    <a:pt x="9" y="20"/>
                  </a:cubicBezTo>
                  <a:cubicBezTo>
                    <a:pt x="17" y="5"/>
                    <a:pt x="36" y="0"/>
                    <a:pt x="50" y="9"/>
                  </a:cubicBezTo>
                  <a:cubicBezTo>
                    <a:pt x="64" y="17"/>
                    <a:pt x="69" y="36"/>
                    <a:pt x="61" y="50"/>
                  </a:cubicBezTo>
                  <a:close/>
                  <a:moveTo>
                    <a:pt x="10" y="20"/>
                  </a:moveTo>
                  <a:cubicBezTo>
                    <a:pt x="2" y="34"/>
                    <a:pt x="6" y="52"/>
                    <a:pt x="20" y="60"/>
                  </a:cubicBezTo>
                  <a:cubicBezTo>
                    <a:pt x="34" y="68"/>
                    <a:pt x="52" y="63"/>
                    <a:pt x="60" y="49"/>
                  </a:cubicBezTo>
                  <a:cubicBezTo>
                    <a:pt x="68" y="36"/>
                    <a:pt x="63" y="18"/>
                    <a:pt x="49" y="10"/>
                  </a:cubicBezTo>
                  <a:cubicBezTo>
                    <a:pt x="36" y="2"/>
                    <a:pt x="18" y="6"/>
                    <a:pt x="10"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48" name="Freeform 4448"/>
            <p:cNvSpPr>
              <a:spLocks noEditPoints="1"/>
            </p:cNvSpPr>
            <p:nvPr/>
          </p:nvSpPr>
          <p:spPr bwMode="auto">
            <a:xfrm>
              <a:off x="4152901" y="4371975"/>
              <a:ext cx="581025" cy="582613"/>
            </a:xfrm>
            <a:custGeom>
              <a:avLst/>
              <a:gdLst>
                <a:gd name="T0" fmla="*/ 8 w 66"/>
                <a:gd name="T1" fmla="*/ 19 h 66"/>
                <a:gd name="T2" fmla="*/ 19 w 66"/>
                <a:gd name="T3" fmla="*/ 58 h 66"/>
                <a:gd name="T4" fmla="*/ 58 w 66"/>
                <a:gd name="T5" fmla="*/ 47 h 66"/>
                <a:gd name="T6" fmla="*/ 47 w 66"/>
                <a:gd name="T7" fmla="*/ 8 h 66"/>
                <a:gd name="T8" fmla="*/ 8 w 66"/>
                <a:gd name="T9" fmla="*/ 19 h 66"/>
                <a:gd name="T10" fmla="*/ 47 w 66"/>
                <a:gd name="T11" fmla="*/ 41 h 66"/>
                <a:gd name="T12" fmla="*/ 25 w 66"/>
                <a:gd name="T13" fmla="*/ 47 h 66"/>
                <a:gd name="T14" fmla="*/ 19 w 66"/>
                <a:gd name="T15" fmla="*/ 25 h 66"/>
                <a:gd name="T16" fmla="*/ 41 w 66"/>
                <a:gd name="T17" fmla="*/ 19 h 66"/>
                <a:gd name="T18" fmla="*/ 47 w 66"/>
                <a:gd name="T19" fmla="*/ 4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8" y="19"/>
                  </a:moveTo>
                  <a:cubicBezTo>
                    <a:pt x="0" y="32"/>
                    <a:pt x="5" y="50"/>
                    <a:pt x="19" y="58"/>
                  </a:cubicBezTo>
                  <a:cubicBezTo>
                    <a:pt x="32" y="66"/>
                    <a:pt x="50" y="61"/>
                    <a:pt x="58" y="47"/>
                  </a:cubicBezTo>
                  <a:cubicBezTo>
                    <a:pt x="66" y="34"/>
                    <a:pt x="61" y="16"/>
                    <a:pt x="47" y="8"/>
                  </a:cubicBezTo>
                  <a:cubicBezTo>
                    <a:pt x="34" y="0"/>
                    <a:pt x="16" y="5"/>
                    <a:pt x="8" y="19"/>
                  </a:cubicBezTo>
                  <a:close/>
                  <a:moveTo>
                    <a:pt x="47" y="41"/>
                  </a:moveTo>
                  <a:cubicBezTo>
                    <a:pt x="43" y="49"/>
                    <a:pt x="33" y="52"/>
                    <a:pt x="25" y="47"/>
                  </a:cubicBezTo>
                  <a:cubicBezTo>
                    <a:pt x="17" y="43"/>
                    <a:pt x="14" y="33"/>
                    <a:pt x="19" y="25"/>
                  </a:cubicBezTo>
                  <a:cubicBezTo>
                    <a:pt x="23" y="17"/>
                    <a:pt x="33" y="14"/>
                    <a:pt x="41" y="19"/>
                  </a:cubicBezTo>
                  <a:cubicBezTo>
                    <a:pt x="49" y="23"/>
                    <a:pt x="52" y="33"/>
                    <a:pt x="47" y="4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49" name="Freeform 4449"/>
            <p:cNvSpPr/>
            <p:nvPr/>
          </p:nvSpPr>
          <p:spPr bwMode="auto">
            <a:xfrm>
              <a:off x="4391026" y="4548188"/>
              <a:ext cx="246063" cy="334963"/>
            </a:xfrm>
            <a:custGeom>
              <a:avLst/>
              <a:gdLst>
                <a:gd name="T0" fmla="*/ 18 w 28"/>
                <a:gd name="T1" fmla="*/ 1 h 38"/>
                <a:gd name="T2" fmla="*/ 16 w 28"/>
                <a:gd name="T3" fmla="*/ 0 h 38"/>
                <a:gd name="T4" fmla="*/ 20 w 28"/>
                <a:gd name="T5" fmla="*/ 21 h 38"/>
                <a:gd name="T6" fmla="*/ 0 w 28"/>
                <a:gd name="T7" fmla="*/ 28 h 38"/>
                <a:gd name="T8" fmla="*/ 1 w 28"/>
                <a:gd name="T9" fmla="*/ 29 h 38"/>
                <a:gd name="T10" fmla="*/ 8 w 28"/>
                <a:gd name="T11" fmla="*/ 31 h 38"/>
                <a:gd name="T12" fmla="*/ 8 w 28"/>
                <a:gd name="T13" fmla="*/ 37 h 38"/>
                <a:gd name="T14" fmla="*/ 10 w 28"/>
                <a:gd name="T15" fmla="*/ 38 h 38"/>
                <a:gd name="T16" fmla="*/ 10 w 28"/>
                <a:gd name="T17" fmla="*/ 38 h 38"/>
                <a:gd name="T18" fmla="*/ 11 w 28"/>
                <a:gd name="T19" fmla="*/ 38 h 38"/>
                <a:gd name="T20" fmla="*/ 12 w 28"/>
                <a:gd name="T21" fmla="*/ 37 h 38"/>
                <a:gd name="T22" fmla="*/ 12 w 28"/>
                <a:gd name="T23" fmla="*/ 31 h 38"/>
                <a:gd name="T24" fmla="*/ 24 w 28"/>
                <a:gd name="T25" fmla="*/ 23 h 38"/>
                <a:gd name="T26" fmla="*/ 18 w 28"/>
                <a:gd name="T2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38">
                  <a:moveTo>
                    <a:pt x="18" y="1"/>
                  </a:moveTo>
                  <a:cubicBezTo>
                    <a:pt x="17" y="0"/>
                    <a:pt x="16" y="0"/>
                    <a:pt x="16" y="0"/>
                  </a:cubicBezTo>
                  <a:cubicBezTo>
                    <a:pt x="22" y="5"/>
                    <a:pt x="24" y="14"/>
                    <a:pt x="20" y="21"/>
                  </a:cubicBezTo>
                  <a:cubicBezTo>
                    <a:pt x="16" y="28"/>
                    <a:pt x="7" y="31"/>
                    <a:pt x="0" y="28"/>
                  </a:cubicBezTo>
                  <a:cubicBezTo>
                    <a:pt x="0" y="28"/>
                    <a:pt x="1" y="29"/>
                    <a:pt x="1" y="29"/>
                  </a:cubicBezTo>
                  <a:cubicBezTo>
                    <a:pt x="3" y="30"/>
                    <a:pt x="6" y="31"/>
                    <a:pt x="8" y="31"/>
                  </a:cubicBezTo>
                  <a:cubicBezTo>
                    <a:pt x="8" y="37"/>
                    <a:pt x="8" y="37"/>
                    <a:pt x="8" y="37"/>
                  </a:cubicBezTo>
                  <a:cubicBezTo>
                    <a:pt x="8" y="38"/>
                    <a:pt x="9" y="38"/>
                    <a:pt x="10" y="38"/>
                  </a:cubicBezTo>
                  <a:cubicBezTo>
                    <a:pt x="10" y="38"/>
                    <a:pt x="10" y="38"/>
                    <a:pt x="10" y="38"/>
                  </a:cubicBezTo>
                  <a:cubicBezTo>
                    <a:pt x="11" y="38"/>
                    <a:pt x="11" y="38"/>
                    <a:pt x="11" y="38"/>
                  </a:cubicBezTo>
                  <a:cubicBezTo>
                    <a:pt x="12" y="38"/>
                    <a:pt x="12" y="38"/>
                    <a:pt x="12" y="37"/>
                  </a:cubicBezTo>
                  <a:cubicBezTo>
                    <a:pt x="12" y="31"/>
                    <a:pt x="12" y="31"/>
                    <a:pt x="12" y="31"/>
                  </a:cubicBezTo>
                  <a:cubicBezTo>
                    <a:pt x="17" y="30"/>
                    <a:pt x="21" y="27"/>
                    <a:pt x="24" y="23"/>
                  </a:cubicBezTo>
                  <a:cubicBezTo>
                    <a:pt x="28" y="15"/>
                    <a:pt x="25" y="5"/>
                    <a:pt x="18" y="1"/>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0" name="Freeform 4450"/>
            <p:cNvSpPr/>
            <p:nvPr/>
          </p:nvSpPr>
          <p:spPr bwMode="auto">
            <a:xfrm>
              <a:off x="4152901" y="4371975"/>
              <a:ext cx="431800" cy="520700"/>
            </a:xfrm>
            <a:custGeom>
              <a:avLst/>
              <a:gdLst>
                <a:gd name="T0" fmla="*/ 12 w 49"/>
                <a:gd name="T1" fmla="*/ 21 h 59"/>
                <a:gd name="T2" fmla="*/ 49 w 49"/>
                <a:gd name="T3" fmla="*/ 9 h 59"/>
                <a:gd name="T4" fmla="*/ 47 w 49"/>
                <a:gd name="T5" fmla="*/ 8 h 59"/>
                <a:gd name="T6" fmla="*/ 8 w 49"/>
                <a:gd name="T7" fmla="*/ 19 h 59"/>
                <a:gd name="T8" fmla="*/ 19 w 49"/>
                <a:gd name="T9" fmla="*/ 58 h 59"/>
                <a:gd name="T10" fmla="*/ 20 w 49"/>
                <a:gd name="T11" fmla="*/ 59 h 59"/>
                <a:gd name="T12" fmla="*/ 12 w 49"/>
                <a:gd name="T13" fmla="*/ 21 h 59"/>
              </a:gdLst>
              <a:ahLst/>
              <a:cxnLst>
                <a:cxn ang="0">
                  <a:pos x="T0" y="T1"/>
                </a:cxn>
                <a:cxn ang="0">
                  <a:pos x="T2" y="T3"/>
                </a:cxn>
                <a:cxn ang="0">
                  <a:pos x="T4" y="T5"/>
                </a:cxn>
                <a:cxn ang="0">
                  <a:pos x="T6" y="T7"/>
                </a:cxn>
                <a:cxn ang="0">
                  <a:pos x="T8" y="T9"/>
                </a:cxn>
                <a:cxn ang="0">
                  <a:pos x="T10" y="T11"/>
                </a:cxn>
                <a:cxn ang="0">
                  <a:pos x="T12" y="T13"/>
                </a:cxn>
              </a:cxnLst>
              <a:rect l="0" t="0" r="r" b="b"/>
              <a:pathLst>
                <a:path w="49" h="59">
                  <a:moveTo>
                    <a:pt x="12" y="21"/>
                  </a:moveTo>
                  <a:cubicBezTo>
                    <a:pt x="19" y="7"/>
                    <a:pt x="36" y="3"/>
                    <a:pt x="49" y="9"/>
                  </a:cubicBezTo>
                  <a:cubicBezTo>
                    <a:pt x="48" y="9"/>
                    <a:pt x="48" y="8"/>
                    <a:pt x="47" y="8"/>
                  </a:cubicBezTo>
                  <a:cubicBezTo>
                    <a:pt x="34" y="0"/>
                    <a:pt x="16" y="5"/>
                    <a:pt x="8" y="19"/>
                  </a:cubicBezTo>
                  <a:cubicBezTo>
                    <a:pt x="0" y="32"/>
                    <a:pt x="5" y="50"/>
                    <a:pt x="19" y="58"/>
                  </a:cubicBezTo>
                  <a:cubicBezTo>
                    <a:pt x="19" y="58"/>
                    <a:pt x="20" y="58"/>
                    <a:pt x="20" y="59"/>
                  </a:cubicBezTo>
                  <a:cubicBezTo>
                    <a:pt x="8" y="50"/>
                    <a:pt x="4" y="34"/>
                    <a:pt x="12" y="21"/>
                  </a:cubicBezTo>
                  <a:close/>
                </a:path>
              </a:pathLst>
            </a:custGeom>
            <a:solidFill>
              <a:srgbClr val="B4B4B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1" name="Freeform 4451"/>
            <p:cNvSpPr/>
            <p:nvPr/>
          </p:nvSpPr>
          <p:spPr bwMode="auto">
            <a:xfrm>
              <a:off x="4425951" y="4795838"/>
              <a:ext cx="17463" cy="87313"/>
            </a:xfrm>
            <a:custGeom>
              <a:avLst/>
              <a:gdLst>
                <a:gd name="T0" fmla="*/ 1 w 2"/>
                <a:gd name="T1" fmla="*/ 10 h 10"/>
                <a:gd name="T2" fmla="*/ 0 w 2"/>
                <a:gd name="T3" fmla="*/ 9 h 10"/>
                <a:gd name="T4" fmla="*/ 0 w 2"/>
                <a:gd name="T5" fmla="*/ 1 h 10"/>
                <a:gd name="T6" fmla="*/ 2 w 2"/>
                <a:gd name="T7" fmla="*/ 1 h 10"/>
                <a:gd name="T8" fmla="*/ 2 w 2"/>
                <a:gd name="T9" fmla="*/ 0 h 10"/>
                <a:gd name="T10" fmla="*/ 0 w 2"/>
                <a:gd name="T11" fmla="*/ 0 h 10"/>
                <a:gd name="T12" fmla="*/ 0 w 2"/>
                <a:gd name="T13" fmla="*/ 9 h 10"/>
                <a:gd name="T14" fmla="*/ 1 w 2"/>
                <a:gd name="T15" fmla="*/ 10 h 10"/>
                <a:gd name="T16" fmla="*/ 2 w 2"/>
                <a:gd name="T17" fmla="*/ 10 h 10"/>
                <a:gd name="T18" fmla="*/ 2 w 2"/>
                <a:gd name="T19" fmla="*/ 10 h 10"/>
                <a:gd name="T20" fmla="*/ 1 w 2"/>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0">
                  <a:moveTo>
                    <a:pt x="1" y="10"/>
                  </a:moveTo>
                  <a:cubicBezTo>
                    <a:pt x="1" y="10"/>
                    <a:pt x="0" y="9"/>
                    <a:pt x="0" y="9"/>
                  </a:cubicBezTo>
                  <a:cubicBezTo>
                    <a:pt x="0" y="1"/>
                    <a:pt x="0" y="1"/>
                    <a:pt x="0" y="1"/>
                  </a:cubicBezTo>
                  <a:cubicBezTo>
                    <a:pt x="2" y="1"/>
                    <a:pt x="2" y="1"/>
                    <a:pt x="2" y="1"/>
                  </a:cubicBezTo>
                  <a:cubicBezTo>
                    <a:pt x="2" y="0"/>
                    <a:pt x="2" y="0"/>
                    <a:pt x="2" y="0"/>
                  </a:cubicBezTo>
                  <a:cubicBezTo>
                    <a:pt x="0" y="0"/>
                    <a:pt x="0" y="0"/>
                    <a:pt x="0" y="0"/>
                  </a:cubicBezTo>
                  <a:cubicBezTo>
                    <a:pt x="0" y="9"/>
                    <a:pt x="0" y="9"/>
                    <a:pt x="0" y="9"/>
                  </a:cubicBezTo>
                  <a:cubicBezTo>
                    <a:pt x="0" y="10"/>
                    <a:pt x="0" y="10"/>
                    <a:pt x="1" y="10"/>
                  </a:cubicBezTo>
                  <a:cubicBezTo>
                    <a:pt x="2" y="10"/>
                    <a:pt x="2" y="10"/>
                    <a:pt x="2" y="10"/>
                  </a:cubicBezTo>
                  <a:cubicBezTo>
                    <a:pt x="2" y="10"/>
                    <a:pt x="2" y="10"/>
                    <a:pt x="2" y="10"/>
                  </a:cubicBezTo>
                  <a:lnTo>
                    <a:pt x="1" y="1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2" name="Freeform 4452"/>
            <p:cNvSpPr/>
            <p:nvPr/>
          </p:nvSpPr>
          <p:spPr bwMode="auto">
            <a:xfrm>
              <a:off x="4443413" y="4795838"/>
              <a:ext cx="17463" cy="87313"/>
            </a:xfrm>
            <a:custGeom>
              <a:avLst/>
              <a:gdLst>
                <a:gd name="T0" fmla="*/ 0 w 2"/>
                <a:gd name="T1" fmla="*/ 0 h 10"/>
                <a:gd name="T2" fmla="*/ 0 w 2"/>
                <a:gd name="T3" fmla="*/ 1 h 10"/>
                <a:gd name="T4" fmla="*/ 1 w 2"/>
                <a:gd name="T5" fmla="*/ 1 h 10"/>
                <a:gd name="T6" fmla="*/ 1 w 2"/>
                <a:gd name="T7" fmla="*/ 9 h 10"/>
                <a:gd name="T8" fmla="*/ 0 w 2"/>
                <a:gd name="T9" fmla="*/ 10 h 10"/>
                <a:gd name="T10" fmla="*/ 0 w 2"/>
                <a:gd name="T11" fmla="*/ 10 h 10"/>
                <a:gd name="T12" fmla="*/ 0 w 2"/>
                <a:gd name="T13" fmla="*/ 10 h 10"/>
                <a:gd name="T14" fmla="*/ 0 w 2"/>
                <a:gd name="T15" fmla="*/ 10 h 10"/>
                <a:gd name="T16" fmla="*/ 2 w 2"/>
                <a:gd name="T17" fmla="*/ 9 h 10"/>
                <a:gd name="T18" fmla="*/ 2 w 2"/>
                <a:gd name="T19" fmla="*/ 0 h 10"/>
                <a:gd name="T20" fmla="*/ 0 w 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0">
                  <a:moveTo>
                    <a:pt x="0" y="0"/>
                  </a:moveTo>
                  <a:cubicBezTo>
                    <a:pt x="0" y="1"/>
                    <a:pt x="0" y="1"/>
                    <a:pt x="0" y="1"/>
                  </a:cubicBezTo>
                  <a:cubicBezTo>
                    <a:pt x="1" y="1"/>
                    <a:pt x="1" y="1"/>
                    <a:pt x="1" y="1"/>
                  </a:cubicBezTo>
                  <a:cubicBezTo>
                    <a:pt x="1" y="9"/>
                    <a:pt x="1" y="9"/>
                    <a:pt x="1" y="9"/>
                  </a:cubicBezTo>
                  <a:cubicBezTo>
                    <a:pt x="1" y="9"/>
                    <a:pt x="1" y="10"/>
                    <a:pt x="0" y="10"/>
                  </a:cubicBezTo>
                  <a:cubicBezTo>
                    <a:pt x="0" y="10"/>
                    <a:pt x="0" y="10"/>
                    <a:pt x="0" y="10"/>
                  </a:cubicBezTo>
                  <a:cubicBezTo>
                    <a:pt x="0" y="10"/>
                    <a:pt x="0" y="10"/>
                    <a:pt x="0" y="10"/>
                  </a:cubicBezTo>
                  <a:cubicBezTo>
                    <a:pt x="0" y="10"/>
                    <a:pt x="0" y="10"/>
                    <a:pt x="0" y="10"/>
                  </a:cubicBezTo>
                  <a:cubicBezTo>
                    <a:pt x="1" y="10"/>
                    <a:pt x="2" y="10"/>
                    <a:pt x="2" y="9"/>
                  </a:cubicBezTo>
                  <a:cubicBezTo>
                    <a:pt x="2" y="0"/>
                    <a:pt x="2" y="0"/>
                    <a:pt x="2" y="0"/>
                  </a:cubicBezTo>
                  <a:lnTo>
                    <a:pt x="0" y="0"/>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3" name="Freeform 4453"/>
            <p:cNvSpPr/>
            <p:nvPr/>
          </p:nvSpPr>
          <p:spPr bwMode="auto">
            <a:xfrm>
              <a:off x="4443413" y="4803775"/>
              <a:ext cx="9525" cy="79375"/>
            </a:xfrm>
            <a:custGeom>
              <a:avLst/>
              <a:gdLst>
                <a:gd name="T0" fmla="*/ 0 w 1"/>
                <a:gd name="T1" fmla="*/ 9 h 9"/>
                <a:gd name="T2" fmla="*/ 1 w 1"/>
                <a:gd name="T3" fmla="*/ 8 h 9"/>
                <a:gd name="T4" fmla="*/ 1 w 1"/>
                <a:gd name="T5" fmla="*/ 0 h 9"/>
                <a:gd name="T6" fmla="*/ 0 w 1"/>
                <a:gd name="T7" fmla="*/ 0 h 9"/>
                <a:gd name="T8" fmla="*/ 0 w 1"/>
                <a:gd name="T9" fmla="*/ 9 h 9"/>
              </a:gdLst>
              <a:ahLst/>
              <a:cxnLst>
                <a:cxn ang="0">
                  <a:pos x="T0" y="T1"/>
                </a:cxn>
                <a:cxn ang="0">
                  <a:pos x="T2" y="T3"/>
                </a:cxn>
                <a:cxn ang="0">
                  <a:pos x="T4" y="T5"/>
                </a:cxn>
                <a:cxn ang="0">
                  <a:pos x="T6" y="T7"/>
                </a:cxn>
                <a:cxn ang="0">
                  <a:pos x="T8" y="T9"/>
                </a:cxn>
              </a:cxnLst>
              <a:rect l="0" t="0" r="r" b="b"/>
              <a:pathLst>
                <a:path w="1" h="9">
                  <a:moveTo>
                    <a:pt x="0" y="9"/>
                  </a:moveTo>
                  <a:cubicBezTo>
                    <a:pt x="1" y="9"/>
                    <a:pt x="1" y="8"/>
                    <a:pt x="1" y="8"/>
                  </a:cubicBezTo>
                  <a:cubicBezTo>
                    <a:pt x="1" y="0"/>
                    <a:pt x="1" y="0"/>
                    <a:pt x="1" y="0"/>
                  </a:cubicBezTo>
                  <a:cubicBezTo>
                    <a:pt x="0" y="0"/>
                    <a:pt x="0" y="0"/>
                    <a:pt x="0" y="0"/>
                  </a:cubicBezTo>
                  <a:cubicBezTo>
                    <a:pt x="0" y="9"/>
                    <a:pt x="0" y="9"/>
                    <a:pt x="0" y="9"/>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4" name="Freeform 4454"/>
            <p:cNvSpPr/>
            <p:nvPr/>
          </p:nvSpPr>
          <p:spPr bwMode="auto">
            <a:xfrm>
              <a:off x="4425951" y="4803775"/>
              <a:ext cx="17463" cy="79375"/>
            </a:xfrm>
            <a:custGeom>
              <a:avLst/>
              <a:gdLst>
                <a:gd name="T0" fmla="*/ 0 w 2"/>
                <a:gd name="T1" fmla="*/ 8 h 9"/>
                <a:gd name="T2" fmla="*/ 1 w 2"/>
                <a:gd name="T3" fmla="*/ 9 h 9"/>
                <a:gd name="T4" fmla="*/ 2 w 2"/>
                <a:gd name="T5" fmla="*/ 9 h 9"/>
                <a:gd name="T6" fmla="*/ 2 w 2"/>
                <a:gd name="T7" fmla="*/ 0 h 9"/>
                <a:gd name="T8" fmla="*/ 0 w 2"/>
                <a:gd name="T9" fmla="*/ 0 h 9"/>
                <a:gd name="T10" fmla="*/ 0 w 2"/>
                <a:gd name="T11" fmla="*/ 8 h 9"/>
              </a:gdLst>
              <a:ahLst/>
              <a:cxnLst>
                <a:cxn ang="0">
                  <a:pos x="T0" y="T1"/>
                </a:cxn>
                <a:cxn ang="0">
                  <a:pos x="T2" y="T3"/>
                </a:cxn>
                <a:cxn ang="0">
                  <a:pos x="T4" y="T5"/>
                </a:cxn>
                <a:cxn ang="0">
                  <a:pos x="T6" y="T7"/>
                </a:cxn>
                <a:cxn ang="0">
                  <a:pos x="T8" y="T9"/>
                </a:cxn>
                <a:cxn ang="0">
                  <a:pos x="T10" y="T11"/>
                </a:cxn>
              </a:cxnLst>
              <a:rect l="0" t="0" r="r" b="b"/>
              <a:pathLst>
                <a:path w="2" h="9">
                  <a:moveTo>
                    <a:pt x="0" y="8"/>
                  </a:moveTo>
                  <a:cubicBezTo>
                    <a:pt x="0" y="8"/>
                    <a:pt x="1" y="9"/>
                    <a:pt x="1" y="9"/>
                  </a:cubicBezTo>
                  <a:cubicBezTo>
                    <a:pt x="2" y="9"/>
                    <a:pt x="2" y="9"/>
                    <a:pt x="2" y="9"/>
                  </a:cubicBezTo>
                  <a:cubicBezTo>
                    <a:pt x="2" y="0"/>
                    <a:pt x="2" y="0"/>
                    <a:pt x="2" y="0"/>
                  </a:cubicBezTo>
                  <a:cubicBezTo>
                    <a:pt x="0" y="0"/>
                    <a:pt x="0" y="0"/>
                    <a:pt x="0" y="0"/>
                  </a:cubicBezTo>
                  <a:lnTo>
                    <a:pt x="0" y="8"/>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5" name="Freeform 4455"/>
            <p:cNvSpPr>
              <a:spLocks noEditPoints="1"/>
            </p:cNvSpPr>
            <p:nvPr/>
          </p:nvSpPr>
          <p:spPr bwMode="auto">
            <a:xfrm>
              <a:off x="4294188" y="4513263"/>
              <a:ext cx="290513" cy="290513"/>
            </a:xfrm>
            <a:custGeom>
              <a:avLst/>
              <a:gdLst>
                <a:gd name="T0" fmla="*/ 17 w 33"/>
                <a:gd name="T1" fmla="*/ 0 h 33"/>
                <a:gd name="T2" fmla="*/ 0 w 33"/>
                <a:gd name="T3" fmla="*/ 17 h 33"/>
                <a:gd name="T4" fmla="*/ 17 w 33"/>
                <a:gd name="T5" fmla="*/ 33 h 33"/>
                <a:gd name="T6" fmla="*/ 33 w 33"/>
                <a:gd name="T7" fmla="*/ 17 h 33"/>
                <a:gd name="T8" fmla="*/ 17 w 33"/>
                <a:gd name="T9" fmla="*/ 0 h 33"/>
                <a:gd name="T10" fmla="*/ 17 w 33"/>
                <a:gd name="T11" fmla="*/ 33 h 33"/>
                <a:gd name="T12" fmla="*/ 1 w 33"/>
                <a:gd name="T13" fmla="*/ 17 h 33"/>
                <a:gd name="T14" fmla="*/ 17 w 33"/>
                <a:gd name="T15" fmla="*/ 1 h 33"/>
                <a:gd name="T16" fmla="*/ 33 w 33"/>
                <a:gd name="T17" fmla="*/ 17 h 33"/>
                <a:gd name="T18" fmla="*/ 17 w 33"/>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0"/>
                  </a:moveTo>
                  <a:cubicBezTo>
                    <a:pt x="8" y="0"/>
                    <a:pt x="0" y="8"/>
                    <a:pt x="0" y="17"/>
                  </a:cubicBezTo>
                  <a:cubicBezTo>
                    <a:pt x="0" y="26"/>
                    <a:pt x="8" y="33"/>
                    <a:pt x="17" y="33"/>
                  </a:cubicBezTo>
                  <a:cubicBezTo>
                    <a:pt x="26" y="33"/>
                    <a:pt x="33" y="26"/>
                    <a:pt x="33" y="17"/>
                  </a:cubicBezTo>
                  <a:cubicBezTo>
                    <a:pt x="33" y="8"/>
                    <a:pt x="26" y="0"/>
                    <a:pt x="17" y="0"/>
                  </a:cubicBezTo>
                  <a:close/>
                  <a:moveTo>
                    <a:pt x="17" y="33"/>
                  </a:moveTo>
                  <a:cubicBezTo>
                    <a:pt x="8" y="33"/>
                    <a:pt x="1" y="26"/>
                    <a:pt x="1" y="17"/>
                  </a:cubicBezTo>
                  <a:cubicBezTo>
                    <a:pt x="1" y="8"/>
                    <a:pt x="8" y="1"/>
                    <a:pt x="17" y="1"/>
                  </a:cubicBezTo>
                  <a:cubicBezTo>
                    <a:pt x="26" y="1"/>
                    <a:pt x="33" y="8"/>
                    <a:pt x="33" y="17"/>
                  </a:cubicBezTo>
                  <a:cubicBezTo>
                    <a:pt x="33" y="26"/>
                    <a:pt x="26" y="33"/>
                    <a:pt x="17" y="33"/>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6" name="Freeform 4456"/>
            <p:cNvSpPr>
              <a:spLocks noEditPoints="1"/>
            </p:cNvSpPr>
            <p:nvPr/>
          </p:nvSpPr>
          <p:spPr bwMode="auto">
            <a:xfrm>
              <a:off x="4302126" y="4522788"/>
              <a:ext cx="282575" cy="28098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31 h 32"/>
                <a:gd name="T12" fmla="*/ 1 w 32"/>
                <a:gd name="T13" fmla="*/ 16 h 32"/>
                <a:gd name="T14" fmla="*/ 16 w 32"/>
                <a:gd name="T15" fmla="*/ 1 h 32"/>
                <a:gd name="T16" fmla="*/ 31 w 32"/>
                <a:gd name="T17" fmla="*/ 16 h 32"/>
                <a:gd name="T18" fmla="*/ 16 w 32"/>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31"/>
                  </a:moveTo>
                  <a:cubicBezTo>
                    <a:pt x="8" y="31"/>
                    <a:pt x="1" y="24"/>
                    <a:pt x="1" y="16"/>
                  </a:cubicBezTo>
                  <a:cubicBezTo>
                    <a:pt x="1" y="8"/>
                    <a:pt x="8" y="1"/>
                    <a:pt x="16" y="1"/>
                  </a:cubicBezTo>
                  <a:cubicBezTo>
                    <a:pt x="24" y="1"/>
                    <a:pt x="31" y="8"/>
                    <a:pt x="31" y="16"/>
                  </a:cubicBezTo>
                  <a:cubicBezTo>
                    <a:pt x="31" y="24"/>
                    <a:pt x="24" y="31"/>
                    <a:pt x="16" y="31"/>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7" name="Freeform 4457"/>
            <p:cNvSpPr>
              <a:spLocks noEditPoints="1"/>
            </p:cNvSpPr>
            <p:nvPr/>
          </p:nvSpPr>
          <p:spPr bwMode="auto">
            <a:xfrm>
              <a:off x="4311651" y="4530725"/>
              <a:ext cx="263525" cy="265113"/>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30 h 30"/>
                <a:gd name="T12" fmla="*/ 0 w 30"/>
                <a:gd name="T13" fmla="*/ 15 h 30"/>
                <a:gd name="T14" fmla="*/ 15 w 30"/>
                <a:gd name="T15" fmla="*/ 0 h 30"/>
                <a:gd name="T16" fmla="*/ 30 w 30"/>
                <a:gd name="T17" fmla="*/ 15 h 30"/>
                <a:gd name="T18" fmla="*/ 15 w 3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7" y="0"/>
                    <a:pt x="0" y="7"/>
                    <a:pt x="0" y="15"/>
                  </a:cubicBezTo>
                  <a:cubicBezTo>
                    <a:pt x="0" y="23"/>
                    <a:pt x="7" y="30"/>
                    <a:pt x="15" y="30"/>
                  </a:cubicBezTo>
                  <a:cubicBezTo>
                    <a:pt x="23" y="30"/>
                    <a:pt x="30" y="23"/>
                    <a:pt x="30" y="15"/>
                  </a:cubicBezTo>
                  <a:cubicBezTo>
                    <a:pt x="30" y="7"/>
                    <a:pt x="23" y="0"/>
                    <a:pt x="15" y="0"/>
                  </a:cubicBezTo>
                  <a:close/>
                  <a:moveTo>
                    <a:pt x="15" y="30"/>
                  </a:moveTo>
                  <a:cubicBezTo>
                    <a:pt x="7" y="30"/>
                    <a:pt x="0" y="23"/>
                    <a:pt x="0" y="15"/>
                  </a:cubicBezTo>
                  <a:cubicBezTo>
                    <a:pt x="0" y="7"/>
                    <a:pt x="7" y="0"/>
                    <a:pt x="15" y="0"/>
                  </a:cubicBezTo>
                  <a:cubicBezTo>
                    <a:pt x="23" y="0"/>
                    <a:pt x="30" y="7"/>
                    <a:pt x="30" y="15"/>
                  </a:cubicBezTo>
                  <a:cubicBezTo>
                    <a:pt x="30" y="23"/>
                    <a:pt x="23" y="30"/>
                    <a:pt x="15" y="30"/>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8" name="Freeform 4458"/>
            <p:cNvSpPr>
              <a:spLocks noEditPoints="1"/>
            </p:cNvSpPr>
            <p:nvPr/>
          </p:nvSpPr>
          <p:spPr bwMode="auto">
            <a:xfrm>
              <a:off x="4311651" y="4530725"/>
              <a:ext cx="263525" cy="265113"/>
            </a:xfrm>
            <a:custGeom>
              <a:avLst/>
              <a:gdLst>
                <a:gd name="T0" fmla="*/ 15 w 30"/>
                <a:gd name="T1" fmla="*/ 0 h 30"/>
                <a:gd name="T2" fmla="*/ 0 w 30"/>
                <a:gd name="T3" fmla="*/ 15 h 30"/>
                <a:gd name="T4" fmla="*/ 15 w 30"/>
                <a:gd name="T5" fmla="*/ 30 h 30"/>
                <a:gd name="T6" fmla="*/ 30 w 30"/>
                <a:gd name="T7" fmla="*/ 15 h 30"/>
                <a:gd name="T8" fmla="*/ 15 w 30"/>
                <a:gd name="T9" fmla="*/ 0 h 30"/>
                <a:gd name="T10" fmla="*/ 15 w 30"/>
                <a:gd name="T11" fmla="*/ 26 h 30"/>
                <a:gd name="T12" fmla="*/ 3 w 30"/>
                <a:gd name="T13" fmla="*/ 15 h 30"/>
                <a:gd name="T14" fmla="*/ 15 w 30"/>
                <a:gd name="T15" fmla="*/ 3 h 30"/>
                <a:gd name="T16" fmla="*/ 26 w 30"/>
                <a:gd name="T17" fmla="*/ 15 h 30"/>
                <a:gd name="T18" fmla="*/ 15 w 30"/>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0"/>
                  </a:moveTo>
                  <a:cubicBezTo>
                    <a:pt x="7" y="0"/>
                    <a:pt x="0" y="7"/>
                    <a:pt x="0" y="15"/>
                  </a:cubicBezTo>
                  <a:cubicBezTo>
                    <a:pt x="0" y="23"/>
                    <a:pt x="7" y="30"/>
                    <a:pt x="15" y="30"/>
                  </a:cubicBezTo>
                  <a:cubicBezTo>
                    <a:pt x="23" y="30"/>
                    <a:pt x="30" y="23"/>
                    <a:pt x="30" y="15"/>
                  </a:cubicBezTo>
                  <a:cubicBezTo>
                    <a:pt x="30" y="7"/>
                    <a:pt x="23" y="0"/>
                    <a:pt x="15" y="0"/>
                  </a:cubicBezTo>
                  <a:close/>
                  <a:moveTo>
                    <a:pt x="15" y="26"/>
                  </a:moveTo>
                  <a:cubicBezTo>
                    <a:pt x="9" y="26"/>
                    <a:pt x="3" y="21"/>
                    <a:pt x="3" y="15"/>
                  </a:cubicBezTo>
                  <a:cubicBezTo>
                    <a:pt x="3" y="9"/>
                    <a:pt x="9" y="3"/>
                    <a:pt x="15" y="3"/>
                  </a:cubicBezTo>
                  <a:cubicBezTo>
                    <a:pt x="21" y="3"/>
                    <a:pt x="26" y="9"/>
                    <a:pt x="26" y="15"/>
                  </a:cubicBezTo>
                  <a:cubicBezTo>
                    <a:pt x="26" y="21"/>
                    <a:pt x="21" y="26"/>
                    <a:pt x="15" y="26"/>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59" name="Freeform 4459"/>
            <p:cNvSpPr/>
            <p:nvPr/>
          </p:nvSpPr>
          <p:spPr bwMode="auto">
            <a:xfrm>
              <a:off x="4311651" y="4530725"/>
              <a:ext cx="263525" cy="150813"/>
            </a:xfrm>
            <a:custGeom>
              <a:avLst/>
              <a:gdLst>
                <a:gd name="T0" fmla="*/ 14 w 30"/>
                <a:gd name="T1" fmla="*/ 3 h 17"/>
                <a:gd name="T2" fmla="*/ 15 w 30"/>
                <a:gd name="T3" fmla="*/ 3 h 17"/>
                <a:gd name="T4" fmla="*/ 15 w 30"/>
                <a:gd name="T5" fmla="*/ 3 h 17"/>
                <a:gd name="T6" fmla="*/ 30 w 30"/>
                <a:gd name="T7" fmla="*/ 17 h 17"/>
                <a:gd name="T8" fmla="*/ 30 w 30"/>
                <a:gd name="T9" fmla="*/ 15 h 17"/>
                <a:gd name="T10" fmla="*/ 15 w 30"/>
                <a:gd name="T11" fmla="*/ 0 h 17"/>
                <a:gd name="T12" fmla="*/ 0 w 30"/>
                <a:gd name="T13" fmla="*/ 15 h 17"/>
                <a:gd name="T14" fmla="*/ 0 w 30"/>
                <a:gd name="T15" fmla="*/ 17 h 17"/>
                <a:gd name="T16" fmla="*/ 14 w 30"/>
                <a:gd name="T1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7">
                  <a:moveTo>
                    <a:pt x="14" y="3"/>
                  </a:moveTo>
                  <a:cubicBezTo>
                    <a:pt x="14" y="3"/>
                    <a:pt x="15" y="3"/>
                    <a:pt x="15" y="3"/>
                  </a:cubicBezTo>
                  <a:cubicBezTo>
                    <a:pt x="15" y="3"/>
                    <a:pt x="15" y="3"/>
                    <a:pt x="15" y="3"/>
                  </a:cubicBezTo>
                  <a:cubicBezTo>
                    <a:pt x="23" y="4"/>
                    <a:pt x="29" y="9"/>
                    <a:pt x="30" y="17"/>
                  </a:cubicBezTo>
                  <a:cubicBezTo>
                    <a:pt x="30" y="16"/>
                    <a:pt x="30" y="15"/>
                    <a:pt x="30" y="15"/>
                  </a:cubicBezTo>
                  <a:cubicBezTo>
                    <a:pt x="30" y="7"/>
                    <a:pt x="23" y="0"/>
                    <a:pt x="15" y="0"/>
                  </a:cubicBezTo>
                  <a:cubicBezTo>
                    <a:pt x="7" y="0"/>
                    <a:pt x="0" y="7"/>
                    <a:pt x="0" y="15"/>
                  </a:cubicBezTo>
                  <a:cubicBezTo>
                    <a:pt x="0" y="15"/>
                    <a:pt x="0" y="16"/>
                    <a:pt x="0" y="17"/>
                  </a:cubicBezTo>
                  <a:cubicBezTo>
                    <a:pt x="1" y="9"/>
                    <a:pt x="7" y="4"/>
                    <a:pt x="14" y="3"/>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60" name="Oval 4460"/>
            <p:cNvSpPr>
              <a:spLocks noChangeArrowheads="1"/>
            </p:cNvSpPr>
            <p:nvPr/>
          </p:nvSpPr>
          <p:spPr bwMode="auto">
            <a:xfrm>
              <a:off x="4338638" y="4557713"/>
              <a:ext cx="201613" cy="201613"/>
            </a:xfrm>
            <a:prstGeom prst="ellipse">
              <a:avLst/>
            </a:prstGeom>
            <a:solidFill>
              <a:srgbClr val="2D1B1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61" name="Freeform 4461"/>
            <p:cNvSpPr>
              <a:spLocks noEditPoints="1"/>
            </p:cNvSpPr>
            <p:nvPr/>
          </p:nvSpPr>
          <p:spPr bwMode="auto">
            <a:xfrm>
              <a:off x="4338638" y="4557713"/>
              <a:ext cx="201613" cy="193675"/>
            </a:xfrm>
            <a:custGeom>
              <a:avLst/>
              <a:gdLst>
                <a:gd name="T0" fmla="*/ 5 w 23"/>
                <a:gd name="T1" fmla="*/ 10 h 22"/>
                <a:gd name="T2" fmla="*/ 9 w 23"/>
                <a:gd name="T3" fmla="*/ 9 h 22"/>
                <a:gd name="T4" fmla="*/ 0 w 23"/>
                <a:gd name="T5" fmla="*/ 12 h 22"/>
                <a:gd name="T6" fmla="*/ 5 w 23"/>
                <a:gd name="T7" fmla="*/ 15 h 22"/>
                <a:gd name="T8" fmla="*/ 4 w 23"/>
                <a:gd name="T9" fmla="*/ 12 h 22"/>
                <a:gd name="T10" fmla="*/ 10 w 23"/>
                <a:gd name="T11" fmla="*/ 7 h 22"/>
                <a:gd name="T12" fmla="*/ 11 w 23"/>
                <a:gd name="T13" fmla="*/ 3 h 22"/>
                <a:gd name="T14" fmla="*/ 12 w 23"/>
                <a:gd name="T15" fmla="*/ 6 h 22"/>
                <a:gd name="T16" fmla="*/ 12 w 23"/>
                <a:gd name="T17" fmla="*/ 5 h 22"/>
                <a:gd name="T18" fmla="*/ 13 w 23"/>
                <a:gd name="T19" fmla="*/ 4 h 22"/>
                <a:gd name="T20" fmla="*/ 14 w 23"/>
                <a:gd name="T21" fmla="*/ 8 h 22"/>
                <a:gd name="T22" fmla="*/ 16 w 23"/>
                <a:gd name="T23" fmla="*/ 7 h 22"/>
                <a:gd name="T24" fmla="*/ 17 w 23"/>
                <a:gd name="T25" fmla="*/ 7 h 22"/>
                <a:gd name="T26" fmla="*/ 17 w 23"/>
                <a:gd name="T27" fmla="*/ 5 h 22"/>
                <a:gd name="T28" fmla="*/ 23 w 23"/>
                <a:gd name="T29" fmla="*/ 10 h 22"/>
                <a:gd name="T30" fmla="*/ 22 w 23"/>
                <a:gd name="T31" fmla="*/ 8 h 22"/>
                <a:gd name="T32" fmla="*/ 21 w 23"/>
                <a:gd name="T33" fmla="*/ 9 h 22"/>
                <a:gd name="T34" fmla="*/ 19 w 23"/>
                <a:gd name="T35" fmla="*/ 9 h 22"/>
                <a:gd name="T36" fmla="*/ 20 w 23"/>
                <a:gd name="T37" fmla="*/ 5 h 22"/>
                <a:gd name="T38" fmla="*/ 19 w 23"/>
                <a:gd name="T39" fmla="*/ 5 h 22"/>
                <a:gd name="T40" fmla="*/ 19 w 23"/>
                <a:gd name="T41" fmla="*/ 8 h 22"/>
                <a:gd name="T42" fmla="*/ 18 w 23"/>
                <a:gd name="T43" fmla="*/ 9 h 22"/>
                <a:gd name="T44" fmla="*/ 18 w 23"/>
                <a:gd name="T45" fmla="*/ 2 h 22"/>
                <a:gd name="T46" fmla="*/ 18 w 23"/>
                <a:gd name="T47" fmla="*/ 5 h 22"/>
                <a:gd name="T48" fmla="*/ 18 w 23"/>
                <a:gd name="T49" fmla="*/ 8 h 22"/>
                <a:gd name="T50" fmla="*/ 17 w 23"/>
                <a:gd name="T51" fmla="*/ 9 h 22"/>
                <a:gd name="T52" fmla="*/ 16 w 23"/>
                <a:gd name="T53" fmla="*/ 4 h 22"/>
                <a:gd name="T54" fmla="*/ 15 w 23"/>
                <a:gd name="T55" fmla="*/ 2 h 22"/>
                <a:gd name="T56" fmla="*/ 15 w 23"/>
                <a:gd name="T57" fmla="*/ 5 h 22"/>
                <a:gd name="T58" fmla="*/ 14 w 23"/>
                <a:gd name="T59" fmla="*/ 6 h 22"/>
                <a:gd name="T60" fmla="*/ 13 w 23"/>
                <a:gd name="T61" fmla="*/ 1 h 22"/>
                <a:gd name="T62" fmla="*/ 13 w 23"/>
                <a:gd name="T63" fmla="*/ 3 h 22"/>
                <a:gd name="T64" fmla="*/ 11 w 23"/>
                <a:gd name="T65" fmla="*/ 2 h 22"/>
                <a:gd name="T66" fmla="*/ 10 w 23"/>
                <a:gd name="T67" fmla="*/ 4 h 22"/>
                <a:gd name="T68" fmla="*/ 8 w 23"/>
                <a:gd name="T69" fmla="*/ 2 h 22"/>
                <a:gd name="T70" fmla="*/ 8 w 23"/>
                <a:gd name="T71" fmla="*/ 3 h 22"/>
                <a:gd name="T72" fmla="*/ 9 w 23"/>
                <a:gd name="T73" fmla="*/ 5 h 22"/>
                <a:gd name="T74" fmla="*/ 9 w 23"/>
                <a:gd name="T75" fmla="*/ 6 h 22"/>
                <a:gd name="T76" fmla="*/ 7 w 23"/>
                <a:gd name="T77" fmla="*/ 5 h 22"/>
                <a:gd name="T78" fmla="*/ 7 w 23"/>
                <a:gd name="T79" fmla="*/ 6 h 22"/>
                <a:gd name="T80" fmla="*/ 9 w 23"/>
                <a:gd name="T81" fmla="*/ 6 h 22"/>
                <a:gd name="T82" fmla="*/ 7 w 23"/>
                <a:gd name="T83" fmla="*/ 7 h 22"/>
                <a:gd name="T84" fmla="*/ 5 w 23"/>
                <a:gd name="T85" fmla="*/ 3 h 22"/>
                <a:gd name="T86" fmla="*/ 5 w 23"/>
                <a:gd name="T87" fmla="*/ 6 h 22"/>
                <a:gd name="T88" fmla="*/ 5 w 23"/>
                <a:gd name="T89" fmla="*/ 4 h 22"/>
                <a:gd name="T90" fmla="*/ 4 w 23"/>
                <a:gd name="T91" fmla="*/ 5 h 22"/>
                <a:gd name="T92" fmla="*/ 6 w 23"/>
                <a:gd name="T93" fmla="*/ 9 h 22"/>
                <a:gd name="T94" fmla="*/ 4 w 23"/>
                <a:gd name="T95" fmla="*/ 7 h 22"/>
                <a:gd name="T96" fmla="*/ 4 w 23"/>
                <a:gd name="T97" fmla="*/ 12 h 22"/>
                <a:gd name="T98" fmla="*/ 3 w 23"/>
                <a:gd name="T99" fmla="*/ 8 h 22"/>
                <a:gd name="T100" fmla="*/ 2 w 23"/>
                <a:gd name="T101" fmla="*/ 11 h 22"/>
                <a:gd name="T102" fmla="*/ 1 w 23"/>
                <a:gd name="T103" fmla="*/ 9 h 22"/>
                <a:gd name="T104" fmla="*/ 1 w 23"/>
                <a:gd name="T105" fmla="*/ 15 h 22"/>
                <a:gd name="T106" fmla="*/ 2 w 23"/>
                <a:gd name="T107" fmla="*/ 16 h 22"/>
                <a:gd name="T108" fmla="*/ 3 w 23"/>
                <a:gd name="T109" fmla="*/ 15 h 22"/>
                <a:gd name="T110" fmla="*/ 5 w 23"/>
                <a:gd name="T111" fmla="*/ 16 h 22"/>
                <a:gd name="T112" fmla="*/ 5 w 23"/>
                <a:gd name="T11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2">
                  <a:moveTo>
                    <a:pt x="7" y="18"/>
                  </a:moveTo>
                  <a:cubicBezTo>
                    <a:pt x="6" y="17"/>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5" y="13"/>
                  </a:cubicBezTo>
                  <a:cubicBezTo>
                    <a:pt x="5" y="12"/>
                    <a:pt x="5" y="11"/>
                    <a:pt x="5" y="10"/>
                  </a:cubicBezTo>
                  <a:cubicBezTo>
                    <a:pt x="5" y="10"/>
                    <a:pt x="5" y="10"/>
                    <a:pt x="5" y="10"/>
                  </a:cubicBezTo>
                  <a:cubicBezTo>
                    <a:pt x="5" y="10"/>
                    <a:pt x="5" y="10"/>
                    <a:pt x="6" y="10"/>
                  </a:cubicBezTo>
                  <a:cubicBezTo>
                    <a:pt x="6" y="10"/>
                    <a:pt x="6" y="10"/>
                    <a:pt x="6" y="10"/>
                  </a:cubicBezTo>
                  <a:cubicBezTo>
                    <a:pt x="6" y="10"/>
                    <a:pt x="7" y="9"/>
                    <a:pt x="7" y="9"/>
                  </a:cubicBezTo>
                  <a:cubicBezTo>
                    <a:pt x="7" y="9"/>
                    <a:pt x="7" y="9"/>
                    <a:pt x="7" y="9"/>
                  </a:cubicBezTo>
                  <a:cubicBezTo>
                    <a:pt x="8" y="9"/>
                    <a:pt x="8" y="9"/>
                    <a:pt x="8" y="9"/>
                  </a:cubicBezTo>
                  <a:cubicBezTo>
                    <a:pt x="8" y="9"/>
                    <a:pt x="8" y="9"/>
                    <a:pt x="8" y="9"/>
                  </a:cubicBezTo>
                  <a:cubicBezTo>
                    <a:pt x="8" y="9"/>
                    <a:pt x="8" y="9"/>
                    <a:pt x="9" y="9"/>
                  </a:cubicBezTo>
                  <a:cubicBezTo>
                    <a:pt x="10" y="10"/>
                    <a:pt x="11" y="10"/>
                    <a:pt x="11" y="9"/>
                  </a:cubicBezTo>
                  <a:cubicBezTo>
                    <a:pt x="12" y="8"/>
                    <a:pt x="14" y="8"/>
                    <a:pt x="15" y="8"/>
                  </a:cubicBezTo>
                  <a:cubicBezTo>
                    <a:pt x="18" y="9"/>
                    <a:pt x="16" y="11"/>
                    <a:pt x="18" y="11"/>
                  </a:cubicBezTo>
                  <a:cubicBezTo>
                    <a:pt x="20" y="12"/>
                    <a:pt x="20" y="9"/>
                    <a:pt x="21" y="9"/>
                  </a:cubicBezTo>
                  <a:cubicBezTo>
                    <a:pt x="22" y="9"/>
                    <a:pt x="22" y="10"/>
                    <a:pt x="23" y="11"/>
                  </a:cubicBezTo>
                  <a:cubicBezTo>
                    <a:pt x="23" y="11"/>
                    <a:pt x="23" y="11"/>
                    <a:pt x="23" y="11"/>
                  </a:cubicBezTo>
                  <a:cubicBezTo>
                    <a:pt x="23" y="5"/>
                    <a:pt x="18" y="0"/>
                    <a:pt x="12" y="0"/>
                  </a:cubicBezTo>
                  <a:cubicBezTo>
                    <a:pt x="6" y="0"/>
                    <a:pt x="0" y="6"/>
                    <a:pt x="0" y="12"/>
                  </a:cubicBezTo>
                  <a:cubicBezTo>
                    <a:pt x="0" y="16"/>
                    <a:pt x="3" y="20"/>
                    <a:pt x="6" y="22"/>
                  </a:cubicBezTo>
                  <a:cubicBezTo>
                    <a:pt x="8" y="22"/>
                    <a:pt x="9" y="21"/>
                    <a:pt x="7" y="18"/>
                  </a:cubicBezTo>
                  <a:close/>
                  <a:moveTo>
                    <a:pt x="5" y="14"/>
                  </a:moveTo>
                  <a:cubicBezTo>
                    <a:pt x="5" y="15"/>
                    <a:pt x="5" y="15"/>
                    <a:pt x="5" y="15"/>
                  </a:cubicBezTo>
                  <a:cubicBezTo>
                    <a:pt x="4" y="15"/>
                    <a:pt x="4" y="15"/>
                    <a:pt x="4" y="14"/>
                  </a:cubicBezTo>
                  <a:cubicBezTo>
                    <a:pt x="4" y="14"/>
                    <a:pt x="4" y="14"/>
                    <a:pt x="5" y="14"/>
                  </a:cubicBezTo>
                  <a:cubicBezTo>
                    <a:pt x="5" y="14"/>
                    <a:pt x="5" y="14"/>
                    <a:pt x="5" y="14"/>
                  </a:cubicBezTo>
                  <a:close/>
                  <a:moveTo>
                    <a:pt x="5" y="15"/>
                  </a:moveTo>
                  <a:cubicBezTo>
                    <a:pt x="5" y="16"/>
                    <a:pt x="5" y="16"/>
                    <a:pt x="5" y="16"/>
                  </a:cubicBezTo>
                  <a:cubicBezTo>
                    <a:pt x="4" y="16"/>
                    <a:pt x="4" y="16"/>
                    <a:pt x="4" y="15"/>
                  </a:cubicBezTo>
                  <a:cubicBezTo>
                    <a:pt x="4" y="15"/>
                    <a:pt x="4" y="15"/>
                    <a:pt x="5" y="15"/>
                  </a:cubicBezTo>
                  <a:cubicBezTo>
                    <a:pt x="5" y="15"/>
                    <a:pt x="5" y="15"/>
                    <a:pt x="5" y="15"/>
                  </a:cubicBezTo>
                  <a:close/>
                  <a:moveTo>
                    <a:pt x="4" y="12"/>
                  </a:moveTo>
                  <a:cubicBezTo>
                    <a:pt x="4" y="12"/>
                    <a:pt x="4" y="12"/>
                    <a:pt x="4" y="12"/>
                  </a:cubicBezTo>
                  <a:cubicBezTo>
                    <a:pt x="5" y="12"/>
                    <a:pt x="5" y="12"/>
                    <a:pt x="5" y="12"/>
                  </a:cubicBezTo>
                  <a:cubicBezTo>
                    <a:pt x="4" y="12"/>
                    <a:pt x="4" y="12"/>
                    <a:pt x="4" y="12"/>
                  </a:cubicBezTo>
                  <a:close/>
                  <a:moveTo>
                    <a:pt x="7" y="9"/>
                  </a:moveTo>
                  <a:cubicBezTo>
                    <a:pt x="7" y="8"/>
                    <a:pt x="7" y="8"/>
                    <a:pt x="7" y="8"/>
                  </a:cubicBezTo>
                  <a:cubicBezTo>
                    <a:pt x="7" y="8"/>
                    <a:pt x="7" y="8"/>
                    <a:pt x="7" y="8"/>
                  </a:cubicBezTo>
                  <a:cubicBezTo>
                    <a:pt x="7" y="8"/>
                    <a:pt x="7" y="8"/>
                    <a:pt x="7" y="8"/>
                  </a:cubicBezTo>
                  <a:lnTo>
                    <a:pt x="7" y="9"/>
                  </a:lnTo>
                  <a:close/>
                  <a:moveTo>
                    <a:pt x="10" y="9"/>
                  </a:moveTo>
                  <a:cubicBezTo>
                    <a:pt x="10" y="9"/>
                    <a:pt x="9" y="9"/>
                    <a:pt x="9" y="8"/>
                  </a:cubicBezTo>
                  <a:cubicBezTo>
                    <a:pt x="9" y="8"/>
                    <a:pt x="10" y="7"/>
                    <a:pt x="10" y="7"/>
                  </a:cubicBezTo>
                  <a:cubicBezTo>
                    <a:pt x="11" y="7"/>
                    <a:pt x="11" y="8"/>
                    <a:pt x="11" y="8"/>
                  </a:cubicBezTo>
                  <a:cubicBezTo>
                    <a:pt x="11" y="9"/>
                    <a:pt x="11" y="9"/>
                    <a:pt x="10" y="9"/>
                  </a:cubicBezTo>
                  <a:close/>
                  <a:moveTo>
                    <a:pt x="10" y="7"/>
                  </a:moveTo>
                  <a:cubicBezTo>
                    <a:pt x="10" y="7"/>
                    <a:pt x="10" y="6"/>
                    <a:pt x="10" y="6"/>
                  </a:cubicBezTo>
                  <a:cubicBezTo>
                    <a:pt x="10" y="6"/>
                    <a:pt x="11" y="7"/>
                    <a:pt x="11" y="7"/>
                  </a:cubicBezTo>
                  <a:cubicBezTo>
                    <a:pt x="11" y="7"/>
                    <a:pt x="10" y="7"/>
                    <a:pt x="10" y="7"/>
                  </a:cubicBezTo>
                  <a:cubicBezTo>
                    <a:pt x="10" y="7"/>
                    <a:pt x="10" y="7"/>
                    <a:pt x="10" y="7"/>
                  </a:cubicBezTo>
                  <a:close/>
                  <a:moveTo>
                    <a:pt x="11" y="3"/>
                  </a:moveTo>
                  <a:cubicBezTo>
                    <a:pt x="11" y="3"/>
                    <a:pt x="11" y="3"/>
                    <a:pt x="11" y="3"/>
                  </a:cubicBezTo>
                  <a:cubicBezTo>
                    <a:pt x="11" y="3"/>
                    <a:pt x="12" y="3"/>
                    <a:pt x="12" y="3"/>
                  </a:cubicBezTo>
                  <a:cubicBezTo>
                    <a:pt x="12" y="3"/>
                    <a:pt x="11" y="4"/>
                    <a:pt x="11" y="4"/>
                  </a:cubicBezTo>
                  <a:cubicBezTo>
                    <a:pt x="11" y="4"/>
                    <a:pt x="11" y="3"/>
                    <a:pt x="11" y="3"/>
                  </a:cubicBezTo>
                  <a:close/>
                  <a:moveTo>
                    <a:pt x="11" y="7"/>
                  </a:moveTo>
                  <a:cubicBezTo>
                    <a:pt x="11" y="6"/>
                    <a:pt x="11" y="6"/>
                    <a:pt x="11" y="6"/>
                  </a:cubicBezTo>
                  <a:cubicBezTo>
                    <a:pt x="11" y="6"/>
                    <a:pt x="11" y="6"/>
                    <a:pt x="11" y="6"/>
                  </a:cubicBezTo>
                  <a:cubicBezTo>
                    <a:pt x="12" y="6"/>
                    <a:pt x="12" y="6"/>
                    <a:pt x="12" y="6"/>
                  </a:cubicBezTo>
                  <a:lnTo>
                    <a:pt x="11" y="7"/>
                  </a:lnTo>
                  <a:close/>
                  <a:moveTo>
                    <a:pt x="12" y="7"/>
                  </a:moveTo>
                  <a:cubicBezTo>
                    <a:pt x="12" y="7"/>
                    <a:pt x="12" y="7"/>
                    <a:pt x="12" y="7"/>
                  </a:cubicBezTo>
                  <a:cubicBezTo>
                    <a:pt x="12" y="7"/>
                    <a:pt x="12" y="7"/>
                    <a:pt x="12" y="7"/>
                  </a:cubicBezTo>
                  <a:cubicBezTo>
                    <a:pt x="12" y="7"/>
                    <a:pt x="12" y="7"/>
                    <a:pt x="12" y="7"/>
                  </a:cubicBezTo>
                  <a:close/>
                  <a:moveTo>
                    <a:pt x="12" y="6"/>
                  </a:moveTo>
                  <a:cubicBezTo>
                    <a:pt x="12" y="6"/>
                    <a:pt x="11" y="5"/>
                    <a:pt x="11" y="5"/>
                  </a:cubicBezTo>
                  <a:cubicBezTo>
                    <a:pt x="11" y="5"/>
                    <a:pt x="12" y="5"/>
                    <a:pt x="12" y="5"/>
                  </a:cubicBezTo>
                  <a:cubicBezTo>
                    <a:pt x="12" y="5"/>
                    <a:pt x="12" y="5"/>
                    <a:pt x="12" y="5"/>
                  </a:cubicBezTo>
                  <a:cubicBezTo>
                    <a:pt x="12" y="5"/>
                    <a:pt x="12" y="6"/>
                    <a:pt x="12" y="6"/>
                  </a:cubicBezTo>
                  <a:close/>
                  <a:moveTo>
                    <a:pt x="13" y="7"/>
                  </a:moveTo>
                  <a:cubicBezTo>
                    <a:pt x="12" y="7"/>
                    <a:pt x="12" y="7"/>
                    <a:pt x="12" y="6"/>
                  </a:cubicBezTo>
                  <a:cubicBezTo>
                    <a:pt x="12" y="6"/>
                    <a:pt x="12" y="6"/>
                    <a:pt x="13" y="6"/>
                  </a:cubicBezTo>
                  <a:cubicBezTo>
                    <a:pt x="13" y="6"/>
                    <a:pt x="13" y="6"/>
                    <a:pt x="13" y="6"/>
                  </a:cubicBezTo>
                  <a:cubicBezTo>
                    <a:pt x="13" y="7"/>
                    <a:pt x="13" y="7"/>
                    <a:pt x="13" y="7"/>
                  </a:cubicBezTo>
                  <a:close/>
                  <a:moveTo>
                    <a:pt x="13" y="4"/>
                  </a:moveTo>
                  <a:cubicBezTo>
                    <a:pt x="13" y="3"/>
                    <a:pt x="13" y="3"/>
                    <a:pt x="13" y="3"/>
                  </a:cubicBezTo>
                  <a:cubicBezTo>
                    <a:pt x="13" y="4"/>
                    <a:pt x="13" y="4"/>
                    <a:pt x="13" y="4"/>
                  </a:cubicBezTo>
                  <a:cubicBezTo>
                    <a:pt x="13" y="4"/>
                    <a:pt x="13" y="4"/>
                    <a:pt x="13" y="4"/>
                  </a:cubicBezTo>
                  <a:close/>
                  <a:moveTo>
                    <a:pt x="14" y="8"/>
                  </a:moveTo>
                  <a:cubicBezTo>
                    <a:pt x="14" y="8"/>
                    <a:pt x="14" y="8"/>
                    <a:pt x="14" y="7"/>
                  </a:cubicBezTo>
                  <a:cubicBezTo>
                    <a:pt x="14" y="7"/>
                    <a:pt x="14" y="7"/>
                    <a:pt x="14" y="7"/>
                  </a:cubicBezTo>
                  <a:cubicBezTo>
                    <a:pt x="15" y="7"/>
                    <a:pt x="15" y="7"/>
                    <a:pt x="15" y="7"/>
                  </a:cubicBezTo>
                  <a:cubicBezTo>
                    <a:pt x="15" y="8"/>
                    <a:pt x="15" y="8"/>
                    <a:pt x="14" y="8"/>
                  </a:cubicBezTo>
                  <a:close/>
                  <a:moveTo>
                    <a:pt x="16" y="8"/>
                  </a:moveTo>
                  <a:cubicBezTo>
                    <a:pt x="16" y="8"/>
                    <a:pt x="15" y="8"/>
                    <a:pt x="15" y="7"/>
                  </a:cubicBezTo>
                  <a:cubicBezTo>
                    <a:pt x="15"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lose/>
                  <a:moveTo>
                    <a:pt x="16" y="6"/>
                  </a:moveTo>
                  <a:cubicBezTo>
                    <a:pt x="16" y="6"/>
                    <a:pt x="16" y="6"/>
                    <a:pt x="16" y="6"/>
                  </a:cubicBezTo>
                  <a:cubicBezTo>
                    <a:pt x="16" y="6"/>
                    <a:pt x="16" y="6"/>
                    <a:pt x="16" y="6"/>
                  </a:cubicBezTo>
                  <a:cubicBezTo>
                    <a:pt x="16" y="6"/>
                    <a:pt x="16" y="6"/>
                    <a:pt x="16" y="6"/>
                  </a:cubicBezTo>
                  <a:close/>
                  <a:moveTo>
                    <a:pt x="17" y="7"/>
                  </a:moveTo>
                  <a:cubicBezTo>
                    <a:pt x="17" y="7"/>
                    <a:pt x="17" y="7"/>
                    <a:pt x="17" y="7"/>
                  </a:cubicBezTo>
                  <a:cubicBezTo>
                    <a:pt x="17" y="7"/>
                    <a:pt x="17" y="7"/>
                    <a:pt x="17" y="7"/>
                  </a:cubicBezTo>
                  <a:cubicBezTo>
                    <a:pt x="17" y="7"/>
                    <a:pt x="17" y="7"/>
                    <a:pt x="17" y="7"/>
                  </a:cubicBezTo>
                  <a:close/>
                  <a:moveTo>
                    <a:pt x="17" y="7"/>
                  </a:moveTo>
                  <a:cubicBezTo>
                    <a:pt x="17" y="7"/>
                    <a:pt x="17" y="7"/>
                    <a:pt x="17" y="7"/>
                  </a:cubicBezTo>
                  <a:cubicBezTo>
                    <a:pt x="17" y="7"/>
                    <a:pt x="17" y="7"/>
                    <a:pt x="17" y="7"/>
                  </a:cubicBezTo>
                  <a:cubicBezTo>
                    <a:pt x="17" y="7"/>
                    <a:pt x="17" y="7"/>
                    <a:pt x="17" y="7"/>
                  </a:cubicBezTo>
                  <a:close/>
                  <a:moveTo>
                    <a:pt x="17" y="5"/>
                  </a:moveTo>
                  <a:cubicBezTo>
                    <a:pt x="17" y="5"/>
                    <a:pt x="17" y="5"/>
                    <a:pt x="17" y="5"/>
                  </a:cubicBezTo>
                  <a:cubicBezTo>
                    <a:pt x="17" y="5"/>
                    <a:pt x="17" y="5"/>
                    <a:pt x="17" y="5"/>
                  </a:cubicBezTo>
                  <a:cubicBezTo>
                    <a:pt x="17" y="5"/>
                    <a:pt x="17" y="5"/>
                    <a:pt x="17" y="5"/>
                  </a:cubicBezTo>
                  <a:close/>
                  <a:moveTo>
                    <a:pt x="20" y="6"/>
                  </a:moveTo>
                  <a:cubicBezTo>
                    <a:pt x="20" y="6"/>
                    <a:pt x="20" y="6"/>
                    <a:pt x="20" y="6"/>
                  </a:cubicBezTo>
                  <a:cubicBezTo>
                    <a:pt x="20" y="6"/>
                    <a:pt x="20" y="6"/>
                    <a:pt x="20" y="6"/>
                  </a:cubicBezTo>
                  <a:cubicBezTo>
                    <a:pt x="21" y="6"/>
                    <a:pt x="21" y="6"/>
                    <a:pt x="21" y="6"/>
                  </a:cubicBezTo>
                  <a:lnTo>
                    <a:pt x="20" y="6"/>
                  </a:lnTo>
                  <a:close/>
                  <a:moveTo>
                    <a:pt x="23" y="10"/>
                  </a:moveTo>
                  <a:cubicBezTo>
                    <a:pt x="23" y="10"/>
                    <a:pt x="23" y="10"/>
                    <a:pt x="23" y="10"/>
                  </a:cubicBezTo>
                  <a:cubicBezTo>
                    <a:pt x="23" y="10"/>
                    <a:pt x="23" y="10"/>
                    <a:pt x="23" y="10"/>
                  </a:cubicBezTo>
                  <a:cubicBezTo>
                    <a:pt x="23" y="10"/>
                    <a:pt x="23" y="10"/>
                    <a:pt x="23" y="10"/>
                  </a:cubicBezTo>
                  <a:cubicBezTo>
                    <a:pt x="23" y="10"/>
                    <a:pt x="23" y="10"/>
                    <a:pt x="23" y="10"/>
                  </a:cubicBezTo>
                  <a:close/>
                  <a:moveTo>
                    <a:pt x="22" y="8"/>
                  </a:moveTo>
                  <a:cubicBezTo>
                    <a:pt x="22" y="9"/>
                    <a:pt x="22" y="9"/>
                    <a:pt x="22" y="9"/>
                  </a:cubicBezTo>
                  <a:cubicBezTo>
                    <a:pt x="22" y="9"/>
                    <a:pt x="22" y="9"/>
                    <a:pt x="22" y="9"/>
                  </a:cubicBezTo>
                  <a:cubicBezTo>
                    <a:pt x="22" y="9"/>
                    <a:pt x="22" y="9"/>
                    <a:pt x="22" y="9"/>
                  </a:cubicBezTo>
                  <a:lnTo>
                    <a:pt x="22" y="8"/>
                  </a:lnTo>
                  <a:close/>
                  <a:moveTo>
                    <a:pt x="21" y="7"/>
                  </a:moveTo>
                  <a:cubicBezTo>
                    <a:pt x="21" y="7"/>
                    <a:pt x="22" y="7"/>
                    <a:pt x="22" y="7"/>
                  </a:cubicBezTo>
                  <a:cubicBezTo>
                    <a:pt x="22" y="8"/>
                    <a:pt x="21" y="8"/>
                    <a:pt x="21" y="8"/>
                  </a:cubicBezTo>
                  <a:cubicBezTo>
                    <a:pt x="21" y="8"/>
                    <a:pt x="21" y="8"/>
                    <a:pt x="21" y="7"/>
                  </a:cubicBezTo>
                  <a:cubicBezTo>
                    <a:pt x="21" y="7"/>
                    <a:pt x="21" y="7"/>
                    <a:pt x="21" y="7"/>
                  </a:cubicBezTo>
                  <a:close/>
                  <a:moveTo>
                    <a:pt x="21" y="9"/>
                  </a:moveTo>
                  <a:cubicBezTo>
                    <a:pt x="21" y="9"/>
                    <a:pt x="22" y="9"/>
                    <a:pt x="22" y="9"/>
                  </a:cubicBezTo>
                  <a:cubicBezTo>
                    <a:pt x="22" y="9"/>
                    <a:pt x="21" y="9"/>
                    <a:pt x="21" y="9"/>
                  </a:cubicBezTo>
                  <a:cubicBezTo>
                    <a:pt x="21" y="9"/>
                    <a:pt x="21" y="9"/>
                    <a:pt x="21" y="9"/>
                  </a:cubicBezTo>
                  <a:cubicBezTo>
                    <a:pt x="21" y="9"/>
                    <a:pt x="21" y="9"/>
                    <a:pt x="21" y="9"/>
                  </a:cubicBezTo>
                  <a:close/>
                  <a:moveTo>
                    <a:pt x="20" y="5"/>
                  </a:moveTo>
                  <a:cubicBezTo>
                    <a:pt x="21" y="5"/>
                    <a:pt x="21" y="5"/>
                    <a:pt x="21" y="5"/>
                  </a:cubicBezTo>
                  <a:cubicBezTo>
                    <a:pt x="20" y="5"/>
                    <a:pt x="20" y="5"/>
                    <a:pt x="20" y="5"/>
                  </a:cubicBezTo>
                  <a:cubicBezTo>
                    <a:pt x="20" y="5"/>
                    <a:pt x="20" y="5"/>
                    <a:pt x="20" y="5"/>
                  </a:cubicBezTo>
                  <a:close/>
                  <a:moveTo>
                    <a:pt x="20" y="9"/>
                  </a:moveTo>
                  <a:cubicBezTo>
                    <a:pt x="20" y="9"/>
                    <a:pt x="19" y="9"/>
                    <a:pt x="19" y="9"/>
                  </a:cubicBezTo>
                  <a:cubicBezTo>
                    <a:pt x="19" y="9"/>
                    <a:pt x="20" y="9"/>
                    <a:pt x="20" y="9"/>
                  </a:cubicBezTo>
                  <a:cubicBezTo>
                    <a:pt x="20" y="9"/>
                    <a:pt x="20" y="9"/>
                    <a:pt x="20" y="9"/>
                  </a:cubicBezTo>
                  <a:cubicBezTo>
                    <a:pt x="20" y="9"/>
                    <a:pt x="20" y="9"/>
                    <a:pt x="20" y="9"/>
                  </a:cubicBezTo>
                  <a:close/>
                  <a:moveTo>
                    <a:pt x="20" y="5"/>
                  </a:moveTo>
                  <a:cubicBezTo>
                    <a:pt x="20" y="5"/>
                    <a:pt x="20" y="5"/>
                    <a:pt x="20" y="5"/>
                  </a:cubicBezTo>
                  <a:cubicBezTo>
                    <a:pt x="20" y="5"/>
                    <a:pt x="20" y="5"/>
                    <a:pt x="20" y="5"/>
                  </a:cubicBezTo>
                  <a:cubicBezTo>
                    <a:pt x="20" y="5"/>
                    <a:pt x="20" y="5"/>
                    <a:pt x="20" y="5"/>
                  </a:cubicBezTo>
                  <a:close/>
                  <a:moveTo>
                    <a:pt x="20" y="5"/>
                  </a:moveTo>
                  <a:cubicBezTo>
                    <a:pt x="20" y="5"/>
                    <a:pt x="20" y="5"/>
                    <a:pt x="20" y="5"/>
                  </a:cubicBezTo>
                  <a:cubicBezTo>
                    <a:pt x="20" y="6"/>
                    <a:pt x="20" y="6"/>
                    <a:pt x="20" y="6"/>
                  </a:cubicBezTo>
                  <a:cubicBezTo>
                    <a:pt x="20" y="6"/>
                    <a:pt x="20" y="6"/>
                    <a:pt x="20" y="6"/>
                  </a:cubicBezTo>
                  <a:lnTo>
                    <a:pt x="20" y="5"/>
                  </a:lnTo>
                  <a:close/>
                  <a:moveTo>
                    <a:pt x="19" y="5"/>
                  </a:moveTo>
                  <a:cubicBezTo>
                    <a:pt x="19" y="5"/>
                    <a:pt x="19" y="5"/>
                    <a:pt x="19" y="5"/>
                  </a:cubicBezTo>
                  <a:cubicBezTo>
                    <a:pt x="19" y="5"/>
                    <a:pt x="19" y="5"/>
                    <a:pt x="19" y="5"/>
                  </a:cubicBezTo>
                  <a:cubicBezTo>
                    <a:pt x="19" y="5"/>
                    <a:pt x="19" y="5"/>
                    <a:pt x="19" y="5"/>
                  </a:cubicBezTo>
                  <a:close/>
                  <a:moveTo>
                    <a:pt x="19" y="3"/>
                  </a:moveTo>
                  <a:cubicBezTo>
                    <a:pt x="19" y="4"/>
                    <a:pt x="19" y="4"/>
                    <a:pt x="19" y="4"/>
                  </a:cubicBezTo>
                  <a:cubicBezTo>
                    <a:pt x="19" y="4"/>
                    <a:pt x="19" y="4"/>
                    <a:pt x="19" y="4"/>
                  </a:cubicBezTo>
                  <a:cubicBezTo>
                    <a:pt x="19" y="4"/>
                    <a:pt x="19" y="4"/>
                    <a:pt x="19" y="4"/>
                  </a:cubicBezTo>
                  <a:lnTo>
                    <a:pt x="19" y="3"/>
                  </a:lnTo>
                  <a:close/>
                  <a:moveTo>
                    <a:pt x="19" y="6"/>
                  </a:moveTo>
                  <a:cubicBezTo>
                    <a:pt x="20" y="6"/>
                    <a:pt x="20" y="7"/>
                    <a:pt x="20" y="7"/>
                  </a:cubicBezTo>
                  <a:cubicBezTo>
                    <a:pt x="20" y="7"/>
                    <a:pt x="20" y="8"/>
                    <a:pt x="19" y="8"/>
                  </a:cubicBezTo>
                  <a:cubicBezTo>
                    <a:pt x="19" y="8"/>
                    <a:pt x="19" y="7"/>
                    <a:pt x="19" y="7"/>
                  </a:cubicBezTo>
                  <a:cubicBezTo>
                    <a:pt x="19" y="7"/>
                    <a:pt x="19" y="6"/>
                    <a:pt x="19" y="6"/>
                  </a:cubicBezTo>
                  <a:close/>
                  <a:moveTo>
                    <a:pt x="19" y="10"/>
                  </a:moveTo>
                  <a:cubicBezTo>
                    <a:pt x="19" y="11"/>
                    <a:pt x="19" y="11"/>
                    <a:pt x="18" y="11"/>
                  </a:cubicBezTo>
                  <a:cubicBezTo>
                    <a:pt x="18" y="11"/>
                    <a:pt x="18" y="11"/>
                    <a:pt x="18" y="10"/>
                  </a:cubicBezTo>
                  <a:cubicBezTo>
                    <a:pt x="18" y="9"/>
                    <a:pt x="18" y="9"/>
                    <a:pt x="18" y="9"/>
                  </a:cubicBezTo>
                  <a:cubicBezTo>
                    <a:pt x="19" y="9"/>
                    <a:pt x="19" y="9"/>
                    <a:pt x="19" y="10"/>
                  </a:cubicBezTo>
                  <a:close/>
                  <a:moveTo>
                    <a:pt x="18" y="9"/>
                  </a:moveTo>
                  <a:cubicBezTo>
                    <a:pt x="18" y="9"/>
                    <a:pt x="18" y="9"/>
                    <a:pt x="18" y="9"/>
                  </a:cubicBezTo>
                  <a:cubicBezTo>
                    <a:pt x="18" y="9"/>
                    <a:pt x="18" y="9"/>
                    <a:pt x="18" y="9"/>
                  </a:cubicBezTo>
                  <a:cubicBezTo>
                    <a:pt x="18" y="9"/>
                    <a:pt x="18" y="9"/>
                    <a:pt x="18" y="9"/>
                  </a:cubicBezTo>
                  <a:close/>
                  <a:moveTo>
                    <a:pt x="18" y="2"/>
                  </a:moveTo>
                  <a:cubicBezTo>
                    <a:pt x="18" y="3"/>
                    <a:pt x="18" y="3"/>
                    <a:pt x="18" y="3"/>
                  </a:cubicBezTo>
                  <a:cubicBezTo>
                    <a:pt x="18" y="3"/>
                    <a:pt x="18" y="3"/>
                    <a:pt x="18" y="3"/>
                  </a:cubicBezTo>
                  <a:cubicBezTo>
                    <a:pt x="18" y="3"/>
                    <a:pt x="18" y="3"/>
                    <a:pt x="18" y="3"/>
                  </a:cubicBezTo>
                  <a:lnTo>
                    <a:pt x="18" y="2"/>
                  </a:lnTo>
                  <a:close/>
                  <a:moveTo>
                    <a:pt x="18" y="3"/>
                  </a:moveTo>
                  <a:cubicBezTo>
                    <a:pt x="18" y="4"/>
                    <a:pt x="18" y="4"/>
                    <a:pt x="18" y="4"/>
                  </a:cubicBezTo>
                  <a:cubicBezTo>
                    <a:pt x="18" y="4"/>
                    <a:pt x="18" y="4"/>
                    <a:pt x="18" y="4"/>
                  </a:cubicBezTo>
                  <a:cubicBezTo>
                    <a:pt x="18" y="4"/>
                    <a:pt x="18" y="4"/>
                    <a:pt x="18" y="4"/>
                  </a:cubicBezTo>
                  <a:lnTo>
                    <a:pt x="18" y="3"/>
                  </a:lnTo>
                  <a:close/>
                  <a:moveTo>
                    <a:pt x="18" y="5"/>
                  </a:moveTo>
                  <a:cubicBezTo>
                    <a:pt x="18" y="5"/>
                    <a:pt x="18" y="5"/>
                    <a:pt x="18" y="5"/>
                  </a:cubicBezTo>
                  <a:cubicBezTo>
                    <a:pt x="18" y="5"/>
                    <a:pt x="18" y="5"/>
                    <a:pt x="18" y="5"/>
                  </a:cubicBezTo>
                  <a:cubicBezTo>
                    <a:pt x="18" y="5"/>
                    <a:pt x="18" y="5"/>
                    <a:pt x="18" y="5"/>
                  </a:cubicBezTo>
                  <a:cubicBezTo>
                    <a:pt x="18" y="5"/>
                    <a:pt x="18" y="5"/>
                    <a:pt x="18" y="5"/>
                  </a:cubicBezTo>
                  <a:close/>
                  <a:moveTo>
                    <a:pt x="18" y="6"/>
                  </a:moveTo>
                  <a:cubicBezTo>
                    <a:pt x="18" y="6"/>
                    <a:pt x="18" y="6"/>
                    <a:pt x="18" y="7"/>
                  </a:cubicBezTo>
                  <a:cubicBezTo>
                    <a:pt x="18" y="7"/>
                    <a:pt x="18" y="7"/>
                    <a:pt x="18" y="7"/>
                  </a:cubicBezTo>
                  <a:cubicBezTo>
                    <a:pt x="18" y="7"/>
                    <a:pt x="17" y="7"/>
                    <a:pt x="17" y="7"/>
                  </a:cubicBezTo>
                  <a:cubicBezTo>
                    <a:pt x="17" y="6"/>
                    <a:pt x="18" y="6"/>
                    <a:pt x="18" y="6"/>
                  </a:cubicBezTo>
                  <a:close/>
                  <a:moveTo>
                    <a:pt x="18" y="8"/>
                  </a:moveTo>
                  <a:cubicBezTo>
                    <a:pt x="18" y="8"/>
                    <a:pt x="18" y="8"/>
                    <a:pt x="18" y="8"/>
                  </a:cubicBezTo>
                  <a:cubicBezTo>
                    <a:pt x="18" y="8"/>
                    <a:pt x="18" y="8"/>
                    <a:pt x="18" y="8"/>
                  </a:cubicBezTo>
                  <a:cubicBezTo>
                    <a:pt x="17" y="8"/>
                    <a:pt x="17" y="8"/>
                    <a:pt x="17" y="8"/>
                  </a:cubicBezTo>
                  <a:lnTo>
                    <a:pt x="18" y="8"/>
                  </a:lnTo>
                  <a:close/>
                  <a:moveTo>
                    <a:pt x="17" y="9"/>
                  </a:moveTo>
                  <a:cubicBezTo>
                    <a:pt x="17" y="9"/>
                    <a:pt x="17" y="9"/>
                    <a:pt x="17" y="9"/>
                  </a:cubicBezTo>
                  <a:cubicBezTo>
                    <a:pt x="17" y="9"/>
                    <a:pt x="17" y="9"/>
                    <a:pt x="17" y="9"/>
                  </a:cubicBezTo>
                  <a:cubicBezTo>
                    <a:pt x="17" y="9"/>
                    <a:pt x="17" y="9"/>
                    <a:pt x="17" y="9"/>
                  </a:cubicBezTo>
                  <a:cubicBezTo>
                    <a:pt x="17" y="9"/>
                    <a:pt x="17" y="9"/>
                    <a:pt x="17" y="9"/>
                  </a:cubicBezTo>
                  <a:close/>
                  <a:moveTo>
                    <a:pt x="17" y="4"/>
                  </a:moveTo>
                  <a:cubicBezTo>
                    <a:pt x="17" y="4"/>
                    <a:pt x="17" y="4"/>
                    <a:pt x="17" y="4"/>
                  </a:cubicBezTo>
                  <a:cubicBezTo>
                    <a:pt x="17" y="4"/>
                    <a:pt x="17" y="4"/>
                    <a:pt x="17" y="4"/>
                  </a:cubicBezTo>
                  <a:cubicBezTo>
                    <a:pt x="17" y="4"/>
                    <a:pt x="17" y="4"/>
                    <a:pt x="17" y="4"/>
                  </a:cubicBezTo>
                  <a:close/>
                  <a:moveTo>
                    <a:pt x="17" y="4"/>
                  </a:moveTo>
                  <a:cubicBezTo>
                    <a:pt x="17" y="4"/>
                    <a:pt x="16" y="5"/>
                    <a:pt x="16" y="5"/>
                  </a:cubicBezTo>
                  <a:cubicBezTo>
                    <a:pt x="16" y="5"/>
                    <a:pt x="16" y="4"/>
                    <a:pt x="16" y="4"/>
                  </a:cubicBezTo>
                  <a:cubicBezTo>
                    <a:pt x="16" y="4"/>
                    <a:pt x="16" y="4"/>
                    <a:pt x="16" y="4"/>
                  </a:cubicBezTo>
                  <a:cubicBezTo>
                    <a:pt x="16" y="4"/>
                    <a:pt x="17" y="4"/>
                    <a:pt x="17" y="4"/>
                  </a:cubicBezTo>
                  <a:close/>
                  <a:moveTo>
                    <a:pt x="15" y="1"/>
                  </a:moveTo>
                  <a:cubicBezTo>
                    <a:pt x="15" y="1"/>
                    <a:pt x="15" y="2"/>
                    <a:pt x="15" y="2"/>
                  </a:cubicBezTo>
                  <a:cubicBezTo>
                    <a:pt x="15" y="2"/>
                    <a:pt x="15" y="2"/>
                    <a:pt x="15" y="2"/>
                  </a:cubicBezTo>
                  <a:cubicBezTo>
                    <a:pt x="15" y="2"/>
                    <a:pt x="15" y="2"/>
                    <a:pt x="15" y="2"/>
                  </a:cubicBezTo>
                  <a:cubicBezTo>
                    <a:pt x="15" y="2"/>
                    <a:pt x="15" y="1"/>
                    <a:pt x="15" y="1"/>
                  </a:cubicBezTo>
                  <a:close/>
                  <a:moveTo>
                    <a:pt x="15" y="2"/>
                  </a:moveTo>
                  <a:cubicBezTo>
                    <a:pt x="16" y="2"/>
                    <a:pt x="16" y="2"/>
                    <a:pt x="16" y="3"/>
                  </a:cubicBezTo>
                  <a:cubicBezTo>
                    <a:pt x="16" y="3"/>
                    <a:pt x="16" y="4"/>
                    <a:pt x="15" y="4"/>
                  </a:cubicBezTo>
                  <a:cubicBezTo>
                    <a:pt x="15" y="4"/>
                    <a:pt x="15" y="3"/>
                    <a:pt x="15" y="3"/>
                  </a:cubicBezTo>
                  <a:cubicBezTo>
                    <a:pt x="15" y="2"/>
                    <a:pt x="15" y="2"/>
                    <a:pt x="15" y="2"/>
                  </a:cubicBezTo>
                  <a:close/>
                  <a:moveTo>
                    <a:pt x="14" y="6"/>
                  </a:moveTo>
                  <a:cubicBezTo>
                    <a:pt x="14" y="6"/>
                    <a:pt x="14" y="6"/>
                    <a:pt x="14" y="6"/>
                  </a:cubicBezTo>
                  <a:cubicBezTo>
                    <a:pt x="14" y="5"/>
                    <a:pt x="14" y="5"/>
                    <a:pt x="15" y="5"/>
                  </a:cubicBezTo>
                  <a:cubicBezTo>
                    <a:pt x="15" y="5"/>
                    <a:pt x="15" y="5"/>
                    <a:pt x="15" y="5"/>
                  </a:cubicBezTo>
                  <a:cubicBezTo>
                    <a:pt x="15" y="5"/>
                    <a:pt x="15" y="5"/>
                    <a:pt x="15" y="5"/>
                  </a:cubicBezTo>
                  <a:cubicBezTo>
                    <a:pt x="15" y="5"/>
                    <a:pt x="15" y="5"/>
                    <a:pt x="15" y="5"/>
                  </a:cubicBezTo>
                  <a:cubicBezTo>
                    <a:pt x="15" y="5"/>
                    <a:pt x="15" y="5"/>
                    <a:pt x="15" y="6"/>
                  </a:cubicBezTo>
                  <a:cubicBezTo>
                    <a:pt x="15" y="6"/>
                    <a:pt x="15" y="6"/>
                    <a:pt x="15" y="6"/>
                  </a:cubicBezTo>
                  <a:cubicBezTo>
                    <a:pt x="15" y="6"/>
                    <a:pt x="15" y="6"/>
                    <a:pt x="15" y="6"/>
                  </a:cubicBezTo>
                  <a:cubicBezTo>
                    <a:pt x="14" y="6"/>
                    <a:pt x="14" y="6"/>
                    <a:pt x="14" y="6"/>
                  </a:cubicBezTo>
                  <a:cubicBezTo>
                    <a:pt x="14" y="6"/>
                    <a:pt x="14" y="6"/>
                    <a:pt x="14" y="6"/>
                  </a:cubicBezTo>
                  <a:cubicBezTo>
                    <a:pt x="14" y="7"/>
                    <a:pt x="14" y="7"/>
                    <a:pt x="14" y="6"/>
                  </a:cubicBezTo>
                  <a:cubicBezTo>
                    <a:pt x="14" y="6"/>
                    <a:pt x="14" y="6"/>
                    <a:pt x="14" y="6"/>
                  </a:cubicBezTo>
                  <a:cubicBezTo>
                    <a:pt x="14" y="6"/>
                    <a:pt x="14" y="6"/>
                    <a:pt x="14" y="6"/>
                  </a:cubicBezTo>
                  <a:close/>
                  <a:moveTo>
                    <a:pt x="14" y="6"/>
                  </a:moveTo>
                  <a:cubicBezTo>
                    <a:pt x="14" y="6"/>
                    <a:pt x="14" y="6"/>
                    <a:pt x="13" y="6"/>
                  </a:cubicBezTo>
                  <a:cubicBezTo>
                    <a:pt x="13" y="6"/>
                    <a:pt x="13" y="6"/>
                    <a:pt x="13" y="6"/>
                  </a:cubicBezTo>
                  <a:cubicBezTo>
                    <a:pt x="13" y="5"/>
                    <a:pt x="13" y="5"/>
                    <a:pt x="13" y="5"/>
                  </a:cubicBezTo>
                  <a:cubicBezTo>
                    <a:pt x="14" y="5"/>
                    <a:pt x="14" y="5"/>
                    <a:pt x="14" y="6"/>
                  </a:cubicBezTo>
                  <a:close/>
                  <a:moveTo>
                    <a:pt x="13" y="1"/>
                  </a:moveTo>
                  <a:cubicBezTo>
                    <a:pt x="13" y="1"/>
                    <a:pt x="13" y="1"/>
                    <a:pt x="13" y="1"/>
                  </a:cubicBezTo>
                  <a:cubicBezTo>
                    <a:pt x="13" y="2"/>
                    <a:pt x="13" y="2"/>
                    <a:pt x="13" y="2"/>
                  </a:cubicBezTo>
                  <a:cubicBezTo>
                    <a:pt x="13" y="2"/>
                    <a:pt x="13" y="2"/>
                    <a:pt x="13" y="1"/>
                  </a:cubicBezTo>
                  <a:cubicBezTo>
                    <a:pt x="13" y="1"/>
                    <a:pt x="13" y="1"/>
                    <a:pt x="13" y="1"/>
                  </a:cubicBezTo>
                  <a:close/>
                  <a:moveTo>
                    <a:pt x="13" y="3"/>
                  </a:moveTo>
                  <a:cubicBezTo>
                    <a:pt x="13" y="3"/>
                    <a:pt x="13" y="3"/>
                    <a:pt x="13" y="3"/>
                  </a:cubicBezTo>
                  <a:cubicBezTo>
                    <a:pt x="13" y="3"/>
                    <a:pt x="13" y="3"/>
                    <a:pt x="13" y="3"/>
                  </a:cubicBezTo>
                  <a:cubicBezTo>
                    <a:pt x="13" y="3"/>
                    <a:pt x="13" y="3"/>
                    <a:pt x="13" y="3"/>
                  </a:cubicBezTo>
                  <a:close/>
                  <a:moveTo>
                    <a:pt x="12" y="4"/>
                  </a:moveTo>
                  <a:cubicBezTo>
                    <a:pt x="13" y="4"/>
                    <a:pt x="13" y="4"/>
                    <a:pt x="13" y="4"/>
                  </a:cubicBezTo>
                  <a:cubicBezTo>
                    <a:pt x="13" y="5"/>
                    <a:pt x="13" y="5"/>
                    <a:pt x="12" y="5"/>
                  </a:cubicBezTo>
                  <a:cubicBezTo>
                    <a:pt x="12" y="5"/>
                    <a:pt x="12" y="5"/>
                    <a:pt x="12" y="4"/>
                  </a:cubicBezTo>
                  <a:cubicBezTo>
                    <a:pt x="12" y="4"/>
                    <a:pt x="12" y="4"/>
                    <a:pt x="12" y="4"/>
                  </a:cubicBezTo>
                  <a:close/>
                  <a:moveTo>
                    <a:pt x="11" y="1"/>
                  </a:moveTo>
                  <a:cubicBezTo>
                    <a:pt x="12" y="1"/>
                    <a:pt x="12" y="2"/>
                    <a:pt x="12" y="2"/>
                  </a:cubicBezTo>
                  <a:cubicBezTo>
                    <a:pt x="12" y="2"/>
                    <a:pt x="12" y="2"/>
                    <a:pt x="11" y="2"/>
                  </a:cubicBezTo>
                  <a:cubicBezTo>
                    <a:pt x="11" y="2"/>
                    <a:pt x="11" y="2"/>
                    <a:pt x="11" y="2"/>
                  </a:cubicBezTo>
                  <a:cubicBezTo>
                    <a:pt x="11" y="2"/>
                    <a:pt x="11" y="1"/>
                    <a:pt x="11" y="1"/>
                  </a:cubicBezTo>
                  <a:close/>
                  <a:moveTo>
                    <a:pt x="11" y="6"/>
                  </a:moveTo>
                  <a:cubicBezTo>
                    <a:pt x="11" y="6"/>
                    <a:pt x="11" y="6"/>
                    <a:pt x="10" y="6"/>
                  </a:cubicBezTo>
                  <a:cubicBezTo>
                    <a:pt x="10" y="6"/>
                    <a:pt x="10" y="6"/>
                    <a:pt x="10" y="6"/>
                  </a:cubicBezTo>
                  <a:cubicBezTo>
                    <a:pt x="10" y="5"/>
                    <a:pt x="10" y="5"/>
                    <a:pt x="10" y="5"/>
                  </a:cubicBezTo>
                  <a:cubicBezTo>
                    <a:pt x="11" y="5"/>
                    <a:pt x="11" y="5"/>
                    <a:pt x="11" y="6"/>
                  </a:cubicBezTo>
                  <a:close/>
                  <a:moveTo>
                    <a:pt x="10" y="4"/>
                  </a:moveTo>
                  <a:cubicBezTo>
                    <a:pt x="10" y="3"/>
                    <a:pt x="10" y="3"/>
                    <a:pt x="10" y="3"/>
                  </a:cubicBezTo>
                  <a:cubicBezTo>
                    <a:pt x="10" y="3"/>
                    <a:pt x="10" y="3"/>
                    <a:pt x="10" y="3"/>
                  </a:cubicBezTo>
                  <a:cubicBezTo>
                    <a:pt x="10" y="3"/>
                    <a:pt x="10" y="3"/>
                    <a:pt x="10" y="3"/>
                  </a:cubicBezTo>
                  <a:lnTo>
                    <a:pt x="10" y="4"/>
                  </a:lnTo>
                  <a:close/>
                  <a:moveTo>
                    <a:pt x="9" y="1"/>
                  </a:moveTo>
                  <a:cubicBezTo>
                    <a:pt x="10" y="1"/>
                    <a:pt x="10" y="1"/>
                    <a:pt x="10" y="2"/>
                  </a:cubicBezTo>
                  <a:cubicBezTo>
                    <a:pt x="10" y="2"/>
                    <a:pt x="10" y="3"/>
                    <a:pt x="9" y="3"/>
                  </a:cubicBezTo>
                  <a:cubicBezTo>
                    <a:pt x="9" y="3"/>
                    <a:pt x="8" y="2"/>
                    <a:pt x="8" y="2"/>
                  </a:cubicBezTo>
                  <a:cubicBezTo>
                    <a:pt x="8" y="1"/>
                    <a:pt x="9" y="1"/>
                    <a:pt x="9" y="1"/>
                  </a:cubicBezTo>
                  <a:close/>
                  <a:moveTo>
                    <a:pt x="9" y="3"/>
                  </a:moveTo>
                  <a:cubicBezTo>
                    <a:pt x="9" y="4"/>
                    <a:pt x="9" y="4"/>
                    <a:pt x="9" y="4"/>
                  </a:cubicBezTo>
                  <a:cubicBezTo>
                    <a:pt x="9" y="3"/>
                    <a:pt x="9" y="3"/>
                    <a:pt x="9" y="3"/>
                  </a:cubicBezTo>
                  <a:cubicBezTo>
                    <a:pt x="9" y="3"/>
                    <a:pt x="9" y="3"/>
                    <a:pt x="9" y="3"/>
                  </a:cubicBezTo>
                  <a:close/>
                  <a:moveTo>
                    <a:pt x="8" y="2"/>
                  </a:moveTo>
                  <a:cubicBezTo>
                    <a:pt x="9" y="3"/>
                    <a:pt x="9" y="3"/>
                    <a:pt x="9" y="3"/>
                  </a:cubicBezTo>
                  <a:cubicBezTo>
                    <a:pt x="8" y="3"/>
                    <a:pt x="8" y="3"/>
                    <a:pt x="8" y="3"/>
                  </a:cubicBezTo>
                  <a:cubicBezTo>
                    <a:pt x="8" y="3"/>
                    <a:pt x="8" y="3"/>
                    <a:pt x="8" y="3"/>
                  </a:cubicBezTo>
                  <a:lnTo>
                    <a:pt x="8" y="2"/>
                  </a:lnTo>
                  <a:close/>
                  <a:moveTo>
                    <a:pt x="9" y="4"/>
                  </a:moveTo>
                  <a:cubicBezTo>
                    <a:pt x="9" y="4"/>
                    <a:pt x="9" y="4"/>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4"/>
                    <a:pt x="8" y="4"/>
                    <a:pt x="9" y="4"/>
                  </a:cubicBezTo>
                  <a:close/>
                  <a:moveTo>
                    <a:pt x="9" y="6"/>
                  </a:moveTo>
                  <a:cubicBezTo>
                    <a:pt x="9" y="6"/>
                    <a:pt x="9" y="6"/>
                    <a:pt x="9" y="6"/>
                  </a:cubicBezTo>
                  <a:cubicBezTo>
                    <a:pt x="8" y="6"/>
                    <a:pt x="8" y="6"/>
                    <a:pt x="8" y="6"/>
                  </a:cubicBezTo>
                  <a:cubicBezTo>
                    <a:pt x="8" y="6"/>
                    <a:pt x="8" y="6"/>
                    <a:pt x="9" y="6"/>
                  </a:cubicBezTo>
                  <a:cubicBezTo>
                    <a:pt x="9" y="6"/>
                    <a:pt x="9" y="6"/>
                    <a:pt x="9" y="6"/>
                  </a:cubicBezTo>
                  <a:close/>
                  <a:moveTo>
                    <a:pt x="8" y="2"/>
                  </a:moveTo>
                  <a:cubicBezTo>
                    <a:pt x="8" y="3"/>
                    <a:pt x="8" y="3"/>
                    <a:pt x="8" y="3"/>
                  </a:cubicBezTo>
                  <a:cubicBezTo>
                    <a:pt x="8" y="3"/>
                    <a:pt x="8" y="3"/>
                    <a:pt x="8" y="3"/>
                  </a:cubicBezTo>
                  <a:cubicBezTo>
                    <a:pt x="7" y="3"/>
                    <a:pt x="7" y="3"/>
                    <a:pt x="7" y="3"/>
                  </a:cubicBezTo>
                  <a:lnTo>
                    <a:pt x="8" y="2"/>
                  </a:lnTo>
                  <a:close/>
                  <a:moveTo>
                    <a:pt x="7" y="3"/>
                  </a:moveTo>
                  <a:cubicBezTo>
                    <a:pt x="8" y="3"/>
                    <a:pt x="8" y="4"/>
                    <a:pt x="8" y="4"/>
                  </a:cubicBezTo>
                  <a:cubicBezTo>
                    <a:pt x="8" y="4"/>
                    <a:pt x="8" y="5"/>
                    <a:pt x="7" y="5"/>
                  </a:cubicBezTo>
                  <a:cubicBezTo>
                    <a:pt x="7" y="5"/>
                    <a:pt x="7" y="4"/>
                    <a:pt x="7" y="4"/>
                  </a:cubicBezTo>
                  <a:cubicBezTo>
                    <a:pt x="7" y="4"/>
                    <a:pt x="7" y="3"/>
                    <a:pt x="7" y="3"/>
                  </a:cubicBezTo>
                  <a:close/>
                  <a:moveTo>
                    <a:pt x="7" y="6"/>
                  </a:moveTo>
                  <a:cubicBezTo>
                    <a:pt x="7" y="5"/>
                    <a:pt x="7" y="5"/>
                    <a:pt x="7" y="5"/>
                  </a:cubicBezTo>
                  <a:cubicBezTo>
                    <a:pt x="7" y="5"/>
                    <a:pt x="8" y="5"/>
                    <a:pt x="8" y="6"/>
                  </a:cubicBezTo>
                  <a:cubicBezTo>
                    <a:pt x="8" y="6"/>
                    <a:pt x="7" y="6"/>
                    <a:pt x="7" y="6"/>
                  </a:cubicBezTo>
                  <a:cubicBezTo>
                    <a:pt x="7" y="6"/>
                    <a:pt x="7" y="6"/>
                    <a:pt x="7" y="6"/>
                  </a:cubicBezTo>
                  <a:close/>
                  <a:moveTo>
                    <a:pt x="7" y="6"/>
                  </a:moveTo>
                  <a:cubicBezTo>
                    <a:pt x="7" y="6"/>
                    <a:pt x="7" y="6"/>
                    <a:pt x="7" y="6"/>
                  </a:cubicBezTo>
                  <a:cubicBezTo>
                    <a:pt x="7" y="6"/>
                    <a:pt x="7" y="6"/>
                    <a:pt x="7" y="6"/>
                  </a:cubicBezTo>
                  <a:cubicBezTo>
                    <a:pt x="7" y="6"/>
                    <a:pt x="7" y="6"/>
                    <a:pt x="7" y="6"/>
                  </a:cubicBezTo>
                  <a:close/>
                  <a:moveTo>
                    <a:pt x="7" y="7"/>
                  </a:moveTo>
                  <a:cubicBezTo>
                    <a:pt x="7" y="7"/>
                    <a:pt x="8" y="7"/>
                    <a:pt x="8" y="7"/>
                  </a:cubicBezTo>
                  <a:cubicBezTo>
                    <a:pt x="8" y="7"/>
                    <a:pt x="8"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8"/>
                    <a:pt x="9" y="8"/>
                    <a:pt x="9" y="8"/>
                  </a:cubicBezTo>
                  <a:cubicBezTo>
                    <a:pt x="8" y="8"/>
                    <a:pt x="8" y="8"/>
                    <a:pt x="8" y="7"/>
                  </a:cubicBezTo>
                  <a:cubicBezTo>
                    <a:pt x="8" y="8"/>
                    <a:pt x="7" y="8"/>
                    <a:pt x="7" y="8"/>
                  </a:cubicBezTo>
                  <a:cubicBezTo>
                    <a:pt x="7" y="8"/>
                    <a:pt x="6" y="8"/>
                    <a:pt x="6" y="7"/>
                  </a:cubicBezTo>
                  <a:cubicBezTo>
                    <a:pt x="6" y="7"/>
                    <a:pt x="7" y="7"/>
                    <a:pt x="7" y="7"/>
                  </a:cubicBezTo>
                  <a:close/>
                  <a:moveTo>
                    <a:pt x="6" y="5"/>
                  </a:moveTo>
                  <a:cubicBezTo>
                    <a:pt x="7" y="5"/>
                    <a:pt x="7" y="5"/>
                    <a:pt x="7" y="5"/>
                  </a:cubicBezTo>
                  <a:cubicBezTo>
                    <a:pt x="6" y="5"/>
                    <a:pt x="6" y="5"/>
                    <a:pt x="6" y="5"/>
                  </a:cubicBezTo>
                  <a:cubicBezTo>
                    <a:pt x="6" y="5"/>
                    <a:pt x="6" y="5"/>
                    <a:pt x="6" y="5"/>
                  </a:cubicBezTo>
                  <a:close/>
                  <a:moveTo>
                    <a:pt x="6" y="2"/>
                  </a:moveTo>
                  <a:cubicBezTo>
                    <a:pt x="6" y="2"/>
                    <a:pt x="6" y="3"/>
                    <a:pt x="6" y="3"/>
                  </a:cubicBezTo>
                  <a:cubicBezTo>
                    <a:pt x="6" y="3"/>
                    <a:pt x="6" y="4"/>
                    <a:pt x="6" y="4"/>
                  </a:cubicBezTo>
                  <a:cubicBezTo>
                    <a:pt x="5" y="4"/>
                    <a:pt x="5" y="3"/>
                    <a:pt x="5" y="3"/>
                  </a:cubicBezTo>
                  <a:cubicBezTo>
                    <a:pt x="5" y="3"/>
                    <a:pt x="5" y="2"/>
                    <a:pt x="6" y="2"/>
                  </a:cubicBezTo>
                  <a:close/>
                  <a:moveTo>
                    <a:pt x="5" y="5"/>
                  </a:moveTo>
                  <a:cubicBezTo>
                    <a:pt x="5" y="5"/>
                    <a:pt x="5" y="5"/>
                    <a:pt x="5" y="5"/>
                  </a:cubicBezTo>
                  <a:cubicBezTo>
                    <a:pt x="5" y="5"/>
                    <a:pt x="5" y="5"/>
                    <a:pt x="5" y="5"/>
                  </a:cubicBezTo>
                  <a:cubicBezTo>
                    <a:pt x="5" y="5"/>
                    <a:pt x="5" y="5"/>
                    <a:pt x="5" y="5"/>
                  </a:cubicBezTo>
                  <a:close/>
                  <a:moveTo>
                    <a:pt x="5" y="5"/>
                  </a:moveTo>
                  <a:cubicBezTo>
                    <a:pt x="5" y="5"/>
                    <a:pt x="6" y="5"/>
                    <a:pt x="6" y="6"/>
                  </a:cubicBezTo>
                  <a:cubicBezTo>
                    <a:pt x="6" y="6"/>
                    <a:pt x="5" y="6"/>
                    <a:pt x="5" y="6"/>
                  </a:cubicBezTo>
                  <a:cubicBezTo>
                    <a:pt x="5" y="6"/>
                    <a:pt x="5" y="6"/>
                    <a:pt x="5" y="6"/>
                  </a:cubicBezTo>
                  <a:cubicBezTo>
                    <a:pt x="5" y="5"/>
                    <a:pt x="5" y="5"/>
                    <a:pt x="5" y="5"/>
                  </a:cubicBezTo>
                  <a:close/>
                  <a:moveTo>
                    <a:pt x="5" y="6"/>
                  </a:moveTo>
                  <a:cubicBezTo>
                    <a:pt x="6" y="6"/>
                    <a:pt x="6" y="6"/>
                    <a:pt x="6" y="6"/>
                  </a:cubicBezTo>
                  <a:cubicBezTo>
                    <a:pt x="6" y="7"/>
                    <a:pt x="6" y="7"/>
                    <a:pt x="5" y="7"/>
                  </a:cubicBezTo>
                  <a:cubicBezTo>
                    <a:pt x="5" y="7"/>
                    <a:pt x="5" y="7"/>
                    <a:pt x="5" y="6"/>
                  </a:cubicBezTo>
                  <a:cubicBezTo>
                    <a:pt x="5" y="6"/>
                    <a:pt x="5" y="6"/>
                    <a:pt x="5" y="6"/>
                  </a:cubicBezTo>
                  <a:close/>
                  <a:moveTo>
                    <a:pt x="5" y="4"/>
                  </a:moveTo>
                  <a:cubicBezTo>
                    <a:pt x="5" y="4"/>
                    <a:pt x="5" y="4"/>
                    <a:pt x="5" y="4"/>
                  </a:cubicBezTo>
                  <a:cubicBezTo>
                    <a:pt x="5" y="5"/>
                    <a:pt x="5" y="5"/>
                    <a:pt x="5" y="5"/>
                  </a:cubicBezTo>
                  <a:cubicBezTo>
                    <a:pt x="5" y="4"/>
                    <a:pt x="5" y="4"/>
                    <a:pt x="5" y="4"/>
                  </a:cubicBezTo>
                  <a:close/>
                  <a:moveTo>
                    <a:pt x="4" y="5"/>
                  </a:moveTo>
                  <a:cubicBezTo>
                    <a:pt x="4" y="5"/>
                    <a:pt x="4" y="5"/>
                    <a:pt x="4" y="5"/>
                  </a:cubicBezTo>
                  <a:cubicBezTo>
                    <a:pt x="4" y="5"/>
                    <a:pt x="4" y="6"/>
                    <a:pt x="4" y="6"/>
                  </a:cubicBezTo>
                  <a:cubicBezTo>
                    <a:pt x="4" y="6"/>
                    <a:pt x="4" y="5"/>
                    <a:pt x="4" y="5"/>
                  </a:cubicBezTo>
                  <a:cubicBezTo>
                    <a:pt x="4" y="5"/>
                    <a:pt x="4" y="5"/>
                    <a:pt x="4" y="5"/>
                  </a:cubicBezTo>
                  <a:close/>
                  <a:moveTo>
                    <a:pt x="4" y="7"/>
                  </a:moveTo>
                  <a:cubicBezTo>
                    <a:pt x="4" y="7"/>
                    <a:pt x="5" y="7"/>
                    <a:pt x="5" y="8"/>
                  </a:cubicBezTo>
                  <a:cubicBezTo>
                    <a:pt x="5" y="8"/>
                    <a:pt x="4" y="8"/>
                    <a:pt x="4" y="8"/>
                  </a:cubicBezTo>
                  <a:cubicBezTo>
                    <a:pt x="5" y="8"/>
                    <a:pt x="5" y="8"/>
                    <a:pt x="5" y="8"/>
                  </a:cubicBezTo>
                  <a:cubicBezTo>
                    <a:pt x="5" y="8"/>
                    <a:pt x="5" y="8"/>
                    <a:pt x="5" y="9"/>
                  </a:cubicBezTo>
                  <a:cubicBezTo>
                    <a:pt x="5" y="9"/>
                    <a:pt x="6" y="8"/>
                    <a:pt x="6" y="8"/>
                  </a:cubicBezTo>
                  <a:cubicBezTo>
                    <a:pt x="6" y="8"/>
                    <a:pt x="6" y="9"/>
                    <a:pt x="6" y="9"/>
                  </a:cubicBezTo>
                  <a:cubicBezTo>
                    <a:pt x="6" y="9"/>
                    <a:pt x="6" y="9"/>
                    <a:pt x="6" y="9"/>
                  </a:cubicBezTo>
                  <a:cubicBezTo>
                    <a:pt x="5" y="9"/>
                    <a:pt x="5" y="9"/>
                    <a:pt x="5" y="9"/>
                  </a:cubicBezTo>
                  <a:cubicBezTo>
                    <a:pt x="5" y="9"/>
                    <a:pt x="5" y="9"/>
                    <a:pt x="5" y="9"/>
                  </a:cubicBezTo>
                  <a:cubicBezTo>
                    <a:pt x="5" y="10"/>
                    <a:pt x="5" y="10"/>
                    <a:pt x="5" y="10"/>
                  </a:cubicBezTo>
                  <a:cubicBezTo>
                    <a:pt x="4" y="10"/>
                    <a:pt x="4" y="10"/>
                    <a:pt x="4" y="9"/>
                  </a:cubicBezTo>
                  <a:cubicBezTo>
                    <a:pt x="4" y="9"/>
                    <a:pt x="4" y="8"/>
                    <a:pt x="4" y="8"/>
                  </a:cubicBezTo>
                  <a:cubicBezTo>
                    <a:pt x="4" y="8"/>
                    <a:pt x="4" y="8"/>
                    <a:pt x="4" y="8"/>
                  </a:cubicBezTo>
                  <a:cubicBezTo>
                    <a:pt x="4" y="8"/>
                    <a:pt x="3" y="8"/>
                    <a:pt x="3" y="8"/>
                  </a:cubicBezTo>
                  <a:cubicBezTo>
                    <a:pt x="3" y="7"/>
                    <a:pt x="4" y="7"/>
                    <a:pt x="4" y="7"/>
                  </a:cubicBezTo>
                  <a:close/>
                  <a:moveTo>
                    <a:pt x="4" y="11"/>
                  </a:moveTo>
                  <a:cubicBezTo>
                    <a:pt x="4" y="11"/>
                    <a:pt x="4" y="11"/>
                    <a:pt x="4" y="11"/>
                  </a:cubicBezTo>
                  <a:cubicBezTo>
                    <a:pt x="4" y="11"/>
                    <a:pt x="4" y="12"/>
                    <a:pt x="4" y="12"/>
                  </a:cubicBezTo>
                  <a:cubicBezTo>
                    <a:pt x="3" y="12"/>
                    <a:pt x="3" y="11"/>
                    <a:pt x="3" y="11"/>
                  </a:cubicBezTo>
                  <a:cubicBezTo>
                    <a:pt x="3" y="11"/>
                    <a:pt x="3" y="11"/>
                    <a:pt x="4" y="11"/>
                  </a:cubicBezTo>
                  <a:close/>
                  <a:moveTo>
                    <a:pt x="4" y="12"/>
                  </a:moveTo>
                  <a:cubicBezTo>
                    <a:pt x="3" y="12"/>
                    <a:pt x="3" y="12"/>
                    <a:pt x="3" y="12"/>
                  </a:cubicBezTo>
                  <a:cubicBezTo>
                    <a:pt x="4" y="12"/>
                    <a:pt x="4" y="12"/>
                    <a:pt x="4" y="12"/>
                  </a:cubicBezTo>
                  <a:cubicBezTo>
                    <a:pt x="4" y="12"/>
                    <a:pt x="4" y="12"/>
                    <a:pt x="4" y="12"/>
                  </a:cubicBezTo>
                  <a:close/>
                  <a:moveTo>
                    <a:pt x="4" y="14"/>
                  </a:moveTo>
                  <a:cubicBezTo>
                    <a:pt x="4" y="14"/>
                    <a:pt x="4" y="14"/>
                    <a:pt x="3" y="14"/>
                  </a:cubicBezTo>
                  <a:cubicBezTo>
                    <a:pt x="3" y="14"/>
                    <a:pt x="3" y="14"/>
                    <a:pt x="3" y="14"/>
                  </a:cubicBezTo>
                  <a:cubicBezTo>
                    <a:pt x="3" y="13"/>
                    <a:pt x="3" y="13"/>
                    <a:pt x="3" y="13"/>
                  </a:cubicBezTo>
                  <a:cubicBezTo>
                    <a:pt x="4" y="13"/>
                    <a:pt x="4" y="13"/>
                    <a:pt x="4" y="14"/>
                  </a:cubicBezTo>
                  <a:close/>
                  <a:moveTo>
                    <a:pt x="3" y="7"/>
                  </a:moveTo>
                  <a:cubicBezTo>
                    <a:pt x="3" y="7"/>
                    <a:pt x="3" y="7"/>
                    <a:pt x="3" y="8"/>
                  </a:cubicBezTo>
                  <a:cubicBezTo>
                    <a:pt x="3" y="8"/>
                    <a:pt x="3" y="8"/>
                    <a:pt x="3" y="8"/>
                  </a:cubicBezTo>
                  <a:cubicBezTo>
                    <a:pt x="2" y="8"/>
                    <a:pt x="2" y="8"/>
                    <a:pt x="2" y="8"/>
                  </a:cubicBezTo>
                  <a:cubicBezTo>
                    <a:pt x="2" y="7"/>
                    <a:pt x="2" y="7"/>
                    <a:pt x="3" y="7"/>
                  </a:cubicBezTo>
                  <a:close/>
                  <a:moveTo>
                    <a:pt x="2" y="11"/>
                  </a:moveTo>
                  <a:cubicBezTo>
                    <a:pt x="2" y="11"/>
                    <a:pt x="3" y="11"/>
                    <a:pt x="3" y="11"/>
                  </a:cubicBezTo>
                  <a:cubicBezTo>
                    <a:pt x="3" y="11"/>
                    <a:pt x="2" y="12"/>
                    <a:pt x="2" y="12"/>
                  </a:cubicBezTo>
                  <a:cubicBezTo>
                    <a:pt x="2" y="12"/>
                    <a:pt x="2" y="11"/>
                    <a:pt x="2" y="11"/>
                  </a:cubicBezTo>
                  <a:cubicBezTo>
                    <a:pt x="2" y="11"/>
                    <a:pt x="2" y="11"/>
                    <a:pt x="2" y="11"/>
                  </a:cubicBezTo>
                  <a:close/>
                  <a:moveTo>
                    <a:pt x="1" y="14"/>
                  </a:moveTo>
                  <a:cubicBezTo>
                    <a:pt x="1" y="14"/>
                    <a:pt x="1" y="14"/>
                    <a:pt x="1" y="14"/>
                  </a:cubicBezTo>
                  <a:cubicBezTo>
                    <a:pt x="1" y="14"/>
                    <a:pt x="1" y="14"/>
                    <a:pt x="1" y="14"/>
                  </a:cubicBezTo>
                  <a:cubicBezTo>
                    <a:pt x="1" y="14"/>
                    <a:pt x="1" y="14"/>
                    <a:pt x="1" y="14"/>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2" y="12"/>
                  </a:moveTo>
                  <a:cubicBezTo>
                    <a:pt x="2" y="12"/>
                    <a:pt x="2" y="12"/>
                    <a:pt x="2" y="13"/>
                  </a:cubicBezTo>
                  <a:cubicBezTo>
                    <a:pt x="2" y="13"/>
                    <a:pt x="2" y="13"/>
                    <a:pt x="2" y="13"/>
                  </a:cubicBezTo>
                  <a:cubicBezTo>
                    <a:pt x="1" y="13"/>
                    <a:pt x="1" y="13"/>
                    <a:pt x="1" y="13"/>
                  </a:cubicBezTo>
                  <a:cubicBezTo>
                    <a:pt x="1" y="12"/>
                    <a:pt x="1" y="12"/>
                    <a:pt x="2" y="12"/>
                  </a:cubicBezTo>
                  <a:close/>
                  <a:moveTo>
                    <a:pt x="1" y="15"/>
                  </a:moveTo>
                  <a:cubicBezTo>
                    <a:pt x="1" y="15"/>
                    <a:pt x="1" y="15"/>
                    <a:pt x="1" y="15"/>
                  </a:cubicBezTo>
                  <a:cubicBezTo>
                    <a:pt x="1" y="14"/>
                    <a:pt x="1" y="14"/>
                    <a:pt x="1" y="14"/>
                  </a:cubicBezTo>
                  <a:cubicBezTo>
                    <a:pt x="1" y="14"/>
                    <a:pt x="1" y="14"/>
                    <a:pt x="1" y="14"/>
                  </a:cubicBezTo>
                  <a:lnTo>
                    <a:pt x="1" y="15"/>
                  </a:lnTo>
                  <a:close/>
                  <a:moveTo>
                    <a:pt x="2" y="16"/>
                  </a:moveTo>
                  <a:cubicBezTo>
                    <a:pt x="2" y="16"/>
                    <a:pt x="1" y="16"/>
                    <a:pt x="1" y="15"/>
                  </a:cubicBezTo>
                  <a:cubicBezTo>
                    <a:pt x="1" y="15"/>
                    <a:pt x="2" y="15"/>
                    <a:pt x="2" y="15"/>
                  </a:cubicBezTo>
                  <a:cubicBezTo>
                    <a:pt x="2" y="15"/>
                    <a:pt x="3" y="15"/>
                    <a:pt x="3" y="15"/>
                  </a:cubicBezTo>
                  <a:cubicBezTo>
                    <a:pt x="3" y="16"/>
                    <a:pt x="2" y="16"/>
                    <a:pt x="2" y="16"/>
                  </a:cubicBezTo>
                  <a:close/>
                  <a:moveTo>
                    <a:pt x="3" y="17"/>
                  </a:moveTo>
                  <a:cubicBezTo>
                    <a:pt x="3" y="17"/>
                    <a:pt x="3" y="17"/>
                    <a:pt x="3" y="16"/>
                  </a:cubicBezTo>
                  <a:cubicBezTo>
                    <a:pt x="3" y="16"/>
                    <a:pt x="3" y="16"/>
                    <a:pt x="3" y="16"/>
                  </a:cubicBezTo>
                  <a:cubicBezTo>
                    <a:pt x="3" y="16"/>
                    <a:pt x="3" y="16"/>
                    <a:pt x="3" y="16"/>
                  </a:cubicBezTo>
                  <a:cubicBezTo>
                    <a:pt x="3" y="17"/>
                    <a:pt x="3" y="17"/>
                    <a:pt x="3" y="17"/>
                  </a:cubicBezTo>
                  <a:close/>
                  <a:moveTo>
                    <a:pt x="3" y="15"/>
                  </a:moveTo>
                  <a:cubicBezTo>
                    <a:pt x="3" y="15"/>
                    <a:pt x="3" y="15"/>
                    <a:pt x="3" y="15"/>
                  </a:cubicBezTo>
                  <a:cubicBezTo>
                    <a:pt x="3" y="15"/>
                    <a:pt x="3" y="15"/>
                    <a:pt x="3" y="15"/>
                  </a:cubicBezTo>
                  <a:cubicBezTo>
                    <a:pt x="3" y="15"/>
                    <a:pt x="4" y="15"/>
                    <a:pt x="4" y="15"/>
                  </a:cubicBezTo>
                  <a:cubicBezTo>
                    <a:pt x="4" y="15"/>
                    <a:pt x="3" y="15"/>
                    <a:pt x="3" y="15"/>
                  </a:cubicBezTo>
                  <a:close/>
                  <a:moveTo>
                    <a:pt x="4" y="18"/>
                  </a:moveTo>
                  <a:cubicBezTo>
                    <a:pt x="4" y="18"/>
                    <a:pt x="4" y="18"/>
                    <a:pt x="4" y="18"/>
                  </a:cubicBezTo>
                  <a:cubicBezTo>
                    <a:pt x="4" y="18"/>
                    <a:pt x="4" y="18"/>
                    <a:pt x="4" y="18"/>
                  </a:cubicBezTo>
                  <a:cubicBezTo>
                    <a:pt x="4" y="18"/>
                    <a:pt x="4" y="18"/>
                    <a:pt x="4" y="18"/>
                  </a:cubicBezTo>
                  <a:close/>
                  <a:moveTo>
                    <a:pt x="4" y="17"/>
                  </a:moveTo>
                  <a:cubicBezTo>
                    <a:pt x="4" y="16"/>
                    <a:pt x="4" y="16"/>
                    <a:pt x="5" y="16"/>
                  </a:cubicBezTo>
                  <a:cubicBezTo>
                    <a:pt x="5" y="16"/>
                    <a:pt x="6" y="16"/>
                    <a:pt x="6" y="17"/>
                  </a:cubicBezTo>
                  <a:cubicBezTo>
                    <a:pt x="6" y="17"/>
                    <a:pt x="5" y="18"/>
                    <a:pt x="5" y="18"/>
                  </a:cubicBezTo>
                  <a:cubicBezTo>
                    <a:pt x="4" y="18"/>
                    <a:pt x="4" y="17"/>
                    <a:pt x="4" y="17"/>
                  </a:cubicBezTo>
                  <a:close/>
                  <a:moveTo>
                    <a:pt x="5" y="19"/>
                  </a:moveTo>
                  <a:cubicBezTo>
                    <a:pt x="5" y="19"/>
                    <a:pt x="4" y="19"/>
                    <a:pt x="4" y="19"/>
                  </a:cubicBezTo>
                  <a:cubicBezTo>
                    <a:pt x="4" y="18"/>
                    <a:pt x="5" y="18"/>
                    <a:pt x="5" y="18"/>
                  </a:cubicBezTo>
                  <a:cubicBezTo>
                    <a:pt x="5" y="18"/>
                    <a:pt x="6" y="18"/>
                    <a:pt x="6" y="19"/>
                  </a:cubicBezTo>
                  <a:cubicBezTo>
                    <a:pt x="6" y="19"/>
                    <a:pt x="5" y="19"/>
                    <a:pt x="5" y="19"/>
                  </a:cubicBezTo>
                  <a:close/>
                  <a:moveTo>
                    <a:pt x="6" y="18"/>
                  </a:moveTo>
                  <a:cubicBezTo>
                    <a:pt x="6" y="18"/>
                    <a:pt x="6" y="18"/>
                    <a:pt x="6" y="17"/>
                  </a:cubicBezTo>
                  <a:cubicBezTo>
                    <a:pt x="6" y="17"/>
                    <a:pt x="6" y="17"/>
                    <a:pt x="6" y="17"/>
                  </a:cubicBezTo>
                  <a:cubicBezTo>
                    <a:pt x="6" y="17"/>
                    <a:pt x="6" y="17"/>
                    <a:pt x="6" y="17"/>
                  </a:cubicBezTo>
                  <a:cubicBezTo>
                    <a:pt x="6" y="18"/>
                    <a:pt x="6" y="18"/>
                    <a:pt x="6" y="18"/>
                  </a:cubicBezTo>
                  <a:close/>
                </a:path>
              </a:pathLst>
            </a:custGeom>
            <a:solidFill>
              <a:srgbClr val="60391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462" name="Picture 4462"/>
            <p:cNvPicPr>
              <a:picLocks noChangeAspect="1" noChangeArrowheads="1"/>
            </p:cNvPicPr>
            <p:nvPr/>
          </p:nvPicPr>
          <p:blipFill>
            <a:blip r:embed="rId57" cstate="print">
              <a:extLst>
                <a:ext uri="{28A0092B-C50C-407E-A947-70E740481C1C}">
                  <a14:useLocalDpi xmlns:a14="http://schemas.microsoft.com/office/drawing/2010/main" val="0"/>
                </a:ext>
              </a:extLst>
            </a:blip>
            <a:srcRect/>
            <a:stretch>
              <a:fillRect/>
            </a:stretch>
          </p:blipFill>
          <p:spPr bwMode="auto">
            <a:xfrm>
              <a:off x="8426451" y="5508625"/>
              <a:ext cx="44450" cy="3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63" name="Picture 4463"/>
            <p:cNvPicPr>
              <a:picLocks noChangeAspect="1" noChangeArrowheads="1"/>
            </p:cNvPicPr>
            <p:nvPr/>
          </p:nvPicPr>
          <p:blipFill>
            <a:blip r:embed="rId58" cstate="print">
              <a:extLst>
                <a:ext uri="{28A0092B-C50C-407E-A947-70E740481C1C}">
                  <a14:useLocalDpi xmlns:a14="http://schemas.microsoft.com/office/drawing/2010/main" val="0"/>
                </a:ext>
              </a:extLst>
            </a:blip>
            <a:srcRect/>
            <a:stretch>
              <a:fillRect/>
            </a:stretch>
          </p:blipFill>
          <p:spPr bwMode="auto">
            <a:xfrm>
              <a:off x="8285163" y="4786313"/>
              <a:ext cx="503238"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64" name="Picture 4464"/>
            <p:cNvPicPr>
              <a:picLocks noChangeAspect="1" noChangeArrowheads="1"/>
            </p:cNvPicPr>
            <p:nvPr/>
          </p:nvPicPr>
          <p:blipFill>
            <a:blip r:embed="rId59" cstate="print">
              <a:extLst>
                <a:ext uri="{28A0092B-C50C-407E-A947-70E740481C1C}">
                  <a14:useLocalDpi xmlns:a14="http://schemas.microsoft.com/office/drawing/2010/main" val="0"/>
                </a:ext>
              </a:extLst>
            </a:blip>
            <a:srcRect/>
            <a:stretch>
              <a:fillRect/>
            </a:stretch>
          </p:blipFill>
          <p:spPr bwMode="auto">
            <a:xfrm>
              <a:off x="8143876" y="4910138"/>
              <a:ext cx="406400"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5" name="Freeform 4465"/>
            <p:cNvSpPr/>
            <p:nvPr/>
          </p:nvSpPr>
          <p:spPr bwMode="auto">
            <a:xfrm>
              <a:off x="8180388" y="4795838"/>
              <a:ext cx="201613" cy="449263"/>
            </a:xfrm>
            <a:custGeom>
              <a:avLst/>
              <a:gdLst>
                <a:gd name="T0" fmla="*/ 20 w 23"/>
                <a:gd name="T1" fmla="*/ 0 h 51"/>
                <a:gd name="T2" fmla="*/ 0 w 23"/>
                <a:gd name="T3" fmla="*/ 0 h 51"/>
                <a:gd name="T4" fmla="*/ 20 w 23"/>
                <a:gd name="T5" fmla="*/ 51 h 51"/>
                <a:gd name="T6" fmla="*/ 20 w 23"/>
                <a:gd name="T7" fmla="*/ 51 h 51"/>
                <a:gd name="T8" fmla="*/ 23 w 23"/>
                <a:gd name="T9" fmla="*/ 48 h 51"/>
                <a:gd name="T10" fmla="*/ 23 w 23"/>
                <a:gd name="T11" fmla="*/ 3 h 51"/>
                <a:gd name="T12" fmla="*/ 20 w 23"/>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23" h="51">
                  <a:moveTo>
                    <a:pt x="20" y="0"/>
                  </a:moveTo>
                  <a:cubicBezTo>
                    <a:pt x="0" y="0"/>
                    <a:pt x="0" y="0"/>
                    <a:pt x="0" y="0"/>
                  </a:cubicBezTo>
                  <a:cubicBezTo>
                    <a:pt x="8" y="8"/>
                    <a:pt x="17" y="24"/>
                    <a:pt x="20" y="51"/>
                  </a:cubicBezTo>
                  <a:cubicBezTo>
                    <a:pt x="20" y="51"/>
                    <a:pt x="20" y="51"/>
                    <a:pt x="20" y="51"/>
                  </a:cubicBezTo>
                  <a:cubicBezTo>
                    <a:pt x="22" y="51"/>
                    <a:pt x="23" y="50"/>
                    <a:pt x="23" y="48"/>
                  </a:cubicBezTo>
                  <a:cubicBezTo>
                    <a:pt x="23" y="3"/>
                    <a:pt x="23" y="3"/>
                    <a:pt x="23" y="3"/>
                  </a:cubicBezTo>
                  <a:cubicBezTo>
                    <a:pt x="23" y="1"/>
                    <a:pt x="22" y="0"/>
                    <a:pt x="20" y="0"/>
                  </a:cubicBezTo>
                  <a:close/>
                </a:path>
              </a:pathLst>
            </a:custGeom>
            <a:solidFill>
              <a:srgbClr val="203B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66" name="Freeform 4466"/>
            <p:cNvSpPr/>
            <p:nvPr/>
          </p:nvSpPr>
          <p:spPr bwMode="auto">
            <a:xfrm>
              <a:off x="8143876" y="4795838"/>
              <a:ext cx="212725" cy="449263"/>
            </a:xfrm>
            <a:custGeom>
              <a:avLst/>
              <a:gdLst>
                <a:gd name="T0" fmla="*/ 3 w 24"/>
                <a:gd name="T1" fmla="*/ 0 h 51"/>
                <a:gd name="T2" fmla="*/ 0 w 24"/>
                <a:gd name="T3" fmla="*/ 3 h 51"/>
                <a:gd name="T4" fmla="*/ 0 w 24"/>
                <a:gd name="T5" fmla="*/ 48 h 51"/>
                <a:gd name="T6" fmla="*/ 3 w 24"/>
                <a:gd name="T7" fmla="*/ 51 h 51"/>
                <a:gd name="T8" fmla="*/ 24 w 24"/>
                <a:gd name="T9" fmla="*/ 51 h 51"/>
                <a:gd name="T10" fmla="*/ 4 w 24"/>
                <a:gd name="T11" fmla="*/ 0 h 51"/>
                <a:gd name="T12" fmla="*/ 3 w 2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24" h="51">
                  <a:moveTo>
                    <a:pt x="3" y="0"/>
                  </a:moveTo>
                  <a:cubicBezTo>
                    <a:pt x="1" y="0"/>
                    <a:pt x="0" y="1"/>
                    <a:pt x="0" y="3"/>
                  </a:cubicBezTo>
                  <a:cubicBezTo>
                    <a:pt x="0" y="48"/>
                    <a:pt x="0" y="48"/>
                    <a:pt x="0" y="48"/>
                  </a:cubicBezTo>
                  <a:cubicBezTo>
                    <a:pt x="0" y="50"/>
                    <a:pt x="1" y="51"/>
                    <a:pt x="3" y="51"/>
                  </a:cubicBezTo>
                  <a:cubicBezTo>
                    <a:pt x="24" y="51"/>
                    <a:pt x="24" y="51"/>
                    <a:pt x="24" y="51"/>
                  </a:cubicBezTo>
                  <a:cubicBezTo>
                    <a:pt x="21" y="24"/>
                    <a:pt x="12" y="8"/>
                    <a:pt x="4" y="0"/>
                  </a:cubicBezTo>
                  <a:lnTo>
                    <a:pt x="3" y="0"/>
                  </a:lnTo>
                  <a:close/>
                </a:path>
              </a:pathLst>
            </a:custGeom>
            <a:solidFill>
              <a:srgbClr val="2B4E7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67" name="Freeform 4467"/>
            <p:cNvSpPr/>
            <p:nvPr/>
          </p:nvSpPr>
          <p:spPr bwMode="auto">
            <a:xfrm>
              <a:off x="8143876" y="5173663"/>
              <a:ext cx="212725" cy="71438"/>
            </a:xfrm>
            <a:custGeom>
              <a:avLst/>
              <a:gdLst>
                <a:gd name="T0" fmla="*/ 0 w 24"/>
                <a:gd name="T1" fmla="*/ 0 h 8"/>
                <a:gd name="T2" fmla="*/ 0 w 24"/>
                <a:gd name="T3" fmla="*/ 5 h 8"/>
                <a:gd name="T4" fmla="*/ 3 w 24"/>
                <a:gd name="T5" fmla="*/ 8 h 8"/>
                <a:gd name="T6" fmla="*/ 24 w 24"/>
                <a:gd name="T7" fmla="*/ 8 h 8"/>
                <a:gd name="T8" fmla="*/ 23 w 24"/>
                <a:gd name="T9" fmla="*/ 0 h 8"/>
                <a:gd name="T10" fmla="*/ 0 w 24"/>
                <a:gd name="T11" fmla="*/ 0 h 8"/>
              </a:gdLst>
              <a:ahLst/>
              <a:cxnLst>
                <a:cxn ang="0">
                  <a:pos x="T0" y="T1"/>
                </a:cxn>
                <a:cxn ang="0">
                  <a:pos x="T2" y="T3"/>
                </a:cxn>
                <a:cxn ang="0">
                  <a:pos x="T4" y="T5"/>
                </a:cxn>
                <a:cxn ang="0">
                  <a:pos x="T6" y="T7"/>
                </a:cxn>
                <a:cxn ang="0">
                  <a:pos x="T8" y="T9"/>
                </a:cxn>
                <a:cxn ang="0">
                  <a:pos x="T10" y="T11"/>
                </a:cxn>
              </a:cxnLst>
              <a:rect l="0" t="0" r="r" b="b"/>
              <a:pathLst>
                <a:path w="24" h="8">
                  <a:moveTo>
                    <a:pt x="0" y="0"/>
                  </a:moveTo>
                  <a:cubicBezTo>
                    <a:pt x="0" y="5"/>
                    <a:pt x="0" y="5"/>
                    <a:pt x="0" y="5"/>
                  </a:cubicBezTo>
                  <a:cubicBezTo>
                    <a:pt x="0" y="7"/>
                    <a:pt x="1" y="8"/>
                    <a:pt x="3" y="8"/>
                  </a:cubicBezTo>
                  <a:cubicBezTo>
                    <a:pt x="24" y="8"/>
                    <a:pt x="24" y="8"/>
                    <a:pt x="24" y="8"/>
                  </a:cubicBezTo>
                  <a:cubicBezTo>
                    <a:pt x="23" y="5"/>
                    <a:pt x="23" y="2"/>
                    <a:pt x="23" y="0"/>
                  </a:cubicBez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68" name="Freeform 4468"/>
            <p:cNvSpPr/>
            <p:nvPr/>
          </p:nvSpPr>
          <p:spPr bwMode="auto">
            <a:xfrm>
              <a:off x="8347076" y="5173663"/>
              <a:ext cx="34925" cy="71438"/>
            </a:xfrm>
            <a:custGeom>
              <a:avLst/>
              <a:gdLst>
                <a:gd name="T0" fmla="*/ 0 w 4"/>
                <a:gd name="T1" fmla="*/ 0 h 8"/>
                <a:gd name="T2" fmla="*/ 1 w 4"/>
                <a:gd name="T3" fmla="*/ 8 h 8"/>
                <a:gd name="T4" fmla="*/ 1 w 4"/>
                <a:gd name="T5" fmla="*/ 8 h 8"/>
                <a:gd name="T6" fmla="*/ 4 w 4"/>
                <a:gd name="T7" fmla="*/ 5 h 8"/>
                <a:gd name="T8" fmla="*/ 4 w 4"/>
                <a:gd name="T9" fmla="*/ 0 h 8"/>
                <a:gd name="T10" fmla="*/ 0 w 4"/>
                <a:gd name="T11" fmla="*/ 0 h 8"/>
              </a:gdLst>
              <a:ahLst/>
              <a:cxnLst>
                <a:cxn ang="0">
                  <a:pos x="T0" y="T1"/>
                </a:cxn>
                <a:cxn ang="0">
                  <a:pos x="T2" y="T3"/>
                </a:cxn>
                <a:cxn ang="0">
                  <a:pos x="T4" y="T5"/>
                </a:cxn>
                <a:cxn ang="0">
                  <a:pos x="T6" y="T7"/>
                </a:cxn>
                <a:cxn ang="0">
                  <a:pos x="T8" y="T9"/>
                </a:cxn>
                <a:cxn ang="0">
                  <a:pos x="T10" y="T11"/>
                </a:cxn>
              </a:cxnLst>
              <a:rect l="0" t="0" r="r" b="b"/>
              <a:pathLst>
                <a:path w="4" h="8">
                  <a:moveTo>
                    <a:pt x="0" y="0"/>
                  </a:moveTo>
                  <a:cubicBezTo>
                    <a:pt x="0" y="2"/>
                    <a:pt x="0" y="5"/>
                    <a:pt x="1" y="8"/>
                  </a:cubicBezTo>
                  <a:cubicBezTo>
                    <a:pt x="1" y="8"/>
                    <a:pt x="1" y="8"/>
                    <a:pt x="1" y="8"/>
                  </a:cubicBezTo>
                  <a:cubicBezTo>
                    <a:pt x="3" y="8"/>
                    <a:pt x="4" y="7"/>
                    <a:pt x="4" y="5"/>
                  </a:cubicBezTo>
                  <a:cubicBezTo>
                    <a:pt x="4" y="0"/>
                    <a:pt x="4" y="0"/>
                    <a:pt x="4" y="0"/>
                  </a:cubicBez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69" name="Freeform 4469"/>
            <p:cNvSpPr/>
            <p:nvPr/>
          </p:nvSpPr>
          <p:spPr bwMode="auto">
            <a:xfrm>
              <a:off x="8143876" y="4795838"/>
              <a:ext cx="88900" cy="69850"/>
            </a:xfrm>
            <a:custGeom>
              <a:avLst/>
              <a:gdLst>
                <a:gd name="T0" fmla="*/ 3 w 10"/>
                <a:gd name="T1" fmla="*/ 0 h 8"/>
                <a:gd name="T2" fmla="*/ 0 w 10"/>
                <a:gd name="T3" fmla="*/ 3 h 8"/>
                <a:gd name="T4" fmla="*/ 0 w 10"/>
                <a:gd name="T5" fmla="*/ 8 h 8"/>
                <a:gd name="T6" fmla="*/ 10 w 10"/>
                <a:gd name="T7" fmla="*/ 8 h 8"/>
                <a:gd name="T8" fmla="*/ 4 w 10"/>
                <a:gd name="T9" fmla="*/ 0 h 8"/>
                <a:gd name="T10" fmla="*/ 3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3" y="0"/>
                  </a:moveTo>
                  <a:cubicBezTo>
                    <a:pt x="1" y="0"/>
                    <a:pt x="0" y="1"/>
                    <a:pt x="0" y="3"/>
                  </a:cubicBezTo>
                  <a:cubicBezTo>
                    <a:pt x="0" y="8"/>
                    <a:pt x="0" y="8"/>
                    <a:pt x="0" y="8"/>
                  </a:cubicBezTo>
                  <a:cubicBezTo>
                    <a:pt x="10" y="8"/>
                    <a:pt x="10" y="8"/>
                    <a:pt x="10" y="8"/>
                  </a:cubicBezTo>
                  <a:cubicBezTo>
                    <a:pt x="8" y="5"/>
                    <a:pt x="6" y="2"/>
                    <a:pt x="4" y="0"/>
                  </a:cubicBezTo>
                  <a:lnTo>
                    <a:pt x="3" y="0"/>
                  </a:ln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70" name="Freeform 4470"/>
            <p:cNvSpPr/>
            <p:nvPr/>
          </p:nvSpPr>
          <p:spPr bwMode="auto">
            <a:xfrm>
              <a:off x="8180388" y="4795838"/>
              <a:ext cx="201613" cy="69850"/>
            </a:xfrm>
            <a:custGeom>
              <a:avLst/>
              <a:gdLst>
                <a:gd name="T0" fmla="*/ 23 w 23"/>
                <a:gd name="T1" fmla="*/ 3 h 8"/>
                <a:gd name="T2" fmla="*/ 20 w 23"/>
                <a:gd name="T3" fmla="*/ 0 h 8"/>
                <a:gd name="T4" fmla="*/ 0 w 23"/>
                <a:gd name="T5" fmla="*/ 0 h 8"/>
                <a:gd name="T6" fmla="*/ 6 w 23"/>
                <a:gd name="T7" fmla="*/ 8 h 8"/>
                <a:gd name="T8" fmla="*/ 23 w 23"/>
                <a:gd name="T9" fmla="*/ 8 h 8"/>
                <a:gd name="T10" fmla="*/ 23 w 23"/>
                <a:gd name="T11" fmla="*/ 3 h 8"/>
              </a:gdLst>
              <a:ahLst/>
              <a:cxnLst>
                <a:cxn ang="0">
                  <a:pos x="T0" y="T1"/>
                </a:cxn>
                <a:cxn ang="0">
                  <a:pos x="T2" y="T3"/>
                </a:cxn>
                <a:cxn ang="0">
                  <a:pos x="T4" y="T5"/>
                </a:cxn>
                <a:cxn ang="0">
                  <a:pos x="T6" y="T7"/>
                </a:cxn>
                <a:cxn ang="0">
                  <a:pos x="T8" y="T9"/>
                </a:cxn>
                <a:cxn ang="0">
                  <a:pos x="T10" y="T11"/>
                </a:cxn>
              </a:cxnLst>
              <a:rect l="0" t="0" r="r" b="b"/>
              <a:pathLst>
                <a:path w="23" h="8">
                  <a:moveTo>
                    <a:pt x="23" y="3"/>
                  </a:moveTo>
                  <a:cubicBezTo>
                    <a:pt x="23" y="1"/>
                    <a:pt x="22" y="0"/>
                    <a:pt x="20" y="0"/>
                  </a:cubicBezTo>
                  <a:cubicBezTo>
                    <a:pt x="0" y="0"/>
                    <a:pt x="0" y="0"/>
                    <a:pt x="0" y="0"/>
                  </a:cubicBezTo>
                  <a:cubicBezTo>
                    <a:pt x="2" y="2"/>
                    <a:pt x="4" y="5"/>
                    <a:pt x="6" y="8"/>
                  </a:cubicBezTo>
                  <a:cubicBezTo>
                    <a:pt x="23" y="8"/>
                    <a:pt x="23" y="8"/>
                    <a:pt x="23" y="8"/>
                  </a:cubicBezTo>
                  <a:lnTo>
                    <a:pt x="23" y="3"/>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71" name="Freeform 4471"/>
            <p:cNvSpPr/>
            <p:nvPr/>
          </p:nvSpPr>
          <p:spPr bwMode="auto">
            <a:xfrm>
              <a:off x="8143876" y="4795838"/>
              <a:ext cx="212725" cy="449263"/>
            </a:xfrm>
            <a:custGeom>
              <a:avLst/>
              <a:gdLst>
                <a:gd name="T0" fmla="*/ 3 w 24"/>
                <a:gd name="T1" fmla="*/ 51 h 51"/>
                <a:gd name="T2" fmla="*/ 0 w 24"/>
                <a:gd name="T3" fmla="*/ 48 h 51"/>
                <a:gd name="T4" fmla="*/ 0 w 24"/>
                <a:gd name="T5" fmla="*/ 3 h 51"/>
                <a:gd name="T6" fmla="*/ 3 w 24"/>
                <a:gd name="T7" fmla="*/ 0 h 51"/>
                <a:gd name="T8" fmla="*/ 4 w 24"/>
                <a:gd name="T9" fmla="*/ 0 h 51"/>
                <a:gd name="T10" fmla="*/ 4 w 24"/>
                <a:gd name="T11" fmla="*/ 0 h 51"/>
                <a:gd name="T12" fmla="*/ 3 w 24"/>
                <a:gd name="T13" fmla="*/ 0 h 51"/>
                <a:gd name="T14" fmla="*/ 0 w 24"/>
                <a:gd name="T15" fmla="*/ 3 h 51"/>
                <a:gd name="T16" fmla="*/ 0 w 24"/>
                <a:gd name="T17" fmla="*/ 48 h 51"/>
                <a:gd name="T18" fmla="*/ 3 w 24"/>
                <a:gd name="T19" fmla="*/ 51 h 51"/>
                <a:gd name="T20" fmla="*/ 24 w 24"/>
                <a:gd name="T21" fmla="*/ 51 h 51"/>
                <a:gd name="T22" fmla="*/ 23 w 24"/>
                <a:gd name="T23" fmla="*/ 51 h 51"/>
                <a:gd name="T24" fmla="*/ 3 w 24"/>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51">
                  <a:moveTo>
                    <a:pt x="3" y="51"/>
                  </a:moveTo>
                  <a:cubicBezTo>
                    <a:pt x="1" y="51"/>
                    <a:pt x="0" y="49"/>
                    <a:pt x="0" y="48"/>
                  </a:cubicBezTo>
                  <a:cubicBezTo>
                    <a:pt x="0" y="3"/>
                    <a:pt x="0" y="3"/>
                    <a:pt x="0" y="3"/>
                  </a:cubicBezTo>
                  <a:cubicBezTo>
                    <a:pt x="0" y="1"/>
                    <a:pt x="1" y="0"/>
                    <a:pt x="3" y="0"/>
                  </a:cubicBezTo>
                  <a:cubicBezTo>
                    <a:pt x="4" y="0"/>
                    <a:pt x="4" y="0"/>
                    <a:pt x="4" y="0"/>
                  </a:cubicBezTo>
                  <a:cubicBezTo>
                    <a:pt x="4" y="0"/>
                    <a:pt x="4" y="0"/>
                    <a:pt x="4" y="0"/>
                  </a:cubicBezTo>
                  <a:cubicBezTo>
                    <a:pt x="3" y="0"/>
                    <a:pt x="3" y="0"/>
                    <a:pt x="3" y="0"/>
                  </a:cubicBezTo>
                  <a:cubicBezTo>
                    <a:pt x="1" y="0"/>
                    <a:pt x="0" y="1"/>
                    <a:pt x="0" y="3"/>
                  </a:cubicBezTo>
                  <a:cubicBezTo>
                    <a:pt x="0" y="48"/>
                    <a:pt x="0" y="48"/>
                    <a:pt x="0" y="48"/>
                  </a:cubicBezTo>
                  <a:cubicBezTo>
                    <a:pt x="0" y="50"/>
                    <a:pt x="1" y="51"/>
                    <a:pt x="3" y="51"/>
                  </a:cubicBezTo>
                  <a:cubicBezTo>
                    <a:pt x="24" y="51"/>
                    <a:pt x="24" y="51"/>
                    <a:pt x="24" y="51"/>
                  </a:cubicBezTo>
                  <a:cubicBezTo>
                    <a:pt x="24" y="51"/>
                    <a:pt x="24" y="51"/>
                    <a:pt x="23" y="51"/>
                  </a:cubicBezTo>
                  <a:lnTo>
                    <a:pt x="3" y="51"/>
                  </a:lnTo>
                  <a:close/>
                </a:path>
              </a:pathLst>
            </a:custGeom>
            <a:solidFill>
              <a:srgbClr val="FCFCF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72" name="Freeform 4472"/>
            <p:cNvSpPr/>
            <p:nvPr/>
          </p:nvSpPr>
          <p:spPr bwMode="auto">
            <a:xfrm>
              <a:off x="8180388" y="4795838"/>
              <a:ext cx="201613" cy="449263"/>
            </a:xfrm>
            <a:custGeom>
              <a:avLst/>
              <a:gdLst>
                <a:gd name="T0" fmla="*/ 20 w 23"/>
                <a:gd name="T1" fmla="*/ 0 h 51"/>
                <a:gd name="T2" fmla="*/ 0 w 23"/>
                <a:gd name="T3" fmla="*/ 0 h 51"/>
                <a:gd name="T4" fmla="*/ 0 w 23"/>
                <a:gd name="T5" fmla="*/ 0 h 51"/>
                <a:gd name="T6" fmla="*/ 20 w 23"/>
                <a:gd name="T7" fmla="*/ 0 h 51"/>
                <a:gd name="T8" fmla="*/ 23 w 23"/>
                <a:gd name="T9" fmla="*/ 3 h 51"/>
                <a:gd name="T10" fmla="*/ 23 w 23"/>
                <a:gd name="T11" fmla="*/ 48 h 51"/>
                <a:gd name="T12" fmla="*/ 20 w 23"/>
                <a:gd name="T13" fmla="*/ 51 h 51"/>
                <a:gd name="T14" fmla="*/ 19 w 23"/>
                <a:gd name="T15" fmla="*/ 51 h 51"/>
                <a:gd name="T16" fmla="*/ 20 w 23"/>
                <a:gd name="T17" fmla="*/ 51 h 51"/>
                <a:gd name="T18" fmla="*/ 20 w 23"/>
                <a:gd name="T19" fmla="*/ 51 h 51"/>
                <a:gd name="T20" fmla="*/ 23 w 23"/>
                <a:gd name="T21" fmla="*/ 48 h 51"/>
                <a:gd name="T22" fmla="*/ 23 w 23"/>
                <a:gd name="T23" fmla="*/ 3 h 51"/>
                <a:gd name="T24" fmla="*/ 20 w 23"/>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51">
                  <a:moveTo>
                    <a:pt x="20" y="0"/>
                  </a:moveTo>
                  <a:cubicBezTo>
                    <a:pt x="0" y="0"/>
                    <a:pt x="0" y="0"/>
                    <a:pt x="0" y="0"/>
                  </a:cubicBezTo>
                  <a:cubicBezTo>
                    <a:pt x="0" y="0"/>
                    <a:pt x="0" y="0"/>
                    <a:pt x="0" y="0"/>
                  </a:cubicBezTo>
                  <a:cubicBezTo>
                    <a:pt x="20" y="0"/>
                    <a:pt x="20" y="0"/>
                    <a:pt x="20" y="0"/>
                  </a:cubicBezTo>
                  <a:cubicBezTo>
                    <a:pt x="21" y="0"/>
                    <a:pt x="23" y="1"/>
                    <a:pt x="23" y="3"/>
                  </a:cubicBezTo>
                  <a:cubicBezTo>
                    <a:pt x="23" y="48"/>
                    <a:pt x="23" y="48"/>
                    <a:pt x="23" y="48"/>
                  </a:cubicBezTo>
                  <a:cubicBezTo>
                    <a:pt x="23" y="49"/>
                    <a:pt x="21" y="51"/>
                    <a:pt x="20" y="51"/>
                  </a:cubicBezTo>
                  <a:cubicBezTo>
                    <a:pt x="19" y="51"/>
                    <a:pt x="19" y="51"/>
                    <a:pt x="19" y="51"/>
                  </a:cubicBezTo>
                  <a:cubicBezTo>
                    <a:pt x="20" y="51"/>
                    <a:pt x="20" y="51"/>
                    <a:pt x="20" y="51"/>
                  </a:cubicBezTo>
                  <a:cubicBezTo>
                    <a:pt x="20" y="51"/>
                    <a:pt x="20" y="51"/>
                    <a:pt x="20" y="51"/>
                  </a:cubicBezTo>
                  <a:cubicBezTo>
                    <a:pt x="22" y="51"/>
                    <a:pt x="23" y="50"/>
                    <a:pt x="23" y="48"/>
                  </a:cubicBezTo>
                  <a:cubicBezTo>
                    <a:pt x="23" y="3"/>
                    <a:pt x="23" y="3"/>
                    <a:pt x="23" y="3"/>
                  </a:cubicBezTo>
                  <a:cubicBezTo>
                    <a:pt x="23" y="1"/>
                    <a:pt x="22" y="0"/>
                    <a:pt x="20" y="0"/>
                  </a:cubicBezTo>
                  <a:close/>
                </a:path>
              </a:pathLst>
            </a:custGeom>
            <a:solidFill>
              <a:srgbClr val="DADCD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73" name="Freeform 4473"/>
            <p:cNvSpPr/>
            <p:nvPr/>
          </p:nvSpPr>
          <p:spPr bwMode="auto">
            <a:xfrm>
              <a:off x="8232776" y="5210175"/>
              <a:ext cx="61913" cy="7938"/>
            </a:xfrm>
            <a:custGeom>
              <a:avLst/>
              <a:gdLst>
                <a:gd name="T0" fmla="*/ 7 w 7"/>
                <a:gd name="T1" fmla="*/ 0 h 1"/>
                <a:gd name="T2" fmla="*/ 6 w 7"/>
                <a:gd name="T3" fmla="*/ 1 h 1"/>
                <a:gd name="T4" fmla="*/ 1 w 7"/>
                <a:gd name="T5" fmla="*/ 1 h 1"/>
                <a:gd name="T6" fmla="*/ 0 w 7"/>
                <a:gd name="T7" fmla="*/ 0 h 1"/>
                <a:gd name="T8" fmla="*/ 1 w 7"/>
                <a:gd name="T9" fmla="*/ 0 h 1"/>
                <a:gd name="T10" fmla="*/ 6 w 7"/>
                <a:gd name="T11" fmla="*/ 0 h 1"/>
                <a:gd name="T12" fmla="*/ 7 w 7"/>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7" h="1">
                  <a:moveTo>
                    <a:pt x="7" y="0"/>
                  </a:moveTo>
                  <a:cubicBezTo>
                    <a:pt x="7" y="1"/>
                    <a:pt x="7" y="1"/>
                    <a:pt x="6" y="1"/>
                  </a:cubicBezTo>
                  <a:cubicBezTo>
                    <a:pt x="1" y="1"/>
                    <a:pt x="1" y="1"/>
                    <a:pt x="1" y="1"/>
                  </a:cubicBezTo>
                  <a:cubicBezTo>
                    <a:pt x="0" y="1"/>
                    <a:pt x="0" y="1"/>
                    <a:pt x="0" y="0"/>
                  </a:cubicBezTo>
                  <a:cubicBezTo>
                    <a:pt x="0" y="0"/>
                    <a:pt x="0" y="0"/>
                    <a:pt x="1" y="0"/>
                  </a:cubicBezTo>
                  <a:cubicBezTo>
                    <a:pt x="6" y="0"/>
                    <a:pt x="6" y="0"/>
                    <a:pt x="6" y="0"/>
                  </a:cubicBezTo>
                  <a:cubicBezTo>
                    <a:pt x="7" y="0"/>
                    <a:pt x="7" y="0"/>
                    <a:pt x="7" y="0"/>
                  </a:cubicBezTo>
                  <a:close/>
                </a:path>
              </a:pathLst>
            </a:custGeom>
            <a:solidFill>
              <a:srgbClr val="D3D4A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474" name="Picture 4474"/>
            <p:cNvPicPr>
              <a:picLocks noChangeAspect="1" noChangeArrowheads="1"/>
            </p:cNvPicPr>
            <p:nvPr/>
          </p:nvPicPr>
          <p:blipFill>
            <a:blip r:embed="rId60" cstate="print">
              <a:extLst>
                <a:ext uri="{28A0092B-C50C-407E-A947-70E740481C1C}">
                  <a14:useLocalDpi xmlns:a14="http://schemas.microsoft.com/office/drawing/2010/main" val="0"/>
                </a:ext>
              </a:extLst>
            </a:blip>
            <a:srcRect/>
            <a:stretch>
              <a:fillRect/>
            </a:stretch>
          </p:blipFill>
          <p:spPr bwMode="auto">
            <a:xfrm>
              <a:off x="4214813" y="5103813"/>
              <a:ext cx="263525" cy="34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75" name="Rectangle 4475"/>
            <p:cNvSpPr>
              <a:spLocks noChangeArrowheads="1"/>
            </p:cNvSpPr>
            <p:nvPr/>
          </p:nvSpPr>
          <p:spPr bwMode="auto">
            <a:xfrm>
              <a:off x="4232276" y="5307013"/>
              <a:ext cx="17463" cy="25400"/>
            </a:xfrm>
            <a:prstGeom prst="rect">
              <a:avLst/>
            </a:prstGeom>
            <a:solidFill>
              <a:srgbClr val="E6E7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76" name="Rectangle 4476"/>
            <p:cNvSpPr>
              <a:spLocks noChangeArrowheads="1"/>
            </p:cNvSpPr>
            <p:nvPr/>
          </p:nvSpPr>
          <p:spPr bwMode="auto">
            <a:xfrm>
              <a:off x="4205288" y="5262563"/>
              <a:ext cx="26988" cy="26988"/>
            </a:xfrm>
            <a:prstGeom prst="rect">
              <a:avLst/>
            </a:prstGeom>
            <a:solidFill>
              <a:srgbClr val="4140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77" name="Freeform 4477"/>
            <p:cNvSpPr/>
            <p:nvPr/>
          </p:nvSpPr>
          <p:spPr bwMode="auto">
            <a:xfrm>
              <a:off x="4205288" y="5289550"/>
              <a:ext cx="44450" cy="17463"/>
            </a:xfrm>
            <a:custGeom>
              <a:avLst/>
              <a:gdLst>
                <a:gd name="T0" fmla="*/ 5 w 5"/>
                <a:gd name="T1" fmla="*/ 0 h 2"/>
                <a:gd name="T2" fmla="*/ 5 w 5"/>
                <a:gd name="T3" fmla="*/ 2 h 2"/>
                <a:gd name="T4" fmla="*/ 2 w 5"/>
                <a:gd name="T5" fmla="*/ 2 h 2"/>
                <a:gd name="T6" fmla="*/ 0 w 5"/>
                <a:gd name="T7" fmla="*/ 1 h 2"/>
                <a:gd name="T8" fmla="*/ 0 w 5"/>
                <a:gd name="T9" fmla="*/ 0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cubicBezTo>
                    <a:pt x="5" y="2"/>
                    <a:pt x="5" y="2"/>
                    <a:pt x="5" y="2"/>
                  </a:cubicBezTo>
                  <a:cubicBezTo>
                    <a:pt x="2" y="2"/>
                    <a:pt x="2" y="2"/>
                    <a:pt x="2" y="2"/>
                  </a:cubicBezTo>
                  <a:cubicBezTo>
                    <a:pt x="1" y="2"/>
                    <a:pt x="0" y="1"/>
                    <a:pt x="0" y="1"/>
                  </a:cubicBezTo>
                  <a:cubicBezTo>
                    <a:pt x="0" y="0"/>
                    <a:pt x="0" y="0"/>
                    <a:pt x="0" y="0"/>
                  </a:cubicBezTo>
                  <a:lnTo>
                    <a:pt x="5" y="0"/>
                  </a:lnTo>
                  <a:close/>
                </a:path>
              </a:pathLst>
            </a:custGeom>
            <a:solidFill>
              <a:srgbClr val="898B7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78" name="Rectangle 4478"/>
            <p:cNvSpPr>
              <a:spLocks noChangeArrowheads="1"/>
            </p:cNvSpPr>
            <p:nvPr/>
          </p:nvSpPr>
          <p:spPr bwMode="auto">
            <a:xfrm>
              <a:off x="4249738" y="5307013"/>
              <a:ext cx="17463" cy="25400"/>
            </a:xfrm>
            <a:prstGeom prst="rect">
              <a:avLst/>
            </a:prstGeom>
            <a:solidFill>
              <a:srgbClr val="D1D3D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79" name="Freeform 4479"/>
            <p:cNvSpPr/>
            <p:nvPr/>
          </p:nvSpPr>
          <p:spPr bwMode="auto">
            <a:xfrm>
              <a:off x="4249738" y="5289550"/>
              <a:ext cx="34925" cy="17463"/>
            </a:xfrm>
            <a:custGeom>
              <a:avLst/>
              <a:gdLst>
                <a:gd name="T0" fmla="*/ 0 w 4"/>
                <a:gd name="T1" fmla="*/ 0 h 2"/>
                <a:gd name="T2" fmla="*/ 0 w 4"/>
                <a:gd name="T3" fmla="*/ 2 h 2"/>
                <a:gd name="T4" fmla="*/ 3 w 4"/>
                <a:gd name="T5" fmla="*/ 2 h 2"/>
                <a:gd name="T6" fmla="*/ 4 w 4"/>
                <a:gd name="T7" fmla="*/ 1 h 2"/>
                <a:gd name="T8" fmla="*/ 4 w 4"/>
                <a:gd name="T9" fmla="*/ 0 h 2"/>
                <a:gd name="T10" fmla="*/ 0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0" y="0"/>
                  </a:moveTo>
                  <a:cubicBezTo>
                    <a:pt x="0" y="2"/>
                    <a:pt x="0" y="2"/>
                    <a:pt x="0" y="2"/>
                  </a:cubicBezTo>
                  <a:cubicBezTo>
                    <a:pt x="3" y="2"/>
                    <a:pt x="3" y="2"/>
                    <a:pt x="3" y="2"/>
                  </a:cubicBezTo>
                  <a:cubicBezTo>
                    <a:pt x="4" y="2"/>
                    <a:pt x="4" y="1"/>
                    <a:pt x="4" y="1"/>
                  </a:cubicBezTo>
                  <a:cubicBezTo>
                    <a:pt x="4" y="0"/>
                    <a:pt x="4" y="0"/>
                    <a:pt x="4" y="0"/>
                  </a:cubicBezTo>
                  <a:lnTo>
                    <a:pt x="0" y="0"/>
                  </a:lnTo>
                  <a:close/>
                </a:path>
              </a:pathLst>
            </a:custGeom>
            <a:solidFill>
              <a:srgbClr val="6768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0" name="Freeform 4480"/>
            <p:cNvSpPr/>
            <p:nvPr/>
          </p:nvSpPr>
          <p:spPr bwMode="auto">
            <a:xfrm>
              <a:off x="4249738" y="5103813"/>
              <a:ext cx="34925" cy="185738"/>
            </a:xfrm>
            <a:custGeom>
              <a:avLst/>
              <a:gdLst>
                <a:gd name="T0" fmla="*/ 3 w 4"/>
                <a:gd name="T1" fmla="*/ 0 h 21"/>
                <a:gd name="T2" fmla="*/ 1 w 4"/>
                <a:gd name="T3" fmla="*/ 0 h 21"/>
                <a:gd name="T4" fmla="*/ 0 w 4"/>
                <a:gd name="T5" fmla="*/ 0 h 21"/>
                <a:gd name="T6" fmla="*/ 0 w 4"/>
                <a:gd name="T7" fmla="*/ 18 h 21"/>
                <a:gd name="T8" fmla="*/ 0 w 4"/>
                <a:gd name="T9" fmla="*/ 21 h 21"/>
                <a:gd name="T10" fmla="*/ 4 w 4"/>
                <a:gd name="T11" fmla="*/ 21 h 21"/>
                <a:gd name="T12" fmla="*/ 4 w 4"/>
                <a:gd name="T13" fmla="*/ 18 h 21"/>
                <a:gd name="T14" fmla="*/ 4 w 4"/>
                <a:gd name="T15" fmla="*/ 2 h 21"/>
                <a:gd name="T16" fmla="*/ 3 w 4"/>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3" y="0"/>
                  </a:moveTo>
                  <a:cubicBezTo>
                    <a:pt x="1" y="0"/>
                    <a:pt x="1" y="0"/>
                    <a:pt x="1" y="0"/>
                  </a:cubicBezTo>
                  <a:cubicBezTo>
                    <a:pt x="0" y="0"/>
                    <a:pt x="0" y="0"/>
                    <a:pt x="0" y="0"/>
                  </a:cubicBezTo>
                  <a:cubicBezTo>
                    <a:pt x="0" y="18"/>
                    <a:pt x="0" y="18"/>
                    <a:pt x="0" y="18"/>
                  </a:cubicBezTo>
                  <a:cubicBezTo>
                    <a:pt x="0" y="21"/>
                    <a:pt x="0" y="21"/>
                    <a:pt x="0" y="21"/>
                  </a:cubicBezTo>
                  <a:cubicBezTo>
                    <a:pt x="4" y="21"/>
                    <a:pt x="4" y="21"/>
                    <a:pt x="4" y="21"/>
                  </a:cubicBezTo>
                  <a:cubicBezTo>
                    <a:pt x="4" y="18"/>
                    <a:pt x="4" y="18"/>
                    <a:pt x="4" y="18"/>
                  </a:cubicBezTo>
                  <a:cubicBezTo>
                    <a:pt x="4" y="2"/>
                    <a:pt x="4" y="2"/>
                    <a:pt x="4" y="2"/>
                  </a:cubicBezTo>
                  <a:cubicBezTo>
                    <a:pt x="4" y="1"/>
                    <a:pt x="4" y="0"/>
                    <a:pt x="3" y="0"/>
                  </a:cubicBezTo>
                  <a:close/>
                </a:path>
              </a:pathLst>
            </a:custGeom>
            <a:solidFill>
              <a:srgbClr val="3130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1" name="Freeform 4481"/>
            <p:cNvSpPr/>
            <p:nvPr/>
          </p:nvSpPr>
          <p:spPr bwMode="auto">
            <a:xfrm>
              <a:off x="4205288" y="5103813"/>
              <a:ext cx="44450" cy="185738"/>
            </a:xfrm>
            <a:custGeom>
              <a:avLst/>
              <a:gdLst>
                <a:gd name="T0" fmla="*/ 2 w 5"/>
                <a:gd name="T1" fmla="*/ 0 h 21"/>
                <a:gd name="T2" fmla="*/ 4 w 5"/>
                <a:gd name="T3" fmla="*/ 0 h 21"/>
                <a:gd name="T4" fmla="*/ 5 w 5"/>
                <a:gd name="T5" fmla="*/ 0 h 21"/>
                <a:gd name="T6" fmla="*/ 5 w 5"/>
                <a:gd name="T7" fmla="*/ 18 h 21"/>
                <a:gd name="T8" fmla="*/ 5 w 5"/>
                <a:gd name="T9" fmla="*/ 21 h 21"/>
                <a:gd name="T10" fmla="*/ 0 w 5"/>
                <a:gd name="T11" fmla="*/ 21 h 21"/>
                <a:gd name="T12" fmla="*/ 0 w 5"/>
                <a:gd name="T13" fmla="*/ 18 h 21"/>
                <a:gd name="T14" fmla="*/ 0 w 5"/>
                <a:gd name="T15" fmla="*/ 2 h 21"/>
                <a:gd name="T16" fmla="*/ 2 w 5"/>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1">
                  <a:moveTo>
                    <a:pt x="2" y="0"/>
                  </a:moveTo>
                  <a:cubicBezTo>
                    <a:pt x="4" y="0"/>
                    <a:pt x="4" y="0"/>
                    <a:pt x="4" y="0"/>
                  </a:cubicBezTo>
                  <a:cubicBezTo>
                    <a:pt x="5" y="0"/>
                    <a:pt x="5" y="0"/>
                    <a:pt x="5" y="0"/>
                  </a:cubicBezTo>
                  <a:cubicBezTo>
                    <a:pt x="5" y="18"/>
                    <a:pt x="5" y="18"/>
                    <a:pt x="5" y="18"/>
                  </a:cubicBezTo>
                  <a:cubicBezTo>
                    <a:pt x="5" y="21"/>
                    <a:pt x="5" y="21"/>
                    <a:pt x="5" y="21"/>
                  </a:cubicBezTo>
                  <a:cubicBezTo>
                    <a:pt x="0" y="21"/>
                    <a:pt x="0" y="21"/>
                    <a:pt x="0" y="21"/>
                  </a:cubicBezTo>
                  <a:cubicBezTo>
                    <a:pt x="0" y="18"/>
                    <a:pt x="0" y="18"/>
                    <a:pt x="0" y="18"/>
                  </a:cubicBezTo>
                  <a:cubicBezTo>
                    <a:pt x="0" y="2"/>
                    <a:pt x="0" y="2"/>
                    <a:pt x="0" y="2"/>
                  </a:cubicBezTo>
                  <a:cubicBezTo>
                    <a:pt x="0" y="1"/>
                    <a:pt x="1" y="0"/>
                    <a:pt x="2" y="0"/>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2" name="Freeform 4482"/>
            <p:cNvSpPr/>
            <p:nvPr/>
          </p:nvSpPr>
          <p:spPr bwMode="auto">
            <a:xfrm>
              <a:off x="4249738" y="5138738"/>
              <a:ext cx="17463" cy="44450"/>
            </a:xfrm>
            <a:custGeom>
              <a:avLst/>
              <a:gdLst>
                <a:gd name="T0" fmla="*/ 0 w 2"/>
                <a:gd name="T1" fmla="*/ 0 h 5"/>
                <a:gd name="T2" fmla="*/ 2 w 2"/>
                <a:gd name="T3" fmla="*/ 3 h 5"/>
                <a:gd name="T4" fmla="*/ 0 w 2"/>
                <a:gd name="T5" fmla="*/ 5 h 5"/>
                <a:gd name="T6" fmla="*/ 0 w 2"/>
                <a:gd name="T7" fmla="*/ 0 h 5"/>
              </a:gdLst>
              <a:ahLst/>
              <a:cxnLst>
                <a:cxn ang="0">
                  <a:pos x="T0" y="T1"/>
                </a:cxn>
                <a:cxn ang="0">
                  <a:pos x="T2" y="T3"/>
                </a:cxn>
                <a:cxn ang="0">
                  <a:pos x="T4" y="T5"/>
                </a:cxn>
                <a:cxn ang="0">
                  <a:pos x="T6" y="T7"/>
                </a:cxn>
              </a:cxnLst>
              <a:rect l="0" t="0" r="r" b="b"/>
              <a:pathLst>
                <a:path w="2" h="5">
                  <a:moveTo>
                    <a:pt x="0" y="0"/>
                  </a:moveTo>
                  <a:cubicBezTo>
                    <a:pt x="1" y="0"/>
                    <a:pt x="2" y="1"/>
                    <a:pt x="2" y="3"/>
                  </a:cubicBezTo>
                  <a:cubicBezTo>
                    <a:pt x="2" y="4"/>
                    <a:pt x="1" y="5"/>
                    <a:pt x="0" y="5"/>
                  </a:cubicBezTo>
                  <a:lnTo>
                    <a:pt x="0" y="0"/>
                  </a:lnTo>
                  <a:close/>
                </a:path>
              </a:pathLst>
            </a:custGeom>
            <a:solidFill>
              <a:srgbClr val="1A1A1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3" name="Freeform 4483"/>
            <p:cNvSpPr/>
            <p:nvPr/>
          </p:nvSpPr>
          <p:spPr bwMode="auto">
            <a:xfrm>
              <a:off x="4232276" y="5138738"/>
              <a:ext cx="17463" cy="44450"/>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0"/>
                    <a:pt x="0" y="1"/>
                    <a:pt x="0" y="3"/>
                  </a:cubicBezTo>
                  <a:cubicBezTo>
                    <a:pt x="0" y="4"/>
                    <a:pt x="1" y="5"/>
                    <a:pt x="2" y="5"/>
                  </a:cubicBezTo>
                  <a:lnTo>
                    <a:pt x="2" y="0"/>
                  </a:lnTo>
                  <a:close/>
                </a:path>
              </a:pathLst>
            </a:custGeom>
            <a:solidFill>
              <a:srgbClr val="34342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4" name="Freeform 4484"/>
            <p:cNvSpPr/>
            <p:nvPr/>
          </p:nvSpPr>
          <p:spPr bwMode="auto">
            <a:xfrm>
              <a:off x="4249738" y="5148263"/>
              <a:ext cx="17463" cy="44450"/>
            </a:xfrm>
            <a:custGeom>
              <a:avLst/>
              <a:gdLst>
                <a:gd name="T0" fmla="*/ 0 w 2"/>
                <a:gd name="T1" fmla="*/ 0 h 5"/>
                <a:gd name="T2" fmla="*/ 2 w 2"/>
                <a:gd name="T3" fmla="*/ 2 h 5"/>
                <a:gd name="T4" fmla="*/ 0 w 2"/>
                <a:gd name="T5" fmla="*/ 5 h 5"/>
                <a:gd name="T6" fmla="*/ 0 w 2"/>
                <a:gd name="T7" fmla="*/ 0 h 5"/>
              </a:gdLst>
              <a:ahLst/>
              <a:cxnLst>
                <a:cxn ang="0">
                  <a:pos x="T0" y="T1"/>
                </a:cxn>
                <a:cxn ang="0">
                  <a:pos x="T2" y="T3"/>
                </a:cxn>
                <a:cxn ang="0">
                  <a:pos x="T4" y="T5"/>
                </a:cxn>
                <a:cxn ang="0">
                  <a:pos x="T6" y="T7"/>
                </a:cxn>
              </a:cxnLst>
              <a:rect l="0" t="0" r="r" b="b"/>
              <a:pathLst>
                <a:path w="2" h="5">
                  <a:moveTo>
                    <a:pt x="0" y="0"/>
                  </a:moveTo>
                  <a:cubicBezTo>
                    <a:pt x="1" y="0"/>
                    <a:pt x="2" y="1"/>
                    <a:pt x="2" y="2"/>
                  </a:cubicBezTo>
                  <a:cubicBezTo>
                    <a:pt x="2" y="4"/>
                    <a:pt x="1" y="5"/>
                    <a:pt x="0" y="5"/>
                  </a:cubicBezTo>
                  <a:lnTo>
                    <a:pt x="0" y="0"/>
                  </a:lnTo>
                  <a:close/>
                </a:path>
              </a:pathLst>
            </a:custGeom>
            <a:solidFill>
              <a:srgbClr val="898B7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5" name="Freeform 4485"/>
            <p:cNvSpPr/>
            <p:nvPr/>
          </p:nvSpPr>
          <p:spPr bwMode="auto">
            <a:xfrm>
              <a:off x="4232276" y="5148263"/>
              <a:ext cx="17463" cy="44450"/>
            </a:xfrm>
            <a:custGeom>
              <a:avLst/>
              <a:gdLst>
                <a:gd name="T0" fmla="*/ 2 w 2"/>
                <a:gd name="T1" fmla="*/ 0 h 5"/>
                <a:gd name="T2" fmla="*/ 0 w 2"/>
                <a:gd name="T3" fmla="*/ 2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0"/>
                    <a:pt x="0" y="1"/>
                    <a:pt x="0" y="2"/>
                  </a:cubicBezTo>
                  <a:cubicBezTo>
                    <a:pt x="0" y="4"/>
                    <a:pt x="1" y="5"/>
                    <a:pt x="2" y="5"/>
                  </a:cubicBezTo>
                  <a:lnTo>
                    <a:pt x="2" y="0"/>
                  </a:lnTo>
                  <a:close/>
                </a:path>
              </a:pathLst>
            </a:custGeom>
            <a:solidFill>
              <a:srgbClr val="B8B9A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6" name="Freeform 4486"/>
            <p:cNvSpPr/>
            <p:nvPr/>
          </p:nvSpPr>
          <p:spPr bwMode="auto">
            <a:xfrm>
              <a:off x="4249738" y="5148263"/>
              <a:ext cx="17463" cy="34925"/>
            </a:xfrm>
            <a:custGeom>
              <a:avLst/>
              <a:gdLst>
                <a:gd name="T0" fmla="*/ 0 w 2"/>
                <a:gd name="T1" fmla="*/ 0 h 4"/>
                <a:gd name="T2" fmla="*/ 2 w 2"/>
                <a:gd name="T3" fmla="*/ 2 h 4"/>
                <a:gd name="T4" fmla="*/ 0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1" y="0"/>
                    <a:pt x="2" y="1"/>
                    <a:pt x="2" y="2"/>
                  </a:cubicBezTo>
                  <a:cubicBezTo>
                    <a:pt x="2" y="3"/>
                    <a:pt x="1" y="4"/>
                    <a:pt x="0" y="4"/>
                  </a:cubicBezTo>
                  <a:lnTo>
                    <a:pt x="0" y="0"/>
                  </a:lnTo>
                  <a:close/>
                </a:path>
              </a:pathLst>
            </a:custGeom>
            <a:solidFill>
              <a:srgbClr val="6768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7" name="Freeform 4487"/>
            <p:cNvSpPr/>
            <p:nvPr/>
          </p:nvSpPr>
          <p:spPr bwMode="auto">
            <a:xfrm>
              <a:off x="4232276" y="5148263"/>
              <a:ext cx="17463" cy="34925"/>
            </a:xfrm>
            <a:custGeom>
              <a:avLst/>
              <a:gdLst>
                <a:gd name="T0" fmla="*/ 2 w 2"/>
                <a:gd name="T1" fmla="*/ 0 h 4"/>
                <a:gd name="T2" fmla="*/ 0 w 2"/>
                <a:gd name="T3" fmla="*/ 2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3"/>
                    <a:pt x="1" y="4"/>
                    <a:pt x="2" y="4"/>
                  </a:cubicBezTo>
                  <a:lnTo>
                    <a:pt x="2" y="0"/>
                  </a:lnTo>
                  <a:close/>
                </a:path>
              </a:pathLst>
            </a:custGeom>
            <a:solidFill>
              <a:srgbClr val="898B7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8" name="Rectangle 4488"/>
            <p:cNvSpPr>
              <a:spLocks noChangeArrowheads="1"/>
            </p:cNvSpPr>
            <p:nvPr/>
          </p:nvSpPr>
          <p:spPr bwMode="auto">
            <a:xfrm>
              <a:off x="4232276" y="5314950"/>
              <a:ext cx="9525" cy="9525"/>
            </a:xfrm>
            <a:prstGeom prst="rect">
              <a:avLst/>
            </a:prstGeom>
            <a:solidFill>
              <a:srgbClr val="3434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489" name="Rectangle 4489"/>
            <p:cNvSpPr>
              <a:spLocks noChangeArrowheads="1"/>
            </p:cNvSpPr>
            <p:nvPr/>
          </p:nvSpPr>
          <p:spPr bwMode="auto">
            <a:xfrm>
              <a:off x="4259263" y="5314950"/>
              <a:ext cx="1588" cy="9525"/>
            </a:xfrm>
            <a:prstGeom prst="rect">
              <a:avLst/>
            </a:prstGeom>
            <a:solidFill>
              <a:srgbClr val="1A1A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490" name="Picture 4490"/>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7421563" y="5527675"/>
              <a:ext cx="50323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1" name="Picture 4491"/>
            <p:cNvPicPr>
              <a:picLocks noChangeAspect="1" noChangeArrowheads="1"/>
            </p:cNvPicPr>
            <p:nvPr/>
          </p:nvPicPr>
          <p:blipFill>
            <a:blip r:embed="rId62" cstate="print">
              <a:extLst>
                <a:ext uri="{28A0092B-C50C-407E-A947-70E740481C1C}">
                  <a14:useLocalDpi xmlns:a14="http://schemas.microsoft.com/office/drawing/2010/main" val="0"/>
                </a:ext>
              </a:extLst>
            </a:blip>
            <a:srcRect/>
            <a:stretch>
              <a:fillRect/>
            </a:stretch>
          </p:blipFill>
          <p:spPr bwMode="auto">
            <a:xfrm>
              <a:off x="7421563" y="5386388"/>
              <a:ext cx="503238" cy="14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2" name="Picture 4492"/>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7359651" y="5527675"/>
              <a:ext cx="7143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3" name="Picture 4493"/>
            <p:cNvPicPr>
              <a:picLocks noChangeAspect="1" noChangeArrowheads="1"/>
            </p:cNvPicPr>
            <p:nvPr/>
          </p:nvPicPr>
          <p:blipFill>
            <a:blip r:embed="rId64" cstate="print">
              <a:extLst>
                <a:ext uri="{28A0092B-C50C-407E-A947-70E740481C1C}">
                  <a14:useLocalDpi xmlns:a14="http://schemas.microsoft.com/office/drawing/2010/main" val="0"/>
                </a:ext>
              </a:extLst>
            </a:blip>
            <a:srcRect/>
            <a:stretch>
              <a:fillRect/>
            </a:stretch>
          </p:blipFill>
          <p:spPr bwMode="auto">
            <a:xfrm>
              <a:off x="7254876" y="5411788"/>
              <a:ext cx="2905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4" name="Picture 4494"/>
            <p:cNvPicPr>
              <a:picLocks noChangeAspect="1" noChangeArrowheads="1"/>
            </p:cNvPicPr>
            <p:nvPr/>
          </p:nvPicPr>
          <p:blipFill>
            <a:blip r:embed="rId65" cstate="print">
              <a:extLst>
                <a:ext uri="{28A0092B-C50C-407E-A947-70E740481C1C}">
                  <a14:useLocalDpi xmlns:a14="http://schemas.microsoft.com/office/drawing/2010/main" val="0"/>
                </a:ext>
              </a:extLst>
            </a:blip>
            <a:srcRect/>
            <a:stretch>
              <a:fillRect/>
            </a:stretch>
          </p:blipFill>
          <p:spPr bwMode="auto">
            <a:xfrm>
              <a:off x="7254876" y="4997450"/>
              <a:ext cx="573088"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5" name="Picture 4495"/>
            <p:cNvPicPr>
              <a:picLocks noChangeAspect="1" noChangeArrowheads="1"/>
            </p:cNvPicPr>
            <p:nvPr/>
          </p:nvPicPr>
          <p:blipFill>
            <a:blip r:embed="rId66" cstate="print">
              <a:extLst>
                <a:ext uri="{28A0092B-C50C-407E-A947-70E740481C1C}">
                  <a14:useLocalDpi xmlns:a14="http://schemas.microsoft.com/office/drawing/2010/main" val="0"/>
                </a:ext>
              </a:extLst>
            </a:blip>
            <a:srcRect/>
            <a:stretch>
              <a:fillRect/>
            </a:stretch>
          </p:blipFill>
          <p:spPr bwMode="auto">
            <a:xfrm>
              <a:off x="7254876" y="5351463"/>
              <a:ext cx="546100"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6" name="Picture 4496"/>
            <p:cNvPicPr>
              <a:picLocks noChangeAspect="1" noChangeArrowheads="1"/>
            </p:cNvPicPr>
            <p:nvPr/>
          </p:nvPicPr>
          <p:blipFill>
            <a:blip r:embed="rId67" cstate="print">
              <a:extLst>
                <a:ext uri="{28A0092B-C50C-407E-A947-70E740481C1C}">
                  <a14:useLocalDpi xmlns:a14="http://schemas.microsoft.com/office/drawing/2010/main" val="0"/>
                </a:ext>
              </a:extLst>
            </a:blip>
            <a:srcRect/>
            <a:stretch>
              <a:fillRect/>
            </a:stretch>
          </p:blipFill>
          <p:spPr bwMode="auto">
            <a:xfrm>
              <a:off x="7404101" y="4989513"/>
              <a:ext cx="52388"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7" name="Picture 4497"/>
            <p:cNvPicPr>
              <a:picLocks noChangeAspect="1" noChangeArrowheads="1"/>
            </p:cNvPicPr>
            <p:nvPr/>
          </p:nvPicPr>
          <p:blipFill>
            <a:blip r:embed="rId68" cstate="print">
              <a:extLst>
                <a:ext uri="{28A0092B-C50C-407E-A947-70E740481C1C}">
                  <a14:useLocalDpi xmlns:a14="http://schemas.microsoft.com/office/drawing/2010/main" val="0"/>
                </a:ext>
              </a:extLst>
            </a:blip>
            <a:srcRect/>
            <a:stretch>
              <a:fillRect/>
            </a:stretch>
          </p:blipFill>
          <p:spPr bwMode="auto">
            <a:xfrm>
              <a:off x="7378701" y="5006975"/>
              <a:ext cx="104775"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8" name="Picture 4498"/>
            <p:cNvPicPr>
              <a:picLocks noChangeAspect="1" noChangeArrowheads="1"/>
            </p:cNvPicPr>
            <p:nvPr/>
          </p:nvPicPr>
          <p:blipFill>
            <a:blip r:embed="rId69" cstate="print">
              <a:extLst>
                <a:ext uri="{28A0092B-C50C-407E-A947-70E740481C1C}">
                  <a14:useLocalDpi xmlns:a14="http://schemas.microsoft.com/office/drawing/2010/main" val="0"/>
                </a:ext>
              </a:extLst>
            </a:blip>
            <a:srcRect/>
            <a:stretch>
              <a:fillRect/>
            </a:stretch>
          </p:blipFill>
          <p:spPr bwMode="auto">
            <a:xfrm>
              <a:off x="7359651" y="5033963"/>
              <a:ext cx="141288"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99" name="Picture 4499"/>
            <p:cNvPicPr>
              <a:picLocks noChangeAspect="1" noChangeArrowheads="1"/>
            </p:cNvPicPr>
            <p:nvPr/>
          </p:nvPicPr>
          <p:blipFill>
            <a:blip r:embed="rId70" cstate="print">
              <a:extLst>
                <a:ext uri="{28A0092B-C50C-407E-A947-70E740481C1C}">
                  <a14:useLocalDpi xmlns:a14="http://schemas.microsoft.com/office/drawing/2010/main" val="0"/>
                </a:ext>
              </a:extLst>
            </a:blip>
            <a:srcRect/>
            <a:stretch>
              <a:fillRect/>
            </a:stretch>
          </p:blipFill>
          <p:spPr bwMode="auto">
            <a:xfrm>
              <a:off x="7351713" y="5059363"/>
              <a:ext cx="176213" cy="3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0" name="Picture 4500"/>
            <p:cNvPicPr>
              <a:picLocks noChangeAspect="1" noChangeArrowheads="1"/>
            </p:cNvPicPr>
            <p:nvPr/>
          </p:nvPicPr>
          <p:blipFill>
            <a:blip r:embed="rId71" cstate="print">
              <a:extLst>
                <a:ext uri="{28A0092B-C50C-407E-A947-70E740481C1C}">
                  <a14:useLocalDpi xmlns:a14="http://schemas.microsoft.com/office/drawing/2010/main" val="0"/>
                </a:ext>
              </a:extLst>
            </a:blip>
            <a:srcRect/>
            <a:stretch>
              <a:fillRect/>
            </a:stretch>
          </p:blipFill>
          <p:spPr bwMode="auto">
            <a:xfrm>
              <a:off x="7342188" y="5086350"/>
              <a:ext cx="203200"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1" name="Picture 4501"/>
            <p:cNvPicPr>
              <a:picLocks noChangeAspect="1" noChangeArrowheads="1"/>
            </p:cNvPicPr>
            <p:nvPr/>
          </p:nvPicPr>
          <p:blipFill>
            <a:blip r:embed="rId72" cstate="print">
              <a:extLst>
                <a:ext uri="{28A0092B-C50C-407E-A947-70E740481C1C}">
                  <a14:useLocalDpi xmlns:a14="http://schemas.microsoft.com/office/drawing/2010/main" val="0"/>
                </a:ext>
              </a:extLst>
            </a:blip>
            <a:srcRect/>
            <a:stretch>
              <a:fillRect/>
            </a:stretch>
          </p:blipFill>
          <p:spPr bwMode="auto">
            <a:xfrm>
              <a:off x="7334251" y="5103813"/>
              <a:ext cx="238125"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2" name="Picture 4502"/>
            <p:cNvPicPr>
              <a:picLocks noChangeAspect="1" noChangeArrowheads="1"/>
            </p:cNvPicPr>
            <p:nvPr/>
          </p:nvPicPr>
          <p:blipFill>
            <a:blip r:embed="rId73" cstate="print">
              <a:extLst>
                <a:ext uri="{28A0092B-C50C-407E-A947-70E740481C1C}">
                  <a14:useLocalDpi xmlns:a14="http://schemas.microsoft.com/office/drawing/2010/main" val="0"/>
                </a:ext>
              </a:extLst>
            </a:blip>
            <a:srcRect/>
            <a:stretch>
              <a:fillRect/>
            </a:stretch>
          </p:blipFill>
          <p:spPr bwMode="auto">
            <a:xfrm>
              <a:off x="7324726" y="5130800"/>
              <a:ext cx="273050"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3" name="Picture 4503"/>
            <p:cNvPicPr>
              <a:picLocks noChangeAspect="1" noChangeArrowheads="1"/>
            </p:cNvPicPr>
            <p:nvPr/>
          </p:nvPicPr>
          <p:blipFill>
            <a:blip r:embed="rId74" cstate="print">
              <a:extLst>
                <a:ext uri="{28A0092B-C50C-407E-A947-70E740481C1C}">
                  <a14:useLocalDpi xmlns:a14="http://schemas.microsoft.com/office/drawing/2010/main" val="0"/>
                </a:ext>
              </a:extLst>
            </a:blip>
            <a:srcRect/>
            <a:stretch>
              <a:fillRect/>
            </a:stretch>
          </p:blipFill>
          <p:spPr bwMode="auto">
            <a:xfrm>
              <a:off x="7316788" y="5156200"/>
              <a:ext cx="307975" cy="3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4" name="Picture 4504"/>
            <p:cNvPicPr>
              <a:picLocks noChangeAspect="1" noChangeArrowheads="1"/>
            </p:cNvPicPr>
            <p:nvPr/>
          </p:nvPicPr>
          <p:blipFill>
            <a:blip r:embed="rId75" cstate="print">
              <a:extLst>
                <a:ext uri="{28A0092B-C50C-407E-A947-70E740481C1C}">
                  <a14:useLocalDpi xmlns:a14="http://schemas.microsoft.com/office/drawing/2010/main" val="0"/>
                </a:ext>
              </a:extLst>
            </a:blip>
            <a:srcRect/>
            <a:stretch>
              <a:fillRect/>
            </a:stretch>
          </p:blipFill>
          <p:spPr bwMode="auto">
            <a:xfrm>
              <a:off x="7316788" y="5183188"/>
              <a:ext cx="325438"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5" name="Picture 4505"/>
            <p:cNvPicPr>
              <a:picLocks noChangeAspect="1" noChangeArrowheads="1"/>
            </p:cNvPicPr>
            <p:nvPr/>
          </p:nvPicPr>
          <p:blipFill>
            <a:blip r:embed="rId76" cstate="print">
              <a:extLst>
                <a:ext uri="{28A0092B-C50C-407E-A947-70E740481C1C}">
                  <a14:useLocalDpi xmlns:a14="http://schemas.microsoft.com/office/drawing/2010/main" val="0"/>
                </a:ext>
              </a:extLst>
            </a:blip>
            <a:srcRect/>
            <a:stretch>
              <a:fillRect/>
            </a:stretch>
          </p:blipFill>
          <p:spPr bwMode="auto">
            <a:xfrm>
              <a:off x="7307263" y="5200650"/>
              <a:ext cx="361950"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 name="Picture 4506"/>
            <p:cNvPicPr>
              <a:picLocks noChangeAspect="1" noChangeArrowheads="1"/>
            </p:cNvPicPr>
            <p:nvPr/>
          </p:nvPicPr>
          <p:blipFill>
            <a:blip r:embed="rId77" cstate="print">
              <a:extLst>
                <a:ext uri="{28A0092B-C50C-407E-A947-70E740481C1C}">
                  <a14:useLocalDpi xmlns:a14="http://schemas.microsoft.com/office/drawing/2010/main" val="0"/>
                </a:ext>
              </a:extLst>
            </a:blip>
            <a:srcRect/>
            <a:stretch>
              <a:fillRect/>
            </a:stretch>
          </p:blipFill>
          <p:spPr bwMode="auto">
            <a:xfrm>
              <a:off x="7307263" y="5227638"/>
              <a:ext cx="387350" cy="3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7" name="Picture 4507"/>
            <p:cNvPicPr>
              <a:picLocks noChangeAspect="1" noChangeArrowheads="1"/>
            </p:cNvPicPr>
            <p:nvPr/>
          </p:nvPicPr>
          <p:blipFill>
            <a:blip r:embed="rId78" cstate="print">
              <a:extLst>
                <a:ext uri="{28A0092B-C50C-407E-A947-70E740481C1C}">
                  <a14:useLocalDpi xmlns:a14="http://schemas.microsoft.com/office/drawing/2010/main" val="0"/>
                </a:ext>
              </a:extLst>
            </a:blip>
            <a:srcRect/>
            <a:stretch>
              <a:fillRect/>
            </a:stretch>
          </p:blipFill>
          <p:spPr bwMode="auto">
            <a:xfrm>
              <a:off x="7527926" y="5253038"/>
              <a:ext cx="184150" cy="3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8" name="Picture 4508"/>
            <p:cNvPicPr>
              <a:picLocks noChangeAspect="1" noChangeArrowheads="1"/>
            </p:cNvPicPr>
            <p:nvPr/>
          </p:nvPicPr>
          <p:blipFill>
            <a:blip r:embed="rId79" cstate="print">
              <a:extLst>
                <a:ext uri="{28A0092B-C50C-407E-A947-70E740481C1C}">
                  <a14:useLocalDpi xmlns:a14="http://schemas.microsoft.com/office/drawing/2010/main" val="0"/>
                </a:ext>
              </a:extLst>
            </a:blip>
            <a:srcRect/>
            <a:stretch>
              <a:fillRect/>
            </a:stretch>
          </p:blipFill>
          <p:spPr bwMode="auto">
            <a:xfrm>
              <a:off x="7880351" y="5448300"/>
              <a:ext cx="87313" cy="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9" name="Freeform 4509"/>
            <p:cNvSpPr/>
            <p:nvPr/>
          </p:nvSpPr>
          <p:spPr bwMode="auto">
            <a:xfrm>
              <a:off x="7369176" y="5016500"/>
              <a:ext cx="79375" cy="166688"/>
            </a:xfrm>
            <a:custGeom>
              <a:avLst/>
              <a:gdLst>
                <a:gd name="T0" fmla="*/ 11 w 50"/>
                <a:gd name="T1" fmla="*/ 105 h 105"/>
                <a:gd name="T2" fmla="*/ 0 w 50"/>
                <a:gd name="T3" fmla="*/ 99 h 105"/>
                <a:gd name="T4" fmla="*/ 39 w 50"/>
                <a:gd name="T5" fmla="*/ 0 h 105"/>
                <a:gd name="T6" fmla="*/ 50 w 50"/>
                <a:gd name="T7" fmla="*/ 0 h 105"/>
                <a:gd name="T8" fmla="*/ 11 w 50"/>
                <a:gd name="T9" fmla="*/ 105 h 105"/>
              </a:gdLst>
              <a:ahLst/>
              <a:cxnLst>
                <a:cxn ang="0">
                  <a:pos x="T0" y="T1"/>
                </a:cxn>
                <a:cxn ang="0">
                  <a:pos x="T2" y="T3"/>
                </a:cxn>
                <a:cxn ang="0">
                  <a:pos x="T4" y="T5"/>
                </a:cxn>
                <a:cxn ang="0">
                  <a:pos x="T6" y="T7"/>
                </a:cxn>
                <a:cxn ang="0">
                  <a:pos x="T8" y="T9"/>
                </a:cxn>
              </a:cxnLst>
              <a:rect l="0" t="0" r="r" b="b"/>
              <a:pathLst>
                <a:path w="50" h="105">
                  <a:moveTo>
                    <a:pt x="11" y="105"/>
                  </a:moveTo>
                  <a:lnTo>
                    <a:pt x="0" y="99"/>
                  </a:lnTo>
                  <a:lnTo>
                    <a:pt x="39" y="0"/>
                  </a:lnTo>
                  <a:lnTo>
                    <a:pt x="50" y="0"/>
                  </a:lnTo>
                  <a:lnTo>
                    <a:pt x="11" y="105"/>
                  </a:lnTo>
                  <a:close/>
                </a:path>
              </a:pathLst>
            </a:custGeom>
            <a:solidFill>
              <a:srgbClr val="A97C5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0" name="Freeform 4510"/>
            <p:cNvSpPr/>
            <p:nvPr/>
          </p:nvSpPr>
          <p:spPr bwMode="auto">
            <a:xfrm>
              <a:off x="7431088" y="5006975"/>
              <a:ext cx="17463" cy="9525"/>
            </a:xfrm>
            <a:custGeom>
              <a:avLst/>
              <a:gdLst>
                <a:gd name="T0" fmla="*/ 2 w 2"/>
                <a:gd name="T1" fmla="*/ 1 h 1"/>
                <a:gd name="T2" fmla="*/ 2 w 2"/>
                <a:gd name="T3" fmla="*/ 1 h 1"/>
                <a:gd name="T4" fmla="*/ 0 w 2"/>
                <a:gd name="T5" fmla="*/ 1 h 1"/>
                <a:gd name="T6" fmla="*/ 1 w 2"/>
                <a:gd name="T7" fmla="*/ 0 h 1"/>
                <a:gd name="T8" fmla="*/ 2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0" y="1"/>
                    <a:pt x="0" y="1"/>
                    <a:pt x="0" y="1"/>
                  </a:cubicBezTo>
                  <a:cubicBezTo>
                    <a:pt x="1" y="0"/>
                    <a:pt x="1" y="0"/>
                    <a:pt x="1" y="0"/>
                  </a:cubicBezTo>
                  <a:cubicBezTo>
                    <a:pt x="2" y="1"/>
                    <a:pt x="2" y="1"/>
                    <a:pt x="2" y="1"/>
                  </a:cubicBezTo>
                  <a:cubicBezTo>
                    <a:pt x="2" y="1"/>
                    <a:pt x="2" y="1"/>
                    <a:pt x="2" y="1"/>
                  </a:cubicBezTo>
                  <a:close/>
                </a:path>
              </a:pathLst>
            </a:custGeom>
            <a:solidFill>
              <a:srgbClr val="1F3A4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1" name="Freeform 4511"/>
            <p:cNvSpPr/>
            <p:nvPr/>
          </p:nvSpPr>
          <p:spPr bwMode="auto">
            <a:xfrm>
              <a:off x="7272338" y="5173663"/>
              <a:ext cx="114300" cy="238125"/>
            </a:xfrm>
            <a:custGeom>
              <a:avLst/>
              <a:gdLst>
                <a:gd name="T0" fmla="*/ 13 w 13"/>
                <a:gd name="T1" fmla="*/ 1 h 27"/>
                <a:gd name="T2" fmla="*/ 12 w 13"/>
                <a:gd name="T3" fmla="*/ 3 h 27"/>
                <a:gd name="T4" fmla="*/ 1 w 13"/>
                <a:gd name="T5" fmla="*/ 27 h 27"/>
                <a:gd name="T6" fmla="*/ 0 w 13"/>
                <a:gd name="T7" fmla="*/ 27 h 27"/>
                <a:gd name="T8" fmla="*/ 11 w 13"/>
                <a:gd name="T9" fmla="*/ 0 h 27"/>
                <a:gd name="T10" fmla="*/ 13 w 13"/>
                <a:gd name="T11" fmla="*/ 1 h 27"/>
              </a:gdLst>
              <a:ahLst/>
              <a:cxnLst>
                <a:cxn ang="0">
                  <a:pos x="T0" y="T1"/>
                </a:cxn>
                <a:cxn ang="0">
                  <a:pos x="T2" y="T3"/>
                </a:cxn>
                <a:cxn ang="0">
                  <a:pos x="T4" y="T5"/>
                </a:cxn>
                <a:cxn ang="0">
                  <a:pos x="T6" y="T7"/>
                </a:cxn>
                <a:cxn ang="0">
                  <a:pos x="T8" y="T9"/>
                </a:cxn>
                <a:cxn ang="0">
                  <a:pos x="T10" y="T11"/>
                </a:cxn>
              </a:cxnLst>
              <a:rect l="0" t="0" r="r" b="b"/>
              <a:pathLst>
                <a:path w="13" h="27">
                  <a:moveTo>
                    <a:pt x="13" y="1"/>
                  </a:moveTo>
                  <a:cubicBezTo>
                    <a:pt x="12" y="3"/>
                    <a:pt x="12" y="3"/>
                    <a:pt x="12" y="3"/>
                  </a:cubicBezTo>
                  <a:cubicBezTo>
                    <a:pt x="9" y="10"/>
                    <a:pt x="5" y="19"/>
                    <a:pt x="1" y="27"/>
                  </a:cubicBezTo>
                  <a:cubicBezTo>
                    <a:pt x="0" y="27"/>
                    <a:pt x="0" y="27"/>
                    <a:pt x="0" y="27"/>
                  </a:cubicBezTo>
                  <a:cubicBezTo>
                    <a:pt x="11" y="0"/>
                    <a:pt x="11" y="0"/>
                    <a:pt x="11" y="0"/>
                  </a:cubicBezTo>
                  <a:lnTo>
                    <a:pt x="13" y="1"/>
                  </a:lnTo>
                  <a:close/>
                </a:path>
              </a:pathLst>
            </a:custGeom>
            <a:solidFill>
              <a:srgbClr val="713B3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2" name="Freeform 4512"/>
            <p:cNvSpPr/>
            <p:nvPr/>
          </p:nvSpPr>
          <p:spPr bwMode="auto">
            <a:xfrm>
              <a:off x="7359651" y="5173663"/>
              <a:ext cx="26988" cy="26988"/>
            </a:xfrm>
            <a:custGeom>
              <a:avLst/>
              <a:gdLst>
                <a:gd name="T0" fmla="*/ 17 w 17"/>
                <a:gd name="T1" fmla="*/ 6 h 17"/>
                <a:gd name="T2" fmla="*/ 12 w 17"/>
                <a:gd name="T3" fmla="*/ 17 h 17"/>
                <a:gd name="T4" fmla="*/ 0 w 17"/>
                <a:gd name="T5" fmla="*/ 12 h 17"/>
                <a:gd name="T6" fmla="*/ 6 w 17"/>
                <a:gd name="T7" fmla="*/ 0 h 17"/>
                <a:gd name="T8" fmla="*/ 17 w 17"/>
                <a:gd name="T9" fmla="*/ 6 h 17"/>
              </a:gdLst>
              <a:ahLst/>
              <a:cxnLst>
                <a:cxn ang="0">
                  <a:pos x="T0" y="T1"/>
                </a:cxn>
                <a:cxn ang="0">
                  <a:pos x="T2" y="T3"/>
                </a:cxn>
                <a:cxn ang="0">
                  <a:pos x="T4" y="T5"/>
                </a:cxn>
                <a:cxn ang="0">
                  <a:pos x="T6" y="T7"/>
                </a:cxn>
                <a:cxn ang="0">
                  <a:pos x="T8" y="T9"/>
                </a:cxn>
              </a:cxnLst>
              <a:rect l="0" t="0" r="r" b="b"/>
              <a:pathLst>
                <a:path w="17" h="17">
                  <a:moveTo>
                    <a:pt x="17" y="6"/>
                  </a:moveTo>
                  <a:lnTo>
                    <a:pt x="12" y="17"/>
                  </a:lnTo>
                  <a:lnTo>
                    <a:pt x="0" y="12"/>
                  </a:lnTo>
                  <a:lnTo>
                    <a:pt x="6" y="0"/>
                  </a:lnTo>
                  <a:lnTo>
                    <a:pt x="17" y="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3" name="Rectangle 4513"/>
            <p:cNvSpPr>
              <a:spLocks noChangeArrowheads="1"/>
            </p:cNvSpPr>
            <p:nvPr/>
          </p:nvSpPr>
          <p:spPr bwMode="auto">
            <a:xfrm>
              <a:off x="7413626" y="5024438"/>
              <a:ext cx="1588" cy="1588"/>
            </a:xfrm>
            <a:prstGeom prst="rect">
              <a:avLst/>
            </a:prstGeom>
            <a:solidFill>
              <a:srgbClr val="1F3A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4" name="Freeform 4514"/>
            <p:cNvSpPr/>
            <p:nvPr/>
          </p:nvSpPr>
          <p:spPr bwMode="auto">
            <a:xfrm>
              <a:off x="7351713" y="5006975"/>
              <a:ext cx="79375" cy="166688"/>
            </a:xfrm>
            <a:custGeom>
              <a:avLst/>
              <a:gdLst>
                <a:gd name="T0" fmla="*/ 9 w 9"/>
                <a:gd name="T1" fmla="*/ 1 h 19"/>
                <a:gd name="T2" fmla="*/ 2 w 9"/>
                <a:gd name="T3" fmla="*/ 19 h 19"/>
                <a:gd name="T4" fmla="*/ 0 w 9"/>
                <a:gd name="T5" fmla="*/ 18 h 19"/>
                <a:gd name="T6" fmla="*/ 6 w 9"/>
                <a:gd name="T7" fmla="*/ 4 h 19"/>
                <a:gd name="T8" fmla="*/ 7 w 9"/>
                <a:gd name="T9" fmla="*/ 4 h 19"/>
                <a:gd name="T10" fmla="*/ 7 w 9"/>
                <a:gd name="T11" fmla="*/ 2 h 19"/>
                <a:gd name="T12" fmla="*/ 7 w 9"/>
                <a:gd name="T13" fmla="*/ 2 h 19"/>
                <a:gd name="T14" fmla="*/ 7 w 9"/>
                <a:gd name="T15" fmla="*/ 2 h 19"/>
                <a:gd name="T16" fmla="*/ 7 w 9"/>
                <a:gd name="T17" fmla="*/ 2 h 19"/>
                <a:gd name="T18" fmla="*/ 7 w 9"/>
                <a:gd name="T19" fmla="*/ 2 h 19"/>
                <a:gd name="T20" fmla="*/ 8 w 9"/>
                <a:gd name="T21" fmla="*/ 0 h 19"/>
                <a:gd name="T22" fmla="*/ 9 w 9"/>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9">
                  <a:moveTo>
                    <a:pt x="9" y="1"/>
                  </a:moveTo>
                  <a:cubicBezTo>
                    <a:pt x="2" y="19"/>
                    <a:pt x="2" y="19"/>
                    <a:pt x="2" y="19"/>
                  </a:cubicBezTo>
                  <a:cubicBezTo>
                    <a:pt x="0" y="18"/>
                    <a:pt x="0" y="18"/>
                    <a:pt x="0" y="18"/>
                  </a:cubicBezTo>
                  <a:cubicBezTo>
                    <a:pt x="6" y="4"/>
                    <a:pt x="6" y="4"/>
                    <a:pt x="6" y="4"/>
                  </a:cubicBezTo>
                  <a:cubicBezTo>
                    <a:pt x="6" y="4"/>
                    <a:pt x="6" y="4"/>
                    <a:pt x="7" y="4"/>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0"/>
                    <a:pt x="8" y="0"/>
                    <a:pt x="8" y="0"/>
                  </a:cubicBezTo>
                  <a:lnTo>
                    <a:pt x="9" y="1"/>
                  </a:lnTo>
                  <a:close/>
                </a:path>
              </a:pathLst>
            </a:custGeom>
            <a:solidFill>
              <a:srgbClr val="C49A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5" name="Rectangle 4515"/>
            <p:cNvSpPr>
              <a:spLocks noChangeArrowheads="1"/>
            </p:cNvSpPr>
            <p:nvPr/>
          </p:nvSpPr>
          <p:spPr bwMode="auto">
            <a:xfrm>
              <a:off x="7413626" y="5024438"/>
              <a:ext cx="1588" cy="1588"/>
            </a:xfrm>
            <a:prstGeom prst="rect">
              <a:avLst/>
            </a:prstGeom>
            <a:solidFill>
              <a:srgbClr val="294D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6" name="Freeform 4516"/>
            <p:cNvSpPr/>
            <p:nvPr/>
          </p:nvSpPr>
          <p:spPr bwMode="auto">
            <a:xfrm>
              <a:off x="7334251" y="5024438"/>
              <a:ext cx="79375" cy="158750"/>
            </a:xfrm>
            <a:custGeom>
              <a:avLst/>
              <a:gdLst>
                <a:gd name="T0" fmla="*/ 8 w 9"/>
                <a:gd name="T1" fmla="*/ 2 h 18"/>
                <a:gd name="T2" fmla="*/ 9 w 9"/>
                <a:gd name="T3" fmla="*/ 2 h 18"/>
                <a:gd name="T4" fmla="*/ 9 w 9"/>
                <a:gd name="T5" fmla="*/ 0 h 18"/>
                <a:gd name="T6" fmla="*/ 9 w 9"/>
                <a:gd name="T7" fmla="*/ 0 h 18"/>
                <a:gd name="T8" fmla="*/ 5 w 9"/>
                <a:gd name="T9" fmla="*/ 5 h 18"/>
                <a:gd name="T10" fmla="*/ 0 w 9"/>
                <a:gd name="T11" fmla="*/ 18 h 18"/>
                <a:gd name="T12" fmla="*/ 0 w 9"/>
                <a:gd name="T13" fmla="*/ 18 h 18"/>
                <a:gd name="T14" fmla="*/ 4 w 9"/>
                <a:gd name="T15" fmla="*/ 8 h 18"/>
                <a:gd name="T16" fmla="*/ 6 w 9"/>
                <a:gd name="T17" fmla="*/ 6 h 18"/>
                <a:gd name="T18" fmla="*/ 8 w 9"/>
                <a:gd name="T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8">
                  <a:moveTo>
                    <a:pt x="8" y="2"/>
                  </a:moveTo>
                  <a:cubicBezTo>
                    <a:pt x="8" y="2"/>
                    <a:pt x="8" y="2"/>
                    <a:pt x="9" y="2"/>
                  </a:cubicBezTo>
                  <a:cubicBezTo>
                    <a:pt x="9" y="0"/>
                    <a:pt x="9" y="0"/>
                    <a:pt x="9" y="0"/>
                  </a:cubicBezTo>
                  <a:cubicBezTo>
                    <a:pt x="9" y="0"/>
                    <a:pt x="9" y="0"/>
                    <a:pt x="9" y="0"/>
                  </a:cubicBezTo>
                  <a:cubicBezTo>
                    <a:pt x="8" y="0"/>
                    <a:pt x="7" y="0"/>
                    <a:pt x="5" y="5"/>
                  </a:cubicBezTo>
                  <a:cubicBezTo>
                    <a:pt x="0" y="18"/>
                    <a:pt x="0" y="18"/>
                    <a:pt x="0" y="18"/>
                  </a:cubicBezTo>
                  <a:cubicBezTo>
                    <a:pt x="0" y="18"/>
                    <a:pt x="0" y="18"/>
                    <a:pt x="0" y="18"/>
                  </a:cubicBezTo>
                  <a:cubicBezTo>
                    <a:pt x="4" y="8"/>
                    <a:pt x="4" y="8"/>
                    <a:pt x="4" y="8"/>
                  </a:cubicBezTo>
                  <a:cubicBezTo>
                    <a:pt x="4" y="8"/>
                    <a:pt x="5" y="6"/>
                    <a:pt x="6" y="6"/>
                  </a:cubicBezTo>
                  <a:cubicBezTo>
                    <a:pt x="6" y="6"/>
                    <a:pt x="7" y="3"/>
                    <a:pt x="8" y="2"/>
                  </a:cubicBezTo>
                  <a:close/>
                </a:path>
              </a:pathLst>
            </a:custGeom>
            <a:solidFill>
              <a:srgbClr val="754C2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7" name="Freeform 4517"/>
            <p:cNvSpPr/>
            <p:nvPr/>
          </p:nvSpPr>
          <p:spPr bwMode="auto">
            <a:xfrm>
              <a:off x="7421563" y="5006975"/>
              <a:ext cx="17463" cy="9525"/>
            </a:xfrm>
            <a:custGeom>
              <a:avLst/>
              <a:gdLst>
                <a:gd name="T0" fmla="*/ 2 w 2"/>
                <a:gd name="T1" fmla="*/ 0 h 1"/>
                <a:gd name="T2" fmla="*/ 1 w 2"/>
                <a:gd name="T3" fmla="*/ 1 h 1"/>
                <a:gd name="T4" fmla="*/ 0 w 2"/>
                <a:gd name="T5" fmla="*/ 0 h 1"/>
                <a:gd name="T6" fmla="*/ 0 w 2"/>
                <a:gd name="T7" fmla="*/ 0 h 1"/>
                <a:gd name="T8" fmla="*/ 0 w 2"/>
                <a:gd name="T9" fmla="*/ 0 h 1"/>
                <a:gd name="T10" fmla="*/ 1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cubicBezTo>
                    <a:pt x="1" y="1"/>
                    <a:pt x="1" y="1"/>
                    <a:pt x="1" y="1"/>
                  </a:cubicBezTo>
                  <a:cubicBezTo>
                    <a:pt x="0" y="0"/>
                    <a:pt x="0" y="0"/>
                    <a:pt x="0" y="0"/>
                  </a:cubicBezTo>
                  <a:cubicBezTo>
                    <a:pt x="0" y="0"/>
                    <a:pt x="0" y="0"/>
                    <a:pt x="0" y="0"/>
                  </a:cubicBezTo>
                  <a:cubicBezTo>
                    <a:pt x="0" y="0"/>
                    <a:pt x="0" y="0"/>
                    <a:pt x="0" y="0"/>
                  </a:cubicBezTo>
                  <a:cubicBezTo>
                    <a:pt x="0" y="0"/>
                    <a:pt x="0" y="0"/>
                    <a:pt x="1" y="0"/>
                  </a:cubicBezTo>
                  <a:lnTo>
                    <a:pt x="2" y="0"/>
                  </a:lnTo>
                  <a:close/>
                </a:path>
              </a:pathLst>
            </a:custGeom>
            <a:solidFill>
              <a:srgbClr val="294D6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8" name="Freeform 4518"/>
            <p:cNvSpPr/>
            <p:nvPr/>
          </p:nvSpPr>
          <p:spPr bwMode="auto">
            <a:xfrm>
              <a:off x="7272338" y="5165725"/>
              <a:ext cx="96838" cy="246063"/>
            </a:xfrm>
            <a:custGeom>
              <a:avLst/>
              <a:gdLst>
                <a:gd name="T0" fmla="*/ 11 w 11"/>
                <a:gd name="T1" fmla="*/ 1 h 28"/>
                <a:gd name="T2" fmla="*/ 0 w 11"/>
                <a:gd name="T3" fmla="*/ 28 h 28"/>
                <a:gd name="T4" fmla="*/ 0 w 11"/>
                <a:gd name="T5" fmla="*/ 28 h 28"/>
                <a:gd name="T6" fmla="*/ 8 w 11"/>
                <a:gd name="T7" fmla="*/ 2 h 28"/>
                <a:gd name="T8" fmla="*/ 9 w 11"/>
                <a:gd name="T9" fmla="*/ 0 h 28"/>
                <a:gd name="T10" fmla="*/ 11 w 11"/>
                <a:gd name="T11" fmla="*/ 1 h 28"/>
              </a:gdLst>
              <a:ahLst/>
              <a:cxnLst>
                <a:cxn ang="0">
                  <a:pos x="T0" y="T1"/>
                </a:cxn>
                <a:cxn ang="0">
                  <a:pos x="T2" y="T3"/>
                </a:cxn>
                <a:cxn ang="0">
                  <a:pos x="T4" y="T5"/>
                </a:cxn>
                <a:cxn ang="0">
                  <a:pos x="T6" y="T7"/>
                </a:cxn>
                <a:cxn ang="0">
                  <a:pos x="T8" y="T9"/>
                </a:cxn>
                <a:cxn ang="0">
                  <a:pos x="T10" y="T11"/>
                </a:cxn>
              </a:cxnLst>
              <a:rect l="0" t="0" r="r" b="b"/>
              <a:pathLst>
                <a:path w="11" h="28">
                  <a:moveTo>
                    <a:pt x="11" y="1"/>
                  </a:moveTo>
                  <a:cubicBezTo>
                    <a:pt x="0" y="28"/>
                    <a:pt x="0" y="28"/>
                    <a:pt x="0" y="28"/>
                  </a:cubicBezTo>
                  <a:cubicBezTo>
                    <a:pt x="0" y="28"/>
                    <a:pt x="0" y="28"/>
                    <a:pt x="0" y="28"/>
                  </a:cubicBezTo>
                  <a:cubicBezTo>
                    <a:pt x="2" y="19"/>
                    <a:pt x="5" y="10"/>
                    <a:pt x="8" y="2"/>
                  </a:cubicBezTo>
                  <a:cubicBezTo>
                    <a:pt x="9" y="0"/>
                    <a:pt x="9" y="0"/>
                    <a:pt x="9" y="0"/>
                  </a:cubicBezTo>
                  <a:lnTo>
                    <a:pt x="11" y="1"/>
                  </a:lnTo>
                  <a:close/>
                </a:path>
              </a:pathLst>
            </a:custGeom>
            <a:solidFill>
              <a:srgbClr val="964F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19" name="Freeform 4519"/>
            <p:cNvSpPr/>
            <p:nvPr/>
          </p:nvSpPr>
          <p:spPr bwMode="auto">
            <a:xfrm>
              <a:off x="7342188" y="5165725"/>
              <a:ext cx="26988" cy="26988"/>
            </a:xfrm>
            <a:custGeom>
              <a:avLst/>
              <a:gdLst>
                <a:gd name="T0" fmla="*/ 17 w 17"/>
                <a:gd name="T1" fmla="*/ 5 h 17"/>
                <a:gd name="T2" fmla="*/ 11 w 17"/>
                <a:gd name="T3" fmla="*/ 17 h 17"/>
                <a:gd name="T4" fmla="*/ 0 w 17"/>
                <a:gd name="T5" fmla="*/ 11 h 17"/>
                <a:gd name="T6" fmla="*/ 6 w 17"/>
                <a:gd name="T7" fmla="*/ 0 h 17"/>
                <a:gd name="T8" fmla="*/ 17 w 17"/>
                <a:gd name="T9" fmla="*/ 5 h 17"/>
              </a:gdLst>
              <a:ahLst/>
              <a:cxnLst>
                <a:cxn ang="0">
                  <a:pos x="T0" y="T1"/>
                </a:cxn>
                <a:cxn ang="0">
                  <a:pos x="T2" y="T3"/>
                </a:cxn>
                <a:cxn ang="0">
                  <a:pos x="T4" y="T5"/>
                </a:cxn>
                <a:cxn ang="0">
                  <a:pos x="T6" y="T7"/>
                </a:cxn>
                <a:cxn ang="0">
                  <a:pos x="T8" y="T9"/>
                </a:cxn>
              </a:cxnLst>
              <a:rect l="0" t="0" r="r" b="b"/>
              <a:pathLst>
                <a:path w="17" h="17">
                  <a:moveTo>
                    <a:pt x="17" y="5"/>
                  </a:moveTo>
                  <a:lnTo>
                    <a:pt x="11" y="17"/>
                  </a:lnTo>
                  <a:lnTo>
                    <a:pt x="0" y="11"/>
                  </a:lnTo>
                  <a:lnTo>
                    <a:pt x="6" y="0"/>
                  </a:lnTo>
                  <a:lnTo>
                    <a:pt x="17" y="5"/>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20" name="Freeform 4520"/>
            <p:cNvSpPr/>
            <p:nvPr/>
          </p:nvSpPr>
          <p:spPr bwMode="auto">
            <a:xfrm>
              <a:off x="7421563" y="5006975"/>
              <a:ext cx="26988" cy="9525"/>
            </a:xfrm>
            <a:custGeom>
              <a:avLst/>
              <a:gdLst>
                <a:gd name="T0" fmla="*/ 3 w 3"/>
                <a:gd name="T1" fmla="*/ 1 h 1"/>
                <a:gd name="T2" fmla="*/ 3 w 3"/>
                <a:gd name="T3" fmla="*/ 1 h 1"/>
                <a:gd name="T4" fmla="*/ 0 w 3"/>
                <a:gd name="T5" fmla="*/ 0 h 1"/>
                <a:gd name="T6" fmla="*/ 0 w 3"/>
                <a:gd name="T7" fmla="*/ 0 h 1"/>
                <a:gd name="T8" fmla="*/ 0 w 3"/>
                <a:gd name="T9" fmla="*/ 0 h 1"/>
                <a:gd name="T10" fmla="*/ 1 w 3"/>
                <a:gd name="T11" fmla="*/ 0 h 1"/>
                <a:gd name="T12" fmla="*/ 3 w 3"/>
                <a:gd name="T13" fmla="*/ 1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0" y="0"/>
                    <a:pt x="0" y="0"/>
                    <a:pt x="0" y="0"/>
                  </a:cubicBezTo>
                  <a:cubicBezTo>
                    <a:pt x="0" y="0"/>
                    <a:pt x="0" y="0"/>
                    <a:pt x="0" y="0"/>
                  </a:cubicBezTo>
                  <a:cubicBezTo>
                    <a:pt x="0" y="0"/>
                    <a:pt x="0" y="0"/>
                    <a:pt x="0" y="0"/>
                  </a:cubicBezTo>
                  <a:cubicBezTo>
                    <a:pt x="0" y="0"/>
                    <a:pt x="0" y="0"/>
                    <a:pt x="1" y="0"/>
                  </a:cubicBezTo>
                  <a:cubicBezTo>
                    <a:pt x="3" y="1"/>
                    <a:pt x="3" y="1"/>
                    <a:pt x="3" y="1"/>
                  </a:cubicBezTo>
                  <a:cubicBezTo>
                    <a:pt x="3" y="1"/>
                    <a:pt x="3" y="1"/>
                    <a:pt x="3" y="1"/>
                  </a:cubicBezTo>
                  <a:close/>
                </a:path>
              </a:pathLst>
            </a:custGeom>
            <a:solidFill>
              <a:srgbClr val="0E3B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21" name="Freeform 4521"/>
            <p:cNvSpPr/>
            <p:nvPr/>
          </p:nvSpPr>
          <p:spPr bwMode="auto">
            <a:xfrm>
              <a:off x="7272338" y="5411788"/>
              <a:ext cx="7938" cy="19050"/>
            </a:xfrm>
            <a:custGeom>
              <a:avLst/>
              <a:gdLst>
                <a:gd name="T0" fmla="*/ 0 w 5"/>
                <a:gd name="T1" fmla="*/ 12 h 12"/>
                <a:gd name="T2" fmla="*/ 0 w 5"/>
                <a:gd name="T3" fmla="*/ 12 h 12"/>
                <a:gd name="T4" fmla="*/ 0 w 5"/>
                <a:gd name="T5" fmla="*/ 0 h 12"/>
                <a:gd name="T6" fmla="*/ 5 w 5"/>
                <a:gd name="T7" fmla="*/ 0 h 12"/>
                <a:gd name="T8" fmla="*/ 0 w 5"/>
                <a:gd name="T9" fmla="*/ 12 h 12"/>
              </a:gdLst>
              <a:ahLst/>
              <a:cxnLst>
                <a:cxn ang="0">
                  <a:pos x="T0" y="T1"/>
                </a:cxn>
                <a:cxn ang="0">
                  <a:pos x="T2" y="T3"/>
                </a:cxn>
                <a:cxn ang="0">
                  <a:pos x="T4" y="T5"/>
                </a:cxn>
                <a:cxn ang="0">
                  <a:pos x="T6" y="T7"/>
                </a:cxn>
                <a:cxn ang="0">
                  <a:pos x="T8" y="T9"/>
                </a:cxn>
              </a:cxnLst>
              <a:rect l="0" t="0" r="r" b="b"/>
              <a:pathLst>
                <a:path w="5" h="12">
                  <a:moveTo>
                    <a:pt x="0" y="12"/>
                  </a:moveTo>
                  <a:lnTo>
                    <a:pt x="0" y="12"/>
                  </a:lnTo>
                  <a:lnTo>
                    <a:pt x="0" y="0"/>
                  </a:lnTo>
                  <a:lnTo>
                    <a:pt x="5" y="0"/>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522" name="Picture 4523"/>
            <p:cNvPicPr>
              <a:picLocks noChangeAspect="1" noChangeArrowheads="1"/>
            </p:cNvPicPr>
            <p:nvPr/>
          </p:nvPicPr>
          <p:blipFill>
            <a:blip r:embed="rId80" cstate="print">
              <a:extLst>
                <a:ext uri="{28A0092B-C50C-407E-A947-70E740481C1C}">
                  <a14:useLocalDpi xmlns:a14="http://schemas.microsoft.com/office/drawing/2010/main" val="0"/>
                </a:ext>
              </a:extLst>
            </a:blip>
            <a:srcRect/>
            <a:stretch>
              <a:fillRect/>
            </a:stretch>
          </p:blipFill>
          <p:spPr bwMode="auto">
            <a:xfrm>
              <a:off x="9359901" y="3367088"/>
              <a:ext cx="538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23" name="Picture 4524"/>
            <p:cNvPicPr>
              <a:picLocks noChangeAspect="1" noChangeArrowheads="1"/>
            </p:cNvPicPr>
            <p:nvPr/>
          </p:nvPicPr>
          <p:blipFill>
            <a:blip r:embed="rId81" cstate="print">
              <a:extLst>
                <a:ext uri="{28A0092B-C50C-407E-A947-70E740481C1C}">
                  <a14:useLocalDpi xmlns:a14="http://schemas.microsoft.com/office/drawing/2010/main" val="0"/>
                </a:ext>
              </a:extLst>
            </a:blip>
            <a:srcRect/>
            <a:stretch>
              <a:fillRect/>
            </a:stretch>
          </p:blipFill>
          <p:spPr bwMode="auto">
            <a:xfrm>
              <a:off x="9871076" y="3895725"/>
              <a:ext cx="96838" cy="11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24" name="Picture 4525"/>
            <p:cNvPicPr>
              <a:picLocks noChangeAspect="1" noChangeArrowheads="1"/>
            </p:cNvPicPr>
            <p:nvPr/>
          </p:nvPicPr>
          <p:blipFill>
            <a:blip r:embed="rId82" cstate="print">
              <a:extLst>
                <a:ext uri="{28A0092B-C50C-407E-A947-70E740481C1C}">
                  <a14:useLocalDpi xmlns:a14="http://schemas.microsoft.com/office/drawing/2010/main" val="0"/>
                </a:ext>
              </a:extLst>
            </a:blip>
            <a:srcRect/>
            <a:stretch>
              <a:fillRect/>
            </a:stretch>
          </p:blipFill>
          <p:spPr bwMode="auto">
            <a:xfrm>
              <a:off x="9359901" y="3446463"/>
              <a:ext cx="64452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25" name="Picture 4526"/>
            <p:cNvPicPr>
              <a:picLocks noChangeAspect="1" noChangeArrowheads="1"/>
            </p:cNvPicPr>
            <p:nvPr/>
          </p:nvPicPr>
          <p:blipFill>
            <a:blip r:embed="rId83" cstate="print">
              <a:extLst>
                <a:ext uri="{28A0092B-C50C-407E-A947-70E740481C1C}">
                  <a14:useLocalDpi xmlns:a14="http://schemas.microsoft.com/office/drawing/2010/main" val="0"/>
                </a:ext>
              </a:extLst>
            </a:blip>
            <a:srcRect/>
            <a:stretch>
              <a:fillRect/>
            </a:stretch>
          </p:blipFill>
          <p:spPr bwMode="auto">
            <a:xfrm>
              <a:off x="9359901" y="3235325"/>
              <a:ext cx="158750"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26" name="Picture 4527"/>
            <p:cNvPicPr>
              <a:picLocks noChangeAspect="1" noChangeArrowheads="1"/>
            </p:cNvPicPr>
            <p:nvPr/>
          </p:nvPicPr>
          <p:blipFill>
            <a:blip r:embed="rId84" cstate="print">
              <a:extLst>
                <a:ext uri="{28A0092B-C50C-407E-A947-70E740481C1C}">
                  <a14:useLocalDpi xmlns:a14="http://schemas.microsoft.com/office/drawing/2010/main" val="0"/>
                </a:ext>
              </a:extLst>
            </a:blip>
            <a:srcRect/>
            <a:stretch>
              <a:fillRect/>
            </a:stretch>
          </p:blipFill>
          <p:spPr bwMode="auto">
            <a:xfrm>
              <a:off x="8215313" y="3094038"/>
              <a:ext cx="1171575" cy="163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7" name="Freeform 4528"/>
            <p:cNvSpPr/>
            <p:nvPr/>
          </p:nvSpPr>
          <p:spPr bwMode="auto">
            <a:xfrm>
              <a:off x="8223251" y="2962275"/>
              <a:ext cx="942975" cy="722313"/>
            </a:xfrm>
            <a:custGeom>
              <a:avLst/>
              <a:gdLst>
                <a:gd name="T0" fmla="*/ 589 w 594"/>
                <a:gd name="T1" fmla="*/ 0 h 455"/>
                <a:gd name="T2" fmla="*/ 594 w 594"/>
                <a:gd name="T3" fmla="*/ 455 h 455"/>
                <a:gd name="T4" fmla="*/ 6 w 594"/>
                <a:gd name="T5" fmla="*/ 455 h 455"/>
                <a:gd name="T6" fmla="*/ 0 w 594"/>
                <a:gd name="T7" fmla="*/ 5 h 455"/>
                <a:gd name="T8" fmla="*/ 589 w 594"/>
                <a:gd name="T9" fmla="*/ 0 h 455"/>
              </a:gdLst>
              <a:ahLst/>
              <a:cxnLst>
                <a:cxn ang="0">
                  <a:pos x="T0" y="T1"/>
                </a:cxn>
                <a:cxn ang="0">
                  <a:pos x="T2" y="T3"/>
                </a:cxn>
                <a:cxn ang="0">
                  <a:pos x="T4" y="T5"/>
                </a:cxn>
                <a:cxn ang="0">
                  <a:pos x="T6" y="T7"/>
                </a:cxn>
                <a:cxn ang="0">
                  <a:pos x="T8" y="T9"/>
                </a:cxn>
              </a:cxnLst>
              <a:rect l="0" t="0" r="r" b="b"/>
              <a:pathLst>
                <a:path w="594" h="455">
                  <a:moveTo>
                    <a:pt x="589" y="0"/>
                  </a:moveTo>
                  <a:lnTo>
                    <a:pt x="594" y="455"/>
                  </a:lnTo>
                  <a:lnTo>
                    <a:pt x="6" y="455"/>
                  </a:lnTo>
                  <a:lnTo>
                    <a:pt x="0" y="5"/>
                  </a:lnTo>
                  <a:lnTo>
                    <a:pt x="589"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28" name="Freeform 4529"/>
            <p:cNvSpPr/>
            <p:nvPr/>
          </p:nvSpPr>
          <p:spPr bwMode="auto">
            <a:xfrm>
              <a:off x="8223251" y="2962275"/>
              <a:ext cx="942975" cy="722313"/>
            </a:xfrm>
            <a:custGeom>
              <a:avLst/>
              <a:gdLst>
                <a:gd name="T0" fmla="*/ 589 w 594"/>
                <a:gd name="T1" fmla="*/ 0 h 455"/>
                <a:gd name="T2" fmla="*/ 594 w 594"/>
                <a:gd name="T3" fmla="*/ 455 h 455"/>
                <a:gd name="T4" fmla="*/ 6 w 594"/>
                <a:gd name="T5" fmla="*/ 455 h 455"/>
                <a:gd name="T6" fmla="*/ 0 w 594"/>
                <a:gd name="T7" fmla="*/ 5 h 455"/>
                <a:gd name="T8" fmla="*/ 589 w 594"/>
                <a:gd name="T9" fmla="*/ 0 h 455"/>
              </a:gdLst>
              <a:ahLst/>
              <a:cxnLst>
                <a:cxn ang="0">
                  <a:pos x="T0" y="T1"/>
                </a:cxn>
                <a:cxn ang="0">
                  <a:pos x="T2" y="T3"/>
                </a:cxn>
                <a:cxn ang="0">
                  <a:pos x="T4" y="T5"/>
                </a:cxn>
                <a:cxn ang="0">
                  <a:pos x="T6" y="T7"/>
                </a:cxn>
                <a:cxn ang="0">
                  <a:pos x="T8" y="T9"/>
                </a:cxn>
              </a:cxnLst>
              <a:rect l="0" t="0" r="r" b="b"/>
              <a:pathLst>
                <a:path w="594" h="455">
                  <a:moveTo>
                    <a:pt x="589" y="0"/>
                  </a:moveTo>
                  <a:lnTo>
                    <a:pt x="594" y="455"/>
                  </a:lnTo>
                  <a:lnTo>
                    <a:pt x="6" y="455"/>
                  </a:lnTo>
                  <a:lnTo>
                    <a:pt x="0" y="5"/>
                  </a:lnTo>
                  <a:lnTo>
                    <a:pt x="5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29" name="Freeform 4530"/>
            <p:cNvSpPr/>
            <p:nvPr/>
          </p:nvSpPr>
          <p:spPr bwMode="auto">
            <a:xfrm>
              <a:off x="8277226" y="3014663"/>
              <a:ext cx="52388" cy="625475"/>
            </a:xfrm>
            <a:custGeom>
              <a:avLst/>
              <a:gdLst>
                <a:gd name="T0" fmla="*/ 27 w 33"/>
                <a:gd name="T1" fmla="*/ 0 h 394"/>
                <a:gd name="T2" fmla="*/ 33 w 33"/>
                <a:gd name="T3" fmla="*/ 394 h 394"/>
                <a:gd name="T4" fmla="*/ 0 w 33"/>
                <a:gd name="T5" fmla="*/ 394 h 394"/>
                <a:gd name="T6" fmla="*/ 0 w 33"/>
                <a:gd name="T7" fmla="*/ 0 h 394"/>
                <a:gd name="T8" fmla="*/ 27 w 33"/>
                <a:gd name="T9" fmla="*/ 0 h 394"/>
              </a:gdLst>
              <a:ahLst/>
              <a:cxnLst>
                <a:cxn ang="0">
                  <a:pos x="T0" y="T1"/>
                </a:cxn>
                <a:cxn ang="0">
                  <a:pos x="T2" y="T3"/>
                </a:cxn>
                <a:cxn ang="0">
                  <a:pos x="T4" y="T5"/>
                </a:cxn>
                <a:cxn ang="0">
                  <a:pos x="T6" y="T7"/>
                </a:cxn>
                <a:cxn ang="0">
                  <a:pos x="T8" y="T9"/>
                </a:cxn>
              </a:cxnLst>
              <a:rect l="0" t="0" r="r" b="b"/>
              <a:pathLst>
                <a:path w="33" h="394">
                  <a:moveTo>
                    <a:pt x="27" y="0"/>
                  </a:moveTo>
                  <a:lnTo>
                    <a:pt x="33" y="394"/>
                  </a:lnTo>
                  <a:lnTo>
                    <a:pt x="0" y="394"/>
                  </a:lnTo>
                  <a:lnTo>
                    <a:pt x="0" y="0"/>
                  </a:lnTo>
                  <a:lnTo>
                    <a:pt x="27" y="0"/>
                  </a:lnTo>
                  <a:close/>
                </a:path>
              </a:pathLst>
            </a:custGeom>
            <a:solidFill>
              <a:srgbClr val="BEC6D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0" name="Rectangle 4531"/>
            <p:cNvSpPr>
              <a:spLocks noChangeArrowheads="1"/>
            </p:cNvSpPr>
            <p:nvPr/>
          </p:nvSpPr>
          <p:spPr bwMode="auto">
            <a:xfrm>
              <a:off x="8347076" y="3155950"/>
              <a:ext cx="307975" cy="7938"/>
            </a:xfrm>
            <a:prstGeom prst="rect">
              <a:avLst/>
            </a:prstGeom>
            <a:solidFill>
              <a:srgbClr val="171F4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1" name="Rectangle 4532"/>
            <p:cNvSpPr>
              <a:spLocks noChangeArrowheads="1"/>
            </p:cNvSpPr>
            <p:nvPr/>
          </p:nvSpPr>
          <p:spPr bwMode="auto">
            <a:xfrm>
              <a:off x="8364538" y="3084513"/>
              <a:ext cx="9525" cy="539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2" name="Rectangle 4533"/>
            <p:cNvSpPr>
              <a:spLocks noChangeArrowheads="1"/>
            </p:cNvSpPr>
            <p:nvPr/>
          </p:nvSpPr>
          <p:spPr bwMode="auto">
            <a:xfrm>
              <a:off x="8391526" y="3059113"/>
              <a:ext cx="7938" cy="793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3" name="Rectangle 4534"/>
            <p:cNvSpPr>
              <a:spLocks noChangeArrowheads="1"/>
            </p:cNvSpPr>
            <p:nvPr/>
          </p:nvSpPr>
          <p:spPr bwMode="auto">
            <a:xfrm>
              <a:off x="8408988" y="3059113"/>
              <a:ext cx="17463" cy="793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4" name="Rectangle 4535"/>
            <p:cNvSpPr>
              <a:spLocks noChangeArrowheads="1"/>
            </p:cNvSpPr>
            <p:nvPr/>
          </p:nvSpPr>
          <p:spPr bwMode="auto">
            <a:xfrm>
              <a:off x="8435976" y="3084513"/>
              <a:ext cx="17463" cy="539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5" name="Rectangle 4536"/>
            <p:cNvSpPr>
              <a:spLocks noChangeArrowheads="1"/>
            </p:cNvSpPr>
            <p:nvPr/>
          </p:nvSpPr>
          <p:spPr bwMode="auto">
            <a:xfrm>
              <a:off x="8461376" y="3084513"/>
              <a:ext cx="9525" cy="539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6" name="Rectangle 4537"/>
            <p:cNvSpPr>
              <a:spLocks noChangeArrowheads="1"/>
            </p:cNvSpPr>
            <p:nvPr/>
          </p:nvSpPr>
          <p:spPr bwMode="auto">
            <a:xfrm>
              <a:off x="8478838" y="3059113"/>
              <a:ext cx="17463" cy="793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7" name="Rectangle 4538"/>
            <p:cNvSpPr>
              <a:spLocks noChangeArrowheads="1"/>
            </p:cNvSpPr>
            <p:nvPr/>
          </p:nvSpPr>
          <p:spPr bwMode="auto">
            <a:xfrm>
              <a:off x="8505826" y="3084513"/>
              <a:ext cx="17463" cy="539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8" name="Freeform 4539"/>
            <p:cNvSpPr/>
            <p:nvPr/>
          </p:nvSpPr>
          <p:spPr bwMode="auto">
            <a:xfrm>
              <a:off x="8532813" y="3059113"/>
              <a:ext cx="17463" cy="79375"/>
            </a:xfrm>
            <a:custGeom>
              <a:avLst/>
              <a:gdLst>
                <a:gd name="T0" fmla="*/ 5 w 11"/>
                <a:gd name="T1" fmla="*/ 0 h 50"/>
                <a:gd name="T2" fmla="*/ 11 w 11"/>
                <a:gd name="T3" fmla="*/ 50 h 50"/>
                <a:gd name="T4" fmla="*/ 0 w 11"/>
                <a:gd name="T5" fmla="*/ 50 h 50"/>
                <a:gd name="T6" fmla="*/ 0 w 11"/>
                <a:gd name="T7" fmla="*/ 0 h 50"/>
                <a:gd name="T8" fmla="*/ 5 w 11"/>
                <a:gd name="T9" fmla="*/ 0 h 50"/>
              </a:gdLst>
              <a:ahLst/>
              <a:cxnLst>
                <a:cxn ang="0">
                  <a:pos x="T0" y="T1"/>
                </a:cxn>
                <a:cxn ang="0">
                  <a:pos x="T2" y="T3"/>
                </a:cxn>
                <a:cxn ang="0">
                  <a:pos x="T4" y="T5"/>
                </a:cxn>
                <a:cxn ang="0">
                  <a:pos x="T6" y="T7"/>
                </a:cxn>
                <a:cxn ang="0">
                  <a:pos x="T8" y="T9"/>
                </a:cxn>
              </a:cxnLst>
              <a:rect l="0" t="0" r="r" b="b"/>
              <a:pathLst>
                <a:path w="11" h="50">
                  <a:moveTo>
                    <a:pt x="5" y="0"/>
                  </a:moveTo>
                  <a:lnTo>
                    <a:pt x="11" y="50"/>
                  </a:lnTo>
                  <a:lnTo>
                    <a:pt x="0" y="50"/>
                  </a:lnTo>
                  <a:lnTo>
                    <a:pt x="0" y="0"/>
                  </a:lnTo>
                  <a:lnTo>
                    <a:pt x="5" y="0"/>
                  </a:ln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39" name="Rectangle 4540"/>
            <p:cNvSpPr>
              <a:spLocks noChangeArrowheads="1"/>
            </p:cNvSpPr>
            <p:nvPr/>
          </p:nvSpPr>
          <p:spPr bwMode="auto">
            <a:xfrm>
              <a:off x="8558213" y="3059113"/>
              <a:ext cx="9525" cy="793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0" name="Rectangle 4541"/>
            <p:cNvSpPr>
              <a:spLocks noChangeArrowheads="1"/>
            </p:cNvSpPr>
            <p:nvPr/>
          </p:nvSpPr>
          <p:spPr bwMode="auto">
            <a:xfrm>
              <a:off x="8575676" y="3084513"/>
              <a:ext cx="19050" cy="539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1" name="Rectangle 4542"/>
            <p:cNvSpPr>
              <a:spLocks noChangeArrowheads="1"/>
            </p:cNvSpPr>
            <p:nvPr/>
          </p:nvSpPr>
          <p:spPr bwMode="auto">
            <a:xfrm>
              <a:off x="8602663" y="3084513"/>
              <a:ext cx="17463" cy="539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2" name="Rectangle 4543"/>
            <p:cNvSpPr>
              <a:spLocks noChangeArrowheads="1"/>
            </p:cNvSpPr>
            <p:nvPr/>
          </p:nvSpPr>
          <p:spPr bwMode="auto">
            <a:xfrm>
              <a:off x="8629651" y="3084513"/>
              <a:ext cx="7938" cy="53975"/>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3" name="Freeform 4544"/>
            <p:cNvSpPr/>
            <p:nvPr/>
          </p:nvSpPr>
          <p:spPr bwMode="auto">
            <a:xfrm>
              <a:off x="8488363" y="3560763"/>
              <a:ext cx="166688" cy="26988"/>
            </a:xfrm>
            <a:custGeom>
              <a:avLst/>
              <a:gdLst>
                <a:gd name="T0" fmla="*/ 105 w 105"/>
                <a:gd name="T1" fmla="*/ 0 h 17"/>
                <a:gd name="T2" fmla="*/ 105 w 105"/>
                <a:gd name="T3" fmla="*/ 17 h 17"/>
                <a:gd name="T4" fmla="*/ 0 w 105"/>
                <a:gd name="T5" fmla="*/ 17 h 17"/>
                <a:gd name="T6" fmla="*/ 0 w 105"/>
                <a:gd name="T7" fmla="*/ 6 h 17"/>
                <a:gd name="T8" fmla="*/ 105 w 105"/>
                <a:gd name="T9" fmla="*/ 0 h 17"/>
              </a:gdLst>
              <a:ahLst/>
              <a:cxnLst>
                <a:cxn ang="0">
                  <a:pos x="T0" y="T1"/>
                </a:cxn>
                <a:cxn ang="0">
                  <a:pos x="T2" y="T3"/>
                </a:cxn>
                <a:cxn ang="0">
                  <a:pos x="T4" y="T5"/>
                </a:cxn>
                <a:cxn ang="0">
                  <a:pos x="T6" y="T7"/>
                </a:cxn>
                <a:cxn ang="0">
                  <a:pos x="T8" y="T9"/>
                </a:cxn>
              </a:cxnLst>
              <a:rect l="0" t="0" r="r" b="b"/>
              <a:pathLst>
                <a:path w="105" h="17">
                  <a:moveTo>
                    <a:pt x="105" y="0"/>
                  </a:moveTo>
                  <a:lnTo>
                    <a:pt x="105" y="17"/>
                  </a:lnTo>
                  <a:lnTo>
                    <a:pt x="0" y="17"/>
                  </a:lnTo>
                  <a:lnTo>
                    <a:pt x="0" y="6"/>
                  </a:lnTo>
                  <a:lnTo>
                    <a:pt x="105" y="0"/>
                  </a:lnTo>
                  <a:close/>
                </a:path>
              </a:pathLst>
            </a:custGeom>
            <a:solidFill>
              <a:srgbClr val="F7941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4" name="Rectangle 4545"/>
            <p:cNvSpPr>
              <a:spLocks noChangeArrowheads="1"/>
            </p:cNvSpPr>
            <p:nvPr/>
          </p:nvSpPr>
          <p:spPr bwMode="auto">
            <a:xfrm>
              <a:off x="8416926" y="3517900"/>
              <a:ext cx="238125" cy="25400"/>
            </a:xfrm>
            <a:prstGeom prst="rect">
              <a:avLst/>
            </a:prstGeom>
            <a:solidFill>
              <a:srgbClr val="F15A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5" name="Rectangle 4546"/>
            <p:cNvSpPr>
              <a:spLocks noChangeArrowheads="1"/>
            </p:cNvSpPr>
            <p:nvPr/>
          </p:nvSpPr>
          <p:spPr bwMode="auto">
            <a:xfrm>
              <a:off x="8470901" y="3473450"/>
              <a:ext cx="184150" cy="17463"/>
            </a:xfrm>
            <a:prstGeom prst="rect">
              <a:avLst/>
            </a:prstGeom>
            <a:solidFill>
              <a:srgbClr val="EF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6" name="Rectangle 4547"/>
            <p:cNvSpPr>
              <a:spLocks noChangeArrowheads="1"/>
            </p:cNvSpPr>
            <p:nvPr/>
          </p:nvSpPr>
          <p:spPr bwMode="auto">
            <a:xfrm>
              <a:off x="8443913" y="3419475"/>
              <a:ext cx="211138" cy="26988"/>
            </a:xfrm>
            <a:prstGeom prst="rect">
              <a:avLst/>
            </a:prstGeom>
            <a:solidFill>
              <a:srgbClr val="A436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7" name="Freeform 4548"/>
            <p:cNvSpPr/>
            <p:nvPr/>
          </p:nvSpPr>
          <p:spPr bwMode="auto">
            <a:xfrm>
              <a:off x="8443913" y="3376613"/>
              <a:ext cx="211138" cy="25400"/>
            </a:xfrm>
            <a:custGeom>
              <a:avLst/>
              <a:gdLst>
                <a:gd name="T0" fmla="*/ 133 w 133"/>
                <a:gd name="T1" fmla="*/ 0 h 16"/>
                <a:gd name="T2" fmla="*/ 133 w 133"/>
                <a:gd name="T3" fmla="*/ 11 h 16"/>
                <a:gd name="T4" fmla="*/ 0 w 133"/>
                <a:gd name="T5" fmla="*/ 16 h 16"/>
                <a:gd name="T6" fmla="*/ 0 w 133"/>
                <a:gd name="T7" fmla="*/ 0 h 16"/>
                <a:gd name="T8" fmla="*/ 133 w 133"/>
                <a:gd name="T9" fmla="*/ 0 h 16"/>
              </a:gdLst>
              <a:ahLst/>
              <a:cxnLst>
                <a:cxn ang="0">
                  <a:pos x="T0" y="T1"/>
                </a:cxn>
                <a:cxn ang="0">
                  <a:pos x="T2" y="T3"/>
                </a:cxn>
                <a:cxn ang="0">
                  <a:pos x="T4" y="T5"/>
                </a:cxn>
                <a:cxn ang="0">
                  <a:pos x="T6" y="T7"/>
                </a:cxn>
                <a:cxn ang="0">
                  <a:pos x="T8" y="T9"/>
                </a:cxn>
              </a:cxnLst>
              <a:rect l="0" t="0" r="r" b="b"/>
              <a:pathLst>
                <a:path w="133" h="16">
                  <a:moveTo>
                    <a:pt x="133" y="0"/>
                  </a:moveTo>
                  <a:lnTo>
                    <a:pt x="133" y="11"/>
                  </a:lnTo>
                  <a:lnTo>
                    <a:pt x="0" y="16"/>
                  </a:lnTo>
                  <a:lnTo>
                    <a:pt x="0" y="0"/>
                  </a:lnTo>
                  <a:lnTo>
                    <a:pt x="133" y="0"/>
                  </a:lnTo>
                  <a:close/>
                </a:path>
              </a:pathLst>
            </a:custGeom>
            <a:solidFill>
              <a:srgbClr val="8D04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8" name="Rectangle 4549"/>
            <p:cNvSpPr>
              <a:spLocks noChangeArrowheads="1"/>
            </p:cNvSpPr>
            <p:nvPr/>
          </p:nvSpPr>
          <p:spPr bwMode="auto">
            <a:xfrm>
              <a:off x="8488363" y="3322638"/>
              <a:ext cx="166688" cy="26988"/>
            </a:xfrm>
            <a:prstGeom prst="rect">
              <a:avLst/>
            </a:prstGeom>
            <a:solidFill>
              <a:srgbClr val="6A03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49" name="Rectangle 4550"/>
            <p:cNvSpPr>
              <a:spLocks noChangeArrowheads="1"/>
            </p:cNvSpPr>
            <p:nvPr/>
          </p:nvSpPr>
          <p:spPr bwMode="auto">
            <a:xfrm>
              <a:off x="8416926" y="3279775"/>
              <a:ext cx="238125" cy="25400"/>
            </a:xfrm>
            <a:prstGeom prst="rect">
              <a:avLst/>
            </a:prstGeom>
            <a:solidFill>
              <a:srgbClr val="A48A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0" name="Freeform 4551"/>
            <p:cNvSpPr/>
            <p:nvPr/>
          </p:nvSpPr>
          <p:spPr bwMode="auto">
            <a:xfrm>
              <a:off x="8391526" y="3225800"/>
              <a:ext cx="263525" cy="26988"/>
            </a:xfrm>
            <a:custGeom>
              <a:avLst/>
              <a:gdLst>
                <a:gd name="T0" fmla="*/ 166 w 166"/>
                <a:gd name="T1" fmla="*/ 0 h 17"/>
                <a:gd name="T2" fmla="*/ 166 w 166"/>
                <a:gd name="T3" fmla="*/ 17 h 17"/>
                <a:gd name="T4" fmla="*/ 0 w 166"/>
                <a:gd name="T5" fmla="*/ 17 h 17"/>
                <a:gd name="T6" fmla="*/ 0 w 166"/>
                <a:gd name="T7" fmla="*/ 6 h 17"/>
                <a:gd name="T8" fmla="*/ 166 w 166"/>
                <a:gd name="T9" fmla="*/ 0 h 17"/>
              </a:gdLst>
              <a:ahLst/>
              <a:cxnLst>
                <a:cxn ang="0">
                  <a:pos x="T0" y="T1"/>
                </a:cxn>
                <a:cxn ang="0">
                  <a:pos x="T2" y="T3"/>
                </a:cxn>
                <a:cxn ang="0">
                  <a:pos x="T4" y="T5"/>
                </a:cxn>
                <a:cxn ang="0">
                  <a:pos x="T6" y="T7"/>
                </a:cxn>
                <a:cxn ang="0">
                  <a:pos x="T8" y="T9"/>
                </a:cxn>
              </a:cxnLst>
              <a:rect l="0" t="0" r="r" b="b"/>
              <a:pathLst>
                <a:path w="166" h="17">
                  <a:moveTo>
                    <a:pt x="166" y="0"/>
                  </a:moveTo>
                  <a:lnTo>
                    <a:pt x="166" y="17"/>
                  </a:lnTo>
                  <a:lnTo>
                    <a:pt x="0" y="17"/>
                  </a:lnTo>
                  <a:lnTo>
                    <a:pt x="0" y="6"/>
                  </a:lnTo>
                  <a:lnTo>
                    <a:pt x="166" y="0"/>
                  </a:lnTo>
                  <a:close/>
                </a:path>
              </a:pathLst>
            </a:custGeom>
            <a:solidFill>
              <a:srgbClr val="8D6D0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1" name="Rectangle 4552"/>
            <p:cNvSpPr>
              <a:spLocks noChangeArrowheads="1"/>
            </p:cNvSpPr>
            <p:nvPr/>
          </p:nvSpPr>
          <p:spPr bwMode="auto">
            <a:xfrm>
              <a:off x="8374063" y="3182938"/>
              <a:ext cx="280988" cy="25400"/>
            </a:xfrm>
            <a:prstGeom prst="rect">
              <a:avLst/>
            </a:prstGeom>
            <a:solidFill>
              <a:srgbClr val="6A5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2" name="Rectangle 4553"/>
            <p:cNvSpPr>
              <a:spLocks noChangeArrowheads="1"/>
            </p:cNvSpPr>
            <p:nvPr/>
          </p:nvSpPr>
          <p:spPr bwMode="auto">
            <a:xfrm>
              <a:off x="8655051" y="3155950"/>
              <a:ext cx="9525" cy="458788"/>
            </a:xfrm>
            <a:prstGeom prst="rect">
              <a:avLst/>
            </a:prstGeom>
            <a:solidFill>
              <a:srgbClr val="171F4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3" name="Rectangle 4554"/>
            <p:cNvSpPr>
              <a:spLocks noChangeArrowheads="1"/>
            </p:cNvSpPr>
            <p:nvPr/>
          </p:nvSpPr>
          <p:spPr bwMode="auto">
            <a:xfrm>
              <a:off x="8734426" y="3587750"/>
              <a:ext cx="17463" cy="26988"/>
            </a:xfrm>
            <a:prstGeom prst="rect">
              <a:avLst/>
            </a:prstGeom>
            <a:solidFill>
              <a:srgbClr val="F794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4" name="Rectangle 4555"/>
            <p:cNvSpPr>
              <a:spLocks noChangeArrowheads="1"/>
            </p:cNvSpPr>
            <p:nvPr/>
          </p:nvSpPr>
          <p:spPr bwMode="auto">
            <a:xfrm>
              <a:off x="8734426" y="3587750"/>
              <a:ext cx="17463"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5" name="Rectangle 4556"/>
            <p:cNvSpPr>
              <a:spLocks noChangeArrowheads="1"/>
            </p:cNvSpPr>
            <p:nvPr/>
          </p:nvSpPr>
          <p:spPr bwMode="auto">
            <a:xfrm>
              <a:off x="8778876" y="3587750"/>
              <a:ext cx="26988" cy="26988"/>
            </a:xfrm>
            <a:prstGeom prst="rect">
              <a:avLst/>
            </a:prstGeom>
            <a:solidFill>
              <a:srgbClr val="F15A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6" name="Rectangle 4557"/>
            <p:cNvSpPr>
              <a:spLocks noChangeArrowheads="1"/>
            </p:cNvSpPr>
            <p:nvPr/>
          </p:nvSpPr>
          <p:spPr bwMode="auto">
            <a:xfrm>
              <a:off x="8778876" y="3587750"/>
              <a:ext cx="26988"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7" name="Rectangle 4558"/>
            <p:cNvSpPr>
              <a:spLocks noChangeArrowheads="1"/>
            </p:cNvSpPr>
            <p:nvPr/>
          </p:nvSpPr>
          <p:spPr bwMode="auto">
            <a:xfrm>
              <a:off x="8831263" y="3587750"/>
              <a:ext cx="17463" cy="26988"/>
            </a:xfrm>
            <a:prstGeom prst="rect">
              <a:avLst/>
            </a:prstGeom>
            <a:solidFill>
              <a:srgbClr val="EF41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8" name="Rectangle 4559"/>
            <p:cNvSpPr>
              <a:spLocks noChangeArrowheads="1"/>
            </p:cNvSpPr>
            <p:nvPr/>
          </p:nvSpPr>
          <p:spPr bwMode="auto">
            <a:xfrm>
              <a:off x="8831263" y="3587750"/>
              <a:ext cx="17463"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59" name="Rectangle 4560"/>
            <p:cNvSpPr>
              <a:spLocks noChangeArrowheads="1"/>
            </p:cNvSpPr>
            <p:nvPr/>
          </p:nvSpPr>
          <p:spPr bwMode="auto">
            <a:xfrm>
              <a:off x="8875713" y="3587750"/>
              <a:ext cx="26988" cy="26988"/>
            </a:xfrm>
            <a:prstGeom prst="rect">
              <a:avLst/>
            </a:prstGeom>
            <a:solidFill>
              <a:srgbClr val="A436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0" name="Rectangle 4561"/>
            <p:cNvSpPr>
              <a:spLocks noChangeArrowheads="1"/>
            </p:cNvSpPr>
            <p:nvPr/>
          </p:nvSpPr>
          <p:spPr bwMode="auto">
            <a:xfrm>
              <a:off x="8875713" y="3587750"/>
              <a:ext cx="26988"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1" name="Rectangle 4562"/>
            <p:cNvSpPr>
              <a:spLocks noChangeArrowheads="1"/>
            </p:cNvSpPr>
            <p:nvPr/>
          </p:nvSpPr>
          <p:spPr bwMode="auto">
            <a:xfrm>
              <a:off x="8920163" y="3587750"/>
              <a:ext cx="26988" cy="26988"/>
            </a:xfrm>
            <a:prstGeom prst="rect">
              <a:avLst/>
            </a:prstGeom>
            <a:solidFill>
              <a:srgbClr val="8D043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2" name="Rectangle 4563"/>
            <p:cNvSpPr>
              <a:spLocks noChangeArrowheads="1"/>
            </p:cNvSpPr>
            <p:nvPr/>
          </p:nvSpPr>
          <p:spPr bwMode="auto">
            <a:xfrm>
              <a:off x="8920163" y="3587750"/>
              <a:ext cx="26988"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3" name="Rectangle 4564"/>
            <p:cNvSpPr>
              <a:spLocks noChangeArrowheads="1"/>
            </p:cNvSpPr>
            <p:nvPr/>
          </p:nvSpPr>
          <p:spPr bwMode="auto">
            <a:xfrm>
              <a:off x="8734426" y="3419475"/>
              <a:ext cx="17463" cy="26988"/>
            </a:xfrm>
            <a:prstGeom prst="rect">
              <a:avLst/>
            </a:prstGeom>
            <a:solidFill>
              <a:srgbClr val="6A03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4" name="Rectangle 4565"/>
            <p:cNvSpPr>
              <a:spLocks noChangeArrowheads="1"/>
            </p:cNvSpPr>
            <p:nvPr/>
          </p:nvSpPr>
          <p:spPr bwMode="auto">
            <a:xfrm>
              <a:off x="8778876" y="3419475"/>
              <a:ext cx="26988" cy="26988"/>
            </a:xfrm>
            <a:prstGeom prst="rect">
              <a:avLst/>
            </a:prstGeom>
            <a:solidFill>
              <a:srgbClr val="A48A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5" name="Rectangle 4566"/>
            <p:cNvSpPr>
              <a:spLocks noChangeArrowheads="1"/>
            </p:cNvSpPr>
            <p:nvPr/>
          </p:nvSpPr>
          <p:spPr bwMode="auto">
            <a:xfrm>
              <a:off x="8823326" y="3419475"/>
              <a:ext cx="25400" cy="26988"/>
            </a:xfrm>
            <a:prstGeom prst="rect">
              <a:avLst/>
            </a:prstGeom>
            <a:solidFill>
              <a:srgbClr val="8D6D0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6" name="Rectangle 4567"/>
            <p:cNvSpPr>
              <a:spLocks noChangeArrowheads="1"/>
            </p:cNvSpPr>
            <p:nvPr/>
          </p:nvSpPr>
          <p:spPr bwMode="auto">
            <a:xfrm>
              <a:off x="8875713" y="3419475"/>
              <a:ext cx="26988" cy="26988"/>
            </a:xfrm>
            <a:prstGeom prst="rect">
              <a:avLst/>
            </a:prstGeom>
            <a:solidFill>
              <a:srgbClr val="6A52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7" name="Rectangle 4568"/>
            <p:cNvSpPr>
              <a:spLocks noChangeArrowheads="1"/>
            </p:cNvSpPr>
            <p:nvPr/>
          </p:nvSpPr>
          <p:spPr bwMode="auto">
            <a:xfrm>
              <a:off x="8751888" y="3490913"/>
              <a:ext cx="9525" cy="69850"/>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8" name="Rectangle 4569"/>
            <p:cNvSpPr>
              <a:spLocks noChangeArrowheads="1"/>
            </p:cNvSpPr>
            <p:nvPr/>
          </p:nvSpPr>
          <p:spPr bwMode="auto">
            <a:xfrm>
              <a:off x="8751888" y="3490913"/>
              <a:ext cx="9525"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69" name="Rectangle 4570"/>
            <p:cNvSpPr>
              <a:spLocks noChangeArrowheads="1"/>
            </p:cNvSpPr>
            <p:nvPr/>
          </p:nvSpPr>
          <p:spPr bwMode="auto">
            <a:xfrm>
              <a:off x="8751888" y="3322638"/>
              <a:ext cx="9525" cy="71438"/>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0" name="Rectangle 4571"/>
            <p:cNvSpPr>
              <a:spLocks noChangeArrowheads="1"/>
            </p:cNvSpPr>
            <p:nvPr/>
          </p:nvSpPr>
          <p:spPr bwMode="auto">
            <a:xfrm>
              <a:off x="8796338" y="3322638"/>
              <a:ext cx="9525" cy="71438"/>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1" name="Rectangle 4572"/>
            <p:cNvSpPr>
              <a:spLocks noChangeArrowheads="1"/>
            </p:cNvSpPr>
            <p:nvPr/>
          </p:nvSpPr>
          <p:spPr bwMode="auto">
            <a:xfrm>
              <a:off x="8848726" y="3322638"/>
              <a:ext cx="9525" cy="71438"/>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2" name="Rectangle 4573"/>
            <p:cNvSpPr>
              <a:spLocks noChangeArrowheads="1"/>
            </p:cNvSpPr>
            <p:nvPr/>
          </p:nvSpPr>
          <p:spPr bwMode="auto">
            <a:xfrm>
              <a:off x="8893176" y="3322638"/>
              <a:ext cx="9525" cy="71438"/>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3" name="Rectangle 4574"/>
            <p:cNvSpPr>
              <a:spLocks noChangeArrowheads="1"/>
            </p:cNvSpPr>
            <p:nvPr/>
          </p:nvSpPr>
          <p:spPr bwMode="auto">
            <a:xfrm>
              <a:off x="8796338" y="3490913"/>
              <a:ext cx="9525" cy="69850"/>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4" name="Rectangle 4575"/>
            <p:cNvSpPr>
              <a:spLocks noChangeArrowheads="1"/>
            </p:cNvSpPr>
            <p:nvPr/>
          </p:nvSpPr>
          <p:spPr bwMode="auto">
            <a:xfrm>
              <a:off x="8796338" y="3490913"/>
              <a:ext cx="9525"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5" name="Rectangle 4576"/>
            <p:cNvSpPr>
              <a:spLocks noChangeArrowheads="1"/>
            </p:cNvSpPr>
            <p:nvPr/>
          </p:nvSpPr>
          <p:spPr bwMode="auto">
            <a:xfrm>
              <a:off x="8848726" y="3490913"/>
              <a:ext cx="9525" cy="69850"/>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6" name="Rectangle 4577"/>
            <p:cNvSpPr>
              <a:spLocks noChangeArrowheads="1"/>
            </p:cNvSpPr>
            <p:nvPr/>
          </p:nvSpPr>
          <p:spPr bwMode="auto">
            <a:xfrm>
              <a:off x="8848726" y="3490913"/>
              <a:ext cx="9525"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7" name="Rectangle 4578"/>
            <p:cNvSpPr>
              <a:spLocks noChangeArrowheads="1"/>
            </p:cNvSpPr>
            <p:nvPr/>
          </p:nvSpPr>
          <p:spPr bwMode="auto">
            <a:xfrm>
              <a:off x="8893176" y="3490913"/>
              <a:ext cx="9525" cy="69850"/>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8" name="Rectangle 4579"/>
            <p:cNvSpPr>
              <a:spLocks noChangeArrowheads="1"/>
            </p:cNvSpPr>
            <p:nvPr/>
          </p:nvSpPr>
          <p:spPr bwMode="auto">
            <a:xfrm>
              <a:off x="8893176" y="3490913"/>
              <a:ext cx="9525"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79" name="Rectangle 4580"/>
            <p:cNvSpPr>
              <a:spLocks noChangeArrowheads="1"/>
            </p:cNvSpPr>
            <p:nvPr/>
          </p:nvSpPr>
          <p:spPr bwMode="auto">
            <a:xfrm>
              <a:off x="8947151" y="3490913"/>
              <a:ext cx="7938" cy="69850"/>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0" name="Rectangle 4581"/>
            <p:cNvSpPr>
              <a:spLocks noChangeArrowheads="1"/>
            </p:cNvSpPr>
            <p:nvPr/>
          </p:nvSpPr>
          <p:spPr bwMode="auto">
            <a:xfrm>
              <a:off x="8947151" y="3490913"/>
              <a:ext cx="7938"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1" name="Rectangle 4582"/>
            <p:cNvSpPr>
              <a:spLocks noChangeArrowheads="1"/>
            </p:cNvSpPr>
            <p:nvPr/>
          </p:nvSpPr>
          <p:spPr bwMode="auto">
            <a:xfrm>
              <a:off x="8294688" y="3041650"/>
              <a:ext cx="7938" cy="501650"/>
            </a:xfrm>
            <a:prstGeom prst="rect">
              <a:avLst/>
            </a:prstGeom>
            <a:solidFill>
              <a:srgbClr val="9395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2" name="Freeform 4583"/>
            <p:cNvSpPr>
              <a:spLocks noEditPoints="1"/>
            </p:cNvSpPr>
            <p:nvPr/>
          </p:nvSpPr>
          <p:spPr bwMode="auto">
            <a:xfrm>
              <a:off x="8267701" y="3560763"/>
              <a:ext cx="61913" cy="61913"/>
            </a:xfrm>
            <a:custGeom>
              <a:avLst/>
              <a:gdLst>
                <a:gd name="T0" fmla="*/ 39 w 39"/>
                <a:gd name="T1" fmla="*/ 0 h 39"/>
                <a:gd name="T2" fmla="*/ 39 w 39"/>
                <a:gd name="T3" fmla="*/ 39 h 39"/>
                <a:gd name="T4" fmla="*/ 0 w 39"/>
                <a:gd name="T5" fmla="*/ 39 h 39"/>
                <a:gd name="T6" fmla="*/ 0 w 39"/>
                <a:gd name="T7" fmla="*/ 0 h 39"/>
                <a:gd name="T8" fmla="*/ 39 w 39"/>
                <a:gd name="T9" fmla="*/ 0 h 39"/>
                <a:gd name="T10" fmla="*/ 33 w 39"/>
                <a:gd name="T11" fmla="*/ 28 h 39"/>
                <a:gd name="T12" fmla="*/ 33 w 39"/>
                <a:gd name="T13" fmla="*/ 6 h 39"/>
                <a:gd name="T14" fmla="*/ 11 w 39"/>
                <a:gd name="T15" fmla="*/ 6 h 39"/>
                <a:gd name="T16" fmla="*/ 11 w 39"/>
                <a:gd name="T17" fmla="*/ 28 h 39"/>
                <a:gd name="T18" fmla="*/ 33 w 39"/>
                <a:gd name="T1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0"/>
                  </a:moveTo>
                  <a:lnTo>
                    <a:pt x="39" y="39"/>
                  </a:lnTo>
                  <a:lnTo>
                    <a:pt x="0" y="39"/>
                  </a:lnTo>
                  <a:lnTo>
                    <a:pt x="0" y="0"/>
                  </a:lnTo>
                  <a:lnTo>
                    <a:pt x="39" y="0"/>
                  </a:lnTo>
                  <a:close/>
                  <a:moveTo>
                    <a:pt x="33" y="28"/>
                  </a:moveTo>
                  <a:lnTo>
                    <a:pt x="33" y="6"/>
                  </a:lnTo>
                  <a:lnTo>
                    <a:pt x="11" y="6"/>
                  </a:lnTo>
                  <a:lnTo>
                    <a:pt x="11" y="28"/>
                  </a:lnTo>
                  <a:lnTo>
                    <a:pt x="33" y="28"/>
                  </a:lnTo>
                  <a:close/>
                </a:path>
              </a:pathLst>
            </a:custGeom>
            <a:solidFill>
              <a:srgbClr val="D7DF2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3" name="Freeform 4584"/>
            <p:cNvSpPr>
              <a:spLocks noEditPoints="1"/>
            </p:cNvSpPr>
            <p:nvPr/>
          </p:nvSpPr>
          <p:spPr bwMode="auto">
            <a:xfrm>
              <a:off x="8250238" y="2987675"/>
              <a:ext cx="890588" cy="679450"/>
            </a:xfrm>
            <a:custGeom>
              <a:avLst/>
              <a:gdLst>
                <a:gd name="T0" fmla="*/ 561 w 561"/>
                <a:gd name="T1" fmla="*/ 0 h 428"/>
                <a:gd name="T2" fmla="*/ 561 w 561"/>
                <a:gd name="T3" fmla="*/ 422 h 428"/>
                <a:gd name="T4" fmla="*/ 0 w 561"/>
                <a:gd name="T5" fmla="*/ 428 h 428"/>
                <a:gd name="T6" fmla="*/ 0 w 561"/>
                <a:gd name="T7" fmla="*/ 0 h 428"/>
                <a:gd name="T8" fmla="*/ 561 w 561"/>
                <a:gd name="T9" fmla="*/ 0 h 428"/>
                <a:gd name="T10" fmla="*/ 561 w 561"/>
                <a:gd name="T11" fmla="*/ 422 h 428"/>
                <a:gd name="T12" fmla="*/ 561 w 561"/>
                <a:gd name="T13" fmla="*/ 0 h 428"/>
                <a:gd name="T14" fmla="*/ 0 w 561"/>
                <a:gd name="T15" fmla="*/ 0 h 428"/>
                <a:gd name="T16" fmla="*/ 0 w 561"/>
                <a:gd name="T17" fmla="*/ 422 h 428"/>
                <a:gd name="T18" fmla="*/ 561 w 561"/>
                <a:gd name="T19" fmla="*/ 422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1" h="428">
                  <a:moveTo>
                    <a:pt x="561" y="0"/>
                  </a:moveTo>
                  <a:lnTo>
                    <a:pt x="561" y="422"/>
                  </a:lnTo>
                  <a:lnTo>
                    <a:pt x="0" y="428"/>
                  </a:lnTo>
                  <a:lnTo>
                    <a:pt x="0" y="0"/>
                  </a:lnTo>
                  <a:lnTo>
                    <a:pt x="561" y="0"/>
                  </a:lnTo>
                  <a:close/>
                  <a:moveTo>
                    <a:pt x="561" y="422"/>
                  </a:moveTo>
                  <a:lnTo>
                    <a:pt x="561" y="0"/>
                  </a:lnTo>
                  <a:lnTo>
                    <a:pt x="0" y="0"/>
                  </a:lnTo>
                  <a:lnTo>
                    <a:pt x="0" y="422"/>
                  </a:lnTo>
                  <a:lnTo>
                    <a:pt x="561" y="422"/>
                  </a:lnTo>
                  <a:close/>
                </a:path>
              </a:pathLst>
            </a:custGeom>
            <a:solidFill>
              <a:srgbClr val="27AA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4" name="Freeform 4585"/>
            <p:cNvSpPr>
              <a:spLocks noEditPoints="1"/>
            </p:cNvSpPr>
            <p:nvPr/>
          </p:nvSpPr>
          <p:spPr bwMode="auto">
            <a:xfrm>
              <a:off x="8250238" y="2987675"/>
              <a:ext cx="890588" cy="679450"/>
            </a:xfrm>
            <a:custGeom>
              <a:avLst/>
              <a:gdLst>
                <a:gd name="T0" fmla="*/ 561 w 561"/>
                <a:gd name="T1" fmla="*/ 0 h 428"/>
                <a:gd name="T2" fmla="*/ 561 w 561"/>
                <a:gd name="T3" fmla="*/ 422 h 428"/>
                <a:gd name="T4" fmla="*/ 0 w 561"/>
                <a:gd name="T5" fmla="*/ 428 h 428"/>
                <a:gd name="T6" fmla="*/ 0 w 561"/>
                <a:gd name="T7" fmla="*/ 0 h 428"/>
                <a:gd name="T8" fmla="*/ 561 w 561"/>
                <a:gd name="T9" fmla="*/ 0 h 428"/>
                <a:gd name="T10" fmla="*/ 561 w 561"/>
                <a:gd name="T11" fmla="*/ 422 h 428"/>
                <a:gd name="T12" fmla="*/ 561 w 561"/>
                <a:gd name="T13" fmla="*/ 0 h 428"/>
                <a:gd name="T14" fmla="*/ 0 w 561"/>
                <a:gd name="T15" fmla="*/ 0 h 428"/>
                <a:gd name="T16" fmla="*/ 0 w 561"/>
                <a:gd name="T17" fmla="*/ 422 h 428"/>
                <a:gd name="T18" fmla="*/ 561 w 561"/>
                <a:gd name="T19" fmla="*/ 422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1" h="428">
                  <a:moveTo>
                    <a:pt x="561" y="0"/>
                  </a:moveTo>
                  <a:lnTo>
                    <a:pt x="561" y="422"/>
                  </a:lnTo>
                  <a:lnTo>
                    <a:pt x="0" y="428"/>
                  </a:lnTo>
                  <a:lnTo>
                    <a:pt x="0" y="0"/>
                  </a:lnTo>
                  <a:lnTo>
                    <a:pt x="561" y="0"/>
                  </a:lnTo>
                  <a:moveTo>
                    <a:pt x="561" y="422"/>
                  </a:moveTo>
                  <a:lnTo>
                    <a:pt x="561" y="0"/>
                  </a:lnTo>
                  <a:lnTo>
                    <a:pt x="0" y="0"/>
                  </a:lnTo>
                  <a:lnTo>
                    <a:pt x="0" y="422"/>
                  </a:lnTo>
                  <a:lnTo>
                    <a:pt x="561" y="4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5" name="Freeform 4586"/>
            <p:cNvSpPr/>
            <p:nvPr/>
          </p:nvSpPr>
          <p:spPr bwMode="auto">
            <a:xfrm>
              <a:off x="8126413" y="2803525"/>
              <a:ext cx="1119188" cy="995363"/>
            </a:xfrm>
            <a:custGeom>
              <a:avLst/>
              <a:gdLst>
                <a:gd name="T0" fmla="*/ 705 w 705"/>
                <a:gd name="T1" fmla="*/ 200 h 627"/>
                <a:gd name="T2" fmla="*/ 555 w 705"/>
                <a:gd name="T3" fmla="*/ 627 h 627"/>
                <a:gd name="T4" fmla="*/ 0 w 705"/>
                <a:gd name="T5" fmla="*/ 427 h 627"/>
                <a:gd name="T6" fmla="*/ 156 w 705"/>
                <a:gd name="T7" fmla="*/ 0 h 627"/>
                <a:gd name="T8" fmla="*/ 705 w 705"/>
                <a:gd name="T9" fmla="*/ 200 h 627"/>
              </a:gdLst>
              <a:ahLst/>
              <a:cxnLst>
                <a:cxn ang="0">
                  <a:pos x="T0" y="T1"/>
                </a:cxn>
                <a:cxn ang="0">
                  <a:pos x="T2" y="T3"/>
                </a:cxn>
                <a:cxn ang="0">
                  <a:pos x="T4" y="T5"/>
                </a:cxn>
                <a:cxn ang="0">
                  <a:pos x="T6" y="T7"/>
                </a:cxn>
                <a:cxn ang="0">
                  <a:pos x="T8" y="T9"/>
                </a:cxn>
              </a:cxnLst>
              <a:rect l="0" t="0" r="r" b="b"/>
              <a:pathLst>
                <a:path w="705" h="627">
                  <a:moveTo>
                    <a:pt x="705" y="200"/>
                  </a:moveTo>
                  <a:lnTo>
                    <a:pt x="555" y="627"/>
                  </a:lnTo>
                  <a:lnTo>
                    <a:pt x="0" y="427"/>
                  </a:lnTo>
                  <a:lnTo>
                    <a:pt x="156" y="0"/>
                  </a:lnTo>
                  <a:lnTo>
                    <a:pt x="705" y="20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6" name="Freeform 4587"/>
            <p:cNvSpPr/>
            <p:nvPr/>
          </p:nvSpPr>
          <p:spPr bwMode="auto">
            <a:xfrm>
              <a:off x="8126413" y="2803525"/>
              <a:ext cx="1119188" cy="995363"/>
            </a:xfrm>
            <a:custGeom>
              <a:avLst/>
              <a:gdLst>
                <a:gd name="T0" fmla="*/ 705 w 705"/>
                <a:gd name="T1" fmla="*/ 200 h 627"/>
                <a:gd name="T2" fmla="*/ 555 w 705"/>
                <a:gd name="T3" fmla="*/ 627 h 627"/>
                <a:gd name="T4" fmla="*/ 0 w 705"/>
                <a:gd name="T5" fmla="*/ 427 h 627"/>
                <a:gd name="T6" fmla="*/ 156 w 705"/>
                <a:gd name="T7" fmla="*/ 0 h 627"/>
                <a:gd name="T8" fmla="*/ 705 w 705"/>
                <a:gd name="T9" fmla="*/ 200 h 627"/>
              </a:gdLst>
              <a:ahLst/>
              <a:cxnLst>
                <a:cxn ang="0">
                  <a:pos x="T0" y="T1"/>
                </a:cxn>
                <a:cxn ang="0">
                  <a:pos x="T2" y="T3"/>
                </a:cxn>
                <a:cxn ang="0">
                  <a:pos x="T4" y="T5"/>
                </a:cxn>
                <a:cxn ang="0">
                  <a:pos x="T6" y="T7"/>
                </a:cxn>
                <a:cxn ang="0">
                  <a:pos x="T8" y="T9"/>
                </a:cxn>
              </a:cxnLst>
              <a:rect l="0" t="0" r="r" b="b"/>
              <a:pathLst>
                <a:path w="705" h="627">
                  <a:moveTo>
                    <a:pt x="705" y="200"/>
                  </a:moveTo>
                  <a:lnTo>
                    <a:pt x="555" y="627"/>
                  </a:lnTo>
                  <a:lnTo>
                    <a:pt x="0" y="427"/>
                  </a:lnTo>
                  <a:lnTo>
                    <a:pt x="156" y="0"/>
                  </a:lnTo>
                  <a:lnTo>
                    <a:pt x="705" y="2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7" name="Freeform 4588"/>
            <p:cNvSpPr>
              <a:spLocks noEditPoints="1"/>
            </p:cNvSpPr>
            <p:nvPr/>
          </p:nvSpPr>
          <p:spPr bwMode="auto">
            <a:xfrm>
              <a:off x="8153401" y="2828925"/>
              <a:ext cx="1066800" cy="935038"/>
            </a:xfrm>
            <a:custGeom>
              <a:avLst/>
              <a:gdLst>
                <a:gd name="T0" fmla="*/ 672 w 672"/>
                <a:gd name="T1" fmla="*/ 189 h 589"/>
                <a:gd name="T2" fmla="*/ 533 w 672"/>
                <a:gd name="T3" fmla="*/ 589 h 589"/>
                <a:gd name="T4" fmla="*/ 0 w 672"/>
                <a:gd name="T5" fmla="*/ 400 h 589"/>
                <a:gd name="T6" fmla="*/ 144 w 672"/>
                <a:gd name="T7" fmla="*/ 0 h 589"/>
                <a:gd name="T8" fmla="*/ 672 w 672"/>
                <a:gd name="T9" fmla="*/ 189 h 589"/>
                <a:gd name="T10" fmla="*/ 527 w 672"/>
                <a:gd name="T11" fmla="*/ 589 h 589"/>
                <a:gd name="T12" fmla="*/ 672 w 672"/>
                <a:gd name="T13" fmla="*/ 189 h 589"/>
                <a:gd name="T14" fmla="*/ 144 w 672"/>
                <a:gd name="T15" fmla="*/ 6 h 589"/>
                <a:gd name="T16" fmla="*/ 6 w 672"/>
                <a:gd name="T17" fmla="*/ 400 h 589"/>
                <a:gd name="T18" fmla="*/ 527 w 672"/>
                <a:gd name="T19" fmla="*/ 58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2" h="589">
                  <a:moveTo>
                    <a:pt x="672" y="189"/>
                  </a:moveTo>
                  <a:lnTo>
                    <a:pt x="533" y="589"/>
                  </a:lnTo>
                  <a:lnTo>
                    <a:pt x="0" y="400"/>
                  </a:lnTo>
                  <a:lnTo>
                    <a:pt x="144" y="0"/>
                  </a:lnTo>
                  <a:lnTo>
                    <a:pt x="672" y="189"/>
                  </a:lnTo>
                  <a:close/>
                  <a:moveTo>
                    <a:pt x="527" y="589"/>
                  </a:moveTo>
                  <a:lnTo>
                    <a:pt x="672" y="189"/>
                  </a:lnTo>
                  <a:lnTo>
                    <a:pt x="144" y="6"/>
                  </a:lnTo>
                  <a:lnTo>
                    <a:pt x="6" y="400"/>
                  </a:lnTo>
                  <a:lnTo>
                    <a:pt x="527" y="589"/>
                  </a:lnTo>
                  <a:close/>
                </a:path>
              </a:pathLst>
            </a:custGeom>
            <a:solidFill>
              <a:srgbClr val="27AAE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8" name="Freeform 4589"/>
            <p:cNvSpPr>
              <a:spLocks noEditPoints="1"/>
            </p:cNvSpPr>
            <p:nvPr/>
          </p:nvSpPr>
          <p:spPr bwMode="auto">
            <a:xfrm>
              <a:off x="8153401" y="2828925"/>
              <a:ext cx="1066800" cy="935038"/>
            </a:xfrm>
            <a:custGeom>
              <a:avLst/>
              <a:gdLst>
                <a:gd name="T0" fmla="*/ 672 w 672"/>
                <a:gd name="T1" fmla="*/ 189 h 589"/>
                <a:gd name="T2" fmla="*/ 533 w 672"/>
                <a:gd name="T3" fmla="*/ 589 h 589"/>
                <a:gd name="T4" fmla="*/ 0 w 672"/>
                <a:gd name="T5" fmla="*/ 400 h 589"/>
                <a:gd name="T6" fmla="*/ 144 w 672"/>
                <a:gd name="T7" fmla="*/ 0 h 589"/>
                <a:gd name="T8" fmla="*/ 672 w 672"/>
                <a:gd name="T9" fmla="*/ 189 h 589"/>
                <a:gd name="T10" fmla="*/ 527 w 672"/>
                <a:gd name="T11" fmla="*/ 589 h 589"/>
                <a:gd name="T12" fmla="*/ 672 w 672"/>
                <a:gd name="T13" fmla="*/ 189 h 589"/>
                <a:gd name="T14" fmla="*/ 144 w 672"/>
                <a:gd name="T15" fmla="*/ 6 h 589"/>
                <a:gd name="T16" fmla="*/ 6 w 672"/>
                <a:gd name="T17" fmla="*/ 400 h 589"/>
                <a:gd name="T18" fmla="*/ 527 w 672"/>
                <a:gd name="T19" fmla="*/ 58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2" h="589">
                  <a:moveTo>
                    <a:pt x="672" y="189"/>
                  </a:moveTo>
                  <a:lnTo>
                    <a:pt x="533" y="589"/>
                  </a:lnTo>
                  <a:lnTo>
                    <a:pt x="0" y="400"/>
                  </a:lnTo>
                  <a:lnTo>
                    <a:pt x="144" y="0"/>
                  </a:lnTo>
                  <a:lnTo>
                    <a:pt x="672" y="189"/>
                  </a:lnTo>
                  <a:moveTo>
                    <a:pt x="527" y="589"/>
                  </a:moveTo>
                  <a:lnTo>
                    <a:pt x="672" y="189"/>
                  </a:lnTo>
                  <a:lnTo>
                    <a:pt x="144" y="6"/>
                  </a:lnTo>
                  <a:lnTo>
                    <a:pt x="6" y="400"/>
                  </a:lnTo>
                  <a:lnTo>
                    <a:pt x="527" y="58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89" name="Freeform 4590"/>
            <p:cNvSpPr/>
            <p:nvPr/>
          </p:nvSpPr>
          <p:spPr bwMode="auto">
            <a:xfrm>
              <a:off x="8223251" y="2890838"/>
              <a:ext cx="255588" cy="573088"/>
            </a:xfrm>
            <a:custGeom>
              <a:avLst/>
              <a:gdLst>
                <a:gd name="T0" fmla="*/ 161 w 161"/>
                <a:gd name="T1" fmla="*/ 17 h 361"/>
                <a:gd name="T2" fmla="*/ 39 w 161"/>
                <a:gd name="T3" fmla="*/ 361 h 361"/>
                <a:gd name="T4" fmla="*/ 0 w 161"/>
                <a:gd name="T5" fmla="*/ 345 h 361"/>
                <a:gd name="T6" fmla="*/ 117 w 161"/>
                <a:gd name="T7" fmla="*/ 0 h 361"/>
                <a:gd name="T8" fmla="*/ 161 w 161"/>
                <a:gd name="T9" fmla="*/ 17 h 361"/>
              </a:gdLst>
              <a:ahLst/>
              <a:cxnLst>
                <a:cxn ang="0">
                  <a:pos x="T0" y="T1"/>
                </a:cxn>
                <a:cxn ang="0">
                  <a:pos x="T2" y="T3"/>
                </a:cxn>
                <a:cxn ang="0">
                  <a:pos x="T4" y="T5"/>
                </a:cxn>
                <a:cxn ang="0">
                  <a:pos x="T6" y="T7"/>
                </a:cxn>
                <a:cxn ang="0">
                  <a:pos x="T8" y="T9"/>
                </a:cxn>
              </a:cxnLst>
              <a:rect l="0" t="0" r="r" b="b"/>
              <a:pathLst>
                <a:path w="161" h="361">
                  <a:moveTo>
                    <a:pt x="161" y="17"/>
                  </a:moveTo>
                  <a:lnTo>
                    <a:pt x="39" y="361"/>
                  </a:lnTo>
                  <a:lnTo>
                    <a:pt x="0" y="345"/>
                  </a:lnTo>
                  <a:lnTo>
                    <a:pt x="117" y="0"/>
                  </a:lnTo>
                  <a:lnTo>
                    <a:pt x="161" y="17"/>
                  </a:lnTo>
                  <a:close/>
                </a:path>
              </a:pathLst>
            </a:custGeom>
            <a:solidFill>
              <a:srgbClr val="8DC6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0" name="Freeform 4591"/>
            <p:cNvSpPr/>
            <p:nvPr/>
          </p:nvSpPr>
          <p:spPr bwMode="auto">
            <a:xfrm>
              <a:off x="8347076" y="3121025"/>
              <a:ext cx="149225" cy="369888"/>
            </a:xfrm>
            <a:custGeom>
              <a:avLst/>
              <a:gdLst>
                <a:gd name="T0" fmla="*/ 94 w 94"/>
                <a:gd name="T1" fmla="*/ 5 h 233"/>
                <a:gd name="T2" fmla="*/ 11 w 94"/>
                <a:gd name="T3" fmla="*/ 233 h 233"/>
                <a:gd name="T4" fmla="*/ 0 w 94"/>
                <a:gd name="T5" fmla="*/ 227 h 233"/>
                <a:gd name="T6" fmla="*/ 78 w 94"/>
                <a:gd name="T7" fmla="*/ 0 h 233"/>
                <a:gd name="T8" fmla="*/ 94 w 94"/>
                <a:gd name="T9" fmla="*/ 5 h 233"/>
              </a:gdLst>
              <a:ahLst/>
              <a:cxnLst>
                <a:cxn ang="0">
                  <a:pos x="T0" y="T1"/>
                </a:cxn>
                <a:cxn ang="0">
                  <a:pos x="T2" y="T3"/>
                </a:cxn>
                <a:cxn ang="0">
                  <a:pos x="T4" y="T5"/>
                </a:cxn>
                <a:cxn ang="0">
                  <a:pos x="T6" y="T7"/>
                </a:cxn>
                <a:cxn ang="0">
                  <a:pos x="T8" y="T9"/>
                </a:cxn>
              </a:cxnLst>
              <a:rect l="0" t="0" r="r" b="b"/>
              <a:pathLst>
                <a:path w="94" h="233">
                  <a:moveTo>
                    <a:pt x="94" y="5"/>
                  </a:moveTo>
                  <a:lnTo>
                    <a:pt x="11" y="233"/>
                  </a:lnTo>
                  <a:lnTo>
                    <a:pt x="0" y="227"/>
                  </a:lnTo>
                  <a:lnTo>
                    <a:pt x="78" y="0"/>
                  </a:lnTo>
                  <a:lnTo>
                    <a:pt x="94" y="5"/>
                  </a:lnTo>
                  <a:close/>
                </a:path>
              </a:pathLst>
            </a:custGeom>
            <a:solidFill>
              <a:srgbClr val="6D6E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1" name="Freeform 4592"/>
            <p:cNvSpPr/>
            <p:nvPr/>
          </p:nvSpPr>
          <p:spPr bwMode="auto">
            <a:xfrm>
              <a:off x="8443913" y="2970213"/>
              <a:ext cx="176213" cy="476250"/>
            </a:xfrm>
            <a:custGeom>
              <a:avLst/>
              <a:gdLst>
                <a:gd name="T0" fmla="*/ 111 w 111"/>
                <a:gd name="T1" fmla="*/ 0 h 300"/>
                <a:gd name="T2" fmla="*/ 6 w 111"/>
                <a:gd name="T3" fmla="*/ 300 h 300"/>
                <a:gd name="T4" fmla="*/ 0 w 111"/>
                <a:gd name="T5" fmla="*/ 295 h 300"/>
                <a:gd name="T6" fmla="*/ 106 w 111"/>
                <a:gd name="T7" fmla="*/ 0 h 300"/>
                <a:gd name="T8" fmla="*/ 111 w 111"/>
                <a:gd name="T9" fmla="*/ 0 h 300"/>
              </a:gdLst>
              <a:ahLst/>
              <a:cxnLst>
                <a:cxn ang="0">
                  <a:pos x="T0" y="T1"/>
                </a:cxn>
                <a:cxn ang="0">
                  <a:pos x="T2" y="T3"/>
                </a:cxn>
                <a:cxn ang="0">
                  <a:pos x="T4" y="T5"/>
                </a:cxn>
                <a:cxn ang="0">
                  <a:pos x="T6" y="T7"/>
                </a:cxn>
                <a:cxn ang="0">
                  <a:pos x="T8" y="T9"/>
                </a:cxn>
              </a:cxnLst>
              <a:rect l="0" t="0" r="r" b="b"/>
              <a:pathLst>
                <a:path w="111" h="300">
                  <a:moveTo>
                    <a:pt x="111" y="0"/>
                  </a:moveTo>
                  <a:lnTo>
                    <a:pt x="6" y="300"/>
                  </a:lnTo>
                  <a:lnTo>
                    <a:pt x="0" y="295"/>
                  </a:lnTo>
                  <a:lnTo>
                    <a:pt x="106" y="0"/>
                  </a:lnTo>
                  <a:lnTo>
                    <a:pt x="111" y="0"/>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2" name="Freeform 4593"/>
            <p:cNvSpPr/>
            <p:nvPr/>
          </p:nvSpPr>
          <p:spPr bwMode="auto">
            <a:xfrm>
              <a:off x="8488363" y="2987675"/>
              <a:ext cx="203200" cy="547688"/>
            </a:xfrm>
            <a:custGeom>
              <a:avLst/>
              <a:gdLst>
                <a:gd name="T0" fmla="*/ 128 w 128"/>
                <a:gd name="T1" fmla="*/ 6 h 345"/>
                <a:gd name="T2" fmla="*/ 5 w 128"/>
                <a:gd name="T3" fmla="*/ 345 h 345"/>
                <a:gd name="T4" fmla="*/ 0 w 128"/>
                <a:gd name="T5" fmla="*/ 345 h 345"/>
                <a:gd name="T6" fmla="*/ 122 w 128"/>
                <a:gd name="T7" fmla="*/ 0 h 345"/>
                <a:gd name="T8" fmla="*/ 128 w 128"/>
                <a:gd name="T9" fmla="*/ 6 h 345"/>
              </a:gdLst>
              <a:ahLst/>
              <a:cxnLst>
                <a:cxn ang="0">
                  <a:pos x="T0" y="T1"/>
                </a:cxn>
                <a:cxn ang="0">
                  <a:pos x="T2" y="T3"/>
                </a:cxn>
                <a:cxn ang="0">
                  <a:pos x="T4" y="T5"/>
                </a:cxn>
                <a:cxn ang="0">
                  <a:pos x="T6" y="T7"/>
                </a:cxn>
                <a:cxn ang="0">
                  <a:pos x="T8" y="T9"/>
                </a:cxn>
              </a:cxnLst>
              <a:rect l="0" t="0" r="r" b="b"/>
              <a:pathLst>
                <a:path w="128" h="345">
                  <a:moveTo>
                    <a:pt x="128" y="6"/>
                  </a:moveTo>
                  <a:lnTo>
                    <a:pt x="5" y="345"/>
                  </a:lnTo>
                  <a:lnTo>
                    <a:pt x="0" y="345"/>
                  </a:lnTo>
                  <a:lnTo>
                    <a:pt x="122" y="0"/>
                  </a:lnTo>
                  <a:lnTo>
                    <a:pt x="128" y="6"/>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3" name="Freeform 4594"/>
            <p:cNvSpPr/>
            <p:nvPr/>
          </p:nvSpPr>
          <p:spPr bwMode="auto">
            <a:xfrm>
              <a:off x="8532813" y="3005138"/>
              <a:ext cx="201613" cy="547688"/>
            </a:xfrm>
            <a:custGeom>
              <a:avLst/>
              <a:gdLst>
                <a:gd name="T0" fmla="*/ 127 w 127"/>
                <a:gd name="T1" fmla="*/ 0 h 345"/>
                <a:gd name="T2" fmla="*/ 5 w 127"/>
                <a:gd name="T3" fmla="*/ 345 h 345"/>
                <a:gd name="T4" fmla="*/ 0 w 127"/>
                <a:gd name="T5" fmla="*/ 345 h 345"/>
                <a:gd name="T6" fmla="*/ 122 w 127"/>
                <a:gd name="T7" fmla="*/ 0 h 345"/>
                <a:gd name="T8" fmla="*/ 127 w 127"/>
                <a:gd name="T9" fmla="*/ 0 h 345"/>
              </a:gdLst>
              <a:ahLst/>
              <a:cxnLst>
                <a:cxn ang="0">
                  <a:pos x="T0" y="T1"/>
                </a:cxn>
                <a:cxn ang="0">
                  <a:pos x="T2" y="T3"/>
                </a:cxn>
                <a:cxn ang="0">
                  <a:pos x="T4" y="T5"/>
                </a:cxn>
                <a:cxn ang="0">
                  <a:pos x="T6" y="T7"/>
                </a:cxn>
                <a:cxn ang="0">
                  <a:pos x="T8" y="T9"/>
                </a:cxn>
              </a:cxnLst>
              <a:rect l="0" t="0" r="r" b="b"/>
              <a:pathLst>
                <a:path w="127" h="345">
                  <a:moveTo>
                    <a:pt x="127" y="0"/>
                  </a:moveTo>
                  <a:lnTo>
                    <a:pt x="5" y="345"/>
                  </a:lnTo>
                  <a:lnTo>
                    <a:pt x="0" y="345"/>
                  </a:lnTo>
                  <a:lnTo>
                    <a:pt x="122" y="0"/>
                  </a:lnTo>
                  <a:lnTo>
                    <a:pt x="127" y="0"/>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4" name="Freeform 4595"/>
            <p:cNvSpPr/>
            <p:nvPr/>
          </p:nvSpPr>
          <p:spPr bwMode="auto">
            <a:xfrm>
              <a:off x="8575676" y="3024188"/>
              <a:ext cx="203200" cy="546100"/>
            </a:xfrm>
            <a:custGeom>
              <a:avLst/>
              <a:gdLst>
                <a:gd name="T0" fmla="*/ 128 w 128"/>
                <a:gd name="T1" fmla="*/ 0 h 344"/>
                <a:gd name="T2" fmla="*/ 6 w 128"/>
                <a:gd name="T3" fmla="*/ 344 h 344"/>
                <a:gd name="T4" fmla="*/ 0 w 128"/>
                <a:gd name="T5" fmla="*/ 338 h 344"/>
                <a:gd name="T6" fmla="*/ 123 w 128"/>
                <a:gd name="T7" fmla="*/ 0 h 344"/>
                <a:gd name="T8" fmla="*/ 128 w 128"/>
                <a:gd name="T9" fmla="*/ 0 h 344"/>
              </a:gdLst>
              <a:ahLst/>
              <a:cxnLst>
                <a:cxn ang="0">
                  <a:pos x="T0" y="T1"/>
                </a:cxn>
                <a:cxn ang="0">
                  <a:pos x="T2" y="T3"/>
                </a:cxn>
                <a:cxn ang="0">
                  <a:pos x="T4" y="T5"/>
                </a:cxn>
                <a:cxn ang="0">
                  <a:pos x="T6" y="T7"/>
                </a:cxn>
                <a:cxn ang="0">
                  <a:pos x="T8" y="T9"/>
                </a:cxn>
              </a:cxnLst>
              <a:rect l="0" t="0" r="r" b="b"/>
              <a:pathLst>
                <a:path w="128" h="344">
                  <a:moveTo>
                    <a:pt x="128" y="0"/>
                  </a:moveTo>
                  <a:lnTo>
                    <a:pt x="6" y="344"/>
                  </a:lnTo>
                  <a:lnTo>
                    <a:pt x="0" y="338"/>
                  </a:lnTo>
                  <a:lnTo>
                    <a:pt x="123" y="0"/>
                  </a:lnTo>
                  <a:lnTo>
                    <a:pt x="128" y="0"/>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5" name="Freeform 4596"/>
            <p:cNvSpPr/>
            <p:nvPr/>
          </p:nvSpPr>
          <p:spPr bwMode="auto">
            <a:xfrm>
              <a:off x="8620126" y="3041650"/>
              <a:ext cx="203200" cy="546100"/>
            </a:xfrm>
            <a:custGeom>
              <a:avLst/>
              <a:gdLst>
                <a:gd name="T0" fmla="*/ 128 w 128"/>
                <a:gd name="T1" fmla="*/ 0 h 344"/>
                <a:gd name="T2" fmla="*/ 6 w 128"/>
                <a:gd name="T3" fmla="*/ 344 h 344"/>
                <a:gd name="T4" fmla="*/ 0 w 128"/>
                <a:gd name="T5" fmla="*/ 338 h 344"/>
                <a:gd name="T6" fmla="*/ 122 w 128"/>
                <a:gd name="T7" fmla="*/ 0 h 344"/>
                <a:gd name="T8" fmla="*/ 128 w 128"/>
                <a:gd name="T9" fmla="*/ 0 h 344"/>
              </a:gdLst>
              <a:ahLst/>
              <a:cxnLst>
                <a:cxn ang="0">
                  <a:pos x="T0" y="T1"/>
                </a:cxn>
                <a:cxn ang="0">
                  <a:pos x="T2" y="T3"/>
                </a:cxn>
                <a:cxn ang="0">
                  <a:pos x="T4" y="T5"/>
                </a:cxn>
                <a:cxn ang="0">
                  <a:pos x="T6" y="T7"/>
                </a:cxn>
                <a:cxn ang="0">
                  <a:pos x="T8" y="T9"/>
                </a:cxn>
              </a:cxnLst>
              <a:rect l="0" t="0" r="r" b="b"/>
              <a:pathLst>
                <a:path w="128" h="344">
                  <a:moveTo>
                    <a:pt x="128" y="0"/>
                  </a:moveTo>
                  <a:lnTo>
                    <a:pt x="6" y="344"/>
                  </a:lnTo>
                  <a:lnTo>
                    <a:pt x="0" y="338"/>
                  </a:lnTo>
                  <a:lnTo>
                    <a:pt x="122" y="0"/>
                  </a:lnTo>
                  <a:lnTo>
                    <a:pt x="128" y="0"/>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6" name="Freeform 4597"/>
            <p:cNvSpPr/>
            <p:nvPr/>
          </p:nvSpPr>
          <p:spPr bwMode="auto">
            <a:xfrm>
              <a:off x="8664576" y="3059113"/>
              <a:ext cx="203200" cy="538163"/>
            </a:xfrm>
            <a:custGeom>
              <a:avLst/>
              <a:gdLst>
                <a:gd name="T0" fmla="*/ 128 w 128"/>
                <a:gd name="T1" fmla="*/ 0 h 339"/>
                <a:gd name="T2" fmla="*/ 5 w 128"/>
                <a:gd name="T3" fmla="*/ 339 h 339"/>
                <a:gd name="T4" fmla="*/ 0 w 128"/>
                <a:gd name="T5" fmla="*/ 339 h 339"/>
                <a:gd name="T6" fmla="*/ 122 w 128"/>
                <a:gd name="T7" fmla="*/ 0 h 339"/>
                <a:gd name="T8" fmla="*/ 128 w 128"/>
                <a:gd name="T9" fmla="*/ 0 h 339"/>
              </a:gdLst>
              <a:ahLst/>
              <a:cxnLst>
                <a:cxn ang="0">
                  <a:pos x="T0" y="T1"/>
                </a:cxn>
                <a:cxn ang="0">
                  <a:pos x="T2" y="T3"/>
                </a:cxn>
                <a:cxn ang="0">
                  <a:pos x="T4" y="T5"/>
                </a:cxn>
                <a:cxn ang="0">
                  <a:pos x="T6" y="T7"/>
                </a:cxn>
                <a:cxn ang="0">
                  <a:pos x="T8" y="T9"/>
                </a:cxn>
              </a:cxnLst>
              <a:rect l="0" t="0" r="r" b="b"/>
              <a:pathLst>
                <a:path w="128" h="339">
                  <a:moveTo>
                    <a:pt x="128" y="0"/>
                  </a:moveTo>
                  <a:lnTo>
                    <a:pt x="5" y="339"/>
                  </a:lnTo>
                  <a:lnTo>
                    <a:pt x="0" y="339"/>
                  </a:lnTo>
                  <a:lnTo>
                    <a:pt x="122" y="0"/>
                  </a:lnTo>
                  <a:lnTo>
                    <a:pt x="128" y="0"/>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7" name="Freeform 4598"/>
            <p:cNvSpPr/>
            <p:nvPr/>
          </p:nvSpPr>
          <p:spPr bwMode="auto">
            <a:xfrm>
              <a:off x="8709026" y="3067050"/>
              <a:ext cx="201613" cy="547688"/>
            </a:xfrm>
            <a:custGeom>
              <a:avLst/>
              <a:gdLst>
                <a:gd name="T0" fmla="*/ 127 w 127"/>
                <a:gd name="T1" fmla="*/ 6 h 345"/>
                <a:gd name="T2" fmla="*/ 5 w 127"/>
                <a:gd name="T3" fmla="*/ 345 h 345"/>
                <a:gd name="T4" fmla="*/ 0 w 127"/>
                <a:gd name="T5" fmla="*/ 345 h 345"/>
                <a:gd name="T6" fmla="*/ 122 w 127"/>
                <a:gd name="T7" fmla="*/ 0 h 345"/>
                <a:gd name="T8" fmla="*/ 127 w 127"/>
                <a:gd name="T9" fmla="*/ 6 h 345"/>
              </a:gdLst>
              <a:ahLst/>
              <a:cxnLst>
                <a:cxn ang="0">
                  <a:pos x="T0" y="T1"/>
                </a:cxn>
                <a:cxn ang="0">
                  <a:pos x="T2" y="T3"/>
                </a:cxn>
                <a:cxn ang="0">
                  <a:pos x="T4" y="T5"/>
                </a:cxn>
                <a:cxn ang="0">
                  <a:pos x="T6" y="T7"/>
                </a:cxn>
                <a:cxn ang="0">
                  <a:pos x="T8" y="T9"/>
                </a:cxn>
              </a:cxnLst>
              <a:rect l="0" t="0" r="r" b="b"/>
              <a:pathLst>
                <a:path w="127" h="345">
                  <a:moveTo>
                    <a:pt x="127" y="6"/>
                  </a:moveTo>
                  <a:lnTo>
                    <a:pt x="5" y="345"/>
                  </a:lnTo>
                  <a:lnTo>
                    <a:pt x="0" y="345"/>
                  </a:lnTo>
                  <a:lnTo>
                    <a:pt x="122" y="0"/>
                  </a:lnTo>
                  <a:lnTo>
                    <a:pt x="127" y="6"/>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8" name="Freeform 4599"/>
            <p:cNvSpPr/>
            <p:nvPr/>
          </p:nvSpPr>
          <p:spPr bwMode="auto">
            <a:xfrm>
              <a:off x="8709026" y="3067050"/>
              <a:ext cx="201613" cy="547688"/>
            </a:xfrm>
            <a:custGeom>
              <a:avLst/>
              <a:gdLst>
                <a:gd name="T0" fmla="*/ 127 w 127"/>
                <a:gd name="T1" fmla="*/ 6 h 345"/>
                <a:gd name="T2" fmla="*/ 5 w 127"/>
                <a:gd name="T3" fmla="*/ 345 h 345"/>
                <a:gd name="T4" fmla="*/ 0 w 127"/>
                <a:gd name="T5" fmla="*/ 345 h 345"/>
                <a:gd name="T6" fmla="*/ 122 w 127"/>
                <a:gd name="T7" fmla="*/ 0 h 345"/>
                <a:gd name="T8" fmla="*/ 127 w 127"/>
                <a:gd name="T9" fmla="*/ 6 h 345"/>
              </a:gdLst>
              <a:ahLst/>
              <a:cxnLst>
                <a:cxn ang="0">
                  <a:pos x="T0" y="T1"/>
                </a:cxn>
                <a:cxn ang="0">
                  <a:pos x="T2" y="T3"/>
                </a:cxn>
                <a:cxn ang="0">
                  <a:pos x="T4" y="T5"/>
                </a:cxn>
                <a:cxn ang="0">
                  <a:pos x="T6" y="T7"/>
                </a:cxn>
                <a:cxn ang="0">
                  <a:pos x="T8" y="T9"/>
                </a:cxn>
              </a:cxnLst>
              <a:rect l="0" t="0" r="r" b="b"/>
              <a:pathLst>
                <a:path w="127" h="345">
                  <a:moveTo>
                    <a:pt x="127" y="6"/>
                  </a:moveTo>
                  <a:lnTo>
                    <a:pt x="5" y="345"/>
                  </a:lnTo>
                  <a:lnTo>
                    <a:pt x="0" y="345"/>
                  </a:lnTo>
                  <a:lnTo>
                    <a:pt x="122" y="0"/>
                  </a:lnTo>
                  <a:lnTo>
                    <a:pt x="127"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599" name="Freeform 4600"/>
            <p:cNvSpPr/>
            <p:nvPr/>
          </p:nvSpPr>
          <p:spPr bwMode="auto">
            <a:xfrm>
              <a:off x="8761413" y="3084513"/>
              <a:ext cx="203200" cy="547688"/>
            </a:xfrm>
            <a:custGeom>
              <a:avLst/>
              <a:gdLst>
                <a:gd name="T0" fmla="*/ 128 w 128"/>
                <a:gd name="T1" fmla="*/ 6 h 345"/>
                <a:gd name="T2" fmla="*/ 6 w 128"/>
                <a:gd name="T3" fmla="*/ 345 h 345"/>
                <a:gd name="T4" fmla="*/ 0 w 128"/>
                <a:gd name="T5" fmla="*/ 345 h 345"/>
                <a:gd name="T6" fmla="*/ 117 w 128"/>
                <a:gd name="T7" fmla="*/ 0 h 345"/>
                <a:gd name="T8" fmla="*/ 128 w 128"/>
                <a:gd name="T9" fmla="*/ 6 h 345"/>
              </a:gdLst>
              <a:ahLst/>
              <a:cxnLst>
                <a:cxn ang="0">
                  <a:pos x="T0" y="T1"/>
                </a:cxn>
                <a:cxn ang="0">
                  <a:pos x="T2" y="T3"/>
                </a:cxn>
                <a:cxn ang="0">
                  <a:pos x="T4" y="T5"/>
                </a:cxn>
                <a:cxn ang="0">
                  <a:pos x="T6" y="T7"/>
                </a:cxn>
                <a:cxn ang="0">
                  <a:pos x="T8" y="T9"/>
                </a:cxn>
              </a:cxnLst>
              <a:rect l="0" t="0" r="r" b="b"/>
              <a:pathLst>
                <a:path w="128" h="345">
                  <a:moveTo>
                    <a:pt x="128" y="6"/>
                  </a:moveTo>
                  <a:lnTo>
                    <a:pt x="6" y="345"/>
                  </a:lnTo>
                  <a:lnTo>
                    <a:pt x="0" y="345"/>
                  </a:lnTo>
                  <a:lnTo>
                    <a:pt x="117" y="0"/>
                  </a:lnTo>
                  <a:lnTo>
                    <a:pt x="128" y="6"/>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00" name="Freeform 4601"/>
            <p:cNvSpPr/>
            <p:nvPr/>
          </p:nvSpPr>
          <p:spPr bwMode="auto">
            <a:xfrm>
              <a:off x="8761413" y="3084513"/>
              <a:ext cx="203200" cy="547688"/>
            </a:xfrm>
            <a:custGeom>
              <a:avLst/>
              <a:gdLst>
                <a:gd name="T0" fmla="*/ 128 w 128"/>
                <a:gd name="T1" fmla="*/ 6 h 345"/>
                <a:gd name="T2" fmla="*/ 6 w 128"/>
                <a:gd name="T3" fmla="*/ 345 h 345"/>
                <a:gd name="T4" fmla="*/ 0 w 128"/>
                <a:gd name="T5" fmla="*/ 345 h 345"/>
                <a:gd name="T6" fmla="*/ 117 w 128"/>
                <a:gd name="T7" fmla="*/ 0 h 345"/>
                <a:gd name="T8" fmla="*/ 128 w 128"/>
                <a:gd name="T9" fmla="*/ 6 h 345"/>
              </a:gdLst>
              <a:ahLst/>
              <a:cxnLst>
                <a:cxn ang="0">
                  <a:pos x="T0" y="T1"/>
                </a:cxn>
                <a:cxn ang="0">
                  <a:pos x="T2" y="T3"/>
                </a:cxn>
                <a:cxn ang="0">
                  <a:pos x="T4" y="T5"/>
                </a:cxn>
                <a:cxn ang="0">
                  <a:pos x="T6" y="T7"/>
                </a:cxn>
                <a:cxn ang="0">
                  <a:pos x="T8" y="T9"/>
                </a:cxn>
              </a:cxnLst>
              <a:rect l="0" t="0" r="r" b="b"/>
              <a:pathLst>
                <a:path w="128" h="345">
                  <a:moveTo>
                    <a:pt x="128" y="6"/>
                  </a:moveTo>
                  <a:lnTo>
                    <a:pt x="6" y="345"/>
                  </a:lnTo>
                  <a:lnTo>
                    <a:pt x="0" y="345"/>
                  </a:lnTo>
                  <a:lnTo>
                    <a:pt x="117" y="0"/>
                  </a:lnTo>
                  <a:lnTo>
                    <a:pt x="12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01" name="Freeform 4602"/>
            <p:cNvSpPr/>
            <p:nvPr/>
          </p:nvSpPr>
          <p:spPr bwMode="auto">
            <a:xfrm>
              <a:off x="8805863" y="3103563"/>
              <a:ext cx="201613" cy="546100"/>
            </a:xfrm>
            <a:custGeom>
              <a:avLst/>
              <a:gdLst>
                <a:gd name="T0" fmla="*/ 127 w 127"/>
                <a:gd name="T1" fmla="*/ 0 h 344"/>
                <a:gd name="T2" fmla="*/ 5 w 127"/>
                <a:gd name="T3" fmla="*/ 344 h 344"/>
                <a:gd name="T4" fmla="*/ 0 w 127"/>
                <a:gd name="T5" fmla="*/ 344 h 344"/>
                <a:gd name="T6" fmla="*/ 122 w 127"/>
                <a:gd name="T7" fmla="*/ 0 h 344"/>
                <a:gd name="T8" fmla="*/ 127 w 127"/>
                <a:gd name="T9" fmla="*/ 0 h 344"/>
              </a:gdLst>
              <a:ahLst/>
              <a:cxnLst>
                <a:cxn ang="0">
                  <a:pos x="T0" y="T1"/>
                </a:cxn>
                <a:cxn ang="0">
                  <a:pos x="T2" y="T3"/>
                </a:cxn>
                <a:cxn ang="0">
                  <a:pos x="T4" y="T5"/>
                </a:cxn>
                <a:cxn ang="0">
                  <a:pos x="T6" y="T7"/>
                </a:cxn>
                <a:cxn ang="0">
                  <a:pos x="T8" y="T9"/>
                </a:cxn>
              </a:cxnLst>
              <a:rect l="0" t="0" r="r" b="b"/>
              <a:pathLst>
                <a:path w="127" h="344">
                  <a:moveTo>
                    <a:pt x="127" y="0"/>
                  </a:moveTo>
                  <a:lnTo>
                    <a:pt x="5" y="344"/>
                  </a:lnTo>
                  <a:lnTo>
                    <a:pt x="0" y="344"/>
                  </a:lnTo>
                  <a:lnTo>
                    <a:pt x="122" y="0"/>
                  </a:lnTo>
                  <a:lnTo>
                    <a:pt x="127" y="0"/>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02" name="Freeform 4603"/>
            <p:cNvSpPr/>
            <p:nvPr/>
          </p:nvSpPr>
          <p:spPr bwMode="auto">
            <a:xfrm>
              <a:off x="8805863" y="3103563"/>
              <a:ext cx="201613" cy="546100"/>
            </a:xfrm>
            <a:custGeom>
              <a:avLst/>
              <a:gdLst>
                <a:gd name="T0" fmla="*/ 127 w 127"/>
                <a:gd name="T1" fmla="*/ 0 h 344"/>
                <a:gd name="T2" fmla="*/ 5 w 127"/>
                <a:gd name="T3" fmla="*/ 344 h 344"/>
                <a:gd name="T4" fmla="*/ 0 w 127"/>
                <a:gd name="T5" fmla="*/ 344 h 344"/>
                <a:gd name="T6" fmla="*/ 122 w 127"/>
                <a:gd name="T7" fmla="*/ 0 h 344"/>
                <a:gd name="T8" fmla="*/ 127 w 127"/>
                <a:gd name="T9" fmla="*/ 0 h 344"/>
              </a:gdLst>
              <a:ahLst/>
              <a:cxnLst>
                <a:cxn ang="0">
                  <a:pos x="T0" y="T1"/>
                </a:cxn>
                <a:cxn ang="0">
                  <a:pos x="T2" y="T3"/>
                </a:cxn>
                <a:cxn ang="0">
                  <a:pos x="T4" y="T5"/>
                </a:cxn>
                <a:cxn ang="0">
                  <a:pos x="T6" y="T7"/>
                </a:cxn>
                <a:cxn ang="0">
                  <a:pos x="T8" y="T9"/>
                </a:cxn>
              </a:cxnLst>
              <a:rect l="0" t="0" r="r" b="b"/>
              <a:pathLst>
                <a:path w="127" h="344">
                  <a:moveTo>
                    <a:pt x="127" y="0"/>
                  </a:moveTo>
                  <a:lnTo>
                    <a:pt x="5" y="344"/>
                  </a:lnTo>
                  <a:lnTo>
                    <a:pt x="0" y="344"/>
                  </a:lnTo>
                  <a:lnTo>
                    <a:pt x="122" y="0"/>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03" name="Freeform 4604"/>
            <p:cNvSpPr/>
            <p:nvPr/>
          </p:nvSpPr>
          <p:spPr bwMode="auto">
            <a:xfrm>
              <a:off x="8848726" y="3121025"/>
              <a:ext cx="203200" cy="546100"/>
            </a:xfrm>
            <a:custGeom>
              <a:avLst/>
              <a:gdLst>
                <a:gd name="T0" fmla="*/ 128 w 128"/>
                <a:gd name="T1" fmla="*/ 0 h 344"/>
                <a:gd name="T2" fmla="*/ 6 w 128"/>
                <a:gd name="T3" fmla="*/ 344 h 344"/>
                <a:gd name="T4" fmla="*/ 0 w 128"/>
                <a:gd name="T5" fmla="*/ 338 h 344"/>
                <a:gd name="T6" fmla="*/ 123 w 128"/>
                <a:gd name="T7" fmla="*/ 0 h 344"/>
                <a:gd name="T8" fmla="*/ 128 w 128"/>
                <a:gd name="T9" fmla="*/ 0 h 344"/>
              </a:gdLst>
              <a:ahLst/>
              <a:cxnLst>
                <a:cxn ang="0">
                  <a:pos x="T0" y="T1"/>
                </a:cxn>
                <a:cxn ang="0">
                  <a:pos x="T2" y="T3"/>
                </a:cxn>
                <a:cxn ang="0">
                  <a:pos x="T4" y="T5"/>
                </a:cxn>
                <a:cxn ang="0">
                  <a:pos x="T6" y="T7"/>
                </a:cxn>
                <a:cxn ang="0">
                  <a:pos x="T8" y="T9"/>
                </a:cxn>
              </a:cxnLst>
              <a:rect l="0" t="0" r="r" b="b"/>
              <a:pathLst>
                <a:path w="128" h="344">
                  <a:moveTo>
                    <a:pt x="128" y="0"/>
                  </a:moveTo>
                  <a:lnTo>
                    <a:pt x="6" y="344"/>
                  </a:lnTo>
                  <a:lnTo>
                    <a:pt x="0" y="338"/>
                  </a:lnTo>
                  <a:lnTo>
                    <a:pt x="123" y="0"/>
                  </a:lnTo>
                  <a:lnTo>
                    <a:pt x="128" y="0"/>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04" name="Freeform 4605"/>
            <p:cNvSpPr/>
            <p:nvPr/>
          </p:nvSpPr>
          <p:spPr bwMode="auto">
            <a:xfrm>
              <a:off x="8848726" y="3121025"/>
              <a:ext cx="203200" cy="546100"/>
            </a:xfrm>
            <a:custGeom>
              <a:avLst/>
              <a:gdLst>
                <a:gd name="T0" fmla="*/ 128 w 128"/>
                <a:gd name="T1" fmla="*/ 0 h 344"/>
                <a:gd name="T2" fmla="*/ 6 w 128"/>
                <a:gd name="T3" fmla="*/ 344 h 344"/>
                <a:gd name="T4" fmla="*/ 0 w 128"/>
                <a:gd name="T5" fmla="*/ 338 h 344"/>
                <a:gd name="T6" fmla="*/ 123 w 128"/>
                <a:gd name="T7" fmla="*/ 0 h 344"/>
                <a:gd name="T8" fmla="*/ 128 w 128"/>
                <a:gd name="T9" fmla="*/ 0 h 344"/>
              </a:gdLst>
              <a:ahLst/>
              <a:cxnLst>
                <a:cxn ang="0">
                  <a:pos x="T0" y="T1"/>
                </a:cxn>
                <a:cxn ang="0">
                  <a:pos x="T2" y="T3"/>
                </a:cxn>
                <a:cxn ang="0">
                  <a:pos x="T4" y="T5"/>
                </a:cxn>
                <a:cxn ang="0">
                  <a:pos x="T6" y="T7"/>
                </a:cxn>
                <a:cxn ang="0">
                  <a:pos x="T8" y="T9"/>
                </a:cxn>
              </a:cxnLst>
              <a:rect l="0" t="0" r="r" b="b"/>
              <a:pathLst>
                <a:path w="128" h="344">
                  <a:moveTo>
                    <a:pt x="128" y="0"/>
                  </a:moveTo>
                  <a:lnTo>
                    <a:pt x="6" y="344"/>
                  </a:lnTo>
                  <a:lnTo>
                    <a:pt x="0" y="338"/>
                  </a:lnTo>
                  <a:lnTo>
                    <a:pt x="123" y="0"/>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05" name="Freeform 4606"/>
            <p:cNvSpPr/>
            <p:nvPr/>
          </p:nvSpPr>
          <p:spPr bwMode="auto">
            <a:xfrm>
              <a:off x="8982076" y="3138488"/>
              <a:ext cx="114300" cy="290513"/>
            </a:xfrm>
            <a:custGeom>
              <a:avLst/>
              <a:gdLst>
                <a:gd name="T0" fmla="*/ 72 w 72"/>
                <a:gd name="T1" fmla="*/ 0 h 183"/>
                <a:gd name="T2" fmla="*/ 5 w 72"/>
                <a:gd name="T3" fmla="*/ 183 h 183"/>
                <a:gd name="T4" fmla="*/ 0 w 72"/>
                <a:gd name="T5" fmla="*/ 183 h 183"/>
                <a:gd name="T6" fmla="*/ 66 w 72"/>
                <a:gd name="T7" fmla="*/ 0 h 183"/>
                <a:gd name="T8" fmla="*/ 72 w 72"/>
                <a:gd name="T9" fmla="*/ 0 h 183"/>
              </a:gdLst>
              <a:ahLst/>
              <a:cxnLst>
                <a:cxn ang="0">
                  <a:pos x="T0" y="T1"/>
                </a:cxn>
                <a:cxn ang="0">
                  <a:pos x="T2" y="T3"/>
                </a:cxn>
                <a:cxn ang="0">
                  <a:pos x="T4" y="T5"/>
                </a:cxn>
                <a:cxn ang="0">
                  <a:pos x="T6" y="T7"/>
                </a:cxn>
                <a:cxn ang="0">
                  <a:pos x="T8" y="T9"/>
                </a:cxn>
              </a:cxnLst>
              <a:rect l="0" t="0" r="r" b="b"/>
              <a:pathLst>
                <a:path w="72" h="183">
                  <a:moveTo>
                    <a:pt x="72" y="0"/>
                  </a:moveTo>
                  <a:lnTo>
                    <a:pt x="5" y="183"/>
                  </a:lnTo>
                  <a:lnTo>
                    <a:pt x="0" y="183"/>
                  </a:lnTo>
                  <a:lnTo>
                    <a:pt x="66" y="0"/>
                  </a:lnTo>
                  <a:lnTo>
                    <a:pt x="72" y="0"/>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06" name="Freeform 4607"/>
            <p:cNvSpPr/>
            <p:nvPr/>
          </p:nvSpPr>
          <p:spPr bwMode="auto">
            <a:xfrm>
              <a:off x="9043988" y="3200400"/>
              <a:ext cx="79375" cy="201613"/>
            </a:xfrm>
            <a:custGeom>
              <a:avLst/>
              <a:gdLst>
                <a:gd name="T0" fmla="*/ 50 w 50"/>
                <a:gd name="T1" fmla="*/ 0 h 127"/>
                <a:gd name="T2" fmla="*/ 5 w 50"/>
                <a:gd name="T3" fmla="*/ 127 h 127"/>
                <a:gd name="T4" fmla="*/ 0 w 50"/>
                <a:gd name="T5" fmla="*/ 127 h 127"/>
                <a:gd name="T6" fmla="*/ 44 w 50"/>
                <a:gd name="T7" fmla="*/ 0 h 127"/>
                <a:gd name="T8" fmla="*/ 50 w 50"/>
                <a:gd name="T9" fmla="*/ 0 h 127"/>
              </a:gdLst>
              <a:ahLst/>
              <a:cxnLst>
                <a:cxn ang="0">
                  <a:pos x="T0" y="T1"/>
                </a:cxn>
                <a:cxn ang="0">
                  <a:pos x="T2" y="T3"/>
                </a:cxn>
                <a:cxn ang="0">
                  <a:pos x="T4" y="T5"/>
                </a:cxn>
                <a:cxn ang="0">
                  <a:pos x="T6" y="T7"/>
                </a:cxn>
                <a:cxn ang="0">
                  <a:pos x="T8" y="T9"/>
                </a:cxn>
              </a:cxnLst>
              <a:rect l="0" t="0" r="r" b="b"/>
              <a:pathLst>
                <a:path w="50" h="127">
                  <a:moveTo>
                    <a:pt x="50" y="0"/>
                  </a:moveTo>
                  <a:lnTo>
                    <a:pt x="5" y="127"/>
                  </a:lnTo>
                  <a:lnTo>
                    <a:pt x="0" y="127"/>
                  </a:lnTo>
                  <a:lnTo>
                    <a:pt x="44" y="0"/>
                  </a:lnTo>
                  <a:lnTo>
                    <a:pt x="50" y="0"/>
                  </a:lnTo>
                  <a:close/>
                </a:path>
              </a:pathLst>
            </a:custGeom>
            <a:solidFill>
              <a:srgbClr val="A7A9A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07" name="Freeform 4608"/>
            <p:cNvSpPr/>
            <p:nvPr/>
          </p:nvSpPr>
          <p:spPr bwMode="auto">
            <a:xfrm>
              <a:off x="8259763" y="2927350"/>
              <a:ext cx="201613" cy="511175"/>
            </a:xfrm>
            <a:custGeom>
              <a:avLst/>
              <a:gdLst>
                <a:gd name="T0" fmla="*/ 127 w 127"/>
                <a:gd name="T1" fmla="*/ 5 h 322"/>
                <a:gd name="T2" fmla="*/ 16 w 127"/>
                <a:gd name="T3" fmla="*/ 322 h 322"/>
                <a:gd name="T4" fmla="*/ 0 w 127"/>
                <a:gd name="T5" fmla="*/ 316 h 322"/>
                <a:gd name="T6" fmla="*/ 111 w 127"/>
                <a:gd name="T7" fmla="*/ 0 h 322"/>
                <a:gd name="T8" fmla="*/ 127 w 127"/>
                <a:gd name="T9" fmla="*/ 5 h 322"/>
              </a:gdLst>
              <a:ahLst/>
              <a:cxnLst>
                <a:cxn ang="0">
                  <a:pos x="T0" y="T1"/>
                </a:cxn>
                <a:cxn ang="0">
                  <a:pos x="T2" y="T3"/>
                </a:cxn>
                <a:cxn ang="0">
                  <a:pos x="T4" y="T5"/>
                </a:cxn>
                <a:cxn ang="0">
                  <a:pos x="T6" y="T7"/>
                </a:cxn>
                <a:cxn ang="0">
                  <a:pos x="T8" y="T9"/>
                </a:cxn>
              </a:cxnLst>
              <a:rect l="0" t="0" r="r" b="b"/>
              <a:pathLst>
                <a:path w="127" h="322">
                  <a:moveTo>
                    <a:pt x="127" y="5"/>
                  </a:moveTo>
                  <a:lnTo>
                    <a:pt x="16" y="322"/>
                  </a:lnTo>
                  <a:lnTo>
                    <a:pt x="0" y="316"/>
                  </a:lnTo>
                  <a:lnTo>
                    <a:pt x="111" y="0"/>
                  </a:lnTo>
                  <a:lnTo>
                    <a:pt x="127" y="5"/>
                  </a:ln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608" name="Picture 4609"/>
            <p:cNvPicPr>
              <a:picLocks noChangeAspect="1" noChangeArrowheads="1"/>
            </p:cNvPicPr>
            <p:nvPr/>
          </p:nvPicPr>
          <p:blipFill>
            <a:blip r:embed="rId85" cstate="print">
              <a:extLst>
                <a:ext uri="{28A0092B-C50C-407E-A947-70E740481C1C}">
                  <a14:useLocalDpi xmlns:a14="http://schemas.microsoft.com/office/drawing/2010/main" val="0"/>
                </a:ext>
              </a:extLst>
            </a:blip>
            <a:srcRect/>
            <a:stretch>
              <a:fillRect/>
            </a:stretch>
          </p:blipFill>
          <p:spPr bwMode="auto">
            <a:xfrm>
              <a:off x="8612188" y="3640138"/>
              <a:ext cx="25400"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9" name="Picture 4610"/>
            <p:cNvPicPr>
              <a:picLocks noChangeAspect="1" noChangeArrowheads="1"/>
            </p:cNvPicPr>
            <p:nvPr/>
          </p:nvPicPr>
          <p:blipFill>
            <a:blip r:embed="rId86" cstate="print">
              <a:extLst>
                <a:ext uri="{28A0092B-C50C-407E-A947-70E740481C1C}">
                  <a14:useLocalDpi xmlns:a14="http://schemas.microsoft.com/office/drawing/2010/main" val="0"/>
                </a:ext>
              </a:extLst>
            </a:blip>
            <a:srcRect/>
            <a:stretch>
              <a:fillRect/>
            </a:stretch>
          </p:blipFill>
          <p:spPr bwMode="auto">
            <a:xfrm>
              <a:off x="8391526" y="3676650"/>
              <a:ext cx="854075" cy="60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0" name="Picture 4611"/>
            <p:cNvPicPr>
              <a:picLocks noChangeAspect="1" noChangeArrowheads="1"/>
            </p:cNvPicPr>
            <p:nvPr/>
          </p:nvPicPr>
          <p:blipFill>
            <a:blip r:embed="rId87" cstate="print">
              <a:extLst>
                <a:ext uri="{28A0092B-C50C-407E-A947-70E740481C1C}">
                  <a14:useLocalDpi xmlns:a14="http://schemas.microsoft.com/office/drawing/2010/main" val="0"/>
                </a:ext>
              </a:extLst>
            </a:blip>
            <a:srcRect/>
            <a:stretch>
              <a:fillRect/>
            </a:stretch>
          </p:blipFill>
          <p:spPr bwMode="auto">
            <a:xfrm>
              <a:off x="8575676" y="3649663"/>
              <a:ext cx="485775"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1" name="Picture 4612"/>
            <p:cNvPicPr>
              <a:picLocks noChangeAspect="1" noChangeArrowheads="1"/>
            </p:cNvPicPr>
            <p:nvPr/>
          </p:nvPicPr>
          <p:blipFill>
            <a:blip r:embed="rId88" cstate="print">
              <a:extLst>
                <a:ext uri="{28A0092B-C50C-407E-A947-70E740481C1C}">
                  <a14:useLocalDpi xmlns:a14="http://schemas.microsoft.com/office/drawing/2010/main" val="0"/>
                </a:ext>
              </a:extLst>
            </a:blip>
            <a:srcRect/>
            <a:stretch>
              <a:fillRect/>
            </a:stretch>
          </p:blipFill>
          <p:spPr bwMode="auto">
            <a:xfrm>
              <a:off x="8602663" y="3640138"/>
              <a:ext cx="34925" cy="2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2" name="Picture 4613"/>
            <p:cNvPicPr>
              <a:picLocks noChangeAspect="1" noChangeArrowheads="1"/>
            </p:cNvPicPr>
            <p:nvPr/>
          </p:nvPicPr>
          <p:blipFill>
            <a:blip r:embed="rId89" cstate="print">
              <a:extLst>
                <a:ext uri="{28A0092B-C50C-407E-A947-70E740481C1C}">
                  <a14:useLocalDpi xmlns:a14="http://schemas.microsoft.com/office/drawing/2010/main" val="0"/>
                </a:ext>
              </a:extLst>
            </a:blip>
            <a:srcRect/>
            <a:stretch>
              <a:fillRect/>
            </a:stretch>
          </p:blipFill>
          <p:spPr bwMode="auto">
            <a:xfrm>
              <a:off x="8612188" y="3455988"/>
              <a:ext cx="449263"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3" name="Picture 4614"/>
            <p:cNvPicPr>
              <a:picLocks noChangeAspect="1" noChangeArrowheads="1"/>
            </p:cNvPicPr>
            <p:nvPr/>
          </p:nvPicPr>
          <p:blipFill>
            <a:blip r:embed="rId90" cstate="print">
              <a:extLst>
                <a:ext uri="{28A0092B-C50C-407E-A947-70E740481C1C}">
                  <a14:useLocalDpi xmlns:a14="http://schemas.microsoft.com/office/drawing/2010/main" val="0"/>
                </a:ext>
              </a:extLst>
            </a:blip>
            <a:srcRect/>
            <a:stretch>
              <a:fillRect/>
            </a:stretch>
          </p:blipFill>
          <p:spPr bwMode="auto">
            <a:xfrm>
              <a:off x="8629651" y="3622675"/>
              <a:ext cx="414338"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4" name="Picture 4615"/>
            <p:cNvPicPr>
              <a:picLocks noChangeAspect="1" noChangeArrowheads="1"/>
            </p:cNvPicPr>
            <p:nvPr/>
          </p:nvPicPr>
          <p:blipFill>
            <a:blip r:embed="rId91" cstate="print">
              <a:extLst>
                <a:ext uri="{28A0092B-C50C-407E-A947-70E740481C1C}">
                  <a14:useLocalDpi xmlns:a14="http://schemas.microsoft.com/office/drawing/2010/main" val="0"/>
                </a:ext>
              </a:extLst>
            </a:blip>
            <a:srcRect/>
            <a:stretch>
              <a:fillRect/>
            </a:stretch>
          </p:blipFill>
          <p:spPr bwMode="auto">
            <a:xfrm>
              <a:off x="8699501" y="3552825"/>
              <a:ext cx="52388"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5" name="Picture 4616"/>
            <p:cNvPicPr>
              <a:picLocks noChangeAspect="1" noChangeArrowheads="1"/>
            </p:cNvPicPr>
            <p:nvPr/>
          </p:nvPicPr>
          <p:blipFill>
            <a:blip r:embed="rId92" cstate="print">
              <a:extLst>
                <a:ext uri="{28A0092B-C50C-407E-A947-70E740481C1C}">
                  <a14:useLocalDpi xmlns:a14="http://schemas.microsoft.com/office/drawing/2010/main" val="0"/>
                </a:ext>
              </a:extLst>
            </a:blip>
            <a:srcRect/>
            <a:stretch>
              <a:fillRect/>
            </a:stretch>
          </p:blipFill>
          <p:spPr bwMode="auto">
            <a:xfrm>
              <a:off x="8743951" y="3490913"/>
              <a:ext cx="79375" cy="149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6" name="Picture 4617"/>
            <p:cNvPicPr>
              <a:picLocks noChangeAspect="1" noChangeArrowheads="1"/>
            </p:cNvPicPr>
            <p:nvPr/>
          </p:nvPicPr>
          <p:blipFill>
            <a:blip r:embed="rId93" cstate="print">
              <a:extLst>
                <a:ext uri="{28A0092B-C50C-407E-A947-70E740481C1C}">
                  <a14:useLocalDpi xmlns:a14="http://schemas.microsoft.com/office/drawing/2010/main" val="0"/>
                </a:ext>
              </a:extLst>
            </a:blip>
            <a:srcRect/>
            <a:stretch>
              <a:fillRect/>
            </a:stretch>
          </p:blipFill>
          <p:spPr bwMode="auto">
            <a:xfrm>
              <a:off x="8788401" y="3473450"/>
              <a:ext cx="8731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7" name="Picture 4618"/>
            <p:cNvPicPr>
              <a:picLocks noChangeAspect="1" noChangeArrowheads="1"/>
            </p:cNvPicPr>
            <p:nvPr/>
          </p:nvPicPr>
          <p:blipFill>
            <a:blip r:embed="rId94" cstate="print">
              <a:extLst>
                <a:ext uri="{28A0092B-C50C-407E-A947-70E740481C1C}">
                  <a14:useLocalDpi xmlns:a14="http://schemas.microsoft.com/office/drawing/2010/main" val="0"/>
                </a:ext>
              </a:extLst>
            </a:blip>
            <a:srcRect/>
            <a:stretch>
              <a:fillRect/>
            </a:stretch>
          </p:blipFill>
          <p:spPr bwMode="auto">
            <a:xfrm>
              <a:off x="8831263" y="3508375"/>
              <a:ext cx="7937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18" name="Freeform 4619"/>
            <p:cNvSpPr>
              <a:spLocks noEditPoints="1"/>
            </p:cNvSpPr>
            <p:nvPr/>
          </p:nvSpPr>
          <p:spPr bwMode="auto">
            <a:xfrm>
              <a:off x="8374063" y="3473450"/>
              <a:ext cx="501650" cy="280988"/>
            </a:xfrm>
            <a:custGeom>
              <a:avLst/>
              <a:gdLst>
                <a:gd name="T0" fmla="*/ 55 w 57"/>
                <a:gd name="T1" fmla="*/ 2 h 32"/>
                <a:gd name="T2" fmla="*/ 0 w 57"/>
                <a:gd name="T3" fmla="*/ 5 h 32"/>
                <a:gd name="T4" fmla="*/ 4 w 57"/>
                <a:gd name="T5" fmla="*/ 8 h 32"/>
                <a:gd name="T6" fmla="*/ 16 w 57"/>
                <a:gd name="T7" fmla="*/ 7 h 32"/>
                <a:gd name="T8" fmla="*/ 22 w 57"/>
                <a:gd name="T9" fmla="*/ 31 h 32"/>
                <a:gd name="T10" fmla="*/ 26 w 57"/>
                <a:gd name="T11" fmla="*/ 31 h 32"/>
                <a:gd name="T12" fmla="*/ 28 w 57"/>
                <a:gd name="T13" fmla="*/ 31 h 32"/>
                <a:gd name="T14" fmla="*/ 31 w 57"/>
                <a:gd name="T15" fmla="*/ 30 h 32"/>
                <a:gd name="T16" fmla="*/ 33 w 57"/>
                <a:gd name="T17" fmla="*/ 30 h 32"/>
                <a:gd name="T18" fmla="*/ 37 w 57"/>
                <a:gd name="T19" fmla="*/ 30 h 32"/>
                <a:gd name="T20" fmla="*/ 38 w 57"/>
                <a:gd name="T21" fmla="*/ 30 h 32"/>
                <a:gd name="T22" fmla="*/ 52 w 57"/>
                <a:gd name="T23" fmla="*/ 29 h 32"/>
                <a:gd name="T24" fmla="*/ 45 w 57"/>
                <a:gd name="T25" fmla="*/ 11 h 32"/>
                <a:gd name="T26" fmla="*/ 50 w 57"/>
                <a:gd name="T27" fmla="*/ 5 h 32"/>
                <a:gd name="T28" fmla="*/ 50 w 57"/>
                <a:gd name="T29" fmla="*/ 11 h 32"/>
                <a:gd name="T30" fmla="*/ 37 w 57"/>
                <a:gd name="T31" fmla="*/ 11 h 32"/>
                <a:gd name="T32" fmla="*/ 42 w 57"/>
                <a:gd name="T33" fmla="*/ 5 h 32"/>
                <a:gd name="T34" fmla="*/ 43 w 57"/>
                <a:gd name="T35" fmla="*/ 12 h 32"/>
                <a:gd name="T36" fmla="*/ 29 w 57"/>
                <a:gd name="T37" fmla="*/ 12 h 32"/>
                <a:gd name="T38" fmla="*/ 34 w 57"/>
                <a:gd name="T39" fmla="*/ 6 h 32"/>
                <a:gd name="T40" fmla="*/ 35 w 57"/>
                <a:gd name="T41" fmla="*/ 12 h 32"/>
                <a:gd name="T42" fmla="*/ 21 w 57"/>
                <a:gd name="T43" fmla="*/ 12 h 32"/>
                <a:gd name="T44" fmla="*/ 26 w 57"/>
                <a:gd name="T45" fmla="*/ 6 h 32"/>
                <a:gd name="T46" fmla="*/ 27 w 57"/>
                <a:gd name="T47" fmla="*/ 13 h 32"/>
                <a:gd name="T48" fmla="*/ 45 w 57"/>
                <a:gd name="T49" fmla="*/ 19 h 32"/>
                <a:gd name="T50" fmla="*/ 51 w 57"/>
                <a:gd name="T51" fmla="*/ 13 h 32"/>
                <a:gd name="T52" fmla="*/ 51 w 57"/>
                <a:gd name="T53" fmla="*/ 19 h 32"/>
                <a:gd name="T54" fmla="*/ 37 w 57"/>
                <a:gd name="T55" fmla="*/ 19 h 32"/>
                <a:gd name="T56" fmla="*/ 43 w 57"/>
                <a:gd name="T57" fmla="*/ 13 h 32"/>
                <a:gd name="T58" fmla="*/ 43 w 57"/>
                <a:gd name="T59" fmla="*/ 19 h 32"/>
                <a:gd name="T60" fmla="*/ 30 w 57"/>
                <a:gd name="T61" fmla="*/ 20 h 32"/>
                <a:gd name="T62" fmla="*/ 35 w 57"/>
                <a:gd name="T63" fmla="*/ 14 h 32"/>
                <a:gd name="T64" fmla="*/ 35 w 57"/>
                <a:gd name="T65" fmla="*/ 20 h 32"/>
                <a:gd name="T66" fmla="*/ 22 w 57"/>
                <a:gd name="T67" fmla="*/ 20 h 32"/>
                <a:gd name="T68" fmla="*/ 27 w 57"/>
                <a:gd name="T69" fmla="*/ 14 h 32"/>
                <a:gd name="T70" fmla="*/ 27 w 57"/>
                <a:gd name="T71" fmla="*/ 20 h 32"/>
                <a:gd name="T72" fmla="*/ 46 w 57"/>
                <a:gd name="T73" fmla="*/ 26 h 32"/>
                <a:gd name="T74" fmla="*/ 51 w 57"/>
                <a:gd name="T75" fmla="*/ 20 h 32"/>
                <a:gd name="T76" fmla="*/ 51 w 57"/>
                <a:gd name="T77" fmla="*/ 27 h 32"/>
                <a:gd name="T78" fmla="*/ 38 w 57"/>
                <a:gd name="T79" fmla="*/ 27 h 32"/>
                <a:gd name="T80" fmla="*/ 43 w 57"/>
                <a:gd name="T81" fmla="*/ 21 h 32"/>
                <a:gd name="T82" fmla="*/ 44 w 57"/>
                <a:gd name="T83" fmla="*/ 27 h 32"/>
                <a:gd name="T84" fmla="*/ 30 w 57"/>
                <a:gd name="T85" fmla="*/ 27 h 32"/>
                <a:gd name="T86" fmla="*/ 35 w 57"/>
                <a:gd name="T87" fmla="*/ 21 h 32"/>
                <a:gd name="T88" fmla="*/ 36 w 57"/>
                <a:gd name="T89" fmla="*/ 28 h 32"/>
                <a:gd name="T90" fmla="*/ 22 w 57"/>
                <a:gd name="T91" fmla="*/ 28 h 32"/>
                <a:gd name="T92" fmla="*/ 27 w 57"/>
                <a:gd name="T93" fmla="*/ 22 h 32"/>
                <a:gd name="T94" fmla="*/ 28 w 57"/>
                <a:gd name="T9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32">
                  <a:moveTo>
                    <a:pt x="52" y="31"/>
                  </a:moveTo>
                  <a:cubicBezTo>
                    <a:pt x="54" y="31"/>
                    <a:pt x="56" y="31"/>
                    <a:pt x="57" y="31"/>
                  </a:cubicBezTo>
                  <a:cubicBezTo>
                    <a:pt x="55" y="2"/>
                    <a:pt x="55" y="2"/>
                    <a:pt x="55" y="2"/>
                  </a:cubicBezTo>
                  <a:cubicBezTo>
                    <a:pt x="55" y="1"/>
                    <a:pt x="54" y="0"/>
                    <a:pt x="53" y="0"/>
                  </a:cubicBezTo>
                  <a:cubicBezTo>
                    <a:pt x="2" y="3"/>
                    <a:pt x="2" y="3"/>
                    <a:pt x="2" y="3"/>
                  </a:cubicBezTo>
                  <a:cubicBezTo>
                    <a:pt x="1" y="3"/>
                    <a:pt x="0" y="4"/>
                    <a:pt x="0" y="5"/>
                  </a:cubicBezTo>
                  <a:cubicBezTo>
                    <a:pt x="1" y="24"/>
                    <a:pt x="1" y="24"/>
                    <a:pt x="1" y="24"/>
                  </a:cubicBezTo>
                  <a:cubicBezTo>
                    <a:pt x="3" y="25"/>
                    <a:pt x="4" y="26"/>
                    <a:pt x="6" y="27"/>
                  </a:cubicBezTo>
                  <a:cubicBezTo>
                    <a:pt x="4" y="8"/>
                    <a:pt x="4" y="8"/>
                    <a:pt x="4" y="8"/>
                  </a:cubicBezTo>
                  <a:cubicBezTo>
                    <a:pt x="4" y="7"/>
                    <a:pt x="5" y="7"/>
                    <a:pt x="5" y="7"/>
                  </a:cubicBezTo>
                  <a:cubicBezTo>
                    <a:pt x="15" y="6"/>
                    <a:pt x="15" y="6"/>
                    <a:pt x="15" y="6"/>
                  </a:cubicBezTo>
                  <a:cubicBezTo>
                    <a:pt x="16" y="6"/>
                    <a:pt x="16" y="6"/>
                    <a:pt x="16" y="7"/>
                  </a:cubicBezTo>
                  <a:cubicBezTo>
                    <a:pt x="18" y="31"/>
                    <a:pt x="18" y="31"/>
                    <a:pt x="18" y="31"/>
                  </a:cubicBezTo>
                  <a:cubicBezTo>
                    <a:pt x="19" y="31"/>
                    <a:pt x="21" y="31"/>
                    <a:pt x="22" y="32"/>
                  </a:cubicBezTo>
                  <a:cubicBezTo>
                    <a:pt x="22" y="31"/>
                    <a:pt x="22" y="31"/>
                    <a:pt x="22" y="31"/>
                  </a:cubicBezTo>
                  <a:cubicBezTo>
                    <a:pt x="22" y="30"/>
                    <a:pt x="23" y="30"/>
                    <a:pt x="23" y="30"/>
                  </a:cubicBezTo>
                  <a:cubicBezTo>
                    <a:pt x="25" y="30"/>
                    <a:pt x="25" y="30"/>
                    <a:pt x="25" y="30"/>
                  </a:cubicBezTo>
                  <a:cubicBezTo>
                    <a:pt x="26" y="30"/>
                    <a:pt x="26" y="30"/>
                    <a:pt x="26" y="31"/>
                  </a:cubicBezTo>
                  <a:cubicBezTo>
                    <a:pt x="26" y="32"/>
                    <a:pt x="26" y="32"/>
                    <a:pt x="26" y="32"/>
                  </a:cubicBezTo>
                  <a:cubicBezTo>
                    <a:pt x="27" y="32"/>
                    <a:pt x="27" y="32"/>
                    <a:pt x="28" y="32"/>
                  </a:cubicBezTo>
                  <a:cubicBezTo>
                    <a:pt x="28" y="31"/>
                    <a:pt x="28" y="31"/>
                    <a:pt x="28" y="31"/>
                  </a:cubicBezTo>
                  <a:cubicBezTo>
                    <a:pt x="28" y="30"/>
                    <a:pt x="28" y="30"/>
                    <a:pt x="28" y="30"/>
                  </a:cubicBezTo>
                  <a:cubicBezTo>
                    <a:pt x="30" y="30"/>
                    <a:pt x="30" y="30"/>
                    <a:pt x="30" y="30"/>
                  </a:cubicBezTo>
                  <a:cubicBezTo>
                    <a:pt x="31" y="30"/>
                    <a:pt x="31" y="30"/>
                    <a:pt x="31" y="30"/>
                  </a:cubicBezTo>
                  <a:cubicBezTo>
                    <a:pt x="31" y="32"/>
                    <a:pt x="31" y="32"/>
                    <a:pt x="31" y="32"/>
                  </a:cubicBezTo>
                  <a:cubicBezTo>
                    <a:pt x="32" y="32"/>
                    <a:pt x="33" y="32"/>
                    <a:pt x="33" y="32"/>
                  </a:cubicBezTo>
                  <a:cubicBezTo>
                    <a:pt x="33" y="30"/>
                    <a:pt x="33" y="30"/>
                    <a:pt x="33" y="30"/>
                  </a:cubicBezTo>
                  <a:cubicBezTo>
                    <a:pt x="33" y="30"/>
                    <a:pt x="33" y="29"/>
                    <a:pt x="34" y="29"/>
                  </a:cubicBezTo>
                  <a:cubicBezTo>
                    <a:pt x="36" y="29"/>
                    <a:pt x="36" y="29"/>
                    <a:pt x="36" y="29"/>
                  </a:cubicBezTo>
                  <a:cubicBezTo>
                    <a:pt x="36" y="29"/>
                    <a:pt x="37" y="30"/>
                    <a:pt x="37" y="30"/>
                  </a:cubicBezTo>
                  <a:cubicBezTo>
                    <a:pt x="37" y="32"/>
                    <a:pt x="37" y="32"/>
                    <a:pt x="37" y="32"/>
                  </a:cubicBezTo>
                  <a:cubicBezTo>
                    <a:pt x="37" y="32"/>
                    <a:pt x="38" y="32"/>
                    <a:pt x="38" y="32"/>
                  </a:cubicBezTo>
                  <a:cubicBezTo>
                    <a:pt x="38" y="30"/>
                    <a:pt x="38" y="30"/>
                    <a:pt x="38" y="30"/>
                  </a:cubicBezTo>
                  <a:cubicBezTo>
                    <a:pt x="38" y="29"/>
                    <a:pt x="38" y="29"/>
                    <a:pt x="39" y="29"/>
                  </a:cubicBezTo>
                  <a:cubicBezTo>
                    <a:pt x="51" y="28"/>
                    <a:pt x="51" y="28"/>
                    <a:pt x="51" y="28"/>
                  </a:cubicBezTo>
                  <a:cubicBezTo>
                    <a:pt x="52" y="28"/>
                    <a:pt x="52" y="29"/>
                    <a:pt x="52" y="29"/>
                  </a:cubicBezTo>
                  <a:lnTo>
                    <a:pt x="52" y="31"/>
                  </a:lnTo>
                  <a:close/>
                  <a:moveTo>
                    <a:pt x="46" y="11"/>
                  </a:moveTo>
                  <a:cubicBezTo>
                    <a:pt x="45" y="11"/>
                    <a:pt x="45" y="11"/>
                    <a:pt x="45" y="11"/>
                  </a:cubicBezTo>
                  <a:cubicBezTo>
                    <a:pt x="44" y="6"/>
                    <a:pt x="44" y="6"/>
                    <a:pt x="44" y="6"/>
                  </a:cubicBezTo>
                  <a:cubicBezTo>
                    <a:pt x="44" y="5"/>
                    <a:pt x="45" y="5"/>
                    <a:pt x="45" y="5"/>
                  </a:cubicBezTo>
                  <a:cubicBezTo>
                    <a:pt x="50" y="5"/>
                    <a:pt x="50" y="5"/>
                    <a:pt x="50" y="5"/>
                  </a:cubicBezTo>
                  <a:cubicBezTo>
                    <a:pt x="50" y="5"/>
                    <a:pt x="51" y="5"/>
                    <a:pt x="51" y="5"/>
                  </a:cubicBezTo>
                  <a:cubicBezTo>
                    <a:pt x="51" y="10"/>
                    <a:pt x="51" y="10"/>
                    <a:pt x="51" y="10"/>
                  </a:cubicBezTo>
                  <a:cubicBezTo>
                    <a:pt x="51" y="11"/>
                    <a:pt x="51" y="11"/>
                    <a:pt x="50" y="11"/>
                  </a:cubicBezTo>
                  <a:lnTo>
                    <a:pt x="46" y="11"/>
                  </a:lnTo>
                  <a:close/>
                  <a:moveTo>
                    <a:pt x="38" y="12"/>
                  </a:moveTo>
                  <a:cubicBezTo>
                    <a:pt x="37" y="12"/>
                    <a:pt x="37" y="12"/>
                    <a:pt x="37" y="11"/>
                  </a:cubicBezTo>
                  <a:cubicBezTo>
                    <a:pt x="37" y="6"/>
                    <a:pt x="37" y="6"/>
                    <a:pt x="37" y="6"/>
                  </a:cubicBezTo>
                  <a:cubicBezTo>
                    <a:pt x="37" y="6"/>
                    <a:pt x="37" y="6"/>
                    <a:pt x="37" y="6"/>
                  </a:cubicBezTo>
                  <a:cubicBezTo>
                    <a:pt x="42" y="5"/>
                    <a:pt x="42" y="5"/>
                    <a:pt x="42" y="5"/>
                  </a:cubicBezTo>
                  <a:cubicBezTo>
                    <a:pt x="43" y="5"/>
                    <a:pt x="43" y="6"/>
                    <a:pt x="43" y="6"/>
                  </a:cubicBezTo>
                  <a:cubicBezTo>
                    <a:pt x="43" y="11"/>
                    <a:pt x="43" y="11"/>
                    <a:pt x="43" y="11"/>
                  </a:cubicBezTo>
                  <a:cubicBezTo>
                    <a:pt x="43" y="11"/>
                    <a:pt x="43" y="11"/>
                    <a:pt x="43" y="12"/>
                  </a:cubicBezTo>
                  <a:lnTo>
                    <a:pt x="38" y="12"/>
                  </a:lnTo>
                  <a:close/>
                  <a:moveTo>
                    <a:pt x="30" y="12"/>
                  </a:moveTo>
                  <a:cubicBezTo>
                    <a:pt x="29" y="12"/>
                    <a:pt x="29" y="12"/>
                    <a:pt x="29" y="12"/>
                  </a:cubicBezTo>
                  <a:cubicBezTo>
                    <a:pt x="29" y="7"/>
                    <a:pt x="29" y="7"/>
                    <a:pt x="29" y="7"/>
                  </a:cubicBezTo>
                  <a:cubicBezTo>
                    <a:pt x="29" y="6"/>
                    <a:pt x="29" y="6"/>
                    <a:pt x="29" y="6"/>
                  </a:cubicBezTo>
                  <a:cubicBezTo>
                    <a:pt x="34" y="6"/>
                    <a:pt x="34" y="6"/>
                    <a:pt x="34" y="6"/>
                  </a:cubicBezTo>
                  <a:cubicBezTo>
                    <a:pt x="35" y="6"/>
                    <a:pt x="35" y="6"/>
                    <a:pt x="35" y="6"/>
                  </a:cubicBezTo>
                  <a:cubicBezTo>
                    <a:pt x="35" y="11"/>
                    <a:pt x="35" y="11"/>
                    <a:pt x="35" y="11"/>
                  </a:cubicBezTo>
                  <a:cubicBezTo>
                    <a:pt x="35" y="12"/>
                    <a:pt x="35" y="12"/>
                    <a:pt x="35" y="12"/>
                  </a:cubicBezTo>
                  <a:lnTo>
                    <a:pt x="30" y="12"/>
                  </a:lnTo>
                  <a:close/>
                  <a:moveTo>
                    <a:pt x="22" y="13"/>
                  </a:moveTo>
                  <a:cubicBezTo>
                    <a:pt x="22" y="13"/>
                    <a:pt x="21" y="13"/>
                    <a:pt x="21" y="12"/>
                  </a:cubicBezTo>
                  <a:cubicBezTo>
                    <a:pt x="21" y="7"/>
                    <a:pt x="21" y="7"/>
                    <a:pt x="21" y="7"/>
                  </a:cubicBezTo>
                  <a:cubicBezTo>
                    <a:pt x="21" y="7"/>
                    <a:pt x="21" y="7"/>
                    <a:pt x="22" y="7"/>
                  </a:cubicBezTo>
                  <a:cubicBezTo>
                    <a:pt x="26" y="6"/>
                    <a:pt x="26" y="6"/>
                    <a:pt x="26" y="6"/>
                  </a:cubicBezTo>
                  <a:cubicBezTo>
                    <a:pt x="27" y="6"/>
                    <a:pt x="27" y="7"/>
                    <a:pt x="27" y="7"/>
                  </a:cubicBezTo>
                  <a:cubicBezTo>
                    <a:pt x="27" y="12"/>
                    <a:pt x="27" y="12"/>
                    <a:pt x="27" y="12"/>
                  </a:cubicBezTo>
                  <a:cubicBezTo>
                    <a:pt x="28" y="12"/>
                    <a:pt x="27" y="12"/>
                    <a:pt x="27" y="13"/>
                  </a:cubicBezTo>
                  <a:lnTo>
                    <a:pt x="22" y="13"/>
                  </a:lnTo>
                  <a:close/>
                  <a:moveTo>
                    <a:pt x="46" y="19"/>
                  </a:moveTo>
                  <a:cubicBezTo>
                    <a:pt x="46" y="19"/>
                    <a:pt x="45" y="19"/>
                    <a:pt x="45" y="19"/>
                  </a:cubicBezTo>
                  <a:cubicBezTo>
                    <a:pt x="45" y="14"/>
                    <a:pt x="45" y="14"/>
                    <a:pt x="45" y="14"/>
                  </a:cubicBezTo>
                  <a:cubicBezTo>
                    <a:pt x="45" y="13"/>
                    <a:pt x="45" y="13"/>
                    <a:pt x="46" y="13"/>
                  </a:cubicBezTo>
                  <a:cubicBezTo>
                    <a:pt x="51" y="13"/>
                    <a:pt x="51" y="13"/>
                    <a:pt x="51" y="13"/>
                  </a:cubicBezTo>
                  <a:cubicBezTo>
                    <a:pt x="51" y="13"/>
                    <a:pt x="51" y="13"/>
                    <a:pt x="51" y="13"/>
                  </a:cubicBezTo>
                  <a:cubicBezTo>
                    <a:pt x="52" y="18"/>
                    <a:pt x="52" y="18"/>
                    <a:pt x="52" y="18"/>
                  </a:cubicBezTo>
                  <a:cubicBezTo>
                    <a:pt x="52" y="19"/>
                    <a:pt x="51" y="19"/>
                    <a:pt x="51" y="19"/>
                  </a:cubicBezTo>
                  <a:lnTo>
                    <a:pt x="46" y="19"/>
                  </a:lnTo>
                  <a:close/>
                  <a:moveTo>
                    <a:pt x="38" y="20"/>
                  </a:moveTo>
                  <a:cubicBezTo>
                    <a:pt x="38" y="20"/>
                    <a:pt x="37" y="19"/>
                    <a:pt x="37" y="19"/>
                  </a:cubicBezTo>
                  <a:cubicBezTo>
                    <a:pt x="37" y="14"/>
                    <a:pt x="37" y="14"/>
                    <a:pt x="37" y="14"/>
                  </a:cubicBezTo>
                  <a:cubicBezTo>
                    <a:pt x="37" y="14"/>
                    <a:pt x="37" y="13"/>
                    <a:pt x="38" y="13"/>
                  </a:cubicBezTo>
                  <a:cubicBezTo>
                    <a:pt x="43" y="13"/>
                    <a:pt x="43" y="13"/>
                    <a:pt x="43" y="13"/>
                  </a:cubicBezTo>
                  <a:cubicBezTo>
                    <a:pt x="43" y="13"/>
                    <a:pt x="43" y="13"/>
                    <a:pt x="43" y="14"/>
                  </a:cubicBezTo>
                  <a:cubicBezTo>
                    <a:pt x="44" y="19"/>
                    <a:pt x="44" y="19"/>
                    <a:pt x="44" y="19"/>
                  </a:cubicBezTo>
                  <a:cubicBezTo>
                    <a:pt x="44" y="19"/>
                    <a:pt x="43" y="19"/>
                    <a:pt x="43" y="19"/>
                  </a:cubicBezTo>
                  <a:lnTo>
                    <a:pt x="38" y="20"/>
                  </a:lnTo>
                  <a:close/>
                  <a:moveTo>
                    <a:pt x="30" y="20"/>
                  </a:moveTo>
                  <a:cubicBezTo>
                    <a:pt x="30" y="20"/>
                    <a:pt x="30" y="20"/>
                    <a:pt x="30" y="20"/>
                  </a:cubicBezTo>
                  <a:cubicBezTo>
                    <a:pt x="29" y="15"/>
                    <a:pt x="29" y="15"/>
                    <a:pt x="29" y="15"/>
                  </a:cubicBezTo>
                  <a:cubicBezTo>
                    <a:pt x="29" y="14"/>
                    <a:pt x="30" y="14"/>
                    <a:pt x="30" y="14"/>
                  </a:cubicBezTo>
                  <a:cubicBezTo>
                    <a:pt x="35" y="14"/>
                    <a:pt x="35" y="14"/>
                    <a:pt x="35" y="14"/>
                  </a:cubicBezTo>
                  <a:cubicBezTo>
                    <a:pt x="35" y="14"/>
                    <a:pt x="36" y="14"/>
                    <a:pt x="36" y="14"/>
                  </a:cubicBezTo>
                  <a:cubicBezTo>
                    <a:pt x="36" y="19"/>
                    <a:pt x="36" y="19"/>
                    <a:pt x="36" y="19"/>
                  </a:cubicBezTo>
                  <a:cubicBezTo>
                    <a:pt x="36" y="20"/>
                    <a:pt x="36" y="20"/>
                    <a:pt x="35" y="20"/>
                  </a:cubicBezTo>
                  <a:lnTo>
                    <a:pt x="30" y="20"/>
                  </a:lnTo>
                  <a:close/>
                  <a:moveTo>
                    <a:pt x="22" y="21"/>
                  </a:moveTo>
                  <a:cubicBezTo>
                    <a:pt x="22" y="21"/>
                    <a:pt x="22" y="20"/>
                    <a:pt x="22" y="20"/>
                  </a:cubicBezTo>
                  <a:cubicBezTo>
                    <a:pt x="21" y="15"/>
                    <a:pt x="21" y="15"/>
                    <a:pt x="21" y="15"/>
                  </a:cubicBezTo>
                  <a:cubicBezTo>
                    <a:pt x="21" y="15"/>
                    <a:pt x="22" y="14"/>
                    <a:pt x="22" y="14"/>
                  </a:cubicBezTo>
                  <a:cubicBezTo>
                    <a:pt x="27" y="14"/>
                    <a:pt x="27" y="14"/>
                    <a:pt x="27" y="14"/>
                  </a:cubicBezTo>
                  <a:cubicBezTo>
                    <a:pt x="27" y="14"/>
                    <a:pt x="28" y="14"/>
                    <a:pt x="28" y="15"/>
                  </a:cubicBezTo>
                  <a:cubicBezTo>
                    <a:pt x="28" y="20"/>
                    <a:pt x="28" y="20"/>
                    <a:pt x="28" y="20"/>
                  </a:cubicBezTo>
                  <a:cubicBezTo>
                    <a:pt x="28" y="20"/>
                    <a:pt x="28" y="20"/>
                    <a:pt x="27" y="20"/>
                  </a:cubicBezTo>
                  <a:lnTo>
                    <a:pt x="22" y="21"/>
                  </a:lnTo>
                  <a:close/>
                  <a:moveTo>
                    <a:pt x="47" y="27"/>
                  </a:moveTo>
                  <a:cubicBezTo>
                    <a:pt x="46" y="27"/>
                    <a:pt x="46" y="27"/>
                    <a:pt x="46" y="26"/>
                  </a:cubicBezTo>
                  <a:cubicBezTo>
                    <a:pt x="45" y="21"/>
                    <a:pt x="45" y="21"/>
                    <a:pt x="45" y="21"/>
                  </a:cubicBezTo>
                  <a:cubicBezTo>
                    <a:pt x="45" y="21"/>
                    <a:pt x="46" y="21"/>
                    <a:pt x="46" y="21"/>
                  </a:cubicBezTo>
                  <a:cubicBezTo>
                    <a:pt x="51" y="20"/>
                    <a:pt x="51" y="20"/>
                    <a:pt x="51" y="20"/>
                  </a:cubicBezTo>
                  <a:cubicBezTo>
                    <a:pt x="51" y="20"/>
                    <a:pt x="52" y="21"/>
                    <a:pt x="52" y="21"/>
                  </a:cubicBezTo>
                  <a:cubicBezTo>
                    <a:pt x="52" y="26"/>
                    <a:pt x="52" y="26"/>
                    <a:pt x="52" y="26"/>
                  </a:cubicBezTo>
                  <a:cubicBezTo>
                    <a:pt x="52" y="26"/>
                    <a:pt x="52" y="27"/>
                    <a:pt x="51" y="27"/>
                  </a:cubicBezTo>
                  <a:lnTo>
                    <a:pt x="47" y="27"/>
                  </a:lnTo>
                  <a:close/>
                  <a:moveTo>
                    <a:pt x="39" y="28"/>
                  </a:moveTo>
                  <a:cubicBezTo>
                    <a:pt x="38" y="28"/>
                    <a:pt x="38" y="27"/>
                    <a:pt x="38" y="27"/>
                  </a:cubicBezTo>
                  <a:cubicBezTo>
                    <a:pt x="38" y="22"/>
                    <a:pt x="38" y="22"/>
                    <a:pt x="38" y="22"/>
                  </a:cubicBezTo>
                  <a:cubicBezTo>
                    <a:pt x="38" y="22"/>
                    <a:pt x="38" y="21"/>
                    <a:pt x="38" y="21"/>
                  </a:cubicBezTo>
                  <a:cubicBezTo>
                    <a:pt x="43" y="21"/>
                    <a:pt x="43" y="21"/>
                    <a:pt x="43" y="21"/>
                  </a:cubicBezTo>
                  <a:cubicBezTo>
                    <a:pt x="44" y="21"/>
                    <a:pt x="44" y="21"/>
                    <a:pt x="44" y="22"/>
                  </a:cubicBezTo>
                  <a:cubicBezTo>
                    <a:pt x="44" y="26"/>
                    <a:pt x="44" y="26"/>
                    <a:pt x="44" y="26"/>
                  </a:cubicBezTo>
                  <a:cubicBezTo>
                    <a:pt x="44" y="27"/>
                    <a:pt x="44" y="27"/>
                    <a:pt x="44" y="27"/>
                  </a:cubicBezTo>
                  <a:lnTo>
                    <a:pt x="39" y="28"/>
                  </a:lnTo>
                  <a:close/>
                  <a:moveTo>
                    <a:pt x="31" y="28"/>
                  </a:moveTo>
                  <a:cubicBezTo>
                    <a:pt x="30" y="28"/>
                    <a:pt x="30" y="28"/>
                    <a:pt x="30" y="27"/>
                  </a:cubicBezTo>
                  <a:cubicBezTo>
                    <a:pt x="30" y="22"/>
                    <a:pt x="30" y="22"/>
                    <a:pt x="30" y="22"/>
                  </a:cubicBezTo>
                  <a:cubicBezTo>
                    <a:pt x="30" y="22"/>
                    <a:pt x="30" y="22"/>
                    <a:pt x="30" y="22"/>
                  </a:cubicBezTo>
                  <a:cubicBezTo>
                    <a:pt x="35" y="21"/>
                    <a:pt x="35" y="21"/>
                    <a:pt x="35" y="21"/>
                  </a:cubicBezTo>
                  <a:cubicBezTo>
                    <a:pt x="36" y="21"/>
                    <a:pt x="36" y="22"/>
                    <a:pt x="36" y="22"/>
                  </a:cubicBezTo>
                  <a:cubicBezTo>
                    <a:pt x="36" y="27"/>
                    <a:pt x="36" y="27"/>
                    <a:pt x="36" y="27"/>
                  </a:cubicBezTo>
                  <a:cubicBezTo>
                    <a:pt x="36" y="27"/>
                    <a:pt x="36" y="28"/>
                    <a:pt x="36" y="28"/>
                  </a:cubicBezTo>
                  <a:lnTo>
                    <a:pt x="31" y="28"/>
                  </a:lnTo>
                  <a:close/>
                  <a:moveTo>
                    <a:pt x="23" y="29"/>
                  </a:moveTo>
                  <a:cubicBezTo>
                    <a:pt x="23" y="29"/>
                    <a:pt x="22" y="28"/>
                    <a:pt x="22" y="28"/>
                  </a:cubicBezTo>
                  <a:cubicBezTo>
                    <a:pt x="22" y="23"/>
                    <a:pt x="22" y="23"/>
                    <a:pt x="22" y="23"/>
                  </a:cubicBezTo>
                  <a:cubicBezTo>
                    <a:pt x="22" y="23"/>
                    <a:pt x="22" y="22"/>
                    <a:pt x="23" y="22"/>
                  </a:cubicBezTo>
                  <a:cubicBezTo>
                    <a:pt x="27" y="22"/>
                    <a:pt x="27" y="22"/>
                    <a:pt x="27" y="22"/>
                  </a:cubicBezTo>
                  <a:cubicBezTo>
                    <a:pt x="28" y="22"/>
                    <a:pt x="28" y="22"/>
                    <a:pt x="28" y="23"/>
                  </a:cubicBezTo>
                  <a:cubicBezTo>
                    <a:pt x="28" y="27"/>
                    <a:pt x="28" y="27"/>
                    <a:pt x="28" y="27"/>
                  </a:cubicBezTo>
                  <a:cubicBezTo>
                    <a:pt x="29" y="28"/>
                    <a:pt x="28" y="28"/>
                    <a:pt x="28" y="28"/>
                  </a:cubicBezTo>
                  <a:lnTo>
                    <a:pt x="23" y="29"/>
                  </a:lnTo>
                  <a:close/>
                </a:path>
              </a:pathLst>
            </a:custGeom>
            <a:solidFill>
              <a:srgbClr val="2B4E7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19" name="Freeform 4620"/>
            <p:cNvSpPr/>
            <p:nvPr/>
          </p:nvSpPr>
          <p:spPr bwMode="auto">
            <a:xfrm>
              <a:off x="8382001" y="3684588"/>
              <a:ext cx="503238" cy="158750"/>
            </a:xfrm>
            <a:custGeom>
              <a:avLst/>
              <a:gdLst>
                <a:gd name="T0" fmla="*/ 1 w 57"/>
                <a:gd name="T1" fmla="*/ 16 h 18"/>
                <a:gd name="T2" fmla="*/ 0 w 57"/>
                <a:gd name="T3" fmla="*/ 0 h 18"/>
                <a:gd name="T4" fmla="*/ 5 w 57"/>
                <a:gd name="T5" fmla="*/ 3 h 18"/>
                <a:gd name="T6" fmla="*/ 5 w 57"/>
                <a:gd name="T7" fmla="*/ 13 h 18"/>
                <a:gd name="T8" fmla="*/ 6 w 57"/>
                <a:gd name="T9" fmla="*/ 14 h 18"/>
                <a:gd name="T10" fmla="*/ 16 w 57"/>
                <a:gd name="T11" fmla="*/ 14 h 18"/>
                <a:gd name="T12" fmla="*/ 17 w 57"/>
                <a:gd name="T13" fmla="*/ 13 h 18"/>
                <a:gd name="T14" fmla="*/ 17 w 57"/>
                <a:gd name="T15" fmla="*/ 7 h 18"/>
                <a:gd name="T16" fmla="*/ 21 w 57"/>
                <a:gd name="T17" fmla="*/ 8 h 18"/>
                <a:gd name="T18" fmla="*/ 22 w 57"/>
                <a:gd name="T19" fmla="*/ 12 h 18"/>
                <a:gd name="T20" fmla="*/ 23 w 57"/>
                <a:gd name="T21" fmla="*/ 12 h 18"/>
                <a:gd name="T22" fmla="*/ 25 w 57"/>
                <a:gd name="T23" fmla="*/ 12 h 18"/>
                <a:gd name="T24" fmla="*/ 25 w 57"/>
                <a:gd name="T25" fmla="*/ 12 h 18"/>
                <a:gd name="T26" fmla="*/ 25 w 57"/>
                <a:gd name="T27" fmla="*/ 8 h 18"/>
                <a:gd name="T28" fmla="*/ 27 w 57"/>
                <a:gd name="T29" fmla="*/ 8 h 18"/>
                <a:gd name="T30" fmla="*/ 27 w 57"/>
                <a:gd name="T31" fmla="*/ 11 h 18"/>
                <a:gd name="T32" fmla="*/ 28 w 57"/>
                <a:gd name="T33" fmla="*/ 12 h 18"/>
                <a:gd name="T34" fmla="*/ 30 w 57"/>
                <a:gd name="T35" fmla="*/ 12 h 18"/>
                <a:gd name="T36" fmla="*/ 31 w 57"/>
                <a:gd name="T37" fmla="*/ 11 h 18"/>
                <a:gd name="T38" fmla="*/ 30 w 57"/>
                <a:gd name="T39" fmla="*/ 8 h 18"/>
                <a:gd name="T40" fmla="*/ 32 w 57"/>
                <a:gd name="T41" fmla="*/ 8 h 18"/>
                <a:gd name="T42" fmla="*/ 32 w 57"/>
                <a:gd name="T43" fmla="*/ 11 h 18"/>
                <a:gd name="T44" fmla="*/ 33 w 57"/>
                <a:gd name="T45" fmla="*/ 12 h 18"/>
                <a:gd name="T46" fmla="*/ 35 w 57"/>
                <a:gd name="T47" fmla="*/ 12 h 18"/>
                <a:gd name="T48" fmla="*/ 36 w 57"/>
                <a:gd name="T49" fmla="*/ 11 h 18"/>
                <a:gd name="T50" fmla="*/ 36 w 57"/>
                <a:gd name="T51" fmla="*/ 8 h 18"/>
                <a:gd name="T52" fmla="*/ 37 w 57"/>
                <a:gd name="T53" fmla="*/ 8 h 18"/>
                <a:gd name="T54" fmla="*/ 37 w 57"/>
                <a:gd name="T55" fmla="*/ 11 h 18"/>
                <a:gd name="T56" fmla="*/ 38 w 57"/>
                <a:gd name="T57" fmla="*/ 11 h 18"/>
                <a:gd name="T58" fmla="*/ 51 w 57"/>
                <a:gd name="T59" fmla="*/ 11 h 18"/>
                <a:gd name="T60" fmla="*/ 52 w 57"/>
                <a:gd name="T61" fmla="*/ 10 h 18"/>
                <a:gd name="T62" fmla="*/ 51 w 57"/>
                <a:gd name="T63" fmla="*/ 7 h 18"/>
                <a:gd name="T64" fmla="*/ 56 w 57"/>
                <a:gd name="T65" fmla="*/ 7 h 18"/>
                <a:gd name="T66" fmla="*/ 56 w 57"/>
                <a:gd name="T67" fmla="*/ 13 h 18"/>
                <a:gd name="T68" fmla="*/ 54 w 57"/>
                <a:gd name="T69" fmla="*/ 15 h 18"/>
                <a:gd name="T70" fmla="*/ 4 w 57"/>
                <a:gd name="T71" fmla="*/ 18 h 18"/>
                <a:gd name="T72" fmla="*/ 1 w 57"/>
                <a:gd name="T7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18">
                  <a:moveTo>
                    <a:pt x="1" y="16"/>
                  </a:moveTo>
                  <a:cubicBezTo>
                    <a:pt x="0" y="0"/>
                    <a:pt x="0" y="0"/>
                    <a:pt x="0" y="0"/>
                  </a:cubicBezTo>
                  <a:cubicBezTo>
                    <a:pt x="2" y="1"/>
                    <a:pt x="3" y="2"/>
                    <a:pt x="5" y="3"/>
                  </a:cubicBezTo>
                  <a:cubicBezTo>
                    <a:pt x="5" y="13"/>
                    <a:pt x="5" y="13"/>
                    <a:pt x="5" y="13"/>
                  </a:cubicBezTo>
                  <a:cubicBezTo>
                    <a:pt x="5" y="14"/>
                    <a:pt x="6" y="14"/>
                    <a:pt x="6" y="14"/>
                  </a:cubicBezTo>
                  <a:cubicBezTo>
                    <a:pt x="16" y="14"/>
                    <a:pt x="16" y="14"/>
                    <a:pt x="16" y="14"/>
                  </a:cubicBezTo>
                  <a:cubicBezTo>
                    <a:pt x="17" y="14"/>
                    <a:pt x="17" y="13"/>
                    <a:pt x="17" y="13"/>
                  </a:cubicBezTo>
                  <a:cubicBezTo>
                    <a:pt x="17" y="7"/>
                    <a:pt x="17" y="7"/>
                    <a:pt x="17" y="7"/>
                  </a:cubicBezTo>
                  <a:cubicBezTo>
                    <a:pt x="18" y="7"/>
                    <a:pt x="20" y="7"/>
                    <a:pt x="21" y="8"/>
                  </a:cubicBezTo>
                  <a:cubicBezTo>
                    <a:pt x="22" y="12"/>
                    <a:pt x="22" y="12"/>
                    <a:pt x="22" y="12"/>
                  </a:cubicBezTo>
                  <a:cubicBezTo>
                    <a:pt x="22" y="12"/>
                    <a:pt x="22" y="12"/>
                    <a:pt x="23" y="12"/>
                  </a:cubicBezTo>
                  <a:cubicBezTo>
                    <a:pt x="25" y="12"/>
                    <a:pt x="25" y="12"/>
                    <a:pt x="25" y="12"/>
                  </a:cubicBezTo>
                  <a:cubicBezTo>
                    <a:pt x="25" y="12"/>
                    <a:pt x="25" y="12"/>
                    <a:pt x="25" y="12"/>
                  </a:cubicBezTo>
                  <a:cubicBezTo>
                    <a:pt x="25" y="8"/>
                    <a:pt x="25" y="8"/>
                    <a:pt x="25" y="8"/>
                  </a:cubicBezTo>
                  <a:cubicBezTo>
                    <a:pt x="26" y="8"/>
                    <a:pt x="26" y="8"/>
                    <a:pt x="27" y="8"/>
                  </a:cubicBezTo>
                  <a:cubicBezTo>
                    <a:pt x="27" y="11"/>
                    <a:pt x="27" y="11"/>
                    <a:pt x="27" y="11"/>
                  </a:cubicBezTo>
                  <a:cubicBezTo>
                    <a:pt x="27" y="12"/>
                    <a:pt x="27" y="12"/>
                    <a:pt x="28" y="12"/>
                  </a:cubicBezTo>
                  <a:cubicBezTo>
                    <a:pt x="30" y="12"/>
                    <a:pt x="30" y="12"/>
                    <a:pt x="30" y="12"/>
                  </a:cubicBezTo>
                  <a:cubicBezTo>
                    <a:pt x="30" y="12"/>
                    <a:pt x="31" y="12"/>
                    <a:pt x="31" y="11"/>
                  </a:cubicBezTo>
                  <a:cubicBezTo>
                    <a:pt x="30" y="8"/>
                    <a:pt x="30" y="8"/>
                    <a:pt x="30" y="8"/>
                  </a:cubicBezTo>
                  <a:cubicBezTo>
                    <a:pt x="31" y="8"/>
                    <a:pt x="32" y="8"/>
                    <a:pt x="32" y="8"/>
                  </a:cubicBezTo>
                  <a:cubicBezTo>
                    <a:pt x="32" y="11"/>
                    <a:pt x="32" y="11"/>
                    <a:pt x="32" y="11"/>
                  </a:cubicBezTo>
                  <a:cubicBezTo>
                    <a:pt x="32" y="11"/>
                    <a:pt x="33" y="12"/>
                    <a:pt x="33" y="12"/>
                  </a:cubicBezTo>
                  <a:cubicBezTo>
                    <a:pt x="35" y="12"/>
                    <a:pt x="35" y="12"/>
                    <a:pt x="35" y="12"/>
                  </a:cubicBezTo>
                  <a:cubicBezTo>
                    <a:pt x="36" y="12"/>
                    <a:pt x="36" y="11"/>
                    <a:pt x="36" y="11"/>
                  </a:cubicBezTo>
                  <a:cubicBezTo>
                    <a:pt x="36" y="8"/>
                    <a:pt x="36" y="8"/>
                    <a:pt x="36" y="8"/>
                  </a:cubicBezTo>
                  <a:cubicBezTo>
                    <a:pt x="36" y="8"/>
                    <a:pt x="37" y="8"/>
                    <a:pt x="37" y="8"/>
                  </a:cubicBezTo>
                  <a:cubicBezTo>
                    <a:pt x="37" y="11"/>
                    <a:pt x="37" y="11"/>
                    <a:pt x="37" y="11"/>
                  </a:cubicBezTo>
                  <a:cubicBezTo>
                    <a:pt x="37" y="11"/>
                    <a:pt x="38" y="11"/>
                    <a:pt x="38" y="11"/>
                  </a:cubicBezTo>
                  <a:cubicBezTo>
                    <a:pt x="51" y="11"/>
                    <a:pt x="51" y="11"/>
                    <a:pt x="51" y="11"/>
                  </a:cubicBezTo>
                  <a:cubicBezTo>
                    <a:pt x="51" y="11"/>
                    <a:pt x="52" y="10"/>
                    <a:pt x="52" y="10"/>
                  </a:cubicBezTo>
                  <a:cubicBezTo>
                    <a:pt x="51" y="7"/>
                    <a:pt x="51" y="7"/>
                    <a:pt x="51" y="7"/>
                  </a:cubicBezTo>
                  <a:cubicBezTo>
                    <a:pt x="53" y="7"/>
                    <a:pt x="55" y="7"/>
                    <a:pt x="56" y="7"/>
                  </a:cubicBezTo>
                  <a:cubicBezTo>
                    <a:pt x="56" y="13"/>
                    <a:pt x="56" y="13"/>
                    <a:pt x="56" y="13"/>
                  </a:cubicBezTo>
                  <a:cubicBezTo>
                    <a:pt x="57" y="14"/>
                    <a:pt x="56" y="15"/>
                    <a:pt x="54" y="15"/>
                  </a:cubicBezTo>
                  <a:cubicBezTo>
                    <a:pt x="4" y="18"/>
                    <a:pt x="4" y="18"/>
                    <a:pt x="4" y="18"/>
                  </a:cubicBezTo>
                  <a:cubicBezTo>
                    <a:pt x="3" y="18"/>
                    <a:pt x="2" y="17"/>
                    <a:pt x="1" y="16"/>
                  </a:cubicBezTo>
                  <a:close/>
                </a:path>
              </a:pathLst>
            </a:custGeom>
            <a:solidFill>
              <a:srgbClr val="203B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0" name="Freeform 4621"/>
            <p:cNvSpPr/>
            <p:nvPr/>
          </p:nvSpPr>
          <p:spPr bwMode="auto">
            <a:xfrm>
              <a:off x="8408988" y="3525838"/>
              <a:ext cx="123825" cy="220663"/>
            </a:xfrm>
            <a:custGeom>
              <a:avLst/>
              <a:gdLst>
                <a:gd name="T0" fmla="*/ 1 w 14"/>
                <a:gd name="T1" fmla="*/ 1 h 25"/>
                <a:gd name="T2" fmla="*/ 11 w 14"/>
                <a:gd name="T3" fmla="*/ 0 h 25"/>
                <a:gd name="T4" fmla="*/ 12 w 14"/>
                <a:gd name="T5" fmla="*/ 1 h 25"/>
                <a:gd name="T6" fmla="*/ 14 w 14"/>
                <a:gd name="T7" fmla="*/ 25 h 25"/>
                <a:gd name="T8" fmla="*/ 12 w 14"/>
                <a:gd name="T9" fmla="*/ 24 h 25"/>
                <a:gd name="T10" fmla="*/ 10 w 14"/>
                <a:gd name="T11" fmla="*/ 1 h 25"/>
                <a:gd name="T12" fmla="*/ 2 w 14"/>
                <a:gd name="T13" fmla="*/ 2 h 25"/>
                <a:gd name="T14" fmla="*/ 4 w 14"/>
                <a:gd name="T15" fmla="*/ 22 h 25"/>
                <a:gd name="T16" fmla="*/ 2 w 14"/>
                <a:gd name="T17" fmla="*/ 21 h 25"/>
                <a:gd name="T18" fmla="*/ 0 w 14"/>
                <a:gd name="T19" fmla="*/ 2 h 25"/>
                <a:gd name="T20" fmla="*/ 1 w 14"/>
                <a:gd name="T21"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5">
                  <a:moveTo>
                    <a:pt x="1" y="1"/>
                  </a:moveTo>
                  <a:cubicBezTo>
                    <a:pt x="11" y="0"/>
                    <a:pt x="11" y="0"/>
                    <a:pt x="11" y="0"/>
                  </a:cubicBezTo>
                  <a:cubicBezTo>
                    <a:pt x="12" y="0"/>
                    <a:pt x="12" y="0"/>
                    <a:pt x="12" y="1"/>
                  </a:cubicBezTo>
                  <a:cubicBezTo>
                    <a:pt x="14" y="25"/>
                    <a:pt x="14" y="25"/>
                    <a:pt x="14" y="25"/>
                  </a:cubicBezTo>
                  <a:cubicBezTo>
                    <a:pt x="13" y="25"/>
                    <a:pt x="12" y="25"/>
                    <a:pt x="12" y="24"/>
                  </a:cubicBezTo>
                  <a:cubicBezTo>
                    <a:pt x="10" y="1"/>
                    <a:pt x="10" y="1"/>
                    <a:pt x="10" y="1"/>
                  </a:cubicBezTo>
                  <a:cubicBezTo>
                    <a:pt x="2" y="2"/>
                    <a:pt x="2" y="2"/>
                    <a:pt x="2" y="2"/>
                  </a:cubicBezTo>
                  <a:cubicBezTo>
                    <a:pt x="4" y="22"/>
                    <a:pt x="4" y="22"/>
                    <a:pt x="4" y="22"/>
                  </a:cubicBezTo>
                  <a:cubicBezTo>
                    <a:pt x="3" y="22"/>
                    <a:pt x="2" y="21"/>
                    <a:pt x="2" y="21"/>
                  </a:cubicBezTo>
                  <a:cubicBezTo>
                    <a:pt x="0" y="2"/>
                    <a:pt x="0" y="2"/>
                    <a:pt x="0" y="2"/>
                  </a:cubicBezTo>
                  <a:cubicBezTo>
                    <a:pt x="0" y="1"/>
                    <a:pt x="1" y="1"/>
                    <a:pt x="1" y="1"/>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1" name="Freeform 4622"/>
            <p:cNvSpPr/>
            <p:nvPr/>
          </p:nvSpPr>
          <p:spPr bwMode="auto">
            <a:xfrm>
              <a:off x="8426451" y="3711575"/>
              <a:ext cx="106363" cy="96838"/>
            </a:xfrm>
            <a:custGeom>
              <a:avLst/>
              <a:gdLst>
                <a:gd name="T0" fmla="*/ 2 w 12"/>
                <a:gd name="T1" fmla="*/ 10 h 11"/>
                <a:gd name="T2" fmla="*/ 10 w 12"/>
                <a:gd name="T3" fmla="*/ 9 h 11"/>
                <a:gd name="T4" fmla="*/ 10 w 12"/>
                <a:gd name="T5" fmla="*/ 3 h 11"/>
                <a:gd name="T6" fmla="*/ 12 w 12"/>
                <a:gd name="T7" fmla="*/ 4 h 11"/>
                <a:gd name="T8" fmla="*/ 12 w 12"/>
                <a:gd name="T9" fmla="*/ 10 h 11"/>
                <a:gd name="T10" fmla="*/ 11 w 12"/>
                <a:gd name="T11" fmla="*/ 11 h 11"/>
                <a:gd name="T12" fmla="*/ 1 w 12"/>
                <a:gd name="T13" fmla="*/ 11 h 11"/>
                <a:gd name="T14" fmla="*/ 0 w 12"/>
                <a:gd name="T15" fmla="*/ 10 h 11"/>
                <a:gd name="T16" fmla="*/ 0 w 12"/>
                <a:gd name="T17" fmla="*/ 0 h 11"/>
                <a:gd name="T18" fmla="*/ 2 w 12"/>
                <a:gd name="T19" fmla="*/ 1 h 11"/>
                <a:gd name="T20" fmla="*/ 2 w 12"/>
                <a:gd name="T2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1">
                  <a:moveTo>
                    <a:pt x="2" y="10"/>
                  </a:moveTo>
                  <a:cubicBezTo>
                    <a:pt x="10" y="9"/>
                    <a:pt x="10" y="9"/>
                    <a:pt x="10" y="9"/>
                  </a:cubicBezTo>
                  <a:cubicBezTo>
                    <a:pt x="10" y="3"/>
                    <a:pt x="10" y="3"/>
                    <a:pt x="10" y="3"/>
                  </a:cubicBezTo>
                  <a:cubicBezTo>
                    <a:pt x="10" y="4"/>
                    <a:pt x="11" y="4"/>
                    <a:pt x="12" y="4"/>
                  </a:cubicBezTo>
                  <a:cubicBezTo>
                    <a:pt x="12" y="10"/>
                    <a:pt x="12" y="10"/>
                    <a:pt x="12" y="10"/>
                  </a:cubicBezTo>
                  <a:cubicBezTo>
                    <a:pt x="12" y="10"/>
                    <a:pt x="12" y="11"/>
                    <a:pt x="11" y="11"/>
                  </a:cubicBezTo>
                  <a:cubicBezTo>
                    <a:pt x="1" y="11"/>
                    <a:pt x="1" y="11"/>
                    <a:pt x="1" y="11"/>
                  </a:cubicBezTo>
                  <a:cubicBezTo>
                    <a:pt x="1" y="11"/>
                    <a:pt x="0" y="11"/>
                    <a:pt x="0" y="10"/>
                  </a:cubicBezTo>
                  <a:cubicBezTo>
                    <a:pt x="0" y="0"/>
                    <a:pt x="0" y="0"/>
                    <a:pt x="0" y="0"/>
                  </a:cubicBezTo>
                  <a:cubicBezTo>
                    <a:pt x="0" y="0"/>
                    <a:pt x="1" y="1"/>
                    <a:pt x="2" y="1"/>
                  </a:cubicBezTo>
                  <a:lnTo>
                    <a:pt x="2" y="10"/>
                  </a:lnTo>
                  <a:close/>
                </a:path>
              </a:pathLst>
            </a:custGeom>
            <a:solidFill>
              <a:srgbClr val="BCBEC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2" name="Freeform 4623"/>
            <p:cNvSpPr/>
            <p:nvPr/>
          </p:nvSpPr>
          <p:spPr bwMode="auto">
            <a:xfrm>
              <a:off x="8558213" y="3525838"/>
              <a:ext cx="61913" cy="61913"/>
            </a:xfrm>
            <a:custGeom>
              <a:avLst/>
              <a:gdLst>
                <a:gd name="T0" fmla="*/ 0 w 7"/>
                <a:gd name="T1" fmla="*/ 6 h 7"/>
                <a:gd name="T2" fmla="*/ 0 w 7"/>
                <a:gd name="T3" fmla="*/ 1 h 7"/>
                <a:gd name="T4" fmla="*/ 1 w 7"/>
                <a:gd name="T5" fmla="*/ 1 h 7"/>
                <a:gd name="T6" fmla="*/ 5 w 7"/>
                <a:gd name="T7" fmla="*/ 0 h 7"/>
                <a:gd name="T8" fmla="*/ 6 w 7"/>
                <a:gd name="T9" fmla="*/ 1 h 7"/>
                <a:gd name="T10" fmla="*/ 6 w 7"/>
                <a:gd name="T11" fmla="*/ 6 h 7"/>
                <a:gd name="T12" fmla="*/ 6 w 7"/>
                <a:gd name="T13" fmla="*/ 7 h 7"/>
                <a:gd name="T14" fmla="*/ 1 w 7"/>
                <a:gd name="T15" fmla="*/ 7 h 7"/>
                <a:gd name="T16" fmla="*/ 0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6"/>
                  </a:moveTo>
                  <a:cubicBezTo>
                    <a:pt x="0" y="1"/>
                    <a:pt x="0" y="1"/>
                    <a:pt x="0" y="1"/>
                  </a:cubicBezTo>
                  <a:cubicBezTo>
                    <a:pt x="0" y="1"/>
                    <a:pt x="0" y="1"/>
                    <a:pt x="1" y="1"/>
                  </a:cubicBezTo>
                  <a:cubicBezTo>
                    <a:pt x="5" y="0"/>
                    <a:pt x="5" y="0"/>
                    <a:pt x="5" y="0"/>
                  </a:cubicBezTo>
                  <a:cubicBezTo>
                    <a:pt x="6" y="0"/>
                    <a:pt x="6" y="1"/>
                    <a:pt x="6" y="1"/>
                  </a:cubicBezTo>
                  <a:cubicBezTo>
                    <a:pt x="6" y="6"/>
                    <a:pt x="6" y="6"/>
                    <a:pt x="6" y="6"/>
                  </a:cubicBezTo>
                  <a:cubicBezTo>
                    <a:pt x="7" y="6"/>
                    <a:pt x="6" y="6"/>
                    <a:pt x="6" y="7"/>
                  </a:cubicBezTo>
                  <a:cubicBezTo>
                    <a:pt x="1" y="7"/>
                    <a:pt x="1" y="7"/>
                    <a:pt x="1" y="7"/>
                  </a:cubicBezTo>
                  <a:cubicBezTo>
                    <a:pt x="1" y="7"/>
                    <a:pt x="0" y="7"/>
                    <a:pt x="0"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3" name="Freeform 4624"/>
            <p:cNvSpPr/>
            <p:nvPr/>
          </p:nvSpPr>
          <p:spPr bwMode="auto">
            <a:xfrm>
              <a:off x="8558213" y="3597275"/>
              <a:ext cx="61913" cy="60325"/>
            </a:xfrm>
            <a:custGeom>
              <a:avLst/>
              <a:gdLst>
                <a:gd name="T0" fmla="*/ 1 w 7"/>
                <a:gd name="T1" fmla="*/ 6 h 7"/>
                <a:gd name="T2" fmla="*/ 0 w 7"/>
                <a:gd name="T3" fmla="*/ 1 h 7"/>
                <a:gd name="T4" fmla="*/ 1 w 7"/>
                <a:gd name="T5" fmla="*/ 0 h 7"/>
                <a:gd name="T6" fmla="*/ 6 w 7"/>
                <a:gd name="T7" fmla="*/ 0 h 7"/>
                <a:gd name="T8" fmla="*/ 7 w 7"/>
                <a:gd name="T9" fmla="*/ 1 h 7"/>
                <a:gd name="T10" fmla="*/ 7 w 7"/>
                <a:gd name="T11" fmla="*/ 6 h 7"/>
                <a:gd name="T12" fmla="*/ 6 w 7"/>
                <a:gd name="T13" fmla="*/ 6 h 7"/>
                <a:gd name="T14" fmla="*/ 1 w 7"/>
                <a:gd name="T15" fmla="*/ 7 h 7"/>
                <a:gd name="T16" fmla="*/ 1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6"/>
                  </a:moveTo>
                  <a:cubicBezTo>
                    <a:pt x="0" y="1"/>
                    <a:pt x="0" y="1"/>
                    <a:pt x="0" y="1"/>
                  </a:cubicBezTo>
                  <a:cubicBezTo>
                    <a:pt x="0" y="1"/>
                    <a:pt x="1" y="0"/>
                    <a:pt x="1" y="0"/>
                  </a:cubicBezTo>
                  <a:cubicBezTo>
                    <a:pt x="6" y="0"/>
                    <a:pt x="6" y="0"/>
                    <a:pt x="6" y="0"/>
                  </a:cubicBezTo>
                  <a:cubicBezTo>
                    <a:pt x="6" y="0"/>
                    <a:pt x="7" y="0"/>
                    <a:pt x="7" y="1"/>
                  </a:cubicBezTo>
                  <a:cubicBezTo>
                    <a:pt x="7" y="6"/>
                    <a:pt x="7" y="6"/>
                    <a:pt x="7" y="6"/>
                  </a:cubicBezTo>
                  <a:cubicBezTo>
                    <a:pt x="7" y="6"/>
                    <a:pt x="7" y="6"/>
                    <a:pt x="6" y="6"/>
                  </a:cubicBezTo>
                  <a:cubicBezTo>
                    <a:pt x="1" y="7"/>
                    <a:pt x="1" y="7"/>
                    <a:pt x="1" y="7"/>
                  </a:cubicBezTo>
                  <a:cubicBezTo>
                    <a:pt x="1" y="7"/>
                    <a:pt x="1" y="6"/>
                    <a:pt x="1"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4" name="Freeform 4625"/>
            <p:cNvSpPr/>
            <p:nvPr/>
          </p:nvSpPr>
          <p:spPr bwMode="auto">
            <a:xfrm>
              <a:off x="8567738" y="3667125"/>
              <a:ext cx="61913" cy="61913"/>
            </a:xfrm>
            <a:custGeom>
              <a:avLst/>
              <a:gdLst>
                <a:gd name="T0" fmla="*/ 0 w 7"/>
                <a:gd name="T1" fmla="*/ 6 h 7"/>
                <a:gd name="T2" fmla="*/ 0 w 7"/>
                <a:gd name="T3" fmla="*/ 1 h 7"/>
                <a:gd name="T4" fmla="*/ 1 w 7"/>
                <a:gd name="T5" fmla="*/ 0 h 7"/>
                <a:gd name="T6" fmla="*/ 5 w 7"/>
                <a:gd name="T7" fmla="*/ 0 h 7"/>
                <a:gd name="T8" fmla="*/ 6 w 7"/>
                <a:gd name="T9" fmla="*/ 1 h 7"/>
                <a:gd name="T10" fmla="*/ 6 w 7"/>
                <a:gd name="T11" fmla="*/ 5 h 7"/>
                <a:gd name="T12" fmla="*/ 6 w 7"/>
                <a:gd name="T13" fmla="*/ 6 h 7"/>
                <a:gd name="T14" fmla="*/ 1 w 7"/>
                <a:gd name="T15" fmla="*/ 7 h 7"/>
                <a:gd name="T16" fmla="*/ 0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6"/>
                  </a:moveTo>
                  <a:cubicBezTo>
                    <a:pt x="0" y="1"/>
                    <a:pt x="0" y="1"/>
                    <a:pt x="0" y="1"/>
                  </a:cubicBezTo>
                  <a:cubicBezTo>
                    <a:pt x="0" y="1"/>
                    <a:pt x="0" y="0"/>
                    <a:pt x="1" y="0"/>
                  </a:cubicBezTo>
                  <a:cubicBezTo>
                    <a:pt x="5" y="0"/>
                    <a:pt x="5" y="0"/>
                    <a:pt x="5" y="0"/>
                  </a:cubicBezTo>
                  <a:cubicBezTo>
                    <a:pt x="6" y="0"/>
                    <a:pt x="6" y="0"/>
                    <a:pt x="6" y="1"/>
                  </a:cubicBezTo>
                  <a:cubicBezTo>
                    <a:pt x="6" y="5"/>
                    <a:pt x="6" y="5"/>
                    <a:pt x="6" y="5"/>
                  </a:cubicBezTo>
                  <a:cubicBezTo>
                    <a:pt x="7" y="6"/>
                    <a:pt x="6" y="6"/>
                    <a:pt x="6" y="6"/>
                  </a:cubicBezTo>
                  <a:cubicBezTo>
                    <a:pt x="1" y="7"/>
                    <a:pt x="1" y="7"/>
                    <a:pt x="1" y="7"/>
                  </a:cubicBezTo>
                  <a:cubicBezTo>
                    <a:pt x="1" y="7"/>
                    <a:pt x="0" y="6"/>
                    <a:pt x="0"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5" name="Freeform 4626"/>
            <p:cNvSpPr/>
            <p:nvPr/>
          </p:nvSpPr>
          <p:spPr bwMode="auto">
            <a:xfrm>
              <a:off x="8629651" y="3525838"/>
              <a:ext cx="52388" cy="52388"/>
            </a:xfrm>
            <a:custGeom>
              <a:avLst/>
              <a:gdLst>
                <a:gd name="T0" fmla="*/ 0 w 6"/>
                <a:gd name="T1" fmla="*/ 6 h 6"/>
                <a:gd name="T2" fmla="*/ 0 w 6"/>
                <a:gd name="T3" fmla="*/ 1 h 6"/>
                <a:gd name="T4" fmla="*/ 0 w 6"/>
                <a:gd name="T5" fmla="*/ 0 h 6"/>
                <a:gd name="T6" fmla="*/ 5 w 6"/>
                <a:gd name="T7" fmla="*/ 0 h 6"/>
                <a:gd name="T8" fmla="*/ 6 w 6"/>
                <a:gd name="T9" fmla="*/ 0 h 6"/>
                <a:gd name="T10" fmla="*/ 6 w 6"/>
                <a:gd name="T11" fmla="*/ 5 h 6"/>
                <a:gd name="T12" fmla="*/ 6 w 6"/>
                <a:gd name="T13" fmla="*/ 6 h 6"/>
                <a:gd name="T14" fmla="*/ 1 w 6"/>
                <a:gd name="T15" fmla="*/ 6 h 6"/>
                <a:gd name="T16" fmla="*/ 0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0" y="6"/>
                  </a:moveTo>
                  <a:cubicBezTo>
                    <a:pt x="0" y="1"/>
                    <a:pt x="0" y="1"/>
                    <a:pt x="0" y="1"/>
                  </a:cubicBezTo>
                  <a:cubicBezTo>
                    <a:pt x="0" y="0"/>
                    <a:pt x="0" y="0"/>
                    <a:pt x="0" y="0"/>
                  </a:cubicBezTo>
                  <a:cubicBezTo>
                    <a:pt x="5" y="0"/>
                    <a:pt x="5" y="0"/>
                    <a:pt x="5" y="0"/>
                  </a:cubicBezTo>
                  <a:cubicBezTo>
                    <a:pt x="6" y="0"/>
                    <a:pt x="6" y="0"/>
                    <a:pt x="6" y="0"/>
                  </a:cubicBezTo>
                  <a:cubicBezTo>
                    <a:pt x="6" y="5"/>
                    <a:pt x="6" y="5"/>
                    <a:pt x="6" y="5"/>
                  </a:cubicBezTo>
                  <a:cubicBezTo>
                    <a:pt x="6" y="6"/>
                    <a:pt x="6" y="6"/>
                    <a:pt x="6" y="6"/>
                  </a:cubicBezTo>
                  <a:cubicBezTo>
                    <a:pt x="1" y="6"/>
                    <a:pt x="1" y="6"/>
                    <a:pt x="1" y="6"/>
                  </a:cubicBezTo>
                  <a:cubicBezTo>
                    <a:pt x="0" y="6"/>
                    <a:pt x="0" y="6"/>
                    <a:pt x="0"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6" name="Freeform 4628"/>
            <p:cNvSpPr/>
            <p:nvPr/>
          </p:nvSpPr>
          <p:spPr bwMode="auto">
            <a:xfrm>
              <a:off x="8629651" y="3597275"/>
              <a:ext cx="61913" cy="52388"/>
            </a:xfrm>
            <a:custGeom>
              <a:avLst/>
              <a:gdLst>
                <a:gd name="T0" fmla="*/ 1 w 7"/>
                <a:gd name="T1" fmla="*/ 6 h 6"/>
                <a:gd name="T2" fmla="*/ 0 w 7"/>
                <a:gd name="T3" fmla="*/ 1 h 6"/>
                <a:gd name="T4" fmla="*/ 1 w 7"/>
                <a:gd name="T5" fmla="*/ 0 h 6"/>
                <a:gd name="T6" fmla="*/ 6 w 7"/>
                <a:gd name="T7" fmla="*/ 0 h 6"/>
                <a:gd name="T8" fmla="*/ 7 w 7"/>
                <a:gd name="T9" fmla="*/ 0 h 6"/>
                <a:gd name="T10" fmla="*/ 7 w 7"/>
                <a:gd name="T11" fmla="*/ 5 h 6"/>
                <a:gd name="T12" fmla="*/ 6 w 7"/>
                <a:gd name="T13" fmla="*/ 6 h 6"/>
                <a:gd name="T14" fmla="*/ 1 w 7"/>
                <a:gd name="T15" fmla="*/ 6 h 6"/>
                <a:gd name="T16" fmla="*/ 1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1" y="6"/>
                  </a:moveTo>
                  <a:cubicBezTo>
                    <a:pt x="0" y="1"/>
                    <a:pt x="0" y="1"/>
                    <a:pt x="0" y="1"/>
                  </a:cubicBezTo>
                  <a:cubicBezTo>
                    <a:pt x="0" y="0"/>
                    <a:pt x="1" y="0"/>
                    <a:pt x="1" y="0"/>
                  </a:cubicBezTo>
                  <a:cubicBezTo>
                    <a:pt x="6" y="0"/>
                    <a:pt x="6" y="0"/>
                    <a:pt x="6" y="0"/>
                  </a:cubicBezTo>
                  <a:cubicBezTo>
                    <a:pt x="6" y="0"/>
                    <a:pt x="7" y="0"/>
                    <a:pt x="7" y="0"/>
                  </a:cubicBezTo>
                  <a:cubicBezTo>
                    <a:pt x="7" y="5"/>
                    <a:pt x="7" y="5"/>
                    <a:pt x="7" y="5"/>
                  </a:cubicBezTo>
                  <a:cubicBezTo>
                    <a:pt x="7" y="6"/>
                    <a:pt x="7" y="6"/>
                    <a:pt x="6" y="6"/>
                  </a:cubicBezTo>
                  <a:cubicBezTo>
                    <a:pt x="1" y="6"/>
                    <a:pt x="1" y="6"/>
                    <a:pt x="1" y="6"/>
                  </a:cubicBezTo>
                  <a:cubicBezTo>
                    <a:pt x="1" y="6"/>
                    <a:pt x="1" y="6"/>
                    <a:pt x="1"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7" name="Freeform 4629"/>
            <p:cNvSpPr/>
            <p:nvPr/>
          </p:nvSpPr>
          <p:spPr bwMode="auto">
            <a:xfrm>
              <a:off x="8637588" y="3657600"/>
              <a:ext cx="53975" cy="61913"/>
            </a:xfrm>
            <a:custGeom>
              <a:avLst/>
              <a:gdLst>
                <a:gd name="T0" fmla="*/ 0 w 6"/>
                <a:gd name="T1" fmla="*/ 6 h 7"/>
                <a:gd name="T2" fmla="*/ 0 w 6"/>
                <a:gd name="T3" fmla="*/ 1 h 7"/>
                <a:gd name="T4" fmla="*/ 0 w 6"/>
                <a:gd name="T5" fmla="*/ 1 h 7"/>
                <a:gd name="T6" fmla="*/ 5 w 6"/>
                <a:gd name="T7" fmla="*/ 0 h 7"/>
                <a:gd name="T8" fmla="*/ 6 w 6"/>
                <a:gd name="T9" fmla="*/ 1 h 7"/>
                <a:gd name="T10" fmla="*/ 6 w 6"/>
                <a:gd name="T11" fmla="*/ 6 h 7"/>
                <a:gd name="T12" fmla="*/ 6 w 6"/>
                <a:gd name="T13" fmla="*/ 7 h 7"/>
                <a:gd name="T14" fmla="*/ 1 w 6"/>
                <a:gd name="T15" fmla="*/ 7 h 7"/>
                <a:gd name="T16" fmla="*/ 0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0" y="6"/>
                  </a:moveTo>
                  <a:cubicBezTo>
                    <a:pt x="0" y="1"/>
                    <a:pt x="0" y="1"/>
                    <a:pt x="0" y="1"/>
                  </a:cubicBezTo>
                  <a:cubicBezTo>
                    <a:pt x="0" y="1"/>
                    <a:pt x="0" y="1"/>
                    <a:pt x="0" y="1"/>
                  </a:cubicBezTo>
                  <a:cubicBezTo>
                    <a:pt x="5" y="0"/>
                    <a:pt x="5" y="0"/>
                    <a:pt x="5" y="0"/>
                  </a:cubicBezTo>
                  <a:cubicBezTo>
                    <a:pt x="6" y="0"/>
                    <a:pt x="6" y="1"/>
                    <a:pt x="6" y="1"/>
                  </a:cubicBezTo>
                  <a:cubicBezTo>
                    <a:pt x="6" y="6"/>
                    <a:pt x="6" y="6"/>
                    <a:pt x="6" y="6"/>
                  </a:cubicBezTo>
                  <a:cubicBezTo>
                    <a:pt x="6" y="6"/>
                    <a:pt x="6" y="7"/>
                    <a:pt x="6" y="7"/>
                  </a:cubicBezTo>
                  <a:cubicBezTo>
                    <a:pt x="1" y="7"/>
                    <a:pt x="1" y="7"/>
                    <a:pt x="1" y="7"/>
                  </a:cubicBezTo>
                  <a:cubicBezTo>
                    <a:pt x="0" y="7"/>
                    <a:pt x="0" y="7"/>
                    <a:pt x="0"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8" name="Freeform 4630"/>
            <p:cNvSpPr/>
            <p:nvPr/>
          </p:nvSpPr>
          <p:spPr bwMode="auto">
            <a:xfrm>
              <a:off x="8699501" y="3517900"/>
              <a:ext cx="52388" cy="60325"/>
            </a:xfrm>
            <a:custGeom>
              <a:avLst/>
              <a:gdLst>
                <a:gd name="T0" fmla="*/ 0 w 6"/>
                <a:gd name="T1" fmla="*/ 6 h 7"/>
                <a:gd name="T2" fmla="*/ 0 w 6"/>
                <a:gd name="T3" fmla="*/ 1 h 7"/>
                <a:gd name="T4" fmla="*/ 0 w 6"/>
                <a:gd name="T5" fmla="*/ 1 h 7"/>
                <a:gd name="T6" fmla="*/ 5 w 6"/>
                <a:gd name="T7" fmla="*/ 0 h 7"/>
                <a:gd name="T8" fmla="*/ 6 w 6"/>
                <a:gd name="T9" fmla="*/ 1 h 7"/>
                <a:gd name="T10" fmla="*/ 6 w 6"/>
                <a:gd name="T11" fmla="*/ 6 h 7"/>
                <a:gd name="T12" fmla="*/ 6 w 6"/>
                <a:gd name="T13" fmla="*/ 7 h 7"/>
                <a:gd name="T14" fmla="*/ 1 w 6"/>
                <a:gd name="T15" fmla="*/ 7 h 7"/>
                <a:gd name="T16" fmla="*/ 0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0" y="6"/>
                  </a:moveTo>
                  <a:cubicBezTo>
                    <a:pt x="0" y="1"/>
                    <a:pt x="0" y="1"/>
                    <a:pt x="0" y="1"/>
                  </a:cubicBezTo>
                  <a:cubicBezTo>
                    <a:pt x="0" y="1"/>
                    <a:pt x="0" y="1"/>
                    <a:pt x="0" y="1"/>
                  </a:cubicBezTo>
                  <a:cubicBezTo>
                    <a:pt x="5" y="0"/>
                    <a:pt x="5" y="0"/>
                    <a:pt x="5" y="0"/>
                  </a:cubicBezTo>
                  <a:cubicBezTo>
                    <a:pt x="6" y="0"/>
                    <a:pt x="6" y="1"/>
                    <a:pt x="6" y="1"/>
                  </a:cubicBezTo>
                  <a:cubicBezTo>
                    <a:pt x="6" y="6"/>
                    <a:pt x="6" y="6"/>
                    <a:pt x="6" y="6"/>
                  </a:cubicBezTo>
                  <a:cubicBezTo>
                    <a:pt x="6" y="6"/>
                    <a:pt x="6" y="6"/>
                    <a:pt x="6" y="7"/>
                  </a:cubicBezTo>
                  <a:cubicBezTo>
                    <a:pt x="1" y="7"/>
                    <a:pt x="1" y="7"/>
                    <a:pt x="1" y="7"/>
                  </a:cubicBezTo>
                  <a:cubicBezTo>
                    <a:pt x="0" y="7"/>
                    <a:pt x="0" y="7"/>
                    <a:pt x="0"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29" name="Freeform 4631"/>
            <p:cNvSpPr/>
            <p:nvPr/>
          </p:nvSpPr>
          <p:spPr bwMode="auto">
            <a:xfrm>
              <a:off x="8699501" y="3587750"/>
              <a:ext cx="61913" cy="61913"/>
            </a:xfrm>
            <a:custGeom>
              <a:avLst/>
              <a:gdLst>
                <a:gd name="T0" fmla="*/ 0 w 7"/>
                <a:gd name="T1" fmla="*/ 6 h 7"/>
                <a:gd name="T2" fmla="*/ 0 w 7"/>
                <a:gd name="T3" fmla="*/ 1 h 7"/>
                <a:gd name="T4" fmla="*/ 1 w 7"/>
                <a:gd name="T5" fmla="*/ 0 h 7"/>
                <a:gd name="T6" fmla="*/ 6 w 7"/>
                <a:gd name="T7" fmla="*/ 0 h 7"/>
                <a:gd name="T8" fmla="*/ 6 w 7"/>
                <a:gd name="T9" fmla="*/ 1 h 7"/>
                <a:gd name="T10" fmla="*/ 7 w 7"/>
                <a:gd name="T11" fmla="*/ 6 h 7"/>
                <a:gd name="T12" fmla="*/ 6 w 7"/>
                <a:gd name="T13" fmla="*/ 6 h 7"/>
                <a:gd name="T14" fmla="*/ 1 w 7"/>
                <a:gd name="T15" fmla="*/ 7 h 7"/>
                <a:gd name="T16" fmla="*/ 0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6"/>
                  </a:moveTo>
                  <a:cubicBezTo>
                    <a:pt x="0" y="1"/>
                    <a:pt x="0" y="1"/>
                    <a:pt x="0" y="1"/>
                  </a:cubicBezTo>
                  <a:cubicBezTo>
                    <a:pt x="0" y="1"/>
                    <a:pt x="0" y="0"/>
                    <a:pt x="1" y="0"/>
                  </a:cubicBezTo>
                  <a:cubicBezTo>
                    <a:pt x="6" y="0"/>
                    <a:pt x="6" y="0"/>
                    <a:pt x="6" y="0"/>
                  </a:cubicBezTo>
                  <a:cubicBezTo>
                    <a:pt x="6" y="0"/>
                    <a:pt x="6" y="0"/>
                    <a:pt x="6" y="1"/>
                  </a:cubicBezTo>
                  <a:cubicBezTo>
                    <a:pt x="7" y="6"/>
                    <a:pt x="7" y="6"/>
                    <a:pt x="7" y="6"/>
                  </a:cubicBezTo>
                  <a:cubicBezTo>
                    <a:pt x="7" y="6"/>
                    <a:pt x="6" y="6"/>
                    <a:pt x="6" y="6"/>
                  </a:cubicBezTo>
                  <a:cubicBezTo>
                    <a:pt x="1" y="7"/>
                    <a:pt x="1" y="7"/>
                    <a:pt x="1" y="7"/>
                  </a:cubicBezTo>
                  <a:cubicBezTo>
                    <a:pt x="1" y="7"/>
                    <a:pt x="0" y="6"/>
                    <a:pt x="0"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0" name="Freeform 4632"/>
            <p:cNvSpPr/>
            <p:nvPr/>
          </p:nvSpPr>
          <p:spPr bwMode="auto">
            <a:xfrm>
              <a:off x="8709026" y="3657600"/>
              <a:ext cx="52388" cy="61913"/>
            </a:xfrm>
            <a:custGeom>
              <a:avLst/>
              <a:gdLst>
                <a:gd name="T0" fmla="*/ 0 w 6"/>
                <a:gd name="T1" fmla="*/ 6 h 7"/>
                <a:gd name="T2" fmla="*/ 0 w 6"/>
                <a:gd name="T3" fmla="*/ 1 h 7"/>
                <a:gd name="T4" fmla="*/ 0 w 6"/>
                <a:gd name="T5" fmla="*/ 0 h 7"/>
                <a:gd name="T6" fmla="*/ 5 w 6"/>
                <a:gd name="T7" fmla="*/ 0 h 7"/>
                <a:gd name="T8" fmla="*/ 6 w 6"/>
                <a:gd name="T9" fmla="*/ 1 h 7"/>
                <a:gd name="T10" fmla="*/ 6 w 6"/>
                <a:gd name="T11" fmla="*/ 5 h 7"/>
                <a:gd name="T12" fmla="*/ 6 w 6"/>
                <a:gd name="T13" fmla="*/ 6 h 7"/>
                <a:gd name="T14" fmla="*/ 1 w 6"/>
                <a:gd name="T15" fmla="*/ 7 h 7"/>
                <a:gd name="T16" fmla="*/ 0 w 6"/>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0" y="6"/>
                  </a:moveTo>
                  <a:cubicBezTo>
                    <a:pt x="0" y="1"/>
                    <a:pt x="0" y="1"/>
                    <a:pt x="0" y="1"/>
                  </a:cubicBezTo>
                  <a:cubicBezTo>
                    <a:pt x="0" y="1"/>
                    <a:pt x="0" y="0"/>
                    <a:pt x="0" y="0"/>
                  </a:cubicBezTo>
                  <a:cubicBezTo>
                    <a:pt x="5" y="0"/>
                    <a:pt x="5" y="0"/>
                    <a:pt x="5" y="0"/>
                  </a:cubicBezTo>
                  <a:cubicBezTo>
                    <a:pt x="6" y="0"/>
                    <a:pt x="6" y="0"/>
                    <a:pt x="6" y="1"/>
                  </a:cubicBezTo>
                  <a:cubicBezTo>
                    <a:pt x="6" y="5"/>
                    <a:pt x="6" y="5"/>
                    <a:pt x="6" y="5"/>
                  </a:cubicBezTo>
                  <a:cubicBezTo>
                    <a:pt x="6" y="6"/>
                    <a:pt x="6" y="6"/>
                    <a:pt x="6" y="6"/>
                  </a:cubicBezTo>
                  <a:cubicBezTo>
                    <a:pt x="1" y="7"/>
                    <a:pt x="1" y="7"/>
                    <a:pt x="1" y="7"/>
                  </a:cubicBezTo>
                  <a:cubicBezTo>
                    <a:pt x="0" y="7"/>
                    <a:pt x="0" y="6"/>
                    <a:pt x="0"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1" name="Freeform 4633"/>
            <p:cNvSpPr/>
            <p:nvPr/>
          </p:nvSpPr>
          <p:spPr bwMode="auto">
            <a:xfrm>
              <a:off x="8761413" y="3517900"/>
              <a:ext cx="61913" cy="52388"/>
            </a:xfrm>
            <a:custGeom>
              <a:avLst/>
              <a:gdLst>
                <a:gd name="T0" fmla="*/ 1 w 7"/>
                <a:gd name="T1" fmla="*/ 6 h 6"/>
                <a:gd name="T2" fmla="*/ 0 w 7"/>
                <a:gd name="T3" fmla="*/ 1 h 6"/>
                <a:gd name="T4" fmla="*/ 1 w 7"/>
                <a:gd name="T5" fmla="*/ 0 h 6"/>
                <a:gd name="T6" fmla="*/ 6 w 7"/>
                <a:gd name="T7" fmla="*/ 0 h 6"/>
                <a:gd name="T8" fmla="*/ 7 w 7"/>
                <a:gd name="T9" fmla="*/ 0 h 6"/>
                <a:gd name="T10" fmla="*/ 7 w 7"/>
                <a:gd name="T11" fmla="*/ 5 h 6"/>
                <a:gd name="T12" fmla="*/ 6 w 7"/>
                <a:gd name="T13" fmla="*/ 6 h 6"/>
                <a:gd name="T14" fmla="*/ 2 w 7"/>
                <a:gd name="T15" fmla="*/ 6 h 6"/>
                <a:gd name="T16" fmla="*/ 1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1" y="6"/>
                  </a:moveTo>
                  <a:cubicBezTo>
                    <a:pt x="0" y="1"/>
                    <a:pt x="0" y="1"/>
                    <a:pt x="0" y="1"/>
                  </a:cubicBezTo>
                  <a:cubicBezTo>
                    <a:pt x="0" y="0"/>
                    <a:pt x="1" y="0"/>
                    <a:pt x="1" y="0"/>
                  </a:cubicBezTo>
                  <a:cubicBezTo>
                    <a:pt x="6" y="0"/>
                    <a:pt x="6" y="0"/>
                    <a:pt x="6" y="0"/>
                  </a:cubicBezTo>
                  <a:cubicBezTo>
                    <a:pt x="6" y="0"/>
                    <a:pt x="7" y="0"/>
                    <a:pt x="7" y="0"/>
                  </a:cubicBezTo>
                  <a:cubicBezTo>
                    <a:pt x="7" y="5"/>
                    <a:pt x="7" y="5"/>
                    <a:pt x="7" y="5"/>
                  </a:cubicBezTo>
                  <a:cubicBezTo>
                    <a:pt x="7" y="6"/>
                    <a:pt x="7" y="6"/>
                    <a:pt x="6" y="6"/>
                  </a:cubicBezTo>
                  <a:cubicBezTo>
                    <a:pt x="2" y="6"/>
                    <a:pt x="2" y="6"/>
                    <a:pt x="2" y="6"/>
                  </a:cubicBezTo>
                  <a:cubicBezTo>
                    <a:pt x="1" y="6"/>
                    <a:pt x="1" y="6"/>
                    <a:pt x="1"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2" name="Freeform 4634"/>
            <p:cNvSpPr/>
            <p:nvPr/>
          </p:nvSpPr>
          <p:spPr bwMode="auto">
            <a:xfrm>
              <a:off x="8770938" y="3587750"/>
              <a:ext cx="60325" cy="52388"/>
            </a:xfrm>
            <a:custGeom>
              <a:avLst/>
              <a:gdLst>
                <a:gd name="T0" fmla="*/ 0 w 7"/>
                <a:gd name="T1" fmla="*/ 6 h 6"/>
                <a:gd name="T2" fmla="*/ 0 w 7"/>
                <a:gd name="T3" fmla="*/ 1 h 6"/>
                <a:gd name="T4" fmla="*/ 1 w 7"/>
                <a:gd name="T5" fmla="*/ 0 h 6"/>
                <a:gd name="T6" fmla="*/ 6 w 7"/>
                <a:gd name="T7" fmla="*/ 0 h 6"/>
                <a:gd name="T8" fmla="*/ 6 w 7"/>
                <a:gd name="T9" fmla="*/ 0 h 6"/>
                <a:gd name="T10" fmla="*/ 7 w 7"/>
                <a:gd name="T11" fmla="*/ 5 h 6"/>
                <a:gd name="T12" fmla="*/ 6 w 7"/>
                <a:gd name="T13" fmla="*/ 6 h 6"/>
                <a:gd name="T14" fmla="*/ 1 w 7"/>
                <a:gd name="T15" fmla="*/ 6 h 6"/>
                <a:gd name="T16" fmla="*/ 0 w 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0" y="6"/>
                  </a:moveTo>
                  <a:cubicBezTo>
                    <a:pt x="0" y="1"/>
                    <a:pt x="0" y="1"/>
                    <a:pt x="0" y="1"/>
                  </a:cubicBezTo>
                  <a:cubicBezTo>
                    <a:pt x="0" y="0"/>
                    <a:pt x="0" y="0"/>
                    <a:pt x="1" y="0"/>
                  </a:cubicBezTo>
                  <a:cubicBezTo>
                    <a:pt x="6" y="0"/>
                    <a:pt x="6" y="0"/>
                    <a:pt x="6" y="0"/>
                  </a:cubicBezTo>
                  <a:cubicBezTo>
                    <a:pt x="6" y="0"/>
                    <a:pt x="6" y="0"/>
                    <a:pt x="6" y="0"/>
                  </a:cubicBezTo>
                  <a:cubicBezTo>
                    <a:pt x="7" y="5"/>
                    <a:pt x="7" y="5"/>
                    <a:pt x="7" y="5"/>
                  </a:cubicBezTo>
                  <a:cubicBezTo>
                    <a:pt x="7" y="6"/>
                    <a:pt x="6" y="6"/>
                    <a:pt x="6" y="6"/>
                  </a:cubicBezTo>
                  <a:cubicBezTo>
                    <a:pt x="1" y="6"/>
                    <a:pt x="1" y="6"/>
                    <a:pt x="1" y="6"/>
                  </a:cubicBezTo>
                  <a:cubicBezTo>
                    <a:pt x="1" y="6"/>
                    <a:pt x="0" y="6"/>
                    <a:pt x="0"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3" name="Freeform 4635"/>
            <p:cNvSpPr/>
            <p:nvPr/>
          </p:nvSpPr>
          <p:spPr bwMode="auto">
            <a:xfrm>
              <a:off x="8770938" y="3649663"/>
              <a:ext cx="60325" cy="61913"/>
            </a:xfrm>
            <a:custGeom>
              <a:avLst/>
              <a:gdLst>
                <a:gd name="T0" fmla="*/ 1 w 7"/>
                <a:gd name="T1" fmla="*/ 6 h 7"/>
                <a:gd name="T2" fmla="*/ 0 w 7"/>
                <a:gd name="T3" fmla="*/ 1 h 7"/>
                <a:gd name="T4" fmla="*/ 1 w 7"/>
                <a:gd name="T5" fmla="*/ 1 h 7"/>
                <a:gd name="T6" fmla="*/ 6 w 7"/>
                <a:gd name="T7" fmla="*/ 0 h 7"/>
                <a:gd name="T8" fmla="*/ 7 w 7"/>
                <a:gd name="T9" fmla="*/ 1 h 7"/>
                <a:gd name="T10" fmla="*/ 7 w 7"/>
                <a:gd name="T11" fmla="*/ 6 h 7"/>
                <a:gd name="T12" fmla="*/ 6 w 7"/>
                <a:gd name="T13" fmla="*/ 7 h 7"/>
                <a:gd name="T14" fmla="*/ 2 w 7"/>
                <a:gd name="T15" fmla="*/ 7 h 7"/>
                <a:gd name="T16" fmla="*/ 1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1" y="6"/>
                  </a:moveTo>
                  <a:cubicBezTo>
                    <a:pt x="0" y="1"/>
                    <a:pt x="0" y="1"/>
                    <a:pt x="0" y="1"/>
                  </a:cubicBezTo>
                  <a:cubicBezTo>
                    <a:pt x="0" y="1"/>
                    <a:pt x="1" y="1"/>
                    <a:pt x="1" y="1"/>
                  </a:cubicBezTo>
                  <a:cubicBezTo>
                    <a:pt x="6" y="0"/>
                    <a:pt x="6" y="0"/>
                    <a:pt x="6" y="0"/>
                  </a:cubicBezTo>
                  <a:cubicBezTo>
                    <a:pt x="6" y="0"/>
                    <a:pt x="7" y="1"/>
                    <a:pt x="7" y="1"/>
                  </a:cubicBezTo>
                  <a:cubicBezTo>
                    <a:pt x="7" y="6"/>
                    <a:pt x="7" y="6"/>
                    <a:pt x="7" y="6"/>
                  </a:cubicBezTo>
                  <a:cubicBezTo>
                    <a:pt x="7" y="6"/>
                    <a:pt x="7" y="7"/>
                    <a:pt x="6" y="7"/>
                  </a:cubicBezTo>
                  <a:cubicBezTo>
                    <a:pt x="2" y="7"/>
                    <a:pt x="2" y="7"/>
                    <a:pt x="2" y="7"/>
                  </a:cubicBezTo>
                  <a:cubicBezTo>
                    <a:pt x="1" y="7"/>
                    <a:pt x="1" y="7"/>
                    <a:pt x="1" y="6"/>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4" name="Freeform 4636"/>
            <p:cNvSpPr/>
            <p:nvPr/>
          </p:nvSpPr>
          <p:spPr bwMode="auto">
            <a:xfrm>
              <a:off x="8709026" y="3746500"/>
              <a:ext cx="131763" cy="34925"/>
            </a:xfrm>
            <a:custGeom>
              <a:avLst/>
              <a:gdLst>
                <a:gd name="T0" fmla="*/ 14 w 15"/>
                <a:gd name="T1" fmla="*/ 0 h 4"/>
                <a:gd name="T2" fmla="*/ 15 w 15"/>
                <a:gd name="T3" fmla="*/ 3 h 4"/>
                <a:gd name="T4" fmla="*/ 14 w 15"/>
                <a:gd name="T5" fmla="*/ 4 h 4"/>
                <a:gd name="T6" fmla="*/ 1 w 15"/>
                <a:gd name="T7" fmla="*/ 4 h 4"/>
                <a:gd name="T8" fmla="*/ 0 w 15"/>
                <a:gd name="T9" fmla="*/ 4 h 4"/>
                <a:gd name="T10" fmla="*/ 0 w 15"/>
                <a:gd name="T11" fmla="*/ 1 h 4"/>
                <a:gd name="T12" fmla="*/ 14 w 1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14" y="0"/>
                  </a:moveTo>
                  <a:cubicBezTo>
                    <a:pt x="15" y="3"/>
                    <a:pt x="15" y="3"/>
                    <a:pt x="15" y="3"/>
                  </a:cubicBezTo>
                  <a:cubicBezTo>
                    <a:pt x="15" y="3"/>
                    <a:pt x="14" y="4"/>
                    <a:pt x="14" y="4"/>
                  </a:cubicBezTo>
                  <a:cubicBezTo>
                    <a:pt x="1" y="4"/>
                    <a:pt x="1" y="4"/>
                    <a:pt x="1" y="4"/>
                  </a:cubicBezTo>
                  <a:cubicBezTo>
                    <a:pt x="1" y="4"/>
                    <a:pt x="0" y="4"/>
                    <a:pt x="0" y="4"/>
                  </a:cubicBezTo>
                  <a:cubicBezTo>
                    <a:pt x="0" y="1"/>
                    <a:pt x="0" y="1"/>
                    <a:pt x="0" y="1"/>
                  </a:cubicBezTo>
                  <a:cubicBezTo>
                    <a:pt x="5" y="1"/>
                    <a:pt x="9" y="1"/>
                    <a:pt x="14" y="0"/>
                  </a:cubicBezTo>
                  <a:close/>
                </a:path>
              </a:pathLst>
            </a:custGeom>
            <a:solidFill>
              <a:srgbClr val="BC843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5" name="Freeform 4637"/>
            <p:cNvSpPr/>
            <p:nvPr/>
          </p:nvSpPr>
          <p:spPr bwMode="auto">
            <a:xfrm>
              <a:off x="8709026" y="3719513"/>
              <a:ext cx="122238" cy="34925"/>
            </a:xfrm>
            <a:custGeom>
              <a:avLst/>
              <a:gdLst>
                <a:gd name="T0" fmla="*/ 1 w 14"/>
                <a:gd name="T1" fmla="*/ 1 h 4"/>
                <a:gd name="T2" fmla="*/ 13 w 14"/>
                <a:gd name="T3" fmla="*/ 0 h 4"/>
                <a:gd name="T4" fmla="*/ 14 w 14"/>
                <a:gd name="T5" fmla="*/ 1 h 4"/>
                <a:gd name="T6" fmla="*/ 14 w 14"/>
                <a:gd name="T7" fmla="*/ 3 h 4"/>
                <a:gd name="T8" fmla="*/ 0 w 14"/>
                <a:gd name="T9" fmla="*/ 4 h 4"/>
                <a:gd name="T10" fmla="*/ 0 w 14"/>
                <a:gd name="T11" fmla="*/ 2 h 4"/>
                <a:gd name="T12" fmla="*/ 1 w 1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4" h="4">
                  <a:moveTo>
                    <a:pt x="1" y="1"/>
                  </a:moveTo>
                  <a:cubicBezTo>
                    <a:pt x="13" y="0"/>
                    <a:pt x="13" y="0"/>
                    <a:pt x="13" y="0"/>
                  </a:cubicBezTo>
                  <a:cubicBezTo>
                    <a:pt x="14" y="0"/>
                    <a:pt x="14" y="1"/>
                    <a:pt x="14" y="1"/>
                  </a:cubicBezTo>
                  <a:cubicBezTo>
                    <a:pt x="14" y="3"/>
                    <a:pt x="14" y="3"/>
                    <a:pt x="14" y="3"/>
                  </a:cubicBezTo>
                  <a:cubicBezTo>
                    <a:pt x="9" y="4"/>
                    <a:pt x="5" y="4"/>
                    <a:pt x="0" y="4"/>
                  </a:cubicBezTo>
                  <a:cubicBezTo>
                    <a:pt x="0" y="2"/>
                    <a:pt x="0" y="2"/>
                    <a:pt x="0" y="2"/>
                  </a:cubicBezTo>
                  <a:cubicBezTo>
                    <a:pt x="0" y="1"/>
                    <a:pt x="0" y="1"/>
                    <a:pt x="1" y="1"/>
                  </a:cubicBezTo>
                  <a:close/>
                </a:path>
              </a:pathLst>
            </a:custGeom>
            <a:solidFill>
              <a:srgbClr val="FBB04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6" name="Freeform 4638"/>
            <p:cNvSpPr/>
            <p:nvPr/>
          </p:nvSpPr>
          <p:spPr bwMode="auto">
            <a:xfrm>
              <a:off x="8567738" y="3736975"/>
              <a:ext cx="34925" cy="17463"/>
            </a:xfrm>
            <a:custGeom>
              <a:avLst/>
              <a:gdLst>
                <a:gd name="T0" fmla="*/ 1 w 4"/>
                <a:gd name="T1" fmla="*/ 0 h 2"/>
                <a:gd name="T2" fmla="*/ 3 w 4"/>
                <a:gd name="T3" fmla="*/ 0 h 2"/>
                <a:gd name="T4" fmla="*/ 4 w 4"/>
                <a:gd name="T5" fmla="*/ 1 h 2"/>
                <a:gd name="T6" fmla="*/ 4 w 4"/>
                <a:gd name="T7" fmla="*/ 2 h 2"/>
                <a:gd name="T8" fmla="*/ 0 w 4"/>
                <a:gd name="T9" fmla="*/ 2 h 2"/>
                <a:gd name="T10" fmla="*/ 0 w 4"/>
                <a:gd name="T11" fmla="*/ 1 h 2"/>
                <a:gd name="T12" fmla="*/ 1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1" y="0"/>
                  </a:moveTo>
                  <a:cubicBezTo>
                    <a:pt x="3" y="0"/>
                    <a:pt x="3" y="0"/>
                    <a:pt x="3" y="0"/>
                  </a:cubicBezTo>
                  <a:cubicBezTo>
                    <a:pt x="4" y="0"/>
                    <a:pt x="4" y="0"/>
                    <a:pt x="4" y="1"/>
                  </a:cubicBezTo>
                  <a:cubicBezTo>
                    <a:pt x="4" y="2"/>
                    <a:pt x="4" y="2"/>
                    <a:pt x="4" y="2"/>
                  </a:cubicBezTo>
                  <a:cubicBezTo>
                    <a:pt x="3" y="2"/>
                    <a:pt x="2" y="2"/>
                    <a:pt x="0" y="2"/>
                  </a:cubicBezTo>
                  <a:cubicBezTo>
                    <a:pt x="0" y="1"/>
                    <a:pt x="0" y="1"/>
                    <a:pt x="0" y="1"/>
                  </a:cubicBezTo>
                  <a:cubicBezTo>
                    <a:pt x="0" y="0"/>
                    <a:pt x="1" y="0"/>
                    <a:pt x="1" y="0"/>
                  </a:cubicBez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7" name="Freeform 4639"/>
            <p:cNvSpPr/>
            <p:nvPr/>
          </p:nvSpPr>
          <p:spPr bwMode="auto">
            <a:xfrm>
              <a:off x="8567738" y="3754438"/>
              <a:ext cx="34925" cy="36513"/>
            </a:xfrm>
            <a:custGeom>
              <a:avLst/>
              <a:gdLst>
                <a:gd name="T0" fmla="*/ 4 w 4"/>
                <a:gd name="T1" fmla="*/ 4 h 4"/>
                <a:gd name="T2" fmla="*/ 4 w 4"/>
                <a:gd name="T3" fmla="*/ 4 h 4"/>
                <a:gd name="T4" fmla="*/ 2 w 4"/>
                <a:gd name="T5" fmla="*/ 4 h 4"/>
                <a:gd name="T6" fmla="*/ 1 w 4"/>
                <a:gd name="T7" fmla="*/ 4 h 4"/>
                <a:gd name="T8" fmla="*/ 0 w 4"/>
                <a:gd name="T9" fmla="*/ 0 h 4"/>
                <a:gd name="T10" fmla="*/ 4 w 4"/>
                <a:gd name="T11" fmla="*/ 0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cubicBezTo>
                    <a:pt x="4" y="4"/>
                    <a:pt x="4" y="4"/>
                    <a:pt x="4" y="4"/>
                  </a:cubicBezTo>
                  <a:cubicBezTo>
                    <a:pt x="2" y="4"/>
                    <a:pt x="2" y="4"/>
                    <a:pt x="2" y="4"/>
                  </a:cubicBezTo>
                  <a:cubicBezTo>
                    <a:pt x="1" y="4"/>
                    <a:pt x="1" y="4"/>
                    <a:pt x="1" y="4"/>
                  </a:cubicBezTo>
                  <a:cubicBezTo>
                    <a:pt x="0" y="0"/>
                    <a:pt x="0" y="0"/>
                    <a:pt x="0" y="0"/>
                  </a:cubicBezTo>
                  <a:cubicBezTo>
                    <a:pt x="2" y="0"/>
                    <a:pt x="3" y="0"/>
                    <a:pt x="4" y="0"/>
                  </a:cubicBezTo>
                  <a:lnTo>
                    <a:pt x="4" y="4"/>
                  </a:lnTo>
                  <a:close/>
                </a:path>
              </a:pathLst>
            </a:custGeom>
            <a:solidFill>
              <a:srgbClr val="6E707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8" name="Freeform 4640"/>
            <p:cNvSpPr/>
            <p:nvPr/>
          </p:nvSpPr>
          <p:spPr bwMode="auto">
            <a:xfrm>
              <a:off x="8620126" y="3736975"/>
              <a:ext cx="26988" cy="17463"/>
            </a:xfrm>
            <a:custGeom>
              <a:avLst/>
              <a:gdLst>
                <a:gd name="T0" fmla="*/ 0 w 3"/>
                <a:gd name="T1" fmla="*/ 0 h 2"/>
                <a:gd name="T2" fmla="*/ 2 w 3"/>
                <a:gd name="T3" fmla="*/ 0 h 2"/>
                <a:gd name="T4" fmla="*/ 3 w 3"/>
                <a:gd name="T5" fmla="*/ 0 h 2"/>
                <a:gd name="T6" fmla="*/ 3 w 3"/>
                <a:gd name="T7" fmla="*/ 2 h 2"/>
                <a:gd name="T8" fmla="*/ 0 w 3"/>
                <a:gd name="T9" fmla="*/ 2 h 2"/>
                <a:gd name="T10" fmla="*/ 0 w 3"/>
                <a:gd name="T11" fmla="*/ 1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2" y="0"/>
                    <a:pt x="2" y="0"/>
                    <a:pt x="2" y="0"/>
                  </a:cubicBezTo>
                  <a:cubicBezTo>
                    <a:pt x="3" y="0"/>
                    <a:pt x="3" y="0"/>
                    <a:pt x="3" y="0"/>
                  </a:cubicBezTo>
                  <a:cubicBezTo>
                    <a:pt x="3" y="2"/>
                    <a:pt x="3" y="2"/>
                    <a:pt x="3" y="2"/>
                  </a:cubicBezTo>
                  <a:cubicBezTo>
                    <a:pt x="2" y="2"/>
                    <a:pt x="1" y="2"/>
                    <a:pt x="0" y="2"/>
                  </a:cubicBezTo>
                  <a:cubicBezTo>
                    <a:pt x="0" y="1"/>
                    <a:pt x="0" y="1"/>
                    <a:pt x="0" y="1"/>
                  </a:cubicBezTo>
                  <a:cubicBezTo>
                    <a:pt x="0" y="0"/>
                    <a:pt x="0" y="0"/>
                    <a:pt x="0" y="0"/>
                  </a:cubicBez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39" name="Freeform 4641"/>
            <p:cNvSpPr/>
            <p:nvPr/>
          </p:nvSpPr>
          <p:spPr bwMode="auto">
            <a:xfrm>
              <a:off x="8620126" y="3754438"/>
              <a:ext cx="34925" cy="36513"/>
            </a:xfrm>
            <a:custGeom>
              <a:avLst/>
              <a:gdLst>
                <a:gd name="T0" fmla="*/ 4 w 4"/>
                <a:gd name="T1" fmla="*/ 3 h 4"/>
                <a:gd name="T2" fmla="*/ 3 w 4"/>
                <a:gd name="T3" fmla="*/ 4 h 4"/>
                <a:gd name="T4" fmla="*/ 1 w 4"/>
                <a:gd name="T5" fmla="*/ 4 h 4"/>
                <a:gd name="T6" fmla="*/ 0 w 4"/>
                <a:gd name="T7" fmla="*/ 3 h 4"/>
                <a:gd name="T8" fmla="*/ 0 w 4"/>
                <a:gd name="T9" fmla="*/ 0 h 4"/>
                <a:gd name="T10" fmla="*/ 3 w 4"/>
                <a:gd name="T11" fmla="*/ 0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cubicBezTo>
                    <a:pt x="4" y="4"/>
                    <a:pt x="3" y="4"/>
                    <a:pt x="3" y="4"/>
                  </a:cubicBezTo>
                  <a:cubicBezTo>
                    <a:pt x="1" y="4"/>
                    <a:pt x="1" y="4"/>
                    <a:pt x="1" y="4"/>
                  </a:cubicBezTo>
                  <a:cubicBezTo>
                    <a:pt x="0" y="4"/>
                    <a:pt x="0" y="4"/>
                    <a:pt x="0" y="3"/>
                  </a:cubicBezTo>
                  <a:cubicBezTo>
                    <a:pt x="0" y="0"/>
                    <a:pt x="0" y="0"/>
                    <a:pt x="0" y="0"/>
                  </a:cubicBezTo>
                  <a:cubicBezTo>
                    <a:pt x="1" y="0"/>
                    <a:pt x="2" y="0"/>
                    <a:pt x="3" y="0"/>
                  </a:cubicBezTo>
                  <a:lnTo>
                    <a:pt x="4" y="3"/>
                  </a:lnTo>
                  <a:close/>
                </a:path>
              </a:pathLst>
            </a:custGeom>
            <a:solidFill>
              <a:srgbClr val="6E707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0" name="Freeform 4642"/>
            <p:cNvSpPr/>
            <p:nvPr/>
          </p:nvSpPr>
          <p:spPr bwMode="auto">
            <a:xfrm>
              <a:off x="8664576" y="3729038"/>
              <a:ext cx="34925" cy="25400"/>
            </a:xfrm>
            <a:custGeom>
              <a:avLst/>
              <a:gdLst>
                <a:gd name="T0" fmla="*/ 1 w 4"/>
                <a:gd name="T1" fmla="*/ 0 h 3"/>
                <a:gd name="T2" fmla="*/ 3 w 4"/>
                <a:gd name="T3" fmla="*/ 0 h 3"/>
                <a:gd name="T4" fmla="*/ 4 w 4"/>
                <a:gd name="T5" fmla="*/ 1 h 3"/>
                <a:gd name="T6" fmla="*/ 4 w 4"/>
                <a:gd name="T7" fmla="*/ 3 h 3"/>
                <a:gd name="T8" fmla="*/ 0 w 4"/>
                <a:gd name="T9" fmla="*/ 3 h 3"/>
                <a:gd name="T10" fmla="*/ 0 w 4"/>
                <a:gd name="T11" fmla="*/ 1 h 3"/>
                <a:gd name="T12" fmla="*/ 1 w 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1" y="0"/>
                  </a:moveTo>
                  <a:cubicBezTo>
                    <a:pt x="3" y="0"/>
                    <a:pt x="3" y="0"/>
                    <a:pt x="3" y="0"/>
                  </a:cubicBezTo>
                  <a:cubicBezTo>
                    <a:pt x="3" y="0"/>
                    <a:pt x="4" y="1"/>
                    <a:pt x="4" y="1"/>
                  </a:cubicBezTo>
                  <a:cubicBezTo>
                    <a:pt x="4" y="3"/>
                    <a:pt x="4" y="3"/>
                    <a:pt x="4" y="3"/>
                  </a:cubicBezTo>
                  <a:cubicBezTo>
                    <a:pt x="2" y="3"/>
                    <a:pt x="1" y="3"/>
                    <a:pt x="0" y="3"/>
                  </a:cubicBezTo>
                  <a:cubicBezTo>
                    <a:pt x="0" y="1"/>
                    <a:pt x="0" y="1"/>
                    <a:pt x="0" y="1"/>
                  </a:cubicBezTo>
                  <a:cubicBezTo>
                    <a:pt x="0" y="1"/>
                    <a:pt x="0" y="0"/>
                    <a:pt x="1" y="0"/>
                  </a:cubicBezTo>
                  <a:close/>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1" name="Freeform 4643"/>
            <p:cNvSpPr/>
            <p:nvPr/>
          </p:nvSpPr>
          <p:spPr bwMode="auto">
            <a:xfrm>
              <a:off x="8664576" y="3754438"/>
              <a:ext cx="34925" cy="36513"/>
            </a:xfrm>
            <a:custGeom>
              <a:avLst/>
              <a:gdLst>
                <a:gd name="T0" fmla="*/ 4 w 4"/>
                <a:gd name="T1" fmla="*/ 3 h 4"/>
                <a:gd name="T2" fmla="*/ 3 w 4"/>
                <a:gd name="T3" fmla="*/ 4 h 4"/>
                <a:gd name="T4" fmla="*/ 1 w 4"/>
                <a:gd name="T5" fmla="*/ 4 h 4"/>
                <a:gd name="T6" fmla="*/ 0 w 4"/>
                <a:gd name="T7" fmla="*/ 3 h 4"/>
                <a:gd name="T8" fmla="*/ 0 w 4"/>
                <a:gd name="T9" fmla="*/ 0 h 4"/>
                <a:gd name="T10" fmla="*/ 4 w 4"/>
                <a:gd name="T11" fmla="*/ 0 h 4"/>
                <a:gd name="T12" fmla="*/ 4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3"/>
                  </a:moveTo>
                  <a:cubicBezTo>
                    <a:pt x="4" y="3"/>
                    <a:pt x="4" y="4"/>
                    <a:pt x="3" y="4"/>
                  </a:cubicBezTo>
                  <a:cubicBezTo>
                    <a:pt x="1" y="4"/>
                    <a:pt x="1" y="4"/>
                    <a:pt x="1" y="4"/>
                  </a:cubicBezTo>
                  <a:cubicBezTo>
                    <a:pt x="1" y="4"/>
                    <a:pt x="0" y="3"/>
                    <a:pt x="0" y="3"/>
                  </a:cubicBezTo>
                  <a:cubicBezTo>
                    <a:pt x="0" y="0"/>
                    <a:pt x="0" y="0"/>
                    <a:pt x="0" y="0"/>
                  </a:cubicBezTo>
                  <a:cubicBezTo>
                    <a:pt x="1" y="0"/>
                    <a:pt x="2" y="0"/>
                    <a:pt x="4" y="0"/>
                  </a:cubicBezTo>
                  <a:lnTo>
                    <a:pt x="4" y="3"/>
                  </a:lnTo>
                  <a:close/>
                </a:path>
              </a:pathLst>
            </a:custGeom>
            <a:solidFill>
              <a:srgbClr val="6E707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2" name="Freeform 4644"/>
            <p:cNvSpPr/>
            <p:nvPr/>
          </p:nvSpPr>
          <p:spPr bwMode="auto">
            <a:xfrm>
              <a:off x="8443913" y="3719513"/>
              <a:ext cx="71438" cy="79375"/>
            </a:xfrm>
            <a:custGeom>
              <a:avLst/>
              <a:gdLst>
                <a:gd name="T0" fmla="*/ 0 w 8"/>
                <a:gd name="T1" fmla="*/ 9 h 9"/>
                <a:gd name="T2" fmla="*/ 0 w 8"/>
                <a:gd name="T3" fmla="*/ 0 h 9"/>
                <a:gd name="T4" fmla="*/ 8 w 8"/>
                <a:gd name="T5" fmla="*/ 2 h 9"/>
                <a:gd name="T6" fmla="*/ 8 w 8"/>
                <a:gd name="T7" fmla="*/ 8 h 9"/>
                <a:gd name="T8" fmla="*/ 0 w 8"/>
                <a:gd name="T9" fmla="*/ 9 h 9"/>
              </a:gdLst>
              <a:ahLst/>
              <a:cxnLst>
                <a:cxn ang="0">
                  <a:pos x="T0" y="T1"/>
                </a:cxn>
                <a:cxn ang="0">
                  <a:pos x="T2" y="T3"/>
                </a:cxn>
                <a:cxn ang="0">
                  <a:pos x="T4" y="T5"/>
                </a:cxn>
                <a:cxn ang="0">
                  <a:pos x="T6" y="T7"/>
                </a:cxn>
                <a:cxn ang="0">
                  <a:pos x="T8" y="T9"/>
                </a:cxn>
              </a:cxnLst>
              <a:rect l="0" t="0" r="r" b="b"/>
              <a:pathLst>
                <a:path w="8" h="9">
                  <a:moveTo>
                    <a:pt x="0" y="9"/>
                  </a:moveTo>
                  <a:cubicBezTo>
                    <a:pt x="0" y="0"/>
                    <a:pt x="0" y="0"/>
                    <a:pt x="0" y="0"/>
                  </a:cubicBezTo>
                  <a:cubicBezTo>
                    <a:pt x="2" y="1"/>
                    <a:pt x="5" y="2"/>
                    <a:pt x="8" y="2"/>
                  </a:cubicBezTo>
                  <a:cubicBezTo>
                    <a:pt x="8" y="8"/>
                    <a:pt x="8" y="8"/>
                    <a:pt x="8" y="8"/>
                  </a:cubicBezTo>
                  <a:lnTo>
                    <a:pt x="0" y="9"/>
                  </a:lnTo>
                  <a:close/>
                </a:path>
              </a:pathLst>
            </a:custGeom>
            <a:solidFill>
              <a:srgbClr val="717E5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3" name="Freeform 4645"/>
            <p:cNvSpPr/>
            <p:nvPr/>
          </p:nvSpPr>
          <p:spPr bwMode="auto">
            <a:xfrm>
              <a:off x="8426451" y="3535363"/>
              <a:ext cx="88900" cy="201613"/>
            </a:xfrm>
            <a:custGeom>
              <a:avLst/>
              <a:gdLst>
                <a:gd name="T0" fmla="*/ 0 w 10"/>
                <a:gd name="T1" fmla="*/ 1 h 23"/>
                <a:gd name="T2" fmla="*/ 8 w 10"/>
                <a:gd name="T3" fmla="*/ 0 h 23"/>
                <a:gd name="T4" fmla="*/ 10 w 10"/>
                <a:gd name="T5" fmla="*/ 23 h 23"/>
                <a:gd name="T6" fmla="*/ 2 w 10"/>
                <a:gd name="T7" fmla="*/ 21 h 23"/>
                <a:gd name="T8" fmla="*/ 0 w 10"/>
                <a:gd name="T9" fmla="*/ 1 h 23"/>
              </a:gdLst>
              <a:ahLst/>
              <a:cxnLst>
                <a:cxn ang="0">
                  <a:pos x="T0" y="T1"/>
                </a:cxn>
                <a:cxn ang="0">
                  <a:pos x="T2" y="T3"/>
                </a:cxn>
                <a:cxn ang="0">
                  <a:pos x="T4" y="T5"/>
                </a:cxn>
                <a:cxn ang="0">
                  <a:pos x="T6" y="T7"/>
                </a:cxn>
                <a:cxn ang="0">
                  <a:pos x="T8" y="T9"/>
                </a:cxn>
              </a:cxnLst>
              <a:rect l="0" t="0" r="r" b="b"/>
              <a:pathLst>
                <a:path w="10" h="23">
                  <a:moveTo>
                    <a:pt x="0" y="1"/>
                  </a:moveTo>
                  <a:cubicBezTo>
                    <a:pt x="8" y="0"/>
                    <a:pt x="8" y="0"/>
                    <a:pt x="8" y="0"/>
                  </a:cubicBezTo>
                  <a:cubicBezTo>
                    <a:pt x="10" y="23"/>
                    <a:pt x="10" y="23"/>
                    <a:pt x="10" y="23"/>
                  </a:cubicBezTo>
                  <a:cubicBezTo>
                    <a:pt x="7" y="23"/>
                    <a:pt x="4" y="22"/>
                    <a:pt x="2" y="21"/>
                  </a:cubicBezTo>
                  <a:lnTo>
                    <a:pt x="0" y="1"/>
                  </a:lnTo>
                  <a:close/>
                </a:path>
              </a:pathLst>
            </a:custGeom>
            <a:solidFill>
              <a:srgbClr val="97A87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4" name="Freeform 4646"/>
            <p:cNvSpPr/>
            <p:nvPr/>
          </p:nvSpPr>
          <p:spPr bwMode="auto">
            <a:xfrm>
              <a:off x="8602663" y="3473450"/>
              <a:ext cx="704850" cy="642938"/>
            </a:xfrm>
            <a:custGeom>
              <a:avLst/>
              <a:gdLst>
                <a:gd name="T0" fmla="*/ 80 w 80"/>
                <a:gd name="T1" fmla="*/ 73 h 73"/>
                <a:gd name="T2" fmla="*/ 63 w 80"/>
                <a:gd name="T3" fmla="*/ 63 h 73"/>
                <a:gd name="T4" fmla="*/ 42 w 80"/>
                <a:gd name="T5" fmla="*/ 50 h 73"/>
                <a:gd name="T6" fmla="*/ 37 w 80"/>
                <a:gd name="T7" fmla="*/ 47 h 73"/>
                <a:gd name="T8" fmla="*/ 29 w 80"/>
                <a:gd name="T9" fmla="*/ 44 h 73"/>
                <a:gd name="T10" fmla="*/ 14 w 80"/>
                <a:gd name="T11" fmla="*/ 38 h 73"/>
                <a:gd name="T12" fmla="*/ 11 w 80"/>
                <a:gd name="T13" fmla="*/ 36 h 73"/>
                <a:gd name="T14" fmla="*/ 1 w 80"/>
                <a:gd name="T15" fmla="*/ 30 h 73"/>
                <a:gd name="T16" fmla="*/ 3 w 80"/>
                <a:gd name="T17" fmla="*/ 24 h 73"/>
                <a:gd name="T18" fmla="*/ 6 w 80"/>
                <a:gd name="T19" fmla="*/ 26 h 73"/>
                <a:gd name="T20" fmla="*/ 6 w 80"/>
                <a:gd name="T21" fmla="*/ 27 h 73"/>
                <a:gd name="T22" fmla="*/ 10 w 80"/>
                <a:gd name="T23" fmla="*/ 29 h 73"/>
                <a:gd name="T24" fmla="*/ 0 w 80"/>
                <a:gd name="T25" fmla="*/ 21 h 73"/>
                <a:gd name="T26" fmla="*/ 2 w 80"/>
                <a:gd name="T27" fmla="*/ 17 h 73"/>
                <a:gd name="T28" fmla="*/ 1 w 80"/>
                <a:gd name="T29" fmla="*/ 14 h 73"/>
                <a:gd name="T30" fmla="*/ 3 w 80"/>
                <a:gd name="T31" fmla="*/ 10 h 73"/>
                <a:gd name="T32" fmla="*/ 3 w 80"/>
                <a:gd name="T33" fmla="*/ 7 h 73"/>
                <a:gd name="T34" fmla="*/ 4 w 80"/>
                <a:gd name="T35" fmla="*/ 5 h 73"/>
                <a:gd name="T36" fmla="*/ 8 w 80"/>
                <a:gd name="T37" fmla="*/ 4 h 73"/>
                <a:gd name="T38" fmla="*/ 9 w 80"/>
                <a:gd name="T39" fmla="*/ 6 h 73"/>
                <a:gd name="T40" fmla="*/ 10 w 80"/>
                <a:gd name="T41" fmla="*/ 7 h 73"/>
                <a:gd name="T42" fmla="*/ 23 w 80"/>
                <a:gd name="T43" fmla="*/ 12 h 73"/>
                <a:gd name="T44" fmla="*/ 21 w 80"/>
                <a:gd name="T45" fmla="*/ 10 h 73"/>
                <a:gd name="T46" fmla="*/ 15 w 80"/>
                <a:gd name="T47" fmla="*/ 4 h 73"/>
                <a:gd name="T48" fmla="*/ 14 w 80"/>
                <a:gd name="T49" fmla="*/ 3 h 73"/>
                <a:gd name="T50" fmla="*/ 15 w 80"/>
                <a:gd name="T51" fmla="*/ 1 h 73"/>
                <a:gd name="T52" fmla="*/ 21 w 80"/>
                <a:gd name="T53" fmla="*/ 3 h 73"/>
                <a:gd name="T54" fmla="*/ 25 w 80"/>
                <a:gd name="T55" fmla="*/ 5 h 73"/>
                <a:gd name="T56" fmla="*/ 34 w 80"/>
                <a:gd name="T57" fmla="*/ 12 h 73"/>
                <a:gd name="T58" fmla="*/ 42 w 80"/>
                <a:gd name="T59" fmla="*/ 26 h 73"/>
                <a:gd name="T60" fmla="*/ 44 w 80"/>
                <a:gd name="T61" fmla="*/ 28 h 73"/>
                <a:gd name="T62" fmla="*/ 80 w 80"/>
                <a:gd name="T63" fmla="*/ 46 h 73"/>
                <a:gd name="T64" fmla="*/ 80 w 80"/>
                <a:gd name="T6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73">
                  <a:moveTo>
                    <a:pt x="80" y="73"/>
                  </a:moveTo>
                  <a:cubicBezTo>
                    <a:pt x="80" y="73"/>
                    <a:pt x="69" y="67"/>
                    <a:pt x="63" y="63"/>
                  </a:cubicBezTo>
                  <a:cubicBezTo>
                    <a:pt x="57" y="58"/>
                    <a:pt x="42" y="50"/>
                    <a:pt x="42" y="50"/>
                  </a:cubicBezTo>
                  <a:cubicBezTo>
                    <a:pt x="42" y="50"/>
                    <a:pt x="38" y="48"/>
                    <a:pt x="37" y="47"/>
                  </a:cubicBezTo>
                  <a:cubicBezTo>
                    <a:pt x="36" y="47"/>
                    <a:pt x="29" y="44"/>
                    <a:pt x="29" y="44"/>
                  </a:cubicBezTo>
                  <a:cubicBezTo>
                    <a:pt x="29" y="44"/>
                    <a:pt x="16" y="40"/>
                    <a:pt x="14" y="38"/>
                  </a:cubicBezTo>
                  <a:cubicBezTo>
                    <a:pt x="11" y="37"/>
                    <a:pt x="11" y="37"/>
                    <a:pt x="11" y="36"/>
                  </a:cubicBezTo>
                  <a:cubicBezTo>
                    <a:pt x="11" y="36"/>
                    <a:pt x="2" y="31"/>
                    <a:pt x="1" y="30"/>
                  </a:cubicBezTo>
                  <a:cubicBezTo>
                    <a:pt x="1" y="29"/>
                    <a:pt x="3" y="24"/>
                    <a:pt x="3" y="24"/>
                  </a:cubicBezTo>
                  <a:cubicBezTo>
                    <a:pt x="6" y="26"/>
                    <a:pt x="6" y="26"/>
                    <a:pt x="6" y="26"/>
                  </a:cubicBezTo>
                  <a:cubicBezTo>
                    <a:pt x="6" y="26"/>
                    <a:pt x="6" y="26"/>
                    <a:pt x="6" y="27"/>
                  </a:cubicBezTo>
                  <a:cubicBezTo>
                    <a:pt x="6" y="27"/>
                    <a:pt x="10" y="29"/>
                    <a:pt x="10" y="29"/>
                  </a:cubicBezTo>
                  <a:cubicBezTo>
                    <a:pt x="10" y="29"/>
                    <a:pt x="1" y="23"/>
                    <a:pt x="0" y="21"/>
                  </a:cubicBezTo>
                  <a:cubicBezTo>
                    <a:pt x="0" y="20"/>
                    <a:pt x="2" y="17"/>
                    <a:pt x="2" y="17"/>
                  </a:cubicBezTo>
                  <a:cubicBezTo>
                    <a:pt x="2" y="17"/>
                    <a:pt x="0" y="15"/>
                    <a:pt x="1" y="14"/>
                  </a:cubicBezTo>
                  <a:cubicBezTo>
                    <a:pt x="1" y="13"/>
                    <a:pt x="2" y="11"/>
                    <a:pt x="3" y="10"/>
                  </a:cubicBezTo>
                  <a:cubicBezTo>
                    <a:pt x="3" y="10"/>
                    <a:pt x="3" y="7"/>
                    <a:pt x="3" y="7"/>
                  </a:cubicBezTo>
                  <a:cubicBezTo>
                    <a:pt x="3" y="6"/>
                    <a:pt x="4" y="5"/>
                    <a:pt x="4" y="5"/>
                  </a:cubicBezTo>
                  <a:cubicBezTo>
                    <a:pt x="5" y="4"/>
                    <a:pt x="5" y="4"/>
                    <a:pt x="8" y="4"/>
                  </a:cubicBezTo>
                  <a:cubicBezTo>
                    <a:pt x="8" y="4"/>
                    <a:pt x="10" y="5"/>
                    <a:pt x="9" y="6"/>
                  </a:cubicBezTo>
                  <a:cubicBezTo>
                    <a:pt x="9" y="6"/>
                    <a:pt x="9" y="6"/>
                    <a:pt x="10" y="7"/>
                  </a:cubicBezTo>
                  <a:cubicBezTo>
                    <a:pt x="11" y="7"/>
                    <a:pt x="18" y="11"/>
                    <a:pt x="23" y="12"/>
                  </a:cubicBezTo>
                  <a:cubicBezTo>
                    <a:pt x="23" y="12"/>
                    <a:pt x="21" y="10"/>
                    <a:pt x="21" y="10"/>
                  </a:cubicBezTo>
                  <a:cubicBezTo>
                    <a:pt x="21" y="9"/>
                    <a:pt x="19" y="10"/>
                    <a:pt x="15" y="4"/>
                  </a:cubicBezTo>
                  <a:cubicBezTo>
                    <a:pt x="15" y="3"/>
                    <a:pt x="14" y="3"/>
                    <a:pt x="14" y="3"/>
                  </a:cubicBezTo>
                  <a:cubicBezTo>
                    <a:pt x="14" y="2"/>
                    <a:pt x="14" y="0"/>
                    <a:pt x="15" y="1"/>
                  </a:cubicBezTo>
                  <a:cubicBezTo>
                    <a:pt x="18" y="1"/>
                    <a:pt x="20" y="3"/>
                    <a:pt x="21" y="3"/>
                  </a:cubicBezTo>
                  <a:cubicBezTo>
                    <a:pt x="21" y="4"/>
                    <a:pt x="24" y="4"/>
                    <a:pt x="25" y="5"/>
                  </a:cubicBezTo>
                  <a:cubicBezTo>
                    <a:pt x="26" y="5"/>
                    <a:pt x="31" y="9"/>
                    <a:pt x="34" y="12"/>
                  </a:cubicBezTo>
                  <a:cubicBezTo>
                    <a:pt x="34" y="13"/>
                    <a:pt x="41" y="24"/>
                    <a:pt x="42" y="26"/>
                  </a:cubicBezTo>
                  <a:cubicBezTo>
                    <a:pt x="42" y="26"/>
                    <a:pt x="43" y="28"/>
                    <a:pt x="44" y="28"/>
                  </a:cubicBezTo>
                  <a:cubicBezTo>
                    <a:pt x="44" y="29"/>
                    <a:pt x="46" y="34"/>
                    <a:pt x="80" y="46"/>
                  </a:cubicBezTo>
                  <a:lnTo>
                    <a:pt x="80" y="73"/>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5" name="Freeform 4647"/>
            <p:cNvSpPr/>
            <p:nvPr/>
          </p:nvSpPr>
          <p:spPr bwMode="auto">
            <a:xfrm>
              <a:off x="8734426" y="3481388"/>
              <a:ext cx="44450" cy="17463"/>
            </a:xfrm>
            <a:custGeom>
              <a:avLst/>
              <a:gdLst>
                <a:gd name="T0" fmla="*/ 0 w 5"/>
                <a:gd name="T1" fmla="*/ 0 h 2"/>
                <a:gd name="T2" fmla="*/ 1 w 5"/>
                <a:gd name="T3" fmla="*/ 0 h 2"/>
                <a:gd name="T4" fmla="*/ 4 w 5"/>
                <a:gd name="T5" fmla="*/ 2 h 2"/>
                <a:gd name="T6" fmla="*/ 5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0" y="0"/>
                    <a:pt x="0" y="0"/>
                    <a:pt x="1" y="0"/>
                  </a:cubicBezTo>
                  <a:cubicBezTo>
                    <a:pt x="1" y="1"/>
                    <a:pt x="4" y="2"/>
                    <a:pt x="4" y="2"/>
                  </a:cubicBezTo>
                  <a:cubicBezTo>
                    <a:pt x="5" y="2"/>
                    <a:pt x="5" y="2"/>
                    <a:pt x="5" y="2"/>
                  </a:cubicBezTo>
                  <a:cubicBezTo>
                    <a:pt x="3" y="1"/>
                    <a:pt x="2" y="0"/>
                    <a:pt x="0" y="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6" name="Freeform 4648"/>
            <p:cNvSpPr/>
            <p:nvPr/>
          </p:nvSpPr>
          <p:spPr bwMode="auto">
            <a:xfrm>
              <a:off x="9043988" y="3781425"/>
              <a:ext cx="131763" cy="123825"/>
            </a:xfrm>
            <a:custGeom>
              <a:avLst/>
              <a:gdLst>
                <a:gd name="T0" fmla="*/ 27 w 83"/>
                <a:gd name="T1" fmla="*/ 0 h 78"/>
                <a:gd name="T2" fmla="*/ 83 w 83"/>
                <a:gd name="T3" fmla="*/ 28 h 78"/>
                <a:gd name="T4" fmla="*/ 55 w 83"/>
                <a:gd name="T5" fmla="*/ 78 h 78"/>
                <a:gd name="T6" fmla="*/ 0 w 83"/>
                <a:gd name="T7" fmla="*/ 50 h 78"/>
                <a:gd name="T8" fmla="*/ 27 w 83"/>
                <a:gd name="T9" fmla="*/ 0 h 78"/>
              </a:gdLst>
              <a:ahLst/>
              <a:cxnLst>
                <a:cxn ang="0">
                  <a:pos x="T0" y="T1"/>
                </a:cxn>
                <a:cxn ang="0">
                  <a:pos x="T2" y="T3"/>
                </a:cxn>
                <a:cxn ang="0">
                  <a:pos x="T4" y="T5"/>
                </a:cxn>
                <a:cxn ang="0">
                  <a:pos x="T6" y="T7"/>
                </a:cxn>
                <a:cxn ang="0">
                  <a:pos x="T8" y="T9"/>
                </a:cxn>
              </a:cxnLst>
              <a:rect l="0" t="0" r="r" b="b"/>
              <a:pathLst>
                <a:path w="83" h="78">
                  <a:moveTo>
                    <a:pt x="27" y="0"/>
                  </a:moveTo>
                  <a:lnTo>
                    <a:pt x="83" y="28"/>
                  </a:lnTo>
                  <a:lnTo>
                    <a:pt x="55" y="78"/>
                  </a:lnTo>
                  <a:lnTo>
                    <a:pt x="0" y="50"/>
                  </a:lnTo>
                  <a:lnTo>
                    <a:pt x="27" y="0"/>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7" name="Freeform 4649"/>
            <p:cNvSpPr/>
            <p:nvPr/>
          </p:nvSpPr>
          <p:spPr bwMode="auto">
            <a:xfrm>
              <a:off x="9078913" y="3790950"/>
              <a:ext cx="25400" cy="17463"/>
            </a:xfrm>
            <a:custGeom>
              <a:avLst/>
              <a:gdLst>
                <a:gd name="T0" fmla="*/ 2 w 3"/>
                <a:gd name="T1" fmla="*/ 0 h 2"/>
                <a:gd name="T2" fmla="*/ 3 w 3"/>
                <a:gd name="T3" fmla="*/ 2 h 2"/>
                <a:gd name="T4" fmla="*/ 1 w 3"/>
                <a:gd name="T5" fmla="*/ 2 h 2"/>
                <a:gd name="T6" fmla="*/ 1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3" y="0"/>
                    <a:pt x="3" y="1"/>
                    <a:pt x="3" y="2"/>
                  </a:cubicBezTo>
                  <a:cubicBezTo>
                    <a:pt x="2" y="2"/>
                    <a:pt x="2" y="2"/>
                    <a:pt x="1" y="2"/>
                  </a:cubicBezTo>
                  <a:cubicBezTo>
                    <a:pt x="1" y="2"/>
                    <a:pt x="0" y="1"/>
                    <a:pt x="1" y="1"/>
                  </a:cubicBezTo>
                  <a:cubicBezTo>
                    <a:pt x="1" y="0"/>
                    <a:pt x="2" y="0"/>
                    <a:pt x="2" y="0"/>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8" name="Freeform 4650"/>
            <p:cNvSpPr/>
            <p:nvPr/>
          </p:nvSpPr>
          <p:spPr bwMode="auto">
            <a:xfrm>
              <a:off x="9086851" y="3790950"/>
              <a:ext cx="17463" cy="17463"/>
            </a:xfrm>
            <a:custGeom>
              <a:avLst/>
              <a:gdLst>
                <a:gd name="T0" fmla="*/ 1 w 2"/>
                <a:gd name="T1" fmla="*/ 1 h 2"/>
                <a:gd name="T2" fmla="*/ 0 w 2"/>
                <a:gd name="T3" fmla="*/ 2 h 2"/>
                <a:gd name="T4" fmla="*/ 0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0" y="2"/>
                  </a:cubicBezTo>
                  <a:cubicBezTo>
                    <a:pt x="0" y="2"/>
                    <a:pt x="0" y="1"/>
                    <a:pt x="0" y="1"/>
                  </a:cubicBezTo>
                  <a:cubicBezTo>
                    <a:pt x="0" y="0"/>
                    <a:pt x="1" y="0"/>
                    <a:pt x="1" y="0"/>
                  </a:cubicBezTo>
                  <a:cubicBezTo>
                    <a:pt x="1" y="1"/>
                    <a:pt x="2" y="1"/>
                    <a:pt x="1" y="1"/>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49" name="Freeform 4651"/>
            <p:cNvSpPr/>
            <p:nvPr/>
          </p:nvSpPr>
          <p:spPr bwMode="auto">
            <a:xfrm>
              <a:off x="9086851" y="3790950"/>
              <a:ext cx="17463" cy="17463"/>
            </a:xfrm>
            <a:custGeom>
              <a:avLst/>
              <a:gdLst>
                <a:gd name="T0" fmla="*/ 1 w 2"/>
                <a:gd name="T1" fmla="*/ 1 h 2"/>
                <a:gd name="T2" fmla="*/ 0 w 2"/>
                <a:gd name="T3" fmla="*/ 2 h 2"/>
                <a:gd name="T4" fmla="*/ 0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0" y="2"/>
                  </a:cubicBezTo>
                  <a:cubicBezTo>
                    <a:pt x="0" y="2"/>
                    <a:pt x="0" y="1"/>
                    <a:pt x="0" y="1"/>
                  </a:cubicBezTo>
                  <a:cubicBezTo>
                    <a:pt x="0" y="0"/>
                    <a:pt x="1" y="0"/>
                    <a:pt x="1" y="0"/>
                  </a:cubicBezTo>
                  <a:cubicBezTo>
                    <a:pt x="1" y="1"/>
                    <a:pt x="2" y="1"/>
                    <a:pt x="1" y="1"/>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0" name="Freeform 4652"/>
            <p:cNvSpPr/>
            <p:nvPr/>
          </p:nvSpPr>
          <p:spPr bwMode="auto">
            <a:xfrm>
              <a:off x="9104313" y="3798888"/>
              <a:ext cx="19050" cy="26988"/>
            </a:xfrm>
            <a:custGeom>
              <a:avLst/>
              <a:gdLst>
                <a:gd name="T0" fmla="*/ 2 w 2"/>
                <a:gd name="T1" fmla="*/ 0 h 3"/>
                <a:gd name="T2" fmla="*/ 2 w 2"/>
                <a:gd name="T3" fmla="*/ 2 h 3"/>
                <a:gd name="T4" fmla="*/ 1 w 2"/>
                <a:gd name="T5" fmla="*/ 2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1"/>
                    <a:pt x="2" y="1"/>
                    <a:pt x="2" y="2"/>
                  </a:cubicBezTo>
                  <a:cubicBezTo>
                    <a:pt x="2" y="2"/>
                    <a:pt x="1" y="3"/>
                    <a:pt x="1" y="2"/>
                  </a:cubicBezTo>
                  <a:cubicBezTo>
                    <a:pt x="0" y="2"/>
                    <a:pt x="0" y="1"/>
                    <a:pt x="0" y="1"/>
                  </a:cubicBezTo>
                  <a:cubicBezTo>
                    <a:pt x="0" y="0"/>
                    <a:pt x="1" y="0"/>
                    <a:pt x="2" y="0"/>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1" name="Freeform 4653"/>
            <p:cNvSpPr/>
            <p:nvPr/>
          </p:nvSpPr>
          <p:spPr bwMode="auto">
            <a:xfrm>
              <a:off x="9104313" y="3798888"/>
              <a:ext cx="19050" cy="17463"/>
            </a:xfrm>
            <a:custGeom>
              <a:avLst/>
              <a:gdLst>
                <a:gd name="T0" fmla="*/ 2 w 2"/>
                <a:gd name="T1" fmla="*/ 2 h 2"/>
                <a:gd name="T2" fmla="*/ 1 w 2"/>
                <a:gd name="T3" fmla="*/ 2 h 2"/>
                <a:gd name="T4" fmla="*/ 0 w 2"/>
                <a:gd name="T5" fmla="*/ 1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2"/>
                    <a:pt x="1" y="2"/>
                  </a:cubicBezTo>
                  <a:cubicBezTo>
                    <a:pt x="0" y="2"/>
                    <a:pt x="0" y="1"/>
                    <a:pt x="0" y="1"/>
                  </a:cubicBezTo>
                  <a:cubicBezTo>
                    <a:pt x="1" y="0"/>
                    <a:pt x="1" y="0"/>
                    <a:pt x="2" y="1"/>
                  </a:cubicBezTo>
                  <a:cubicBezTo>
                    <a:pt x="2" y="1"/>
                    <a:pt x="2" y="1"/>
                    <a:pt x="2" y="2"/>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2" name="Freeform 4654"/>
            <p:cNvSpPr/>
            <p:nvPr/>
          </p:nvSpPr>
          <p:spPr bwMode="auto">
            <a:xfrm>
              <a:off x="9104313" y="3798888"/>
              <a:ext cx="19050" cy="17463"/>
            </a:xfrm>
            <a:custGeom>
              <a:avLst/>
              <a:gdLst>
                <a:gd name="T0" fmla="*/ 2 w 2"/>
                <a:gd name="T1" fmla="*/ 2 h 2"/>
                <a:gd name="T2" fmla="*/ 1 w 2"/>
                <a:gd name="T3" fmla="*/ 2 h 2"/>
                <a:gd name="T4" fmla="*/ 0 w 2"/>
                <a:gd name="T5" fmla="*/ 1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1" y="2"/>
                    <a:pt x="1" y="2"/>
                  </a:cubicBezTo>
                  <a:cubicBezTo>
                    <a:pt x="0" y="2"/>
                    <a:pt x="0" y="1"/>
                    <a:pt x="0" y="1"/>
                  </a:cubicBezTo>
                  <a:cubicBezTo>
                    <a:pt x="1" y="1"/>
                    <a:pt x="1" y="0"/>
                    <a:pt x="2" y="1"/>
                  </a:cubicBezTo>
                  <a:cubicBezTo>
                    <a:pt x="2" y="1"/>
                    <a:pt x="2" y="1"/>
                    <a:pt x="2"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3" name="Freeform 4655"/>
            <p:cNvSpPr/>
            <p:nvPr/>
          </p:nvSpPr>
          <p:spPr bwMode="auto">
            <a:xfrm>
              <a:off x="8999538" y="3860800"/>
              <a:ext cx="131763" cy="123825"/>
            </a:xfrm>
            <a:custGeom>
              <a:avLst/>
              <a:gdLst>
                <a:gd name="T0" fmla="*/ 28 w 83"/>
                <a:gd name="T1" fmla="*/ 0 h 78"/>
                <a:gd name="T2" fmla="*/ 83 w 83"/>
                <a:gd name="T3" fmla="*/ 28 h 78"/>
                <a:gd name="T4" fmla="*/ 61 w 83"/>
                <a:gd name="T5" fmla="*/ 78 h 78"/>
                <a:gd name="T6" fmla="*/ 0 w 83"/>
                <a:gd name="T7" fmla="*/ 45 h 78"/>
                <a:gd name="T8" fmla="*/ 28 w 83"/>
                <a:gd name="T9" fmla="*/ 0 h 78"/>
              </a:gdLst>
              <a:ahLst/>
              <a:cxnLst>
                <a:cxn ang="0">
                  <a:pos x="T0" y="T1"/>
                </a:cxn>
                <a:cxn ang="0">
                  <a:pos x="T2" y="T3"/>
                </a:cxn>
                <a:cxn ang="0">
                  <a:pos x="T4" y="T5"/>
                </a:cxn>
                <a:cxn ang="0">
                  <a:pos x="T6" y="T7"/>
                </a:cxn>
                <a:cxn ang="0">
                  <a:pos x="T8" y="T9"/>
                </a:cxn>
              </a:cxnLst>
              <a:rect l="0" t="0" r="r" b="b"/>
              <a:pathLst>
                <a:path w="83" h="78">
                  <a:moveTo>
                    <a:pt x="28" y="0"/>
                  </a:moveTo>
                  <a:lnTo>
                    <a:pt x="83" y="28"/>
                  </a:lnTo>
                  <a:lnTo>
                    <a:pt x="61" y="78"/>
                  </a:lnTo>
                  <a:lnTo>
                    <a:pt x="0" y="45"/>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4" name="Freeform 4656"/>
            <p:cNvSpPr/>
            <p:nvPr/>
          </p:nvSpPr>
          <p:spPr bwMode="auto">
            <a:xfrm>
              <a:off x="8567738" y="3049588"/>
              <a:ext cx="476250" cy="388938"/>
            </a:xfrm>
            <a:custGeom>
              <a:avLst/>
              <a:gdLst>
                <a:gd name="T0" fmla="*/ 14 w 54"/>
                <a:gd name="T1" fmla="*/ 20 h 44"/>
                <a:gd name="T2" fmla="*/ 10 w 54"/>
                <a:gd name="T3" fmla="*/ 19 h 44"/>
                <a:gd name="T4" fmla="*/ 0 w 54"/>
                <a:gd name="T5" fmla="*/ 38 h 44"/>
                <a:gd name="T6" fmla="*/ 9 w 54"/>
                <a:gd name="T7" fmla="*/ 33 h 44"/>
                <a:gd name="T8" fmla="*/ 16 w 54"/>
                <a:gd name="T9" fmla="*/ 22 h 44"/>
                <a:gd name="T10" fmla="*/ 35 w 54"/>
                <a:gd name="T11" fmla="*/ 26 h 44"/>
                <a:gd name="T12" fmla="*/ 38 w 54"/>
                <a:gd name="T13" fmla="*/ 28 h 44"/>
                <a:gd name="T14" fmla="*/ 42 w 54"/>
                <a:gd name="T15" fmla="*/ 24 h 44"/>
                <a:gd name="T16" fmla="*/ 47 w 54"/>
                <a:gd name="T17" fmla="*/ 17 h 44"/>
                <a:gd name="T18" fmla="*/ 51 w 54"/>
                <a:gd name="T19" fmla="*/ 7 h 44"/>
                <a:gd name="T20" fmla="*/ 54 w 54"/>
                <a:gd name="T21" fmla="*/ 4 h 44"/>
                <a:gd name="T22" fmla="*/ 43 w 54"/>
                <a:gd name="T23" fmla="*/ 0 h 44"/>
                <a:gd name="T24" fmla="*/ 14 w 54"/>
                <a:gd name="T25"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4">
                  <a:moveTo>
                    <a:pt x="14" y="20"/>
                  </a:moveTo>
                  <a:cubicBezTo>
                    <a:pt x="12" y="19"/>
                    <a:pt x="10" y="19"/>
                    <a:pt x="10" y="19"/>
                  </a:cubicBezTo>
                  <a:cubicBezTo>
                    <a:pt x="10" y="19"/>
                    <a:pt x="0" y="36"/>
                    <a:pt x="0" y="38"/>
                  </a:cubicBezTo>
                  <a:cubicBezTo>
                    <a:pt x="0" y="39"/>
                    <a:pt x="2" y="44"/>
                    <a:pt x="9" y="33"/>
                  </a:cubicBezTo>
                  <a:cubicBezTo>
                    <a:pt x="15" y="24"/>
                    <a:pt x="16" y="23"/>
                    <a:pt x="16" y="22"/>
                  </a:cubicBezTo>
                  <a:cubicBezTo>
                    <a:pt x="21" y="24"/>
                    <a:pt x="28" y="26"/>
                    <a:pt x="35" y="26"/>
                  </a:cubicBezTo>
                  <a:cubicBezTo>
                    <a:pt x="38" y="28"/>
                    <a:pt x="38" y="28"/>
                    <a:pt x="38" y="28"/>
                  </a:cubicBezTo>
                  <a:cubicBezTo>
                    <a:pt x="42" y="24"/>
                    <a:pt x="42" y="24"/>
                    <a:pt x="42" y="24"/>
                  </a:cubicBezTo>
                  <a:cubicBezTo>
                    <a:pt x="42" y="24"/>
                    <a:pt x="46" y="19"/>
                    <a:pt x="47" y="17"/>
                  </a:cubicBezTo>
                  <a:cubicBezTo>
                    <a:pt x="47" y="16"/>
                    <a:pt x="51" y="9"/>
                    <a:pt x="51" y="7"/>
                  </a:cubicBezTo>
                  <a:cubicBezTo>
                    <a:pt x="51" y="5"/>
                    <a:pt x="54" y="4"/>
                    <a:pt x="54" y="4"/>
                  </a:cubicBezTo>
                  <a:cubicBezTo>
                    <a:pt x="43" y="0"/>
                    <a:pt x="43" y="0"/>
                    <a:pt x="43" y="0"/>
                  </a:cubicBezTo>
                  <a:lnTo>
                    <a:pt x="14" y="20"/>
                  </a:lnTo>
                  <a:close/>
                </a:path>
              </a:pathLst>
            </a:custGeom>
            <a:solidFill>
              <a:srgbClr val="E3AD7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5" name="Freeform 4657"/>
            <p:cNvSpPr/>
            <p:nvPr/>
          </p:nvSpPr>
          <p:spPr bwMode="auto">
            <a:xfrm>
              <a:off x="8682038" y="3235325"/>
              <a:ext cx="131763" cy="131763"/>
            </a:xfrm>
            <a:custGeom>
              <a:avLst/>
              <a:gdLst>
                <a:gd name="T0" fmla="*/ 2 w 15"/>
                <a:gd name="T1" fmla="*/ 7 h 15"/>
                <a:gd name="T2" fmla="*/ 0 w 15"/>
                <a:gd name="T3" fmla="*/ 10 h 15"/>
                <a:gd name="T4" fmla="*/ 5 w 15"/>
                <a:gd name="T5" fmla="*/ 13 h 15"/>
                <a:gd name="T6" fmla="*/ 11 w 15"/>
                <a:gd name="T7" fmla="*/ 9 h 15"/>
                <a:gd name="T8" fmla="*/ 14 w 15"/>
                <a:gd name="T9" fmla="*/ 5 h 15"/>
                <a:gd name="T10" fmla="*/ 8 w 15"/>
                <a:gd name="T11" fmla="*/ 3 h 15"/>
                <a:gd name="T12" fmla="*/ 5 w 15"/>
                <a:gd name="T13" fmla="*/ 5 h 15"/>
                <a:gd name="T14" fmla="*/ 2 w 15"/>
                <a:gd name="T15" fmla="*/ 7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2" y="7"/>
                  </a:moveTo>
                  <a:cubicBezTo>
                    <a:pt x="2" y="7"/>
                    <a:pt x="1" y="8"/>
                    <a:pt x="0" y="10"/>
                  </a:cubicBezTo>
                  <a:cubicBezTo>
                    <a:pt x="0" y="11"/>
                    <a:pt x="3" y="15"/>
                    <a:pt x="5" y="13"/>
                  </a:cubicBezTo>
                  <a:cubicBezTo>
                    <a:pt x="8" y="12"/>
                    <a:pt x="11" y="9"/>
                    <a:pt x="11" y="9"/>
                  </a:cubicBezTo>
                  <a:cubicBezTo>
                    <a:pt x="11" y="9"/>
                    <a:pt x="13" y="6"/>
                    <a:pt x="14" y="5"/>
                  </a:cubicBezTo>
                  <a:cubicBezTo>
                    <a:pt x="15" y="3"/>
                    <a:pt x="12" y="0"/>
                    <a:pt x="8" y="3"/>
                  </a:cubicBezTo>
                  <a:cubicBezTo>
                    <a:pt x="5" y="5"/>
                    <a:pt x="5" y="5"/>
                    <a:pt x="5" y="5"/>
                  </a:cubicBezTo>
                  <a:lnTo>
                    <a:pt x="2" y="7"/>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6" name="Freeform 4658"/>
            <p:cNvSpPr/>
            <p:nvPr/>
          </p:nvSpPr>
          <p:spPr bwMode="auto">
            <a:xfrm>
              <a:off x="8761413" y="3252788"/>
              <a:ext cx="44450" cy="44450"/>
            </a:xfrm>
            <a:custGeom>
              <a:avLst/>
              <a:gdLst>
                <a:gd name="T0" fmla="*/ 0 w 5"/>
                <a:gd name="T1" fmla="*/ 3 h 5"/>
                <a:gd name="T2" fmla="*/ 3 w 5"/>
                <a:gd name="T3" fmla="*/ 5 h 5"/>
                <a:gd name="T4" fmla="*/ 3 w 5"/>
                <a:gd name="T5" fmla="*/ 5 h 5"/>
                <a:gd name="T6" fmla="*/ 5 w 5"/>
                <a:gd name="T7" fmla="*/ 3 h 5"/>
                <a:gd name="T8" fmla="*/ 5 w 5"/>
                <a:gd name="T9" fmla="*/ 2 h 5"/>
                <a:gd name="T10" fmla="*/ 3 w 5"/>
                <a:gd name="T11" fmla="*/ 1 h 5"/>
                <a:gd name="T12" fmla="*/ 2 w 5"/>
                <a:gd name="T13" fmla="*/ 1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1" y="3"/>
                    <a:pt x="2" y="5"/>
                    <a:pt x="3" y="5"/>
                  </a:cubicBezTo>
                  <a:cubicBezTo>
                    <a:pt x="3" y="5"/>
                    <a:pt x="3" y="5"/>
                    <a:pt x="3" y="5"/>
                  </a:cubicBezTo>
                  <a:cubicBezTo>
                    <a:pt x="5" y="3"/>
                    <a:pt x="5" y="3"/>
                    <a:pt x="5" y="3"/>
                  </a:cubicBezTo>
                  <a:cubicBezTo>
                    <a:pt x="5" y="2"/>
                    <a:pt x="5" y="2"/>
                    <a:pt x="5" y="2"/>
                  </a:cubicBezTo>
                  <a:cubicBezTo>
                    <a:pt x="5" y="2"/>
                    <a:pt x="4" y="1"/>
                    <a:pt x="3" y="1"/>
                  </a:cubicBezTo>
                  <a:cubicBezTo>
                    <a:pt x="3" y="0"/>
                    <a:pt x="2" y="1"/>
                    <a:pt x="2" y="1"/>
                  </a:cubicBezTo>
                  <a:cubicBezTo>
                    <a:pt x="0" y="3"/>
                    <a:pt x="0" y="3"/>
                    <a:pt x="0" y="3"/>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7" name="Freeform 4659"/>
            <p:cNvSpPr/>
            <p:nvPr/>
          </p:nvSpPr>
          <p:spPr bwMode="auto">
            <a:xfrm>
              <a:off x="8770938" y="3200400"/>
              <a:ext cx="131763" cy="139700"/>
            </a:xfrm>
            <a:custGeom>
              <a:avLst/>
              <a:gdLst>
                <a:gd name="T0" fmla="*/ 6 w 15"/>
                <a:gd name="T1" fmla="*/ 7 h 16"/>
                <a:gd name="T2" fmla="*/ 1 w 15"/>
                <a:gd name="T3" fmla="*/ 13 h 16"/>
                <a:gd name="T4" fmla="*/ 2 w 15"/>
                <a:gd name="T5" fmla="*/ 15 h 16"/>
                <a:gd name="T6" fmla="*/ 8 w 15"/>
                <a:gd name="T7" fmla="*/ 13 h 16"/>
                <a:gd name="T8" fmla="*/ 11 w 15"/>
                <a:gd name="T9" fmla="*/ 9 h 16"/>
                <a:gd name="T10" fmla="*/ 14 w 15"/>
                <a:gd name="T11" fmla="*/ 5 h 16"/>
                <a:gd name="T12" fmla="*/ 8 w 15"/>
                <a:gd name="T13" fmla="*/ 5 h 16"/>
                <a:gd name="T14" fmla="*/ 6 w 15"/>
                <a:gd name="T15" fmla="*/ 7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6" y="7"/>
                  </a:moveTo>
                  <a:cubicBezTo>
                    <a:pt x="6" y="7"/>
                    <a:pt x="1" y="13"/>
                    <a:pt x="1" y="13"/>
                  </a:cubicBezTo>
                  <a:cubicBezTo>
                    <a:pt x="1" y="13"/>
                    <a:pt x="0" y="15"/>
                    <a:pt x="2" y="15"/>
                  </a:cubicBezTo>
                  <a:cubicBezTo>
                    <a:pt x="5" y="16"/>
                    <a:pt x="6" y="15"/>
                    <a:pt x="8" y="13"/>
                  </a:cubicBezTo>
                  <a:cubicBezTo>
                    <a:pt x="9" y="12"/>
                    <a:pt x="11" y="10"/>
                    <a:pt x="11" y="9"/>
                  </a:cubicBezTo>
                  <a:cubicBezTo>
                    <a:pt x="12" y="9"/>
                    <a:pt x="13" y="6"/>
                    <a:pt x="14" y="5"/>
                  </a:cubicBezTo>
                  <a:cubicBezTo>
                    <a:pt x="15" y="4"/>
                    <a:pt x="13" y="0"/>
                    <a:pt x="8" y="5"/>
                  </a:cubicBezTo>
                  <a:cubicBezTo>
                    <a:pt x="4" y="10"/>
                    <a:pt x="6" y="7"/>
                    <a:pt x="6" y="7"/>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8" name="Freeform 4660"/>
            <p:cNvSpPr/>
            <p:nvPr/>
          </p:nvSpPr>
          <p:spPr bwMode="auto">
            <a:xfrm>
              <a:off x="8848726" y="3225800"/>
              <a:ext cx="44450" cy="44450"/>
            </a:xfrm>
            <a:custGeom>
              <a:avLst/>
              <a:gdLst>
                <a:gd name="T0" fmla="*/ 0 w 5"/>
                <a:gd name="T1" fmla="*/ 3 h 5"/>
                <a:gd name="T2" fmla="*/ 2 w 5"/>
                <a:gd name="T3" fmla="*/ 5 h 5"/>
                <a:gd name="T4" fmla="*/ 3 w 5"/>
                <a:gd name="T5" fmla="*/ 4 h 5"/>
                <a:gd name="T6" fmla="*/ 4 w 5"/>
                <a:gd name="T7" fmla="*/ 3 h 5"/>
                <a:gd name="T8" fmla="*/ 4 w 5"/>
                <a:gd name="T9" fmla="*/ 1 h 5"/>
                <a:gd name="T10" fmla="*/ 2 w 5"/>
                <a:gd name="T11" fmla="*/ 1 h 5"/>
                <a:gd name="T12" fmla="*/ 2 w 5"/>
                <a:gd name="T13" fmla="*/ 1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1" y="3"/>
                    <a:pt x="1" y="4"/>
                    <a:pt x="2" y="5"/>
                  </a:cubicBezTo>
                  <a:cubicBezTo>
                    <a:pt x="3" y="4"/>
                    <a:pt x="3" y="4"/>
                    <a:pt x="3" y="4"/>
                  </a:cubicBezTo>
                  <a:cubicBezTo>
                    <a:pt x="4" y="3"/>
                    <a:pt x="4" y="3"/>
                    <a:pt x="4" y="3"/>
                  </a:cubicBezTo>
                  <a:cubicBezTo>
                    <a:pt x="4" y="2"/>
                    <a:pt x="5" y="1"/>
                    <a:pt x="4" y="1"/>
                  </a:cubicBezTo>
                  <a:cubicBezTo>
                    <a:pt x="4" y="0"/>
                    <a:pt x="3" y="0"/>
                    <a:pt x="2" y="1"/>
                  </a:cubicBezTo>
                  <a:cubicBezTo>
                    <a:pt x="2" y="1"/>
                    <a:pt x="2" y="1"/>
                    <a:pt x="2" y="1"/>
                  </a:cubicBezTo>
                  <a:cubicBezTo>
                    <a:pt x="0" y="3"/>
                    <a:pt x="0" y="3"/>
                    <a:pt x="0" y="3"/>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59" name="Freeform 4661"/>
            <p:cNvSpPr/>
            <p:nvPr/>
          </p:nvSpPr>
          <p:spPr bwMode="auto">
            <a:xfrm>
              <a:off x="8848726" y="3200400"/>
              <a:ext cx="71438" cy="122238"/>
            </a:xfrm>
            <a:custGeom>
              <a:avLst/>
              <a:gdLst>
                <a:gd name="T0" fmla="*/ 0 w 8"/>
                <a:gd name="T1" fmla="*/ 11 h 14"/>
                <a:gd name="T2" fmla="*/ 1 w 8"/>
                <a:gd name="T3" fmla="*/ 13 h 14"/>
                <a:gd name="T4" fmla="*/ 6 w 8"/>
                <a:gd name="T5" fmla="*/ 12 h 14"/>
                <a:gd name="T6" fmla="*/ 8 w 8"/>
                <a:gd name="T7" fmla="*/ 2 h 14"/>
                <a:gd name="T8" fmla="*/ 7 w 8"/>
                <a:gd name="T9" fmla="*/ 0 h 14"/>
                <a:gd name="T10" fmla="*/ 0 w 8"/>
                <a:gd name="T11" fmla="*/ 11 h 14"/>
              </a:gdLst>
              <a:ahLst/>
              <a:cxnLst>
                <a:cxn ang="0">
                  <a:pos x="T0" y="T1"/>
                </a:cxn>
                <a:cxn ang="0">
                  <a:pos x="T2" y="T3"/>
                </a:cxn>
                <a:cxn ang="0">
                  <a:pos x="T4" y="T5"/>
                </a:cxn>
                <a:cxn ang="0">
                  <a:pos x="T6" y="T7"/>
                </a:cxn>
                <a:cxn ang="0">
                  <a:pos x="T8" y="T9"/>
                </a:cxn>
                <a:cxn ang="0">
                  <a:pos x="T10" y="T11"/>
                </a:cxn>
              </a:cxnLst>
              <a:rect l="0" t="0" r="r" b="b"/>
              <a:pathLst>
                <a:path w="8" h="14">
                  <a:moveTo>
                    <a:pt x="0" y="11"/>
                  </a:moveTo>
                  <a:cubicBezTo>
                    <a:pt x="0" y="11"/>
                    <a:pt x="0" y="13"/>
                    <a:pt x="1" y="13"/>
                  </a:cubicBezTo>
                  <a:cubicBezTo>
                    <a:pt x="3" y="14"/>
                    <a:pt x="5" y="13"/>
                    <a:pt x="6" y="12"/>
                  </a:cubicBezTo>
                  <a:cubicBezTo>
                    <a:pt x="6" y="11"/>
                    <a:pt x="8" y="4"/>
                    <a:pt x="8" y="2"/>
                  </a:cubicBezTo>
                  <a:cubicBezTo>
                    <a:pt x="8" y="2"/>
                    <a:pt x="7" y="0"/>
                    <a:pt x="7" y="0"/>
                  </a:cubicBezTo>
                  <a:cubicBezTo>
                    <a:pt x="6" y="0"/>
                    <a:pt x="4" y="0"/>
                    <a:pt x="0" y="11"/>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0" name="Freeform 4662"/>
            <p:cNvSpPr/>
            <p:nvPr/>
          </p:nvSpPr>
          <p:spPr bwMode="auto">
            <a:xfrm>
              <a:off x="8885238" y="3200400"/>
              <a:ext cx="34925" cy="42863"/>
            </a:xfrm>
            <a:custGeom>
              <a:avLst/>
              <a:gdLst>
                <a:gd name="T0" fmla="*/ 0 w 4"/>
                <a:gd name="T1" fmla="*/ 4 h 5"/>
                <a:gd name="T2" fmla="*/ 3 w 4"/>
                <a:gd name="T3" fmla="*/ 5 h 5"/>
                <a:gd name="T4" fmla="*/ 3 w 4"/>
                <a:gd name="T5" fmla="*/ 4 h 5"/>
                <a:gd name="T6" fmla="*/ 4 w 4"/>
                <a:gd name="T7" fmla="*/ 3 h 5"/>
                <a:gd name="T8" fmla="*/ 3 w 4"/>
                <a:gd name="T9" fmla="*/ 1 h 5"/>
                <a:gd name="T10" fmla="*/ 1 w 4"/>
                <a:gd name="T11" fmla="*/ 1 h 5"/>
                <a:gd name="T12" fmla="*/ 1 w 4"/>
                <a:gd name="T13" fmla="*/ 2 h 5"/>
                <a:gd name="T14" fmla="*/ 0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4"/>
                  </a:moveTo>
                  <a:cubicBezTo>
                    <a:pt x="1" y="4"/>
                    <a:pt x="2" y="5"/>
                    <a:pt x="3" y="5"/>
                  </a:cubicBezTo>
                  <a:cubicBezTo>
                    <a:pt x="3" y="4"/>
                    <a:pt x="3" y="4"/>
                    <a:pt x="3" y="4"/>
                  </a:cubicBezTo>
                  <a:cubicBezTo>
                    <a:pt x="4" y="3"/>
                    <a:pt x="4" y="3"/>
                    <a:pt x="4" y="3"/>
                  </a:cubicBezTo>
                  <a:cubicBezTo>
                    <a:pt x="4" y="2"/>
                    <a:pt x="3" y="1"/>
                    <a:pt x="3" y="1"/>
                  </a:cubicBezTo>
                  <a:cubicBezTo>
                    <a:pt x="2" y="0"/>
                    <a:pt x="2" y="0"/>
                    <a:pt x="1" y="1"/>
                  </a:cubicBezTo>
                  <a:cubicBezTo>
                    <a:pt x="1" y="2"/>
                    <a:pt x="1" y="2"/>
                    <a:pt x="1" y="2"/>
                  </a:cubicBezTo>
                  <a:cubicBezTo>
                    <a:pt x="0" y="4"/>
                    <a:pt x="0" y="4"/>
                    <a:pt x="0" y="4"/>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1" name="Freeform 4663"/>
            <p:cNvSpPr/>
            <p:nvPr/>
          </p:nvSpPr>
          <p:spPr bwMode="auto">
            <a:xfrm>
              <a:off x="8602663" y="2732088"/>
              <a:ext cx="757238" cy="573088"/>
            </a:xfrm>
            <a:custGeom>
              <a:avLst/>
              <a:gdLst>
                <a:gd name="T0" fmla="*/ 67 w 86"/>
                <a:gd name="T1" fmla="*/ 8 h 65"/>
                <a:gd name="T2" fmla="*/ 33 w 86"/>
                <a:gd name="T3" fmla="*/ 30 h 65"/>
                <a:gd name="T4" fmla="*/ 33 w 86"/>
                <a:gd name="T5" fmla="*/ 30 h 65"/>
                <a:gd name="T6" fmla="*/ 33 w 86"/>
                <a:gd name="T7" fmla="*/ 30 h 65"/>
                <a:gd name="T8" fmla="*/ 30 w 86"/>
                <a:gd name="T9" fmla="*/ 32 h 65"/>
                <a:gd name="T10" fmla="*/ 11 w 86"/>
                <a:gd name="T11" fmla="*/ 46 h 65"/>
                <a:gd name="T12" fmla="*/ 4 w 86"/>
                <a:gd name="T13" fmla="*/ 54 h 65"/>
                <a:gd name="T14" fmla="*/ 0 w 86"/>
                <a:gd name="T15" fmla="*/ 63 h 65"/>
                <a:gd name="T16" fmla="*/ 0 w 86"/>
                <a:gd name="T17" fmla="*/ 64 h 65"/>
                <a:gd name="T18" fmla="*/ 9 w 86"/>
                <a:gd name="T19" fmla="*/ 57 h 65"/>
                <a:gd name="T20" fmla="*/ 16 w 86"/>
                <a:gd name="T21" fmla="*/ 52 h 65"/>
                <a:gd name="T22" fmla="*/ 34 w 86"/>
                <a:gd name="T23" fmla="*/ 46 h 65"/>
                <a:gd name="T24" fmla="*/ 41 w 86"/>
                <a:gd name="T25" fmla="*/ 38 h 65"/>
                <a:gd name="T26" fmla="*/ 50 w 86"/>
                <a:gd name="T27" fmla="*/ 40 h 65"/>
                <a:gd name="T28" fmla="*/ 86 w 86"/>
                <a:gd name="T29" fmla="*/ 24 h 65"/>
                <a:gd name="T30" fmla="*/ 67 w 86"/>
                <a:gd name="T31" fmla="*/ 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65">
                  <a:moveTo>
                    <a:pt x="67" y="8"/>
                  </a:moveTo>
                  <a:cubicBezTo>
                    <a:pt x="57" y="16"/>
                    <a:pt x="33" y="30"/>
                    <a:pt x="33" y="30"/>
                  </a:cubicBezTo>
                  <a:cubicBezTo>
                    <a:pt x="33" y="30"/>
                    <a:pt x="33" y="30"/>
                    <a:pt x="33" y="30"/>
                  </a:cubicBezTo>
                  <a:cubicBezTo>
                    <a:pt x="33" y="30"/>
                    <a:pt x="33" y="30"/>
                    <a:pt x="33" y="30"/>
                  </a:cubicBezTo>
                  <a:cubicBezTo>
                    <a:pt x="30" y="32"/>
                    <a:pt x="30" y="32"/>
                    <a:pt x="30" y="32"/>
                  </a:cubicBezTo>
                  <a:cubicBezTo>
                    <a:pt x="28" y="34"/>
                    <a:pt x="15" y="41"/>
                    <a:pt x="11" y="46"/>
                  </a:cubicBezTo>
                  <a:cubicBezTo>
                    <a:pt x="8" y="51"/>
                    <a:pt x="4" y="54"/>
                    <a:pt x="4" y="54"/>
                  </a:cubicBezTo>
                  <a:cubicBezTo>
                    <a:pt x="0" y="63"/>
                    <a:pt x="0" y="63"/>
                    <a:pt x="0" y="63"/>
                  </a:cubicBezTo>
                  <a:cubicBezTo>
                    <a:pt x="0" y="64"/>
                    <a:pt x="0" y="64"/>
                    <a:pt x="0" y="64"/>
                  </a:cubicBezTo>
                  <a:cubicBezTo>
                    <a:pt x="2" y="65"/>
                    <a:pt x="5" y="64"/>
                    <a:pt x="9" y="57"/>
                  </a:cubicBezTo>
                  <a:cubicBezTo>
                    <a:pt x="9" y="57"/>
                    <a:pt x="15" y="54"/>
                    <a:pt x="16" y="52"/>
                  </a:cubicBezTo>
                  <a:cubicBezTo>
                    <a:pt x="16" y="52"/>
                    <a:pt x="31" y="51"/>
                    <a:pt x="34" y="46"/>
                  </a:cubicBezTo>
                  <a:cubicBezTo>
                    <a:pt x="37" y="42"/>
                    <a:pt x="40" y="39"/>
                    <a:pt x="41" y="38"/>
                  </a:cubicBezTo>
                  <a:cubicBezTo>
                    <a:pt x="46" y="40"/>
                    <a:pt x="50" y="40"/>
                    <a:pt x="50" y="40"/>
                  </a:cubicBezTo>
                  <a:cubicBezTo>
                    <a:pt x="86" y="24"/>
                    <a:pt x="86" y="24"/>
                    <a:pt x="86" y="24"/>
                  </a:cubicBezTo>
                  <a:cubicBezTo>
                    <a:pt x="86" y="24"/>
                    <a:pt x="77" y="0"/>
                    <a:pt x="67" y="8"/>
                  </a:cubicBez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2" name="Freeform 4664"/>
            <p:cNvSpPr/>
            <p:nvPr/>
          </p:nvSpPr>
          <p:spPr bwMode="auto">
            <a:xfrm>
              <a:off x="8602663" y="3243263"/>
              <a:ext cx="26988" cy="44450"/>
            </a:xfrm>
            <a:custGeom>
              <a:avLst/>
              <a:gdLst>
                <a:gd name="T0" fmla="*/ 0 w 3"/>
                <a:gd name="T1" fmla="*/ 5 h 5"/>
                <a:gd name="T2" fmla="*/ 1 w 3"/>
                <a:gd name="T3" fmla="*/ 5 h 5"/>
                <a:gd name="T4" fmla="*/ 3 w 3"/>
                <a:gd name="T5" fmla="*/ 2 h 5"/>
                <a:gd name="T6" fmla="*/ 2 w 3"/>
                <a:gd name="T7" fmla="*/ 1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cubicBezTo>
                    <a:pt x="0" y="5"/>
                    <a:pt x="1" y="5"/>
                    <a:pt x="1" y="5"/>
                  </a:cubicBezTo>
                  <a:cubicBezTo>
                    <a:pt x="2" y="4"/>
                    <a:pt x="3" y="2"/>
                    <a:pt x="3" y="2"/>
                  </a:cubicBezTo>
                  <a:cubicBezTo>
                    <a:pt x="3" y="2"/>
                    <a:pt x="2" y="0"/>
                    <a:pt x="2" y="1"/>
                  </a:cubicBezTo>
                  <a:cubicBezTo>
                    <a:pt x="2" y="1"/>
                    <a:pt x="0" y="5"/>
                    <a:pt x="0" y="5"/>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3" name="Freeform 4665"/>
            <p:cNvSpPr/>
            <p:nvPr/>
          </p:nvSpPr>
          <p:spPr bwMode="auto">
            <a:xfrm>
              <a:off x="9034463" y="2952750"/>
              <a:ext cx="131763" cy="123825"/>
            </a:xfrm>
            <a:custGeom>
              <a:avLst/>
              <a:gdLst>
                <a:gd name="T0" fmla="*/ 28 w 83"/>
                <a:gd name="T1" fmla="*/ 78 h 78"/>
                <a:gd name="T2" fmla="*/ 83 w 83"/>
                <a:gd name="T3" fmla="*/ 50 h 78"/>
                <a:gd name="T4" fmla="*/ 61 w 83"/>
                <a:gd name="T5" fmla="*/ 0 h 78"/>
                <a:gd name="T6" fmla="*/ 0 w 83"/>
                <a:gd name="T7" fmla="*/ 28 h 78"/>
                <a:gd name="T8" fmla="*/ 28 w 83"/>
                <a:gd name="T9" fmla="*/ 78 h 78"/>
              </a:gdLst>
              <a:ahLst/>
              <a:cxnLst>
                <a:cxn ang="0">
                  <a:pos x="T0" y="T1"/>
                </a:cxn>
                <a:cxn ang="0">
                  <a:pos x="T2" y="T3"/>
                </a:cxn>
                <a:cxn ang="0">
                  <a:pos x="T4" y="T5"/>
                </a:cxn>
                <a:cxn ang="0">
                  <a:pos x="T6" y="T7"/>
                </a:cxn>
                <a:cxn ang="0">
                  <a:pos x="T8" y="T9"/>
                </a:cxn>
              </a:cxnLst>
              <a:rect l="0" t="0" r="r" b="b"/>
              <a:pathLst>
                <a:path w="83" h="78">
                  <a:moveTo>
                    <a:pt x="28" y="78"/>
                  </a:moveTo>
                  <a:lnTo>
                    <a:pt x="83" y="50"/>
                  </a:lnTo>
                  <a:lnTo>
                    <a:pt x="61" y="0"/>
                  </a:lnTo>
                  <a:lnTo>
                    <a:pt x="0" y="28"/>
                  </a:lnTo>
                  <a:lnTo>
                    <a:pt x="28" y="78"/>
                  </a:lnTo>
                  <a:close/>
                </a:path>
              </a:pathLst>
            </a:custGeom>
            <a:solidFill>
              <a:srgbClr val="E5E4E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4" name="Freeform 4666"/>
            <p:cNvSpPr/>
            <p:nvPr/>
          </p:nvSpPr>
          <p:spPr bwMode="auto">
            <a:xfrm>
              <a:off x="9078913" y="3041650"/>
              <a:ext cx="17463" cy="25400"/>
            </a:xfrm>
            <a:custGeom>
              <a:avLst/>
              <a:gdLst>
                <a:gd name="T0" fmla="*/ 1 w 2"/>
                <a:gd name="T1" fmla="*/ 3 h 3"/>
                <a:gd name="T2" fmla="*/ 2 w 2"/>
                <a:gd name="T3" fmla="*/ 1 h 3"/>
                <a:gd name="T4" fmla="*/ 1 w 2"/>
                <a:gd name="T5" fmla="*/ 1 h 3"/>
                <a:gd name="T6" fmla="*/ 0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2" y="2"/>
                    <a:pt x="2" y="2"/>
                    <a:pt x="2" y="1"/>
                  </a:cubicBezTo>
                  <a:cubicBezTo>
                    <a:pt x="2" y="1"/>
                    <a:pt x="1" y="0"/>
                    <a:pt x="1" y="1"/>
                  </a:cubicBezTo>
                  <a:cubicBezTo>
                    <a:pt x="0" y="1"/>
                    <a:pt x="0" y="2"/>
                    <a:pt x="0" y="2"/>
                  </a:cubicBezTo>
                  <a:cubicBezTo>
                    <a:pt x="0" y="3"/>
                    <a:pt x="1" y="3"/>
                    <a:pt x="1" y="3"/>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5" name="Freeform 4667"/>
            <p:cNvSpPr/>
            <p:nvPr/>
          </p:nvSpPr>
          <p:spPr bwMode="auto">
            <a:xfrm>
              <a:off x="9078913" y="3049588"/>
              <a:ext cx="17463" cy="17463"/>
            </a:xfrm>
            <a:custGeom>
              <a:avLst/>
              <a:gdLst>
                <a:gd name="T0" fmla="*/ 2 w 2"/>
                <a:gd name="T1" fmla="*/ 0 h 2"/>
                <a:gd name="T2" fmla="*/ 1 w 2"/>
                <a:gd name="T3" fmla="*/ 0 h 2"/>
                <a:gd name="T4" fmla="*/ 0 w 2"/>
                <a:gd name="T5" fmla="*/ 1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1" y="0"/>
                    <a:pt x="1" y="0"/>
                  </a:cubicBezTo>
                  <a:cubicBezTo>
                    <a:pt x="0" y="0"/>
                    <a:pt x="0" y="1"/>
                    <a:pt x="0" y="1"/>
                  </a:cubicBezTo>
                  <a:cubicBezTo>
                    <a:pt x="0" y="2"/>
                    <a:pt x="1" y="2"/>
                    <a:pt x="1" y="1"/>
                  </a:cubicBezTo>
                  <a:cubicBezTo>
                    <a:pt x="2" y="1"/>
                    <a:pt x="2" y="1"/>
                    <a:pt x="2" y="0"/>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6" name="Freeform 4668"/>
            <p:cNvSpPr/>
            <p:nvPr/>
          </p:nvSpPr>
          <p:spPr bwMode="auto">
            <a:xfrm>
              <a:off x="9078913" y="3049588"/>
              <a:ext cx="17463" cy="17463"/>
            </a:xfrm>
            <a:custGeom>
              <a:avLst/>
              <a:gdLst>
                <a:gd name="T0" fmla="*/ 2 w 2"/>
                <a:gd name="T1" fmla="*/ 0 h 2"/>
                <a:gd name="T2" fmla="*/ 1 w 2"/>
                <a:gd name="T3" fmla="*/ 0 h 2"/>
                <a:gd name="T4" fmla="*/ 0 w 2"/>
                <a:gd name="T5" fmla="*/ 1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0"/>
                    <a:pt x="1" y="0"/>
                    <a:pt x="1" y="0"/>
                  </a:cubicBezTo>
                  <a:cubicBezTo>
                    <a:pt x="0" y="0"/>
                    <a:pt x="0" y="1"/>
                    <a:pt x="0" y="1"/>
                  </a:cubicBezTo>
                  <a:cubicBezTo>
                    <a:pt x="0" y="1"/>
                    <a:pt x="1" y="2"/>
                    <a:pt x="1" y="1"/>
                  </a:cubicBezTo>
                  <a:cubicBezTo>
                    <a:pt x="2" y="1"/>
                    <a:pt x="2" y="1"/>
                    <a:pt x="2" y="0"/>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7" name="Freeform 4669"/>
            <p:cNvSpPr/>
            <p:nvPr/>
          </p:nvSpPr>
          <p:spPr bwMode="auto">
            <a:xfrm>
              <a:off x="9096376" y="3032125"/>
              <a:ext cx="26988" cy="26988"/>
            </a:xfrm>
            <a:custGeom>
              <a:avLst/>
              <a:gdLst>
                <a:gd name="T0" fmla="*/ 2 w 3"/>
                <a:gd name="T1" fmla="*/ 2 h 3"/>
                <a:gd name="T2" fmla="*/ 3 w 3"/>
                <a:gd name="T3" fmla="*/ 1 h 3"/>
                <a:gd name="T4" fmla="*/ 1 w 3"/>
                <a:gd name="T5" fmla="*/ 0 h 3"/>
                <a:gd name="T6" fmla="*/ 1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3" y="2"/>
                    <a:pt x="3" y="1"/>
                    <a:pt x="3" y="1"/>
                  </a:cubicBezTo>
                  <a:cubicBezTo>
                    <a:pt x="2" y="0"/>
                    <a:pt x="2" y="0"/>
                    <a:pt x="1" y="0"/>
                  </a:cubicBezTo>
                  <a:cubicBezTo>
                    <a:pt x="1" y="1"/>
                    <a:pt x="0" y="1"/>
                    <a:pt x="1" y="2"/>
                  </a:cubicBezTo>
                  <a:cubicBezTo>
                    <a:pt x="1" y="2"/>
                    <a:pt x="2" y="3"/>
                    <a:pt x="2" y="2"/>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8" name="Freeform 4670"/>
            <p:cNvSpPr/>
            <p:nvPr/>
          </p:nvSpPr>
          <p:spPr bwMode="auto">
            <a:xfrm>
              <a:off x="9104313" y="3032125"/>
              <a:ext cx="19050" cy="17463"/>
            </a:xfrm>
            <a:custGeom>
              <a:avLst/>
              <a:gdLst>
                <a:gd name="T0" fmla="*/ 1 w 2"/>
                <a:gd name="T1" fmla="*/ 1 h 2"/>
                <a:gd name="T2" fmla="*/ 0 w 2"/>
                <a:gd name="T3" fmla="*/ 1 h 2"/>
                <a:gd name="T4" fmla="*/ 0 w 2"/>
                <a:gd name="T5" fmla="*/ 2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0"/>
                    <a:pt x="1" y="0"/>
                    <a:pt x="0" y="1"/>
                  </a:cubicBezTo>
                  <a:cubicBezTo>
                    <a:pt x="0" y="1"/>
                    <a:pt x="0" y="1"/>
                    <a:pt x="0" y="2"/>
                  </a:cubicBezTo>
                  <a:cubicBezTo>
                    <a:pt x="0" y="2"/>
                    <a:pt x="1" y="2"/>
                    <a:pt x="1" y="2"/>
                  </a:cubicBezTo>
                  <a:cubicBezTo>
                    <a:pt x="1" y="2"/>
                    <a:pt x="2" y="1"/>
                    <a:pt x="1" y="1"/>
                  </a:cubicBezTo>
                  <a:close/>
                </a:path>
              </a:pathLst>
            </a:custGeom>
            <a:solidFill>
              <a:srgbClr val="916F5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69" name="Freeform 4671"/>
            <p:cNvSpPr/>
            <p:nvPr/>
          </p:nvSpPr>
          <p:spPr bwMode="auto">
            <a:xfrm>
              <a:off x="9104313" y="3032125"/>
              <a:ext cx="19050" cy="17463"/>
            </a:xfrm>
            <a:custGeom>
              <a:avLst/>
              <a:gdLst>
                <a:gd name="T0" fmla="*/ 1 w 2"/>
                <a:gd name="T1" fmla="*/ 1 h 2"/>
                <a:gd name="T2" fmla="*/ 0 w 2"/>
                <a:gd name="T3" fmla="*/ 1 h 2"/>
                <a:gd name="T4" fmla="*/ 0 w 2"/>
                <a:gd name="T5" fmla="*/ 2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1"/>
                    <a:pt x="1" y="0"/>
                    <a:pt x="0" y="1"/>
                  </a:cubicBezTo>
                  <a:cubicBezTo>
                    <a:pt x="0" y="1"/>
                    <a:pt x="0" y="1"/>
                    <a:pt x="0" y="2"/>
                  </a:cubicBezTo>
                  <a:cubicBezTo>
                    <a:pt x="0" y="2"/>
                    <a:pt x="1" y="2"/>
                    <a:pt x="1" y="2"/>
                  </a:cubicBezTo>
                  <a:cubicBezTo>
                    <a:pt x="1" y="2"/>
                    <a:pt x="2" y="1"/>
                    <a:pt x="1" y="1"/>
                  </a:cubicBezTo>
                  <a:close/>
                </a:path>
              </a:pathLst>
            </a:custGeom>
            <a:solidFill>
              <a:srgbClr val="BEAC8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70" name="Freeform 4672"/>
            <p:cNvSpPr/>
            <p:nvPr/>
          </p:nvSpPr>
          <p:spPr bwMode="auto">
            <a:xfrm>
              <a:off x="8999538" y="2873375"/>
              <a:ext cx="131763" cy="123825"/>
            </a:xfrm>
            <a:custGeom>
              <a:avLst/>
              <a:gdLst>
                <a:gd name="T0" fmla="*/ 22 w 83"/>
                <a:gd name="T1" fmla="*/ 78 h 78"/>
                <a:gd name="T2" fmla="*/ 83 w 83"/>
                <a:gd name="T3" fmla="*/ 50 h 78"/>
                <a:gd name="T4" fmla="*/ 55 w 83"/>
                <a:gd name="T5" fmla="*/ 0 h 78"/>
                <a:gd name="T6" fmla="*/ 0 w 83"/>
                <a:gd name="T7" fmla="*/ 28 h 78"/>
                <a:gd name="T8" fmla="*/ 22 w 83"/>
                <a:gd name="T9" fmla="*/ 78 h 78"/>
              </a:gdLst>
              <a:ahLst/>
              <a:cxnLst>
                <a:cxn ang="0">
                  <a:pos x="T0" y="T1"/>
                </a:cxn>
                <a:cxn ang="0">
                  <a:pos x="T2" y="T3"/>
                </a:cxn>
                <a:cxn ang="0">
                  <a:pos x="T4" y="T5"/>
                </a:cxn>
                <a:cxn ang="0">
                  <a:pos x="T6" y="T7"/>
                </a:cxn>
                <a:cxn ang="0">
                  <a:pos x="T8" y="T9"/>
                </a:cxn>
              </a:cxnLst>
              <a:rect l="0" t="0" r="r" b="b"/>
              <a:pathLst>
                <a:path w="83" h="78">
                  <a:moveTo>
                    <a:pt x="22" y="78"/>
                  </a:moveTo>
                  <a:lnTo>
                    <a:pt x="83" y="50"/>
                  </a:lnTo>
                  <a:lnTo>
                    <a:pt x="55" y="0"/>
                  </a:lnTo>
                  <a:lnTo>
                    <a:pt x="0" y="28"/>
                  </a:lnTo>
                  <a:lnTo>
                    <a:pt x="22"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71" name="Freeform 4673"/>
            <p:cNvSpPr/>
            <p:nvPr/>
          </p:nvSpPr>
          <p:spPr bwMode="auto">
            <a:xfrm>
              <a:off x="9078913" y="2555875"/>
              <a:ext cx="1303338" cy="1746250"/>
            </a:xfrm>
            <a:custGeom>
              <a:avLst/>
              <a:gdLst>
                <a:gd name="T0" fmla="*/ 68 w 148"/>
                <a:gd name="T1" fmla="*/ 1 h 198"/>
                <a:gd name="T2" fmla="*/ 115 w 148"/>
                <a:gd name="T3" fmla="*/ 15 h 198"/>
                <a:gd name="T4" fmla="*/ 143 w 148"/>
                <a:gd name="T5" fmla="*/ 35 h 198"/>
                <a:gd name="T6" fmla="*/ 148 w 148"/>
                <a:gd name="T7" fmla="*/ 99 h 198"/>
                <a:gd name="T8" fmla="*/ 143 w 148"/>
                <a:gd name="T9" fmla="*/ 164 h 198"/>
                <a:gd name="T10" fmla="*/ 68 w 148"/>
                <a:gd name="T11" fmla="*/ 198 h 198"/>
                <a:gd name="T12" fmla="*/ 50 w 148"/>
                <a:gd name="T13" fmla="*/ 194 h 198"/>
                <a:gd name="T14" fmla="*/ 0 w 148"/>
                <a:gd name="T15" fmla="*/ 165 h 198"/>
                <a:gd name="T16" fmla="*/ 6 w 148"/>
                <a:gd name="T17" fmla="*/ 153 h 198"/>
                <a:gd name="T18" fmla="*/ 54 w 148"/>
                <a:gd name="T19" fmla="*/ 179 h 198"/>
                <a:gd name="T20" fmla="*/ 66 w 148"/>
                <a:gd name="T21" fmla="*/ 182 h 198"/>
                <a:gd name="T22" fmla="*/ 120 w 148"/>
                <a:gd name="T23" fmla="*/ 160 h 198"/>
                <a:gd name="T24" fmla="*/ 131 w 148"/>
                <a:gd name="T25" fmla="*/ 100 h 198"/>
                <a:gd name="T26" fmla="*/ 120 w 148"/>
                <a:gd name="T27" fmla="*/ 39 h 198"/>
                <a:gd name="T28" fmla="*/ 66 w 148"/>
                <a:gd name="T29" fmla="*/ 18 h 198"/>
                <a:gd name="T30" fmla="*/ 54 w 148"/>
                <a:gd name="T31" fmla="*/ 20 h 198"/>
                <a:gd name="T32" fmla="*/ 6 w 148"/>
                <a:gd name="T33" fmla="*/ 46 h 198"/>
                <a:gd name="T34" fmla="*/ 6 w 148"/>
                <a:gd name="T35" fmla="*/ 46 h 198"/>
                <a:gd name="T36" fmla="*/ 0 w 148"/>
                <a:gd name="T37" fmla="*/ 34 h 198"/>
                <a:gd name="T38" fmla="*/ 50 w 148"/>
                <a:gd name="T39" fmla="*/ 5 h 198"/>
                <a:gd name="T40" fmla="*/ 68 w 148"/>
                <a:gd name="T41" fmla="*/ 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8" h="198">
                  <a:moveTo>
                    <a:pt x="68" y="1"/>
                  </a:moveTo>
                  <a:cubicBezTo>
                    <a:pt x="82" y="4"/>
                    <a:pt x="100" y="9"/>
                    <a:pt x="115" y="15"/>
                  </a:cubicBezTo>
                  <a:cubicBezTo>
                    <a:pt x="130" y="22"/>
                    <a:pt x="141" y="29"/>
                    <a:pt x="143" y="35"/>
                  </a:cubicBezTo>
                  <a:cubicBezTo>
                    <a:pt x="148" y="99"/>
                    <a:pt x="148" y="99"/>
                    <a:pt x="148" y="99"/>
                  </a:cubicBezTo>
                  <a:cubicBezTo>
                    <a:pt x="143" y="164"/>
                    <a:pt x="143" y="164"/>
                    <a:pt x="143" y="164"/>
                  </a:cubicBezTo>
                  <a:cubicBezTo>
                    <a:pt x="139" y="179"/>
                    <a:pt x="90" y="195"/>
                    <a:pt x="68" y="198"/>
                  </a:cubicBezTo>
                  <a:cubicBezTo>
                    <a:pt x="62" y="198"/>
                    <a:pt x="56" y="197"/>
                    <a:pt x="50" y="194"/>
                  </a:cubicBezTo>
                  <a:cubicBezTo>
                    <a:pt x="0" y="165"/>
                    <a:pt x="0" y="165"/>
                    <a:pt x="0" y="165"/>
                  </a:cubicBezTo>
                  <a:cubicBezTo>
                    <a:pt x="6" y="153"/>
                    <a:pt x="6" y="153"/>
                    <a:pt x="6" y="153"/>
                  </a:cubicBezTo>
                  <a:cubicBezTo>
                    <a:pt x="54" y="179"/>
                    <a:pt x="54" y="179"/>
                    <a:pt x="54" y="179"/>
                  </a:cubicBezTo>
                  <a:cubicBezTo>
                    <a:pt x="58" y="181"/>
                    <a:pt x="62" y="182"/>
                    <a:pt x="66" y="182"/>
                  </a:cubicBezTo>
                  <a:cubicBezTo>
                    <a:pt x="79" y="180"/>
                    <a:pt x="108" y="175"/>
                    <a:pt x="120" y="160"/>
                  </a:cubicBezTo>
                  <a:cubicBezTo>
                    <a:pt x="135" y="143"/>
                    <a:pt x="131" y="115"/>
                    <a:pt x="131" y="100"/>
                  </a:cubicBezTo>
                  <a:cubicBezTo>
                    <a:pt x="131" y="84"/>
                    <a:pt x="135" y="57"/>
                    <a:pt x="120" y="39"/>
                  </a:cubicBezTo>
                  <a:cubicBezTo>
                    <a:pt x="108" y="25"/>
                    <a:pt x="79" y="19"/>
                    <a:pt x="66" y="18"/>
                  </a:cubicBezTo>
                  <a:cubicBezTo>
                    <a:pt x="62" y="17"/>
                    <a:pt x="58" y="18"/>
                    <a:pt x="54" y="20"/>
                  </a:cubicBezTo>
                  <a:cubicBezTo>
                    <a:pt x="6" y="46"/>
                    <a:pt x="6" y="46"/>
                    <a:pt x="6" y="46"/>
                  </a:cubicBezTo>
                  <a:cubicBezTo>
                    <a:pt x="6" y="46"/>
                    <a:pt x="6" y="46"/>
                    <a:pt x="6" y="46"/>
                  </a:cubicBezTo>
                  <a:cubicBezTo>
                    <a:pt x="0" y="34"/>
                    <a:pt x="0" y="34"/>
                    <a:pt x="0" y="34"/>
                  </a:cubicBezTo>
                  <a:cubicBezTo>
                    <a:pt x="50" y="5"/>
                    <a:pt x="50" y="5"/>
                    <a:pt x="50" y="5"/>
                  </a:cubicBezTo>
                  <a:cubicBezTo>
                    <a:pt x="56" y="2"/>
                    <a:pt x="62" y="0"/>
                    <a:pt x="68" y="1"/>
                  </a:cubicBezTo>
                  <a:close/>
                </a:path>
              </a:pathLst>
            </a:custGeom>
            <a:solidFill>
              <a:srgbClr val="F2D38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72" name="Freeform 4674"/>
            <p:cNvSpPr/>
            <p:nvPr/>
          </p:nvSpPr>
          <p:spPr bwMode="auto">
            <a:xfrm>
              <a:off x="9131301" y="2706688"/>
              <a:ext cx="1136650" cy="1454150"/>
            </a:xfrm>
            <a:custGeom>
              <a:avLst/>
              <a:gdLst>
                <a:gd name="T0" fmla="*/ 60 w 129"/>
                <a:gd name="T1" fmla="*/ 1 h 165"/>
                <a:gd name="T2" fmla="*/ 114 w 129"/>
                <a:gd name="T3" fmla="*/ 22 h 165"/>
                <a:gd name="T4" fmla="*/ 125 w 129"/>
                <a:gd name="T5" fmla="*/ 83 h 165"/>
                <a:gd name="T6" fmla="*/ 114 w 129"/>
                <a:gd name="T7" fmla="*/ 143 h 165"/>
                <a:gd name="T8" fmla="*/ 60 w 129"/>
                <a:gd name="T9" fmla="*/ 165 h 165"/>
                <a:gd name="T10" fmla="*/ 48 w 129"/>
                <a:gd name="T11" fmla="*/ 162 h 165"/>
                <a:gd name="T12" fmla="*/ 0 w 129"/>
                <a:gd name="T13" fmla="*/ 136 h 165"/>
                <a:gd name="T14" fmla="*/ 7 w 129"/>
                <a:gd name="T15" fmla="*/ 124 h 165"/>
                <a:gd name="T16" fmla="*/ 52 w 129"/>
                <a:gd name="T17" fmla="*/ 148 h 165"/>
                <a:gd name="T18" fmla="*/ 58 w 129"/>
                <a:gd name="T19" fmla="*/ 149 h 165"/>
                <a:gd name="T20" fmla="*/ 81 w 129"/>
                <a:gd name="T21" fmla="*/ 140 h 165"/>
                <a:gd name="T22" fmla="*/ 85 w 129"/>
                <a:gd name="T23" fmla="*/ 133 h 165"/>
                <a:gd name="T24" fmla="*/ 85 w 129"/>
                <a:gd name="T25" fmla="*/ 133 h 165"/>
                <a:gd name="T26" fmla="*/ 76 w 129"/>
                <a:gd name="T27" fmla="*/ 82 h 165"/>
                <a:gd name="T28" fmla="*/ 85 w 129"/>
                <a:gd name="T29" fmla="*/ 32 h 165"/>
                <a:gd name="T30" fmla="*/ 85 w 129"/>
                <a:gd name="T31" fmla="*/ 32 h 165"/>
                <a:gd name="T32" fmla="*/ 81 w 129"/>
                <a:gd name="T33" fmla="*/ 25 h 165"/>
                <a:gd name="T34" fmla="*/ 58 w 129"/>
                <a:gd name="T35" fmla="*/ 16 h 165"/>
                <a:gd name="T36" fmla="*/ 52 w 129"/>
                <a:gd name="T37" fmla="*/ 17 h 165"/>
                <a:gd name="T38" fmla="*/ 7 w 129"/>
                <a:gd name="T39" fmla="*/ 41 h 165"/>
                <a:gd name="T40" fmla="*/ 0 w 129"/>
                <a:gd name="T41" fmla="*/ 29 h 165"/>
                <a:gd name="T42" fmla="*/ 48 w 129"/>
                <a:gd name="T43" fmla="*/ 3 h 165"/>
                <a:gd name="T44" fmla="*/ 60 w 129"/>
                <a:gd name="T45"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165">
                  <a:moveTo>
                    <a:pt x="60" y="1"/>
                  </a:moveTo>
                  <a:cubicBezTo>
                    <a:pt x="73" y="2"/>
                    <a:pt x="102" y="8"/>
                    <a:pt x="114" y="22"/>
                  </a:cubicBezTo>
                  <a:cubicBezTo>
                    <a:pt x="129" y="40"/>
                    <a:pt x="125" y="67"/>
                    <a:pt x="125" y="83"/>
                  </a:cubicBezTo>
                  <a:cubicBezTo>
                    <a:pt x="125" y="98"/>
                    <a:pt x="129" y="126"/>
                    <a:pt x="114" y="143"/>
                  </a:cubicBezTo>
                  <a:cubicBezTo>
                    <a:pt x="102" y="158"/>
                    <a:pt x="73" y="163"/>
                    <a:pt x="60" y="165"/>
                  </a:cubicBezTo>
                  <a:cubicBezTo>
                    <a:pt x="56" y="165"/>
                    <a:pt x="52" y="164"/>
                    <a:pt x="48" y="162"/>
                  </a:cubicBezTo>
                  <a:cubicBezTo>
                    <a:pt x="0" y="136"/>
                    <a:pt x="0" y="136"/>
                    <a:pt x="0" y="136"/>
                  </a:cubicBezTo>
                  <a:cubicBezTo>
                    <a:pt x="7" y="124"/>
                    <a:pt x="7" y="124"/>
                    <a:pt x="7" y="124"/>
                  </a:cubicBezTo>
                  <a:cubicBezTo>
                    <a:pt x="52" y="148"/>
                    <a:pt x="52" y="148"/>
                    <a:pt x="52" y="148"/>
                  </a:cubicBezTo>
                  <a:cubicBezTo>
                    <a:pt x="54" y="149"/>
                    <a:pt x="56" y="149"/>
                    <a:pt x="58" y="149"/>
                  </a:cubicBezTo>
                  <a:cubicBezTo>
                    <a:pt x="65" y="148"/>
                    <a:pt x="73" y="145"/>
                    <a:pt x="81" y="140"/>
                  </a:cubicBezTo>
                  <a:cubicBezTo>
                    <a:pt x="84" y="139"/>
                    <a:pt x="86" y="136"/>
                    <a:pt x="85" y="133"/>
                  </a:cubicBezTo>
                  <a:cubicBezTo>
                    <a:pt x="85" y="133"/>
                    <a:pt x="85" y="133"/>
                    <a:pt x="85" y="133"/>
                  </a:cubicBezTo>
                  <a:cubicBezTo>
                    <a:pt x="80" y="121"/>
                    <a:pt x="76" y="83"/>
                    <a:pt x="76" y="82"/>
                  </a:cubicBezTo>
                  <a:cubicBezTo>
                    <a:pt x="76" y="82"/>
                    <a:pt x="80" y="44"/>
                    <a:pt x="85" y="32"/>
                  </a:cubicBezTo>
                  <a:cubicBezTo>
                    <a:pt x="85" y="32"/>
                    <a:pt x="85" y="32"/>
                    <a:pt x="85" y="32"/>
                  </a:cubicBezTo>
                  <a:cubicBezTo>
                    <a:pt x="86" y="29"/>
                    <a:pt x="84" y="26"/>
                    <a:pt x="81" y="25"/>
                  </a:cubicBezTo>
                  <a:cubicBezTo>
                    <a:pt x="73" y="20"/>
                    <a:pt x="65" y="17"/>
                    <a:pt x="58" y="16"/>
                  </a:cubicBezTo>
                  <a:cubicBezTo>
                    <a:pt x="56" y="16"/>
                    <a:pt x="54" y="16"/>
                    <a:pt x="52" y="17"/>
                  </a:cubicBezTo>
                  <a:cubicBezTo>
                    <a:pt x="7" y="41"/>
                    <a:pt x="7" y="41"/>
                    <a:pt x="7" y="41"/>
                  </a:cubicBezTo>
                  <a:cubicBezTo>
                    <a:pt x="0" y="29"/>
                    <a:pt x="0" y="29"/>
                    <a:pt x="0" y="29"/>
                  </a:cubicBezTo>
                  <a:cubicBezTo>
                    <a:pt x="48" y="3"/>
                    <a:pt x="48" y="3"/>
                    <a:pt x="48" y="3"/>
                  </a:cubicBezTo>
                  <a:cubicBezTo>
                    <a:pt x="52" y="1"/>
                    <a:pt x="56" y="0"/>
                    <a:pt x="60" y="1"/>
                  </a:cubicBezTo>
                  <a:close/>
                </a:path>
              </a:pathLst>
            </a:custGeom>
            <a:solidFill>
              <a:srgbClr val="F5DCA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73" name="Freeform 4675"/>
            <p:cNvSpPr/>
            <p:nvPr/>
          </p:nvSpPr>
          <p:spPr bwMode="auto">
            <a:xfrm>
              <a:off x="9659938" y="3473450"/>
              <a:ext cx="34925" cy="96838"/>
            </a:xfrm>
            <a:custGeom>
              <a:avLst/>
              <a:gdLst>
                <a:gd name="T0" fmla="*/ 0 w 22"/>
                <a:gd name="T1" fmla="*/ 0 h 61"/>
                <a:gd name="T2" fmla="*/ 6 w 22"/>
                <a:gd name="T3" fmla="*/ 39 h 61"/>
                <a:gd name="T4" fmla="*/ 22 w 22"/>
                <a:gd name="T5" fmla="*/ 61 h 61"/>
                <a:gd name="T6" fmla="*/ 17 w 22"/>
                <a:gd name="T7" fmla="*/ 5 h 61"/>
                <a:gd name="T8" fmla="*/ 0 w 22"/>
                <a:gd name="T9" fmla="*/ 0 h 61"/>
              </a:gdLst>
              <a:ahLst/>
              <a:cxnLst>
                <a:cxn ang="0">
                  <a:pos x="T0" y="T1"/>
                </a:cxn>
                <a:cxn ang="0">
                  <a:pos x="T2" y="T3"/>
                </a:cxn>
                <a:cxn ang="0">
                  <a:pos x="T4" y="T5"/>
                </a:cxn>
                <a:cxn ang="0">
                  <a:pos x="T6" y="T7"/>
                </a:cxn>
                <a:cxn ang="0">
                  <a:pos x="T8" y="T9"/>
                </a:cxn>
              </a:cxnLst>
              <a:rect l="0" t="0" r="r" b="b"/>
              <a:pathLst>
                <a:path w="22" h="61">
                  <a:moveTo>
                    <a:pt x="0" y="0"/>
                  </a:moveTo>
                  <a:lnTo>
                    <a:pt x="6" y="39"/>
                  </a:lnTo>
                  <a:lnTo>
                    <a:pt x="22" y="61"/>
                  </a:lnTo>
                  <a:lnTo>
                    <a:pt x="17" y="5"/>
                  </a:lnTo>
                  <a:lnTo>
                    <a:pt x="0" y="0"/>
                  </a:lnTo>
                  <a:close/>
                </a:path>
              </a:pathLst>
            </a:custGeom>
            <a:solidFill>
              <a:srgbClr val="87799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74" name="Freeform 4676"/>
            <p:cNvSpPr/>
            <p:nvPr/>
          </p:nvSpPr>
          <p:spPr bwMode="auto">
            <a:xfrm>
              <a:off x="9659938" y="3473450"/>
              <a:ext cx="34925" cy="96838"/>
            </a:xfrm>
            <a:custGeom>
              <a:avLst/>
              <a:gdLst>
                <a:gd name="T0" fmla="*/ 0 w 22"/>
                <a:gd name="T1" fmla="*/ 0 h 61"/>
                <a:gd name="T2" fmla="*/ 6 w 22"/>
                <a:gd name="T3" fmla="*/ 39 h 61"/>
                <a:gd name="T4" fmla="*/ 22 w 22"/>
                <a:gd name="T5" fmla="*/ 61 h 61"/>
                <a:gd name="T6" fmla="*/ 17 w 22"/>
                <a:gd name="T7" fmla="*/ 5 h 61"/>
                <a:gd name="T8" fmla="*/ 0 w 22"/>
                <a:gd name="T9" fmla="*/ 0 h 61"/>
              </a:gdLst>
              <a:ahLst/>
              <a:cxnLst>
                <a:cxn ang="0">
                  <a:pos x="T0" y="T1"/>
                </a:cxn>
                <a:cxn ang="0">
                  <a:pos x="T2" y="T3"/>
                </a:cxn>
                <a:cxn ang="0">
                  <a:pos x="T4" y="T5"/>
                </a:cxn>
                <a:cxn ang="0">
                  <a:pos x="T6" y="T7"/>
                </a:cxn>
                <a:cxn ang="0">
                  <a:pos x="T8" y="T9"/>
                </a:cxn>
              </a:cxnLst>
              <a:rect l="0" t="0" r="r" b="b"/>
              <a:pathLst>
                <a:path w="22" h="61">
                  <a:moveTo>
                    <a:pt x="0" y="0"/>
                  </a:moveTo>
                  <a:lnTo>
                    <a:pt x="6" y="39"/>
                  </a:lnTo>
                  <a:lnTo>
                    <a:pt x="22" y="61"/>
                  </a:lnTo>
                  <a:lnTo>
                    <a:pt x="17"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pic>
          <p:nvPicPr>
            <p:cNvPr id="4675" name="Picture 4677"/>
            <p:cNvPicPr>
              <a:picLocks noChangeAspect="1" noChangeArrowheads="1"/>
            </p:cNvPicPr>
            <p:nvPr/>
          </p:nvPicPr>
          <p:blipFill>
            <a:blip r:embed="rId95" cstate="print">
              <a:extLst>
                <a:ext uri="{28A0092B-C50C-407E-A947-70E740481C1C}">
                  <a14:useLocalDpi xmlns:a14="http://schemas.microsoft.com/office/drawing/2010/main" val="0"/>
                </a:ext>
              </a:extLst>
            </a:blip>
            <a:srcRect/>
            <a:stretch>
              <a:fillRect/>
            </a:stretch>
          </p:blipFill>
          <p:spPr bwMode="auto">
            <a:xfrm>
              <a:off x="9652001" y="3525838"/>
              <a:ext cx="60325"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76" name="Freeform 4678"/>
            <p:cNvSpPr/>
            <p:nvPr/>
          </p:nvSpPr>
          <p:spPr bwMode="auto">
            <a:xfrm>
              <a:off x="9659938" y="3217863"/>
              <a:ext cx="44450" cy="158750"/>
            </a:xfrm>
            <a:custGeom>
              <a:avLst/>
              <a:gdLst>
                <a:gd name="T0" fmla="*/ 2 w 5"/>
                <a:gd name="T1" fmla="*/ 0 h 18"/>
                <a:gd name="T2" fmla="*/ 0 w 5"/>
                <a:gd name="T3" fmla="*/ 18 h 18"/>
                <a:gd name="T4" fmla="*/ 3 w 5"/>
                <a:gd name="T5" fmla="*/ 17 h 18"/>
                <a:gd name="T6" fmla="*/ 5 w 5"/>
                <a:gd name="T7" fmla="*/ 2 h 18"/>
                <a:gd name="T8" fmla="*/ 5 w 5"/>
                <a:gd name="T9" fmla="*/ 1 h 18"/>
                <a:gd name="T10" fmla="*/ 2 w 5"/>
                <a:gd name="T11" fmla="*/ 0 h 18"/>
              </a:gdLst>
              <a:ahLst/>
              <a:cxnLst>
                <a:cxn ang="0">
                  <a:pos x="T0" y="T1"/>
                </a:cxn>
                <a:cxn ang="0">
                  <a:pos x="T2" y="T3"/>
                </a:cxn>
                <a:cxn ang="0">
                  <a:pos x="T4" y="T5"/>
                </a:cxn>
                <a:cxn ang="0">
                  <a:pos x="T6" y="T7"/>
                </a:cxn>
                <a:cxn ang="0">
                  <a:pos x="T8" y="T9"/>
                </a:cxn>
                <a:cxn ang="0">
                  <a:pos x="T10" y="T11"/>
                </a:cxn>
              </a:cxnLst>
              <a:rect l="0" t="0" r="r" b="b"/>
              <a:pathLst>
                <a:path w="5" h="18">
                  <a:moveTo>
                    <a:pt x="2" y="0"/>
                  </a:moveTo>
                  <a:cubicBezTo>
                    <a:pt x="0" y="18"/>
                    <a:pt x="0" y="18"/>
                    <a:pt x="0" y="18"/>
                  </a:cubicBezTo>
                  <a:cubicBezTo>
                    <a:pt x="3" y="17"/>
                    <a:pt x="3" y="17"/>
                    <a:pt x="3" y="17"/>
                  </a:cubicBezTo>
                  <a:cubicBezTo>
                    <a:pt x="5" y="2"/>
                    <a:pt x="5" y="2"/>
                    <a:pt x="5" y="2"/>
                  </a:cubicBezTo>
                  <a:cubicBezTo>
                    <a:pt x="5" y="1"/>
                    <a:pt x="5" y="1"/>
                    <a:pt x="5" y="1"/>
                  </a:cubicBezTo>
                  <a:cubicBezTo>
                    <a:pt x="2" y="0"/>
                    <a:pt x="2" y="0"/>
                    <a:pt x="2" y="0"/>
                  </a:cubicBezTo>
                </a:path>
              </a:pathLst>
            </a:custGeom>
            <a:solidFill>
              <a:srgbClr val="87799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77" name="Freeform 4679"/>
            <p:cNvSpPr/>
            <p:nvPr/>
          </p:nvSpPr>
          <p:spPr bwMode="auto">
            <a:xfrm>
              <a:off x="9615488" y="3182938"/>
              <a:ext cx="282575" cy="484188"/>
            </a:xfrm>
            <a:custGeom>
              <a:avLst/>
              <a:gdLst>
                <a:gd name="T0" fmla="*/ 23 w 32"/>
                <a:gd name="T1" fmla="*/ 1 h 55"/>
                <a:gd name="T2" fmla="*/ 10 w 32"/>
                <a:gd name="T3" fmla="*/ 21 h 55"/>
                <a:gd name="T4" fmla="*/ 5 w 32"/>
                <a:gd name="T5" fmla="*/ 22 h 55"/>
                <a:gd name="T6" fmla="*/ 0 w 32"/>
                <a:gd name="T7" fmla="*/ 28 h 55"/>
                <a:gd name="T8" fmla="*/ 0 w 32"/>
                <a:gd name="T9" fmla="*/ 28 h 55"/>
                <a:gd name="T10" fmla="*/ 0 w 32"/>
                <a:gd name="T11" fmla="*/ 28 h 55"/>
                <a:gd name="T12" fmla="*/ 0 w 32"/>
                <a:gd name="T13" fmla="*/ 28 h 55"/>
                <a:gd name="T14" fmla="*/ 0 w 32"/>
                <a:gd name="T15" fmla="*/ 28 h 55"/>
                <a:gd name="T16" fmla="*/ 5 w 32"/>
                <a:gd name="T17" fmla="*/ 33 h 55"/>
                <a:gd name="T18" fmla="*/ 10 w 32"/>
                <a:gd name="T19" fmla="*/ 34 h 55"/>
                <a:gd name="T20" fmla="*/ 23 w 32"/>
                <a:gd name="T21" fmla="*/ 55 h 55"/>
                <a:gd name="T22" fmla="*/ 26 w 32"/>
                <a:gd name="T23" fmla="*/ 55 h 55"/>
                <a:gd name="T24" fmla="*/ 32 w 32"/>
                <a:gd name="T25" fmla="*/ 51 h 55"/>
                <a:gd name="T26" fmla="*/ 21 w 32"/>
                <a:gd name="T27" fmla="*/ 28 h 55"/>
                <a:gd name="T28" fmla="*/ 32 w 32"/>
                <a:gd name="T29" fmla="*/ 4 h 55"/>
                <a:gd name="T30" fmla="*/ 26 w 32"/>
                <a:gd name="T31" fmla="*/ 0 h 55"/>
                <a:gd name="T32" fmla="*/ 23 w 32"/>
                <a:gd name="T3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55">
                  <a:moveTo>
                    <a:pt x="23" y="1"/>
                  </a:moveTo>
                  <a:cubicBezTo>
                    <a:pt x="14" y="6"/>
                    <a:pt x="11" y="10"/>
                    <a:pt x="10" y="21"/>
                  </a:cubicBezTo>
                  <a:cubicBezTo>
                    <a:pt x="8" y="21"/>
                    <a:pt x="6" y="21"/>
                    <a:pt x="5" y="22"/>
                  </a:cubicBezTo>
                  <a:cubicBezTo>
                    <a:pt x="5" y="22"/>
                    <a:pt x="0" y="24"/>
                    <a:pt x="0" y="28"/>
                  </a:cubicBezTo>
                  <a:cubicBezTo>
                    <a:pt x="0" y="28"/>
                    <a:pt x="0" y="28"/>
                    <a:pt x="0" y="28"/>
                  </a:cubicBezTo>
                  <a:cubicBezTo>
                    <a:pt x="0" y="28"/>
                    <a:pt x="0" y="28"/>
                    <a:pt x="0" y="28"/>
                  </a:cubicBezTo>
                  <a:cubicBezTo>
                    <a:pt x="0" y="28"/>
                    <a:pt x="0" y="28"/>
                    <a:pt x="0" y="28"/>
                  </a:cubicBezTo>
                  <a:cubicBezTo>
                    <a:pt x="0" y="28"/>
                    <a:pt x="0" y="28"/>
                    <a:pt x="0" y="28"/>
                  </a:cubicBezTo>
                  <a:cubicBezTo>
                    <a:pt x="0" y="31"/>
                    <a:pt x="5" y="33"/>
                    <a:pt x="5" y="33"/>
                  </a:cubicBezTo>
                  <a:cubicBezTo>
                    <a:pt x="6" y="34"/>
                    <a:pt x="8" y="34"/>
                    <a:pt x="10" y="34"/>
                  </a:cubicBezTo>
                  <a:cubicBezTo>
                    <a:pt x="11" y="45"/>
                    <a:pt x="14" y="49"/>
                    <a:pt x="23" y="55"/>
                  </a:cubicBezTo>
                  <a:cubicBezTo>
                    <a:pt x="26" y="55"/>
                    <a:pt x="26" y="55"/>
                    <a:pt x="26" y="55"/>
                  </a:cubicBezTo>
                  <a:cubicBezTo>
                    <a:pt x="26" y="55"/>
                    <a:pt x="31" y="54"/>
                    <a:pt x="32" y="51"/>
                  </a:cubicBezTo>
                  <a:cubicBezTo>
                    <a:pt x="32" y="48"/>
                    <a:pt x="22" y="43"/>
                    <a:pt x="21" y="28"/>
                  </a:cubicBezTo>
                  <a:cubicBezTo>
                    <a:pt x="22" y="12"/>
                    <a:pt x="32" y="7"/>
                    <a:pt x="32" y="4"/>
                  </a:cubicBezTo>
                  <a:cubicBezTo>
                    <a:pt x="31" y="1"/>
                    <a:pt x="26" y="0"/>
                    <a:pt x="26" y="0"/>
                  </a:cubicBezTo>
                  <a:lnTo>
                    <a:pt x="23" y="1"/>
                  </a:lnTo>
                  <a:close/>
                </a:path>
              </a:pathLst>
            </a:custGeom>
            <a:solidFill>
              <a:srgbClr val="EBBC8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78" name="Freeform 4680"/>
            <p:cNvSpPr/>
            <p:nvPr/>
          </p:nvSpPr>
          <p:spPr bwMode="auto">
            <a:xfrm>
              <a:off x="9652001" y="3173413"/>
              <a:ext cx="176213" cy="503238"/>
            </a:xfrm>
            <a:custGeom>
              <a:avLst/>
              <a:gdLst>
                <a:gd name="T0" fmla="*/ 4 w 20"/>
                <a:gd name="T1" fmla="*/ 4 h 57"/>
                <a:gd name="T2" fmla="*/ 4 w 20"/>
                <a:gd name="T3" fmla="*/ 4 h 57"/>
                <a:gd name="T4" fmla="*/ 3 w 20"/>
                <a:gd name="T5" fmla="*/ 4 h 57"/>
                <a:gd name="T6" fmla="*/ 1 w 20"/>
                <a:gd name="T7" fmla="*/ 22 h 57"/>
                <a:gd name="T8" fmla="*/ 0 w 20"/>
                <a:gd name="T9" fmla="*/ 29 h 57"/>
                <a:gd name="T10" fmla="*/ 0 w 20"/>
                <a:gd name="T11" fmla="*/ 29 h 57"/>
                <a:gd name="T12" fmla="*/ 0 w 20"/>
                <a:gd name="T13" fmla="*/ 29 h 57"/>
                <a:gd name="T14" fmla="*/ 0 w 20"/>
                <a:gd name="T15" fmla="*/ 29 h 57"/>
                <a:gd name="T16" fmla="*/ 1 w 20"/>
                <a:gd name="T17" fmla="*/ 35 h 57"/>
                <a:gd name="T18" fmla="*/ 3 w 20"/>
                <a:gd name="T19" fmla="*/ 53 h 57"/>
                <a:gd name="T20" fmla="*/ 4 w 20"/>
                <a:gd name="T21" fmla="*/ 53 h 57"/>
                <a:gd name="T22" fmla="*/ 4 w 20"/>
                <a:gd name="T23" fmla="*/ 53 h 57"/>
                <a:gd name="T24" fmla="*/ 19 w 20"/>
                <a:gd name="T25" fmla="*/ 57 h 57"/>
                <a:gd name="T26" fmla="*/ 20 w 20"/>
                <a:gd name="T27" fmla="*/ 56 h 57"/>
                <a:gd name="T28" fmla="*/ 9 w 20"/>
                <a:gd name="T29" fmla="*/ 53 h 57"/>
                <a:gd name="T30" fmla="*/ 8 w 20"/>
                <a:gd name="T31" fmla="*/ 53 h 57"/>
                <a:gd name="T32" fmla="*/ 4 w 20"/>
                <a:gd name="T33" fmla="*/ 51 h 57"/>
                <a:gd name="T34" fmla="*/ 4 w 20"/>
                <a:gd name="T35" fmla="*/ 52 h 57"/>
                <a:gd name="T36" fmla="*/ 2 w 20"/>
                <a:gd name="T37" fmla="*/ 35 h 57"/>
                <a:gd name="T38" fmla="*/ 2 w 20"/>
                <a:gd name="T39" fmla="*/ 35 h 57"/>
                <a:gd name="T40" fmla="*/ 2 w 20"/>
                <a:gd name="T41" fmla="*/ 35 h 57"/>
                <a:gd name="T42" fmla="*/ 4 w 20"/>
                <a:gd name="T43" fmla="*/ 36 h 57"/>
                <a:gd name="T44" fmla="*/ 3 w 20"/>
                <a:gd name="T45" fmla="*/ 34 h 57"/>
                <a:gd name="T46" fmla="*/ 2 w 20"/>
                <a:gd name="T47" fmla="*/ 33 h 57"/>
                <a:gd name="T48" fmla="*/ 2 w 20"/>
                <a:gd name="T49" fmla="*/ 29 h 57"/>
                <a:gd name="T50" fmla="*/ 2 w 20"/>
                <a:gd name="T51" fmla="*/ 24 h 57"/>
                <a:gd name="T52" fmla="*/ 3 w 20"/>
                <a:gd name="T53" fmla="*/ 23 h 57"/>
                <a:gd name="T54" fmla="*/ 4 w 20"/>
                <a:gd name="T55" fmla="*/ 21 h 57"/>
                <a:gd name="T56" fmla="*/ 2 w 20"/>
                <a:gd name="T57" fmla="*/ 22 h 57"/>
                <a:gd name="T58" fmla="*/ 2 w 20"/>
                <a:gd name="T59" fmla="*/ 22 h 57"/>
                <a:gd name="T60" fmla="*/ 2 w 20"/>
                <a:gd name="T61" fmla="*/ 22 h 57"/>
                <a:gd name="T62" fmla="*/ 4 w 20"/>
                <a:gd name="T63" fmla="*/ 6 h 57"/>
                <a:gd name="T64" fmla="*/ 4 w 20"/>
                <a:gd name="T65" fmla="*/ 6 h 57"/>
                <a:gd name="T66" fmla="*/ 8 w 20"/>
                <a:gd name="T67" fmla="*/ 5 h 57"/>
                <a:gd name="T68" fmla="*/ 9 w 20"/>
                <a:gd name="T69" fmla="*/ 4 h 57"/>
                <a:gd name="T70" fmla="*/ 20 w 20"/>
                <a:gd name="T71" fmla="*/ 1 h 57"/>
                <a:gd name="T72" fmla="*/ 19 w 20"/>
                <a:gd name="T73" fmla="*/ 0 h 57"/>
                <a:gd name="T74" fmla="*/ 4 w 20"/>
                <a:gd name="T7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57">
                  <a:moveTo>
                    <a:pt x="4" y="4"/>
                  </a:moveTo>
                  <a:cubicBezTo>
                    <a:pt x="4" y="4"/>
                    <a:pt x="4" y="4"/>
                    <a:pt x="4" y="4"/>
                  </a:cubicBezTo>
                  <a:cubicBezTo>
                    <a:pt x="3" y="4"/>
                    <a:pt x="3" y="4"/>
                    <a:pt x="3" y="4"/>
                  </a:cubicBezTo>
                  <a:cubicBezTo>
                    <a:pt x="2" y="16"/>
                    <a:pt x="1" y="20"/>
                    <a:pt x="1" y="22"/>
                  </a:cubicBezTo>
                  <a:cubicBezTo>
                    <a:pt x="0" y="24"/>
                    <a:pt x="0" y="24"/>
                    <a:pt x="0" y="29"/>
                  </a:cubicBezTo>
                  <a:cubicBezTo>
                    <a:pt x="0" y="29"/>
                    <a:pt x="0" y="29"/>
                    <a:pt x="0" y="29"/>
                  </a:cubicBezTo>
                  <a:cubicBezTo>
                    <a:pt x="0" y="29"/>
                    <a:pt x="0" y="29"/>
                    <a:pt x="0" y="29"/>
                  </a:cubicBezTo>
                  <a:cubicBezTo>
                    <a:pt x="0" y="29"/>
                    <a:pt x="0" y="29"/>
                    <a:pt x="0" y="29"/>
                  </a:cubicBezTo>
                  <a:cubicBezTo>
                    <a:pt x="0" y="33"/>
                    <a:pt x="0" y="33"/>
                    <a:pt x="1" y="35"/>
                  </a:cubicBezTo>
                  <a:cubicBezTo>
                    <a:pt x="1" y="38"/>
                    <a:pt x="2" y="42"/>
                    <a:pt x="3" y="53"/>
                  </a:cubicBezTo>
                  <a:cubicBezTo>
                    <a:pt x="4" y="53"/>
                    <a:pt x="4" y="53"/>
                    <a:pt x="4" y="53"/>
                  </a:cubicBezTo>
                  <a:cubicBezTo>
                    <a:pt x="4" y="53"/>
                    <a:pt x="4" y="53"/>
                    <a:pt x="4" y="53"/>
                  </a:cubicBezTo>
                  <a:cubicBezTo>
                    <a:pt x="19" y="57"/>
                    <a:pt x="19" y="57"/>
                    <a:pt x="19" y="57"/>
                  </a:cubicBezTo>
                  <a:cubicBezTo>
                    <a:pt x="20" y="56"/>
                    <a:pt x="20" y="56"/>
                    <a:pt x="20" y="56"/>
                  </a:cubicBezTo>
                  <a:cubicBezTo>
                    <a:pt x="9" y="53"/>
                    <a:pt x="9" y="53"/>
                    <a:pt x="9" y="53"/>
                  </a:cubicBezTo>
                  <a:cubicBezTo>
                    <a:pt x="8" y="53"/>
                    <a:pt x="8" y="53"/>
                    <a:pt x="8" y="53"/>
                  </a:cubicBezTo>
                  <a:cubicBezTo>
                    <a:pt x="4" y="51"/>
                    <a:pt x="4" y="51"/>
                    <a:pt x="4" y="51"/>
                  </a:cubicBezTo>
                  <a:cubicBezTo>
                    <a:pt x="4" y="52"/>
                    <a:pt x="4" y="52"/>
                    <a:pt x="4" y="52"/>
                  </a:cubicBezTo>
                  <a:cubicBezTo>
                    <a:pt x="3" y="41"/>
                    <a:pt x="2" y="37"/>
                    <a:pt x="2" y="35"/>
                  </a:cubicBezTo>
                  <a:cubicBezTo>
                    <a:pt x="2" y="35"/>
                    <a:pt x="2" y="35"/>
                    <a:pt x="2" y="35"/>
                  </a:cubicBezTo>
                  <a:cubicBezTo>
                    <a:pt x="2" y="35"/>
                    <a:pt x="2" y="35"/>
                    <a:pt x="2" y="35"/>
                  </a:cubicBezTo>
                  <a:cubicBezTo>
                    <a:pt x="3" y="36"/>
                    <a:pt x="4" y="36"/>
                    <a:pt x="4" y="36"/>
                  </a:cubicBezTo>
                  <a:cubicBezTo>
                    <a:pt x="5" y="35"/>
                    <a:pt x="4" y="35"/>
                    <a:pt x="3" y="34"/>
                  </a:cubicBezTo>
                  <a:cubicBezTo>
                    <a:pt x="3" y="34"/>
                    <a:pt x="2" y="34"/>
                    <a:pt x="2" y="33"/>
                  </a:cubicBezTo>
                  <a:cubicBezTo>
                    <a:pt x="2" y="32"/>
                    <a:pt x="2" y="31"/>
                    <a:pt x="2" y="29"/>
                  </a:cubicBezTo>
                  <a:cubicBezTo>
                    <a:pt x="2" y="26"/>
                    <a:pt x="2" y="25"/>
                    <a:pt x="2" y="24"/>
                  </a:cubicBezTo>
                  <a:cubicBezTo>
                    <a:pt x="2" y="24"/>
                    <a:pt x="3" y="23"/>
                    <a:pt x="3" y="23"/>
                  </a:cubicBezTo>
                  <a:cubicBezTo>
                    <a:pt x="4" y="23"/>
                    <a:pt x="5" y="22"/>
                    <a:pt x="4" y="21"/>
                  </a:cubicBezTo>
                  <a:cubicBezTo>
                    <a:pt x="4" y="21"/>
                    <a:pt x="3" y="21"/>
                    <a:pt x="2" y="22"/>
                  </a:cubicBezTo>
                  <a:cubicBezTo>
                    <a:pt x="2" y="22"/>
                    <a:pt x="2" y="22"/>
                    <a:pt x="2" y="22"/>
                  </a:cubicBezTo>
                  <a:cubicBezTo>
                    <a:pt x="2" y="22"/>
                    <a:pt x="2" y="22"/>
                    <a:pt x="2" y="22"/>
                  </a:cubicBezTo>
                  <a:cubicBezTo>
                    <a:pt x="2" y="20"/>
                    <a:pt x="3" y="16"/>
                    <a:pt x="4" y="6"/>
                  </a:cubicBezTo>
                  <a:cubicBezTo>
                    <a:pt x="4" y="6"/>
                    <a:pt x="4" y="6"/>
                    <a:pt x="4" y="6"/>
                  </a:cubicBezTo>
                  <a:cubicBezTo>
                    <a:pt x="8" y="5"/>
                    <a:pt x="8" y="5"/>
                    <a:pt x="8" y="5"/>
                  </a:cubicBezTo>
                  <a:cubicBezTo>
                    <a:pt x="9" y="4"/>
                    <a:pt x="9" y="4"/>
                    <a:pt x="9" y="4"/>
                  </a:cubicBezTo>
                  <a:cubicBezTo>
                    <a:pt x="20" y="1"/>
                    <a:pt x="20" y="1"/>
                    <a:pt x="20" y="1"/>
                  </a:cubicBezTo>
                  <a:cubicBezTo>
                    <a:pt x="19" y="0"/>
                    <a:pt x="19" y="0"/>
                    <a:pt x="19" y="0"/>
                  </a:cubicBezTo>
                  <a:lnTo>
                    <a:pt x="4" y="4"/>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79" name="Freeform 4681"/>
            <p:cNvSpPr/>
            <p:nvPr/>
          </p:nvSpPr>
          <p:spPr bwMode="auto">
            <a:xfrm>
              <a:off x="9748838" y="3128963"/>
              <a:ext cx="668338" cy="369888"/>
            </a:xfrm>
            <a:custGeom>
              <a:avLst/>
              <a:gdLst>
                <a:gd name="T0" fmla="*/ 33 w 76"/>
                <a:gd name="T1" fmla="*/ 0 h 42"/>
                <a:gd name="T2" fmla="*/ 76 w 76"/>
                <a:gd name="T3" fmla="*/ 34 h 42"/>
                <a:gd name="T4" fmla="*/ 76 w 76"/>
                <a:gd name="T5" fmla="*/ 34 h 42"/>
                <a:gd name="T6" fmla="*/ 76 w 76"/>
                <a:gd name="T7" fmla="*/ 34 h 42"/>
                <a:gd name="T8" fmla="*/ 76 w 76"/>
                <a:gd name="T9" fmla="*/ 34 h 42"/>
                <a:gd name="T10" fmla="*/ 76 w 76"/>
                <a:gd name="T11" fmla="*/ 34 h 42"/>
                <a:gd name="T12" fmla="*/ 75 w 76"/>
                <a:gd name="T13" fmla="*/ 42 h 42"/>
                <a:gd name="T14" fmla="*/ 34 w 76"/>
                <a:gd name="T15" fmla="*/ 15 h 42"/>
                <a:gd name="T16" fmla="*/ 0 w 76"/>
                <a:gd name="T17" fmla="*/ 31 h 42"/>
                <a:gd name="T18" fmla="*/ 0 w 76"/>
                <a:gd name="T19" fmla="*/ 28 h 42"/>
                <a:gd name="T20" fmla="*/ 13 w 76"/>
                <a:gd name="T21" fmla="*/ 12 h 42"/>
                <a:gd name="T22" fmla="*/ 8 w 76"/>
                <a:gd name="T23" fmla="*/ 8 h 42"/>
                <a:gd name="T24" fmla="*/ 6 w 76"/>
                <a:gd name="T25" fmla="*/ 8 h 42"/>
                <a:gd name="T26" fmla="*/ 6 w 76"/>
                <a:gd name="T27" fmla="*/ 7 h 42"/>
                <a:gd name="T28" fmla="*/ 33 w 76"/>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42">
                  <a:moveTo>
                    <a:pt x="33" y="0"/>
                  </a:moveTo>
                  <a:cubicBezTo>
                    <a:pt x="57" y="0"/>
                    <a:pt x="75" y="11"/>
                    <a:pt x="76" y="34"/>
                  </a:cubicBezTo>
                  <a:cubicBezTo>
                    <a:pt x="76" y="34"/>
                    <a:pt x="76" y="34"/>
                    <a:pt x="76" y="34"/>
                  </a:cubicBezTo>
                  <a:cubicBezTo>
                    <a:pt x="76" y="34"/>
                    <a:pt x="76" y="34"/>
                    <a:pt x="76" y="34"/>
                  </a:cubicBezTo>
                  <a:cubicBezTo>
                    <a:pt x="76" y="34"/>
                    <a:pt x="76" y="34"/>
                    <a:pt x="76" y="34"/>
                  </a:cubicBezTo>
                  <a:cubicBezTo>
                    <a:pt x="76" y="34"/>
                    <a:pt x="76" y="34"/>
                    <a:pt x="76" y="34"/>
                  </a:cubicBezTo>
                  <a:cubicBezTo>
                    <a:pt x="76" y="37"/>
                    <a:pt x="75" y="40"/>
                    <a:pt x="75" y="42"/>
                  </a:cubicBezTo>
                  <a:cubicBezTo>
                    <a:pt x="71" y="27"/>
                    <a:pt x="54" y="15"/>
                    <a:pt x="34" y="15"/>
                  </a:cubicBezTo>
                  <a:cubicBezTo>
                    <a:pt x="20" y="15"/>
                    <a:pt x="7" y="22"/>
                    <a:pt x="0" y="31"/>
                  </a:cubicBezTo>
                  <a:cubicBezTo>
                    <a:pt x="0" y="30"/>
                    <a:pt x="0" y="29"/>
                    <a:pt x="0" y="28"/>
                  </a:cubicBezTo>
                  <a:cubicBezTo>
                    <a:pt x="2" y="17"/>
                    <a:pt x="14" y="15"/>
                    <a:pt x="13" y="12"/>
                  </a:cubicBezTo>
                  <a:cubicBezTo>
                    <a:pt x="13" y="9"/>
                    <a:pt x="8" y="8"/>
                    <a:pt x="8" y="8"/>
                  </a:cubicBezTo>
                  <a:cubicBezTo>
                    <a:pt x="6" y="8"/>
                    <a:pt x="6" y="8"/>
                    <a:pt x="6" y="8"/>
                  </a:cubicBezTo>
                  <a:cubicBezTo>
                    <a:pt x="6" y="8"/>
                    <a:pt x="5" y="8"/>
                    <a:pt x="6" y="7"/>
                  </a:cubicBezTo>
                  <a:cubicBezTo>
                    <a:pt x="13" y="3"/>
                    <a:pt x="23" y="0"/>
                    <a:pt x="3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80" name="Freeform 4682"/>
            <p:cNvSpPr/>
            <p:nvPr/>
          </p:nvSpPr>
          <p:spPr bwMode="auto">
            <a:xfrm>
              <a:off x="9739313" y="3262313"/>
              <a:ext cx="669925" cy="457200"/>
            </a:xfrm>
            <a:custGeom>
              <a:avLst/>
              <a:gdLst>
                <a:gd name="T0" fmla="*/ 35 w 76"/>
                <a:gd name="T1" fmla="*/ 0 h 52"/>
                <a:gd name="T2" fmla="*/ 76 w 76"/>
                <a:gd name="T3" fmla="*/ 27 h 52"/>
                <a:gd name="T4" fmla="*/ 34 w 76"/>
                <a:gd name="T5" fmla="*/ 52 h 52"/>
                <a:gd name="T6" fmla="*/ 7 w 76"/>
                <a:gd name="T7" fmla="*/ 45 h 52"/>
                <a:gd name="T8" fmla="*/ 1 w 76"/>
                <a:gd name="T9" fmla="*/ 16 h 52"/>
                <a:gd name="T10" fmla="*/ 35 w 76"/>
                <a:gd name="T11" fmla="*/ 0 h 52"/>
              </a:gdLst>
              <a:ahLst/>
              <a:cxnLst>
                <a:cxn ang="0">
                  <a:pos x="T0" y="T1"/>
                </a:cxn>
                <a:cxn ang="0">
                  <a:pos x="T2" y="T3"/>
                </a:cxn>
                <a:cxn ang="0">
                  <a:pos x="T4" y="T5"/>
                </a:cxn>
                <a:cxn ang="0">
                  <a:pos x="T6" y="T7"/>
                </a:cxn>
                <a:cxn ang="0">
                  <a:pos x="T8" y="T9"/>
                </a:cxn>
                <a:cxn ang="0">
                  <a:pos x="T10" y="T11"/>
                </a:cxn>
              </a:cxnLst>
              <a:rect l="0" t="0" r="r" b="b"/>
              <a:pathLst>
                <a:path w="76" h="52">
                  <a:moveTo>
                    <a:pt x="35" y="0"/>
                  </a:moveTo>
                  <a:cubicBezTo>
                    <a:pt x="55" y="0"/>
                    <a:pt x="72" y="12"/>
                    <a:pt x="76" y="27"/>
                  </a:cubicBezTo>
                  <a:cubicBezTo>
                    <a:pt x="71" y="44"/>
                    <a:pt x="55" y="52"/>
                    <a:pt x="34" y="52"/>
                  </a:cubicBezTo>
                  <a:cubicBezTo>
                    <a:pt x="24" y="52"/>
                    <a:pt x="14" y="49"/>
                    <a:pt x="7" y="45"/>
                  </a:cubicBezTo>
                  <a:cubicBezTo>
                    <a:pt x="9" y="34"/>
                    <a:pt x="0" y="28"/>
                    <a:pt x="1" y="16"/>
                  </a:cubicBezTo>
                  <a:cubicBezTo>
                    <a:pt x="8" y="7"/>
                    <a:pt x="21" y="0"/>
                    <a:pt x="35" y="0"/>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sp>
          <p:nvSpPr>
            <p:cNvPr id="4681" name="Rectangle 4683"/>
            <p:cNvSpPr>
              <a:spLocks noChangeArrowheads="1"/>
            </p:cNvSpPr>
            <p:nvPr/>
          </p:nvSpPr>
          <p:spPr bwMode="auto">
            <a:xfrm>
              <a:off x="7456488" y="3694113"/>
              <a:ext cx="9525" cy="17463"/>
            </a:xfrm>
            <a:prstGeom prst="rect">
              <a:avLst/>
            </a:prstGeom>
            <a:solidFill>
              <a:srgbClr val="2B4E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defTabSz="685800">
                <a:defRPr/>
              </a:pPr>
              <a:endParaRPr lang="en-US">
                <a:solidFill>
                  <a:srgbClr val="000000"/>
                </a:solidFill>
                <a:cs typeface="+mn-ea"/>
                <a:sym typeface="+mn-lt"/>
              </a:endParaRPr>
            </a:p>
          </p:txBody>
        </p:sp>
      </p:grpSp>
      <p:sp>
        <p:nvSpPr>
          <p:cNvPr id="4" name="文本框 3"/>
          <p:cNvSpPr txBox="1"/>
          <p:nvPr userDrawn="1"/>
        </p:nvSpPr>
        <p:spPr>
          <a:xfrm>
            <a:off x="8763635" y="4756785"/>
            <a:ext cx="299085" cy="299085"/>
          </a:xfrm>
          <a:prstGeom prst="rect">
            <a:avLst/>
          </a:prstGeom>
          <a:noFill/>
        </p:spPr>
        <p:txBody>
          <a:bodyPr wrap="square" rtlCol="0" anchor="t">
            <a:spAutoFit/>
          </a:bodyPr>
          <a:p>
            <a:r>
              <a:rPr lang="en-US" altLang="zh-CN" b="1" dirty="0">
                <a:cs typeface="+mn-ea"/>
                <a:sym typeface="+mn-lt"/>
              </a:rPr>
              <a:t>1</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400" advTm="0">
        <p14:ripple/>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1"/>
          <p:cNvGrpSpPr/>
          <p:nvPr/>
        </p:nvGrpSpPr>
        <p:grpSpPr>
          <a:xfrm>
            <a:off x="3057097" y="1843803"/>
            <a:ext cx="3048000" cy="2161692"/>
            <a:chOff x="2874963" y="1182688"/>
            <a:chExt cx="6442076" cy="4568826"/>
          </a:xfrm>
        </p:grpSpPr>
        <p:sp>
          <p:nvSpPr>
            <p:cNvPr id="30" name="Freeform 5"/>
            <p:cNvSpPr/>
            <p:nvPr/>
          </p:nvSpPr>
          <p:spPr bwMode="auto">
            <a:xfrm>
              <a:off x="2874963" y="5495926"/>
              <a:ext cx="6426200" cy="255588"/>
            </a:xfrm>
            <a:custGeom>
              <a:avLst/>
              <a:gdLst>
                <a:gd name="T0" fmla="*/ 4054 w 4136"/>
                <a:gd name="T1" fmla="*/ 0 h 165"/>
                <a:gd name="T2" fmla="*/ 3007 w 4136"/>
                <a:gd name="T3" fmla="*/ 0 h 165"/>
                <a:gd name="T4" fmla="*/ 2995 w 4136"/>
                <a:gd name="T5" fmla="*/ 28 h 165"/>
                <a:gd name="T6" fmla="*/ 2979 w 4136"/>
                <a:gd name="T7" fmla="*/ 30 h 165"/>
                <a:gd name="T8" fmla="*/ 2920 w 4136"/>
                <a:gd name="T9" fmla="*/ 13 h 165"/>
                <a:gd name="T10" fmla="*/ 2910 w 4136"/>
                <a:gd name="T11" fmla="*/ 75 h 165"/>
                <a:gd name="T12" fmla="*/ 2904 w 4136"/>
                <a:gd name="T13" fmla="*/ 74 h 165"/>
                <a:gd name="T14" fmla="*/ 2893 w 4136"/>
                <a:gd name="T15" fmla="*/ 0 h 165"/>
                <a:gd name="T16" fmla="*/ 2144 w 4136"/>
                <a:gd name="T17" fmla="*/ 0 h 165"/>
                <a:gd name="T18" fmla="*/ 2132 w 4136"/>
                <a:gd name="T19" fmla="*/ 36 h 165"/>
                <a:gd name="T20" fmla="*/ 2116 w 4136"/>
                <a:gd name="T21" fmla="*/ 38 h 165"/>
                <a:gd name="T22" fmla="*/ 2057 w 4136"/>
                <a:gd name="T23" fmla="*/ 21 h 165"/>
                <a:gd name="T24" fmla="*/ 2047 w 4136"/>
                <a:gd name="T25" fmla="*/ 83 h 165"/>
                <a:gd name="T26" fmla="*/ 2041 w 4136"/>
                <a:gd name="T27" fmla="*/ 82 h 165"/>
                <a:gd name="T28" fmla="*/ 2033 w 4136"/>
                <a:gd name="T29" fmla="*/ 0 h 165"/>
                <a:gd name="T30" fmla="*/ 1192 w 4136"/>
                <a:gd name="T31" fmla="*/ 0 h 165"/>
                <a:gd name="T32" fmla="*/ 1180 w 4136"/>
                <a:gd name="T33" fmla="*/ 36 h 165"/>
                <a:gd name="T34" fmla="*/ 1164 w 4136"/>
                <a:gd name="T35" fmla="*/ 38 h 165"/>
                <a:gd name="T36" fmla="*/ 1105 w 4136"/>
                <a:gd name="T37" fmla="*/ 21 h 165"/>
                <a:gd name="T38" fmla="*/ 1095 w 4136"/>
                <a:gd name="T39" fmla="*/ 83 h 165"/>
                <a:gd name="T40" fmla="*/ 1090 w 4136"/>
                <a:gd name="T41" fmla="*/ 82 h 165"/>
                <a:gd name="T42" fmla="*/ 1081 w 4136"/>
                <a:gd name="T43" fmla="*/ 0 h 165"/>
                <a:gd name="T44" fmla="*/ 996 w 4136"/>
                <a:gd name="T45" fmla="*/ 0 h 165"/>
                <a:gd name="T46" fmla="*/ 908 w 4136"/>
                <a:gd name="T47" fmla="*/ 73 h 165"/>
                <a:gd name="T48" fmla="*/ 50 w 4136"/>
                <a:gd name="T49" fmla="*/ 92 h 165"/>
                <a:gd name="T50" fmla="*/ 160 w 4136"/>
                <a:gd name="T51" fmla="*/ 0 h 165"/>
                <a:gd name="T52" fmla="*/ 81 w 4136"/>
                <a:gd name="T53" fmla="*/ 0 h 165"/>
                <a:gd name="T54" fmla="*/ 0 w 4136"/>
                <a:gd name="T55" fmla="*/ 82 h 165"/>
                <a:gd name="T56" fmla="*/ 0 w 4136"/>
                <a:gd name="T57" fmla="*/ 84 h 165"/>
                <a:gd name="T58" fmla="*/ 81 w 4136"/>
                <a:gd name="T59" fmla="*/ 165 h 165"/>
                <a:gd name="T60" fmla="*/ 4054 w 4136"/>
                <a:gd name="T61" fmla="*/ 165 h 165"/>
                <a:gd name="T62" fmla="*/ 4136 w 4136"/>
                <a:gd name="T63" fmla="*/ 84 h 165"/>
                <a:gd name="T64" fmla="*/ 4136 w 4136"/>
                <a:gd name="T65" fmla="*/ 82 h 165"/>
                <a:gd name="T66" fmla="*/ 4054 w 4136"/>
                <a:gd name="T6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36" h="165">
                  <a:moveTo>
                    <a:pt x="4054" y="0"/>
                  </a:moveTo>
                  <a:cubicBezTo>
                    <a:pt x="3007" y="0"/>
                    <a:pt x="3007" y="0"/>
                    <a:pt x="3007" y="0"/>
                  </a:cubicBezTo>
                  <a:cubicBezTo>
                    <a:pt x="3007" y="14"/>
                    <a:pt x="3004" y="26"/>
                    <a:pt x="2995" y="28"/>
                  </a:cubicBezTo>
                  <a:cubicBezTo>
                    <a:pt x="2990" y="30"/>
                    <a:pt x="2985" y="30"/>
                    <a:pt x="2979" y="30"/>
                  </a:cubicBezTo>
                  <a:cubicBezTo>
                    <a:pt x="2951" y="30"/>
                    <a:pt x="2920" y="13"/>
                    <a:pt x="2920" y="13"/>
                  </a:cubicBezTo>
                  <a:cubicBezTo>
                    <a:pt x="2920" y="13"/>
                    <a:pt x="2948" y="75"/>
                    <a:pt x="2910" y="75"/>
                  </a:cubicBezTo>
                  <a:cubicBezTo>
                    <a:pt x="2908" y="75"/>
                    <a:pt x="2906" y="75"/>
                    <a:pt x="2904" y="74"/>
                  </a:cubicBezTo>
                  <a:cubicBezTo>
                    <a:pt x="2873" y="70"/>
                    <a:pt x="2883" y="27"/>
                    <a:pt x="2893" y="0"/>
                  </a:cubicBezTo>
                  <a:cubicBezTo>
                    <a:pt x="2144" y="0"/>
                    <a:pt x="2144" y="0"/>
                    <a:pt x="2144" y="0"/>
                  </a:cubicBezTo>
                  <a:cubicBezTo>
                    <a:pt x="2145" y="18"/>
                    <a:pt x="2143" y="33"/>
                    <a:pt x="2132" y="36"/>
                  </a:cubicBezTo>
                  <a:cubicBezTo>
                    <a:pt x="2127" y="38"/>
                    <a:pt x="2122" y="38"/>
                    <a:pt x="2116" y="38"/>
                  </a:cubicBezTo>
                  <a:cubicBezTo>
                    <a:pt x="2088" y="38"/>
                    <a:pt x="2057" y="21"/>
                    <a:pt x="2057" y="21"/>
                  </a:cubicBezTo>
                  <a:cubicBezTo>
                    <a:pt x="2057" y="21"/>
                    <a:pt x="2085" y="83"/>
                    <a:pt x="2047" y="83"/>
                  </a:cubicBezTo>
                  <a:cubicBezTo>
                    <a:pt x="2045" y="83"/>
                    <a:pt x="2043" y="83"/>
                    <a:pt x="2041" y="82"/>
                  </a:cubicBezTo>
                  <a:cubicBezTo>
                    <a:pt x="2007" y="78"/>
                    <a:pt x="2023" y="26"/>
                    <a:pt x="2033" y="0"/>
                  </a:cubicBezTo>
                  <a:cubicBezTo>
                    <a:pt x="1192" y="0"/>
                    <a:pt x="1192" y="0"/>
                    <a:pt x="1192" y="0"/>
                  </a:cubicBezTo>
                  <a:cubicBezTo>
                    <a:pt x="1193" y="18"/>
                    <a:pt x="1191" y="33"/>
                    <a:pt x="1180" y="36"/>
                  </a:cubicBezTo>
                  <a:cubicBezTo>
                    <a:pt x="1175" y="38"/>
                    <a:pt x="1170" y="38"/>
                    <a:pt x="1164" y="38"/>
                  </a:cubicBezTo>
                  <a:cubicBezTo>
                    <a:pt x="1136" y="38"/>
                    <a:pt x="1105" y="21"/>
                    <a:pt x="1105" y="21"/>
                  </a:cubicBezTo>
                  <a:cubicBezTo>
                    <a:pt x="1105" y="21"/>
                    <a:pt x="1133" y="83"/>
                    <a:pt x="1095" y="83"/>
                  </a:cubicBezTo>
                  <a:cubicBezTo>
                    <a:pt x="1093" y="83"/>
                    <a:pt x="1092" y="83"/>
                    <a:pt x="1090" y="82"/>
                  </a:cubicBezTo>
                  <a:cubicBezTo>
                    <a:pt x="1055" y="78"/>
                    <a:pt x="1071" y="26"/>
                    <a:pt x="1081" y="0"/>
                  </a:cubicBezTo>
                  <a:cubicBezTo>
                    <a:pt x="996" y="0"/>
                    <a:pt x="996" y="0"/>
                    <a:pt x="996" y="0"/>
                  </a:cubicBezTo>
                  <a:cubicBezTo>
                    <a:pt x="908" y="73"/>
                    <a:pt x="908" y="73"/>
                    <a:pt x="908" y="73"/>
                  </a:cubicBezTo>
                  <a:cubicBezTo>
                    <a:pt x="50" y="92"/>
                    <a:pt x="50" y="92"/>
                    <a:pt x="50" y="92"/>
                  </a:cubicBezTo>
                  <a:cubicBezTo>
                    <a:pt x="160" y="0"/>
                    <a:pt x="160" y="0"/>
                    <a:pt x="160" y="0"/>
                  </a:cubicBezTo>
                  <a:cubicBezTo>
                    <a:pt x="81" y="0"/>
                    <a:pt x="81" y="0"/>
                    <a:pt x="81" y="0"/>
                  </a:cubicBezTo>
                  <a:cubicBezTo>
                    <a:pt x="36" y="0"/>
                    <a:pt x="0" y="37"/>
                    <a:pt x="0" y="82"/>
                  </a:cubicBezTo>
                  <a:cubicBezTo>
                    <a:pt x="0" y="84"/>
                    <a:pt x="0" y="84"/>
                    <a:pt x="0" y="84"/>
                  </a:cubicBezTo>
                  <a:cubicBezTo>
                    <a:pt x="0" y="129"/>
                    <a:pt x="36" y="165"/>
                    <a:pt x="81" y="165"/>
                  </a:cubicBezTo>
                  <a:cubicBezTo>
                    <a:pt x="4054" y="165"/>
                    <a:pt x="4054" y="165"/>
                    <a:pt x="4054" y="165"/>
                  </a:cubicBezTo>
                  <a:cubicBezTo>
                    <a:pt x="4099" y="165"/>
                    <a:pt x="4136" y="129"/>
                    <a:pt x="4136" y="84"/>
                  </a:cubicBezTo>
                  <a:cubicBezTo>
                    <a:pt x="4136" y="82"/>
                    <a:pt x="4136" y="82"/>
                    <a:pt x="4136" y="82"/>
                  </a:cubicBezTo>
                  <a:cubicBezTo>
                    <a:pt x="4136" y="37"/>
                    <a:pt x="4099" y="0"/>
                    <a:pt x="4054" y="0"/>
                  </a:cubicBezTo>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6"/>
            <p:cNvSpPr/>
            <p:nvPr/>
          </p:nvSpPr>
          <p:spPr bwMode="auto">
            <a:xfrm>
              <a:off x="5295901" y="4641851"/>
              <a:ext cx="288925" cy="409575"/>
            </a:xfrm>
            <a:custGeom>
              <a:avLst/>
              <a:gdLst>
                <a:gd name="T0" fmla="*/ 21 w 186"/>
                <a:gd name="T1" fmla="*/ 0 h 264"/>
                <a:gd name="T2" fmla="*/ 0 w 186"/>
                <a:gd name="T3" fmla="*/ 72 h 264"/>
                <a:gd name="T4" fmla="*/ 121 w 186"/>
                <a:gd name="T5" fmla="*/ 264 h 264"/>
                <a:gd name="T6" fmla="*/ 186 w 186"/>
                <a:gd name="T7" fmla="*/ 258 h 264"/>
                <a:gd name="T8" fmla="*/ 21 w 186"/>
                <a:gd name="T9" fmla="*/ 0 h 264"/>
              </a:gdLst>
              <a:ahLst/>
              <a:cxnLst>
                <a:cxn ang="0">
                  <a:pos x="T0" y="T1"/>
                </a:cxn>
                <a:cxn ang="0">
                  <a:pos x="T2" y="T3"/>
                </a:cxn>
                <a:cxn ang="0">
                  <a:pos x="T4" y="T5"/>
                </a:cxn>
                <a:cxn ang="0">
                  <a:pos x="T6" y="T7"/>
                </a:cxn>
                <a:cxn ang="0">
                  <a:pos x="T8" y="T9"/>
                </a:cxn>
              </a:cxnLst>
              <a:rect l="0" t="0" r="r" b="b"/>
              <a:pathLst>
                <a:path w="186" h="264">
                  <a:moveTo>
                    <a:pt x="21" y="0"/>
                  </a:moveTo>
                  <a:cubicBezTo>
                    <a:pt x="0" y="72"/>
                    <a:pt x="0" y="72"/>
                    <a:pt x="0" y="72"/>
                  </a:cubicBezTo>
                  <a:cubicBezTo>
                    <a:pt x="46" y="145"/>
                    <a:pt x="91" y="222"/>
                    <a:pt x="121" y="264"/>
                  </a:cubicBezTo>
                  <a:cubicBezTo>
                    <a:pt x="186" y="258"/>
                    <a:pt x="186" y="258"/>
                    <a:pt x="186" y="258"/>
                  </a:cubicBezTo>
                  <a:cubicBezTo>
                    <a:pt x="79" y="114"/>
                    <a:pt x="21" y="0"/>
                    <a:pt x="21" y="0"/>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7"/>
            <p:cNvSpPr/>
            <p:nvPr/>
          </p:nvSpPr>
          <p:spPr bwMode="auto">
            <a:xfrm>
              <a:off x="5295901" y="4641851"/>
              <a:ext cx="87313" cy="160338"/>
            </a:xfrm>
            <a:custGeom>
              <a:avLst/>
              <a:gdLst>
                <a:gd name="T0" fmla="*/ 21 w 56"/>
                <a:gd name="T1" fmla="*/ 0 h 104"/>
                <a:gd name="T2" fmla="*/ 0 w 56"/>
                <a:gd name="T3" fmla="*/ 72 h 104"/>
                <a:gd name="T4" fmla="*/ 20 w 56"/>
                <a:gd name="T5" fmla="*/ 104 h 104"/>
                <a:gd name="T6" fmla="*/ 56 w 56"/>
                <a:gd name="T7" fmla="*/ 64 h 104"/>
                <a:gd name="T8" fmla="*/ 21 w 56"/>
                <a:gd name="T9" fmla="*/ 0 h 104"/>
              </a:gdLst>
              <a:ahLst/>
              <a:cxnLst>
                <a:cxn ang="0">
                  <a:pos x="T0" y="T1"/>
                </a:cxn>
                <a:cxn ang="0">
                  <a:pos x="T2" y="T3"/>
                </a:cxn>
                <a:cxn ang="0">
                  <a:pos x="T4" y="T5"/>
                </a:cxn>
                <a:cxn ang="0">
                  <a:pos x="T6" y="T7"/>
                </a:cxn>
                <a:cxn ang="0">
                  <a:pos x="T8" y="T9"/>
                </a:cxn>
              </a:cxnLst>
              <a:rect l="0" t="0" r="r" b="b"/>
              <a:pathLst>
                <a:path w="56" h="104">
                  <a:moveTo>
                    <a:pt x="21" y="0"/>
                  </a:moveTo>
                  <a:cubicBezTo>
                    <a:pt x="0" y="72"/>
                    <a:pt x="0" y="72"/>
                    <a:pt x="0" y="72"/>
                  </a:cubicBezTo>
                  <a:cubicBezTo>
                    <a:pt x="6" y="82"/>
                    <a:pt x="13" y="93"/>
                    <a:pt x="20" y="104"/>
                  </a:cubicBezTo>
                  <a:cubicBezTo>
                    <a:pt x="56" y="64"/>
                    <a:pt x="56" y="64"/>
                    <a:pt x="56" y="64"/>
                  </a:cubicBezTo>
                  <a:cubicBezTo>
                    <a:pt x="33" y="24"/>
                    <a:pt x="21" y="0"/>
                    <a:pt x="21"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8"/>
            <p:cNvSpPr/>
            <p:nvPr/>
          </p:nvSpPr>
          <p:spPr bwMode="auto">
            <a:xfrm>
              <a:off x="4497388" y="5114926"/>
              <a:ext cx="1196975" cy="517525"/>
            </a:xfrm>
            <a:custGeom>
              <a:avLst/>
              <a:gdLst>
                <a:gd name="T0" fmla="*/ 754 w 771"/>
                <a:gd name="T1" fmla="*/ 93 h 333"/>
                <a:gd name="T2" fmla="*/ 676 w 771"/>
                <a:gd name="T3" fmla="*/ 128 h 333"/>
                <a:gd name="T4" fmla="*/ 673 w 771"/>
                <a:gd name="T5" fmla="*/ 25 h 333"/>
                <a:gd name="T6" fmla="*/ 594 w 771"/>
                <a:gd name="T7" fmla="*/ 42 h 333"/>
                <a:gd name="T8" fmla="*/ 82 w 771"/>
                <a:gd name="T9" fmla="*/ 155 h 333"/>
                <a:gd name="T10" fmla="*/ 102 w 771"/>
                <a:gd name="T11" fmla="*/ 237 h 333"/>
                <a:gd name="T12" fmla="*/ 43 w 771"/>
                <a:gd name="T13" fmla="*/ 230 h 333"/>
                <a:gd name="T14" fmla="*/ 46 w 771"/>
                <a:gd name="T15" fmla="*/ 327 h 333"/>
                <a:gd name="T16" fmla="*/ 61 w 771"/>
                <a:gd name="T17" fmla="*/ 266 h 333"/>
                <a:gd name="T18" fmla="*/ 136 w 771"/>
                <a:gd name="T19" fmla="*/ 281 h 333"/>
                <a:gd name="T20" fmla="*/ 138 w 771"/>
                <a:gd name="T21" fmla="*/ 181 h 333"/>
                <a:gd name="T22" fmla="*/ 636 w 771"/>
                <a:gd name="T23" fmla="*/ 66 h 333"/>
                <a:gd name="T24" fmla="*/ 653 w 771"/>
                <a:gd name="T25" fmla="*/ 190 h 333"/>
                <a:gd name="T26" fmla="*/ 754 w 771"/>
                <a:gd name="T27" fmla="*/ 9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1" h="333">
                  <a:moveTo>
                    <a:pt x="754" y="93"/>
                  </a:moveTo>
                  <a:cubicBezTo>
                    <a:pt x="736" y="36"/>
                    <a:pt x="676" y="128"/>
                    <a:pt x="676" y="128"/>
                  </a:cubicBezTo>
                  <a:cubicBezTo>
                    <a:pt x="676" y="128"/>
                    <a:pt x="693" y="51"/>
                    <a:pt x="673" y="25"/>
                  </a:cubicBezTo>
                  <a:cubicBezTo>
                    <a:pt x="654" y="0"/>
                    <a:pt x="607" y="34"/>
                    <a:pt x="594" y="42"/>
                  </a:cubicBezTo>
                  <a:cubicBezTo>
                    <a:pt x="82" y="155"/>
                    <a:pt x="82" y="155"/>
                    <a:pt x="82" y="155"/>
                  </a:cubicBezTo>
                  <a:cubicBezTo>
                    <a:pt x="102" y="237"/>
                    <a:pt x="102" y="237"/>
                    <a:pt x="102" y="237"/>
                  </a:cubicBezTo>
                  <a:cubicBezTo>
                    <a:pt x="43" y="230"/>
                    <a:pt x="43" y="230"/>
                    <a:pt x="43" y="230"/>
                  </a:cubicBezTo>
                  <a:cubicBezTo>
                    <a:pt x="43" y="230"/>
                    <a:pt x="0" y="321"/>
                    <a:pt x="46" y="327"/>
                  </a:cubicBezTo>
                  <a:cubicBezTo>
                    <a:pt x="91" y="333"/>
                    <a:pt x="61" y="266"/>
                    <a:pt x="61" y="266"/>
                  </a:cubicBezTo>
                  <a:cubicBezTo>
                    <a:pt x="61" y="266"/>
                    <a:pt x="105" y="291"/>
                    <a:pt x="136" y="281"/>
                  </a:cubicBezTo>
                  <a:cubicBezTo>
                    <a:pt x="161" y="274"/>
                    <a:pt x="141" y="203"/>
                    <a:pt x="138" y="181"/>
                  </a:cubicBezTo>
                  <a:cubicBezTo>
                    <a:pt x="474" y="161"/>
                    <a:pt x="631" y="69"/>
                    <a:pt x="636" y="66"/>
                  </a:cubicBezTo>
                  <a:cubicBezTo>
                    <a:pt x="636" y="66"/>
                    <a:pt x="644" y="149"/>
                    <a:pt x="653" y="190"/>
                  </a:cubicBezTo>
                  <a:cubicBezTo>
                    <a:pt x="653" y="190"/>
                    <a:pt x="771" y="151"/>
                    <a:pt x="754" y="93"/>
                  </a:cubicBezTo>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9"/>
            <p:cNvSpPr/>
            <p:nvPr/>
          </p:nvSpPr>
          <p:spPr bwMode="auto">
            <a:xfrm>
              <a:off x="4362451" y="3565526"/>
              <a:ext cx="965200" cy="1270000"/>
            </a:xfrm>
            <a:custGeom>
              <a:avLst/>
              <a:gdLst>
                <a:gd name="T0" fmla="*/ 622 w 622"/>
                <a:gd name="T1" fmla="*/ 693 h 818"/>
                <a:gd name="T2" fmla="*/ 131 w 622"/>
                <a:gd name="T3" fmla="*/ 362 h 818"/>
                <a:gd name="T4" fmla="*/ 54 w 622"/>
                <a:gd name="T5" fmla="*/ 811 h 818"/>
                <a:gd name="T6" fmla="*/ 622 w 622"/>
                <a:gd name="T7" fmla="*/ 693 h 818"/>
              </a:gdLst>
              <a:ahLst/>
              <a:cxnLst>
                <a:cxn ang="0">
                  <a:pos x="T0" y="T1"/>
                </a:cxn>
                <a:cxn ang="0">
                  <a:pos x="T2" y="T3"/>
                </a:cxn>
                <a:cxn ang="0">
                  <a:pos x="T4" y="T5"/>
                </a:cxn>
                <a:cxn ang="0">
                  <a:pos x="T6" y="T7"/>
                </a:cxn>
              </a:cxnLst>
              <a:rect l="0" t="0" r="r" b="b"/>
              <a:pathLst>
                <a:path w="622" h="818">
                  <a:moveTo>
                    <a:pt x="622" y="693"/>
                  </a:moveTo>
                  <a:cubicBezTo>
                    <a:pt x="622" y="693"/>
                    <a:pt x="555" y="0"/>
                    <a:pt x="131" y="362"/>
                  </a:cubicBezTo>
                  <a:cubicBezTo>
                    <a:pt x="131" y="362"/>
                    <a:pt x="0" y="499"/>
                    <a:pt x="54" y="811"/>
                  </a:cubicBezTo>
                  <a:cubicBezTo>
                    <a:pt x="537" y="818"/>
                    <a:pt x="622" y="693"/>
                    <a:pt x="622" y="693"/>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0"/>
            <p:cNvSpPr/>
            <p:nvPr/>
          </p:nvSpPr>
          <p:spPr bwMode="auto">
            <a:xfrm>
              <a:off x="4446588" y="4641851"/>
              <a:ext cx="973138" cy="714375"/>
            </a:xfrm>
            <a:custGeom>
              <a:avLst/>
              <a:gdLst>
                <a:gd name="T0" fmla="*/ 568 w 627"/>
                <a:gd name="T1" fmla="*/ 0 h 460"/>
                <a:gd name="T2" fmla="*/ 627 w 627"/>
                <a:gd name="T3" fmla="*/ 347 h 460"/>
                <a:gd name="T4" fmla="*/ 115 w 627"/>
                <a:gd name="T5" fmla="*/ 460 h 460"/>
                <a:gd name="T6" fmla="*/ 0 w 627"/>
                <a:gd name="T7" fmla="*/ 118 h 460"/>
                <a:gd name="T8" fmla="*/ 568 w 627"/>
                <a:gd name="T9" fmla="*/ 0 h 460"/>
              </a:gdLst>
              <a:ahLst/>
              <a:cxnLst>
                <a:cxn ang="0">
                  <a:pos x="T0" y="T1"/>
                </a:cxn>
                <a:cxn ang="0">
                  <a:pos x="T2" y="T3"/>
                </a:cxn>
                <a:cxn ang="0">
                  <a:pos x="T4" y="T5"/>
                </a:cxn>
                <a:cxn ang="0">
                  <a:pos x="T6" y="T7"/>
                </a:cxn>
                <a:cxn ang="0">
                  <a:pos x="T8" y="T9"/>
                </a:cxn>
              </a:cxnLst>
              <a:rect l="0" t="0" r="r" b="b"/>
              <a:pathLst>
                <a:path w="627" h="460">
                  <a:moveTo>
                    <a:pt x="568" y="0"/>
                  </a:moveTo>
                  <a:cubicBezTo>
                    <a:pt x="627" y="347"/>
                    <a:pt x="627" y="347"/>
                    <a:pt x="627" y="347"/>
                  </a:cubicBezTo>
                  <a:cubicBezTo>
                    <a:pt x="627" y="347"/>
                    <a:pt x="422" y="435"/>
                    <a:pt x="115" y="460"/>
                  </a:cubicBezTo>
                  <a:cubicBezTo>
                    <a:pt x="0" y="118"/>
                    <a:pt x="0" y="118"/>
                    <a:pt x="0" y="118"/>
                  </a:cubicBezTo>
                  <a:cubicBezTo>
                    <a:pt x="0" y="118"/>
                    <a:pt x="389" y="101"/>
                    <a:pt x="568" y="0"/>
                  </a:cubicBezTo>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1"/>
            <p:cNvSpPr/>
            <p:nvPr/>
          </p:nvSpPr>
          <p:spPr bwMode="auto">
            <a:xfrm>
              <a:off x="3854451" y="4973638"/>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2"/>
            <p:cNvSpPr/>
            <p:nvPr/>
          </p:nvSpPr>
          <p:spPr bwMode="auto">
            <a:xfrm>
              <a:off x="5022851" y="4789488"/>
              <a:ext cx="171450" cy="422275"/>
            </a:xfrm>
            <a:custGeom>
              <a:avLst/>
              <a:gdLst>
                <a:gd name="T0" fmla="*/ 66 w 108"/>
                <a:gd name="T1" fmla="*/ 0 h 266"/>
                <a:gd name="T2" fmla="*/ 78 w 108"/>
                <a:gd name="T3" fmla="*/ 21 h 266"/>
                <a:gd name="T4" fmla="*/ 62 w 108"/>
                <a:gd name="T5" fmla="*/ 47 h 266"/>
                <a:gd name="T6" fmla="*/ 108 w 108"/>
                <a:gd name="T7" fmla="*/ 200 h 266"/>
                <a:gd name="T8" fmla="*/ 55 w 108"/>
                <a:gd name="T9" fmla="*/ 266 h 266"/>
                <a:gd name="T10" fmla="*/ 0 w 108"/>
                <a:gd name="T11" fmla="*/ 209 h 266"/>
                <a:gd name="T12" fmla="*/ 30 w 108"/>
                <a:gd name="T13" fmla="*/ 50 h 266"/>
                <a:gd name="T14" fmla="*/ 11 w 108"/>
                <a:gd name="T15" fmla="*/ 23 h 266"/>
                <a:gd name="T16" fmla="*/ 21 w 108"/>
                <a:gd name="T17" fmla="*/ 6 h 266"/>
                <a:gd name="T18" fmla="*/ 66 w 108"/>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66">
                  <a:moveTo>
                    <a:pt x="66" y="0"/>
                  </a:moveTo>
                  <a:lnTo>
                    <a:pt x="78" y="21"/>
                  </a:lnTo>
                  <a:lnTo>
                    <a:pt x="62" y="47"/>
                  </a:lnTo>
                  <a:lnTo>
                    <a:pt x="108" y="200"/>
                  </a:lnTo>
                  <a:lnTo>
                    <a:pt x="55" y="266"/>
                  </a:lnTo>
                  <a:lnTo>
                    <a:pt x="0" y="209"/>
                  </a:lnTo>
                  <a:lnTo>
                    <a:pt x="30" y="50"/>
                  </a:lnTo>
                  <a:lnTo>
                    <a:pt x="11" y="23"/>
                  </a:lnTo>
                  <a:lnTo>
                    <a:pt x="21" y="6"/>
                  </a:lnTo>
                  <a:lnTo>
                    <a:pt x="66" y="0"/>
                  </a:ln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3"/>
            <p:cNvSpPr/>
            <p:nvPr/>
          </p:nvSpPr>
          <p:spPr bwMode="auto">
            <a:xfrm>
              <a:off x="5022851" y="4789488"/>
              <a:ext cx="171450" cy="422275"/>
            </a:xfrm>
            <a:custGeom>
              <a:avLst/>
              <a:gdLst>
                <a:gd name="T0" fmla="*/ 66 w 108"/>
                <a:gd name="T1" fmla="*/ 0 h 266"/>
                <a:gd name="T2" fmla="*/ 78 w 108"/>
                <a:gd name="T3" fmla="*/ 21 h 266"/>
                <a:gd name="T4" fmla="*/ 62 w 108"/>
                <a:gd name="T5" fmla="*/ 47 h 266"/>
                <a:gd name="T6" fmla="*/ 108 w 108"/>
                <a:gd name="T7" fmla="*/ 200 h 266"/>
                <a:gd name="T8" fmla="*/ 55 w 108"/>
                <a:gd name="T9" fmla="*/ 266 h 266"/>
                <a:gd name="T10" fmla="*/ 0 w 108"/>
                <a:gd name="T11" fmla="*/ 209 h 266"/>
                <a:gd name="T12" fmla="*/ 30 w 108"/>
                <a:gd name="T13" fmla="*/ 50 h 266"/>
                <a:gd name="T14" fmla="*/ 11 w 108"/>
                <a:gd name="T15" fmla="*/ 23 h 266"/>
                <a:gd name="T16" fmla="*/ 21 w 108"/>
                <a:gd name="T17" fmla="*/ 6 h 266"/>
                <a:gd name="T18" fmla="*/ 66 w 108"/>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66">
                  <a:moveTo>
                    <a:pt x="66" y="0"/>
                  </a:moveTo>
                  <a:lnTo>
                    <a:pt x="78" y="21"/>
                  </a:lnTo>
                  <a:lnTo>
                    <a:pt x="62" y="47"/>
                  </a:lnTo>
                  <a:lnTo>
                    <a:pt x="108" y="200"/>
                  </a:lnTo>
                  <a:lnTo>
                    <a:pt x="55" y="266"/>
                  </a:lnTo>
                  <a:lnTo>
                    <a:pt x="0" y="209"/>
                  </a:lnTo>
                  <a:lnTo>
                    <a:pt x="30" y="50"/>
                  </a:lnTo>
                  <a:lnTo>
                    <a:pt x="11" y="23"/>
                  </a:lnTo>
                  <a:lnTo>
                    <a:pt x="21" y="6"/>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4"/>
            <p:cNvSpPr/>
            <p:nvPr/>
          </p:nvSpPr>
          <p:spPr bwMode="auto">
            <a:xfrm>
              <a:off x="6775451" y="4641851"/>
              <a:ext cx="288925" cy="409575"/>
            </a:xfrm>
            <a:custGeom>
              <a:avLst/>
              <a:gdLst>
                <a:gd name="T0" fmla="*/ 21 w 186"/>
                <a:gd name="T1" fmla="*/ 0 h 264"/>
                <a:gd name="T2" fmla="*/ 0 w 186"/>
                <a:gd name="T3" fmla="*/ 72 h 264"/>
                <a:gd name="T4" fmla="*/ 121 w 186"/>
                <a:gd name="T5" fmla="*/ 264 h 264"/>
                <a:gd name="T6" fmla="*/ 186 w 186"/>
                <a:gd name="T7" fmla="*/ 258 h 264"/>
                <a:gd name="T8" fmla="*/ 21 w 186"/>
                <a:gd name="T9" fmla="*/ 0 h 264"/>
              </a:gdLst>
              <a:ahLst/>
              <a:cxnLst>
                <a:cxn ang="0">
                  <a:pos x="T0" y="T1"/>
                </a:cxn>
                <a:cxn ang="0">
                  <a:pos x="T2" y="T3"/>
                </a:cxn>
                <a:cxn ang="0">
                  <a:pos x="T4" y="T5"/>
                </a:cxn>
                <a:cxn ang="0">
                  <a:pos x="T6" y="T7"/>
                </a:cxn>
                <a:cxn ang="0">
                  <a:pos x="T8" y="T9"/>
                </a:cxn>
              </a:cxnLst>
              <a:rect l="0" t="0" r="r" b="b"/>
              <a:pathLst>
                <a:path w="186" h="264">
                  <a:moveTo>
                    <a:pt x="21" y="0"/>
                  </a:moveTo>
                  <a:cubicBezTo>
                    <a:pt x="0" y="72"/>
                    <a:pt x="0" y="72"/>
                    <a:pt x="0" y="72"/>
                  </a:cubicBezTo>
                  <a:cubicBezTo>
                    <a:pt x="46" y="145"/>
                    <a:pt x="91" y="222"/>
                    <a:pt x="121" y="264"/>
                  </a:cubicBezTo>
                  <a:cubicBezTo>
                    <a:pt x="186" y="258"/>
                    <a:pt x="186" y="258"/>
                    <a:pt x="186" y="258"/>
                  </a:cubicBezTo>
                  <a:cubicBezTo>
                    <a:pt x="79" y="114"/>
                    <a:pt x="21" y="0"/>
                    <a:pt x="21" y="0"/>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5"/>
            <p:cNvSpPr/>
            <p:nvPr/>
          </p:nvSpPr>
          <p:spPr bwMode="auto">
            <a:xfrm>
              <a:off x="6775451" y="4641851"/>
              <a:ext cx="87313" cy="160338"/>
            </a:xfrm>
            <a:custGeom>
              <a:avLst/>
              <a:gdLst>
                <a:gd name="T0" fmla="*/ 21 w 56"/>
                <a:gd name="T1" fmla="*/ 0 h 104"/>
                <a:gd name="T2" fmla="*/ 0 w 56"/>
                <a:gd name="T3" fmla="*/ 72 h 104"/>
                <a:gd name="T4" fmla="*/ 20 w 56"/>
                <a:gd name="T5" fmla="*/ 104 h 104"/>
                <a:gd name="T6" fmla="*/ 56 w 56"/>
                <a:gd name="T7" fmla="*/ 64 h 104"/>
                <a:gd name="T8" fmla="*/ 21 w 56"/>
                <a:gd name="T9" fmla="*/ 0 h 104"/>
              </a:gdLst>
              <a:ahLst/>
              <a:cxnLst>
                <a:cxn ang="0">
                  <a:pos x="T0" y="T1"/>
                </a:cxn>
                <a:cxn ang="0">
                  <a:pos x="T2" y="T3"/>
                </a:cxn>
                <a:cxn ang="0">
                  <a:pos x="T4" y="T5"/>
                </a:cxn>
                <a:cxn ang="0">
                  <a:pos x="T6" y="T7"/>
                </a:cxn>
                <a:cxn ang="0">
                  <a:pos x="T8" y="T9"/>
                </a:cxn>
              </a:cxnLst>
              <a:rect l="0" t="0" r="r" b="b"/>
              <a:pathLst>
                <a:path w="56" h="104">
                  <a:moveTo>
                    <a:pt x="21" y="0"/>
                  </a:moveTo>
                  <a:cubicBezTo>
                    <a:pt x="0" y="72"/>
                    <a:pt x="0" y="72"/>
                    <a:pt x="0" y="72"/>
                  </a:cubicBezTo>
                  <a:cubicBezTo>
                    <a:pt x="6" y="82"/>
                    <a:pt x="13" y="93"/>
                    <a:pt x="20" y="104"/>
                  </a:cubicBezTo>
                  <a:cubicBezTo>
                    <a:pt x="56" y="64"/>
                    <a:pt x="56" y="64"/>
                    <a:pt x="56" y="64"/>
                  </a:cubicBezTo>
                  <a:cubicBezTo>
                    <a:pt x="33" y="24"/>
                    <a:pt x="21" y="0"/>
                    <a:pt x="21"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6"/>
            <p:cNvSpPr/>
            <p:nvPr/>
          </p:nvSpPr>
          <p:spPr bwMode="auto">
            <a:xfrm>
              <a:off x="8580438" y="4279901"/>
              <a:ext cx="112713" cy="169863"/>
            </a:xfrm>
            <a:custGeom>
              <a:avLst/>
              <a:gdLst>
                <a:gd name="T0" fmla="*/ 0 w 73"/>
                <a:gd name="T1" fmla="*/ 66 h 109"/>
                <a:gd name="T2" fmla="*/ 30 w 73"/>
                <a:gd name="T3" fmla="*/ 109 h 109"/>
                <a:gd name="T4" fmla="*/ 56 w 73"/>
                <a:gd name="T5" fmla="*/ 84 h 109"/>
                <a:gd name="T6" fmla="*/ 60 w 73"/>
                <a:gd name="T7" fmla="*/ 68 h 109"/>
                <a:gd name="T8" fmla="*/ 51 w 73"/>
                <a:gd name="T9" fmla="*/ 68 h 109"/>
                <a:gd name="T10" fmla="*/ 51 w 73"/>
                <a:gd name="T11" fmla="*/ 59 h 109"/>
                <a:gd name="T12" fmla="*/ 43 w 73"/>
                <a:gd name="T13" fmla="*/ 58 h 109"/>
                <a:gd name="T14" fmla="*/ 42 w 73"/>
                <a:gd name="T15" fmla="*/ 50 h 109"/>
                <a:gd name="T16" fmla="*/ 34 w 73"/>
                <a:gd name="T17" fmla="*/ 50 h 109"/>
                <a:gd name="T18" fmla="*/ 67 w 73"/>
                <a:gd name="T19" fmla="*/ 5 h 109"/>
                <a:gd name="T20" fmla="*/ 15 w 73"/>
                <a:gd name="T21" fmla="*/ 49 h 109"/>
                <a:gd name="T22" fmla="*/ 0 w 73"/>
                <a:gd name="T23" fmla="*/ 6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109">
                  <a:moveTo>
                    <a:pt x="0" y="66"/>
                  </a:moveTo>
                  <a:cubicBezTo>
                    <a:pt x="30" y="109"/>
                    <a:pt x="30" y="109"/>
                    <a:pt x="30" y="109"/>
                  </a:cubicBezTo>
                  <a:cubicBezTo>
                    <a:pt x="56" y="84"/>
                    <a:pt x="56" y="84"/>
                    <a:pt x="56" y="84"/>
                  </a:cubicBezTo>
                  <a:cubicBezTo>
                    <a:pt x="58" y="81"/>
                    <a:pt x="65" y="73"/>
                    <a:pt x="60" y="68"/>
                  </a:cubicBezTo>
                  <a:cubicBezTo>
                    <a:pt x="57" y="66"/>
                    <a:pt x="54" y="66"/>
                    <a:pt x="51" y="68"/>
                  </a:cubicBezTo>
                  <a:cubicBezTo>
                    <a:pt x="53" y="65"/>
                    <a:pt x="53" y="61"/>
                    <a:pt x="51" y="59"/>
                  </a:cubicBezTo>
                  <a:cubicBezTo>
                    <a:pt x="49" y="57"/>
                    <a:pt x="46" y="57"/>
                    <a:pt x="43" y="58"/>
                  </a:cubicBezTo>
                  <a:cubicBezTo>
                    <a:pt x="44" y="55"/>
                    <a:pt x="44" y="52"/>
                    <a:pt x="42" y="50"/>
                  </a:cubicBezTo>
                  <a:cubicBezTo>
                    <a:pt x="40" y="48"/>
                    <a:pt x="37" y="48"/>
                    <a:pt x="34" y="50"/>
                  </a:cubicBezTo>
                  <a:cubicBezTo>
                    <a:pt x="35" y="47"/>
                    <a:pt x="73" y="12"/>
                    <a:pt x="67" y="5"/>
                  </a:cubicBezTo>
                  <a:cubicBezTo>
                    <a:pt x="61" y="0"/>
                    <a:pt x="17" y="47"/>
                    <a:pt x="15" y="49"/>
                  </a:cubicBezTo>
                  <a:lnTo>
                    <a:pt x="0" y="66"/>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7"/>
            <p:cNvSpPr/>
            <p:nvPr/>
          </p:nvSpPr>
          <p:spPr bwMode="auto">
            <a:xfrm>
              <a:off x="8564563" y="4379913"/>
              <a:ext cx="77788" cy="87313"/>
            </a:xfrm>
            <a:custGeom>
              <a:avLst/>
              <a:gdLst>
                <a:gd name="T0" fmla="*/ 35 w 49"/>
                <a:gd name="T1" fmla="*/ 55 h 55"/>
                <a:gd name="T2" fmla="*/ 49 w 49"/>
                <a:gd name="T3" fmla="*/ 45 h 55"/>
                <a:gd name="T4" fmla="*/ 14 w 49"/>
                <a:gd name="T5" fmla="*/ 0 h 55"/>
                <a:gd name="T6" fmla="*/ 0 w 49"/>
                <a:gd name="T7" fmla="*/ 11 h 55"/>
                <a:gd name="T8" fmla="*/ 35 w 49"/>
                <a:gd name="T9" fmla="*/ 55 h 55"/>
              </a:gdLst>
              <a:ahLst/>
              <a:cxnLst>
                <a:cxn ang="0">
                  <a:pos x="T0" y="T1"/>
                </a:cxn>
                <a:cxn ang="0">
                  <a:pos x="T2" y="T3"/>
                </a:cxn>
                <a:cxn ang="0">
                  <a:pos x="T4" y="T5"/>
                </a:cxn>
                <a:cxn ang="0">
                  <a:pos x="T6" y="T7"/>
                </a:cxn>
                <a:cxn ang="0">
                  <a:pos x="T8" y="T9"/>
                </a:cxn>
              </a:cxnLst>
              <a:rect l="0" t="0" r="r" b="b"/>
              <a:pathLst>
                <a:path w="49" h="55">
                  <a:moveTo>
                    <a:pt x="35" y="55"/>
                  </a:moveTo>
                  <a:lnTo>
                    <a:pt x="49" y="45"/>
                  </a:lnTo>
                  <a:lnTo>
                    <a:pt x="14" y="0"/>
                  </a:lnTo>
                  <a:lnTo>
                    <a:pt x="0" y="11"/>
                  </a:lnTo>
                  <a:lnTo>
                    <a:pt x="35" y="55"/>
                  </a:ln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8"/>
            <p:cNvSpPr/>
            <p:nvPr/>
          </p:nvSpPr>
          <p:spPr bwMode="auto">
            <a:xfrm>
              <a:off x="8126413" y="4386263"/>
              <a:ext cx="503238" cy="352425"/>
            </a:xfrm>
            <a:custGeom>
              <a:avLst/>
              <a:gdLst>
                <a:gd name="T0" fmla="*/ 0 w 324"/>
                <a:gd name="T1" fmla="*/ 163 h 227"/>
                <a:gd name="T2" fmla="*/ 24 w 324"/>
                <a:gd name="T3" fmla="*/ 227 h 227"/>
                <a:gd name="T4" fmla="*/ 324 w 324"/>
                <a:gd name="T5" fmla="*/ 51 h 227"/>
                <a:gd name="T6" fmla="*/ 287 w 324"/>
                <a:gd name="T7" fmla="*/ 0 h 227"/>
                <a:gd name="T8" fmla="*/ 0 w 324"/>
                <a:gd name="T9" fmla="*/ 163 h 227"/>
              </a:gdLst>
              <a:ahLst/>
              <a:cxnLst>
                <a:cxn ang="0">
                  <a:pos x="T0" y="T1"/>
                </a:cxn>
                <a:cxn ang="0">
                  <a:pos x="T2" y="T3"/>
                </a:cxn>
                <a:cxn ang="0">
                  <a:pos x="T4" y="T5"/>
                </a:cxn>
                <a:cxn ang="0">
                  <a:pos x="T6" y="T7"/>
                </a:cxn>
                <a:cxn ang="0">
                  <a:pos x="T8" y="T9"/>
                </a:cxn>
              </a:cxnLst>
              <a:rect l="0" t="0" r="r" b="b"/>
              <a:pathLst>
                <a:path w="324" h="227">
                  <a:moveTo>
                    <a:pt x="0" y="163"/>
                  </a:moveTo>
                  <a:cubicBezTo>
                    <a:pt x="24" y="227"/>
                    <a:pt x="24" y="227"/>
                    <a:pt x="24" y="227"/>
                  </a:cubicBezTo>
                  <a:cubicBezTo>
                    <a:pt x="207" y="164"/>
                    <a:pt x="324" y="51"/>
                    <a:pt x="324" y="51"/>
                  </a:cubicBezTo>
                  <a:cubicBezTo>
                    <a:pt x="287" y="0"/>
                    <a:pt x="287" y="0"/>
                    <a:pt x="287" y="0"/>
                  </a:cubicBezTo>
                  <a:cubicBezTo>
                    <a:pt x="287" y="0"/>
                    <a:pt x="173" y="111"/>
                    <a:pt x="0" y="163"/>
                  </a:cubicBezTo>
                  <a:close/>
                </a:path>
              </a:pathLst>
            </a:custGeom>
            <a:solidFill>
              <a:srgbClr val="2121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9"/>
            <p:cNvSpPr/>
            <p:nvPr/>
          </p:nvSpPr>
          <p:spPr bwMode="auto">
            <a:xfrm>
              <a:off x="8543926" y="4494213"/>
              <a:ext cx="19050" cy="20638"/>
            </a:xfrm>
            <a:custGeom>
              <a:avLst/>
              <a:gdLst>
                <a:gd name="T0" fmla="*/ 11 w 13"/>
                <a:gd name="T1" fmla="*/ 11 h 13"/>
                <a:gd name="T2" fmla="*/ 11 w 13"/>
                <a:gd name="T3" fmla="*/ 3 h 13"/>
                <a:gd name="T4" fmla="*/ 2 w 13"/>
                <a:gd name="T5" fmla="*/ 3 h 13"/>
                <a:gd name="T6" fmla="*/ 2 w 13"/>
                <a:gd name="T7" fmla="*/ 11 h 13"/>
                <a:gd name="T8" fmla="*/ 11 w 13"/>
                <a:gd name="T9" fmla="*/ 11 h 13"/>
              </a:gdLst>
              <a:ahLst/>
              <a:cxnLst>
                <a:cxn ang="0">
                  <a:pos x="T0" y="T1"/>
                </a:cxn>
                <a:cxn ang="0">
                  <a:pos x="T2" y="T3"/>
                </a:cxn>
                <a:cxn ang="0">
                  <a:pos x="T4" y="T5"/>
                </a:cxn>
                <a:cxn ang="0">
                  <a:pos x="T6" y="T7"/>
                </a:cxn>
                <a:cxn ang="0">
                  <a:pos x="T8" y="T9"/>
                </a:cxn>
              </a:cxnLst>
              <a:rect l="0" t="0" r="r" b="b"/>
              <a:pathLst>
                <a:path w="13" h="13">
                  <a:moveTo>
                    <a:pt x="11" y="11"/>
                  </a:moveTo>
                  <a:cubicBezTo>
                    <a:pt x="13" y="9"/>
                    <a:pt x="13" y="5"/>
                    <a:pt x="11" y="3"/>
                  </a:cubicBezTo>
                  <a:cubicBezTo>
                    <a:pt x="8" y="0"/>
                    <a:pt x="5" y="0"/>
                    <a:pt x="2" y="3"/>
                  </a:cubicBezTo>
                  <a:cubicBezTo>
                    <a:pt x="0" y="5"/>
                    <a:pt x="0" y="9"/>
                    <a:pt x="2" y="11"/>
                  </a:cubicBezTo>
                  <a:cubicBezTo>
                    <a:pt x="5" y="13"/>
                    <a:pt x="8" y="13"/>
                    <a:pt x="11" y="11"/>
                  </a:cubicBez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20"/>
            <p:cNvSpPr/>
            <p:nvPr/>
          </p:nvSpPr>
          <p:spPr bwMode="auto">
            <a:xfrm>
              <a:off x="8569326" y="4475163"/>
              <a:ext cx="20638" cy="20638"/>
            </a:xfrm>
            <a:custGeom>
              <a:avLst/>
              <a:gdLst>
                <a:gd name="T0" fmla="*/ 11 w 13"/>
                <a:gd name="T1" fmla="*/ 11 h 13"/>
                <a:gd name="T2" fmla="*/ 11 w 13"/>
                <a:gd name="T3" fmla="*/ 3 h 13"/>
                <a:gd name="T4" fmla="*/ 2 w 13"/>
                <a:gd name="T5" fmla="*/ 3 h 13"/>
                <a:gd name="T6" fmla="*/ 2 w 13"/>
                <a:gd name="T7" fmla="*/ 11 h 13"/>
                <a:gd name="T8" fmla="*/ 11 w 13"/>
                <a:gd name="T9" fmla="*/ 11 h 13"/>
              </a:gdLst>
              <a:ahLst/>
              <a:cxnLst>
                <a:cxn ang="0">
                  <a:pos x="T0" y="T1"/>
                </a:cxn>
                <a:cxn ang="0">
                  <a:pos x="T2" y="T3"/>
                </a:cxn>
                <a:cxn ang="0">
                  <a:pos x="T4" y="T5"/>
                </a:cxn>
                <a:cxn ang="0">
                  <a:pos x="T6" y="T7"/>
                </a:cxn>
                <a:cxn ang="0">
                  <a:pos x="T8" y="T9"/>
                </a:cxn>
              </a:cxnLst>
              <a:rect l="0" t="0" r="r" b="b"/>
              <a:pathLst>
                <a:path w="13" h="13">
                  <a:moveTo>
                    <a:pt x="11" y="11"/>
                  </a:moveTo>
                  <a:cubicBezTo>
                    <a:pt x="13" y="9"/>
                    <a:pt x="13" y="5"/>
                    <a:pt x="11" y="3"/>
                  </a:cubicBezTo>
                  <a:cubicBezTo>
                    <a:pt x="8" y="0"/>
                    <a:pt x="4" y="0"/>
                    <a:pt x="2" y="3"/>
                  </a:cubicBezTo>
                  <a:cubicBezTo>
                    <a:pt x="0" y="5"/>
                    <a:pt x="0" y="9"/>
                    <a:pt x="2" y="11"/>
                  </a:cubicBezTo>
                  <a:cubicBezTo>
                    <a:pt x="5" y="13"/>
                    <a:pt x="8" y="13"/>
                    <a:pt x="11" y="11"/>
                  </a:cubicBez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21"/>
            <p:cNvSpPr/>
            <p:nvPr/>
          </p:nvSpPr>
          <p:spPr bwMode="auto">
            <a:xfrm>
              <a:off x="8594726" y="4457701"/>
              <a:ext cx="20638" cy="20638"/>
            </a:xfrm>
            <a:custGeom>
              <a:avLst/>
              <a:gdLst>
                <a:gd name="T0" fmla="*/ 11 w 13"/>
                <a:gd name="T1" fmla="*/ 11 h 13"/>
                <a:gd name="T2" fmla="*/ 11 w 13"/>
                <a:gd name="T3" fmla="*/ 2 h 13"/>
                <a:gd name="T4" fmla="*/ 3 w 13"/>
                <a:gd name="T5" fmla="*/ 2 h 13"/>
                <a:gd name="T6" fmla="*/ 3 w 13"/>
                <a:gd name="T7" fmla="*/ 11 h 13"/>
                <a:gd name="T8" fmla="*/ 11 w 13"/>
                <a:gd name="T9" fmla="*/ 11 h 13"/>
              </a:gdLst>
              <a:ahLst/>
              <a:cxnLst>
                <a:cxn ang="0">
                  <a:pos x="T0" y="T1"/>
                </a:cxn>
                <a:cxn ang="0">
                  <a:pos x="T2" y="T3"/>
                </a:cxn>
                <a:cxn ang="0">
                  <a:pos x="T4" y="T5"/>
                </a:cxn>
                <a:cxn ang="0">
                  <a:pos x="T6" y="T7"/>
                </a:cxn>
                <a:cxn ang="0">
                  <a:pos x="T8" y="T9"/>
                </a:cxn>
              </a:cxnLst>
              <a:rect l="0" t="0" r="r" b="b"/>
              <a:pathLst>
                <a:path w="13" h="13">
                  <a:moveTo>
                    <a:pt x="11" y="11"/>
                  </a:moveTo>
                  <a:cubicBezTo>
                    <a:pt x="13" y="8"/>
                    <a:pt x="13" y="5"/>
                    <a:pt x="11" y="2"/>
                  </a:cubicBezTo>
                  <a:cubicBezTo>
                    <a:pt x="9" y="0"/>
                    <a:pt x="5" y="0"/>
                    <a:pt x="3" y="2"/>
                  </a:cubicBezTo>
                  <a:cubicBezTo>
                    <a:pt x="0" y="5"/>
                    <a:pt x="0" y="8"/>
                    <a:pt x="3" y="11"/>
                  </a:cubicBezTo>
                  <a:cubicBezTo>
                    <a:pt x="5" y="13"/>
                    <a:pt x="9" y="13"/>
                    <a:pt x="11" y="11"/>
                  </a:cubicBez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22"/>
            <p:cNvSpPr/>
            <p:nvPr/>
          </p:nvSpPr>
          <p:spPr bwMode="auto">
            <a:xfrm>
              <a:off x="7316788" y="5102226"/>
              <a:ext cx="1198563" cy="517525"/>
            </a:xfrm>
            <a:custGeom>
              <a:avLst/>
              <a:gdLst>
                <a:gd name="T0" fmla="*/ 753 w 771"/>
                <a:gd name="T1" fmla="*/ 93 h 333"/>
                <a:gd name="T2" fmla="*/ 676 w 771"/>
                <a:gd name="T3" fmla="*/ 128 h 333"/>
                <a:gd name="T4" fmla="*/ 673 w 771"/>
                <a:gd name="T5" fmla="*/ 25 h 333"/>
                <a:gd name="T6" fmla="*/ 594 w 771"/>
                <a:gd name="T7" fmla="*/ 42 h 333"/>
                <a:gd name="T8" fmla="*/ 82 w 771"/>
                <a:gd name="T9" fmla="*/ 155 h 333"/>
                <a:gd name="T10" fmla="*/ 102 w 771"/>
                <a:gd name="T11" fmla="*/ 237 h 333"/>
                <a:gd name="T12" fmla="*/ 43 w 771"/>
                <a:gd name="T13" fmla="*/ 230 h 333"/>
                <a:gd name="T14" fmla="*/ 45 w 771"/>
                <a:gd name="T15" fmla="*/ 327 h 333"/>
                <a:gd name="T16" fmla="*/ 61 w 771"/>
                <a:gd name="T17" fmla="*/ 266 h 333"/>
                <a:gd name="T18" fmla="*/ 136 w 771"/>
                <a:gd name="T19" fmla="*/ 281 h 333"/>
                <a:gd name="T20" fmla="*/ 138 w 771"/>
                <a:gd name="T21" fmla="*/ 181 h 333"/>
                <a:gd name="T22" fmla="*/ 636 w 771"/>
                <a:gd name="T23" fmla="*/ 66 h 333"/>
                <a:gd name="T24" fmla="*/ 653 w 771"/>
                <a:gd name="T25" fmla="*/ 190 h 333"/>
                <a:gd name="T26" fmla="*/ 753 w 771"/>
                <a:gd name="T27" fmla="*/ 9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1" h="333">
                  <a:moveTo>
                    <a:pt x="753" y="93"/>
                  </a:moveTo>
                  <a:cubicBezTo>
                    <a:pt x="736" y="36"/>
                    <a:pt x="676" y="128"/>
                    <a:pt x="676" y="128"/>
                  </a:cubicBezTo>
                  <a:cubicBezTo>
                    <a:pt x="676" y="128"/>
                    <a:pt x="693" y="51"/>
                    <a:pt x="673" y="25"/>
                  </a:cubicBezTo>
                  <a:cubicBezTo>
                    <a:pt x="654" y="0"/>
                    <a:pt x="606" y="34"/>
                    <a:pt x="594" y="42"/>
                  </a:cubicBezTo>
                  <a:cubicBezTo>
                    <a:pt x="82" y="155"/>
                    <a:pt x="82" y="155"/>
                    <a:pt x="82" y="155"/>
                  </a:cubicBezTo>
                  <a:cubicBezTo>
                    <a:pt x="102" y="237"/>
                    <a:pt x="102" y="237"/>
                    <a:pt x="102" y="237"/>
                  </a:cubicBezTo>
                  <a:cubicBezTo>
                    <a:pt x="43" y="230"/>
                    <a:pt x="43" y="230"/>
                    <a:pt x="43" y="230"/>
                  </a:cubicBezTo>
                  <a:cubicBezTo>
                    <a:pt x="43" y="230"/>
                    <a:pt x="0" y="321"/>
                    <a:pt x="45" y="327"/>
                  </a:cubicBezTo>
                  <a:cubicBezTo>
                    <a:pt x="91" y="333"/>
                    <a:pt x="61" y="266"/>
                    <a:pt x="61" y="266"/>
                  </a:cubicBezTo>
                  <a:cubicBezTo>
                    <a:pt x="61" y="266"/>
                    <a:pt x="104" y="291"/>
                    <a:pt x="136" y="281"/>
                  </a:cubicBezTo>
                  <a:cubicBezTo>
                    <a:pt x="160" y="274"/>
                    <a:pt x="141" y="203"/>
                    <a:pt x="138" y="181"/>
                  </a:cubicBezTo>
                  <a:cubicBezTo>
                    <a:pt x="474" y="161"/>
                    <a:pt x="631" y="69"/>
                    <a:pt x="636" y="66"/>
                  </a:cubicBezTo>
                  <a:cubicBezTo>
                    <a:pt x="636" y="66"/>
                    <a:pt x="644" y="149"/>
                    <a:pt x="653" y="190"/>
                  </a:cubicBezTo>
                  <a:cubicBezTo>
                    <a:pt x="653" y="190"/>
                    <a:pt x="771" y="151"/>
                    <a:pt x="753" y="93"/>
                  </a:cubicBezTo>
                </a:path>
              </a:pathLst>
            </a:custGeom>
            <a:solidFill>
              <a:srgbClr val="2121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23"/>
            <p:cNvSpPr/>
            <p:nvPr/>
          </p:nvSpPr>
          <p:spPr bwMode="auto">
            <a:xfrm>
              <a:off x="7265988" y="4629151"/>
              <a:ext cx="974725" cy="714375"/>
            </a:xfrm>
            <a:custGeom>
              <a:avLst/>
              <a:gdLst>
                <a:gd name="T0" fmla="*/ 568 w 627"/>
                <a:gd name="T1" fmla="*/ 0 h 460"/>
                <a:gd name="T2" fmla="*/ 627 w 627"/>
                <a:gd name="T3" fmla="*/ 347 h 460"/>
                <a:gd name="T4" fmla="*/ 115 w 627"/>
                <a:gd name="T5" fmla="*/ 460 h 460"/>
                <a:gd name="T6" fmla="*/ 0 w 627"/>
                <a:gd name="T7" fmla="*/ 118 h 460"/>
                <a:gd name="T8" fmla="*/ 568 w 627"/>
                <a:gd name="T9" fmla="*/ 0 h 460"/>
              </a:gdLst>
              <a:ahLst/>
              <a:cxnLst>
                <a:cxn ang="0">
                  <a:pos x="T0" y="T1"/>
                </a:cxn>
                <a:cxn ang="0">
                  <a:pos x="T2" y="T3"/>
                </a:cxn>
                <a:cxn ang="0">
                  <a:pos x="T4" y="T5"/>
                </a:cxn>
                <a:cxn ang="0">
                  <a:pos x="T6" y="T7"/>
                </a:cxn>
                <a:cxn ang="0">
                  <a:pos x="T8" y="T9"/>
                </a:cxn>
              </a:cxnLst>
              <a:rect l="0" t="0" r="r" b="b"/>
              <a:pathLst>
                <a:path w="627" h="460">
                  <a:moveTo>
                    <a:pt x="568" y="0"/>
                  </a:moveTo>
                  <a:cubicBezTo>
                    <a:pt x="627" y="347"/>
                    <a:pt x="627" y="347"/>
                    <a:pt x="627" y="347"/>
                  </a:cubicBezTo>
                  <a:cubicBezTo>
                    <a:pt x="627" y="347"/>
                    <a:pt x="422" y="435"/>
                    <a:pt x="115" y="460"/>
                  </a:cubicBezTo>
                  <a:cubicBezTo>
                    <a:pt x="0" y="118"/>
                    <a:pt x="0" y="118"/>
                    <a:pt x="0" y="118"/>
                  </a:cubicBezTo>
                  <a:cubicBezTo>
                    <a:pt x="0" y="118"/>
                    <a:pt x="389" y="101"/>
                    <a:pt x="568" y="0"/>
                  </a:cubicBezTo>
                </a:path>
              </a:pathLst>
            </a:custGeom>
            <a:solidFill>
              <a:srgbClr val="2121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24"/>
            <p:cNvSpPr/>
            <p:nvPr/>
          </p:nvSpPr>
          <p:spPr bwMode="auto">
            <a:xfrm>
              <a:off x="7737476" y="4648201"/>
              <a:ext cx="376238" cy="309563"/>
            </a:xfrm>
            <a:custGeom>
              <a:avLst/>
              <a:gdLst>
                <a:gd name="T0" fmla="*/ 237 w 237"/>
                <a:gd name="T1" fmla="*/ 0 h 195"/>
                <a:gd name="T2" fmla="*/ 160 w 237"/>
                <a:gd name="T3" fmla="*/ 195 h 195"/>
                <a:gd name="T4" fmla="*/ 0 w 237"/>
                <a:gd name="T5" fmla="*/ 69 h 195"/>
                <a:gd name="T6" fmla="*/ 237 w 237"/>
                <a:gd name="T7" fmla="*/ 0 h 195"/>
              </a:gdLst>
              <a:ahLst/>
              <a:cxnLst>
                <a:cxn ang="0">
                  <a:pos x="T0" y="T1"/>
                </a:cxn>
                <a:cxn ang="0">
                  <a:pos x="T2" y="T3"/>
                </a:cxn>
                <a:cxn ang="0">
                  <a:pos x="T4" y="T5"/>
                </a:cxn>
                <a:cxn ang="0">
                  <a:pos x="T6" y="T7"/>
                </a:cxn>
              </a:cxnLst>
              <a:rect l="0" t="0" r="r" b="b"/>
              <a:pathLst>
                <a:path w="237" h="195">
                  <a:moveTo>
                    <a:pt x="237" y="0"/>
                  </a:moveTo>
                  <a:lnTo>
                    <a:pt x="160" y="195"/>
                  </a:lnTo>
                  <a:lnTo>
                    <a:pt x="0" y="69"/>
                  </a:lnTo>
                  <a:lnTo>
                    <a:pt x="237" y="0"/>
                  </a:ln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25"/>
            <p:cNvSpPr/>
            <p:nvPr/>
          </p:nvSpPr>
          <p:spPr bwMode="auto">
            <a:xfrm>
              <a:off x="7737476" y="4757738"/>
              <a:ext cx="254000" cy="200025"/>
            </a:xfrm>
            <a:custGeom>
              <a:avLst/>
              <a:gdLst>
                <a:gd name="T0" fmla="*/ 160 w 160"/>
                <a:gd name="T1" fmla="*/ 126 h 126"/>
                <a:gd name="T2" fmla="*/ 66 w 160"/>
                <a:gd name="T3" fmla="*/ 107 h 126"/>
                <a:gd name="T4" fmla="*/ 59 w 160"/>
                <a:gd name="T5" fmla="*/ 69 h 126"/>
                <a:gd name="T6" fmla="*/ 15 w 160"/>
                <a:gd name="T7" fmla="*/ 64 h 126"/>
                <a:gd name="T8" fmla="*/ 0 w 160"/>
                <a:gd name="T9" fmla="*/ 0 h 126"/>
                <a:gd name="T10" fmla="*/ 160 w 160"/>
                <a:gd name="T11" fmla="*/ 126 h 126"/>
              </a:gdLst>
              <a:ahLst/>
              <a:cxnLst>
                <a:cxn ang="0">
                  <a:pos x="T0" y="T1"/>
                </a:cxn>
                <a:cxn ang="0">
                  <a:pos x="T2" y="T3"/>
                </a:cxn>
                <a:cxn ang="0">
                  <a:pos x="T4" y="T5"/>
                </a:cxn>
                <a:cxn ang="0">
                  <a:pos x="T6" y="T7"/>
                </a:cxn>
                <a:cxn ang="0">
                  <a:pos x="T8" y="T9"/>
                </a:cxn>
                <a:cxn ang="0">
                  <a:pos x="T10" y="T11"/>
                </a:cxn>
              </a:cxnLst>
              <a:rect l="0" t="0" r="r" b="b"/>
              <a:pathLst>
                <a:path w="160" h="126">
                  <a:moveTo>
                    <a:pt x="160" y="126"/>
                  </a:moveTo>
                  <a:lnTo>
                    <a:pt x="66" y="107"/>
                  </a:lnTo>
                  <a:lnTo>
                    <a:pt x="59" y="69"/>
                  </a:lnTo>
                  <a:lnTo>
                    <a:pt x="15" y="64"/>
                  </a:lnTo>
                  <a:lnTo>
                    <a:pt x="0" y="0"/>
                  </a:lnTo>
                  <a:lnTo>
                    <a:pt x="160" y="126"/>
                  </a:ln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26"/>
            <p:cNvSpPr/>
            <p:nvPr/>
          </p:nvSpPr>
          <p:spPr bwMode="auto">
            <a:xfrm>
              <a:off x="7907338" y="4730751"/>
              <a:ext cx="117475" cy="227013"/>
            </a:xfrm>
            <a:custGeom>
              <a:avLst/>
              <a:gdLst>
                <a:gd name="T0" fmla="*/ 57 w 74"/>
                <a:gd name="T1" fmla="*/ 16 h 143"/>
                <a:gd name="T2" fmla="*/ 39 w 74"/>
                <a:gd name="T3" fmla="*/ 0 h 143"/>
                <a:gd name="T4" fmla="*/ 6 w 74"/>
                <a:gd name="T5" fmla="*/ 10 h 143"/>
                <a:gd name="T6" fmla="*/ 0 w 74"/>
                <a:gd name="T7" fmla="*/ 37 h 143"/>
                <a:gd name="T8" fmla="*/ 17 w 74"/>
                <a:gd name="T9" fmla="*/ 45 h 143"/>
                <a:gd name="T10" fmla="*/ 17 w 74"/>
                <a:gd name="T11" fmla="*/ 115 h 143"/>
                <a:gd name="T12" fmla="*/ 53 w 74"/>
                <a:gd name="T13" fmla="*/ 143 h 143"/>
                <a:gd name="T14" fmla="*/ 74 w 74"/>
                <a:gd name="T15" fmla="*/ 92 h 143"/>
                <a:gd name="T16" fmla="*/ 46 w 74"/>
                <a:gd name="T17" fmla="*/ 40 h 143"/>
                <a:gd name="T18" fmla="*/ 57 w 74"/>
                <a:gd name="T19" fmla="*/ 1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143">
                  <a:moveTo>
                    <a:pt x="57" y="16"/>
                  </a:moveTo>
                  <a:lnTo>
                    <a:pt x="39" y="0"/>
                  </a:lnTo>
                  <a:lnTo>
                    <a:pt x="6" y="10"/>
                  </a:lnTo>
                  <a:lnTo>
                    <a:pt x="0" y="37"/>
                  </a:lnTo>
                  <a:lnTo>
                    <a:pt x="17" y="45"/>
                  </a:lnTo>
                  <a:lnTo>
                    <a:pt x="17" y="115"/>
                  </a:lnTo>
                  <a:lnTo>
                    <a:pt x="53" y="143"/>
                  </a:lnTo>
                  <a:lnTo>
                    <a:pt x="74" y="92"/>
                  </a:lnTo>
                  <a:lnTo>
                    <a:pt x="46" y="40"/>
                  </a:lnTo>
                  <a:lnTo>
                    <a:pt x="57" y="16"/>
                  </a:lnTo>
                  <a:close/>
                </a:path>
              </a:pathLst>
            </a:custGeom>
            <a:solidFill>
              <a:srgbClr val="2121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27"/>
            <p:cNvSpPr/>
            <p:nvPr/>
          </p:nvSpPr>
          <p:spPr bwMode="auto">
            <a:xfrm>
              <a:off x="7981951" y="4976813"/>
              <a:ext cx="42863" cy="39688"/>
            </a:xfrm>
            <a:custGeom>
              <a:avLst/>
              <a:gdLst>
                <a:gd name="T0" fmla="*/ 3 w 27"/>
                <a:gd name="T1" fmla="*/ 18 h 26"/>
                <a:gd name="T2" fmla="*/ 19 w 27"/>
                <a:gd name="T3" fmla="*/ 24 h 26"/>
                <a:gd name="T4" fmla="*/ 24 w 27"/>
                <a:gd name="T5" fmla="*/ 8 h 26"/>
                <a:gd name="T6" fmla="*/ 9 w 27"/>
                <a:gd name="T7" fmla="*/ 3 h 26"/>
                <a:gd name="T8" fmla="*/ 3 w 27"/>
                <a:gd name="T9" fmla="*/ 18 h 26"/>
              </a:gdLst>
              <a:ahLst/>
              <a:cxnLst>
                <a:cxn ang="0">
                  <a:pos x="T0" y="T1"/>
                </a:cxn>
                <a:cxn ang="0">
                  <a:pos x="T2" y="T3"/>
                </a:cxn>
                <a:cxn ang="0">
                  <a:pos x="T4" y="T5"/>
                </a:cxn>
                <a:cxn ang="0">
                  <a:pos x="T6" y="T7"/>
                </a:cxn>
                <a:cxn ang="0">
                  <a:pos x="T8" y="T9"/>
                </a:cxn>
              </a:cxnLst>
              <a:rect l="0" t="0" r="r" b="b"/>
              <a:pathLst>
                <a:path w="27" h="26">
                  <a:moveTo>
                    <a:pt x="3" y="18"/>
                  </a:moveTo>
                  <a:cubicBezTo>
                    <a:pt x="6" y="24"/>
                    <a:pt x="13" y="26"/>
                    <a:pt x="19" y="24"/>
                  </a:cubicBezTo>
                  <a:cubicBezTo>
                    <a:pt x="25" y="21"/>
                    <a:pt x="27" y="14"/>
                    <a:pt x="24" y="8"/>
                  </a:cubicBezTo>
                  <a:cubicBezTo>
                    <a:pt x="21" y="2"/>
                    <a:pt x="14" y="0"/>
                    <a:pt x="9" y="3"/>
                  </a:cubicBezTo>
                  <a:cubicBezTo>
                    <a:pt x="3" y="6"/>
                    <a:pt x="0" y="13"/>
                    <a:pt x="3" y="18"/>
                  </a:cubicBez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28"/>
            <p:cNvSpPr/>
            <p:nvPr/>
          </p:nvSpPr>
          <p:spPr bwMode="auto">
            <a:xfrm>
              <a:off x="7991476" y="4648201"/>
              <a:ext cx="153988" cy="309563"/>
            </a:xfrm>
            <a:custGeom>
              <a:avLst/>
              <a:gdLst>
                <a:gd name="T0" fmla="*/ 77 w 97"/>
                <a:gd name="T1" fmla="*/ 0 h 195"/>
                <a:gd name="T2" fmla="*/ 97 w 97"/>
                <a:gd name="T3" fmla="*/ 73 h 195"/>
                <a:gd name="T4" fmla="*/ 61 w 97"/>
                <a:gd name="T5" fmla="*/ 92 h 195"/>
                <a:gd name="T6" fmla="*/ 79 w 97"/>
                <a:gd name="T7" fmla="*/ 141 h 195"/>
                <a:gd name="T8" fmla="*/ 0 w 97"/>
                <a:gd name="T9" fmla="*/ 195 h 195"/>
                <a:gd name="T10" fmla="*/ 77 w 97"/>
                <a:gd name="T11" fmla="*/ 0 h 195"/>
              </a:gdLst>
              <a:ahLst/>
              <a:cxnLst>
                <a:cxn ang="0">
                  <a:pos x="T0" y="T1"/>
                </a:cxn>
                <a:cxn ang="0">
                  <a:pos x="T2" y="T3"/>
                </a:cxn>
                <a:cxn ang="0">
                  <a:pos x="T4" y="T5"/>
                </a:cxn>
                <a:cxn ang="0">
                  <a:pos x="T6" y="T7"/>
                </a:cxn>
                <a:cxn ang="0">
                  <a:pos x="T8" y="T9"/>
                </a:cxn>
                <a:cxn ang="0">
                  <a:pos x="T10" y="T11"/>
                </a:cxn>
              </a:cxnLst>
              <a:rect l="0" t="0" r="r" b="b"/>
              <a:pathLst>
                <a:path w="97" h="195">
                  <a:moveTo>
                    <a:pt x="77" y="0"/>
                  </a:moveTo>
                  <a:lnTo>
                    <a:pt x="97" y="73"/>
                  </a:lnTo>
                  <a:lnTo>
                    <a:pt x="61" y="92"/>
                  </a:lnTo>
                  <a:lnTo>
                    <a:pt x="79" y="141"/>
                  </a:lnTo>
                  <a:lnTo>
                    <a:pt x="0" y="195"/>
                  </a:lnTo>
                  <a:lnTo>
                    <a:pt x="77" y="0"/>
                  </a:ln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29"/>
            <p:cNvSpPr/>
            <p:nvPr/>
          </p:nvSpPr>
          <p:spPr bwMode="auto">
            <a:xfrm>
              <a:off x="7181851" y="3668713"/>
              <a:ext cx="966788" cy="1143000"/>
            </a:xfrm>
            <a:custGeom>
              <a:avLst/>
              <a:gdLst>
                <a:gd name="T0" fmla="*/ 130 w 622"/>
                <a:gd name="T1" fmla="*/ 288 h 737"/>
                <a:gd name="T2" fmla="*/ 54 w 622"/>
                <a:gd name="T3" fmla="*/ 737 h 737"/>
                <a:gd name="T4" fmla="*/ 622 w 622"/>
                <a:gd name="T5" fmla="*/ 619 h 737"/>
                <a:gd name="T6" fmla="*/ 130 w 622"/>
                <a:gd name="T7" fmla="*/ 288 h 737"/>
              </a:gdLst>
              <a:ahLst/>
              <a:cxnLst>
                <a:cxn ang="0">
                  <a:pos x="T0" y="T1"/>
                </a:cxn>
                <a:cxn ang="0">
                  <a:pos x="T2" y="T3"/>
                </a:cxn>
                <a:cxn ang="0">
                  <a:pos x="T4" y="T5"/>
                </a:cxn>
                <a:cxn ang="0">
                  <a:pos x="T6" y="T7"/>
                </a:cxn>
              </a:cxnLst>
              <a:rect l="0" t="0" r="r" b="b"/>
              <a:pathLst>
                <a:path w="622" h="737">
                  <a:moveTo>
                    <a:pt x="130" y="288"/>
                  </a:moveTo>
                  <a:cubicBezTo>
                    <a:pt x="130" y="288"/>
                    <a:pt x="0" y="426"/>
                    <a:pt x="54" y="737"/>
                  </a:cubicBezTo>
                  <a:cubicBezTo>
                    <a:pt x="54" y="737"/>
                    <a:pt x="443" y="720"/>
                    <a:pt x="622" y="619"/>
                  </a:cubicBezTo>
                  <a:cubicBezTo>
                    <a:pt x="622" y="619"/>
                    <a:pt x="572" y="0"/>
                    <a:pt x="130" y="288"/>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Freeform 30"/>
            <p:cNvSpPr/>
            <p:nvPr/>
          </p:nvSpPr>
          <p:spPr bwMode="auto">
            <a:xfrm>
              <a:off x="7181851" y="3668713"/>
              <a:ext cx="966788" cy="1143000"/>
            </a:xfrm>
            <a:custGeom>
              <a:avLst/>
              <a:gdLst>
                <a:gd name="T0" fmla="*/ 130 w 622"/>
                <a:gd name="T1" fmla="*/ 288 h 737"/>
                <a:gd name="T2" fmla="*/ 54 w 622"/>
                <a:gd name="T3" fmla="*/ 737 h 737"/>
                <a:gd name="T4" fmla="*/ 622 w 622"/>
                <a:gd name="T5" fmla="*/ 619 h 737"/>
                <a:gd name="T6" fmla="*/ 130 w 622"/>
                <a:gd name="T7" fmla="*/ 288 h 737"/>
              </a:gdLst>
              <a:ahLst/>
              <a:cxnLst>
                <a:cxn ang="0">
                  <a:pos x="T0" y="T1"/>
                </a:cxn>
                <a:cxn ang="0">
                  <a:pos x="T2" y="T3"/>
                </a:cxn>
                <a:cxn ang="0">
                  <a:pos x="T4" y="T5"/>
                </a:cxn>
                <a:cxn ang="0">
                  <a:pos x="T6" y="T7"/>
                </a:cxn>
              </a:cxnLst>
              <a:rect l="0" t="0" r="r" b="b"/>
              <a:pathLst>
                <a:path w="622" h="737">
                  <a:moveTo>
                    <a:pt x="130" y="288"/>
                  </a:moveTo>
                  <a:cubicBezTo>
                    <a:pt x="130" y="288"/>
                    <a:pt x="0" y="426"/>
                    <a:pt x="54" y="737"/>
                  </a:cubicBezTo>
                  <a:cubicBezTo>
                    <a:pt x="54" y="737"/>
                    <a:pt x="443" y="720"/>
                    <a:pt x="622" y="619"/>
                  </a:cubicBezTo>
                  <a:cubicBezTo>
                    <a:pt x="622" y="619"/>
                    <a:pt x="572" y="0"/>
                    <a:pt x="130" y="288"/>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31"/>
            <p:cNvSpPr/>
            <p:nvPr/>
          </p:nvSpPr>
          <p:spPr bwMode="auto">
            <a:xfrm>
              <a:off x="6819901" y="3638551"/>
              <a:ext cx="1522413" cy="1173163"/>
            </a:xfrm>
            <a:custGeom>
              <a:avLst/>
              <a:gdLst>
                <a:gd name="T0" fmla="*/ 768 w 980"/>
                <a:gd name="T1" fmla="*/ 0 h 756"/>
                <a:gd name="T2" fmla="*/ 406 w 980"/>
                <a:gd name="T3" fmla="*/ 377 h 756"/>
                <a:gd name="T4" fmla="*/ 390 w 980"/>
                <a:gd name="T5" fmla="*/ 509 h 756"/>
                <a:gd name="T6" fmla="*/ 324 w 980"/>
                <a:gd name="T7" fmla="*/ 525 h 756"/>
                <a:gd name="T8" fmla="*/ 384 w 980"/>
                <a:gd name="T9" fmla="*/ 552 h 756"/>
                <a:gd name="T10" fmla="*/ 287 w 980"/>
                <a:gd name="T11" fmla="*/ 756 h 756"/>
                <a:gd name="T12" fmla="*/ 290 w 980"/>
                <a:gd name="T13" fmla="*/ 218 h 756"/>
                <a:gd name="T14" fmla="*/ 442 w 980"/>
                <a:gd name="T15" fmla="*/ 66 h 756"/>
                <a:gd name="T16" fmla="*/ 768 w 980"/>
                <a:gd name="T17" fmla="*/ 0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0" h="756">
                  <a:moveTo>
                    <a:pt x="768" y="0"/>
                  </a:moveTo>
                  <a:cubicBezTo>
                    <a:pt x="768" y="0"/>
                    <a:pt x="980" y="347"/>
                    <a:pt x="406" y="377"/>
                  </a:cubicBezTo>
                  <a:cubicBezTo>
                    <a:pt x="390" y="509"/>
                    <a:pt x="390" y="509"/>
                    <a:pt x="390" y="509"/>
                  </a:cubicBezTo>
                  <a:cubicBezTo>
                    <a:pt x="390" y="509"/>
                    <a:pt x="329" y="467"/>
                    <a:pt x="324" y="525"/>
                  </a:cubicBezTo>
                  <a:cubicBezTo>
                    <a:pt x="319" y="583"/>
                    <a:pt x="384" y="552"/>
                    <a:pt x="384" y="552"/>
                  </a:cubicBezTo>
                  <a:cubicBezTo>
                    <a:pt x="384" y="552"/>
                    <a:pt x="349" y="706"/>
                    <a:pt x="287" y="756"/>
                  </a:cubicBezTo>
                  <a:cubicBezTo>
                    <a:pt x="287" y="756"/>
                    <a:pt x="0" y="211"/>
                    <a:pt x="290" y="218"/>
                  </a:cubicBezTo>
                  <a:cubicBezTo>
                    <a:pt x="290" y="218"/>
                    <a:pt x="287" y="100"/>
                    <a:pt x="442" y="66"/>
                  </a:cubicBezTo>
                  <a:cubicBezTo>
                    <a:pt x="602" y="32"/>
                    <a:pt x="732" y="219"/>
                    <a:pt x="768" y="0"/>
                  </a:cubicBezTo>
                  <a:close/>
                </a:path>
              </a:pathLst>
            </a:custGeom>
            <a:solidFill>
              <a:srgbClr val="70707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32"/>
            <p:cNvSpPr/>
            <p:nvPr/>
          </p:nvSpPr>
          <p:spPr bwMode="auto">
            <a:xfrm>
              <a:off x="7596188" y="4376738"/>
              <a:ext cx="60325" cy="106363"/>
            </a:xfrm>
            <a:custGeom>
              <a:avLst/>
              <a:gdLst>
                <a:gd name="T0" fmla="*/ 33 w 38"/>
                <a:gd name="T1" fmla="*/ 31 h 69"/>
                <a:gd name="T2" fmla="*/ 28 w 38"/>
                <a:gd name="T3" fmla="*/ 66 h 69"/>
                <a:gd name="T4" fmla="*/ 5 w 38"/>
                <a:gd name="T5" fmla="*/ 39 h 69"/>
                <a:gd name="T6" fmla="*/ 10 w 38"/>
                <a:gd name="T7" fmla="*/ 3 h 69"/>
                <a:gd name="T8" fmla="*/ 33 w 38"/>
                <a:gd name="T9" fmla="*/ 31 h 69"/>
              </a:gdLst>
              <a:ahLst/>
              <a:cxnLst>
                <a:cxn ang="0">
                  <a:pos x="T0" y="T1"/>
                </a:cxn>
                <a:cxn ang="0">
                  <a:pos x="T2" y="T3"/>
                </a:cxn>
                <a:cxn ang="0">
                  <a:pos x="T4" y="T5"/>
                </a:cxn>
                <a:cxn ang="0">
                  <a:pos x="T6" y="T7"/>
                </a:cxn>
                <a:cxn ang="0">
                  <a:pos x="T8" y="T9"/>
                </a:cxn>
              </a:cxnLst>
              <a:rect l="0" t="0" r="r" b="b"/>
              <a:pathLst>
                <a:path w="38" h="69">
                  <a:moveTo>
                    <a:pt x="33" y="31"/>
                  </a:moveTo>
                  <a:cubicBezTo>
                    <a:pt x="38" y="48"/>
                    <a:pt x="36" y="64"/>
                    <a:pt x="28" y="66"/>
                  </a:cubicBezTo>
                  <a:cubicBezTo>
                    <a:pt x="21" y="69"/>
                    <a:pt x="10" y="56"/>
                    <a:pt x="5" y="39"/>
                  </a:cubicBezTo>
                  <a:cubicBezTo>
                    <a:pt x="0" y="21"/>
                    <a:pt x="2" y="5"/>
                    <a:pt x="10" y="3"/>
                  </a:cubicBezTo>
                  <a:cubicBezTo>
                    <a:pt x="18" y="0"/>
                    <a:pt x="28" y="13"/>
                    <a:pt x="33" y="31"/>
                  </a:cubicBezTo>
                  <a:close/>
                </a:path>
              </a:pathLst>
            </a:custGeom>
            <a:solidFill>
              <a:srgbClr val="3F37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33"/>
            <p:cNvSpPr/>
            <p:nvPr/>
          </p:nvSpPr>
          <p:spPr bwMode="auto">
            <a:xfrm>
              <a:off x="7958138" y="4275138"/>
              <a:ext cx="58738" cy="104775"/>
            </a:xfrm>
            <a:custGeom>
              <a:avLst/>
              <a:gdLst>
                <a:gd name="T0" fmla="*/ 33 w 38"/>
                <a:gd name="T1" fmla="*/ 30 h 68"/>
                <a:gd name="T2" fmla="*/ 28 w 38"/>
                <a:gd name="T3" fmla="*/ 66 h 68"/>
                <a:gd name="T4" fmla="*/ 5 w 38"/>
                <a:gd name="T5" fmla="*/ 38 h 68"/>
                <a:gd name="T6" fmla="*/ 10 w 38"/>
                <a:gd name="T7" fmla="*/ 2 h 68"/>
                <a:gd name="T8" fmla="*/ 33 w 38"/>
                <a:gd name="T9" fmla="*/ 30 h 68"/>
              </a:gdLst>
              <a:ahLst/>
              <a:cxnLst>
                <a:cxn ang="0">
                  <a:pos x="T0" y="T1"/>
                </a:cxn>
                <a:cxn ang="0">
                  <a:pos x="T2" y="T3"/>
                </a:cxn>
                <a:cxn ang="0">
                  <a:pos x="T4" y="T5"/>
                </a:cxn>
                <a:cxn ang="0">
                  <a:pos x="T6" y="T7"/>
                </a:cxn>
                <a:cxn ang="0">
                  <a:pos x="T8" y="T9"/>
                </a:cxn>
              </a:cxnLst>
              <a:rect l="0" t="0" r="r" b="b"/>
              <a:pathLst>
                <a:path w="38" h="68">
                  <a:moveTo>
                    <a:pt x="33" y="30"/>
                  </a:moveTo>
                  <a:cubicBezTo>
                    <a:pt x="38" y="48"/>
                    <a:pt x="36" y="64"/>
                    <a:pt x="28" y="66"/>
                  </a:cubicBezTo>
                  <a:cubicBezTo>
                    <a:pt x="21" y="68"/>
                    <a:pt x="10" y="56"/>
                    <a:pt x="5" y="38"/>
                  </a:cubicBezTo>
                  <a:cubicBezTo>
                    <a:pt x="0" y="20"/>
                    <a:pt x="3" y="4"/>
                    <a:pt x="10" y="2"/>
                  </a:cubicBezTo>
                  <a:cubicBezTo>
                    <a:pt x="18" y="0"/>
                    <a:pt x="28" y="12"/>
                    <a:pt x="33" y="30"/>
                  </a:cubicBezTo>
                  <a:close/>
                </a:path>
              </a:pathLst>
            </a:custGeom>
            <a:solidFill>
              <a:srgbClr val="3F37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34"/>
            <p:cNvSpPr/>
            <p:nvPr/>
          </p:nvSpPr>
          <p:spPr bwMode="auto">
            <a:xfrm>
              <a:off x="5976938" y="5114926"/>
              <a:ext cx="1196975" cy="517525"/>
            </a:xfrm>
            <a:custGeom>
              <a:avLst/>
              <a:gdLst>
                <a:gd name="T0" fmla="*/ 754 w 771"/>
                <a:gd name="T1" fmla="*/ 93 h 333"/>
                <a:gd name="T2" fmla="*/ 676 w 771"/>
                <a:gd name="T3" fmla="*/ 128 h 333"/>
                <a:gd name="T4" fmla="*/ 673 w 771"/>
                <a:gd name="T5" fmla="*/ 25 h 333"/>
                <a:gd name="T6" fmla="*/ 594 w 771"/>
                <a:gd name="T7" fmla="*/ 42 h 333"/>
                <a:gd name="T8" fmla="*/ 82 w 771"/>
                <a:gd name="T9" fmla="*/ 155 h 333"/>
                <a:gd name="T10" fmla="*/ 102 w 771"/>
                <a:gd name="T11" fmla="*/ 237 h 333"/>
                <a:gd name="T12" fmla="*/ 43 w 771"/>
                <a:gd name="T13" fmla="*/ 230 h 333"/>
                <a:gd name="T14" fmla="*/ 45 w 771"/>
                <a:gd name="T15" fmla="*/ 327 h 333"/>
                <a:gd name="T16" fmla="*/ 61 w 771"/>
                <a:gd name="T17" fmla="*/ 266 h 333"/>
                <a:gd name="T18" fmla="*/ 136 w 771"/>
                <a:gd name="T19" fmla="*/ 281 h 333"/>
                <a:gd name="T20" fmla="*/ 138 w 771"/>
                <a:gd name="T21" fmla="*/ 181 h 333"/>
                <a:gd name="T22" fmla="*/ 636 w 771"/>
                <a:gd name="T23" fmla="*/ 66 h 333"/>
                <a:gd name="T24" fmla="*/ 653 w 771"/>
                <a:gd name="T25" fmla="*/ 190 h 333"/>
                <a:gd name="T26" fmla="*/ 754 w 771"/>
                <a:gd name="T27" fmla="*/ 9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1" h="333">
                  <a:moveTo>
                    <a:pt x="754" y="93"/>
                  </a:moveTo>
                  <a:cubicBezTo>
                    <a:pt x="736" y="36"/>
                    <a:pt x="676" y="128"/>
                    <a:pt x="676" y="128"/>
                  </a:cubicBezTo>
                  <a:cubicBezTo>
                    <a:pt x="676" y="128"/>
                    <a:pt x="693" y="51"/>
                    <a:pt x="673" y="25"/>
                  </a:cubicBezTo>
                  <a:cubicBezTo>
                    <a:pt x="654" y="0"/>
                    <a:pt x="606" y="34"/>
                    <a:pt x="594" y="42"/>
                  </a:cubicBezTo>
                  <a:cubicBezTo>
                    <a:pt x="82" y="155"/>
                    <a:pt x="82" y="155"/>
                    <a:pt x="82" y="155"/>
                  </a:cubicBezTo>
                  <a:cubicBezTo>
                    <a:pt x="102" y="237"/>
                    <a:pt x="102" y="237"/>
                    <a:pt x="102" y="237"/>
                  </a:cubicBezTo>
                  <a:cubicBezTo>
                    <a:pt x="43" y="230"/>
                    <a:pt x="43" y="230"/>
                    <a:pt x="43" y="230"/>
                  </a:cubicBezTo>
                  <a:cubicBezTo>
                    <a:pt x="43" y="230"/>
                    <a:pt x="0" y="321"/>
                    <a:pt x="45" y="327"/>
                  </a:cubicBezTo>
                  <a:cubicBezTo>
                    <a:pt x="91" y="333"/>
                    <a:pt x="61" y="266"/>
                    <a:pt x="61" y="266"/>
                  </a:cubicBezTo>
                  <a:cubicBezTo>
                    <a:pt x="61" y="266"/>
                    <a:pt x="104" y="291"/>
                    <a:pt x="136" y="281"/>
                  </a:cubicBezTo>
                  <a:cubicBezTo>
                    <a:pt x="161" y="274"/>
                    <a:pt x="141" y="203"/>
                    <a:pt x="138" y="181"/>
                  </a:cubicBezTo>
                  <a:cubicBezTo>
                    <a:pt x="474" y="161"/>
                    <a:pt x="631" y="69"/>
                    <a:pt x="636" y="66"/>
                  </a:cubicBezTo>
                  <a:cubicBezTo>
                    <a:pt x="636" y="66"/>
                    <a:pt x="644" y="149"/>
                    <a:pt x="653" y="190"/>
                  </a:cubicBezTo>
                  <a:cubicBezTo>
                    <a:pt x="653" y="190"/>
                    <a:pt x="771" y="151"/>
                    <a:pt x="754" y="93"/>
                  </a:cubicBezTo>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35"/>
            <p:cNvSpPr/>
            <p:nvPr/>
          </p:nvSpPr>
          <p:spPr bwMode="auto">
            <a:xfrm>
              <a:off x="5840413" y="3679826"/>
              <a:ext cx="966788" cy="1155700"/>
            </a:xfrm>
            <a:custGeom>
              <a:avLst/>
              <a:gdLst>
                <a:gd name="T0" fmla="*/ 622 w 622"/>
                <a:gd name="T1" fmla="*/ 619 h 744"/>
                <a:gd name="T2" fmla="*/ 131 w 622"/>
                <a:gd name="T3" fmla="*/ 288 h 744"/>
                <a:gd name="T4" fmla="*/ 54 w 622"/>
                <a:gd name="T5" fmla="*/ 737 h 744"/>
                <a:gd name="T6" fmla="*/ 622 w 622"/>
                <a:gd name="T7" fmla="*/ 619 h 744"/>
              </a:gdLst>
              <a:ahLst/>
              <a:cxnLst>
                <a:cxn ang="0">
                  <a:pos x="T0" y="T1"/>
                </a:cxn>
                <a:cxn ang="0">
                  <a:pos x="T2" y="T3"/>
                </a:cxn>
                <a:cxn ang="0">
                  <a:pos x="T4" y="T5"/>
                </a:cxn>
                <a:cxn ang="0">
                  <a:pos x="T6" y="T7"/>
                </a:cxn>
              </a:cxnLst>
              <a:rect l="0" t="0" r="r" b="b"/>
              <a:pathLst>
                <a:path w="622" h="744">
                  <a:moveTo>
                    <a:pt x="622" y="619"/>
                  </a:moveTo>
                  <a:cubicBezTo>
                    <a:pt x="622" y="619"/>
                    <a:pt x="572" y="0"/>
                    <a:pt x="131" y="288"/>
                  </a:cubicBezTo>
                  <a:cubicBezTo>
                    <a:pt x="131" y="288"/>
                    <a:pt x="0" y="425"/>
                    <a:pt x="54" y="737"/>
                  </a:cubicBezTo>
                  <a:cubicBezTo>
                    <a:pt x="537" y="744"/>
                    <a:pt x="622" y="619"/>
                    <a:pt x="622" y="619"/>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36"/>
            <p:cNvSpPr/>
            <p:nvPr/>
          </p:nvSpPr>
          <p:spPr bwMode="auto">
            <a:xfrm>
              <a:off x="5924551" y="4641851"/>
              <a:ext cx="974725" cy="714375"/>
            </a:xfrm>
            <a:custGeom>
              <a:avLst/>
              <a:gdLst>
                <a:gd name="T0" fmla="*/ 568 w 627"/>
                <a:gd name="T1" fmla="*/ 0 h 460"/>
                <a:gd name="T2" fmla="*/ 627 w 627"/>
                <a:gd name="T3" fmla="*/ 347 h 460"/>
                <a:gd name="T4" fmla="*/ 115 w 627"/>
                <a:gd name="T5" fmla="*/ 460 h 460"/>
                <a:gd name="T6" fmla="*/ 0 w 627"/>
                <a:gd name="T7" fmla="*/ 118 h 460"/>
                <a:gd name="T8" fmla="*/ 568 w 627"/>
                <a:gd name="T9" fmla="*/ 0 h 460"/>
              </a:gdLst>
              <a:ahLst/>
              <a:cxnLst>
                <a:cxn ang="0">
                  <a:pos x="T0" y="T1"/>
                </a:cxn>
                <a:cxn ang="0">
                  <a:pos x="T2" y="T3"/>
                </a:cxn>
                <a:cxn ang="0">
                  <a:pos x="T4" y="T5"/>
                </a:cxn>
                <a:cxn ang="0">
                  <a:pos x="T6" y="T7"/>
                </a:cxn>
                <a:cxn ang="0">
                  <a:pos x="T8" y="T9"/>
                </a:cxn>
              </a:cxnLst>
              <a:rect l="0" t="0" r="r" b="b"/>
              <a:pathLst>
                <a:path w="627" h="460">
                  <a:moveTo>
                    <a:pt x="568" y="0"/>
                  </a:moveTo>
                  <a:cubicBezTo>
                    <a:pt x="627" y="347"/>
                    <a:pt x="627" y="347"/>
                    <a:pt x="627" y="347"/>
                  </a:cubicBezTo>
                  <a:cubicBezTo>
                    <a:pt x="627" y="347"/>
                    <a:pt x="422" y="435"/>
                    <a:pt x="115" y="460"/>
                  </a:cubicBezTo>
                  <a:cubicBezTo>
                    <a:pt x="0" y="118"/>
                    <a:pt x="0" y="118"/>
                    <a:pt x="0" y="118"/>
                  </a:cubicBezTo>
                  <a:cubicBezTo>
                    <a:pt x="0" y="118"/>
                    <a:pt x="389" y="101"/>
                    <a:pt x="568" y="0"/>
                  </a:cubicBezTo>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37"/>
            <p:cNvSpPr/>
            <p:nvPr/>
          </p:nvSpPr>
          <p:spPr bwMode="auto">
            <a:xfrm>
              <a:off x="5332413" y="4973638"/>
              <a:ext cx="317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38"/>
            <p:cNvSpPr/>
            <p:nvPr/>
          </p:nvSpPr>
          <p:spPr bwMode="auto">
            <a:xfrm>
              <a:off x="6500813" y="4789488"/>
              <a:ext cx="173038" cy="422275"/>
            </a:xfrm>
            <a:custGeom>
              <a:avLst/>
              <a:gdLst>
                <a:gd name="T0" fmla="*/ 66 w 109"/>
                <a:gd name="T1" fmla="*/ 0 h 266"/>
                <a:gd name="T2" fmla="*/ 78 w 109"/>
                <a:gd name="T3" fmla="*/ 21 h 266"/>
                <a:gd name="T4" fmla="*/ 62 w 109"/>
                <a:gd name="T5" fmla="*/ 47 h 266"/>
                <a:gd name="T6" fmla="*/ 109 w 109"/>
                <a:gd name="T7" fmla="*/ 200 h 266"/>
                <a:gd name="T8" fmla="*/ 56 w 109"/>
                <a:gd name="T9" fmla="*/ 266 h 266"/>
                <a:gd name="T10" fmla="*/ 0 w 109"/>
                <a:gd name="T11" fmla="*/ 209 h 266"/>
                <a:gd name="T12" fmla="*/ 31 w 109"/>
                <a:gd name="T13" fmla="*/ 50 h 266"/>
                <a:gd name="T14" fmla="*/ 12 w 109"/>
                <a:gd name="T15" fmla="*/ 23 h 266"/>
                <a:gd name="T16" fmla="*/ 22 w 109"/>
                <a:gd name="T17" fmla="*/ 6 h 266"/>
                <a:gd name="T18" fmla="*/ 66 w 109"/>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266">
                  <a:moveTo>
                    <a:pt x="66" y="0"/>
                  </a:moveTo>
                  <a:lnTo>
                    <a:pt x="78" y="21"/>
                  </a:lnTo>
                  <a:lnTo>
                    <a:pt x="62" y="47"/>
                  </a:lnTo>
                  <a:lnTo>
                    <a:pt x="109" y="200"/>
                  </a:lnTo>
                  <a:lnTo>
                    <a:pt x="56" y="266"/>
                  </a:lnTo>
                  <a:lnTo>
                    <a:pt x="0" y="209"/>
                  </a:lnTo>
                  <a:lnTo>
                    <a:pt x="31" y="50"/>
                  </a:lnTo>
                  <a:lnTo>
                    <a:pt x="12" y="23"/>
                  </a:lnTo>
                  <a:lnTo>
                    <a:pt x="22" y="6"/>
                  </a:lnTo>
                  <a:lnTo>
                    <a:pt x="66" y="0"/>
                  </a:ln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39"/>
            <p:cNvSpPr/>
            <p:nvPr/>
          </p:nvSpPr>
          <p:spPr bwMode="auto">
            <a:xfrm>
              <a:off x="6500813" y="4789488"/>
              <a:ext cx="173038" cy="422275"/>
            </a:xfrm>
            <a:custGeom>
              <a:avLst/>
              <a:gdLst>
                <a:gd name="T0" fmla="*/ 66 w 109"/>
                <a:gd name="T1" fmla="*/ 0 h 266"/>
                <a:gd name="T2" fmla="*/ 78 w 109"/>
                <a:gd name="T3" fmla="*/ 21 h 266"/>
                <a:gd name="T4" fmla="*/ 62 w 109"/>
                <a:gd name="T5" fmla="*/ 47 h 266"/>
                <a:gd name="T6" fmla="*/ 109 w 109"/>
                <a:gd name="T7" fmla="*/ 200 h 266"/>
                <a:gd name="T8" fmla="*/ 56 w 109"/>
                <a:gd name="T9" fmla="*/ 266 h 266"/>
                <a:gd name="T10" fmla="*/ 0 w 109"/>
                <a:gd name="T11" fmla="*/ 209 h 266"/>
                <a:gd name="T12" fmla="*/ 31 w 109"/>
                <a:gd name="T13" fmla="*/ 50 h 266"/>
                <a:gd name="T14" fmla="*/ 12 w 109"/>
                <a:gd name="T15" fmla="*/ 23 h 266"/>
                <a:gd name="T16" fmla="*/ 22 w 109"/>
                <a:gd name="T17" fmla="*/ 6 h 266"/>
                <a:gd name="T18" fmla="*/ 66 w 109"/>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266">
                  <a:moveTo>
                    <a:pt x="66" y="0"/>
                  </a:moveTo>
                  <a:lnTo>
                    <a:pt x="78" y="21"/>
                  </a:lnTo>
                  <a:lnTo>
                    <a:pt x="62" y="47"/>
                  </a:lnTo>
                  <a:lnTo>
                    <a:pt x="109" y="200"/>
                  </a:lnTo>
                  <a:lnTo>
                    <a:pt x="56" y="266"/>
                  </a:lnTo>
                  <a:lnTo>
                    <a:pt x="0" y="209"/>
                  </a:lnTo>
                  <a:lnTo>
                    <a:pt x="31" y="50"/>
                  </a:lnTo>
                  <a:lnTo>
                    <a:pt x="12" y="23"/>
                  </a:lnTo>
                  <a:lnTo>
                    <a:pt x="22" y="6"/>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40"/>
            <p:cNvSpPr/>
            <p:nvPr/>
          </p:nvSpPr>
          <p:spPr bwMode="auto">
            <a:xfrm>
              <a:off x="3287713" y="4978401"/>
              <a:ext cx="5372100" cy="327025"/>
            </a:xfrm>
            <a:custGeom>
              <a:avLst/>
              <a:gdLst>
                <a:gd name="T0" fmla="*/ 3384 w 3384"/>
                <a:gd name="T1" fmla="*/ 132 h 206"/>
                <a:gd name="T2" fmla="*/ 3 w 3384"/>
                <a:gd name="T3" fmla="*/ 206 h 206"/>
                <a:gd name="T4" fmla="*/ 0 w 3384"/>
                <a:gd name="T5" fmla="*/ 74 h 206"/>
                <a:gd name="T6" fmla="*/ 3381 w 3384"/>
                <a:gd name="T7" fmla="*/ 0 h 206"/>
                <a:gd name="T8" fmla="*/ 3384 w 3384"/>
                <a:gd name="T9" fmla="*/ 132 h 206"/>
              </a:gdLst>
              <a:ahLst/>
              <a:cxnLst>
                <a:cxn ang="0">
                  <a:pos x="T0" y="T1"/>
                </a:cxn>
                <a:cxn ang="0">
                  <a:pos x="T2" y="T3"/>
                </a:cxn>
                <a:cxn ang="0">
                  <a:pos x="T4" y="T5"/>
                </a:cxn>
                <a:cxn ang="0">
                  <a:pos x="T6" y="T7"/>
                </a:cxn>
                <a:cxn ang="0">
                  <a:pos x="T8" y="T9"/>
                </a:cxn>
              </a:cxnLst>
              <a:rect l="0" t="0" r="r" b="b"/>
              <a:pathLst>
                <a:path w="3384" h="206">
                  <a:moveTo>
                    <a:pt x="3384" y="132"/>
                  </a:moveTo>
                  <a:lnTo>
                    <a:pt x="3" y="206"/>
                  </a:lnTo>
                  <a:lnTo>
                    <a:pt x="0" y="74"/>
                  </a:lnTo>
                  <a:lnTo>
                    <a:pt x="3381" y="0"/>
                  </a:lnTo>
                  <a:lnTo>
                    <a:pt x="3384" y="132"/>
                  </a:lnTo>
                  <a:close/>
                </a:path>
              </a:pathLst>
            </a:custGeom>
            <a:solidFill>
              <a:srgbClr val="A178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41"/>
            <p:cNvSpPr/>
            <p:nvPr/>
          </p:nvSpPr>
          <p:spPr bwMode="auto">
            <a:xfrm>
              <a:off x="3287713" y="4978401"/>
              <a:ext cx="5372100" cy="327025"/>
            </a:xfrm>
            <a:custGeom>
              <a:avLst/>
              <a:gdLst>
                <a:gd name="T0" fmla="*/ 3384 w 3384"/>
                <a:gd name="T1" fmla="*/ 132 h 206"/>
                <a:gd name="T2" fmla="*/ 3 w 3384"/>
                <a:gd name="T3" fmla="*/ 206 h 206"/>
                <a:gd name="T4" fmla="*/ 0 w 3384"/>
                <a:gd name="T5" fmla="*/ 74 h 206"/>
                <a:gd name="T6" fmla="*/ 3381 w 3384"/>
                <a:gd name="T7" fmla="*/ 0 h 206"/>
                <a:gd name="T8" fmla="*/ 3384 w 3384"/>
                <a:gd name="T9" fmla="*/ 132 h 206"/>
              </a:gdLst>
              <a:ahLst/>
              <a:cxnLst>
                <a:cxn ang="0">
                  <a:pos x="T0" y="T1"/>
                </a:cxn>
                <a:cxn ang="0">
                  <a:pos x="T2" y="T3"/>
                </a:cxn>
                <a:cxn ang="0">
                  <a:pos x="T4" y="T5"/>
                </a:cxn>
                <a:cxn ang="0">
                  <a:pos x="T6" y="T7"/>
                </a:cxn>
                <a:cxn ang="0">
                  <a:pos x="T8" y="T9"/>
                </a:cxn>
              </a:cxnLst>
              <a:rect l="0" t="0" r="r" b="b"/>
              <a:pathLst>
                <a:path w="3384" h="206">
                  <a:moveTo>
                    <a:pt x="3384" y="132"/>
                  </a:moveTo>
                  <a:lnTo>
                    <a:pt x="3" y="206"/>
                  </a:lnTo>
                  <a:lnTo>
                    <a:pt x="0" y="74"/>
                  </a:lnTo>
                  <a:lnTo>
                    <a:pt x="3381" y="0"/>
                  </a:lnTo>
                  <a:lnTo>
                    <a:pt x="3384"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42"/>
            <p:cNvSpPr/>
            <p:nvPr/>
          </p:nvSpPr>
          <p:spPr bwMode="auto">
            <a:xfrm>
              <a:off x="3289301" y="5202238"/>
              <a:ext cx="3175" cy="103188"/>
            </a:xfrm>
            <a:custGeom>
              <a:avLst/>
              <a:gdLst>
                <a:gd name="T0" fmla="*/ 0 w 2"/>
                <a:gd name="T1" fmla="*/ 0 h 65"/>
                <a:gd name="T2" fmla="*/ 0 w 2"/>
                <a:gd name="T3" fmla="*/ 0 h 65"/>
                <a:gd name="T4" fmla="*/ 2 w 2"/>
                <a:gd name="T5" fmla="*/ 65 h 65"/>
                <a:gd name="T6" fmla="*/ 0 w 2"/>
                <a:gd name="T7" fmla="*/ 0 h 65"/>
              </a:gdLst>
              <a:ahLst/>
              <a:cxnLst>
                <a:cxn ang="0">
                  <a:pos x="T0" y="T1"/>
                </a:cxn>
                <a:cxn ang="0">
                  <a:pos x="T2" y="T3"/>
                </a:cxn>
                <a:cxn ang="0">
                  <a:pos x="T4" y="T5"/>
                </a:cxn>
                <a:cxn ang="0">
                  <a:pos x="T6" y="T7"/>
                </a:cxn>
              </a:cxnLst>
              <a:rect l="0" t="0" r="r" b="b"/>
              <a:pathLst>
                <a:path w="2" h="65">
                  <a:moveTo>
                    <a:pt x="0" y="0"/>
                  </a:moveTo>
                  <a:lnTo>
                    <a:pt x="0" y="0"/>
                  </a:lnTo>
                  <a:lnTo>
                    <a:pt x="2" y="65"/>
                  </a:lnTo>
                  <a:lnTo>
                    <a:pt x="0"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43"/>
            <p:cNvSpPr/>
            <p:nvPr/>
          </p:nvSpPr>
          <p:spPr bwMode="auto">
            <a:xfrm>
              <a:off x="3289301" y="5202238"/>
              <a:ext cx="3175" cy="103188"/>
            </a:xfrm>
            <a:custGeom>
              <a:avLst/>
              <a:gdLst>
                <a:gd name="T0" fmla="*/ 0 w 2"/>
                <a:gd name="T1" fmla="*/ 0 h 65"/>
                <a:gd name="T2" fmla="*/ 0 w 2"/>
                <a:gd name="T3" fmla="*/ 0 h 65"/>
                <a:gd name="T4" fmla="*/ 2 w 2"/>
                <a:gd name="T5" fmla="*/ 65 h 65"/>
                <a:gd name="T6" fmla="*/ 0 w 2"/>
                <a:gd name="T7" fmla="*/ 0 h 65"/>
              </a:gdLst>
              <a:ahLst/>
              <a:cxnLst>
                <a:cxn ang="0">
                  <a:pos x="T0" y="T1"/>
                </a:cxn>
                <a:cxn ang="0">
                  <a:pos x="T2" y="T3"/>
                </a:cxn>
                <a:cxn ang="0">
                  <a:pos x="T4" y="T5"/>
                </a:cxn>
                <a:cxn ang="0">
                  <a:pos x="T6" y="T7"/>
                </a:cxn>
              </a:cxnLst>
              <a:rect l="0" t="0" r="r" b="b"/>
              <a:pathLst>
                <a:path w="2" h="65">
                  <a:moveTo>
                    <a:pt x="0" y="0"/>
                  </a:moveTo>
                  <a:lnTo>
                    <a:pt x="0" y="0"/>
                  </a:lnTo>
                  <a:lnTo>
                    <a:pt x="2" y="6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44"/>
            <p:cNvSpPr/>
            <p:nvPr/>
          </p:nvSpPr>
          <p:spPr bwMode="auto">
            <a:xfrm>
              <a:off x="3289301" y="5083176"/>
              <a:ext cx="5337175" cy="222250"/>
            </a:xfrm>
            <a:custGeom>
              <a:avLst/>
              <a:gdLst>
                <a:gd name="T0" fmla="*/ 3362 w 3362"/>
                <a:gd name="T1" fmla="*/ 0 h 140"/>
                <a:gd name="T2" fmla="*/ 0 w 3362"/>
                <a:gd name="T3" fmla="*/ 75 h 140"/>
                <a:gd name="T4" fmla="*/ 2 w 3362"/>
                <a:gd name="T5" fmla="*/ 140 h 140"/>
                <a:gd name="T6" fmla="*/ 3356 w 3362"/>
                <a:gd name="T7" fmla="*/ 66 h 140"/>
                <a:gd name="T8" fmla="*/ 3362 w 3362"/>
                <a:gd name="T9" fmla="*/ 0 h 140"/>
              </a:gdLst>
              <a:ahLst/>
              <a:cxnLst>
                <a:cxn ang="0">
                  <a:pos x="T0" y="T1"/>
                </a:cxn>
                <a:cxn ang="0">
                  <a:pos x="T2" y="T3"/>
                </a:cxn>
                <a:cxn ang="0">
                  <a:pos x="T4" y="T5"/>
                </a:cxn>
                <a:cxn ang="0">
                  <a:pos x="T6" y="T7"/>
                </a:cxn>
                <a:cxn ang="0">
                  <a:pos x="T8" y="T9"/>
                </a:cxn>
              </a:cxnLst>
              <a:rect l="0" t="0" r="r" b="b"/>
              <a:pathLst>
                <a:path w="3362" h="140">
                  <a:moveTo>
                    <a:pt x="3362" y="0"/>
                  </a:moveTo>
                  <a:lnTo>
                    <a:pt x="0" y="75"/>
                  </a:lnTo>
                  <a:lnTo>
                    <a:pt x="2" y="140"/>
                  </a:lnTo>
                  <a:lnTo>
                    <a:pt x="3356" y="66"/>
                  </a:lnTo>
                  <a:lnTo>
                    <a:pt x="3362" y="0"/>
                  </a:lnTo>
                  <a:close/>
                </a:path>
              </a:pathLst>
            </a:custGeom>
            <a:solidFill>
              <a:srgbClr val="916C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45"/>
            <p:cNvSpPr/>
            <p:nvPr/>
          </p:nvSpPr>
          <p:spPr bwMode="auto">
            <a:xfrm>
              <a:off x="3289301" y="5083176"/>
              <a:ext cx="5337175" cy="222250"/>
            </a:xfrm>
            <a:custGeom>
              <a:avLst/>
              <a:gdLst>
                <a:gd name="T0" fmla="*/ 3362 w 3362"/>
                <a:gd name="T1" fmla="*/ 0 h 140"/>
                <a:gd name="T2" fmla="*/ 0 w 3362"/>
                <a:gd name="T3" fmla="*/ 75 h 140"/>
                <a:gd name="T4" fmla="*/ 2 w 3362"/>
                <a:gd name="T5" fmla="*/ 140 h 140"/>
                <a:gd name="T6" fmla="*/ 3356 w 3362"/>
                <a:gd name="T7" fmla="*/ 66 h 140"/>
                <a:gd name="T8" fmla="*/ 3362 w 3362"/>
                <a:gd name="T9" fmla="*/ 0 h 140"/>
              </a:gdLst>
              <a:ahLst/>
              <a:cxnLst>
                <a:cxn ang="0">
                  <a:pos x="T0" y="T1"/>
                </a:cxn>
                <a:cxn ang="0">
                  <a:pos x="T2" y="T3"/>
                </a:cxn>
                <a:cxn ang="0">
                  <a:pos x="T4" y="T5"/>
                </a:cxn>
                <a:cxn ang="0">
                  <a:pos x="T6" y="T7"/>
                </a:cxn>
                <a:cxn ang="0">
                  <a:pos x="T8" y="T9"/>
                </a:cxn>
              </a:cxnLst>
              <a:rect l="0" t="0" r="r" b="b"/>
              <a:pathLst>
                <a:path w="3362" h="140">
                  <a:moveTo>
                    <a:pt x="3362" y="0"/>
                  </a:moveTo>
                  <a:lnTo>
                    <a:pt x="0" y="75"/>
                  </a:lnTo>
                  <a:lnTo>
                    <a:pt x="2" y="140"/>
                  </a:lnTo>
                  <a:lnTo>
                    <a:pt x="3356" y="66"/>
                  </a:lnTo>
                  <a:lnTo>
                    <a:pt x="33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46"/>
            <p:cNvSpPr/>
            <p:nvPr/>
          </p:nvSpPr>
          <p:spPr bwMode="auto">
            <a:xfrm>
              <a:off x="8580438" y="4767263"/>
              <a:ext cx="736600" cy="633413"/>
            </a:xfrm>
            <a:custGeom>
              <a:avLst/>
              <a:gdLst>
                <a:gd name="T0" fmla="*/ 0 w 464"/>
                <a:gd name="T1" fmla="*/ 0 h 399"/>
                <a:gd name="T2" fmla="*/ 464 w 464"/>
                <a:gd name="T3" fmla="*/ 190 h 399"/>
                <a:gd name="T4" fmla="*/ 9 w 464"/>
                <a:gd name="T5" fmla="*/ 399 h 399"/>
                <a:gd name="T6" fmla="*/ 29 w 464"/>
                <a:gd name="T7" fmla="*/ 199 h 399"/>
                <a:gd name="T8" fmla="*/ 0 w 464"/>
                <a:gd name="T9" fmla="*/ 0 h 399"/>
              </a:gdLst>
              <a:ahLst/>
              <a:cxnLst>
                <a:cxn ang="0">
                  <a:pos x="T0" y="T1"/>
                </a:cxn>
                <a:cxn ang="0">
                  <a:pos x="T2" y="T3"/>
                </a:cxn>
                <a:cxn ang="0">
                  <a:pos x="T4" y="T5"/>
                </a:cxn>
                <a:cxn ang="0">
                  <a:pos x="T6" y="T7"/>
                </a:cxn>
                <a:cxn ang="0">
                  <a:pos x="T8" y="T9"/>
                </a:cxn>
              </a:cxnLst>
              <a:rect l="0" t="0" r="r" b="b"/>
              <a:pathLst>
                <a:path w="464" h="399">
                  <a:moveTo>
                    <a:pt x="0" y="0"/>
                  </a:moveTo>
                  <a:lnTo>
                    <a:pt x="464" y="190"/>
                  </a:lnTo>
                  <a:lnTo>
                    <a:pt x="9" y="399"/>
                  </a:lnTo>
                  <a:lnTo>
                    <a:pt x="29" y="199"/>
                  </a:lnTo>
                  <a:lnTo>
                    <a:pt x="0"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47"/>
            <p:cNvSpPr/>
            <p:nvPr/>
          </p:nvSpPr>
          <p:spPr bwMode="auto">
            <a:xfrm>
              <a:off x="8580438" y="4767263"/>
              <a:ext cx="736600" cy="633413"/>
            </a:xfrm>
            <a:custGeom>
              <a:avLst/>
              <a:gdLst>
                <a:gd name="T0" fmla="*/ 0 w 464"/>
                <a:gd name="T1" fmla="*/ 0 h 399"/>
                <a:gd name="T2" fmla="*/ 464 w 464"/>
                <a:gd name="T3" fmla="*/ 190 h 399"/>
                <a:gd name="T4" fmla="*/ 9 w 464"/>
                <a:gd name="T5" fmla="*/ 399 h 399"/>
                <a:gd name="T6" fmla="*/ 29 w 464"/>
                <a:gd name="T7" fmla="*/ 199 h 399"/>
                <a:gd name="T8" fmla="*/ 0 w 464"/>
                <a:gd name="T9" fmla="*/ 0 h 399"/>
              </a:gdLst>
              <a:ahLst/>
              <a:cxnLst>
                <a:cxn ang="0">
                  <a:pos x="T0" y="T1"/>
                </a:cxn>
                <a:cxn ang="0">
                  <a:pos x="T2" y="T3"/>
                </a:cxn>
                <a:cxn ang="0">
                  <a:pos x="T4" y="T5"/>
                </a:cxn>
                <a:cxn ang="0">
                  <a:pos x="T6" y="T7"/>
                </a:cxn>
                <a:cxn ang="0">
                  <a:pos x="T8" y="T9"/>
                </a:cxn>
              </a:cxnLst>
              <a:rect l="0" t="0" r="r" b="b"/>
              <a:pathLst>
                <a:path w="464" h="399">
                  <a:moveTo>
                    <a:pt x="0" y="0"/>
                  </a:moveTo>
                  <a:lnTo>
                    <a:pt x="464" y="190"/>
                  </a:lnTo>
                  <a:lnTo>
                    <a:pt x="9" y="399"/>
                  </a:lnTo>
                  <a:lnTo>
                    <a:pt x="29" y="19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48"/>
            <p:cNvSpPr/>
            <p:nvPr/>
          </p:nvSpPr>
          <p:spPr bwMode="auto">
            <a:xfrm>
              <a:off x="8594726" y="5068888"/>
              <a:ext cx="722313" cy="331788"/>
            </a:xfrm>
            <a:custGeom>
              <a:avLst/>
              <a:gdLst>
                <a:gd name="T0" fmla="*/ 455 w 455"/>
                <a:gd name="T1" fmla="*/ 0 h 209"/>
                <a:gd name="T2" fmla="*/ 20 w 455"/>
                <a:gd name="T3" fmla="*/ 9 h 209"/>
                <a:gd name="T4" fmla="*/ 0 w 455"/>
                <a:gd name="T5" fmla="*/ 209 h 209"/>
                <a:gd name="T6" fmla="*/ 455 w 455"/>
                <a:gd name="T7" fmla="*/ 0 h 209"/>
              </a:gdLst>
              <a:ahLst/>
              <a:cxnLst>
                <a:cxn ang="0">
                  <a:pos x="T0" y="T1"/>
                </a:cxn>
                <a:cxn ang="0">
                  <a:pos x="T2" y="T3"/>
                </a:cxn>
                <a:cxn ang="0">
                  <a:pos x="T4" y="T5"/>
                </a:cxn>
                <a:cxn ang="0">
                  <a:pos x="T6" y="T7"/>
                </a:cxn>
              </a:cxnLst>
              <a:rect l="0" t="0" r="r" b="b"/>
              <a:pathLst>
                <a:path w="455" h="209">
                  <a:moveTo>
                    <a:pt x="455" y="0"/>
                  </a:moveTo>
                  <a:lnTo>
                    <a:pt x="20" y="9"/>
                  </a:lnTo>
                  <a:lnTo>
                    <a:pt x="0" y="209"/>
                  </a:lnTo>
                  <a:lnTo>
                    <a:pt x="455" y="0"/>
                  </a:lnTo>
                  <a:close/>
                </a:path>
              </a:pathLst>
            </a:custGeom>
            <a:solidFill>
              <a:srgbClr val="CFCF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49"/>
            <p:cNvSpPr/>
            <p:nvPr/>
          </p:nvSpPr>
          <p:spPr bwMode="auto">
            <a:xfrm>
              <a:off x="8594726" y="5068888"/>
              <a:ext cx="722313" cy="331788"/>
            </a:xfrm>
            <a:custGeom>
              <a:avLst/>
              <a:gdLst>
                <a:gd name="T0" fmla="*/ 455 w 455"/>
                <a:gd name="T1" fmla="*/ 0 h 209"/>
                <a:gd name="T2" fmla="*/ 20 w 455"/>
                <a:gd name="T3" fmla="*/ 9 h 209"/>
                <a:gd name="T4" fmla="*/ 0 w 455"/>
                <a:gd name="T5" fmla="*/ 209 h 209"/>
                <a:gd name="T6" fmla="*/ 455 w 455"/>
                <a:gd name="T7" fmla="*/ 0 h 209"/>
              </a:gdLst>
              <a:ahLst/>
              <a:cxnLst>
                <a:cxn ang="0">
                  <a:pos x="T0" y="T1"/>
                </a:cxn>
                <a:cxn ang="0">
                  <a:pos x="T2" y="T3"/>
                </a:cxn>
                <a:cxn ang="0">
                  <a:pos x="T4" y="T5"/>
                </a:cxn>
                <a:cxn ang="0">
                  <a:pos x="T6" y="T7"/>
                </a:cxn>
              </a:cxnLst>
              <a:rect l="0" t="0" r="r" b="b"/>
              <a:pathLst>
                <a:path w="455" h="209">
                  <a:moveTo>
                    <a:pt x="455" y="0"/>
                  </a:moveTo>
                  <a:lnTo>
                    <a:pt x="20" y="9"/>
                  </a:lnTo>
                  <a:lnTo>
                    <a:pt x="0" y="209"/>
                  </a:lnTo>
                  <a:lnTo>
                    <a:pt x="4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50"/>
            <p:cNvSpPr/>
            <p:nvPr/>
          </p:nvSpPr>
          <p:spPr bwMode="auto">
            <a:xfrm>
              <a:off x="2930526" y="4749801"/>
              <a:ext cx="1751013" cy="344488"/>
            </a:xfrm>
            <a:custGeom>
              <a:avLst/>
              <a:gdLst>
                <a:gd name="T0" fmla="*/ 841 w 1103"/>
                <a:gd name="T1" fmla="*/ 0 h 217"/>
                <a:gd name="T2" fmla="*/ 0 w 1103"/>
                <a:gd name="T3" fmla="*/ 19 h 217"/>
                <a:gd name="T4" fmla="*/ 263 w 1103"/>
                <a:gd name="T5" fmla="*/ 217 h 217"/>
                <a:gd name="T6" fmla="*/ 1103 w 1103"/>
                <a:gd name="T7" fmla="*/ 199 h 217"/>
                <a:gd name="T8" fmla="*/ 841 w 1103"/>
                <a:gd name="T9" fmla="*/ 0 h 217"/>
              </a:gdLst>
              <a:ahLst/>
              <a:cxnLst>
                <a:cxn ang="0">
                  <a:pos x="T0" y="T1"/>
                </a:cxn>
                <a:cxn ang="0">
                  <a:pos x="T2" y="T3"/>
                </a:cxn>
                <a:cxn ang="0">
                  <a:pos x="T4" y="T5"/>
                </a:cxn>
                <a:cxn ang="0">
                  <a:pos x="T6" y="T7"/>
                </a:cxn>
                <a:cxn ang="0">
                  <a:pos x="T8" y="T9"/>
                </a:cxn>
              </a:cxnLst>
              <a:rect l="0" t="0" r="r" b="b"/>
              <a:pathLst>
                <a:path w="1103" h="217">
                  <a:moveTo>
                    <a:pt x="841" y="0"/>
                  </a:moveTo>
                  <a:lnTo>
                    <a:pt x="0" y="19"/>
                  </a:lnTo>
                  <a:lnTo>
                    <a:pt x="263" y="217"/>
                  </a:lnTo>
                  <a:lnTo>
                    <a:pt x="1103" y="199"/>
                  </a:lnTo>
                  <a:lnTo>
                    <a:pt x="841"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51"/>
            <p:cNvSpPr/>
            <p:nvPr/>
          </p:nvSpPr>
          <p:spPr bwMode="auto">
            <a:xfrm>
              <a:off x="2952751" y="5275263"/>
              <a:ext cx="1733550" cy="363538"/>
            </a:xfrm>
            <a:custGeom>
              <a:avLst/>
              <a:gdLst>
                <a:gd name="T0" fmla="*/ 252 w 1092"/>
                <a:gd name="T1" fmla="*/ 18 h 229"/>
                <a:gd name="T2" fmla="*/ 1092 w 1092"/>
                <a:gd name="T3" fmla="*/ 0 h 229"/>
                <a:gd name="T4" fmla="*/ 840 w 1092"/>
                <a:gd name="T5" fmla="*/ 210 h 229"/>
                <a:gd name="T6" fmla="*/ 0 w 1092"/>
                <a:gd name="T7" fmla="*/ 229 h 229"/>
                <a:gd name="T8" fmla="*/ 252 w 1092"/>
                <a:gd name="T9" fmla="*/ 18 h 229"/>
              </a:gdLst>
              <a:ahLst/>
              <a:cxnLst>
                <a:cxn ang="0">
                  <a:pos x="T0" y="T1"/>
                </a:cxn>
                <a:cxn ang="0">
                  <a:pos x="T2" y="T3"/>
                </a:cxn>
                <a:cxn ang="0">
                  <a:pos x="T4" y="T5"/>
                </a:cxn>
                <a:cxn ang="0">
                  <a:pos x="T6" y="T7"/>
                </a:cxn>
                <a:cxn ang="0">
                  <a:pos x="T8" y="T9"/>
                </a:cxn>
              </a:cxnLst>
              <a:rect l="0" t="0" r="r" b="b"/>
              <a:pathLst>
                <a:path w="1092" h="229">
                  <a:moveTo>
                    <a:pt x="252" y="18"/>
                  </a:moveTo>
                  <a:lnTo>
                    <a:pt x="1092" y="0"/>
                  </a:lnTo>
                  <a:lnTo>
                    <a:pt x="840" y="210"/>
                  </a:lnTo>
                  <a:lnTo>
                    <a:pt x="0" y="229"/>
                  </a:lnTo>
                  <a:lnTo>
                    <a:pt x="252" y="18"/>
                  </a:lnTo>
                  <a:close/>
                </a:path>
              </a:pathLst>
            </a:custGeom>
            <a:solidFill>
              <a:srgbClr val="B35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52"/>
            <p:cNvSpPr/>
            <p:nvPr/>
          </p:nvSpPr>
          <p:spPr bwMode="auto">
            <a:xfrm>
              <a:off x="2952751" y="5275263"/>
              <a:ext cx="1733550" cy="363538"/>
            </a:xfrm>
            <a:custGeom>
              <a:avLst/>
              <a:gdLst>
                <a:gd name="T0" fmla="*/ 252 w 1092"/>
                <a:gd name="T1" fmla="*/ 18 h 229"/>
                <a:gd name="T2" fmla="*/ 1092 w 1092"/>
                <a:gd name="T3" fmla="*/ 0 h 229"/>
                <a:gd name="T4" fmla="*/ 840 w 1092"/>
                <a:gd name="T5" fmla="*/ 210 h 229"/>
                <a:gd name="T6" fmla="*/ 0 w 1092"/>
                <a:gd name="T7" fmla="*/ 229 h 229"/>
                <a:gd name="T8" fmla="*/ 252 w 1092"/>
                <a:gd name="T9" fmla="*/ 18 h 229"/>
              </a:gdLst>
              <a:ahLst/>
              <a:cxnLst>
                <a:cxn ang="0">
                  <a:pos x="T0" y="T1"/>
                </a:cxn>
                <a:cxn ang="0">
                  <a:pos x="T2" y="T3"/>
                </a:cxn>
                <a:cxn ang="0">
                  <a:pos x="T4" y="T5"/>
                </a:cxn>
                <a:cxn ang="0">
                  <a:pos x="T6" y="T7"/>
                </a:cxn>
                <a:cxn ang="0">
                  <a:pos x="T8" y="T9"/>
                </a:cxn>
              </a:cxnLst>
              <a:rect l="0" t="0" r="r" b="b"/>
              <a:pathLst>
                <a:path w="1092" h="229">
                  <a:moveTo>
                    <a:pt x="252" y="18"/>
                  </a:moveTo>
                  <a:lnTo>
                    <a:pt x="1092" y="0"/>
                  </a:lnTo>
                  <a:lnTo>
                    <a:pt x="840" y="210"/>
                  </a:lnTo>
                  <a:lnTo>
                    <a:pt x="0" y="229"/>
                  </a:lnTo>
                  <a:lnTo>
                    <a:pt x="25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53"/>
            <p:cNvSpPr/>
            <p:nvPr/>
          </p:nvSpPr>
          <p:spPr bwMode="auto">
            <a:xfrm>
              <a:off x="2952751" y="5275263"/>
              <a:ext cx="1733550" cy="363538"/>
            </a:xfrm>
            <a:custGeom>
              <a:avLst/>
              <a:gdLst>
                <a:gd name="T0" fmla="*/ 1092 w 1092"/>
                <a:gd name="T1" fmla="*/ 0 h 229"/>
                <a:gd name="T2" fmla="*/ 252 w 1092"/>
                <a:gd name="T3" fmla="*/ 18 h 229"/>
                <a:gd name="T4" fmla="*/ 0 w 1092"/>
                <a:gd name="T5" fmla="*/ 229 h 229"/>
                <a:gd name="T6" fmla="*/ 840 w 1092"/>
                <a:gd name="T7" fmla="*/ 210 h 229"/>
                <a:gd name="T8" fmla="*/ 1092 w 1092"/>
                <a:gd name="T9" fmla="*/ 0 h 229"/>
              </a:gdLst>
              <a:ahLst/>
              <a:cxnLst>
                <a:cxn ang="0">
                  <a:pos x="T0" y="T1"/>
                </a:cxn>
                <a:cxn ang="0">
                  <a:pos x="T2" y="T3"/>
                </a:cxn>
                <a:cxn ang="0">
                  <a:pos x="T4" y="T5"/>
                </a:cxn>
                <a:cxn ang="0">
                  <a:pos x="T6" y="T7"/>
                </a:cxn>
                <a:cxn ang="0">
                  <a:pos x="T8" y="T9"/>
                </a:cxn>
              </a:cxnLst>
              <a:rect l="0" t="0" r="r" b="b"/>
              <a:pathLst>
                <a:path w="1092" h="229">
                  <a:moveTo>
                    <a:pt x="1092" y="0"/>
                  </a:moveTo>
                  <a:lnTo>
                    <a:pt x="252" y="18"/>
                  </a:lnTo>
                  <a:lnTo>
                    <a:pt x="0" y="229"/>
                  </a:lnTo>
                  <a:lnTo>
                    <a:pt x="840" y="210"/>
                  </a:lnTo>
                  <a:lnTo>
                    <a:pt x="1092"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54"/>
            <p:cNvSpPr/>
            <p:nvPr/>
          </p:nvSpPr>
          <p:spPr bwMode="auto">
            <a:xfrm>
              <a:off x="2952751" y="5275263"/>
              <a:ext cx="1733550" cy="363538"/>
            </a:xfrm>
            <a:custGeom>
              <a:avLst/>
              <a:gdLst>
                <a:gd name="T0" fmla="*/ 1092 w 1092"/>
                <a:gd name="T1" fmla="*/ 0 h 229"/>
                <a:gd name="T2" fmla="*/ 252 w 1092"/>
                <a:gd name="T3" fmla="*/ 18 h 229"/>
                <a:gd name="T4" fmla="*/ 0 w 1092"/>
                <a:gd name="T5" fmla="*/ 229 h 229"/>
                <a:gd name="T6" fmla="*/ 840 w 1092"/>
                <a:gd name="T7" fmla="*/ 210 h 229"/>
                <a:gd name="T8" fmla="*/ 1092 w 1092"/>
                <a:gd name="T9" fmla="*/ 0 h 229"/>
              </a:gdLst>
              <a:ahLst/>
              <a:cxnLst>
                <a:cxn ang="0">
                  <a:pos x="T0" y="T1"/>
                </a:cxn>
                <a:cxn ang="0">
                  <a:pos x="T2" y="T3"/>
                </a:cxn>
                <a:cxn ang="0">
                  <a:pos x="T4" y="T5"/>
                </a:cxn>
                <a:cxn ang="0">
                  <a:pos x="T6" y="T7"/>
                </a:cxn>
                <a:cxn ang="0">
                  <a:pos x="T8" y="T9"/>
                </a:cxn>
              </a:cxnLst>
              <a:rect l="0" t="0" r="r" b="b"/>
              <a:pathLst>
                <a:path w="1092" h="229">
                  <a:moveTo>
                    <a:pt x="1092" y="0"/>
                  </a:moveTo>
                  <a:lnTo>
                    <a:pt x="252" y="18"/>
                  </a:lnTo>
                  <a:lnTo>
                    <a:pt x="0" y="229"/>
                  </a:lnTo>
                  <a:lnTo>
                    <a:pt x="840" y="210"/>
                  </a:lnTo>
                  <a:lnTo>
                    <a:pt x="10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55"/>
            <p:cNvSpPr/>
            <p:nvPr/>
          </p:nvSpPr>
          <p:spPr bwMode="auto">
            <a:xfrm>
              <a:off x="7405688" y="5168901"/>
              <a:ext cx="115888" cy="106363"/>
            </a:xfrm>
            <a:custGeom>
              <a:avLst/>
              <a:gdLst>
                <a:gd name="T0" fmla="*/ 34 w 75"/>
                <a:gd name="T1" fmla="*/ 0 h 68"/>
                <a:gd name="T2" fmla="*/ 0 w 75"/>
                <a:gd name="T3" fmla="*/ 45 h 68"/>
                <a:gd name="T4" fmla="*/ 35 w 75"/>
                <a:gd name="T5" fmla="*/ 62 h 68"/>
                <a:gd name="T6" fmla="*/ 52 w 75"/>
                <a:gd name="T7" fmla="*/ 61 h 68"/>
                <a:gd name="T8" fmla="*/ 49 w 75"/>
                <a:gd name="T9" fmla="*/ 53 h 68"/>
                <a:gd name="T10" fmla="*/ 58 w 75"/>
                <a:gd name="T11" fmla="*/ 49 h 68"/>
                <a:gd name="T12" fmla="*/ 57 w 75"/>
                <a:gd name="T13" fmla="*/ 41 h 68"/>
                <a:gd name="T14" fmla="*/ 65 w 75"/>
                <a:gd name="T15" fmla="*/ 38 h 68"/>
                <a:gd name="T16" fmla="*/ 62 w 75"/>
                <a:gd name="T17" fmla="*/ 29 h 68"/>
                <a:gd name="T18" fmla="*/ 71 w 75"/>
                <a:gd name="T19" fmla="*/ 26 h 68"/>
                <a:gd name="T20" fmla="*/ 57 w 75"/>
                <a:gd name="T21" fmla="*/ 9 h 68"/>
                <a:gd name="T22" fmla="*/ 34 w 75"/>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68">
                  <a:moveTo>
                    <a:pt x="34" y="0"/>
                  </a:moveTo>
                  <a:cubicBezTo>
                    <a:pt x="0" y="45"/>
                    <a:pt x="0" y="45"/>
                    <a:pt x="0" y="45"/>
                  </a:cubicBezTo>
                  <a:cubicBezTo>
                    <a:pt x="35" y="62"/>
                    <a:pt x="35" y="62"/>
                    <a:pt x="35" y="62"/>
                  </a:cubicBezTo>
                  <a:cubicBezTo>
                    <a:pt x="38" y="64"/>
                    <a:pt x="48" y="68"/>
                    <a:pt x="52" y="61"/>
                  </a:cubicBezTo>
                  <a:cubicBezTo>
                    <a:pt x="54" y="58"/>
                    <a:pt x="52" y="55"/>
                    <a:pt x="49" y="53"/>
                  </a:cubicBezTo>
                  <a:cubicBezTo>
                    <a:pt x="53" y="53"/>
                    <a:pt x="57" y="53"/>
                    <a:pt x="58" y="49"/>
                  </a:cubicBezTo>
                  <a:cubicBezTo>
                    <a:pt x="60" y="46"/>
                    <a:pt x="59" y="44"/>
                    <a:pt x="57" y="41"/>
                  </a:cubicBezTo>
                  <a:cubicBezTo>
                    <a:pt x="60" y="42"/>
                    <a:pt x="63" y="41"/>
                    <a:pt x="65" y="38"/>
                  </a:cubicBezTo>
                  <a:cubicBezTo>
                    <a:pt x="66" y="35"/>
                    <a:pt x="65" y="31"/>
                    <a:pt x="62" y="29"/>
                  </a:cubicBezTo>
                  <a:cubicBezTo>
                    <a:pt x="66" y="30"/>
                    <a:pt x="69" y="29"/>
                    <a:pt x="71" y="26"/>
                  </a:cubicBezTo>
                  <a:cubicBezTo>
                    <a:pt x="75" y="19"/>
                    <a:pt x="60" y="10"/>
                    <a:pt x="57" y="9"/>
                  </a:cubicBezTo>
                  <a:lnTo>
                    <a:pt x="34" y="0"/>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56"/>
            <p:cNvSpPr/>
            <p:nvPr/>
          </p:nvSpPr>
          <p:spPr bwMode="auto">
            <a:xfrm>
              <a:off x="7388226" y="5154613"/>
              <a:ext cx="74613" cy="92075"/>
            </a:xfrm>
            <a:custGeom>
              <a:avLst/>
              <a:gdLst>
                <a:gd name="T0" fmla="*/ 0 w 47"/>
                <a:gd name="T1" fmla="*/ 49 h 58"/>
                <a:gd name="T2" fmla="*/ 16 w 47"/>
                <a:gd name="T3" fmla="*/ 58 h 58"/>
                <a:gd name="T4" fmla="*/ 47 w 47"/>
                <a:gd name="T5" fmla="*/ 9 h 58"/>
                <a:gd name="T6" fmla="*/ 31 w 47"/>
                <a:gd name="T7" fmla="*/ 0 h 58"/>
                <a:gd name="T8" fmla="*/ 0 w 47"/>
                <a:gd name="T9" fmla="*/ 49 h 58"/>
              </a:gdLst>
              <a:ahLst/>
              <a:cxnLst>
                <a:cxn ang="0">
                  <a:pos x="T0" y="T1"/>
                </a:cxn>
                <a:cxn ang="0">
                  <a:pos x="T2" y="T3"/>
                </a:cxn>
                <a:cxn ang="0">
                  <a:pos x="T4" y="T5"/>
                </a:cxn>
                <a:cxn ang="0">
                  <a:pos x="T6" y="T7"/>
                </a:cxn>
                <a:cxn ang="0">
                  <a:pos x="T8" y="T9"/>
                </a:cxn>
              </a:cxnLst>
              <a:rect l="0" t="0" r="r" b="b"/>
              <a:pathLst>
                <a:path w="47" h="58">
                  <a:moveTo>
                    <a:pt x="0" y="49"/>
                  </a:moveTo>
                  <a:lnTo>
                    <a:pt x="16" y="58"/>
                  </a:lnTo>
                  <a:lnTo>
                    <a:pt x="47" y="9"/>
                  </a:lnTo>
                  <a:lnTo>
                    <a:pt x="31" y="0"/>
                  </a:lnTo>
                  <a:lnTo>
                    <a:pt x="0" y="49"/>
                  </a:ln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57"/>
            <p:cNvSpPr/>
            <p:nvPr/>
          </p:nvSpPr>
          <p:spPr bwMode="auto">
            <a:xfrm>
              <a:off x="7007226" y="4811713"/>
              <a:ext cx="441325" cy="431800"/>
            </a:xfrm>
            <a:custGeom>
              <a:avLst/>
              <a:gdLst>
                <a:gd name="T0" fmla="*/ 191 w 285"/>
                <a:gd name="T1" fmla="*/ 71 h 278"/>
                <a:gd name="T2" fmla="*/ 167 w 285"/>
                <a:gd name="T3" fmla="*/ 0 h 278"/>
                <a:gd name="T4" fmla="*/ 253 w 285"/>
                <a:gd name="T5" fmla="*/ 278 h 278"/>
                <a:gd name="T6" fmla="*/ 285 w 285"/>
                <a:gd name="T7" fmla="*/ 223 h 278"/>
                <a:gd name="T8" fmla="*/ 191 w 285"/>
                <a:gd name="T9" fmla="*/ 71 h 278"/>
              </a:gdLst>
              <a:ahLst/>
              <a:cxnLst>
                <a:cxn ang="0">
                  <a:pos x="T0" y="T1"/>
                </a:cxn>
                <a:cxn ang="0">
                  <a:pos x="T2" y="T3"/>
                </a:cxn>
                <a:cxn ang="0">
                  <a:pos x="T4" y="T5"/>
                </a:cxn>
                <a:cxn ang="0">
                  <a:pos x="T6" y="T7"/>
                </a:cxn>
                <a:cxn ang="0">
                  <a:pos x="T8" y="T9"/>
                </a:cxn>
              </a:cxnLst>
              <a:rect l="0" t="0" r="r" b="b"/>
              <a:pathLst>
                <a:path w="285" h="278">
                  <a:moveTo>
                    <a:pt x="191" y="71"/>
                  </a:moveTo>
                  <a:cubicBezTo>
                    <a:pt x="167" y="0"/>
                    <a:pt x="167" y="0"/>
                    <a:pt x="167" y="0"/>
                  </a:cubicBezTo>
                  <a:cubicBezTo>
                    <a:pt x="0" y="205"/>
                    <a:pt x="253" y="278"/>
                    <a:pt x="253" y="278"/>
                  </a:cubicBezTo>
                  <a:cubicBezTo>
                    <a:pt x="285" y="223"/>
                    <a:pt x="285" y="223"/>
                    <a:pt x="285" y="223"/>
                  </a:cubicBezTo>
                  <a:cubicBezTo>
                    <a:pt x="219" y="195"/>
                    <a:pt x="130" y="157"/>
                    <a:pt x="191" y="71"/>
                  </a:cubicBezTo>
                  <a:close/>
                </a:path>
              </a:pathLst>
            </a:custGeom>
            <a:solidFill>
              <a:srgbClr val="2121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Freeform 58"/>
            <p:cNvSpPr/>
            <p:nvPr/>
          </p:nvSpPr>
          <p:spPr bwMode="auto">
            <a:xfrm>
              <a:off x="7308851" y="5172076"/>
              <a:ext cx="20638" cy="20638"/>
            </a:xfrm>
            <a:custGeom>
              <a:avLst/>
              <a:gdLst>
                <a:gd name="T0" fmla="*/ 3 w 13"/>
                <a:gd name="T1" fmla="*/ 11 h 13"/>
                <a:gd name="T2" fmla="*/ 12 w 13"/>
                <a:gd name="T3" fmla="*/ 10 h 13"/>
                <a:gd name="T4" fmla="*/ 10 w 13"/>
                <a:gd name="T5" fmla="*/ 2 h 13"/>
                <a:gd name="T6" fmla="*/ 2 w 13"/>
                <a:gd name="T7" fmla="*/ 3 h 13"/>
                <a:gd name="T8" fmla="*/ 3 w 13"/>
                <a:gd name="T9" fmla="*/ 11 h 13"/>
              </a:gdLst>
              <a:ahLst/>
              <a:cxnLst>
                <a:cxn ang="0">
                  <a:pos x="T0" y="T1"/>
                </a:cxn>
                <a:cxn ang="0">
                  <a:pos x="T2" y="T3"/>
                </a:cxn>
                <a:cxn ang="0">
                  <a:pos x="T4" y="T5"/>
                </a:cxn>
                <a:cxn ang="0">
                  <a:pos x="T6" y="T7"/>
                </a:cxn>
                <a:cxn ang="0">
                  <a:pos x="T8" y="T9"/>
                </a:cxn>
              </a:cxnLst>
              <a:rect l="0" t="0" r="r" b="b"/>
              <a:pathLst>
                <a:path w="13" h="13">
                  <a:moveTo>
                    <a:pt x="3" y="11"/>
                  </a:moveTo>
                  <a:cubicBezTo>
                    <a:pt x="6" y="13"/>
                    <a:pt x="10" y="13"/>
                    <a:pt x="12" y="10"/>
                  </a:cubicBezTo>
                  <a:cubicBezTo>
                    <a:pt x="13" y="8"/>
                    <a:pt x="13" y="4"/>
                    <a:pt x="10" y="2"/>
                  </a:cubicBezTo>
                  <a:cubicBezTo>
                    <a:pt x="8" y="0"/>
                    <a:pt x="4" y="1"/>
                    <a:pt x="2" y="3"/>
                  </a:cubicBezTo>
                  <a:cubicBezTo>
                    <a:pt x="0" y="6"/>
                    <a:pt x="1" y="9"/>
                    <a:pt x="3" y="11"/>
                  </a:cubicBez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59"/>
            <p:cNvSpPr/>
            <p:nvPr/>
          </p:nvSpPr>
          <p:spPr bwMode="auto">
            <a:xfrm>
              <a:off x="7335838" y="5186363"/>
              <a:ext cx="22225" cy="20638"/>
            </a:xfrm>
            <a:custGeom>
              <a:avLst/>
              <a:gdLst>
                <a:gd name="T0" fmla="*/ 4 w 14"/>
                <a:gd name="T1" fmla="*/ 11 h 13"/>
                <a:gd name="T2" fmla="*/ 12 w 14"/>
                <a:gd name="T3" fmla="*/ 10 h 13"/>
                <a:gd name="T4" fmla="*/ 11 w 14"/>
                <a:gd name="T5" fmla="*/ 2 h 13"/>
                <a:gd name="T6" fmla="*/ 2 w 14"/>
                <a:gd name="T7" fmla="*/ 3 h 13"/>
                <a:gd name="T8" fmla="*/ 4 w 14"/>
                <a:gd name="T9" fmla="*/ 11 h 13"/>
              </a:gdLst>
              <a:ahLst/>
              <a:cxnLst>
                <a:cxn ang="0">
                  <a:pos x="T0" y="T1"/>
                </a:cxn>
                <a:cxn ang="0">
                  <a:pos x="T2" y="T3"/>
                </a:cxn>
                <a:cxn ang="0">
                  <a:pos x="T4" y="T5"/>
                </a:cxn>
                <a:cxn ang="0">
                  <a:pos x="T6" y="T7"/>
                </a:cxn>
                <a:cxn ang="0">
                  <a:pos x="T8" y="T9"/>
                </a:cxn>
              </a:cxnLst>
              <a:rect l="0" t="0" r="r" b="b"/>
              <a:pathLst>
                <a:path w="14" h="13">
                  <a:moveTo>
                    <a:pt x="4" y="11"/>
                  </a:moveTo>
                  <a:cubicBezTo>
                    <a:pt x="6" y="13"/>
                    <a:pt x="10" y="12"/>
                    <a:pt x="12" y="10"/>
                  </a:cubicBezTo>
                  <a:cubicBezTo>
                    <a:pt x="14" y="7"/>
                    <a:pt x="13" y="3"/>
                    <a:pt x="11" y="2"/>
                  </a:cubicBezTo>
                  <a:cubicBezTo>
                    <a:pt x="8" y="0"/>
                    <a:pt x="4" y="0"/>
                    <a:pt x="2" y="3"/>
                  </a:cubicBezTo>
                  <a:cubicBezTo>
                    <a:pt x="0" y="5"/>
                    <a:pt x="1" y="9"/>
                    <a:pt x="4" y="11"/>
                  </a:cubicBez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60"/>
            <p:cNvSpPr/>
            <p:nvPr/>
          </p:nvSpPr>
          <p:spPr bwMode="auto">
            <a:xfrm>
              <a:off x="7367588" y="5200651"/>
              <a:ext cx="19050" cy="20638"/>
            </a:xfrm>
            <a:custGeom>
              <a:avLst/>
              <a:gdLst>
                <a:gd name="T0" fmla="*/ 3 w 13"/>
                <a:gd name="T1" fmla="*/ 11 h 13"/>
                <a:gd name="T2" fmla="*/ 11 w 13"/>
                <a:gd name="T3" fmla="*/ 10 h 13"/>
                <a:gd name="T4" fmla="*/ 10 w 13"/>
                <a:gd name="T5" fmla="*/ 2 h 13"/>
                <a:gd name="T6" fmla="*/ 2 w 13"/>
                <a:gd name="T7" fmla="*/ 3 h 13"/>
                <a:gd name="T8" fmla="*/ 3 w 13"/>
                <a:gd name="T9" fmla="*/ 11 h 13"/>
              </a:gdLst>
              <a:ahLst/>
              <a:cxnLst>
                <a:cxn ang="0">
                  <a:pos x="T0" y="T1"/>
                </a:cxn>
                <a:cxn ang="0">
                  <a:pos x="T2" y="T3"/>
                </a:cxn>
                <a:cxn ang="0">
                  <a:pos x="T4" y="T5"/>
                </a:cxn>
                <a:cxn ang="0">
                  <a:pos x="T6" y="T7"/>
                </a:cxn>
                <a:cxn ang="0">
                  <a:pos x="T8" y="T9"/>
                </a:cxn>
              </a:cxnLst>
              <a:rect l="0" t="0" r="r" b="b"/>
              <a:pathLst>
                <a:path w="13" h="13">
                  <a:moveTo>
                    <a:pt x="3" y="11"/>
                  </a:moveTo>
                  <a:cubicBezTo>
                    <a:pt x="5" y="13"/>
                    <a:pt x="9" y="12"/>
                    <a:pt x="11" y="10"/>
                  </a:cubicBezTo>
                  <a:cubicBezTo>
                    <a:pt x="13" y="7"/>
                    <a:pt x="12" y="4"/>
                    <a:pt x="10" y="2"/>
                  </a:cubicBezTo>
                  <a:cubicBezTo>
                    <a:pt x="7" y="0"/>
                    <a:pt x="4" y="0"/>
                    <a:pt x="2" y="3"/>
                  </a:cubicBezTo>
                  <a:cubicBezTo>
                    <a:pt x="0" y="5"/>
                    <a:pt x="0" y="9"/>
                    <a:pt x="3" y="11"/>
                  </a:cubicBezTo>
                  <a:close/>
                </a:path>
              </a:pathLst>
            </a:custGeom>
            <a:solidFill>
              <a:srgbClr val="48484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61"/>
            <p:cNvSpPr/>
            <p:nvPr/>
          </p:nvSpPr>
          <p:spPr bwMode="auto">
            <a:xfrm>
              <a:off x="5561013" y="4824413"/>
              <a:ext cx="527050" cy="492125"/>
            </a:xfrm>
            <a:custGeom>
              <a:avLst/>
              <a:gdLst>
                <a:gd name="T0" fmla="*/ 302 w 339"/>
                <a:gd name="T1" fmla="*/ 311 h 317"/>
                <a:gd name="T2" fmla="*/ 298 w 339"/>
                <a:gd name="T3" fmla="*/ 299 h 317"/>
                <a:gd name="T4" fmla="*/ 312 w 339"/>
                <a:gd name="T5" fmla="*/ 300 h 317"/>
                <a:gd name="T6" fmla="*/ 308 w 339"/>
                <a:gd name="T7" fmla="*/ 283 h 317"/>
                <a:gd name="T8" fmla="*/ 308 w 339"/>
                <a:gd name="T9" fmla="*/ 283 h 317"/>
                <a:gd name="T10" fmla="*/ 323 w 339"/>
                <a:gd name="T11" fmla="*/ 285 h 317"/>
                <a:gd name="T12" fmla="*/ 318 w 339"/>
                <a:gd name="T13" fmla="*/ 270 h 317"/>
                <a:gd name="T14" fmla="*/ 335 w 339"/>
                <a:gd name="T15" fmla="*/ 272 h 317"/>
                <a:gd name="T16" fmla="*/ 327 w 339"/>
                <a:gd name="T17" fmla="*/ 259 h 317"/>
                <a:gd name="T18" fmla="*/ 266 w 339"/>
                <a:gd name="T19" fmla="*/ 43 h 317"/>
                <a:gd name="T20" fmla="*/ 234 w 339"/>
                <a:gd name="T21" fmla="*/ 0 h 317"/>
                <a:gd name="T22" fmla="*/ 287 w 339"/>
                <a:gd name="T23" fmla="*/ 308 h 317"/>
                <a:gd name="T24" fmla="*/ 302 w 339"/>
                <a:gd name="T25" fmla="*/ 31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317">
                  <a:moveTo>
                    <a:pt x="302" y="311"/>
                  </a:moveTo>
                  <a:cubicBezTo>
                    <a:pt x="305" y="306"/>
                    <a:pt x="301" y="302"/>
                    <a:pt x="298" y="299"/>
                  </a:cubicBezTo>
                  <a:cubicBezTo>
                    <a:pt x="301" y="302"/>
                    <a:pt x="307" y="306"/>
                    <a:pt x="312" y="300"/>
                  </a:cubicBezTo>
                  <a:cubicBezTo>
                    <a:pt x="318" y="294"/>
                    <a:pt x="311" y="286"/>
                    <a:pt x="308" y="283"/>
                  </a:cubicBezTo>
                  <a:cubicBezTo>
                    <a:pt x="308" y="283"/>
                    <a:pt x="308" y="283"/>
                    <a:pt x="308" y="283"/>
                  </a:cubicBezTo>
                  <a:cubicBezTo>
                    <a:pt x="311" y="285"/>
                    <a:pt x="319" y="291"/>
                    <a:pt x="323" y="285"/>
                  </a:cubicBezTo>
                  <a:cubicBezTo>
                    <a:pt x="328" y="280"/>
                    <a:pt x="321" y="273"/>
                    <a:pt x="318" y="270"/>
                  </a:cubicBezTo>
                  <a:cubicBezTo>
                    <a:pt x="321" y="273"/>
                    <a:pt x="331" y="279"/>
                    <a:pt x="335" y="272"/>
                  </a:cubicBezTo>
                  <a:cubicBezTo>
                    <a:pt x="339" y="266"/>
                    <a:pt x="327" y="259"/>
                    <a:pt x="327" y="259"/>
                  </a:cubicBezTo>
                  <a:cubicBezTo>
                    <a:pt x="81" y="156"/>
                    <a:pt x="266" y="43"/>
                    <a:pt x="266" y="43"/>
                  </a:cubicBezTo>
                  <a:cubicBezTo>
                    <a:pt x="234" y="0"/>
                    <a:pt x="234" y="0"/>
                    <a:pt x="234" y="0"/>
                  </a:cubicBezTo>
                  <a:cubicBezTo>
                    <a:pt x="0" y="175"/>
                    <a:pt x="265" y="293"/>
                    <a:pt x="287" y="308"/>
                  </a:cubicBezTo>
                  <a:cubicBezTo>
                    <a:pt x="287" y="308"/>
                    <a:pt x="298" y="317"/>
                    <a:pt x="302" y="31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62"/>
            <p:cNvSpPr/>
            <p:nvPr/>
          </p:nvSpPr>
          <p:spPr bwMode="auto">
            <a:xfrm>
              <a:off x="5862638" y="4824413"/>
              <a:ext cx="112713" cy="114300"/>
            </a:xfrm>
            <a:custGeom>
              <a:avLst/>
              <a:gdLst>
                <a:gd name="T0" fmla="*/ 72 w 72"/>
                <a:gd name="T1" fmla="*/ 43 h 73"/>
                <a:gd name="T2" fmla="*/ 40 w 72"/>
                <a:gd name="T3" fmla="*/ 0 h 73"/>
                <a:gd name="T4" fmla="*/ 0 w 72"/>
                <a:gd name="T5" fmla="*/ 34 h 73"/>
                <a:gd name="T6" fmla="*/ 36 w 72"/>
                <a:gd name="T7" fmla="*/ 73 h 73"/>
                <a:gd name="T8" fmla="*/ 72 w 72"/>
                <a:gd name="T9" fmla="*/ 43 h 73"/>
              </a:gdLst>
              <a:ahLst/>
              <a:cxnLst>
                <a:cxn ang="0">
                  <a:pos x="T0" y="T1"/>
                </a:cxn>
                <a:cxn ang="0">
                  <a:pos x="T2" y="T3"/>
                </a:cxn>
                <a:cxn ang="0">
                  <a:pos x="T4" y="T5"/>
                </a:cxn>
                <a:cxn ang="0">
                  <a:pos x="T6" y="T7"/>
                </a:cxn>
                <a:cxn ang="0">
                  <a:pos x="T8" y="T9"/>
                </a:cxn>
              </a:cxnLst>
              <a:rect l="0" t="0" r="r" b="b"/>
              <a:pathLst>
                <a:path w="72" h="73">
                  <a:moveTo>
                    <a:pt x="72" y="43"/>
                  </a:moveTo>
                  <a:cubicBezTo>
                    <a:pt x="40" y="0"/>
                    <a:pt x="40" y="0"/>
                    <a:pt x="40" y="0"/>
                  </a:cubicBezTo>
                  <a:cubicBezTo>
                    <a:pt x="24" y="11"/>
                    <a:pt x="11" y="23"/>
                    <a:pt x="0" y="34"/>
                  </a:cubicBezTo>
                  <a:cubicBezTo>
                    <a:pt x="36" y="73"/>
                    <a:pt x="36" y="73"/>
                    <a:pt x="36" y="73"/>
                  </a:cubicBezTo>
                  <a:cubicBezTo>
                    <a:pt x="54" y="54"/>
                    <a:pt x="72" y="43"/>
                    <a:pt x="72" y="43"/>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63"/>
            <p:cNvSpPr/>
            <p:nvPr/>
          </p:nvSpPr>
          <p:spPr bwMode="auto">
            <a:xfrm>
              <a:off x="6383338" y="4511676"/>
              <a:ext cx="288925" cy="177800"/>
            </a:xfrm>
            <a:custGeom>
              <a:avLst/>
              <a:gdLst>
                <a:gd name="T0" fmla="*/ 0 w 186"/>
                <a:gd name="T1" fmla="*/ 41 h 115"/>
                <a:gd name="T2" fmla="*/ 104 w 186"/>
                <a:gd name="T3" fmla="*/ 101 h 115"/>
                <a:gd name="T4" fmla="*/ 164 w 186"/>
                <a:gd name="T5" fmla="*/ 7 h 115"/>
                <a:gd name="T6" fmla="*/ 0 w 186"/>
                <a:gd name="T7" fmla="*/ 41 h 115"/>
              </a:gdLst>
              <a:ahLst/>
              <a:cxnLst>
                <a:cxn ang="0">
                  <a:pos x="T0" y="T1"/>
                </a:cxn>
                <a:cxn ang="0">
                  <a:pos x="T2" y="T3"/>
                </a:cxn>
                <a:cxn ang="0">
                  <a:pos x="T4" y="T5"/>
                </a:cxn>
                <a:cxn ang="0">
                  <a:pos x="T6" y="T7"/>
                </a:cxn>
              </a:cxnLst>
              <a:rect l="0" t="0" r="r" b="b"/>
              <a:pathLst>
                <a:path w="186" h="115">
                  <a:moveTo>
                    <a:pt x="0" y="41"/>
                  </a:moveTo>
                  <a:cubicBezTo>
                    <a:pt x="6" y="70"/>
                    <a:pt x="24" y="115"/>
                    <a:pt x="104" y="101"/>
                  </a:cubicBezTo>
                  <a:cubicBezTo>
                    <a:pt x="186" y="86"/>
                    <a:pt x="164" y="7"/>
                    <a:pt x="164" y="7"/>
                  </a:cubicBezTo>
                  <a:cubicBezTo>
                    <a:pt x="164" y="7"/>
                    <a:pt x="72" y="0"/>
                    <a:pt x="0" y="41"/>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64"/>
            <p:cNvSpPr/>
            <p:nvPr/>
          </p:nvSpPr>
          <p:spPr bwMode="auto">
            <a:xfrm>
              <a:off x="7732713" y="4478338"/>
              <a:ext cx="292100" cy="180975"/>
            </a:xfrm>
            <a:custGeom>
              <a:avLst/>
              <a:gdLst>
                <a:gd name="T0" fmla="*/ 0 w 188"/>
                <a:gd name="T1" fmla="*/ 43 h 116"/>
                <a:gd name="T2" fmla="*/ 106 w 188"/>
                <a:gd name="T3" fmla="*/ 100 h 116"/>
                <a:gd name="T4" fmla="*/ 164 w 188"/>
                <a:gd name="T5" fmla="*/ 5 h 116"/>
                <a:gd name="T6" fmla="*/ 0 w 188"/>
                <a:gd name="T7" fmla="*/ 43 h 116"/>
              </a:gdLst>
              <a:ahLst/>
              <a:cxnLst>
                <a:cxn ang="0">
                  <a:pos x="T0" y="T1"/>
                </a:cxn>
                <a:cxn ang="0">
                  <a:pos x="T2" y="T3"/>
                </a:cxn>
                <a:cxn ang="0">
                  <a:pos x="T4" y="T5"/>
                </a:cxn>
                <a:cxn ang="0">
                  <a:pos x="T6" y="T7"/>
                </a:cxn>
              </a:cxnLst>
              <a:rect l="0" t="0" r="r" b="b"/>
              <a:pathLst>
                <a:path w="188" h="116">
                  <a:moveTo>
                    <a:pt x="0" y="43"/>
                  </a:moveTo>
                  <a:cubicBezTo>
                    <a:pt x="8" y="71"/>
                    <a:pt x="26" y="116"/>
                    <a:pt x="106" y="100"/>
                  </a:cubicBezTo>
                  <a:cubicBezTo>
                    <a:pt x="188" y="84"/>
                    <a:pt x="164" y="5"/>
                    <a:pt x="164" y="5"/>
                  </a:cubicBezTo>
                  <a:cubicBezTo>
                    <a:pt x="164" y="5"/>
                    <a:pt x="72" y="0"/>
                    <a:pt x="0" y="43"/>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65"/>
            <p:cNvSpPr/>
            <p:nvPr/>
          </p:nvSpPr>
          <p:spPr bwMode="auto">
            <a:xfrm>
              <a:off x="6234113" y="4391026"/>
              <a:ext cx="58738" cy="106363"/>
            </a:xfrm>
            <a:custGeom>
              <a:avLst/>
              <a:gdLst>
                <a:gd name="T0" fmla="*/ 33 w 38"/>
                <a:gd name="T1" fmla="*/ 30 h 68"/>
                <a:gd name="T2" fmla="*/ 28 w 38"/>
                <a:gd name="T3" fmla="*/ 66 h 68"/>
                <a:gd name="T4" fmla="*/ 5 w 38"/>
                <a:gd name="T5" fmla="*/ 38 h 68"/>
                <a:gd name="T6" fmla="*/ 10 w 38"/>
                <a:gd name="T7" fmla="*/ 2 h 68"/>
                <a:gd name="T8" fmla="*/ 33 w 38"/>
                <a:gd name="T9" fmla="*/ 30 h 68"/>
              </a:gdLst>
              <a:ahLst/>
              <a:cxnLst>
                <a:cxn ang="0">
                  <a:pos x="T0" y="T1"/>
                </a:cxn>
                <a:cxn ang="0">
                  <a:pos x="T2" y="T3"/>
                </a:cxn>
                <a:cxn ang="0">
                  <a:pos x="T4" y="T5"/>
                </a:cxn>
                <a:cxn ang="0">
                  <a:pos x="T6" y="T7"/>
                </a:cxn>
                <a:cxn ang="0">
                  <a:pos x="T8" y="T9"/>
                </a:cxn>
              </a:cxnLst>
              <a:rect l="0" t="0" r="r" b="b"/>
              <a:pathLst>
                <a:path w="38" h="68">
                  <a:moveTo>
                    <a:pt x="33" y="30"/>
                  </a:moveTo>
                  <a:cubicBezTo>
                    <a:pt x="38" y="47"/>
                    <a:pt x="35" y="64"/>
                    <a:pt x="28" y="66"/>
                  </a:cubicBezTo>
                  <a:cubicBezTo>
                    <a:pt x="20" y="68"/>
                    <a:pt x="10" y="55"/>
                    <a:pt x="5" y="38"/>
                  </a:cubicBezTo>
                  <a:cubicBezTo>
                    <a:pt x="0" y="20"/>
                    <a:pt x="2" y="4"/>
                    <a:pt x="10" y="2"/>
                  </a:cubicBezTo>
                  <a:cubicBezTo>
                    <a:pt x="17" y="0"/>
                    <a:pt x="28" y="12"/>
                    <a:pt x="33" y="30"/>
                  </a:cubicBez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1" name="Freeform 66"/>
            <p:cNvSpPr/>
            <p:nvPr/>
          </p:nvSpPr>
          <p:spPr bwMode="auto">
            <a:xfrm>
              <a:off x="6594476" y="4289426"/>
              <a:ext cx="58738" cy="104775"/>
            </a:xfrm>
            <a:custGeom>
              <a:avLst/>
              <a:gdLst>
                <a:gd name="T0" fmla="*/ 33 w 38"/>
                <a:gd name="T1" fmla="*/ 30 h 68"/>
                <a:gd name="T2" fmla="*/ 28 w 38"/>
                <a:gd name="T3" fmla="*/ 66 h 68"/>
                <a:gd name="T4" fmla="*/ 5 w 38"/>
                <a:gd name="T5" fmla="*/ 38 h 68"/>
                <a:gd name="T6" fmla="*/ 10 w 38"/>
                <a:gd name="T7" fmla="*/ 2 h 68"/>
                <a:gd name="T8" fmla="*/ 33 w 38"/>
                <a:gd name="T9" fmla="*/ 30 h 68"/>
              </a:gdLst>
              <a:ahLst/>
              <a:cxnLst>
                <a:cxn ang="0">
                  <a:pos x="T0" y="T1"/>
                </a:cxn>
                <a:cxn ang="0">
                  <a:pos x="T2" y="T3"/>
                </a:cxn>
                <a:cxn ang="0">
                  <a:pos x="T4" y="T5"/>
                </a:cxn>
                <a:cxn ang="0">
                  <a:pos x="T6" y="T7"/>
                </a:cxn>
                <a:cxn ang="0">
                  <a:pos x="T8" y="T9"/>
                </a:cxn>
              </a:cxnLst>
              <a:rect l="0" t="0" r="r" b="b"/>
              <a:pathLst>
                <a:path w="38" h="68">
                  <a:moveTo>
                    <a:pt x="33" y="30"/>
                  </a:moveTo>
                  <a:cubicBezTo>
                    <a:pt x="38" y="48"/>
                    <a:pt x="36" y="64"/>
                    <a:pt x="28" y="66"/>
                  </a:cubicBezTo>
                  <a:cubicBezTo>
                    <a:pt x="20" y="68"/>
                    <a:pt x="10" y="56"/>
                    <a:pt x="5" y="38"/>
                  </a:cubicBezTo>
                  <a:cubicBezTo>
                    <a:pt x="0" y="21"/>
                    <a:pt x="2" y="4"/>
                    <a:pt x="10" y="2"/>
                  </a:cubicBezTo>
                  <a:cubicBezTo>
                    <a:pt x="17" y="0"/>
                    <a:pt x="28" y="13"/>
                    <a:pt x="33" y="30"/>
                  </a:cubicBez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2" name="Freeform 67"/>
            <p:cNvSpPr/>
            <p:nvPr/>
          </p:nvSpPr>
          <p:spPr bwMode="auto">
            <a:xfrm>
              <a:off x="7045326" y="5180013"/>
              <a:ext cx="103188" cy="68263"/>
            </a:xfrm>
            <a:custGeom>
              <a:avLst/>
              <a:gdLst>
                <a:gd name="T0" fmla="*/ 54 w 66"/>
                <a:gd name="T1" fmla="*/ 0 h 44"/>
                <a:gd name="T2" fmla="*/ 47 w 66"/>
                <a:gd name="T3" fmla="*/ 9 h 44"/>
                <a:gd name="T4" fmla="*/ 39 w 66"/>
                <a:gd name="T5" fmla="*/ 2 h 44"/>
                <a:gd name="T6" fmla="*/ 32 w 66"/>
                <a:gd name="T7" fmla="*/ 12 h 44"/>
                <a:gd name="T8" fmla="*/ 23 w 66"/>
                <a:gd name="T9" fmla="*/ 3 h 44"/>
                <a:gd name="T10" fmla="*/ 16 w 66"/>
                <a:gd name="T11" fmla="*/ 12 h 44"/>
                <a:gd name="T12" fmla="*/ 8 w 66"/>
                <a:gd name="T13" fmla="*/ 4 h 44"/>
                <a:gd name="T14" fmla="*/ 1 w 66"/>
                <a:gd name="T15" fmla="*/ 25 h 44"/>
                <a:gd name="T16" fmla="*/ 12 w 66"/>
                <a:gd name="T17" fmla="*/ 44 h 44"/>
                <a:gd name="T18" fmla="*/ 18 w 66"/>
                <a:gd name="T19" fmla="*/ 35 h 44"/>
                <a:gd name="T20" fmla="*/ 26 w 66"/>
                <a:gd name="T21" fmla="*/ 43 h 44"/>
                <a:gd name="T22" fmla="*/ 33 w 66"/>
                <a:gd name="T23" fmla="*/ 32 h 44"/>
                <a:gd name="T24" fmla="*/ 42 w 66"/>
                <a:gd name="T25" fmla="*/ 42 h 44"/>
                <a:gd name="T26" fmla="*/ 49 w 66"/>
                <a:gd name="T27" fmla="*/ 33 h 44"/>
                <a:gd name="T28" fmla="*/ 57 w 66"/>
                <a:gd name="T29" fmla="*/ 40 h 44"/>
                <a:gd name="T30" fmla="*/ 65 w 66"/>
                <a:gd name="T31" fmla="*/ 20 h 44"/>
                <a:gd name="T32" fmla="*/ 54 w 66"/>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4">
                  <a:moveTo>
                    <a:pt x="54" y="0"/>
                  </a:moveTo>
                  <a:cubicBezTo>
                    <a:pt x="51" y="1"/>
                    <a:pt x="48" y="4"/>
                    <a:pt x="47" y="9"/>
                  </a:cubicBezTo>
                  <a:cubicBezTo>
                    <a:pt x="45" y="4"/>
                    <a:pt x="42" y="1"/>
                    <a:pt x="39" y="2"/>
                  </a:cubicBezTo>
                  <a:cubicBezTo>
                    <a:pt x="36" y="2"/>
                    <a:pt x="33" y="6"/>
                    <a:pt x="32" y="12"/>
                  </a:cubicBezTo>
                  <a:cubicBezTo>
                    <a:pt x="30" y="6"/>
                    <a:pt x="27" y="3"/>
                    <a:pt x="23" y="3"/>
                  </a:cubicBezTo>
                  <a:cubicBezTo>
                    <a:pt x="20" y="3"/>
                    <a:pt x="18" y="7"/>
                    <a:pt x="16" y="12"/>
                  </a:cubicBezTo>
                  <a:cubicBezTo>
                    <a:pt x="14" y="7"/>
                    <a:pt x="11" y="4"/>
                    <a:pt x="8" y="4"/>
                  </a:cubicBezTo>
                  <a:cubicBezTo>
                    <a:pt x="3" y="4"/>
                    <a:pt x="0" y="14"/>
                    <a:pt x="1" y="25"/>
                  </a:cubicBezTo>
                  <a:cubicBezTo>
                    <a:pt x="2" y="36"/>
                    <a:pt x="6" y="44"/>
                    <a:pt x="12" y="44"/>
                  </a:cubicBezTo>
                  <a:cubicBezTo>
                    <a:pt x="15" y="44"/>
                    <a:pt x="17" y="40"/>
                    <a:pt x="18" y="35"/>
                  </a:cubicBezTo>
                  <a:cubicBezTo>
                    <a:pt x="20" y="40"/>
                    <a:pt x="23" y="43"/>
                    <a:pt x="26" y="43"/>
                  </a:cubicBezTo>
                  <a:cubicBezTo>
                    <a:pt x="30" y="43"/>
                    <a:pt x="32" y="38"/>
                    <a:pt x="33" y="32"/>
                  </a:cubicBezTo>
                  <a:cubicBezTo>
                    <a:pt x="36" y="38"/>
                    <a:pt x="39" y="42"/>
                    <a:pt x="42" y="42"/>
                  </a:cubicBezTo>
                  <a:cubicBezTo>
                    <a:pt x="45" y="41"/>
                    <a:pt x="48" y="38"/>
                    <a:pt x="49" y="33"/>
                  </a:cubicBezTo>
                  <a:cubicBezTo>
                    <a:pt x="51" y="38"/>
                    <a:pt x="54" y="41"/>
                    <a:pt x="57" y="40"/>
                  </a:cubicBezTo>
                  <a:cubicBezTo>
                    <a:pt x="62" y="40"/>
                    <a:pt x="66" y="31"/>
                    <a:pt x="65" y="20"/>
                  </a:cubicBezTo>
                  <a:cubicBezTo>
                    <a:pt x="64" y="9"/>
                    <a:pt x="59" y="0"/>
                    <a:pt x="54" y="0"/>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Freeform 68"/>
            <p:cNvSpPr/>
            <p:nvPr/>
          </p:nvSpPr>
          <p:spPr bwMode="auto">
            <a:xfrm>
              <a:off x="4083051" y="4824413"/>
              <a:ext cx="525463" cy="492125"/>
            </a:xfrm>
            <a:custGeom>
              <a:avLst/>
              <a:gdLst>
                <a:gd name="T0" fmla="*/ 302 w 339"/>
                <a:gd name="T1" fmla="*/ 311 h 317"/>
                <a:gd name="T2" fmla="*/ 298 w 339"/>
                <a:gd name="T3" fmla="*/ 299 h 317"/>
                <a:gd name="T4" fmla="*/ 312 w 339"/>
                <a:gd name="T5" fmla="*/ 300 h 317"/>
                <a:gd name="T6" fmla="*/ 308 w 339"/>
                <a:gd name="T7" fmla="*/ 283 h 317"/>
                <a:gd name="T8" fmla="*/ 308 w 339"/>
                <a:gd name="T9" fmla="*/ 283 h 317"/>
                <a:gd name="T10" fmla="*/ 323 w 339"/>
                <a:gd name="T11" fmla="*/ 285 h 317"/>
                <a:gd name="T12" fmla="*/ 318 w 339"/>
                <a:gd name="T13" fmla="*/ 270 h 317"/>
                <a:gd name="T14" fmla="*/ 335 w 339"/>
                <a:gd name="T15" fmla="*/ 272 h 317"/>
                <a:gd name="T16" fmla="*/ 327 w 339"/>
                <a:gd name="T17" fmla="*/ 259 h 317"/>
                <a:gd name="T18" fmla="*/ 267 w 339"/>
                <a:gd name="T19" fmla="*/ 43 h 317"/>
                <a:gd name="T20" fmla="*/ 234 w 339"/>
                <a:gd name="T21" fmla="*/ 0 h 317"/>
                <a:gd name="T22" fmla="*/ 287 w 339"/>
                <a:gd name="T23" fmla="*/ 308 h 317"/>
                <a:gd name="T24" fmla="*/ 302 w 339"/>
                <a:gd name="T25" fmla="*/ 31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317">
                  <a:moveTo>
                    <a:pt x="302" y="311"/>
                  </a:moveTo>
                  <a:cubicBezTo>
                    <a:pt x="305" y="306"/>
                    <a:pt x="301" y="302"/>
                    <a:pt x="298" y="299"/>
                  </a:cubicBezTo>
                  <a:cubicBezTo>
                    <a:pt x="301" y="302"/>
                    <a:pt x="308" y="306"/>
                    <a:pt x="312" y="300"/>
                  </a:cubicBezTo>
                  <a:cubicBezTo>
                    <a:pt x="318" y="294"/>
                    <a:pt x="311" y="286"/>
                    <a:pt x="308" y="283"/>
                  </a:cubicBezTo>
                  <a:cubicBezTo>
                    <a:pt x="308" y="283"/>
                    <a:pt x="308" y="283"/>
                    <a:pt x="308" y="283"/>
                  </a:cubicBezTo>
                  <a:cubicBezTo>
                    <a:pt x="311" y="285"/>
                    <a:pt x="319" y="291"/>
                    <a:pt x="323" y="285"/>
                  </a:cubicBezTo>
                  <a:cubicBezTo>
                    <a:pt x="328" y="280"/>
                    <a:pt x="321" y="273"/>
                    <a:pt x="318" y="270"/>
                  </a:cubicBezTo>
                  <a:cubicBezTo>
                    <a:pt x="321" y="273"/>
                    <a:pt x="331" y="279"/>
                    <a:pt x="335" y="272"/>
                  </a:cubicBezTo>
                  <a:cubicBezTo>
                    <a:pt x="339" y="266"/>
                    <a:pt x="327" y="259"/>
                    <a:pt x="327" y="259"/>
                  </a:cubicBezTo>
                  <a:cubicBezTo>
                    <a:pt x="81" y="156"/>
                    <a:pt x="267" y="43"/>
                    <a:pt x="267" y="43"/>
                  </a:cubicBezTo>
                  <a:cubicBezTo>
                    <a:pt x="234" y="0"/>
                    <a:pt x="234" y="0"/>
                    <a:pt x="234" y="0"/>
                  </a:cubicBezTo>
                  <a:cubicBezTo>
                    <a:pt x="0" y="175"/>
                    <a:pt x="265" y="293"/>
                    <a:pt x="287" y="308"/>
                  </a:cubicBezTo>
                  <a:cubicBezTo>
                    <a:pt x="287" y="308"/>
                    <a:pt x="298" y="317"/>
                    <a:pt x="302" y="31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4" name="Freeform 69"/>
            <p:cNvSpPr/>
            <p:nvPr/>
          </p:nvSpPr>
          <p:spPr bwMode="auto">
            <a:xfrm>
              <a:off x="4383088" y="4824413"/>
              <a:ext cx="114300" cy="114300"/>
            </a:xfrm>
            <a:custGeom>
              <a:avLst/>
              <a:gdLst>
                <a:gd name="T0" fmla="*/ 73 w 73"/>
                <a:gd name="T1" fmla="*/ 43 h 73"/>
                <a:gd name="T2" fmla="*/ 40 w 73"/>
                <a:gd name="T3" fmla="*/ 0 h 73"/>
                <a:gd name="T4" fmla="*/ 0 w 73"/>
                <a:gd name="T5" fmla="*/ 34 h 73"/>
                <a:gd name="T6" fmla="*/ 37 w 73"/>
                <a:gd name="T7" fmla="*/ 73 h 73"/>
                <a:gd name="T8" fmla="*/ 73 w 73"/>
                <a:gd name="T9" fmla="*/ 43 h 73"/>
              </a:gdLst>
              <a:ahLst/>
              <a:cxnLst>
                <a:cxn ang="0">
                  <a:pos x="T0" y="T1"/>
                </a:cxn>
                <a:cxn ang="0">
                  <a:pos x="T2" y="T3"/>
                </a:cxn>
                <a:cxn ang="0">
                  <a:pos x="T4" y="T5"/>
                </a:cxn>
                <a:cxn ang="0">
                  <a:pos x="T6" y="T7"/>
                </a:cxn>
                <a:cxn ang="0">
                  <a:pos x="T8" y="T9"/>
                </a:cxn>
              </a:cxnLst>
              <a:rect l="0" t="0" r="r" b="b"/>
              <a:pathLst>
                <a:path w="73" h="73">
                  <a:moveTo>
                    <a:pt x="73" y="43"/>
                  </a:moveTo>
                  <a:cubicBezTo>
                    <a:pt x="40" y="0"/>
                    <a:pt x="40" y="0"/>
                    <a:pt x="40" y="0"/>
                  </a:cubicBezTo>
                  <a:cubicBezTo>
                    <a:pt x="24" y="11"/>
                    <a:pt x="11" y="23"/>
                    <a:pt x="0" y="34"/>
                  </a:cubicBezTo>
                  <a:cubicBezTo>
                    <a:pt x="37" y="73"/>
                    <a:pt x="37" y="73"/>
                    <a:pt x="37" y="73"/>
                  </a:cubicBezTo>
                  <a:cubicBezTo>
                    <a:pt x="54" y="54"/>
                    <a:pt x="73" y="43"/>
                    <a:pt x="73" y="43"/>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5" name="Freeform 70"/>
            <p:cNvSpPr/>
            <p:nvPr/>
          </p:nvSpPr>
          <p:spPr bwMode="auto">
            <a:xfrm>
              <a:off x="4903788" y="4511676"/>
              <a:ext cx="288925" cy="177800"/>
            </a:xfrm>
            <a:custGeom>
              <a:avLst/>
              <a:gdLst>
                <a:gd name="T0" fmla="*/ 0 w 186"/>
                <a:gd name="T1" fmla="*/ 41 h 115"/>
                <a:gd name="T2" fmla="*/ 104 w 186"/>
                <a:gd name="T3" fmla="*/ 101 h 115"/>
                <a:gd name="T4" fmla="*/ 164 w 186"/>
                <a:gd name="T5" fmla="*/ 7 h 115"/>
                <a:gd name="T6" fmla="*/ 0 w 186"/>
                <a:gd name="T7" fmla="*/ 41 h 115"/>
              </a:gdLst>
              <a:ahLst/>
              <a:cxnLst>
                <a:cxn ang="0">
                  <a:pos x="T0" y="T1"/>
                </a:cxn>
                <a:cxn ang="0">
                  <a:pos x="T2" y="T3"/>
                </a:cxn>
                <a:cxn ang="0">
                  <a:pos x="T4" y="T5"/>
                </a:cxn>
                <a:cxn ang="0">
                  <a:pos x="T6" y="T7"/>
                </a:cxn>
              </a:cxnLst>
              <a:rect l="0" t="0" r="r" b="b"/>
              <a:pathLst>
                <a:path w="186" h="115">
                  <a:moveTo>
                    <a:pt x="0" y="41"/>
                  </a:moveTo>
                  <a:cubicBezTo>
                    <a:pt x="6" y="70"/>
                    <a:pt x="24" y="115"/>
                    <a:pt x="104" y="101"/>
                  </a:cubicBezTo>
                  <a:cubicBezTo>
                    <a:pt x="186" y="86"/>
                    <a:pt x="164" y="7"/>
                    <a:pt x="164" y="7"/>
                  </a:cubicBezTo>
                  <a:cubicBezTo>
                    <a:pt x="164" y="7"/>
                    <a:pt x="72" y="0"/>
                    <a:pt x="0" y="41"/>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6" name="Freeform 71"/>
            <p:cNvSpPr/>
            <p:nvPr/>
          </p:nvSpPr>
          <p:spPr bwMode="auto">
            <a:xfrm>
              <a:off x="4754563" y="4391026"/>
              <a:ext cx="60325" cy="106363"/>
            </a:xfrm>
            <a:custGeom>
              <a:avLst/>
              <a:gdLst>
                <a:gd name="T0" fmla="*/ 33 w 38"/>
                <a:gd name="T1" fmla="*/ 30 h 68"/>
                <a:gd name="T2" fmla="*/ 28 w 38"/>
                <a:gd name="T3" fmla="*/ 66 h 68"/>
                <a:gd name="T4" fmla="*/ 5 w 38"/>
                <a:gd name="T5" fmla="*/ 38 h 68"/>
                <a:gd name="T6" fmla="*/ 10 w 38"/>
                <a:gd name="T7" fmla="*/ 2 h 68"/>
                <a:gd name="T8" fmla="*/ 33 w 38"/>
                <a:gd name="T9" fmla="*/ 30 h 68"/>
              </a:gdLst>
              <a:ahLst/>
              <a:cxnLst>
                <a:cxn ang="0">
                  <a:pos x="T0" y="T1"/>
                </a:cxn>
                <a:cxn ang="0">
                  <a:pos x="T2" y="T3"/>
                </a:cxn>
                <a:cxn ang="0">
                  <a:pos x="T4" y="T5"/>
                </a:cxn>
                <a:cxn ang="0">
                  <a:pos x="T6" y="T7"/>
                </a:cxn>
                <a:cxn ang="0">
                  <a:pos x="T8" y="T9"/>
                </a:cxn>
              </a:cxnLst>
              <a:rect l="0" t="0" r="r" b="b"/>
              <a:pathLst>
                <a:path w="38" h="68">
                  <a:moveTo>
                    <a:pt x="33" y="30"/>
                  </a:moveTo>
                  <a:cubicBezTo>
                    <a:pt x="38" y="47"/>
                    <a:pt x="36" y="64"/>
                    <a:pt x="28" y="66"/>
                  </a:cubicBezTo>
                  <a:cubicBezTo>
                    <a:pt x="20" y="68"/>
                    <a:pt x="10" y="55"/>
                    <a:pt x="5" y="38"/>
                  </a:cubicBezTo>
                  <a:cubicBezTo>
                    <a:pt x="0" y="20"/>
                    <a:pt x="2" y="4"/>
                    <a:pt x="10" y="2"/>
                  </a:cubicBezTo>
                  <a:cubicBezTo>
                    <a:pt x="17" y="0"/>
                    <a:pt x="28" y="12"/>
                    <a:pt x="33" y="30"/>
                  </a:cubicBez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72"/>
            <p:cNvSpPr/>
            <p:nvPr/>
          </p:nvSpPr>
          <p:spPr bwMode="auto">
            <a:xfrm>
              <a:off x="5114926" y="4289426"/>
              <a:ext cx="60325" cy="104775"/>
            </a:xfrm>
            <a:custGeom>
              <a:avLst/>
              <a:gdLst>
                <a:gd name="T0" fmla="*/ 33 w 38"/>
                <a:gd name="T1" fmla="*/ 30 h 68"/>
                <a:gd name="T2" fmla="*/ 28 w 38"/>
                <a:gd name="T3" fmla="*/ 66 h 68"/>
                <a:gd name="T4" fmla="*/ 5 w 38"/>
                <a:gd name="T5" fmla="*/ 38 h 68"/>
                <a:gd name="T6" fmla="*/ 10 w 38"/>
                <a:gd name="T7" fmla="*/ 2 h 68"/>
                <a:gd name="T8" fmla="*/ 33 w 38"/>
                <a:gd name="T9" fmla="*/ 30 h 68"/>
              </a:gdLst>
              <a:ahLst/>
              <a:cxnLst>
                <a:cxn ang="0">
                  <a:pos x="T0" y="T1"/>
                </a:cxn>
                <a:cxn ang="0">
                  <a:pos x="T2" y="T3"/>
                </a:cxn>
                <a:cxn ang="0">
                  <a:pos x="T4" y="T5"/>
                </a:cxn>
                <a:cxn ang="0">
                  <a:pos x="T6" y="T7"/>
                </a:cxn>
                <a:cxn ang="0">
                  <a:pos x="T8" y="T9"/>
                </a:cxn>
              </a:cxnLst>
              <a:rect l="0" t="0" r="r" b="b"/>
              <a:pathLst>
                <a:path w="38" h="68">
                  <a:moveTo>
                    <a:pt x="33" y="30"/>
                  </a:moveTo>
                  <a:cubicBezTo>
                    <a:pt x="38" y="48"/>
                    <a:pt x="36" y="64"/>
                    <a:pt x="28" y="66"/>
                  </a:cubicBezTo>
                  <a:cubicBezTo>
                    <a:pt x="20" y="68"/>
                    <a:pt x="10" y="56"/>
                    <a:pt x="5" y="38"/>
                  </a:cubicBezTo>
                  <a:cubicBezTo>
                    <a:pt x="0" y="21"/>
                    <a:pt x="2" y="4"/>
                    <a:pt x="10" y="2"/>
                  </a:cubicBezTo>
                  <a:cubicBezTo>
                    <a:pt x="18" y="0"/>
                    <a:pt x="28" y="13"/>
                    <a:pt x="33" y="30"/>
                  </a:cubicBez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73"/>
            <p:cNvSpPr/>
            <p:nvPr/>
          </p:nvSpPr>
          <p:spPr bwMode="auto">
            <a:xfrm>
              <a:off x="5565776" y="5211763"/>
              <a:ext cx="103188" cy="69850"/>
            </a:xfrm>
            <a:custGeom>
              <a:avLst/>
              <a:gdLst>
                <a:gd name="T0" fmla="*/ 54 w 66"/>
                <a:gd name="T1" fmla="*/ 0 h 45"/>
                <a:gd name="T2" fmla="*/ 47 w 66"/>
                <a:gd name="T3" fmla="*/ 9 h 45"/>
                <a:gd name="T4" fmla="*/ 39 w 66"/>
                <a:gd name="T5" fmla="*/ 2 h 45"/>
                <a:gd name="T6" fmla="*/ 32 w 66"/>
                <a:gd name="T7" fmla="*/ 12 h 45"/>
                <a:gd name="T8" fmla="*/ 23 w 66"/>
                <a:gd name="T9" fmla="*/ 3 h 45"/>
                <a:gd name="T10" fmla="*/ 16 w 66"/>
                <a:gd name="T11" fmla="*/ 12 h 45"/>
                <a:gd name="T12" fmla="*/ 8 w 66"/>
                <a:gd name="T13" fmla="*/ 4 h 45"/>
                <a:gd name="T14" fmla="*/ 1 w 66"/>
                <a:gd name="T15" fmla="*/ 25 h 45"/>
                <a:gd name="T16" fmla="*/ 12 w 66"/>
                <a:gd name="T17" fmla="*/ 44 h 45"/>
                <a:gd name="T18" fmla="*/ 18 w 66"/>
                <a:gd name="T19" fmla="*/ 35 h 45"/>
                <a:gd name="T20" fmla="*/ 26 w 66"/>
                <a:gd name="T21" fmla="*/ 43 h 45"/>
                <a:gd name="T22" fmla="*/ 34 w 66"/>
                <a:gd name="T23" fmla="*/ 32 h 45"/>
                <a:gd name="T24" fmla="*/ 42 w 66"/>
                <a:gd name="T25" fmla="*/ 42 h 45"/>
                <a:gd name="T26" fmla="*/ 49 w 66"/>
                <a:gd name="T27" fmla="*/ 33 h 45"/>
                <a:gd name="T28" fmla="*/ 57 w 66"/>
                <a:gd name="T29" fmla="*/ 40 h 45"/>
                <a:gd name="T30" fmla="*/ 65 w 66"/>
                <a:gd name="T31" fmla="*/ 20 h 45"/>
                <a:gd name="T32" fmla="*/ 54 w 66"/>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5">
                  <a:moveTo>
                    <a:pt x="54" y="0"/>
                  </a:moveTo>
                  <a:cubicBezTo>
                    <a:pt x="51" y="1"/>
                    <a:pt x="49" y="4"/>
                    <a:pt x="47" y="9"/>
                  </a:cubicBezTo>
                  <a:cubicBezTo>
                    <a:pt x="45" y="4"/>
                    <a:pt x="42" y="1"/>
                    <a:pt x="39" y="2"/>
                  </a:cubicBezTo>
                  <a:cubicBezTo>
                    <a:pt x="36" y="2"/>
                    <a:pt x="33" y="6"/>
                    <a:pt x="32" y="12"/>
                  </a:cubicBezTo>
                  <a:cubicBezTo>
                    <a:pt x="30" y="7"/>
                    <a:pt x="27" y="3"/>
                    <a:pt x="23" y="3"/>
                  </a:cubicBezTo>
                  <a:cubicBezTo>
                    <a:pt x="20" y="3"/>
                    <a:pt x="18" y="7"/>
                    <a:pt x="16" y="12"/>
                  </a:cubicBezTo>
                  <a:cubicBezTo>
                    <a:pt x="14" y="7"/>
                    <a:pt x="11" y="4"/>
                    <a:pt x="8" y="4"/>
                  </a:cubicBezTo>
                  <a:cubicBezTo>
                    <a:pt x="3" y="5"/>
                    <a:pt x="0" y="14"/>
                    <a:pt x="1" y="25"/>
                  </a:cubicBezTo>
                  <a:cubicBezTo>
                    <a:pt x="2" y="36"/>
                    <a:pt x="7" y="45"/>
                    <a:pt x="12" y="44"/>
                  </a:cubicBezTo>
                  <a:cubicBezTo>
                    <a:pt x="15" y="44"/>
                    <a:pt x="17" y="40"/>
                    <a:pt x="18" y="35"/>
                  </a:cubicBezTo>
                  <a:cubicBezTo>
                    <a:pt x="20" y="40"/>
                    <a:pt x="23" y="43"/>
                    <a:pt x="26" y="43"/>
                  </a:cubicBezTo>
                  <a:cubicBezTo>
                    <a:pt x="30" y="43"/>
                    <a:pt x="32" y="38"/>
                    <a:pt x="34" y="32"/>
                  </a:cubicBezTo>
                  <a:cubicBezTo>
                    <a:pt x="36" y="38"/>
                    <a:pt x="39" y="42"/>
                    <a:pt x="42" y="42"/>
                  </a:cubicBezTo>
                  <a:cubicBezTo>
                    <a:pt x="45" y="41"/>
                    <a:pt x="48" y="38"/>
                    <a:pt x="49" y="33"/>
                  </a:cubicBezTo>
                  <a:cubicBezTo>
                    <a:pt x="51" y="38"/>
                    <a:pt x="54" y="41"/>
                    <a:pt x="57" y="40"/>
                  </a:cubicBezTo>
                  <a:cubicBezTo>
                    <a:pt x="62" y="40"/>
                    <a:pt x="66" y="31"/>
                    <a:pt x="65" y="20"/>
                  </a:cubicBezTo>
                  <a:cubicBezTo>
                    <a:pt x="64" y="9"/>
                    <a:pt x="59" y="0"/>
                    <a:pt x="54" y="0"/>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74"/>
            <p:cNvSpPr/>
            <p:nvPr/>
          </p:nvSpPr>
          <p:spPr bwMode="auto">
            <a:xfrm>
              <a:off x="4102101" y="3744913"/>
              <a:ext cx="1122363" cy="1079500"/>
            </a:xfrm>
            <a:custGeom>
              <a:avLst/>
              <a:gdLst>
                <a:gd name="T0" fmla="*/ 340 w 722"/>
                <a:gd name="T1" fmla="*/ 445 h 696"/>
                <a:gd name="T2" fmla="*/ 340 w 722"/>
                <a:gd name="T3" fmla="*/ 363 h 696"/>
                <a:gd name="T4" fmla="*/ 722 w 722"/>
                <a:gd name="T5" fmla="*/ 264 h 696"/>
                <a:gd name="T6" fmla="*/ 392 w 722"/>
                <a:gd name="T7" fmla="*/ 28 h 696"/>
                <a:gd name="T8" fmla="*/ 184 w 722"/>
                <a:gd name="T9" fmla="*/ 152 h 696"/>
                <a:gd name="T10" fmla="*/ 169 w 722"/>
                <a:gd name="T11" fmla="*/ 120 h 696"/>
                <a:gd name="T12" fmla="*/ 162 w 722"/>
                <a:gd name="T13" fmla="*/ 169 h 696"/>
                <a:gd name="T14" fmla="*/ 124 w 722"/>
                <a:gd name="T15" fmla="*/ 200 h 696"/>
                <a:gd name="T16" fmla="*/ 150 w 722"/>
                <a:gd name="T17" fmla="*/ 197 h 696"/>
                <a:gd name="T18" fmla="*/ 221 w 722"/>
                <a:gd name="T19" fmla="*/ 696 h 696"/>
                <a:gd name="T20" fmla="*/ 334 w 722"/>
                <a:gd name="T21" fmla="*/ 486 h 696"/>
                <a:gd name="T22" fmla="*/ 277 w 722"/>
                <a:gd name="T23" fmla="*/ 460 h 696"/>
                <a:gd name="T24" fmla="*/ 340 w 722"/>
                <a:gd name="T25" fmla="*/ 445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2" h="696">
                  <a:moveTo>
                    <a:pt x="340" y="445"/>
                  </a:moveTo>
                  <a:cubicBezTo>
                    <a:pt x="340" y="363"/>
                    <a:pt x="340" y="363"/>
                    <a:pt x="340" y="363"/>
                  </a:cubicBezTo>
                  <a:cubicBezTo>
                    <a:pt x="592" y="321"/>
                    <a:pt x="722" y="264"/>
                    <a:pt x="722" y="264"/>
                  </a:cubicBezTo>
                  <a:cubicBezTo>
                    <a:pt x="677" y="49"/>
                    <a:pt x="510" y="0"/>
                    <a:pt x="392" y="28"/>
                  </a:cubicBezTo>
                  <a:cubicBezTo>
                    <a:pt x="241" y="61"/>
                    <a:pt x="196" y="116"/>
                    <a:pt x="184" y="152"/>
                  </a:cubicBezTo>
                  <a:cubicBezTo>
                    <a:pt x="171" y="138"/>
                    <a:pt x="169" y="120"/>
                    <a:pt x="169" y="120"/>
                  </a:cubicBezTo>
                  <a:cubicBezTo>
                    <a:pt x="149" y="147"/>
                    <a:pt x="162" y="169"/>
                    <a:pt x="162" y="169"/>
                  </a:cubicBezTo>
                  <a:cubicBezTo>
                    <a:pt x="132" y="171"/>
                    <a:pt x="124" y="200"/>
                    <a:pt x="124" y="200"/>
                  </a:cubicBezTo>
                  <a:cubicBezTo>
                    <a:pt x="133" y="197"/>
                    <a:pt x="142" y="196"/>
                    <a:pt x="150" y="197"/>
                  </a:cubicBezTo>
                  <a:cubicBezTo>
                    <a:pt x="0" y="277"/>
                    <a:pt x="221" y="696"/>
                    <a:pt x="221" y="696"/>
                  </a:cubicBezTo>
                  <a:cubicBezTo>
                    <a:pt x="283" y="652"/>
                    <a:pt x="334" y="486"/>
                    <a:pt x="334" y="486"/>
                  </a:cubicBezTo>
                  <a:cubicBezTo>
                    <a:pt x="334" y="486"/>
                    <a:pt x="271" y="515"/>
                    <a:pt x="277" y="460"/>
                  </a:cubicBezTo>
                  <a:cubicBezTo>
                    <a:pt x="283" y="404"/>
                    <a:pt x="340" y="445"/>
                    <a:pt x="340" y="445"/>
                  </a:cubicBez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75"/>
            <p:cNvSpPr/>
            <p:nvPr/>
          </p:nvSpPr>
          <p:spPr bwMode="auto">
            <a:xfrm>
              <a:off x="5516563" y="3670301"/>
              <a:ext cx="1250950" cy="1154113"/>
            </a:xfrm>
            <a:custGeom>
              <a:avLst/>
              <a:gdLst>
                <a:gd name="T0" fmla="*/ 805 w 805"/>
                <a:gd name="T1" fmla="*/ 386 h 744"/>
                <a:gd name="T2" fmla="*/ 356 w 805"/>
                <a:gd name="T3" fmla="*/ 360 h 744"/>
                <a:gd name="T4" fmla="*/ 368 w 805"/>
                <a:gd name="T5" fmla="*/ 487 h 744"/>
                <a:gd name="T6" fmla="*/ 306 w 805"/>
                <a:gd name="T7" fmla="*/ 505 h 744"/>
                <a:gd name="T8" fmla="*/ 364 w 805"/>
                <a:gd name="T9" fmla="*/ 528 h 744"/>
                <a:gd name="T10" fmla="*/ 263 w 805"/>
                <a:gd name="T11" fmla="*/ 744 h 744"/>
                <a:gd name="T12" fmla="*/ 215 w 805"/>
                <a:gd name="T13" fmla="*/ 233 h 744"/>
                <a:gd name="T14" fmla="*/ 371 w 805"/>
                <a:gd name="T15" fmla="*/ 61 h 744"/>
                <a:gd name="T16" fmla="*/ 805 w 805"/>
                <a:gd name="T17" fmla="*/ 38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5" h="744">
                  <a:moveTo>
                    <a:pt x="805" y="386"/>
                  </a:moveTo>
                  <a:cubicBezTo>
                    <a:pt x="805" y="386"/>
                    <a:pt x="642" y="289"/>
                    <a:pt x="356" y="360"/>
                  </a:cubicBezTo>
                  <a:cubicBezTo>
                    <a:pt x="368" y="487"/>
                    <a:pt x="368" y="487"/>
                    <a:pt x="368" y="487"/>
                  </a:cubicBezTo>
                  <a:cubicBezTo>
                    <a:pt x="368" y="487"/>
                    <a:pt x="308" y="449"/>
                    <a:pt x="306" y="505"/>
                  </a:cubicBezTo>
                  <a:cubicBezTo>
                    <a:pt x="303" y="560"/>
                    <a:pt x="364" y="528"/>
                    <a:pt x="364" y="528"/>
                  </a:cubicBezTo>
                  <a:cubicBezTo>
                    <a:pt x="364" y="528"/>
                    <a:pt x="323" y="697"/>
                    <a:pt x="263" y="744"/>
                  </a:cubicBezTo>
                  <a:cubicBezTo>
                    <a:pt x="263" y="744"/>
                    <a:pt x="0" y="247"/>
                    <a:pt x="215" y="233"/>
                  </a:cubicBezTo>
                  <a:cubicBezTo>
                    <a:pt x="215" y="233"/>
                    <a:pt x="194" y="116"/>
                    <a:pt x="371" y="61"/>
                  </a:cubicBezTo>
                  <a:cubicBezTo>
                    <a:pt x="568" y="0"/>
                    <a:pt x="768" y="74"/>
                    <a:pt x="805" y="386"/>
                  </a:cubicBez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76"/>
            <p:cNvSpPr/>
            <p:nvPr/>
          </p:nvSpPr>
          <p:spPr bwMode="auto">
            <a:xfrm>
              <a:off x="4911726" y="1182688"/>
              <a:ext cx="2476501" cy="2319337"/>
            </a:xfrm>
            <a:custGeom>
              <a:avLst/>
              <a:gdLst>
                <a:gd name="T0" fmla="*/ 1526 w 1594"/>
                <a:gd name="T1" fmla="*/ 1413 h 1494"/>
                <a:gd name="T2" fmla="*/ 1391 w 1594"/>
                <a:gd name="T3" fmla="*/ 1119 h 1494"/>
                <a:gd name="T4" fmla="*/ 1594 w 1594"/>
                <a:gd name="T5" fmla="*/ 656 h 1494"/>
                <a:gd name="T6" fmla="*/ 797 w 1594"/>
                <a:gd name="T7" fmla="*/ 0 h 1494"/>
                <a:gd name="T8" fmla="*/ 0 w 1594"/>
                <a:gd name="T9" fmla="*/ 656 h 1494"/>
                <a:gd name="T10" fmla="*/ 255 w 1594"/>
                <a:gd name="T11" fmla="*/ 1161 h 1494"/>
                <a:gd name="T12" fmla="*/ 139 w 1594"/>
                <a:gd name="T13" fmla="*/ 1464 h 1494"/>
                <a:gd name="T14" fmla="*/ 396 w 1594"/>
                <a:gd name="T15" fmla="*/ 1239 h 1494"/>
                <a:gd name="T16" fmla="*/ 757 w 1594"/>
                <a:gd name="T17" fmla="*/ 1312 h 1494"/>
                <a:gd name="T18" fmla="*/ 815 w 1594"/>
                <a:gd name="T19" fmla="*/ 1494 h 1494"/>
                <a:gd name="T20" fmla="*/ 869 w 1594"/>
                <a:gd name="T21" fmla="*/ 1311 h 1494"/>
                <a:gd name="T22" fmla="*/ 1265 w 1594"/>
                <a:gd name="T23" fmla="*/ 1207 h 1494"/>
                <a:gd name="T24" fmla="*/ 1526 w 1594"/>
                <a:gd name="T25" fmla="*/ 1413 h 1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4" h="1494">
                  <a:moveTo>
                    <a:pt x="1526" y="1413"/>
                  </a:moveTo>
                  <a:cubicBezTo>
                    <a:pt x="1391" y="1119"/>
                    <a:pt x="1391" y="1119"/>
                    <a:pt x="1391" y="1119"/>
                  </a:cubicBezTo>
                  <a:cubicBezTo>
                    <a:pt x="1525" y="1001"/>
                    <a:pt x="1594" y="837"/>
                    <a:pt x="1594" y="656"/>
                  </a:cubicBezTo>
                  <a:cubicBezTo>
                    <a:pt x="1594" y="294"/>
                    <a:pt x="1315" y="0"/>
                    <a:pt x="797" y="0"/>
                  </a:cubicBezTo>
                  <a:cubicBezTo>
                    <a:pt x="278" y="0"/>
                    <a:pt x="0" y="294"/>
                    <a:pt x="0" y="656"/>
                  </a:cubicBezTo>
                  <a:cubicBezTo>
                    <a:pt x="0" y="859"/>
                    <a:pt x="87" y="1041"/>
                    <a:pt x="255" y="1161"/>
                  </a:cubicBezTo>
                  <a:cubicBezTo>
                    <a:pt x="139" y="1464"/>
                    <a:pt x="139" y="1464"/>
                    <a:pt x="139" y="1464"/>
                  </a:cubicBezTo>
                  <a:cubicBezTo>
                    <a:pt x="396" y="1239"/>
                    <a:pt x="396" y="1239"/>
                    <a:pt x="396" y="1239"/>
                  </a:cubicBezTo>
                  <a:cubicBezTo>
                    <a:pt x="498" y="1282"/>
                    <a:pt x="618" y="1308"/>
                    <a:pt x="757" y="1312"/>
                  </a:cubicBezTo>
                  <a:cubicBezTo>
                    <a:pt x="815" y="1494"/>
                    <a:pt x="815" y="1494"/>
                    <a:pt x="815" y="1494"/>
                  </a:cubicBezTo>
                  <a:cubicBezTo>
                    <a:pt x="869" y="1311"/>
                    <a:pt x="869" y="1311"/>
                    <a:pt x="869" y="1311"/>
                  </a:cubicBezTo>
                  <a:cubicBezTo>
                    <a:pt x="1025" y="1302"/>
                    <a:pt x="1157" y="1265"/>
                    <a:pt x="1265" y="1207"/>
                  </a:cubicBezTo>
                  <a:cubicBezTo>
                    <a:pt x="1526" y="1413"/>
                    <a:pt x="1526" y="1413"/>
                    <a:pt x="1526" y="1413"/>
                  </a:cubicBezTo>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2" name="Oval 74"/>
            <p:cNvSpPr>
              <a:spLocks noChangeArrowheads="1"/>
            </p:cNvSpPr>
            <p:nvPr/>
          </p:nvSpPr>
          <p:spPr bwMode="auto">
            <a:xfrm>
              <a:off x="5483226" y="2736851"/>
              <a:ext cx="1320800" cy="263525"/>
            </a:xfrm>
            <a:prstGeom prst="ellipse">
              <a:avLst/>
            </a:pr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78"/>
            <p:cNvSpPr/>
            <p:nvPr/>
          </p:nvSpPr>
          <p:spPr bwMode="auto">
            <a:xfrm>
              <a:off x="6096001" y="2252663"/>
              <a:ext cx="165100" cy="552450"/>
            </a:xfrm>
            <a:custGeom>
              <a:avLst/>
              <a:gdLst>
                <a:gd name="T0" fmla="*/ 82 w 106"/>
                <a:gd name="T1" fmla="*/ 356 h 356"/>
                <a:gd name="T2" fmla="*/ 61 w 106"/>
                <a:gd name="T3" fmla="*/ 339 h 356"/>
                <a:gd name="T4" fmla="*/ 2 w 106"/>
                <a:gd name="T5" fmla="*/ 27 h 356"/>
                <a:gd name="T6" fmla="*/ 19 w 106"/>
                <a:gd name="T7" fmla="*/ 2 h 356"/>
                <a:gd name="T8" fmla="*/ 44 w 106"/>
                <a:gd name="T9" fmla="*/ 19 h 356"/>
                <a:gd name="T10" fmla="*/ 103 w 106"/>
                <a:gd name="T11" fmla="*/ 331 h 356"/>
                <a:gd name="T12" fmla="*/ 86 w 106"/>
                <a:gd name="T13" fmla="*/ 356 h 356"/>
                <a:gd name="T14" fmla="*/ 82 w 106"/>
                <a:gd name="T15" fmla="*/ 356 h 3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356">
                  <a:moveTo>
                    <a:pt x="82" y="356"/>
                  </a:moveTo>
                  <a:cubicBezTo>
                    <a:pt x="72" y="356"/>
                    <a:pt x="63" y="349"/>
                    <a:pt x="61" y="339"/>
                  </a:cubicBezTo>
                  <a:cubicBezTo>
                    <a:pt x="2" y="27"/>
                    <a:pt x="2" y="27"/>
                    <a:pt x="2" y="27"/>
                  </a:cubicBezTo>
                  <a:cubicBezTo>
                    <a:pt x="0" y="16"/>
                    <a:pt x="7" y="5"/>
                    <a:pt x="19" y="2"/>
                  </a:cubicBezTo>
                  <a:cubicBezTo>
                    <a:pt x="31" y="0"/>
                    <a:pt x="42" y="8"/>
                    <a:pt x="44" y="19"/>
                  </a:cubicBezTo>
                  <a:cubicBezTo>
                    <a:pt x="103" y="331"/>
                    <a:pt x="103" y="331"/>
                    <a:pt x="103" y="331"/>
                  </a:cubicBezTo>
                  <a:cubicBezTo>
                    <a:pt x="106" y="342"/>
                    <a:pt x="98" y="354"/>
                    <a:pt x="86" y="356"/>
                  </a:cubicBezTo>
                  <a:cubicBezTo>
                    <a:pt x="85" y="356"/>
                    <a:pt x="84" y="356"/>
                    <a:pt x="82" y="356"/>
                  </a:cubicBez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79"/>
            <p:cNvSpPr/>
            <p:nvPr/>
          </p:nvSpPr>
          <p:spPr bwMode="auto">
            <a:xfrm>
              <a:off x="5970588" y="2616201"/>
              <a:ext cx="14288" cy="3175"/>
            </a:xfrm>
            <a:custGeom>
              <a:avLst/>
              <a:gdLst>
                <a:gd name="T0" fmla="*/ 0 w 10"/>
                <a:gd name="T1" fmla="*/ 0 h 2"/>
                <a:gd name="T2" fmla="*/ 10 w 10"/>
                <a:gd name="T3" fmla="*/ 2 h 2"/>
                <a:gd name="T4" fmla="*/ 0 w 10"/>
                <a:gd name="T5" fmla="*/ 0 h 2"/>
              </a:gdLst>
              <a:ahLst/>
              <a:cxnLst>
                <a:cxn ang="0">
                  <a:pos x="T0" y="T1"/>
                </a:cxn>
                <a:cxn ang="0">
                  <a:pos x="T2" y="T3"/>
                </a:cxn>
                <a:cxn ang="0">
                  <a:pos x="T4" y="T5"/>
                </a:cxn>
              </a:cxnLst>
              <a:rect l="0" t="0" r="r" b="b"/>
              <a:pathLst>
                <a:path w="10" h="2">
                  <a:moveTo>
                    <a:pt x="0" y="0"/>
                  </a:moveTo>
                  <a:cubicBezTo>
                    <a:pt x="10" y="2"/>
                    <a:pt x="10" y="2"/>
                    <a:pt x="10" y="2"/>
                  </a:cubicBezTo>
                  <a:cubicBezTo>
                    <a:pt x="6" y="2"/>
                    <a:pt x="3" y="1"/>
                    <a:pt x="0"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80"/>
            <p:cNvSpPr/>
            <p:nvPr/>
          </p:nvSpPr>
          <p:spPr bwMode="auto">
            <a:xfrm>
              <a:off x="5984876" y="1411288"/>
              <a:ext cx="804863" cy="1260475"/>
            </a:xfrm>
            <a:custGeom>
              <a:avLst/>
              <a:gdLst>
                <a:gd name="T0" fmla="*/ 370 w 518"/>
                <a:gd name="T1" fmla="*/ 88 h 812"/>
                <a:gd name="T2" fmla="*/ 219 w 518"/>
                <a:gd name="T3" fmla="*/ 14 h 812"/>
                <a:gd name="T4" fmla="*/ 141 w 518"/>
                <a:gd name="T5" fmla="*/ 0 h 812"/>
                <a:gd name="T6" fmla="*/ 412 w 518"/>
                <a:gd name="T7" fmla="*/ 451 h 812"/>
                <a:gd name="T8" fmla="*/ 0 w 518"/>
                <a:gd name="T9" fmla="*/ 778 h 812"/>
                <a:gd name="T10" fmla="*/ 78 w 518"/>
                <a:gd name="T11" fmla="*/ 792 h 812"/>
                <a:gd name="T12" fmla="*/ 228 w 518"/>
                <a:gd name="T13" fmla="*/ 782 h 812"/>
                <a:gd name="T14" fmla="*/ 491 w 518"/>
                <a:gd name="T15" fmla="*/ 465 h 812"/>
                <a:gd name="T16" fmla="*/ 370 w 518"/>
                <a:gd name="T17" fmla="*/ 88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812">
                  <a:moveTo>
                    <a:pt x="370" y="88"/>
                  </a:moveTo>
                  <a:cubicBezTo>
                    <a:pt x="328" y="51"/>
                    <a:pt x="276" y="24"/>
                    <a:pt x="219" y="14"/>
                  </a:cubicBezTo>
                  <a:cubicBezTo>
                    <a:pt x="141" y="0"/>
                    <a:pt x="141" y="0"/>
                    <a:pt x="141" y="0"/>
                  </a:cubicBezTo>
                  <a:cubicBezTo>
                    <a:pt x="330" y="34"/>
                    <a:pt x="451" y="236"/>
                    <a:pt x="412" y="451"/>
                  </a:cubicBezTo>
                  <a:cubicBezTo>
                    <a:pt x="374" y="666"/>
                    <a:pt x="189" y="812"/>
                    <a:pt x="0" y="778"/>
                  </a:cubicBezTo>
                  <a:cubicBezTo>
                    <a:pt x="78" y="792"/>
                    <a:pt x="78" y="792"/>
                    <a:pt x="78" y="792"/>
                  </a:cubicBezTo>
                  <a:cubicBezTo>
                    <a:pt x="129" y="802"/>
                    <a:pt x="180" y="797"/>
                    <a:pt x="228" y="782"/>
                  </a:cubicBezTo>
                  <a:cubicBezTo>
                    <a:pt x="357" y="742"/>
                    <a:pt x="462" y="622"/>
                    <a:pt x="491" y="465"/>
                  </a:cubicBezTo>
                  <a:cubicBezTo>
                    <a:pt x="518" y="316"/>
                    <a:pt x="467" y="173"/>
                    <a:pt x="370" y="88"/>
                  </a:cubicBezTo>
                  <a:close/>
                </a:path>
              </a:pathLst>
            </a:custGeom>
            <a:solidFill>
              <a:srgbClr val="B09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Freeform 81"/>
            <p:cNvSpPr/>
            <p:nvPr/>
          </p:nvSpPr>
          <p:spPr bwMode="auto">
            <a:xfrm>
              <a:off x="5678488" y="2497138"/>
              <a:ext cx="227013" cy="419100"/>
            </a:xfrm>
            <a:custGeom>
              <a:avLst/>
              <a:gdLst>
                <a:gd name="T0" fmla="*/ 5 w 146"/>
                <a:gd name="T1" fmla="*/ 237 h 270"/>
                <a:gd name="T2" fmla="*/ 16 w 146"/>
                <a:gd name="T3" fmla="*/ 265 h 270"/>
                <a:gd name="T4" fmla="*/ 44 w 146"/>
                <a:gd name="T5" fmla="*/ 254 h 270"/>
                <a:gd name="T6" fmla="*/ 146 w 146"/>
                <a:gd name="T7" fmla="*/ 21 h 270"/>
                <a:gd name="T8" fmla="*/ 108 w 146"/>
                <a:gd name="T9" fmla="*/ 0 h 270"/>
                <a:gd name="T10" fmla="*/ 5 w 146"/>
                <a:gd name="T11" fmla="*/ 237 h 270"/>
              </a:gdLst>
              <a:ahLst/>
              <a:cxnLst>
                <a:cxn ang="0">
                  <a:pos x="T0" y="T1"/>
                </a:cxn>
                <a:cxn ang="0">
                  <a:pos x="T2" y="T3"/>
                </a:cxn>
                <a:cxn ang="0">
                  <a:pos x="T4" y="T5"/>
                </a:cxn>
                <a:cxn ang="0">
                  <a:pos x="T6" y="T7"/>
                </a:cxn>
                <a:cxn ang="0">
                  <a:pos x="T8" y="T9"/>
                </a:cxn>
                <a:cxn ang="0">
                  <a:pos x="T10" y="T11"/>
                </a:cxn>
              </a:cxnLst>
              <a:rect l="0" t="0" r="r" b="b"/>
              <a:pathLst>
                <a:path w="146" h="270">
                  <a:moveTo>
                    <a:pt x="5" y="237"/>
                  </a:moveTo>
                  <a:cubicBezTo>
                    <a:pt x="0" y="248"/>
                    <a:pt x="5" y="260"/>
                    <a:pt x="16" y="265"/>
                  </a:cubicBezTo>
                  <a:cubicBezTo>
                    <a:pt x="27" y="270"/>
                    <a:pt x="40" y="265"/>
                    <a:pt x="44" y="254"/>
                  </a:cubicBezTo>
                  <a:cubicBezTo>
                    <a:pt x="146" y="21"/>
                    <a:pt x="146" y="21"/>
                    <a:pt x="146" y="21"/>
                  </a:cubicBezTo>
                  <a:cubicBezTo>
                    <a:pt x="133" y="15"/>
                    <a:pt x="120" y="8"/>
                    <a:pt x="108" y="0"/>
                  </a:cubicBezTo>
                  <a:lnTo>
                    <a:pt x="5" y="237"/>
                  </a:ln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82"/>
            <p:cNvSpPr/>
            <p:nvPr/>
          </p:nvSpPr>
          <p:spPr bwMode="auto">
            <a:xfrm>
              <a:off x="6340476" y="2554288"/>
              <a:ext cx="227013" cy="384175"/>
            </a:xfrm>
            <a:custGeom>
              <a:avLst/>
              <a:gdLst>
                <a:gd name="T0" fmla="*/ 141 w 146"/>
                <a:gd name="T1" fmla="*/ 216 h 247"/>
                <a:gd name="T2" fmla="*/ 39 w 146"/>
                <a:gd name="T3" fmla="*/ 0 h 247"/>
                <a:gd name="T4" fmla="*/ 0 w 146"/>
                <a:gd name="T5" fmla="*/ 18 h 247"/>
                <a:gd name="T6" fmla="*/ 102 w 146"/>
                <a:gd name="T7" fmla="*/ 235 h 247"/>
                <a:gd name="T8" fmla="*/ 122 w 146"/>
                <a:gd name="T9" fmla="*/ 247 h 247"/>
                <a:gd name="T10" fmla="*/ 130 w 146"/>
                <a:gd name="T11" fmla="*/ 245 h 247"/>
                <a:gd name="T12" fmla="*/ 141 w 146"/>
                <a:gd name="T13" fmla="*/ 216 h 247"/>
              </a:gdLst>
              <a:ahLst/>
              <a:cxnLst>
                <a:cxn ang="0">
                  <a:pos x="T0" y="T1"/>
                </a:cxn>
                <a:cxn ang="0">
                  <a:pos x="T2" y="T3"/>
                </a:cxn>
                <a:cxn ang="0">
                  <a:pos x="T4" y="T5"/>
                </a:cxn>
                <a:cxn ang="0">
                  <a:pos x="T6" y="T7"/>
                </a:cxn>
                <a:cxn ang="0">
                  <a:pos x="T8" y="T9"/>
                </a:cxn>
                <a:cxn ang="0">
                  <a:pos x="T10" y="T11"/>
                </a:cxn>
                <a:cxn ang="0">
                  <a:pos x="T12" y="T13"/>
                </a:cxn>
              </a:cxnLst>
              <a:rect l="0" t="0" r="r" b="b"/>
              <a:pathLst>
                <a:path w="146" h="247">
                  <a:moveTo>
                    <a:pt x="141" y="216"/>
                  </a:moveTo>
                  <a:cubicBezTo>
                    <a:pt x="39" y="0"/>
                    <a:pt x="39" y="0"/>
                    <a:pt x="39" y="0"/>
                  </a:cubicBezTo>
                  <a:cubicBezTo>
                    <a:pt x="23" y="5"/>
                    <a:pt x="11" y="11"/>
                    <a:pt x="0" y="18"/>
                  </a:cubicBezTo>
                  <a:cubicBezTo>
                    <a:pt x="102" y="235"/>
                    <a:pt x="102" y="235"/>
                    <a:pt x="102" y="235"/>
                  </a:cubicBezTo>
                  <a:cubicBezTo>
                    <a:pt x="106" y="242"/>
                    <a:pt x="113" y="247"/>
                    <a:pt x="122" y="247"/>
                  </a:cubicBezTo>
                  <a:cubicBezTo>
                    <a:pt x="125" y="247"/>
                    <a:pt x="128" y="246"/>
                    <a:pt x="130" y="245"/>
                  </a:cubicBezTo>
                  <a:cubicBezTo>
                    <a:pt x="141" y="240"/>
                    <a:pt x="146" y="227"/>
                    <a:pt x="141" y="216"/>
                  </a:cubicBezTo>
                  <a:close/>
                </a:path>
              </a:pathLst>
            </a:custGeom>
            <a:solidFill>
              <a:srgbClr val="533E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Freeform 83"/>
            <p:cNvSpPr/>
            <p:nvPr/>
          </p:nvSpPr>
          <p:spPr bwMode="auto">
            <a:xfrm>
              <a:off x="5502276" y="1357313"/>
              <a:ext cx="1184275" cy="1314450"/>
            </a:xfrm>
            <a:custGeom>
              <a:avLst/>
              <a:gdLst>
                <a:gd name="T0" fmla="*/ 723 w 762"/>
                <a:gd name="T1" fmla="*/ 486 h 847"/>
                <a:gd name="T2" fmla="*/ 311 w 762"/>
                <a:gd name="T3" fmla="*/ 813 h 847"/>
                <a:gd name="T4" fmla="*/ 39 w 762"/>
                <a:gd name="T5" fmla="*/ 362 h 847"/>
                <a:gd name="T6" fmla="*/ 452 w 762"/>
                <a:gd name="T7" fmla="*/ 35 h 847"/>
                <a:gd name="T8" fmla="*/ 723 w 762"/>
                <a:gd name="T9" fmla="*/ 486 h 847"/>
              </a:gdLst>
              <a:ahLst/>
              <a:cxnLst>
                <a:cxn ang="0">
                  <a:pos x="T0" y="T1"/>
                </a:cxn>
                <a:cxn ang="0">
                  <a:pos x="T2" y="T3"/>
                </a:cxn>
                <a:cxn ang="0">
                  <a:pos x="T4" y="T5"/>
                </a:cxn>
                <a:cxn ang="0">
                  <a:pos x="T6" y="T7"/>
                </a:cxn>
                <a:cxn ang="0">
                  <a:pos x="T8" y="T9"/>
                </a:cxn>
              </a:cxnLst>
              <a:rect l="0" t="0" r="r" b="b"/>
              <a:pathLst>
                <a:path w="762" h="847">
                  <a:moveTo>
                    <a:pt x="723" y="486"/>
                  </a:moveTo>
                  <a:cubicBezTo>
                    <a:pt x="685" y="701"/>
                    <a:pt x="500" y="847"/>
                    <a:pt x="311" y="813"/>
                  </a:cubicBezTo>
                  <a:cubicBezTo>
                    <a:pt x="122" y="779"/>
                    <a:pt x="0" y="577"/>
                    <a:pt x="39" y="362"/>
                  </a:cubicBezTo>
                  <a:cubicBezTo>
                    <a:pt x="78" y="147"/>
                    <a:pt x="263" y="0"/>
                    <a:pt x="452" y="35"/>
                  </a:cubicBezTo>
                  <a:cubicBezTo>
                    <a:pt x="641" y="69"/>
                    <a:pt x="762" y="271"/>
                    <a:pt x="723" y="486"/>
                  </a:cubicBez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9" name="Freeform 84"/>
            <p:cNvSpPr/>
            <p:nvPr/>
          </p:nvSpPr>
          <p:spPr bwMode="auto">
            <a:xfrm>
              <a:off x="5605463" y="1460501"/>
              <a:ext cx="977900" cy="1108075"/>
            </a:xfrm>
            <a:custGeom>
              <a:avLst/>
              <a:gdLst>
                <a:gd name="T0" fmla="*/ 255 w 630"/>
                <a:gd name="T1" fmla="*/ 686 h 714"/>
                <a:gd name="T2" fmla="*/ 33 w 630"/>
                <a:gd name="T3" fmla="*/ 306 h 714"/>
                <a:gd name="T4" fmla="*/ 375 w 630"/>
                <a:gd name="T5" fmla="*/ 28 h 714"/>
                <a:gd name="T6" fmla="*/ 597 w 630"/>
                <a:gd name="T7" fmla="*/ 408 h 714"/>
                <a:gd name="T8" fmla="*/ 255 w 630"/>
                <a:gd name="T9" fmla="*/ 686 h 714"/>
              </a:gdLst>
              <a:ahLst/>
              <a:cxnLst>
                <a:cxn ang="0">
                  <a:pos x="T0" y="T1"/>
                </a:cxn>
                <a:cxn ang="0">
                  <a:pos x="T2" y="T3"/>
                </a:cxn>
                <a:cxn ang="0">
                  <a:pos x="T4" y="T5"/>
                </a:cxn>
                <a:cxn ang="0">
                  <a:pos x="T6" y="T7"/>
                </a:cxn>
                <a:cxn ang="0">
                  <a:pos x="T8" y="T9"/>
                </a:cxn>
              </a:cxnLst>
              <a:rect l="0" t="0" r="r" b="b"/>
              <a:pathLst>
                <a:path w="630" h="714">
                  <a:moveTo>
                    <a:pt x="255" y="686"/>
                  </a:moveTo>
                  <a:cubicBezTo>
                    <a:pt x="100" y="658"/>
                    <a:pt x="0" y="487"/>
                    <a:pt x="33" y="306"/>
                  </a:cubicBezTo>
                  <a:cubicBezTo>
                    <a:pt x="66" y="124"/>
                    <a:pt x="219" y="0"/>
                    <a:pt x="375" y="28"/>
                  </a:cubicBezTo>
                  <a:cubicBezTo>
                    <a:pt x="530" y="56"/>
                    <a:pt x="630" y="227"/>
                    <a:pt x="597" y="408"/>
                  </a:cubicBezTo>
                  <a:cubicBezTo>
                    <a:pt x="565" y="590"/>
                    <a:pt x="411" y="714"/>
                    <a:pt x="255" y="686"/>
                  </a:cubicBezTo>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0" name="Freeform 85"/>
            <p:cNvSpPr/>
            <p:nvPr/>
          </p:nvSpPr>
          <p:spPr bwMode="auto">
            <a:xfrm>
              <a:off x="5778501" y="1635126"/>
              <a:ext cx="631825" cy="760413"/>
            </a:xfrm>
            <a:custGeom>
              <a:avLst/>
              <a:gdLst>
                <a:gd name="T0" fmla="*/ 162 w 406"/>
                <a:gd name="T1" fmla="*/ 472 h 490"/>
                <a:gd name="T2" fmla="*/ 23 w 406"/>
                <a:gd name="T3" fmla="*/ 212 h 490"/>
                <a:gd name="T4" fmla="*/ 244 w 406"/>
                <a:gd name="T5" fmla="*/ 18 h 490"/>
                <a:gd name="T6" fmla="*/ 383 w 406"/>
                <a:gd name="T7" fmla="*/ 278 h 490"/>
                <a:gd name="T8" fmla="*/ 162 w 406"/>
                <a:gd name="T9" fmla="*/ 472 h 490"/>
              </a:gdLst>
              <a:ahLst/>
              <a:cxnLst>
                <a:cxn ang="0">
                  <a:pos x="T0" y="T1"/>
                </a:cxn>
                <a:cxn ang="0">
                  <a:pos x="T2" y="T3"/>
                </a:cxn>
                <a:cxn ang="0">
                  <a:pos x="T4" y="T5"/>
                </a:cxn>
                <a:cxn ang="0">
                  <a:pos x="T6" y="T7"/>
                </a:cxn>
                <a:cxn ang="0">
                  <a:pos x="T8" y="T9"/>
                </a:cxn>
              </a:cxnLst>
              <a:rect l="0" t="0" r="r" b="b"/>
              <a:pathLst>
                <a:path w="406" h="490">
                  <a:moveTo>
                    <a:pt x="162" y="472"/>
                  </a:moveTo>
                  <a:cubicBezTo>
                    <a:pt x="63" y="454"/>
                    <a:pt x="0" y="337"/>
                    <a:pt x="23" y="212"/>
                  </a:cubicBezTo>
                  <a:cubicBezTo>
                    <a:pt x="46" y="87"/>
                    <a:pt x="145" y="0"/>
                    <a:pt x="244" y="18"/>
                  </a:cubicBezTo>
                  <a:cubicBezTo>
                    <a:pt x="344" y="36"/>
                    <a:pt x="406" y="152"/>
                    <a:pt x="383" y="278"/>
                  </a:cubicBezTo>
                  <a:cubicBezTo>
                    <a:pt x="361" y="403"/>
                    <a:pt x="261" y="490"/>
                    <a:pt x="162" y="472"/>
                  </a:cubicBezTo>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1" name="Freeform 86"/>
            <p:cNvSpPr/>
            <p:nvPr/>
          </p:nvSpPr>
          <p:spPr bwMode="auto">
            <a:xfrm>
              <a:off x="5911851" y="1768476"/>
              <a:ext cx="365125" cy="493713"/>
            </a:xfrm>
            <a:custGeom>
              <a:avLst/>
              <a:gdLst>
                <a:gd name="T0" fmla="*/ 90 w 234"/>
                <a:gd name="T1" fmla="*/ 308 h 318"/>
                <a:gd name="T2" fmla="*/ 15 w 234"/>
                <a:gd name="T3" fmla="*/ 140 h 318"/>
                <a:gd name="T4" fmla="*/ 144 w 234"/>
                <a:gd name="T5" fmla="*/ 10 h 318"/>
                <a:gd name="T6" fmla="*/ 219 w 234"/>
                <a:gd name="T7" fmla="*/ 177 h 318"/>
                <a:gd name="T8" fmla="*/ 90 w 234"/>
                <a:gd name="T9" fmla="*/ 308 h 318"/>
              </a:gdLst>
              <a:ahLst/>
              <a:cxnLst>
                <a:cxn ang="0">
                  <a:pos x="T0" y="T1"/>
                </a:cxn>
                <a:cxn ang="0">
                  <a:pos x="T2" y="T3"/>
                </a:cxn>
                <a:cxn ang="0">
                  <a:pos x="T4" y="T5"/>
                </a:cxn>
                <a:cxn ang="0">
                  <a:pos x="T6" y="T7"/>
                </a:cxn>
                <a:cxn ang="0">
                  <a:pos x="T8" y="T9"/>
                </a:cxn>
              </a:cxnLst>
              <a:rect l="0" t="0" r="r" b="b"/>
              <a:pathLst>
                <a:path w="234" h="318">
                  <a:moveTo>
                    <a:pt x="90" y="308"/>
                  </a:moveTo>
                  <a:cubicBezTo>
                    <a:pt x="35" y="298"/>
                    <a:pt x="0" y="221"/>
                    <a:pt x="15" y="140"/>
                  </a:cubicBezTo>
                  <a:cubicBezTo>
                    <a:pt x="30" y="60"/>
                    <a:pt x="89" y="0"/>
                    <a:pt x="144" y="10"/>
                  </a:cubicBezTo>
                  <a:cubicBezTo>
                    <a:pt x="199" y="20"/>
                    <a:pt x="234" y="97"/>
                    <a:pt x="219" y="177"/>
                  </a:cubicBezTo>
                  <a:cubicBezTo>
                    <a:pt x="205" y="258"/>
                    <a:pt x="146" y="318"/>
                    <a:pt x="90" y="308"/>
                  </a:cubicBezTo>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87"/>
            <p:cNvSpPr/>
            <p:nvPr/>
          </p:nvSpPr>
          <p:spPr bwMode="auto">
            <a:xfrm>
              <a:off x="5584826" y="2205038"/>
              <a:ext cx="101600" cy="87313"/>
            </a:xfrm>
            <a:custGeom>
              <a:avLst/>
              <a:gdLst>
                <a:gd name="T0" fmla="*/ 55 w 65"/>
                <a:gd name="T1" fmla="*/ 0 h 56"/>
                <a:gd name="T2" fmla="*/ 0 w 65"/>
                <a:gd name="T3" fmla="*/ 28 h 56"/>
                <a:gd name="T4" fmla="*/ 10 w 65"/>
                <a:gd name="T5" fmla="*/ 56 h 56"/>
                <a:gd name="T6" fmla="*/ 65 w 65"/>
                <a:gd name="T7" fmla="*/ 28 h 56"/>
                <a:gd name="T8" fmla="*/ 55 w 65"/>
                <a:gd name="T9" fmla="*/ 0 h 56"/>
              </a:gdLst>
              <a:ahLst/>
              <a:cxnLst>
                <a:cxn ang="0">
                  <a:pos x="T0" y="T1"/>
                </a:cxn>
                <a:cxn ang="0">
                  <a:pos x="T2" y="T3"/>
                </a:cxn>
                <a:cxn ang="0">
                  <a:pos x="T4" y="T5"/>
                </a:cxn>
                <a:cxn ang="0">
                  <a:pos x="T6" y="T7"/>
                </a:cxn>
                <a:cxn ang="0">
                  <a:pos x="T8" y="T9"/>
                </a:cxn>
              </a:cxnLst>
              <a:rect l="0" t="0" r="r" b="b"/>
              <a:pathLst>
                <a:path w="65" h="56">
                  <a:moveTo>
                    <a:pt x="55" y="0"/>
                  </a:moveTo>
                  <a:cubicBezTo>
                    <a:pt x="0" y="28"/>
                    <a:pt x="0" y="28"/>
                    <a:pt x="0" y="28"/>
                  </a:cubicBezTo>
                  <a:cubicBezTo>
                    <a:pt x="3" y="38"/>
                    <a:pt x="6" y="47"/>
                    <a:pt x="10" y="56"/>
                  </a:cubicBezTo>
                  <a:cubicBezTo>
                    <a:pt x="65" y="28"/>
                    <a:pt x="65" y="28"/>
                    <a:pt x="65" y="28"/>
                  </a:cubicBezTo>
                  <a:cubicBezTo>
                    <a:pt x="61" y="19"/>
                    <a:pt x="58" y="10"/>
                    <a:pt x="55" y="0"/>
                  </a:cubicBezTo>
                </a:path>
              </a:pathLst>
            </a:custGeom>
            <a:solidFill>
              <a:srgbClr val="B69E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88"/>
            <p:cNvSpPr/>
            <p:nvPr/>
          </p:nvSpPr>
          <p:spPr bwMode="auto">
            <a:xfrm>
              <a:off x="5670551" y="2132013"/>
              <a:ext cx="158750" cy="117475"/>
            </a:xfrm>
            <a:custGeom>
              <a:avLst/>
              <a:gdLst>
                <a:gd name="T0" fmla="*/ 94 w 102"/>
                <a:gd name="T1" fmla="*/ 0 h 76"/>
                <a:gd name="T2" fmla="*/ 0 w 102"/>
                <a:gd name="T3" fmla="*/ 48 h 76"/>
                <a:gd name="T4" fmla="*/ 10 w 102"/>
                <a:gd name="T5" fmla="*/ 76 h 76"/>
                <a:gd name="T6" fmla="*/ 102 w 102"/>
                <a:gd name="T7" fmla="*/ 29 h 76"/>
                <a:gd name="T8" fmla="*/ 94 w 102"/>
                <a:gd name="T9" fmla="*/ 0 h 76"/>
              </a:gdLst>
              <a:ahLst/>
              <a:cxnLst>
                <a:cxn ang="0">
                  <a:pos x="T0" y="T1"/>
                </a:cxn>
                <a:cxn ang="0">
                  <a:pos x="T2" y="T3"/>
                </a:cxn>
                <a:cxn ang="0">
                  <a:pos x="T4" y="T5"/>
                </a:cxn>
                <a:cxn ang="0">
                  <a:pos x="T6" y="T7"/>
                </a:cxn>
                <a:cxn ang="0">
                  <a:pos x="T8" y="T9"/>
                </a:cxn>
              </a:cxnLst>
              <a:rect l="0" t="0" r="r" b="b"/>
              <a:pathLst>
                <a:path w="102" h="76">
                  <a:moveTo>
                    <a:pt x="94" y="0"/>
                  </a:moveTo>
                  <a:cubicBezTo>
                    <a:pt x="0" y="48"/>
                    <a:pt x="0" y="48"/>
                    <a:pt x="0" y="48"/>
                  </a:cubicBezTo>
                  <a:cubicBezTo>
                    <a:pt x="3" y="58"/>
                    <a:pt x="6" y="67"/>
                    <a:pt x="10" y="76"/>
                  </a:cubicBezTo>
                  <a:cubicBezTo>
                    <a:pt x="102" y="29"/>
                    <a:pt x="102" y="29"/>
                    <a:pt x="102" y="29"/>
                  </a:cubicBezTo>
                  <a:cubicBezTo>
                    <a:pt x="99" y="20"/>
                    <a:pt x="96" y="10"/>
                    <a:pt x="94" y="0"/>
                  </a:cubicBezTo>
                </a:path>
              </a:pathLst>
            </a:custGeom>
            <a:solidFill>
              <a:srgbClr val="973E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89"/>
            <p:cNvSpPr/>
            <p:nvPr/>
          </p:nvSpPr>
          <p:spPr bwMode="auto">
            <a:xfrm>
              <a:off x="5816601" y="2073276"/>
              <a:ext cx="123825" cy="103188"/>
            </a:xfrm>
            <a:custGeom>
              <a:avLst/>
              <a:gdLst>
                <a:gd name="T0" fmla="*/ 75 w 80"/>
                <a:gd name="T1" fmla="*/ 0 h 66"/>
                <a:gd name="T2" fmla="*/ 0 w 80"/>
                <a:gd name="T3" fmla="*/ 37 h 66"/>
                <a:gd name="T4" fmla="*/ 8 w 80"/>
                <a:gd name="T5" fmla="*/ 66 h 66"/>
                <a:gd name="T6" fmla="*/ 80 w 80"/>
                <a:gd name="T7" fmla="*/ 30 h 66"/>
                <a:gd name="T8" fmla="*/ 75 w 80"/>
                <a:gd name="T9" fmla="*/ 0 h 66"/>
              </a:gdLst>
              <a:ahLst/>
              <a:cxnLst>
                <a:cxn ang="0">
                  <a:pos x="T0" y="T1"/>
                </a:cxn>
                <a:cxn ang="0">
                  <a:pos x="T2" y="T3"/>
                </a:cxn>
                <a:cxn ang="0">
                  <a:pos x="T4" y="T5"/>
                </a:cxn>
                <a:cxn ang="0">
                  <a:pos x="T6" y="T7"/>
                </a:cxn>
                <a:cxn ang="0">
                  <a:pos x="T8" y="T9"/>
                </a:cxn>
              </a:cxnLst>
              <a:rect l="0" t="0" r="r" b="b"/>
              <a:pathLst>
                <a:path w="80" h="66">
                  <a:moveTo>
                    <a:pt x="75" y="0"/>
                  </a:moveTo>
                  <a:cubicBezTo>
                    <a:pt x="0" y="37"/>
                    <a:pt x="0" y="37"/>
                    <a:pt x="0" y="37"/>
                  </a:cubicBezTo>
                  <a:cubicBezTo>
                    <a:pt x="2" y="47"/>
                    <a:pt x="5" y="57"/>
                    <a:pt x="8" y="66"/>
                  </a:cubicBezTo>
                  <a:cubicBezTo>
                    <a:pt x="80" y="30"/>
                    <a:pt x="80" y="30"/>
                    <a:pt x="80" y="30"/>
                  </a:cubicBezTo>
                  <a:cubicBezTo>
                    <a:pt x="77" y="20"/>
                    <a:pt x="76" y="10"/>
                    <a:pt x="75" y="0"/>
                  </a:cubicBezTo>
                </a:path>
              </a:pathLst>
            </a:custGeom>
            <a:solidFill>
              <a:srgbClr val="B69E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90"/>
            <p:cNvSpPr>
              <a:spLocks noEditPoints="1"/>
            </p:cNvSpPr>
            <p:nvPr/>
          </p:nvSpPr>
          <p:spPr bwMode="auto">
            <a:xfrm>
              <a:off x="5932488" y="2028826"/>
              <a:ext cx="142875" cy="111125"/>
            </a:xfrm>
            <a:custGeom>
              <a:avLst/>
              <a:gdLst>
                <a:gd name="T0" fmla="*/ 92 w 92"/>
                <a:gd name="T1" fmla="*/ 14 h 72"/>
                <a:gd name="T2" fmla="*/ 11 w 92"/>
                <a:gd name="T3" fmla="*/ 38 h 72"/>
                <a:gd name="T4" fmla="*/ 11 w 92"/>
                <a:gd name="T5" fmla="*/ 38 h 72"/>
                <a:gd name="T6" fmla="*/ 15 w 92"/>
                <a:gd name="T7" fmla="*/ 21 h 72"/>
                <a:gd name="T8" fmla="*/ 0 w 92"/>
                <a:gd name="T9" fmla="*/ 29 h 72"/>
                <a:gd name="T10" fmla="*/ 5 w 92"/>
                <a:gd name="T11" fmla="*/ 59 h 72"/>
                <a:gd name="T12" fmla="*/ 35 w 92"/>
                <a:gd name="T13" fmla="*/ 44 h 72"/>
                <a:gd name="T14" fmla="*/ 46 w 92"/>
                <a:gd name="T15" fmla="*/ 72 h 72"/>
                <a:gd name="T16" fmla="*/ 92 w 92"/>
                <a:gd name="T17" fmla="*/ 14 h 72"/>
                <a:gd name="T18" fmla="*/ 9 w 92"/>
                <a:gd name="T19" fmla="*/ 0 h 72"/>
                <a:gd name="T20" fmla="*/ 17 w 92"/>
                <a:gd name="T21" fmla="*/ 12 h 72"/>
                <a:gd name="T22" fmla="*/ 20 w 92"/>
                <a:gd name="T23" fmla="*/ 2 h 72"/>
                <a:gd name="T24" fmla="*/ 9 w 92"/>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72">
                  <a:moveTo>
                    <a:pt x="92" y="14"/>
                  </a:moveTo>
                  <a:cubicBezTo>
                    <a:pt x="11" y="38"/>
                    <a:pt x="11" y="38"/>
                    <a:pt x="11" y="38"/>
                  </a:cubicBezTo>
                  <a:cubicBezTo>
                    <a:pt x="11" y="38"/>
                    <a:pt x="11" y="38"/>
                    <a:pt x="11" y="38"/>
                  </a:cubicBezTo>
                  <a:cubicBezTo>
                    <a:pt x="15" y="21"/>
                    <a:pt x="15" y="21"/>
                    <a:pt x="15" y="21"/>
                  </a:cubicBezTo>
                  <a:cubicBezTo>
                    <a:pt x="0" y="29"/>
                    <a:pt x="0" y="29"/>
                    <a:pt x="0" y="29"/>
                  </a:cubicBezTo>
                  <a:cubicBezTo>
                    <a:pt x="1" y="39"/>
                    <a:pt x="2" y="49"/>
                    <a:pt x="5" y="59"/>
                  </a:cubicBezTo>
                  <a:cubicBezTo>
                    <a:pt x="35" y="44"/>
                    <a:pt x="35" y="44"/>
                    <a:pt x="35" y="44"/>
                  </a:cubicBezTo>
                  <a:cubicBezTo>
                    <a:pt x="46" y="72"/>
                    <a:pt x="46" y="72"/>
                    <a:pt x="46" y="72"/>
                  </a:cubicBezTo>
                  <a:cubicBezTo>
                    <a:pt x="92" y="14"/>
                    <a:pt x="92" y="14"/>
                    <a:pt x="92" y="14"/>
                  </a:cubicBezTo>
                  <a:moveTo>
                    <a:pt x="9" y="0"/>
                  </a:moveTo>
                  <a:cubicBezTo>
                    <a:pt x="17" y="12"/>
                    <a:pt x="17" y="12"/>
                    <a:pt x="17" y="12"/>
                  </a:cubicBezTo>
                  <a:cubicBezTo>
                    <a:pt x="20" y="2"/>
                    <a:pt x="20" y="2"/>
                    <a:pt x="20" y="2"/>
                  </a:cubicBezTo>
                  <a:cubicBezTo>
                    <a:pt x="9" y="0"/>
                    <a:pt x="9" y="0"/>
                    <a:pt x="9" y="0"/>
                  </a:cubicBezTo>
                </a:path>
              </a:pathLst>
            </a:custGeom>
            <a:solidFill>
              <a:srgbClr val="973E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91"/>
            <p:cNvSpPr/>
            <p:nvPr/>
          </p:nvSpPr>
          <p:spPr bwMode="auto">
            <a:xfrm>
              <a:off x="4510088" y="1803401"/>
              <a:ext cx="1473200" cy="230188"/>
            </a:xfrm>
            <a:custGeom>
              <a:avLst/>
              <a:gdLst>
                <a:gd name="T0" fmla="*/ 924 w 928"/>
                <a:gd name="T1" fmla="*/ 145 h 145"/>
                <a:gd name="T2" fmla="*/ 0 w 928"/>
                <a:gd name="T3" fmla="*/ 36 h 145"/>
                <a:gd name="T4" fmla="*/ 5 w 928"/>
                <a:gd name="T5" fmla="*/ 0 h 145"/>
                <a:gd name="T6" fmla="*/ 928 w 928"/>
                <a:gd name="T7" fmla="*/ 109 h 145"/>
                <a:gd name="T8" fmla="*/ 924 w 928"/>
                <a:gd name="T9" fmla="*/ 145 h 145"/>
              </a:gdLst>
              <a:ahLst/>
              <a:cxnLst>
                <a:cxn ang="0">
                  <a:pos x="T0" y="T1"/>
                </a:cxn>
                <a:cxn ang="0">
                  <a:pos x="T2" y="T3"/>
                </a:cxn>
                <a:cxn ang="0">
                  <a:pos x="T4" y="T5"/>
                </a:cxn>
                <a:cxn ang="0">
                  <a:pos x="T6" y="T7"/>
                </a:cxn>
                <a:cxn ang="0">
                  <a:pos x="T8" y="T9"/>
                </a:cxn>
              </a:cxnLst>
              <a:rect l="0" t="0" r="r" b="b"/>
              <a:pathLst>
                <a:path w="928" h="145">
                  <a:moveTo>
                    <a:pt x="924" y="145"/>
                  </a:moveTo>
                  <a:lnTo>
                    <a:pt x="0" y="36"/>
                  </a:lnTo>
                  <a:lnTo>
                    <a:pt x="5" y="0"/>
                  </a:lnTo>
                  <a:lnTo>
                    <a:pt x="928" y="109"/>
                  </a:lnTo>
                  <a:lnTo>
                    <a:pt x="924" y="145"/>
                  </a:lnTo>
                  <a:close/>
                </a:path>
              </a:pathLst>
            </a:custGeom>
            <a:solidFill>
              <a:srgbClr val="A87E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92"/>
            <p:cNvSpPr/>
            <p:nvPr/>
          </p:nvSpPr>
          <p:spPr bwMode="auto">
            <a:xfrm>
              <a:off x="4510088" y="1803401"/>
              <a:ext cx="1473200" cy="230188"/>
            </a:xfrm>
            <a:custGeom>
              <a:avLst/>
              <a:gdLst>
                <a:gd name="T0" fmla="*/ 924 w 928"/>
                <a:gd name="T1" fmla="*/ 145 h 145"/>
                <a:gd name="T2" fmla="*/ 0 w 928"/>
                <a:gd name="T3" fmla="*/ 36 h 145"/>
                <a:gd name="T4" fmla="*/ 5 w 928"/>
                <a:gd name="T5" fmla="*/ 0 h 145"/>
                <a:gd name="T6" fmla="*/ 928 w 928"/>
                <a:gd name="T7" fmla="*/ 109 h 145"/>
                <a:gd name="T8" fmla="*/ 924 w 928"/>
                <a:gd name="T9" fmla="*/ 145 h 145"/>
              </a:gdLst>
              <a:ahLst/>
              <a:cxnLst>
                <a:cxn ang="0">
                  <a:pos x="T0" y="T1"/>
                </a:cxn>
                <a:cxn ang="0">
                  <a:pos x="T2" y="T3"/>
                </a:cxn>
                <a:cxn ang="0">
                  <a:pos x="T4" y="T5"/>
                </a:cxn>
                <a:cxn ang="0">
                  <a:pos x="T6" y="T7"/>
                </a:cxn>
                <a:cxn ang="0">
                  <a:pos x="T8" y="T9"/>
                </a:cxn>
              </a:cxnLst>
              <a:rect l="0" t="0" r="r" b="b"/>
              <a:pathLst>
                <a:path w="928" h="145">
                  <a:moveTo>
                    <a:pt x="924" y="145"/>
                  </a:moveTo>
                  <a:lnTo>
                    <a:pt x="0" y="36"/>
                  </a:lnTo>
                  <a:lnTo>
                    <a:pt x="5" y="0"/>
                  </a:lnTo>
                  <a:lnTo>
                    <a:pt x="928" y="109"/>
                  </a:lnTo>
                  <a:lnTo>
                    <a:pt x="924" y="1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93"/>
            <p:cNvSpPr/>
            <p:nvPr/>
          </p:nvSpPr>
          <p:spPr bwMode="auto">
            <a:xfrm>
              <a:off x="4510088" y="1831976"/>
              <a:ext cx="4763" cy="28575"/>
            </a:xfrm>
            <a:custGeom>
              <a:avLst/>
              <a:gdLst>
                <a:gd name="T0" fmla="*/ 3 w 3"/>
                <a:gd name="T1" fmla="*/ 0 h 18"/>
                <a:gd name="T2" fmla="*/ 0 w 3"/>
                <a:gd name="T3" fmla="*/ 18 h 18"/>
                <a:gd name="T4" fmla="*/ 3 w 3"/>
                <a:gd name="T5" fmla="*/ 0 h 18"/>
                <a:gd name="T6" fmla="*/ 3 w 3"/>
                <a:gd name="T7" fmla="*/ 0 h 18"/>
              </a:gdLst>
              <a:ahLst/>
              <a:cxnLst>
                <a:cxn ang="0">
                  <a:pos x="T0" y="T1"/>
                </a:cxn>
                <a:cxn ang="0">
                  <a:pos x="T2" y="T3"/>
                </a:cxn>
                <a:cxn ang="0">
                  <a:pos x="T4" y="T5"/>
                </a:cxn>
                <a:cxn ang="0">
                  <a:pos x="T6" y="T7"/>
                </a:cxn>
              </a:cxnLst>
              <a:rect l="0" t="0" r="r" b="b"/>
              <a:pathLst>
                <a:path w="3" h="18">
                  <a:moveTo>
                    <a:pt x="3" y="0"/>
                  </a:moveTo>
                  <a:lnTo>
                    <a:pt x="0" y="18"/>
                  </a:lnTo>
                  <a:lnTo>
                    <a:pt x="3" y="0"/>
                  </a:lnTo>
                  <a:lnTo>
                    <a:pt x="3"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94"/>
            <p:cNvSpPr/>
            <p:nvPr/>
          </p:nvSpPr>
          <p:spPr bwMode="auto">
            <a:xfrm>
              <a:off x="4510088" y="1831976"/>
              <a:ext cx="4763" cy="28575"/>
            </a:xfrm>
            <a:custGeom>
              <a:avLst/>
              <a:gdLst>
                <a:gd name="T0" fmla="*/ 3 w 3"/>
                <a:gd name="T1" fmla="*/ 0 h 18"/>
                <a:gd name="T2" fmla="*/ 0 w 3"/>
                <a:gd name="T3" fmla="*/ 18 h 18"/>
                <a:gd name="T4" fmla="*/ 3 w 3"/>
                <a:gd name="T5" fmla="*/ 0 h 18"/>
                <a:gd name="T6" fmla="*/ 3 w 3"/>
                <a:gd name="T7" fmla="*/ 0 h 18"/>
              </a:gdLst>
              <a:ahLst/>
              <a:cxnLst>
                <a:cxn ang="0">
                  <a:pos x="T0" y="T1"/>
                </a:cxn>
                <a:cxn ang="0">
                  <a:pos x="T2" y="T3"/>
                </a:cxn>
                <a:cxn ang="0">
                  <a:pos x="T4" y="T5"/>
                </a:cxn>
                <a:cxn ang="0">
                  <a:pos x="T6" y="T7"/>
                </a:cxn>
              </a:cxnLst>
              <a:rect l="0" t="0" r="r" b="b"/>
              <a:pathLst>
                <a:path w="3" h="18">
                  <a:moveTo>
                    <a:pt x="3" y="0"/>
                  </a:moveTo>
                  <a:lnTo>
                    <a:pt x="0" y="18"/>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95"/>
            <p:cNvSpPr/>
            <p:nvPr/>
          </p:nvSpPr>
          <p:spPr bwMode="auto">
            <a:xfrm>
              <a:off x="4510088" y="1831976"/>
              <a:ext cx="1460500" cy="200025"/>
            </a:xfrm>
            <a:custGeom>
              <a:avLst/>
              <a:gdLst>
                <a:gd name="T0" fmla="*/ 3 w 920"/>
                <a:gd name="T1" fmla="*/ 0 h 126"/>
                <a:gd name="T2" fmla="*/ 0 w 920"/>
                <a:gd name="T3" fmla="*/ 18 h 126"/>
                <a:gd name="T4" fmla="*/ 916 w 920"/>
                <a:gd name="T5" fmla="*/ 126 h 126"/>
                <a:gd name="T6" fmla="*/ 920 w 920"/>
                <a:gd name="T7" fmla="*/ 107 h 126"/>
                <a:gd name="T8" fmla="*/ 3 w 920"/>
                <a:gd name="T9" fmla="*/ 0 h 126"/>
              </a:gdLst>
              <a:ahLst/>
              <a:cxnLst>
                <a:cxn ang="0">
                  <a:pos x="T0" y="T1"/>
                </a:cxn>
                <a:cxn ang="0">
                  <a:pos x="T2" y="T3"/>
                </a:cxn>
                <a:cxn ang="0">
                  <a:pos x="T4" y="T5"/>
                </a:cxn>
                <a:cxn ang="0">
                  <a:pos x="T6" y="T7"/>
                </a:cxn>
                <a:cxn ang="0">
                  <a:pos x="T8" y="T9"/>
                </a:cxn>
              </a:cxnLst>
              <a:rect l="0" t="0" r="r" b="b"/>
              <a:pathLst>
                <a:path w="920" h="126">
                  <a:moveTo>
                    <a:pt x="3" y="0"/>
                  </a:moveTo>
                  <a:lnTo>
                    <a:pt x="0" y="18"/>
                  </a:lnTo>
                  <a:lnTo>
                    <a:pt x="916" y="126"/>
                  </a:lnTo>
                  <a:lnTo>
                    <a:pt x="920" y="107"/>
                  </a:lnTo>
                  <a:lnTo>
                    <a:pt x="3" y="0"/>
                  </a:lnTo>
                  <a:close/>
                </a:path>
              </a:pathLst>
            </a:custGeom>
            <a:solidFill>
              <a:srgbClr val="9872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96"/>
            <p:cNvSpPr/>
            <p:nvPr/>
          </p:nvSpPr>
          <p:spPr bwMode="auto">
            <a:xfrm>
              <a:off x="4510088" y="1831976"/>
              <a:ext cx="1460500" cy="200025"/>
            </a:xfrm>
            <a:custGeom>
              <a:avLst/>
              <a:gdLst>
                <a:gd name="T0" fmla="*/ 3 w 920"/>
                <a:gd name="T1" fmla="*/ 0 h 126"/>
                <a:gd name="T2" fmla="*/ 0 w 920"/>
                <a:gd name="T3" fmla="*/ 18 h 126"/>
                <a:gd name="T4" fmla="*/ 916 w 920"/>
                <a:gd name="T5" fmla="*/ 126 h 126"/>
                <a:gd name="T6" fmla="*/ 920 w 920"/>
                <a:gd name="T7" fmla="*/ 107 h 126"/>
                <a:gd name="T8" fmla="*/ 3 w 920"/>
                <a:gd name="T9" fmla="*/ 0 h 126"/>
              </a:gdLst>
              <a:ahLst/>
              <a:cxnLst>
                <a:cxn ang="0">
                  <a:pos x="T0" y="T1"/>
                </a:cxn>
                <a:cxn ang="0">
                  <a:pos x="T2" y="T3"/>
                </a:cxn>
                <a:cxn ang="0">
                  <a:pos x="T4" y="T5"/>
                </a:cxn>
                <a:cxn ang="0">
                  <a:pos x="T6" y="T7"/>
                </a:cxn>
                <a:cxn ang="0">
                  <a:pos x="T8" y="T9"/>
                </a:cxn>
              </a:cxnLst>
              <a:rect l="0" t="0" r="r" b="b"/>
              <a:pathLst>
                <a:path w="920" h="126">
                  <a:moveTo>
                    <a:pt x="3" y="0"/>
                  </a:moveTo>
                  <a:lnTo>
                    <a:pt x="0" y="18"/>
                  </a:lnTo>
                  <a:lnTo>
                    <a:pt x="916" y="126"/>
                  </a:lnTo>
                  <a:lnTo>
                    <a:pt x="920" y="107"/>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Freeform 97"/>
            <p:cNvSpPr/>
            <p:nvPr/>
          </p:nvSpPr>
          <p:spPr bwMode="auto">
            <a:xfrm>
              <a:off x="5949951" y="1916113"/>
              <a:ext cx="209550" cy="171450"/>
            </a:xfrm>
            <a:custGeom>
              <a:avLst/>
              <a:gdLst>
                <a:gd name="T0" fmla="*/ 13 w 132"/>
                <a:gd name="T1" fmla="*/ 0 h 108"/>
                <a:gd name="T2" fmla="*/ 132 w 132"/>
                <a:gd name="T3" fmla="*/ 69 h 108"/>
                <a:gd name="T4" fmla="*/ 0 w 132"/>
                <a:gd name="T5" fmla="*/ 108 h 108"/>
                <a:gd name="T6" fmla="*/ 13 w 132"/>
                <a:gd name="T7" fmla="*/ 54 h 108"/>
                <a:gd name="T8" fmla="*/ 13 w 132"/>
                <a:gd name="T9" fmla="*/ 0 h 108"/>
              </a:gdLst>
              <a:ahLst/>
              <a:cxnLst>
                <a:cxn ang="0">
                  <a:pos x="T0" y="T1"/>
                </a:cxn>
                <a:cxn ang="0">
                  <a:pos x="T2" y="T3"/>
                </a:cxn>
                <a:cxn ang="0">
                  <a:pos x="T4" y="T5"/>
                </a:cxn>
                <a:cxn ang="0">
                  <a:pos x="T6" y="T7"/>
                </a:cxn>
                <a:cxn ang="0">
                  <a:pos x="T8" y="T9"/>
                </a:cxn>
              </a:cxnLst>
              <a:rect l="0" t="0" r="r" b="b"/>
              <a:pathLst>
                <a:path w="132" h="108">
                  <a:moveTo>
                    <a:pt x="13" y="0"/>
                  </a:moveTo>
                  <a:lnTo>
                    <a:pt x="132" y="69"/>
                  </a:lnTo>
                  <a:lnTo>
                    <a:pt x="0" y="108"/>
                  </a:lnTo>
                  <a:lnTo>
                    <a:pt x="13" y="54"/>
                  </a:lnTo>
                  <a:lnTo>
                    <a:pt x="13"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3" name="Freeform 98"/>
            <p:cNvSpPr/>
            <p:nvPr/>
          </p:nvSpPr>
          <p:spPr bwMode="auto">
            <a:xfrm>
              <a:off x="5949951" y="1916113"/>
              <a:ext cx="209550" cy="171450"/>
            </a:xfrm>
            <a:custGeom>
              <a:avLst/>
              <a:gdLst>
                <a:gd name="T0" fmla="*/ 13 w 132"/>
                <a:gd name="T1" fmla="*/ 0 h 108"/>
                <a:gd name="T2" fmla="*/ 132 w 132"/>
                <a:gd name="T3" fmla="*/ 69 h 108"/>
                <a:gd name="T4" fmla="*/ 0 w 132"/>
                <a:gd name="T5" fmla="*/ 108 h 108"/>
                <a:gd name="T6" fmla="*/ 13 w 132"/>
                <a:gd name="T7" fmla="*/ 54 h 108"/>
                <a:gd name="T8" fmla="*/ 13 w 132"/>
                <a:gd name="T9" fmla="*/ 0 h 108"/>
              </a:gdLst>
              <a:ahLst/>
              <a:cxnLst>
                <a:cxn ang="0">
                  <a:pos x="T0" y="T1"/>
                </a:cxn>
                <a:cxn ang="0">
                  <a:pos x="T2" y="T3"/>
                </a:cxn>
                <a:cxn ang="0">
                  <a:pos x="T4" y="T5"/>
                </a:cxn>
                <a:cxn ang="0">
                  <a:pos x="T6" y="T7"/>
                </a:cxn>
                <a:cxn ang="0">
                  <a:pos x="T8" y="T9"/>
                </a:cxn>
              </a:cxnLst>
              <a:rect l="0" t="0" r="r" b="b"/>
              <a:pathLst>
                <a:path w="132" h="108">
                  <a:moveTo>
                    <a:pt x="13" y="0"/>
                  </a:moveTo>
                  <a:lnTo>
                    <a:pt x="132" y="69"/>
                  </a:lnTo>
                  <a:lnTo>
                    <a:pt x="0" y="108"/>
                  </a:lnTo>
                  <a:lnTo>
                    <a:pt x="13" y="54"/>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99"/>
            <p:cNvSpPr/>
            <p:nvPr/>
          </p:nvSpPr>
          <p:spPr bwMode="auto">
            <a:xfrm>
              <a:off x="6075363" y="2025651"/>
              <a:ext cx="84138" cy="25400"/>
            </a:xfrm>
            <a:custGeom>
              <a:avLst/>
              <a:gdLst>
                <a:gd name="T0" fmla="*/ 53 w 53"/>
                <a:gd name="T1" fmla="*/ 0 h 16"/>
                <a:gd name="T2" fmla="*/ 0 w 53"/>
                <a:gd name="T3" fmla="*/ 16 h 16"/>
                <a:gd name="T4" fmla="*/ 0 w 53"/>
                <a:gd name="T5" fmla="*/ 16 h 16"/>
                <a:gd name="T6" fmla="*/ 53 w 53"/>
                <a:gd name="T7" fmla="*/ 0 h 16"/>
              </a:gdLst>
              <a:ahLst/>
              <a:cxnLst>
                <a:cxn ang="0">
                  <a:pos x="T0" y="T1"/>
                </a:cxn>
                <a:cxn ang="0">
                  <a:pos x="T2" y="T3"/>
                </a:cxn>
                <a:cxn ang="0">
                  <a:pos x="T4" y="T5"/>
                </a:cxn>
                <a:cxn ang="0">
                  <a:pos x="T6" y="T7"/>
                </a:cxn>
              </a:cxnLst>
              <a:rect l="0" t="0" r="r" b="b"/>
              <a:pathLst>
                <a:path w="53" h="16">
                  <a:moveTo>
                    <a:pt x="53" y="0"/>
                  </a:moveTo>
                  <a:lnTo>
                    <a:pt x="0" y="16"/>
                  </a:lnTo>
                  <a:lnTo>
                    <a:pt x="0" y="16"/>
                  </a:lnTo>
                  <a:lnTo>
                    <a:pt x="53" y="0"/>
                  </a:lnTo>
                  <a:close/>
                </a:path>
              </a:pathLst>
            </a:custGeom>
            <a:solidFill>
              <a:srgbClr val="9F41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100"/>
            <p:cNvSpPr/>
            <p:nvPr/>
          </p:nvSpPr>
          <p:spPr bwMode="auto">
            <a:xfrm>
              <a:off x="6075363" y="2025651"/>
              <a:ext cx="84138" cy="25400"/>
            </a:xfrm>
            <a:custGeom>
              <a:avLst/>
              <a:gdLst>
                <a:gd name="T0" fmla="*/ 53 w 53"/>
                <a:gd name="T1" fmla="*/ 0 h 16"/>
                <a:gd name="T2" fmla="*/ 0 w 53"/>
                <a:gd name="T3" fmla="*/ 16 h 16"/>
                <a:gd name="T4" fmla="*/ 0 w 53"/>
                <a:gd name="T5" fmla="*/ 16 h 16"/>
                <a:gd name="T6" fmla="*/ 53 w 53"/>
                <a:gd name="T7" fmla="*/ 0 h 16"/>
              </a:gdLst>
              <a:ahLst/>
              <a:cxnLst>
                <a:cxn ang="0">
                  <a:pos x="T0" y="T1"/>
                </a:cxn>
                <a:cxn ang="0">
                  <a:pos x="T2" y="T3"/>
                </a:cxn>
                <a:cxn ang="0">
                  <a:pos x="T4" y="T5"/>
                </a:cxn>
                <a:cxn ang="0">
                  <a:pos x="T6" y="T7"/>
                </a:cxn>
              </a:cxnLst>
              <a:rect l="0" t="0" r="r" b="b"/>
              <a:pathLst>
                <a:path w="53" h="16">
                  <a:moveTo>
                    <a:pt x="53" y="0"/>
                  </a:moveTo>
                  <a:lnTo>
                    <a:pt x="0" y="16"/>
                  </a:lnTo>
                  <a:lnTo>
                    <a:pt x="0" y="16"/>
                  </a:lnTo>
                  <a:lnTo>
                    <a:pt x="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101"/>
            <p:cNvSpPr/>
            <p:nvPr/>
          </p:nvSpPr>
          <p:spPr bwMode="auto">
            <a:xfrm>
              <a:off x="5949951" y="2051051"/>
              <a:ext cx="125413" cy="36513"/>
            </a:xfrm>
            <a:custGeom>
              <a:avLst/>
              <a:gdLst>
                <a:gd name="T0" fmla="*/ 79 w 79"/>
                <a:gd name="T1" fmla="*/ 0 h 23"/>
                <a:gd name="T2" fmla="*/ 0 w 79"/>
                <a:gd name="T3" fmla="*/ 23 h 23"/>
                <a:gd name="T4" fmla="*/ 0 w 79"/>
                <a:gd name="T5" fmla="*/ 23 h 23"/>
                <a:gd name="T6" fmla="*/ 79 w 79"/>
                <a:gd name="T7" fmla="*/ 0 h 23"/>
                <a:gd name="T8" fmla="*/ 79 w 79"/>
                <a:gd name="T9" fmla="*/ 0 h 23"/>
              </a:gdLst>
              <a:ahLst/>
              <a:cxnLst>
                <a:cxn ang="0">
                  <a:pos x="T0" y="T1"/>
                </a:cxn>
                <a:cxn ang="0">
                  <a:pos x="T2" y="T3"/>
                </a:cxn>
                <a:cxn ang="0">
                  <a:pos x="T4" y="T5"/>
                </a:cxn>
                <a:cxn ang="0">
                  <a:pos x="T6" y="T7"/>
                </a:cxn>
                <a:cxn ang="0">
                  <a:pos x="T8" y="T9"/>
                </a:cxn>
              </a:cxnLst>
              <a:rect l="0" t="0" r="r" b="b"/>
              <a:pathLst>
                <a:path w="79" h="23">
                  <a:moveTo>
                    <a:pt x="79" y="0"/>
                  </a:moveTo>
                  <a:lnTo>
                    <a:pt x="0" y="23"/>
                  </a:lnTo>
                  <a:lnTo>
                    <a:pt x="0" y="23"/>
                  </a:lnTo>
                  <a:lnTo>
                    <a:pt x="79" y="0"/>
                  </a:lnTo>
                  <a:lnTo>
                    <a:pt x="79" y="0"/>
                  </a:lnTo>
                  <a:close/>
                </a:path>
              </a:pathLst>
            </a:custGeom>
            <a:solidFill>
              <a:srgbClr val="8838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102"/>
            <p:cNvSpPr/>
            <p:nvPr/>
          </p:nvSpPr>
          <p:spPr bwMode="auto">
            <a:xfrm>
              <a:off x="5949951" y="2051051"/>
              <a:ext cx="125413" cy="36513"/>
            </a:xfrm>
            <a:custGeom>
              <a:avLst/>
              <a:gdLst>
                <a:gd name="T0" fmla="*/ 79 w 79"/>
                <a:gd name="T1" fmla="*/ 0 h 23"/>
                <a:gd name="T2" fmla="*/ 0 w 79"/>
                <a:gd name="T3" fmla="*/ 23 h 23"/>
                <a:gd name="T4" fmla="*/ 0 w 79"/>
                <a:gd name="T5" fmla="*/ 23 h 23"/>
                <a:gd name="T6" fmla="*/ 79 w 79"/>
                <a:gd name="T7" fmla="*/ 0 h 23"/>
                <a:gd name="T8" fmla="*/ 79 w 79"/>
                <a:gd name="T9" fmla="*/ 0 h 23"/>
              </a:gdLst>
              <a:ahLst/>
              <a:cxnLst>
                <a:cxn ang="0">
                  <a:pos x="T0" y="T1"/>
                </a:cxn>
                <a:cxn ang="0">
                  <a:pos x="T2" y="T3"/>
                </a:cxn>
                <a:cxn ang="0">
                  <a:pos x="T4" y="T5"/>
                </a:cxn>
                <a:cxn ang="0">
                  <a:pos x="T6" y="T7"/>
                </a:cxn>
                <a:cxn ang="0">
                  <a:pos x="T8" y="T9"/>
                </a:cxn>
              </a:cxnLst>
              <a:rect l="0" t="0" r="r" b="b"/>
              <a:pathLst>
                <a:path w="79" h="23">
                  <a:moveTo>
                    <a:pt x="79" y="0"/>
                  </a:moveTo>
                  <a:lnTo>
                    <a:pt x="0" y="23"/>
                  </a:lnTo>
                  <a:lnTo>
                    <a:pt x="0" y="23"/>
                  </a:lnTo>
                  <a:lnTo>
                    <a:pt x="79" y="0"/>
                  </a:lnTo>
                  <a:lnTo>
                    <a:pt x="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103"/>
            <p:cNvSpPr/>
            <p:nvPr/>
          </p:nvSpPr>
          <p:spPr bwMode="auto">
            <a:xfrm>
              <a:off x="5949951" y="2001838"/>
              <a:ext cx="209550" cy="85725"/>
            </a:xfrm>
            <a:custGeom>
              <a:avLst/>
              <a:gdLst>
                <a:gd name="T0" fmla="*/ 13 w 132"/>
                <a:gd name="T1" fmla="*/ 0 h 54"/>
                <a:gd name="T2" fmla="*/ 13 w 132"/>
                <a:gd name="T3" fmla="*/ 0 h 54"/>
                <a:gd name="T4" fmla="*/ 0 w 132"/>
                <a:gd name="T5" fmla="*/ 54 h 54"/>
                <a:gd name="T6" fmla="*/ 79 w 132"/>
                <a:gd name="T7" fmla="*/ 31 h 54"/>
                <a:gd name="T8" fmla="*/ 132 w 132"/>
                <a:gd name="T9" fmla="*/ 15 h 54"/>
                <a:gd name="T10" fmla="*/ 13 w 132"/>
                <a:gd name="T11" fmla="*/ 0 h 54"/>
              </a:gdLst>
              <a:ahLst/>
              <a:cxnLst>
                <a:cxn ang="0">
                  <a:pos x="T0" y="T1"/>
                </a:cxn>
                <a:cxn ang="0">
                  <a:pos x="T2" y="T3"/>
                </a:cxn>
                <a:cxn ang="0">
                  <a:pos x="T4" y="T5"/>
                </a:cxn>
                <a:cxn ang="0">
                  <a:pos x="T6" y="T7"/>
                </a:cxn>
                <a:cxn ang="0">
                  <a:pos x="T8" y="T9"/>
                </a:cxn>
                <a:cxn ang="0">
                  <a:pos x="T10" y="T11"/>
                </a:cxn>
              </a:cxnLst>
              <a:rect l="0" t="0" r="r" b="b"/>
              <a:pathLst>
                <a:path w="132" h="54">
                  <a:moveTo>
                    <a:pt x="13" y="0"/>
                  </a:moveTo>
                  <a:lnTo>
                    <a:pt x="13" y="0"/>
                  </a:lnTo>
                  <a:lnTo>
                    <a:pt x="0" y="54"/>
                  </a:lnTo>
                  <a:lnTo>
                    <a:pt x="79" y="31"/>
                  </a:lnTo>
                  <a:lnTo>
                    <a:pt x="132" y="15"/>
                  </a:lnTo>
                  <a:lnTo>
                    <a:pt x="13" y="0"/>
                  </a:lnTo>
                  <a:close/>
                </a:path>
              </a:pathLst>
            </a:custGeom>
            <a:solidFill>
              <a:srgbClr val="CFCFC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104"/>
            <p:cNvSpPr/>
            <p:nvPr/>
          </p:nvSpPr>
          <p:spPr bwMode="auto">
            <a:xfrm>
              <a:off x="5949951" y="2001838"/>
              <a:ext cx="209550" cy="85725"/>
            </a:xfrm>
            <a:custGeom>
              <a:avLst/>
              <a:gdLst>
                <a:gd name="T0" fmla="*/ 13 w 132"/>
                <a:gd name="T1" fmla="*/ 0 h 54"/>
                <a:gd name="T2" fmla="*/ 13 w 132"/>
                <a:gd name="T3" fmla="*/ 0 h 54"/>
                <a:gd name="T4" fmla="*/ 0 w 132"/>
                <a:gd name="T5" fmla="*/ 54 h 54"/>
                <a:gd name="T6" fmla="*/ 79 w 132"/>
                <a:gd name="T7" fmla="*/ 31 h 54"/>
                <a:gd name="T8" fmla="*/ 132 w 132"/>
                <a:gd name="T9" fmla="*/ 15 h 54"/>
                <a:gd name="T10" fmla="*/ 13 w 132"/>
                <a:gd name="T11" fmla="*/ 0 h 54"/>
              </a:gdLst>
              <a:ahLst/>
              <a:cxnLst>
                <a:cxn ang="0">
                  <a:pos x="T0" y="T1"/>
                </a:cxn>
                <a:cxn ang="0">
                  <a:pos x="T2" y="T3"/>
                </a:cxn>
                <a:cxn ang="0">
                  <a:pos x="T4" y="T5"/>
                </a:cxn>
                <a:cxn ang="0">
                  <a:pos x="T6" y="T7"/>
                </a:cxn>
                <a:cxn ang="0">
                  <a:pos x="T8" y="T9"/>
                </a:cxn>
                <a:cxn ang="0">
                  <a:pos x="T10" y="T11"/>
                </a:cxn>
              </a:cxnLst>
              <a:rect l="0" t="0" r="r" b="b"/>
              <a:pathLst>
                <a:path w="132" h="54">
                  <a:moveTo>
                    <a:pt x="13" y="0"/>
                  </a:moveTo>
                  <a:lnTo>
                    <a:pt x="13" y="0"/>
                  </a:lnTo>
                  <a:lnTo>
                    <a:pt x="0" y="54"/>
                  </a:lnTo>
                  <a:lnTo>
                    <a:pt x="79" y="31"/>
                  </a:lnTo>
                  <a:lnTo>
                    <a:pt x="132" y="15"/>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105"/>
            <p:cNvSpPr/>
            <p:nvPr/>
          </p:nvSpPr>
          <p:spPr bwMode="auto">
            <a:xfrm>
              <a:off x="4433888" y="1693863"/>
              <a:ext cx="463550" cy="155575"/>
            </a:xfrm>
            <a:custGeom>
              <a:avLst/>
              <a:gdLst>
                <a:gd name="T0" fmla="*/ 229 w 292"/>
                <a:gd name="T1" fmla="*/ 27 h 98"/>
                <a:gd name="T2" fmla="*/ 0 w 292"/>
                <a:gd name="T3" fmla="*/ 0 h 98"/>
                <a:gd name="T4" fmla="*/ 62 w 292"/>
                <a:gd name="T5" fmla="*/ 70 h 98"/>
                <a:gd name="T6" fmla="*/ 292 w 292"/>
                <a:gd name="T7" fmla="*/ 98 h 98"/>
                <a:gd name="T8" fmla="*/ 229 w 292"/>
                <a:gd name="T9" fmla="*/ 27 h 98"/>
              </a:gdLst>
              <a:ahLst/>
              <a:cxnLst>
                <a:cxn ang="0">
                  <a:pos x="T0" y="T1"/>
                </a:cxn>
                <a:cxn ang="0">
                  <a:pos x="T2" y="T3"/>
                </a:cxn>
                <a:cxn ang="0">
                  <a:pos x="T4" y="T5"/>
                </a:cxn>
                <a:cxn ang="0">
                  <a:pos x="T6" y="T7"/>
                </a:cxn>
                <a:cxn ang="0">
                  <a:pos x="T8" y="T9"/>
                </a:cxn>
              </a:cxnLst>
              <a:rect l="0" t="0" r="r" b="b"/>
              <a:pathLst>
                <a:path w="292" h="98">
                  <a:moveTo>
                    <a:pt x="229" y="27"/>
                  </a:moveTo>
                  <a:lnTo>
                    <a:pt x="0" y="0"/>
                  </a:lnTo>
                  <a:lnTo>
                    <a:pt x="62" y="70"/>
                  </a:lnTo>
                  <a:lnTo>
                    <a:pt x="292" y="98"/>
                  </a:lnTo>
                  <a:lnTo>
                    <a:pt x="229" y="2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106"/>
            <p:cNvSpPr/>
            <p:nvPr/>
          </p:nvSpPr>
          <p:spPr bwMode="auto">
            <a:xfrm>
              <a:off x="4403726" y="1862138"/>
              <a:ext cx="485775" cy="128588"/>
            </a:xfrm>
            <a:custGeom>
              <a:avLst/>
              <a:gdLst>
                <a:gd name="T0" fmla="*/ 77 w 306"/>
                <a:gd name="T1" fmla="*/ 0 h 81"/>
                <a:gd name="T2" fmla="*/ 306 w 306"/>
                <a:gd name="T3" fmla="*/ 27 h 81"/>
                <a:gd name="T4" fmla="*/ 229 w 306"/>
                <a:gd name="T5" fmla="*/ 81 h 81"/>
                <a:gd name="T6" fmla="*/ 0 w 306"/>
                <a:gd name="T7" fmla="*/ 54 h 81"/>
                <a:gd name="T8" fmla="*/ 77 w 306"/>
                <a:gd name="T9" fmla="*/ 0 h 81"/>
              </a:gdLst>
              <a:ahLst/>
              <a:cxnLst>
                <a:cxn ang="0">
                  <a:pos x="T0" y="T1"/>
                </a:cxn>
                <a:cxn ang="0">
                  <a:pos x="T2" y="T3"/>
                </a:cxn>
                <a:cxn ang="0">
                  <a:pos x="T4" y="T5"/>
                </a:cxn>
                <a:cxn ang="0">
                  <a:pos x="T6" y="T7"/>
                </a:cxn>
                <a:cxn ang="0">
                  <a:pos x="T8" y="T9"/>
                </a:cxn>
              </a:cxnLst>
              <a:rect l="0" t="0" r="r" b="b"/>
              <a:pathLst>
                <a:path w="306" h="81">
                  <a:moveTo>
                    <a:pt x="77" y="0"/>
                  </a:moveTo>
                  <a:lnTo>
                    <a:pt x="306" y="27"/>
                  </a:lnTo>
                  <a:lnTo>
                    <a:pt x="229" y="81"/>
                  </a:lnTo>
                  <a:lnTo>
                    <a:pt x="0" y="54"/>
                  </a:lnTo>
                  <a:lnTo>
                    <a:pt x="77" y="0"/>
                  </a:lnTo>
                  <a:close/>
                </a:path>
              </a:pathLst>
            </a:custGeom>
            <a:solidFill>
              <a:srgbClr val="B352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107"/>
            <p:cNvSpPr/>
            <p:nvPr/>
          </p:nvSpPr>
          <p:spPr bwMode="auto">
            <a:xfrm>
              <a:off x="4403726" y="1862138"/>
              <a:ext cx="485775" cy="128588"/>
            </a:xfrm>
            <a:custGeom>
              <a:avLst/>
              <a:gdLst>
                <a:gd name="T0" fmla="*/ 77 w 306"/>
                <a:gd name="T1" fmla="*/ 0 h 81"/>
                <a:gd name="T2" fmla="*/ 306 w 306"/>
                <a:gd name="T3" fmla="*/ 27 h 81"/>
                <a:gd name="T4" fmla="*/ 229 w 306"/>
                <a:gd name="T5" fmla="*/ 81 h 81"/>
                <a:gd name="T6" fmla="*/ 0 w 306"/>
                <a:gd name="T7" fmla="*/ 54 h 81"/>
                <a:gd name="T8" fmla="*/ 77 w 306"/>
                <a:gd name="T9" fmla="*/ 0 h 81"/>
              </a:gdLst>
              <a:ahLst/>
              <a:cxnLst>
                <a:cxn ang="0">
                  <a:pos x="T0" y="T1"/>
                </a:cxn>
                <a:cxn ang="0">
                  <a:pos x="T2" y="T3"/>
                </a:cxn>
                <a:cxn ang="0">
                  <a:pos x="T4" y="T5"/>
                </a:cxn>
                <a:cxn ang="0">
                  <a:pos x="T6" y="T7"/>
                </a:cxn>
                <a:cxn ang="0">
                  <a:pos x="T8" y="T9"/>
                </a:cxn>
              </a:cxnLst>
              <a:rect l="0" t="0" r="r" b="b"/>
              <a:pathLst>
                <a:path w="306" h="81">
                  <a:moveTo>
                    <a:pt x="77" y="0"/>
                  </a:moveTo>
                  <a:lnTo>
                    <a:pt x="306" y="27"/>
                  </a:lnTo>
                  <a:lnTo>
                    <a:pt x="229" y="81"/>
                  </a:lnTo>
                  <a:lnTo>
                    <a:pt x="0" y="54"/>
                  </a:lnTo>
                  <a:lnTo>
                    <a:pt x="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108"/>
            <p:cNvSpPr/>
            <p:nvPr/>
          </p:nvSpPr>
          <p:spPr bwMode="auto">
            <a:xfrm>
              <a:off x="4403726" y="1862138"/>
              <a:ext cx="485775" cy="128588"/>
            </a:xfrm>
            <a:custGeom>
              <a:avLst/>
              <a:gdLst>
                <a:gd name="T0" fmla="*/ 77 w 306"/>
                <a:gd name="T1" fmla="*/ 0 h 81"/>
                <a:gd name="T2" fmla="*/ 0 w 306"/>
                <a:gd name="T3" fmla="*/ 54 h 81"/>
                <a:gd name="T4" fmla="*/ 229 w 306"/>
                <a:gd name="T5" fmla="*/ 81 h 81"/>
                <a:gd name="T6" fmla="*/ 306 w 306"/>
                <a:gd name="T7" fmla="*/ 27 h 81"/>
                <a:gd name="T8" fmla="*/ 77 w 306"/>
                <a:gd name="T9" fmla="*/ 0 h 81"/>
              </a:gdLst>
              <a:ahLst/>
              <a:cxnLst>
                <a:cxn ang="0">
                  <a:pos x="T0" y="T1"/>
                </a:cxn>
                <a:cxn ang="0">
                  <a:pos x="T2" y="T3"/>
                </a:cxn>
                <a:cxn ang="0">
                  <a:pos x="T4" y="T5"/>
                </a:cxn>
                <a:cxn ang="0">
                  <a:pos x="T6" y="T7"/>
                </a:cxn>
                <a:cxn ang="0">
                  <a:pos x="T8" y="T9"/>
                </a:cxn>
              </a:cxnLst>
              <a:rect l="0" t="0" r="r" b="b"/>
              <a:pathLst>
                <a:path w="306" h="81">
                  <a:moveTo>
                    <a:pt x="77" y="0"/>
                  </a:moveTo>
                  <a:lnTo>
                    <a:pt x="0" y="54"/>
                  </a:lnTo>
                  <a:lnTo>
                    <a:pt x="229" y="81"/>
                  </a:lnTo>
                  <a:lnTo>
                    <a:pt x="306" y="27"/>
                  </a:lnTo>
                  <a:lnTo>
                    <a:pt x="77"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09"/>
            <p:cNvSpPr/>
            <p:nvPr/>
          </p:nvSpPr>
          <p:spPr bwMode="auto">
            <a:xfrm>
              <a:off x="4403726" y="1862138"/>
              <a:ext cx="485775" cy="128588"/>
            </a:xfrm>
            <a:custGeom>
              <a:avLst/>
              <a:gdLst>
                <a:gd name="T0" fmla="*/ 77 w 306"/>
                <a:gd name="T1" fmla="*/ 0 h 81"/>
                <a:gd name="T2" fmla="*/ 0 w 306"/>
                <a:gd name="T3" fmla="*/ 54 h 81"/>
                <a:gd name="T4" fmla="*/ 229 w 306"/>
                <a:gd name="T5" fmla="*/ 81 h 81"/>
                <a:gd name="T6" fmla="*/ 306 w 306"/>
                <a:gd name="T7" fmla="*/ 27 h 81"/>
                <a:gd name="T8" fmla="*/ 77 w 306"/>
                <a:gd name="T9" fmla="*/ 0 h 81"/>
              </a:gdLst>
              <a:ahLst/>
              <a:cxnLst>
                <a:cxn ang="0">
                  <a:pos x="T0" y="T1"/>
                </a:cxn>
                <a:cxn ang="0">
                  <a:pos x="T2" y="T3"/>
                </a:cxn>
                <a:cxn ang="0">
                  <a:pos x="T4" y="T5"/>
                </a:cxn>
                <a:cxn ang="0">
                  <a:pos x="T6" y="T7"/>
                </a:cxn>
                <a:cxn ang="0">
                  <a:pos x="T8" y="T9"/>
                </a:cxn>
              </a:cxnLst>
              <a:rect l="0" t="0" r="r" b="b"/>
              <a:pathLst>
                <a:path w="306" h="81">
                  <a:moveTo>
                    <a:pt x="77" y="0"/>
                  </a:moveTo>
                  <a:lnTo>
                    <a:pt x="0" y="54"/>
                  </a:lnTo>
                  <a:lnTo>
                    <a:pt x="229" y="81"/>
                  </a:lnTo>
                  <a:lnTo>
                    <a:pt x="306" y="27"/>
                  </a:lnTo>
                  <a:lnTo>
                    <a:pt x="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财务报表概述</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3" name="文本框 12"/>
          <p:cNvSpPr txBox="1"/>
          <p:nvPr/>
        </p:nvSpPr>
        <p:spPr>
          <a:xfrm>
            <a:off x="1133956" y="1550659"/>
            <a:ext cx="1956429" cy="1015663"/>
          </a:xfrm>
          <a:prstGeom prst="rect">
            <a:avLst/>
          </a:prstGeom>
          <a:noFill/>
        </p:spPr>
        <p:txBody>
          <a:bodyPr wrap="square" rtlCol="0">
            <a:spAutoFit/>
            <a:scene3d>
              <a:camera prst="orthographicFront"/>
              <a:lightRig rig="threePt" dir="t"/>
            </a:scene3d>
            <a:sp3d contourW="12700"/>
          </a:bodyPr>
          <a:lstStyle/>
          <a:p>
            <a:pPr marL="214630" indent="-214630">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净利润通过利润分配形成留存收益和应付利润分别进入资产负债表的权益和负债</a:t>
            </a:r>
            <a:endParaRPr lang="zh-CN" altLang="en-US" sz="1200" dirty="0">
              <a:solidFill>
                <a:schemeClr val="tx1">
                  <a:lumMod val="85000"/>
                  <a:lumOff val="15000"/>
                </a:schemeClr>
              </a:solidFill>
              <a:cs typeface="+mn-ea"/>
              <a:sym typeface="+mn-lt"/>
            </a:endParaRPr>
          </a:p>
        </p:txBody>
      </p:sp>
      <p:sp>
        <p:nvSpPr>
          <p:cNvPr id="14" name="文本框 13"/>
          <p:cNvSpPr txBox="1"/>
          <p:nvPr/>
        </p:nvSpPr>
        <p:spPr>
          <a:xfrm>
            <a:off x="2058397" y="4508138"/>
            <a:ext cx="5047373" cy="301621"/>
          </a:xfrm>
          <a:prstGeom prst="rect">
            <a:avLst/>
          </a:prstGeom>
          <a:noFill/>
        </p:spPr>
        <p:txBody>
          <a:bodyPr wrap="square" rtlCol="0">
            <a:spAutoFit/>
            <a:scene3d>
              <a:camera prst="orthographicFront"/>
              <a:lightRig rig="threePt" dir="t"/>
            </a:scene3d>
            <a:sp3d contourW="12700"/>
          </a:bodyPr>
          <a:lstStyle/>
          <a:p>
            <a:pPr marL="214630" indent="-214630" algn="ctr">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净利润经过现金性和非现金性相关调整，得出经营性现金净流量</a:t>
            </a:r>
            <a:endParaRPr lang="zh-CN" altLang="en-US" sz="1200" dirty="0">
              <a:solidFill>
                <a:schemeClr val="tx1">
                  <a:lumMod val="85000"/>
                  <a:lumOff val="15000"/>
                </a:schemeClr>
              </a:solidFill>
              <a:cs typeface="+mn-ea"/>
              <a:sym typeface="+mn-lt"/>
            </a:endParaRPr>
          </a:p>
        </p:txBody>
      </p:sp>
      <p:sp>
        <p:nvSpPr>
          <p:cNvPr id="15" name="文本框 14"/>
          <p:cNvSpPr txBox="1"/>
          <p:nvPr/>
        </p:nvSpPr>
        <p:spPr>
          <a:xfrm>
            <a:off x="6119650" y="1346206"/>
            <a:ext cx="1743639" cy="784830"/>
          </a:xfrm>
          <a:prstGeom prst="rect">
            <a:avLst/>
          </a:prstGeom>
          <a:noFill/>
        </p:spPr>
        <p:txBody>
          <a:bodyPr wrap="square" rtlCol="0">
            <a:spAutoFit/>
            <a:scene3d>
              <a:camera prst="orthographicFront"/>
              <a:lightRig rig="threePt" dir="t"/>
            </a:scene3d>
            <a:sp3d contourW="12700"/>
          </a:bodyPr>
          <a:lstStyle/>
          <a:p>
            <a:pPr marL="214630" indent="-214630">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现金净流量反映资产负债表中货币资金的变化情况</a:t>
            </a:r>
            <a:endParaRPr lang="zh-CN" altLang="en-US" sz="1200" dirty="0">
              <a:solidFill>
                <a:schemeClr val="tx1">
                  <a:lumMod val="85000"/>
                  <a:lumOff val="15000"/>
                </a:schemeClr>
              </a:solidFill>
              <a:cs typeface="+mn-ea"/>
              <a:sym typeface="+mn-lt"/>
            </a:endParaRPr>
          </a:p>
        </p:txBody>
      </p:sp>
      <p:sp>
        <p:nvSpPr>
          <p:cNvPr id="17" name="任意多边形: 形状 26"/>
          <p:cNvSpPr/>
          <p:nvPr/>
        </p:nvSpPr>
        <p:spPr>
          <a:xfrm>
            <a:off x="4073347" y="888890"/>
            <a:ext cx="1056617" cy="1056617"/>
          </a:xfrm>
          <a:custGeom>
            <a:avLst/>
            <a:gdLst>
              <a:gd name="connsiteX0" fmla="*/ 0 w 1607171"/>
              <a:gd name="connsiteY0" fmla="*/ 803586 h 1607171"/>
              <a:gd name="connsiteX1" fmla="*/ 803586 w 1607171"/>
              <a:gd name="connsiteY1" fmla="*/ 0 h 1607171"/>
              <a:gd name="connsiteX2" fmla="*/ 1607172 w 1607171"/>
              <a:gd name="connsiteY2" fmla="*/ 803586 h 1607171"/>
              <a:gd name="connsiteX3" fmla="*/ 803586 w 1607171"/>
              <a:gd name="connsiteY3" fmla="*/ 1607172 h 1607171"/>
              <a:gd name="connsiteX4" fmla="*/ 0 w 1607171"/>
              <a:gd name="connsiteY4" fmla="*/ 803586 h 1607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171" h="1607171">
                <a:moveTo>
                  <a:pt x="0" y="803586"/>
                </a:moveTo>
                <a:cubicBezTo>
                  <a:pt x="0" y="359778"/>
                  <a:pt x="359778" y="0"/>
                  <a:pt x="803586" y="0"/>
                </a:cubicBezTo>
                <a:cubicBezTo>
                  <a:pt x="1247394" y="0"/>
                  <a:pt x="1607172" y="359778"/>
                  <a:pt x="1607172" y="803586"/>
                </a:cubicBezTo>
                <a:cubicBezTo>
                  <a:pt x="1607172" y="1247394"/>
                  <a:pt x="1247394" y="1607172"/>
                  <a:pt x="803586" y="1607172"/>
                </a:cubicBezTo>
                <a:cubicBezTo>
                  <a:pt x="359778" y="1607172"/>
                  <a:pt x="0" y="1247394"/>
                  <a:pt x="0" y="803586"/>
                </a:cubicBezTo>
                <a:close/>
              </a:path>
            </a:pathLst>
          </a:custGeom>
          <a:solidFill>
            <a:schemeClr val="accent1"/>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b="1">
              <a:cs typeface="+mn-ea"/>
              <a:sym typeface="+mn-lt"/>
            </a:endParaRPr>
          </a:p>
        </p:txBody>
      </p:sp>
      <p:sp>
        <p:nvSpPr>
          <p:cNvPr id="19" name="任意多边形: 形状 28"/>
          <p:cNvSpPr/>
          <p:nvPr/>
        </p:nvSpPr>
        <p:spPr>
          <a:xfrm>
            <a:off x="6326675" y="2792799"/>
            <a:ext cx="1056617" cy="1056617"/>
          </a:xfrm>
          <a:custGeom>
            <a:avLst/>
            <a:gdLst>
              <a:gd name="connsiteX0" fmla="*/ 0 w 1607171"/>
              <a:gd name="connsiteY0" fmla="*/ 803586 h 1607171"/>
              <a:gd name="connsiteX1" fmla="*/ 803586 w 1607171"/>
              <a:gd name="connsiteY1" fmla="*/ 0 h 1607171"/>
              <a:gd name="connsiteX2" fmla="*/ 1607172 w 1607171"/>
              <a:gd name="connsiteY2" fmla="*/ 803586 h 1607171"/>
              <a:gd name="connsiteX3" fmla="*/ 803586 w 1607171"/>
              <a:gd name="connsiteY3" fmla="*/ 1607172 h 1607171"/>
              <a:gd name="connsiteX4" fmla="*/ 0 w 1607171"/>
              <a:gd name="connsiteY4" fmla="*/ 803586 h 1607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171" h="1607171">
                <a:moveTo>
                  <a:pt x="0" y="803586"/>
                </a:moveTo>
                <a:cubicBezTo>
                  <a:pt x="0" y="359778"/>
                  <a:pt x="359778" y="0"/>
                  <a:pt x="803586" y="0"/>
                </a:cubicBezTo>
                <a:cubicBezTo>
                  <a:pt x="1247394" y="0"/>
                  <a:pt x="1607172" y="359778"/>
                  <a:pt x="1607172" y="803586"/>
                </a:cubicBezTo>
                <a:cubicBezTo>
                  <a:pt x="1607172" y="1247394"/>
                  <a:pt x="1247394" y="1607172"/>
                  <a:pt x="803586" y="1607172"/>
                </a:cubicBezTo>
                <a:cubicBezTo>
                  <a:pt x="359778" y="1607172"/>
                  <a:pt x="0" y="1247394"/>
                  <a:pt x="0" y="803586"/>
                </a:cubicBezTo>
                <a:close/>
              </a:path>
            </a:pathLst>
          </a:custGeom>
          <a:solidFill>
            <a:schemeClr val="accent3"/>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b="1">
              <a:cs typeface="+mn-ea"/>
              <a:sym typeface="+mn-lt"/>
            </a:endParaRPr>
          </a:p>
        </p:txBody>
      </p:sp>
      <p:sp>
        <p:nvSpPr>
          <p:cNvPr id="21" name="任意多边形: 形状 30"/>
          <p:cNvSpPr/>
          <p:nvPr/>
        </p:nvSpPr>
        <p:spPr>
          <a:xfrm>
            <a:off x="1832650" y="2844900"/>
            <a:ext cx="1056617" cy="1056617"/>
          </a:xfrm>
          <a:custGeom>
            <a:avLst/>
            <a:gdLst>
              <a:gd name="connsiteX0" fmla="*/ 0 w 1607171"/>
              <a:gd name="connsiteY0" fmla="*/ 803586 h 1607171"/>
              <a:gd name="connsiteX1" fmla="*/ 803586 w 1607171"/>
              <a:gd name="connsiteY1" fmla="*/ 0 h 1607171"/>
              <a:gd name="connsiteX2" fmla="*/ 1607172 w 1607171"/>
              <a:gd name="connsiteY2" fmla="*/ 803586 h 1607171"/>
              <a:gd name="connsiteX3" fmla="*/ 803586 w 1607171"/>
              <a:gd name="connsiteY3" fmla="*/ 1607172 h 1607171"/>
              <a:gd name="connsiteX4" fmla="*/ 0 w 1607171"/>
              <a:gd name="connsiteY4" fmla="*/ 803586 h 1607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171" h="1607171">
                <a:moveTo>
                  <a:pt x="0" y="803586"/>
                </a:moveTo>
                <a:cubicBezTo>
                  <a:pt x="0" y="359778"/>
                  <a:pt x="359778" y="0"/>
                  <a:pt x="803586" y="0"/>
                </a:cubicBezTo>
                <a:cubicBezTo>
                  <a:pt x="1247394" y="0"/>
                  <a:pt x="1607172" y="359778"/>
                  <a:pt x="1607172" y="803586"/>
                </a:cubicBezTo>
                <a:cubicBezTo>
                  <a:pt x="1607172" y="1247394"/>
                  <a:pt x="1247394" y="1607172"/>
                  <a:pt x="803586" y="1607172"/>
                </a:cubicBezTo>
                <a:cubicBezTo>
                  <a:pt x="359778" y="1607172"/>
                  <a:pt x="0" y="1247394"/>
                  <a:pt x="0" y="803586"/>
                </a:cubicBezTo>
                <a:close/>
              </a:path>
            </a:pathLst>
          </a:custGeom>
          <a:solidFill>
            <a:schemeClr val="accent2"/>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b="1">
              <a:cs typeface="+mn-ea"/>
              <a:sym typeface="+mn-lt"/>
            </a:endParaRPr>
          </a:p>
        </p:txBody>
      </p:sp>
      <p:sp>
        <p:nvSpPr>
          <p:cNvPr id="23" name="文本框 22"/>
          <p:cNvSpPr txBox="1"/>
          <p:nvPr/>
        </p:nvSpPr>
        <p:spPr>
          <a:xfrm>
            <a:off x="4081506" y="1151740"/>
            <a:ext cx="1040298" cy="553998"/>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bg1"/>
                </a:solidFill>
                <a:cs typeface="+mn-ea"/>
                <a:sym typeface="+mn-lt"/>
              </a:rPr>
              <a:t>资产</a:t>
            </a:r>
            <a:endParaRPr lang="en-US" altLang="zh-CN" sz="1500" b="1" dirty="0">
              <a:solidFill>
                <a:schemeClr val="bg1"/>
              </a:solidFill>
              <a:cs typeface="+mn-ea"/>
              <a:sym typeface="+mn-lt"/>
            </a:endParaRPr>
          </a:p>
          <a:p>
            <a:pPr algn="ctr"/>
            <a:r>
              <a:rPr lang="zh-CN" altLang="en-US" sz="1500" b="1" dirty="0">
                <a:solidFill>
                  <a:schemeClr val="bg1"/>
                </a:solidFill>
                <a:cs typeface="+mn-ea"/>
                <a:sym typeface="+mn-lt"/>
              </a:rPr>
              <a:t>负债表</a:t>
            </a:r>
            <a:endParaRPr lang="zh-CN" altLang="en-US" sz="1500" b="1" dirty="0">
              <a:solidFill>
                <a:schemeClr val="bg1"/>
              </a:solidFill>
              <a:cs typeface="+mn-ea"/>
              <a:sym typeface="+mn-lt"/>
            </a:endParaRPr>
          </a:p>
        </p:txBody>
      </p:sp>
      <p:sp>
        <p:nvSpPr>
          <p:cNvPr id="24" name="文本框 23"/>
          <p:cNvSpPr txBox="1"/>
          <p:nvPr/>
        </p:nvSpPr>
        <p:spPr>
          <a:xfrm>
            <a:off x="1840809" y="3223167"/>
            <a:ext cx="1040298" cy="323165"/>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bg1"/>
                </a:solidFill>
                <a:cs typeface="+mn-ea"/>
                <a:sym typeface="+mn-lt"/>
              </a:rPr>
              <a:t>损益表</a:t>
            </a:r>
            <a:endParaRPr lang="zh-CN" altLang="en-US" sz="1500" b="1" dirty="0">
              <a:solidFill>
                <a:schemeClr val="bg1"/>
              </a:solidFill>
              <a:cs typeface="+mn-ea"/>
              <a:sym typeface="+mn-lt"/>
            </a:endParaRPr>
          </a:p>
        </p:txBody>
      </p:sp>
      <p:sp>
        <p:nvSpPr>
          <p:cNvPr id="25" name="文本框 24"/>
          <p:cNvSpPr txBox="1"/>
          <p:nvPr/>
        </p:nvSpPr>
        <p:spPr>
          <a:xfrm>
            <a:off x="6334834" y="3055650"/>
            <a:ext cx="1040298" cy="553998"/>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bg1"/>
                </a:solidFill>
                <a:cs typeface="+mn-ea"/>
                <a:sym typeface="+mn-lt"/>
              </a:rPr>
              <a:t>现金</a:t>
            </a:r>
            <a:endParaRPr lang="en-US" altLang="zh-CN" sz="1500" b="1" dirty="0">
              <a:solidFill>
                <a:schemeClr val="bg1"/>
              </a:solidFill>
              <a:cs typeface="+mn-ea"/>
              <a:sym typeface="+mn-lt"/>
            </a:endParaRPr>
          </a:p>
          <a:p>
            <a:pPr algn="ctr"/>
            <a:r>
              <a:rPr lang="zh-CN" altLang="en-US" sz="1500" b="1" dirty="0">
                <a:solidFill>
                  <a:schemeClr val="bg1"/>
                </a:solidFill>
                <a:cs typeface="+mn-ea"/>
                <a:sym typeface="+mn-lt"/>
              </a:rPr>
              <a:t>流量表</a:t>
            </a:r>
            <a:endParaRPr lang="zh-CN" altLang="en-US" sz="1500" b="1" dirty="0">
              <a:solidFill>
                <a:schemeClr val="bg1"/>
              </a:solidFill>
              <a:cs typeface="+mn-ea"/>
              <a:sym typeface="+mn-lt"/>
            </a:endParaRPr>
          </a:p>
        </p:txBody>
      </p:sp>
      <p:sp>
        <p:nvSpPr>
          <p:cNvPr id="26" name="对话气泡: 矩形 12"/>
          <p:cNvSpPr/>
          <p:nvPr/>
        </p:nvSpPr>
        <p:spPr>
          <a:xfrm>
            <a:off x="993714" y="1481707"/>
            <a:ext cx="2191293" cy="1122254"/>
          </a:xfrm>
          <a:prstGeom prst="wedgeRectCallout">
            <a:avLst>
              <a:gd name="adj1" fmla="val 60205"/>
              <a:gd name="adj2" fmla="val 27731"/>
            </a:avLst>
          </a:prstGeom>
          <a:no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27" name="对话气泡: 矩形 25"/>
          <p:cNvSpPr/>
          <p:nvPr/>
        </p:nvSpPr>
        <p:spPr>
          <a:xfrm>
            <a:off x="5895823" y="1277254"/>
            <a:ext cx="2191293" cy="1122254"/>
          </a:xfrm>
          <a:prstGeom prst="wedgeRectCallout">
            <a:avLst>
              <a:gd name="adj1" fmla="val -64329"/>
              <a:gd name="adj2" fmla="val 22639"/>
            </a:avLst>
          </a:prstGeom>
          <a:no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28" name="任意多边形: 形状 36"/>
          <p:cNvSpPr/>
          <p:nvPr/>
        </p:nvSpPr>
        <p:spPr>
          <a:xfrm>
            <a:off x="1266825" y="4109472"/>
            <a:ext cx="6695876" cy="708380"/>
          </a:xfrm>
          <a:custGeom>
            <a:avLst/>
            <a:gdLst>
              <a:gd name="connsiteX0" fmla="*/ 3351469 w 6702940"/>
              <a:gd name="connsiteY0" fmla="*/ 0 h 944507"/>
              <a:gd name="connsiteX1" fmla="*/ 3612262 w 6702940"/>
              <a:gd name="connsiteY1" fmla="*/ 449643 h 944507"/>
              <a:gd name="connsiteX2" fmla="*/ 6702940 w 6702940"/>
              <a:gd name="connsiteY2" fmla="*/ 449643 h 944507"/>
              <a:gd name="connsiteX3" fmla="*/ 6702940 w 6702940"/>
              <a:gd name="connsiteY3" fmla="*/ 944507 h 944507"/>
              <a:gd name="connsiteX4" fmla="*/ 0 w 6702940"/>
              <a:gd name="connsiteY4" fmla="*/ 944507 h 944507"/>
              <a:gd name="connsiteX5" fmla="*/ 0 w 6702940"/>
              <a:gd name="connsiteY5" fmla="*/ 449643 h 944507"/>
              <a:gd name="connsiteX6" fmla="*/ 3090676 w 6702940"/>
              <a:gd name="connsiteY6" fmla="*/ 449643 h 944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2940" h="944507">
                <a:moveTo>
                  <a:pt x="3351469" y="0"/>
                </a:moveTo>
                <a:lnTo>
                  <a:pt x="3612262" y="449643"/>
                </a:lnTo>
                <a:lnTo>
                  <a:pt x="6702940" y="449643"/>
                </a:lnTo>
                <a:lnTo>
                  <a:pt x="6702940" y="944507"/>
                </a:lnTo>
                <a:lnTo>
                  <a:pt x="0" y="944507"/>
                </a:lnTo>
                <a:lnTo>
                  <a:pt x="0" y="449643"/>
                </a:lnTo>
                <a:lnTo>
                  <a:pt x="3090676" y="449643"/>
                </a:lnTo>
                <a:close/>
              </a:path>
            </a:pathLst>
          </a:custGeom>
          <a:no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5" name="文本框 4"/>
          <p:cNvSpPr txBox="1"/>
          <p:nvPr userDrawn="1"/>
        </p:nvSpPr>
        <p:spPr>
          <a:xfrm>
            <a:off x="8686165" y="4756785"/>
            <a:ext cx="376555" cy="299085"/>
          </a:xfrm>
          <a:prstGeom prst="rect">
            <a:avLst/>
          </a:prstGeom>
          <a:noFill/>
        </p:spPr>
        <p:txBody>
          <a:bodyPr wrap="square" rtlCol="0" anchor="t">
            <a:spAutoFit/>
          </a:bodyPr>
          <a:p>
            <a:r>
              <a:rPr lang="en-US" altLang="zh-CN" b="1" dirty="0">
                <a:cs typeface="+mn-ea"/>
                <a:sym typeface="+mn-lt"/>
              </a:rPr>
              <a:t>10</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circle(out)">
                                      <p:cBhvr>
                                        <p:cTn id="7" dur="10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500" fill="hold"/>
                                        <p:tgtEl>
                                          <p:spTgt spid="19"/>
                                        </p:tgtEl>
                                        <p:attrNameLst>
                                          <p:attrName>ppt_w</p:attrName>
                                        </p:attrNameLst>
                                      </p:cBhvr>
                                      <p:tavLst>
                                        <p:tav tm="0">
                                          <p:val>
                                            <p:fltVal val="0"/>
                                          </p:val>
                                        </p:tav>
                                        <p:tav tm="100000">
                                          <p:val>
                                            <p:strVal val="#ppt_w"/>
                                          </p:val>
                                        </p:tav>
                                      </p:tavLst>
                                    </p:anim>
                                    <p:anim calcmode="lin" valueType="num">
                                      <p:cBhvr>
                                        <p:cTn id="13" dur="500" fill="hold"/>
                                        <p:tgtEl>
                                          <p:spTgt spid="19"/>
                                        </p:tgtEl>
                                        <p:attrNameLst>
                                          <p:attrName>ppt_h</p:attrName>
                                        </p:attrNameLst>
                                      </p:cBhvr>
                                      <p:tavLst>
                                        <p:tav tm="0">
                                          <p:val>
                                            <p:fltVal val="0"/>
                                          </p:val>
                                        </p:tav>
                                        <p:tav tm="100000">
                                          <p:val>
                                            <p:strVal val="#ppt_h"/>
                                          </p:val>
                                        </p:tav>
                                      </p:tavLst>
                                    </p:anim>
                                    <p:animEffect transition="in" filter="fade">
                                      <p:cBhvr>
                                        <p:cTn id="14" dur="500"/>
                                        <p:tgtEl>
                                          <p:spTgt spid="1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500" fill="hold"/>
                                        <p:tgtEl>
                                          <p:spTgt spid="25"/>
                                        </p:tgtEl>
                                        <p:attrNameLst>
                                          <p:attrName>ppt_w</p:attrName>
                                        </p:attrNameLst>
                                      </p:cBhvr>
                                      <p:tavLst>
                                        <p:tav tm="0">
                                          <p:val>
                                            <p:fltVal val="0"/>
                                          </p:val>
                                        </p:tav>
                                        <p:tav tm="100000">
                                          <p:val>
                                            <p:strVal val="#ppt_w"/>
                                          </p:val>
                                        </p:tav>
                                      </p:tavLst>
                                    </p:anim>
                                    <p:anim calcmode="lin" valueType="num">
                                      <p:cBhvr>
                                        <p:cTn id="18" dur="500" fill="hold"/>
                                        <p:tgtEl>
                                          <p:spTgt spid="25"/>
                                        </p:tgtEl>
                                        <p:attrNameLst>
                                          <p:attrName>ppt_h</p:attrName>
                                        </p:attrNameLst>
                                      </p:cBhvr>
                                      <p:tavLst>
                                        <p:tav tm="0">
                                          <p:val>
                                            <p:fltVal val="0"/>
                                          </p:val>
                                        </p:tav>
                                        <p:tav tm="100000">
                                          <p:val>
                                            <p:strVal val="#ppt_h"/>
                                          </p:val>
                                        </p:tav>
                                      </p:tavLst>
                                    </p:anim>
                                    <p:animEffect transition="in" filter="fade">
                                      <p:cBhvr>
                                        <p:cTn id="19" dur="50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p:cTn id="22" dur="500" fill="hold"/>
                                        <p:tgtEl>
                                          <p:spTgt spid="21"/>
                                        </p:tgtEl>
                                        <p:attrNameLst>
                                          <p:attrName>ppt_w</p:attrName>
                                        </p:attrNameLst>
                                      </p:cBhvr>
                                      <p:tavLst>
                                        <p:tav tm="0">
                                          <p:val>
                                            <p:fltVal val="0"/>
                                          </p:val>
                                        </p:tav>
                                        <p:tav tm="100000">
                                          <p:val>
                                            <p:strVal val="#ppt_w"/>
                                          </p:val>
                                        </p:tav>
                                      </p:tavLst>
                                    </p:anim>
                                    <p:anim calcmode="lin" valueType="num">
                                      <p:cBhvr>
                                        <p:cTn id="23" dur="500" fill="hold"/>
                                        <p:tgtEl>
                                          <p:spTgt spid="21"/>
                                        </p:tgtEl>
                                        <p:attrNameLst>
                                          <p:attrName>ppt_h</p:attrName>
                                        </p:attrNameLst>
                                      </p:cBhvr>
                                      <p:tavLst>
                                        <p:tav tm="0">
                                          <p:val>
                                            <p:fltVal val="0"/>
                                          </p:val>
                                        </p:tav>
                                        <p:tav tm="100000">
                                          <p:val>
                                            <p:strVal val="#ppt_h"/>
                                          </p:val>
                                        </p:tav>
                                      </p:tavLst>
                                    </p:anim>
                                    <p:animEffect transition="in" filter="fade">
                                      <p:cBhvr>
                                        <p:cTn id="24" dur="500"/>
                                        <p:tgtEl>
                                          <p:spTgt spid="2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500" fill="hold"/>
                                        <p:tgtEl>
                                          <p:spTgt spid="17"/>
                                        </p:tgtEl>
                                        <p:attrNameLst>
                                          <p:attrName>ppt_w</p:attrName>
                                        </p:attrNameLst>
                                      </p:cBhvr>
                                      <p:tavLst>
                                        <p:tav tm="0">
                                          <p:val>
                                            <p:fltVal val="0"/>
                                          </p:val>
                                        </p:tav>
                                        <p:tav tm="100000">
                                          <p:val>
                                            <p:strVal val="#ppt_w"/>
                                          </p:val>
                                        </p:tav>
                                      </p:tavLst>
                                    </p:anim>
                                    <p:anim calcmode="lin" valueType="num">
                                      <p:cBhvr>
                                        <p:cTn id="33" dur="500" fill="hold"/>
                                        <p:tgtEl>
                                          <p:spTgt spid="17"/>
                                        </p:tgtEl>
                                        <p:attrNameLst>
                                          <p:attrName>ppt_h</p:attrName>
                                        </p:attrNameLst>
                                      </p:cBhvr>
                                      <p:tavLst>
                                        <p:tav tm="0">
                                          <p:val>
                                            <p:fltVal val="0"/>
                                          </p:val>
                                        </p:tav>
                                        <p:tav tm="100000">
                                          <p:val>
                                            <p:strVal val="#ppt_h"/>
                                          </p:val>
                                        </p:tav>
                                      </p:tavLst>
                                    </p:anim>
                                    <p:animEffect transition="in" filter="fade">
                                      <p:cBhvr>
                                        <p:cTn id="34" dur="500"/>
                                        <p:tgtEl>
                                          <p:spTgt spid="1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500"/>
                                        <p:tgtEl>
                                          <p:spTgt spid="1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500"/>
                                        <p:tgtEl>
                                          <p:spTgt spid="27"/>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7" grpId="0" animBg="1"/>
      <p:bldP spid="19" grpId="0" animBg="1"/>
      <p:bldP spid="21" grpId="0" animBg="1"/>
      <p:bldP spid="23" grpId="0"/>
      <p:bldP spid="24" grpId="0"/>
      <p:bldP spid="25" grpId="0"/>
      <p:bldP spid="26" grpId="0" animBg="1"/>
      <p:bldP spid="27" grpId="0" animBg="1"/>
      <p:bldP spid="2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利润表概述</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3" name="矩形 12"/>
          <p:cNvSpPr/>
          <p:nvPr/>
        </p:nvSpPr>
        <p:spPr>
          <a:xfrm>
            <a:off x="764382" y="1713914"/>
            <a:ext cx="6297932" cy="687426"/>
          </a:xfrm>
          <a:prstGeom prst="rect">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4" name="文本框 13"/>
          <p:cNvSpPr txBox="1"/>
          <p:nvPr/>
        </p:nvSpPr>
        <p:spPr>
          <a:xfrm>
            <a:off x="773907" y="1282208"/>
            <a:ext cx="633650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accent2"/>
                </a:solidFill>
                <a:cs typeface="+mn-ea"/>
                <a:sym typeface="+mn-lt"/>
              </a:rPr>
              <a:t>利润表又称损益表，</a:t>
            </a:r>
            <a:r>
              <a:rPr lang="zh-CN" altLang="en-US" sz="1800" dirty="0">
                <a:solidFill>
                  <a:schemeClr val="accent2"/>
                </a:solidFill>
                <a:cs typeface="+mn-ea"/>
                <a:sym typeface="+mn-lt"/>
              </a:rPr>
              <a:t>是用来解释企业的利润是如何产生的</a:t>
            </a:r>
            <a:endParaRPr lang="zh-CN" altLang="en-US" sz="1800" dirty="0">
              <a:solidFill>
                <a:schemeClr val="accent2"/>
              </a:solidFill>
              <a:cs typeface="+mn-ea"/>
              <a:sym typeface="+mn-lt"/>
            </a:endParaRPr>
          </a:p>
        </p:txBody>
      </p:sp>
      <p:sp>
        <p:nvSpPr>
          <p:cNvPr id="15" name="文本框 14"/>
          <p:cNvSpPr txBox="1"/>
          <p:nvPr/>
        </p:nvSpPr>
        <p:spPr>
          <a:xfrm>
            <a:off x="773907" y="1739942"/>
            <a:ext cx="6336506" cy="642484"/>
          </a:xfrm>
          <a:prstGeom prst="rect">
            <a:avLst/>
          </a:prstGeom>
          <a:noFill/>
        </p:spPr>
        <p:txBody>
          <a:bodyPr wrap="square" rtlCol="0">
            <a:spAutoFit/>
            <a:scene3d>
              <a:camera prst="orthographicFront"/>
              <a:lightRig rig="threePt" dir="t"/>
            </a:scene3d>
            <a:sp3d contourW="12700"/>
          </a:bodyPr>
          <a:lstStyle/>
          <a:p>
            <a:pPr>
              <a:lnSpc>
                <a:spcPct val="125000"/>
              </a:lnSpc>
            </a:pPr>
            <a:r>
              <a:rPr lang="zh-CN" altLang="en-US" sz="1500" dirty="0">
                <a:solidFill>
                  <a:schemeClr val="tx1">
                    <a:lumMod val="85000"/>
                    <a:lumOff val="15000"/>
                  </a:schemeClr>
                </a:solidFill>
                <a:cs typeface="+mn-ea"/>
                <a:sym typeface="+mn-lt"/>
              </a:rPr>
              <a:t>利润表记载企业在一定时期内收入、成本费用和非经营性的损益，从中可以看出企业产生的净利润（或净亏损）</a:t>
            </a:r>
            <a:endParaRPr lang="zh-CN" altLang="en-US" sz="1500" dirty="0">
              <a:solidFill>
                <a:schemeClr val="tx1">
                  <a:lumMod val="85000"/>
                  <a:lumOff val="15000"/>
                </a:schemeClr>
              </a:solidFill>
              <a:cs typeface="+mn-ea"/>
              <a:sym typeface="+mn-lt"/>
            </a:endParaRPr>
          </a:p>
        </p:txBody>
      </p:sp>
      <p:sp>
        <p:nvSpPr>
          <p:cNvPr id="16" name="文本框 15"/>
          <p:cNvSpPr txBox="1"/>
          <p:nvPr/>
        </p:nvSpPr>
        <p:spPr>
          <a:xfrm>
            <a:off x="773908" y="3001362"/>
            <a:ext cx="3134066" cy="323165"/>
          </a:xfrm>
          <a:prstGeom prst="rect">
            <a:avLst/>
          </a:prstGeom>
          <a:noFill/>
        </p:spPr>
        <p:txBody>
          <a:bodyPr wrap="square" rtlCol="0">
            <a:spAutoFit/>
            <a:scene3d>
              <a:camera prst="orthographicFront"/>
              <a:lightRig rig="threePt" dir="t"/>
            </a:scene3d>
            <a:sp3d contourW="12700"/>
          </a:bodyPr>
          <a:lstStyle/>
          <a:p>
            <a:r>
              <a:rPr lang="zh-CN" altLang="en-US" sz="1500" dirty="0">
                <a:solidFill>
                  <a:schemeClr val="tx1">
                    <a:lumMod val="85000"/>
                    <a:lumOff val="15000"/>
                  </a:schemeClr>
                </a:solidFill>
                <a:cs typeface="+mn-ea"/>
                <a:sym typeface="+mn-lt"/>
              </a:rPr>
              <a:t>损益表遵循的会计等式：</a:t>
            </a:r>
            <a:endParaRPr lang="zh-CN" altLang="en-US" sz="1500" dirty="0">
              <a:solidFill>
                <a:schemeClr val="tx1">
                  <a:lumMod val="85000"/>
                  <a:lumOff val="15000"/>
                </a:schemeClr>
              </a:solidFill>
              <a:cs typeface="+mn-ea"/>
              <a:sym typeface="+mn-lt"/>
            </a:endParaRPr>
          </a:p>
        </p:txBody>
      </p:sp>
      <p:sp>
        <p:nvSpPr>
          <p:cNvPr id="17" name="文本框 16"/>
          <p:cNvSpPr txBox="1"/>
          <p:nvPr/>
        </p:nvSpPr>
        <p:spPr>
          <a:xfrm>
            <a:off x="773908" y="3502457"/>
            <a:ext cx="4030394" cy="461665"/>
          </a:xfrm>
          <a:prstGeom prst="rect">
            <a:avLst/>
          </a:prstGeom>
          <a:noFill/>
        </p:spPr>
        <p:txBody>
          <a:bodyPr wrap="square" rtlCol="0">
            <a:spAutoFit/>
            <a:scene3d>
              <a:camera prst="orthographicFront"/>
              <a:lightRig rig="threePt" dir="t"/>
            </a:scene3d>
            <a:sp3d contourW="12700"/>
          </a:bodyPr>
          <a:lstStyle/>
          <a:p>
            <a:r>
              <a:rPr lang="zh-CN" altLang="en-US" sz="2400" b="1" dirty="0">
                <a:solidFill>
                  <a:schemeClr val="tx1">
                    <a:lumMod val="85000"/>
                    <a:lumOff val="15000"/>
                  </a:schemeClr>
                </a:solidFill>
                <a:cs typeface="+mn-ea"/>
                <a:sym typeface="+mn-lt"/>
              </a:rPr>
              <a:t>利润  </a:t>
            </a:r>
            <a:r>
              <a:rPr lang="en-US" altLang="zh-CN" sz="2400" b="1" dirty="0">
                <a:solidFill>
                  <a:schemeClr val="tx1">
                    <a:lumMod val="85000"/>
                    <a:lumOff val="15000"/>
                  </a:schemeClr>
                </a:solidFill>
                <a:cs typeface="+mn-ea"/>
                <a:sym typeface="+mn-lt"/>
              </a:rPr>
              <a:t>=  </a:t>
            </a:r>
            <a:r>
              <a:rPr lang="zh-CN" altLang="en-US" sz="2400" b="1" dirty="0">
                <a:solidFill>
                  <a:schemeClr val="tx1">
                    <a:lumMod val="85000"/>
                    <a:lumOff val="15000"/>
                  </a:schemeClr>
                </a:solidFill>
                <a:cs typeface="+mn-ea"/>
                <a:sym typeface="+mn-lt"/>
              </a:rPr>
              <a:t>收入－成本费用</a:t>
            </a:r>
            <a:endParaRPr lang="zh-CN" altLang="en-US" sz="2400" b="1" dirty="0">
              <a:solidFill>
                <a:schemeClr val="tx1">
                  <a:lumMod val="85000"/>
                  <a:lumOff val="15000"/>
                </a:schemeClr>
              </a:solidFill>
              <a:cs typeface="+mn-ea"/>
              <a:sym typeface="+mn-lt"/>
            </a:endParaRPr>
          </a:p>
        </p:txBody>
      </p:sp>
      <p:grpSp>
        <p:nvGrpSpPr>
          <p:cNvPr id="18" name="d5891e28-a43a-4e76-903a-5eba3fb6e0e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5057776" y="2258792"/>
            <a:ext cx="3249215" cy="2487330"/>
            <a:chOff x="3101975" y="1138238"/>
            <a:chExt cx="5984875" cy="4581525"/>
          </a:xfrm>
        </p:grpSpPr>
        <p:sp>
          <p:nvSpPr>
            <p:cNvPr id="19" name="îSḻiḋê"/>
            <p:cNvSpPr/>
            <p:nvPr/>
          </p:nvSpPr>
          <p:spPr bwMode="auto">
            <a:xfrm>
              <a:off x="4141788" y="5535613"/>
              <a:ext cx="1698625" cy="184150"/>
            </a:xfrm>
            <a:prstGeom prst="ellipse">
              <a:avLst/>
            </a:pr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 name="îs1ïďê"/>
            <p:cNvSpPr/>
            <p:nvPr/>
          </p:nvSpPr>
          <p:spPr bwMode="auto">
            <a:xfrm>
              <a:off x="6661150" y="5535613"/>
              <a:ext cx="1697038" cy="184150"/>
            </a:xfrm>
            <a:prstGeom prst="ellipse">
              <a:avLst/>
            </a:pr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 name="ïśḷíḑè"/>
            <p:cNvSpPr/>
            <p:nvPr/>
          </p:nvSpPr>
          <p:spPr bwMode="auto">
            <a:xfrm>
              <a:off x="4600575" y="5367338"/>
              <a:ext cx="160338" cy="160338"/>
            </a:xfrm>
            <a:custGeom>
              <a:avLst/>
              <a:gdLst>
                <a:gd name="T0" fmla="*/ 39 w 49"/>
                <a:gd name="T1" fmla="*/ 2 h 49"/>
                <a:gd name="T2" fmla="*/ 48 w 49"/>
                <a:gd name="T3" fmla="*/ 42 h 49"/>
                <a:gd name="T4" fmla="*/ 11 w 49"/>
                <a:gd name="T5" fmla="*/ 44 h 49"/>
                <a:gd name="T6" fmla="*/ 0 w 49"/>
                <a:gd name="T7" fmla="*/ 0 h 49"/>
                <a:gd name="T8" fmla="*/ 39 w 49"/>
                <a:gd name="T9" fmla="*/ 2 h 49"/>
              </a:gdLst>
              <a:ahLst/>
              <a:cxnLst>
                <a:cxn ang="0">
                  <a:pos x="T0" y="T1"/>
                </a:cxn>
                <a:cxn ang="0">
                  <a:pos x="T2" y="T3"/>
                </a:cxn>
                <a:cxn ang="0">
                  <a:pos x="T4" y="T5"/>
                </a:cxn>
                <a:cxn ang="0">
                  <a:pos x="T6" y="T7"/>
                </a:cxn>
                <a:cxn ang="0">
                  <a:pos x="T8" y="T9"/>
                </a:cxn>
              </a:cxnLst>
              <a:rect l="0" t="0" r="r" b="b"/>
              <a:pathLst>
                <a:path w="49" h="49">
                  <a:moveTo>
                    <a:pt x="39" y="2"/>
                  </a:moveTo>
                  <a:cubicBezTo>
                    <a:pt x="39" y="2"/>
                    <a:pt x="49" y="35"/>
                    <a:pt x="48" y="42"/>
                  </a:cubicBezTo>
                  <a:cubicBezTo>
                    <a:pt x="48" y="49"/>
                    <a:pt x="11" y="44"/>
                    <a:pt x="11" y="44"/>
                  </a:cubicBezTo>
                  <a:cubicBezTo>
                    <a:pt x="0" y="0"/>
                    <a:pt x="0" y="0"/>
                    <a:pt x="0" y="0"/>
                  </a:cubicBezTo>
                  <a:lnTo>
                    <a:pt x="39" y="2"/>
                  </a:ln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 name="işľiḋê"/>
            <p:cNvSpPr/>
            <p:nvPr/>
          </p:nvSpPr>
          <p:spPr bwMode="auto">
            <a:xfrm>
              <a:off x="4338638" y="5389563"/>
              <a:ext cx="442913" cy="241300"/>
            </a:xfrm>
            <a:custGeom>
              <a:avLst/>
              <a:gdLst>
                <a:gd name="T0" fmla="*/ 126 w 134"/>
                <a:gd name="T1" fmla="*/ 28 h 73"/>
                <a:gd name="T2" fmla="*/ 130 w 134"/>
                <a:gd name="T3" fmla="*/ 29 h 73"/>
                <a:gd name="T4" fmla="*/ 133 w 134"/>
                <a:gd name="T5" fmla="*/ 69 h 73"/>
                <a:gd name="T6" fmla="*/ 104 w 134"/>
                <a:gd name="T7" fmla="*/ 72 h 73"/>
                <a:gd name="T8" fmla="*/ 104 w 134"/>
                <a:gd name="T9" fmla="*/ 64 h 73"/>
                <a:gd name="T10" fmla="*/ 91 w 134"/>
                <a:gd name="T11" fmla="*/ 72 h 73"/>
                <a:gd name="T12" fmla="*/ 10 w 134"/>
                <a:gd name="T13" fmla="*/ 72 h 73"/>
                <a:gd name="T14" fmla="*/ 10 w 134"/>
                <a:gd name="T15" fmla="*/ 64 h 73"/>
                <a:gd name="T16" fmla="*/ 14 w 134"/>
                <a:gd name="T17" fmla="*/ 64 h 73"/>
                <a:gd name="T18" fmla="*/ 27 w 134"/>
                <a:gd name="T19" fmla="*/ 19 h 73"/>
                <a:gd name="T20" fmla="*/ 76 w 134"/>
                <a:gd name="T21" fmla="*/ 27 h 73"/>
                <a:gd name="T22" fmla="*/ 80 w 134"/>
                <a:gd name="T23" fmla="*/ 15 h 73"/>
                <a:gd name="T24" fmla="*/ 91 w 134"/>
                <a:gd name="T25" fmla="*/ 27 h 73"/>
                <a:gd name="T26" fmla="*/ 109 w 134"/>
                <a:gd name="T27" fmla="*/ 35 h 73"/>
                <a:gd name="T28" fmla="*/ 126 w 134"/>
                <a:gd name="T29" fmla="*/ 2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73">
                  <a:moveTo>
                    <a:pt x="126" y="28"/>
                  </a:moveTo>
                  <a:cubicBezTo>
                    <a:pt x="127" y="26"/>
                    <a:pt x="130" y="27"/>
                    <a:pt x="130" y="29"/>
                  </a:cubicBezTo>
                  <a:cubicBezTo>
                    <a:pt x="132" y="40"/>
                    <a:pt x="134" y="66"/>
                    <a:pt x="133" y="69"/>
                  </a:cubicBezTo>
                  <a:cubicBezTo>
                    <a:pt x="131" y="73"/>
                    <a:pt x="104" y="72"/>
                    <a:pt x="104" y="72"/>
                  </a:cubicBezTo>
                  <a:cubicBezTo>
                    <a:pt x="104" y="64"/>
                    <a:pt x="104" y="64"/>
                    <a:pt x="104" y="64"/>
                  </a:cubicBezTo>
                  <a:cubicBezTo>
                    <a:pt x="91" y="72"/>
                    <a:pt x="91" y="72"/>
                    <a:pt x="91" y="72"/>
                  </a:cubicBezTo>
                  <a:cubicBezTo>
                    <a:pt x="10" y="72"/>
                    <a:pt x="10" y="72"/>
                    <a:pt x="10" y="72"/>
                  </a:cubicBezTo>
                  <a:cubicBezTo>
                    <a:pt x="10" y="64"/>
                    <a:pt x="10" y="64"/>
                    <a:pt x="10" y="64"/>
                  </a:cubicBezTo>
                  <a:cubicBezTo>
                    <a:pt x="14" y="64"/>
                    <a:pt x="14" y="64"/>
                    <a:pt x="14" y="64"/>
                  </a:cubicBezTo>
                  <a:cubicBezTo>
                    <a:pt x="14" y="64"/>
                    <a:pt x="0" y="38"/>
                    <a:pt x="27" y="19"/>
                  </a:cubicBezTo>
                  <a:cubicBezTo>
                    <a:pt x="54" y="0"/>
                    <a:pt x="76" y="27"/>
                    <a:pt x="76" y="27"/>
                  </a:cubicBezTo>
                  <a:cubicBezTo>
                    <a:pt x="76" y="27"/>
                    <a:pt x="71" y="18"/>
                    <a:pt x="80" y="15"/>
                  </a:cubicBezTo>
                  <a:cubicBezTo>
                    <a:pt x="89" y="13"/>
                    <a:pt x="91" y="27"/>
                    <a:pt x="91" y="27"/>
                  </a:cubicBezTo>
                  <a:cubicBezTo>
                    <a:pt x="91" y="27"/>
                    <a:pt x="96" y="36"/>
                    <a:pt x="109" y="35"/>
                  </a:cubicBezTo>
                  <a:cubicBezTo>
                    <a:pt x="117" y="34"/>
                    <a:pt x="123" y="31"/>
                    <a:pt x="126" y="28"/>
                  </a:cubicBezTo>
                  <a:close/>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 name="iSľíďè"/>
            <p:cNvSpPr/>
            <p:nvPr/>
          </p:nvSpPr>
          <p:spPr bwMode="auto">
            <a:xfrm>
              <a:off x="4371975" y="5600701"/>
              <a:ext cx="406400" cy="30163"/>
            </a:xfrm>
            <a:custGeom>
              <a:avLst/>
              <a:gdLst>
                <a:gd name="T0" fmla="*/ 4 w 123"/>
                <a:gd name="T1" fmla="*/ 0 h 9"/>
                <a:gd name="T2" fmla="*/ 4 w 123"/>
                <a:gd name="T3" fmla="*/ 0 h 9"/>
                <a:gd name="T4" fmla="*/ 0 w 123"/>
                <a:gd name="T5" fmla="*/ 0 h 9"/>
                <a:gd name="T6" fmla="*/ 0 w 123"/>
                <a:gd name="T7" fmla="*/ 8 h 9"/>
                <a:gd name="T8" fmla="*/ 81 w 123"/>
                <a:gd name="T9" fmla="*/ 8 h 9"/>
                <a:gd name="T10" fmla="*/ 94 w 123"/>
                <a:gd name="T11" fmla="*/ 0 h 9"/>
                <a:gd name="T12" fmla="*/ 94 w 123"/>
                <a:gd name="T13" fmla="*/ 8 h 9"/>
                <a:gd name="T14" fmla="*/ 123 w 123"/>
                <a:gd name="T15" fmla="*/ 5 h 9"/>
                <a:gd name="T16" fmla="*/ 123 w 123"/>
                <a:gd name="T17" fmla="*/ 0 h 9"/>
                <a:gd name="T18" fmla="*/ 4 w 1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9">
                  <a:moveTo>
                    <a:pt x="4" y="0"/>
                  </a:moveTo>
                  <a:cubicBezTo>
                    <a:pt x="4" y="0"/>
                    <a:pt x="4" y="0"/>
                    <a:pt x="4" y="0"/>
                  </a:cubicBezTo>
                  <a:cubicBezTo>
                    <a:pt x="0" y="0"/>
                    <a:pt x="0" y="0"/>
                    <a:pt x="0" y="0"/>
                  </a:cubicBezTo>
                  <a:cubicBezTo>
                    <a:pt x="0" y="8"/>
                    <a:pt x="0" y="8"/>
                    <a:pt x="0" y="8"/>
                  </a:cubicBezTo>
                  <a:cubicBezTo>
                    <a:pt x="81" y="8"/>
                    <a:pt x="81" y="8"/>
                    <a:pt x="81" y="8"/>
                  </a:cubicBezTo>
                  <a:cubicBezTo>
                    <a:pt x="94" y="0"/>
                    <a:pt x="94" y="0"/>
                    <a:pt x="94" y="0"/>
                  </a:cubicBezTo>
                  <a:cubicBezTo>
                    <a:pt x="94" y="8"/>
                    <a:pt x="94" y="8"/>
                    <a:pt x="94" y="8"/>
                  </a:cubicBezTo>
                  <a:cubicBezTo>
                    <a:pt x="94" y="8"/>
                    <a:pt x="121" y="9"/>
                    <a:pt x="123" y="5"/>
                  </a:cubicBezTo>
                  <a:cubicBezTo>
                    <a:pt x="123" y="5"/>
                    <a:pt x="123" y="3"/>
                    <a:pt x="123" y="0"/>
                  </a:cubicBezTo>
                  <a:lnTo>
                    <a:pt x="4" y="0"/>
                  </a:lnTo>
                  <a:close/>
                </a:path>
              </a:pathLst>
            </a:custGeom>
            <a:solidFill>
              <a:srgbClr val="3D41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 name="ïślíďè"/>
            <p:cNvSpPr/>
            <p:nvPr/>
          </p:nvSpPr>
          <p:spPr bwMode="auto">
            <a:xfrm>
              <a:off x="5222875" y="5367338"/>
              <a:ext cx="158750" cy="160338"/>
            </a:xfrm>
            <a:custGeom>
              <a:avLst/>
              <a:gdLst>
                <a:gd name="T0" fmla="*/ 9 w 48"/>
                <a:gd name="T1" fmla="*/ 2 h 49"/>
                <a:gd name="T2" fmla="*/ 0 w 48"/>
                <a:gd name="T3" fmla="*/ 42 h 49"/>
                <a:gd name="T4" fmla="*/ 37 w 48"/>
                <a:gd name="T5" fmla="*/ 44 h 49"/>
                <a:gd name="T6" fmla="*/ 48 w 48"/>
                <a:gd name="T7" fmla="*/ 0 h 49"/>
                <a:gd name="T8" fmla="*/ 9 w 48"/>
                <a:gd name="T9" fmla="*/ 2 h 49"/>
              </a:gdLst>
              <a:ahLst/>
              <a:cxnLst>
                <a:cxn ang="0">
                  <a:pos x="T0" y="T1"/>
                </a:cxn>
                <a:cxn ang="0">
                  <a:pos x="T2" y="T3"/>
                </a:cxn>
                <a:cxn ang="0">
                  <a:pos x="T4" y="T5"/>
                </a:cxn>
                <a:cxn ang="0">
                  <a:pos x="T6" y="T7"/>
                </a:cxn>
                <a:cxn ang="0">
                  <a:pos x="T8" y="T9"/>
                </a:cxn>
              </a:cxnLst>
              <a:rect l="0" t="0" r="r" b="b"/>
              <a:pathLst>
                <a:path w="48" h="49">
                  <a:moveTo>
                    <a:pt x="9" y="2"/>
                  </a:moveTo>
                  <a:cubicBezTo>
                    <a:pt x="9" y="2"/>
                    <a:pt x="0" y="35"/>
                    <a:pt x="0" y="42"/>
                  </a:cubicBezTo>
                  <a:cubicBezTo>
                    <a:pt x="1" y="49"/>
                    <a:pt x="37" y="44"/>
                    <a:pt x="37" y="44"/>
                  </a:cubicBezTo>
                  <a:cubicBezTo>
                    <a:pt x="48" y="0"/>
                    <a:pt x="48" y="0"/>
                    <a:pt x="48" y="0"/>
                  </a:cubicBezTo>
                  <a:lnTo>
                    <a:pt x="9" y="2"/>
                  </a:ln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 name="ïṥļïde"/>
            <p:cNvSpPr/>
            <p:nvPr/>
          </p:nvSpPr>
          <p:spPr bwMode="auto">
            <a:xfrm>
              <a:off x="5203825" y="5389563"/>
              <a:ext cx="438150" cy="241300"/>
            </a:xfrm>
            <a:custGeom>
              <a:avLst/>
              <a:gdLst>
                <a:gd name="T0" fmla="*/ 7 w 133"/>
                <a:gd name="T1" fmla="*/ 28 h 73"/>
                <a:gd name="T2" fmla="*/ 3 w 133"/>
                <a:gd name="T3" fmla="*/ 29 h 73"/>
                <a:gd name="T4" fmla="*/ 1 w 133"/>
                <a:gd name="T5" fmla="*/ 69 h 73"/>
                <a:gd name="T6" fmla="*/ 30 w 133"/>
                <a:gd name="T7" fmla="*/ 72 h 73"/>
                <a:gd name="T8" fmla="*/ 30 w 133"/>
                <a:gd name="T9" fmla="*/ 64 h 73"/>
                <a:gd name="T10" fmla="*/ 42 w 133"/>
                <a:gd name="T11" fmla="*/ 72 h 73"/>
                <a:gd name="T12" fmla="*/ 123 w 133"/>
                <a:gd name="T13" fmla="*/ 72 h 73"/>
                <a:gd name="T14" fmla="*/ 123 w 133"/>
                <a:gd name="T15" fmla="*/ 64 h 73"/>
                <a:gd name="T16" fmla="*/ 120 w 133"/>
                <a:gd name="T17" fmla="*/ 64 h 73"/>
                <a:gd name="T18" fmla="*/ 106 w 133"/>
                <a:gd name="T19" fmla="*/ 19 h 73"/>
                <a:gd name="T20" fmla="*/ 57 w 133"/>
                <a:gd name="T21" fmla="*/ 27 h 73"/>
                <a:gd name="T22" fmla="*/ 53 w 133"/>
                <a:gd name="T23" fmla="*/ 15 h 73"/>
                <a:gd name="T24" fmla="*/ 42 w 133"/>
                <a:gd name="T25" fmla="*/ 27 h 73"/>
                <a:gd name="T26" fmla="*/ 24 w 133"/>
                <a:gd name="T27" fmla="*/ 35 h 73"/>
                <a:gd name="T28" fmla="*/ 7 w 133"/>
                <a:gd name="T29" fmla="*/ 2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73">
                  <a:moveTo>
                    <a:pt x="7" y="28"/>
                  </a:moveTo>
                  <a:cubicBezTo>
                    <a:pt x="6" y="26"/>
                    <a:pt x="4" y="27"/>
                    <a:pt x="3" y="29"/>
                  </a:cubicBezTo>
                  <a:cubicBezTo>
                    <a:pt x="2" y="40"/>
                    <a:pt x="0" y="66"/>
                    <a:pt x="1" y="69"/>
                  </a:cubicBezTo>
                  <a:cubicBezTo>
                    <a:pt x="2" y="73"/>
                    <a:pt x="30" y="72"/>
                    <a:pt x="30" y="72"/>
                  </a:cubicBezTo>
                  <a:cubicBezTo>
                    <a:pt x="30" y="64"/>
                    <a:pt x="30" y="64"/>
                    <a:pt x="30" y="64"/>
                  </a:cubicBezTo>
                  <a:cubicBezTo>
                    <a:pt x="42" y="72"/>
                    <a:pt x="42" y="72"/>
                    <a:pt x="42" y="72"/>
                  </a:cubicBezTo>
                  <a:cubicBezTo>
                    <a:pt x="123" y="72"/>
                    <a:pt x="123" y="72"/>
                    <a:pt x="123" y="72"/>
                  </a:cubicBezTo>
                  <a:cubicBezTo>
                    <a:pt x="123" y="64"/>
                    <a:pt x="123" y="64"/>
                    <a:pt x="123" y="64"/>
                  </a:cubicBezTo>
                  <a:cubicBezTo>
                    <a:pt x="120" y="64"/>
                    <a:pt x="120" y="64"/>
                    <a:pt x="120" y="64"/>
                  </a:cubicBezTo>
                  <a:cubicBezTo>
                    <a:pt x="120" y="64"/>
                    <a:pt x="133" y="38"/>
                    <a:pt x="106" y="19"/>
                  </a:cubicBezTo>
                  <a:cubicBezTo>
                    <a:pt x="80" y="0"/>
                    <a:pt x="57" y="27"/>
                    <a:pt x="57" y="27"/>
                  </a:cubicBezTo>
                  <a:cubicBezTo>
                    <a:pt x="57" y="27"/>
                    <a:pt x="62" y="18"/>
                    <a:pt x="53" y="15"/>
                  </a:cubicBezTo>
                  <a:cubicBezTo>
                    <a:pt x="44" y="13"/>
                    <a:pt x="42" y="27"/>
                    <a:pt x="42" y="27"/>
                  </a:cubicBezTo>
                  <a:cubicBezTo>
                    <a:pt x="42" y="27"/>
                    <a:pt x="37" y="36"/>
                    <a:pt x="24" y="35"/>
                  </a:cubicBezTo>
                  <a:cubicBezTo>
                    <a:pt x="16" y="34"/>
                    <a:pt x="11" y="31"/>
                    <a:pt x="7" y="28"/>
                  </a:cubicBezTo>
                  <a:close/>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 name="iSlïdè"/>
            <p:cNvSpPr/>
            <p:nvPr/>
          </p:nvSpPr>
          <p:spPr bwMode="auto">
            <a:xfrm>
              <a:off x="5203825" y="5600701"/>
              <a:ext cx="404813" cy="30163"/>
            </a:xfrm>
            <a:custGeom>
              <a:avLst/>
              <a:gdLst>
                <a:gd name="T0" fmla="*/ 120 w 123"/>
                <a:gd name="T1" fmla="*/ 0 h 9"/>
                <a:gd name="T2" fmla="*/ 120 w 123"/>
                <a:gd name="T3" fmla="*/ 0 h 9"/>
                <a:gd name="T4" fmla="*/ 123 w 123"/>
                <a:gd name="T5" fmla="*/ 0 h 9"/>
                <a:gd name="T6" fmla="*/ 123 w 123"/>
                <a:gd name="T7" fmla="*/ 8 h 9"/>
                <a:gd name="T8" fmla="*/ 42 w 123"/>
                <a:gd name="T9" fmla="*/ 8 h 9"/>
                <a:gd name="T10" fmla="*/ 30 w 123"/>
                <a:gd name="T11" fmla="*/ 0 h 9"/>
                <a:gd name="T12" fmla="*/ 30 w 123"/>
                <a:gd name="T13" fmla="*/ 8 h 9"/>
                <a:gd name="T14" fmla="*/ 1 w 123"/>
                <a:gd name="T15" fmla="*/ 5 h 9"/>
                <a:gd name="T16" fmla="*/ 0 w 123"/>
                <a:gd name="T17" fmla="*/ 0 h 9"/>
                <a:gd name="T18" fmla="*/ 120 w 12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9">
                  <a:moveTo>
                    <a:pt x="120" y="0"/>
                  </a:moveTo>
                  <a:cubicBezTo>
                    <a:pt x="120" y="0"/>
                    <a:pt x="120" y="0"/>
                    <a:pt x="120" y="0"/>
                  </a:cubicBezTo>
                  <a:cubicBezTo>
                    <a:pt x="123" y="0"/>
                    <a:pt x="123" y="0"/>
                    <a:pt x="123" y="0"/>
                  </a:cubicBezTo>
                  <a:cubicBezTo>
                    <a:pt x="123" y="8"/>
                    <a:pt x="123" y="8"/>
                    <a:pt x="123" y="8"/>
                  </a:cubicBezTo>
                  <a:cubicBezTo>
                    <a:pt x="42" y="8"/>
                    <a:pt x="42" y="8"/>
                    <a:pt x="42" y="8"/>
                  </a:cubicBezTo>
                  <a:cubicBezTo>
                    <a:pt x="30" y="0"/>
                    <a:pt x="30" y="0"/>
                    <a:pt x="30" y="0"/>
                  </a:cubicBezTo>
                  <a:cubicBezTo>
                    <a:pt x="30" y="8"/>
                    <a:pt x="30" y="8"/>
                    <a:pt x="30" y="8"/>
                  </a:cubicBezTo>
                  <a:cubicBezTo>
                    <a:pt x="30" y="8"/>
                    <a:pt x="2" y="9"/>
                    <a:pt x="1" y="5"/>
                  </a:cubicBezTo>
                  <a:cubicBezTo>
                    <a:pt x="0" y="5"/>
                    <a:pt x="0" y="3"/>
                    <a:pt x="0" y="0"/>
                  </a:cubicBezTo>
                  <a:lnTo>
                    <a:pt x="120" y="0"/>
                  </a:lnTo>
                  <a:close/>
                </a:path>
              </a:pathLst>
            </a:custGeom>
            <a:solidFill>
              <a:srgbClr val="3D41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 name="íṩlïďè"/>
            <p:cNvSpPr/>
            <p:nvPr/>
          </p:nvSpPr>
          <p:spPr bwMode="auto">
            <a:xfrm>
              <a:off x="4395788" y="4792663"/>
              <a:ext cx="1193800" cy="649288"/>
            </a:xfrm>
            <a:custGeom>
              <a:avLst/>
              <a:gdLst>
                <a:gd name="T0" fmla="*/ 340 w 362"/>
                <a:gd name="T1" fmla="*/ 17 h 197"/>
                <a:gd name="T2" fmla="*/ 279 w 362"/>
                <a:gd name="T3" fmla="*/ 21 h 197"/>
                <a:gd name="T4" fmla="*/ 217 w 362"/>
                <a:gd name="T5" fmla="*/ 60 h 197"/>
                <a:gd name="T6" fmla="*/ 181 w 362"/>
                <a:gd name="T7" fmla="*/ 54 h 197"/>
                <a:gd name="T8" fmla="*/ 144 w 362"/>
                <a:gd name="T9" fmla="*/ 60 h 197"/>
                <a:gd name="T10" fmla="*/ 82 w 362"/>
                <a:gd name="T11" fmla="*/ 21 h 197"/>
                <a:gd name="T12" fmla="*/ 21 w 362"/>
                <a:gd name="T13" fmla="*/ 17 h 197"/>
                <a:gd name="T14" fmla="*/ 13 w 362"/>
                <a:gd name="T15" fmla="*/ 76 h 197"/>
                <a:gd name="T16" fmla="*/ 37 w 362"/>
                <a:gd name="T17" fmla="*/ 140 h 197"/>
                <a:gd name="T18" fmla="*/ 60 w 362"/>
                <a:gd name="T19" fmla="*/ 197 h 197"/>
                <a:gd name="T20" fmla="*/ 110 w 362"/>
                <a:gd name="T21" fmla="*/ 177 h 197"/>
                <a:gd name="T22" fmla="*/ 86 w 362"/>
                <a:gd name="T23" fmla="*/ 120 h 197"/>
                <a:gd name="T24" fmla="*/ 68 w 362"/>
                <a:gd name="T25" fmla="*/ 74 h 197"/>
                <a:gd name="T26" fmla="*/ 114 w 362"/>
                <a:gd name="T27" fmla="*/ 104 h 197"/>
                <a:gd name="T28" fmla="*/ 181 w 362"/>
                <a:gd name="T29" fmla="*/ 135 h 197"/>
                <a:gd name="T30" fmla="*/ 248 w 362"/>
                <a:gd name="T31" fmla="*/ 103 h 197"/>
                <a:gd name="T32" fmla="*/ 293 w 362"/>
                <a:gd name="T33" fmla="*/ 74 h 197"/>
                <a:gd name="T34" fmla="*/ 275 w 362"/>
                <a:gd name="T35" fmla="*/ 120 h 197"/>
                <a:gd name="T36" fmla="*/ 252 w 362"/>
                <a:gd name="T37" fmla="*/ 177 h 197"/>
                <a:gd name="T38" fmla="*/ 301 w 362"/>
                <a:gd name="T39" fmla="*/ 197 h 197"/>
                <a:gd name="T40" fmla="*/ 324 w 362"/>
                <a:gd name="T41" fmla="*/ 140 h 197"/>
                <a:gd name="T42" fmla="*/ 349 w 362"/>
                <a:gd name="T43" fmla="*/ 76 h 197"/>
                <a:gd name="T44" fmla="*/ 340 w 362"/>
                <a:gd name="T45" fmla="*/ 1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2" h="197">
                  <a:moveTo>
                    <a:pt x="340" y="17"/>
                  </a:moveTo>
                  <a:cubicBezTo>
                    <a:pt x="320" y="0"/>
                    <a:pt x="291" y="15"/>
                    <a:pt x="279" y="21"/>
                  </a:cubicBezTo>
                  <a:cubicBezTo>
                    <a:pt x="264" y="29"/>
                    <a:pt x="244" y="42"/>
                    <a:pt x="217" y="60"/>
                  </a:cubicBezTo>
                  <a:cubicBezTo>
                    <a:pt x="207" y="56"/>
                    <a:pt x="194" y="54"/>
                    <a:pt x="181" y="54"/>
                  </a:cubicBezTo>
                  <a:cubicBezTo>
                    <a:pt x="168" y="54"/>
                    <a:pt x="155" y="56"/>
                    <a:pt x="144" y="60"/>
                  </a:cubicBezTo>
                  <a:cubicBezTo>
                    <a:pt x="118" y="42"/>
                    <a:pt x="98" y="29"/>
                    <a:pt x="82" y="21"/>
                  </a:cubicBezTo>
                  <a:cubicBezTo>
                    <a:pt x="70" y="15"/>
                    <a:pt x="42" y="0"/>
                    <a:pt x="21" y="17"/>
                  </a:cubicBezTo>
                  <a:cubicBezTo>
                    <a:pt x="0" y="34"/>
                    <a:pt x="9" y="64"/>
                    <a:pt x="13" y="76"/>
                  </a:cubicBezTo>
                  <a:cubicBezTo>
                    <a:pt x="18" y="93"/>
                    <a:pt x="27" y="115"/>
                    <a:pt x="37" y="140"/>
                  </a:cubicBezTo>
                  <a:cubicBezTo>
                    <a:pt x="44" y="157"/>
                    <a:pt x="52" y="176"/>
                    <a:pt x="60" y="197"/>
                  </a:cubicBezTo>
                  <a:cubicBezTo>
                    <a:pt x="110" y="177"/>
                    <a:pt x="110" y="177"/>
                    <a:pt x="110" y="177"/>
                  </a:cubicBezTo>
                  <a:cubicBezTo>
                    <a:pt x="102" y="157"/>
                    <a:pt x="93" y="137"/>
                    <a:pt x="86" y="120"/>
                  </a:cubicBezTo>
                  <a:cubicBezTo>
                    <a:pt x="80" y="105"/>
                    <a:pt x="73" y="88"/>
                    <a:pt x="68" y="74"/>
                  </a:cubicBezTo>
                  <a:cubicBezTo>
                    <a:pt x="79" y="80"/>
                    <a:pt x="94" y="90"/>
                    <a:pt x="114" y="104"/>
                  </a:cubicBezTo>
                  <a:cubicBezTo>
                    <a:pt x="122" y="122"/>
                    <a:pt x="149" y="135"/>
                    <a:pt x="181" y="135"/>
                  </a:cubicBezTo>
                  <a:cubicBezTo>
                    <a:pt x="214" y="135"/>
                    <a:pt x="241" y="122"/>
                    <a:pt x="248" y="103"/>
                  </a:cubicBezTo>
                  <a:cubicBezTo>
                    <a:pt x="268" y="89"/>
                    <a:pt x="283" y="80"/>
                    <a:pt x="293" y="74"/>
                  </a:cubicBezTo>
                  <a:cubicBezTo>
                    <a:pt x="288" y="88"/>
                    <a:pt x="281" y="105"/>
                    <a:pt x="275" y="120"/>
                  </a:cubicBezTo>
                  <a:cubicBezTo>
                    <a:pt x="268" y="137"/>
                    <a:pt x="260" y="157"/>
                    <a:pt x="252" y="177"/>
                  </a:cubicBezTo>
                  <a:cubicBezTo>
                    <a:pt x="301" y="197"/>
                    <a:pt x="301" y="197"/>
                    <a:pt x="301" y="197"/>
                  </a:cubicBezTo>
                  <a:cubicBezTo>
                    <a:pt x="309" y="176"/>
                    <a:pt x="317" y="157"/>
                    <a:pt x="324" y="140"/>
                  </a:cubicBezTo>
                  <a:cubicBezTo>
                    <a:pt x="334" y="115"/>
                    <a:pt x="343" y="93"/>
                    <a:pt x="349" y="76"/>
                  </a:cubicBezTo>
                  <a:cubicBezTo>
                    <a:pt x="353" y="64"/>
                    <a:pt x="362" y="34"/>
                    <a:pt x="340" y="17"/>
                  </a:cubicBezTo>
                  <a:close/>
                </a:path>
              </a:pathLst>
            </a:custGeom>
            <a:solidFill>
              <a:srgbClr val="3D41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 name="ïṩḷiďe"/>
            <p:cNvSpPr/>
            <p:nvPr/>
          </p:nvSpPr>
          <p:spPr bwMode="auto">
            <a:xfrm>
              <a:off x="3101975" y="1417638"/>
              <a:ext cx="5476875" cy="2828925"/>
            </a:xfrm>
            <a:custGeom>
              <a:avLst/>
              <a:gdLst>
                <a:gd name="T0" fmla="*/ 283 w 3450"/>
                <a:gd name="T1" fmla="*/ 1782 h 1782"/>
                <a:gd name="T2" fmla="*/ 0 w 3450"/>
                <a:gd name="T3" fmla="*/ 1257 h 1782"/>
                <a:gd name="T4" fmla="*/ 1453 w 3450"/>
                <a:gd name="T5" fmla="*/ 497 h 1782"/>
                <a:gd name="T6" fmla="*/ 1879 w 3450"/>
                <a:gd name="T7" fmla="*/ 980 h 1782"/>
                <a:gd name="T8" fmla="*/ 3113 w 3450"/>
                <a:gd name="T9" fmla="*/ 0 h 1782"/>
                <a:gd name="T10" fmla="*/ 3450 w 3450"/>
                <a:gd name="T11" fmla="*/ 426 h 1782"/>
                <a:gd name="T12" fmla="*/ 1800 w 3450"/>
                <a:gd name="T13" fmla="*/ 1738 h 1782"/>
                <a:gd name="T14" fmla="*/ 1320 w 3450"/>
                <a:gd name="T15" fmla="*/ 1192 h 1782"/>
                <a:gd name="T16" fmla="*/ 283 w 3450"/>
                <a:gd name="T17" fmla="*/ 1782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0" h="1782">
                  <a:moveTo>
                    <a:pt x="283" y="1782"/>
                  </a:moveTo>
                  <a:lnTo>
                    <a:pt x="0" y="1257"/>
                  </a:lnTo>
                  <a:lnTo>
                    <a:pt x="1453" y="497"/>
                  </a:lnTo>
                  <a:lnTo>
                    <a:pt x="1879" y="980"/>
                  </a:lnTo>
                  <a:lnTo>
                    <a:pt x="3113" y="0"/>
                  </a:lnTo>
                  <a:lnTo>
                    <a:pt x="3450" y="426"/>
                  </a:lnTo>
                  <a:lnTo>
                    <a:pt x="1800" y="1738"/>
                  </a:lnTo>
                  <a:lnTo>
                    <a:pt x="1320" y="1192"/>
                  </a:lnTo>
                  <a:lnTo>
                    <a:pt x="283" y="1782"/>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 name="í$lîďé"/>
            <p:cNvSpPr/>
            <p:nvPr/>
          </p:nvSpPr>
          <p:spPr bwMode="auto">
            <a:xfrm>
              <a:off x="7724775" y="1138238"/>
              <a:ext cx="1362075" cy="1279525"/>
            </a:xfrm>
            <a:custGeom>
              <a:avLst/>
              <a:gdLst>
                <a:gd name="T0" fmla="*/ 540 w 858"/>
                <a:gd name="T1" fmla="*/ 806 h 806"/>
                <a:gd name="T2" fmla="*/ 858 w 858"/>
                <a:gd name="T3" fmla="*/ 0 h 806"/>
                <a:gd name="T4" fmla="*/ 0 w 858"/>
                <a:gd name="T5" fmla="*/ 129 h 806"/>
                <a:gd name="T6" fmla="*/ 540 w 858"/>
                <a:gd name="T7" fmla="*/ 806 h 806"/>
              </a:gdLst>
              <a:ahLst/>
              <a:cxnLst>
                <a:cxn ang="0">
                  <a:pos x="T0" y="T1"/>
                </a:cxn>
                <a:cxn ang="0">
                  <a:pos x="T2" y="T3"/>
                </a:cxn>
                <a:cxn ang="0">
                  <a:pos x="T4" y="T5"/>
                </a:cxn>
                <a:cxn ang="0">
                  <a:pos x="T6" y="T7"/>
                </a:cxn>
              </a:cxnLst>
              <a:rect l="0" t="0" r="r" b="b"/>
              <a:pathLst>
                <a:path w="858" h="806">
                  <a:moveTo>
                    <a:pt x="540" y="806"/>
                  </a:moveTo>
                  <a:lnTo>
                    <a:pt x="858" y="0"/>
                  </a:lnTo>
                  <a:lnTo>
                    <a:pt x="0" y="129"/>
                  </a:lnTo>
                  <a:lnTo>
                    <a:pt x="540" y="806"/>
                  </a:ln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 name="îṩlíḑe"/>
            <p:cNvSpPr/>
            <p:nvPr/>
          </p:nvSpPr>
          <p:spPr bwMode="auto">
            <a:xfrm>
              <a:off x="7566025" y="2562226"/>
              <a:ext cx="239713" cy="293688"/>
            </a:xfrm>
            <a:custGeom>
              <a:avLst/>
              <a:gdLst>
                <a:gd name="T0" fmla="*/ 40 w 73"/>
                <a:gd name="T1" fmla="*/ 64 h 89"/>
                <a:gd name="T2" fmla="*/ 48 w 73"/>
                <a:gd name="T3" fmla="*/ 49 h 89"/>
                <a:gd name="T4" fmla="*/ 66 w 73"/>
                <a:gd name="T5" fmla="*/ 4 h 89"/>
                <a:gd name="T6" fmla="*/ 33 w 73"/>
                <a:gd name="T7" fmla="*/ 39 h 89"/>
                <a:gd name="T8" fmla="*/ 2 w 73"/>
                <a:gd name="T9" fmla="*/ 64 h 89"/>
                <a:gd name="T10" fmla="*/ 35 w 73"/>
                <a:gd name="T11" fmla="*/ 88 h 89"/>
                <a:gd name="T12" fmla="*/ 40 w 73"/>
                <a:gd name="T13" fmla="*/ 64 h 89"/>
              </a:gdLst>
              <a:ahLst/>
              <a:cxnLst>
                <a:cxn ang="0">
                  <a:pos x="T0" y="T1"/>
                </a:cxn>
                <a:cxn ang="0">
                  <a:pos x="T2" y="T3"/>
                </a:cxn>
                <a:cxn ang="0">
                  <a:pos x="T4" y="T5"/>
                </a:cxn>
                <a:cxn ang="0">
                  <a:pos x="T6" y="T7"/>
                </a:cxn>
                <a:cxn ang="0">
                  <a:pos x="T8" y="T9"/>
                </a:cxn>
                <a:cxn ang="0">
                  <a:pos x="T10" y="T11"/>
                </a:cxn>
                <a:cxn ang="0">
                  <a:pos x="T12" y="T13"/>
                </a:cxn>
              </a:cxnLst>
              <a:rect l="0" t="0" r="r" b="b"/>
              <a:pathLst>
                <a:path w="73" h="89">
                  <a:moveTo>
                    <a:pt x="40" y="64"/>
                  </a:moveTo>
                  <a:cubicBezTo>
                    <a:pt x="40" y="64"/>
                    <a:pt x="42" y="56"/>
                    <a:pt x="48" y="49"/>
                  </a:cubicBezTo>
                  <a:cubicBezTo>
                    <a:pt x="55" y="42"/>
                    <a:pt x="73" y="9"/>
                    <a:pt x="66" y="4"/>
                  </a:cubicBezTo>
                  <a:cubicBezTo>
                    <a:pt x="58" y="0"/>
                    <a:pt x="35" y="30"/>
                    <a:pt x="33" y="39"/>
                  </a:cubicBezTo>
                  <a:cubicBezTo>
                    <a:pt x="33" y="39"/>
                    <a:pt x="5" y="38"/>
                    <a:pt x="2" y="64"/>
                  </a:cubicBezTo>
                  <a:cubicBezTo>
                    <a:pt x="0" y="89"/>
                    <a:pt x="35" y="88"/>
                    <a:pt x="35" y="88"/>
                  </a:cubicBezTo>
                  <a:lnTo>
                    <a:pt x="40" y="64"/>
                  </a:lnTo>
                  <a:close/>
                </a:path>
              </a:pathLst>
            </a:custGeom>
            <a:solidFill>
              <a:srgbClr val="FFDC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 name="îśḷíde"/>
            <p:cNvSpPr/>
            <p:nvPr/>
          </p:nvSpPr>
          <p:spPr bwMode="auto">
            <a:xfrm>
              <a:off x="6443663" y="3395663"/>
              <a:ext cx="296863" cy="238125"/>
            </a:xfrm>
            <a:custGeom>
              <a:avLst/>
              <a:gdLst>
                <a:gd name="T0" fmla="*/ 64 w 90"/>
                <a:gd name="T1" fmla="*/ 40 h 72"/>
                <a:gd name="T2" fmla="*/ 49 w 90"/>
                <a:gd name="T3" fmla="*/ 48 h 72"/>
                <a:gd name="T4" fmla="*/ 4 w 90"/>
                <a:gd name="T5" fmla="*/ 64 h 72"/>
                <a:gd name="T6" fmla="*/ 39 w 90"/>
                <a:gd name="T7" fmla="*/ 33 h 72"/>
                <a:gd name="T8" fmla="*/ 65 w 90"/>
                <a:gd name="T9" fmla="*/ 2 h 72"/>
                <a:gd name="T10" fmla="*/ 88 w 90"/>
                <a:gd name="T11" fmla="*/ 35 h 72"/>
                <a:gd name="T12" fmla="*/ 64 w 90"/>
                <a:gd name="T13" fmla="*/ 40 h 72"/>
              </a:gdLst>
              <a:ahLst/>
              <a:cxnLst>
                <a:cxn ang="0">
                  <a:pos x="T0" y="T1"/>
                </a:cxn>
                <a:cxn ang="0">
                  <a:pos x="T2" y="T3"/>
                </a:cxn>
                <a:cxn ang="0">
                  <a:pos x="T4" y="T5"/>
                </a:cxn>
                <a:cxn ang="0">
                  <a:pos x="T6" y="T7"/>
                </a:cxn>
                <a:cxn ang="0">
                  <a:pos x="T8" y="T9"/>
                </a:cxn>
                <a:cxn ang="0">
                  <a:pos x="T10" y="T11"/>
                </a:cxn>
                <a:cxn ang="0">
                  <a:pos x="T12" y="T13"/>
                </a:cxn>
              </a:cxnLst>
              <a:rect l="0" t="0" r="r" b="b"/>
              <a:pathLst>
                <a:path w="90" h="72">
                  <a:moveTo>
                    <a:pt x="64" y="40"/>
                  </a:moveTo>
                  <a:cubicBezTo>
                    <a:pt x="64" y="40"/>
                    <a:pt x="57" y="42"/>
                    <a:pt x="49" y="48"/>
                  </a:cubicBezTo>
                  <a:cubicBezTo>
                    <a:pt x="42" y="54"/>
                    <a:pt x="9" y="72"/>
                    <a:pt x="4" y="64"/>
                  </a:cubicBezTo>
                  <a:cubicBezTo>
                    <a:pt x="0" y="57"/>
                    <a:pt x="30" y="34"/>
                    <a:pt x="39" y="33"/>
                  </a:cubicBezTo>
                  <a:cubicBezTo>
                    <a:pt x="39" y="33"/>
                    <a:pt x="39" y="4"/>
                    <a:pt x="65" y="2"/>
                  </a:cubicBezTo>
                  <a:cubicBezTo>
                    <a:pt x="90" y="0"/>
                    <a:pt x="88" y="35"/>
                    <a:pt x="88" y="35"/>
                  </a:cubicBezTo>
                  <a:lnTo>
                    <a:pt x="64" y="40"/>
                  </a:lnTo>
                  <a:close/>
                </a:path>
              </a:pathLst>
            </a:custGeom>
            <a:solidFill>
              <a:srgbClr val="FFDC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 name="îś1ïdè"/>
            <p:cNvSpPr/>
            <p:nvPr/>
          </p:nvSpPr>
          <p:spPr bwMode="auto">
            <a:xfrm>
              <a:off x="7116763" y="5392738"/>
              <a:ext cx="161925" cy="165100"/>
            </a:xfrm>
            <a:custGeom>
              <a:avLst/>
              <a:gdLst>
                <a:gd name="T0" fmla="*/ 39 w 49"/>
                <a:gd name="T1" fmla="*/ 3 h 50"/>
                <a:gd name="T2" fmla="*/ 48 w 49"/>
                <a:gd name="T3" fmla="*/ 42 h 50"/>
                <a:gd name="T4" fmla="*/ 11 w 49"/>
                <a:gd name="T5" fmla="*/ 45 h 50"/>
                <a:gd name="T6" fmla="*/ 0 w 49"/>
                <a:gd name="T7" fmla="*/ 0 h 50"/>
                <a:gd name="T8" fmla="*/ 39 w 49"/>
                <a:gd name="T9" fmla="*/ 3 h 50"/>
              </a:gdLst>
              <a:ahLst/>
              <a:cxnLst>
                <a:cxn ang="0">
                  <a:pos x="T0" y="T1"/>
                </a:cxn>
                <a:cxn ang="0">
                  <a:pos x="T2" y="T3"/>
                </a:cxn>
                <a:cxn ang="0">
                  <a:pos x="T4" y="T5"/>
                </a:cxn>
                <a:cxn ang="0">
                  <a:pos x="T6" y="T7"/>
                </a:cxn>
                <a:cxn ang="0">
                  <a:pos x="T8" y="T9"/>
                </a:cxn>
              </a:cxnLst>
              <a:rect l="0" t="0" r="r" b="b"/>
              <a:pathLst>
                <a:path w="49" h="50">
                  <a:moveTo>
                    <a:pt x="39" y="3"/>
                  </a:moveTo>
                  <a:cubicBezTo>
                    <a:pt x="39" y="3"/>
                    <a:pt x="49" y="35"/>
                    <a:pt x="48" y="42"/>
                  </a:cubicBezTo>
                  <a:cubicBezTo>
                    <a:pt x="47" y="50"/>
                    <a:pt x="11" y="45"/>
                    <a:pt x="11" y="45"/>
                  </a:cubicBezTo>
                  <a:cubicBezTo>
                    <a:pt x="0" y="0"/>
                    <a:pt x="0" y="0"/>
                    <a:pt x="0" y="0"/>
                  </a:cubicBezTo>
                  <a:lnTo>
                    <a:pt x="39" y="3"/>
                  </a:ln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 name="iSľïḍè"/>
            <p:cNvSpPr/>
            <p:nvPr/>
          </p:nvSpPr>
          <p:spPr bwMode="auto">
            <a:xfrm>
              <a:off x="6856413" y="5419726"/>
              <a:ext cx="441325" cy="239713"/>
            </a:xfrm>
            <a:custGeom>
              <a:avLst/>
              <a:gdLst>
                <a:gd name="T0" fmla="*/ 126 w 134"/>
                <a:gd name="T1" fmla="*/ 27 h 73"/>
                <a:gd name="T2" fmla="*/ 130 w 134"/>
                <a:gd name="T3" fmla="*/ 29 h 73"/>
                <a:gd name="T4" fmla="*/ 133 w 134"/>
                <a:gd name="T5" fmla="*/ 69 h 73"/>
                <a:gd name="T6" fmla="*/ 104 w 134"/>
                <a:gd name="T7" fmla="*/ 71 h 73"/>
                <a:gd name="T8" fmla="*/ 104 w 134"/>
                <a:gd name="T9" fmla="*/ 64 h 73"/>
                <a:gd name="T10" fmla="*/ 91 w 134"/>
                <a:gd name="T11" fmla="*/ 72 h 73"/>
                <a:gd name="T12" fmla="*/ 10 w 134"/>
                <a:gd name="T13" fmla="*/ 72 h 73"/>
                <a:gd name="T14" fmla="*/ 10 w 134"/>
                <a:gd name="T15" fmla="*/ 63 h 73"/>
                <a:gd name="T16" fmla="*/ 14 w 134"/>
                <a:gd name="T17" fmla="*/ 63 h 73"/>
                <a:gd name="T18" fmla="*/ 27 w 134"/>
                <a:gd name="T19" fmla="*/ 19 h 73"/>
                <a:gd name="T20" fmla="*/ 76 w 134"/>
                <a:gd name="T21" fmla="*/ 26 h 73"/>
                <a:gd name="T22" fmla="*/ 80 w 134"/>
                <a:gd name="T23" fmla="*/ 15 h 73"/>
                <a:gd name="T24" fmla="*/ 91 w 134"/>
                <a:gd name="T25" fmla="*/ 26 h 73"/>
                <a:gd name="T26" fmla="*/ 109 w 134"/>
                <a:gd name="T27" fmla="*/ 35 h 73"/>
                <a:gd name="T28" fmla="*/ 126 w 134"/>
                <a:gd name="T29"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73">
                  <a:moveTo>
                    <a:pt x="126" y="27"/>
                  </a:moveTo>
                  <a:cubicBezTo>
                    <a:pt x="127" y="26"/>
                    <a:pt x="130" y="27"/>
                    <a:pt x="130" y="29"/>
                  </a:cubicBezTo>
                  <a:cubicBezTo>
                    <a:pt x="132" y="40"/>
                    <a:pt x="134" y="66"/>
                    <a:pt x="133" y="69"/>
                  </a:cubicBezTo>
                  <a:cubicBezTo>
                    <a:pt x="131" y="73"/>
                    <a:pt x="104" y="71"/>
                    <a:pt x="104" y="71"/>
                  </a:cubicBezTo>
                  <a:cubicBezTo>
                    <a:pt x="104" y="64"/>
                    <a:pt x="104" y="64"/>
                    <a:pt x="104" y="64"/>
                  </a:cubicBezTo>
                  <a:cubicBezTo>
                    <a:pt x="91" y="72"/>
                    <a:pt x="91" y="72"/>
                    <a:pt x="91" y="72"/>
                  </a:cubicBezTo>
                  <a:cubicBezTo>
                    <a:pt x="10" y="72"/>
                    <a:pt x="10" y="72"/>
                    <a:pt x="10" y="72"/>
                  </a:cubicBezTo>
                  <a:cubicBezTo>
                    <a:pt x="10" y="63"/>
                    <a:pt x="10" y="63"/>
                    <a:pt x="10" y="63"/>
                  </a:cubicBezTo>
                  <a:cubicBezTo>
                    <a:pt x="14" y="63"/>
                    <a:pt x="14" y="63"/>
                    <a:pt x="14" y="63"/>
                  </a:cubicBezTo>
                  <a:cubicBezTo>
                    <a:pt x="14" y="63"/>
                    <a:pt x="0" y="37"/>
                    <a:pt x="27" y="19"/>
                  </a:cubicBezTo>
                  <a:cubicBezTo>
                    <a:pt x="53" y="0"/>
                    <a:pt x="76" y="26"/>
                    <a:pt x="76" y="26"/>
                  </a:cubicBezTo>
                  <a:cubicBezTo>
                    <a:pt x="76" y="26"/>
                    <a:pt x="71" y="18"/>
                    <a:pt x="80" y="15"/>
                  </a:cubicBezTo>
                  <a:cubicBezTo>
                    <a:pt x="89" y="12"/>
                    <a:pt x="91" y="26"/>
                    <a:pt x="91" y="26"/>
                  </a:cubicBezTo>
                  <a:cubicBezTo>
                    <a:pt x="91" y="26"/>
                    <a:pt x="96" y="36"/>
                    <a:pt x="109" y="35"/>
                  </a:cubicBezTo>
                  <a:cubicBezTo>
                    <a:pt x="117" y="34"/>
                    <a:pt x="123" y="30"/>
                    <a:pt x="126" y="27"/>
                  </a:cubicBezTo>
                  <a:close/>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 name="îŝļíḍê"/>
            <p:cNvSpPr/>
            <p:nvPr/>
          </p:nvSpPr>
          <p:spPr bwMode="auto">
            <a:xfrm>
              <a:off x="6889750" y="5627688"/>
              <a:ext cx="404813" cy="31750"/>
            </a:xfrm>
            <a:custGeom>
              <a:avLst/>
              <a:gdLst>
                <a:gd name="T0" fmla="*/ 3 w 123"/>
                <a:gd name="T1" fmla="*/ 0 h 10"/>
                <a:gd name="T2" fmla="*/ 4 w 123"/>
                <a:gd name="T3" fmla="*/ 0 h 10"/>
                <a:gd name="T4" fmla="*/ 0 w 123"/>
                <a:gd name="T5" fmla="*/ 0 h 10"/>
                <a:gd name="T6" fmla="*/ 0 w 123"/>
                <a:gd name="T7" fmla="*/ 9 h 10"/>
                <a:gd name="T8" fmla="*/ 81 w 123"/>
                <a:gd name="T9" fmla="*/ 9 h 10"/>
                <a:gd name="T10" fmla="*/ 94 w 123"/>
                <a:gd name="T11" fmla="*/ 1 h 10"/>
                <a:gd name="T12" fmla="*/ 94 w 123"/>
                <a:gd name="T13" fmla="*/ 8 h 10"/>
                <a:gd name="T14" fmla="*/ 123 w 123"/>
                <a:gd name="T15" fmla="*/ 6 h 10"/>
                <a:gd name="T16" fmla="*/ 123 w 123"/>
                <a:gd name="T17" fmla="*/ 0 h 10"/>
                <a:gd name="T18" fmla="*/ 3 w 12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0">
                  <a:moveTo>
                    <a:pt x="3" y="0"/>
                  </a:moveTo>
                  <a:cubicBezTo>
                    <a:pt x="3" y="0"/>
                    <a:pt x="4" y="0"/>
                    <a:pt x="4" y="0"/>
                  </a:cubicBezTo>
                  <a:cubicBezTo>
                    <a:pt x="0" y="0"/>
                    <a:pt x="0" y="0"/>
                    <a:pt x="0" y="0"/>
                  </a:cubicBezTo>
                  <a:cubicBezTo>
                    <a:pt x="0" y="9"/>
                    <a:pt x="0" y="9"/>
                    <a:pt x="0" y="9"/>
                  </a:cubicBezTo>
                  <a:cubicBezTo>
                    <a:pt x="81" y="9"/>
                    <a:pt x="81" y="9"/>
                    <a:pt x="81" y="9"/>
                  </a:cubicBezTo>
                  <a:cubicBezTo>
                    <a:pt x="94" y="1"/>
                    <a:pt x="94" y="1"/>
                    <a:pt x="94" y="1"/>
                  </a:cubicBezTo>
                  <a:cubicBezTo>
                    <a:pt x="94" y="8"/>
                    <a:pt x="94" y="8"/>
                    <a:pt x="94" y="8"/>
                  </a:cubicBezTo>
                  <a:cubicBezTo>
                    <a:pt x="94" y="8"/>
                    <a:pt x="121" y="10"/>
                    <a:pt x="123" y="6"/>
                  </a:cubicBezTo>
                  <a:cubicBezTo>
                    <a:pt x="123" y="5"/>
                    <a:pt x="123" y="3"/>
                    <a:pt x="123" y="0"/>
                  </a:cubicBezTo>
                  <a:lnTo>
                    <a:pt x="3" y="0"/>
                  </a:lnTo>
                  <a:close/>
                </a:path>
              </a:pathLst>
            </a:custGeom>
            <a:solidFill>
              <a:srgbClr val="3D41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 name="ïṩlîdé"/>
            <p:cNvSpPr/>
            <p:nvPr/>
          </p:nvSpPr>
          <p:spPr bwMode="auto">
            <a:xfrm>
              <a:off x="7740650" y="5392738"/>
              <a:ext cx="158750" cy="165100"/>
            </a:xfrm>
            <a:custGeom>
              <a:avLst/>
              <a:gdLst>
                <a:gd name="T0" fmla="*/ 9 w 48"/>
                <a:gd name="T1" fmla="*/ 3 h 50"/>
                <a:gd name="T2" fmla="*/ 0 w 48"/>
                <a:gd name="T3" fmla="*/ 42 h 50"/>
                <a:gd name="T4" fmla="*/ 37 w 48"/>
                <a:gd name="T5" fmla="*/ 45 h 50"/>
                <a:gd name="T6" fmla="*/ 48 w 48"/>
                <a:gd name="T7" fmla="*/ 0 h 50"/>
                <a:gd name="T8" fmla="*/ 9 w 48"/>
                <a:gd name="T9" fmla="*/ 3 h 50"/>
              </a:gdLst>
              <a:ahLst/>
              <a:cxnLst>
                <a:cxn ang="0">
                  <a:pos x="T0" y="T1"/>
                </a:cxn>
                <a:cxn ang="0">
                  <a:pos x="T2" y="T3"/>
                </a:cxn>
                <a:cxn ang="0">
                  <a:pos x="T4" y="T5"/>
                </a:cxn>
                <a:cxn ang="0">
                  <a:pos x="T6" y="T7"/>
                </a:cxn>
                <a:cxn ang="0">
                  <a:pos x="T8" y="T9"/>
                </a:cxn>
              </a:cxnLst>
              <a:rect l="0" t="0" r="r" b="b"/>
              <a:pathLst>
                <a:path w="48" h="50">
                  <a:moveTo>
                    <a:pt x="9" y="3"/>
                  </a:moveTo>
                  <a:cubicBezTo>
                    <a:pt x="9" y="3"/>
                    <a:pt x="0" y="35"/>
                    <a:pt x="0" y="42"/>
                  </a:cubicBezTo>
                  <a:cubicBezTo>
                    <a:pt x="1" y="50"/>
                    <a:pt x="37" y="45"/>
                    <a:pt x="37" y="45"/>
                  </a:cubicBezTo>
                  <a:cubicBezTo>
                    <a:pt x="48" y="0"/>
                    <a:pt x="48" y="0"/>
                    <a:pt x="48" y="0"/>
                  </a:cubicBezTo>
                  <a:lnTo>
                    <a:pt x="9" y="3"/>
                  </a:ln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 name="işḷiḋé"/>
            <p:cNvSpPr/>
            <p:nvPr/>
          </p:nvSpPr>
          <p:spPr bwMode="auto">
            <a:xfrm>
              <a:off x="7720013" y="5419726"/>
              <a:ext cx="439738" cy="239713"/>
            </a:xfrm>
            <a:custGeom>
              <a:avLst/>
              <a:gdLst>
                <a:gd name="T0" fmla="*/ 7 w 133"/>
                <a:gd name="T1" fmla="*/ 27 h 73"/>
                <a:gd name="T2" fmla="*/ 3 w 133"/>
                <a:gd name="T3" fmla="*/ 29 h 73"/>
                <a:gd name="T4" fmla="*/ 1 w 133"/>
                <a:gd name="T5" fmla="*/ 69 h 73"/>
                <a:gd name="T6" fmla="*/ 30 w 133"/>
                <a:gd name="T7" fmla="*/ 71 h 73"/>
                <a:gd name="T8" fmla="*/ 30 w 133"/>
                <a:gd name="T9" fmla="*/ 64 h 73"/>
                <a:gd name="T10" fmla="*/ 42 w 133"/>
                <a:gd name="T11" fmla="*/ 72 h 73"/>
                <a:gd name="T12" fmla="*/ 123 w 133"/>
                <a:gd name="T13" fmla="*/ 72 h 73"/>
                <a:gd name="T14" fmla="*/ 123 w 133"/>
                <a:gd name="T15" fmla="*/ 63 h 73"/>
                <a:gd name="T16" fmla="*/ 120 w 133"/>
                <a:gd name="T17" fmla="*/ 63 h 73"/>
                <a:gd name="T18" fmla="*/ 106 w 133"/>
                <a:gd name="T19" fmla="*/ 19 h 73"/>
                <a:gd name="T20" fmla="*/ 57 w 133"/>
                <a:gd name="T21" fmla="*/ 26 h 73"/>
                <a:gd name="T22" fmla="*/ 53 w 133"/>
                <a:gd name="T23" fmla="*/ 15 h 73"/>
                <a:gd name="T24" fmla="*/ 42 w 133"/>
                <a:gd name="T25" fmla="*/ 26 h 73"/>
                <a:gd name="T26" fmla="*/ 24 w 133"/>
                <a:gd name="T27" fmla="*/ 35 h 73"/>
                <a:gd name="T28" fmla="*/ 7 w 133"/>
                <a:gd name="T29"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73">
                  <a:moveTo>
                    <a:pt x="7" y="27"/>
                  </a:moveTo>
                  <a:cubicBezTo>
                    <a:pt x="6" y="26"/>
                    <a:pt x="4" y="27"/>
                    <a:pt x="3" y="29"/>
                  </a:cubicBezTo>
                  <a:cubicBezTo>
                    <a:pt x="1" y="40"/>
                    <a:pt x="0" y="66"/>
                    <a:pt x="1" y="69"/>
                  </a:cubicBezTo>
                  <a:cubicBezTo>
                    <a:pt x="2" y="73"/>
                    <a:pt x="30" y="71"/>
                    <a:pt x="30" y="71"/>
                  </a:cubicBezTo>
                  <a:cubicBezTo>
                    <a:pt x="30" y="64"/>
                    <a:pt x="30" y="64"/>
                    <a:pt x="30" y="64"/>
                  </a:cubicBezTo>
                  <a:cubicBezTo>
                    <a:pt x="42" y="72"/>
                    <a:pt x="42" y="72"/>
                    <a:pt x="42" y="72"/>
                  </a:cubicBezTo>
                  <a:cubicBezTo>
                    <a:pt x="123" y="72"/>
                    <a:pt x="123" y="72"/>
                    <a:pt x="123" y="72"/>
                  </a:cubicBezTo>
                  <a:cubicBezTo>
                    <a:pt x="123" y="63"/>
                    <a:pt x="123" y="63"/>
                    <a:pt x="123" y="63"/>
                  </a:cubicBezTo>
                  <a:cubicBezTo>
                    <a:pt x="120" y="63"/>
                    <a:pt x="120" y="63"/>
                    <a:pt x="120" y="63"/>
                  </a:cubicBezTo>
                  <a:cubicBezTo>
                    <a:pt x="120" y="63"/>
                    <a:pt x="133" y="37"/>
                    <a:pt x="106" y="19"/>
                  </a:cubicBezTo>
                  <a:cubicBezTo>
                    <a:pt x="80" y="0"/>
                    <a:pt x="57" y="26"/>
                    <a:pt x="57" y="26"/>
                  </a:cubicBezTo>
                  <a:cubicBezTo>
                    <a:pt x="57" y="26"/>
                    <a:pt x="62" y="18"/>
                    <a:pt x="53" y="15"/>
                  </a:cubicBezTo>
                  <a:cubicBezTo>
                    <a:pt x="44" y="12"/>
                    <a:pt x="42" y="26"/>
                    <a:pt x="42" y="26"/>
                  </a:cubicBezTo>
                  <a:cubicBezTo>
                    <a:pt x="42" y="26"/>
                    <a:pt x="37" y="36"/>
                    <a:pt x="24" y="35"/>
                  </a:cubicBezTo>
                  <a:cubicBezTo>
                    <a:pt x="16" y="34"/>
                    <a:pt x="10" y="30"/>
                    <a:pt x="7" y="27"/>
                  </a:cubicBezTo>
                  <a:close/>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 name="îṣlîḑé"/>
            <p:cNvSpPr/>
            <p:nvPr/>
          </p:nvSpPr>
          <p:spPr bwMode="auto">
            <a:xfrm>
              <a:off x="7720013" y="5627688"/>
              <a:ext cx="406400" cy="31750"/>
            </a:xfrm>
            <a:custGeom>
              <a:avLst/>
              <a:gdLst>
                <a:gd name="T0" fmla="*/ 120 w 123"/>
                <a:gd name="T1" fmla="*/ 0 h 10"/>
                <a:gd name="T2" fmla="*/ 120 w 123"/>
                <a:gd name="T3" fmla="*/ 0 h 10"/>
                <a:gd name="T4" fmla="*/ 123 w 123"/>
                <a:gd name="T5" fmla="*/ 0 h 10"/>
                <a:gd name="T6" fmla="*/ 123 w 123"/>
                <a:gd name="T7" fmla="*/ 9 h 10"/>
                <a:gd name="T8" fmla="*/ 42 w 123"/>
                <a:gd name="T9" fmla="*/ 9 h 10"/>
                <a:gd name="T10" fmla="*/ 30 w 123"/>
                <a:gd name="T11" fmla="*/ 1 h 10"/>
                <a:gd name="T12" fmla="*/ 30 w 123"/>
                <a:gd name="T13" fmla="*/ 8 h 10"/>
                <a:gd name="T14" fmla="*/ 1 w 123"/>
                <a:gd name="T15" fmla="*/ 6 h 10"/>
                <a:gd name="T16" fmla="*/ 0 w 123"/>
                <a:gd name="T17" fmla="*/ 0 h 10"/>
                <a:gd name="T18" fmla="*/ 120 w 123"/>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0">
                  <a:moveTo>
                    <a:pt x="120" y="0"/>
                  </a:moveTo>
                  <a:cubicBezTo>
                    <a:pt x="120" y="0"/>
                    <a:pt x="120" y="0"/>
                    <a:pt x="120" y="0"/>
                  </a:cubicBezTo>
                  <a:cubicBezTo>
                    <a:pt x="123" y="0"/>
                    <a:pt x="123" y="0"/>
                    <a:pt x="123" y="0"/>
                  </a:cubicBezTo>
                  <a:cubicBezTo>
                    <a:pt x="123" y="9"/>
                    <a:pt x="123" y="9"/>
                    <a:pt x="123" y="9"/>
                  </a:cubicBezTo>
                  <a:cubicBezTo>
                    <a:pt x="42" y="9"/>
                    <a:pt x="42" y="9"/>
                    <a:pt x="42" y="9"/>
                  </a:cubicBezTo>
                  <a:cubicBezTo>
                    <a:pt x="30" y="1"/>
                    <a:pt x="30" y="1"/>
                    <a:pt x="30" y="1"/>
                  </a:cubicBezTo>
                  <a:cubicBezTo>
                    <a:pt x="30" y="8"/>
                    <a:pt x="30" y="8"/>
                    <a:pt x="30" y="8"/>
                  </a:cubicBezTo>
                  <a:cubicBezTo>
                    <a:pt x="30" y="8"/>
                    <a:pt x="2" y="10"/>
                    <a:pt x="1" y="6"/>
                  </a:cubicBezTo>
                  <a:cubicBezTo>
                    <a:pt x="0" y="5"/>
                    <a:pt x="0" y="3"/>
                    <a:pt x="0" y="0"/>
                  </a:cubicBezTo>
                  <a:lnTo>
                    <a:pt x="120" y="0"/>
                  </a:lnTo>
                  <a:close/>
                </a:path>
              </a:pathLst>
            </a:custGeom>
            <a:solidFill>
              <a:srgbClr val="3D41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 name="iṩlïḍê"/>
            <p:cNvSpPr/>
            <p:nvPr/>
          </p:nvSpPr>
          <p:spPr bwMode="auto">
            <a:xfrm>
              <a:off x="7018338" y="4467226"/>
              <a:ext cx="979488" cy="955675"/>
            </a:xfrm>
            <a:custGeom>
              <a:avLst/>
              <a:gdLst>
                <a:gd name="T0" fmla="*/ 281 w 297"/>
                <a:gd name="T1" fmla="*/ 135 h 290"/>
                <a:gd name="T2" fmla="*/ 206 w 297"/>
                <a:gd name="T3" fmla="*/ 37 h 290"/>
                <a:gd name="T4" fmla="*/ 149 w 297"/>
                <a:gd name="T5" fmla="*/ 0 h 290"/>
                <a:gd name="T6" fmla="*/ 91 w 297"/>
                <a:gd name="T7" fmla="*/ 37 h 290"/>
                <a:gd name="T8" fmla="*/ 17 w 297"/>
                <a:gd name="T9" fmla="*/ 135 h 290"/>
                <a:gd name="T10" fmla="*/ 26 w 297"/>
                <a:gd name="T11" fmla="*/ 290 h 290"/>
                <a:gd name="T12" fmla="*/ 79 w 297"/>
                <a:gd name="T13" fmla="*/ 290 h 290"/>
                <a:gd name="T14" fmla="*/ 63 w 297"/>
                <a:gd name="T15" fmla="*/ 151 h 290"/>
                <a:gd name="T16" fmla="*/ 117 w 297"/>
                <a:gd name="T17" fmla="*/ 79 h 290"/>
                <a:gd name="T18" fmla="*/ 149 w 297"/>
                <a:gd name="T19" fmla="*/ 86 h 290"/>
                <a:gd name="T20" fmla="*/ 181 w 297"/>
                <a:gd name="T21" fmla="*/ 79 h 290"/>
                <a:gd name="T22" fmla="*/ 235 w 297"/>
                <a:gd name="T23" fmla="*/ 151 h 290"/>
                <a:gd name="T24" fmla="*/ 219 w 297"/>
                <a:gd name="T25" fmla="*/ 290 h 290"/>
                <a:gd name="T26" fmla="*/ 272 w 297"/>
                <a:gd name="T27" fmla="*/ 290 h 290"/>
                <a:gd name="T28" fmla="*/ 281 w 297"/>
                <a:gd name="T29" fmla="*/ 13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7" h="290">
                  <a:moveTo>
                    <a:pt x="281" y="135"/>
                  </a:moveTo>
                  <a:cubicBezTo>
                    <a:pt x="266" y="92"/>
                    <a:pt x="236" y="59"/>
                    <a:pt x="206" y="37"/>
                  </a:cubicBezTo>
                  <a:cubicBezTo>
                    <a:pt x="202" y="16"/>
                    <a:pt x="178" y="0"/>
                    <a:pt x="149" y="0"/>
                  </a:cubicBezTo>
                  <a:cubicBezTo>
                    <a:pt x="119" y="0"/>
                    <a:pt x="95" y="16"/>
                    <a:pt x="91" y="37"/>
                  </a:cubicBezTo>
                  <a:cubicBezTo>
                    <a:pt x="61" y="59"/>
                    <a:pt x="32" y="92"/>
                    <a:pt x="17" y="135"/>
                  </a:cubicBezTo>
                  <a:cubicBezTo>
                    <a:pt x="0" y="183"/>
                    <a:pt x="3" y="235"/>
                    <a:pt x="26" y="290"/>
                  </a:cubicBezTo>
                  <a:cubicBezTo>
                    <a:pt x="79" y="290"/>
                    <a:pt x="79" y="290"/>
                    <a:pt x="79" y="290"/>
                  </a:cubicBezTo>
                  <a:cubicBezTo>
                    <a:pt x="54" y="239"/>
                    <a:pt x="48" y="192"/>
                    <a:pt x="63" y="151"/>
                  </a:cubicBezTo>
                  <a:cubicBezTo>
                    <a:pt x="75" y="117"/>
                    <a:pt x="98" y="94"/>
                    <a:pt x="117" y="79"/>
                  </a:cubicBezTo>
                  <a:cubicBezTo>
                    <a:pt x="126" y="84"/>
                    <a:pt x="137" y="86"/>
                    <a:pt x="149" y="86"/>
                  </a:cubicBezTo>
                  <a:cubicBezTo>
                    <a:pt x="160" y="86"/>
                    <a:pt x="171" y="84"/>
                    <a:pt x="181" y="79"/>
                  </a:cubicBezTo>
                  <a:cubicBezTo>
                    <a:pt x="200" y="93"/>
                    <a:pt x="223" y="117"/>
                    <a:pt x="235" y="151"/>
                  </a:cubicBezTo>
                  <a:cubicBezTo>
                    <a:pt x="249" y="192"/>
                    <a:pt x="244" y="239"/>
                    <a:pt x="219" y="290"/>
                  </a:cubicBezTo>
                  <a:cubicBezTo>
                    <a:pt x="272" y="290"/>
                    <a:pt x="272" y="290"/>
                    <a:pt x="272" y="290"/>
                  </a:cubicBezTo>
                  <a:cubicBezTo>
                    <a:pt x="294" y="235"/>
                    <a:pt x="297" y="183"/>
                    <a:pt x="281" y="135"/>
                  </a:cubicBezTo>
                  <a:close/>
                </a:path>
              </a:pathLst>
            </a:custGeom>
            <a:solidFill>
              <a:srgbClr val="3D41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 name="íşḻïḓê"/>
            <p:cNvSpPr/>
            <p:nvPr/>
          </p:nvSpPr>
          <p:spPr bwMode="auto">
            <a:xfrm>
              <a:off x="6621463" y="3487738"/>
              <a:ext cx="855663" cy="652463"/>
            </a:xfrm>
            <a:custGeom>
              <a:avLst/>
              <a:gdLst>
                <a:gd name="T0" fmla="*/ 259 w 259"/>
                <a:gd name="T1" fmla="*/ 141 h 198"/>
                <a:gd name="T2" fmla="*/ 143 w 259"/>
                <a:gd name="T3" fmla="*/ 147 h 198"/>
                <a:gd name="T4" fmla="*/ 37 w 259"/>
                <a:gd name="T5" fmla="*/ 0 h 198"/>
                <a:gd name="T6" fmla="*/ 18 w 259"/>
                <a:gd name="T7" fmla="*/ 4 h 198"/>
                <a:gd name="T8" fmla="*/ 0 w 259"/>
                <a:gd name="T9" fmla="*/ 8 h 198"/>
                <a:gd name="T10" fmla="*/ 128 w 259"/>
                <a:gd name="T11" fmla="*/ 182 h 198"/>
                <a:gd name="T12" fmla="*/ 259 w 259"/>
                <a:gd name="T13" fmla="*/ 181 h 198"/>
                <a:gd name="T14" fmla="*/ 259 w 259"/>
                <a:gd name="T15" fmla="*/ 141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198">
                  <a:moveTo>
                    <a:pt x="259" y="141"/>
                  </a:moveTo>
                  <a:cubicBezTo>
                    <a:pt x="215" y="159"/>
                    <a:pt x="176" y="161"/>
                    <a:pt x="143" y="147"/>
                  </a:cubicBezTo>
                  <a:cubicBezTo>
                    <a:pt x="62" y="115"/>
                    <a:pt x="37" y="1"/>
                    <a:pt x="37" y="0"/>
                  </a:cubicBezTo>
                  <a:cubicBezTo>
                    <a:pt x="18" y="4"/>
                    <a:pt x="18" y="4"/>
                    <a:pt x="18" y="4"/>
                  </a:cubicBezTo>
                  <a:cubicBezTo>
                    <a:pt x="0" y="8"/>
                    <a:pt x="0" y="8"/>
                    <a:pt x="0" y="8"/>
                  </a:cubicBezTo>
                  <a:cubicBezTo>
                    <a:pt x="1" y="13"/>
                    <a:pt x="29" y="142"/>
                    <a:pt x="128" y="182"/>
                  </a:cubicBezTo>
                  <a:cubicBezTo>
                    <a:pt x="167" y="198"/>
                    <a:pt x="211" y="198"/>
                    <a:pt x="259" y="181"/>
                  </a:cubicBezTo>
                  <a:lnTo>
                    <a:pt x="259" y="141"/>
                  </a:ln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 name="íśḻïḑé"/>
            <p:cNvSpPr/>
            <p:nvPr/>
          </p:nvSpPr>
          <p:spPr bwMode="auto">
            <a:xfrm>
              <a:off x="7591425" y="2759076"/>
              <a:ext cx="550863" cy="1325563"/>
            </a:xfrm>
            <a:custGeom>
              <a:avLst/>
              <a:gdLst>
                <a:gd name="T0" fmla="*/ 17 w 167"/>
                <a:gd name="T1" fmla="*/ 402 h 402"/>
                <a:gd name="T2" fmla="*/ 0 w 167"/>
                <a:gd name="T3" fmla="*/ 369 h 402"/>
                <a:gd name="T4" fmla="*/ 116 w 167"/>
                <a:gd name="T5" fmla="*/ 232 h 402"/>
                <a:gd name="T6" fmla="*/ 11 w 167"/>
                <a:gd name="T7" fmla="*/ 28 h 402"/>
                <a:gd name="T8" fmla="*/ 36 w 167"/>
                <a:gd name="T9" fmla="*/ 0 h 402"/>
                <a:gd name="T10" fmla="*/ 153 w 167"/>
                <a:gd name="T11" fmla="*/ 236 h 402"/>
                <a:gd name="T12" fmla="*/ 17 w 167"/>
                <a:gd name="T13" fmla="*/ 402 h 402"/>
              </a:gdLst>
              <a:ahLst/>
              <a:cxnLst>
                <a:cxn ang="0">
                  <a:pos x="T0" y="T1"/>
                </a:cxn>
                <a:cxn ang="0">
                  <a:pos x="T2" y="T3"/>
                </a:cxn>
                <a:cxn ang="0">
                  <a:pos x="T4" y="T5"/>
                </a:cxn>
                <a:cxn ang="0">
                  <a:pos x="T6" y="T7"/>
                </a:cxn>
                <a:cxn ang="0">
                  <a:pos x="T8" y="T9"/>
                </a:cxn>
                <a:cxn ang="0">
                  <a:pos x="T10" y="T11"/>
                </a:cxn>
                <a:cxn ang="0">
                  <a:pos x="T12" y="T13"/>
                </a:cxn>
              </a:cxnLst>
              <a:rect l="0" t="0" r="r" b="b"/>
              <a:pathLst>
                <a:path w="167" h="402">
                  <a:moveTo>
                    <a:pt x="17" y="402"/>
                  </a:moveTo>
                  <a:cubicBezTo>
                    <a:pt x="0" y="369"/>
                    <a:pt x="0" y="369"/>
                    <a:pt x="0" y="369"/>
                  </a:cubicBezTo>
                  <a:cubicBezTo>
                    <a:pt x="71" y="331"/>
                    <a:pt x="110" y="285"/>
                    <a:pt x="116" y="232"/>
                  </a:cubicBezTo>
                  <a:cubicBezTo>
                    <a:pt x="127" y="129"/>
                    <a:pt x="12" y="29"/>
                    <a:pt x="11" y="28"/>
                  </a:cubicBezTo>
                  <a:cubicBezTo>
                    <a:pt x="36" y="0"/>
                    <a:pt x="36" y="0"/>
                    <a:pt x="36" y="0"/>
                  </a:cubicBezTo>
                  <a:cubicBezTo>
                    <a:pt x="41" y="4"/>
                    <a:pt x="167" y="114"/>
                    <a:pt x="153" y="236"/>
                  </a:cubicBezTo>
                  <a:cubicBezTo>
                    <a:pt x="146" y="302"/>
                    <a:pt x="100" y="358"/>
                    <a:pt x="17" y="402"/>
                  </a:cubicBez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 name="işlíďe"/>
            <p:cNvSpPr/>
            <p:nvPr/>
          </p:nvSpPr>
          <p:spPr bwMode="auto">
            <a:xfrm>
              <a:off x="7278688" y="3959226"/>
              <a:ext cx="458788" cy="719138"/>
            </a:xfrm>
            <a:custGeom>
              <a:avLst/>
              <a:gdLst>
                <a:gd name="T0" fmla="*/ 120 w 139"/>
                <a:gd name="T1" fmla="*/ 53 h 218"/>
                <a:gd name="T2" fmla="*/ 70 w 139"/>
                <a:gd name="T3" fmla="*/ 0 h 218"/>
                <a:gd name="T4" fmla="*/ 19 w 139"/>
                <a:gd name="T5" fmla="*/ 53 h 218"/>
                <a:gd name="T6" fmla="*/ 0 w 139"/>
                <a:gd name="T7" fmla="*/ 194 h 218"/>
                <a:gd name="T8" fmla="*/ 62 w 139"/>
                <a:gd name="T9" fmla="*/ 218 h 218"/>
                <a:gd name="T10" fmla="*/ 70 w 139"/>
                <a:gd name="T11" fmla="*/ 202 h 218"/>
                <a:gd name="T12" fmla="*/ 78 w 139"/>
                <a:gd name="T13" fmla="*/ 218 h 218"/>
                <a:gd name="T14" fmla="*/ 139 w 139"/>
                <a:gd name="T15" fmla="*/ 194 h 218"/>
                <a:gd name="T16" fmla="*/ 120 w 139"/>
                <a:gd name="T17" fmla="*/ 5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218">
                  <a:moveTo>
                    <a:pt x="120" y="53"/>
                  </a:moveTo>
                  <a:cubicBezTo>
                    <a:pt x="118" y="4"/>
                    <a:pt x="97" y="0"/>
                    <a:pt x="70" y="0"/>
                  </a:cubicBezTo>
                  <a:cubicBezTo>
                    <a:pt x="43" y="0"/>
                    <a:pt x="21" y="4"/>
                    <a:pt x="19" y="53"/>
                  </a:cubicBezTo>
                  <a:cubicBezTo>
                    <a:pt x="18" y="101"/>
                    <a:pt x="15" y="166"/>
                    <a:pt x="0" y="194"/>
                  </a:cubicBezTo>
                  <a:cubicBezTo>
                    <a:pt x="0" y="194"/>
                    <a:pt x="43" y="217"/>
                    <a:pt x="62" y="218"/>
                  </a:cubicBezTo>
                  <a:cubicBezTo>
                    <a:pt x="62" y="218"/>
                    <a:pt x="65" y="202"/>
                    <a:pt x="70" y="202"/>
                  </a:cubicBezTo>
                  <a:cubicBezTo>
                    <a:pt x="75" y="202"/>
                    <a:pt x="78" y="218"/>
                    <a:pt x="78" y="218"/>
                  </a:cubicBezTo>
                  <a:cubicBezTo>
                    <a:pt x="97" y="217"/>
                    <a:pt x="139" y="194"/>
                    <a:pt x="139" y="194"/>
                  </a:cubicBezTo>
                  <a:cubicBezTo>
                    <a:pt x="124" y="166"/>
                    <a:pt x="121" y="101"/>
                    <a:pt x="120" y="53"/>
                  </a:cubicBez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 name="îşḻïḋê"/>
            <p:cNvSpPr/>
            <p:nvPr/>
          </p:nvSpPr>
          <p:spPr bwMode="auto">
            <a:xfrm>
              <a:off x="7453313" y="3860801"/>
              <a:ext cx="112713" cy="134938"/>
            </a:xfrm>
            <a:prstGeom prst="rect">
              <a:avLst/>
            </a:prstGeom>
            <a:solidFill>
              <a:srgbClr val="F5C39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3" name="iSlïḍê"/>
            <p:cNvSpPr/>
            <p:nvPr/>
          </p:nvSpPr>
          <p:spPr bwMode="auto">
            <a:xfrm>
              <a:off x="7383463" y="3968751"/>
              <a:ext cx="125413" cy="330200"/>
            </a:xfrm>
            <a:custGeom>
              <a:avLst/>
              <a:gdLst>
                <a:gd name="T0" fmla="*/ 12 w 38"/>
                <a:gd name="T1" fmla="*/ 0 h 100"/>
                <a:gd name="T2" fmla="*/ 5 w 38"/>
                <a:gd name="T3" fmla="*/ 59 h 100"/>
                <a:gd name="T4" fmla="*/ 16 w 38"/>
                <a:gd name="T5" fmla="*/ 61 h 100"/>
                <a:gd name="T6" fmla="*/ 10 w 38"/>
                <a:gd name="T7" fmla="*/ 72 h 100"/>
                <a:gd name="T8" fmla="*/ 38 w 38"/>
                <a:gd name="T9" fmla="*/ 100 h 100"/>
                <a:gd name="T10" fmla="*/ 37 w 38"/>
                <a:gd name="T11" fmla="*/ 0 h 100"/>
                <a:gd name="T12" fmla="*/ 12 w 38"/>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38" h="100">
                  <a:moveTo>
                    <a:pt x="12" y="0"/>
                  </a:moveTo>
                  <a:cubicBezTo>
                    <a:pt x="12" y="0"/>
                    <a:pt x="0" y="27"/>
                    <a:pt x="5" y="59"/>
                  </a:cubicBezTo>
                  <a:cubicBezTo>
                    <a:pt x="16" y="61"/>
                    <a:pt x="16" y="61"/>
                    <a:pt x="16" y="61"/>
                  </a:cubicBezTo>
                  <a:cubicBezTo>
                    <a:pt x="10" y="72"/>
                    <a:pt x="10" y="72"/>
                    <a:pt x="10" y="72"/>
                  </a:cubicBezTo>
                  <a:cubicBezTo>
                    <a:pt x="10" y="72"/>
                    <a:pt x="19" y="96"/>
                    <a:pt x="38" y="100"/>
                  </a:cubicBezTo>
                  <a:cubicBezTo>
                    <a:pt x="37" y="0"/>
                    <a:pt x="37" y="0"/>
                    <a:pt x="37" y="0"/>
                  </a:cubicBezTo>
                  <a:lnTo>
                    <a:pt x="12" y="0"/>
                  </a:lnTo>
                  <a:close/>
                </a:path>
              </a:pathLst>
            </a:custGeom>
            <a:solidFill>
              <a:srgbClr val="676B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4" name="îSḻíḋe"/>
            <p:cNvSpPr/>
            <p:nvPr/>
          </p:nvSpPr>
          <p:spPr bwMode="auto">
            <a:xfrm>
              <a:off x="7508875" y="3968751"/>
              <a:ext cx="122238" cy="330200"/>
            </a:xfrm>
            <a:custGeom>
              <a:avLst/>
              <a:gdLst>
                <a:gd name="T0" fmla="*/ 25 w 37"/>
                <a:gd name="T1" fmla="*/ 0 h 100"/>
                <a:gd name="T2" fmla="*/ 32 w 37"/>
                <a:gd name="T3" fmla="*/ 59 h 100"/>
                <a:gd name="T4" fmla="*/ 21 w 37"/>
                <a:gd name="T5" fmla="*/ 61 h 100"/>
                <a:gd name="T6" fmla="*/ 27 w 37"/>
                <a:gd name="T7" fmla="*/ 72 h 100"/>
                <a:gd name="T8" fmla="*/ 0 w 37"/>
                <a:gd name="T9" fmla="*/ 100 h 100"/>
                <a:gd name="T10" fmla="*/ 0 w 37"/>
                <a:gd name="T11" fmla="*/ 0 h 100"/>
                <a:gd name="T12" fmla="*/ 25 w 37"/>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37" h="100">
                  <a:moveTo>
                    <a:pt x="25" y="0"/>
                  </a:moveTo>
                  <a:cubicBezTo>
                    <a:pt x="25" y="0"/>
                    <a:pt x="37" y="27"/>
                    <a:pt x="32" y="59"/>
                  </a:cubicBezTo>
                  <a:cubicBezTo>
                    <a:pt x="21" y="61"/>
                    <a:pt x="21" y="61"/>
                    <a:pt x="21" y="61"/>
                  </a:cubicBezTo>
                  <a:cubicBezTo>
                    <a:pt x="27" y="72"/>
                    <a:pt x="27" y="72"/>
                    <a:pt x="27" y="72"/>
                  </a:cubicBezTo>
                  <a:cubicBezTo>
                    <a:pt x="27" y="72"/>
                    <a:pt x="18" y="96"/>
                    <a:pt x="0" y="100"/>
                  </a:cubicBezTo>
                  <a:cubicBezTo>
                    <a:pt x="0" y="0"/>
                    <a:pt x="0" y="0"/>
                    <a:pt x="0" y="0"/>
                  </a:cubicBezTo>
                  <a:lnTo>
                    <a:pt x="25" y="0"/>
                  </a:lnTo>
                  <a:close/>
                </a:path>
              </a:pathLst>
            </a:custGeom>
            <a:solidFill>
              <a:srgbClr val="676B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5" name="î$1ïḓê"/>
            <p:cNvSpPr/>
            <p:nvPr/>
          </p:nvSpPr>
          <p:spPr bwMode="auto">
            <a:xfrm>
              <a:off x="7437438" y="3962401"/>
              <a:ext cx="141288" cy="336550"/>
            </a:xfrm>
            <a:custGeom>
              <a:avLst/>
              <a:gdLst>
                <a:gd name="T0" fmla="*/ 22 w 43"/>
                <a:gd name="T1" fmla="*/ 0 h 102"/>
                <a:gd name="T2" fmla="*/ 0 w 43"/>
                <a:gd name="T3" fmla="*/ 7 h 102"/>
                <a:gd name="T4" fmla="*/ 22 w 43"/>
                <a:gd name="T5" fmla="*/ 102 h 102"/>
                <a:gd name="T6" fmla="*/ 43 w 43"/>
                <a:gd name="T7" fmla="*/ 7 h 102"/>
                <a:gd name="T8" fmla="*/ 22 w 43"/>
                <a:gd name="T9" fmla="*/ 0 h 102"/>
              </a:gdLst>
              <a:ahLst/>
              <a:cxnLst>
                <a:cxn ang="0">
                  <a:pos x="T0" y="T1"/>
                </a:cxn>
                <a:cxn ang="0">
                  <a:pos x="T2" y="T3"/>
                </a:cxn>
                <a:cxn ang="0">
                  <a:pos x="T4" y="T5"/>
                </a:cxn>
                <a:cxn ang="0">
                  <a:pos x="T6" y="T7"/>
                </a:cxn>
                <a:cxn ang="0">
                  <a:pos x="T8" y="T9"/>
                </a:cxn>
              </a:cxnLst>
              <a:rect l="0" t="0" r="r" b="b"/>
              <a:pathLst>
                <a:path w="43" h="102">
                  <a:moveTo>
                    <a:pt x="22" y="0"/>
                  </a:moveTo>
                  <a:cubicBezTo>
                    <a:pt x="0" y="7"/>
                    <a:pt x="0" y="7"/>
                    <a:pt x="0" y="7"/>
                  </a:cubicBezTo>
                  <a:cubicBezTo>
                    <a:pt x="0" y="7"/>
                    <a:pt x="8" y="74"/>
                    <a:pt x="22" y="102"/>
                  </a:cubicBezTo>
                  <a:cubicBezTo>
                    <a:pt x="35" y="74"/>
                    <a:pt x="43" y="7"/>
                    <a:pt x="43" y="7"/>
                  </a:cubicBezTo>
                  <a:lnTo>
                    <a:pt x="22"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6" name="îŝ1îḑé"/>
            <p:cNvSpPr/>
            <p:nvPr/>
          </p:nvSpPr>
          <p:spPr bwMode="auto">
            <a:xfrm>
              <a:off x="7466013" y="3962401"/>
              <a:ext cx="82550" cy="95250"/>
            </a:xfrm>
            <a:custGeom>
              <a:avLst/>
              <a:gdLst>
                <a:gd name="T0" fmla="*/ 50 w 52"/>
                <a:gd name="T1" fmla="*/ 15 h 60"/>
                <a:gd name="T2" fmla="*/ 27 w 52"/>
                <a:gd name="T3" fmla="*/ 0 h 60"/>
                <a:gd name="T4" fmla="*/ 5 w 52"/>
                <a:gd name="T5" fmla="*/ 15 h 60"/>
                <a:gd name="T6" fmla="*/ 0 w 52"/>
                <a:gd name="T7" fmla="*/ 38 h 60"/>
                <a:gd name="T8" fmla="*/ 15 w 52"/>
                <a:gd name="T9" fmla="*/ 60 h 60"/>
                <a:gd name="T10" fmla="*/ 27 w 52"/>
                <a:gd name="T11" fmla="*/ 60 h 60"/>
                <a:gd name="T12" fmla="*/ 40 w 52"/>
                <a:gd name="T13" fmla="*/ 60 h 60"/>
                <a:gd name="T14" fmla="*/ 52 w 52"/>
                <a:gd name="T15" fmla="*/ 38 h 60"/>
                <a:gd name="T16" fmla="*/ 50 w 52"/>
                <a:gd name="T1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0">
                  <a:moveTo>
                    <a:pt x="50" y="15"/>
                  </a:moveTo>
                  <a:lnTo>
                    <a:pt x="27" y="0"/>
                  </a:lnTo>
                  <a:lnTo>
                    <a:pt x="5" y="15"/>
                  </a:lnTo>
                  <a:lnTo>
                    <a:pt x="0" y="38"/>
                  </a:lnTo>
                  <a:lnTo>
                    <a:pt x="15" y="60"/>
                  </a:lnTo>
                  <a:lnTo>
                    <a:pt x="27" y="60"/>
                  </a:lnTo>
                  <a:lnTo>
                    <a:pt x="40" y="60"/>
                  </a:lnTo>
                  <a:lnTo>
                    <a:pt x="52" y="38"/>
                  </a:lnTo>
                  <a:lnTo>
                    <a:pt x="50" y="1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7" name="îṣļidé"/>
            <p:cNvSpPr/>
            <p:nvPr/>
          </p:nvSpPr>
          <p:spPr bwMode="auto">
            <a:xfrm>
              <a:off x="7466013" y="4057651"/>
              <a:ext cx="82550" cy="241300"/>
            </a:xfrm>
            <a:custGeom>
              <a:avLst/>
              <a:gdLst>
                <a:gd name="T0" fmla="*/ 19 w 25"/>
                <a:gd name="T1" fmla="*/ 0 h 73"/>
                <a:gd name="T2" fmla="*/ 13 w 25"/>
                <a:gd name="T3" fmla="*/ 0 h 73"/>
                <a:gd name="T4" fmla="*/ 7 w 25"/>
                <a:gd name="T5" fmla="*/ 0 h 73"/>
                <a:gd name="T6" fmla="*/ 0 w 25"/>
                <a:gd name="T7" fmla="*/ 32 h 73"/>
                <a:gd name="T8" fmla="*/ 13 w 25"/>
                <a:gd name="T9" fmla="*/ 73 h 73"/>
                <a:gd name="T10" fmla="*/ 25 w 25"/>
                <a:gd name="T11" fmla="*/ 32 h 73"/>
                <a:gd name="T12" fmla="*/ 19 w 25"/>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25" h="73">
                  <a:moveTo>
                    <a:pt x="19" y="0"/>
                  </a:moveTo>
                  <a:cubicBezTo>
                    <a:pt x="13" y="0"/>
                    <a:pt x="13" y="0"/>
                    <a:pt x="13" y="0"/>
                  </a:cubicBezTo>
                  <a:cubicBezTo>
                    <a:pt x="7" y="0"/>
                    <a:pt x="7" y="0"/>
                    <a:pt x="7" y="0"/>
                  </a:cubicBezTo>
                  <a:cubicBezTo>
                    <a:pt x="0" y="32"/>
                    <a:pt x="0" y="32"/>
                    <a:pt x="0" y="32"/>
                  </a:cubicBezTo>
                  <a:cubicBezTo>
                    <a:pt x="0" y="32"/>
                    <a:pt x="7" y="65"/>
                    <a:pt x="13" y="73"/>
                  </a:cubicBezTo>
                  <a:cubicBezTo>
                    <a:pt x="18" y="65"/>
                    <a:pt x="25" y="32"/>
                    <a:pt x="25" y="32"/>
                  </a:cubicBezTo>
                  <a:lnTo>
                    <a:pt x="19" y="0"/>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8" name="ïṩḷiḓê"/>
            <p:cNvSpPr/>
            <p:nvPr/>
          </p:nvSpPr>
          <p:spPr bwMode="auto">
            <a:xfrm>
              <a:off x="7419975" y="3922713"/>
              <a:ext cx="88900" cy="106363"/>
            </a:xfrm>
            <a:custGeom>
              <a:avLst/>
              <a:gdLst>
                <a:gd name="T0" fmla="*/ 9 w 27"/>
                <a:gd name="T1" fmla="*/ 0 h 32"/>
                <a:gd name="T2" fmla="*/ 27 w 27"/>
                <a:gd name="T3" fmla="*/ 12 h 32"/>
                <a:gd name="T4" fmla="*/ 14 w 27"/>
                <a:gd name="T5" fmla="*/ 32 h 32"/>
                <a:gd name="T6" fmla="*/ 1 w 27"/>
                <a:gd name="T7" fmla="*/ 14 h 32"/>
                <a:gd name="T8" fmla="*/ 9 w 27"/>
                <a:gd name="T9" fmla="*/ 0 h 32"/>
              </a:gdLst>
              <a:ahLst/>
              <a:cxnLst>
                <a:cxn ang="0">
                  <a:pos x="T0" y="T1"/>
                </a:cxn>
                <a:cxn ang="0">
                  <a:pos x="T2" y="T3"/>
                </a:cxn>
                <a:cxn ang="0">
                  <a:pos x="T4" y="T5"/>
                </a:cxn>
                <a:cxn ang="0">
                  <a:pos x="T6" y="T7"/>
                </a:cxn>
                <a:cxn ang="0">
                  <a:pos x="T8" y="T9"/>
                </a:cxn>
              </a:cxnLst>
              <a:rect l="0" t="0" r="r" b="b"/>
              <a:pathLst>
                <a:path w="27" h="32">
                  <a:moveTo>
                    <a:pt x="9" y="0"/>
                  </a:moveTo>
                  <a:cubicBezTo>
                    <a:pt x="27" y="12"/>
                    <a:pt x="27" y="12"/>
                    <a:pt x="27" y="12"/>
                  </a:cubicBezTo>
                  <a:cubicBezTo>
                    <a:pt x="27" y="12"/>
                    <a:pt x="18" y="18"/>
                    <a:pt x="14" y="32"/>
                  </a:cubicBezTo>
                  <a:cubicBezTo>
                    <a:pt x="1" y="14"/>
                    <a:pt x="1" y="14"/>
                    <a:pt x="1" y="14"/>
                  </a:cubicBezTo>
                  <a:cubicBezTo>
                    <a:pt x="1" y="14"/>
                    <a:pt x="0" y="6"/>
                    <a:pt x="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 name="îŝḻiḋè"/>
            <p:cNvSpPr/>
            <p:nvPr/>
          </p:nvSpPr>
          <p:spPr bwMode="auto">
            <a:xfrm>
              <a:off x="7508875" y="3922713"/>
              <a:ext cx="85725" cy="106363"/>
            </a:xfrm>
            <a:custGeom>
              <a:avLst/>
              <a:gdLst>
                <a:gd name="T0" fmla="*/ 17 w 26"/>
                <a:gd name="T1" fmla="*/ 0 h 32"/>
                <a:gd name="T2" fmla="*/ 0 w 26"/>
                <a:gd name="T3" fmla="*/ 12 h 32"/>
                <a:gd name="T4" fmla="*/ 13 w 26"/>
                <a:gd name="T5" fmla="*/ 32 h 32"/>
                <a:gd name="T6" fmla="*/ 25 w 26"/>
                <a:gd name="T7" fmla="*/ 14 h 32"/>
                <a:gd name="T8" fmla="*/ 17 w 26"/>
                <a:gd name="T9" fmla="*/ 0 h 32"/>
              </a:gdLst>
              <a:ahLst/>
              <a:cxnLst>
                <a:cxn ang="0">
                  <a:pos x="T0" y="T1"/>
                </a:cxn>
                <a:cxn ang="0">
                  <a:pos x="T2" y="T3"/>
                </a:cxn>
                <a:cxn ang="0">
                  <a:pos x="T4" y="T5"/>
                </a:cxn>
                <a:cxn ang="0">
                  <a:pos x="T6" y="T7"/>
                </a:cxn>
                <a:cxn ang="0">
                  <a:pos x="T8" y="T9"/>
                </a:cxn>
              </a:cxnLst>
              <a:rect l="0" t="0" r="r" b="b"/>
              <a:pathLst>
                <a:path w="26" h="32">
                  <a:moveTo>
                    <a:pt x="17" y="0"/>
                  </a:moveTo>
                  <a:cubicBezTo>
                    <a:pt x="0" y="12"/>
                    <a:pt x="0" y="12"/>
                    <a:pt x="0" y="12"/>
                  </a:cubicBezTo>
                  <a:cubicBezTo>
                    <a:pt x="0" y="12"/>
                    <a:pt x="8" y="18"/>
                    <a:pt x="13" y="32"/>
                  </a:cubicBezTo>
                  <a:cubicBezTo>
                    <a:pt x="25" y="14"/>
                    <a:pt x="25" y="14"/>
                    <a:pt x="25" y="14"/>
                  </a:cubicBezTo>
                  <a:cubicBezTo>
                    <a:pt x="25" y="14"/>
                    <a:pt x="26" y="6"/>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 name="îṣļiďê"/>
            <p:cNvSpPr/>
            <p:nvPr/>
          </p:nvSpPr>
          <p:spPr bwMode="auto">
            <a:xfrm>
              <a:off x="7143750" y="3327401"/>
              <a:ext cx="609600" cy="628650"/>
            </a:xfrm>
            <a:custGeom>
              <a:avLst/>
              <a:gdLst>
                <a:gd name="T0" fmla="*/ 153 w 185"/>
                <a:gd name="T1" fmla="*/ 28 h 191"/>
                <a:gd name="T2" fmla="*/ 163 w 185"/>
                <a:gd name="T3" fmla="*/ 74 h 191"/>
                <a:gd name="T4" fmla="*/ 179 w 185"/>
                <a:gd name="T5" fmla="*/ 94 h 191"/>
                <a:gd name="T6" fmla="*/ 163 w 185"/>
                <a:gd name="T7" fmla="*/ 181 h 191"/>
                <a:gd name="T8" fmla="*/ 83 w 185"/>
                <a:gd name="T9" fmla="*/ 156 h 191"/>
                <a:gd name="T10" fmla="*/ 78 w 185"/>
                <a:gd name="T11" fmla="*/ 130 h 191"/>
                <a:gd name="T12" fmla="*/ 59 w 185"/>
                <a:gd name="T13" fmla="*/ 142 h 191"/>
                <a:gd name="T14" fmla="*/ 69 w 185"/>
                <a:gd name="T15" fmla="*/ 102 h 191"/>
                <a:gd name="T16" fmla="*/ 85 w 185"/>
                <a:gd name="T17" fmla="*/ 14 h 191"/>
                <a:gd name="T18" fmla="*/ 153 w 185"/>
                <a:gd name="T19" fmla="*/ 2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91">
                  <a:moveTo>
                    <a:pt x="153" y="28"/>
                  </a:moveTo>
                  <a:cubicBezTo>
                    <a:pt x="163" y="74"/>
                    <a:pt x="163" y="74"/>
                    <a:pt x="163" y="74"/>
                  </a:cubicBezTo>
                  <a:cubicBezTo>
                    <a:pt x="163" y="74"/>
                    <a:pt x="175" y="72"/>
                    <a:pt x="179" y="94"/>
                  </a:cubicBezTo>
                  <a:cubicBezTo>
                    <a:pt x="182" y="116"/>
                    <a:pt x="185" y="170"/>
                    <a:pt x="163" y="181"/>
                  </a:cubicBezTo>
                  <a:cubicBezTo>
                    <a:pt x="140" y="191"/>
                    <a:pt x="89" y="176"/>
                    <a:pt x="83" y="156"/>
                  </a:cubicBezTo>
                  <a:cubicBezTo>
                    <a:pt x="78" y="135"/>
                    <a:pt x="78" y="130"/>
                    <a:pt x="78" y="130"/>
                  </a:cubicBezTo>
                  <a:cubicBezTo>
                    <a:pt x="78" y="130"/>
                    <a:pt x="75" y="146"/>
                    <a:pt x="59" y="142"/>
                  </a:cubicBezTo>
                  <a:cubicBezTo>
                    <a:pt x="43" y="138"/>
                    <a:pt x="24" y="94"/>
                    <a:pt x="69" y="102"/>
                  </a:cubicBezTo>
                  <a:cubicBezTo>
                    <a:pt x="69" y="102"/>
                    <a:pt x="0" y="29"/>
                    <a:pt x="85" y="14"/>
                  </a:cubicBezTo>
                  <a:cubicBezTo>
                    <a:pt x="171" y="0"/>
                    <a:pt x="153" y="28"/>
                    <a:pt x="153" y="28"/>
                  </a:cubicBezTo>
                  <a:close/>
                </a:path>
              </a:pathLst>
            </a:custGeom>
            <a:solidFill>
              <a:srgbClr val="FFDC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 name="ïṧlïdè"/>
            <p:cNvSpPr/>
            <p:nvPr/>
          </p:nvSpPr>
          <p:spPr bwMode="auto">
            <a:xfrm>
              <a:off x="7156450" y="3171826"/>
              <a:ext cx="596900" cy="527050"/>
            </a:xfrm>
            <a:custGeom>
              <a:avLst/>
              <a:gdLst>
                <a:gd name="T0" fmla="*/ 37 w 181"/>
                <a:gd name="T1" fmla="*/ 160 h 160"/>
                <a:gd name="T2" fmla="*/ 65 w 181"/>
                <a:gd name="T3" fmla="*/ 149 h 160"/>
                <a:gd name="T4" fmla="*/ 62 w 181"/>
                <a:gd name="T5" fmla="*/ 102 h 160"/>
                <a:gd name="T6" fmla="*/ 67 w 181"/>
                <a:gd name="T7" fmla="*/ 95 h 160"/>
                <a:gd name="T8" fmla="*/ 179 w 181"/>
                <a:gd name="T9" fmla="*/ 71 h 160"/>
                <a:gd name="T10" fmla="*/ 174 w 181"/>
                <a:gd name="T11" fmla="*/ 66 h 160"/>
                <a:gd name="T12" fmla="*/ 159 w 181"/>
                <a:gd name="T13" fmla="*/ 64 h 160"/>
                <a:gd name="T14" fmla="*/ 159 w 181"/>
                <a:gd name="T15" fmla="*/ 10 h 160"/>
                <a:gd name="T16" fmla="*/ 152 w 181"/>
                <a:gd name="T17" fmla="*/ 11 h 160"/>
                <a:gd name="T18" fmla="*/ 136 w 181"/>
                <a:gd name="T19" fmla="*/ 23 h 160"/>
                <a:gd name="T20" fmla="*/ 128 w 181"/>
                <a:gd name="T21" fmla="*/ 3 h 160"/>
                <a:gd name="T22" fmla="*/ 121 w 181"/>
                <a:gd name="T23" fmla="*/ 3 h 160"/>
                <a:gd name="T24" fmla="*/ 46 w 181"/>
                <a:gd name="T25" fmla="*/ 31 h 160"/>
                <a:gd name="T26" fmla="*/ 23 w 181"/>
                <a:gd name="T27" fmla="*/ 70 h 160"/>
                <a:gd name="T28" fmla="*/ 17 w 181"/>
                <a:gd name="T29" fmla="*/ 119 h 160"/>
                <a:gd name="T30" fmla="*/ 37 w 181"/>
                <a:gd name="T31"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0">
                  <a:moveTo>
                    <a:pt x="37" y="160"/>
                  </a:moveTo>
                  <a:cubicBezTo>
                    <a:pt x="40" y="144"/>
                    <a:pt x="65" y="149"/>
                    <a:pt x="65" y="149"/>
                  </a:cubicBezTo>
                  <a:cubicBezTo>
                    <a:pt x="77" y="137"/>
                    <a:pt x="68" y="114"/>
                    <a:pt x="62" y="102"/>
                  </a:cubicBezTo>
                  <a:cubicBezTo>
                    <a:pt x="60" y="98"/>
                    <a:pt x="63" y="94"/>
                    <a:pt x="67" y="95"/>
                  </a:cubicBezTo>
                  <a:cubicBezTo>
                    <a:pt x="163" y="112"/>
                    <a:pt x="178" y="85"/>
                    <a:pt x="179" y="71"/>
                  </a:cubicBezTo>
                  <a:cubicBezTo>
                    <a:pt x="180" y="68"/>
                    <a:pt x="177" y="65"/>
                    <a:pt x="174" y="66"/>
                  </a:cubicBezTo>
                  <a:cubicBezTo>
                    <a:pt x="167" y="69"/>
                    <a:pt x="159" y="64"/>
                    <a:pt x="159" y="64"/>
                  </a:cubicBezTo>
                  <a:cubicBezTo>
                    <a:pt x="181" y="39"/>
                    <a:pt x="168" y="19"/>
                    <a:pt x="159" y="10"/>
                  </a:cubicBezTo>
                  <a:cubicBezTo>
                    <a:pt x="157" y="7"/>
                    <a:pt x="153" y="8"/>
                    <a:pt x="152" y="11"/>
                  </a:cubicBezTo>
                  <a:cubicBezTo>
                    <a:pt x="147" y="26"/>
                    <a:pt x="136" y="23"/>
                    <a:pt x="136" y="23"/>
                  </a:cubicBezTo>
                  <a:cubicBezTo>
                    <a:pt x="137" y="17"/>
                    <a:pt x="132" y="8"/>
                    <a:pt x="128" y="3"/>
                  </a:cubicBezTo>
                  <a:cubicBezTo>
                    <a:pt x="127" y="0"/>
                    <a:pt x="123" y="0"/>
                    <a:pt x="121" y="3"/>
                  </a:cubicBezTo>
                  <a:cubicBezTo>
                    <a:pt x="109" y="23"/>
                    <a:pt x="72" y="28"/>
                    <a:pt x="46" y="31"/>
                  </a:cubicBezTo>
                  <a:cubicBezTo>
                    <a:pt x="18" y="35"/>
                    <a:pt x="23" y="70"/>
                    <a:pt x="23" y="70"/>
                  </a:cubicBezTo>
                  <a:cubicBezTo>
                    <a:pt x="23" y="70"/>
                    <a:pt x="0" y="67"/>
                    <a:pt x="17" y="119"/>
                  </a:cubicBezTo>
                  <a:cubicBezTo>
                    <a:pt x="17" y="119"/>
                    <a:pt x="29" y="152"/>
                    <a:pt x="37" y="160"/>
                  </a:cubicBezTo>
                  <a:close/>
                </a:path>
              </a:pathLst>
            </a:custGeom>
            <a:solidFill>
              <a:srgbClr val="F15A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 name="ïṥļîḋê"/>
            <p:cNvSpPr/>
            <p:nvPr/>
          </p:nvSpPr>
          <p:spPr bwMode="auto">
            <a:xfrm>
              <a:off x="7581900" y="3527426"/>
              <a:ext cx="46038" cy="73025"/>
            </a:xfrm>
            <a:custGeom>
              <a:avLst/>
              <a:gdLst>
                <a:gd name="T0" fmla="*/ 1 w 14"/>
                <a:gd name="T1" fmla="*/ 12 h 22"/>
                <a:gd name="T2" fmla="*/ 9 w 14"/>
                <a:gd name="T3" fmla="*/ 21 h 22"/>
                <a:gd name="T4" fmla="*/ 13 w 14"/>
                <a:gd name="T5" fmla="*/ 10 h 22"/>
                <a:gd name="T6" fmla="*/ 5 w 14"/>
                <a:gd name="T7" fmla="*/ 1 h 22"/>
                <a:gd name="T8" fmla="*/ 1 w 14"/>
                <a:gd name="T9" fmla="*/ 12 h 22"/>
              </a:gdLst>
              <a:ahLst/>
              <a:cxnLst>
                <a:cxn ang="0">
                  <a:pos x="T0" y="T1"/>
                </a:cxn>
                <a:cxn ang="0">
                  <a:pos x="T2" y="T3"/>
                </a:cxn>
                <a:cxn ang="0">
                  <a:pos x="T4" y="T5"/>
                </a:cxn>
                <a:cxn ang="0">
                  <a:pos x="T6" y="T7"/>
                </a:cxn>
                <a:cxn ang="0">
                  <a:pos x="T8" y="T9"/>
                </a:cxn>
              </a:cxnLst>
              <a:rect l="0" t="0" r="r" b="b"/>
              <a:pathLst>
                <a:path w="14" h="22">
                  <a:moveTo>
                    <a:pt x="1" y="12"/>
                  </a:moveTo>
                  <a:cubicBezTo>
                    <a:pt x="2" y="18"/>
                    <a:pt x="6" y="22"/>
                    <a:pt x="9" y="21"/>
                  </a:cubicBezTo>
                  <a:cubicBezTo>
                    <a:pt x="12" y="20"/>
                    <a:pt x="14" y="15"/>
                    <a:pt x="13" y="10"/>
                  </a:cubicBezTo>
                  <a:cubicBezTo>
                    <a:pt x="12" y="4"/>
                    <a:pt x="8" y="0"/>
                    <a:pt x="5" y="1"/>
                  </a:cubicBezTo>
                  <a:cubicBezTo>
                    <a:pt x="1" y="1"/>
                    <a:pt x="0" y="6"/>
                    <a:pt x="1" y="12"/>
                  </a:cubicBezTo>
                  <a:close/>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 name="íṥḻíḍê"/>
            <p:cNvSpPr/>
            <p:nvPr/>
          </p:nvSpPr>
          <p:spPr bwMode="auto">
            <a:xfrm>
              <a:off x="7456488" y="3554413"/>
              <a:ext cx="46038" cy="68263"/>
            </a:xfrm>
            <a:custGeom>
              <a:avLst/>
              <a:gdLst>
                <a:gd name="T0" fmla="*/ 1 w 14"/>
                <a:gd name="T1" fmla="*/ 12 h 21"/>
                <a:gd name="T2" fmla="*/ 9 w 14"/>
                <a:gd name="T3" fmla="*/ 21 h 21"/>
                <a:gd name="T4" fmla="*/ 13 w 14"/>
                <a:gd name="T5" fmla="*/ 9 h 21"/>
                <a:gd name="T6" fmla="*/ 5 w 14"/>
                <a:gd name="T7" fmla="*/ 0 h 21"/>
                <a:gd name="T8" fmla="*/ 1 w 14"/>
                <a:gd name="T9" fmla="*/ 12 h 21"/>
              </a:gdLst>
              <a:ahLst/>
              <a:cxnLst>
                <a:cxn ang="0">
                  <a:pos x="T0" y="T1"/>
                </a:cxn>
                <a:cxn ang="0">
                  <a:pos x="T2" y="T3"/>
                </a:cxn>
                <a:cxn ang="0">
                  <a:pos x="T4" y="T5"/>
                </a:cxn>
                <a:cxn ang="0">
                  <a:pos x="T6" y="T7"/>
                </a:cxn>
                <a:cxn ang="0">
                  <a:pos x="T8" y="T9"/>
                </a:cxn>
              </a:cxnLst>
              <a:rect l="0" t="0" r="r" b="b"/>
              <a:pathLst>
                <a:path w="14" h="21">
                  <a:moveTo>
                    <a:pt x="1" y="12"/>
                  </a:moveTo>
                  <a:cubicBezTo>
                    <a:pt x="2" y="17"/>
                    <a:pt x="6" y="21"/>
                    <a:pt x="9" y="21"/>
                  </a:cubicBezTo>
                  <a:cubicBezTo>
                    <a:pt x="13" y="20"/>
                    <a:pt x="14" y="15"/>
                    <a:pt x="13" y="9"/>
                  </a:cubicBezTo>
                  <a:cubicBezTo>
                    <a:pt x="12" y="4"/>
                    <a:pt x="8" y="0"/>
                    <a:pt x="5" y="0"/>
                  </a:cubicBezTo>
                  <a:cubicBezTo>
                    <a:pt x="2" y="1"/>
                    <a:pt x="0" y="6"/>
                    <a:pt x="1" y="12"/>
                  </a:cubicBezTo>
                  <a:close/>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4" name="íṥľíde"/>
            <p:cNvSpPr/>
            <p:nvPr/>
          </p:nvSpPr>
          <p:spPr bwMode="auto">
            <a:xfrm>
              <a:off x="7419975" y="3484563"/>
              <a:ext cx="79375" cy="49213"/>
            </a:xfrm>
            <a:custGeom>
              <a:avLst/>
              <a:gdLst>
                <a:gd name="T0" fmla="*/ 24 w 24"/>
                <a:gd name="T1" fmla="*/ 0 h 15"/>
                <a:gd name="T2" fmla="*/ 16 w 24"/>
                <a:gd name="T3" fmla="*/ 0 h 15"/>
                <a:gd name="T4" fmla="*/ 9 w 24"/>
                <a:gd name="T5" fmla="*/ 2 h 15"/>
                <a:gd name="T6" fmla="*/ 5 w 24"/>
                <a:gd name="T7" fmla="*/ 4 h 15"/>
                <a:gd name="T8" fmla="*/ 4 w 24"/>
                <a:gd name="T9" fmla="*/ 5 h 15"/>
                <a:gd name="T10" fmla="*/ 4 w 24"/>
                <a:gd name="T11" fmla="*/ 6 h 15"/>
                <a:gd name="T12" fmla="*/ 2 w 24"/>
                <a:gd name="T13" fmla="*/ 7 h 15"/>
                <a:gd name="T14" fmla="*/ 1 w 24"/>
                <a:gd name="T15" fmla="*/ 9 h 15"/>
                <a:gd name="T16" fmla="*/ 0 w 24"/>
                <a:gd name="T17" fmla="*/ 11 h 15"/>
                <a:gd name="T18" fmla="*/ 0 w 24"/>
                <a:gd name="T19" fmla="*/ 12 h 15"/>
                <a:gd name="T20" fmla="*/ 0 w 24"/>
                <a:gd name="T21" fmla="*/ 13 h 15"/>
                <a:gd name="T22" fmla="*/ 0 w 24"/>
                <a:gd name="T23" fmla="*/ 15 h 15"/>
                <a:gd name="T24" fmla="*/ 0 w 24"/>
                <a:gd name="T25" fmla="*/ 15 h 15"/>
                <a:gd name="T26" fmla="*/ 5 w 24"/>
                <a:gd name="T27" fmla="*/ 10 h 15"/>
                <a:gd name="T28" fmla="*/ 10 w 24"/>
                <a:gd name="T29" fmla="*/ 5 h 15"/>
                <a:gd name="T30" fmla="*/ 17 w 24"/>
                <a:gd name="T31" fmla="*/ 2 h 15"/>
                <a:gd name="T32" fmla="*/ 24 w 24"/>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
                  <a:moveTo>
                    <a:pt x="24" y="0"/>
                  </a:moveTo>
                  <a:cubicBezTo>
                    <a:pt x="21" y="0"/>
                    <a:pt x="19" y="0"/>
                    <a:pt x="16" y="0"/>
                  </a:cubicBezTo>
                  <a:cubicBezTo>
                    <a:pt x="14" y="1"/>
                    <a:pt x="11" y="1"/>
                    <a:pt x="9" y="2"/>
                  </a:cubicBezTo>
                  <a:cubicBezTo>
                    <a:pt x="8" y="3"/>
                    <a:pt x="6" y="4"/>
                    <a:pt x="5" y="4"/>
                  </a:cubicBezTo>
                  <a:cubicBezTo>
                    <a:pt x="4" y="5"/>
                    <a:pt x="4" y="5"/>
                    <a:pt x="4" y="5"/>
                  </a:cubicBezTo>
                  <a:cubicBezTo>
                    <a:pt x="4" y="5"/>
                    <a:pt x="4" y="5"/>
                    <a:pt x="4" y="6"/>
                  </a:cubicBezTo>
                  <a:cubicBezTo>
                    <a:pt x="3" y="6"/>
                    <a:pt x="3" y="7"/>
                    <a:pt x="2" y="7"/>
                  </a:cubicBezTo>
                  <a:cubicBezTo>
                    <a:pt x="2" y="8"/>
                    <a:pt x="2" y="8"/>
                    <a:pt x="1" y="9"/>
                  </a:cubicBezTo>
                  <a:cubicBezTo>
                    <a:pt x="1" y="9"/>
                    <a:pt x="1" y="10"/>
                    <a:pt x="0" y="11"/>
                  </a:cubicBezTo>
                  <a:cubicBezTo>
                    <a:pt x="0" y="11"/>
                    <a:pt x="0" y="11"/>
                    <a:pt x="0" y="12"/>
                  </a:cubicBezTo>
                  <a:cubicBezTo>
                    <a:pt x="0" y="12"/>
                    <a:pt x="0" y="12"/>
                    <a:pt x="0" y="13"/>
                  </a:cubicBezTo>
                  <a:cubicBezTo>
                    <a:pt x="0" y="13"/>
                    <a:pt x="0" y="14"/>
                    <a:pt x="0" y="15"/>
                  </a:cubicBezTo>
                  <a:cubicBezTo>
                    <a:pt x="0" y="15"/>
                    <a:pt x="0" y="15"/>
                    <a:pt x="0" y="15"/>
                  </a:cubicBezTo>
                  <a:cubicBezTo>
                    <a:pt x="2" y="13"/>
                    <a:pt x="3" y="11"/>
                    <a:pt x="5" y="10"/>
                  </a:cubicBezTo>
                  <a:cubicBezTo>
                    <a:pt x="7" y="8"/>
                    <a:pt x="8" y="6"/>
                    <a:pt x="10" y="5"/>
                  </a:cubicBezTo>
                  <a:cubicBezTo>
                    <a:pt x="12" y="4"/>
                    <a:pt x="15" y="3"/>
                    <a:pt x="17" y="2"/>
                  </a:cubicBezTo>
                  <a:cubicBezTo>
                    <a:pt x="19" y="1"/>
                    <a:pt x="22" y="1"/>
                    <a:pt x="24" y="0"/>
                  </a:cubicBez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 name="iṣļîďê"/>
            <p:cNvSpPr/>
            <p:nvPr/>
          </p:nvSpPr>
          <p:spPr bwMode="auto">
            <a:xfrm>
              <a:off x="7556500" y="3462338"/>
              <a:ext cx="92075" cy="25400"/>
            </a:xfrm>
            <a:custGeom>
              <a:avLst/>
              <a:gdLst>
                <a:gd name="T0" fmla="*/ 0 w 28"/>
                <a:gd name="T1" fmla="*/ 4 h 8"/>
                <a:gd name="T2" fmla="*/ 7 w 28"/>
                <a:gd name="T3" fmla="*/ 3 h 8"/>
                <a:gd name="T4" fmla="*/ 14 w 28"/>
                <a:gd name="T5" fmla="*/ 3 h 8"/>
                <a:gd name="T6" fmla="*/ 21 w 28"/>
                <a:gd name="T7" fmla="*/ 5 h 8"/>
                <a:gd name="T8" fmla="*/ 27 w 28"/>
                <a:gd name="T9" fmla="*/ 8 h 8"/>
                <a:gd name="T10" fmla="*/ 28 w 28"/>
                <a:gd name="T11" fmla="*/ 8 h 8"/>
                <a:gd name="T12" fmla="*/ 27 w 28"/>
                <a:gd name="T13" fmla="*/ 6 h 8"/>
                <a:gd name="T14" fmla="*/ 26 w 28"/>
                <a:gd name="T15" fmla="*/ 5 h 8"/>
                <a:gd name="T16" fmla="*/ 26 w 28"/>
                <a:gd name="T17" fmla="*/ 4 h 8"/>
                <a:gd name="T18" fmla="*/ 24 w 28"/>
                <a:gd name="T19" fmla="*/ 3 h 8"/>
                <a:gd name="T20" fmla="*/ 22 w 28"/>
                <a:gd name="T21" fmla="*/ 1 h 8"/>
                <a:gd name="T22" fmla="*/ 21 w 28"/>
                <a:gd name="T23" fmla="*/ 1 h 8"/>
                <a:gd name="T24" fmla="*/ 20 w 28"/>
                <a:gd name="T25" fmla="*/ 0 h 8"/>
                <a:gd name="T26" fmla="*/ 19 w 28"/>
                <a:gd name="T27" fmla="*/ 0 h 8"/>
                <a:gd name="T28" fmla="*/ 15 w 28"/>
                <a:gd name="T29" fmla="*/ 0 h 8"/>
                <a:gd name="T30" fmla="*/ 7 w 28"/>
                <a:gd name="T31" fmla="*/ 1 h 8"/>
                <a:gd name="T32" fmla="*/ 0 w 28"/>
                <a:gd name="T33" fmla="*/ 3 h 8"/>
                <a:gd name="T34" fmla="*/ 0 w 28"/>
                <a:gd name="T3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8">
                  <a:moveTo>
                    <a:pt x="0" y="4"/>
                  </a:moveTo>
                  <a:cubicBezTo>
                    <a:pt x="2" y="3"/>
                    <a:pt x="5" y="3"/>
                    <a:pt x="7" y="3"/>
                  </a:cubicBezTo>
                  <a:cubicBezTo>
                    <a:pt x="10" y="3"/>
                    <a:pt x="12" y="3"/>
                    <a:pt x="14" y="3"/>
                  </a:cubicBezTo>
                  <a:cubicBezTo>
                    <a:pt x="17" y="3"/>
                    <a:pt x="19" y="4"/>
                    <a:pt x="21" y="5"/>
                  </a:cubicBezTo>
                  <a:cubicBezTo>
                    <a:pt x="23" y="6"/>
                    <a:pt x="25" y="7"/>
                    <a:pt x="27" y="8"/>
                  </a:cubicBezTo>
                  <a:cubicBezTo>
                    <a:pt x="28" y="8"/>
                    <a:pt x="28" y="8"/>
                    <a:pt x="28" y="8"/>
                  </a:cubicBezTo>
                  <a:cubicBezTo>
                    <a:pt x="27" y="7"/>
                    <a:pt x="27" y="6"/>
                    <a:pt x="27" y="6"/>
                  </a:cubicBezTo>
                  <a:cubicBezTo>
                    <a:pt x="27" y="5"/>
                    <a:pt x="27" y="5"/>
                    <a:pt x="26" y="5"/>
                  </a:cubicBezTo>
                  <a:cubicBezTo>
                    <a:pt x="26" y="5"/>
                    <a:pt x="26" y="4"/>
                    <a:pt x="26" y="4"/>
                  </a:cubicBezTo>
                  <a:cubicBezTo>
                    <a:pt x="25" y="4"/>
                    <a:pt x="25" y="3"/>
                    <a:pt x="24" y="3"/>
                  </a:cubicBezTo>
                  <a:cubicBezTo>
                    <a:pt x="24" y="2"/>
                    <a:pt x="23" y="2"/>
                    <a:pt x="22" y="1"/>
                  </a:cubicBezTo>
                  <a:cubicBezTo>
                    <a:pt x="22" y="1"/>
                    <a:pt x="21" y="1"/>
                    <a:pt x="21" y="1"/>
                  </a:cubicBezTo>
                  <a:cubicBezTo>
                    <a:pt x="20" y="1"/>
                    <a:pt x="20" y="0"/>
                    <a:pt x="20" y="0"/>
                  </a:cubicBezTo>
                  <a:cubicBezTo>
                    <a:pt x="19" y="0"/>
                    <a:pt x="19" y="0"/>
                    <a:pt x="19" y="0"/>
                  </a:cubicBezTo>
                  <a:cubicBezTo>
                    <a:pt x="17" y="0"/>
                    <a:pt x="16" y="0"/>
                    <a:pt x="15" y="0"/>
                  </a:cubicBezTo>
                  <a:cubicBezTo>
                    <a:pt x="12" y="0"/>
                    <a:pt x="9" y="0"/>
                    <a:pt x="7" y="1"/>
                  </a:cubicBezTo>
                  <a:cubicBezTo>
                    <a:pt x="4" y="1"/>
                    <a:pt x="2" y="2"/>
                    <a:pt x="0" y="3"/>
                  </a:cubicBezTo>
                  <a:lnTo>
                    <a:pt x="0" y="4"/>
                  </a:lnTo>
                  <a:close/>
                </a:path>
              </a:pathLst>
            </a:custGeom>
            <a:solidFill>
              <a:srgbClr val="C127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 name="ïṩḷïḋè"/>
            <p:cNvSpPr/>
            <p:nvPr/>
          </p:nvSpPr>
          <p:spPr bwMode="auto">
            <a:xfrm>
              <a:off x="7462838" y="3563938"/>
              <a:ext cx="17463" cy="30163"/>
            </a:xfrm>
            <a:custGeom>
              <a:avLst/>
              <a:gdLst>
                <a:gd name="T0" fmla="*/ 5 w 5"/>
                <a:gd name="T1" fmla="*/ 4 h 9"/>
                <a:gd name="T2" fmla="*/ 2 w 5"/>
                <a:gd name="T3" fmla="*/ 9 h 9"/>
                <a:gd name="T4" fmla="*/ 0 w 5"/>
                <a:gd name="T5" fmla="*/ 4 h 9"/>
                <a:gd name="T6" fmla="*/ 3 w 5"/>
                <a:gd name="T7" fmla="*/ 0 h 9"/>
                <a:gd name="T8" fmla="*/ 5 w 5"/>
                <a:gd name="T9" fmla="*/ 4 h 9"/>
              </a:gdLst>
              <a:ahLst/>
              <a:cxnLst>
                <a:cxn ang="0">
                  <a:pos x="T0" y="T1"/>
                </a:cxn>
                <a:cxn ang="0">
                  <a:pos x="T2" y="T3"/>
                </a:cxn>
                <a:cxn ang="0">
                  <a:pos x="T4" y="T5"/>
                </a:cxn>
                <a:cxn ang="0">
                  <a:pos x="T6" y="T7"/>
                </a:cxn>
                <a:cxn ang="0">
                  <a:pos x="T8" y="T9"/>
                </a:cxn>
              </a:cxnLst>
              <a:rect l="0" t="0" r="r" b="b"/>
              <a:pathLst>
                <a:path w="5" h="9">
                  <a:moveTo>
                    <a:pt x="5" y="4"/>
                  </a:moveTo>
                  <a:cubicBezTo>
                    <a:pt x="5" y="7"/>
                    <a:pt x="4" y="9"/>
                    <a:pt x="2" y="9"/>
                  </a:cubicBezTo>
                  <a:cubicBezTo>
                    <a:pt x="1" y="9"/>
                    <a:pt x="0" y="7"/>
                    <a:pt x="0" y="4"/>
                  </a:cubicBezTo>
                  <a:cubicBezTo>
                    <a:pt x="1" y="2"/>
                    <a:pt x="2" y="0"/>
                    <a:pt x="3" y="0"/>
                  </a:cubicBezTo>
                  <a:cubicBezTo>
                    <a:pt x="4" y="0"/>
                    <a:pt x="5" y="2"/>
                    <a:pt x="5"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 name="íşľíḋe"/>
            <p:cNvSpPr/>
            <p:nvPr/>
          </p:nvSpPr>
          <p:spPr bwMode="auto">
            <a:xfrm>
              <a:off x="7588250" y="3533776"/>
              <a:ext cx="14288" cy="30163"/>
            </a:xfrm>
            <a:custGeom>
              <a:avLst/>
              <a:gdLst>
                <a:gd name="T0" fmla="*/ 4 w 4"/>
                <a:gd name="T1" fmla="*/ 5 h 9"/>
                <a:gd name="T2" fmla="*/ 2 w 4"/>
                <a:gd name="T3" fmla="*/ 9 h 9"/>
                <a:gd name="T4" fmla="*/ 0 w 4"/>
                <a:gd name="T5" fmla="*/ 5 h 9"/>
                <a:gd name="T6" fmla="*/ 2 w 4"/>
                <a:gd name="T7" fmla="*/ 0 h 9"/>
                <a:gd name="T8" fmla="*/ 4 w 4"/>
                <a:gd name="T9" fmla="*/ 5 h 9"/>
              </a:gdLst>
              <a:ahLst/>
              <a:cxnLst>
                <a:cxn ang="0">
                  <a:pos x="T0" y="T1"/>
                </a:cxn>
                <a:cxn ang="0">
                  <a:pos x="T2" y="T3"/>
                </a:cxn>
                <a:cxn ang="0">
                  <a:pos x="T4" y="T5"/>
                </a:cxn>
                <a:cxn ang="0">
                  <a:pos x="T6" y="T7"/>
                </a:cxn>
                <a:cxn ang="0">
                  <a:pos x="T8" y="T9"/>
                </a:cxn>
              </a:cxnLst>
              <a:rect l="0" t="0" r="r" b="b"/>
              <a:pathLst>
                <a:path w="4" h="9">
                  <a:moveTo>
                    <a:pt x="4" y="5"/>
                  </a:moveTo>
                  <a:cubicBezTo>
                    <a:pt x="4" y="7"/>
                    <a:pt x="3" y="9"/>
                    <a:pt x="2" y="9"/>
                  </a:cubicBezTo>
                  <a:cubicBezTo>
                    <a:pt x="1" y="9"/>
                    <a:pt x="0" y="7"/>
                    <a:pt x="0" y="5"/>
                  </a:cubicBezTo>
                  <a:cubicBezTo>
                    <a:pt x="0" y="2"/>
                    <a:pt x="1" y="0"/>
                    <a:pt x="2" y="0"/>
                  </a:cubicBezTo>
                  <a:cubicBezTo>
                    <a:pt x="4" y="0"/>
                    <a:pt x="4" y="3"/>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 name="isľiḓé"/>
            <p:cNvSpPr/>
            <p:nvPr/>
          </p:nvSpPr>
          <p:spPr bwMode="auto">
            <a:xfrm>
              <a:off x="7523163" y="3554413"/>
              <a:ext cx="98425" cy="141288"/>
            </a:xfrm>
            <a:custGeom>
              <a:avLst/>
              <a:gdLst>
                <a:gd name="T0" fmla="*/ 2 w 30"/>
                <a:gd name="T1" fmla="*/ 33 h 43"/>
                <a:gd name="T2" fmla="*/ 2 w 30"/>
                <a:gd name="T3" fmla="*/ 20 h 43"/>
                <a:gd name="T4" fmla="*/ 2 w 30"/>
                <a:gd name="T5" fmla="*/ 20 h 43"/>
                <a:gd name="T6" fmla="*/ 6 w 30"/>
                <a:gd name="T7" fmla="*/ 1 h 43"/>
                <a:gd name="T8" fmla="*/ 17 w 30"/>
                <a:gd name="T9" fmla="*/ 16 h 43"/>
                <a:gd name="T10" fmla="*/ 18 w 30"/>
                <a:gd name="T11" fmla="*/ 23 h 43"/>
                <a:gd name="T12" fmla="*/ 29 w 30"/>
                <a:gd name="T13" fmla="*/ 30 h 43"/>
                <a:gd name="T14" fmla="*/ 17 w 30"/>
                <a:gd name="T15" fmla="*/ 42 h 43"/>
                <a:gd name="T16" fmla="*/ 2 w 30"/>
                <a:gd name="T17" fmla="*/ 35 h 43"/>
                <a:gd name="T18" fmla="*/ 2 w 30"/>
                <a:gd name="T19"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3">
                  <a:moveTo>
                    <a:pt x="2" y="33"/>
                  </a:moveTo>
                  <a:cubicBezTo>
                    <a:pt x="3" y="29"/>
                    <a:pt x="3" y="24"/>
                    <a:pt x="2" y="20"/>
                  </a:cubicBezTo>
                  <a:cubicBezTo>
                    <a:pt x="2" y="20"/>
                    <a:pt x="2" y="20"/>
                    <a:pt x="2" y="20"/>
                  </a:cubicBezTo>
                  <a:cubicBezTo>
                    <a:pt x="0" y="10"/>
                    <a:pt x="2" y="2"/>
                    <a:pt x="6" y="1"/>
                  </a:cubicBezTo>
                  <a:cubicBezTo>
                    <a:pt x="10" y="0"/>
                    <a:pt x="15" y="7"/>
                    <a:pt x="17" y="16"/>
                  </a:cubicBezTo>
                  <a:cubicBezTo>
                    <a:pt x="18" y="19"/>
                    <a:pt x="18" y="21"/>
                    <a:pt x="18" y="23"/>
                  </a:cubicBezTo>
                  <a:cubicBezTo>
                    <a:pt x="23" y="23"/>
                    <a:pt x="28" y="26"/>
                    <a:pt x="29" y="30"/>
                  </a:cubicBezTo>
                  <a:cubicBezTo>
                    <a:pt x="30" y="35"/>
                    <a:pt x="25" y="40"/>
                    <a:pt x="17" y="42"/>
                  </a:cubicBezTo>
                  <a:cubicBezTo>
                    <a:pt x="10" y="43"/>
                    <a:pt x="3" y="40"/>
                    <a:pt x="2" y="35"/>
                  </a:cubicBezTo>
                  <a:cubicBezTo>
                    <a:pt x="2" y="35"/>
                    <a:pt x="2" y="34"/>
                    <a:pt x="2" y="33"/>
                  </a:cubicBezTo>
                  <a:close/>
                </a:path>
              </a:pathLst>
            </a:custGeom>
            <a:solidFill>
              <a:srgbClr val="F5C39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 name="íś1ïḓè"/>
            <p:cNvSpPr/>
            <p:nvPr/>
          </p:nvSpPr>
          <p:spPr bwMode="auto">
            <a:xfrm>
              <a:off x="7443788" y="3719513"/>
              <a:ext cx="241300" cy="144463"/>
            </a:xfrm>
            <a:custGeom>
              <a:avLst/>
              <a:gdLst>
                <a:gd name="T0" fmla="*/ 0 w 73"/>
                <a:gd name="T1" fmla="*/ 0 h 44"/>
                <a:gd name="T2" fmla="*/ 11 w 73"/>
                <a:gd name="T3" fmla="*/ 6 h 44"/>
                <a:gd name="T4" fmla="*/ 30 w 73"/>
                <a:gd name="T5" fmla="*/ 10 h 44"/>
                <a:gd name="T6" fmla="*/ 72 w 73"/>
                <a:gd name="T7" fmla="*/ 3 h 44"/>
                <a:gd name="T8" fmla="*/ 73 w 73"/>
                <a:gd name="T9" fmla="*/ 6 h 44"/>
                <a:gd name="T10" fmla="*/ 40 w 73"/>
                <a:gd name="T11" fmla="*/ 43 h 44"/>
                <a:gd name="T12" fmla="*/ 1 w 73"/>
                <a:gd name="T13" fmla="*/ 5 h 44"/>
                <a:gd name="T14" fmla="*/ 0 w 73"/>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44">
                  <a:moveTo>
                    <a:pt x="0" y="0"/>
                  </a:moveTo>
                  <a:cubicBezTo>
                    <a:pt x="4" y="2"/>
                    <a:pt x="7" y="4"/>
                    <a:pt x="11" y="6"/>
                  </a:cubicBezTo>
                  <a:cubicBezTo>
                    <a:pt x="17" y="8"/>
                    <a:pt x="23" y="9"/>
                    <a:pt x="30" y="10"/>
                  </a:cubicBezTo>
                  <a:cubicBezTo>
                    <a:pt x="44" y="12"/>
                    <a:pt x="58" y="9"/>
                    <a:pt x="72" y="3"/>
                  </a:cubicBezTo>
                  <a:cubicBezTo>
                    <a:pt x="73" y="4"/>
                    <a:pt x="73" y="5"/>
                    <a:pt x="73" y="6"/>
                  </a:cubicBezTo>
                  <a:cubicBezTo>
                    <a:pt x="71" y="25"/>
                    <a:pt x="58" y="41"/>
                    <a:pt x="40" y="43"/>
                  </a:cubicBezTo>
                  <a:cubicBezTo>
                    <a:pt x="20" y="44"/>
                    <a:pt x="2" y="27"/>
                    <a:pt x="1" y="5"/>
                  </a:cubicBezTo>
                  <a:cubicBezTo>
                    <a:pt x="0" y="3"/>
                    <a:pt x="0" y="2"/>
                    <a:pt x="0" y="0"/>
                  </a:cubicBezTo>
                  <a:close/>
                </a:path>
              </a:pathLst>
            </a:custGeom>
            <a:solidFill>
              <a:srgbClr val="C2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0" name="íṥḷiďé"/>
            <p:cNvSpPr/>
            <p:nvPr/>
          </p:nvSpPr>
          <p:spPr bwMode="auto">
            <a:xfrm>
              <a:off x="7443788" y="3686176"/>
              <a:ext cx="241300" cy="85725"/>
            </a:xfrm>
            <a:custGeom>
              <a:avLst/>
              <a:gdLst>
                <a:gd name="T0" fmla="*/ 7 w 73"/>
                <a:gd name="T1" fmla="*/ 2 h 26"/>
                <a:gd name="T2" fmla="*/ 51 w 73"/>
                <a:gd name="T3" fmla="*/ 14 h 26"/>
                <a:gd name="T4" fmla="*/ 66 w 73"/>
                <a:gd name="T5" fmla="*/ 11 h 26"/>
                <a:gd name="T6" fmla="*/ 73 w 73"/>
                <a:gd name="T7" fmla="*/ 16 h 26"/>
                <a:gd name="T8" fmla="*/ 73 w 73"/>
                <a:gd name="T9" fmla="*/ 17 h 26"/>
                <a:gd name="T10" fmla="*/ 46 w 73"/>
                <a:gd name="T11" fmla="*/ 24 h 26"/>
                <a:gd name="T12" fmla="*/ 0 w 73"/>
                <a:gd name="T13" fmla="*/ 13 h 26"/>
                <a:gd name="T14" fmla="*/ 1 w 73"/>
                <a:gd name="T15" fmla="*/ 5 h 26"/>
                <a:gd name="T16" fmla="*/ 7 w 73"/>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26">
                  <a:moveTo>
                    <a:pt x="7" y="2"/>
                  </a:moveTo>
                  <a:cubicBezTo>
                    <a:pt x="18" y="11"/>
                    <a:pt x="34" y="16"/>
                    <a:pt x="51" y="14"/>
                  </a:cubicBezTo>
                  <a:cubicBezTo>
                    <a:pt x="56" y="14"/>
                    <a:pt x="61" y="13"/>
                    <a:pt x="66" y="11"/>
                  </a:cubicBezTo>
                  <a:cubicBezTo>
                    <a:pt x="70" y="10"/>
                    <a:pt x="73" y="13"/>
                    <a:pt x="73" y="16"/>
                  </a:cubicBezTo>
                  <a:cubicBezTo>
                    <a:pt x="73" y="16"/>
                    <a:pt x="73" y="17"/>
                    <a:pt x="73" y="17"/>
                  </a:cubicBezTo>
                  <a:cubicBezTo>
                    <a:pt x="65" y="21"/>
                    <a:pt x="56" y="23"/>
                    <a:pt x="46" y="24"/>
                  </a:cubicBezTo>
                  <a:cubicBezTo>
                    <a:pt x="28" y="26"/>
                    <a:pt x="12" y="21"/>
                    <a:pt x="0" y="13"/>
                  </a:cubicBezTo>
                  <a:cubicBezTo>
                    <a:pt x="0" y="10"/>
                    <a:pt x="0" y="7"/>
                    <a:pt x="1" y="5"/>
                  </a:cubicBezTo>
                  <a:cubicBezTo>
                    <a:pt x="1" y="2"/>
                    <a:pt x="5" y="0"/>
                    <a:pt x="7"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1" name="ï$ļîḑê"/>
            <p:cNvSpPr/>
            <p:nvPr/>
          </p:nvSpPr>
          <p:spPr bwMode="auto">
            <a:xfrm>
              <a:off x="3927475" y="3821113"/>
              <a:ext cx="296863" cy="236538"/>
            </a:xfrm>
            <a:custGeom>
              <a:avLst/>
              <a:gdLst>
                <a:gd name="T0" fmla="*/ 64 w 90"/>
                <a:gd name="T1" fmla="*/ 40 h 72"/>
                <a:gd name="T2" fmla="*/ 49 w 90"/>
                <a:gd name="T3" fmla="*/ 48 h 72"/>
                <a:gd name="T4" fmla="*/ 4 w 90"/>
                <a:gd name="T5" fmla="*/ 65 h 72"/>
                <a:gd name="T6" fmla="*/ 39 w 90"/>
                <a:gd name="T7" fmla="*/ 33 h 72"/>
                <a:gd name="T8" fmla="*/ 65 w 90"/>
                <a:gd name="T9" fmla="*/ 2 h 72"/>
                <a:gd name="T10" fmla="*/ 88 w 90"/>
                <a:gd name="T11" fmla="*/ 35 h 72"/>
                <a:gd name="T12" fmla="*/ 64 w 90"/>
                <a:gd name="T13" fmla="*/ 40 h 72"/>
              </a:gdLst>
              <a:ahLst/>
              <a:cxnLst>
                <a:cxn ang="0">
                  <a:pos x="T0" y="T1"/>
                </a:cxn>
                <a:cxn ang="0">
                  <a:pos x="T2" y="T3"/>
                </a:cxn>
                <a:cxn ang="0">
                  <a:pos x="T4" y="T5"/>
                </a:cxn>
                <a:cxn ang="0">
                  <a:pos x="T6" y="T7"/>
                </a:cxn>
                <a:cxn ang="0">
                  <a:pos x="T8" y="T9"/>
                </a:cxn>
                <a:cxn ang="0">
                  <a:pos x="T10" y="T11"/>
                </a:cxn>
                <a:cxn ang="0">
                  <a:pos x="T12" y="T13"/>
                </a:cxn>
              </a:cxnLst>
              <a:rect l="0" t="0" r="r" b="b"/>
              <a:pathLst>
                <a:path w="90" h="72">
                  <a:moveTo>
                    <a:pt x="64" y="40"/>
                  </a:moveTo>
                  <a:cubicBezTo>
                    <a:pt x="64" y="40"/>
                    <a:pt x="57" y="42"/>
                    <a:pt x="49" y="48"/>
                  </a:cubicBezTo>
                  <a:cubicBezTo>
                    <a:pt x="42" y="54"/>
                    <a:pt x="9" y="72"/>
                    <a:pt x="4" y="65"/>
                  </a:cubicBezTo>
                  <a:cubicBezTo>
                    <a:pt x="0" y="57"/>
                    <a:pt x="31" y="34"/>
                    <a:pt x="39" y="33"/>
                  </a:cubicBezTo>
                  <a:cubicBezTo>
                    <a:pt x="39" y="33"/>
                    <a:pt x="39" y="4"/>
                    <a:pt x="65" y="2"/>
                  </a:cubicBezTo>
                  <a:cubicBezTo>
                    <a:pt x="90" y="0"/>
                    <a:pt x="88" y="35"/>
                    <a:pt x="88" y="35"/>
                  </a:cubicBezTo>
                  <a:lnTo>
                    <a:pt x="64" y="40"/>
                  </a:lnTo>
                  <a:close/>
                </a:path>
              </a:pathLst>
            </a:custGeom>
            <a:solidFill>
              <a:srgbClr val="FFDC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2" name="iṥľîdé"/>
            <p:cNvSpPr/>
            <p:nvPr/>
          </p:nvSpPr>
          <p:spPr bwMode="auto">
            <a:xfrm>
              <a:off x="4105275" y="3913188"/>
              <a:ext cx="854075" cy="652463"/>
            </a:xfrm>
            <a:custGeom>
              <a:avLst/>
              <a:gdLst>
                <a:gd name="T0" fmla="*/ 259 w 259"/>
                <a:gd name="T1" fmla="*/ 141 h 198"/>
                <a:gd name="T2" fmla="*/ 143 w 259"/>
                <a:gd name="T3" fmla="*/ 148 h 198"/>
                <a:gd name="T4" fmla="*/ 37 w 259"/>
                <a:gd name="T5" fmla="*/ 0 h 198"/>
                <a:gd name="T6" fmla="*/ 18 w 259"/>
                <a:gd name="T7" fmla="*/ 4 h 198"/>
                <a:gd name="T8" fmla="*/ 0 w 259"/>
                <a:gd name="T9" fmla="*/ 8 h 198"/>
                <a:gd name="T10" fmla="*/ 128 w 259"/>
                <a:gd name="T11" fmla="*/ 183 h 198"/>
                <a:gd name="T12" fmla="*/ 259 w 259"/>
                <a:gd name="T13" fmla="*/ 181 h 198"/>
                <a:gd name="T14" fmla="*/ 259 w 259"/>
                <a:gd name="T15" fmla="*/ 141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198">
                  <a:moveTo>
                    <a:pt x="259" y="141"/>
                  </a:moveTo>
                  <a:cubicBezTo>
                    <a:pt x="215" y="159"/>
                    <a:pt x="176" y="161"/>
                    <a:pt x="143" y="148"/>
                  </a:cubicBezTo>
                  <a:cubicBezTo>
                    <a:pt x="62" y="115"/>
                    <a:pt x="37" y="1"/>
                    <a:pt x="37" y="0"/>
                  </a:cubicBezTo>
                  <a:cubicBezTo>
                    <a:pt x="18" y="4"/>
                    <a:pt x="18" y="4"/>
                    <a:pt x="18" y="4"/>
                  </a:cubicBezTo>
                  <a:cubicBezTo>
                    <a:pt x="0" y="8"/>
                    <a:pt x="0" y="8"/>
                    <a:pt x="0" y="8"/>
                  </a:cubicBezTo>
                  <a:cubicBezTo>
                    <a:pt x="1" y="13"/>
                    <a:pt x="29" y="142"/>
                    <a:pt x="128" y="183"/>
                  </a:cubicBezTo>
                  <a:cubicBezTo>
                    <a:pt x="167" y="198"/>
                    <a:pt x="211" y="198"/>
                    <a:pt x="259" y="181"/>
                  </a:cubicBezTo>
                  <a:lnTo>
                    <a:pt x="259" y="141"/>
                  </a:ln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3" name="íşlídê"/>
            <p:cNvSpPr/>
            <p:nvPr/>
          </p:nvSpPr>
          <p:spPr bwMode="auto">
            <a:xfrm>
              <a:off x="5745163" y="3805238"/>
              <a:ext cx="333375" cy="196850"/>
            </a:xfrm>
            <a:custGeom>
              <a:avLst/>
              <a:gdLst>
                <a:gd name="T0" fmla="*/ 35 w 101"/>
                <a:gd name="T1" fmla="*/ 40 h 60"/>
                <a:gd name="T2" fmla="*/ 51 w 101"/>
                <a:gd name="T3" fmla="*/ 45 h 60"/>
                <a:gd name="T4" fmla="*/ 98 w 101"/>
                <a:gd name="T5" fmla="*/ 51 h 60"/>
                <a:gd name="T6" fmla="*/ 57 w 101"/>
                <a:gd name="T7" fmla="*/ 28 h 60"/>
                <a:gd name="T8" fmla="*/ 26 w 101"/>
                <a:gd name="T9" fmla="*/ 4 h 60"/>
                <a:gd name="T10" fmla="*/ 10 w 101"/>
                <a:gd name="T11" fmla="*/ 41 h 60"/>
                <a:gd name="T12" fmla="*/ 35 w 101"/>
                <a:gd name="T13" fmla="*/ 40 h 60"/>
              </a:gdLst>
              <a:ahLst/>
              <a:cxnLst>
                <a:cxn ang="0">
                  <a:pos x="T0" y="T1"/>
                </a:cxn>
                <a:cxn ang="0">
                  <a:pos x="T2" y="T3"/>
                </a:cxn>
                <a:cxn ang="0">
                  <a:pos x="T4" y="T5"/>
                </a:cxn>
                <a:cxn ang="0">
                  <a:pos x="T6" y="T7"/>
                </a:cxn>
                <a:cxn ang="0">
                  <a:pos x="T8" y="T9"/>
                </a:cxn>
                <a:cxn ang="0">
                  <a:pos x="T10" y="T11"/>
                </a:cxn>
                <a:cxn ang="0">
                  <a:pos x="T12" y="T13"/>
                </a:cxn>
              </a:cxnLst>
              <a:rect l="0" t="0" r="r" b="b"/>
              <a:pathLst>
                <a:path w="101" h="60">
                  <a:moveTo>
                    <a:pt x="35" y="40"/>
                  </a:moveTo>
                  <a:cubicBezTo>
                    <a:pt x="35" y="40"/>
                    <a:pt x="42" y="40"/>
                    <a:pt x="51" y="45"/>
                  </a:cubicBezTo>
                  <a:cubicBezTo>
                    <a:pt x="59" y="50"/>
                    <a:pt x="96" y="60"/>
                    <a:pt x="98" y="51"/>
                  </a:cubicBezTo>
                  <a:cubicBezTo>
                    <a:pt x="101" y="43"/>
                    <a:pt x="66" y="27"/>
                    <a:pt x="57" y="28"/>
                  </a:cubicBezTo>
                  <a:cubicBezTo>
                    <a:pt x="57" y="28"/>
                    <a:pt x="51" y="0"/>
                    <a:pt x="26" y="4"/>
                  </a:cubicBezTo>
                  <a:cubicBezTo>
                    <a:pt x="0" y="7"/>
                    <a:pt x="10" y="41"/>
                    <a:pt x="10" y="41"/>
                  </a:cubicBezTo>
                  <a:lnTo>
                    <a:pt x="35" y="40"/>
                  </a:lnTo>
                  <a:close/>
                </a:path>
              </a:pathLst>
            </a:custGeom>
            <a:solidFill>
              <a:srgbClr val="FFDC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4" name="îşḻïdé"/>
            <p:cNvSpPr/>
            <p:nvPr/>
          </p:nvSpPr>
          <p:spPr bwMode="auto">
            <a:xfrm>
              <a:off x="5022850" y="3913188"/>
              <a:ext cx="857250" cy="652463"/>
            </a:xfrm>
            <a:custGeom>
              <a:avLst/>
              <a:gdLst>
                <a:gd name="T0" fmla="*/ 0 w 260"/>
                <a:gd name="T1" fmla="*/ 141 h 198"/>
                <a:gd name="T2" fmla="*/ 117 w 260"/>
                <a:gd name="T3" fmla="*/ 148 h 198"/>
                <a:gd name="T4" fmla="*/ 223 w 260"/>
                <a:gd name="T5" fmla="*/ 0 h 198"/>
                <a:gd name="T6" fmla="*/ 241 w 260"/>
                <a:gd name="T7" fmla="*/ 4 h 198"/>
                <a:gd name="T8" fmla="*/ 260 w 260"/>
                <a:gd name="T9" fmla="*/ 8 h 198"/>
                <a:gd name="T10" fmla="*/ 131 w 260"/>
                <a:gd name="T11" fmla="*/ 183 h 198"/>
                <a:gd name="T12" fmla="*/ 0 w 260"/>
                <a:gd name="T13" fmla="*/ 181 h 198"/>
                <a:gd name="T14" fmla="*/ 0 w 260"/>
                <a:gd name="T15" fmla="*/ 141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198">
                  <a:moveTo>
                    <a:pt x="0" y="141"/>
                  </a:moveTo>
                  <a:cubicBezTo>
                    <a:pt x="44" y="159"/>
                    <a:pt x="83" y="161"/>
                    <a:pt x="117" y="148"/>
                  </a:cubicBezTo>
                  <a:cubicBezTo>
                    <a:pt x="197" y="115"/>
                    <a:pt x="223" y="1"/>
                    <a:pt x="223" y="0"/>
                  </a:cubicBezTo>
                  <a:cubicBezTo>
                    <a:pt x="241" y="4"/>
                    <a:pt x="241" y="4"/>
                    <a:pt x="241" y="4"/>
                  </a:cubicBezTo>
                  <a:cubicBezTo>
                    <a:pt x="260" y="8"/>
                    <a:pt x="260" y="8"/>
                    <a:pt x="260" y="8"/>
                  </a:cubicBezTo>
                  <a:cubicBezTo>
                    <a:pt x="259" y="13"/>
                    <a:pt x="230" y="142"/>
                    <a:pt x="131" y="183"/>
                  </a:cubicBezTo>
                  <a:cubicBezTo>
                    <a:pt x="92" y="198"/>
                    <a:pt x="48" y="198"/>
                    <a:pt x="0" y="181"/>
                  </a:cubicBezTo>
                  <a:lnTo>
                    <a:pt x="0" y="141"/>
                  </a:ln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5" name="ï$ḷíḍé"/>
            <p:cNvSpPr/>
            <p:nvPr/>
          </p:nvSpPr>
          <p:spPr bwMode="auto">
            <a:xfrm>
              <a:off x="4764088" y="4384676"/>
              <a:ext cx="455613" cy="722313"/>
            </a:xfrm>
            <a:custGeom>
              <a:avLst/>
              <a:gdLst>
                <a:gd name="T0" fmla="*/ 119 w 138"/>
                <a:gd name="T1" fmla="*/ 53 h 219"/>
                <a:gd name="T2" fmla="*/ 69 w 138"/>
                <a:gd name="T3" fmla="*/ 0 h 219"/>
                <a:gd name="T4" fmla="*/ 18 w 138"/>
                <a:gd name="T5" fmla="*/ 53 h 219"/>
                <a:gd name="T6" fmla="*/ 0 w 138"/>
                <a:gd name="T7" fmla="*/ 194 h 219"/>
                <a:gd name="T8" fmla="*/ 61 w 138"/>
                <a:gd name="T9" fmla="*/ 219 h 219"/>
                <a:gd name="T10" fmla="*/ 69 w 138"/>
                <a:gd name="T11" fmla="*/ 203 h 219"/>
                <a:gd name="T12" fmla="*/ 77 w 138"/>
                <a:gd name="T13" fmla="*/ 219 h 219"/>
                <a:gd name="T14" fmla="*/ 138 w 138"/>
                <a:gd name="T15" fmla="*/ 194 h 219"/>
                <a:gd name="T16" fmla="*/ 119 w 138"/>
                <a:gd name="T17" fmla="*/ 5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219">
                  <a:moveTo>
                    <a:pt x="119" y="53"/>
                  </a:moveTo>
                  <a:cubicBezTo>
                    <a:pt x="117" y="5"/>
                    <a:pt x="96" y="0"/>
                    <a:pt x="69" y="0"/>
                  </a:cubicBezTo>
                  <a:cubicBezTo>
                    <a:pt x="42" y="0"/>
                    <a:pt x="20" y="5"/>
                    <a:pt x="18" y="53"/>
                  </a:cubicBezTo>
                  <a:cubicBezTo>
                    <a:pt x="17" y="101"/>
                    <a:pt x="14" y="166"/>
                    <a:pt x="0" y="194"/>
                  </a:cubicBezTo>
                  <a:cubicBezTo>
                    <a:pt x="0" y="194"/>
                    <a:pt x="42" y="217"/>
                    <a:pt x="61" y="219"/>
                  </a:cubicBezTo>
                  <a:cubicBezTo>
                    <a:pt x="61" y="219"/>
                    <a:pt x="64" y="203"/>
                    <a:pt x="69" y="203"/>
                  </a:cubicBezTo>
                  <a:cubicBezTo>
                    <a:pt x="74" y="203"/>
                    <a:pt x="77" y="219"/>
                    <a:pt x="77" y="219"/>
                  </a:cubicBezTo>
                  <a:cubicBezTo>
                    <a:pt x="96" y="217"/>
                    <a:pt x="138" y="194"/>
                    <a:pt x="138" y="194"/>
                  </a:cubicBezTo>
                  <a:cubicBezTo>
                    <a:pt x="123" y="166"/>
                    <a:pt x="120" y="101"/>
                    <a:pt x="119" y="53"/>
                  </a:cubicBezTo>
                  <a:close/>
                </a:path>
              </a:pathLst>
            </a:custGeom>
            <a:solidFill>
              <a:srgbClr val="464B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6" name="î$1ïḍe"/>
            <p:cNvSpPr/>
            <p:nvPr/>
          </p:nvSpPr>
          <p:spPr bwMode="auto">
            <a:xfrm>
              <a:off x="4937125" y="4286251"/>
              <a:ext cx="111125" cy="138113"/>
            </a:xfrm>
            <a:prstGeom prst="rect">
              <a:avLst/>
            </a:prstGeom>
            <a:solidFill>
              <a:srgbClr val="F5C39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67" name="îṣľîďe"/>
            <p:cNvSpPr/>
            <p:nvPr/>
          </p:nvSpPr>
          <p:spPr bwMode="auto">
            <a:xfrm>
              <a:off x="4867275" y="4394201"/>
              <a:ext cx="125413" cy="330200"/>
            </a:xfrm>
            <a:custGeom>
              <a:avLst/>
              <a:gdLst>
                <a:gd name="T0" fmla="*/ 12 w 38"/>
                <a:gd name="T1" fmla="*/ 0 h 100"/>
                <a:gd name="T2" fmla="*/ 5 w 38"/>
                <a:gd name="T3" fmla="*/ 59 h 100"/>
                <a:gd name="T4" fmla="*/ 16 w 38"/>
                <a:gd name="T5" fmla="*/ 61 h 100"/>
                <a:gd name="T6" fmla="*/ 10 w 38"/>
                <a:gd name="T7" fmla="*/ 72 h 100"/>
                <a:gd name="T8" fmla="*/ 38 w 38"/>
                <a:gd name="T9" fmla="*/ 100 h 100"/>
                <a:gd name="T10" fmla="*/ 37 w 38"/>
                <a:gd name="T11" fmla="*/ 0 h 100"/>
                <a:gd name="T12" fmla="*/ 12 w 38"/>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38" h="100">
                  <a:moveTo>
                    <a:pt x="12" y="0"/>
                  </a:moveTo>
                  <a:cubicBezTo>
                    <a:pt x="12" y="0"/>
                    <a:pt x="0" y="27"/>
                    <a:pt x="5" y="59"/>
                  </a:cubicBezTo>
                  <a:cubicBezTo>
                    <a:pt x="16" y="61"/>
                    <a:pt x="16" y="61"/>
                    <a:pt x="16" y="61"/>
                  </a:cubicBezTo>
                  <a:cubicBezTo>
                    <a:pt x="10" y="72"/>
                    <a:pt x="10" y="72"/>
                    <a:pt x="10" y="72"/>
                  </a:cubicBezTo>
                  <a:cubicBezTo>
                    <a:pt x="10" y="72"/>
                    <a:pt x="19" y="96"/>
                    <a:pt x="38" y="100"/>
                  </a:cubicBezTo>
                  <a:cubicBezTo>
                    <a:pt x="37" y="0"/>
                    <a:pt x="37" y="0"/>
                    <a:pt x="37" y="0"/>
                  </a:cubicBezTo>
                  <a:lnTo>
                    <a:pt x="12" y="0"/>
                  </a:lnTo>
                  <a:close/>
                </a:path>
              </a:pathLst>
            </a:custGeom>
            <a:solidFill>
              <a:srgbClr val="676B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8" name="íṧlîḍê"/>
            <p:cNvSpPr/>
            <p:nvPr/>
          </p:nvSpPr>
          <p:spPr bwMode="auto">
            <a:xfrm>
              <a:off x="4992688" y="4394201"/>
              <a:ext cx="122238" cy="330200"/>
            </a:xfrm>
            <a:custGeom>
              <a:avLst/>
              <a:gdLst>
                <a:gd name="T0" fmla="*/ 25 w 37"/>
                <a:gd name="T1" fmla="*/ 0 h 100"/>
                <a:gd name="T2" fmla="*/ 32 w 37"/>
                <a:gd name="T3" fmla="*/ 59 h 100"/>
                <a:gd name="T4" fmla="*/ 22 w 37"/>
                <a:gd name="T5" fmla="*/ 61 h 100"/>
                <a:gd name="T6" fmla="*/ 28 w 37"/>
                <a:gd name="T7" fmla="*/ 72 h 100"/>
                <a:gd name="T8" fmla="*/ 0 w 37"/>
                <a:gd name="T9" fmla="*/ 100 h 100"/>
                <a:gd name="T10" fmla="*/ 0 w 37"/>
                <a:gd name="T11" fmla="*/ 0 h 100"/>
                <a:gd name="T12" fmla="*/ 25 w 37"/>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37" h="100">
                  <a:moveTo>
                    <a:pt x="25" y="0"/>
                  </a:moveTo>
                  <a:cubicBezTo>
                    <a:pt x="25" y="0"/>
                    <a:pt x="37" y="27"/>
                    <a:pt x="32" y="59"/>
                  </a:cubicBezTo>
                  <a:cubicBezTo>
                    <a:pt x="22" y="61"/>
                    <a:pt x="22" y="61"/>
                    <a:pt x="22" y="61"/>
                  </a:cubicBezTo>
                  <a:cubicBezTo>
                    <a:pt x="28" y="72"/>
                    <a:pt x="28" y="72"/>
                    <a:pt x="28" y="72"/>
                  </a:cubicBezTo>
                  <a:cubicBezTo>
                    <a:pt x="28" y="72"/>
                    <a:pt x="18" y="96"/>
                    <a:pt x="0" y="100"/>
                  </a:cubicBezTo>
                  <a:cubicBezTo>
                    <a:pt x="0" y="0"/>
                    <a:pt x="0" y="0"/>
                    <a:pt x="0" y="0"/>
                  </a:cubicBezTo>
                  <a:lnTo>
                    <a:pt x="25" y="0"/>
                  </a:lnTo>
                  <a:close/>
                </a:path>
              </a:pathLst>
            </a:custGeom>
            <a:solidFill>
              <a:srgbClr val="676B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9" name="işľîḍê"/>
            <p:cNvSpPr/>
            <p:nvPr/>
          </p:nvSpPr>
          <p:spPr bwMode="auto">
            <a:xfrm>
              <a:off x="4919663" y="4387851"/>
              <a:ext cx="146050" cy="336550"/>
            </a:xfrm>
            <a:custGeom>
              <a:avLst/>
              <a:gdLst>
                <a:gd name="T0" fmla="*/ 22 w 44"/>
                <a:gd name="T1" fmla="*/ 0 h 102"/>
                <a:gd name="T2" fmla="*/ 0 w 44"/>
                <a:gd name="T3" fmla="*/ 8 h 102"/>
                <a:gd name="T4" fmla="*/ 22 w 44"/>
                <a:gd name="T5" fmla="*/ 102 h 102"/>
                <a:gd name="T6" fmla="*/ 44 w 44"/>
                <a:gd name="T7" fmla="*/ 8 h 102"/>
                <a:gd name="T8" fmla="*/ 22 w 44"/>
                <a:gd name="T9" fmla="*/ 0 h 102"/>
              </a:gdLst>
              <a:ahLst/>
              <a:cxnLst>
                <a:cxn ang="0">
                  <a:pos x="T0" y="T1"/>
                </a:cxn>
                <a:cxn ang="0">
                  <a:pos x="T2" y="T3"/>
                </a:cxn>
                <a:cxn ang="0">
                  <a:pos x="T4" y="T5"/>
                </a:cxn>
                <a:cxn ang="0">
                  <a:pos x="T6" y="T7"/>
                </a:cxn>
                <a:cxn ang="0">
                  <a:pos x="T8" y="T9"/>
                </a:cxn>
              </a:cxnLst>
              <a:rect l="0" t="0" r="r" b="b"/>
              <a:pathLst>
                <a:path w="44" h="102">
                  <a:moveTo>
                    <a:pt x="22" y="0"/>
                  </a:moveTo>
                  <a:cubicBezTo>
                    <a:pt x="0" y="8"/>
                    <a:pt x="0" y="8"/>
                    <a:pt x="0" y="8"/>
                  </a:cubicBezTo>
                  <a:cubicBezTo>
                    <a:pt x="0" y="8"/>
                    <a:pt x="8" y="74"/>
                    <a:pt x="22" y="102"/>
                  </a:cubicBezTo>
                  <a:cubicBezTo>
                    <a:pt x="35" y="74"/>
                    <a:pt x="44" y="8"/>
                    <a:pt x="44" y="8"/>
                  </a:cubicBezTo>
                  <a:lnTo>
                    <a:pt x="22"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0" name="îS1ïďè"/>
            <p:cNvSpPr/>
            <p:nvPr/>
          </p:nvSpPr>
          <p:spPr bwMode="auto">
            <a:xfrm>
              <a:off x="4949825" y="4387851"/>
              <a:ext cx="82550" cy="95250"/>
            </a:xfrm>
            <a:custGeom>
              <a:avLst/>
              <a:gdLst>
                <a:gd name="T0" fmla="*/ 50 w 52"/>
                <a:gd name="T1" fmla="*/ 15 h 60"/>
                <a:gd name="T2" fmla="*/ 27 w 52"/>
                <a:gd name="T3" fmla="*/ 0 h 60"/>
                <a:gd name="T4" fmla="*/ 4 w 52"/>
                <a:gd name="T5" fmla="*/ 15 h 60"/>
                <a:gd name="T6" fmla="*/ 0 w 52"/>
                <a:gd name="T7" fmla="*/ 37 h 60"/>
                <a:gd name="T8" fmla="*/ 14 w 52"/>
                <a:gd name="T9" fmla="*/ 60 h 60"/>
                <a:gd name="T10" fmla="*/ 27 w 52"/>
                <a:gd name="T11" fmla="*/ 60 h 60"/>
                <a:gd name="T12" fmla="*/ 39 w 52"/>
                <a:gd name="T13" fmla="*/ 60 h 60"/>
                <a:gd name="T14" fmla="*/ 52 w 52"/>
                <a:gd name="T15" fmla="*/ 37 h 60"/>
                <a:gd name="T16" fmla="*/ 50 w 52"/>
                <a:gd name="T17"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60">
                  <a:moveTo>
                    <a:pt x="50" y="15"/>
                  </a:moveTo>
                  <a:lnTo>
                    <a:pt x="27" y="0"/>
                  </a:lnTo>
                  <a:lnTo>
                    <a:pt x="4" y="15"/>
                  </a:lnTo>
                  <a:lnTo>
                    <a:pt x="0" y="37"/>
                  </a:lnTo>
                  <a:lnTo>
                    <a:pt x="14" y="60"/>
                  </a:lnTo>
                  <a:lnTo>
                    <a:pt x="27" y="60"/>
                  </a:lnTo>
                  <a:lnTo>
                    <a:pt x="39" y="60"/>
                  </a:lnTo>
                  <a:lnTo>
                    <a:pt x="52" y="37"/>
                  </a:lnTo>
                  <a:lnTo>
                    <a:pt x="50" y="1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1" name="iŝ1îdê"/>
            <p:cNvSpPr/>
            <p:nvPr/>
          </p:nvSpPr>
          <p:spPr bwMode="auto">
            <a:xfrm>
              <a:off x="4949825" y="4483101"/>
              <a:ext cx="82550" cy="241300"/>
            </a:xfrm>
            <a:custGeom>
              <a:avLst/>
              <a:gdLst>
                <a:gd name="T0" fmla="*/ 19 w 25"/>
                <a:gd name="T1" fmla="*/ 0 h 73"/>
                <a:gd name="T2" fmla="*/ 13 w 25"/>
                <a:gd name="T3" fmla="*/ 0 h 73"/>
                <a:gd name="T4" fmla="*/ 7 w 25"/>
                <a:gd name="T5" fmla="*/ 0 h 73"/>
                <a:gd name="T6" fmla="*/ 0 w 25"/>
                <a:gd name="T7" fmla="*/ 32 h 73"/>
                <a:gd name="T8" fmla="*/ 13 w 25"/>
                <a:gd name="T9" fmla="*/ 73 h 73"/>
                <a:gd name="T10" fmla="*/ 25 w 25"/>
                <a:gd name="T11" fmla="*/ 32 h 73"/>
                <a:gd name="T12" fmla="*/ 19 w 25"/>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25" h="73">
                  <a:moveTo>
                    <a:pt x="19" y="0"/>
                  </a:moveTo>
                  <a:cubicBezTo>
                    <a:pt x="13" y="0"/>
                    <a:pt x="13" y="0"/>
                    <a:pt x="13" y="0"/>
                  </a:cubicBezTo>
                  <a:cubicBezTo>
                    <a:pt x="7" y="0"/>
                    <a:pt x="7" y="0"/>
                    <a:pt x="7" y="0"/>
                  </a:cubicBezTo>
                  <a:cubicBezTo>
                    <a:pt x="0" y="32"/>
                    <a:pt x="0" y="32"/>
                    <a:pt x="0" y="32"/>
                  </a:cubicBezTo>
                  <a:cubicBezTo>
                    <a:pt x="0" y="32"/>
                    <a:pt x="7" y="65"/>
                    <a:pt x="13" y="73"/>
                  </a:cubicBezTo>
                  <a:cubicBezTo>
                    <a:pt x="18" y="65"/>
                    <a:pt x="25" y="32"/>
                    <a:pt x="25" y="32"/>
                  </a:cubicBezTo>
                  <a:lnTo>
                    <a:pt x="19" y="0"/>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2" name="íṣļiḓé"/>
            <p:cNvSpPr/>
            <p:nvPr/>
          </p:nvSpPr>
          <p:spPr bwMode="auto">
            <a:xfrm>
              <a:off x="4903788" y="4348163"/>
              <a:ext cx="88900" cy="106363"/>
            </a:xfrm>
            <a:custGeom>
              <a:avLst/>
              <a:gdLst>
                <a:gd name="T0" fmla="*/ 9 w 27"/>
                <a:gd name="T1" fmla="*/ 0 h 32"/>
                <a:gd name="T2" fmla="*/ 27 w 27"/>
                <a:gd name="T3" fmla="*/ 12 h 32"/>
                <a:gd name="T4" fmla="*/ 14 w 27"/>
                <a:gd name="T5" fmla="*/ 32 h 32"/>
                <a:gd name="T6" fmla="*/ 1 w 27"/>
                <a:gd name="T7" fmla="*/ 14 h 32"/>
                <a:gd name="T8" fmla="*/ 9 w 27"/>
                <a:gd name="T9" fmla="*/ 0 h 32"/>
              </a:gdLst>
              <a:ahLst/>
              <a:cxnLst>
                <a:cxn ang="0">
                  <a:pos x="T0" y="T1"/>
                </a:cxn>
                <a:cxn ang="0">
                  <a:pos x="T2" y="T3"/>
                </a:cxn>
                <a:cxn ang="0">
                  <a:pos x="T4" y="T5"/>
                </a:cxn>
                <a:cxn ang="0">
                  <a:pos x="T6" y="T7"/>
                </a:cxn>
                <a:cxn ang="0">
                  <a:pos x="T8" y="T9"/>
                </a:cxn>
              </a:cxnLst>
              <a:rect l="0" t="0" r="r" b="b"/>
              <a:pathLst>
                <a:path w="27" h="32">
                  <a:moveTo>
                    <a:pt x="9" y="0"/>
                  </a:moveTo>
                  <a:cubicBezTo>
                    <a:pt x="27" y="12"/>
                    <a:pt x="27" y="12"/>
                    <a:pt x="27" y="12"/>
                  </a:cubicBezTo>
                  <a:cubicBezTo>
                    <a:pt x="27" y="12"/>
                    <a:pt x="18" y="18"/>
                    <a:pt x="14" y="32"/>
                  </a:cubicBezTo>
                  <a:cubicBezTo>
                    <a:pt x="1" y="14"/>
                    <a:pt x="1" y="14"/>
                    <a:pt x="1" y="14"/>
                  </a:cubicBezTo>
                  <a:cubicBezTo>
                    <a:pt x="1" y="14"/>
                    <a:pt x="0" y="6"/>
                    <a:pt x="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3" name="íS1îḑè"/>
            <p:cNvSpPr/>
            <p:nvPr/>
          </p:nvSpPr>
          <p:spPr bwMode="auto">
            <a:xfrm>
              <a:off x="4992688" y="4348163"/>
              <a:ext cx="85725" cy="106363"/>
            </a:xfrm>
            <a:custGeom>
              <a:avLst/>
              <a:gdLst>
                <a:gd name="T0" fmla="*/ 17 w 26"/>
                <a:gd name="T1" fmla="*/ 0 h 32"/>
                <a:gd name="T2" fmla="*/ 0 w 26"/>
                <a:gd name="T3" fmla="*/ 12 h 32"/>
                <a:gd name="T4" fmla="*/ 13 w 26"/>
                <a:gd name="T5" fmla="*/ 32 h 32"/>
                <a:gd name="T6" fmla="*/ 25 w 26"/>
                <a:gd name="T7" fmla="*/ 14 h 32"/>
                <a:gd name="T8" fmla="*/ 17 w 26"/>
                <a:gd name="T9" fmla="*/ 0 h 32"/>
              </a:gdLst>
              <a:ahLst/>
              <a:cxnLst>
                <a:cxn ang="0">
                  <a:pos x="T0" y="T1"/>
                </a:cxn>
                <a:cxn ang="0">
                  <a:pos x="T2" y="T3"/>
                </a:cxn>
                <a:cxn ang="0">
                  <a:pos x="T4" y="T5"/>
                </a:cxn>
                <a:cxn ang="0">
                  <a:pos x="T6" y="T7"/>
                </a:cxn>
                <a:cxn ang="0">
                  <a:pos x="T8" y="T9"/>
                </a:cxn>
              </a:cxnLst>
              <a:rect l="0" t="0" r="r" b="b"/>
              <a:pathLst>
                <a:path w="26" h="32">
                  <a:moveTo>
                    <a:pt x="17" y="0"/>
                  </a:moveTo>
                  <a:cubicBezTo>
                    <a:pt x="0" y="12"/>
                    <a:pt x="0" y="12"/>
                    <a:pt x="0" y="12"/>
                  </a:cubicBezTo>
                  <a:cubicBezTo>
                    <a:pt x="0" y="12"/>
                    <a:pt x="8" y="18"/>
                    <a:pt x="13" y="32"/>
                  </a:cubicBezTo>
                  <a:cubicBezTo>
                    <a:pt x="25" y="14"/>
                    <a:pt x="25" y="14"/>
                    <a:pt x="25" y="14"/>
                  </a:cubicBezTo>
                  <a:cubicBezTo>
                    <a:pt x="25" y="14"/>
                    <a:pt x="26" y="6"/>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4" name="ísḻïḋé"/>
            <p:cNvSpPr/>
            <p:nvPr/>
          </p:nvSpPr>
          <p:spPr bwMode="auto">
            <a:xfrm>
              <a:off x="4625975" y="3751263"/>
              <a:ext cx="611188" cy="633413"/>
            </a:xfrm>
            <a:custGeom>
              <a:avLst/>
              <a:gdLst>
                <a:gd name="T0" fmla="*/ 153 w 185"/>
                <a:gd name="T1" fmla="*/ 28 h 192"/>
                <a:gd name="T2" fmla="*/ 163 w 185"/>
                <a:gd name="T3" fmla="*/ 74 h 192"/>
                <a:gd name="T4" fmla="*/ 179 w 185"/>
                <a:gd name="T5" fmla="*/ 94 h 192"/>
                <a:gd name="T6" fmla="*/ 163 w 185"/>
                <a:gd name="T7" fmla="*/ 181 h 192"/>
                <a:gd name="T8" fmla="*/ 83 w 185"/>
                <a:gd name="T9" fmla="*/ 156 h 192"/>
                <a:gd name="T10" fmla="*/ 78 w 185"/>
                <a:gd name="T11" fmla="*/ 130 h 192"/>
                <a:gd name="T12" fmla="*/ 59 w 185"/>
                <a:gd name="T13" fmla="*/ 142 h 192"/>
                <a:gd name="T14" fmla="*/ 69 w 185"/>
                <a:gd name="T15" fmla="*/ 103 h 192"/>
                <a:gd name="T16" fmla="*/ 85 w 185"/>
                <a:gd name="T17" fmla="*/ 15 h 192"/>
                <a:gd name="T18" fmla="*/ 153 w 185"/>
                <a:gd name="T19" fmla="*/ 2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92">
                  <a:moveTo>
                    <a:pt x="153" y="28"/>
                  </a:moveTo>
                  <a:cubicBezTo>
                    <a:pt x="163" y="74"/>
                    <a:pt x="163" y="74"/>
                    <a:pt x="163" y="74"/>
                  </a:cubicBezTo>
                  <a:cubicBezTo>
                    <a:pt x="163" y="74"/>
                    <a:pt x="175" y="72"/>
                    <a:pt x="179" y="94"/>
                  </a:cubicBezTo>
                  <a:cubicBezTo>
                    <a:pt x="182" y="117"/>
                    <a:pt x="185" y="170"/>
                    <a:pt x="163" y="181"/>
                  </a:cubicBezTo>
                  <a:cubicBezTo>
                    <a:pt x="141" y="192"/>
                    <a:pt x="89" y="176"/>
                    <a:pt x="83" y="156"/>
                  </a:cubicBezTo>
                  <a:cubicBezTo>
                    <a:pt x="78" y="135"/>
                    <a:pt x="78" y="130"/>
                    <a:pt x="78" y="130"/>
                  </a:cubicBezTo>
                  <a:cubicBezTo>
                    <a:pt x="78" y="130"/>
                    <a:pt x="75" y="146"/>
                    <a:pt x="59" y="142"/>
                  </a:cubicBezTo>
                  <a:cubicBezTo>
                    <a:pt x="43" y="138"/>
                    <a:pt x="24" y="94"/>
                    <a:pt x="69" y="103"/>
                  </a:cubicBezTo>
                  <a:cubicBezTo>
                    <a:pt x="69" y="103"/>
                    <a:pt x="0" y="29"/>
                    <a:pt x="85" y="15"/>
                  </a:cubicBezTo>
                  <a:cubicBezTo>
                    <a:pt x="171" y="0"/>
                    <a:pt x="153" y="28"/>
                    <a:pt x="153" y="28"/>
                  </a:cubicBezTo>
                  <a:close/>
                </a:path>
              </a:pathLst>
            </a:custGeom>
            <a:solidFill>
              <a:srgbClr val="FFDC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5" name="íšḷíḋè"/>
            <p:cNvSpPr/>
            <p:nvPr/>
          </p:nvSpPr>
          <p:spPr bwMode="auto">
            <a:xfrm>
              <a:off x="5065713" y="3952876"/>
              <a:ext cx="46038" cy="73025"/>
            </a:xfrm>
            <a:custGeom>
              <a:avLst/>
              <a:gdLst>
                <a:gd name="T0" fmla="*/ 1 w 14"/>
                <a:gd name="T1" fmla="*/ 12 h 22"/>
                <a:gd name="T2" fmla="*/ 9 w 14"/>
                <a:gd name="T3" fmla="*/ 21 h 22"/>
                <a:gd name="T4" fmla="*/ 13 w 14"/>
                <a:gd name="T5" fmla="*/ 10 h 22"/>
                <a:gd name="T6" fmla="*/ 5 w 14"/>
                <a:gd name="T7" fmla="*/ 1 h 22"/>
                <a:gd name="T8" fmla="*/ 1 w 14"/>
                <a:gd name="T9" fmla="*/ 12 h 22"/>
              </a:gdLst>
              <a:ahLst/>
              <a:cxnLst>
                <a:cxn ang="0">
                  <a:pos x="T0" y="T1"/>
                </a:cxn>
                <a:cxn ang="0">
                  <a:pos x="T2" y="T3"/>
                </a:cxn>
                <a:cxn ang="0">
                  <a:pos x="T4" y="T5"/>
                </a:cxn>
                <a:cxn ang="0">
                  <a:pos x="T6" y="T7"/>
                </a:cxn>
                <a:cxn ang="0">
                  <a:pos x="T8" y="T9"/>
                </a:cxn>
              </a:cxnLst>
              <a:rect l="0" t="0" r="r" b="b"/>
              <a:pathLst>
                <a:path w="14" h="22">
                  <a:moveTo>
                    <a:pt x="1" y="12"/>
                  </a:moveTo>
                  <a:cubicBezTo>
                    <a:pt x="2" y="18"/>
                    <a:pt x="6" y="22"/>
                    <a:pt x="9" y="21"/>
                  </a:cubicBezTo>
                  <a:cubicBezTo>
                    <a:pt x="12" y="20"/>
                    <a:pt x="14" y="15"/>
                    <a:pt x="13" y="10"/>
                  </a:cubicBezTo>
                  <a:cubicBezTo>
                    <a:pt x="12" y="4"/>
                    <a:pt x="8" y="0"/>
                    <a:pt x="5" y="1"/>
                  </a:cubicBezTo>
                  <a:cubicBezTo>
                    <a:pt x="1" y="1"/>
                    <a:pt x="0" y="6"/>
                    <a:pt x="1" y="12"/>
                  </a:cubicBezTo>
                  <a:close/>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6" name="ïŝḷiḑè"/>
            <p:cNvSpPr/>
            <p:nvPr/>
          </p:nvSpPr>
          <p:spPr bwMode="auto">
            <a:xfrm>
              <a:off x="4940300" y="3979863"/>
              <a:ext cx="46038" cy="68263"/>
            </a:xfrm>
            <a:custGeom>
              <a:avLst/>
              <a:gdLst>
                <a:gd name="T0" fmla="*/ 1 w 14"/>
                <a:gd name="T1" fmla="*/ 12 h 21"/>
                <a:gd name="T2" fmla="*/ 9 w 14"/>
                <a:gd name="T3" fmla="*/ 21 h 21"/>
                <a:gd name="T4" fmla="*/ 13 w 14"/>
                <a:gd name="T5" fmla="*/ 9 h 21"/>
                <a:gd name="T6" fmla="*/ 5 w 14"/>
                <a:gd name="T7" fmla="*/ 0 h 21"/>
                <a:gd name="T8" fmla="*/ 1 w 14"/>
                <a:gd name="T9" fmla="*/ 12 h 21"/>
              </a:gdLst>
              <a:ahLst/>
              <a:cxnLst>
                <a:cxn ang="0">
                  <a:pos x="T0" y="T1"/>
                </a:cxn>
                <a:cxn ang="0">
                  <a:pos x="T2" y="T3"/>
                </a:cxn>
                <a:cxn ang="0">
                  <a:pos x="T4" y="T5"/>
                </a:cxn>
                <a:cxn ang="0">
                  <a:pos x="T6" y="T7"/>
                </a:cxn>
                <a:cxn ang="0">
                  <a:pos x="T8" y="T9"/>
                </a:cxn>
              </a:cxnLst>
              <a:rect l="0" t="0" r="r" b="b"/>
              <a:pathLst>
                <a:path w="14" h="21">
                  <a:moveTo>
                    <a:pt x="1" y="12"/>
                  </a:moveTo>
                  <a:cubicBezTo>
                    <a:pt x="2" y="17"/>
                    <a:pt x="6" y="21"/>
                    <a:pt x="9" y="21"/>
                  </a:cubicBezTo>
                  <a:cubicBezTo>
                    <a:pt x="13" y="20"/>
                    <a:pt x="14" y="15"/>
                    <a:pt x="13" y="9"/>
                  </a:cubicBezTo>
                  <a:cubicBezTo>
                    <a:pt x="12" y="4"/>
                    <a:pt x="8" y="0"/>
                    <a:pt x="5" y="0"/>
                  </a:cubicBezTo>
                  <a:cubicBezTo>
                    <a:pt x="2" y="1"/>
                    <a:pt x="0" y="6"/>
                    <a:pt x="1" y="12"/>
                  </a:cubicBezTo>
                  <a:close/>
                </a:path>
              </a:pathLst>
            </a:custGeom>
            <a:solidFill>
              <a:srgbClr val="534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7" name="iṣļíḋê"/>
            <p:cNvSpPr/>
            <p:nvPr/>
          </p:nvSpPr>
          <p:spPr bwMode="auto">
            <a:xfrm>
              <a:off x="4903788" y="3910013"/>
              <a:ext cx="79375" cy="49213"/>
            </a:xfrm>
            <a:custGeom>
              <a:avLst/>
              <a:gdLst>
                <a:gd name="T0" fmla="*/ 24 w 24"/>
                <a:gd name="T1" fmla="*/ 0 h 15"/>
                <a:gd name="T2" fmla="*/ 16 w 24"/>
                <a:gd name="T3" fmla="*/ 0 h 15"/>
                <a:gd name="T4" fmla="*/ 9 w 24"/>
                <a:gd name="T5" fmla="*/ 3 h 15"/>
                <a:gd name="T6" fmla="*/ 5 w 24"/>
                <a:gd name="T7" fmla="*/ 4 h 15"/>
                <a:gd name="T8" fmla="*/ 4 w 24"/>
                <a:gd name="T9" fmla="*/ 5 h 15"/>
                <a:gd name="T10" fmla="*/ 4 w 24"/>
                <a:gd name="T11" fmla="*/ 6 h 15"/>
                <a:gd name="T12" fmla="*/ 2 w 24"/>
                <a:gd name="T13" fmla="*/ 7 h 15"/>
                <a:gd name="T14" fmla="*/ 1 w 24"/>
                <a:gd name="T15" fmla="*/ 9 h 15"/>
                <a:gd name="T16" fmla="*/ 0 w 24"/>
                <a:gd name="T17" fmla="*/ 11 h 15"/>
                <a:gd name="T18" fmla="*/ 0 w 24"/>
                <a:gd name="T19" fmla="*/ 12 h 15"/>
                <a:gd name="T20" fmla="*/ 0 w 24"/>
                <a:gd name="T21" fmla="*/ 13 h 15"/>
                <a:gd name="T22" fmla="*/ 0 w 24"/>
                <a:gd name="T23" fmla="*/ 15 h 15"/>
                <a:gd name="T24" fmla="*/ 0 w 24"/>
                <a:gd name="T25" fmla="*/ 15 h 15"/>
                <a:gd name="T26" fmla="*/ 5 w 24"/>
                <a:gd name="T27" fmla="*/ 10 h 15"/>
                <a:gd name="T28" fmla="*/ 10 w 24"/>
                <a:gd name="T29" fmla="*/ 5 h 15"/>
                <a:gd name="T30" fmla="*/ 17 w 24"/>
                <a:gd name="T31" fmla="*/ 2 h 15"/>
                <a:gd name="T32" fmla="*/ 24 w 24"/>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
                  <a:moveTo>
                    <a:pt x="24" y="0"/>
                  </a:moveTo>
                  <a:cubicBezTo>
                    <a:pt x="22" y="0"/>
                    <a:pt x="19" y="0"/>
                    <a:pt x="16" y="0"/>
                  </a:cubicBezTo>
                  <a:cubicBezTo>
                    <a:pt x="14" y="1"/>
                    <a:pt x="11" y="1"/>
                    <a:pt x="9" y="3"/>
                  </a:cubicBezTo>
                  <a:cubicBezTo>
                    <a:pt x="8" y="3"/>
                    <a:pt x="6" y="4"/>
                    <a:pt x="5" y="4"/>
                  </a:cubicBezTo>
                  <a:cubicBezTo>
                    <a:pt x="4" y="5"/>
                    <a:pt x="4" y="5"/>
                    <a:pt x="4" y="5"/>
                  </a:cubicBezTo>
                  <a:cubicBezTo>
                    <a:pt x="4" y="5"/>
                    <a:pt x="4" y="5"/>
                    <a:pt x="4" y="6"/>
                  </a:cubicBezTo>
                  <a:cubicBezTo>
                    <a:pt x="3" y="6"/>
                    <a:pt x="3" y="7"/>
                    <a:pt x="2" y="7"/>
                  </a:cubicBezTo>
                  <a:cubicBezTo>
                    <a:pt x="2" y="8"/>
                    <a:pt x="2" y="8"/>
                    <a:pt x="1" y="9"/>
                  </a:cubicBezTo>
                  <a:cubicBezTo>
                    <a:pt x="1" y="10"/>
                    <a:pt x="1" y="10"/>
                    <a:pt x="0" y="11"/>
                  </a:cubicBezTo>
                  <a:cubicBezTo>
                    <a:pt x="0" y="11"/>
                    <a:pt x="0" y="12"/>
                    <a:pt x="0" y="12"/>
                  </a:cubicBezTo>
                  <a:cubicBezTo>
                    <a:pt x="0" y="12"/>
                    <a:pt x="0" y="13"/>
                    <a:pt x="0" y="13"/>
                  </a:cubicBezTo>
                  <a:cubicBezTo>
                    <a:pt x="0" y="14"/>
                    <a:pt x="0" y="14"/>
                    <a:pt x="0" y="15"/>
                  </a:cubicBezTo>
                  <a:cubicBezTo>
                    <a:pt x="0" y="15"/>
                    <a:pt x="0" y="15"/>
                    <a:pt x="0" y="15"/>
                  </a:cubicBezTo>
                  <a:cubicBezTo>
                    <a:pt x="2" y="13"/>
                    <a:pt x="4" y="11"/>
                    <a:pt x="5" y="10"/>
                  </a:cubicBezTo>
                  <a:cubicBezTo>
                    <a:pt x="7" y="8"/>
                    <a:pt x="8" y="7"/>
                    <a:pt x="10" y="5"/>
                  </a:cubicBezTo>
                  <a:cubicBezTo>
                    <a:pt x="12" y="4"/>
                    <a:pt x="15" y="3"/>
                    <a:pt x="17" y="2"/>
                  </a:cubicBezTo>
                  <a:cubicBezTo>
                    <a:pt x="19" y="1"/>
                    <a:pt x="22" y="1"/>
                    <a:pt x="24" y="0"/>
                  </a:cubicBezTo>
                  <a:close/>
                </a:path>
              </a:pathLst>
            </a:custGeom>
            <a:solidFill>
              <a:srgbClr val="A67C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8" name="işlïḋè"/>
            <p:cNvSpPr/>
            <p:nvPr/>
          </p:nvSpPr>
          <p:spPr bwMode="auto">
            <a:xfrm>
              <a:off x="5038725" y="3887788"/>
              <a:ext cx="92075" cy="25400"/>
            </a:xfrm>
            <a:custGeom>
              <a:avLst/>
              <a:gdLst>
                <a:gd name="T0" fmla="*/ 0 w 28"/>
                <a:gd name="T1" fmla="*/ 4 h 8"/>
                <a:gd name="T2" fmla="*/ 7 w 28"/>
                <a:gd name="T3" fmla="*/ 3 h 8"/>
                <a:gd name="T4" fmla="*/ 14 w 28"/>
                <a:gd name="T5" fmla="*/ 3 h 8"/>
                <a:gd name="T6" fmla="*/ 21 w 28"/>
                <a:gd name="T7" fmla="*/ 5 h 8"/>
                <a:gd name="T8" fmla="*/ 27 w 28"/>
                <a:gd name="T9" fmla="*/ 8 h 8"/>
                <a:gd name="T10" fmla="*/ 28 w 28"/>
                <a:gd name="T11" fmla="*/ 8 h 8"/>
                <a:gd name="T12" fmla="*/ 27 w 28"/>
                <a:gd name="T13" fmla="*/ 6 h 8"/>
                <a:gd name="T14" fmla="*/ 26 w 28"/>
                <a:gd name="T15" fmla="*/ 5 h 8"/>
                <a:gd name="T16" fmla="*/ 26 w 28"/>
                <a:gd name="T17" fmla="*/ 4 h 8"/>
                <a:gd name="T18" fmla="*/ 24 w 28"/>
                <a:gd name="T19" fmla="*/ 3 h 8"/>
                <a:gd name="T20" fmla="*/ 23 w 28"/>
                <a:gd name="T21" fmla="*/ 2 h 8"/>
                <a:gd name="T22" fmla="*/ 21 w 28"/>
                <a:gd name="T23" fmla="*/ 1 h 8"/>
                <a:gd name="T24" fmla="*/ 20 w 28"/>
                <a:gd name="T25" fmla="*/ 0 h 8"/>
                <a:gd name="T26" fmla="*/ 19 w 28"/>
                <a:gd name="T27" fmla="*/ 0 h 8"/>
                <a:gd name="T28" fmla="*/ 15 w 28"/>
                <a:gd name="T29" fmla="*/ 0 h 8"/>
                <a:gd name="T30" fmla="*/ 7 w 28"/>
                <a:gd name="T31" fmla="*/ 1 h 8"/>
                <a:gd name="T32" fmla="*/ 0 w 28"/>
                <a:gd name="T3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8">
                  <a:moveTo>
                    <a:pt x="0" y="4"/>
                  </a:moveTo>
                  <a:cubicBezTo>
                    <a:pt x="2" y="3"/>
                    <a:pt x="5" y="3"/>
                    <a:pt x="7" y="3"/>
                  </a:cubicBezTo>
                  <a:cubicBezTo>
                    <a:pt x="10" y="3"/>
                    <a:pt x="12" y="3"/>
                    <a:pt x="14" y="3"/>
                  </a:cubicBezTo>
                  <a:cubicBezTo>
                    <a:pt x="17" y="3"/>
                    <a:pt x="19" y="4"/>
                    <a:pt x="21" y="5"/>
                  </a:cubicBezTo>
                  <a:cubicBezTo>
                    <a:pt x="23" y="6"/>
                    <a:pt x="25" y="7"/>
                    <a:pt x="27" y="8"/>
                  </a:cubicBezTo>
                  <a:cubicBezTo>
                    <a:pt x="28" y="8"/>
                    <a:pt x="28" y="8"/>
                    <a:pt x="28" y="8"/>
                  </a:cubicBezTo>
                  <a:cubicBezTo>
                    <a:pt x="28" y="7"/>
                    <a:pt x="27" y="7"/>
                    <a:pt x="27" y="6"/>
                  </a:cubicBezTo>
                  <a:cubicBezTo>
                    <a:pt x="27" y="6"/>
                    <a:pt x="27" y="5"/>
                    <a:pt x="26" y="5"/>
                  </a:cubicBezTo>
                  <a:cubicBezTo>
                    <a:pt x="26" y="5"/>
                    <a:pt x="26" y="5"/>
                    <a:pt x="26" y="4"/>
                  </a:cubicBezTo>
                  <a:cubicBezTo>
                    <a:pt x="25" y="4"/>
                    <a:pt x="25" y="3"/>
                    <a:pt x="24" y="3"/>
                  </a:cubicBezTo>
                  <a:cubicBezTo>
                    <a:pt x="24" y="2"/>
                    <a:pt x="23" y="2"/>
                    <a:pt x="23" y="2"/>
                  </a:cubicBezTo>
                  <a:cubicBezTo>
                    <a:pt x="22" y="1"/>
                    <a:pt x="21" y="1"/>
                    <a:pt x="21" y="1"/>
                  </a:cubicBezTo>
                  <a:cubicBezTo>
                    <a:pt x="20" y="1"/>
                    <a:pt x="20" y="1"/>
                    <a:pt x="20" y="0"/>
                  </a:cubicBezTo>
                  <a:cubicBezTo>
                    <a:pt x="19" y="0"/>
                    <a:pt x="19" y="0"/>
                    <a:pt x="19" y="0"/>
                  </a:cubicBezTo>
                  <a:cubicBezTo>
                    <a:pt x="17" y="0"/>
                    <a:pt x="16" y="0"/>
                    <a:pt x="15" y="0"/>
                  </a:cubicBezTo>
                  <a:cubicBezTo>
                    <a:pt x="12" y="0"/>
                    <a:pt x="9" y="0"/>
                    <a:pt x="7" y="1"/>
                  </a:cubicBezTo>
                  <a:cubicBezTo>
                    <a:pt x="4" y="2"/>
                    <a:pt x="2" y="2"/>
                    <a:pt x="0" y="4"/>
                  </a:cubicBezTo>
                  <a:close/>
                </a:path>
              </a:pathLst>
            </a:custGeom>
            <a:solidFill>
              <a:srgbClr val="A67C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9" name="ïSľïḍé"/>
            <p:cNvSpPr/>
            <p:nvPr/>
          </p:nvSpPr>
          <p:spPr bwMode="auto">
            <a:xfrm>
              <a:off x="4946650" y="3989388"/>
              <a:ext cx="15875" cy="30163"/>
            </a:xfrm>
            <a:custGeom>
              <a:avLst/>
              <a:gdLst>
                <a:gd name="T0" fmla="*/ 5 w 5"/>
                <a:gd name="T1" fmla="*/ 4 h 9"/>
                <a:gd name="T2" fmla="*/ 2 w 5"/>
                <a:gd name="T3" fmla="*/ 9 h 9"/>
                <a:gd name="T4" fmla="*/ 0 w 5"/>
                <a:gd name="T5" fmla="*/ 4 h 9"/>
                <a:gd name="T6" fmla="*/ 3 w 5"/>
                <a:gd name="T7" fmla="*/ 0 h 9"/>
                <a:gd name="T8" fmla="*/ 5 w 5"/>
                <a:gd name="T9" fmla="*/ 4 h 9"/>
              </a:gdLst>
              <a:ahLst/>
              <a:cxnLst>
                <a:cxn ang="0">
                  <a:pos x="T0" y="T1"/>
                </a:cxn>
                <a:cxn ang="0">
                  <a:pos x="T2" y="T3"/>
                </a:cxn>
                <a:cxn ang="0">
                  <a:pos x="T4" y="T5"/>
                </a:cxn>
                <a:cxn ang="0">
                  <a:pos x="T6" y="T7"/>
                </a:cxn>
                <a:cxn ang="0">
                  <a:pos x="T8" y="T9"/>
                </a:cxn>
              </a:cxnLst>
              <a:rect l="0" t="0" r="r" b="b"/>
              <a:pathLst>
                <a:path w="5" h="9">
                  <a:moveTo>
                    <a:pt x="5" y="4"/>
                  </a:moveTo>
                  <a:cubicBezTo>
                    <a:pt x="5" y="7"/>
                    <a:pt x="4" y="9"/>
                    <a:pt x="2" y="9"/>
                  </a:cubicBezTo>
                  <a:cubicBezTo>
                    <a:pt x="1" y="9"/>
                    <a:pt x="0" y="7"/>
                    <a:pt x="0" y="4"/>
                  </a:cubicBezTo>
                  <a:cubicBezTo>
                    <a:pt x="1" y="2"/>
                    <a:pt x="2" y="0"/>
                    <a:pt x="3" y="0"/>
                  </a:cubicBezTo>
                  <a:cubicBezTo>
                    <a:pt x="4" y="0"/>
                    <a:pt x="5" y="2"/>
                    <a:pt x="5"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0" name="îsľîḋè"/>
            <p:cNvSpPr/>
            <p:nvPr/>
          </p:nvSpPr>
          <p:spPr bwMode="auto">
            <a:xfrm>
              <a:off x="5072063" y="3959226"/>
              <a:ext cx="12700" cy="33338"/>
            </a:xfrm>
            <a:custGeom>
              <a:avLst/>
              <a:gdLst>
                <a:gd name="T0" fmla="*/ 4 w 4"/>
                <a:gd name="T1" fmla="*/ 5 h 10"/>
                <a:gd name="T2" fmla="*/ 2 w 4"/>
                <a:gd name="T3" fmla="*/ 9 h 10"/>
                <a:gd name="T4" fmla="*/ 0 w 4"/>
                <a:gd name="T5" fmla="*/ 5 h 10"/>
                <a:gd name="T6" fmla="*/ 2 w 4"/>
                <a:gd name="T7" fmla="*/ 1 h 10"/>
                <a:gd name="T8" fmla="*/ 4 w 4"/>
                <a:gd name="T9" fmla="*/ 5 h 10"/>
              </a:gdLst>
              <a:ahLst/>
              <a:cxnLst>
                <a:cxn ang="0">
                  <a:pos x="T0" y="T1"/>
                </a:cxn>
                <a:cxn ang="0">
                  <a:pos x="T2" y="T3"/>
                </a:cxn>
                <a:cxn ang="0">
                  <a:pos x="T4" y="T5"/>
                </a:cxn>
                <a:cxn ang="0">
                  <a:pos x="T6" y="T7"/>
                </a:cxn>
                <a:cxn ang="0">
                  <a:pos x="T8" y="T9"/>
                </a:cxn>
              </a:cxnLst>
              <a:rect l="0" t="0" r="r" b="b"/>
              <a:pathLst>
                <a:path w="4" h="10">
                  <a:moveTo>
                    <a:pt x="4" y="5"/>
                  </a:moveTo>
                  <a:cubicBezTo>
                    <a:pt x="4" y="8"/>
                    <a:pt x="3" y="10"/>
                    <a:pt x="2" y="9"/>
                  </a:cubicBezTo>
                  <a:cubicBezTo>
                    <a:pt x="1" y="9"/>
                    <a:pt x="0" y="7"/>
                    <a:pt x="0" y="5"/>
                  </a:cubicBezTo>
                  <a:cubicBezTo>
                    <a:pt x="0" y="2"/>
                    <a:pt x="1" y="0"/>
                    <a:pt x="2" y="1"/>
                  </a:cubicBezTo>
                  <a:cubicBezTo>
                    <a:pt x="4" y="1"/>
                    <a:pt x="4" y="3"/>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1" name="isľiḋe"/>
            <p:cNvSpPr/>
            <p:nvPr/>
          </p:nvSpPr>
          <p:spPr bwMode="auto">
            <a:xfrm>
              <a:off x="5005388" y="3983038"/>
              <a:ext cx="98425" cy="141288"/>
            </a:xfrm>
            <a:custGeom>
              <a:avLst/>
              <a:gdLst>
                <a:gd name="T0" fmla="*/ 2 w 30"/>
                <a:gd name="T1" fmla="*/ 32 h 43"/>
                <a:gd name="T2" fmla="*/ 2 w 30"/>
                <a:gd name="T3" fmla="*/ 19 h 43"/>
                <a:gd name="T4" fmla="*/ 2 w 30"/>
                <a:gd name="T5" fmla="*/ 19 h 43"/>
                <a:gd name="T6" fmla="*/ 6 w 30"/>
                <a:gd name="T7" fmla="*/ 0 h 43"/>
                <a:gd name="T8" fmla="*/ 17 w 30"/>
                <a:gd name="T9" fmla="*/ 16 h 43"/>
                <a:gd name="T10" fmla="*/ 18 w 30"/>
                <a:gd name="T11" fmla="*/ 22 h 43"/>
                <a:gd name="T12" fmla="*/ 29 w 30"/>
                <a:gd name="T13" fmla="*/ 29 h 43"/>
                <a:gd name="T14" fmla="*/ 18 w 30"/>
                <a:gd name="T15" fmla="*/ 41 h 43"/>
                <a:gd name="T16" fmla="*/ 2 w 30"/>
                <a:gd name="T17" fmla="*/ 34 h 43"/>
                <a:gd name="T18" fmla="*/ 2 w 30"/>
                <a:gd name="T19"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3">
                  <a:moveTo>
                    <a:pt x="2" y="32"/>
                  </a:moveTo>
                  <a:cubicBezTo>
                    <a:pt x="3" y="28"/>
                    <a:pt x="3" y="23"/>
                    <a:pt x="2" y="19"/>
                  </a:cubicBezTo>
                  <a:cubicBezTo>
                    <a:pt x="2" y="19"/>
                    <a:pt x="2" y="19"/>
                    <a:pt x="2" y="19"/>
                  </a:cubicBezTo>
                  <a:cubicBezTo>
                    <a:pt x="0" y="10"/>
                    <a:pt x="2" y="1"/>
                    <a:pt x="6" y="0"/>
                  </a:cubicBezTo>
                  <a:cubicBezTo>
                    <a:pt x="10" y="0"/>
                    <a:pt x="15" y="6"/>
                    <a:pt x="17" y="16"/>
                  </a:cubicBezTo>
                  <a:cubicBezTo>
                    <a:pt x="18" y="18"/>
                    <a:pt x="18" y="20"/>
                    <a:pt x="18" y="22"/>
                  </a:cubicBezTo>
                  <a:cubicBezTo>
                    <a:pt x="24" y="22"/>
                    <a:pt x="28" y="25"/>
                    <a:pt x="29" y="29"/>
                  </a:cubicBezTo>
                  <a:cubicBezTo>
                    <a:pt x="30" y="34"/>
                    <a:pt x="25" y="40"/>
                    <a:pt x="18" y="41"/>
                  </a:cubicBezTo>
                  <a:cubicBezTo>
                    <a:pt x="10" y="43"/>
                    <a:pt x="3" y="40"/>
                    <a:pt x="2" y="34"/>
                  </a:cubicBezTo>
                  <a:cubicBezTo>
                    <a:pt x="2" y="34"/>
                    <a:pt x="2" y="33"/>
                    <a:pt x="2" y="32"/>
                  </a:cubicBezTo>
                  <a:close/>
                </a:path>
              </a:pathLst>
            </a:custGeom>
            <a:solidFill>
              <a:srgbClr val="F5C39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2" name="ïṩľîḍê"/>
            <p:cNvSpPr/>
            <p:nvPr/>
          </p:nvSpPr>
          <p:spPr bwMode="auto">
            <a:xfrm>
              <a:off x="4965700" y="4157663"/>
              <a:ext cx="142875" cy="52388"/>
            </a:xfrm>
            <a:custGeom>
              <a:avLst/>
              <a:gdLst>
                <a:gd name="T0" fmla="*/ 0 w 43"/>
                <a:gd name="T1" fmla="*/ 0 h 16"/>
                <a:gd name="T2" fmla="*/ 22 w 43"/>
                <a:gd name="T3" fmla="*/ 15 h 16"/>
                <a:gd name="T4" fmla="*/ 43 w 43"/>
                <a:gd name="T5" fmla="*/ 11 h 16"/>
                <a:gd name="T6" fmla="*/ 0 w 43"/>
                <a:gd name="T7" fmla="*/ 0 h 16"/>
              </a:gdLst>
              <a:ahLst/>
              <a:cxnLst>
                <a:cxn ang="0">
                  <a:pos x="T0" y="T1"/>
                </a:cxn>
                <a:cxn ang="0">
                  <a:pos x="T2" y="T3"/>
                </a:cxn>
                <a:cxn ang="0">
                  <a:pos x="T4" y="T5"/>
                </a:cxn>
                <a:cxn ang="0">
                  <a:pos x="T6" y="T7"/>
                </a:cxn>
              </a:cxnLst>
              <a:rect l="0" t="0" r="r" b="b"/>
              <a:pathLst>
                <a:path w="43" h="16">
                  <a:moveTo>
                    <a:pt x="0" y="0"/>
                  </a:moveTo>
                  <a:cubicBezTo>
                    <a:pt x="5" y="8"/>
                    <a:pt x="13" y="13"/>
                    <a:pt x="22" y="15"/>
                  </a:cubicBezTo>
                  <a:cubicBezTo>
                    <a:pt x="30" y="16"/>
                    <a:pt x="37" y="14"/>
                    <a:pt x="43" y="11"/>
                  </a:cubicBezTo>
                  <a:lnTo>
                    <a:pt x="0" y="0"/>
                  </a:lnTo>
                  <a:close/>
                </a:path>
              </a:pathLst>
            </a:custGeom>
            <a:solidFill>
              <a:srgbClr val="F5C39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3" name="îsḻiḓe"/>
            <p:cNvSpPr/>
            <p:nvPr/>
          </p:nvSpPr>
          <p:spPr bwMode="auto">
            <a:xfrm>
              <a:off x="4576763" y="3584576"/>
              <a:ext cx="695325" cy="539750"/>
            </a:xfrm>
            <a:custGeom>
              <a:avLst/>
              <a:gdLst>
                <a:gd name="T0" fmla="*/ 90 w 211"/>
                <a:gd name="T1" fmla="*/ 162 h 164"/>
                <a:gd name="T2" fmla="*/ 72 w 211"/>
                <a:gd name="T3" fmla="*/ 114 h 164"/>
                <a:gd name="T4" fmla="*/ 92 w 211"/>
                <a:gd name="T5" fmla="*/ 76 h 164"/>
                <a:gd name="T6" fmla="*/ 159 w 211"/>
                <a:gd name="T7" fmla="*/ 67 h 164"/>
                <a:gd name="T8" fmla="*/ 168 w 211"/>
                <a:gd name="T9" fmla="*/ 79 h 164"/>
                <a:gd name="T10" fmla="*/ 200 w 211"/>
                <a:gd name="T11" fmla="*/ 60 h 164"/>
                <a:gd name="T12" fmla="*/ 145 w 211"/>
                <a:gd name="T13" fmla="*/ 25 h 164"/>
                <a:gd name="T14" fmla="*/ 45 w 211"/>
                <a:gd name="T15" fmla="*/ 59 h 164"/>
                <a:gd name="T16" fmla="*/ 34 w 211"/>
                <a:gd name="T17" fmla="*/ 119 h 164"/>
                <a:gd name="T18" fmla="*/ 59 w 211"/>
                <a:gd name="T19" fmla="*/ 158 h 164"/>
                <a:gd name="T20" fmla="*/ 90 w 211"/>
                <a:gd name="T21" fmla="*/ 1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164">
                  <a:moveTo>
                    <a:pt x="90" y="162"/>
                  </a:moveTo>
                  <a:cubicBezTo>
                    <a:pt x="90" y="162"/>
                    <a:pt x="93" y="132"/>
                    <a:pt x="72" y="114"/>
                  </a:cubicBezTo>
                  <a:cubicBezTo>
                    <a:pt x="72" y="114"/>
                    <a:pt x="48" y="80"/>
                    <a:pt x="92" y="76"/>
                  </a:cubicBezTo>
                  <a:cubicBezTo>
                    <a:pt x="136" y="72"/>
                    <a:pt x="159" y="67"/>
                    <a:pt x="159" y="67"/>
                  </a:cubicBezTo>
                  <a:cubicBezTo>
                    <a:pt x="168" y="79"/>
                    <a:pt x="168" y="79"/>
                    <a:pt x="168" y="79"/>
                  </a:cubicBezTo>
                  <a:cubicBezTo>
                    <a:pt x="168" y="79"/>
                    <a:pt x="190" y="82"/>
                    <a:pt x="200" y="60"/>
                  </a:cubicBezTo>
                  <a:cubicBezTo>
                    <a:pt x="211" y="39"/>
                    <a:pt x="179" y="0"/>
                    <a:pt x="145" y="25"/>
                  </a:cubicBezTo>
                  <a:cubicBezTo>
                    <a:pt x="111" y="50"/>
                    <a:pt x="39" y="20"/>
                    <a:pt x="45" y="59"/>
                  </a:cubicBezTo>
                  <a:cubicBezTo>
                    <a:pt x="45" y="59"/>
                    <a:pt x="0" y="74"/>
                    <a:pt x="34" y="119"/>
                  </a:cubicBezTo>
                  <a:cubicBezTo>
                    <a:pt x="68" y="164"/>
                    <a:pt x="59" y="158"/>
                    <a:pt x="59" y="158"/>
                  </a:cubicBezTo>
                  <a:cubicBezTo>
                    <a:pt x="59" y="158"/>
                    <a:pt x="75" y="146"/>
                    <a:pt x="90" y="162"/>
                  </a:cubicBezTo>
                  <a:close/>
                </a:path>
              </a:pathLst>
            </a:custGeom>
            <a:solidFill>
              <a:srgbClr val="C69C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grpSp>
      <p:cxnSp>
        <p:nvCxnSpPr>
          <p:cNvPr id="84" name="直接连接符 83"/>
          <p:cNvCxnSpPr/>
          <p:nvPr/>
        </p:nvCxnSpPr>
        <p:spPr>
          <a:xfrm>
            <a:off x="773907" y="4000283"/>
            <a:ext cx="3388518"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5" name="直接连接符 84"/>
          <p:cNvCxnSpPr/>
          <p:nvPr/>
        </p:nvCxnSpPr>
        <p:spPr>
          <a:xfrm>
            <a:off x="773907" y="4041950"/>
            <a:ext cx="3388518" cy="0"/>
          </a:xfrm>
          <a:prstGeom prst="line">
            <a:avLst/>
          </a:prstGeom>
          <a:ln w="19050">
            <a:solidFill>
              <a:srgbClr val="333436"/>
            </a:solidFill>
          </a:ln>
        </p:spPr>
        <p:style>
          <a:lnRef idx="1">
            <a:schemeClr val="accent1"/>
          </a:lnRef>
          <a:fillRef idx="0">
            <a:schemeClr val="accent1"/>
          </a:fillRef>
          <a:effectRef idx="0">
            <a:schemeClr val="accent1"/>
          </a:effectRef>
          <a:fontRef idx="minor">
            <a:schemeClr val="tx1"/>
          </a:fontRef>
        </p:style>
      </p:cxnSp>
      <p:sp>
        <p:nvSpPr>
          <p:cNvPr id="5" name="文本框 4"/>
          <p:cNvSpPr txBox="1"/>
          <p:nvPr userDrawn="1"/>
        </p:nvSpPr>
        <p:spPr>
          <a:xfrm>
            <a:off x="8678545" y="4756785"/>
            <a:ext cx="384175" cy="299085"/>
          </a:xfrm>
          <a:prstGeom prst="rect">
            <a:avLst/>
          </a:prstGeom>
          <a:noFill/>
        </p:spPr>
        <p:txBody>
          <a:bodyPr wrap="square" rtlCol="0" anchor="t">
            <a:spAutoFit/>
          </a:bodyPr>
          <a:p>
            <a:r>
              <a:rPr lang="en-US" altLang="zh-CN" b="1" dirty="0">
                <a:cs typeface="+mn-ea"/>
                <a:sym typeface="+mn-lt"/>
              </a:rPr>
              <a:t>11</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anim calcmode="lin" valueType="num">
                                      <p:cBhvr>
                                        <p:cTn id="12" dur="1000" fill="hold"/>
                                        <p:tgtEl>
                                          <p:spTgt spid="13"/>
                                        </p:tgtEl>
                                        <p:attrNameLst>
                                          <p:attrName>ppt_x</p:attrName>
                                        </p:attrNameLst>
                                      </p:cBhvr>
                                      <p:tavLst>
                                        <p:tav tm="0">
                                          <p:val>
                                            <p:strVal val="#ppt_x"/>
                                          </p:val>
                                        </p:tav>
                                        <p:tav tm="100000">
                                          <p:val>
                                            <p:strVal val="#ppt_x"/>
                                          </p:val>
                                        </p:tav>
                                      </p:tavLst>
                                    </p:anim>
                                    <p:anim calcmode="lin" valueType="num">
                                      <p:cBhvr>
                                        <p:cTn id="13" dur="1000" fill="hold"/>
                                        <p:tgtEl>
                                          <p:spTgt spid="13"/>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1000"/>
                                        <p:tgtEl>
                                          <p:spTgt spid="15"/>
                                        </p:tgtEl>
                                      </p:cBhvr>
                                    </p:animEffect>
                                    <p:anim calcmode="lin" valueType="num">
                                      <p:cBhvr>
                                        <p:cTn id="17" dur="1000" fill="hold"/>
                                        <p:tgtEl>
                                          <p:spTgt spid="15"/>
                                        </p:tgtEl>
                                        <p:attrNameLst>
                                          <p:attrName>ppt_x</p:attrName>
                                        </p:attrNameLst>
                                      </p:cBhvr>
                                      <p:tavLst>
                                        <p:tav tm="0">
                                          <p:val>
                                            <p:strVal val="#ppt_x"/>
                                          </p:val>
                                        </p:tav>
                                        <p:tav tm="100000">
                                          <p:val>
                                            <p:strVal val="#ppt_x"/>
                                          </p:val>
                                        </p:tav>
                                      </p:tavLst>
                                    </p:anim>
                                    <p:anim calcmode="lin" valueType="num">
                                      <p:cBhvr>
                                        <p:cTn id="18" dur="1000" fill="hold"/>
                                        <p:tgtEl>
                                          <p:spTgt spid="15"/>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84"/>
                                        </p:tgtEl>
                                        <p:attrNameLst>
                                          <p:attrName>style.visibility</p:attrName>
                                        </p:attrNameLst>
                                      </p:cBhvr>
                                      <p:to>
                                        <p:strVal val="visible"/>
                                      </p:to>
                                    </p:set>
                                    <p:animEffect transition="in" filter="fade">
                                      <p:cBhvr>
                                        <p:cTn id="32" dur="1000"/>
                                        <p:tgtEl>
                                          <p:spTgt spid="84"/>
                                        </p:tgtEl>
                                      </p:cBhvr>
                                    </p:animEffect>
                                    <p:anim calcmode="lin" valueType="num">
                                      <p:cBhvr>
                                        <p:cTn id="33" dur="1000" fill="hold"/>
                                        <p:tgtEl>
                                          <p:spTgt spid="84"/>
                                        </p:tgtEl>
                                        <p:attrNameLst>
                                          <p:attrName>ppt_x</p:attrName>
                                        </p:attrNameLst>
                                      </p:cBhvr>
                                      <p:tavLst>
                                        <p:tav tm="0">
                                          <p:val>
                                            <p:strVal val="#ppt_x"/>
                                          </p:val>
                                        </p:tav>
                                        <p:tav tm="100000">
                                          <p:val>
                                            <p:strVal val="#ppt_x"/>
                                          </p:val>
                                        </p:tav>
                                      </p:tavLst>
                                    </p:anim>
                                    <p:anim calcmode="lin" valueType="num">
                                      <p:cBhvr>
                                        <p:cTn id="34" dur="1000" fill="hold"/>
                                        <p:tgtEl>
                                          <p:spTgt spid="84"/>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5"/>
                                        </p:tgtEl>
                                        <p:attrNameLst>
                                          <p:attrName>style.visibility</p:attrName>
                                        </p:attrNameLst>
                                      </p:cBhvr>
                                      <p:to>
                                        <p:strVal val="visible"/>
                                      </p:to>
                                    </p:set>
                                    <p:animEffect transition="in" filter="fade">
                                      <p:cBhvr>
                                        <p:cTn id="37" dur="1000"/>
                                        <p:tgtEl>
                                          <p:spTgt spid="85"/>
                                        </p:tgtEl>
                                      </p:cBhvr>
                                    </p:animEffect>
                                    <p:anim calcmode="lin" valueType="num">
                                      <p:cBhvr>
                                        <p:cTn id="38" dur="1000" fill="hold"/>
                                        <p:tgtEl>
                                          <p:spTgt spid="85"/>
                                        </p:tgtEl>
                                        <p:attrNameLst>
                                          <p:attrName>ppt_x</p:attrName>
                                        </p:attrNameLst>
                                      </p:cBhvr>
                                      <p:tavLst>
                                        <p:tav tm="0">
                                          <p:val>
                                            <p:strVal val="#ppt_x"/>
                                          </p:val>
                                        </p:tav>
                                        <p:tav tm="100000">
                                          <p:val>
                                            <p:strVal val="#ppt_x"/>
                                          </p:val>
                                        </p:tav>
                                      </p:tavLst>
                                    </p:anim>
                                    <p:anim calcmode="lin" valueType="num">
                                      <p:cBhvr>
                                        <p:cTn id="39" dur="1000" fill="hold"/>
                                        <p:tgtEl>
                                          <p:spTgt spid="85"/>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53" presetClass="entr" presetSubtype="16" fill="hold" nodeType="after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Effect transition="in" filter="fade">
                                      <p:cBhvr>
                                        <p:cTn id="4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p:bldP spid="16" grpId="0"/>
      <p:bldP spid="1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利润表概述</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grpSp>
        <p:nvGrpSpPr>
          <p:cNvPr id="13" name="组合 12"/>
          <p:cNvGrpSpPr/>
          <p:nvPr/>
        </p:nvGrpSpPr>
        <p:grpSpPr>
          <a:xfrm>
            <a:off x="1661093" y="1756458"/>
            <a:ext cx="5821814" cy="669414"/>
            <a:chOff x="2338162" y="2603197"/>
            <a:chExt cx="7762418" cy="892551"/>
          </a:xfrm>
        </p:grpSpPr>
        <p:sp>
          <p:nvSpPr>
            <p:cNvPr id="14" name="文本框 13"/>
            <p:cNvSpPr txBox="1"/>
            <p:nvPr/>
          </p:nvSpPr>
          <p:spPr>
            <a:xfrm>
              <a:off x="2338162" y="2603197"/>
              <a:ext cx="3032124" cy="892551"/>
            </a:xfrm>
            <a:prstGeom prst="rect">
              <a:avLst/>
            </a:prstGeom>
            <a:noFill/>
          </p:spPr>
          <p:txBody>
            <a:bodyPr wrap="square" rtlCol="0">
              <a:spAutoFit/>
              <a:scene3d>
                <a:camera prst="orthographicFront"/>
                <a:lightRig rig="threePt" dir="t"/>
              </a:scene3d>
              <a:sp3d contourW="12700"/>
            </a:bodyPr>
            <a:lstStyle/>
            <a:p>
              <a:pPr algn="ctr">
                <a:lnSpc>
                  <a:spcPct val="125000"/>
                </a:lnSpc>
              </a:pPr>
              <a:r>
                <a:rPr lang="zh-CN" altLang="en-US" sz="1500" b="1" dirty="0">
                  <a:solidFill>
                    <a:schemeClr val="accent2"/>
                  </a:solidFill>
                  <a:cs typeface="+mn-ea"/>
                  <a:sym typeface="+mn-lt"/>
                </a:rPr>
                <a:t>如果收入大于成本费用</a:t>
              </a:r>
              <a:endParaRPr lang="en-US" altLang="zh-CN" sz="1500" b="1" dirty="0">
                <a:solidFill>
                  <a:schemeClr val="accent2"/>
                </a:solidFill>
                <a:cs typeface="+mn-ea"/>
                <a:sym typeface="+mn-lt"/>
              </a:endParaRPr>
            </a:p>
            <a:p>
              <a:pPr algn="ctr">
                <a:lnSpc>
                  <a:spcPct val="125000"/>
                </a:lnSpc>
              </a:pPr>
              <a:r>
                <a:rPr lang="zh-CN" altLang="en-US" sz="1500" dirty="0">
                  <a:solidFill>
                    <a:schemeClr val="accent2"/>
                  </a:solidFill>
                  <a:cs typeface="+mn-ea"/>
                  <a:sym typeface="+mn-lt"/>
                </a:rPr>
                <a:t>就会形成企业的利润</a:t>
              </a:r>
              <a:endParaRPr lang="zh-CN" altLang="en-US" sz="1500" dirty="0">
                <a:solidFill>
                  <a:schemeClr val="accent2"/>
                </a:solidFill>
                <a:cs typeface="+mn-ea"/>
                <a:sym typeface="+mn-lt"/>
              </a:endParaRPr>
            </a:p>
          </p:txBody>
        </p:sp>
        <p:sp>
          <p:nvSpPr>
            <p:cNvPr id="15" name="文本框 14"/>
            <p:cNvSpPr txBox="1"/>
            <p:nvPr/>
          </p:nvSpPr>
          <p:spPr>
            <a:xfrm>
              <a:off x="7068456" y="2603197"/>
              <a:ext cx="3032124" cy="856644"/>
            </a:xfrm>
            <a:prstGeom prst="rect">
              <a:avLst/>
            </a:prstGeom>
            <a:noFill/>
          </p:spPr>
          <p:txBody>
            <a:bodyPr wrap="square" rtlCol="0">
              <a:spAutoFit/>
              <a:scene3d>
                <a:camera prst="orthographicFront"/>
                <a:lightRig rig="threePt" dir="t"/>
              </a:scene3d>
              <a:sp3d contourW="12700"/>
            </a:bodyPr>
            <a:lstStyle/>
            <a:p>
              <a:pPr algn="ctr">
                <a:lnSpc>
                  <a:spcPct val="125000"/>
                </a:lnSpc>
              </a:pPr>
              <a:r>
                <a:rPr lang="zh-CN" altLang="en-US" sz="1500" b="1" dirty="0">
                  <a:solidFill>
                    <a:schemeClr val="tx1">
                      <a:lumMod val="85000"/>
                      <a:lumOff val="15000"/>
                    </a:schemeClr>
                  </a:solidFill>
                  <a:cs typeface="+mn-ea"/>
                  <a:sym typeface="+mn-lt"/>
                </a:rPr>
                <a:t>如果收入小于成本费用</a:t>
              </a:r>
              <a:endParaRPr lang="en-US" altLang="zh-CN" sz="1500" b="1" dirty="0">
                <a:solidFill>
                  <a:schemeClr val="tx1">
                    <a:lumMod val="85000"/>
                    <a:lumOff val="15000"/>
                  </a:schemeClr>
                </a:solidFill>
                <a:cs typeface="+mn-ea"/>
                <a:sym typeface="+mn-lt"/>
              </a:endParaRPr>
            </a:p>
            <a:p>
              <a:pPr algn="ctr">
                <a:lnSpc>
                  <a:spcPct val="125000"/>
                </a:lnSpc>
              </a:pPr>
              <a:r>
                <a:rPr lang="zh-CN" altLang="en-US" sz="1500" dirty="0">
                  <a:solidFill>
                    <a:schemeClr val="tx1">
                      <a:lumMod val="85000"/>
                      <a:lumOff val="15000"/>
                    </a:schemeClr>
                  </a:solidFill>
                  <a:cs typeface="+mn-ea"/>
                  <a:sym typeface="+mn-lt"/>
                </a:rPr>
                <a:t>就会使企业发生亏损</a:t>
              </a:r>
              <a:endParaRPr lang="zh-CN" altLang="en-US" sz="1500" dirty="0">
                <a:solidFill>
                  <a:schemeClr val="tx1">
                    <a:lumMod val="85000"/>
                    <a:lumOff val="15000"/>
                  </a:schemeClr>
                </a:solidFill>
                <a:cs typeface="+mn-ea"/>
                <a:sym typeface="+mn-lt"/>
              </a:endParaRPr>
            </a:p>
          </p:txBody>
        </p:sp>
      </p:grpSp>
      <p:cxnSp>
        <p:nvCxnSpPr>
          <p:cNvPr id="16" name="直接连接符 15"/>
          <p:cNvCxnSpPr/>
          <p:nvPr/>
        </p:nvCxnSpPr>
        <p:spPr>
          <a:xfrm>
            <a:off x="4572000" y="1665515"/>
            <a:ext cx="0" cy="2418329"/>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7" name="2ae52996-a235-4eeb-84d9-745cc3d8214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5293144" y="2802406"/>
            <a:ext cx="2105433" cy="1384554"/>
            <a:chOff x="3375026" y="1639888"/>
            <a:chExt cx="5434013" cy="3573463"/>
          </a:xfrm>
        </p:grpSpPr>
        <p:sp>
          <p:nvSpPr>
            <p:cNvPr id="18" name="íṩḷíḍe"/>
            <p:cNvSpPr/>
            <p:nvPr/>
          </p:nvSpPr>
          <p:spPr bwMode="auto">
            <a:xfrm>
              <a:off x="6261101" y="4899026"/>
              <a:ext cx="174625" cy="111125"/>
            </a:xfrm>
            <a:custGeom>
              <a:avLst/>
              <a:gdLst>
                <a:gd name="T0" fmla="*/ 58 w 110"/>
                <a:gd name="T1" fmla="*/ 2 h 70"/>
                <a:gd name="T2" fmla="*/ 110 w 110"/>
                <a:gd name="T3" fmla="*/ 44 h 70"/>
                <a:gd name="T4" fmla="*/ 99 w 110"/>
                <a:gd name="T5" fmla="*/ 70 h 70"/>
                <a:gd name="T6" fmla="*/ 0 w 110"/>
                <a:gd name="T7" fmla="*/ 37 h 70"/>
                <a:gd name="T8" fmla="*/ 13 w 110"/>
                <a:gd name="T9" fmla="*/ 0 h 70"/>
                <a:gd name="T10" fmla="*/ 58 w 110"/>
                <a:gd name="T11" fmla="*/ 2 h 70"/>
              </a:gdLst>
              <a:ahLst/>
              <a:cxnLst>
                <a:cxn ang="0">
                  <a:pos x="T0" y="T1"/>
                </a:cxn>
                <a:cxn ang="0">
                  <a:pos x="T2" y="T3"/>
                </a:cxn>
                <a:cxn ang="0">
                  <a:pos x="T4" y="T5"/>
                </a:cxn>
                <a:cxn ang="0">
                  <a:pos x="T6" y="T7"/>
                </a:cxn>
                <a:cxn ang="0">
                  <a:pos x="T8" y="T9"/>
                </a:cxn>
                <a:cxn ang="0">
                  <a:pos x="T10" y="T11"/>
                </a:cxn>
              </a:cxnLst>
              <a:rect l="0" t="0" r="r" b="b"/>
              <a:pathLst>
                <a:path w="110" h="70">
                  <a:moveTo>
                    <a:pt x="58" y="2"/>
                  </a:moveTo>
                  <a:lnTo>
                    <a:pt x="110" y="44"/>
                  </a:lnTo>
                  <a:lnTo>
                    <a:pt x="99" y="70"/>
                  </a:lnTo>
                  <a:lnTo>
                    <a:pt x="0" y="37"/>
                  </a:lnTo>
                  <a:lnTo>
                    <a:pt x="13" y="0"/>
                  </a:lnTo>
                  <a:lnTo>
                    <a:pt x="58" y="2"/>
                  </a:lnTo>
                  <a:close/>
                </a:path>
              </a:pathLst>
            </a:custGeom>
            <a:solidFill>
              <a:srgbClr val="3937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 name="ïsliḍè"/>
            <p:cNvSpPr/>
            <p:nvPr/>
          </p:nvSpPr>
          <p:spPr bwMode="auto">
            <a:xfrm>
              <a:off x="6018213" y="3713163"/>
              <a:ext cx="422275" cy="1187450"/>
            </a:xfrm>
            <a:custGeom>
              <a:avLst/>
              <a:gdLst>
                <a:gd name="T0" fmla="*/ 0 w 266"/>
                <a:gd name="T1" fmla="*/ 52 h 748"/>
                <a:gd name="T2" fmla="*/ 22 w 266"/>
                <a:gd name="T3" fmla="*/ 153 h 748"/>
                <a:gd name="T4" fmla="*/ 156 w 266"/>
                <a:gd name="T5" fmla="*/ 450 h 748"/>
                <a:gd name="T6" fmla="*/ 160 w 266"/>
                <a:gd name="T7" fmla="*/ 744 h 748"/>
                <a:gd name="T8" fmla="*/ 221 w 266"/>
                <a:gd name="T9" fmla="*/ 748 h 748"/>
                <a:gd name="T10" fmla="*/ 266 w 266"/>
                <a:gd name="T11" fmla="*/ 344 h 748"/>
                <a:gd name="T12" fmla="*/ 248 w 266"/>
                <a:gd name="T13" fmla="*/ 230 h 748"/>
                <a:gd name="T14" fmla="*/ 174 w 266"/>
                <a:gd name="T15" fmla="*/ 0 h 748"/>
                <a:gd name="T16" fmla="*/ 0 w 266"/>
                <a:gd name="T17" fmla="*/ 52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748">
                  <a:moveTo>
                    <a:pt x="0" y="52"/>
                  </a:moveTo>
                  <a:lnTo>
                    <a:pt x="22" y="153"/>
                  </a:lnTo>
                  <a:lnTo>
                    <a:pt x="156" y="450"/>
                  </a:lnTo>
                  <a:lnTo>
                    <a:pt x="160" y="744"/>
                  </a:lnTo>
                  <a:lnTo>
                    <a:pt x="221" y="748"/>
                  </a:lnTo>
                  <a:lnTo>
                    <a:pt x="266" y="344"/>
                  </a:lnTo>
                  <a:lnTo>
                    <a:pt x="248" y="230"/>
                  </a:lnTo>
                  <a:lnTo>
                    <a:pt x="174" y="0"/>
                  </a:lnTo>
                  <a:lnTo>
                    <a:pt x="0" y="52"/>
                  </a:lnTo>
                  <a:close/>
                </a:path>
              </a:pathLst>
            </a:custGeom>
            <a:solidFill>
              <a:srgbClr val="4F4C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 name="ïṣľíḋe"/>
            <p:cNvSpPr/>
            <p:nvPr/>
          </p:nvSpPr>
          <p:spPr bwMode="auto">
            <a:xfrm>
              <a:off x="5784851" y="3767138"/>
              <a:ext cx="371475" cy="1212850"/>
            </a:xfrm>
            <a:custGeom>
              <a:avLst/>
              <a:gdLst>
                <a:gd name="T0" fmla="*/ 234 w 234"/>
                <a:gd name="T1" fmla="*/ 0 h 764"/>
                <a:gd name="T2" fmla="*/ 221 w 234"/>
                <a:gd name="T3" fmla="*/ 758 h 764"/>
                <a:gd name="T4" fmla="*/ 177 w 234"/>
                <a:gd name="T5" fmla="*/ 764 h 764"/>
                <a:gd name="T6" fmla="*/ 104 w 234"/>
                <a:gd name="T7" fmla="*/ 411 h 764"/>
                <a:gd name="T8" fmla="*/ 0 w 234"/>
                <a:gd name="T9" fmla="*/ 62 h 764"/>
                <a:gd name="T10" fmla="*/ 234 w 234"/>
                <a:gd name="T11" fmla="*/ 0 h 764"/>
              </a:gdLst>
              <a:ahLst/>
              <a:cxnLst>
                <a:cxn ang="0">
                  <a:pos x="T0" y="T1"/>
                </a:cxn>
                <a:cxn ang="0">
                  <a:pos x="T2" y="T3"/>
                </a:cxn>
                <a:cxn ang="0">
                  <a:pos x="T4" y="T5"/>
                </a:cxn>
                <a:cxn ang="0">
                  <a:pos x="T6" y="T7"/>
                </a:cxn>
                <a:cxn ang="0">
                  <a:pos x="T8" y="T9"/>
                </a:cxn>
                <a:cxn ang="0">
                  <a:pos x="T10" y="T11"/>
                </a:cxn>
              </a:cxnLst>
              <a:rect l="0" t="0" r="r" b="b"/>
              <a:pathLst>
                <a:path w="234" h="764">
                  <a:moveTo>
                    <a:pt x="234" y="0"/>
                  </a:moveTo>
                  <a:lnTo>
                    <a:pt x="221" y="758"/>
                  </a:lnTo>
                  <a:lnTo>
                    <a:pt x="177" y="764"/>
                  </a:lnTo>
                  <a:lnTo>
                    <a:pt x="104" y="411"/>
                  </a:lnTo>
                  <a:lnTo>
                    <a:pt x="0" y="62"/>
                  </a:lnTo>
                  <a:lnTo>
                    <a:pt x="234" y="0"/>
                  </a:lnTo>
                  <a:close/>
                </a:path>
              </a:pathLst>
            </a:custGeom>
            <a:solidFill>
              <a:srgbClr val="4F4C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 name="íşḷídé"/>
            <p:cNvSpPr/>
            <p:nvPr/>
          </p:nvSpPr>
          <p:spPr bwMode="auto">
            <a:xfrm>
              <a:off x="6065838" y="4957763"/>
              <a:ext cx="171450" cy="88900"/>
            </a:xfrm>
            <a:custGeom>
              <a:avLst/>
              <a:gdLst>
                <a:gd name="T0" fmla="*/ 47 w 108"/>
                <a:gd name="T1" fmla="*/ 0 h 56"/>
                <a:gd name="T2" fmla="*/ 108 w 108"/>
                <a:gd name="T3" fmla="*/ 29 h 56"/>
                <a:gd name="T4" fmla="*/ 105 w 108"/>
                <a:gd name="T5" fmla="*/ 56 h 56"/>
                <a:gd name="T6" fmla="*/ 0 w 108"/>
                <a:gd name="T7" fmla="*/ 49 h 56"/>
                <a:gd name="T8" fmla="*/ 3 w 108"/>
                <a:gd name="T9" fmla="*/ 9 h 56"/>
                <a:gd name="T10" fmla="*/ 47 w 108"/>
                <a:gd name="T11" fmla="*/ 0 h 56"/>
              </a:gdLst>
              <a:ahLst/>
              <a:cxnLst>
                <a:cxn ang="0">
                  <a:pos x="T0" y="T1"/>
                </a:cxn>
                <a:cxn ang="0">
                  <a:pos x="T2" y="T3"/>
                </a:cxn>
                <a:cxn ang="0">
                  <a:pos x="T4" y="T5"/>
                </a:cxn>
                <a:cxn ang="0">
                  <a:pos x="T6" y="T7"/>
                </a:cxn>
                <a:cxn ang="0">
                  <a:pos x="T8" y="T9"/>
                </a:cxn>
                <a:cxn ang="0">
                  <a:pos x="T10" y="T11"/>
                </a:cxn>
              </a:cxnLst>
              <a:rect l="0" t="0" r="r" b="b"/>
              <a:pathLst>
                <a:path w="108" h="56">
                  <a:moveTo>
                    <a:pt x="47" y="0"/>
                  </a:moveTo>
                  <a:lnTo>
                    <a:pt x="108" y="29"/>
                  </a:lnTo>
                  <a:lnTo>
                    <a:pt x="105" y="56"/>
                  </a:lnTo>
                  <a:lnTo>
                    <a:pt x="0" y="49"/>
                  </a:lnTo>
                  <a:lnTo>
                    <a:pt x="3" y="9"/>
                  </a:lnTo>
                  <a:lnTo>
                    <a:pt x="47" y="0"/>
                  </a:lnTo>
                  <a:close/>
                </a:path>
              </a:pathLst>
            </a:custGeom>
            <a:solidFill>
              <a:srgbClr val="3937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 name="isļîdè"/>
            <p:cNvSpPr/>
            <p:nvPr/>
          </p:nvSpPr>
          <p:spPr bwMode="auto">
            <a:xfrm>
              <a:off x="5729288" y="2932113"/>
              <a:ext cx="746125" cy="1089025"/>
            </a:xfrm>
            <a:custGeom>
              <a:avLst/>
              <a:gdLst>
                <a:gd name="T0" fmla="*/ 581 w 602"/>
                <a:gd name="T1" fmla="*/ 111 h 879"/>
                <a:gd name="T2" fmla="*/ 492 w 602"/>
                <a:gd name="T3" fmla="*/ 0 h 879"/>
                <a:gd name="T4" fmla="*/ 145 w 602"/>
                <a:gd name="T5" fmla="*/ 238 h 879"/>
                <a:gd name="T6" fmla="*/ 12 w 602"/>
                <a:gd name="T7" fmla="*/ 879 h 879"/>
                <a:gd name="T8" fmla="*/ 544 w 602"/>
                <a:gd name="T9" fmla="*/ 856 h 879"/>
                <a:gd name="T10" fmla="*/ 524 w 602"/>
                <a:gd name="T11" fmla="*/ 784 h 879"/>
                <a:gd name="T12" fmla="*/ 591 w 602"/>
                <a:gd name="T13" fmla="*/ 190 h 879"/>
                <a:gd name="T14" fmla="*/ 601 w 602"/>
                <a:gd name="T15" fmla="*/ 172 h 879"/>
                <a:gd name="T16" fmla="*/ 581 w 602"/>
                <a:gd name="T17" fmla="*/ 111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2" h="879">
                  <a:moveTo>
                    <a:pt x="581" y="111"/>
                  </a:moveTo>
                  <a:cubicBezTo>
                    <a:pt x="492" y="0"/>
                    <a:pt x="492" y="0"/>
                    <a:pt x="492" y="0"/>
                  </a:cubicBezTo>
                  <a:cubicBezTo>
                    <a:pt x="492" y="0"/>
                    <a:pt x="290" y="12"/>
                    <a:pt x="145" y="238"/>
                  </a:cubicBezTo>
                  <a:cubicBezTo>
                    <a:pt x="0" y="462"/>
                    <a:pt x="12" y="879"/>
                    <a:pt x="12" y="879"/>
                  </a:cubicBezTo>
                  <a:cubicBezTo>
                    <a:pt x="12" y="879"/>
                    <a:pt x="461" y="837"/>
                    <a:pt x="544" y="856"/>
                  </a:cubicBezTo>
                  <a:cubicBezTo>
                    <a:pt x="524" y="784"/>
                    <a:pt x="524" y="784"/>
                    <a:pt x="524" y="784"/>
                  </a:cubicBezTo>
                  <a:cubicBezTo>
                    <a:pt x="471" y="585"/>
                    <a:pt x="495" y="373"/>
                    <a:pt x="591" y="190"/>
                  </a:cubicBezTo>
                  <a:cubicBezTo>
                    <a:pt x="601" y="172"/>
                    <a:pt x="601" y="172"/>
                    <a:pt x="601" y="172"/>
                  </a:cubicBezTo>
                  <a:cubicBezTo>
                    <a:pt x="602" y="150"/>
                    <a:pt x="595" y="128"/>
                    <a:pt x="581" y="111"/>
                  </a:cubicBezTo>
                  <a:close/>
                </a:path>
              </a:pathLst>
            </a:custGeom>
            <a:solidFill>
              <a:srgbClr val="7E9F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 name="ïṥľiḋê"/>
            <p:cNvSpPr/>
            <p:nvPr/>
          </p:nvSpPr>
          <p:spPr bwMode="auto">
            <a:xfrm>
              <a:off x="6340476" y="2803526"/>
              <a:ext cx="331788" cy="336550"/>
            </a:xfrm>
            <a:custGeom>
              <a:avLst/>
              <a:gdLst>
                <a:gd name="T0" fmla="*/ 267 w 267"/>
                <a:gd name="T1" fmla="*/ 108 h 271"/>
                <a:gd name="T2" fmla="*/ 156 w 267"/>
                <a:gd name="T3" fmla="*/ 11 h 271"/>
                <a:gd name="T4" fmla="*/ 65 w 267"/>
                <a:gd name="T5" fmla="*/ 34 h 271"/>
                <a:gd name="T6" fmla="*/ 40 w 267"/>
                <a:gd name="T7" fmla="*/ 72 h 271"/>
                <a:gd name="T8" fmla="*/ 48 w 267"/>
                <a:gd name="T9" fmla="*/ 130 h 271"/>
                <a:gd name="T10" fmla="*/ 36 w 267"/>
                <a:gd name="T11" fmla="*/ 144 h 271"/>
                <a:gd name="T12" fmla="*/ 10 w 267"/>
                <a:gd name="T13" fmla="*/ 155 h 271"/>
                <a:gd name="T14" fmla="*/ 2 w 267"/>
                <a:gd name="T15" fmla="*/ 212 h 271"/>
                <a:gd name="T16" fmla="*/ 98 w 267"/>
                <a:gd name="T17" fmla="*/ 184 h 271"/>
                <a:gd name="T18" fmla="*/ 117 w 267"/>
                <a:gd name="T19" fmla="*/ 192 h 271"/>
                <a:gd name="T20" fmla="*/ 234 w 267"/>
                <a:gd name="T21" fmla="*/ 159 h 271"/>
                <a:gd name="T22" fmla="*/ 267 w 267"/>
                <a:gd name="T23" fmla="*/ 10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271">
                  <a:moveTo>
                    <a:pt x="267" y="108"/>
                  </a:moveTo>
                  <a:cubicBezTo>
                    <a:pt x="222" y="86"/>
                    <a:pt x="203" y="27"/>
                    <a:pt x="156" y="11"/>
                  </a:cubicBezTo>
                  <a:cubicBezTo>
                    <a:pt x="125" y="0"/>
                    <a:pt x="89" y="12"/>
                    <a:pt x="65" y="34"/>
                  </a:cubicBezTo>
                  <a:cubicBezTo>
                    <a:pt x="53" y="44"/>
                    <a:pt x="44" y="57"/>
                    <a:pt x="40" y="72"/>
                  </a:cubicBezTo>
                  <a:cubicBezTo>
                    <a:pt x="35" y="92"/>
                    <a:pt x="51" y="115"/>
                    <a:pt x="48" y="130"/>
                  </a:cubicBezTo>
                  <a:cubicBezTo>
                    <a:pt x="44" y="145"/>
                    <a:pt x="47" y="134"/>
                    <a:pt x="36" y="144"/>
                  </a:cubicBezTo>
                  <a:cubicBezTo>
                    <a:pt x="30" y="150"/>
                    <a:pt x="18" y="146"/>
                    <a:pt x="10" y="155"/>
                  </a:cubicBezTo>
                  <a:cubicBezTo>
                    <a:pt x="0" y="166"/>
                    <a:pt x="1" y="198"/>
                    <a:pt x="2" y="212"/>
                  </a:cubicBezTo>
                  <a:cubicBezTo>
                    <a:pt x="8" y="271"/>
                    <a:pt x="78" y="200"/>
                    <a:pt x="98" y="184"/>
                  </a:cubicBezTo>
                  <a:cubicBezTo>
                    <a:pt x="104" y="187"/>
                    <a:pt x="110" y="190"/>
                    <a:pt x="117" y="192"/>
                  </a:cubicBezTo>
                  <a:cubicBezTo>
                    <a:pt x="157" y="203"/>
                    <a:pt x="205" y="190"/>
                    <a:pt x="234" y="159"/>
                  </a:cubicBezTo>
                  <a:cubicBezTo>
                    <a:pt x="248" y="144"/>
                    <a:pt x="257" y="126"/>
                    <a:pt x="267" y="108"/>
                  </a:cubicBezTo>
                  <a:close/>
                </a:path>
              </a:pathLst>
            </a:custGeom>
            <a:solidFill>
              <a:srgbClr val="E4C5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 name="îŝḷiḍe"/>
            <p:cNvSpPr/>
            <p:nvPr/>
          </p:nvSpPr>
          <p:spPr bwMode="auto">
            <a:xfrm>
              <a:off x="6365876" y="2681288"/>
              <a:ext cx="444500" cy="312738"/>
            </a:xfrm>
            <a:custGeom>
              <a:avLst/>
              <a:gdLst>
                <a:gd name="T0" fmla="*/ 178 w 280"/>
                <a:gd name="T1" fmla="*/ 167 h 197"/>
                <a:gd name="T2" fmla="*/ 83 w 280"/>
                <a:gd name="T3" fmla="*/ 93 h 197"/>
                <a:gd name="T4" fmla="*/ 15 w 280"/>
                <a:gd name="T5" fmla="*/ 160 h 197"/>
                <a:gd name="T6" fmla="*/ 0 w 280"/>
                <a:gd name="T7" fmla="*/ 119 h 197"/>
                <a:gd name="T8" fmla="*/ 92 w 280"/>
                <a:gd name="T9" fmla="*/ 0 h 197"/>
                <a:gd name="T10" fmla="*/ 240 w 280"/>
                <a:gd name="T11" fmla="*/ 83 h 197"/>
                <a:gd name="T12" fmla="*/ 280 w 280"/>
                <a:gd name="T13" fmla="*/ 158 h 197"/>
                <a:gd name="T14" fmla="*/ 255 w 280"/>
                <a:gd name="T15" fmla="*/ 194 h 197"/>
                <a:gd name="T16" fmla="*/ 176 w 280"/>
                <a:gd name="T17" fmla="*/ 197 h 197"/>
                <a:gd name="T18" fmla="*/ 178 w 280"/>
                <a:gd name="T19" fmla="*/ 16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0" h="197">
                  <a:moveTo>
                    <a:pt x="178" y="167"/>
                  </a:moveTo>
                  <a:lnTo>
                    <a:pt x="83" y="93"/>
                  </a:lnTo>
                  <a:lnTo>
                    <a:pt x="15" y="160"/>
                  </a:lnTo>
                  <a:lnTo>
                    <a:pt x="0" y="119"/>
                  </a:lnTo>
                  <a:lnTo>
                    <a:pt x="92" y="0"/>
                  </a:lnTo>
                  <a:lnTo>
                    <a:pt x="240" y="83"/>
                  </a:lnTo>
                  <a:lnTo>
                    <a:pt x="280" y="158"/>
                  </a:lnTo>
                  <a:lnTo>
                    <a:pt x="255" y="194"/>
                  </a:lnTo>
                  <a:lnTo>
                    <a:pt x="176" y="197"/>
                  </a:lnTo>
                  <a:lnTo>
                    <a:pt x="178" y="167"/>
                  </a:lnTo>
                  <a:close/>
                </a:path>
              </a:pathLst>
            </a:custGeom>
            <a:solidFill>
              <a:srgbClr val="4F4C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 name="îŝ1ïďê"/>
            <p:cNvSpPr/>
            <p:nvPr/>
          </p:nvSpPr>
          <p:spPr bwMode="auto">
            <a:xfrm>
              <a:off x="8364538" y="5038726"/>
              <a:ext cx="133350" cy="88900"/>
            </a:xfrm>
            <a:custGeom>
              <a:avLst/>
              <a:gdLst>
                <a:gd name="T0" fmla="*/ 0 w 84"/>
                <a:gd name="T1" fmla="*/ 6 h 56"/>
                <a:gd name="T2" fmla="*/ 0 w 84"/>
                <a:gd name="T3" fmla="*/ 27 h 56"/>
                <a:gd name="T4" fmla="*/ 56 w 84"/>
                <a:gd name="T5" fmla="*/ 56 h 56"/>
                <a:gd name="T6" fmla="*/ 84 w 84"/>
                <a:gd name="T7" fmla="*/ 28 h 56"/>
                <a:gd name="T8" fmla="*/ 57 w 84"/>
                <a:gd name="T9" fmla="*/ 0 h 56"/>
                <a:gd name="T10" fmla="*/ 53 w 84"/>
                <a:gd name="T11" fmla="*/ 0 h 56"/>
                <a:gd name="T12" fmla="*/ 52 w 84"/>
                <a:gd name="T13" fmla="*/ 6 h 56"/>
                <a:gd name="T14" fmla="*/ 0 w 84"/>
                <a:gd name="T15" fmla="*/ 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6">
                  <a:moveTo>
                    <a:pt x="0" y="6"/>
                  </a:moveTo>
                  <a:lnTo>
                    <a:pt x="0" y="27"/>
                  </a:lnTo>
                  <a:lnTo>
                    <a:pt x="56" y="56"/>
                  </a:lnTo>
                  <a:lnTo>
                    <a:pt x="84" y="28"/>
                  </a:lnTo>
                  <a:lnTo>
                    <a:pt x="57" y="0"/>
                  </a:lnTo>
                  <a:lnTo>
                    <a:pt x="53" y="0"/>
                  </a:lnTo>
                  <a:lnTo>
                    <a:pt x="52" y="6"/>
                  </a:lnTo>
                  <a:lnTo>
                    <a:pt x="0" y="6"/>
                  </a:lnTo>
                  <a:close/>
                </a:path>
              </a:pathLst>
            </a:custGeom>
            <a:solidFill>
              <a:srgbClr val="3F33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 name="îśḻïḓé"/>
            <p:cNvSpPr/>
            <p:nvPr/>
          </p:nvSpPr>
          <p:spPr bwMode="auto">
            <a:xfrm>
              <a:off x="8096251" y="5033963"/>
              <a:ext cx="133350" cy="88900"/>
            </a:xfrm>
            <a:custGeom>
              <a:avLst/>
              <a:gdLst>
                <a:gd name="T0" fmla="*/ 32 w 84"/>
                <a:gd name="T1" fmla="*/ 0 h 56"/>
                <a:gd name="T2" fmla="*/ 28 w 84"/>
                <a:gd name="T3" fmla="*/ 0 h 56"/>
                <a:gd name="T4" fmla="*/ 0 w 84"/>
                <a:gd name="T5" fmla="*/ 28 h 56"/>
                <a:gd name="T6" fmla="*/ 27 w 84"/>
                <a:gd name="T7" fmla="*/ 56 h 56"/>
                <a:gd name="T8" fmla="*/ 84 w 84"/>
                <a:gd name="T9" fmla="*/ 29 h 56"/>
                <a:gd name="T10" fmla="*/ 84 w 84"/>
                <a:gd name="T11" fmla="*/ 7 h 56"/>
                <a:gd name="T12" fmla="*/ 33 w 84"/>
                <a:gd name="T13" fmla="*/ 6 h 56"/>
                <a:gd name="T14" fmla="*/ 32 w 84"/>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6">
                  <a:moveTo>
                    <a:pt x="32" y="0"/>
                  </a:moveTo>
                  <a:lnTo>
                    <a:pt x="28" y="0"/>
                  </a:lnTo>
                  <a:lnTo>
                    <a:pt x="0" y="28"/>
                  </a:lnTo>
                  <a:lnTo>
                    <a:pt x="27" y="56"/>
                  </a:lnTo>
                  <a:lnTo>
                    <a:pt x="84" y="29"/>
                  </a:lnTo>
                  <a:lnTo>
                    <a:pt x="84" y="7"/>
                  </a:lnTo>
                  <a:lnTo>
                    <a:pt x="33" y="6"/>
                  </a:lnTo>
                  <a:lnTo>
                    <a:pt x="32" y="0"/>
                  </a:lnTo>
                  <a:close/>
                </a:path>
              </a:pathLst>
            </a:custGeom>
            <a:solidFill>
              <a:srgbClr val="3F33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 name="íSľïḋe"/>
            <p:cNvSpPr/>
            <p:nvPr/>
          </p:nvSpPr>
          <p:spPr bwMode="auto">
            <a:xfrm>
              <a:off x="7951788" y="3071813"/>
              <a:ext cx="327025" cy="998538"/>
            </a:xfrm>
            <a:custGeom>
              <a:avLst/>
              <a:gdLst>
                <a:gd name="T0" fmla="*/ 174 w 263"/>
                <a:gd name="T1" fmla="*/ 534 h 806"/>
                <a:gd name="T2" fmla="*/ 194 w 263"/>
                <a:gd name="T3" fmla="*/ 419 h 806"/>
                <a:gd name="T4" fmla="*/ 209 w 263"/>
                <a:gd name="T5" fmla="*/ 111 h 806"/>
                <a:gd name="T6" fmla="*/ 254 w 263"/>
                <a:gd name="T7" fmla="*/ 21 h 806"/>
                <a:gd name="T8" fmla="*/ 263 w 263"/>
                <a:gd name="T9" fmla="*/ 21 h 806"/>
                <a:gd name="T10" fmla="*/ 261 w 263"/>
                <a:gd name="T11" fmla="*/ 21 h 806"/>
                <a:gd name="T12" fmla="*/ 259 w 263"/>
                <a:gd name="T13" fmla="*/ 2 h 806"/>
                <a:gd name="T14" fmla="*/ 148 w 263"/>
                <a:gd name="T15" fmla="*/ 50 h 806"/>
                <a:gd name="T16" fmla="*/ 108 w 263"/>
                <a:gd name="T17" fmla="*/ 125 h 806"/>
                <a:gd name="T18" fmla="*/ 48 w 263"/>
                <a:gd name="T19" fmla="*/ 347 h 806"/>
                <a:gd name="T20" fmla="*/ 21 w 263"/>
                <a:gd name="T21" fmla="*/ 497 h 806"/>
                <a:gd name="T22" fmla="*/ 5 w 263"/>
                <a:gd name="T23" fmla="*/ 661 h 806"/>
                <a:gd name="T24" fmla="*/ 2 w 263"/>
                <a:gd name="T25" fmla="*/ 705 h 806"/>
                <a:gd name="T26" fmla="*/ 17 w 263"/>
                <a:gd name="T27" fmla="*/ 806 h 806"/>
                <a:gd name="T28" fmla="*/ 27 w 263"/>
                <a:gd name="T29" fmla="*/ 803 h 806"/>
                <a:gd name="T30" fmla="*/ 87 w 263"/>
                <a:gd name="T31" fmla="*/ 766 h 806"/>
                <a:gd name="T32" fmla="*/ 92 w 263"/>
                <a:gd name="T33" fmla="*/ 545 h 806"/>
                <a:gd name="T34" fmla="*/ 174 w 263"/>
                <a:gd name="T35" fmla="*/ 534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806">
                  <a:moveTo>
                    <a:pt x="174" y="534"/>
                  </a:moveTo>
                  <a:cubicBezTo>
                    <a:pt x="185" y="487"/>
                    <a:pt x="193" y="443"/>
                    <a:pt x="194" y="419"/>
                  </a:cubicBezTo>
                  <a:cubicBezTo>
                    <a:pt x="197" y="348"/>
                    <a:pt x="209" y="111"/>
                    <a:pt x="209" y="111"/>
                  </a:cubicBezTo>
                  <a:cubicBezTo>
                    <a:pt x="254" y="21"/>
                    <a:pt x="254" y="21"/>
                    <a:pt x="254" y="21"/>
                  </a:cubicBezTo>
                  <a:cubicBezTo>
                    <a:pt x="263" y="21"/>
                    <a:pt x="263" y="21"/>
                    <a:pt x="263" y="21"/>
                  </a:cubicBezTo>
                  <a:cubicBezTo>
                    <a:pt x="262" y="21"/>
                    <a:pt x="261" y="21"/>
                    <a:pt x="261" y="21"/>
                  </a:cubicBezTo>
                  <a:cubicBezTo>
                    <a:pt x="263" y="21"/>
                    <a:pt x="260" y="4"/>
                    <a:pt x="259" y="2"/>
                  </a:cubicBezTo>
                  <a:cubicBezTo>
                    <a:pt x="221" y="0"/>
                    <a:pt x="172" y="21"/>
                    <a:pt x="148" y="50"/>
                  </a:cubicBezTo>
                  <a:cubicBezTo>
                    <a:pt x="130" y="72"/>
                    <a:pt x="119" y="99"/>
                    <a:pt x="108" y="125"/>
                  </a:cubicBezTo>
                  <a:cubicBezTo>
                    <a:pt x="78" y="200"/>
                    <a:pt x="64" y="269"/>
                    <a:pt x="48" y="347"/>
                  </a:cubicBezTo>
                  <a:cubicBezTo>
                    <a:pt x="38" y="397"/>
                    <a:pt x="29" y="447"/>
                    <a:pt x="21" y="497"/>
                  </a:cubicBezTo>
                  <a:cubicBezTo>
                    <a:pt x="13" y="552"/>
                    <a:pt x="7" y="607"/>
                    <a:pt x="5" y="661"/>
                  </a:cubicBezTo>
                  <a:cubicBezTo>
                    <a:pt x="4" y="668"/>
                    <a:pt x="3" y="684"/>
                    <a:pt x="2" y="705"/>
                  </a:cubicBezTo>
                  <a:cubicBezTo>
                    <a:pt x="0" y="747"/>
                    <a:pt x="0" y="803"/>
                    <a:pt x="17" y="806"/>
                  </a:cubicBezTo>
                  <a:cubicBezTo>
                    <a:pt x="21" y="806"/>
                    <a:pt x="24" y="805"/>
                    <a:pt x="27" y="803"/>
                  </a:cubicBezTo>
                  <a:cubicBezTo>
                    <a:pt x="49" y="793"/>
                    <a:pt x="67" y="778"/>
                    <a:pt x="87" y="766"/>
                  </a:cubicBezTo>
                  <a:cubicBezTo>
                    <a:pt x="92" y="545"/>
                    <a:pt x="92" y="545"/>
                    <a:pt x="92" y="545"/>
                  </a:cubicBezTo>
                  <a:lnTo>
                    <a:pt x="174" y="534"/>
                  </a:lnTo>
                  <a:close/>
                </a:path>
              </a:pathLst>
            </a:custGeom>
            <a:solidFill>
              <a:srgbClr val="5869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 name="îṡ1iḋê"/>
            <p:cNvSpPr/>
            <p:nvPr/>
          </p:nvSpPr>
          <p:spPr bwMode="auto">
            <a:xfrm>
              <a:off x="8335963" y="3078163"/>
              <a:ext cx="330200" cy="979488"/>
            </a:xfrm>
            <a:custGeom>
              <a:avLst/>
              <a:gdLst>
                <a:gd name="T0" fmla="*/ 264 w 267"/>
                <a:gd name="T1" fmla="*/ 762 h 791"/>
                <a:gd name="T2" fmla="*/ 252 w 267"/>
                <a:gd name="T3" fmla="*/ 621 h 791"/>
                <a:gd name="T4" fmla="*/ 203 w 267"/>
                <a:gd name="T5" fmla="*/ 344 h 791"/>
                <a:gd name="T6" fmla="*/ 172 w 267"/>
                <a:gd name="T7" fmla="*/ 240 h 791"/>
                <a:gd name="T8" fmla="*/ 132 w 267"/>
                <a:gd name="T9" fmla="*/ 116 h 791"/>
                <a:gd name="T10" fmla="*/ 35 w 267"/>
                <a:gd name="T11" fmla="*/ 8 h 791"/>
                <a:gd name="T12" fmla="*/ 6 w 267"/>
                <a:gd name="T13" fmla="*/ 0 h 791"/>
                <a:gd name="T14" fmla="*/ 6 w 267"/>
                <a:gd name="T15" fmla="*/ 4 h 791"/>
                <a:gd name="T16" fmla="*/ 0 w 267"/>
                <a:gd name="T17" fmla="*/ 17 h 791"/>
                <a:gd name="T18" fmla="*/ 34 w 267"/>
                <a:gd name="T19" fmla="*/ 18 h 791"/>
                <a:gd name="T20" fmla="*/ 127 w 267"/>
                <a:gd name="T21" fmla="*/ 416 h 791"/>
                <a:gd name="T22" fmla="*/ 136 w 267"/>
                <a:gd name="T23" fmla="*/ 538 h 791"/>
                <a:gd name="T24" fmla="*/ 187 w 267"/>
                <a:gd name="T25" fmla="*/ 547 h 791"/>
                <a:gd name="T26" fmla="*/ 186 w 267"/>
                <a:gd name="T27" fmla="*/ 742 h 791"/>
                <a:gd name="T28" fmla="*/ 195 w 267"/>
                <a:gd name="T29" fmla="*/ 744 h 791"/>
                <a:gd name="T30" fmla="*/ 238 w 267"/>
                <a:gd name="T31" fmla="*/ 771 h 791"/>
                <a:gd name="T32" fmla="*/ 264 w 267"/>
                <a:gd name="T33" fmla="*/ 762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7" h="791">
                  <a:moveTo>
                    <a:pt x="264" y="762"/>
                  </a:moveTo>
                  <a:cubicBezTo>
                    <a:pt x="261" y="715"/>
                    <a:pt x="257" y="668"/>
                    <a:pt x="252" y="621"/>
                  </a:cubicBezTo>
                  <a:cubicBezTo>
                    <a:pt x="242" y="528"/>
                    <a:pt x="228" y="434"/>
                    <a:pt x="203" y="344"/>
                  </a:cubicBezTo>
                  <a:cubicBezTo>
                    <a:pt x="194" y="309"/>
                    <a:pt x="183" y="275"/>
                    <a:pt x="172" y="240"/>
                  </a:cubicBezTo>
                  <a:cubicBezTo>
                    <a:pt x="158" y="199"/>
                    <a:pt x="145" y="157"/>
                    <a:pt x="132" y="116"/>
                  </a:cubicBezTo>
                  <a:cubicBezTo>
                    <a:pt x="115" y="64"/>
                    <a:pt x="86" y="27"/>
                    <a:pt x="35" y="8"/>
                  </a:cubicBezTo>
                  <a:cubicBezTo>
                    <a:pt x="26" y="5"/>
                    <a:pt x="16" y="2"/>
                    <a:pt x="6" y="0"/>
                  </a:cubicBezTo>
                  <a:cubicBezTo>
                    <a:pt x="6" y="1"/>
                    <a:pt x="6" y="2"/>
                    <a:pt x="6" y="4"/>
                  </a:cubicBezTo>
                  <a:cubicBezTo>
                    <a:pt x="5" y="8"/>
                    <a:pt x="4" y="14"/>
                    <a:pt x="0" y="17"/>
                  </a:cubicBezTo>
                  <a:cubicBezTo>
                    <a:pt x="34" y="18"/>
                    <a:pt x="34" y="18"/>
                    <a:pt x="34" y="18"/>
                  </a:cubicBezTo>
                  <a:cubicBezTo>
                    <a:pt x="34" y="18"/>
                    <a:pt x="124" y="358"/>
                    <a:pt x="127" y="416"/>
                  </a:cubicBezTo>
                  <a:cubicBezTo>
                    <a:pt x="128" y="439"/>
                    <a:pt x="131" y="487"/>
                    <a:pt x="136" y="538"/>
                  </a:cubicBezTo>
                  <a:cubicBezTo>
                    <a:pt x="187" y="547"/>
                    <a:pt x="187" y="547"/>
                    <a:pt x="187" y="547"/>
                  </a:cubicBezTo>
                  <a:cubicBezTo>
                    <a:pt x="186" y="742"/>
                    <a:pt x="186" y="742"/>
                    <a:pt x="186" y="742"/>
                  </a:cubicBezTo>
                  <a:cubicBezTo>
                    <a:pt x="189" y="742"/>
                    <a:pt x="192" y="743"/>
                    <a:pt x="195" y="744"/>
                  </a:cubicBezTo>
                  <a:cubicBezTo>
                    <a:pt x="211" y="749"/>
                    <a:pt x="224" y="761"/>
                    <a:pt x="238" y="771"/>
                  </a:cubicBezTo>
                  <a:cubicBezTo>
                    <a:pt x="258" y="785"/>
                    <a:pt x="267" y="791"/>
                    <a:pt x="264" y="762"/>
                  </a:cubicBezTo>
                  <a:close/>
                </a:path>
              </a:pathLst>
            </a:custGeom>
            <a:solidFill>
              <a:srgbClr val="5869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 name="iṥľîḓé"/>
            <p:cNvSpPr/>
            <p:nvPr/>
          </p:nvSpPr>
          <p:spPr bwMode="auto">
            <a:xfrm>
              <a:off x="8394701" y="3744913"/>
              <a:ext cx="173038" cy="252413"/>
            </a:xfrm>
            <a:custGeom>
              <a:avLst/>
              <a:gdLst>
                <a:gd name="T0" fmla="*/ 88 w 139"/>
                <a:gd name="T1" fmla="*/ 0 h 204"/>
                <a:gd name="T2" fmla="*/ 102 w 139"/>
                <a:gd name="T3" fmla="*/ 168 h 204"/>
                <a:gd name="T4" fmla="*/ 0 w 139"/>
                <a:gd name="T5" fmla="*/ 172 h 204"/>
                <a:gd name="T6" fmla="*/ 13 w 139"/>
                <a:gd name="T7" fmla="*/ 172 h 204"/>
                <a:gd name="T8" fmla="*/ 138 w 139"/>
                <a:gd name="T9" fmla="*/ 204 h 204"/>
                <a:gd name="T10" fmla="*/ 139 w 139"/>
                <a:gd name="T11" fmla="*/ 9 h 204"/>
                <a:gd name="T12" fmla="*/ 88 w 139"/>
                <a:gd name="T13" fmla="*/ 0 h 204"/>
              </a:gdLst>
              <a:ahLst/>
              <a:cxnLst>
                <a:cxn ang="0">
                  <a:pos x="T0" y="T1"/>
                </a:cxn>
                <a:cxn ang="0">
                  <a:pos x="T2" y="T3"/>
                </a:cxn>
                <a:cxn ang="0">
                  <a:pos x="T4" y="T5"/>
                </a:cxn>
                <a:cxn ang="0">
                  <a:pos x="T6" y="T7"/>
                </a:cxn>
                <a:cxn ang="0">
                  <a:pos x="T8" y="T9"/>
                </a:cxn>
                <a:cxn ang="0">
                  <a:pos x="T10" y="T11"/>
                </a:cxn>
                <a:cxn ang="0">
                  <a:pos x="T12" y="T13"/>
                </a:cxn>
              </a:cxnLst>
              <a:rect l="0" t="0" r="r" b="b"/>
              <a:pathLst>
                <a:path w="139" h="204">
                  <a:moveTo>
                    <a:pt x="88" y="0"/>
                  </a:moveTo>
                  <a:cubicBezTo>
                    <a:pt x="94" y="81"/>
                    <a:pt x="102" y="168"/>
                    <a:pt x="102" y="168"/>
                  </a:cubicBezTo>
                  <a:cubicBezTo>
                    <a:pt x="102" y="168"/>
                    <a:pt x="60" y="168"/>
                    <a:pt x="0" y="172"/>
                  </a:cubicBezTo>
                  <a:cubicBezTo>
                    <a:pt x="4" y="172"/>
                    <a:pt x="8" y="172"/>
                    <a:pt x="13" y="172"/>
                  </a:cubicBezTo>
                  <a:cubicBezTo>
                    <a:pt x="55" y="172"/>
                    <a:pt x="98" y="191"/>
                    <a:pt x="138" y="204"/>
                  </a:cubicBezTo>
                  <a:cubicBezTo>
                    <a:pt x="139" y="9"/>
                    <a:pt x="139" y="9"/>
                    <a:pt x="139" y="9"/>
                  </a:cubicBezTo>
                  <a:lnTo>
                    <a:pt x="88" y="0"/>
                  </a:lnTo>
                  <a:close/>
                </a:path>
              </a:pathLst>
            </a:custGeom>
            <a:solidFill>
              <a:srgbClr val="5869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 name="í$ļîḑè"/>
            <p:cNvSpPr/>
            <p:nvPr/>
          </p:nvSpPr>
          <p:spPr bwMode="auto">
            <a:xfrm>
              <a:off x="8059738" y="3733801"/>
              <a:ext cx="107950" cy="287338"/>
            </a:xfrm>
            <a:custGeom>
              <a:avLst/>
              <a:gdLst>
                <a:gd name="T0" fmla="*/ 72 w 87"/>
                <a:gd name="T1" fmla="*/ 203 h 232"/>
                <a:gd name="T2" fmla="*/ 40 w 87"/>
                <a:gd name="T3" fmla="*/ 198 h 232"/>
                <a:gd name="T4" fmla="*/ 87 w 87"/>
                <a:gd name="T5" fmla="*/ 0 h 232"/>
                <a:gd name="T6" fmla="*/ 5 w 87"/>
                <a:gd name="T7" fmla="*/ 11 h 232"/>
                <a:gd name="T8" fmla="*/ 0 w 87"/>
                <a:gd name="T9" fmla="*/ 232 h 232"/>
                <a:gd name="T10" fmla="*/ 23 w 87"/>
                <a:gd name="T11" fmla="*/ 220 h 232"/>
                <a:gd name="T12" fmla="*/ 72 w 87"/>
                <a:gd name="T13" fmla="*/ 203 h 232"/>
              </a:gdLst>
              <a:ahLst/>
              <a:cxnLst>
                <a:cxn ang="0">
                  <a:pos x="T0" y="T1"/>
                </a:cxn>
                <a:cxn ang="0">
                  <a:pos x="T2" y="T3"/>
                </a:cxn>
                <a:cxn ang="0">
                  <a:pos x="T4" y="T5"/>
                </a:cxn>
                <a:cxn ang="0">
                  <a:pos x="T6" y="T7"/>
                </a:cxn>
                <a:cxn ang="0">
                  <a:pos x="T8" y="T9"/>
                </a:cxn>
                <a:cxn ang="0">
                  <a:pos x="T10" y="T11"/>
                </a:cxn>
                <a:cxn ang="0">
                  <a:pos x="T12" y="T13"/>
                </a:cxn>
              </a:cxnLst>
              <a:rect l="0" t="0" r="r" b="b"/>
              <a:pathLst>
                <a:path w="87" h="232">
                  <a:moveTo>
                    <a:pt x="72" y="203"/>
                  </a:moveTo>
                  <a:cubicBezTo>
                    <a:pt x="44" y="204"/>
                    <a:pt x="40" y="198"/>
                    <a:pt x="40" y="198"/>
                  </a:cubicBezTo>
                  <a:cubicBezTo>
                    <a:pt x="40" y="198"/>
                    <a:pt x="68" y="92"/>
                    <a:pt x="87" y="0"/>
                  </a:cubicBezTo>
                  <a:cubicBezTo>
                    <a:pt x="5" y="11"/>
                    <a:pt x="5" y="11"/>
                    <a:pt x="5" y="11"/>
                  </a:cubicBezTo>
                  <a:cubicBezTo>
                    <a:pt x="0" y="232"/>
                    <a:pt x="0" y="232"/>
                    <a:pt x="0" y="232"/>
                  </a:cubicBezTo>
                  <a:cubicBezTo>
                    <a:pt x="8" y="228"/>
                    <a:pt x="15" y="223"/>
                    <a:pt x="23" y="220"/>
                  </a:cubicBezTo>
                  <a:cubicBezTo>
                    <a:pt x="38" y="212"/>
                    <a:pt x="55" y="207"/>
                    <a:pt x="72" y="203"/>
                  </a:cubicBezTo>
                  <a:close/>
                </a:path>
              </a:pathLst>
            </a:custGeom>
            <a:solidFill>
              <a:srgbClr val="5869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 name="îSlîďê"/>
            <p:cNvSpPr/>
            <p:nvPr/>
          </p:nvSpPr>
          <p:spPr bwMode="auto">
            <a:xfrm>
              <a:off x="8059738" y="3957638"/>
              <a:ext cx="506413" cy="1101725"/>
            </a:xfrm>
            <a:custGeom>
              <a:avLst/>
              <a:gdLst>
                <a:gd name="T0" fmla="*/ 408 w 408"/>
                <a:gd name="T1" fmla="*/ 32 h 889"/>
                <a:gd name="T2" fmla="*/ 283 w 408"/>
                <a:gd name="T3" fmla="*/ 0 h 889"/>
                <a:gd name="T4" fmla="*/ 270 w 408"/>
                <a:gd name="T5" fmla="*/ 0 h 889"/>
                <a:gd name="T6" fmla="*/ 258 w 408"/>
                <a:gd name="T7" fmla="*/ 1 h 889"/>
                <a:gd name="T8" fmla="*/ 165 w 408"/>
                <a:gd name="T9" fmla="*/ 9 h 889"/>
                <a:gd name="T10" fmla="*/ 160 w 408"/>
                <a:gd name="T11" fmla="*/ 9 h 889"/>
                <a:gd name="T12" fmla="*/ 72 w 408"/>
                <a:gd name="T13" fmla="*/ 22 h 889"/>
                <a:gd name="T14" fmla="*/ 23 w 408"/>
                <a:gd name="T15" fmla="*/ 39 h 889"/>
                <a:gd name="T16" fmla="*/ 0 w 408"/>
                <a:gd name="T17" fmla="*/ 51 h 889"/>
                <a:gd name="T18" fmla="*/ 0 w 408"/>
                <a:gd name="T19" fmla="*/ 97 h 889"/>
                <a:gd name="T20" fmla="*/ 68 w 408"/>
                <a:gd name="T21" fmla="*/ 878 h 889"/>
                <a:gd name="T22" fmla="*/ 134 w 408"/>
                <a:gd name="T23" fmla="*/ 879 h 889"/>
                <a:gd name="T24" fmla="*/ 134 w 408"/>
                <a:gd name="T25" fmla="*/ 887 h 889"/>
                <a:gd name="T26" fmla="*/ 135 w 408"/>
                <a:gd name="T27" fmla="*/ 887 h 889"/>
                <a:gd name="T28" fmla="*/ 215 w 408"/>
                <a:gd name="T29" fmla="*/ 365 h 889"/>
                <a:gd name="T30" fmla="*/ 216 w 408"/>
                <a:gd name="T31" fmla="*/ 362 h 889"/>
                <a:gd name="T32" fmla="*/ 247 w 408"/>
                <a:gd name="T33" fmla="*/ 889 h 889"/>
                <a:gd name="T34" fmla="*/ 248 w 408"/>
                <a:gd name="T35" fmla="*/ 889 h 889"/>
                <a:gd name="T36" fmla="*/ 248 w 408"/>
                <a:gd name="T37" fmla="*/ 881 h 889"/>
                <a:gd name="T38" fmla="*/ 314 w 408"/>
                <a:gd name="T39" fmla="*/ 882 h 889"/>
                <a:gd name="T40" fmla="*/ 407 w 408"/>
                <a:gd name="T41" fmla="*/ 297 h 889"/>
                <a:gd name="T42" fmla="*/ 408 w 408"/>
                <a:gd name="T43" fmla="*/ 32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8" h="889">
                  <a:moveTo>
                    <a:pt x="408" y="32"/>
                  </a:moveTo>
                  <a:cubicBezTo>
                    <a:pt x="368" y="19"/>
                    <a:pt x="325" y="0"/>
                    <a:pt x="283" y="0"/>
                  </a:cubicBezTo>
                  <a:cubicBezTo>
                    <a:pt x="278" y="0"/>
                    <a:pt x="274" y="0"/>
                    <a:pt x="270" y="0"/>
                  </a:cubicBezTo>
                  <a:cubicBezTo>
                    <a:pt x="266" y="0"/>
                    <a:pt x="262" y="1"/>
                    <a:pt x="258" y="1"/>
                  </a:cubicBezTo>
                  <a:cubicBezTo>
                    <a:pt x="230" y="3"/>
                    <a:pt x="198" y="5"/>
                    <a:pt x="165" y="9"/>
                  </a:cubicBezTo>
                  <a:cubicBezTo>
                    <a:pt x="163" y="9"/>
                    <a:pt x="162" y="9"/>
                    <a:pt x="160" y="9"/>
                  </a:cubicBezTo>
                  <a:cubicBezTo>
                    <a:pt x="118" y="18"/>
                    <a:pt x="90" y="21"/>
                    <a:pt x="72" y="22"/>
                  </a:cubicBezTo>
                  <a:cubicBezTo>
                    <a:pt x="55" y="26"/>
                    <a:pt x="38" y="31"/>
                    <a:pt x="23" y="39"/>
                  </a:cubicBezTo>
                  <a:cubicBezTo>
                    <a:pt x="15" y="42"/>
                    <a:pt x="8" y="47"/>
                    <a:pt x="0" y="51"/>
                  </a:cubicBezTo>
                  <a:cubicBezTo>
                    <a:pt x="0" y="97"/>
                    <a:pt x="0" y="97"/>
                    <a:pt x="0" y="97"/>
                  </a:cubicBezTo>
                  <a:cubicBezTo>
                    <a:pt x="68" y="878"/>
                    <a:pt x="68" y="878"/>
                    <a:pt x="68" y="878"/>
                  </a:cubicBezTo>
                  <a:cubicBezTo>
                    <a:pt x="134" y="879"/>
                    <a:pt x="134" y="879"/>
                    <a:pt x="134" y="879"/>
                  </a:cubicBezTo>
                  <a:cubicBezTo>
                    <a:pt x="134" y="887"/>
                    <a:pt x="134" y="887"/>
                    <a:pt x="134" y="887"/>
                  </a:cubicBezTo>
                  <a:cubicBezTo>
                    <a:pt x="135" y="887"/>
                    <a:pt x="135" y="887"/>
                    <a:pt x="135" y="887"/>
                  </a:cubicBezTo>
                  <a:cubicBezTo>
                    <a:pt x="215" y="365"/>
                    <a:pt x="215" y="365"/>
                    <a:pt x="215" y="365"/>
                  </a:cubicBezTo>
                  <a:cubicBezTo>
                    <a:pt x="216" y="362"/>
                    <a:pt x="216" y="362"/>
                    <a:pt x="216" y="362"/>
                  </a:cubicBezTo>
                  <a:cubicBezTo>
                    <a:pt x="247" y="889"/>
                    <a:pt x="247" y="889"/>
                    <a:pt x="247" y="889"/>
                  </a:cubicBezTo>
                  <a:cubicBezTo>
                    <a:pt x="248" y="889"/>
                    <a:pt x="248" y="889"/>
                    <a:pt x="248" y="889"/>
                  </a:cubicBezTo>
                  <a:cubicBezTo>
                    <a:pt x="248" y="881"/>
                    <a:pt x="248" y="881"/>
                    <a:pt x="248" y="881"/>
                  </a:cubicBezTo>
                  <a:cubicBezTo>
                    <a:pt x="314" y="882"/>
                    <a:pt x="314" y="882"/>
                    <a:pt x="314" y="882"/>
                  </a:cubicBezTo>
                  <a:cubicBezTo>
                    <a:pt x="407" y="297"/>
                    <a:pt x="407" y="297"/>
                    <a:pt x="407" y="297"/>
                  </a:cubicBezTo>
                  <a:lnTo>
                    <a:pt x="408" y="32"/>
                  </a:lnTo>
                  <a:close/>
                </a:path>
              </a:pathLst>
            </a:custGeom>
            <a:solidFill>
              <a:srgbClr val="5248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 name="íşḷîḓè"/>
            <p:cNvSpPr/>
            <p:nvPr/>
          </p:nvSpPr>
          <p:spPr bwMode="auto">
            <a:xfrm>
              <a:off x="8110538" y="3097213"/>
              <a:ext cx="411163" cy="889000"/>
            </a:xfrm>
            <a:custGeom>
              <a:avLst/>
              <a:gdLst>
                <a:gd name="T0" fmla="*/ 318 w 332"/>
                <a:gd name="T1" fmla="*/ 522 h 717"/>
                <a:gd name="T2" fmla="*/ 309 w 332"/>
                <a:gd name="T3" fmla="*/ 400 h 717"/>
                <a:gd name="T4" fmla="*/ 216 w 332"/>
                <a:gd name="T5" fmla="*/ 2 h 717"/>
                <a:gd name="T6" fmla="*/ 182 w 332"/>
                <a:gd name="T7" fmla="*/ 1 h 717"/>
                <a:gd name="T8" fmla="*/ 181 w 332"/>
                <a:gd name="T9" fmla="*/ 3 h 717"/>
                <a:gd name="T10" fmla="*/ 178 w 332"/>
                <a:gd name="T11" fmla="*/ 5 h 717"/>
                <a:gd name="T12" fmla="*/ 169 w 332"/>
                <a:gd name="T13" fmla="*/ 5 h 717"/>
                <a:gd name="T14" fmla="*/ 136 w 332"/>
                <a:gd name="T15" fmla="*/ 0 h 717"/>
                <a:gd name="T16" fmla="*/ 127 w 332"/>
                <a:gd name="T17" fmla="*/ 0 h 717"/>
                <a:gd name="T18" fmla="*/ 82 w 332"/>
                <a:gd name="T19" fmla="*/ 90 h 717"/>
                <a:gd name="T20" fmla="*/ 67 w 332"/>
                <a:gd name="T21" fmla="*/ 398 h 717"/>
                <a:gd name="T22" fmla="*/ 47 w 332"/>
                <a:gd name="T23" fmla="*/ 513 h 717"/>
                <a:gd name="T24" fmla="*/ 0 w 332"/>
                <a:gd name="T25" fmla="*/ 711 h 717"/>
                <a:gd name="T26" fmla="*/ 32 w 332"/>
                <a:gd name="T27" fmla="*/ 716 h 717"/>
                <a:gd name="T28" fmla="*/ 120 w 332"/>
                <a:gd name="T29" fmla="*/ 703 h 717"/>
                <a:gd name="T30" fmla="*/ 125 w 332"/>
                <a:gd name="T31" fmla="*/ 703 h 717"/>
                <a:gd name="T32" fmla="*/ 218 w 332"/>
                <a:gd name="T33" fmla="*/ 695 h 717"/>
                <a:gd name="T34" fmla="*/ 230 w 332"/>
                <a:gd name="T35" fmla="*/ 694 h 717"/>
                <a:gd name="T36" fmla="*/ 332 w 332"/>
                <a:gd name="T37" fmla="*/ 690 h 717"/>
                <a:gd name="T38" fmla="*/ 318 w 332"/>
                <a:gd name="T39" fmla="*/ 522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2" h="717">
                  <a:moveTo>
                    <a:pt x="318" y="522"/>
                  </a:moveTo>
                  <a:cubicBezTo>
                    <a:pt x="313" y="471"/>
                    <a:pt x="310" y="423"/>
                    <a:pt x="309" y="400"/>
                  </a:cubicBezTo>
                  <a:cubicBezTo>
                    <a:pt x="306" y="342"/>
                    <a:pt x="216" y="2"/>
                    <a:pt x="216" y="2"/>
                  </a:cubicBezTo>
                  <a:cubicBezTo>
                    <a:pt x="182" y="1"/>
                    <a:pt x="182" y="1"/>
                    <a:pt x="182" y="1"/>
                  </a:cubicBezTo>
                  <a:cubicBezTo>
                    <a:pt x="182" y="2"/>
                    <a:pt x="182" y="2"/>
                    <a:pt x="181" y="3"/>
                  </a:cubicBezTo>
                  <a:cubicBezTo>
                    <a:pt x="180" y="4"/>
                    <a:pt x="179" y="4"/>
                    <a:pt x="178" y="5"/>
                  </a:cubicBezTo>
                  <a:cubicBezTo>
                    <a:pt x="175" y="6"/>
                    <a:pt x="172" y="5"/>
                    <a:pt x="169" y="5"/>
                  </a:cubicBezTo>
                  <a:cubicBezTo>
                    <a:pt x="158" y="3"/>
                    <a:pt x="147" y="2"/>
                    <a:pt x="136" y="0"/>
                  </a:cubicBezTo>
                  <a:cubicBezTo>
                    <a:pt x="127" y="0"/>
                    <a:pt x="127" y="0"/>
                    <a:pt x="127" y="0"/>
                  </a:cubicBezTo>
                  <a:cubicBezTo>
                    <a:pt x="82" y="90"/>
                    <a:pt x="82" y="90"/>
                    <a:pt x="82" y="90"/>
                  </a:cubicBezTo>
                  <a:cubicBezTo>
                    <a:pt x="82" y="90"/>
                    <a:pt x="70" y="327"/>
                    <a:pt x="67" y="398"/>
                  </a:cubicBezTo>
                  <a:cubicBezTo>
                    <a:pt x="66" y="422"/>
                    <a:pt x="58" y="466"/>
                    <a:pt x="47" y="513"/>
                  </a:cubicBezTo>
                  <a:cubicBezTo>
                    <a:pt x="28" y="605"/>
                    <a:pt x="0" y="711"/>
                    <a:pt x="0" y="711"/>
                  </a:cubicBezTo>
                  <a:cubicBezTo>
                    <a:pt x="0" y="711"/>
                    <a:pt x="4" y="717"/>
                    <a:pt x="32" y="716"/>
                  </a:cubicBezTo>
                  <a:cubicBezTo>
                    <a:pt x="50" y="715"/>
                    <a:pt x="78" y="712"/>
                    <a:pt x="120" y="703"/>
                  </a:cubicBezTo>
                  <a:cubicBezTo>
                    <a:pt x="122" y="703"/>
                    <a:pt x="123" y="703"/>
                    <a:pt x="125" y="703"/>
                  </a:cubicBezTo>
                  <a:cubicBezTo>
                    <a:pt x="158" y="699"/>
                    <a:pt x="190" y="697"/>
                    <a:pt x="218" y="695"/>
                  </a:cubicBezTo>
                  <a:cubicBezTo>
                    <a:pt x="222" y="695"/>
                    <a:pt x="226" y="694"/>
                    <a:pt x="230" y="694"/>
                  </a:cubicBezTo>
                  <a:cubicBezTo>
                    <a:pt x="290" y="690"/>
                    <a:pt x="332" y="690"/>
                    <a:pt x="332" y="690"/>
                  </a:cubicBezTo>
                  <a:cubicBezTo>
                    <a:pt x="332" y="690"/>
                    <a:pt x="324" y="603"/>
                    <a:pt x="318" y="5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 name="íṣľîḑê"/>
            <p:cNvSpPr/>
            <p:nvPr/>
          </p:nvSpPr>
          <p:spPr bwMode="auto">
            <a:xfrm>
              <a:off x="8370888" y="2751138"/>
              <a:ext cx="100013" cy="171450"/>
            </a:xfrm>
            <a:custGeom>
              <a:avLst/>
              <a:gdLst>
                <a:gd name="T0" fmla="*/ 39 w 80"/>
                <a:gd name="T1" fmla="*/ 51 h 138"/>
                <a:gd name="T2" fmla="*/ 51 w 80"/>
                <a:gd name="T3" fmla="*/ 111 h 138"/>
                <a:gd name="T4" fmla="*/ 55 w 80"/>
                <a:gd name="T5" fmla="*/ 127 h 138"/>
                <a:gd name="T6" fmla="*/ 59 w 80"/>
                <a:gd name="T7" fmla="*/ 133 h 138"/>
                <a:gd name="T8" fmla="*/ 77 w 80"/>
                <a:gd name="T9" fmla="*/ 108 h 138"/>
                <a:gd name="T10" fmla="*/ 79 w 80"/>
                <a:gd name="T11" fmla="*/ 67 h 138"/>
                <a:gd name="T12" fmla="*/ 70 w 80"/>
                <a:gd name="T13" fmla="*/ 33 h 138"/>
                <a:gd name="T14" fmla="*/ 55 w 80"/>
                <a:gd name="T15" fmla="*/ 19 h 138"/>
                <a:gd name="T16" fmla="*/ 28 w 80"/>
                <a:gd name="T17" fmla="*/ 4 h 138"/>
                <a:gd name="T18" fmla="*/ 15 w 80"/>
                <a:gd name="T19" fmla="*/ 19 h 138"/>
                <a:gd name="T20" fmla="*/ 39 w 80"/>
                <a:gd name="T21" fmla="*/ 5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8">
                  <a:moveTo>
                    <a:pt x="39" y="51"/>
                  </a:moveTo>
                  <a:cubicBezTo>
                    <a:pt x="48" y="70"/>
                    <a:pt x="52" y="91"/>
                    <a:pt x="51" y="111"/>
                  </a:cubicBezTo>
                  <a:cubicBezTo>
                    <a:pt x="51" y="117"/>
                    <a:pt x="51" y="123"/>
                    <a:pt x="55" y="127"/>
                  </a:cubicBezTo>
                  <a:cubicBezTo>
                    <a:pt x="60" y="131"/>
                    <a:pt x="55" y="138"/>
                    <a:pt x="59" y="133"/>
                  </a:cubicBezTo>
                  <a:cubicBezTo>
                    <a:pt x="63" y="129"/>
                    <a:pt x="76" y="114"/>
                    <a:pt x="77" y="108"/>
                  </a:cubicBezTo>
                  <a:cubicBezTo>
                    <a:pt x="79" y="94"/>
                    <a:pt x="80" y="81"/>
                    <a:pt x="79" y="67"/>
                  </a:cubicBezTo>
                  <a:cubicBezTo>
                    <a:pt x="79" y="55"/>
                    <a:pt x="77" y="42"/>
                    <a:pt x="70" y="33"/>
                  </a:cubicBezTo>
                  <a:cubicBezTo>
                    <a:pt x="66" y="27"/>
                    <a:pt x="60" y="23"/>
                    <a:pt x="55" y="19"/>
                  </a:cubicBezTo>
                  <a:cubicBezTo>
                    <a:pt x="46" y="13"/>
                    <a:pt x="38" y="7"/>
                    <a:pt x="28" y="4"/>
                  </a:cubicBezTo>
                  <a:cubicBezTo>
                    <a:pt x="11" y="0"/>
                    <a:pt x="0" y="6"/>
                    <a:pt x="15" y="19"/>
                  </a:cubicBezTo>
                  <a:cubicBezTo>
                    <a:pt x="25" y="28"/>
                    <a:pt x="33" y="39"/>
                    <a:pt x="39" y="51"/>
                  </a:cubicBezTo>
                  <a:close/>
                </a:path>
              </a:pathLst>
            </a:custGeom>
            <a:solidFill>
              <a:srgbClr val="352F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 name="ïṣļiďè"/>
            <p:cNvSpPr/>
            <p:nvPr/>
          </p:nvSpPr>
          <p:spPr bwMode="auto">
            <a:xfrm>
              <a:off x="8207376" y="2747963"/>
              <a:ext cx="242888" cy="361950"/>
            </a:xfrm>
            <a:custGeom>
              <a:avLst/>
              <a:gdLst>
                <a:gd name="T0" fmla="*/ 50 w 196"/>
                <a:gd name="T1" fmla="*/ 281 h 292"/>
                <a:gd name="T2" fmla="*/ 120 w 196"/>
                <a:gd name="T3" fmla="*/ 292 h 292"/>
                <a:gd name="T4" fmla="*/ 130 w 196"/>
                <a:gd name="T5" fmla="*/ 230 h 292"/>
                <a:gd name="T6" fmla="*/ 184 w 196"/>
                <a:gd name="T7" fmla="*/ 201 h 292"/>
                <a:gd name="T8" fmla="*/ 188 w 196"/>
                <a:gd name="T9" fmla="*/ 180 h 292"/>
                <a:gd name="T10" fmla="*/ 194 w 196"/>
                <a:gd name="T11" fmla="*/ 89 h 292"/>
                <a:gd name="T12" fmla="*/ 193 w 196"/>
                <a:gd name="T13" fmla="*/ 58 h 292"/>
                <a:gd name="T14" fmla="*/ 158 w 196"/>
                <a:gd name="T15" fmla="*/ 22 h 292"/>
                <a:gd name="T16" fmla="*/ 36 w 196"/>
                <a:gd name="T17" fmla="*/ 21 h 292"/>
                <a:gd name="T18" fmla="*/ 10 w 196"/>
                <a:gd name="T19" fmla="*/ 44 h 292"/>
                <a:gd name="T20" fmla="*/ 0 w 196"/>
                <a:gd name="T21" fmla="*/ 100 h 292"/>
                <a:gd name="T22" fmla="*/ 0 w 196"/>
                <a:gd name="T23" fmla="*/ 153 h 292"/>
                <a:gd name="T24" fmla="*/ 17 w 196"/>
                <a:gd name="T25" fmla="*/ 209 h 292"/>
                <a:gd name="T26" fmla="*/ 42 w 196"/>
                <a:gd name="T27" fmla="*/ 225 h 292"/>
                <a:gd name="T28" fmla="*/ 50 w 196"/>
                <a:gd name="T29" fmla="*/ 28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6" h="292">
                  <a:moveTo>
                    <a:pt x="50" y="281"/>
                  </a:moveTo>
                  <a:cubicBezTo>
                    <a:pt x="73" y="284"/>
                    <a:pt x="96" y="288"/>
                    <a:pt x="120" y="292"/>
                  </a:cubicBezTo>
                  <a:cubicBezTo>
                    <a:pt x="125" y="272"/>
                    <a:pt x="128" y="251"/>
                    <a:pt x="130" y="230"/>
                  </a:cubicBezTo>
                  <a:cubicBezTo>
                    <a:pt x="151" y="228"/>
                    <a:pt x="176" y="222"/>
                    <a:pt x="184" y="201"/>
                  </a:cubicBezTo>
                  <a:cubicBezTo>
                    <a:pt x="187" y="194"/>
                    <a:pt x="187" y="187"/>
                    <a:pt x="188" y="180"/>
                  </a:cubicBezTo>
                  <a:cubicBezTo>
                    <a:pt x="190" y="149"/>
                    <a:pt x="192" y="119"/>
                    <a:pt x="194" y="89"/>
                  </a:cubicBezTo>
                  <a:cubicBezTo>
                    <a:pt x="195" y="78"/>
                    <a:pt x="196" y="68"/>
                    <a:pt x="193" y="58"/>
                  </a:cubicBezTo>
                  <a:cubicBezTo>
                    <a:pt x="188" y="40"/>
                    <a:pt x="173" y="29"/>
                    <a:pt x="158" y="22"/>
                  </a:cubicBezTo>
                  <a:cubicBezTo>
                    <a:pt x="120" y="3"/>
                    <a:pt x="74" y="0"/>
                    <a:pt x="36" y="21"/>
                  </a:cubicBezTo>
                  <a:cubicBezTo>
                    <a:pt x="26" y="26"/>
                    <a:pt x="16" y="34"/>
                    <a:pt x="10" y="44"/>
                  </a:cubicBezTo>
                  <a:cubicBezTo>
                    <a:pt x="0" y="60"/>
                    <a:pt x="0" y="81"/>
                    <a:pt x="0" y="100"/>
                  </a:cubicBezTo>
                  <a:cubicBezTo>
                    <a:pt x="0" y="118"/>
                    <a:pt x="0" y="136"/>
                    <a:pt x="0" y="153"/>
                  </a:cubicBezTo>
                  <a:cubicBezTo>
                    <a:pt x="0" y="174"/>
                    <a:pt x="2" y="197"/>
                    <a:pt x="17" y="209"/>
                  </a:cubicBezTo>
                  <a:cubicBezTo>
                    <a:pt x="25" y="216"/>
                    <a:pt x="35" y="217"/>
                    <a:pt x="42" y="225"/>
                  </a:cubicBezTo>
                  <a:cubicBezTo>
                    <a:pt x="53" y="239"/>
                    <a:pt x="46" y="262"/>
                    <a:pt x="50" y="281"/>
                  </a:cubicBezTo>
                  <a:close/>
                </a:path>
              </a:pathLst>
            </a:custGeom>
            <a:solidFill>
              <a:srgbClr val="AF8E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 name="îsľíḍé"/>
            <p:cNvSpPr/>
            <p:nvPr/>
          </p:nvSpPr>
          <p:spPr bwMode="auto">
            <a:xfrm>
              <a:off x="8199438" y="2928938"/>
              <a:ext cx="250825" cy="133350"/>
            </a:xfrm>
            <a:custGeom>
              <a:avLst/>
              <a:gdLst>
                <a:gd name="T0" fmla="*/ 203 w 203"/>
                <a:gd name="T1" fmla="*/ 22 h 108"/>
                <a:gd name="T2" fmla="*/ 192 w 203"/>
                <a:gd name="T3" fmla="*/ 9 h 108"/>
                <a:gd name="T4" fmla="*/ 189 w 203"/>
                <a:gd name="T5" fmla="*/ 19 h 108"/>
                <a:gd name="T6" fmla="*/ 187 w 203"/>
                <a:gd name="T7" fmla="*/ 30 h 108"/>
                <a:gd name="T8" fmla="*/ 168 w 203"/>
                <a:gd name="T9" fmla="*/ 40 h 108"/>
                <a:gd name="T10" fmla="*/ 159 w 203"/>
                <a:gd name="T11" fmla="*/ 37 h 108"/>
                <a:gd name="T12" fmla="*/ 153 w 203"/>
                <a:gd name="T13" fmla="*/ 31 h 108"/>
                <a:gd name="T14" fmla="*/ 140 w 203"/>
                <a:gd name="T15" fmla="*/ 13 h 108"/>
                <a:gd name="T16" fmla="*/ 104 w 203"/>
                <a:gd name="T17" fmla="*/ 6 h 108"/>
                <a:gd name="T18" fmla="*/ 67 w 203"/>
                <a:gd name="T19" fmla="*/ 18 h 108"/>
                <a:gd name="T20" fmla="*/ 63 w 203"/>
                <a:gd name="T21" fmla="*/ 21 h 108"/>
                <a:gd name="T22" fmla="*/ 55 w 203"/>
                <a:gd name="T23" fmla="*/ 26 h 108"/>
                <a:gd name="T24" fmla="*/ 26 w 203"/>
                <a:gd name="T25" fmla="*/ 15 h 108"/>
                <a:gd name="T26" fmla="*/ 16 w 203"/>
                <a:gd name="T27" fmla="*/ 3 h 108"/>
                <a:gd name="T28" fmla="*/ 6 w 203"/>
                <a:gd name="T29" fmla="*/ 9 h 108"/>
                <a:gd name="T30" fmla="*/ 2 w 203"/>
                <a:gd name="T31" fmla="*/ 21 h 108"/>
                <a:gd name="T32" fmla="*/ 7 w 203"/>
                <a:gd name="T33" fmla="*/ 67 h 108"/>
                <a:gd name="T34" fmla="*/ 75 w 203"/>
                <a:gd name="T35" fmla="*/ 105 h 108"/>
                <a:gd name="T36" fmla="*/ 108 w 203"/>
                <a:gd name="T37" fmla="*/ 106 h 108"/>
                <a:gd name="T38" fmla="*/ 168 w 203"/>
                <a:gd name="T39" fmla="*/ 97 h 108"/>
                <a:gd name="T40" fmla="*/ 199 w 203"/>
                <a:gd name="T41" fmla="*/ 52 h 108"/>
                <a:gd name="T42" fmla="*/ 203 w 203"/>
                <a:gd name="T43" fmla="*/ 22 h 108"/>
                <a:gd name="T44" fmla="*/ 126 w 203"/>
                <a:gd name="T45" fmla="*/ 60 h 108"/>
                <a:gd name="T46" fmla="*/ 91 w 203"/>
                <a:gd name="T47" fmla="*/ 61 h 108"/>
                <a:gd name="T48" fmla="*/ 94 w 203"/>
                <a:gd name="T49" fmla="*/ 53 h 108"/>
                <a:gd name="T50" fmla="*/ 122 w 203"/>
                <a:gd name="T51" fmla="*/ 52 h 108"/>
                <a:gd name="T52" fmla="*/ 126 w 203"/>
                <a:gd name="T53" fmla="*/ 6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3" h="108">
                  <a:moveTo>
                    <a:pt x="203" y="22"/>
                  </a:moveTo>
                  <a:cubicBezTo>
                    <a:pt x="203" y="16"/>
                    <a:pt x="201" y="0"/>
                    <a:pt x="192" y="9"/>
                  </a:cubicBezTo>
                  <a:cubicBezTo>
                    <a:pt x="190" y="12"/>
                    <a:pt x="189" y="16"/>
                    <a:pt x="189" y="19"/>
                  </a:cubicBezTo>
                  <a:cubicBezTo>
                    <a:pt x="189" y="23"/>
                    <a:pt x="189" y="27"/>
                    <a:pt x="187" y="30"/>
                  </a:cubicBezTo>
                  <a:cubicBezTo>
                    <a:pt x="184" y="38"/>
                    <a:pt x="175" y="41"/>
                    <a:pt x="168" y="40"/>
                  </a:cubicBezTo>
                  <a:cubicBezTo>
                    <a:pt x="165" y="40"/>
                    <a:pt x="162" y="39"/>
                    <a:pt x="159" y="37"/>
                  </a:cubicBezTo>
                  <a:cubicBezTo>
                    <a:pt x="157" y="36"/>
                    <a:pt x="155" y="33"/>
                    <a:pt x="153" y="31"/>
                  </a:cubicBezTo>
                  <a:cubicBezTo>
                    <a:pt x="149" y="25"/>
                    <a:pt x="144" y="19"/>
                    <a:pt x="140" y="13"/>
                  </a:cubicBezTo>
                  <a:cubicBezTo>
                    <a:pt x="132" y="2"/>
                    <a:pt x="115" y="6"/>
                    <a:pt x="104" y="6"/>
                  </a:cubicBezTo>
                  <a:cubicBezTo>
                    <a:pt x="91" y="7"/>
                    <a:pt x="78" y="10"/>
                    <a:pt x="67" y="18"/>
                  </a:cubicBezTo>
                  <a:cubicBezTo>
                    <a:pt x="66" y="19"/>
                    <a:pt x="64" y="20"/>
                    <a:pt x="63" y="21"/>
                  </a:cubicBezTo>
                  <a:cubicBezTo>
                    <a:pt x="61" y="23"/>
                    <a:pt x="58" y="25"/>
                    <a:pt x="55" y="26"/>
                  </a:cubicBezTo>
                  <a:cubicBezTo>
                    <a:pt x="45" y="30"/>
                    <a:pt x="33" y="24"/>
                    <a:pt x="26" y="15"/>
                  </a:cubicBezTo>
                  <a:cubicBezTo>
                    <a:pt x="23" y="10"/>
                    <a:pt x="21" y="4"/>
                    <a:pt x="16" y="3"/>
                  </a:cubicBezTo>
                  <a:cubicBezTo>
                    <a:pt x="12" y="3"/>
                    <a:pt x="8" y="5"/>
                    <a:pt x="6" y="9"/>
                  </a:cubicBezTo>
                  <a:cubicBezTo>
                    <a:pt x="3" y="12"/>
                    <a:pt x="3" y="17"/>
                    <a:pt x="2" y="21"/>
                  </a:cubicBezTo>
                  <a:cubicBezTo>
                    <a:pt x="0" y="37"/>
                    <a:pt x="1" y="53"/>
                    <a:pt x="7" y="67"/>
                  </a:cubicBezTo>
                  <a:cubicBezTo>
                    <a:pt x="19" y="98"/>
                    <a:pt x="47" y="104"/>
                    <a:pt x="75" y="105"/>
                  </a:cubicBezTo>
                  <a:cubicBezTo>
                    <a:pt x="86" y="105"/>
                    <a:pt x="97" y="106"/>
                    <a:pt x="108" y="106"/>
                  </a:cubicBezTo>
                  <a:cubicBezTo>
                    <a:pt x="129" y="107"/>
                    <a:pt x="150" y="108"/>
                    <a:pt x="168" y="97"/>
                  </a:cubicBezTo>
                  <a:cubicBezTo>
                    <a:pt x="184" y="87"/>
                    <a:pt x="194" y="70"/>
                    <a:pt x="199" y="52"/>
                  </a:cubicBezTo>
                  <a:cubicBezTo>
                    <a:pt x="201" y="42"/>
                    <a:pt x="203" y="32"/>
                    <a:pt x="203" y="22"/>
                  </a:cubicBezTo>
                  <a:close/>
                  <a:moveTo>
                    <a:pt x="126" y="60"/>
                  </a:moveTo>
                  <a:cubicBezTo>
                    <a:pt x="115" y="66"/>
                    <a:pt x="103" y="66"/>
                    <a:pt x="91" y="61"/>
                  </a:cubicBezTo>
                  <a:cubicBezTo>
                    <a:pt x="86" y="59"/>
                    <a:pt x="89" y="51"/>
                    <a:pt x="94" y="53"/>
                  </a:cubicBezTo>
                  <a:cubicBezTo>
                    <a:pt x="104" y="56"/>
                    <a:pt x="113" y="57"/>
                    <a:pt x="122" y="52"/>
                  </a:cubicBezTo>
                  <a:cubicBezTo>
                    <a:pt x="127" y="49"/>
                    <a:pt x="130" y="57"/>
                    <a:pt x="126" y="60"/>
                  </a:cubicBezTo>
                  <a:close/>
                </a:path>
              </a:pathLst>
            </a:custGeom>
            <a:solidFill>
              <a:srgbClr val="352F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 name="iṧľiḋè"/>
            <p:cNvSpPr/>
            <p:nvPr/>
          </p:nvSpPr>
          <p:spPr bwMode="auto">
            <a:xfrm>
              <a:off x="8180388" y="2684463"/>
              <a:ext cx="303213" cy="236538"/>
            </a:xfrm>
            <a:custGeom>
              <a:avLst/>
              <a:gdLst>
                <a:gd name="T0" fmla="*/ 233 w 245"/>
                <a:gd name="T1" fmla="*/ 55 h 191"/>
                <a:gd name="T2" fmla="*/ 239 w 245"/>
                <a:gd name="T3" fmla="*/ 33 h 191"/>
                <a:gd name="T4" fmla="*/ 217 w 245"/>
                <a:gd name="T5" fmla="*/ 34 h 191"/>
                <a:gd name="T6" fmla="*/ 218 w 245"/>
                <a:gd name="T7" fmla="*/ 21 h 191"/>
                <a:gd name="T8" fmla="*/ 166 w 245"/>
                <a:gd name="T9" fmla="*/ 11 h 191"/>
                <a:gd name="T10" fmla="*/ 62 w 245"/>
                <a:gd name="T11" fmla="*/ 18 h 191"/>
                <a:gd name="T12" fmla="*/ 6 w 245"/>
                <a:gd name="T13" fmla="*/ 90 h 191"/>
                <a:gd name="T14" fmla="*/ 24 w 245"/>
                <a:gd name="T15" fmla="*/ 191 h 191"/>
                <a:gd name="T16" fmla="*/ 23 w 245"/>
                <a:gd name="T17" fmla="*/ 154 h 191"/>
                <a:gd name="T18" fmla="*/ 32 w 245"/>
                <a:gd name="T19" fmla="*/ 132 h 191"/>
                <a:gd name="T20" fmla="*/ 67 w 245"/>
                <a:gd name="T21" fmla="*/ 99 h 191"/>
                <a:gd name="T22" fmla="*/ 140 w 245"/>
                <a:gd name="T23" fmla="*/ 80 h 191"/>
                <a:gd name="T24" fmla="*/ 214 w 245"/>
                <a:gd name="T25" fmla="*/ 85 h 191"/>
                <a:gd name="T26" fmla="*/ 233 w 245"/>
                <a:gd name="T27" fmla="*/ 81 h 191"/>
                <a:gd name="T28" fmla="*/ 244 w 245"/>
                <a:gd name="T29" fmla="*/ 56 h 191"/>
                <a:gd name="T30" fmla="*/ 233 w 245"/>
                <a:gd name="T31"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5" h="191">
                  <a:moveTo>
                    <a:pt x="233" y="55"/>
                  </a:moveTo>
                  <a:cubicBezTo>
                    <a:pt x="235" y="48"/>
                    <a:pt x="237" y="41"/>
                    <a:pt x="239" y="33"/>
                  </a:cubicBezTo>
                  <a:cubicBezTo>
                    <a:pt x="232" y="35"/>
                    <a:pt x="224" y="35"/>
                    <a:pt x="217" y="34"/>
                  </a:cubicBezTo>
                  <a:cubicBezTo>
                    <a:pt x="217" y="29"/>
                    <a:pt x="217" y="25"/>
                    <a:pt x="218" y="21"/>
                  </a:cubicBezTo>
                  <a:cubicBezTo>
                    <a:pt x="218" y="17"/>
                    <a:pt x="170" y="11"/>
                    <a:pt x="166" y="11"/>
                  </a:cubicBezTo>
                  <a:cubicBezTo>
                    <a:pt x="130" y="5"/>
                    <a:pt x="96" y="0"/>
                    <a:pt x="62" y="18"/>
                  </a:cubicBezTo>
                  <a:cubicBezTo>
                    <a:pt x="33" y="33"/>
                    <a:pt x="13" y="57"/>
                    <a:pt x="6" y="90"/>
                  </a:cubicBezTo>
                  <a:cubicBezTo>
                    <a:pt x="0" y="121"/>
                    <a:pt x="7" y="163"/>
                    <a:pt x="24" y="191"/>
                  </a:cubicBezTo>
                  <a:cubicBezTo>
                    <a:pt x="24" y="183"/>
                    <a:pt x="21" y="162"/>
                    <a:pt x="23" y="154"/>
                  </a:cubicBezTo>
                  <a:cubicBezTo>
                    <a:pt x="25" y="146"/>
                    <a:pt x="28" y="139"/>
                    <a:pt x="32" y="132"/>
                  </a:cubicBezTo>
                  <a:cubicBezTo>
                    <a:pt x="41" y="118"/>
                    <a:pt x="53" y="107"/>
                    <a:pt x="67" y="99"/>
                  </a:cubicBezTo>
                  <a:cubicBezTo>
                    <a:pt x="90" y="87"/>
                    <a:pt x="115" y="82"/>
                    <a:pt x="140" y="80"/>
                  </a:cubicBezTo>
                  <a:cubicBezTo>
                    <a:pt x="163" y="78"/>
                    <a:pt x="191" y="77"/>
                    <a:pt x="214" y="85"/>
                  </a:cubicBezTo>
                  <a:cubicBezTo>
                    <a:pt x="224" y="88"/>
                    <a:pt x="226" y="91"/>
                    <a:pt x="233" y="81"/>
                  </a:cubicBezTo>
                  <a:cubicBezTo>
                    <a:pt x="234" y="79"/>
                    <a:pt x="245" y="56"/>
                    <a:pt x="244" y="56"/>
                  </a:cubicBezTo>
                  <a:cubicBezTo>
                    <a:pt x="240" y="56"/>
                    <a:pt x="237" y="56"/>
                    <a:pt x="233" y="55"/>
                  </a:cubicBezTo>
                  <a:close/>
                </a:path>
              </a:pathLst>
            </a:custGeom>
            <a:solidFill>
              <a:srgbClr val="352F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 name="ïşľíḑe"/>
            <p:cNvSpPr/>
            <p:nvPr/>
          </p:nvSpPr>
          <p:spPr bwMode="auto">
            <a:xfrm>
              <a:off x="7780338" y="2325688"/>
              <a:ext cx="1028700" cy="1028700"/>
            </a:xfrm>
            <a:prstGeom prst="ellipse">
              <a:avLst/>
            </a:prstGeom>
            <a:solidFill>
              <a:srgbClr val="F2CB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 name="iṩḷide"/>
            <p:cNvSpPr/>
            <p:nvPr/>
          </p:nvSpPr>
          <p:spPr bwMode="auto">
            <a:xfrm>
              <a:off x="7861301" y="2401888"/>
              <a:ext cx="947738" cy="950913"/>
            </a:xfrm>
            <a:custGeom>
              <a:avLst/>
              <a:gdLst>
                <a:gd name="T0" fmla="*/ 566 w 764"/>
                <a:gd name="T1" fmla="*/ 0 h 768"/>
                <a:gd name="T2" fmla="*/ 632 w 764"/>
                <a:gd name="T3" fmla="*/ 223 h 768"/>
                <a:gd name="T4" fmla="*/ 217 w 764"/>
                <a:gd name="T5" fmla="*/ 638 h 768"/>
                <a:gd name="T6" fmla="*/ 0 w 764"/>
                <a:gd name="T7" fmla="*/ 577 h 768"/>
                <a:gd name="T8" fmla="*/ 349 w 764"/>
                <a:gd name="T9" fmla="*/ 768 h 768"/>
                <a:gd name="T10" fmla="*/ 764 w 764"/>
                <a:gd name="T11" fmla="*/ 353 h 768"/>
                <a:gd name="T12" fmla="*/ 566 w 764"/>
                <a:gd name="T13" fmla="*/ 0 h 768"/>
              </a:gdLst>
              <a:ahLst/>
              <a:cxnLst>
                <a:cxn ang="0">
                  <a:pos x="T0" y="T1"/>
                </a:cxn>
                <a:cxn ang="0">
                  <a:pos x="T2" y="T3"/>
                </a:cxn>
                <a:cxn ang="0">
                  <a:pos x="T4" y="T5"/>
                </a:cxn>
                <a:cxn ang="0">
                  <a:pos x="T6" y="T7"/>
                </a:cxn>
                <a:cxn ang="0">
                  <a:pos x="T8" y="T9"/>
                </a:cxn>
                <a:cxn ang="0">
                  <a:pos x="T10" y="T11"/>
                </a:cxn>
                <a:cxn ang="0">
                  <a:pos x="T12" y="T13"/>
                </a:cxn>
              </a:cxnLst>
              <a:rect l="0" t="0" r="r" b="b"/>
              <a:pathLst>
                <a:path w="764" h="768">
                  <a:moveTo>
                    <a:pt x="566" y="0"/>
                  </a:moveTo>
                  <a:cubicBezTo>
                    <a:pt x="608" y="64"/>
                    <a:pt x="632" y="141"/>
                    <a:pt x="632" y="223"/>
                  </a:cubicBezTo>
                  <a:cubicBezTo>
                    <a:pt x="632" y="452"/>
                    <a:pt x="446" y="638"/>
                    <a:pt x="217" y="638"/>
                  </a:cubicBezTo>
                  <a:cubicBezTo>
                    <a:pt x="137" y="638"/>
                    <a:pt x="63" y="616"/>
                    <a:pt x="0" y="577"/>
                  </a:cubicBezTo>
                  <a:cubicBezTo>
                    <a:pt x="73" y="692"/>
                    <a:pt x="202" y="768"/>
                    <a:pt x="349" y="768"/>
                  </a:cubicBezTo>
                  <a:cubicBezTo>
                    <a:pt x="578" y="768"/>
                    <a:pt x="764" y="582"/>
                    <a:pt x="764" y="353"/>
                  </a:cubicBezTo>
                  <a:cubicBezTo>
                    <a:pt x="764" y="204"/>
                    <a:pt x="685" y="73"/>
                    <a:pt x="566" y="0"/>
                  </a:cubicBezTo>
                  <a:close/>
                </a:path>
              </a:pathLst>
            </a:custGeom>
            <a:solidFill>
              <a:srgbClr val="FFC3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 name="išļîḓê"/>
            <p:cNvSpPr/>
            <p:nvPr/>
          </p:nvSpPr>
          <p:spPr bwMode="auto">
            <a:xfrm>
              <a:off x="7815263" y="2363788"/>
              <a:ext cx="890588" cy="766763"/>
            </a:xfrm>
            <a:custGeom>
              <a:avLst/>
              <a:gdLst>
                <a:gd name="T0" fmla="*/ 29 w 719"/>
                <a:gd name="T1" fmla="*/ 428 h 619"/>
                <a:gd name="T2" fmla="*/ 414 w 719"/>
                <a:gd name="T3" fmla="*/ 42 h 619"/>
                <a:gd name="T4" fmla="*/ 719 w 719"/>
                <a:gd name="T5" fmla="*/ 193 h 619"/>
                <a:gd name="T6" fmla="*/ 385 w 719"/>
                <a:gd name="T7" fmla="*/ 0 h 619"/>
                <a:gd name="T8" fmla="*/ 0 w 719"/>
                <a:gd name="T9" fmla="*/ 385 h 619"/>
                <a:gd name="T10" fmla="*/ 80 w 719"/>
                <a:gd name="T11" fmla="*/ 619 h 619"/>
                <a:gd name="T12" fmla="*/ 29 w 719"/>
                <a:gd name="T13" fmla="*/ 428 h 619"/>
              </a:gdLst>
              <a:ahLst/>
              <a:cxnLst>
                <a:cxn ang="0">
                  <a:pos x="T0" y="T1"/>
                </a:cxn>
                <a:cxn ang="0">
                  <a:pos x="T2" y="T3"/>
                </a:cxn>
                <a:cxn ang="0">
                  <a:pos x="T4" y="T5"/>
                </a:cxn>
                <a:cxn ang="0">
                  <a:pos x="T6" y="T7"/>
                </a:cxn>
                <a:cxn ang="0">
                  <a:pos x="T8" y="T9"/>
                </a:cxn>
                <a:cxn ang="0">
                  <a:pos x="T10" y="T11"/>
                </a:cxn>
                <a:cxn ang="0">
                  <a:pos x="T12" y="T13"/>
                </a:cxn>
              </a:cxnLst>
              <a:rect l="0" t="0" r="r" b="b"/>
              <a:pathLst>
                <a:path w="719" h="619">
                  <a:moveTo>
                    <a:pt x="29" y="428"/>
                  </a:moveTo>
                  <a:cubicBezTo>
                    <a:pt x="29" y="215"/>
                    <a:pt x="201" y="42"/>
                    <a:pt x="414" y="42"/>
                  </a:cubicBezTo>
                  <a:cubicBezTo>
                    <a:pt x="538" y="42"/>
                    <a:pt x="649" y="101"/>
                    <a:pt x="719" y="193"/>
                  </a:cubicBezTo>
                  <a:cubicBezTo>
                    <a:pt x="653" y="77"/>
                    <a:pt x="528" y="0"/>
                    <a:pt x="385" y="0"/>
                  </a:cubicBezTo>
                  <a:cubicBezTo>
                    <a:pt x="173" y="0"/>
                    <a:pt x="0" y="172"/>
                    <a:pt x="0" y="385"/>
                  </a:cubicBezTo>
                  <a:cubicBezTo>
                    <a:pt x="0" y="473"/>
                    <a:pt x="30" y="554"/>
                    <a:pt x="80" y="619"/>
                  </a:cubicBezTo>
                  <a:cubicBezTo>
                    <a:pt x="47" y="563"/>
                    <a:pt x="29" y="497"/>
                    <a:pt x="29" y="428"/>
                  </a:cubicBezTo>
                  <a:close/>
                </a:path>
              </a:pathLst>
            </a:custGeom>
            <a:solidFill>
              <a:srgbClr val="FFD57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 name="ïṣ1ïdê"/>
            <p:cNvSpPr/>
            <p:nvPr/>
          </p:nvSpPr>
          <p:spPr bwMode="auto">
            <a:xfrm>
              <a:off x="8075613" y="2890838"/>
              <a:ext cx="438150" cy="195263"/>
            </a:xfrm>
            <a:custGeom>
              <a:avLst/>
              <a:gdLst>
                <a:gd name="T0" fmla="*/ 353 w 353"/>
                <a:gd name="T1" fmla="*/ 158 h 158"/>
                <a:gd name="T2" fmla="*/ 176 w 353"/>
                <a:gd name="T3" fmla="*/ 0 h 158"/>
                <a:gd name="T4" fmla="*/ 0 w 353"/>
                <a:gd name="T5" fmla="*/ 158 h 158"/>
                <a:gd name="T6" fmla="*/ 353 w 353"/>
                <a:gd name="T7" fmla="*/ 158 h 158"/>
              </a:gdLst>
              <a:ahLst/>
              <a:cxnLst>
                <a:cxn ang="0">
                  <a:pos x="T0" y="T1"/>
                </a:cxn>
                <a:cxn ang="0">
                  <a:pos x="T2" y="T3"/>
                </a:cxn>
                <a:cxn ang="0">
                  <a:pos x="T4" y="T5"/>
                </a:cxn>
                <a:cxn ang="0">
                  <a:pos x="T6" y="T7"/>
                </a:cxn>
              </a:cxnLst>
              <a:rect l="0" t="0" r="r" b="b"/>
              <a:pathLst>
                <a:path w="353" h="158">
                  <a:moveTo>
                    <a:pt x="353" y="158"/>
                  </a:moveTo>
                  <a:cubicBezTo>
                    <a:pt x="343" y="69"/>
                    <a:pt x="267" y="0"/>
                    <a:pt x="176" y="0"/>
                  </a:cubicBezTo>
                  <a:cubicBezTo>
                    <a:pt x="85" y="0"/>
                    <a:pt x="10" y="69"/>
                    <a:pt x="0" y="158"/>
                  </a:cubicBezTo>
                  <a:lnTo>
                    <a:pt x="353" y="158"/>
                  </a:lnTo>
                  <a:close/>
                </a:path>
              </a:pathLst>
            </a:custGeom>
            <a:solidFill>
              <a:srgbClr val="6952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 name="íSļíḑê"/>
            <p:cNvSpPr/>
            <p:nvPr/>
          </p:nvSpPr>
          <p:spPr bwMode="auto">
            <a:xfrm>
              <a:off x="8075613" y="2949576"/>
              <a:ext cx="438150" cy="136525"/>
            </a:xfrm>
            <a:custGeom>
              <a:avLst/>
              <a:gdLst>
                <a:gd name="T0" fmla="*/ 0 w 353"/>
                <a:gd name="T1" fmla="*/ 110 h 110"/>
                <a:gd name="T2" fmla="*/ 353 w 353"/>
                <a:gd name="T3" fmla="*/ 110 h 110"/>
                <a:gd name="T4" fmla="*/ 0 w 353"/>
                <a:gd name="T5" fmla="*/ 110 h 110"/>
              </a:gdLst>
              <a:ahLst/>
              <a:cxnLst>
                <a:cxn ang="0">
                  <a:pos x="T0" y="T1"/>
                </a:cxn>
                <a:cxn ang="0">
                  <a:pos x="T2" y="T3"/>
                </a:cxn>
                <a:cxn ang="0">
                  <a:pos x="T4" y="T5"/>
                </a:cxn>
              </a:cxnLst>
              <a:rect l="0" t="0" r="r" b="b"/>
              <a:pathLst>
                <a:path w="353" h="110">
                  <a:moveTo>
                    <a:pt x="0" y="110"/>
                  </a:moveTo>
                  <a:cubicBezTo>
                    <a:pt x="0" y="110"/>
                    <a:pt x="149" y="0"/>
                    <a:pt x="353" y="110"/>
                  </a:cubicBezTo>
                  <a:lnTo>
                    <a:pt x="0" y="110"/>
                  </a:lnTo>
                  <a:close/>
                </a:path>
              </a:pathLst>
            </a:custGeom>
            <a:solidFill>
              <a:srgbClr val="F05D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 name="ïṡľiḑé"/>
            <p:cNvSpPr/>
            <p:nvPr/>
          </p:nvSpPr>
          <p:spPr bwMode="auto">
            <a:xfrm>
              <a:off x="7986713" y="2662238"/>
              <a:ext cx="152400" cy="185738"/>
            </a:xfrm>
            <a:custGeom>
              <a:avLst/>
              <a:gdLst>
                <a:gd name="T0" fmla="*/ 24 w 123"/>
                <a:gd name="T1" fmla="*/ 149 h 149"/>
                <a:gd name="T2" fmla="*/ 11 w 123"/>
                <a:gd name="T3" fmla="*/ 143 h 149"/>
                <a:gd name="T4" fmla="*/ 14 w 123"/>
                <a:gd name="T5" fmla="*/ 118 h 149"/>
                <a:gd name="T6" fmla="*/ 73 w 123"/>
                <a:gd name="T7" fmla="*/ 71 h 149"/>
                <a:gd name="T8" fmla="*/ 12 w 123"/>
                <a:gd name="T9" fmla="*/ 35 h 149"/>
                <a:gd name="T10" fmla="*/ 5 w 123"/>
                <a:gd name="T11" fmla="*/ 11 h 149"/>
                <a:gd name="T12" fmla="*/ 29 w 123"/>
                <a:gd name="T13" fmla="*/ 5 h 149"/>
                <a:gd name="T14" fmla="*/ 114 w 123"/>
                <a:gd name="T15" fmla="*/ 54 h 149"/>
                <a:gd name="T16" fmla="*/ 122 w 123"/>
                <a:gd name="T17" fmla="*/ 68 h 149"/>
                <a:gd name="T18" fmla="*/ 115 w 123"/>
                <a:gd name="T19" fmla="*/ 83 h 149"/>
                <a:gd name="T20" fmla="*/ 35 w 123"/>
                <a:gd name="T21" fmla="*/ 146 h 149"/>
                <a:gd name="T22" fmla="*/ 24 w 123"/>
                <a:gd name="T2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49">
                  <a:moveTo>
                    <a:pt x="24" y="149"/>
                  </a:moveTo>
                  <a:cubicBezTo>
                    <a:pt x="19" y="149"/>
                    <a:pt x="14" y="147"/>
                    <a:pt x="11" y="143"/>
                  </a:cubicBezTo>
                  <a:cubicBezTo>
                    <a:pt x="5" y="135"/>
                    <a:pt x="6" y="124"/>
                    <a:pt x="14" y="118"/>
                  </a:cubicBezTo>
                  <a:cubicBezTo>
                    <a:pt x="73" y="71"/>
                    <a:pt x="73" y="71"/>
                    <a:pt x="73" y="71"/>
                  </a:cubicBezTo>
                  <a:cubicBezTo>
                    <a:pt x="12" y="35"/>
                    <a:pt x="12" y="35"/>
                    <a:pt x="12" y="35"/>
                  </a:cubicBezTo>
                  <a:cubicBezTo>
                    <a:pt x="3" y="30"/>
                    <a:pt x="0" y="19"/>
                    <a:pt x="5" y="11"/>
                  </a:cubicBezTo>
                  <a:cubicBezTo>
                    <a:pt x="10" y="3"/>
                    <a:pt x="21" y="0"/>
                    <a:pt x="29" y="5"/>
                  </a:cubicBezTo>
                  <a:cubicBezTo>
                    <a:pt x="114" y="54"/>
                    <a:pt x="114" y="54"/>
                    <a:pt x="114" y="54"/>
                  </a:cubicBezTo>
                  <a:cubicBezTo>
                    <a:pt x="119" y="57"/>
                    <a:pt x="122" y="62"/>
                    <a:pt x="122" y="68"/>
                  </a:cubicBezTo>
                  <a:cubicBezTo>
                    <a:pt x="123" y="74"/>
                    <a:pt x="120" y="80"/>
                    <a:pt x="115" y="83"/>
                  </a:cubicBezTo>
                  <a:cubicBezTo>
                    <a:pt x="35" y="146"/>
                    <a:pt x="35" y="146"/>
                    <a:pt x="35" y="146"/>
                  </a:cubicBezTo>
                  <a:cubicBezTo>
                    <a:pt x="32" y="148"/>
                    <a:pt x="28" y="149"/>
                    <a:pt x="24" y="149"/>
                  </a:cubicBezTo>
                  <a:close/>
                </a:path>
              </a:pathLst>
            </a:custGeom>
            <a:solidFill>
              <a:srgbClr val="2F2D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3" name="îŝ1ídè"/>
            <p:cNvSpPr/>
            <p:nvPr/>
          </p:nvSpPr>
          <p:spPr bwMode="auto">
            <a:xfrm>
              <a:off x="8450263" y="2662238"/>
              <a:ext cx="152400" cy="185738"/>
            </a:xfrm>
            <a:custGeom>
              <a:avLst/>
              <a:gdLst>
                <a:gd name="T0" fmla="*/ 98 w 122"/>
                <a:gd name="T1" fmla="*/ 149 h 149"/>
                <a:gd name="T2" fmla="*/ 87 w 122"/>
                <a:gd name="T3" fmla="*/ 146 h 149"/>
                <a:gd name="T4" fmla="*/ 7 w 122"/>
                <a:gd name="T5" fmla="*/ 83 h 149"/>
                <a:gd name="T6" fmla="*/ 0 w 122"/>
                <a:gd name="T7" fmla="*/ 68 h 149"/>
                <a:gd name="T8" fmla="*/ 9 w 122"/>
                <a:gd name="T9" fmla="*/ 54 h 149"/>
                <a:gd name="T10" fmla="*/ 93 w 122"/>
                <a:gd name="T11" fmla="*/ 5 h 149"/>
                <a:gd name="T12" fmla="*/ 117 w 122"/>
                <a:gd name="T13" fmla="*/ 11 h 149"/>
                <a:gd name="T14" fmla="*/ 111 w 122"/>
                <a:gd name="T15" fmla="*/ 35 h 149"/>
                <a:gd name="T16" fmla="*/ 49 w 122"/>
                <a:gd name="T17" fmla="*/ 71 h 149"/>
                <a:gd name="T18" fmla="*/ 109 w 122"/>
                <a:gd name="T19" fmla="*/ 118 h 149"/>
                <a:gd name="T20" fmla="*/ 112 w 122"/>
                <a:gd name="T21" fmla="*/ 143 h 149"/>
                <a:gd name="T22" fmla="*/ 98 w 122"/>
                <a:gd name="T2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49">
                  <a:moveTo>
                    <a:pt x="98" y="149"/>
                  </a:moveTo>
                  <a:cubicBezTo>
                    <a:pt x="94" y="149"/>
                    <a:pt x="90" y="148"/>
                    <a:pt x="87" y="146"/>
                  </a:cubicBezTo>
                  <a:cubicBezTo>
                    <a:pt x="7" y="83"/>
                    <a:pt x="7" y="83"/>
                    <a:pt x="7" y="83"/>
                  </a:cubicBezTo>
                  <a:cubicBezTo>
                    <a:pt x="2" y="80"/>
                    <a:pt x="0" y="74"/>
                    <a:pt x="0" y="68"/>
                  </a:cubicBezTo>
                  <a:cubicBezTo>
                    <a:pt x="1" y="62"/>
                    <a:pt x="4" y="57"/>
                    <a:pt x="9" y="54"/>
                  </a:cubicBezTo>
                  <a:cubicBezTo>
                    <a:pt x="93" y="5"/>
                    <a:pt x="93" y="5"/>
                    <a:pt x="93" y="5"/>
                  </a:cubicBezTo>
                  <a:cubicBezTo>
                    <a:pt x="101" y="0"/>
                    <a:pt x="112" y="3"/>
                    <a:pt x="117" y="11"/>
                  </a:cubicBezTo>
                  <a:cubicBezTo>
                    <a:pt x="122" y="19"/>
                    <a:pt x="119" y="30"/>
                    <a:pt x="111" y="35"/>
                  </a:cubicBezTo>
                  <a:cubicBezTo>
                    <a:pt x="49" y="71"/>
                    <a:pt x="49" y="71"/>
                    <a:pt x="49" y="71"/>
                  </a:cubicBezTo>
                  <a:cubicBezTo>
                    <a:pt x="109" y="118"/>
                    <a:pt x="109" y="118"/>
                    <a:pt x="109" y="118"/>
                  </a:cubicBezTo>
                  <a:cubicBezTo>
                    <a:pt x="116" y="124"/>
                    <a:pt x="118" y="135"/>
                    <a:pt x="112" y="143"/>
                  </a:cubicBezTo>
                  <a:cubicBezTo>
                    <a:pt x="108" y="147"/>
                    <a:pt x="103" y="149"/>
                    <a:pt x="98" y="149"/>
                  </a:cubicBezTo>
                  <a:close/>
                </a:path>
              </a:pathLst>
            </a:custGeom>
            <a:solidFill>
              <a:srgbClr val="2F2D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4" name="îṩ1íḋé"/>
            <p:cNvSpPr/>
            <p:nvPr/>
          </p:nvSpPr>
          <p:spPr bwMode="auto">
            <a:xfrm>
              <a:off x="5700713" y="2238376"/>
              <a:ext cx="236538" cy="620713"/>
            </a:xfrm>
            <a:custGeom>
              <a:avLst/>
              <a:gdLst>
                <a:gd name="T0" fmla="*/ 37 w 191"/>
                <a:gd name="T1" fmla="*/ 20 h 501"/>
                <a:gd name="T2" fmla="*/ 35 w 191"/>
                <a:gd name="T3" fmla="*/ 23 h 501"/>
                <a:gd name="T4" fmla="*/ 38 w 191"/>
                <a:gd name="T5" fmla="*/ 54 h 501"/>
                <a:gd name="T6" fmla="*/ 36 w 191"/>
                <a:gd name="T7" fmla="*/ 72 h 501"/>
                <a:gd name="T8" fmla="*/ 56 w 191"/>
                <a:gd name="T9" fmla="*/ 82 h 501"/>
                <a:gd name="T10" fmla="*/ 81 w 191"/>
                <a:gd name="T11" fmla="*/ 116 h 501"/>
                <a:gd name="T12" fmla="*/ 103 w 191"/>
                <a:gd name="T13" fmla="*/ 189 h 501"/>
                <a:gd name="T14" fmla="*/ 114 w 191"/>
                <a:gd name="T15" fmla="*/ 266 h 501"/>
                <a:gd name="T16" fmla="*/ 72 w 191"/>
                <a:gd name="T17" fmla="*/ 329 h 501"/>
                <a:gd name="T18" fmla="*/ 27 w 191"/>
                <a:gd name="T19" fmla="*/ 394 h 501"/>
                <a:gd name="T20" fmla="*/ 3 w 191"/>
                <a:gd name="T21" fmla="*/ 444 h 501"/>
                <a:gd name="T22" fmla="*/ 7 w 191"/>
                <a:gd name="T23" fmla="*/ 476 h 501"/>
                <a:gd name="T24" fmla="*/ 24 w 191"/>
                <a:gd name="T25" fmla="*/ 489 h 501"/>
                <a:gd name="T26" fmla="*/ 61 w 191"/>
                <a:gd name="T27" fmla="*/ 499 h 501"/>
                <a:gd name="T28" fmla="*/ 98 w 191"/>
                <a:gd name="T29" fmla="*/ 472 h 501"/>
                <a:gd name="T30" fmla="*/ 158 w 191"/>
                <a:gd name="T31" fmla="*/ 384 h 501"/>
                <a:gd name="T32" fmla="*/ 186 w 191"/>
                <a:gd name="T33" fmla="*/ 296 h 501"/>
                <a:gd name="T34" fmla="*/ 140 w 191"/>
                <a:gd name="T35" fmla="*/ 124 h 501"/>
                <a:gd name="T36" fmla="*/ 118 w 191"/>
                <a:gd name="T37" fmla="*/ 83 h 501"/>
                <a:gd name="T38" fmla="*/ 119 w 191"/>
                <a:gd name="T39" fmla="*/ 55 h 501"/>
                <a:gd name="T40" fmla="*/ 110 w 191"/>
                <a:gd name="T41" fmla="*/ 26 h 501"/>
                <a:gd name="T42" fmla="*/ 68 w 191"/>
                <a:gd name="T43" fmla="*/ 2 h 501"/>
                <a:gd name="T44" fmla="*/ 58 w 191"/>
                <a:gd name="T45" fmla="*/ 1 h 501"/>
                <a:gd name="T46" fmla="*/ 43 w 191"/>
                <a:gd name="T47" fmla="*/ 11 h 501"/>
                <a:gd name="T48" fmla="*/ 37 w 191"/>
                <a:gd name="T49" fmla="*/ 2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 h="501">
                  <a:moveTo>
                    <a:pt x="37" y="20"/>
                  </a:moveTo>
                  <a:cubicBezTo>
                    <a:pt x="36" y="21"/>
                    <a:pt x="36" y="22"/>
                    <a:pt x="35" y="23"/>
                  </a:cubicBezTo>
                  <a:cubicBezTo>
                    <a:pt x="32" y="34"/>
                    <a:pt x="38" y="42"/>
                    <a:pt x="38" y="54"/>
                  </a:cubicBezTo>
                  <a:cubicBezTo>
                    <a:pt x="38" y="59"/>
                    <a:pt x="27" y="66"/>
                    <a:pt x="36" y="72"/>
                  </a:cubicBezTo>
                  <a:cubicBezTo>
                    <a:pt x="39" y="74"/>
                    <a:pt x="48" y="78"/>
                    <a:pt x="56" y="82"/>
                  </a:cubicBezTo>
                  <a:cubicBezTo>
                    <a:pt x="66" y="89"/>
                    <a:pt x="76" y="103"/>
                    <a:pt x="81" y="116"/>
                  </a:cubicBezTo>
                  <a:cubicBezTo>
                    <a:pt x="91" y="139"/>
                    <a:pt x="98" y="164"/>
                    <a:pt x="103" y="189"/>
                  </a:cubicBezTo>
                  <a:cubicBezTo>
                    <a:pt x="107" y="211"/>
                    <a:pt x="118" y="244"/>
                    <a:pt x="114" y="266"/>
                  </a:cubicBezTo>
                  <a:cubicBezTo>
                    <a:pt x="110" y="287"/>
                    <a:pt x="84" y="312"/>
                    <a:pt x="72" y="329"/>
                  </a:cubicBezTo>
                  <a:cubicBezTo>
                    <a:pt x="56" y="350"/>
                    <a:pt x="42" y="372"/>
                    <a:pt x="27" y="394"/>
                  </a:cubicBezTo>
                  <a:cubicBezTo>
                    <a:pt x="17" y="410"/>
                    <a:pt x="7" y="426"/>
                    <a:pt x="3" y="444"/>
                  </a:cubicBezTo>
                  <a:cubicBezTo>
                    <a:pt x="0" y="455"/>
                    <a:pt x="0" y="467"/>
                    <a:pt x="7" y="476"/>
                  </a:cubicBezTo>
                  <a:cubicBezTo>
                    <a:pt x="11" y="482"/>
                    <a:pt x="18" y="485"/>
                    <a:pt x="24" y="489"/>
                  </a:cubicBezTo>
                  <a:cubicBezTo>
                    <a:pt x="36" y="494"/>
                    <a:pt x="48" y="501"/>
                    <a:pt x="61" y="499"/>
                  </a:cubicBezTo>
                  <a:cubicBezTo>
                    <a:pt x="76" y="497"/>
                    <a:pt x="88" y="484"/>
                    <a:pt x="98" y="472"/>
                  </a:cubicBezTo>
                  <a:cubicBezTo>
                    <a:pt x="121" y="444"/>
                    <a:pt x="141" y="415"/>
                    <a:pt x="158" y="384"/>
                  </a:cubicBezTo>
                  <a:cubicBezTo>
                    <a:pt x="169" y="361"/>
                    <a:pt x="191" y="322"/>
                    <a:pt x="186" y="296"/>
                  </a:cubicBezTo>
                  <a:cubicBezTo>
                    <a:pt x="174" y="238"/>
                    <a:pt x="157" y="181"/>
                    <a:pt x="140" y="124"/>
                  </a:cubicBezTo>
                  <a:cubicBezTo>
                    <a:pt x="135" y="109"/>
                    <a:pt x="122" y="98"/>
                    <a:pt x="118" y="83"/>
                  </a:cubicBezTo>
                  <a:cubicBezTo>
                    <a:pt x="115" y="74"/>
                    <a:pt x="119" y="65"/>
                    <a:pt x="119" y="55"/>
                  </a:cubicBezTo>
                  <a:cubicBezTo>
                    <a:pt x="118" y="46"/>
                    <a:pt x="114" y="34"/>
                    <a:pt x="110" y="26"/>
                  </a:cubicBezTo>
                  <a:cubicBezTo>
                    <a:pt x="102" y="10"/>
                    <a:pt x="84" y="6"/>
                    <a:pt x="68" y="2"/>
                  </a:cubicBezTo>
                  <a:cubicBezTo>
                    <a:pt x="64" y="1"/>
                    <a:pt x="61" y="0"/>
                    <a:pt x="58" y="1"/>
                  </a:cubicBezTo>
                  <a:cubicBezTo>
                    <a:pt x="52" y="2"/>
                    <a:pt x="48" y="7"/>
                    <a:pt x="43" y="11"/>
                  </a:cubicBezTo>
                  <a:cubicBezTo>
                    <a:pt x="41" y="14"/>
                    <a:pt x="39" y="17"/>
                    <a:pt x="37" y="20"/>
                  </a:cubicBezTo>
                  <a:close/>
                </a:path>
              </a:pathLst>
            </a:custGeom>
            <a:solidFill>
              <a:srgbClr val="EAC9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5" name="ïṩ1îḋé"/>
            <p:cNvSpPr/>
            <p:nvPr/>
          </p:nvSpPr>
          <p:spPr bwMode="auto">
            <a:xfrm>
              <a:off x="5446713" y="2684463"/>
              <a:ext cx="404813" cy="482600"/>
            </a:xfrm>
            <a:custGeom>
              <a:avLst/>
              <a:gdLst>
                <a:gd name="T0" fmla="*/ 297 w 326"/>
                <a:gd name="T1" fmla="*/ 69 h 389"/>
                <a:gd name="T2" fmla="*/ 231 w 326"/>
                <a:gd name="T3" fmla="*/ 9 h 389"/>
                <a:gd name="T4" fmla="*/ 174 w 326"/>
                <a:gd name="T5" fmla="*/ 48 h 389"/>
                <a:gd name="T6" fmla="*/ 123 w 326"/>
                <a:gd name="T7" fmla="*/ 98 h 389"/>
                <a:gd name="T8" fmla="*/ 18 w 326"/>
                <a:gd name="T9" fmla="*/ 130 h 389"/>
                <a:gd name="T10" fmla="*/ 4 w 326"/>
                <a:gd name="T11" fmla="*/ 140 h 389"/>
                <a:gd name="T12" fmla="*/ 0 w 326"/>
                <a:gd name="T13" fmla="*/ 155 h 389"/>
                <a:gd name="T14" fmla="*/ 20 w 326"/>
                <a:gd name="T15" fmla="*/ 218 h 389"/>
                <a:gd name="T16" fmla="*/ 95 w 326"/>
                <a:gd name="T17" fmla="*/ 377 h 389"/>
                <a:gd name="T18" fmla="*/ 100 w 326"/>
                <a:gd name="T19" fmla="*/ 384 h 389"/>
                <a:gd name="T20" fmla="*/ 121 w 326"/>
                <a:gd name="T21" fmla="*/ 374 h 389"/>
                <a:gd name="T22" fmla="*/ 224 w 326"/>
                <a:gd name="T23" fmla="*/ 246 h 389"/>
                <a:gd name="T24" fmla="*/ 324 w 326"/>
                <a:gd name="T25" fmla="*/ 103 h 389"/>
                <a:gd name="T26" fmla="*/ 325 w 326"/>
                <a:gd name="T27" fmla="*/ 97 h 389"/>
                <a:gd name="T28" fmla="*/ 321 w 326"/>
                <a:gd name="T29" fmla="*/ 91 h 389"/>
                <a:gd name="T30" fmla="*/ 297 w 326"/>
                <a:gd name="T31" fmla="*/ 6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6" h="389">
                  <a:moveTo>
                    <a:pt x="297" y="69"/>
                  </a:moveTo>
                  <a:cubicBezTo>
                    <a:pt x="280" y="54"/>
                    <a:pt x="252" y="16"/>
                    <a:pt x="231" y="9"/>
                  </a:cubicBezTo>
                  <a:cubicBezTo>
                    <a:pt x="202" y="0"/>
                    <a:pt x="194" y="24"/>
                    <a:pt x="174" y="48"/>
                  </a:cubicBezTo>
                  <a:cubicBezTo>
                    <a:pt x="159" y="67"/>
                    <a:pt x="143" y="86"/>
                    <a:pt x="123" y="98"/>
                  </a:cubicBezTo>
                  <a:cubicBezTo>
                    <a:pt x="91" y="117"/>
                    <a:pt x="51" y="116"/>
                    <a:pt x="18" y="130"/>
                  </a:cubicBezTo>
                  <a:cubicBezTo>
                    <a:pt x="12" y="132"/>
                    <a:pt x="7" y="135"/>
                    <a:pt x="4" y="140"/>
                  </a:cubicBezTo>
                  <a:cubicBezTo>
                    <a:pt x="1" y="144"/>
                    <a:pt x="0" y="150"/>
                    <a:pt x="0" y="155"/>
                  </a:cubicBezTo>
                  <a:cubicBezTo>
                    <a:pt x="0" y="177"/>
                    <a:pt x="10" y="198"/>
                    <a:pt x="20" y="218"/>
                  </a:cubicBezTo>
                  <a:cubicBezTo>
                    <a:pt x="45" y="271"/>
                    <a:pt x="70" y="324"/>
                    <a:pt x="95" y="377"/>
                  </a:cubicBezTo>
                  <a:cubicBezTo>
                    <a:pt x="96" y="380"/>
                    <a:pt x="98" y="383"/>
                    <a:pt x="100" y="384"/>
                  </a:cubicBezTo>
                  <a:cubicBezTo>
                    <a:pt x="108" y="389"/>
                    <a:pt x="116" y="381"/>
                    <a:pt x="121" y="374"/>
                  </a:cubicBezTo>
                  <a:cubicBezTo>
                    <a:pt x="154" y="326"/>
                    <a:pt x="181" y="283"/>
                    <a:pt x="224" y="246"/>
                  </a:cubicBezTo>
                  <a:cubicBezTo>
                    <a:pt x="269" y="209"/>
                    <a:pt x="302" y="156"/>
                    <a:pt x="324" y="103"/>
                  </a:cubicBezTo>
                  <a:cubicBezTo>
                    <a:pt x="325" y="101"/>
                    <a:pt x="326" y="99"/>
                    <a:pt x="325" y="97"/>
                  </a:cubicBezTo>
                  <a:cubicBezTo>
                    <a:pt x="325" y="95"/>
                    <a:pt x="323" y="93"/>
                    <a:pt x="321" y="91"/>
                  </a:cubicBezTo>
                  <a:cubicBezTo>
                    <a:pt x="313" y="84"/>
                    <a:pt x="305" y="76"/>
                    <a:pt x="297" y="69"/>
                  </a:cubicBezTo>
                  <a:close/>
                </a:path>
              </a:pathLst>
            </a:custGeom>
            <a:solidFill>
              <a:srgbClr val="4452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6" name="iSḻîďé"/>
            <p:cNvSpPr/>
            <p:nvPr/>
          </p:nvSpPr>
          <p:spPr bwMode="auto">
            <a:xfrm>
              <a:off x="5456238" y="4295776"/>
              <a:ext cx="169863" cy="588963"/>
            </a:xfrm>
            <a:custGeom>
              <a:avLst/>
              <a:gdLst>
                <a:gd name="T0" fmla="*/ 0 w 137"/>
                <a:gd name="T1" fmla="*/ 0 h 476"/>
                <a:gd name="T2" fmla="*/ 3 w 137"/>
                <a:gd name="T3" fmla="*/ 175 h 476"/>
                <a:gd name="T4" fmla="*/ 9 w 137"/>
                <a:gd name="T5" fmla="*/ 321 h 476"/>
                <a:gd name="T6" fmla="*/ 24 w 137"/>
                <a:gd name="T7" fmla="*/ 454 h 476"/>
                <a:gd name="T8" fmla="*/ 56 w 137"/>
                <a:gd name="T9" fmla="*/ 461 h 476"/>
                <a:gd name="T10" fmla="*/ 63 w 137"/>
                <a:gd name="T11" fmla="*/ 416 h 476"/>
                <a:gd name="T12" fmla="*/ 121 w 137"/>
                <a:gd name="T13" fmla="*/ 113 h 476"/>
                <a:gd name="T14" fmla="*/ 0 w 137"/>
                <a:gd name="T15" fmla="*/ 0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476">
                  <a:moveTo>
                    <a:pt x="0" y="0"/>
                  </a:moveTo>
                  <a:cubicBezTo>
                    <a:pt x="3" y="175"/>
                    <a:pt x="3" y="175"/>
                    <a:pt x="3" y="175"/>
                  </a:cubicBezTo>
                  <a:cubicBezTo>
                    <a:pt x="2" y="224"/>
                    <a:pt x="6" y="272"/>
                    <a:pt x="9" y="321"/>
                  </a:cubicBezTo>
                  <a:cubicBezTo>
                    <a:pt x="12" y="366"/>
                    <a:pt x="3" y="412"/>
                    <a:pt x="24" y="454"/>
                  </a:cubicBezTo>
                  <a:cubicBezTo>
                    <a:pt x="31" y="467"/>
                    <a:pt x="45" y="476"/>
                    <a:pt x="56" y="461"/>
                  </a:cubicBezTo>
                  <a:cubicBezTo>
                    <a:pt x="64" y="449"/>
                    <a:pt x="61" y="429"/>
                    <a:pt x="63" y="416"/>
                  </a:cubicBezTo>
                  <a:cubicBezTo>
                    <a:pt x="78" y="314"/>
                    <a:pt x="107" y="215"/>
                    <a:pt x="121" y="113"/>
                  </a:cubicBezTo>
                  <a:cubicBezTo>
                    <a:pt x="137" y="7"/>
                    <a:pt x="95" y="9"/>
                    <a:pt x="0" y="0"/>
                  </a:cubicBezTo>
                  <a:close/>
                </a:path>
              </a:pathLst>
            </a:custGeom>
            <a:solidFill>
              <a:srgbClr val="EAC9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7" name="îṧḻïḋé"/>
            <p:cNvSpPr/>
            <p:nvPr/>
          </p:nvSpPr>
          <p:spPr bwMode="auto">
            <a:xfrm>
              <a:off x="5454651" y="4813301"/>
              <a:ext cx="152400" cy="106363"/>
            </a:xfrm>
            <a:custGeom>
              <a:avLst/>
              <a:gdLst>
                <a:gd name="T0" fmla="*/ 8 w 96"/>
                <a:gd name="T1" fmla="*/ 5 h 67"/>
                <a:gd name="T2" fmla="*/ 0 w 96"/>
                <a:gd name="T3" fmla="*/ 27 h 67"/>
                <a:gd name="T4" fmla="*/ 43 w 96"/>
                <a:gd name="T5" fmla="*/ 66 h 67"/>
                <a:gd name="T6" fmla="*/ 83 w 96"/>
                <a:gd name="T7" fmla="*/ 67 h 67"/>
                <a:gd name="T8" fmla="*/ 96 w 96"/>
                <a:gd name="T9" fmla="*/ 46 h 67"/>
                <a:gd name="T10" fmla="*/ 42 w 96"/>
                <a:gd name="T11" fmla="*/ 0 h 67"/>
                <a:gd name="T12" fmla="*/ 8 w 96"/>
                <a:gd name="T13" fmla="*/ 5 h 67"/>
              </a:gdLst>
              <a:ahLst/>
              <a:cxnLst>
                <a:cxn ang="0">
                  <a:pos x="T0" y="T1"/>
                </a:cxn>
                <a:cxn ang="0">
                  <a:pos x="T2" y="T3"/>
                </a:cxn>
                <a:cxn ang="0">
                  <a:pos x="T4" y="T5"/>
                </a:cxn>
                <a:cxn ang="0">
                  <a:pos x="T6" y="T7"/>
                </a:cxn>
                <a:cxn ang="0">
                  <a:pos x="T8" y="T9"/>
                </a:cxn>
                <a:cxn ang="0">
                  <a:pos x="T10" y="T11"/>
                </a:cxn>
                <a:cxn ang="0">
                  <a:pos x="T12" y="T13"/>
                </a:cxn>
              </a:cxnLst>
              <a:rect l="0" t="0" r="r" b="b"/>
              <a:pathLst>
                <a:path w="96" h="67">
                  <a:moveTo>
                    <a:pt x="8" y="5"/>
                  </a:moveTo>
                  <a:lnTo>
                    <a:pt x="0" y="27"/>
                  </a:lnTo>
                  <a:lnTo>
                    <a:pt x="43" y="66"/>
                  </a:lnTo>
                  <a:lnTo>
                    <a:pt x="83" y="67"/>
                  </a:lnTo>
                  <a:lnTo>
                    <a:pt x="96" y="46"/>
                  </a:lnTo>
                  <a:lnTo>
                    <a:pt x="42" y="0"/>
                  </a:lnTo>
                  <a:lnTo>
                    <a:pt x="8" y="5"/>
                  </a:lnTo>
                  <a:close/>
                </a:path>
              </a:pathLst>
            </a:custGeom>
            <a:solidFill>
              <a:srgbClr val="4D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8" name="ïşlidê"/>
            <p:cNvSpPr/>
            <p:nvPr/>
          </p:nvSpPr>
          <p:spPr bwMode="auto">
            <a:xfrm>
              <a:off x="5126038" y="4284663"/>
              <a:ext cx="176213" cy="598488"/>
            </a:xfrm>
            <a:custGeom>
              <a:avLst/>
              <a:gdLst>
                <a:gd name="T0" fmla="*/ 142 w 142"/>
                <a:gd name="T1" fmla="*/ 11 h 483"/>
                <a:gd name="T2" fmla="*/ 110 w 142"/>
                <a:gd name="T3" fmla="*/ 183 h 483"/>
                <a:gd name="T4" fmla="*/ 63 w 142"/>
                <a:gd name="T5" fmla="*/ 412 h 483"/>
                <a:gd name="T6" fmla="*/ 54 w 142"/>
                <a:gd name="T7" fmla="*/ 466 h 483"/>
                <a:gd name="T8" fmla="*/ 20 w 142"/>
                <a:gd name="T9" fmla="*/ 472 h 483"/>
                <a:gd name="T10" fmla="*/ 11 w 142"/>
                <a:gd name="T11" fmla="*/ 410 h 483"/>
                <a:gd name="T12" fmla="*/ 0 w 142"/>
                <a:gd name="T13" fmla="*/ 6 h 483"/>
                <a:gd name="T14" fmla="*/ 2 w 142"/>
                <a:gd name="T15" fmla="*/ 1 h 483"/>
                <a:gd name="T16" fmla="*/ 6 w 142"/>
                <a:gd name="T17" fmla="*/ 0 h 483"/>
                <a:gd name="T18" fmla="*/ 142 w 142"/>
                <a:gd name="T19" fmla="*/ 1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483">
                  <a:moveTo>
                    <a:pt x="142" y="11"/>
                  </a:moveTo>
                  <a:cubicBezTo>
                    <a:pt x="142" y="11"/>
                    <a:pt x="110" y="183"/>
                    <a:pt x="110" y="183"/>
                  </a:cubicBezTo>
                  <a:cubicBezTo>
                    <a:pt x="99" y="260"/>
                    <a:pt x="74" y="335"/>
                    <a:pt x="63" y="412"/>
                  </a:cubicBezTo>
                  <a:cubicBezTo>
                    <a:pt x="60" y="430"/>
                    <a:pt x="61" y="449"/>
                    <a:pt x="54" y="466"/>
                  </a:cubicBezTo>
                  <a:cubicBezTo>
                    <a:pt x="47" y="482"/>
                    <a:pt x="33" y="483"/>
                    <a:pt x="20" y="472"/>
                  </a:cubicBezTo>
                  <a:cubicBezTo>
                    <a:pt x="3" y="457"/>
                    <a:pt x="11" y="431"/>
                    <a:pt x="11" y="410"/>
                  </a:cubicBezTo>
                  <a:cubicBezTo>
                    <a:pt x="13" y="275"/>
                    <a:pt x="3" y="142"/>
                    <a:pt x="0" y="6"/>
                  </a:cubicBezTo>
                  <a:cubicBezTo>
                    <a:pt x="0" y="4"/>
                    <a:pt x="0" y="2"/>
                    <a:pt x="2" y="1"/>
                  </a:cubicBezTo>
                  <a:cubicBezTo>
                    <a:pt x="3" y="0"/>
                    <a:pt x="4" y="0"/>
                    <a:pt x="6" y="0"/>
                  </a:cubicBezTo>
                  <a:cubicBezTo>
                    <a:pt x="19" y="1"/>
                    <a:pt x="141" y="14"/>
                    <a:pt x="142" y="11"/>
                  </a:cubicBezTo>
                  <a:close/>
                </a:path>
              </a:pathLst>
            </a:custGeom>
            <a:solidFill>
              <a:srgbClr val="EAC9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 name="ïṥļïḍé"/>
            <p:cNvSpPr/>
            <p:nvPr/>
          </p:nvSpPr>
          <p:spPr bwMode="auto">
            <a:xfrm>
              <a:off x="5116513" y="4829176"/>
              <a:ext cx="142875" cy="123825"/>
            </a:xfrm>
            <a:custGeom>
              <a:avLst/>
              <a:gdLst>
                <a:gd name="T0" fmla="*/ 15 w 90"/>
                <a:gd name="T1" fmla="*/ 0 h 78"/>
                <a:gd name="T2" fmla="*/ 0 w 90"/>
                <a:gd name="T3" fmla="*/ 21 h 78"/>
                <a:gd name="T4" fmla="*/ 34 w 90"/>
                <a:gd name="T5" fmla="*/ 67 h 78"/>
                <a:gd name="T6" fmla="*/ 72 w 90"/>
                <a:gd name="T7" fmla="*/ 78 h 78"/>
                <a:gd name="T8" fmla="*/ 90 w 90"/>
                <a:gd name="T9" fmla="*/ 60 h 78"/>
                <a:gd name="T10" fmla="*/ 48 w 90"/>
                <a:gd name="T11" fmla="*/ 3 h 78"/>
                <a:gd name="T12" fmla="*/ 15 w 90"/>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90" h="78">
                  <a:moveTo>
                    <a:pt x="15" y="0"/>
                  </a:moveTo>
                  <a:lnTo>
                    <a:pt x="0" y="21"/>
                  </a:lnTo>
                  <a:lnTo>
                    <a:pt x="34" y="67"/>
                  </a:lnTo>
                  <a:lnTo>
                    <a:pt x="72" y="78"/>
                  </a:lnTo>
                  <a:lnTo>
                    <a:pt x="90" y="60"/>
                  </a:lnTo>
                  <a:lnTo>
                    <a:pt x="48" y="3"/>
                  </a:lnTo>
                  <a:lnTo>
                    <a:pt x="15" y="0"/>
                  </a:lnTo>
                  <a:close/>
                </a:path>
              </a:pathLst>
            </a:custGeom>
            <a:solidFill>
              <a:srgbClr val="4D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 name="ïSḷïḍe"/>
            <p:cNvSpPr/>
            <p:nvPr/>
          </p:nvSpPr>
          <p:spPr bwMode="auto">
            <a:xfrm>
              <a:off x="4992688" y="3716338"/>
              <a:ext cx="687388" cy="717550"/>
            </a:xfrm>
            <a:custGeom>
              <a:avLst/>
              <a:gdLst>
                <a:gd name="T0" fmla="*/ 433 w 433"/>
                <a:gd name="T1" fmla="*/ 452 h 452"/>
                <a:gd name="T2" fmla="*/ 414 w 433"/>
                <a:gd name="T3" fmla="*/ 256 h 452"/>
                <a:gd name="T4" fmla="*/ 405 w 433"/>
                <a:gd name="T5" fmla="*/ 129 h 452"/>
                <a:gd name="T6" fmla="*/ 375 w 433"/>
                <a:gd name="T7" fmla="*/ 25 h 452"/>
                <a:gd name="T8" fmla="*/ 211 w 433"/>
                <a:gd name="T9" fmla="*/ 0 h 452"/>
                <a:gd name="T10" fmla="*/ 9 w 433"/>
                <a:gd name="T11" fmla="*/ 35 h 452"/>
                <a:gd name="T12" fmla="*/ 0 w 433"/>
                <a:gd name="T13" fmla="*/ 74 h 452"/>
                <a:gd name="T14" fmla="*/ 39 w 433"/>
                <a:gd name="T15" fmla="*/ 437 h 452"/>
                <a:gd name="T16" fmla="*/ 233 w 433"/>
                <a:gd name="T17" fmla="*/ 452 h 452"/>
                <a:gd name="T18" fmla="*/ 231 w 433"/>
                <a:gd name="T19" fmla="*/ 226 h 452"/>
                <a:gd name="T20" fmla="*/ 261 w 433"/>
                <a:gd name="T21" fmla="*/ 366 h 452"/>
                <a:gd name="T22" fmla="*/ 260 w 433"/>
                <a:gd name="T23" fmla="*/ 452 h 452"/>
                <a:gd name="T24" fmla="*/ 433 w 433"/>
                <a:gd name="T25" fmla="*/ 45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3" h="452">
                  <a:moveTo>
                    <a:pt x="433" y="452"/>
                  </a:moveTo>
                  <a:lnTo>
                    <a:pt x="414" y="256"/>
                  </a:lnTo>
                  <a:lnTo>
                    <a:pt x="405" y="129"/>
                  </a:lnTo>
                  <a:lnTo>
                    <a:pt x="375" y="25"/>
                  </a:lnTo>
                  <a:lnTo>
                    <a:pt x="211" y="0"/>
                  </a:lnTo>
                  <a:lnTo>
                    <a:pt x="9" y="35"/>
                  </a:lnTo>
                  <a:lnTo>
                    <a:pt x="0" y="74"/>
                  </a:lnTo>
                  <a:lnTo>
                    <a:pt x="39" y="437"/>
                  </a:lnTo>
                  <a:lnTo>
                    <a:pt x="233" y="452"/>
                  </a:lnTo>
                  <a:lnTo>
                    <a:pt x="231" y="226"/>
                  </a:lnTo>
                  <a:lnTo>
                    <a:pt x="261" y="366"/>
                  </a:lnTo>
                  <a:lnTo>
                    <a:pt x="260" y="452"/>
                  </a:lnTo>
                  <a:lnTo>
                    <a:pt x="433" y="452"/>
                  </a:lnTo>
                  <a:close/>
                </a:path>
              </a:pathLst>
            </a:custGeom>
            <a:solidFill>
              <a:srgbClr val="5D71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 name="ï$lîdè"/>
            <p:cNvSpPr/>
            <p:nvPr/>
          </p:nvSpPr>
          <p:spPr bwMode="auto">
            <a:xfrm>
              <a:off x="5072063" y="2747963"/>
              <a:ext cx="560388" cy="1076325"/>
            </a:xfrm>
            <a:custGeom>
              <a:avLst/>
              <a:gdLst>
                <a:gd name="T0" fmla="*/ 3 w 452"/>
                <a:gd name="T1" fmla="*/ 325 h 869"/>
                <a:gd name="T2" fmla="*/ 3 w 452"/>
                <a:gd name="T3" fmla="*/ 350 h 869"/>
                <a:gd name="T4" fmla="*/ 10 w 452"/>
                <a:gd name="T5" fmla="*/ 869 h 869"/>
                <a:gd name="T6" fmla="*/ 278 w 452"/>
                <a:gd name="T7" fmla="*/ 846 h 869"/>
                <a:gd name="T8" fmla="*/ 407 w 452"/>
                <a:gd name="T9" fmla="*/ 848 h 869"/>
                <a:gd name="T10" fmla="*/ 406 w 452"/>
                <a:gd name="T11" fmla="*/ 812 h 869"/>
                <a:gd name="T12" fmla="*/ 400 w 452"/>
                <a:gd name="T13" fmla="*/ 727 h 869"/>
                <a:gd name="T14" fmla="*/ 425 w 452"/>
                <a:gd name="T15" fmla="*/ 609 h 869"/>
                <a:gd name="T16" fmla="*/ 450 w 452"/>
                <a:gd name="T17" fmla="*/ 369 h 869"/>
                <a:gd name="T18" fmla="*/ 419 w 452"/>
                <a:gd name="T19" fmla="*/ 159 h 869"/>
                <a:gd name="T20" fmla="*/ 32 w 452"/>
                <a:gd name="T21" fmla="*/ 169 h 869"/>
                <a:gd name="T22" fmla="*/ 3 w 452"/>
                <a:gd name="T23" fmla="*/ 325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2" h="869">
                  <a:moveTo>
                    <a:pt x="3" y="325"/>
                  </a:moveTo>
                  <a:cubicBezTo>
                    <a:pt x="3" y="333"/>
                    <a:pt x="3" y="341"/>
                    <a:pt x="3" y="350"/>
                  </a:cubicBezTo>
                  <a:cubicBezTo>
                    <a:pt x="0" y="522"/>
                    <a:pt x="9" y="696"/>
                    <a:pt x="10" y="869"/>
                  </a:cubicBezTo>
                  <a:cubicBezTo>
                    <a:pt x="99" y="855"/>
                    <a:pt x="189" y="848"/>
                    <a:pt x="278" y="846"/>
                  </a:cubicBezTo>
                  <a:cubicBezTo>
                    <a:pt x="299" y="846"/>
                    <a:pt x="394" y="860"/>
                    <a:pt x="407" y="848"/>
                  </a:cubicBezTo>
                  <a:cubicBezTo>
                    <a:pt x="425" y="831"/>
                    <a:pt x="405" y="834"/>
                    <a:pt x="406" y="812"/>
                  </a:cubicBezTo>
                  <a:cubicBezTo>
                    <a:pt x="408" y="784"/>
                    <a:pt x="395" y="761"/>
                    <a:pt x="400" y="727"/>
                  </a:cubicBezTo>
                  <a:cubicBezTo>
                    <a:pt x="406" y="688"/>
                    <a:pt x="418" y="648"/>
                    <a:pt x="425" y="609"/>
                  </a:cubicBezTo>
                  <a:cubicBezTo>
                    <a:pt x="439" y="530"/>
                    <a:pt x="447" y="449"/>
                    <a:pt x="450" y="369"/>
                  </a:cubicBezTo>
                  <a:cubicBezTo>
                    <a:pt x="452" y="298"/>
                    <a:pt x="450" y="224"/>
                    <a:pt x="419" y="159"/>
                  </a:cubicBezTo>
                  <a:cubicBezTo>
                    <a:pt x="343" y="0"/>
                    <a:pt x="99" y="3"/>
                    <a:pt x="32" y="169"/>
                  </a:cubicBezTo>
                  <a:cubicBezTo>
                    <a:pt x="12" y="218"/>
                    <a:pt x="6" y="271"/>
                    <a:pt x="3" y="3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 name="îşḷíḑe"/>
            <p:cNvSpPr/>
            <p:nvPr/>
          </p:nvSpPr>
          <p:spPr bwMode="auto">
            <a:xfrm>
              <a:off x="5334001" y="2771776"/>
              <a:ext cx="341313" cy="1079500"/>
            </a:xfrm>
            <a:custGeom>
              <a:avLst/>
              <a:gdLst>
                <a:gd name="T0" fmla="*/ 67 w 275"/>
                <a:gd name="T1" fmla="*/ 83 h 871"/>
                <a:gd name="T2" fmla="*/ 0 w 275"/>
                <a:gd name="T3" fmla="*/ 203 h 871"/>
                <a:gd name="T4" fmla="*/ 11 w 275"/>
                <a:gd name="T5" fmla="*/ 569 h 871"/>
                <a:gd name="T6" fmla="*/ 16 w 275"/>
                <a:gd name="T7" fmla="*/ 738 h 871"/>
                <a:gd name="T8" fmla="*/ 17 w 275"/>
                <a:gd name="T9" fmla="*/ 796 h 871"/>
                <a:gd name="T10" fmla="*/ 20 w 275"/>
                <a:gd name="T11" fmla="*/ 827 h 871"/>
                <a:gd name="T12" fmla="*/ 88 w 275"/>
                <a:gd name="T13" fmla="*/ 839 h 871"/>
                <a:gd name="T14" fmla="*/ 168 w 275"/>
                <a:gd name="T15" fmla="*/ 853 h 871"/>
                <a:gd name="T16" fmla="*/ 218 w 275"/>
                <a:gd name="T17" fmla="*/ 871 h 871"/>
                <a:gd name="T18" fmla="*/ 230 w 275"/>
                <a:gd name="T19" fmla="*/ 869 h 871"/>
                <a:gd name="T20" fmla="*/ 235 w 275"/>
                <a:gd name="T21" fmla="*/ 857 h 871"/>
                <a:gd name="T22" fmla="*/ 246 w 275"/>
                <a:gd name="T23" fmla="*/ 602 h 871"/>
                <a:gd name="T24" fmla="*/ 253 w 275"/>
                <a:gd name="T25" fmla="*/ 390 h 871"/>
                <a:gd name="T26" fmla="*/ 253 w 275"/>
                <a:gd name="T27" fmla="*/ 387 h 871"/>
                <a:gd name="T28" fmla="*/ 191 w 275"/>
                <a:gd name="T29" fmla="*/ 79 h 871"/>
                <a:gd name="T30" fmla="*/ 63 w 275"/>
                <a:gd name="T31" fmla="*/ 15 h 871"/>
                <a:gd name="T32" fmla="*/ 23 w 275"/>
                <a:gd name="T33" fmla="*/ 30 h 871"/>
                <a:gd name="T34" fmla="*/ 67 w 275"/>
                <a:gd name="T35" fmla="*/ 83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 h="871">
                  <a:moveTo>
                    <a:pt x="67" y="83"/>
                  </a:moveTo>
                  <a:cubicBezTo>
                    <a:pt x="0" y="203"/>
                    <a:pt x="0" y="203"/>
                    <a:pt x="0" y="203"/>
                  </a:cubicBezTo>
                  <a:cubicBezTo>
                    <a:pt x="4" y="325"/>
                    <a:pt x="7" y="447"/>
                    <a:pt x="11" y="569"/>
                  </a:cubicBezTo>
                  <a:cubicBezTo>
                    <a:pt x="12" y="625"/>
                    <a:pt x="14" y="682"/>
                    <a:pt x="16" y="738"/>
                  </a:cubicBezTo>
                  <a:cubicBezTo>
                    <a:pt x="16" y="757"/>
                    <a:pt x="17" y="777"/>
                    <a:pt x="17" y="796"/>
                  </a:cubicBezTo>
                  <a:cubicBezTo>
                    <a:pt x="18" y="805"/>
                    <a:pt x="15" y="820"/>
                    <a:pt x="20" y="827"/>
                  </a:cubicBezTo>
                  <a:cubicBezTo>
                    <a:pt x="31" y="843"/>
                    <a:pt x="71" y="838"/>
                    <a:pt x="88" y="839"/>
                  </a:cubicBezTo>
                  <a:cubicBezTo>
                    <a:pt x="115" y="841"/>
                    <a:pt x="142" y="843"/>
                    <a:pt x="168" y="853"/>
                  </a:cubicBezTo>
                  <a:cubicBezTo>
                    <a:pt x="185" y="859"/>
                    <a:pt x="201" y="868"/>
                    <a:pt x="218" y="871"/>
                  </a:cubicBezTo>
                  <a:cubicBezTo>
                    <a:pt x="222" y="871"/>
                    <a:pt x="227" y="871"/>
                    <a:pt x="230" y="869"/>
                  </a:cubicBezTo>
                  <a:cubicBezTo>
                    <a:pt x="234" y="866"/>
                    <a:pt x="234" y="861"/>
                    <a:pt x="235" y="857"/>
                  </a:cubicBezTo>
                  <a:cubicBezTo>
                    <a:pt x="241" y="773"/>
                    <a:pt x="241" y="686"/>
                    <a:pt x="246" y="602"/>
                  </a:cubicBezTo>
                  <a:cubicBezTo>
                    <a:pt x="249" y="533"/>
                    <a:pt x="259" y="459"/>
                    <a:pt x="253" y="390"/>
                  </a:cubicBezTo>
                  <a:cubicBezTo>
                    <a:pt x="253" y="389"/>
                    <a:pt x="253" y="388"/>
                    <a:pt x="253" y="387"/>
                  </a:cubicBezTo>
                  <a:cubicBezTo>
                    <a:pt x="231" y="271"/>
                    <a:pt x="275" y="183"/>
                    <a:pt x="191" y="79"/>
                  </a:cubicBezTo>
                  <a:cubicBezTo>
                    <a:pt x="146" y="24"/>
                    <a:pt x="123" y="30"/>
                    <a:pt x="63" y="15"/>
                  </a:cubicBezTo>
                  <a:cubicBezTo>
                    <a:pt x="47" y="12"/>
                    <a:pt x="15" y="0"/>
                    <a:pt x="23" y="30"/>
                  </a:cubicBezTo>
                  <a:cubicBezTo>
                    <a:pt x="28" y="47"/>
                    <a:pt x="55" y="69"/>
                    <a:pt x="67" y="83"/>
                  </a:cubicBezTo>
                  <a:close/>
                </a:path>
              </a:pathLst>
            </a:custGeom>
            <a:solidFill>
              <a:srgbClr val="4452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 name="íŝlíḍè"/>
            <p:cNvSpPr/>
            <p:nvPr/>
          </p:nvSpPr>
          <p:spPr bwMode="auto">
            <a:xfrm>
              <a:off x="4983163" y="2797176"/>
              <a:ext cx="338138" cy="1047750"/>
            </a:xfrm>
            <a:custGeom>
              <a:avLst/>
              <a:gdLst>
                <a:gd name="T0" fmla="*/ 206 w 272"/>
                <a:gd name="T1" fmla="*/ 73 h 845"/>
                <a:gd name="T2" fmla="*/ 272 w 272"/>
                <a:gd name="T3" fmla="*/ 194 h 845"/>
                <a:gd name="T4" fmla="*/ 263 w 272"/>
                <a:gd name="T5" fmla="*/ 510 h 845"/>
                <a:gd name="T6" fmla="*/ 256 w 272"/>
                <a:gd name="T7" fmla="*/ 738 h 845"/>
                <a:gd name="T8" fmla="*/ 254 w 272"/>
                <a:gd name="T9" fmla="*/ 804 h 845"/>
                <a:gd name="T10" fmla="*/ 192 w 272"/>
                <a:gd name="T11" fmla="*/ 830 h 845"/>
                <a:gd name="T12" fmla="*/ 18 w 272"/>
                <a:gd name="T13" fmla="*/ 842 h 845"/>
                <a:gd name="T14" fmla="*/ 24 w 272"/>
                <a:gd name="T15" fmla="*/ 466 h 845"/>
                <a:gd name="T16" fmla="*/ 58 w 272"/>
                <a:gd name="T17" fmla="*/ 118 h 845"/>
                <a:gd name="T18" fmla="*/ 138 w 272"/>
                <a:gd name="T19" fmla="*/ 24 h 845"/>
                <a:gd name="T20" fmla="*/ 247 w 272"/>
                <a:gd name="T21" fmla="*/ 0 h 845"/>
                <a:gd name="T22" fmla="*/ 249 w 272"/>
                <a:gd name="T23" fmla="*/ 21 h 845"/>
                <a:gd name="T24" fmla="*/ 206 w 272"/>
                <a:gd name="T25" fmla="*/ 7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2" h="845">
                  <a:moveTo>
                    <a:pt x="206" y="73"/>
                  </a:moveTo>
                  <a:cubicBezTo>
                    <a:pt x="272" y="194"/>
                    <a:pt x="272" y="194"/>
                    <a:pt x="272" y="194"/>
                  </a:cubicBezTo>
                  <a:cubicBezTo>
                    <a:pt x="270" y="194"/>
                    <a:pt x="263" y="490"/>
                    <a:pt x="263" y="510"/>
                  </a:cubicBezTo>
                  <a:cubicBezTo>
                    <a:pt x="261" y="586"/>
                    <a:pt x="258" y="662"/>
                    <a:pt x="256" y="738"/>
                  </a:cubicBezTo>
                  <a:cubicBezTo>
                    <a:pt x="256" y="759"/>
                    <a:pt x="259" y="783"/>
                    <a:pt x="254" y="804"/>
                  </a:cubicBezTo>
                  <a:cubicBezTo>
                    <a:pt x="249" y="833"/>
                    <a:pt x="218" y="827"/>
                    <a:pt x="192" y="830"/>
                  </a:cubicBezTo>
                  <a:cubicBezTo>
                    <a:pt x="135" y="835"/>
                    <a:pt x="75" y="845"/>
                    <a:pt x="18" y="842"/>
                  </a:cubicBezTo>
                  <a:cubicBezTo>
                    <a:pt x="2" y="841"/>
                    <a:pt x="24" y="498"/>
                    <a:pt x="24" y="466"/>
                  </a:cubicBezTo>
                  <a:cubicBezTo>
                    <a:pt x="23" y="350"/>
                    <a:pt x="0" y="223"/>
                    <a:pt x="58" y="118"/>
                  </a:cubicBezTo>
                  <a:cubicBezTo>
                    <a:pt x="75" y="88"/>
                    <a:pt x="105" y="39"/>
                    <a:pt x="138" y="24"/>
                  </a:cubicBezTo>
                  <a:cubicBezTo>
                    <a:pt x="169" y="10"/>
                    <a:pt x="213" y="8"/>
                    <a:pt x="247" y="0"/>
                  </a:cubicBezTo>
                  <a:cubicBezTo>
                    <a:pt x="249" y="21"/>
                    <a:pt x="249" y="21"/>
                    <a:pt x="249" y="21"/>
                  </a:cubicBezTo>
                  <a:lnTo>
                    <a:pt x="206" y="73"/>
                  </a:lnTo>
                  <a:close/>
                </a:path>
              </a:pathLst>
            </a:custGeom>
            <a:solidFill>
              <a:srgbClr val="4452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4" name="íŝliḓé"/>
            <p:cNvSpPr/>
            <p:nvPr/>
          </p:nvSpPr>
          <p:spPr bwMode="auto">
            <a:xfrm>
              <a:off x="5362576" y="2463801"/>
              <a:ext cx="107950" cy="169863"/>
            </a:xfrm>
            <a:custGeom>
              <a:avLst/>
              <a:gdLst>
                <a:gd name="T0" fmla="*/ 43 w 87"/>
                <a:gd name="T1" fmla="*/ 50 h 137"/>
                <a:gd name="T2" fmla="*/ 60 w 87"/>
                <a:gd name="T3" fmla="*/ 111 h 137"/>
                <a:gd name="T4" fmla="*/ 65 w 87"/>
                <a:gd name="T5" fmla="*/ 126 h 137"/>
                <a:gd name="T6" fmla="*/ 69 w 87"/>
                <a:gd name="T7" fmla="*/ 133 h 137"/>
                <a:gd name="T8" fmla="*/ 86 w 87"/>
                <a:gd name="T9" fmla="*/ 106 h 137"/>
                <a:gd name="T10" fmla="*/ 86 w 87"/>
                <a:gd name="T11" fmla="*/ 64 h 137"/>
                <a:gd name="T12" fmla="*/ 74 w 87"/>
                <a:gd name="T13" fmla="*/ 29 h 137"/>
                <a:gd name="T14" fmla="*/ 57 w 87"/>
                <a:gd name="T15" fmla="*/ 16 h 137"/>
                <a:gd name="T16" fmla="*/ 28 w 87"/>
                <a:gd name="T17" fmla="*/ 3 h 137"/>
                <a:gd name="T18" fmla="*/ 15 w 87"/>
                <a:gd name="T19" fmla="*/ 19 h 137"/>
                <a:gd name="T20" fmla="*/ 43 w 87"/>
                <a:gd name="T21" fmla="*/ 5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37">
                  <a:moveTo>
                    <a:pt x="43" y="50"/>
                  </a:moveTo>
                  <a:cubicBezTo>
                    <a:pt x="54" y="69"/>
                    <a:pt x="59" y="90"/>
                    <a:pt x="60" y="111"/>
                  </a:cubicBezTo>
                  <a:cubicBezTo>
                    <a:pt x="60" y="116"/>
                    <a:pt x="60" y="123"/>
                    <a:pt x="65" y="126"/>
                  </a:cubicBezTo>
                  <a:cubicBezTo>
                    <a:pt x="70" y="130"/>
                    <a:pt x="65" y="137"/>
                    <a:pt x="69" y="133"/>
                  </a:cubicBezTo>
                  <a:cubicBezTo>
                    <a:pt x="73" y="128"/>
                    <a:pt x="85" y="112"/>
                    <a:pt x="86" y="106"/>
                  </a:cubicBezTo>
                  <a:cubicBezTo>
                    <a:pt x="87" y="92"/>
                    <a:pt x="87" y="77"/>
                    <a:pt x="86" y="64"/>
                  </a:cubicBezTo>
                  <a:cubicBezTo>
                    <a:pt x="85" y="51"/>
                    <a:pt x="82" y="39"/>
                    <a:pt x="74" y="29"/>
                  </a:cubicBezTo>
                  <a:cubicBezTo>
                    <a:pt x="69" y="24"/>
                    <a:pt x="63" y="20"/>
                    <a:pt x="57" y="16"/>
                  </a:cubicBezTo>
                  <a:cubicBezTo>
                    <a:pt x="48" y="11"/>
                    <a:pt x="39" y="5"/>
                    <a:pt x="28" y="3"/>
                  </a:cubicBezTo>
                  <a:cubicBezTo>
                    <a:pt x="11" y="0"/>
                    <a:pt x="0" y="7"/>
                    <a:pt x="15" y="19"/>
                  </a:cubicBezTo>
                  <a:cubicBezTo>
                    <a:pt x="27" y="28"/>
                    <a:pt x="36" y="38"/>
                    <a:pt x="43" y="50"/>
                  </a:cubicBezTo>
                  <a:close/>
                </a:path>
              </a:pathLst>
            </a:custGeom>
            <a:solidFill>
              <a:srgbClr val="5345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 name="iṡḷiḓê"/>
            <p:cNvSpPr/>
            <p:nvPr/>
          </p:nvSpPr>
          <p:spPr bwMode="auto">
            <a:xfrm>
              <a:off x="5197476" y="2463801"/>
              <a:ext cx="252413" cy="395288"/>
            </a:xfrm>
            <a:custGeom>
              <a:avLst/>
              <a:gdLst>
                <a:gd name="T0" fmla="*/ 65 w 203"/>
                <a:gd name="T1" fmla="*/ 288 h 319"/>
                <a:gd name="T2" fmla="*/ 71 w 203"/>
                <a:gd name="T3" fmla="*/ 312 h 319"/>
                <a:gd name="T4" fmla="*/ 85 w 203"/>
                <a:gd name="T5" fmla="*/ 317 h 319"/>
                <a:gd name="T6" fmla="*/ 122 w 203"/>
                <a:gd name="T7" fmla="*/ 315 h 319"/>
                <a:gd name="T8" fmla="*/ 135 w 203"/>
                <a:gd name="T9" fmla="*/ 308 h 319"/>
                <a:gd name="T10" fmla="*/ 140 w 203"/>
                <a:gd name="T11" fmla="*/ 294 h 319"/>
                <a:gd name="T12" fmla="*/ 143 w 203"/>
                <a:gd name="T13" fmla="*/ 274 h 319"/>
                <a:gd name="T14" fmla="*/ 146 w 203"/>
                <a:gd name="T15" fmla="*/ 231 h 319"/>
                <a:gd name="T16" fmla="*/ 199 w 203"/>
                <a:gd name="T17" fmla="*/ 198 h 319"/>
                <a:gd name="T18" fmla="*/ 202 w 203"/>
                <a:gd name="T19" fmla="*/ 176 h 319"/>
                <a:gd name="T20" fmla="*/ 203 w 203"/>
                <a:gd name="T21" fmla="*/ 83 h 319"/>
                <a:gd name="T22" fmla="*/ 199 w 203"/>
                <a:gd name="T23" fmla="*/ 51 h 319"/>
                <a:gd name="T24" fmla="*/ 160 w 203"/>
                <a:gd name="T25" fmla="*/ 17 h 319"/>
                <a:gd name="T26" fmla="*/ 34 w 203"/>
                <a:gd name="T27" fmla="*/ 25 h 319"/>
                <a:gd name="T28" fmla="*/ 9 w 203"/>
                <a:gd name="T29" fmla="*/ 50 h 319"/>
                <a:gd name="T30" fmla="*/ 2 w 203"/>
                <a:gd name="T31" fmla="*/ 108 h 319"/>
                <a:gd name="T32" fmla="*/ 6 w 203"/>
                <a:gd name="T33" fmla="*/ 162 h 319"/>
                <a:gd name="T34" fmla="*/ 27 w 203"/>
                <a:gd name="T35" fmla="*/ 218 h 319"/>
                <a:gd name="T36" fmla="*/ 54 w 203"/>
                <a:gd name="T37" fmla="*/ 232 h 319"/>
                <a:gd name="T38" fmla="*/ 64 w 203"/>
                <a:gd name="T39" fmla="*/ 281 h 319"/>
                <a:gd name="T40" fmla="*/ 65 w 203"/>
                <a:gd name="T41" fmla="*/ 28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319">
                  <a:moveTo>
                    <a:pt x="65" y="288"/>
                  </a:moveTo>
                  <a:cubicBezTo>
                    <a:pt x="65" y="297"/>
                    <a:pt x="64" y="305"/>
                    <a:pt x="71" y="312"/>
                  </a:cubicBezTo>
                  <a:cubicBezTo>
                    <a:pt x="75" y="315"/>
                    <a:pt x="80" y="317"/>
                    <a:pt x="85" y="317"/>
                  </a:cubicBezTo>
                  <a:cubicBezTo>
                    <a:pt x="97" y="319"/>
                    <a:pt x="110" y="318"/>
                    <a:pt x="122" y="315"/>
                  </a:cubicBezTo>
                  <a:cubicBezTo>
                    <a:pt x="127" y="313"/>
                    <a:pt x="132" y="311"/>
                    <a:pt x="135" y="308"/>
                  </a:cubicBezTo>
                  <a:cubicBezTo>
                    <a:pt x="140" y="303"/>
                    <a:pt x="140" y="299"/>
                    <a:pt x="140" y="294"/>
                  </a:cubicBezTo>
                  <a:cubicBezTo>
                    <a:pt x="140" y="287"/>
                    <a:pt x="142" y="281"/>
                    <a:pt x="143" y="274"/>
                  </a:cubicBezTo>
                  <a:cubicBezTo>
                    <a:pt x="144" y="260"/>
                    <a:pt x="145" y="245"/>
                    <a:pt x="146" y="231"/>
                  </a:cubicBezTo>
                  <a:cubicBezTo>
                    <a:pt x="167" y="227"/>
                    <a:pt x="192" y="220"/>
                    <a:pt x="199" y="198"/>
                  </a:cubicBezTo>
                  <a:cubicBezTo>
                    <a:pt x="202" y="191"/>
                    <a:pt x="202" y="183"/>
                    <a:pt x="202" y="176"/>
                  </a:cubicBezTo>
                  <a:cubicBezTo>
                    <a:pt x="202" y="145"/>
                    <a:pt x="202" y="114"/>
                    <a:pt x="203" y="83"/>
                  </a:cubicBezTo>
                  <a:cubicBezTo>
                    <a:pt x="203" y="72"/>
                    <a:pt x="203" y="61"/>
                    <a:pt x="199" y="51"/>
                  </a:cubicBezTo>
                  <a:cubicBezTo>
                    <a:pt x="193" y="34"/>
                    <a:pt x="176" y="23"/>
                    <a:pt x="160" y="17"/>
                  </a:cubicBezTo>
                  <a:cubicBezTo>
                    <a:pt x="119" y="0"/>
                    <a:pt x="72" y="1"/>
                    <a:pt x="34" y="25"/>
                  </a:cubicBezTo>
                  <a:cubicBezTo>
                    <a:pt x="24" y="31"/>
                    <a:pt x="14" y="39"/>
                    <a:pt x="9" y="50"/>
                  </a:cubicBezTo>
                  <a:cubicBezTo>
                    <a:pt x="0" y="67"/>
                    <a:pt x="1" y="88"/>
                    <a:pt x="2" y="108"/>
                  </a:cubicBezTo>
                  <a:cubicBezTo>
                    <a:pt x="4" y="126"/>
                    <a:pt x="5" y="144"/>
                    <a:pt x="6" y="162"/>
                  </a:cubicBezTo>
                  <a:cubicBezTo>
                    <a:pt x="8" y="183"/>
                    <a:pt x="11" y="207"/>
                    <a:pt x="27" y="218"/>
                  </a:cubicBezTo>
                  <a:cubicBezTo>
                    <a:pt x="35" y="224"/>
                    <a:pt x="46" y="225"/>
                    <a:pt x="54" y="232"/>
                  </a:cubicBezTo>
                  <a:cubicBezTo>
                    <a:pt x="67" y="245"/>
                    <a:pt x="61" y="265"/>
                    <a:pt x="64" y="281"/>
                  </a:cubicBezTo>
                  <a:cubicBezTo>
                    <a:pt x="65" y="283"/>
                    <a:pt x="65" y="286"/>
                    <a:pt x="65" y="288"/>
                  </a:cubicBezTo>
                  <a:close/>
                </a:path>
              </a:pathLst>
            </a:custGeom>
            <a:solidFill>
              <a:srgbClr val="EAC9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 name="ïŝľïďe"/>
            <p:cNvSpPr/>
            <p:nvPr/>
          </p:nvSpPr>
          <p:spPr bwMode="auto">
            <a:xfrm>
              <a:off x="5197476" y="2638426"/>
              <a:ext cx="260350" cy="144463"/>
            </a:xfrm>
            <a:custGeom>
              <a:avLst/>
              <a:gdLst>
                <a:gd name="T0" fmla="*/ 209 w 210"/>
                <a:gd name="T1" fmla="*/ 22 h 116"/>
                <a:gd name="T2" fmla="*/ 198 w 210"/>
                <a:gd name="T3" fmla="*/ 10 h 116"/>
                <a:gd name="T4" fmla="*/ 195 w 210"/>
                <a:gd name="T5" fmla="*/ 21 h 116"/>
                <a:gd name="T6" fmla="*/ 194 w 210"/>
                <a:gd name="T7" fmla="*/ 32 h 116"/>
                <a:gd name="T8" fmla="*/ 174 w 210"/>
                <a:gd name="T9" fmla="*/ 43 h 116"/>
                <a:gd name="T10" fmla="*/ 165 w 210"/>
                <a:gd name="T11" fmla="*/ 41 h 116"/>
                <a:gd name="T12" fmla="*/ 159 w 210"/>
                <a:gd name="T13" fmla="*/ 35 h 116"/>
                <a:gd name="T14" fmla="*/ 143 w 210"/>
                <a:gd name="T15" fmla="*/ 17 h 116"/>
                <a:gd name="T16" fmla="*/ 106 w 210"/>
                <a:gd name="T17" fmla="*/ 13 h 116"/>
                <a:gd name="T18" fmla="*/ 68 w 210"/>
                <a:gd name="T19" fmla="*/ 28 h 116"/>
                <a:gd name="T20" fmla="*/ 65 w 210"/>
                <a:gd name="T21" fmla="*/ 31 h 116"/>
                <a:gd name="T22" fmla="*/ 57 w 210"/>
                <a:gd name="T23" fmla="*/ 37 h 116"/>
                <a:gd name="T24" fmla="*/ 26 w 210"/>
                <a:gd name="T25" fmla="*/ 27 h 116"/>
                <a:gd name="T26" fmla="*/ 14 w 210"/>
                <a:gd name="T27" fmla="*/ 16 h 116"/>
                <a:gd name="T28" fmla="*/ 4 w 210"/>
                <a:gd name="T29" fmla="*/ 22 h 116"/>
                <a:gd name="T30" fmla="*/ 2 w 210"/>
                <a:gd name="T31" fmla="*/ 35 h 116"/>
                <a:gd name="T32" fmla="*/ 10 w 210"/>
                <a:gd name="T33" fmla="*/ 82 h 116"/>
                <a:gd name="T34" fmla="*/ 83 w 210"/>
                <a:gd name="T35" fmla="*/ 116 h 116"/>
                <a:gd name="T36" fmla="*/ 117 w 210"/>
                <a:gd name="T37" fmla="*/ 115 h 116"/>
                <a:gd name="T38" fmla="*/ 179 w 210"/>
                <a:gd name="T39" fmla="*/ 101 h 116"/>
                <a:gd name="T40" fmla="*/ 207 w 210"/>
                <a:gd name="T41" fmla="*/ 53 h 116"/>
                <a:gd name="T42" fmla="*/ 209 w 210"/>
                <a:gd name="T43" fmla="*/ 22 h 116"/>
                <a:gd name="T44" fmla="*/ 132 w 210"/>
                <a:gd name="T45" fmla="*/ 66 h 116"/>
                <a:gd name="T46" fmla="*/ 96 w 210"/>
                <a:gd name="T47" fmla="*/ 70 h 116"/>
                <a:gd name="T48" fmla="*/ 99 w 210"/>
                <a:gd name="T49" fmla="*/ 61 h 116"/>
                <a:gd name="T50" fmla="*/ 128 w 210"/>
                <a:gd name="T51" fmla="*/ 58 h 116"/>
                <a:gd name="T52" fmla="*/ 132 w 210"/>
                <a:gd name="T53" fmla="*/ 6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0" h="116">
                  <a:moveTo>
                    <a:pt x="209" y="22"/>
                  </a:moveTo>
                  <a:cubicBezTo>
                    <a:pt x="209" y="17"/>
                    <a:pt x="206" y="0"/>
                    <a:pt x="198" y="10"/>
                  </a:cubicBezTo>
                  <a:cubicBezTo>
                    <a:pt x="196" y="13"/>
                    <a:pt x="195" y="17"/>
                    <a:pt x="195" y="21"/>
                  </a:cubicBezTo>
                  <a:cubicBezTo>
                    <a:pt x="195" y="24"/>
                    <a:pt x="195" y="28"/>
                    <a:pt x="194" y="32"/>
                  </a:cubicBezTo>
                  <a:cubicBezTo>
                    <a:pt x="191" y="40"/>
                    <a:pt x="182" y="43"/>
                    <a:pt x="174" y="43"/>
                  </a:cubicBezTo>
                  <a:cubicBezTo>
                    <a:pt x="171" y="43"/>
                    <a:pt x="168" y="43"/>
                    <a:pt x="165" y="41"/>
                  </a:cubicBezTo>
                  <a:cubicBezTo>
                    <a:pt x="163" y="39"/>
                    <a:pt x="161" y="37"/>
                    <a:pt x="159" y="35"/>
                  </a:cubicBezTo>
                  <a:cubicBezTo>
                    <a:pt x="154" y="29"/>
                    <a:pt x="149" y="23"/>
                    <a:pt x="143" y="17"/>
                  </a:cubicBezTo>
                  <a:cubicBezTo>
                    <a:pt x="135" y="7"/>
                    <a:pt x="118" y="12"/>
                    <a:pt x="106" y="13"/>
                  </a:cubicBezTo>
                  <a:cubicBezTo>
                    <a:pt x="93" y="15"/>
                    <a:pt x="79" y="19"/>
                    <a:pt x="68" y="28"/>
                  </a:cubicBezTo>
                  <a:cubicBezTo>
                    <a:pt x="67" y="29"/>
                    <a:pt x="66" y="30"/>
                    <a:pt x="65" y="31"/>
                  </a:cubicBezTo>
                  <a:cubicBezTo>
                    <a:pt x="62" y="33"/>
                    <a:pt x="60" y="35"/>
                    <a:pt x="57" y="37"/>
                  </a:cubicBezTo>
                  <a:cubicBezTo>
                    <a:pt x="46" y="42"/>
                    <a:pt x="33" y="36"/>
                    <a:pt x="26" y="27"/>
                  </a:cubicBezTo>
                  <a:cubicBezTo>
                    <a:pt x="23" y="23"/>
                    <a:pt x="20" y="17"/>
                    <a:pt x="14" y="16"/>
                  </a:cubicBezTo>
                  <a:cubicBezTo>
                    <a:pt x="10" y="16"/>
                    <a:pt x="7" y="19"/>
                    <a:pt x="4" y="22"/>
                  </a:cubicBezTo>
                  <a:cubicBezTo>
                    <a:pt x="2" y="26"/>
                    <a:pt x="2" y="31"/>
                    <a:pt x="2" y="35"/>
                  </a:cubicBezTo>
                  <a:cubicBezTo>
                    <a:pt x="0" y="51"/>
                    <a:pt x="3" y="68"/>
                    <a:pt x="10" y="82"/>
                  </a:cubicBezTo>
                  <a:cubicBezTo>
                    <a:pt x="25" y="113"/>
                    <a:pt x="54" y="116"/>
                    <a:pt x="83" y="116"/>
                  </a:cubicBezTo>
                  <a:cubicBezTo>
                    <a:pt x="94" y="115"/>
                    <a:pt x="106" y="115"/>
                    <a:pt x="117" y="115"/>
                  </a:cubicBezTo>
                  <a:cubicBezTo>
                    <a:pt x="139" y="114"/>
                    <a:pt x="161" y="113"/>
                    <a:pt x="179" y="101"/>
                  </a:cubicBezTo>
                  <a:cubicBezTo>
                    <a:pt x="194" y="90"/>
                    <a:pt x="204" y="72"/>
                    <a:pt x="207" y="53"/>
                  </a:cubicBezTo>
                  <a:cubicBezTo>
                    <a:pt x="209" y="43"/>
                    <a:pt x="210" y="33"/>
                    <a:pt x="209" y="22"/>
                  </a:cubicBezTo>
                  <a:close/>
                  <a:moveTo>
                    <a:pt x="132" y="66"/>
                  </a:moveTo>
                  <a:cubicBezTo>
                    <a:pt x="121" y="73"/>
                    <a:pt x="109" y="74"/>
                    <a:pt x="96" y="70"/>
                  </a:cubicBezTo>
                  <a:cubicBezTo>
                    <a:pt x="91" y="68"/>
                    <a:pt x="93" y="60"/>
                    <a:pt x="99" y="61"/>
                  </a:cubicBezTo>
                  <a:cubicBezTo>
                    <a:pt x="109" y="64"/>
                    <a:pt x="119" y="64"/>
                    <a:pt x="128" y="58"/>
                  </a:cubicBezTo>
                  <a:cubicBezTo>
                    <a:pt x="133" y="55"/>
                    <a:pt x="137" y="63"/>
                    <a:pt x="132" y="66"/>
                  </a:cubicBezTo>
                  <a:close/>
                </a:path>
              </a:pathLst>
            </a:custGeom>
            <a:solidFill>
              <a:srgbClr val="5345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 name="ísḻïḍe"/>
            <p:cNvSpPr/>
            <p:nvPr/>
          </p:nvSpPr>
          <p:spPr bwMode="auto">
            <a:xfrm>
              <a:off x="5168901" y="2401888"/>
              <a:ext cx="311150" cy="246063"/>
            </a:xfrm>
            <a:custGeom>
              <a:avLst/>
              <a:gdLst>
                <a:gd name="T0" fmla="*/ 237 w 250"/>
                <a:gd name="T1" fmla="*/ 47 h 199"/>
                <a:gd name="T2" fmla="*/ 241 w 250"/>
                <a:gd name="T3" fmla="*/ 24 h 199"/>
                <a:gd name="T4" fmla="*/ 219 w 250"/>
                <a:gd name="T5" fmla="*/ 26 h 199"/>
                <a:gd name="T6" fmla="*/ 219 w 250"/>
                <a:gd name="T7" fmla="*/ 13 h 199"/>
                <a:gd name="T8" fmla="*/ 165 w 250"/>
                <a:gd name="T9" fmla="*/ 6 h 199"/>
                <a:gd name="T10" fmla="*/ 57 w 250"/>
                <a:gd name="T11" fmla="*/ 20 h 199"/>
                <a:gd name="T12" fmla="*/ 5 w 250"/>
                <a:gd name="T13" fmla="*/ 98 h 199"/>
                <a:gd name="T14" fmla="*/ 30 w 250"/>
                <a:gd name="T15" fmla="*/ 199 h 199"/>
                <a:gd name="T16" fmla="*/ 27 w 250"/>
                <a:gd name="T17" fmla="*/ 162 h 199"/>
                <a:gd name="T18" fmla="*/ 35 w 250"/>
                <a:gd name="T19" fmla="*/ 139 h 199"/>
                <a:gd name="T20" fmla="*/ 69 w 250"/>
                <a:gd name="T21" fmla="*/ 103 h 199"/>
                <a:gd name="T22" fmla="*/ 143 w 250"/>
                <a:gd name="T23" fmla="*/ 78 h 199"/>
                <a:gd name="T24" fmla="*/ 219 w 250"/>
                <a:gd name="T25" fmla="*/ 78 h 199"/>
                <a:gd name="T26" fmla="*/ 239 w 250"/>
                <a:gd name="T27" fmla="*/ 72 h 199"/>
                <a:gd name="T28" fmla="*/ 249 w 250"/>
                <a:gd name="T29" fmla="*/ 47 h 199"/>
                <a:gd name="T30" fmla="*/ 237 w 250"/>
                <a:gd name="T31" fmla="*/ 4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 h="199">
                  <a:moveTo>
                    <a:pt x="237" y="47"/>
                  </a:moveTo>
                  <a:cubicBezTo>
                    <a:pt x="239" y="39"/>
                    <a:pt x="240" y="32"/>
                    <a:pt x="241" y="24"/>
                  </a:cubicBezTo>
                  <a:cubicBezTo>
                    <a:pt x="234" y="26"/>
                    <a:pt x="226" y="27"/>
                    <a:pt x="219" y="26"/>
                  </a:cubicBezTo>
                  <a:cubicBezTo>
                    <a:pt x="219" y="21"/>
                    <a:pt x="219" y="17"/>
                    <a:pt x="219" y="13"/>
                  </a:cubicBezTo>
                  <a:cubicBezTo>
                    <a:pt x="219" y="9"/>
                    <a:pt x="169" y="6"/>
                    <a:pt x="165" y="6"/>
                  </a:cubicBezTo>
                  <a:cubicBezTo>
                    <a:pt x="127" y="3"/>
                    <a:pt x="92" y="0"/>
                    <a:pt x="57" y="20"/>
                  </a:cubicBezTo>
                  <a:cubicBezTo>
                    <a:pt x="28" y="38"/>
                    <a:pt x="9" y="64"/>
                    <a:pt x="5" y="98"/>
                  </a:cubicBezTo>
                  <a:cubicBezTo>
                    <a:pt x="0" y="130"/>
                    <a:pt x="11" y="172"/>
                    <a:pt x="30" y="199"/>
                  </a:cubicBezTo>
                  <a:cubicBezTo>
                    <a:pt x="30" y="191"/>
                    <a:pt x="25" y="170"/>
                    <a:pt x="27" y="162"/>
                  </a:cubicBezTo>
                  <a:cubicBezTo>
                    <a:pt x="28" y="154"/>
                    <a:pt x="31" y="146"/>
                    <a:pt x="35" y="139"/>
                  </a:cubicBezTo>
                  <a:cubicBezTo>
                    <a:pt x="42" y="124"/>
                    <a:pt x="55" y="112"/>
                    <a:pt x="69" y="103"/>
                  </a:cubicBezTo>
                  <a:cubicBezTo>
                    <a:pt x="91" y="89"/>
                    <a:pt x="117" y="82"/>
                    <a:pt x="143" y="78"/>
                  </a:cubicBezTo>
                  <a:cubicBezTo>
                    <a:pt x="166" y="75"/>
                    <a:pt x="195" y="72"/>
                    <a:pt x="219" y="78"/>
                  </a:cubicBezTo>
                  <a:cubicBezTo>
                    <a:pt x="230" y="81"/>
                    <a:pt x="232" y="84"/>
                    <a:pt x="239" y="72"/>
                  </a:cubicBezTo>
                  <a:cubicBezTo>
                    <a:pt x="240" y="70"/>
                    <a:pt x="250" y="47"/>
                    <a:pt x="249" y="47"/>
                  </a:cubicBezTo>
                  <a:cubicBezTo>
                    <a:pt x="245" y="47"/>
                    <a:pt x="241" y="47"/>
                    <a:pt x="237" y="47"/>
                  </a:cubicBezTo>
                  <a:close/>
                </a:path>
              </a:pathLst>
            </a:custGeom>
            <a:solidFill>
              <a:srgbClr val="5345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 name="iṩḻíḋé"/>
            <p:cNvSpPr/>
            <p:nvPr/>
          </p:nvSpPr>
          <p:spPr bwMode="auto">
            <a:xfrm>
              <a:off x="4735513" y="2247901"/>
              <a:ext cx="234950" cy="620713"/>
            </a:xfrm>
            <a:custGeom>
              <a:avLst/>
              <a:gdLst>
                <a:gd name="T0" fmla="*/ 153 w 190"/>
                <a:gd name="T1" fmla="*/ 20 h 501"/>
                <a:gd name="T2" fmla="*/ 155 w 190"/>
                <a:gd name="T3" fmla="*/ 23 h 501"/>
                <a:gd name="T4" fmla="*/ 153 w 190"/>
                <a:gd name="T5" fmla="*/ 54 h 501"/>
                <a:gd name="T6" fmla="*/ 154 w 190"/>
                <a:gd name="T7" fmla="*/ 72 h 501"/>
                <a:gd name="T8" fmla="*/ 135 w 190"/>
                <a:gd name="T9" fmla="*/ 83 h 501"/>
                <a:gd name="T10" fmla="*/ 109 w 190"/>
                <a:gd name="T11" fmla="*/ 116 h 501"/>
                <a:gd name="T12" fmla="*/ 88 w 190"/>
                <a:gd name="T13" fmla="*/ 189 h 501"/>
                <a:gd name="T14" fmla="*/ 77 w 190"/>
                <a:gd name="T15" fmla="*/ 267 h 501"/>
                <a:gd name="T16" fmla="*/ 119 w 190"/>
                <a:gd name="T17" fmla="*/ 329 h 501"/>
                <a:gd name="T18" fmla="*/ 163 w 190"/>
                <a:gd name="T19" fmla="*/ 394 h 501"/>
                <a:gd name="T20" fmla="*/ 188 w 190"/>
                <a:gd name="T21" fmla="*/ 444 h 501"/>
                <a:gd name="T22" fmla="*/ 184 w 190"/>
                <a:gd name="T23" fmla="*/ 476 h 501"/>
                <a:gd name="T24" fmla="*/ 166 w 190"/>
                <a:gd name="T25" fmla="*/ 489 h 501"/>
                <a:gd name="T26" fmla="*/ 130 w 190"/>
                <a:gd name="T27" fmla="*/ 499 h 501"/>
                <a:gd name="T28" fmla="*/ 92 w 190"/>
                <a:gd name="T29" fmla="*/ 472 h 501"/>
                <a:gd name="T30" fmla="*/ 33 w 190"/>
                <a:gd name="T31" fmla="*/ 384 h 501"/>
                <a:gd name="T32" fmla="*/ 5 w 190"/>
                <a:gd name="T33" fmla="*/ 296 h 501"/>
                <a:gd name="T34" fmla="*/ 51 w 190"/>
                <a:gd name="T35" fmla="*/ 125 h 501"/>
                <a:gd name="T36" fmla="*/ 73 w 190"/>
                <a:gd name="T37" fmla="*/ 83 h 501"/>
                <a:gd name="T38" fmla="*/ 72 w 190"/>
                <a:gd name="T39" fmla="*/ 56 h 501"/>
                <a:gd name="T40" fmla="*/ 80 w 190"/>
                <a:gd name="T41" fmla="*/ 26 h 501"/>
                <a:gd name="T42" fmla="*/ 122 w 190"/>
                <a:gd name="T43" fmla="*/ 2 h 501"/>
                <a:gd name="T44" fmla="*/ 133 w 190"/>
                <a:gd name="T45" fmla="*/ 1 h 501"/>
                <a:gd name="T46" fmla="*/ 147 w 190"/>
                <a:gd name="T47" fmla="*/ 11 h 501"/>
                <a:gd name="T48" fmla="*/ 153 w 190"/>
                <a:gd name="T49" fmla="*/ 2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0" h="501">
                  <a:moveTo>
                    <a:pt x="153" y="20"/>
                  </a:moveTo>
                  <a:cubicBezTo>
                    <a:pt x="154" y="21"/>
                    <a:pt x="155" y="22"/>
                    <a:pt x="155" y="23"/>
                  </a:cubicBezTo>
                  <a:cubicBezTo>
                    <a:pt x="158" y="35"/>
                    <a:pt x="153" y="42"/>
                    <a:pt x="153" y="54"/>
                  </a:cubicBezTo>
                  <a:cubicBezTo>
                    <a:pt x="153" y="59"/>
                    <a:pt x="164" y="66"/>
                    <a:pt x="154" y="72"/>
                  </a:cubicBezTo>
                  <a:cubicBezTo>
                    <a:pt x="151" y="74"/>
                    <a:pt x="142" y="78"/>
                    <a:pt x="135" y="83"/>
                  </a:cubicBezTo>
                  <a:cubicBezTo>
                    <a:pt x="124" y="89"/>
                    <a:pt x="115" y="103"/>
                    <a:pt x="109" y="116"/>
                  </a:cubicBezTo>
                  <a:cubicBezTo>
                    <a:pt x="99" y="140"/>
                    <a:pt x="93" y="164"/>
                    <a:pt x="88" y="189"/>
                  </a:cubicBezTo>
                  <a:cubicBezTo>
                    <a:pt x="83" y="211"/>
                    <a:pt x="73" y="244"/>
                    <a:pt x="77" y="267"/>
                  </a:cubicBezTo>
                  <a:cubicBezTo>
                    <a:pt x="80" y="287"/>
                    <a:pt x="107" y="312"/>
                    <a:pt x="119" y="329"/>
                  </a:cubicBezTo>
                  <a:cubicBezTo>
                    <a:pt x="134" y="351"/>
                    <a:pt x="149" y="372"/>
                    <a:pt x="163" y="394"/>
                  </a:cubicBezTo>
                  <a:cubicBezTo>
                    <a:pt x="174" y="410"/>
                    <a:pt x="184" y="426"/>
                    <a:pt x="188" y="444"/>
                  </a:cubicBezTo>
                  <a:cubicBezTo>
                    <a:pt x="190" y="455"/>
                    <a:pt x="190" y="467"/>
                    <a:pt x="184" y="476"/>
                  </a:cubicBezTo>
                  <a:cubicBezTo>
                    <a:pt x="179" y="482"/>
                    <a:pt x="172" y="485"/>
                    <a:pt x="166" y="489"/>
                  </a:cubicBezTo>
                  <a:cubicBezTo>
                    <a:pt x="155" y="495"/>
                    <a:pt x="142" y="501"/>
                    <a:pt x="130" y="499"/>
                  </a:cubicBezTo>
                  <a:cubicBezTo>
                    <a:pt x="114" y="497"/>
                    <a:pt x="102" y="484"/>
                    <a:pt x="92" y="472"/>
                  </a:cubicBezTo>
                  <a:cubicBezTo>
                    <a:pt x="70" y="445"/>
                    <a:pt x="49" y="415"/>
                    <a:pt x="33" y="384"/>
                  </a:cubicBezTo>
                  <a:cubicBezTo>
                    <a:pt x="21" y="361"/>
                    <a:pt x="0" y="322"/>
                    <a:pt x="5" y="296"/>
                  </a:cubicBezTo>
                  <a:cubicBezTo>
                    <a:pt x="16" y="238"/>
                    <a:pt x="33" y="181"/>
                    <a:pt x="51" y="125"/>
                  </a:cubicBezTo>
                  <a:cubicBezTo>
                    <a:pt x="56" y="109"/>
                    <a:pt x="68" y="98"/>
                    <a:pt x="73" y="83"/>
                  </a:cubicBezTo>
                  <a:cubicBezTo>
                    <a:pt x="76" y="74"/>
                    <a:pt x="71" y="65"/>
                    <a:pt x="72" y="56"/>
                  </a:cubicBezTo>
                  <a:cubicBezTo>
                    <a:pt x="73" y="46"/>
                    <a:pt x="76" y="35"/>
                    <a:pt x="80" y="26"/>
                  </a:cubicBezTo>
                  <a:cubicBezTo>
                    <a:pt x="88" y="10"/>
                    <a:pt x="107" y="7"/>
                    <a:pt x="122" y="2"/>
                  </a:cubicBezTo>
                  <a:cubicBezTo>
                    <a:pt x="126" y="1"/>
                    <a:pt x="129" y="0"/>
                    <a:pt x="133" y="1"/>
                  </a:cubicBezTo>
                  <a:cubicBezTo>
                    <a:pt x="139" y="2"/>
                    <a:pt x="143" y="7"/>
                    <a:pt x="147" y="11"/>
                  </a:cubicBezTo>
                  <a:cubicBezTo>
                    <a:pt x="149" y="14"/>
                    <a:pt x="152" y="17"/>
                    <a:pt x="153" y="20"/>
                  </a:cubicBezTo>
                  <a:close/>
                </a:path>
              </a:pathLst>
            </a:custGeom>
            <a:solidFill>
              <a:srgbClr val="EAC9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 name="íṡļîḓé"/>
            <p:cNvSpPr/>
            <p:nvPr/>
          </p:nvSpPr>
          <p:spPr bwMode="auto">
            <a:xfrm>
              <a:off x="4821238" y="2693988"/>
              <a:ext cx="403225" cy="481013"/>
            </a:xfrm>
            <a:custGeom>
              <a:avLst/>
              <a:gdLst>
                <a:gd name="T0" fmla="*/ 29 w 325"/>
                <a:gd name="T1" fmla="*/ 69 h 389"/>
                <a:gd name="T2" fmla="*/ 95 w 325"/>
                <a:gd name="T3" fmla="*/ 9 h 389"/>
                <a:gd name="T4" fmla="*/ 151 w 325"/>
                <a:gd name="T5" fmla="*/ 48 h 389"/>
                <a:gd name="T6" fmla="*/ 203 w 325"/>
                <a:gd name="T7" fmla="*/ 98 h 389"/>
                <a:gd name="T8" fmla="*/ 308 w 325"/>
                <a:gd name="T9" fmla="*/ 130 h 389"/>
                <a:gd name="T10" fmla="*/ 322 w 325"/>
                <a:gd name="T11" fmla="*/ 140 h 389"/>
                <a:gd name="T12" fmla="*/ 325 w 325"/>
                <a:gd name="T13" fmla="*/ 155 h 389"/>
                <a:gd name="T14" fmla="*/ 306 w 325"/>
                <a:gd name="T15" fmla="*/ 218 h 389"/>
                <a:gd name="T16" fmla="*/ 231 w 325"/>
                <a:gd name="T17" fmla="*/ 377 h 389"/>
                <a:gd name="T18" fmla="*/ 225 w 325"/>
                <a:gd name="T19" fmla="*/ 385 h 389"/>
                <a:gd name="T20" fmla="*/ 204 w 325"/>
                <a:gd name="T21" fmla="*/ 374 h 389"/>
                <a:gd name="T22" fmla="*/ 101 w 325"/>
                <a:gd name="T23" fmla="*/ 247 h 389"/>
                <a:gd name="T24" fmla="*/ 1 w 325"/>
                <a:gd name="T25" fmla="*/ 103 h 389"/>
                <a:gd name="T26" fmla="*/ 0 w 325"/>
                <a:gd name="T27" fmla="*/ 97 h 389"/>
                <a:gd name="T28" fmla="*/ 4 w 325"/>
                <a:gd name="T29" fmla="*/ 91 h 389"/>
                <a:gd name="T30" fmla="*/ 29 w 325"/>
                <a:gd name="T31" fmla="*/ 6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5" h="389">
                  <a:moveTo>
                    <a:pt x="29" y="69"/>
                  </a:moveTo>
                  <a:cubicBezTo>
                    <a:pt x="46" y="54"/>
                    <a:pt x="74" y="16"/>
                    <a:pt x="95" y="9"/>
                  </a:cubicBezTo>
                  <a:cubicBezTo>
                    <a:pt x="123" y="0"/>
                    <a:pt x="132" y="25"/>
                    <a:pt x="151" y="48"/>
                  </a:cubicBezTo>
                  <a:cubicBezTo>
                    <a:pt x="166" y="67"/>
                    <a:pt x="182" y="86"/>
                    <a:pt x="203" y="98"/>
                  </a:cubicBezTo>
                  <a:cubicBezTo>
                    <a:pt x="235" y="117"/>
                    <a:pt x="274" y="116"/>
                    <a:pt x="308" y="130"/>
                  </a:cubicBezTo>
                  <a:cubicBezTo>
                    <a:pt x="313" y="132"/>
                    <a:pt x="319" y="135"/>
                    <a:pt x="322" y="140"/>
                  </a:cubicBezTo>
                  <a:cubicBezTo>
                    <a:pt x="325" y="144"/>
                    <a:pt x="325" y="150"/>
                    <a:pt x="325" y="155"/>
                  </a:cubicBezTo>
                  <a:cubicBezTo>
                    <a:pt x="325" y="177"/>
                    <a:pt x="315" y="198"/>
                    <a:pt x="306" y="218"/>
                  </a:cubicBezTo>
                  <a:cubicBezTo>
                    <a:pt x="281" y="271"/>
                    <a:pt x="256" y="324"/>
                    <a:pt x="231" y="377"/>
                  </a:cubicBezTo>
                  <a:cubicBezTo>
                    <a:pt x="229" y="380"/>
                    <a:pt x="228" y="383"/>
                    <a:pt x="225" y="385"/>
                  </a:cubicBezTo>
                  <a:cubicBezTo>
                    <a:pt x="218" y="389"/>
                    <a:pt x="209" y="381"/>
                    <a:pt x="204" y="374"/>
                  </a:cubicBezTo>
                  <a:cubicBezTo>
                    <a:pt x="172" y="326"/>
                    <a:pt x="144" y="283"/>
                    <a:pt x="101" y="247"/>
                  </a:cubicBezTo>
                  <a:cubicBezTo>
                    <a:pt x="57" y="209"/>
                    <a:pt x="24" y="156"/>
                    <a:pt x="1" y="103"/>
                  </a:cubicBezTo>
                  <a:cubicBezTo>
                    <a:pt x="1" y="101"/>
                    <a:pt x="0" y="99"/>
                    <a:pt x="0" y="97"/>
                  </a:cubicBezTo>
                  <a:cubicBezTo>
                    <a:pt x="0" y="95"/>
                    <a:pt x="2" y="93"/>
                    <a:pt x="4" y="91"/>
                  </a:cubicBezTo>
                  <a:cubicBezTo>
                    <a:pt x="13" y="84"/>
                    <a:pt x="21" y="76"/>
                    <a:pt x="29" y="69"/>
                  </a:cubicBezTo>
                  <a:close/>
                </a:path>
              </a:pathLst>
            </a:custGeom>
            <a:solidFill>
              <a:srgbClr val="4452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0" name="ïšļîḑé"/>
            <p:cNvSpPr/>
            <p:nvPr/>
          </p:nvSpPr>
          <p:spPr bwMode="auto">
            <a:xfrm>
              <a:off x="4884738" y="1897063"/>
              <a:ext cx="906463" cy="906463"/>
            </a:xfrm>
            <a:prstGeom prst="ellipse">
              <a:avLst/>
            </a:prstGeom>
            <a:solidFill>
              <a:srgbClr val="F2CB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1" name="ïṩlïḑê"/>
            <p:cNvSpPr/>
            <p:nvPr/>
          </p:nvSpPr>
          <p:spPr bwMode="auto">
            <a:xfrm>
              <a:off x="4957763" y="1963738"/>
              <a:ext cx="833438" cy="838200"/>
            </a:xfrm>
            <a:custGeom>
              <a:avLst/>
              <a:gdLst>
                <a:gd name="T0" fmla="*/ 499 w 673"/>
                <a:gd name="T1" fmla="*/ 0 h 677"/>
                <a:gd name="T2" fmla="*/ 557 w 673"/>
                <a:gd name="T3" fmla="*/ 197 h 677"/>
                <a:gd name="T4" fmla="*/ 191 w 673"/>
                <a:gd name="T5" fmla="*/ 563 h 677"/>
                <a:gd name="T6" fmla="*/ 0 w 673"/>
                <a:gd name="T7" fmla="*/ 509 h 677"/>
                <a:gd name="T8" fmla="*/ 308 w 673"/>
                <a:gd name="T9" fmla="*/ 677 h 677"/>
                <a:gd name="T10" fmla="*/ 673 w 673"/>
                <a:gd name="T11" fmla="*/ 312 h 677"/>
                <a:gd name="T12" fmla="*/ 499 w 673"/>
                <a:gd name="T13" fmla="*/ 0 h 677"/>
              </a:gdLst>
              <a:ahLst/>
              <a:cxnLst>
                <a:cxn ang="0">
                  <a:pos x="T0" y="T1"/>
                </a:cxn>
                <a:cxn ang="0">
                  <a:pos x="T2" y="T3"/>
                </a:cxn>
                <a:cxn ang="0">
                  <a:pos x="T4" y="T5"/>
                </a:cxn>
                <a:cxn ang="0">
                  <a:pos x="T6" y="T7"/>
                </a:cxn>
                <a:cxn ang="0">
                  <a:pos x="T8" y="T9"/>
                </a:cxn>
                <a:cxn ang="0">
                  <a:pos x="T10" y="T11"/>
                </a:cxn>
                <a:cxn ang="0">
                  <a:pos x="T12" y="T13"/>
                </a:cxn>
              </a:cxnLst>
              <a:rect l="0" t="0" r="r" b="b"/>
              <a:pathLst>
                <a:path w="673" h="677">
                  <a:moveTo>
                    <a:pt x="499" y="0"/>
                  </a:moveTo>
                  <a:cubicBezTo>
                    <a:pt x="536" y="57"/>
                    <a:pt x="557" y="124"/>
                    <a:pt x="557" y="197"/>
                  </a:cubicBezTo>
                  <a:cubicBezTo>
                    <a:pt x="557" y="399"/>
                    <a:pt x="393" y="563"/>
                    <a:pt x="191" y="563"/>
                  </a:cubicBezTo>
                  <a:cubicBezTo>
                    <a:pt x="121" y="563"/>
                    <a:pt x="55" y="543"/>
                    <a:pt x="0" y="509"/>
                  </a:cubicBezTo>
                  <a:cubicBezTo>
                    <a:pt x="65" y="610"/>
                    <a:pt x="178" y="677"/>
                    <a:pt x="308" y="677"/>
                  </a:cubicBezTo>
                  <a:cubicBezTo>
                    <a:pt x="510" y="677"/>
                    <a:pt x="673" y="514"/>
                    <a:pt x="673" y="312"/>
                  </a:cubicBezTo>
                  <a:cubicBezTo>
                    <a:pt x="673" y="180"/>
                    <a:pt x="604" y="64"/>
                    <a:pt x="499" y="0"/>
                  </a:cubicBezTo>
                  <a:close/>
                </a:path>
              </a:pathLst>
            </a:custGeom>
            <a:solidFill>
              <a:srgbClr val="FDC1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2" name="ïṥḷiďè"/>
            <p:cNvSpPr/>
            <p:nvPr/>
          </p:nvSpPr>
          <p:spPr bwMode="auto">
            <a:xfrm>
              <a:off x="4916488" y="1930401"/>
              <a:ext cx="784225" cy="677863"/>
            </a:xfrm>
            <a:custGeom>
              <a:avLst/>
              <a:gdLst>
                <a:gd name="T0" fmla="*/ 25 w 633"/>
                <a:gd name="T1" fmla="*/ 378 h 547"/>
                <a:gd name="T2" fmla="*/ 364 w 633"/>
                <a:gd name="T3" fmla="*/ 38 h 547"/>
                <a:gd name="T4" fmla="*/ 633 w 633"/>
                <a:gd name="T5" fmla="*/ 171 h 547"/>
                <a:gd name="T6" fmla="*/ 339 w 633"/>
                <a:gd name="T7" fmla="*/ 0 h 547"/>
                <a:gd name="T8" fmla="*/ 0 w 633"/>
                <a:gd name="T9" fmla="*/ 340 h 547"/>
                <a:gd name="T10" fmla="*/ 70 w 633"/>
                <a:gd name="T11" fmla="*/ 547 h 547"/>
                <a:gd name="T12" fmla="*/ 25 w 633"/>
                <a:gd name="T13" fmla="*/ 378 h 547"/>
              </a:gdLst>
              <a:ahLst/>
              <a:cxnLst>
                <a:cxn ang="0">
                  <a:pos x="T0" y="T1"/>
                </a:cxn>
                <a:cxn ang="0">
                  <a:pos x="T2" y="T3"/>
                </a:cxn>
                <a:cxn ang="0">
                  <a:pos x="T4" y="T5"/>
                </a:cxn>
                <a:cxn ang="0">
                  <a:pos x="T6" y="T7"/>
                </a:cxn>
                <a:cxn ang="0">
                  <a:pos x="T8" y="T9"/>
                </a:cxn>
                <a:cxn ang="0">
                  <a:pos x="T10" y="T11"/>
                </a:cxn>
                <a:cxn ang="0">
                  <a:pos x="T12" y="T13"/>
                </a:cxn>
              </a:cxnLst>
              <a:rect l="0" t="0" r="r" b="b"/>
              <a:pathLst>
                <a:path w="633" h="547">
                  <a:moveTo>
                    <a:pt x="25" y="378"/>
                  </a:moveTo>
                  <a:cubicBezTo>
                    <a:pt x="25" y="190"/>
                    <a:pt x="177" y="38"/>
                    <a:pt x="364" y="38"/>
                  </a:cubicBezTo>
                  <a:cubicBezTo>
                    <a:pt x="474" y="38"/>
                    <a:pt x="571" y="90"/>
                    <a:pt x="633" y="171"/>
                  </a:cubicBezTo>
                  <a:cubicBezTo>
                    <a:pt x="575" y="69"/>
                    <a:pt x="465" y="0"/>
                    <a:pt x="339" y="0"/>
                  </a:cubicBezTo>
                  <a:cubicBezTo>
                    <a:pt x="152" y="0"/>
                    <a:pt x="0" y="152"/>
                    <a:pt x="0" y="340"/>
                  </a:cubicBezTo>
                  <a:cubicBezTo>
                    <a:pt x="0" y="418"/>
                    <a:pt x="26" y="490"/>
                    <a:pt x="70" y="547"/>
                  </a:cubicBezTo>
                  <a:cubicBezTo>
                    <a:pt x="41" y="497"/>
                    <a:pt x="25" y="439"/>
                    <a:pt x="25" y="378"/>
                  </a:cubicBezTo>
                  <a:close/>
                </a:path>
              </a:pathLst>
            </a:custGeom>
            <a:solidFill>
              <a:srgbClr val="FFD47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3" name="íṡliďe"/>
            <p:cNvSpPr/>
            <p:nvPr/>
          </p:nvSpPr>
          <p:spPr bwMode="auto">
            <a:xfrm>
              <a:off x="5067301" y="2193926"/>
              <a:ext cx="134938" cy="163513"/>
            </a:xfrm>
            <a:custGeom>
              <a:avLst/>
              <a:gdLst>
                <a:gd name="T0" fmla="*/ 22 w 108"/>
                <a:gd name="T1" fmla="*/ 132 h 132"/>
                <a:gd name="T2" fmla="*/ 9 w 108"/>
                <a:gd name="T3" fmla="*/ 126 h 132"/>
                <a:gd name="T4" fmla="*/ 12 w 108"/>
                <a:gd name="T5" fmla="*/ 104 h 132"/>
                <a:gd name="T6" fmla="*/ 65 w 108"/>
                <a:gd name="T7" fmla="*/ 63 h 132"/>
                <a:gd name="T8" fmla="*/ 10 w 108"/>
                <a:gd name="T9" fmla="*/ 31 h 132"/>
                <a:gd name="T10" fmla="*/ 5 w 108"/>
                <a:gd name="T11" fmla="*/ 10 h 132"/>
                <a:gd name="T12" fmla="*/ 26 w 108"/>
                <a:gd name="T13" fmla="*/ 4 h 132"/>
                <a:gd name="T14" fmla="*/ 100 w 108"/>
                <a:gd name="T15" fmla="*/ 48 h 132"/>
                <a:gd name="T16" fmla="*/ 108 w 108"/>
                <a:gd name="T17" fmla="*/ 60 h 132"/>
                <a:gd name="T18" fmla="*/ 102 w 108"/>
                <a:gd name="T19" fmla="*/ 74 h 132"/>
                <a:gd name="T20" fmla="*/ 31 w 108"/>
                <a:gd name="T21" fmla="*/ 129 h 132"/>
                <a:gd name="T22" fmla="*/ 22 w 108"/>
                <a:gd name="T2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132">
                  <a:moveTo>
                    <a:pt x="22" y="132"/>
                  </a:moveTo>
                  <a:cubicBezTo>
                    <a:pt x="17" y="132"/>
                    <a:pt x="12" y="130"/>
                    <a:pt x="9" y="126"/>
                  </a:cubicBezTo>
                  <a:cubicBezTo>
                    <a:pt x="4" y="119"/>
                    <a:pt x="5" y="110"/>
                    <a:pt x="12" y="104"/>
                  </a:cubicBezTo>
                  <a:cubicBezTo>
                    <a:pt x="65" y="63"/>
                    <a:pt x="65" y="63"/>
                    <a:pt x="65" y="63"/>
                  </a:cubicBezTo>
                  <a:cubicBezTo>
                    <a:pt x="10" y="31"/>
                    <a:pt x="10" y="31"/>
                    <a:pt x="10" y="31"/>
                  </a:cubicBezTo>
                  <a:cubicBezTo>
                    <a:pt x="3" y="27"/>
                    <a:pt x="0" y="17"/>
                    <a:pt x="5" y="10"/>
                  </a:cubicBezTo>
                  <a:cubicBezTo>
                    <a:pt x="9" y="3"/>
                    <a:pt x="19" y="0"/>
                    <a:pt x="26" y="4"/>
                  </a:cubicBezTo>
                  <a:cubicBezTo>
                    <a:pt x="100" y="48"/>
                    <a:pt x="100" y="48"/>
                    <a:pt x="100" y="48"/>
                  </a:cubicBezTo>
                  <a:cubicBezTo>
                    <a:pt x="105" y="51"/>
                    <a:pt x="107" y="55"/>
                    <a:pt x="108" y="60"/>
                  </a:cubicBezTo>
                  <a:cubicBezTo>
                    <a:pt x="108" y="65"/>
                    <a:pt x="106" y="70"/>
                    <a:pt x="102" y="74"/>
                  </a:cubicBezTo>
                  <a:cubicBezTo>
                    <a:pt x="31" y="129"/>
                    <a:pt x="31" y="129"/>
                    <a:pt x="31" y="129"/>
                  </a:cubicBezTo>
                  <a:cubicBezTo>
                    <a:pt x="28" y="131"/>
                    <a:pt x="25" y="132"/>
                    <a:pt x="22" y="132"/>
                  </a:cubicBezTo>
                  <a:close/>
                </a:path>
              </a:pathLst>
            </a:custGeom>
            <a:solidFill>
              <a:srgbClr val="302E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4" name="îŝ1ïḓè"/>
            <p:cNvSpPr/>
            <p:nvPr/>
          </p:nvSpPr>
          <p:spPr bwMode="auto">
            <a:xfrm>
              <a:off x="5476876" y="2193926"/>
              <a:ext cx="133350" cy="163513"/>
            </a:xfrm>
            <a:custGeom>
              <a:avLst/>
              <a:gdLst>
                <a:gd name="T0" fmla="*/ 86 w 107"/>
                <a:gd name="T1" fmla="*/ 132 h 132"/>
                <a:gd name="T2" fmla="*/ 77 w 107"/>
                <a:gd name="T3" fmla="*/ 129 h 132"/>
                <a:gd name="T4" fmla="*/ 6 w 107"/>
                <a:gd name="T5" fmla="*/ 74 h 132"/>
                <a:gd name="T6" fmla="*/ 0 w 107"/>
                <a:gd name="T7" fmla="*/ 60 h 132"/>
                <a:gd name="T8" fmla="*/ 7 w 107"/>
                <a:gd name="T9" fmla="*/ 48 h 132"/>
                <a:gd name="T10" fmla="*/ 82 w 107"/>
                <a:gd name="T11" fmla="*/ 4 h 132"/>
                <a:gd name="T12" fmla="*/ 103 w 107"/>
                <a:gd name="T13" fmla="*/ 10 h 132"/>
                <a:gd name="T14" fmla="*/ 97 w 107"/>
                <a:gd name="T15" fmla="*/ 31 h 132"/>
                <a:gd name="T16" fmla="*/ 43 w 107"/>
                <a:gd name="T17" fmla="*/ 63 h 132"/>
                <a:gd name="T18" fmla="*/ 96 w 107"/>
                <a:gd name="T19" fmla="*/ 104 h 132"/>
                <a:gd name="T20" fmla="*/ 98 w 107"/>
                <a:gd name="T21" fmla="*/ 126 h 132"/>
                <a:gd name="T22" fmla="*/ 86 w 107"/>
                <a:gd name="T2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132">
                  <a:moveTo>
                    <a:pt x="86" y="132"/>
                  </a:moveTo>
                  <a:cubicBezTo>
                    <a:pt x="83" y="132"/>
                    <a:pt x="79" y="131"/>
                    <a:pt x="77" y="129"/>
                  </a:cubicBezTo>
                  <a:cubicBezTo>
                    <a:pt x="6" y="74"/>
                    <a:pt x="6" y="74"/>
                    <a:pt x="6" y="74"/>
                  </a:cubicBezTo>
                  <a:cubicBezTo>
                    <a:pt x="2" y="70"/>
                    <a:pt x="0" y="65"/>
                    <a:pt x="0" y="60"/>
                  </a:cubicBezTo>
                  <a:cubicBezTo>
                    <a:pt x="0" y="55"/>
                    <a:pt x="3" y="51"/>
                    <a:pt x="7" y="48"/>
                  </a:cubicBezTo>
                  <a:cubicBezTo>
                    <a:pt x="82" y="4"/>
                    <a:pt x="82" y="4"/>
                    <a:pt x="82" y="4"/>
                  </a:cubicBezTo>
                  <a:cubicBezTo>
                    <a:pt x="89" y="0"/>
                    <a:pt x="99" y="3"/>
                    <a:pt x="103" y="10"/>
                  </a:cubicBezTo>
                  <a:cubicBezTo>
                    <a:pt x="107" y="17"/>
                    <a:pt x="105" y="27"/>
                    <a:pt x="97" y="31"/>
                  </a:cubicBezTo>
                  <a:cubicBezTo>
                    <a:pt x="43" y="63"/>
                    <a:pt x="43" y="63"/>
                    <a:pt x="43" y="63"/>
                  </a:cubicBezTo>
                  <a:cubicBezTo>
                    <a:pt x="96" y="104"/>
                    <a:pt x="96" y="104"/>
                    <a:pt x="96" y="104"/>
                  </a:cubicBezTo>
                  <a:cubicBezTo>
                    <a:pt x="102" y="110"/>
                    <a:pt x="104" y="119"/>
                    <a:pt x="98" y="126"/>
                  </a:cubicBezTo>
                  <a:cubicBezTo>
                    <a:pt x="95" y="130"/>
                    <a:pt x="91" y="132"/>
                    <a:pt x="86" y="132"/>
                  </a:cubicBezTo>
                  <a:close/>
                </a:path>
              </a:pathLst>
            </a:custGeom>
            <a:solidFill>
              <a:srgbClr val="302E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5" name="iś1ïde"/>
            <p:cNvSpPr/>
            <p:nvPr/>
          </p:nvSpPr>
          <p:spPr bwMode="auto">
            <a:xfrm>
              <a:off x="4852988" y="2362201"/>
              <a:ext cx="258763" cy="320675"/>
            </a:xfrm>
            <a:custGeom>
              <a:avLst/>
              <a:gdLst>
                <a:gd name="T0" fmla="*/ 25 w 208"/>
                <a:gd name="T1" fmla="*/ 110 h 259"/>
                <a:gd name="T2" fmla="*/ 195 w 208"/>
                <a:gd name="T3" fmla="*/ 0 h 259"/>
                <a:gd name="T4" fmla="*/ 183 w 208"/>
                <a:gd name="T5" fmla="*/ 202 h 259"/>
                <a:gd name="T6" fmla="*/ 59 w 208"/>
                <a:gd name="T7" fmla="*/ 234 h 259"/>
                <a:gd name="T8" fmla="*/ 25 w 208"/>
                <a:gd name="T9" fmla="*/ 110 h 259"/>
              </a:gdLst>
              <a:ahLst/>
              <a:cxnLst>
                <a:cxn ang="0">
                  <a:pos x="T0" y="T1"/>
                </a:cxn>
                <a:cxn ang="0">
                  <a:pos x="T2" y="T3"/>
                </a:cxn>
                <a:cxn ang="0">
                  <a:pos x="T4" y="T5"/>
                </a:cxn>
                <a:cxn ang="0">
                  <a:pos x="T6" y="T7"/>
                </a:cxn>
                <a:cxn ang="0">
                  <a:pos x="T8" y="T9"/>
                </a:cxn>
              </a:cxnLst>
              <a:rect l="0" t="0" r="r" b="b"/>
              <a:pathLst>
                <a:path w="208" h="259">
                  <a:moveTo>
                    <a:pt x="25" y="110"/>
                  </a:moveTo>
                  <a:cubicBezTo>
                    <a:pt x="50" y="67"/>
                    <a:pt x="195" y="0"/>
                    <a:pt x="195" y="0"/>
                  </a:cubicBezTo>
                  <a:cubicBezTo>
                    <a:pt x="195" y="0"/>
                    <a:pt x="208" y="159"/>
                    <a:pt x="183" y="202"/>
                  </a:cubicBezTo>
                  <a:cubicBezTo>
                    <a:pt x="158" y="245"/>
                    <a:pt x="102" y="259"/>
                    <a:pt x="59" y="234"/>
                  </a:cubicBezTo>
                  <a:cubicBezTo>
                    <a:pt x="15" y="209"/>
                    <a:pt x="0" y="153"/>
                    <a:pt x="25" y="110"/>
                  </a:cubicBezTo>
                  <a:close/>
                </a:path>
              </a:pathLst>
            </a:custGeom>
            <a:solidFill>
              <a:srgbClr val="8DC4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6" name="íšľidê"/>
            <p:cNvSpPr/>
            <p:nvPr/>
          </p:nvSpPr>
          <p:spPr bwMode="auto">
            <a:xfrm>
              <a:off x="5567363" y="2362201"/>
              <a:ext cx="257175" cy="320675"/>
            </a:xfrm>
            <a:custGeom>
              <a:avLst/>
              <a:gdLst>
                <a:gd name="T0" fmla="*/ 183 w 208"/>
                <a:gd name="T1" fmla="*/ 110 h 259"/>
                <a:gd name="T2" fmla="*/ 13 w 208"/>
                <a:gd name="T3" fmla="*/ 0 h 259"/>
                <a:gd name="T4" fmla="*/ 25 w 208"/>
                <a:gd name="T5" fmla="*/ 202 h 259"/>
                <a:gd name="T6" fmla="*/ 149 w 208"/>
                <a:gd name="T7" fmla="*/ 234 h 259"/>
                <a:gd name="T8" fmla="*/ 183 w 208"/>
                <a:gd name="T9" fmla="*/ 110 h 259"/>
              </a:gdLst>
              <a:ahLst/>
              <a:cxnLst>
                <a:cxn ang="0">
                  <a:pos x="T0" y="T1"/>
                </a:cxn>
                <a:cxn ang="0">
                  <a:pos x="T2" y="T3"/>
                </a:cxn>
                <a:cxn ang="0">
                  <a:pos x="T4" y="T5"/>
                </a:cxn>
                <a:cxn ang="0">
                  <a:pos x="T6" y="T7"/>
                </a:cxn>
                <a:cxn ang="0">
                  <a:pos x="T8" y="T9"/>
                </a:cxn>
              </a:cxnLst>
              <a:rect l="0" t="0" r="r" b="b"/>
              <a:pathLst>
                <a:path w="208" h="259">
                  <a:moveTo>
                    <a:pt x="183" y="110"/>
                  </a:moveTo>
                  <a:cubicBezTo>
                    <a:pt x="158" y="67"/>
                    <a:pt x="13" y="0"/>
                    <a:pt x="13" y="0"/>
                  </a:cubicBezTo>
                  <a:cubicBezTo>
                    <a:pt x="13" y="0"/>
                    <a:pt x="0" y="159"/>
                    <a:pt x="25" y="202"/>
                  </a:cubicBezTo>
                  <a:cubicBezTo>
                    <a:pt x="50" y="245"/>
                    <a:pt x="106" y="259"/>
                    <a:pt x="149" y="234"/>
                  </a:cubicBezTo>
                  <a:cubicBezTo>
                    <a:pt x="193" y="209"/>
                    <a:pt x="208" y="153"/>
                    <a:pt x="183" y="110"/>
                  </a:cubicBezTo>
                  <a:close/>
                </a:path>
              </a:pathLst>
            </a:custGeom>
            <a:solidFill>
              <a:srgbClr val="8DC4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7" name="ïsḷiḑê"/>
            <p:cNvSpPr/>
            <p:nvPr/>
          </p:nvSpPr>
          <p:spPr bwMode="auto">
            <a:xfrm>
              <a:off x="5214938" y="2347913"/>
              <a:ext cx="247650" cy="284163"/>
            </a:xfrm>
            <a:prstGeom prst="ellipse">
              <a:avLst/>
            </a:prstGeom>
            <a:solidFill>
              <a:srgbClr val="6951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8" name="ïśľídè"/>
            <p:cNvSpPr/>
            <p:nvPr/>
          </p:nvSpPr>
          <p:spPr bwMode="auto">
            <a:xfrm>
              <a:off x="5237163" y="2532063"/>
              <a:ext cx="206375" cy="100013"/>
            </a:xfrm>
            <a:custGeom>
              <a:avLst/>
              <a:gdLst>
                <a:gd name="T0" fmla="*/ 166 w 166"/>
                <a:gd name="T1" fmla="*/ 27 h 80"/>
                <a:gd name="T2" fmla="*/ 0 w 166"/>
                <a:gd name="T3" fmla="*/ 31 h 80"/>
                <a:gd name="T4" fmla="*/ 82 w 166"/>
                <a:gd name="T5" fmla="*/ 80 h 80"/>
                <a:gd name="T6" fmla="*/ 166 w 166"/>
                <a:gd name="T7" fmla="*/ 27 h 80"/>
              </a:gdLst>
              <a:ahLst/>
              <a:cxnLst>
                <a:cxn ang="0">
                  <a:pos x="T0" y="T1"/>
                </a:cxn>
                <a:cxn ang="0">
                  <a:pos x="T2" y="T3"/>
                </a:cxn>
                <a:cxn ang="0">
                  <a:pos x="T4" y="T5"/>
                </a:cxn>
                <a:cxn ang="0">
                  <a:pos x="T6" y="T7"/>
                </a:cxn>
              </a:cxnLst>
              <a:rect l="0" t="0" r="r" b="b"/>
              <a:pathLst>
                <a:path w="166" h="80">
                  <a:moveTo>
                    <a:pt x="166" y="27"/>
                  </a:moveTo>
                  <a:cubicBezTo>
                    <a:pt x="93" y="0"/>
                    <a:pt x="34" y="16"/>
                    <a:pt x="0" y="31"/>
                  </a:cubicBezTo>
                  <a:cubicBezTo>
                    <a:pt x="18" y="61"/>
                    <a:pt x="48" y="80"/>
                    <a:pt x="82" y="80"/>
                  </a:cubicBezTo>
                  <a:cubicBezTo>
                    <a:pt x="117" y="80"/>
                    <a:pt x="148" y="59"/>
                    <a:pt x="166" y="27"/>
                  </a:cubicBezTo>
                  <a:close/>
                </a:path>
              </a:pathLst>
            </a:custGeom>
            <a:solidFill>
              <a:srgbClr val="F05D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9" name="íṥḻíḓê"/>
            <p:cNvSpPr/>
            <p:nvPr/>
          </p:nvSpPr>
          <p:spPr bwMode="auto">
            <a:xfrm>
              <a:off x="6559551" y="1639888"/>
              <a:ext cx="1379538" cy="879475"/>
            </a:xfrm>
            <a:custGeom>
              <a:avLst/>
              <a:gdLst>
                <a:gd name="T0" fmla="*/ 963 w 1113"/>
                <a:gd name="T1" fmla="*/ 154 h 710"/>
                <a:gd name="T2" fmla="*/ 923 w 1113"/>
                <a:gd name="T3" fmla="*/ 157 h 710"/>
                <a:gd name="T4" fmla="*/ 747 w 1113"/>
                <a:gd name="T5" fmla="*/ 2 h 710"/>
                <a:gd name="T6" fmla="*/ 593 w 1113"/>
                <a:gd name="T7" fmla="*/ 71 h 710"/>
                <a:gd name="T8" fmla="*/ 486 w 1113"/>
                <a:gd name="T9" fmla="*/ 3 h 710"/>
                <a:gd name="T10" fmla="*/ 375 w 1113"/>
                <a:gd name="T11" fmla="*/ 86 h 710"/>
                <a:gd name="T12" fmla="*/ 303 w 1113"/>
                <a:gd name="T13" fmla="*/ 55 h 710"/>
                <a:gd name="T14" fmla="*/ 193 w 1113"/>
                <a:gd name="T15" fmla="*/ 152 h 710"/>
                <a:gd name="T16" fmla="*/ 193 w 1113"/>
                <a:gd name="T17" fmla="*/ 155 h 710"/>
                <a:gd name="T18" fmla="*/ 161 w 1113"/>
                <a:gd name="T19" fmla="*/ 151 h 710"/>
                <a:gd name="T20" fmla="*/ 3 w 1113"/>
                <a:gd name="T21" fmla="*/ 291 h 710"/>
                <a:gd name="T22" fmla="*/ 106 w 1113"/>
                <a:gd name="T23" fmla="*/ 436 h 710"/>
                <a:gd name="T24" fmla="*/ 100 w 1113"/>
                <a:gd name="T25" fmla="*/ 473 h 710"/>
                <a:gd name="T26" fmla="*/ 278 w 1113"/>
                <a:gd name="T27" fmla="*/ 657 h 710"/>
                <a:gd name="T28" fmla="*/ 412 w 1113"/>
                <a:gd name="T29" fmla="*/ 609 h 710"/>
                <a:gd name="T30" fmla="*/ 528 w 1113"/>
                <a:gd name="T31" fmla="*/ 710 h 710"/>
                <a:gd name="T32" fmla="*/ 641 w 1113"/>
                <a:gd name="T33" fmla="*/ 613 h 710"/>
                <a:gd name="T34" fmla="*/ 756 w 1113"/>
                <a:gd name="T35" fmla="*/ 670 h 710"/>
                <a:gd name="T36" fmla="*/ 906 w 1113"/>
                <a:gd name="T37" fmla="*/ 572 h 710"/>
                <a:gd name="T38" fmla="*/ 956 w 1113"/>
                <a:gd name="T39" fmla="*/ 586 h 710"/>
                <a:gd name="T40" fmla="*/ 1065 w 1113"/>
                <a:gd name="T41" fmla="*/ 489 h 710"/>
                <a:gd name="T42" fmla="*/ 1042 w 1113"/>
                <a:gd name="T43" fmla="*/ 422 h 710"/>
                <a:gd name="T44" fmla="*/ 1109 w 1113"/>
                <a:gd name="T45" fmla="*/ 306 h 710"/>
                <a:gd name="T46" fmla="*/ 963 w 1113"/>
                <a:gd name="T47" fmla="*/ 154 h 710"/>
                <a:gd name="T48" fmla="*/ 875 w 1113"/>
                <a:gd name="T49" fmla="*/ 425 h 710"/>
                <a:gd name="T50" fmla="*/ 875 w 1113"/>
                <a:gd name="T51" fmla="*/ 424 h 710"/>
                <a:gd name="T52" fmla="*/ 875 w 1113"/>
                <a:gd name="T53" fmla="*/ 424 h 710"/>
                <a:gd name="T54" fmla="*/ 875 w 1113"/>
                <a:gd name="T55" fmla="*/ 425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13" h="710">
                  <a:moveTo>
                    <a:pt x="963" y="154"/>
                  </a:moveTo>
                  <a:cubicBezTo>
                    <a:pt x="949" y="153"/>
                    <a:pt x="936" y="155"/>
                    <a:pt x="923" y="157"/>
                  </a:cubicBezTo>
                  <a:cubicBezTo>
                    <a:pt x="912" y="73"/>
                    <a:pt x="838" y="6"/>
                    <a:pt x="747" y="2"/>
                  </a:cubicBezTo>
                  <a:cubicBezTo>
                    <a:pt x="685" y="0"/>
                    <a:pt x="629" y="27"/>
                    <a:pt x="593" y="71"/>
                  </a:cubicBezTo>
                  <a:cubicBezTo>
                    <a:pt x="576" y="31"/>
                    <a:pt x="534" y="3"/>
                    <a:pt x="486" y="3"/>
                  </a:cubicBezTo>
                  <a:cubicBezTo>
                    <a:pt x="432" y="4"/>
                    <a:pt x="388" y="39"/>
                    <a:pt x="375" y="86"/>
                  </a:cubicBezTo>
                  <a:cubicBezTo>
                    <a:pt x="357" y="68"/>
                    <a:pt x="331" y="56"/>
                    <a:pt x="303" y="55"/>
                  </a:cubicBezTo>
                  <a:cubicBezTo>
                    <a:pt x="244" y="53"/>
                    <a:pt x="195" y="96"/>
                    <a:pt x="193" y="152"/>
                  </a:cubicBezTo>
                  <a:cubicBezTo>
                    <a:pt x="193" y="153"/>
                    <a:pt x="193" y="154"/>
                    <a:pt x="193" y="155"/>
                  </a:cubicBezTo>
                  <a:cubicBezTo>
                    <a:pt x="183" y="153"/>
                    <a:pt x="172" y="151"/>
                    <a:pt x="161" y="151"/>
                  </a:cubicBezTo>
                  <a:cubicBezTo>
                    <a:pt x="77" y="148"/>
                    <a:pt x="6" y="211"/>
                    <a:pt x="3" y="291"/>
                  </a:cubicBezTo>
                  <a:cubicBezTo>
                    <a:pt x="0" y="358"/>
                    <a:pt x="43" y="415"/>
                    <a:pt x="106" y="436"/>
                  </a:cubicBezTo>
                  <a:cubicBezTo>
                    <a:pt x="103" y="448"/>
                    <a:pt x="101" y="460"/>
                    <a:pt x="100" y="473"/>
                  </a:cubicBezTo>
                  <a:cubicBezTo>
                    <a:pt x="96" y="571"/>
                    <a:pt x="176" y="654"/>
                    <a:pt x="278" y="657"/>
                  </a:cubicBezTo>
                  <a:cubicBezTo>
                    <a:pt x="330" y="659"/>
                    <a:pt x="377" y="641"/>
                    <a:pt x="412" y="609"/>
                  </a:cubicBezTo>
                  <a:cubicBezTo>
                    <a:pt x="417" y="666"/>
                    <a:pt x="467" y="710"/>
                    <a:pt x="528" y="710"/>
                  </a:cubicBezTo>
                  <a:cubicBezTo>
                    <a:pt x="586" y="709"/>
                    <a:pt x="634" y="667"/>
                    <a:pt x="641" y="613"/>
                  </a:cubicBezTo>
                  <a:cubicBezTo>
                    <a:pt x="668" y="646"/>
                    <a:pt x="709" y="668"/>
                    <a:pt x="756" y="670"/>
                  </a:cubicBezTo>
                  <a:cubicBezTo>
                    <a:pt x="825" y="672"/>
                    <a:pt x="885" y="631"/>
                    <a:pt x="906" y="572"/>
                  </a:cubicBezTo>
                  <a:cubicBezTo>
                    <a:pt x="921" y="580"/>
                    <a:pt x="938" y="585"/>
                    <a:pt x="956" y="586"/>
                  </a:cubicBezTo>
                  <a:cubicBezTo>
                    <a:pt x="1014" y="588"/>
                    <a:pt x="1063" y="544"/>
                    <a:pt x="1065" y="489"/>
                  </a:cubicBezTo>
                  <a:cubicBezTo>
                    <a:pt x="1066" y="463"/>
                    <a:pt x="1057" y="440"/>
                    <a:pt x="1042" y="422"/>
                  </a:cubicBezTo>
                  <a:cubicBezTo>
                    <a:pt x="1081" y="396"/>
                    <a:pt x="1108" y="354"/>
                    <a:pt x="1109" y="306"/>
                  </a:cubicBezTo>
                  <a:cubicBezTo>
                    <a:pt x="1113" y="225"/>
                    <a:pt x="1047" y="157"/>
                    <a:pt x="963" y="154"/>
                  </a:cubicBezTo>
                  <a:close/>
                  <a:moveTo>
                    <a:pt x="875" y="425"/>
                  </a:moveTo>
                  <a:cubicBezTo>
                    <a:pt x="875" y="424"/>
                    <a:pt x="875" y="424"/>
                    <a:pt x="875" y="424"/>
                  </a:cubicBezTo>
                  <a:cubicBezTo>
                    <a:pt x="875" y="424"/>
                    <a:pt x="875" y="424"/>
                    <a:pt x="875" y="424"/>
                  </a:cubicBezTo>
                  <a:cubicBezTo>
                    <a:pt x="875" y="424"/>
                    <a:pt x="875" y="424"/>
                    <a:pt x="875" y="425"/>
                  </a:cubicBezTo>
                  <a:close/>
                </a:path>
              </a:pathLst>
            </a:custGeom>
            <a:solidFill>
              <a:srgbClr val="8B86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0" name="îšḷîḓè"/>
            <p:cNvSpPr/>
            <p:nvPr/>
          </p:nvSpPr>
          <p:spPr bwMode="auto">
            <a:xfrm>
              <a:off x="7080251" y="1854201"/>
              <a:ext cx="857250" cy="665163"/>
            </a:xfrm>
            <a:custGeom>
              <a:avLst/>
              <a:gdLst>
                <a:gd name="T0" fmla="*/ 613 w 691"/>
                <a:gd name="T1" fmla="*/ 0 h 537"/>
                <a:gd name="T2" fmla="*/ 631 w 691"/>
                <a:gd name="T3" fmla="*/ 77 h 537"/>
                <a:gd name="T4" fmla="*/ 564 w 691"/>
                <a:gd name="T5" fmla="*/ 193 h 537"/>
                <a:gd name="T6" fmla="*/ 587 w 691"/>
                <a:gd name="T7" fmla="*/ 260 h 537"/>
                <a:gd name="T8" fmla="*/ 477 w 691"/>
                <a:gd name="T9" fmla="*/ 357 h 537"/>
                <a:gd name="T10" fmla="*/ 428 w 691"/>
                <a:gd name="T11" fmla="*/ 343 h 537"/>
                <a:gd name="T12" fmla="*/ 278 w 691"/>
                <a:gd name="T13" fmla="*/ 440 h 537"/>
                <a:gd name="T14" fmla="*/ 163 w 691"/>
                <a:gd name="T15" fmla="*/ 383 h 537"/>
                <a:gd name="T16" fmla="*/ 49 w 691"/>
                <a:gd name="T17" fmla="*/ 481 h 537"/>
                <a:gd name="T18" fmla="*/ 0 w 691"/>
                <a:gd name="T19" fmla="*/ 470 h 537"/>
                <a:gd name="T20" fmla="*/ 107 w 691"/>
                <a:gd name="T21" fmla="*/ 537 h 537"/>
                <a:gd name="T22" fmla="*/ 220 w 691"/>
                <a:gd name="T23" fmla="*/ 440 h 537"/>
                <a:gd name="T24" fmla="*/ 335 w 691"/>
                <a:gd name="T25" fmla="*/ 497 h 537"/>
                <a:gd name="T26" fmla="*/ 485 w 691"/>
                <a:gd name="T27" fmla="*/ 399 h 537"/>
                <a:gd name="T28" fmla="*/ 535 w 691"/>
                <a:gd name="T29" fmla="*/ 413 h 537"/>
                <a:gd name="T30" fmla="*/ 644 w 691"/>
                <a:gd name="T31" fmla="*/ 316 h 537"/>
                <a:gd name="T32" fmla="*/ 621 w 691"/>
                <a:gd name="T33" fmla="*/ 249 h 537"/>
                <a:gd name="T34" fmla="*/ 688 w 691"/>
                <a:gd name="T35" fmla="*/ 133 h 537"/>
                <a:gd name="T36" fmla="*/ 613 w 691"/>
                <a:gd name="T37"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1" h="537">
                  <a:moveTo>
                    <a:pt x="613" y="0"/>
                  </a:moveTo>
                  <a:cubicBezTo>
                    <a:pt x="625" y="23"/>
                    <a:pt x="632" y="49"/>
                    <a:pt x="631" y="77"/>
                  </a:cubicBezTo>
                  <a:cubicBezTo>
                    <a:pt x="629" y="125"/>
                    <a:pt x="603" y="167"/>
                    <a:pt x="564" y="193"/>
                  </a:cubicBezTo>
                  <a:cubicBezTo>
                    <a:pt x="579" y="211"/>
                    <a:pt x="588" y="234"/>
                    <a:pt x="587" y="260"/>
                  </a:cubicBezTo>
                  <a:cubicBezTo>
                    <a:pt x="585" y="315"/>
                    <a:pt x="536" y="359"/>
                    <a:pt x="477" y="357"/>
                  </a:cubicBezTo>
                  <a:cubicBezTo>
                    <a:pt x="459" y="356"/>
                    <a:pt x="443" y="351"/>
                    <a:pt x="428" y="343"/>
                  </a:cubicBezTo>
                  <a:cubicBezTo>
                    <a:pt x="406" y="402"/>
                    <a:pt x="347" y="443"/>
                    <a:pt x="278" y="440"/>
                  </a:cubicBezTo>
                  <a:cubicBezTo>
                    <a:pt x="231" y="439"/>
                    <a:pt x="189" y="417"/>
                    <a:pt x="163" y="383"/>
                  </a:cubicBezTo>
                  <a:cubicBezTo>
                    <a:pt x="156" y="438"/>
                    <a:pt x="108" y="480"/>
                    <a:pt x="49" y="481"/>
                  </a:cubicBezTo>
                  <a:cubicBezTo>
                    <a:pt x="32" y="481"/>
                    <a:pt x="15" y="477"/>
                    <a:pt x="0" y="470"/>
                  </a:cubicBezTo>
                  <a:cubicBezTo>
                    <a:pt x="18" y="510"/>
                    <a:pt x="59" y="537"/>
                    <a:pt x="107" y="537"/>
                  </a:cubicBezTo>
                  <a:cubicBezTo>
                    <a:pt x="165" y="536"/>
                    <a:pt x="213" y="494"/>
                    <a:pt x="220" y="440"/>
                  </a:cubicBezTo>
                  <a:cubicBezTo>
                    <a:pt x="247" y="473"/>
                    <a:pt x="288" y="495"/>
                    <a:pt x="335" y="497"/>
                  </a:cubicBezTo>
                  <a:cubicBezTo>
                    <a:pt x="404" y="499"/>
                    <a:pt x="464" y="458"/>
                    <a:pt x="485" y="399"/>
                  </a:cubicBezTo>
                  <a:cubicBezTo>
                    <a:pt x="500" y="407"/>
                    <a:pt x="517" y="412"/>
                    <a:pt x="535" y="413"/>
                  </a:cubicBezTo>
                  <a:cubicBezTo>
                    <a:pt x="593" y="415"/>
                    <a:pt x="642" y="371"/>
                    <a:pt x="644" y="316"/>
                  </a:cubicBezTo>
                  <a:cubicBezTo>
                    <a:pt x="645" y="290"/>
                    <a:pt x="636" y="267"/>
                    <a:pt x="621" y="249"/>
                  </a:cubicBezTo>
                  <a:cubicBezTo>
                    <a:pt x="660" y="223"/>
                    <a:pt x="687" y="181"/>
                    <a:pt x="688" y="133"/>
                  </a:cubicBezTo>
                  <a:cubicBezTo>
                    <a:pt x="691" y="77"/>
                    <a:pt x="660" y="27"/>
                    <a:pt x="613" y="0"/>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1" name="ïşľîḓe"/>
            <p:cNvSpPr/>
            <p:nvPr/>
          </p:nvSpPr>
          <p:spPr bwMode="auto">
            <a:xfrm>
              <a:off x="3375026" y="2454276"/>
              <a:ext cx="1276350" cy="989013"/>
            </a:xfrm>
            <a:custGeom>
              <a:avLst/>
              <a:gdLst>
                <a:gd name="T0" fmla="*/ 1024 w 1029"/>
                <a:gd name="T1" fmla="*/ 357 h 798"/>
                <a:gd name="T2" fmla="*/ 850 w 1029"/>
                <a:gd name="T3" fmla="*/ 202 h 798"/>
                <a:gd name="T4" fmla="*/ 850 w 1029"/>
                <a:gd name="T5" fmla="*/ 194 h 798"/>
                <a:gd name="T6" fmla="*/ 636 w 1029"/>
                <a:gd name="T7" fmla="*/ 7 h 798"/>
                <a:gd name="T8" fmla="*/ 490 w 1029"/>
                <a:gd name="T9" fmla="*/ 86 h 798"/>
                <a:gd name="T10" fmla="*/ 346 w 1029"/>
                <a:gd name="T11" fmla="*/ 32 h 798"/>
                <a:gd name="T12" fmla="*/ 173 w 1029"/>
                <a:gd name="T13" fmla="*/ 219 h 798"/>
                <a:gd name="T14" fmla="*/ 160 w 1029"/>
                <a:gd name="T15" fmla="*/ 220 h 798"/>
                <a:gd name="T16" fmla="*/ 6 w 1029"/>
                <a:gd name="T17" fmla="*/ 396 h 798"/>
                <a:gd name="T18" fmla="*/ 116 w 1029"/>
                <a:gd name="T19" fmla="*/ 541 h 798"/>
                <a:gd name="T20" fmla="*/ 111 w 1029"/>
                <a:gd name="T21" fmla="*/ 600 h 798"/>
                <a:gd name="T22" fmla="*/ 324 w 1029"/>
                <a:gd name="T23" fmla="*/ 793 h 798"/>
                <a:gd name="T24" fmla="*/ 420 w 1029"/>
                <a:gd name="T25" fmla="*/ 763 h 798"/>
                <a:gd name="T26" fmla="*/ 435 w 1029"/>
                <a:gd name="T27" fmla="*/ 773 h 798"/>
                <a:gd name="T28" fmla="*/ 525 w 1029"/>
                <a:gd name="T29" fmla="*/ 793 h 798"/>
                <a:gd name="T30" fmla="*/ 658 w 1029"/>
                <a:gd name="T31" fmla="*/ 704 h 798"/>
                <a:gd name="T32" fmla="*/ 754 w 1029"/>
                <a:gd name="T33" fmla="*/ 725 h 798"/>
                <a:gd name="T34" fmla="*/ 921 w 1029"/>
                <a:gd name="T35" fmla="*/ 534 h 798"/>
                <a:gd name="T36" fmla="*/ 919 w 1029"/>
                <a:gd name="T37" fmla="*/ 522 h 798"/>
                <a:gd name="T38" fmla="*/ 1024 w 1029"/>
                <a:gd name="T39" fmla="*/ 357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9" h="798">
                  <a:moveTo>
                    <a:pt x="1024" y="357"/>
                  </a:moveTo>
                  <a:cubicBezTo>
                    <a:pt x="1018" y="266"/>
                    <a:pt x="940" y="197"/>
                    <a:pt x="850" y="202"/>
                  </a:cubicBezTo>
                  <a:cubicBezTo>
                    <a:pt x="850" y="200"/>
                    <a:pt x="850" y="197"/>
                    <a:pt x="850" y="194"/>
                  </a:cubicBezTo>
                  <a:cubicBezTo>
                    <a:pt x="842" y="83"/>
                    <a:pt x="746" y="0"/>
                    <a:pt x="636" y="7"/>
                  </a:cubicBezTo>
                  <a:cubicBezTo>
                    <a:pt x="576" y="11"/>
                    <a:pt x="524" y="41"/>
                    <a:pt x="490" y="86"/>
                  </a:cubicBezTo>
                  <a:cubicBezTo>
                    <a:pt x="453" y="49"/>
                    <a:pt x="402" y="28"/>
                    <a:pt x="346" y="32"/>
                  </a:cubicBezTo>
                  <a:cubicBezTo>
                    <a:pt x="247" y="39"/>
                    <a:pt x="172" y="121"/>
                    <a:pt x="173" y="219"/>
                  </a:cubicBezTo>
                  <a:cubicBezTo>
                    <a:pt x="169" y="219"/>
                    <a:pt x="165" y="219"/>
                    <a:pt x="160" y="220"/>
                  </a:cubicBezTo>
                  <a:cubicBezTo>
                    <a:pt x="69" y="226"/>
                    <a:pt x="0" y="305"/>
                    <a:pt x="6" y="396"/>
                  </a:cubicBezTo>
                  <a:cubicBezTo>
                    <a:pt x="11" y="464"/>
                    <a:pt x="56" y="519"/>
                    <a:pt x="116" y="541"/>
                  </a:cubicBezTo>
                  <a:cubicBezTo>
                    <a:pt x="112" y="560"/>
                    <a:pt x="110" y="579"/>
                    <a:pt x="111" y="600"/>
                  </a:cubicBezTo>
                  <a:cubicBezTo>
                    <a:pt x="117" y="712"/>
                    <a:pt x="212" y="798"/>
                    <a:pt x="324" y="793"/>
                  </a:cubicBezTo>
                  <a:cubicBezTo>
                    <a:pt x="359" y="791"/>
                    <a:pt x="392" y="780"/>
                    <a:pt x="420" y="763"/>
                  </a:cubicBezTo>
                  <a:cubicBezTo>
                    <a:pt x="429" y="769"/>
                    <a:pt x="435" y="773"/>
                    <a:pt x="435" y="773"/>
                  </a:cubicBezTo>
                  <a:cubicBezTo>
                    <a:pt x="461" y="788"/>
                    <a:pt x="492" y="795"/>
                    <a:pt x="525" y="793"/>
                  </a:cubicBezTo>
                  <a:cubicBezTo>
                    <a:pt x="584" y="789"/>
                    <a:pt x="634" y="754"/>
                    <a:pt x="658" y="704"/>
                  </a:cubicBezTo>
                  <a:cubicBezTo>
                    <a:pt x="687" y="719"/>
                    <a:pt x="720" y="727"/>
                    <a:pt x="754" y="725"/>
                  </a:cubicBezTo>
                  <a:cubicBezTo>
                    <a:pt x="853" y="718"/>
                    <a:pt x="927" y="633"/>
                    <a:pt x="921" y="534"/>
                  </a:cubicBezTo>
                  <a:cubicBezTo>
                    <a:pt x="921" y="530"/>
                    <a:pt x="920" y="526"/>
                    <a:pt x="919" y="522"/>
                  </a:cubicBezTo>
                  <a:cubicBezTo>
                    <a:pt x="985" y="496"/>
                    <a:pt x="1029" y="430"/>
                    <a:pt x="1024" y="357"/>
                  </a:cubicBezTo>
                  <a:close/>
                </a:path>
              </a:pathLst>
            </a:custGeom>
            <a:solidFill>
              <a:srgbClr val="829B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2" name="ï$ľíḋê"/>
            <p:cNvSpPr/>
            <p:nvPr/>
          </p:nvSpPr>
          <p:spPr bwMode="auto">
            <a:xfrm>
              <a:off x="3654426" y="3462338"/>
              <a:ext cx="184150" cy="182563"/>
            </a:xfrm>
            <a:custGeom>
              <a:avLst/>
              <a:gdLst>
                <a:gd name="T0" fmla="*/ 2 w 148"/>
                <a:gd name="T1" fmla="*/ 78 h 148"/>
                <a:gd name="T2" fmla="*/ 70 w 148"/>
                <a:gd name="T3" fmla="*/ 2 h 148"/>
                <a:gd name="T4" fmla="*/ 146 w 148"/>
                <a:gd name="T5" fmla="*/ 71 h 148"/>
                <a:gd name="T6" fmla="*/ 78 w 148"/>
                <a:gd name="T7" fmla="*/ 146 h 148"/>
                <a:gd name="T8" fmla="*/ 2 w 148"/>
                <a:gd name="T9" fmla="*/ 78 h 148"/>
              </a:gdLst>
              <a:ahLst/>
              <a:cxnLst>
                <a:cxn ang="0">
                  <a:pos x="T0" y="T1"/>
                </a:cxn>
                <a:cxn ang="0">
                  <a:pos x="T2" y="T3"/>
                </a:cxn>
                <a:cxn ang="0">
                  <a:pos x="T4" y="T5"/>
                </a:cxn>
                <a:cxn ang="0">
                  <a:pos x="T6" y="T7"/>
                </a:cxn>
                <a:cxn ang="0">
                  <a:pos x="T8" y="T9"/>
                </a:cxn>
              </a:cxnLst>
              <a:rect l="0" t="0" r="r" b="b"/>
              <a:pathLst>
                <a:path w="148" h="148">
                  <a:moveTo>
                    <a:pt x="2" y="78"/>
                  </a:moveTo>
                  <a:cubicBezTo>
                    <a:pt x="0" y="38"/>
                    <a:pt x="31" y="4"/>
                    <a:pt x="70" y="2"/>
                  </a:cubicBezTo>
                  <a:cubicBezTo>
                    <a:pt x="110" y="0"/>
                    <a:pt x="144" y="31"/>
                    <a:pt x="146" y="71"/>
                  </a:cubicBezTo>
                  <a:cubicBezTo>
                    <a:pt x="148" y="111"/>
                    <a:pt x="117" y="144"/>
                    <a:pt x="78" y="146"/>
                  </a:cubicBezTo>
                  <a:cubicBezTo>
                    <a:pt x="38" y="148"/>
                    <a:pt x="4" y="118"/>
                    <a:pt x="2" y="78"/>
                  </a:cubicBezTo>
                  <a:close/>
                </a:path>
              </a:pathLst>
            </a:custGeom>
            <a:solidFill>
              <a:srgbClr val="829B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3" name="íŝ1íďè"/>
            <p:cNvSpPr/>
            <p:nvPr/>
          </p:nvSpPr>
          <p:spPr bwMode="auto">
            <a:xfrm>
              <a:off x="3821113" y="3648076"/>
              <a:ext cx="128588" cy="128588"/>
            </a:xfrm>
            <a:custGeom>
              <a:avLst/>
              <a:gdLst>
                <a:gd name="T0" fmla="*/ 1 w 103"/>
                <a:gd name="T1" fmla="*/ 55 h 104"/>
                <a:gd name="T2" fmla="*/ 49 w 103"/>
                <a:gd name="T3" fmla="*/ 2 h 104"/>
                <a:gd name="T4" fmla="*/ 102 w 103"/>
                <a:gd name="T5" fmla="*/ 49 h 104"/>
                <a:gd name="T6" fmla="*/ 54 w 103"/>
                <a:gd name="T7" fmla="*/ 102 h 104"/>
                <a:gd name="T8" fmla="*/ 1 w 103"/>
                <a:gd name="T9" fmla="*/ 55 h 104"/>
              </a:gdLst>
              <a:ahLst/>
              <a:cxnLst>
                <a:cxn ang="0">
                  <a:pos x="T0" y="T1"/>
                </a:cxn>
                <a:cxn ang="0">
                  <a:pos x="T2" y="T3"/>
                </a:cxn>
                <a:cxn ang="0">
                  <a:pos x="T4" y="T5"/>
                </a:cxn>
                <a:cxn ang="0">
                  <a:pos x="T6" y="T7"/>
                </a:cxn>
                <a:cxn ang="0">
                  <a:pos x="T8" y="T9"/>
                </a:cxn>
              </a:cxnLst>
              <a:rect l="0" t="0" r="r" b="b"/>
              <a:pathLst>
                <a:path w="103" h="104">
                  <a:moveTo>
                    <a:pt x="1" y="55"/>
                  </a:moveTo>
                  <a:cubicBezTo>
                    <a:pt x="0" y="27"/>
                    <a:pt x="21" y="3"/>
                    <a:pt x="49" y="2"/>
                  </a:cubicBezTo>
                  <a:cubicBezTo>
                    <a:pt x="77" y="0"/>
                    <a:pt x="100" y="22"/>
                    <a:pt x="102" y="49"/>
                  </a:cubicBezTo>
                  <a:cubicBezTo>
                    <a:pt x="103" y="77"/>
                    <a:pt x="82" y="101"/>
                    <a:pt x="54" y="102"/>
                  </a:cubicBezTo>
                  <a:cubicBezTo>
                    <a:pt x="26" y="104"/>
                    <a:pt x="2" y="82"/>
                    <a:pt x="1" y="55"/>
                  </a:cubicBezTo>
                  <a:close/>
                </a:path>
              </a:pathLst>
            </a:custGeom>
            <a:solidFill>
              <a:srgbClr val="829B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4" name="işlîḍé"/>
            <p:cNvSpPr/>
            <p:nvPr/>
          </p:nvSpPr>
          <p:spPr bwMode="auto">
            <a:xfrm>
              <a:off x="6983413" y="3890963"/>
              <a:ext cx="668338" cy="871538"/>
            </a:xfrm>
            <a:custGeom>
              <a:avLst/>
              <a:gdLst>
                <a:gd name="T0" fmla="*/ 200 w 539"/>
                <a:gd name="T1" fmla="*/ 10 h 704"/>
                <a:gd name="T2" fmla="*/ 100 w 539"/>
                <a:gd name="T3" fmla="*/ 74 h 704"/>
                <a:gd name="T4" fmla="*/ 69 w 539"/>
                <a:gd name="T5" fmla="*/ 170 h 704"/>
                <a:gd name="T6" fmla="*/ 33 w 539"/>
                <a:gd name="T7" fmla="*/ 428 h 704"/>
                <a:gd name="T8" fmla="*/ 26 w 539"/>
                <a:gd name="T9" fmla="*/ 680 h 704"/>
                <a:gd name="T10" fmla="*/ 50 w 539"/>
                <a:gd name="T11" fmla="*/ 698 h 704"/>
                <a:gd name="T12" fmla="*/ 66 w 539"/>
                <a:gd name="T13" fmla="*/ 644 h 704"/>
                <a:gd name="T14" fmla="*/ 75 w 539"/>
                <a:gd name="T15" fmla="*/ 622 h 704"/>
                <a:gd name="T16" fmla="*/ 92 w 539"/>
                <a:gd name="T17" fmla="*/ 610 h 704"/>
                <a:gd name="T18" fmla="*/ 204 w 539"/>
                <a:gd name="T19" fmla="*/ 579 h 704"/>
                <a:gd name="T20" fmla="*/ 444 w 539"/>
                <a:gd name="T21" fmla="*/ 628 h 704"/>
                <a:gd name="T22" fmla="*/ 539 w 539"/>
                <a:gd name="T23" fmla="*/ 662 h 704"/>
                <a:gd name="T24" fmla="*/ 512 w 539"/>
                <a:gd name="T25" fmla="*/ 414 h 704"/>
                <a:gd name="T26" fmla="*/ 448 w 539"/>
                <a:gd name="T27" fmla="*/ 160 h 704"/>
                <a:gd name="T28" fmla="*/ 402 w 539"/>
                <a:gd name="T29" fmla="*/ 32 h 704"/>
                <a:gd name="T30" fmla="*/ 229 w 539"/>
                <a:gd name="T31" fmla="*/ 5 h 704"/>
                <a:gd name="T32" fmla="*/ 200 w 539"/>
                <a:gd name="T33" fmla="*/ 1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9" h="704">
                  <a:moveTo>
                    <a:pt x="200" y="10"/>
                  </a:moveTo>
                  <a:cubicBezTo>
                    <a:pt x="159" y="17"/>
                    <a:pt x="124" y="33"/>
                    <a:pt x="100" y="74"/>
                  </a:cubicBezTo>
                  <a:cubicBezTo>
                    <a:pt x="83" y="103"/>
                    <a:pt x="76" y="137"/>
                    <a:pt x="69" y="170"/>
                  </a:cubicBezTo>
                  <a:cubicBezTo>
                    <a:pt x="50" y="255"/>
                    <a:pt x="42" y="342"/>
                    <a:pt x="33" y="428"/>
                  </a:cubicBezTo>
                  <a:cubicBezTo>
                    <a:pt x="24" y="511"/>
                    <a:pt x="0" y="598"/>
                    <a:pt x="26" y="680"/>
                  </a:cubicBezTo>
                  <a:cubicBezTo>
                    <a:pt x="30" y="691"/>
                    <a:pt x="40" y="704"/>
                    <a:pt x="50" y="698"/>
                  </a:cubicBezTo>
                  <a:cubicBezTo>
                    <a:pt x="55" y="680"/>
                    <a:pt x="60" y="662"/>
                    <a:pt x="66" y="644"/>
                  </a:cubicBezTo>
                  <a:cubicBezTo>
                    <a:pt x="68" y="636"/>
                    <a:pt x="70" y="628"/>
                    <a:pt x="75" y="622"/>
                  </a:cubicBezTo>
                  <a:cubicBezTo>
                    <a:pt x="80" y="617"/>
                    <a:pt x="86" y="613"/>
                    <a:pt x="92" y="610"/>
                  </a:cubicBezTo>
                  <a:cubicBezTo>
                    <a:pt x="127" y="592"/>
                    <a:pt x="165" y="582"/>
                    <a:pt x="204" y="579"/>
                  </a:cubicBezTo>
                  <a:cubicBezTo>
                    <a:pt x="286" y="573"/>
                    <a:pt x="366" y="601"/>
                    <a:pt x="444" y="628"/>
                  </a:cubicBezTo>
                  <a:cubicBezTo>
                    <a:pt x="475" y="639"/>
                    <a:pt x="507" y="651"/>
                    <a:pt x="539" y="662"/>
                  </a:cubicBezTo>
                  <a:cubicBezTo>
                    <a:pt x="534" y="580"/>
                    <a:pt x="529" y="494"/>
                    <a:pt x="512" y="414"/>
                  </a:cubicBezTo>
                  <a:cubicBezTo>
                    <a:pt x="494" y="329"/>
                    <a:pt x="463" y="246"/>
                    <a:pt x="448" y="160"/>
                  </a:cubicBezTo>
                  <a:cubicBezTo>
                    <a:pt x="442" y="123"/>
                    <a:pt x="437" y="61"/>
                    <a:pt x="402" y="32"/>
                  </a:cubicBezTo>
                  <a:cubicBezTo>
                    <a:pt x="364" y="1"/>
                    <a:pt x="278" y="0"/>
                    <a:pt x="229" y="5"/>
                  </a:cubicBezTo>
                  <a:cubicBezTo>
                    <a:pt x="219" y="6"/>
                    <a:pt x="210" y="8"/>
                    <a:pt x="200" y="10"/>
                  </a:cubicBezTo>
                  <a:close/>
                </a:path>
              </a:pathLst>
            </a:custGeom>
            <a:solidFill>
              <a:srgbClr val="CCC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5" name="i$1íḑe"/>
            <p:cNvSpPr/>
            <p:nvPr/>
          </p:nvSpPr>
          <p:spPr bwMode="auto">
            <a:xfrm>
              <a:off x="7150101" y="3667126"/>
              <a:ext cx="276225" cy="288925"/>
            </a:xfrm>
            <a:custGeom>
              <a:avLst/>
              <a:gdLst>
                <a:gd name="T0" fmla="*/ 137 w 222"/>
                <a:gd name="T1" fmla="*/ 222 h 233"/>
                <a:gd name="T2" fmla="*/ 130 w 222"/>
                <a:gd name="T3" fmla="*/ 226 h 233"/>
                <a:gd name="T4" fmla="*/ 88 w 222"/>
                <a:gd name="T5" fmla="*/ 221 h 233"/>
                <a:gd name="T6" fmla="*/ 80 w 222"/>
                <a:gd name="T7" fmla="*/ 208 h 233"/>
                <a:gd name="T8" fmla="*/ 25 w 222"/>
                <a:gd name="T9" fmla="*/ 162 h 233"/>
                <a:gd name="T10" fmla="*/ 2 w 222"/>
                <a:gd name="T11" fmla="*/ 82 h 233"/>
                <a:gd name="T12" fmla="*/ 8 w 222"/>
                <a:gd name="T13" fmla="*/ 38 h 233"/>
                <a:gd name="T14" fmla="*/ 50 w 222"/>
                <a:gd name="T15" fmla="*/ 11 h 233"/>
                <a:gd name="T16" fmla="*/ 134 w 222"/>
                <a:gd name="T17" fmla="*/ 2 h 233"/>
                <a:gd name="T18" fmla="*/ 202 w 222"/>
                <a:gd name="T19" fmla="*/ 33 h 233"/>
                <a:gd name="T20" fmla="*/ 200 w 222"/>
                <a:gd name="T21" fmla="*/ 157 h 233"/>
                <a:gd name="T22" fmla="*/ 137 w 222"/>
                <a:gd name="T23" fmla="*/ 22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 h="233">
                  <a:moveTo>
                    <a:pt x="137" y="222"/>
                  </a:moveTo>
                  <a:cubicBezTo>
                    <a:pt x="134" y="223"/>
                    <a:pt x="132" y="225"/>
                    <a:pt x="130" y="226"/>
                  </a:cubicBezTo>
                  <a:cubicBezTo>
                    <a:pt x="117" y="233"/>
                    <a:pt x="98" y="232"/>
                    <a:pt x="88" y="221"/>
                  </a:cubicBezTo>
                  <a:cubicBezTo>
                    <a:pt x="85" y="217"/>
                    <a:pt x="83" y="212"/>
                    <a:pt x="80" y="208"/>
                  </a:cubicBezTo>
                  <a:cubicBezTo>
                    <a:pt x="67" y="182"/>
                    <a:pt x="43" y="179"/>
                    <a:pt x="25" y="162"/>
                  </a:cubicBezTo>
                  <a:cubicBezTo>
                    <a:pt x="5" y="142"/>
                    <a:pt x="3" y="108"/>
                    <a:pt x="2" y="82"/>
                  </a:cubicBezTo>
                  <a:cubicBezTo>
                    <a:pt x="1" y="67"/>
                    <a:pt x="0" y="51"/>
                    <a:pt x="8" y="38"/>
                  </a:cubicBezTo>
                  <a:cubicBezTo>
                    <a:pt x="17" y="23"/>
                    <a:pt x="34" y="16"/>
                    <a:pt x="50" y="11"/>
                  </a:cubicBezTo>
                  <a:cubicBezTo>
                    <a:pt x="77" y="3"/>
                    <a:pt x="106" y="0"/>
                    <a:pt x="134" y="2"/>
                  </a:cubicBezTo>
                  <a:cubicBezTo>
                    <a:pt x="160" y="4"/>
                    <a:pt x="188" y="12"/>
                    <a:pt x="202" y="33"/>
                  </a:cubicBezTo>
                  <a:cubicBezTo>
                    <a:pt x="222" y="64"/>
                    <a:pt x="217" y="125"/>
                    <a:pt x="200" y="157"/>
                  </a:cubicBezTo>
                  <a:cubicBezTo>
                    <a:pt x="190" y="174"/>
                    <a:pt x="157" y="208"/>
                    <a:pt x="137" y="222"/>
                  </a:cubicBezTo>
                  <a:close/>
                </a:path>
              </a:pathLst>
            </a:custGeom>
            <a:solidFill>
              <a:srgbClr val="EAC9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6" name="i$ľídé"/>
            <p:cNvSpPr/>
            <p:nvPr/>
          </p:nvSpPr>
          <p:spPr bwMode="auto">
            <a:xfrm>
              <a:off x="7032626" y="3524251"/>
              <a:ext cx="433388" cy="327025"/>
            </a:xfrm>
            <a:custGeom>
              <a:avLst/>
              <a:gdLst>
                <a:gd name="T0" fmla="*/ 226 w 350"/>
                <a:gd name="T1" fmla="*/ 150 h 263"/>
                <a:gd name="T2" fmla="*/ 153 w 350"/>
                <a:gd name="T3" fmla="*/ 153 h 263"/>
                <a:gd name="T4" fmla="*/ 80 w 350"/>
                <a:gd name="T5" fmla="*/ 149 h 263"/>
                <a:gd name="T6" fmla="*/ 32 w 350"/>
                <a:gd name="T7" fmla="*/ 111 h 263"/>
                <a:gd name="T8" fmla="*/ 0 w 350"/>
                <a:gd name="T9" fmla="*/ 57 h 263"/>
                <a:gd name="T10" fmla="*/ 62 w 350"/>
                <a:gd name="T11" fmla="*/ 48 h 263"/>
                <a:gd name="T12" fmla="*/ 108 w 350"/>
                <a:gd name="T13" fmla="*/ 33 h 263"/>
                <a:gd name="T14" fmla="*/ 338 w 350"/>
                <a:gd name="T15" fmla="*/ 76 h 263"/>
                <a:gd name="T16" fmla="*/ 348 w 350"/>
                <a:gd name="T17" fmla="*/ 102 h 263"/>
                <a:gd name="T18" fmla="*/ 344 w 350"/>
                <a:gd name="T19" fmla="*/ 141 h 263"/>
                <a:gd name="T20" fmla="*/ 328 w 350"/>
                <a:gd name="T21" fmla="*/ 210 h 263"/>
                <a:gd name="T22" fmla="*/ 295 w 350"/>
                <a:gd name="T23" fmla="*/ 263 h 263"/>
                <a:gd name="T24" fmla="*/ 295 w 350"/>
                <a:gd name="T25" fmla="*/ 199 h 263"/>
                <a:gd name="T26" fmla="*/ 226 w 350"/>
                <a:gd name="T27" fmla="*/ 15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 h="263">
                  <a:moveTo>
                    <a:pt x="226" y="150"/>
                  </a:moveTo>
                  <a:cubicBezTo>
                    <a:pt x="202" y="147"/>
                    <a:pt x="176" y="150"/>
                    <a:pt x="153" y="153"/>
                  </a:cubicBezTo>
                  <a:cubicBezTo>
                    <a:pt x="128" y="156"/>
                    <a:pt x="103" y="158"/>
                    <a:pt x="80" y="149"/>
                  </a:cubicBezTo>
                  <a:cubicBezTo>
                    <a:pt x="61" y="141"/>
                    <a:pt x="46" y="126"/>
                    <a:pt x="32" y="111"/>
                  </a:cubicBezTo>
                  <a:cubicBezTo>
                    <a:pt x="17" y="96"/>
                    <a:pt x="1" y="78"/>
                    <a:pt x="0" y="57"/>
                  </a:cubicBezTo>
                  <a:cubicBezTo>
                    <a:pt x="20" y="49"/>
                    <a:pt x="41" y="52"/>
                    <a:pt x="62" y="48"/>
                  </a:cubicBezTo>
                  <a:cubicBezTo>
                    <a:pt x="78" y="45"/>
                    <a:pt x="93" y="39"/>
                    <a:pt x="108" y="33"/>
                  </a:cubicBezTo>
                  <a:cubicBezTo>
                    <a:pt x="181" y="6"/>
                    <a:pt x="289" y="0"/>
                    <a:pt x="338" y="76"/>
                  </a:cubicBezTo>
                  <a:cubicBezTo>
                    <a:pt x="343" y="84"/>
                    <a:pt x="347" y="93"/>
                    <a:pt x="348" y="102"/>
                  </a:cubicBezTo>
                  <a:cubicBezTo>
                    <a:pt x="350" y="115"/>
                    <a:pt x="347" y="128"/>
                    <a:pt x="344" y="141"/>
                  </a:cubicBezTo>
                  <a:cubicBezTo>
                    <a:pt x="339" y="164"/>
                    <a:pt x="334" y="187"/>
                    <a:pt x="328" y="210"/>
                  </a:cubicBezTo>
                  <a:cubicBezTo>
                    <a:pt x="323" y="231"/>
                    <a:pt x="316" y="256"/>
                    <a:pt x="295" y="263"/>
                  </a:cubicBezTo>
                  <a:cubicBezTo>
                    <a:pt x="304" y="243"/>
                    <a:pt x="304" y="219"/>
                    <a:pt x="295" y="199"/>
                  </a:cubicBezTo>
                  <a:cubicBezTo>
                    <a:pt x="281" y="167"/>
                    <a:pt x="255" y="154"/>
                    <a:pt x="226" y="150"/>
                  </a:cubicBezTo>
                  <a:close/>
                </a:path>
              </a:pathLst>
            </a:custGeom>
            <a:solidFill>
              <a:srgbClr val="5345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7" name="íśļíḍê"/>
            <p:cNvSpPr/>
            <p:nvPr/>
          </p:nvSpPr>
          <p:spPr bwMode="auto">
            <a:xfrm>
              <a:off x="7118351" y="3638551"/>
              <a:ext cx="261938" cy="201613"/>
            </a:xfrm>
            <a:custGeom>
              <a:avLst/>
              <a:gdLst>
                <a:gd name="T0" fmla="*/ 33 w 212"/>
                <a:gd name="T1" fmla="*/ 158 h 163"/>
                <a:gd name="T2" fmla="*/ 42 w 212"/>
                <a:gd name="T3" fmla="*/ 144 h 163"/>
                <a:gd name="T4" fmla="*/ 46 w 212"/>
                <a:gd name="T5" fmla="*/ 79 h 163"/>
                <a:gd name="T6" fmla="*/ 80 w 212"/>
                <a:gd name="T7" fmla="*/ 63 h 163"/>
                <a:gd name="T8" fmla="*/ 117 w 212"/>
                <a:gd name="T9" fmla="*/ 63 h 163"/>
                <a:gd name="T10" fmla="*/ 166 w 212"/>
                <a:gd name="T11" fmla="*/ 34 h 163"/>
                <a:gd name="T12" fmla="*/ 135 w 212"/>
                <a:gd name="T13" fmla="*/ 24 h 163"/>
                <a:gd name="T14" fmla="*/ 12 w 212"/>
                <a:gd name="T15" fmla="*/ 35 h 163"/>
                <a:gd name="T16" fmla="*/ 9 w 212"/>
                <a:gd name="T17" fmla="*/ 115 h 163"/>
                <a:gd name="T18" fmla="*/ 29 w 212"/>
                <a:gd name="T19" fmla="*/ 155 h 163"/>
                <a:gd name="T20" fmla="*/ 33 w 212"/>
                <a:gd name="T21" fmla="*/ 15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163">
                  <a:moveTo>
                    <a:pt x="33" y="158"/>
                  </a:moveTo>
                  <a:cubicBezTo>
                    <a:pt x="41" y="163"/>
                    <a:pt x="45" y="159"/>
                    <a:pt x="42" y="144"/>
                  </a:cubicBezTo>
                  <a:cubicBezTo>
                    <a:pt x="37" y="122"/>
                    <a:pt x="32" y="96"/>
                    <a:pt x="46" y="79"/>
                  </a:cubicBezTo>
                  <a:cubicBezTo>
                    <a:pt x="54" y="69"/>
                    <a:pt x="67" y="64"/>
                    <a:pt x="80" y="63"/>
                  </a:cubicBezTo>
                  <a:cubicBezTo>
                    <a:pt x="92" y="62"/>
                    <a:pt x="105" y="63"/>
                    <a:pt x="117" y="63"/>
                  </a:cubicBezTo>
                  <a:cubicBezTo>
                    <a:pt x="136" y="64"/>
                    <a:pt x="212" y="63"/>
                    <a:pt x="166" y="34"/>
                  </a:cubicBezTo>
                  <a:cubicBezTo>
                    <a:pt x="157" y="28"/>
                    <a:pt x="146" y="26"/>
                    <a:pt x="135" y="24"/>
                  </a:cubicBezTo>
                  <a:cubicBezTo>
                    <a:pt x="103" y="19"/>
                    <a:pt x="28" y="0"/>
                    <a:pt x="12" y="35"/>
                  </a:cubicBezTo>
                  <a:cubicBezTo>
                    <a:pt x="0" y="60"/>
                    <a:pt x="2" y="90"/>
                    <a:pt x="9" y="115"/>
                  </a:cubicBezTo>
                  <a:cubicBezTo>
                    <a:pt x="13" y="126"/>
                    <a:pt x="19" y="148"/>
                    <a:pt x="29" y="155"/>
                  </a:cubicBezTo>
                  <a:cubicBezTo>
                    <a:pt x="30" y="157"/>
                    <a:pt x="32" y="158"/>
                    <a:pt x="33" y="158"/>
                  </a:cubicBezTo>
                  <a:close/>
                </a:path>
              </a:pathLst>
            </a:custGeom>
            <a:solidFill>
              <a:srgbClr val="5345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8" name="ïSliďe"/>
            <p:cNvSpPr/>
            <p:nvPr/>
          </p:nvSpPr>
          <p:spPr bwMode="auto">
            <a:xfrm>
              <a:off x="7026276" y="4467226"/>
              <a:ext cx="625475" cy="447675"/>
            </a:xfrm>
            <a:custGeom>
              <a:avLst/>
              <a:gdLst>
                <a:gd name="T0" fmla="*/ 16 w 504"/>
                <a:gd name="T1" fmla="*/ 155 h 362"/>
                <a:gd name="T2" fmla="*/ 32 w 504"/>
                <a:gd name="T3" fmla="*/ 301 h 362"/>
                <a:gd name="T4" fmla="*/ 169 w 504"/>
                <a:gd name="T5" fmla="*/ 350 h 362"/>
                <a:gd name="T6" fmla="*/ 414 w 504"/>
                <a:gd name="T7" fmla="*/ 319 h 362"/>
                <a:gd name="T8" fmla="*/ 504 w 504"/>
                <a:gd name="T9" fmla="*/ 180 h 362"/>
                <a:gd name="T10" fmla="*/ 503 w 504"/>
                <a:gd name="T11" fmla="*/ 170 h 362"/>
                <a:gd name="T12" fmla="*/ 494 w 504"/>
                <a:gd name="T13" fmla="*/ 157 h 362"/>
                <a:gd name="T14" fmla="*/ 404 w 504"/>
                <a:gd name="T15" fmla="*/ 72 h 362"/>
                <a:gd name="T16" fmla="*/ 380 w 504"/>
                <a:gd name="T17" fmla="*/ 53 h 362"/>
                <a:gd name="T18" fmla="*/ 356 w 504"/>
                <a:gd name="T19" fmla="*/ 45 h 362"/>
                <a:gd name="T20" fmla="*/ 91 w 504"/>
                <a:gd name="T21" fmla="*/ 13 h 362"/>
                <a:gd name="T22" fmla="*/ 16 w 504"/>
                <a:gd name="T23" fmla="*/ 15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4" h="362">
                  <a:moveTo>
                    <a:pt x="16" y="155"/>
                  </a:moveTo>
                  <a:cubicBezTo>
                    <a:pt x="7" y="205"/>
                    <a:pt x="0" y="261"/>
                    <a:pt x="32" y="301"/>
                  </a:cubicBezTo>
                  <a:cubicBezTo>
                    <a:pt x="63" y="339"/>
                    <a:pt x="119" y="346"/>
                    <a:pt x="169" y="350"/>
                  </a:cubicBezTo>
                  <a:cubicBezTo>
                    <a:pt x="253" y="357"/>
                    <a:pt x="343" y="362"/>
                    <a:pt x="414" y="319"/>
                  </a:cubicBezTo>
                  <a:cubicBezTo>
                    <a:pt x="463" y="289"/>
                    <a:pt x="497" y="236"/>
                    <a:pt x="504" y="180"/>
                  </a:cubicBezTo>
                  <a:cubicBezTo>
                    <a:pt x="504" y="177"/>
                    <a:pt x="504" y="173"/>
                    <a:pt x="503" y="170"/>
                  </a:cubicBezTo>
                  <a:cubicBezTo>
                    <a:pt x="502" y="165"/>
                    <a:pt x="498" y="161"/>
                    <a:pt x="494" y="157"/>
                  </a:cubicBezTo>
                  <a:cubicBezTo>
                    <a:pt x="464" y="129"/>
                    <a:pt x="434" y="100"/>
                    <a:pt x="404" y="72"/>
                  </a:cubicBezTo>
                  <a:cubicBezTo>
                    <a:pt x="397" y="65"/>
                    <a:pt x="389" y="58"/>
                    <a:pt x="380" y="53"/>
                  </a:cubicBezTo>
                  <a:cubicBezTo>
                    <a:pt x="373" y="49"/>
                    <a:pt x="364" y="47"/>
                    <a:pt x="356" y="45"/>
                  </a:cubicBezTo>
                  <a:cubicBezTo>
                    <a:pt x="276" y="26"/>
                    <a:pt x="173" y="0"/>
                    <a:pt x="91" y="13"/>
                  </a:cubicBezTo>
                  <a:cubicBezTo>
                    <a:pt x="19" y="24"/>
                    <a:pt x="27" y="96"/>
                    <a:pt x="16" y="155"/>
                  </a:cubicBezTo>
                  <a:close/>
                </a:path>
              </a:pathLst>
            </a:custGeom>
            <a:solidFill>
              <a:srgbClr val="4D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9" name="ïṡḻíḓê"/>
            <p:cNvSpPr/>
            <p:nvPr/>
          </p:nvSpPr>
          <p:spPr bwMode="auto">
            <a:xfrm>
              <a:off x="7169151" y="4833938"/>
              <a:ext cx="52388" cy="146050"/>
            </a:xfrm>
            <a:custGeom>
              <a:avLst/>
              <a:gdLst>
                <a:gd name="T0" fmla="*/ 40 w 42"/>
                <a:gd name="T1" fmla="*/ 116 h 119"/>
                <a:gd name="T2" fmla="*/ 7 w 42"/>
                <a:gd name="T3" fmla="*/ 117 h 119"/>
                <a:gd name="T4" fmla="*/ 3 w 42"/>
                <a:gd name="T5" fmla="*/ 0 h 119"/>
                <a:gd name="T6" fmla="*/ 40 w 42"/>
                <a:gd name="T7" fmla="*/ 39 h 119"/>
                <a:gd name="T8" fmla="*/ 40 w 42"/>
                <a:gd name="T9" fmla="*/ 116 h 119"/>
              </a:gdLst>
              <a:ahLst/>
              <a:cxnLst>
                <a:cxn ang="0">
                  <a:pos x="T0" y="T1"/>
                </a:cxn>
                <a:cxn ang="0">
                  <a:pos x="T2" y="T3"/>
                </a:cxn>
                <a:cxn ang="0">
                  <a:pos x="T4" y="T5"/>
                </a:cxn>
                <a:cxn ang="0">
                  <a:pos x="T6" y="T7"/>
                </a:cxn>
                <a:cxn ang="0">
                  <a:pos x="T8" y="T9"/>
                </a:cxn>
              </a:cxnLst>
              <a:rect l="0" t="0" r="r" b="b"/>
              <a:pathLst>
                <a:path w="42" h="119">
                  <a:moveTo>
                    <a:pt x="40" y="116"/>
                  </a:moveTo>
                  <a:cubicBezTo>
                    <a:pt x="29" y="119"/>
                    <a:pt x="18" y="116"/>
                    <a:pt x="7" y="117"/>
                  </a:cubicBezTo>
                  <a:cubicBezTo>
                    <a:pt x="1" y="78"/>
                    <a:pt x="0" y="40"/>
                    <a:pt x="3" y="0"/>
                  </a:cubicBezTo>
                  <a:cubicBezTo>
                    <a:pt x="23" y="16"/>
                    <a:pt x="36" y="3"/>
                    <a:pt x="40" y="39"/>
                  </a:cubicBezTo>
                  <a:cubicBezTo>
                    <a:pt x="42" y="51"/>
                    <a:pt x="35" y="99"/>
                    <a:pt x="40" y="116"/>
                  </a:cubicBezTo>
                  <a:close/>
                </a:path>
              </a:pathLst>
            </a:custGeom>
            <a:solidFill>
              <a:srgbClr val="C7AF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0" name="i$ļïḍé"/>
            <p:cNvSpPr/>
            <p:nvPr/>
          </p:nvSpPr>
          <p:spPr bwMode="auto">
            <a:xfrm>
              <a:off x="7123113" y="4951413"/>
              <a:ext cx="112713" cy="176213"/>
            </a:xfrm>
            <a:custGeom>
              <a:avLst/>
              <a:gdLst>
                <a:gd name="T0" fmla="*/ 38 w 91"/>
                <a:gd name="T1" fmla="*/ 3 h 143"/>
                <a:gd name="T2" fmla="*/ 27 w 91"/>
                <a:gd name="T3" fmla="*/ 39 h 143"/>
                <a:gd name="T4" fmla="*/ 29 w 91"/>
                <a:gd name="T5" fmla="*/ 52 h 143"/>
                <a:gd name="T6" fmla="*/ 23 w 91"/>
                <a:gd name="T7" fmla="*/ 65 h 143"/>
                <a:gd name="T8" fmla="*/ 8 w 91"/>
                <a:gd name="T9" fmla="*/ 92 h 143"/>
                <a:gd name="T10" fmla="*/ 2 w 91"/>
                <a:gd name="T11" fmla="*/ 104 h 143"/>
                <a:gd name="T12" fmla="*/ 19 w 91"/>
                <a:gd name="T13" fmla="*/ 131 h 143"/>
                <a:gd name="T14" fmla="*/ 85 w 91"/>
                <a:gd name="T15" fmla="*/ 67 h 143"/>
                <a:gd name="T16" fmla="*/ 86 w 91"/>
                <a:gd name="T17" fmla="*/ 53 h 143"/>
                <a:gd name="T18" fmla="*/ 86 w 91"/>
                <a:gd name="T19" fmla="*/ 15 h 143"/>
                <a:gd name="T20" fmla="*/ 59 w 91"/>
                <a:gd name="T21" fmla="*/ 12 h 143"/>
                <a:gd name="T22" fmla="*/ 38 w 91"/>
                <a:gd name="T23" fmla="*/ 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143">
                  <a:moveTo>
                    <a:pt x="38" y="3"/>
                  </a:moveTo>
                  <a:cubicBezTo>
                    <a:pt x="25" y="0"/>
                    <a:pt x="26" y="31"/>
                    <a:pt x="27" y="39"/>
                  </a:cubicBezTo>
                  <a:cubicBezTo>
                    <a:pt x="28" y="43"/>
                    <a:pt x="29" y="47"/>
                    <a:pt x="29" y="52"/>
                  </a:cubicBezTo>
                  <a:cubicBezTo>
                    <a:pt x="28" y="57"/>
                    <a:pt x="26" y="61"/>
                    <a:pt x="23" y="65"/>
                  </a:cubicBezTo>
                  <a:cubicBezTo>
                    <a:pt x="18" y="74"/>
                    <a:pt x="13" y="83"/>
                    <a:pt x="8" y="92"/>
                  </a:cubicBezTo>
                  <a:cubicBezTo>
                    <a:pt x="6" y="96"/>
                    <a:pt x="3" y="100"/>
                    <a:pt x="2" y="104"/>
                  </a:cubicBezTo>
                  <a:cubicBezTo>
                    <a:pt x="0" y="115"/>
                    <a:pt x="8" y="127"/>
                    <a:pt x="19" y="131"/>
                  </a:cubicBezTo>
                  <a:cubicBezTo>
                    <a:pt x="57" y="143"/>
                    <a:pt x="82" y="96"/>
                    <a:pt x="85" y="67"/>
                  </a:cubicBezTo>
                  <a:cubicBezTo>
                    <a:pt x="86" y="62"/>
                    <a:pt x="86" y="58"/>
                    <a:pt x="86" y="53"/>
                  </a:cubicBezTo>
                  <a:cubicBezTo>
                    <a:pt x="87" y="44"/>
                    <a:pt x="91" y="23"/>
                    <a:pt x="86" y="15"/>
                  </a:cubicBezTo>
                  <a:cubicBezTo>
                    <a:pt x="80" y="5"/>
                    <a:pt x="68" y="14"/>
                    <a:pt x="59" y="12"/>
                  </a:cubicBezTo>
                  <a:cubicBezTo>
                    <a:pt x="51" y="9"/>
                    <a:pt x="44" y="4"/>
                    <a:pt x="38" y="3"/>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1" name="ïṩļide"/>
            <p:cNvSpPr/>
            <p:nvPr/>
          </p:nvSpPr>
          <p:spPr bwMode="auto">
            <a:xfrm>
              <a:off x="7078663" y="4244976"/>
              <a:ext cx="257175" cy="706438"/>
            </a:xfrm>
            <a:custGeom>
              <a:avLst/>
              <a:gdLst>
                <a:gd name="T0" fmla="*/ 167 w 207"/>
                <a:gd name="T1" fmla="*/ 32 h 570"/>
                <a:gd name="T2" fmla="*/ 176 w 207"/>
                <a:gd name="T3" fmla="*/ 44 h 570"/>
                <a:gd name="T4" fmla="*/ 206 w 207"/>
                <a:gd name="T5" fmla="*/ 156 h 570"/>
                <a:gd name="T6" fmla="*/ 187 w 207"/>
                <a:gd name="T7" fmla="*/ 273 h 570"/>
                <a:gd name="T8" fmla="*/ 160 w 207"/>
                <a:gd name="T9" fmla="*/ 413 h 570"/>
                <a:gd name="T10" fmla="*/ 145 w 207"/>
                <a:gd name="T11" fmla="*/ 564 h 570"/>
                <a:gd name="T12" fmla="*/ 96 w 207"/>
                <a:gd name="T13" fmla="*/ 569 h 570"/>
                <a:gd name="T14" fmla="*/ 38 w 207"/>
                <a:gd name="T15" fmla="*/ 550 h 570"/>
                <a:gd name="T16" fmla="*/ 33 w 207"/>
                <a:gd name="T17" fmla="*/ 512 h 570"/>
                <a:gd name="T18" fmla="*/ 24 w 207"/>
                <a:gd name="T19" fmla="*/ 409 h 570"/>
                <a:gd name="T20" fmla="*/ 11 w 207"/>
                <a:gd name="T21" fmla="*/ 203 h 570"/>
                <a:gd name="T22" fmla="*/ 41 w 207"/>
                <a:gd name="T23" fmla="*/ 35 h 570"/>
                <a:gd name="T24" fmla="*/ 103 w 207"/>
                <a:gd name="T25" fmla="*/ 1 h 570"/>
                <a:gd name="T26" fmla="*/ 167 w 207"/>
                <a:gd name="T27" fmla="*/ 32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 h="570">
                  <a:moveTo>
                    <a:pt x="167" y="32"/>
                  </a:moveTo>
                  <a:cubicBezTo>
                    <a:pt x="171" y="36"/>
                    <a:pt x="174" y="40"/>
                    <a:pt x="176" y="44"/>
                  </a:cubicBezTo>
                  <a:cubicBezTo>
                    <a:pt x="199" y="76"/>
                    <a:pt x="207" y="117"/>
                    <a:pt x="206" y="156"/>
                  </a:cubicBezTo>
                  <a:cubicBezTo>
                    <a:pt x="205" y="196"/>
                    <a:pt x="196" y="235"/>
                    <a:pt x="187" y="273"/>
                  </a:cubicBezTo>
                  <a:cubicBezTo>
                    <a:pt x="176" y="319"/>
                    <a:pt x="162" y="366"/>
                    <a:pt x="160" y="413"/>
                  </a:cubicBezTo>
                  <a:cubicBezTo>
                    <a:pt x="159" y="425"/>
                    <a:pt x="142" y="564"/>
                    <a:pt x="145" y="564"/>
                  </a:cubicBezTo>
                  <a:cubicBezTo>
                    <a:pt x="129" y="567"/>
                    <a:pt x="112" y="568"/>
                    <a:pt x="96" y="569"/>
                  </a:cubicBezTo>
                  <a:cubicBezTo>
                    <a:pt x="77" y="570"/>
                    <a:pt x="47" y="569"/>
                    <a:pt x="38" y="550"/>
                  </a:cubicBezTo>
                  <a:cubicBezTo>
                    <a:pt x="33" y="540"/>
                    <a:pt x="34" y="523"/>
                    <a:pt x="33" y="512"/>
                  </a:cubicBezTo>
                  <a:cubicBezTo>
                    <a:pt x="30" y="478"/>
                    <a:pt x="27" y="443"/>
                    <a:pt x="24" y="409"/>
                  </a:cubicBezTo>
                  <a:cubicBezTo>
                    <a:pt x="19" y="340"/>
                    <a:pt x="13" y="272"/>
                    <a:pt x="11" y="203"/>
                  </a:cubicBezTo>
                  <a:cubicBezTo>
                    <a:pt x="9" y="143"/>
                    <a:pt x="0" y="84"/>
                    <a:pt x="41" y="35"/>
                  </a:cubicBezTo>
                  <a:cubicBezTo>
                    <a:pt x="57" y="17"/>
                    <a:pt x="79" y="2"/>
                    <a:pt x="103" y="1"/>
                  </a:cubicBezTo>
                  <a:cubicBezTo>
                    <a:pt x="128" y="0"/>
                    <a:pt x="151" y="14"/>
                    <a:pt x="167" y="32"/>
                  </a:cubicBezTo>
                  <a:close/>
                </a:path>
              </a:pathLst>
            </a:custGeom>
            <a:solidFill>
              <a:srgbClr val="4D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2" name="íSļíďé"/>
            <p:cNvSpPr/>
            <p:nvPr/>
          </p:nvSpPr>
          <p:spPr bwMode="auto">
            <a:xfrm>
              <a:off x="7412038" y="4803776"/>
              <a:ext cx="53975" cy="152400"/>
            </a:xfrm>
            <a:custGeom>
              <a:avLst/>
              <a:gdLst>
                <a:gd name="T0" fmla="*/ 5 w 43"/>
                <a:gd name="T1" fmla="*/ 122 h 123"/>
                <a:gd name="T2" fmla="*/ 40 w 43"/>
                <a:gd name="T3" fmla="*/ 120 h 123"/>
                <a:gd name="T4" fmla="*/ 38 w 43"/>
                <a:gd name="T5" fmla="*/ 0 h 123"/>
                <a:gd name="T6" fmla="*/ 1 w 43"/>
                <a:gd name="T7" fmla="*/ 42 h 123"/>
                <a:gd name="T8" fmla="*/ 5 w 43"/>
                <a:gd name="T9" fmla="*/ 122 h 123"/>
              </a:gdLst>
              <a:ahLst/>
              <a:cxnLst>
                <a:cxn ang="0">
                  <a:pos x="T0" y="T1"/>
                </a:cxn>
                <a:cxn ang="0">
                  <a:pos x="T2" y="T3"/>
                </a:cxn>
                <a:cxn ang="0">
                  <a:pos x="T4" y="T5"/>
                </a:cxn>
                <a:cxn ang="0">
                  <a:pos x="T6" y="T7"/>
                </a:cxn>
                <a:cxn ang="0">
                  <a:pos x="T8" y="T9"/>
                </a:cxn>
              </a:cxnLst>
              <a:rect l="0" t="0" r="r" b="b"/>
              <a:pathLst>
                <a:path w="43" h="123">
                  <a:moveTo>
                    <a:pt x="5" y="122"/>
                  </a:moveTo>
                  <a:cubicBezTo>
                    <a:pt x="17" y="123"/>
                    <a:pt x="28" y="120"/>
                    <a:pt x="40" y="120"/>
                  </a:cubicBezTo>
                  <a:cubicBezTo>
                    <a:pt x="43" y="80"/>
                    <a:pt x="43" y="41"/>
                    <a:pt x="38" y="0"/>
                  </a:cubicBezTo>
                  <a:cubicBezTo>
                    <a:pt x="18" y="18"/>
                    <a:pt x="4" y="5"/>
                    <a:pt x="1" y="42"/>
                  </a:cubicBezTo>
                  <a:cubicBezTo>
                    <a:pt x="0" y="54"/>
                    <a:pt x="9" y="104"/>
                    <a:pt x="5" y="122"/>
                  </a:cubicBezTo>
                  <a:close/>
                </a:path>
              </a:pathLst>
            </a:custGeom>
            <a:solidFill>
              <a:srgbClr val="C7AF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3" name="ïŝļíḓè"/>
            <p:cNvSpPr/>
            <p:nvPr/>
          </p:nvSpPr>
          <p:spPr bwMode="auto">
            <a:xfrm>
              <a:off x="7402513" y="4924426"/>
              <a:ext cx="119063" cy="182563"/>
            </a:xfrm>
            <a:custGeom>
              <a:avLst/>
              <a:gdLst>
                <a:gd name="T0" fmla="*/ 52 w 97"/>
                <a:gd name="T1" fmla="*/ 4 h 148"/>
                <a:gd name="T2" fmla="*/ 65 w 97"/>
                <a:gd name="T3" fmla="*/ 40 h 148"/>
                <a:gd name="T4" fmla="*/ 65 w 97"/>
                <a:gd name="T5" fmla="*/ 53 h 148"/>
                <a:gd name="T6" fmla="*/ 71 w 97"/>
                <a:gd name="T7" fmla="*/ 67 h 148"/>
                <a:gd name="T8" fmla="*/ 88 w 97"/>
                <a:gd name="T9" fmla="*/ 93 h 148"/>
                <a:gd name="T10" fmla="*/ 94 w 97"/>
                <a:gd name="T11" fmla="*/ 106 h 148"/>
                <a:gd name="T12" fmla="*/ 78 w 97"/>
                <a:gd name="T13" fmla="*/ 134 h 148"/>
                <a:gd name="T14" fmla="*/ 7 w 97"/>
                <a:gd name="T15" fmla="*/ 71 h 148"/>
                <a:gd name="T16" fmla="*/ 6 w 97"/>
                <a:gd name="T17" fmla="*/ 57 h 148"/>
                <a:gd name="T18" fmla="*/ 4 w 97"/>
                <a:gd name="T19" fmla="*/ 18 h 148"/>
                <a:gd name="T20" fmla="*/ 31 w 97"/>
                <a:gd name="T21" fmla="*/ 14 h 148"/>
                <a:gd name="T22" fmla="*/ 52 w 97"/>
                <a:gd name="T2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48">
                  <a:moveTo>
                    <a:pt x="52" y="4"/>
                  </a:moveTo>
                  <a:cubicBezTo>
                    <a:pt x="66" y="0"/>
                    <a:pt x="66" y="32"/>
                    <a:pt x="65" y="40"/>
                  </a:cubicBezTo>
                  <a:cubicBezTo>
                    <a:pt x="65" y="44"/>
                    <a:pt x="64" y="49"/>
                    <a:pt x="65" y="53"/>
                  </a:cubicBezTo>
                  <a:cubicBezTo>
                    <a:pt x="65" y="58"/>
                    <a:pt x="68" y="63"/>
                    <a:pt x="71" y="67"/>
                  </a:cubicBezTo>
                  <a:cubicBezTo>
                    <a:pt x="76" y="76"/>
                    <a:pt x="82" y="84"/>
                    <a:pt x="88" y="93"/>
                  </a:cubicBezTo>
                  <a:cubicBezTo>
                    <a:pt x="90" y="97"/>
                    <a:pt x="93" y="101"/>
                    <a:pt x="94" y="106"/>
                  </a:cubicBezTo>
                  <a:cubicBezTo>
                    <a:pt x="97" y="117"/>
                    <a:pt x="89" y="129"/>
                    <a:pt x="78" y="134"/>
                  </a:cubicBezTo>
                  <a:cubicBezTo>
                    <a:pt x="40" y="148"/>
                    <a:pt x="12" y="101"/>
                    <a:pt x="7" y="71"/>
                  </a:cubicBezTo>
                  <a:cubicBezTo>
                    <a:pt x="7" y="67"/>
                    <a:pt x="6" y="62"/>
                    <a:pt x="6" y="57"/>
                  </a:cubicBezTo>
                  <a:cubicBezTo>
                    <a:pt x="5" y="48"/>
                    <a:pt x="0" y="27"/>
                    <a:pt x="4" y="18"/>
                  </a:cubicBezTo>
                  <a:cubicBezTo>
                    <a:pt x="10" y="8"/>
                    <a:pt x="22" y="17"/>
                    <a:pt x="31" y="14"/>
                  </a:cubicBezTo>
                  <a:cubicBezTo>
                    <a:pt x="39" y="11"/>
                    <a:pt x="47" y="5"/>
                    <a:pt x="52" y="4"/>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4" name="ísľiḑe"/>
            <p:cNvSpPr/>
            <p:nvPr/>
          </p:nvSpPr>
          <p:spPr bwMode="auto">
            <a:xfrm>
              <a:off x="7288213" y="4244976"/>
              <a:ext cx="246063" cy="682625"/>
            </a:xfrm>
            <a:custGeom>
              <a:avLst/>
              <a:gdLst>
                <a:gd name="T0" fmla="*/ 34 w 199"/>
                <a:gd name="T1" fmla="*/ 33 h 551"/>
                <a:gd name="T2" fmla="*/ 26 w 199"/>
                <a:gd name="T3" fmla="*/ 45 h 551"/>
                <a:gd name="T4" fmla="*/ 2 w 199"/>
                <a:gd name="T5" fmla="*/ 155 h 551"/>
                <a:gd name="T6" fmla="*/ 26 w 199"/>
                <a:gd name="T7" fmla="*/ 268 h 551"/>
                <a:gd name="T8" fmla="*/ 59 w 199"/>
                <a:gd name="T9" fmla="*/ 402 h 551"/>
                <a:gd name="T10" fmla="*/ 81 w 199"/>
                <a:gd name="T11" fmla="*/ 548 h 551"/>
                <a:gd name="T12" fmla="*/ 128 w 199"/>
                <a:gd name="T13" fmla="*/ 551 h 551"/>
                <a:gd name="T14" fmla="*/ 184 w 199"/>
                <a:gd name="T15" fmla="*/ 529 h 551"/>
                <a:gd name="T16" fmla="*/ 187 w 199"/>
                <a:gd name="T17" fmla="*/ 493 h 551"/>
                <a:gd name="T18" fmla="*/ 190 w 199"/>
                <a:gd name="T19" fmla="*/ 392 h 551"/>
                <a:gd name="T20" fmla="*/ 194 w 199"/>
                <a:gd name="T21" fmla="*/ 191 h 551"/>
                <a:gd name="T22" fmla="*/ 156 w 199"/>
                <a:gd name="T23" fmla="*/ 30 h 551"/>
                <a:gd name="T24" fmla="*/ 95 w 199"/>
                <a:gd name="T25" fmla="*/ 0 h 551"/>
                <a:gd name="T26" fmla="*/ 34 w 199"/>
                <a:gd name="T27" fmla="*/ 3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9" h="551">
                  <a:moveTo>
                    <a:pt x="34" y="33"/>
                  </a:moveTo>
                  <a:cubicBezTo>
                    <a:pt x="31" y="37"/>
                    <a:pt x="28" y="41"/>
                    <a:pt x="26" y="45"/>
                  </a:cubicBezTo>
                  <a:cubicBezTo>
                    <a:pt x="5" y="77"/>
                    <a:pt x="0" y="117"/>
                    <a:pt x="2" y="155"/>
                  </a:cubicBezTo>
                  <a:cubicBezTo>
                    <a:pt x="5" y="194"/>
                    <a:pt x="16" y="231"/>
                    <a:pt x="26" y="268"/>
                  </a:cubicBezTo>
                  <a:cubicBezTo>
                    <a:pt x="39" y="312"/>
                    <a:pt x="55" y="356"/>
                    <a:pt x="59" y="402"/>
                  </a:cubicBezTo>
                  <a:cubicBezTo>
                    <a:pt x="60" y="414"/>
                    <a:pt x="83" y="548"/>
                    <a:pt x="81" y="548"/>
                  </a:cubicBezTo>
                  <a:cubicBezTo>
                    <a:pt x="96" y="550"/>
                    <a:pt x="112" y="551"/>
                    <a:pt x="128" y="551"/>
                  </a:cubicBezTo>
                  <a:cubicBezTo>
                    <a:pt x="146" y="550"/>
                    <a:pt x="175" y="548"/>
                    <a:pt x="184" y="529"/>
                  </a:cubicBezTo>
                  <a:cubicBezTo>
                    <a:pt x="188" y="520"/>
                    <a:pt x="186" y="503"/>
                    <a:pt x="187" y="493"/>
                  </a:cubicBezTo>
                  <a:cubicBezTo>
                    <a:pt x="188" y="459"/>
                    <a:pt x="189" y="426"/>
                    <a:pt x="190" y="392"/>
                  </a:cubicBezTo>
                  <a:cubicBezTo>
                    <a:pt x="192" y="325"/>
                    <a:pt x="195" y="258"/>
                    <a:pt x="194" y="191"/>
                  </a:cubicBezTo>
                  <a:cubicBezTo>
                    <a:pt x="193" y="133"/>
                    <a:pt x="199" y="76"/>
                    <a:pt x="156" y="30"/>
                  </a:cubicBezTo>
                  <a:cubicBezTo>
                    <a:pt x="140" y="13"/>
                    <a:pt x="118" y="0"/>
                    <a:pt x="95" y="0"/>
                  </a:cubicBezTo>
                  <a:cubicBezTo>
                    <a:pt x="71" y="0"/>
                    <a:pt x="49" y="14"/>
                    <a:pt x="34" y="33"/>
                  </a:cubicBezTo>
                  <a:close/>
                </a:path>
              </a:pathLst>
            </a:custGeom>
            <a:solidFill>
              <a:srgbClr val="4D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5" name="íşļíḋê"/>
            <p:cNvSpPr/>
            <p:nvPr/>
          </p:nvSpPr>
          <p:spPr bwMode="auto">
            <a:xfrm>
              <a:off x="6919913" y="4079876"/>
              <a:ext cx="409575" cy="487363"/>
            </a:xfrm>
            <a:custGeom>
              <a:avLst/>
              <a:gdLst>
                <a:gd name="T0" fmla="*/ 55 w 331"/>
                <a:gd name="T1" fmla="*/ 21 h 393"/>
                <a:gd name="T2" fmla="*/ 108 w 331"/>
                <a:gd name="T3" fmla="*/ 5 h 393"/>
                <a:gd name="T4" fmla="*/ 149 w 331"/>
                <a:gd name="T5" fmla="*/ 47 h 393"/>
                <a:gd name="T6" fmla="*/ 138 w 331"/>
                <a:gd name="T7" fmla="*/ 105 h 393"/>
                <a:gd name="T8" fmla="*/ 128 w 331"/>
                <a:gd name="T9" fmla="*/ 219 h 393"/>
                <a:gd name="T10" fmla="*/ 210 w 331"/>
                <a:gd name="T11" fmla="*/ 279 h 393"/>
                <a:gd name="T12" fmla="*/ 270 w 331"/>
                <a:gd name="T13" fmla="*/ 322 h 393"/>
                <a:gd name="T14" fmla="*/ 313 w 331"/>
                <a:gd name="T15" fmla="*/ 325 h 393"/>
                <a:gd name="T16" fmla="*/ 316 w 331"/>
                <a:gd name="T17" fmla="*/ 335 h 393"/>
                <a:gd name="T18" fmla="*/ 306 w 331"/>
                <a:gd name="T19" fmla="*/ 337 h 393"/>
                <a:gd name="T20" fmla="*/ 302 w 331"/>
                <a:gd name="T21" fmla="*/ 343 h 393"/>
                <a:gd name="T22" fmla="*/ 331 w 331"/>
                <a:gd name="T23" fmla="*/ 344 h 393"/>
                <a:gd name="T24" fmla="*/ 327 w 331"/>
                <a:gd name="T25" fmla="*/ 377 h 393"/>
                <a:gd name="T26" fmla="*/ 293 w 331"/>
                <a:gd name="T27" fmla="*/ 393 h 393"/>
                <a:gd name="T28" fmla="*/ 241 w 331"/>
                <a:gd name="T29" fmla="*/ 356 h 393"/>
                <a:gd name="T30" fmla="*/ 163 w 331"/>
                <a:gd name="T31" fmla="*/ 329 h 393"/>
                <a:gd name="T32" fmla="*/ 69 w 331"/>
                <a:gd name="T33" fmla="*/ 287 h 393"/>
                <a:gd name="T34" fmla="*/ 2 w 331"/>
                <a:gd name="T35" fmla="*/ 237 h 393"/>
                <a:gd name="T36" fmla="*/ 4 w 331"/>
                <a:gd name="T37" fmla="*/ 208 h 393"/>
                <a:gd name="T38" fmla="*/ 35 w 331"/>
                <a:gd name="T39" fmla="*/ 70 h 393"/>
                <a:gd name="T40" fmla="*/ 53 w 331"/>
                <a:gd name="T41" fmla="*/ 23 h 393"/>
                <a:gd name="T42" fmla="*/ 55 w 331"/>
                <a:gd name="T43" fmla="*/ 21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1" h="393">
                  <a:moveTo>
                    <a:pt x="55" y="21"/>
                  </a:moveTo>
                  <a:cubicBezTo>
                    <a:pt x="68" y="6"/>
                    <a:pt x="90" y="0"/>
                    <a:pt x="108" y="5"/>
                  </a:cubicBezTo>
                  <a:cubicBezTo>
                    <a:pt x="128" y="10"/>
                    <a:pt x="145" y="27"/>
                    <a:pt x="149" y="47"/>
                  </a:cubicBezTo>
                  <a:cubicBezTo>
                    <a:pt x="152" y="67"/>
                    <a:pt x="145" y="87"/>
                    <a:pt x="138" y="105"/>
                  </a:cubicBezTo>
                  <a:cubicBezTo>
                    <a:pt x="123" y="146"/>
                    <a:pt x="95" y="183"/>
                    <a:pt x="128" y="219"/>
                  </a:cubicBezTo>
                  <a:cubicBezTo>
                    <a:pt x="152" y="244"/>
                    <a:pt x="187" y="255"/>
                    <a:pt x="210" y="279"/>
                  </a:cubicBezTo>
                  <a:cubicBezTo>
                    <a:pt x="228" y="292"/>
                    <a:pt x="249" y="315"/>
                    <a:pt x="270" y="322"/>
                  </a:cubicBezTo>
                  <a:cubicBezTo>
                    <a:pt x="274" y="323"/>
                    <a:pt x="313" y="324"/>
                    <a:pt x="313" y="325"/>
                  </a:cubicBezTo>
                  <a:cubicBezTo>
                    <a:pt x="313" y="325"/>
                    <a:pt x="316" y="335"/>
                    <a:pt x="316" y="335"/>
                  </a:cubicBezTo>
                  <a:cubicBezTo>
                    <a:pt x="306" y="337"/>
                    <a:pt x="306" y="337"/>
                    <a:pt x="306" y="337"/>
                  </a:cubicBezTo>
                  <a:cubicBezTo>
                    <a:pt x="302" y="343"/>
                    <a:pt x="302" y="343"/>
                    <a:pt x="302" y="343"/>
                  </a:cubicBezTo>
                  <a:cubicBezTo>
                    <a:pt x="331" y="344"/>
                    <a:pt x="331" y="344"/>
                    <a:pt x="331" y="344"/>
                  </a:cubicBezTo>
                  <a:cubicBezTo>
                    <a:pt x="327" y="377"/>
                    <a:pt x="327" y="377"/>
                    <a:pt x="327" y="377"/>
                  </a:cubicBezTo>
                  <a:cubicBezTo>
                    <a:pt x="327" y="377"/>
                    <a:pt x="293" y="393"/>
                    <a:pt x="293" y="393"/>
                  </a:cubicBezTo>
                  <a:cubicBezTo>
                    <a:pt x="275" y="379"/>
                    <a:pt x="262" y="363"/>
                    <a:pt x="241" y="356"/>
                  </a:cubicBezTo>
                  <a:cubicBezTo>
                    <a:pt x="215" y="346"/>
                    <a:pt x="189" y="339"/>
                    <a:pt x="163" y="329"/>
                  </a:cubicBezTo>
                  <a:cubicBezTo>
                    <a:pt x="131" y="317"/>
                    <a:pt x="100" y="303"/>
                    <a:pt x="69" y="287"/>
                  </a:cubicBezTo>
                  <a:cubicBezTo>
                    <a:pt x="49" y="277"/>
                    <a:pt x="7" y="263"/>
                    <a:pt x="2" y="237"/>
                  </a:cubicBezTo>
                  <a:cubicBezTo>
                    <a:pt x="0" y="228"/>
                    <a:pt x="2" y="218"/>
                    <a:pt x="4" y="208"/>
                  </a:cubicBezTo>
                  <a:cubicBezTo>
                    <a:pt x="14" y="162"/>
                    <a:pt x="24" y="116"/>
                    <a:pt x="35" y="70"/>
                  </a:cubicBezTo>
                  <a:cubicBezTo>
                    <a:pt x="38" y="53"/>
                    <a:pt x="42" y="36"/>
                    <a:pt x="53" y="23"/>
                  </a:cubicBezTo>
                  <a:cubicBezTo>
                    <a:pt x="54" y="22"/>
                    <a:pt x="54" y="21"/>
                    <a:pt x="55" y="21"/>
                  </a:cubicBezTo>
                  <a:close/>
                </a:path>
              </a:pathLst>
            </a:custGeom>
            <a:solidFill>
              <a:srgbClr val="EAC9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6" name="iṩḷiḍê"/>
            <p:cNvSpPr/>
            <p:nvPr/>
          </p:nvSpPr>
          <p:spPr bwMode="auto">
            <a:xfrm>
              <a:off x="6910388" y="3921126"/>
              <a:ext cx="282575" cy="377825"/>
            </a:xfrm>
            <a:custGeom>
              <a:avLst/>
              <a:gdLst>
                <a:gd name="T0" fmla="*/ 60 w 227"/>
                <a:gd name="T1" fmla="*/ 120 h 305"/>
                <a:gd name="T2" fmla="*/ 2 w 227"/>
                <a:gd name="T3" fmla="*/ 268 h 305"/>
                <a:gd name="T4" fmla="*/ 3 w 227"/>
                <a:gd name="T5" fmla="*/ 279 h 305"/>
                <a:gd name="T6" fmla="*/ 10 w 227"/>
                <a:gd name="T7" fmla="*/ 282 h 305"/>
                <a:gd name="T8" fmla="*/ 109 w 227"/>
                <a:gd name="T9" fmla="*/ 304 h 305"/>
                <a:gd name="T10" fmla="*/ 117 w 227"/>
                <a:gd name="T11" fmla="*/ 304 h 305"/>
                <a:gd name="T12" fmla="*/ 122 w 227"/>
                <a:gd name="T13" fmla="*/ 297 h 305"/>
                <a:gd name="T14" fmla="*/ 177 w 227"/>
                <a:gd name="T15" fmla="*/ 154 h 305"/>
                <a:gd name="T16" fmla="*/ 206 w 227"/>
                <a:gd name="T17" fmla="*/ 80 h 305"/>
                <a:gd name="T18" fmla="*/ 220 w 227"/>
                <a:gd name="T19" fmla="*/ 27 h 305"/>
                <a:gd name="T20" fmla="*/ 147 w 227"/>
                <a:gd name="T21" fmla="*/ 27 h 305"/>
                <a:gd name="T22" fmla="*/ 60 w 227"/>
                <a:gd name="T23" fmla="*/ 1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305">
                  <a:moveTo>
                    <a:pt x="60" y="120"/>
                  </a:moveTo>
                  <a:cubicBezTo>
                    <a:pt x="33" y="165"/>
                    <a:pt x="15" y="216"/>
                    <a:pt x="2" y="268"/>
                  </a:cubicBezTo>
                  <a:cubicBezTo>
                    <a:pt x="1" y="271"/>
                    <a:pt x="0" y="276"/>
                    <a:pt x="3" y="279"/>
                  </a:cubicBezTo>
                  <a:cubicBezTo>
                    <a:pt x="4" y="281"/>
                    <a:pt x="8" y="282"/>
                    <a:pt x="10" y="282"/>
                  </a:cubicBezTo>
                  <a:cubicBezTo>
                    <a:pt x="43" y="290"/>
                    <a:pt x="76" y="297"/>
                    <a:pt x="109" y="304"/>
                  </a:cubicBezTo>
                  <a:cubicBezTo>
                    <a:pt x="112" y="305"/>
                    <a:pt x="115" y="305"/>
                    <a:pt x="117" y="304"/>
                  </a:cubicBezTo>
                  <a:cubicBezTo>
                    <a:pt x="120" y="303"/>
                    <a:pt x="121" y="300"/>
                    <a:pt x="122" y="297"/>
                  </a:cubicBezTo>
                  <a:cubicBezTo>
                    <a:pt x="140" y="250"/>
                    <a:pt x="159" y="202"/>
                    <a:pt x="177" y="154"/>
                  </a:cubicBezTo>
                  <a:cubicBezTo>
                    <a:pt x="187" y="130"/>
                    <a:pt x="196" y="105"/>
                    <a:pt x="206" y="80"/>
                  </a:cubicBezTo>
                  <a:cubicBezTo>
                    <a:pt x="211" y="67"/>
                    <a:pt x="227" y="42"/>
                    <a:pt x="220" y="27"/>
                  </a:cubicBezTo>
                  <a:cubicBezTo>
                    <a:pt x="209" y="0"/>
                    <a:pt x="164" y="16"/>
                    <a:pt x="147" y="27"/>
                  </a:cubicBezTo>
                  <a:cubicBezTo>
                    <a:pt x="111" y="49"/>
                    <a:pt x="82" y="84"/>
                    <a:pt x="60" y="120"/>
                  </a:cubicBezTo>
                  <a:close/>
                </a:path>
              </a:pathLst>
            </a:custGeom>
            <a:solidFill>
              <a:srgbClr val="CCC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7" name="iṧ1íḑê"/>
            <p:cNvSpPr/>
            <p:nvPr/>
          </p:nvSpPr>
          <p:spPr bwMode="auto">
            <a:xfrm>
              <a:off x="7232651" y="4054476"/>
              <a:ext cx="409575" cy="488950"/>
            </a:xfrm>
            <a:custGeom>
              <a:avLst/>
              <a:gdLst>
                <a:gd name="T0" fmla="*/ 276 w 331"/>
                <a:gd name="T1" fmla="*/ 21 h 394"/>
                <a:gd name="T2" fmla="*/ 222 w 331"/>
                <a:gd name="T3" fmla="*/ 5 h 394"/>
                <a:gd name="T4" fmla="*/ 182 w 331"/>
                <a:gd name="T5" fmla="*/ 47 h 394"/>
                <a:gd name="T6" fmla="*/ 193 w 331"/>
                <a:gd name="T7" fmla="*/ 105 h 394"/>
                <a:gd name="T8" fmla="*/ 203 w 331"/>
                <a:gd name="T9" fmla="*/ 219 h 394"/>
                <a:gd name="T10" fmla="*/ 120 w 331"/>
                <a:gd name="T11" fmla="*/ 279 h 394"/>
                <a:gd name="T12" fmla="*/ 61 w 331"/>
                <a:gd name="T13" fmla="*/ 322 h 394"/>
                <a:gd name="T14" fmla="*/ 18 w 331"/>
                <a:gd name="T15" fmla="*/ 325 h 394"/>
                <a:gd name="T16" fmla="*/ 15 w 331"/>
                <a:gd name="T17" fmla="*/ 335 h 394"/>
                <a:gd name="T18" fmla="*/ 25 w 331"/>
                <a:gd name="T19" fmla="*/ 337 h 394"/>
                <a:gd name="T20" fmla="*/ 28 w 331"/>
                <a:gd name="T21" fmla="*/ 343 h 394"/>
                <a:gd name="T22" fmla="*/ 0 w 331"/>
                <a:gd name="T23" fmla="*/ 345 h 394"/>
                <a:gd name="T24" fmla="*/ 3 w 331"/>
                <a:gd name="T25" fmla="*/ 377 h 394"/>
                <a:gd name="T26" fmla="*/ 38 w 331"/>
                <a:gd name="T27" fmla="*/ 394 h 394"/>
                <a:gd name="T28" fmla="*/ 90 w 331"/>
                <a:gd name="T29" fmla="*/ 356 h 394"/>
                <a:gd name="T30" fmla="*/ 167 w 331"/>
                <a:gd name="T31" fmla="*/ 329 h 394"/>
                <a:gd name="T32" fmla="*/ 262 w 331"/>
                <a:gd name="T33" fmla="*/ 287 h 394"/>
                <a:gd name="T34" fmla="*/ 329 w 331"/>
                <a:gd name="T35" fmla="*/ 237 h 394"/>
                <a:gd name="T36" fmla="*/ 327 w 331"/>
                <a:gd name="T37" fmla="*/ 208 h 394"/>
                <a:gd name="T38" fmla="*/ 296 w 331"/>
                <a:gd name="T39" fmla="*/ 70 h 394"/>
                <a:gd name="T40" fmla="*/ 278 w 331"/>
                <a:gd name="T41" fmla="*/ 23 h 394"/>
                <a:gd name="T42" fmla="*/ 276 w 331"/>
                <a:gd name="T43" fmla="*/ 2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1" h="394">
                  <a:moveTo>
                    <a:pt x="276" y="21"/>
                  </a:moveTo>
                  <a:cubicBezTo>
                    <a:pt x="263" y="6"/>
                    <a:pt x="241" y="0"/>
                    <a:pt x="222" y="5"/>
                  </a:cubicBezTo>
                  <a:cubicBezTo>
                    <a:pt x="203" y="10"/>
                    <a:pt x="186" y="27"/>
                    <a:pt x="182" y="47"/>
                  </a:cubicBezTo>
                  <a:cubicBezTo>
                    <a:pt x="179" y="67"/>
                    <a:pt x="186" y="87"/>
                    <a:pt x="193" y="105"/>
                  </a:cubicBezTo>
                  <a:cubicBezTo>
                    <a:pt x="208" y="146"/>
                    <a:pt x="236" y="183"/>
                    <a:pt x="203" y="219"/>
                  </a:cubicBezTo>
                  <a:cubicBezTo>
                    <a:pt x="179" y="244"/>
                    <a:pt x="144" y="255"/>
                    <a:pt x="120" y="279"/>
                  </a:cubicBezTo>
                  <a:cubicBezTo>
                    <a:pt x="103" y="292"/>
                    <a:pt x="82" y="315"/>
                    <a:pt x="61" y="322"/>
                  </a:cubicBezTo>
                  <a:cubicBezTo>
                    <a:pt x="57" y="323"/>
                    <a:pt x="18" y="324"/>
                    <a:pt x="18" y="325"/>
                  </a:cubicBezTo>
                  <a:cubicBezTo>
                    <a:pt x="18" y="325"/>
                    <a:pt x="15" y="335"/>
                    <a:pt x="15" y="335"/>
                  </a:cubicBezTo>
                  <a:cubicBezTo>
                    <a:pt x="25" y="337"/>
                    <a:pt x="25" y="337"/>
                    <a:pt x="25" y="337"/>
                  </a:cubicBezTo>
                  <a:cubicBezTo>
                    <a:pt x="28" y="343"/>
                    <a:pt x="28" y="343"/>
                    <a:pt x="28" y="343"/>
                  </a:cubicBezTo>
                  <a:cubicBezTo>
                    <a:pt x="0" y="345"/>
                    <a:pt x="0" y="345"/>
                    <a:pt x="0" y="345"/>
                  </a:cubicBezTo>
                  <a:cubicBezTo>
                    <a:pt x="3" y="377"/>
                    <a:pt x="3" y="377"/>
                    <a:pt x="3" y="377"/>
                  </a:cubicBezTo>
                  <a:cubicBezTo>
                    <a:pt x="3" y="377"/>
                    <a:pt x="38" y="394"/>
                    <a:pt x="38" y="394"/>
                  </a:cubicBezTo>
                  <a:cubicBezTo>
                    <a:pt x="56" y="379"/>
                    <a:pt x="68" y="364"/>
                    <a:pt x="90" y="356"/>
                  </a:cubicBezTo>
                  <a:cubicBezTo>
                    <a:pt x="116" y="347"/>
                    <a:pt x="142" y="339"/>
                    <a:pt x="167" y="329"/>
                  </a:cubicBezTo>
                  <a:cubicBezTo>
                    <a:pt x="200" y="317"/>
                    <a:pt x="231" y="303"/>
                    <a:pt x="262" y="287"/>
                  </a:cubicBezTo>
                  <a:cubicBezTo>
                    <a:pt x="282" y="277"/>
                    <a:pt x="324" y="263"/>
                    <a:pt x="329" y="237"/>
                  </a:cubicBezTo>
                  <a:cubicBezTo>
                    <a:pt x="331" y="228"/>
                    <a:pt x="329" y="218"/>
                    <a:pt x="327" y="208"/>
                  </a:cubicBezTo>
                  <a:cubicBezTo>
                    <a:pt x="317" y="162"/>
                    <a:pt x="306" y="116"/>
                    <a:pt x="296" y="70"/>
                  </a:cubicBezTo>
                  <a:cubicBezTo>
                    <a:pt x="293" y="54"/>
                    <a:pt x="289" y="36"/>
                    <a:pt x="278" y="23"/>
                  </a:cubicBezTo>
                  <a:cubicBezTo>
                    <a:pt x="277" y="22"/>
                    <a:pt x="277" y="21"/>
                    <a:pt x="276" y="21"/>
                  </a:cubicBezTo>
                  <a:close/>
                </a:path>
              </a:pathLst>
            </a:custGeom>
            <a:solidFill>
              <a:srgbClr val="EAC9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8" name="îṡľiḍe"/>
            <p:cNvSpPr/>
            <p:nvPr/>
          </p:nvSpPr>
          <p:spPr bwMode="auto">
            <a:xfrm>
              <a:off x="7369176" y="3897313"/>
              <a:ext cx="280988" cy="377825"/>
            </a:xfrm>
            <a:custGeom>
              <a:avLst/>
              <a:gdLst>
                <a:gd name="T0" fmla="*/ 166 w 226"/>
                <a:gd name="T1" fmla="*/ 120 h 305"/>
                <a:gd name="T2" fmla="*/ 225 w 226"/>
                <a:gd name="T3" fmla="*/ 268 h 305"/>
                <a:gd name="T4" fmla="*/ 224 w 226"/>
                <a:gd name="T5" fmla="*/ 279 h 305"/>
                <a:gd name="T6" fmla="*/ 216 w 226"/>
                <a:gd name="T7" fmla="*/ 282 h 305"/>
                <a:gd name="T8" fmla="*/ 118 w 226"/>
                <a:gd name="T9" fmla="*/ 304 h 305"/>
                <a:gd name="T10" fmla="*/ 109 w 226"/>
                <a:gd name="T11" fmla="*/ 304 h 305"/>
                <a:gd name="T12" fmla="*/ 105 w 226"/>
                <a:gd name="T13" fmla="*/ 297 h 305"/>
                <a:gd name="T14" fmla="*/ 50 w 226"/>
                <a:gd name="T15" fmla="*/ 154 h 305"/>
                <a:gd name="T16" fmla="*/ 21 w 226"/>
                <a:gd name="T17" fmla="*/ 80 h 305"/>
                <a:gd name="T18" fmla="*/ 6 w 226"/>
                <a:gd name="T19" fmla="*/ 27 h 305"/>
                <a:gd name="T20" fmla="*/ 80 w 226"/>
                <a:gd name="T21" fmla="*/ 27 h 305"/>
                <a:gd name="T22" fmla="*/ 166 w 226"/>
                <a:gd name="T23" fmla="*/ 1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305">
                  <a:moveTo>
                    <a:pt x="166" y="120"/>
                  </a:moveTo>
                  <a:cubicBezTo>
                    <a:pt x="194" y="165"/>
                    <a:pt x="212" y="216"/>
                    <a:pt x="225" y="268"/>
                  </a:cubicBezTo>
                  <a:cubicBezTo>
                    <a:pt x="226" y="272"/>
                    <a:pt x="226" y="276"/>
                    <a:pt x="224" y="279"/>
                  </a:cubicBezTo>
                  <a:cubicBezTo>
                    <a:pt x="222" y="281"/>
                    <a:pt x="219" y="282"/>
                    <a:pt x="216" y="282"/>
                  </a:cubicBezTo>
                  <a:cubicBezTo>
                    <a:pt x="184" y="290"/>
                    <a:pt x="151" y="297"/>
                    <a:pt x="118" y="304"/>
                  </a:cubicBezTo>
                  <a:cubicBezTo>
                    <a:pt x="115" y="305"/>
                    <a:pt x="112" y="305"/>
                    <a:pt x="109" y="304"/>
                  </a:cubicBezTo>
                  <a:cubicBezTo>
                    <a:pt x="107" y="303"/>
                    <a:pt x="106" y="300"/>
                    <a:pt x="105" y="297"/>
                  </a:cubicBezTo>
                  <a:cubicBezTo>
                    <a:pt x="87" y="250"/>
                    <a:pt x="68" y="202"/>
                    <a:pt x="50" y="154"/>
                  </a:cubicBezTo>
                  <a:cubicBezTo>
                    <a:pt x="40" y="130"/>
                    <a:pt x="31" y="105"/>
                    <a:pt x="21" y="80"/>
                  </a:cubicBezTo>
                  <a:cubicBezTo>
                    <a:pt x="16" y="67"/>
                    <a:pt x="0" y="42"/>
                    <a:pt x="6" y="27"/>
                  </a:cubicBezTo>
                  <a:cubicBezTo>
                    <a:pt x="18" y="0"/>
                    <a:pt x="63" y="16"/>
                    <a:pt x="80" y="27"/>
                  </a:cubicBezTo>
                  <a:cubicBezTo>
                    <a:pt x="115" y="49"/>
                    <a:pt x="145" y="84"/>
                    <a:pt x="166" y="120"/>
                  </a:cubicBezTo>
                  <a:close/>
                </a:path>
              </a:pathLst>
            </a:custGeom>
            <a:solidFill>
              <a:srgbClr val="CCC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9" name="íšľiḑè"/>
            <p:cNvSpPr/>
            <p:nvPr/>
          </p:nvSpPr>
          <p:spPr bwMode="auto">
            <a:xfrm>
              <a:off x="7391401" y="2530476"/>
              <a:ext cx="49213" cy="138113"/>
            </a:xfrm>
            <a:custGeom>
              <a:avLst/>
              <a:gdLst>
                <a:gd name="T0" fmla="*/ 20 w 39"/>
                <a:gd name="T1" fmla="*/ 112 h 112"/>
                <a:gd name="T2" fmla="*/ 20 w 39"/>
                <a:gd name="T3" fmla="*/ 112 h 112"/>
                <a:gd name="T4" fmla="*/ 0 w 39"/>
                <a:gd name="T5" fmla="*/ 92 h 112"/>
                <a:gd name="T6" fmla="*/ 0 w 39"/>
                <a:gd name="T7" fmla="*/ 20 h 112"/>
                <a:gd name="T8" fmla="*/ 20 w 39"/>
                <a:gd name="T9" fmla="*/ 0 h 112"/>
                <a:gd name="T10" fmla="*/ 20 w 39"/>
                <a:gd name="T11" fmla="*/ 0 h 112"/>
                <a:gd name="T12" fmla="*/ 39 w 39"/>
                <a:gd name="T13" fmla="*/ 20 h 112"/>
                <a:gd name="T14" fmla="*/ 39 w 39"/>
                <a:gd name="T15" fmla="*/ 92 h 112"/>
                <a:gd name="T16" fmla="*/ 20 w 39"/>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2">
                  <a:moveTo>
                    <a:pt x="20" y="112"/>
                  </a:moveTo>
                  <a:cubicBezTo>
                    <a:pt x="20" y="112"/>
                    <a:pt x="20" y="112"/>
                    <a:pt x="20" y="112"/>
                  </a:cubicBezTo>
                  <a:cubicBezTo>
                    <a:pt x="9" y="112"/>
                    <a:pt x="0" y="103"/>
                    <a:pt x="0" y="92"/>
                  </a:cubicBezTo>
                  <a:cubicBezTo>
                    <a:pt x="0" y="20"/>
                    <a:pt x="0" y="20"/>
                    <a:pt x="0" y="20"/>
                  </a:cubicBezTo>
                  <a:cubicBezTo>
                    <a:pt x="0" y="9"/>
                    <a:pt x="9" y="0"/>
                    <a:pt x="20" y="0"/>
                  </a:cubicBezTo>
                  <a:cubicBezTo>
                    <a:pt x="20" y="0"/>
                    <a:pt x="20" y="0"/>
                    <a:pt x="20" y="0"/>
                  </a:cubicBezTo>
                  <a:cubicBezTo>
                    <a:pt x="31" y="0"/>
                    <a:pt x="39" y="9"/>
                    <a:pt x="39" y="20"/>
                  </a:cubicBezTo>
                  <a:cubicBezTo>
                    <a:pt x="39" y="92"/>
                    <a:pt x="39" y="92"/>
                    <a:pt x="39" y="92"/>
                  </a:cubicBezTo>
                  <a:cubicBezTo>
                    <a:pt x="39" y="103"/>
                    <a:pt x="31"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0" name="išḷíḓe"/>
            <p:cNvSpPr/>
            <p:nvPr/>
          </p:nvSpPr>
          <p:spPr bwMode="auto">
            <a:xfrm>
              <a:off x="7391401" y="2811463"/>
              <a:ext cx="49213" cy="138113"/>
            </a:xfrm>
            <a:custGeom>
              <a:avLst/>
              <a:gdLst>
                <a:gd name="T0" fmla="*/ 20 w 39"/>
                <a:gd name="T1" fmla="*/ 112 h 112"/>
                <a:gd name="T2" fmla="*/ 20 w 39"/>
                <a:gd name="T3" fmla="*/ 112 h 112"/>
                <a:gd name="T4" fmla="*/ 0 w 39"/>
                <a:gd name="T5" fmla="*/ 92 h 112"/>
                <a:gd name="T6" fmla="*/ 0 w 39"/>
                <a:gd name="T7" fmla="*/ 20 h 112"/>
                <a:gd name="T8" fmla="*/ 20 w 39"/>
                <a:gd name="T9" fmla="*/ 0 h 112"/>
                <a:gd name="T10" fmla="*/ 20 w 39"/>
                <a:gd name="T11" fmla="*/ 0 h 112"/>
                <a:gd name="T12" fmla="*/ 39 w 39"/>
                <a:gd name="T13" fmla="*/ 20 h 112"/>
                <a:gd name="T14" fmla="*/ 39 w 39"/>
                <a:gd name="T15" fmla="*/ 92 h 112"/>
                <a:gd name="T16" fmla="*/ 20 w 39"/>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2">
                  <a:moveTo>
                    <a:pt x="20" y="112"/>
                  </a:moveTo>
                  <a:cubicBezTo>
                    <a:pt x="20" y="112"/>
                    <a:pt x="20" y="112"/>
                    <a:pt x="20" y="112"/>
                  </a:cubicBezTo>
                  <a:cubicBezTo>
                    <a:pt x="9" y="112"/>
                    <a:pt x="0" y="103"/>
                    <a:pt x="0" y="92"/>
                  </a:cubicBezTo>
                  <a:cubicBezTo>
                    <a:pt x="0" y="20"/>
                    <a:pt x="0" y="20"/>
                    <a:pt x="0" y="20"/>
                  </a:cubicBezTo>
                  <a:cubicBezTo>
                    <a:pt x="0" y="9"/>
                    <a:pt x="9" y="0"/>
                    <a:pt x="20" y="0"/>
                  </a:cubicBezTo>
                  <a:cubicBezTo>
                    <a:pt x="20" y="0"/>
                    <a:pt x="20" y="0"/>
                    <a:pt x="20" y="0"/>
                  </a:cubicBezTo>
                  <a:cubicBezTo>
                    <a:pt x="31" y="0"/>
                    <a:pt x="39" y="9"/>
                    <a:pt x="39" y="20"/>
                  </a:cubicBezTo>
                  <a:cubicBezTo>
                    <a:pt x="39" y="92"/>
                    <a:pt x="39" y="92"/>
                    <a:pt x="39" y="92"/>
                  </a:cubicBezTo>
                  <a:cubicBezTo>
                    <a:pt x="39" y="103"/>
                    <a:pt x="31"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1" name="îşḻîḍè"/>
            <p:cNvSpPr/>
            <p:nvPr/>
          </p:nvSpPr>
          <p:spPr bwMode="auto">
            <a:xfrm>
              <a:off x="7391401" y="3128963"/>
              <a:ext cx="49213" cy="138113"/>
            </a:xfrm>
            <a:custGeom>
              <a:avLst/>
              <a:gdLst>
                <a:gd name="T0" fmla="*/ 20 w 39"/>
                <a:gd name="T1" fmla="*/ 112 h 112"/>
                <a:gd name="T2" fmla="*/ 20 w 39"/>
                <a:gd name="T3" fmla="*/ 112 h 112"/>
                <a:gd name="T4" fmla="*/ 0 w 39"/>
                <a:gd name="T5" fmla="*/ 92 h 112"/>
                <a:gd name="T6" fmla="*/ 0 w 39"/>
                <a:gd name="T7" fmla="*/ 20 h 112"/>
                <a:gd name="T8" fmla="*/ 20 w 39"/>
                <a:gd name="T9" fmla="*/ 0 h 112"/>
                <a:gd name="T10" fmla="*/ 20 w 39"/>
                <a:gd name="T11" fmla="*/ 0 h 112"/>
                <a:gd name="T12" fmla="*/ 39 w 39"/>
                <a:gd name="T13" fmla="*/ 20 h 112"/>
                <a:gd name="T14" fmla="*/ 39 w 39"/>
                <a:gd name="T15" fmla="*/ 92 h 112"/>
                <a:gd name="T16" fmla="*/ 20 w 39"/>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2">
                  <a:moveTo>
                    <a:pt x="20" y="112"/>
                  </a:moveTo>
                  <a:cubicBezTo>
                    <a:pt x="20" y="112"/>
                    <a:pt x="20" y="112"/>
                    <a:pt x="20" y="112"/>
                  </a:cubicBezTo>
                  <a:cubicBezTo>
                    <a:pt x="9" y="112"/>
                    <a:pt x="0" y="103"/>
                    <a:pt x="0" y="92"/>
                  </a:cubicBezTo>
                  <a:cubicBezTo>
                    <a:pt x="0" y="20"/>
                    <a:pt x="0" y="20"/>
                    <a:pt x="0" y="20"/>
                  </a:cubicBezTo>
                  <a:cubicBezTo>
                    <a:pt x="0" y="9"/>
                    <a:pt x="9" y="0"/>
                    <a:pt x="20" y="0"/>
                  </a:cubicBezTo>
                  <a:cubicBezTo>
                    <a:pt x="20" y="0"/>
                    <a:pt x="20" y="0"/>
                    <a:pt x="20" y="0"/>
                  </a:cubicBezTo>
                  <a:cubicBezTo>
                    <a:pt x="31" y="0"/>
                    <a:pt x="39" y="9"/>
                    <a:pt x="39" y="20"/>
                  </a:cubicBezTo>
                  <a:cubicBezTo>
                    <a:pt x="39" y="92"/>
                    <a:pt x="39" y="92"/>
                    <a:pt x="39" y="92"/>
                  </a:cubicBezTo>
                  <a:cubicBezTo>
                    <a:pt x="39" y="103"/>
                    <a:pt x="31"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2" name="ïṧlîdê"/>
            <p:cNvSpPr/>
            <p:nvPr/>
          </p:nvSpPr>
          <p:spPr bwMode="auto">
            <a:xfrm>
              <a:off x="7572376" y="2705101"/>
              <a:ext cx="47625" cy="138113"/>
            </a:xfrm>
            <a:custGeom>
              <a:avLst/>
              <a:gdLst>
                <a:gd name="T0" fmla="*/ 20 w 39"/>
                <a:gd name="T1" fmla="*/ 112 h 112"/>
                <a:gd name="T2" fmla="*/ 20 w 39"/>
                <a:gd name="T3" fmla="*/ 112 h 112"/>
                <a:gd name="T4" fmla="*/ 0 w 39"/>
                <a:gd name="T5" fmla="*/ 93 h 112"/>
                <a:gd name="T6" fmla="*/ 0 w 39"/>
                <a:gd name="T7" fmla="*/ 20 h 112"/>
                <a:gd name="T8" fmla="*/ 20 w 39"/>
                <a:gd name="T9" fmla="*/ 0 h 112"/>
                <a:gd name="T10" fmla="*/ 20 w 39"/>
                <a:gd name="T11" fmla="*/ 0 h 112"/>
                <a:gd name="T12" fmla="*/ 39 w 39"/>
                <a:gd name="T13" fmla="*/ 20 h 112"/>
                <a:gd name="T14" fmla="*/ 39 w 39"/>
                <a:gd name="T15" fmla="*/ 93 h 112"/>
                <a:gd name="T16" fmla="*/ 20 w 39"/>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0" y="0"/>
                    <a:pt x="39" y="9"/>
                    <a:pt x="39" y="20"/>
                  </a:cubicBezTo>
                  <a:cubicBezTo>
                    <a:pt x="39" y="93"/>
                    <a:pt x="39" y="93"/>
                    <a:pt x="39" y="93"/>
                  </a:cubicBezTo>
                  <a:cubicBezTo>
                    <a:pt x="39" y="104"/>
                    <a:pt x="30"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3" name="íşľîḍe"/>
            <p:cNvSpPr/>
            <p:nvPr/>
          </p:nvSpPr>
          <p:spPr bwMode="auto">
            <a:xfrm>
              <a:off x="7572376" y="2986088"/>
              <a:ext cx="47625" cy="138113"/>
            </a:xfrm>
            <a:custGeom>
              <a:avLst/>
              <a:gdLst>
                <a:gd name="T0" fmla="*/ 20 w 39"/>
                <a:gd name="T1" fmla="*/ 112 h 112"/>
                <a:gd name="T2" fmla="*/ 20 w 39"/>
                <a:gd name="T3" fmla="*/ 112 h 112"/>
                <a:gd name="T4" fmla="*/ 0 w 39"/>
                <a:gd name="T5" fmla="*/ 93 h 112"/>
                <a:gd name="T6" fmla="*/ 0 w 39"/>
                <a:gd name="T7" fmla="*/ 20 h 112"/>
                <a:gd name="T8" fmla="*/ 20 w 39"/>
                <a:gd name="T9" fmla="*/ 0 h 112"/>
                <a:gd name="T10" fmla="*/ 20 w 39"/>
                <a:gd name="T11" fmla="*/ 0 h 112"/>
                <a:gd name="T12" fmla="*/ 39 w 39"/>
                <a:gd name="T13" fmla="*/ 20 h 112"/>
                <a:gd name="T14" fmla="*/ 39 w 39"/>
                <a:gd name="T15" fmla="*/ 93 h 112"/>
                <a:gd name="T16" fmla="*/ 20 w 39"/>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0" y="0"/>
                    <a:pt x="39" y="9"/>
                    <a:pt x="39" y="20"/>
                  </a:cubicBezTo>
                  <a:cubicBezTo>
                    <a:pt x="39" y="93"/>
                    <a:pt x="39" y="93"/>
                    <a:pt x="39" y="93"/>
                  </a:cubicBezTo>
                  <a:cubicBezTo>
                    <a:pt x="39" y="104"/>
                    <a:pt x="30"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4" name="ï$ľíḋè"/>
            <p:cNvSpPr/>
            <p:nvPr/>
          </p:nvSpPr>
          <p:spPr bwMode="auto">
            <a:xfrm>
              <a:off x="7572376" y="3303588"/>
              <a:ext cx="47625" cy="138113"/>
            </a:xfrm>
            <a:custGeom>
              <a:avLst/>
              <a:gdLst>
                <a:gd name="T0" fmla="*/ 20 w 39"/>
                <a:gd name="T1" fmla="*/ 112 h 112"/>
                <a:gd name="T2" fmla="*/ 20 w 39"/>
                <a:gd name="T3" fmla="*/ 112 h 112"/>
                <a:gd name="T4" fmla="*/ 0 w 39"/>
                <a:gd name="T5" fmla="*/ 93 h 112"/>
                <a:gd name="T6" fmla="*/ 0 w 39"/>
                <a:gd name="T7" fmla="*/ 20 h 112"/>
                <a:gd name="T8" fmla="*/ 20 w 39"/>
                <a:gd name="T9" fmla="*/ 0 h 112"/>
                <a:gd name="T10" fmla="*/ 20 w 39"/>
                <a:gd name="T11" fmla="*/ 0 h 112"/>
                <a:gd name="T12" fmla="*/ 39 w 39"/>
                <a:gd name="T13" fmla="*/ 20 h 112"/>
                <a:gd name="T14" fmla="*/ 39 w 39"/>
                <a:gd name="T15" fmla="*/ 93 h 112"/>
                <a:gd name="T16" fmla="*/ 20 w 39"/>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0" y="0"/>
                    <a:pt x="39" y="9"/>
                    <a:pt x="39" y="20"/>
                  </a:cubicBezTo>
                  <a:cubicBezTo>
                    <a:pt x="39" y="93"/>
                    <a:pt x="39" y="93"/>
                    <a:pt x="39" y="93"/>
                  </a:cubicBezTo>
                  <a:cubicBezTo>
                    <a:pt x="39" y="104"/>
                    <a:pt x="30"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5" name="îšḻíďè"/>
            <p:cNvSpPr/>
            <p:nvPr/>
          </p:nvSpPr>
          <p:spPr bwMode="auto">
            <a:xfrm>
              <a:off x="6956426" y="2547938"/>
              <a:ext cx="50800" cy="138113"/>
            </a:xfrm>
            <a:custGeom>
              <a:avLst/>
              <a:gdLst>
                <a:gd name="T0" fmla="*/ 20 w 40"/>
                <a:gd name="T1" fmla="*/ 112 h 112"/>
                <a:gd name="T2" fmla="*/ 20 w 40"/>
                <a:gd name="T3" fmla="*/ 112 h 112"/>
                <a:gd name="T4" fmla="*/ 0 w 40"/>
                <a:gd name="T5" fmla="*/ 93 h 112"/>
                <a:gd name="T6" fmla="*/ 0 w 40"/>
                <a:gd name="T7" fmla="*/ 20 h 112"/>
                <a:gd name="T8" fmla="*/ 20 w 40"/>
                <a:gd name="T9" fmla="*/ 0 h 112"/>
                <a:gd name="T10" fmla="*/ 20 w 40"/>
                <a:gd name="T11" fmla="*/ 0 h 112"/>
                <a:gd name="T12" fmla="*/ 40 w 40"/>
                <a:gd name="T13" fmla="*/ 20 h 112"/>
                <a:gd name="T14" fmla="*/ 40 w 40"/>
                <a:gd name="T15" fmla="*/ 93 h 112"/>
                <a:gd name="T16" fmla="*/ 20 w 40"/>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4"/>
                    <a:pt x="31"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6" name="iŝ1ïḓé"/>
            <p:cNvSpPr/>
            <p:nvPr/>
          </p:nvSpPr>
          <p:spPr bwMode="auto">
            <a:xfrm>
              <a:off x="6956426" y="2830513"/>
              <a:ext cx="50800" cy="138113"/>
            </a:xfrm>
            <a:custGeom>
              <a:avLst/>
              <a:gdLst>
                <a:gd name="T0" fmla="*/ 20 w 40"/>
                <a:gd name="T1" fmla="*/ 112 h 112"/>
                <a:gd name="T2" fmla="*/ 20 w 40"/>
                <a:gd name="T3" fmla="*/ 112 h 112"/>
                <a:gd name="T4" fmla="*/ 0 w 40"/>
                <a:gd name="T5" fmla="*/ 92 h 112"/>
                <a:gd name="T6" fmla="*/ 0 w 40"/>
                <a:gd name="T7" fmla="*/ 19 h 112"/>
                <a:gd name="T8" fmla="*/ 20 w 40"/>
                <a:gd name="T9" fmla="*/ 0 h 112"/>
                <a:gd name="T10" fmla="*/ 20 w 40"/>
                <a:gd name="T11" fmla="*/ 0 h 112"/>
                <a:gd name="T12" fmla="*/ 40 w 40"/>
                <a:gd name="T13" fmla="*/ 19 h 112"/>
                <a:gd name="T14" fmla="*/ 40 w 40"/>
                <a:gd name="T15" fmla="*/ 92 h 112"/>
                <a:gd name="T16" fmla="*/ 20 w 40"/>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20" y="112"/>
                  </a:moveTo>
                  <a:cubicBezTo>
                    <a:pt x="20" y="112"/>
                    <a:pt x="20" y="112"/>
                    <a:pt x="20" y="112"/>
                  </a:cubicBezTo>
                  <a:cubicBezTo>
                    <a:pt x="9" y="112"/>
                    <a:pt x="0" y="103"/>
                    <a:pt x="0" y="92"/>
                  </a:cubicBezTo>
                  <a:cubicBezTo>
                    <a:pt x="0" y="19"/>
                    <a:pt x="0" y="19"/>
                    <a:pt x="0" y="19"/>
                  </a:cubicBezTo>
                  <a:cubicBezTo>
                    <a:pt x="0" y="8"/>
                    <a:pt x="9" y="0"/>
                    <a:pt x="20" y="0"/>
                  </a:cubicBezTo>
                  <a:cubicBezTo>
                    <a:pt x="20" y="0"/>
                    <a:pt x="20" y="0"/>
                    <a:pt x="20" y="0"/>
                  </a:cubicBezTo>
                  <a:cubicBezTo>
                    <a:pt x="31" y="0"/>
                    <a:pt x="40" y="8"/>
                    <a:pt x="40" y="19"/>
                  </a:cubicBezTo>
                  <a:cubicBezTo>
                    <a:pt x="40" y="92"/>
                    <a:pt x="40" y="92"/>
                    <a:pt x="40" y="92"/>
                  </a:cubicBezTo>
                  <a:cubicBezTo>
                    <a:pt x="40" y="103"/>
                    <a:pt x="31"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7" name="ïš1ïḋé"/>
            <p:cNvSpPr/>
            <p:nvPr/>
          </p:nvSpPr>
          <p:spPr bwMode="auto">
            <a:xfrm>
              <a:off x="6956426" y="3146426"/>
              <a:ext cx="50800" cy="138113"/>
            </a:xfrm>
            <a:custGeom>
              <a:avLst/>
              <a:gdLst>
                <a:gd name="T0" fmla="*/ 20 w 40"/>
                <a:gd name="T1" fmla="*/ 112 h 112"/>
                <a:gd name="T2" fmla="*/ 20 w 40"/>
                <a:gd name="T3" fmla="*/ 112 h 112"/>
                <a:gd name="T4" fmla="*/ 0 w 40"/>
                <a:gd name="T5" fmla="*/ 93 h 112"/>
                <a:gd name="T6" fmla="*/ 0 w 40"/>
                <a:gd name="T7" fmla="*/ 20 h 112"/>
                <a:gd name="T8" fmla="*/ 20 w 40"/>
                <a:gd name="T9" fmla="*/ 0 h 112"/>
                <a:gd name="T10" fmla="*/ 20 w 40"/>
                <a:gd name="T11" fmla="*/ 0 h 112"/>
                <a:gd name="T12" fmla="*/ 40 w 40"/>
                <a:gd name="T13" fmla="*/ 20 h 112"/>
                <a:gd name="T14" fmla="*/ 40 w 40"/>
                <a:gd name="T15" fmla="*/ 93 h 112"/>
                <a:gd name="T16" fmla="*/ 20 w 40"/>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20" y="112"/>
                  </a:moveTo>
                  <a:cubicBezTo>
                    <a:pt x="20" y="112"/>
                    <a:pt x="20" y="112"/>
                    <a:pt x="20" y="112"/>
                  </a:cubicBezTo>
                  <a:cubicBezTo>
                    <a:pt x="9" y="112"/>
                    <a:pt x="0" y="104"/>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4"/>
                    <a:pt x="31"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8" name="îṣḷíďé"/>
            <p:cNvSpPr/>
            <p:nvPr/>
          </p:nvSpPr>
          <p:spPr bwMode="auto">
            <a:xfrm>
              <a:off x="7161213" y="2717801"/>
              <a:ext cx="49213" cy="138113"/>
            </a:xfrm>
            <a:custGeom>
              <a:avLst/>
              <a:gdLst>
                <a:gd name="T0" fmla="*/ 20 w 40"/>
                <a:gd name="T1" fmla="*/ 112 h 112"/>
                <a:gd name="T2" fmla="*/ 20 w 40"/>
                <a:gd name="T3" fmla="*/ 112 h 112"/>
                <a:gd name="T4" fmla="*/ 0 w 40"/>
                <a:gd name="T5" fmla="*/ 93 h 112"/>
                <a:gd name="T6" fmla="*/ 0 w 40"/>
                <a:gd name="T7" fmla="*/ 20 h 112"/>
                <a:gd name="T8" fmla="*/ 20 w 40"/>
                <a:gd name="T9" fmla="*/ 0 h 112"/>
                <a:gd name="T10" fmla="*/ 20 w 40"/>
                <a:gd name="T11" fmla="*/ 0 h 112"/>
                <a:gd name="T12" fmla="*/ 40 w 40"/>
                <a:gd name="T13" fmla="*/ 20 h 112"/>
                <a:gd name="T14" fmla="*/ 40 w 40"/>
                <a:gd name="T15" fmla="*/ 93 h 112"/>
                <a:gd name="T16" fmla="*/ 20 w 40"/>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20" y="112"/>
                  </a:moveTo>
                  <a:cubicBezTo>
                    <a:pt x="20" y="112"/>
                    <a:pt x="20" y="112"/>
                    <a:pt x="20" y="112"/>
                  </a:cubicBezTo>
                  <a:cubicBezTo>
                    <a:pt x="9" y="112"/>
                    <a:pt x="0" y="103"/>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3"/>
                    <a:pt x="31"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9" name="ïṣľîḑé"/>
            <p:cNvSpPr/>
            <p:nvPr/>
          </p:nvSpPr>
          <p:spPr bwMode="auto">
            <a:xfrm>
              <a:off x="7161213" y="2998788"/>
              <a:ext cx="49213" cy="138113"/>
            </a:xfrm>
            <a:custGeom>
              <a:avLst/>
              <a:gdLst>
                <a:gd name="T0" fmla="*/ 20 w 40"/>
                <a:gd name="T1" fmla="*/ 112 h 112"/>
                <a:gd name="T2" fmla="*/ 20 w 40"/>
                <a:gd name="T3" fmla="*/ 112 h 112"/>
                <a:gd name="T4" fmla="*/ 0 w 40"/>
                <a:gd name="T5" fmla="*/ 93 h 112"/>
                <a:gd name="T6" fmla="*/ 0 w 40"/>
                <a:gd name="T7" fmla="*/ 20 h 112"/>
                <a:gd name="T8" fmla="*/ 20 w 40"/>
                <a:gd name="T9" fmla="*/ 0 h 112"/>
                <a:gd name="T10" fmla="*/ 20 w 40"/>
                <a:gd name="T11" fmla="*/ 0 h 112"/>
                <a:gd name="T12" fmla="*/ 40 w 40"/>
                <a:gd name="T13" fmla="*/ 20 h 112"/>
                <a:gd name="T14" fmla="*/ 40 w 40"/>
                <a:gd name="T15" fmla="*/ 93 h 112"/>
                <a:gd name="T16" fmla="*/ 20 w 40"/>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20" y="112"/>
                  </a:moveTo>
                  <a:cubicBezTo>
                    <a:pt x="20" y="112"/>
                    <a:pt x="20" y="112"/>
                    <a:pt x="20" y="112"/>
                  </a:cubicBezTo>
                  <a:cubicBezTo>
                    <a:pt x="9" y="112"/>
                    <a:pt x="0" y="103"/>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3"/>
                    <a:pt x="31"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0" name="îSḷîdè"/>
            <p:cNvSpPr/>
            <p:nvPr/>
          </p:nvSpPr>
          <p:spPr bwMode="auto">
            <a:xfrm>
              <a:off x="7161213" y="3316288"/>
              <a:ext cx="49213" cy="138113"/>
            </a:xfrm>
            <a:custGeom>
              <a:avLst/>
              <a:gdLst>
                <a:gd name="T0" fmla="*/ 20 w 40"/>
                <a:gd name="T1" fmla="*/ 112 h 112"/>
                <a:gd name="T2" fmla="*/ 20 w 40"/>
                <a:gd name="T3" fmla="*/ 112 h 112"/>
                <a:gd name="T4" fmla="*/ 0 w 40"/>
                <a:gd name="T5" fmla="*/ 93 h 112"/>
                <a:gd name="T6" fmla="*/ 0 w 40"/>
                <a:gd name="T7" fmla="*/ 20 h 112"/>
                <a:gd name="T8" fmla="*/ 20 w 40"/>
                <a:gd name="T9" fmla="*/ 0 h 112"/>
                <a:gd name="T10" fmla="*/ 20 w 40"/>
                <a:gd name="T11" fmla="*/ 0 h 112"/>
                <a:gd name="T12" fmla="*/ 40 w 40"/>
                <a:gd name="T13" fmla="*/ 20 h 112"/>
                <a:gd name="T14" fmla="*/ 40 w 40"/>
                <a:gd name="T15" fmla="*/ 93 h 112"/>
                <a:gd name="T16" fmla="*/ 20 w 40"/>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12">
                  <a:moveTo>
                    <a:pt x="20" y="112"/>
                  </a:moveTo>
                  <a:cubicBezTo>
                    <a:pt x="20" y="112"/>
                    <a:pt x="20" y="112"/>
                    <a:pt x="20" y="112"/>
                  </a:cubicBezTo>
                  <a:cubicBezTo>
                    <a:pt x="9" y="112"/>
                    <a:pt x="0" y="103"/>
                    <a:pt x="0" y="93"/>
                  </a:cubicBezTo>
                  <a:cubicBezTo>
                    <a:pt x="0" y="20"/>
                    <a:pt x="0" y="20"/>
                    <a:pt x="0" y="20"/>
                  </a:cubicBezTo>
                  <a:cubicBezTo>
                    <a:pt x="0" y="9"/>
                    <a:pt x="9" y="0"/>
                    <a:pt x="20" y="0"/>
                  </a:cubicBezTo>
                  <a:cubicBezTo>
                    <a:pt x="20" y="0"/>
                    <a:pt x="20" y="0"/>
                    <a:pt x="20" y="0"/>
                  </a:cubicBezTo>
                  <a:cubicBezTo>
                    <a:pt x="31" y="0"/>
                    <a:pt x="40" y="9"/>
                    <a:pt x="40" y="20"/>
                  </a:cubicBezTo>
                  <a:cubicBezTo>
                    <a:pt x="40" y="93"/>
                    <a:pt x="40" y="93"/>
                    <a:pt x="40" y="93"/>
                  </a:cubicBezTo>
                  <a:cubicBezTo>
                    <a:pt x="40" y="103"/>
                    <a:pt x="31" y="112"/>
                    <a:pt x="20" y="112"/>
                  </a:cubicBezTo>
                  <a:close/>
                </a:path>
              </a:pathLst>
            </a:custGeom>
            <a:solidFill>
              <a:srgbClr val="6B676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1" name="îṩḻïḑè"/>
            <p:cNvSpPr/>
            <p:nvPr/>
          </p:nvSpPr>
          <p:spPr bwMode="auto">
            <a:xfrm>
              <a:off x="8229601" y="3168651"/>
              <a:ext cx="146050" cy="150813"/>
            </a:xfrm>
            <a:custGeom>
              <a:avLst/>
              <a:gdLst>
                <a:gd name="T0" fmla="*/ 0 w 92"/>
                <a:gd name="T1" fmla="*/ 71 h 95"/>
                <a:gd name="T2" fmla="*/ 23 w 92"/>
                <a:gd name="T3" fmla="*/ 52 h 95"/>
                <a:gd name="T4" fmla="*/ 25 w 92"/>
                <a:gd name="T5" fmla="*/ 25 h 95"/>
                <a:gd name="T6" fmla="*/ 31 w 92"/>
                <a:gd name="T7" fmla="*/ 24 h 95"/>
                <a:gd name="T8" fmla="*/ 34 w 92"/>
                <a:gd name="T9" fmla="*/ 30 h 95"/>
                <a:gd name="T10" fmla="*/ 42 w 92"/>
                <a:gd name="T11" fmla="*/ 10 h 95"/>
                <a:gd name="T12" fmla="*/ 58 w 92"/>
                <a:gd name="T13" fmla="*/ 0 h 95"/>
                <a:gd name="T14" fmla="*/ 81 w 92"/>
                <a:gd name="T15" fmla="*/ 11 h 95"/>
                <a:gd name="T16" fmla="*/ 92 w 92"/>
                <a:gd name="T17" fmla="*/ 33 h 95"/>
                <a:gd name="T18" fmla="*/ 80 w 92"/>
                <a:gd name="T19" fmla="*/ 54 h 95"/>
                <a:gd name="T20" fmla="*/ 54 w 92"/>
                <a:gd name="T21" fmla="*/ 68 h 95"/>
                <a:gd name="T22" fmla="*/ 24 w 92"/>
                <a:gd name="T23" fmla="*/ 95 h 95"/>
                <a:gd name="T24" fmla="*/ 0 w 92"/>
                <a:gd name="T25" fmla="*/ 7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5">
                  <a:moveTo>
                    <a:pt x="0" y="71"/>
                  </a:moveTo>
                  <a:lnTo>
                    <a:pt x="23" y="52"/>
                  </a:lnTo>
                  <a:lnTo>
                    <a:pt x="25" y="25"/>
                  </a:lnTo>
                  <a:lnTo>
                    <a:pt x="31" y="24"/>
                  </a:lnTo>
                  <a:lnTo>
                    <a:pt x="34" y="30"/>
                  </a:lnTo>
                  <a:lnTo>
                    <a:pt x="42" y="10"/>
                  </a:lnTo>
                  <a:lnTo>
                    <a:pt x="58" y="0"/>
                  </a:lnTo>
                  <a:lnTo>
                    <a:pt x="81" y="11"/>
                  </a:lnTo>
                  <a:lnTo>
                    <a:pt x="92" y="33"/>
                  </a:lnTo>
                  <a:lnTo>
                    <a:pt x="80" y="54"/>
                  </a:lnTo>
                  <a:lnTo>
                    <a:pt x="54" y="68"/>
                  </a:lnTo>
                  <a:lnTo>
                    <a:pt x="24" y="95"/>
                  </a:lnTo>
                  <a:lnTo>
                    <a:pt x="0" y="71"/>
                  </a:lnTo>
                  <a:close/>
                </a:path>
              </a:pathLst>
            </a:custGeom>
            <a:solidFill>
              <a:srgbClr val="AF8E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2" name="ïṩlîḑé"/>
            <p:cNvSpPr/>
            <p:nvPr/>
          </p:nvSpPr>
          <p:spPr bwMode="auto">
            <a:xfrm>
              <a:off x="7948613" y="3248026"/>
              <a:ext cx="371475" cy="355600"/>
            </a:xfrm>
            <a:custGeom>
              <a:avLst/>
              <a:gdLst>
                <a:gd name="T0" fmla="*/ 181 w 234"/>
                <a:gd name="T1" fmla="*/ 0 h 224"/>
                <a:gd name="T2" fmla="*/ 50 w 234"/>
                <a:gd name="T3" fmla="*/ 96 h 224"/>
                <a:gd name="T4" fmla="*/ 0 w 234"/>
                <a:gd name="T5" fmla="*/ 132 h 224"/>
                <a:gd name="T6" fmla="*/ 26 w 234"/>
                <a:gd name="T7" fmla="*/ 224 h 224"/>
                <a:gd name="T8" fmla="*/ 94 w 234"/>
                <a:gd name="T9" fmla="*/ 216 h 224"/>
                <a:gd name="T10" fmla="*/ 234 w 234"/>
                <a:gd name="T11" fmla="*/ 32 h 224"/>
                <a:gd name="T12" fmla="*/ 181 w 234"/>
                <a:gd name="T13" fmla="*/ 0 h 224"/>
              </a:gdLst>
              <a:ahLst/>
              <a:cxnLst>
                <a:cxn ang="0">
                  <a:pos x="T0" y="T1"/>
                </a:cxn>
                <a:cxn ang="0">
                  <a:pos x="T2" y="T3"/>
                </a:cxn>
                <a:cxn ang="0">
                  <a:pos x="T4" y="T5"/>
                </a:cxn>
                <a:cxn ang="0">
                  <a:pos x="T6" y="T7"/>
                </a:cxn>
                <a:cxn ang="0">
                  <a:pos x="T8" y="T9"/>
                </a:cxn>
                <a:cxn ang="0">
                  <a:pos x="T10" y="T11"/>
                </a:cxn>
                <a:cxn ang="0">
                  <a:pos x="T12" y="T13"/>
                </a:cxn>
              </a:cxnLst>
              <a:rect l="0" t="0" r="r" b="b"/>
              <a:pathLst>
                <a:path w="234" h="224">
                  <a:moveTo>
                    <a:pt x="181" y="0"/>
                  </a:moveTo>
                  <a:lnTo>
                    <a:pt x="50" y="96"/>
                  </a:lnTo>
                  <a:lnTo>
                    <a:pt x="0" y="132"/>
                  </a:lnTo>
                  <a:lnTo>
                    <a:pt x="26" y="224"/>
                  </a:lnTo>
                  <a:lnTo>
                    <a:pt x="94" y="216"/>
                  </a:lnTo>
                  <a:lnTo>
                    <a:pt x="234" y="32"/>
                  </a:lnTo>
                  <a:lnTo>
                    <a:pt x="181" y="0"/>
                  </a:lnTo>
                  <a:close/>
                </a:path>
              </a:pathLst>
            </a:custGeom>
            <a:solidFill>
              <a:srgbClr val="5869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3" name="işḻïḓé"/>
            <p:cNvSpPr/>
            <p:nvPr/>
          </p:nvSpPr>
          <p:spPr bwMode="auto">
            <a:xfrm>
              <a:off x="8321676" y="3243263"/>
              <a:ext cx="134938" cy="157163"/>
            </a:xfrm>
            <a:custGeom>
              <a:avLst/>
              <a:gdLst>
                <a:gd name="T0" fmla="*/ 85 w 85"/>
                <a:gd name="T1" fmla="*/ 78 h 99"/>
                <a:gd name="T2" fmla="*/ 66 w 85"/>
                <a:gd name="T3" fmla="*/ 56 h 99"/>
                <a:gd name="T4" fmla="*/ 68 w 85"/>
                <a:gd name="T5" fmla="*/ 30 h 99"/>
                <a:gd name="T6" fmla="*/ 63 w 85"/>
                <a:gd name="T7" fmla="*/ 27 h 99"/>
                <a:gd name="T8" fmla="*/ 58 w 85"/>
                <a:gd name="T9" fmla="*/ 33 h 99"/>
                <a:gd name="T10" fmla="*/ 53 w 85"/>
                <a:gd name="T11" fmla="*/ 11 h 99"/>
                <a:gd name="T12" fmla="*/ 39 w 85"/>
                <a:gd name="T13" fmla="*/ 0 h 99"/>
                <a:gd name="T14" fmla="*/ 15 w 85"/>
                <a:gd name="T15" fmla="*/ 7 h 99"/>
                <a:gd name="T16" fmla="*/ 0 w 85"/>
                <a:gd name="T17" fmla="*/ 27 h 99"/>
                <a:gd name="T18" fmla="*/ 9 w 85"/>
                <a:gd name="T19" fmla="*/ 49 h 99"/>
                <a:gd name="T20" fmla="*/ 32 w 85"/>
                <a:gd name="T21" fmla="*/ 67 h 99"/>
                <a:gd name="T22" fmla="*/ 58 w 85"/>
                <a:gd name="T23" fmla="*/ 99 h 99"/>
                <a:gd name="T24" fmla="*/ 85 w 85"/>
                <a:gd name="T25" fmla="*/ 7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99">
                  <a:moveTo>
                    <a:pt x="85" y="78"/>
                  </a:moveTo>
                  <a:lnTo>
                    <a:pt x="66" y="56"/>
                  </a:lnTo>
                  <a:lnTo>
                    <a:pt x="68" y="30"/>
                  </a:lnTo>
                  <a:lnTo>
                    <a:pt x="63" y="27"/>
                  </a:lnTo>
                  <a:lnTo>
                    <a:pt x="58" y="33"/>
                  </a:lnTo>
                  <a:lnTo>
                    <a:pt x="53" y="11"/>
                  </a:lnTo>
                  <a:lnTo>
                    <a:pt x="39" y="0"/>
                  </a:lnTo>
                  <a:lnTo>
                    <a:pt x="15" y="7"/>
                  </a:lnTo>
                  <a:lnTo>
                    <a:pt x="0" y="27"/>
                  </a:lnTo>
                  <a:lnTo>
                    <a:pt x="9" y="49"/>
                  </a:lnTo>
                  <a:lnTo>
                    <a:pt x="32" y="67"/>
                  </a:lnTo>
                  <a:lnTo>
                    <a:pt x="58" y="99"/>
                  </a:lnTo>
                  <a:lnTo>
                    <a:pt x="85" y="78"/>
                  </a:lnTo>
                  <a:close/>
                </a:path>
              </a:pathLst>
            </a:custGeom>
            <a:solidFill>
              <a:srgbClr val="AF8E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4" name="îS1íḍè"/>
            <p:cNvSpPr/>
            <p:nvPr/>
          </p:nvSpPr>
          <p:spPr bwMode="auto">
            <a:xfrm>
              <a:off x="8364538" y="3333751"/>
              <a:ext cx="339725" cy="390525"/>
            </a:xfrm>
            <a:custGeom>
              <a:avLst/>
              <a:gdLst>
                <a:gd name="T0" fmla="*/ 57 w 214"/>
                <a:gd name="T1" fmla="*/ 0 h 246"/>
                <a:gd name="T2" fmla="*/ 171 w 214"/>
                <a:gd name="T3" fmla="*/ 117 h 246"/>
                <a:gd name="T4" fmla="*/ 214 w 214"/>
                <a:gd name="T5" fmla="*/ 160 h 246"/>
                <a:gd name="T6" fmla="*/ 175 w 214"/>
                <a:gd name="T7" fmla="*/ 246 h 246"/>
                <a:gd name="T8" fmla="*/ 109 w 214"/>
                <a:gd name="T9" fmla="*/ 227 h 246"/>
                <a:gd name="T10" fmla="*/ 0 w 214"/>
                <a:gd name="T11" fmla="*/ 23 h 246"/>
                <a:gd name="T12" fmla="*/ 57 w 214"/>
                <a:gd name="T13" fmla="*/ 0 h 246"/>
              </a:gdLst>
              <a:ahLst/>
              <a:cxnLst>
                <a:cxn ang="0">
                  <a:pos x="T0" y="T1"/>
                </a:cxn>
                <a:cxn ang="0">
                  <a:pos x="T2" y="T3"/>
                </a:cxn>
                <a:cxn ang="0">
                  <a:pos x="T4" y="T5"/>
                </a:cxn>
                <a:cxn ang="0">
                  <a:pos x="T6" y="T7"/>
                </a:cxn>
                <a:cxn ang="0">
                  <a:pos x="T8" y="T9"/>
                </a:cxn>
                <a:cxn ang="0">
                  <a:pos x="T10" y="T11"/>
                </a:cxn>
                <a:cxn ang="0">
                  <a:pos x="T12" y="T13"/>
                </a:cxn>
              </a:cxnLst>
              <a:rect l="0" t="0" r="r" b="b"/>
              <a:pathLst>
                <a:path w="214" h="246">
                  <a:moveTo>
                    <a:pt x="57" y="0"/>
                  </a:moveTo>
                  <a:lnTo>
                    <a:pt x="171" y="117"/>
                  </a:lnTo>
                  <a:lnTo>
                    <a:pt x="214" y="160"/>
                  </a:lnTo>
                  <a:lnTo>
                    <a:pt x="175" y="246"/>
                  </a:lnTo>
                  <a:lnTo>
                    <a:pt x="109" y="227"/>
                  </a:lnTo>
                  <a:lnTo>
                    <a:pt x="0" y="23"/>
                  </a:lnTo>
                  <a:lnTo>
                    <a:pt x="57" y="0"/>
                  </a:lnTo>
                  <a:close/>
                </a:path>
              </a:pathLst>
            </a:custGeom>
            <a:solidFill>
              <a:srgbClr val="5869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5" name="iṩ1îḋé"/>
            <p:cNvSpPr/>
            <p:nvPr/>
          </p:nvSpPr>
          <p:spPr bwMode="auto">
            <a:xfrm>
              <a:off x="4127501" y="3659188"/>
              <a:ext cx="382588" cy="355600"/>
            </a:xfrm>
            <a:custGeom>
              <a:avLst/>
              <a:gdLst>
                <a:gd name="T0" fmla="*/ 126 w 309"/>
                <a:gd name="T1" fmla="*/ 231 h 287"/>
                <a:gd name="T2" fmla="*/ 190 w 309"/>
                <a:gd name="T3" fmla="*/ 246 h 287"/>
                <a:gd name="T4" fmla="*/ 242 w 309"/>
                <a:gd name="T5" fmla="*/ 273 h 287"/>
                <a:gd name="T6" fmla="*/ 281 w 309"/>
                <a:gd name="T7" fmla="*/ 276 h 287"/>
                <a:gd name="T8" fmla="*/ 274 w 309"/>
                <a:gd name="T9" fmla="*/ 223 h 287"/>
                <a:gd name="T10" fmla="*/ 260 w 309"/>
                <a:gd name="T11" fmla="*/ 149 h 287"/>
                <a:gd name="T12" fmla="*/ 82 w 309"/>
                <a:gd name="T13" fmla="*/ 36 h 287"/>
                <a:gd name="T14" fmla="*/ 126 w 309"/>
                <a:gd name="T15" fmla="*/ 231 h 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9" h="287">
                  <a:moveTo>
                    <a:pt x="126" y="231"/>
                  </a:moveTo>
                  <a:cubicBezTo>
                    <a:pt x="146" y="240"/>
                    <a:pt x="169" y="242"/>
                    <a:pt x="190" y="246"/>
                  </a:cubicBezTo>
                  <a:cubicBezTo>
                    <a:pt x="211" y="251"/>
                    <a:pt x="225" y="260"/>
                    <a:pt x="242" y="273"/>
                  </a:cubicBezTo>
                  <a:cubicBezTo>
                    <a:pt x="254" y="282"/>
                    <a:pt x="266" y="287"/>
                    <a:pt x="281" y="276"/>
                  </a:cubicBezTo>
                  <a:cubicBezTo>
                    <a:pt x="309" y="257"/>
                    <a:pt x="282" y="243"/>
                    <a:pt x="274" y="223"/>
                  </a:cubicBezTo>
                  <a:cubicBezTo>
                    <a:pt x="264" y="200"/>
                    <a:pt x="265" y="173"/>
                    <a:pt x="260" y="149"/>
                  </a:cubicBezTo>
                  <a:cubicBezTo>
                    <a:pt x="247" y="79"/>
                    <a:pt x="157" y="0"/>
                    <a:pt x="82" y="36"/>
                  </a:cubicBezTo>
                  <a:cubicBezTo>
                    <a:pt x="0" y="75"/>
                    <a:pt x="64" y="206"/>
                    <a:pt x="126" y="231"/>
                  </a:cubicBezTo>
                  <a:close/>
                </a:path>
              </a:pathLst>
            </a:custGeom>
            <a:solidFill>
              <a:srgbClr val="E5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6" name="ïṡḷîḋé"/>
            <p:cNvSpPr/>
            <p:nvPr/>
          </p:nvSpPr>
          <p:spPr bwMode="auto">
            <a:xfrm>
              <a:off x="4232276" y="3660776"/>
              <a:ext cx="230188" cy="196850"/>
            </a:xfrm>
            <a:custGeom>
              <a:avLst/>
              <a:gdLst>
                <a:gd name="T0" fmla="*/ 101 w 186"/>
                <a:gd name="T1" fmla="*/ 93 h 159"/>
                <a:gd name="T2" fmla="*/ 126 w 186"/>
                <a:gd name="T3" fmla="*/ 80 h 159"/>
                <a:gd name="T4" fmla="*/ 140 w 186"/>
                <a:gd name="T5" fmla="*/ 98 h 159"/>
                <a:gd name="T6" fmla="*/ 120 w 186"/>
                <a:gd name="T7" fmla="*/ 115 h 159"/>
                <a:gd name="T8" fmla="*/ 132 w 186"/>
                <a:gd name="T9" fmla="*/ 124 h 159"/>
                <a:gd name="T10" fmla="*/ 176 w 186"/>
                <a:gd name="T11" fmla="*/ 159 h 159"/>
                <a:gd name="T12" fmla="*/ 182 w 186"/>
                <a:gd name="T13" fmla="*/ 148 h 159"/>
                <a:gd name="T14" fmla="*/ 168 w 186"/>
                <a:gd name="T15" fmla="*/ 81 h 159"/>
                <a:gd name="T16" fmla="*/ 186 w 186"/>
                <a:gd name="T17" fmla="*/ 81 h 159"/>
                <a:gd name="T18" fmla="*/ 169 w 186"/>
                <a:gd name="T19" fmla="*/ 62 h 159"/>
                <a:gd name="T20" fmla="*/ 100 w 186"/>
                <a:gd name="T21" fmla="*/ 2 h 159"/>
                <a:gd name="T22" fmla="*/ 50 w 186"/>
                <a:gd name="T23" fmla="*/ 16 h 159"/>
                <a:gd name="T24" fmla="*/ 11 w 186"/>
                <a:gd name="T25" fmla="*/ 51 h 159"/>
                <a:gd name="T26" fmla="*/ 3 w 186"/>
                <a:gd name="T27" fmla="*/ 71 h 159"/>
                <a:gd name="T28" fmla="*/ 58 w 186"/>
                <a:gd name="T29" fmla="*/ 67 h 159"/>
                <a:gd name="T30" fmla="*/ 101 w 186"/>
                <a:gd name="T31" fmla="*/ 9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6" h="159">
                  <a:moveTo>
                    <a:pt x="101" y="93"/>
                  </a:moveTo>
                  <a:cubicBezTo>
                    <a:pt x="108" y="87"/>
                    <a:pt x="117" y="80"/>
                    <a:pt x="126" y="80"/>
                  </a:cubicBezTo>
                  <a:cubicBezTo>
                    <a:pt x="136" y="80"/>
                    <a:pt x="145" y="91"/>
                    <a:pt x="140" y="98"/>
                  </a:cubicBezTo>
                  <a:cubicBezTo>
                    <a:pt x="134" y="105"/>
                    <a:pt x="120" y="107"/>
                    <a:pt x="120" y="115"/>
                  </a:cubicBezTo>
                  <a:cubicBezTo>
                    <a:pt x="121" y="120"/>
                    <a:pt x="127" y="122"/>
                    <a:pt x="132" y="124"/>
                  </a:cubicBezTo>
                  <a:cubicBezTo>
                    <a:pt x="150" y="130"/>
                    <a:pt x="166" y="143"/>
                    <a:pt x="176" y="159"/>
                  </a:cubicBezTo>
                  <a:cubicBezTo>
                    <a:pt x="180" y="159"/>
                    <a:pt x="182" y="153"/>
                    <a:pt x="182" y="148"/>
                  </a:cubicBezTo>
                  <a:cubicBezTo>
                    <a:pt x="182" y="125"/>
                    <a:pt x="177" y="102"/>
                    <a:pt x="168" y="81"/>
                  </a:cubicBezTo>
                  <a:cubicBezTo>
                    <a:pt x="174" y="83"/>
                    <a:pt x="180" y="83"/>
                    <a:pt x="186" y="81"/>
                  </a:cubicBezTo>
                  <a:cubicBezTo>
                    <a:pt x="178" y="78"/>
                    <a:pt x="173" y="70"/>
                    <a:pt x="169" y="62"/>
                  </a:cubicBezTo>
                  <a:cubicBezTo>
                    <a:pt x="154" y="35"/>
                    <a:pt x="133" y="6"/>
                    <a:pt x="100" y="2"/>
                  </a:cubicBezTo>
                  <a:cubicBezTo>
                    <a:pt x="83" y="0"/>
                    <a:pt x="65" y="7"/>
                    <a:pt x="50" y="16"/>
                  </a:cubicBezTo>
                  <a:cubicBezTo>
                    <a:pt x="35" y="26"/>
                    <a:pt x="23" y="39"/>
                    <a:pt x="11" y="51"/>
                  </a:cubicBezTo>
                  <a:cubicBezTo>
                    <a:pt x="5" y="57"/>
                    <a:pt x="0" y="64"/>
                    <a:pt x="3" y="71"/>
                  </a:cubicBezTo>
                  <a:cubicBezTo>
                    <a:pt x="20" y="64"/>
                    <a:pt x="41" y="62"/>
                    <a:pt x="58" y="67"/>
                  </a:cubicBezTo>
                  <a:cubicBezTo>
                    <a:pt x="63" y="69"/>
                    <a:pt x="100" y="94"/>
                    <a:pt x="101" y="93"/>
                  </a:cubicBezTo>
                  <a:close/>
                </a:path>
              </a:pathLst>
            </a:custGeom>
            <a:solidFill>
              <a:srgbClr val="F4BD7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7" name="ïšḻíḑè"/>
            <p:cNvSpPr/>
            <p:nvPr/>
          </p:nvSpPr>
          <p:spPr bwMode="auto">
            <a:xfrm>
              <a:off x="4137026" y="3546476"/>
              <a:ext cx="403225" cy="288925"/>
            </a:xfrm>
            <a:custGeom>
              <a:avLst/>
              <a:gdLst>
                <a:gd name="T0" fmla="*/ 102 w 326"/>
                <a:gd name="T1" fmla="*/ 156 h 234"/>
                <a:gd name="T2" fmla="*/ 104 w 326"/>
                <a:gd name="T3" fmla="*/ 156 h 234"/>
                <a:gd name="T4" fmla="*/ 132 w 326"/>
                <a:gd name="T5" fmla="*/ 151 h 234"/>
                <a:gd name="T6" fmla="*/ 162 w 326"/>
                <a:gd name="T7" fmla="*/ 125 h 234"/>
                <a:gd name="T8" fmla="*/ 209 w 326"/>
                <a:gd name="T9" fmla="*/ 125 h 234"/>
                <a:gd name="T10" fmla="*/ 278 w 326"/>
                <a:gd name="T11" fmla="*/ 108 h 234"/>
                <a:gd name="T12" fmla="*/ 309 w 326"/>
                <a:gd name="T13" fmla="*/ 88 h 234"/>
                <a:gd name="T14" fmla="*/ 322 w 326"/>
                <a:gd name="T15" fmla="*/ 76 h 234"/>
                <a:gd name="T16" fmla="*/ 316 w 326"/>
                <a:gd name="T17" fmla="*/ 71 h 234"/>
                <a:gd name="T18" fmla="*/ 250 w 326"/>
                <a:gd name="T19" fmla="*/ 45 h 234"/>
                <a:gd name="T20" fmla="*/ 215 w 326"/>
                <a:gd name="T21" fmla="*/ 6 h 234"/>
                <a:gd name="T22" fmla="*/ 177 w 326"/>
                <a:gd name="T23" fmla="*/ 5 h 234"/>
                <a:gd name="T24" fmla="*/ 143 w 326"/>
                <a:gd name="T25" fmla="*/ 25 h 234"/>
                <a:gd name="T26" fmla="*/ 102 w 326"/>
                <a:gd name="T27" fmla="*/ 39 h 234"/>
                <a:gd name="T28" fmla="*/ 73 w 326"/>
                <a:gd name="T29" fmla="*/ 75 h 234"/>
                <a:gd name="T30" fmla="*/ 45 w 326"/>
                <a:gd name="T31" fmla="*/ 101 h 234"/>
                <a:gd name="T32" fmla="*/ 17 w 326"/>
                <a:gd name="T33" fmla="*/ 118 h 234"/>
                <a:gd name="T34" fmla="*/ 3 w 326"/>
                <a:gd name="T35" fmla="*/ 165 h 234"/>
                <a:gd name="T36" fmla="*/ 43 w 326"/>
                <a:gd name="T37" fmla="*/ 234 h 234"/>
                <a:gd name="T38" fmla="*/ 40 w 326"/>
                <a:gd name="T39" fmla="*/ 208 h 234"/>
                <a:gd name="T40" fmla="*/ 46 w 326"/>
                <a:gd name="T41" fmla="*/ 183 h 234"/>
                <a:gd name="T42" fmla="*/ 102 w 326"/>
                <a:gd name="T43" fmla="*/ 15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6" h="234">
                  <a:moveTo>
                    <a:pt x="102" y="156"/>
                  </a:moveTo>
                  <a:cubicBezTo>
                    <a:pt x="103" y="156"/>
                    <a:pt x="104" y="156"/>
                    <a:pt x="104" y="156"/>
                  </a:cubicBezTo>
                  <a:cubicBezTo>
                    <a:pt x="114" y="155"/>
                    <a:pt x="123" y="155"/>
                    <a:pt x="132" y="151"/>
                  </a:cubicBezTo>
                  <a:cubicBezTo>
                    <a:pt x="144" y="144"/>
                    <a:pt x="150" y="130"/>
                    <a:pt x="162" y="125"/>
                  </a:cubicBezTo>
                  <a:cubicBezTo>
                    <a:pt x="176" y="118"/>
                    <a:pt x="194" y="124"/>
                    <a:pt x="209" y="125"/>
                  </a:cubicBezTo>
                  <a:cubicBezTo>
                    <a:pt x="233" y="125"/>
                    <a:pt x="257" y="119"/>
                    <a:pt x="278" y="108"/>
                  </a:cubicBezTo>
                  <a:cubicBezTo>
                    <a:pt x="289" y="103"/>
                    <a:pt x="299" y="96"/>
                    <a:pt x="309" y="88"/>
                  </a:cubicBezTo>
                  <a:cubicBezTo>
                    <a:pt x="313" y="85"/>
                    <a:pt x="319" y="81"/>
                    <a:pt x="322" y="76"/>
                  </a:cubicBezTo>
                  <a:cubicBezTo>
                    <a:pt x="326" y="69"/>
                    <a:pt x="323" y="67"/>
                    <a:pt x="316" y="71"/>
                  </a:cubicBezTo>
                  <a:cubicBezTo>
                    <a:pt x="293" y="82"/>
                    <a:pt x="264" y="62"/>
                    <a:pt x="250" y="45"/>
                  </a:cubicBezTo>
                  <a:cubicBezTo>
                    <a:pt x="239" y="31"/>
                    <a:pt x="231" y="13"/>
                    <a:pt x="215" y="6"/>
                  </a:cubicBezTo>
                  <a:cubicBezTo>
                    <a:pt x="202" y="0"/>
                    <a:pt x="190" y="3"/>
                    <a:pt x="177" y="5"/>
                  </a:cubicBezTo>
                  <a:cubicBezTo>
                    <a:pt x="163" y="8"/>
                    <a:pt x="155" y="18"/>
                    <a:pt x="143" y="25"/>
                  </a:cubicBezTo>
                  <a:cubicBezTo>
                    <a:pt x="130" y="31"/>
                    <a:pt x="114" y="31"/>
                    <a:pt x="102" y="39"/>
                  </a:cubicBezTo>
                  <a:cubicBezTo>
                    <a:pt x="89" y="47"/>
                    <a:pt x="82" y="62"/>
                    <a:pt x="73" y="75"/>
                  </a:cubicBezTo>
                  <a:cubicBezTo>
                    <a:pt x="66" y="85"/>
                    <a:pt x="56" y="94"/>
                    <a:pt x="45" y="101"/>
                  </a:cubicBezTo>
                  <a:cubicBezTo>
                    <a:pt x="36" y="106"/>
                    <a:pt x="25" y="111"/>
                    <a:pt x="17" y="118"/>
                  </a:cubicBezTo>
                  <a:cubicBezTo>
                    <a:pt x="4" y="130"/>
                    <a:pt x="0" y="148"/>
                    <a:pt x="3" y="165"/>
                  </a:cubicBezTo>
                  <a:cubicBezTo>
                    <a:pt x="6" y="189"/>
                    <a:pt x="22" y="219"/>
                    <a:pt x="43" y="234"/>
                  </a:cubicBezTo>
                  <a:cubicBezTo>
                    <a:pt x="40" y="231"/>
                    <a:pt x="40" y="212"/>
                    <a:pt x="40" y="208"/>
                  </a:cubicBezTo>
                  <a:cubicBezTo>
                    <a:pt x="39" y="199"/>
                    <a:pt x="40" y="190"/>
                    <a:pt x="46" y="183"/>
                  </a:cubicBezTo>
                  <a:cubicBezTo>
                    <a:pt x="59" y="168"/>
                    <a:pt x="83" y="159"/>
                    <a:pt x="102" y="156"/>
                  </a:cubicBezTo>
                  <a:close/>
                </a:path>
              </a:pathLst>
            </a:custGeom>
            <a:solidFill>
              <a:srgbClr val="FBAC3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8" name="í$1ïḍé"/>
            <p:cNvSpPr/>
            <p:nvPr/>
          </p:nvSpPr>
          <p:spPr bwMode="auto">
            <a:xfrm>
              <a:off x="4121151" y="4165601"/>
              <a:ext cx="446088" cy="315913"/>
            </a:xfrm>
            <a:custGeom>
              <a:avLst/>
              <a:gdLst>
                <a:gd name="T0" fmla="*/ 17 w 360"/>
                <a:gd name="T1" fmla="*/ 154 h 255"/>
                <a:gd name="T2" fmla="*/ 20 w 360"/>
                <a:gd name="T3" fmla="*/ 152 h 255"/>
                <a:gd name="T4" fmla="*/ 48 w 360"/>
                <a:gd name="T5" fmla="*/ 150 h 255"/>
                <a:gd name="T6" fmla="*/ 65 w 360"/>
                <a:gd name="T7" fmla="*/ 147 h 255"/>
                <a:gd name="T8" fmla="*/ 76 w 360"/>
                <a:gd name="T9" fmla="*/ 164 h 255"/>
                <a:gd name="T10" fmla="*/ 109 w 360"/>
                <a:gd name="T11" fmla="*/ 186 h 255"/>
                <a:gd name="T12" fmla="*/ 162 w 360"/>
                <a:gd name="T13" fmla="*/ 198 h 255"/>
                <a:gd name="T14" fmla="*/ 269 w 360"/>
                <a:gd name="T15" fmla="*/ 171 h 255"/>
                <a:gd name="T16" fmla="*/ 272 w 360"/>
                <a:gd name="T17" fmla="*/ 17 h 255"/>
                <a:gd name="T18" fmla="*/ 283 w 360"/>
                <a:gd name="T19" fmla="*/ 4 h 255"/>
                <a:gd name="T20" fmla="*/ 298 w 360"/>
                <a:gd name="T21" fmla="*/ 0 h 255"/>
                <a:gd name="T22" fmla="*/ 359 w 360"/>
                <a:gd name="T23" fmla="*/ 89 h 255"/>
                <a:gd name="T24" fmla="*/ 351 w 360"/>
                <a:gd name="T25" fmla="*/ 169 h 255"/>
                <a:gd name="T26" fmla="*/ 280 w 360"/>
                <a:gd name="T27" fmla="*/ 234 h 255"/>
                <a:gd name="T28" fmla="*/ 155 w 360"/>
                <a:gd name="T29" fmla="*/ 250 h 255"/>
                <a:gd name="T30" fmla="*/ 96 w 360"/>
                <a:gd name="T31" fmla="*/ 230 h 255"/>
                <a:gd name="T32" fmla="*/ 56 w 360"/>
                <a:gd name="T33" fmla="*/ 224 h 255"/>
                <a:gd name="T34" fmla="*/ 28 w 360"/>
                <a:gd name="T35" fmla="*/ 219 h 255"/>
                <a:gd name="T36" fmla="*/ 3 w 360"/>
                <a:gd name="T37" fmla="*/ 185 h 255"/>
                <a:gd name="T38" fmla="*/ 1 w 360"/>
                <a:gd name="T39" fmla="*/ 175 h 255"/>
                <a:gd name="T40" fmla="*/ 9 w 360"/>
                <a:gd name="T41" fmla="*/ 161 h 255"/>
                <a:gd name="T42" fmla="*/ 17 w 360"/>
                <a:gd name="T43" fmla="*/ 154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0" h="255">
                  <a:moveTo>
                    <a:pt x="17" y="154"/>
                  </a:moveTo>
                  <a:cubicBezTo>
                    <a:pt x="17" y="153"/>
                    <a:pt x="18" y="152"/>
                    <a:pt x="20" y="152"/>
                  </a:cubicBezTo>
                  <a:cubicBezTo>
                    <a:pt x="30" y="148"/>
                    <a:pt x="37" y="150"/>
                    <a:pt x="48" y="150"/>
                  </a:cubicBezTo>
                  <a:cubicBezTo>
                    <a:pt x="53" y="149"/>
                    <a:pt x="58" y="139"/>
                    <a:pt x="65" y="147"/>
                  </a:cubicBezTo>
                  <a:cubicBezTo>
                    <a:pt x="67" y="150"/>
                    <a:pt x="71" y="158"/>
                    <a:pt x="76" y="164"/>
                  </a:cubicBezTo>
                  <a:cubicBezTo>
                    <a:pt x="83" y="172"/>
                    <a:pt x="97" y="182"/>
                    <a:pt x="109" y="186"/>
                  </a:cubicBezTo>
                  <a:cubicBezTo>
                    <a:pt x="126" y="192"/>
                    <a:pt x="144" y="198"/>
                    <a:pt x="162" y="198"/>
                  </a:cubicBezTo>
                  <a:cubicBezTo>
                    <a:pt x="201" y="199"/>
                    <a:pt x="234" y="188"/>
                    <a:pt x="269" y="171"/>
                  </a:cubicBezTo>
                  <a:cubicBezTo>
                    <a:pt x="247" y="118"/>
                    <a:pt x="248" y="70"/>
                    <a:pt x="272" y="17"/>
                  </a:cubicBezTo>
                  <a:cubicBezTo>
                    <a:pt x="275" y="12"/>
                    <a:pt x="279" y="7"/>
                    <a:pt x="283" y="4"/>
                  </a:cubicBezTo>
                  <a:cubicBezTo>
                    <a:pt x="288" y="1"/>
                    <a:pt x="293" y="0"/>
                    <a:pt x="298" y="0"/>
                  </a:cubicBezTo>
                  <a:cubicBezTo>
                    <a:pt x="352" y="1"/>
                    <a:pt x="359" y="44"/>
                    <a:pt x="359" y="89"/>
                  </a:cubicBezTo>
                  <a:cubicBezTo>
                    <a:pt x="360" y="117"/>
                    <a:pt x="359" y="142"/>
                    <a:pt x="351" y="169"/>
                  </a:cubicBezTo>
                  <a:cubicBezTo>
                    <a:pt x="341" y="206"/>
                    <a:pt x="317" y="221"/>
                    <a:pt x="280" y="234"/>
                  </a:cubicBezTo>
                  <a:cubicBezTo>
                    <a:pt x="242" y="248"/>
                    <a:pt x="197" y="255"/>
                    <a:pt x="155" y="250"/>
                  </a:cubicBezTo>
                  <a:cubicBezTo>
                    <a:pt x="135" y="247"/>
                    <a:pt x="113" y="237"/>
                    <a:pt x="96" y="230"/>
                  </a:cubicBezTo>
                  <a:cubicBezTo>
                    <a:pt x="79" y="223"/>
                    <a:pt x="72" y="227"/>
                    <a:pt x="56" y="224"/>
                  </a:cubicBezTo>
                  <a:cubicBezTo>
                    <a:pt x="48" y="223"/>
                    <a:pt x="37" y="223"/>
                    <a:pt x="28" y="219"/>
                  </a:cubicBezTo>
                  <a:cubicBezTo>
                    <a:pt x="12" y="213"/>
                    <a:pt x="8" y="199"/>
                    <a:pt x="3" y="185"/>
                  </a:cubicBezTo>
                  <a:cubicBezTo>
                    <a:pt x="1" y="181"/>
                    <a:pt x="0" y="179"/>
                    <a:pt x="1" y="175"/>
                  </a:cubicBezTo>
                  <a:cubicBezTo>
                    <a:pt x="2" y="170"/>
                    <a:pt x="6" y="165"/>
                    <a:pt x="9" y="161"/>
                  </a:cubicBezTo>
                  <a:cubicBezTo>
                    <a:pt x="11" y="158"/>
                    <a:pt x="14" y="156"/>
                    <a:pt x="17" y="154"/>
                  </a:cubicBezTo>
                  <a:close/>
                </a:path>
              </a:pathLst>
            </a:custGeom>
            <a:solidFill>
              <a:srgbClr val="E5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9" name="îšliďe"/>
            <p:cNvSpPr/>
            <p:nvPr/>
          </p:nvSpPr>
          <p:spPr bwMode="auto">
            <a:xfrm>
              <a:off x="4341813" y="3908426"/>
              <a:ext cx="263525" cy="393700"/>
            </a:xfrm>
            <a:custGeom>
              <a:avLst/>
              <a:gdLst>
                <a:gd name="T0" fmla="*/ 165 w 212"/>
                <a:gd name="T1" fmla="*/ 310 h 317"/>
                <a:gd name="T2" fmla="*/ 69 w 212"/>
                <a:gd name="T3" fmla="*/ 317 h 317"/>
                <a:gd name="T4" fmla="*/ 29 w 212"/>
                <a:gd name="T5" fmla="*/ 196 h 317"/>
                <a:gd name="T6" fmla="*/ 5 w 212"/>
                <a:gd name="T7" fmla="*/ 103 h 317"/>
                <a:gd name="T8" fmla="*/ 140 w 212"/>
                <a:gd name="T9" fmla="*/ 62 h 317"/>
                <a:gd name="T10" fmla="*/ 203 w 212"/>
                <a:gd name="T11" fmla="*/ 299 h 317"/>
                <a:gd name="T12" fmla="*/ 201 w 212"/>
                <a:gd name="T13" fmla="*/ 304 h 317"/>
                <a:gd name="T14" fmla="*/ 195 w 212"/>
                <a:gd name="T15" fmla="*/ 306 h 317"/>
                <a:gd name="T16" fmla="*/ 165 w 212"/>
                <a:gd name="T17" fmla="*/ 31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317">
                  <a:moveTo>
                    <a:pt x="165" y="310"/>
                  </a:moveTo>
                  <a:cubicBezTo>
                    <a:pt x="133" y="312"/>
                    <a:pt x="102" y="316"/>
                    <a:pt x="69" y="317"/>
                  </a:cubicBezTo>
                  <a:cubicBezTo>
                    <a:pt x="74" y="291"/>
                    <a:pt x="33" y="207"/>
                    <a:pt x="29" y="196"/>
                  </a:cubicBezTo>
                  <a:cubicBezTo>
                    <a:pt x="13" y="153"/>
                    <a:pt x="0" y="138"/>
                    <a:pt x="5" y="103"/>
                  </a:cubicBezTo>
                  <a:cubicBezTo>
                    <a:pt x="16" y="29"/>
                    <a:pt x="89" y="0"/>
                    <a:pt x="140" y="62"/>
                  </a:cubicBezTo>
                  <a:cubicBezTo>
                    <a:pt x="195" y="129"/>
                    <a:pt x="212" y="213"/>
                    <a:pt x="203" y="299"/>
                  </a:cubicBezTo>
                  <a:cubicBezTo>
                    <a:pt x="203" y="301"/>
                    <a:pt x="202" y="302"/>
                    <a:pt x="201" y="304"/>
                  </a:cubicBezTo>
                  <a:cubicBezTo>
                    <a:pt x="200" y="305"/>
                    <a:pt x="197" y="306"/>
                    <a:pt x="195" y="306"/>
                  </a:cubicBezTo>
                  <a:cubicBezTo>
                    <a:pt x="185" y="307"/>
                    <a:pt x="175" y="309"/>
                    <a:pt x="165" y="310"/>
                  </a:cubicBezTo>
                  <a:close/>
                </a:path>
              </a:pathLst>
            </a:custGeom>
            <a:solidFill>
              <a:srgbClr val="998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0" name="íś1îḓe"/>
            <p:cNvSpPr/>
            <p:nvPr/>
          </p:nvSpPr>
          <p:spPr bwMode="auto">
            <a:xfrm>
              <a:off x="4149726" y="4940301"/>
              <a:ext cx="53975" cy="65088"/>
            </a:xfrm>
            <a:custGeom>
              <a:avLst/>
              <a:gdLst>
                <a:gd name="T0" fmla="*/ 2 w 43"/>
                <a:gd name="T1" fmla="*/ 53 h 53"/>
                <a:gd name="T2" fmla="*/ 38 w 43"/>
                <a:gd name="T3" fmla="*/ 52 h 53"/>
                <a:gd name="T4" fmla="*/ 41 w 43"/>
                <a:gd name="T5" fmla="*/ 51 h 53"/>
                <a:gd name="T6" fmla="*/ 42 w 43"/>
                <a:gd name="T7" fmla="*/ 48 h 53"/>
                <a:gd name="T8" fmla="*/ 41 w 43"/>
                <a:gd name="T9" fmla="*/ 0 h 53"/>
                <a:gd name="T10" fmla="*/ 10 w 43"/>
                <a:gd name="T11" fmla="*/ 13 h 53"/>
                <a:gd name="T12" fmla="*/ 2 w 43"/>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3" h="53">
                  <a:moveTo>
                    <a:pt x="2" y="53"/>
                  </a:moveTo>
                  <a:cubicBezTo>
                    <a:pt x="14" y="53"/>
                    <a:pt x="26" y="53"/>
                    <a:pt x="38" y="52"/>
                  </a:cubicBezTo>
                  <a:cubicBezTo>
                    <a:pt x="39" y="51"/>
                    <a:pt x="40" y="51"/>
                    <a:pt x="41" y="51"/>
                  </a:cubicBezTo>
                  <a:cubicBezTo>
                    <a:pt x="41" y="50"/>
                    <a:pt x="42" y="49"/>
                    <a:pt x="42" y="48"/>
                  </a:cubicBezTo>
                  <a:cubicBezTo>
                    <a:pt x="43" y="32"/>
                    <a:pt x="43" y="16"/>
                    <a:pt x="41" y="0"/>
                  </a:cubicBezTo>
                  <a:cubicBezTo>
                    <a:pt x="42" y="8"/>
                    <a:pt x="14" y="10"/>
                    <a:pt x="10" y="13"/>
                  </a:cubicBezTo>
                  <a:cubicBezTo>
                    <a:pt x="1" y="20"/>
                    <a:pt x="0" y="43"/>
                    <a:pt x="2" y="53"/>
                  </a:cubicBezTo>
                  <a:close/>
                </a:path>
              </a:pathLst>
            </a:custGeom>
            <a:solidFill>
              <a:srgbClr val="E5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1" name="íṩlíďe"/>
            <p:cNvSpPr/>
            <p:nvPr/>
          </p:nvSpPr>
          <p:spPr bwMode="auto">
            <a:xfrm>
              <a:off x="4014788" y="4981576"/>
              <a:ext cx="211138" cy="112713"/>
            </a:xfrm>
            <a:custGeom>
              <a:avLst/>
              <a:gdLst>
                <a:gd name="T0" fmla="*/ 104 w 170"/>
                <a:gd name="T1" fmla="*/ 1 h 91"/>
                <a:gd name="T2" fmla="*/ 88 w 170"/>
                <a:gd name="T3" fmla="*/ 9 h 91"/>
                <a:gd name="T4" fmla="*/ 81 w 170"/>
                <a:gd name="T5" fmla="*/ 17 h 91"/>
                <a:gd name="T6" fmla="*/ 70 w 170"/>
                <a:gd name="T7" fmla="*/ 21 h 91"/>
                <a:gd name="T8" fmla="*/ 29 w 170"/>
                <a:gd name="T9" fmla="*/ 62 h 91"/>
                <a:gd name="T10" fmla="*/ 154 w 170"/>
                <a:gd name="T11" fmla="*/ 60 h 91"/>
                <a:gd name="T12" fmla="*/ 161 w 170"/>
                <a:gd name="T13" fmla="*/ 56 h 91"/>
                <a:gd name="T14" fmla="*/ 163 w 170"/>
                <a:gd name="T15" fmla="*/ 49 h 91"/>
                <a:gd name="T16" fmla="*/ 150 w 170"/>
                <a:gd name="T17" fmla="*/ 10 h 91"/>
                <a:gd name="T18" fmla="*/ 126 w 170"/>
                <a:gd name="T19" fmla="*/ 12 h 91"/>
                <a:gd name="T20" fmla="*/ 104 w 170"/>
                <a:gd name="T21"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91">
                  <a:moveTo>
                    <a:pt x="104" y="1"/>
                  </a:moveTo>
                  <a:cubicBezTo>
                    <a:pt x="96" y="0"/>
                    <a:pt x="92" y="4"/>
                    <a:pt x="88" y="9"/>
                  </a:cubicBezTo>
                  <a:cubicBezTo>
                    <a:pt x="85" y="12"/>
                    <a:pt x="84" y="15"/>
                    <a:pt x="81" y="17"/>
                  </a:cubicBezTo>
                  <a:cubicBezTo>
                    <a:pt x="77" y="20"/>
                    <a:pt x="74" y="20"/>
                    <a:pt x="70" y="21"/>
                  </a:cubicBezTo>
                  <a:cubicBezTo>
                    <a:pt x="49" y="25"/>
                    <a:pt x="0" y="29"/>
                    <a:pt x="29" y="62"/>
                  </a:cubicBezTo>
                  <a:cubicBezTo>
                    <a:pt x="57" y="91"/>
                    <a:pt x="118" y="72"/>
                    <a:pt x="154" y="60"/>
                  </a:cubicBezTo>
                  <a:cubicBezTo>
                    <a:pt x="156" y="59"/>
                    <a:pt x="159" y="58"/>
                    <a:pt x="161" y="56"/>
                  </a:cubicBezTo>
                  <a:cubicBezTo>
                    <a:pt x="162" y="54"/>
                    <a:pt x="163" y="52"/>
                    <a:pt x="163" y="49"/>
                  </a:cubicBezTo>
                  <a:cubicBezTo>
                    <a:pt x="166" y="34"/>
                    <a:pt x="170" y="14"/>
                    <a:pt x="150" y="10"/>
                  </a:cubicBezTo>
                  <a:cubicBezTo>
                    <a:pt x="142" y="8"/>
                    <a:pt x="135" y="14"/>
                    <a:pt x="126" y="12"/>
                  </a:cubicBezTo>
                  <a:cubicBezTo>
                    <a:pt x="119" y="10"/>
                    <a:pt x="111" y="1"/>
                    <a:pt x="104" y="1"/>
                  </a:cubicBezTo>
                  <a:close/>
                </a:path>
              </a:pathLst>
            </a:custGeom>
            <a:solidFill>
              <a:srgbClr val="4D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2" name="ïṣļiďê"/>
            <p:cNvSpPr/>
            <p:nvPr/>
          </p:nvSpPr>
          <p:spPr bwMode="auto">
            <a:xfrm>
              <a:off x="4032251" y="4956176"/>
              <a:ext cx="55563" cy="63500"/>
            </a:xfrm>
            <a:custGeom>
              <a:avLst/>
              <a:gdLst>
                <a:gd name="T0" fmla="*/ 1 w 45"/>
                <a:gd name="T1" fmla="*/ 48 h 51"/>
                <a:gd name="T2" fmla="*/ 37 w 45"/>
                <a:gd name="T3" fmla="*/ 51 h 51"/>
                <a:gd name="T4" fmla="*/ 40 w 45"/>
                <a:gd name="T5" fmla="*/ 50 h 51"/>
                <a:gd name="T6" fmla="*/ 40 w 45"/>
                <a:gd name="T7" fmla="*/ 48 h 51"/>
                <a:gd name="T8" fmla="*/ 45 w 45"/>
                <a:gd name="T9" fmla="*/ 0 h 51"/>
                <a:gd name="T10" fmla="*/ 12 w 45"/>
                <a:gd name="T11" fmla="*/ 10 h 51"/>
                <a:gd name="T12" fmla="*/ 1 w 45"/>
                <a:gd name="T13" fmla="*/ 48 h 51"/>
              </a:gdLst>
              <a:ahLst/>
              <a:cxnLst>
                <a:cxn ang="0">
                  <a:pos x="T0" y="T1"/>
                </a:cxn>
                <a:cxn ang="0">
                  <a:pos x="T2" y="T3"/>
                </a:cxn>
                <a:cxn ang="0">
                  <a:pos x="T4" y="T5"/>
                </a:cxn>
                <a:cxn ang="0">
                  <a:pos x="T6" y="T7"/>
                </a:cxn>
                <a:cxn ang="0">
                  <a:pos x="T8" y="T9"/>
                </a:cxn>
                <a:cxn ang="0">
                  <a:pos x="T10" y="T11"/>
                </a:cxn>
                <a:cxn ang="0">
                  <a:pos x="T12" y="T13"/>
                </a:cxn>
              </a:cxnLst>
              <a:rect l="0" t="0" r="r" b="b"/>
              <a:pathLst>
                <a:path w="45" h="51">
                  <a:moveTo>
                    <a:pt x="1" y="48"/>
                  </a:moveTo>
                  <a:cubicBezTo>
                    <a:pt x="13" y="50"/>
                    <a:pt x="25" y="51"/>
                    <a:pt x="37" y="51"/>
                  </a:cubicBezTo>
                  <a:cubicBezTo>
                    <a:pt x="38" y="51"/>
                    <a:pt x="39" y="51"/>
                    <a:pt x="40" y="50"/>
                  </a:cubicBezTo>
                  <a:cubicBezTo>
                    <a:pt x="40" y="49"/>
                    <a:pt x="40" y="49"/>
                    <a:pt x="40" y="48"/>
                  </a:cubicBezTo>
                  <a:cubicBezTo>
                    <a:pt x="43" y="32"/>
                    <a:pt x="45" y="16"/>
                    <a:pt x="45" y="0"/>
                  </a:cubicBezTo>
                  <a:cubicBezTo>
                    <a:pt x="45" y="7"/>
                    <a:pt x="17" y="7"/>
                    <a:pt x="12" y="10"/>
                  </a:cubicBezTo>
                  <a:cubicBezTo>
                    <a:pt x="3" y="16"/>
                    <a:pt x="0" y="38"/>
                    <a:pt x="1" y="48"/>
                  </a:cubicBezTo>
                  <a:close/>
                </a:path>
              </a:pathLst>
            </a:custGeom>
            <a:solidFill>
              <a:srgbClr val="E5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3" name="î$ļîďe"/>
            <p:cNvSpPr/>
            <p:nvPr/>
          </p:nvSpPr>
          <p:spPr bwMode="auto">
            <a:xfrm>
              <a:off x="3895726" y="4991101"/>
              <a:ext cx="211138" cy="107950"/>
            </a:xfrm>
            <a:custGeom>
              <a:avLst/>
              <a:gdLst>
                <a:gd name="T0" fmla="*/ 106 w 171"/>
                <a:gd name="T1" fmla="*/ 2 h 87"/>
                <a:gd name="T2" fmla="*/ 90 w 171"/>
                <a:gd name="T3" fmla="*/ 8 h 87"/>
                <a:gd name="T4" fmla="*/ 81 w 171"/>
                <a:gd name="T5" fmla="*/ 16 h 87"/>
                <a:gd name="T6" fmla="*/ 71 w 171"/>
                <a:gd name="T7" fmla="*/ 19 h 87"/>
                <a:gd name="T8" fmla="*/ 26 w 171"/>
                <a:gd name="T9" fmla="*/ 55 h 87"/>
                <a:gd name="T10" fmla="*/ 150 w 171"/>
                <a:gd name="T11" fmla="*/ 65 h 87"/>
                <a:gd name="T12" fmla="*/ 157 w 171"/>
                <a:gd name="T13" fmla="*/ 63 h 87"/>
                <a:gd name="T14" fmla="*/ 161 w 171"/>
                <a:gd name="T15" fmla="*/ 56 h 87"/>
                <a:gd name="T16" fmla="*/ 152 w 171"/>
                <a:gd name="T17" fmla="*/ 16 h 87"/>
                <a:gd name="T18" fmla="*/ 128 w 171"/>
                <a:gd name="T19" fmla="*/ 15 h 87"/>
                <a:gd name="T20" fmla="*/ 106 w 171"/>
                <a:gd name="T21"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87">
                  <a:moveTo>
                    <a:pt x="106" y="2"/>
                  </a:moveTo>
                  <a:cubicBezTo>
                    <a:pt x="99" y="0"/>
                    <a:pt x="95" y="4"/>
                    <a:pt x="90" y="8"/>
                  </a:cubicBezTo>
                  <a:cubicBezTo>
                    <a:pt x="87" y="11"/>
                    <a:pt x="85" y="14"/>
                    <a:pt x="81" y="16"/>
                  </a:cubicBezTo>
                  <a:cubicBezTo>
                    <a:pt x="78" y="18"/>
                    <a:pt x="75" y="18"/>
                    <a:pt x="71" y="19"/>
                  </a:cubicBezTo>
                  <a:cubicBezTo>
                    <a:pt x="49" y="21"/>
                    <a:pt x="0" y="20"/>
                    <a:pt x="26" y="55"/>
                  </a:cubicBezTo>
                  <a:cubicBezTo>
                    <a:pt x="50" y="87"/>
                    <a:pt x="113" y="74"/>
                    <a:pt x="150" y="65"/>
                  </a:cubicBezTo>
                  <a:cubicBezTo>
                    <a:pt x="153" y="65"/>
                    <a:pt x="155" y="65"/>
                    <a:pt x="157" y="63"/>
                  </a:cubicBezTo>
                  <a:cubicBezTo>
                    <a:pt x="159" y="61"/>
                    <a:pt x="160" y="58"/>
                    <a:pt x="161" y="56"/>
                  </a:cubicBezTo>
                  <a:cubicBezTo>
                    <a:pt x="165" y="41"/>
                    <a:pt x="171" y="22"/>
                    <a:pt x="152" y="16"/>
                  </a:cubicBezTo>
                  <a:cubicBezTo>
                    <a:pt x="144" y="13"/>
                    <a:pt x="136" y="18"/>
                    <a:pt x="128" y="15"/>
                  </a:cubicBezTo>
                  <a:cubicBezTo>
                    <a:pt x="121" y="13"/>
                    <a:pt x="114" y="3"/>
                    <a:pt x="106" y="2"/>
                  </a:cubicBezTo>
                  <a:close/>
                </a:path>
              </a:pathLst>
            </a:custGeom>
            <a:solidFill>
              <a:srgbClr val="4D4A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4" name="íś1íďè"/>
            <p:cNvSpPr/>
            <p:nvPr/>
          </p:nvSpPr>
          <p:spPr bwMode="auto">
            <a:xfrm>
              <a:off x="4122738" y="4670426"/>
              <a:ext cx="236538" cy="323850"/>
            </a:xfrm>
            <a:custGeom>
              <a:avLst/>
              <a:gdLst>
                <a:gd name="T0" fmla="*/ 96 w 190"/>
                <a:gd name="T1" fmla="*/ 248 h 261"/>
                <a:gd name="T2" fmla="*/ 105 w 190"/>
                <a:gd name="T3" fmla="*/ 163 h 261"/>
                <a:gd name="T4" fmla="*/ 163 w 190"/>
                <a:gd name="T5" fmla="*/ 82 h 261"/>
                <a:gd name="T6" fmla="*/ 190 w 190"/>
                <a:gd name="T7" fmla="*/ 57 h 261"/>
                <a:gd name="T8" fmla="*/ 173 w 190"/>
                <a:gd name="T9" fmla="*/ 35 h 261"/>
                <a:gd name="T10" fmla="*/ 104 w 190"/>
                <a:gd name="T11" fmla="*/ 10 h 261"/>
                <a:gd name="T12" fmla="*/ 45 w 190"/>
                <a:gd name="T13" fmla="*/ 8 h 261"/>
                <a:gd name="T14" fmla="*/ 25 w 190"/>
                <a:gd name="T15" fmla="*/ 96 h 261"/>
                <a:gd name="T16" fmla="*/ 12 w 190"/>
                <a:gd name="T17" fmla="*/ 186 h 261"/>
                <a:gd name="T18" fmla="*/ 22 w 190"/>
                <a:gd name="T19" fmla="*/ 244 h 261"/>
                <a:gd name="T20" fmla="*/ 92 w 190"/>
                <a:gd name="T21" fmla="*/ 252 h 261"/>
                <a:gd name="T22" fmla="*/ 96 w 190"/>
                <a:gd name="T23" fmla="*/ 24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261">
                  <a:moveTo>
                    <a:pt x="96" y="248"/>
                  </a:moveTo>
                  <a:cubicBezTo>
                    <a:pt x="111" y="226"/>
                    <a:pt x="105" y="188"/>
                    <a:pt x="105" y="163"/>
                  </a:cubicBezTo>
                  <a:cubicBezTo>
                    <a:pt x="105" y="132"/>
                    <a:pt x="134" y="98"/>
                    <a:pt x="163" y="82"/>
                  </a:cubicBezTo>
                  <a:cubicBezTo>
                    <a:pt x="175" y="76"/>
                    <a:pt x="189" y="70"/>
                    <a:pt x="190" y="57"/>
                  </a:cubicBezTo>
                  <a:cubicBezTo>
                    <a:pt x="190" y="48"/>
                    <a:pt x="181" y="40"/>
                    <a:pt x="173" y="35"/>
                  </a:cubicBezTo>
                  <a:cubicBezTo>
                    <a:pt x="152" y="22"/>
                    <a:pt x="128" y="14"/>
                    <a:pt x="104" y="10"/>
                  </a:cubicBezTo>
                  <a:cubicBezTo>
                    <a:pt x="90" y="8"/>
                    <a:pt x="54" y="0"/>
                    <a:pt x="45" y="8"/>
                  </a:cubicBezTo>
                  <a:cubicBezTo>
                    <a:pt x="31" y="19"/>
                    <a:pt x="28" y="79"/>
                    <a:pt x="25" y="96"/>
                  </a:cubicBezTo>
                  <a:cubicBezTo>
                    <a:pt x="20" y="126"/>
                    <a:pt x="15" y="156"/>
                    <a:pt x="12" y="186"/>
                  </a:cubicBezTo>
                  <a:cubicBezTo>
                    <a:pt x="10" y="207"/>
                    <a:pt x="0" y="233"/>
                    <a:pt x="22" y="244"/>
                  </a:cubicBezTo>
                  <a:cubicBezTo>
                    <a:pt x="34" y="250"/>
                    <a:pt x="80" y="261"/>
                    <a:pt x="92" y="252"/>
                  </a:cubicBezTo>
                  <a:cubicBezTo>
                    <a:pt x="94" y="251"/>
                    <a:pt x="95" y="250"/>
                    <a:pt x="96" y="248"/>
                  </a:cubicBezTo>
                  <a:close/>
                </a:path>
              </a:pathLst>
            </a:custGeom>
            <a:solidFill>
              <a:srgbClr val="5264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5" name="íŝľïde"/>
            <p:cNvSpPr/>
            <p:nvPr/>
          </p:nvSpPr>
          <p:spPr bwMode="auto">
            <a:xfrm>
              <a:off x="4006851" y="4349751"/>
              <a:ext cx="817563" cy="642938"/>
            </a:xfrm>
            <a:custGeom>
              <a:avLst/>
              <a:gdLst>
                <a:gd name="T0" fmla="*/ 620 w 660"/>
                <a:gd name="T1" fmla="*/ 360 h 519"/>
                <a:gd name="T2" fmla="*/ 566 w 660"/>
                <a:gd name="T3" fmla="*/ 442 h 519"/>
                <a:gd name="T4" fmla="*/ 463 w 660"/>
                <a:gd name="T5" fmla="*/ 485 h 519"/>
                <a:gd name="T6" fmla="*/ 343 w 660"/>
                <a:gd name="T7" fmla="*/ 448 h 519"/>
                <a:gd name="T8" fmla="*/ 252 w 660"/>
                <a:gd name="T9" fmla="*/ 338 h 519"/>
                <a:gd name="T10" fmla="*/ 161 w 660"/>
                <a:gd name="T11" fmla="*/ 345 h 519"/>
                <a:gd name="T12" fmla="*/ 90 w 660"/>
                <a:gd name="T13" fmla="*/ 492 h 519"/>
                <a:gd name="T14" fmla="*/ 82 w 660"/>
                <a:gd name="T15" fmla="*/ 503 h 519"/>
                <a:gd name="T16" fmla="*/ 67 w 660"/>
                <a:gd name="T17" fmla="*/ 506 h 519"/>
                <a:gd name="T18" fmla="*/ 2 w 660"/>
                <a:gd name="T19" fmla="*/ 481 h 519"/>
                <a:gd name="T20" fmla="*/ 10 w 660"/>
                <a:gd name="T21" fmla="*/ 416 h 519"/>
                <a:gd name="T22" fmla="*/ 22 w 660"/>
                <a:gd name="T23" fmla="*/ 333 h 519"/>
                <a:gd name="T24" fmla="*/ 37 w 660"/>
                <a:gd name="T25" fmla="*/ 260 h 519"/>
                <a:gd name="T26" fmla="*/ 203 w 660"/>
                <a:gd name="T27" fmla="*/ 1 h 519"/>
                <a:gd name="T28" fmla="*/ 293 w 660"/>
                <a:gd name="T29" fmla="*/ 27 h 519"/>
                <a:gd name="T30" fmla="*/ 396 w 660"/>
                <a:gd name="T31" fmla="*/ 108 h 519"/>
                <a:gd name="T32" fmla="*/ 484 w 660"/>
                <a:gd name="T33" fmla="*/ 132 h 519"/>
                <a:gd name="T34" fmla="*/ 642 w 660"/>
                <a:gd name="T35" fmla="*/ 146 h 519"/>
                <a:gd name="T36" fmla="*/ 638 w 660"/>
                <a:gd name="T37" fmla="*/ 297 h 519"/>
                <a:gd name="T38" fmla="*/ 620 w 660"/>
                <a:gd name="T39" fmla="*/ 36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0" h="519">
                  <a:moveTo>
                    <a:pt x="620" y="360"/>
                  </a:moveTo>
                  <a:cubicBezTo>
                    <a:pt x="608" y="390"/>
                    <a:pt x="591" y="418"/>
                    <a:pt x="566" y="442"/>
                  </a:cubicBezTo>
                  <a:cubicBezTo>
                    <a:pt x="539" y="467"/>
                    <a:pt x="501" y="482"/>
                    <a:pt x="463" y="485"/>
                  </a:cubicBezTo>
                  <a:cubicBezTo>
                    <a:pt x="420" y="488"/>
                    <a:pt x="373" y="479"/>
                    <a:pt x="343" y="448"/>
                  </a:cubicBezTo>
                  <a:cubicBezTo>
                    <a:pt x="310" y="413"/>
                    <a:pt x="282" y="375"/>
                    <a:pt x="252" y="338"/>
                  </a:cubicBezTo>
                  <a:cubicBezTo>
                    <a:pt x="226" y="306"/>
                    <a:pt x="184" y="312"/>
                    <a:pt x="161" y="345"/>
                  </a:cubicBezTo>
                  <a:cubicBezTo>
                    <a:pt x="129" y="389"/>
                    <a:pt x="111" y="441"/>
                    <a:pt x="90" y="492"/>
                  </a:cubicBezTo>
                  <a:cubicBezTo>
                    <a:pt x="88" y="496"/>
                    <a:pt x="86" y="500"/>
                    <a:pt x="82" y="503"/>
                  </a:cubicBezTo>
                  <a:cubicBezTo>
                    <a:pt x="78" y="506"/>
                    <a:pt x="72" y="506"/>
                    <a:pt x="67" y="506"/>
                  </a:cubicBezTo>
                  <a:cubicBezTo>
                    <a:pt x="36" y="506"/>
                    <a:pt x="0" y="519"/>
                    <a:pt x="2" y="481"/>
                  </a:cubicBezTo>
                  <a:cubicBezTo>
                    <a:pt x="2" y="460"/>
                    <a:pt x="7" y="437"/>
                    <a:pt x="10" y="416"/>
                  </a:cubicBezTo>
                  <a:cubicBezTo>
                    <a:pt x="13" y="388"/>
                    <a:pt x="17" y="361"/>
                    <a:pt x="22" y="333"/>
                  </a:cubicBezTo>
                  <a:cubicBezTo>
                    <a:pt x="26" y="310"/>
                    <a:pt x="37" y="283"/>
                    <a:pt x="37" y="260"/>
                  </a:cubicBezTo>
                  <a:cubicBezTo>
                    <a:pt x="62" y="178"/>
                    <a:pt x="77" y="0"/>
                    <a:pt x="203" y="1"/>
                  </a:cubicBezTo>
                  <a:cubicBezTo>
                    <a:pt x="235" y="2"/>
                    <a:pt x="265" y="13"/>
                    <a:pt x="293" y="27"/>
                  </a:cubicBezTo>
                  <a:cubicBezTo>
                    <a:pt x="334" y="47"/>
                    <a:pt x="361" y="81"/>
                    <a:pt x="396" y="108"/>
                  </a:cubicBezTo>
                  <a:cubicBezTo>
                    <a:pt x="421" y="127"/>
                    <a:pt x="454" y="141"/>
                    <a:pt x="484" y="132"/>
                  </a:cubicBezTo>
                  <a:cubicBezTo>
                    <a:pt x="540" y="115"/>
                    <a:pt x="608" y="58"/>
                    <a:pt x="642" y="146"/>
                  </a:cubicBezTo>
                  <a:cubicBezTo>
                    <a:pt x="660" y="192"/>
                    <a:pt x="647" y="250"/>
                    <a:pt x="638" y="297"/>
                  </a:cubicBezTo>
                  <a:cubicBezTo>
                    <a:pt x="633" y="318"/>
                    <a:pt x="628" y="339"/>
                    <a:pt x="620" y="360"/>
                  </a:cubicBezTo>
                  <a:close/>
                </a:path>
              </a:pathLst>
            </a:custGeom>
            <a:solidFill>
              <a:srgbClr val="5D71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6" name="î$1ïde"/>
            <p:cNvSpPr/>
            <p:nvPr/>
          </p:nvSpPr>
          <p:spPr bwMode="auto">
            <a:xfrm>
              <a:off x="4378326" y="3914776"/>
              <a:ext cx="466725" cy="744538"/>
            </a:xfrm>
            <a:custGeom>
              <a:avLst/>
              <a:gdLst>
                <a:gd name="T0" fmla="*/ 259 w 376"/>
                <a:gd name="T1" fmla="*/ 64 h 600"/>
                <a:gd name="T2" fmla="*/ 273 w 376"/>
                <a:gd name="T3" fmla="*/ 76 h 600"/>
                <a:gd name="T4" fmla="*/ 367 w 376"/>
                <a:gd name="T5" fmla="*/ 275 h 600"/>
                <a:gd name="T6" fmla="*/ 374 w 376"/>
                <a:gd name="T7" fmla="*/ 416 h 600"/>
                <a:gd name="T8" fmla="*/ 369 w 376"/>
                <a:gd name="T9" fmla="*/ 554 h 600"/>
                <a:gd name="T10" fmla="*/ 360 w 376"/>
                <a:gd name="T11" fmla="*/ 584 h 600"/>
                <a:gd name="T12" fmla="*/ 332 w 376"/>
                <a:gd name="T13" fmla="*/ 598 h 600"/>
                <a:gd name="T14" fmla="*/ 315 w 376"/>
                <a:gd name="T15" fmla="*/ 589 h 600"/>
                <a:gd name="T16" fmla="*/ 208 w 376"/>
                <a:gd name="T17" fmla="*/ 523 h 600"/>
                <a:gd name="T18" fmla="*/ 120 w 376"/>
                <a:gd name="T19" fmla="*/ 525 h 600"/>
                <a:gd name="T20" fmla="*/ 73 w 376"/>
                <a:gd name="T21" fmla="*/ 503 h 600"/>
                <a:gd name="T22" fmla="*/ 0 w 376"/>
                <a:gd name="T23" fmla="*/ 405 h 600"/>
                <a:gd name="T24" fmla="*/ 26 w 376"/>
                <a:gd name="T25" fmla="*/ 257 h 600"/>
                <a:gd name="T26" fmla="*/ 7 w 376"/>
                <a:gd name="T27" fmla="*/ 121 h 600"/>
                <a:gd name="T28" fmla="*/ 32 w 376"/>
                <a:gd name="T29" fmla="*/ 24 h 600"/>
                <a:gd name="T30" fmla="*/ 57 w 376"/>
                <a:gd name="T31" fmla="*/ 15 h 600"/>
                <a:gd name="T32" fmla="*/ 259 w 376"/>
                <a:gd name="T33" fmla="*/ 64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6" h="600">
                  <a:moveTo>
                    <a:pt x="259" y="64"/>
                  </a:moveTo>
                  <a:cubicBezTo>
                    <a:pt x="264" y="68"/>
                    <a:pt x="269" y="72"/>
                    <a:pt x="273" y="76"/>
                  </a:cubicBezTo>
                  <a:cubicBezTo>
                    <a:pt x="330" y="127"/>
                    <a:pt x="361" y="201"/>
                    <a:pt x="367" y="275"/>
                  </a:cubicBezTo>
                  <a:cubicBezTo>
                    <a:pt x="371" y="322"/>
                    <a:pt x="376" y="369"/>
                    <a:pt x="374" y="416"/>
                  </a:cubicBezTo>
                  <a:cubicBezTo>
                    <a:pt x="372" y="462"/>
                    <a:pt x="373" y="509"/>
                    <a:pt x="369" y="554"/>
                  </a:cubicBezTo>
                  <a:cubicBezTo>
                    <a:pt x="367" y="565"/>
                    <a:pt x="366" y="575"/>
                    <a:pt x="360" y="584"/>
                  </a:cubicBezTo>
                  <a:cubicBezTo>
                    <a:pt x="354" y="593"/>
                    <a:pt x="343" y="600"/>
                    <a:pt x="332" y="598"/>
                  </a:cubicBezTo>
                  <a:cubicBezTo>
                    <a:pt x="326" y="597"/>
                    <a:pt x="320" y="593"/>
                    <a:pt x="315" y="589"/>
                  </a:cubicBezTo>
                  <a:cubicBezTo>
                    <a:pt x="282" y="563"/>
                    <a:pt x="251" y="532"/>
                    <a:pt x="208" y="523"/>
                  </a:cubicBezTo>
                  <a:cubicBezTo>
                    <a:pt x="179" y="517"/>
                    <a:pt x="150" y="524"/>
                    <a:pt x="120" y="525"/>
                  </a:cubicBezTo>
                  <a:cubicBezTo>
                    <a:pt x="93" y="527"/>
                    <a:pt x="86" y="524"/>
                    <a:pt x="73" y="503"/>
                  </a:cubicBezTo>
                  <a:cubicBezTo>
                    <a:pt x="53" y="471"/>
                    <a:pt x="40" y="420"/>
                    <a:pt x="0" y="405"/>
                  </a:cubicBezTo>
                  <a:cubicBezTo>
                    <a:pt x="38" y="367"/>
                    <a:pt x="34" y="308"/>
                    <a:pt x="26" y="257"/>
                  </a:cubicBezTo>
                  <a:cubicBezTo>
                    <a:pt x="20" y="211"/>
                    <a:pt x="14" y="166"/>
                    <a:pt x="7" y="121"/>
                  </a:cubicBezTo>
                  <a:cubicBezTo>
                    <a:pt x="3" y="90"/>
                    <a:pt x="0" y="45"/>
                    <a:pt x="32" y="24"/>
                  </a:cubicBezTo>
                  <a:cubicBezTo>
                    <a:pt x="39" y="20"/>
                    <a:pt x="48" y="17"/>
                    <a:pt x="57" y="15"/>
                  </a:cubicBezTo>
                  <a:cubicBezTo>
                    <a:pt x="127" y="0"/>
                    <a:pt x="203" y="21"/>
                    <a:pt x="259" y="64"/>
                  </a:cubicBezTo>
                  <a:close/>
                </a:path>
              </a:pathLst>
            </a:custGeom>
            <a:solidFill>
              <a:srgbClr val="998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7" name="išľïdê"/>
            <p:cNvSpPr/>
            <p:nvPr/>
          </p:nvSpPr>
          <p:spPr bwMode="auto">
            <a:xfrm>
              <a:off x="4154488" y="4176713"/>
              <a:ext cx="476250" cy="381000"/>
            </a:xfrm>
            <a:custGeom>
              <a:avLst/>
              <a:gdLst>
                <a:gd name="T0" fmla="*/ 7 w 384"/>
                <a:gd name="T1" fmla="*/ 250 h 307"/>
                <a:gd name="T2" fmla="*/ 9 w 384"/>
                <a:gd name="T3" fmla="*/ 247 h 307"/>
                <a:gd name="T4" fmla="*/ 35 w 384"/>
                <a:gd name="T5" fmla="*/ 235 h 307"/>
                <a:gd name="T6" fmla="*/ 49 w 384"/>
                <a:gd name="T7" fmla="*/ 225 h 307"/>
                <a:gd name="T8" fmla="*/ 66 w 384"/>
                <a:gd name="T9" fmla="*/ 236 h 307"/>
                <a:gd name="T10" fmla="*/ 105 w 384"/>
                <a:gd name="T11" fmla="*/ 241 h 307"/>
                <a:gd name="T12" fmla="*/ 250 w 384"/>
                <a:gd name="T13" fmla="*/ 194 h 307"/>
                <a:gd name="T14" fmla="*/ 257 w 384"/>
                <a:gd name="T15" fmla="*/ 189 h 307"/>
                <a:gd name="T16" fmla="*/ 258 w 384"/>
                <a:gd name="T17" fmla="*/ 174 h 307"/>
                <a:gd name="T18" fmla="*/ 253 w 384"/>
                <a:gd name="T19" fmla="*/ 102 h 307"/>
                <a:gd name="T20" fmla="*/ 266 w 384"/>
                <a:gd name="T21" fmla="*/ 39 h 307"/>
                <a:gd name="T22" fmla="*/ 315 w 384"/>
                <a:gd name="T23" fmla="*/ 2 h 307"/>
                <a:gd name="T24" fmla="*/ 358 w 384"/>
                <a:gd name="T25" fmla="*/ 19 h 307"/>
                <a:gd name="T26" fmla="*/ 348 w 384"/>
                <a:gd name="T27" fmla="*/ 135 h 307"/>
                <a:gd name="T28" fmla="*/ 315 w 384"/>
                <a:gd name="T29" fmla="*/ 226 h 307"/>
                <a:gd name="T30" fmla="*/ 309 w 384"/>
                <a:gd name="T31" fmla="*/ 236 h 307"/>
                <a:gd name="T32" fmla="*/ 298 w 384"/>
                <a:gd name="T33" fmla="*/ 242 h 307"/>
                <a:gd name="T34" fmla="*/ 138 w 384"/>
                <a:gd name="T35" fmla="*/ 284 h 307"/>
                <a:gd name="T36" fmla="*/ 95 w 384"/>
                <a:gd name="T37" fmla="*/ 285 h 307"/>
                <a:gd name="T38" fmla="*/ 73 w 384"/>
                <a:gd name="T39" fmla="*/ 299 h 307"/>
                <a:gd name="T40" fmla="*/ 46 w 384"/>
                <a:gd name="T41" fmla="*/ 306 h 307"/>
                <a:gd name="T42" fmla="*/ 7 w 384"/>
                <a:gd name="T43" fmla="*/ 283 h 307"/>
                <a:gd name="T44" fmla="*/ 2 w 384"/>
                <a:gd name="T45" fmla="*/ 275 h 307"/>
                <a:gd name="T46" fmla="*/ 3 w 384"/>
                <a:gd name="T47" fmla="*/ 259 h 307"/>
                <a:gd name="T48" fmla="*/ 7 w 384"/>
                <a:gd name="T49" fmla="*/ 25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4" h="307">
                  <a:moveTo>
                    <a:pt x="7" y="250"/>
                  </a:moveTo>
                  <a:cubicBezTo>
                    <a:pt x="8" y="249"/>
                    <a:pt x="8" y="248"/>
                    <a:pt x="9" y="247"/>
                  </a:cubicBezTo>
                  <a:cubicBezTo>
                    <a:pt x="17" y="239"/>
                    <a:pt x="25" y="240"/>
                    <a:pt x="35" y="235"/>
                  </a:cubicBezTo>
                  <a:cubicBezTo>
                    <a:pt x="39" y="233"/>
                    <a:pt x="40" y="220"/>
                    <a:pt x="49" y="225"/>
                  </a:cubicBezTo>
                  <a:cubicBezTo>
                    <a:pt x="52" y="227"/>
                    <a:pt x="59" y="232"/>
                    <a:pt x="66" y="236"/>
                  </a:cubicBezTo>
                  <a:cubicBezTo>
                    <a:pt x="76" y="242"/>
                    <a:pt x="92" y="243"/>
                    <a:pt x="105" y="241"/>
                  </a:cubicBezTo>
                  <a:cubicBezTo>
                    <a:pt x="156" y="235"/>
                    <a:pt x="203" y="215"/>
                    <a:pt x="250" y="194"/>
                  </a:cubicBezTo>
                  <a:cubicBezTo>
                    <a:pt x="252" y="193"/>
                    <a:pt x="255" y="191"/>
                    <a:pt x="257" y="189"/>
                  </a:cubicBezTo>
                  <a:cubicBezTo>
                    <a:pt x="260" y="185"/>
                    <a:pt x="259" y="179"/>
                    <a:pt x="258" y="174"/>
                  </a:cubicBezTo>
                  <a:cubicBezTo>
                    <a:pt x="254" y="150"/>
                    <a:pt x="253" y="126"/>
                    <a:pt x="253" y="102"/>
                  </a:cubicBezTo>
                  <a:cubicBezTo>
                    <a:pt x="254" y="80"/>
                    <a:pt x="256" y="58"/>
                    <a:pt x="266" y="39"/>
                  </a:cubicBezTo>
                  <a:cubicBezTo>
                    <a:pt x="276" y="20"/>
                    <a:pt x="294" y="4"/>
                    <a:pt x="315" y="2"/>
                  </a:cubicBezTo>
                  <a:cubicBezTo>
                    <a:pt x="331" y="0"/>
                    <a:pt x="348" y="7"/>
                    <a:pt x="358" y="19"/>
                  </a:cubicBezTo>
                  <a:cubicBezTo>
                    <a:pt x="384" y="50"/>
                    <a:pt x="358" y="102"/>
                    <a:pt x="348" y="135"/>
                  </a:cubicBezTo>
                  <a:cubicBezTo>
                    <a:pt x="340" y="166"/>
                    <a:pt x="328" y="197"/>
                    <a:pt x="315" y="226"/>
                  </a:cubicBezTo>
                  <a:cubicBezTo>
                    <a:pt x="314" y="230"/>
                    <a:pt x="312" y="234"/>
                    <a:pt x="309" y="236"/>
                  </a:cubicBezTo>
                  <a:cubicBezTo>
                    <a:pt x="306" y="239"/>
                    <a:pt x="302" y="241"/>
                    <a:pt x="298" y="242"/>
                  </a:cubicBezTo>
                  <a:cubicBezTo>
                    <a:pt x="246" y="259"/>
                    <a:pt x="192" y="272"/>
                    <a:pt x="138" y="284"/>
                  </a:cubicBezTo>
                  <a:cubicBezTo>
                    <a:pt x="124" y="287"/>
                    <a:pt x="109" y="282"/>
                    <a:pt x="95" y="285"/>
                  </a:cubicBezTo>
                  <a:cubicBezTo>
                    <a:pt x="87" y="287"/>
                    <a:pt x="81" y="295"/>
                    <a:pt x="73" y="299"/>
                  </a:cubicBezTo>
                  <a:cubicBezTo>
                    <a:pt x="66" y="302"/>
                    <a:pt x="55" y="305"/>
                    <a:pt x="46" y="306"/>
                  </a:cubicBezTo>
                  <a:cubicBezTo>
                    <a:pt x="29" y="307"/>
                    <a:pt x="18" y="294"/>
                    <a:pt x="7" y="283"/>
                  </a:cubicBezTo>
                  <a:cubicBezTo>
                    <a:pt x="5" y="280"/>
                    <a:pt x="3" y="278"/>
                    <a:pt x="2" y="275"/>
                  </a:cubicBezTo>
                  <a:cubicBezTo>
                    <a:pt x="0" y="270"/>
                    <a:pt x="2" y="264"/>
                    <a:pt x="3" y="259"/>
                  </a:cubicBezTo>
                  <a:cubicBezTo>
                    <a:pt x="4" y="256"/>
                    <a:pt x="6" y="253"/>
                    <a:pt x="7" y="250"/>
                  </a:cubicBezTo>
                  <a:close/>
                </a:path>
              </a:pathLst>
            </a:custGeom>
            <a:solidFill>
              <a:srgbClr val="E5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8" name="iśḻíḑê"/>
            <p:cNvSpPr/>
            <p:nvPr/>
          </p:nvSpPr>
          <p:spPr bwMode="auto">
            <a:xfrm>
              <a:off x="4413251" y="4006851"/>
              <a:ext cx="242888" cy="331788"/>
            </a:xfrm>
            <a:custGeom>
              <a:avLst/>
              <a:gdLst>
                <a:gd name="T0" fmla="*/ 134 w 196"/>
                <a:gd name="T1" fmla="*/ 257 h 268"/>
                <a:gd name="T2" fmla="*/ 52 w 196"/>
                <a:gd name="T3" fmla="*/ 260 h 268"/>
                <a:gd name="T4" fmla="*/ 27 w 196"/>
                <a:gd name="T5" fmla="*/ 212 h 268"/>
                <a:gd name="T6" fmla="*/ 0 w 196"/>
                <a:gd name="T7" fmla="*/ 57 h 268"/>
                <a:gd name="T8" fmla="*/ 8 w 196"/>
                <a:gd name="T9" fmla="*/ 28 h 268"/>
                <a:gd name="T10" fmla="*/ 23 w 196"/>
                <a:gd name="T11" fmla="*/ 21 h 268"/>
                <a:gd name="T12" fmla="*/ 97 w 196"/>
                <a:gd name="T13" fmla="*/ 2 h 268"/>
                <a:gd name="T14" fmla="*/ 172 w 196"/>
                <a:gd name="T15" fmla="*/ 15 h 268"/>
                <a:gd name="T16" fmla="*/ 190 w 196"/>
                <a:gd name="T17" fmla="*/ 86 h 268"/>
                <a:gd name="T18" fmla="*/ 174 w 196"/>
                <a:gd name="T19" fmla="*/ 250 h 268"/>
                <a:gd name="T20" fmla="*/ 171 w 196"/>
                <a:gd name="T21" fmla="*/ 255 h 268"/>
                <a:gd name="T22" fmla="*/ 164 w 196"/>
                <a:gd name="T23" fmla="*/ 256 h 268"/>
                <a:gd name="T24" fmla="*/ 134 w 196"/>
                <a:gd name="T25" fmla="*/ 25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268">
                  <a:moveTo>
                    <a:pt x="134" y="257"/>
                  </a:moveTo>
                  <a:cubicBezTo>
                    <a:pt x="113" y="258"/>
                    <a:pt x="71" y="268"/>
                    <a:pt x="52" y="260"/>
                  </a:cubicBezTo>
                  <a:cubicBezTo>
                    <a:pt x="35" y="253"/>
                    <a:pt x="32" y="229"/>
                    <a:pt x="27" y="212"/>
                  </a:cubicBezTo>
                  <a:cubicBezTo>
                    <a:pt x="11" y="162"/>
                    <a:pt x="2" y="109"/>
                    <a:pt x="0" y="57"/>
                  </a:cubicBezTo>
                  <a:cubicBezTo>
                    <a:pt x="0" y="47"/>
                    <a:pt x="1" y="35"/>
                    <a:pt x="8" y="28"/>
                  </a:cubicBezTo>
                  <a:cubicBezTo>
                    <a:pt x="12" y="25"/>
                    <a:pt x="17" y="23"/>
                    <a:pt x="23" y="21"/>
                  </a:cubicBezTo>
                  <a:cubicBezTo>
                    <a:pt x="47" y="13"/>
                    <a:pt x="72" y="5"/>
                    <a:pt x="97" y="2"/>
                  </a:cubicBezTo>
                  <a:cubicBezTo>
                    <a:pt x="117" y="0"/>
                    <a:pt x="156" y="0"/>
                    <a:pt x="172" y="15"/>
                  </a:cubicBezTo>
                  <a:cubicBezTo>
                    <a:pt x="187" y="31"/>
                    <a:pt x="188" y="66"/>
                    <a:pt x="190" y="86"/>
                  </a:cubicBezTo>
                  <a:cubicBezTo>
                    <a:pt x="196" y="141"/>
                    <a:pt x="191" y="198"/>
                    <a:pt x="174" y="250"/>
                  </a:cubicBezTo>
                  <a:cubicBezTo>
                    <a:pt x="173" y="252"/>
                    <a:pt x="172" y="253"/>
                    <a:pt x="171" y="255"/>
                  </a:cubicBezTo>
                  <a:cubicBezTo>
                    <a:pt x="169" y="256"/>
                    <a:pt x="167" y="256"/>
                    <a:pt x="164" y="256"/>
                  </a:cubicBezTo>
                  <a:cubicBezTo>
                    <a:pt x="154" y="257"/>
                    <a:pt x="144" y="257"/>
                    <a:pt x="134" y="257"/>
                  </a:cubicBezTo>
                  <a:close/>
                </a:path>
              </a:pathLst>
            </a:custGeom>
            <a:solidFill>
              <a:srgbClr val="998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9" name="íṧľïḋè"/>
            <p:cNvSpPr/>
            <p:nvPr/>
          </p:nvSpPr>
          <p:spPr bwMode="auto">
            <a:xfrm>
              <a:off x="4845051" y="3333751"/>
              <a:ext cx="1881188" cy="1879600"/>
            </a:xfrm>
            <a:prstGeom prst="ellipse">
              <a:avLst/>
            </a:prstGeom>
            <a:solidFill>
              <a:srgbClr val="F2CB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0" name="iṧľïďe"/>
            <p:cNvSpPr/>
            <p:nvPr/>
          </p:nvSpPr>
          <p:spPr bwMode="auto">
            <a:xfrm>
              <a:off x="4992688" y="3471863"/>
              <a:ext cx="1733550" cy="1741488"/>
            </a:xfrm>
            <a:custGeom>
              <a:avLst/>
              <a:gdLst>
                <a:gd name="T0" fmla="*/ 1036 w 1398"/>
                <a:gd name="T1" fmla="*/ 0 h 1406"/>
                <a:gd name="T2" fmla="*/ 1156 w 1398"/>
                <a:gd name="T3" fmla="*/ 409 h 1406"/>
                <a:gd name="T4" fmla="*/ 397 w 1398"/>
                <a:gd name="T5" fmla="*/ 1168 h 1406"/>
                <a:gd name="T6" fmla="*/ 0 w 1398"/>
                <a:gd name="T7" fmla="*/ 1056 h 1406"/>
                <a:gd name="T8" fmla="*/ 639 w 1398"/>
                <a:gd name="T9" fmla="*/ 1406 h 1406"/>
                <a:gd name="T10" fmla="*/ 1398 w 1398"/>
                <a:gd name="T11" fmla="*/ 647 h 1406"/>
                <a:gd name="T12" fmla="*/ 1036 w 1398"/>
                <a:gd name="T13" fmla="*/ 0 h 1406"/>
              </a:gdLst>
              <a:ahLst/>
              <a:cxnLst>
                <a:cxn ang="0">
                  <a:pos x="T0" y="T1"/>
                </a:cxn>
                <a:cxn ang="0">
                  <a:pos x="T2" y="T3"/>
                </a:cxn>
                <a:cxn ang="0">
                  <a:pos x="T4" y="T5"/>
                </a:cxn>
                <a:cxn ang="0">
                  <a:pos x="T6" y="T7"/>
                </a:cxn>
                <a:cxn ang="0">
                  <a:pos x="T8" y="T9"/>
                </a:cxn>
                <a:cxn ang="0">
                  <a:pos x="T10" y="T11"/>
                </a:cxn>
                <a:cxn ang="0">
                  <a:pos x="T12" y="T13"/>
                </a:cxn>
              </a:cxnLst>
              <a:rect l="0" t="0" r="r" b="b"/>
              <a:pathLst>
                <a:path w="1398" h="1406">
                  <a:moveTo>
                    <a:pt x="1036" y="0"/>
                  </a:moveTo>
                  <a:cubicBezTo>
                    <a:pt x="1112" y="118"/>
                    <a:pt x="1156" y="258"/>
                    <a:pt x="1156" y="409"/>
                  </a:cubicBezTo>
                  <a:cubicBezTo>
                    <a:pt x="1156" y="828"/>
                    <a:pt x="816" y="1168"/>
                    <a:pt x="397" y="1168"/>
                  </a:cubicBezTo>
                  <a:cubicBezTo>
                    <a:pt x="252" y="1168"/>
                    <a:pt x="116" y="1127"/>
                    <a:pt x="0" y="1056"/>
                  </a:cubicBezTo>
                  <a:cubicBezTo>
                    <a:pt x="135" y="1266"/>
                    <a:pt x="371" y="1406"/>
                    <a:pt x="639" y="1406"/>
                  </a:cubicBezTo>
                  <a:cubicBezTo>
                    <a:pt x="1058" y="1406"/>
                    <a:pt x="1398" y="1066"/>
                    <a:pt x="1398" y="647"/>
                  </a:cubicBezTo>
                  <a:cubicBezTo>
                    <a:pt x="1398" y="373"/>
                    <a:pt x="1253" y="134"/>
                    <a:pt x="1036" y="0"/>
                  </a:cubicBezTo>
                  <a:close/>
                </a:path>
              </a:pathLst>
            </a:custGeom>
            <a:solidFill>
              <a:srgbClr val="EEBE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1" name="ïSļîḑé"/>
            <p:cNvSpPr/>
            <p:nvPr/>
          </p:nvSpPr>
          <p:spPr bwMode="auto">
            <a:xfrm>
              <a:off x="4908551" y="3403601"/>
              <a:ext cx="1630363" cy="1404938"/>
            </a:xfrm>
            <a:custGeom>
              <a:avLst/>
              <a:gdLst>
                <a:gd name="T0" fmla="*/ 52 w 1315"/>
                <a:gd name="T1" fmla="*/ 783 h 1134"/>
                <a:gd name="T2" fmla="*/ 756 w 1315"/>
                <a:gd name="T3" fmla="*/ 78 h 1134"/>
                <a:gd name="T4" fmla="*/ 1315 w 1315"/>
                <a:gd name="T5" fmla="*/ 353 h 1134"/>
                <a:gd name="T6" fmla="*/ 704 w 1315"/>
                <a:gd name="T7" fmla="*/ 0 h 1134"/>
                <a:gd name="T8" fmla="*/ 0 w 1315"/>
                <a:gd name="T9" fmla="*/ 705 h 1134"/>
                <a:gd name="T10" fmla="*/ 146 w 1315"/>
                <a:gd name="T11" fmla="*/ 1134 h 1134"/>
                <a:gd name="T12" fmla="*/ 52 w 1315"/>
                <a:gd name="T13" fmla="*/ 783 h 1134"/>
              </a:gdLst>
              <a:ahLst/>
              <a:cxnLst>
                <a:cxn ang="0">
                  <a:pos x="T0" y="T1"/>
                </a:cxn>
                <a:cxn ang="0">
                  <a:pos x="T2" y="T3"/>
                </a:cxn>
                <a:cxn ang="0">
                  <a:pos x="T4" y="T5"/>
                </a:cxn>
                <a:cxn ang="0">
                  <a:pos x="T6" y="T7"/>
                </a:cxn>
                <a:cxn ang="0">
                  <a:pos x="T8" y="T9"/>
                </a:cxn>
                <a:cxn ang="0">
                  <a:pos x="T10" y="T11"/>
                </a:cxn>
                <a:cxn ang="0">
                  <a:pos x="T12" y="T13"/>
                </a:cxn>
              </a:cxnLst>
              <a:rect l="0" t="0" r="r" b="b"/>
              <a:pathLst>
                <a:path w="1315" h="1134">
                  <a:moveTo>
                    <a:pt x="52" y="783"/>
                  </a:moveTo>
                  <a:cubicBezTo>
                    <a:pt x="52" y="394"/>
                    <a:pt x="367" y="78"/>
                    <a:pt x="756" y="78"/>
                  </a:cubicBezTo>
                  <a:cubicBezTo>
                    <a:pt x="984" y="78"/>
                    <a:pt x="1186" y="186"/>
                    <a:pt x="1315" y="353"/>
                  </a:cubicBezTo>
                  <a:cubicBezTo>
                    <a:pt x="1193" y="142"/>
                    <a:pt x="965" y="0"/>
                    <a:pt x="704" y="0"/>
                  </a:cubicBezTo>
                  <a:cubicBezTo>
                    <a:pt x="315" y="0"/>
                    <a:pt x="0" y="316"/>
                    <a:pt x="0" y="705"/>
                  </a:cubicBezTo>
                  <a:cubicBezTo>
                    <a:pt x="0" y="866"/>
                    <a:pt x="54" y="1015"/>
                    <a:pt x="146" y="1134"/>
                  </a:cubicBezTo>
                  <a:cubicBezTo>
                    <a:pt x="86" y="1031"/>
                    <a:pt x="52" y="911"/>
                    <a:pt x="52" y="783"/>
                  </a:cubicBezTo>
                  <a:close/>
                </a:path>
              </a:pathLst>
            </a:custGeom>
            <a:solidFill>
              <a:srgbClr val="F3D0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2" name="ïṧ1íḑe"/>
            <p:cNvSpPr/>
            <p:nvPr/>
          </p:nvSpPr>
          <p:spPr bwMode="auto">
            <a:xfrm>
              <a:off x="5337176" y="4359276"/>
              <a:ext cx="898525" cy="355600"/>
            </a:xfrm>
            <a:custGeom>
              <a:avLst/>
              <a:gdLst>
                <a:gd name="T0" fmla="*/ 51 w 724"/>
                <a:gd name="T1" fmla="*/ 268 h 287"/>
                <a:gd name="T2" fmla="*/ 10 w 724"/>
                <a:gd name="T3" fmla="*/ 241 h 287"/>
                <a:gd name="T4" fmla="*/ 363 w 724"/>
                <a:gd name="T5" fmla="*/ 2 h 287"/>
                <a:gd name="T6" fmla="*/ 713 w 724"/>
                <a:gd name="T7" fmla="*/ 234 h 287"/>
                <a:gd name="T8" fmla="*/ 673 w 724"/>
                <a:gd name="T9" fmla="*/ 261 h 287"/>
                <a:gd name="T10" fmla="*/ 51 w 724"/>
                <a:gd name="T11" fmla="*/ 268 h 287"/>
              </a:gdLst>
              <a:ahLst/>
              <a:cxnLst>
                <a:cxn ang="0">
                  <a:pos x="T0" y="T1"/>
                </a:cxn>
                <a:cxn ang="0">
                  <a:pos x="T2" y="T3"/>
                </a:cxn>
                <a:cxn ang="0">
                  <a:pos x="T4" y="T5"/>
                </a:cxn>
                <a:cxn ang="0">
                  <a:pos x="T6" y="T7"/>
                </a:cxn>
                <a:cxn ang="0">
                  <a:pos x="T8" y="T9"/>
                </a:cxn>
                <a:cxn ang="0">
                  <a:pos x="T10" y="T11"/>
                </a:cxn>
              </a:cxnLst>
              <a:rect l="0" t="0" r="r" b="b"/>
              <a:pathLst>
                <a:path w="724" h="287">
                  <a:moveTo>
                    <a:pt x="51" y="268"/>
                  </a:moveTo>
                  <a:cubicBezTo>
                    <a:pt x="31" y="287"/>
                    <a:pt x="0" y="266"/>
                    <a:pt x="10" y="241"/>
                  </a:cubicBezTo>
                  <a:cubicBezTo>
                    <a:pt x="66" y="101"/>
                    <a:pt x="203" y="2"/>
                    <a:pt x="363" y="2"/>
                  </a:cubicBezTo>
                  <a:cubicBezTo>
                    <a:pt x="520" y="2"/>
                    <a:pt x="655" y="97"/>
                    <a:pt x="713" y="234"/>
                  </a:cubicBezTo>
                  <a:cubicBezTo>
                    <a:pt x="724" y="259"/>
                    <a:pt x="692" y="280"/>
                    <a:pt x="673" y="261"/>
                  </a:cubicBezTo>
                  <a:cubicBezTo>
                    <a:pt x="562" y="154"/>
                    <a:pt x="326" y="0"/>
                    <a:pt x="51" y="268"/>
                  </a:cubicBezTo>
                  <a:close/>
                </a:path>
              </a:pathLst>
            </a:custGeom>
            <a:solidFill>
              <a:srgbClr val="5F473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3" name="ïṩlíḍé"/>
            <p:cNvSpPr/>
            <p:nvPr/>
          </p:nvSpPr>
          <p:spPr bwMode="auto">
            <a:xfrm>
              <a:off x="5370513" y="3922713"/>
              <a:ext cx="138113" cy="233363"/>
            </a:xfrm>
            <a:prstGeom prst="ellipse">
              <a:avLst/>
            </a:prstGeom>
            <a:solidFill>
              <a:srgbClr val="2F2D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4" name="ís1îḋè"/>
            <p:cNvSpPr/>
            <p:nvPr/>
          </p:nvSpPr>
          <p:spPr bwMode="auto">
            <a:xfrm>
              <a:off x="6062663" y="3922713"/>
              <a:ext cx="139700" cy="233363"/>
            </a:xfrm>
            <a:prstGeom prst="ellipse">
              <a:avLst/>
            </a:prstGeom>
            <a:solidFill>
              <a:srgbClr val="2F2D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5" name="îṧḻîḑè"/>
            <p:cNvSpPr/>
            <p:nvPr/>
          </p:nvSpPr>
          <p:spPr bwMode="auto">
            <a:xfrm>
              <a:off x="3794126" y="2960688"/>
              <a:ext cx="439738" cy="173038"/>
            </a:xfrm>
            <a:custGeom>
              <a:avLst/>
              <a:gdLst>
                <a:gd name="T0" fmla="*/ 25 w 354"/>
                <a:gd name="T1" fmla="*/ 130 h 140"/>
                <a:gd name="T2" fmla="*/ 5 w 354"/>
                <a:gd name="T3" fmla="*/ 117 h 140"/>
                <a:gd name="T4" fmla="*/ 178 w 354"/>
                <a:gd name="T5" fmla="*/ 0 h 140"/>
                <a:gd name="T6" fmla="*/ 349 w 354"/>
                <a:gd name="T7" fmla="*/ 114 h 140"/>
                <a:gd name="T8" fmla="*/ 329 w 354"/>
                <a:gd name="T9" fmla="*/ 127 h 140"/>
                <a:gd name="T10" fmla="*/ 25 w 354"/>
                <a:gd name="T11" fmla="*/ 130 h 140"/>
              </a:gdLst>
              <a:ahLst/>
              <a:cxnLst>
                <a:cxn ang="0">
                  <a:pos x="T0" y="T1"/>
                </a:cxn>
                <a:cxn ang="0">
                  <a:pos x="T2" y="T3"/>
                </a:cxn>
                <a:cxn ang="0">
                  <a:pos x="T4" y="T5"/>
                </a:cxn>
                <a:cxn ang="0">
                  <a:pos x="T6" y="T7"/>
                </a:cxn>
                <a:cxn ang="0">
                  <a:pos x="T8" y="T9"/>
                </a:cxn>
                <a:cxn ang="0">
                  <a:pos x="T10" y="T11"/>
                </a:cxn>
              </a:cxnLst>
              <a:rect l="0" t="0" r="r" b="b"/>
              <a:pathLst>
                <a:path w="354" h="140">
                  <a:moveTo>
                    <a:pt x="25" y="130"/>
                  </a:moveTo>
                  <a:cubicBezTo>
                    <a:pt x="16" y="140"/>
                    <a:pt x="0" y="129"/>
                    <a:pt x="5" y="117"/>
                  </a:cubicBezTo>
                  <a:cubicBezTo>
                    <a:pt x="33" y="49"/>
                    <a:pt x="100" y="0"/>
                    <a:pt x="178" y="0"/>
                  </a:cubicBezTo>
                  <a:cubicBezTo>
                    <a:pt x="255" y="0"/>
                    <a:pt x="321" y="47"/>
                    <a:pt x="349" y="114"/>
                  </a:cubicBezTo>
                  <a:cubicBezTo>
                    <a:pt x="354" y="126"/>
                    <a:pt x="339" y="136"/>
                    <a:pt x="329" y="127"/>
                  </a:cubicBezTo>
                  <a:cubicBezTo>
                    <a:pt x="275" y="75"/>
                    <a:pt x="160" y="0"/>
                    <a:pt x="25" y="13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6" name="î$ḻide"/>
            <p:cNvSpPr/>
            <p:nvPr/>
          </p:nvSpPr>
          <p:spPr bwMode="auto">
            <a:xfrm>
              <a:off x="3810001" y="2746376"/>
              <a:ext cx="68263" cy="11271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7" name="íṥḷíḑê"/>
            <p:cNvSpPr/>
            <p:nvPr/>
          </p:nvSpPr>
          <p:spPr bwMode="auto">
            <a:xfrm>
              <a:off x="4149726" y="2746376"/>
              <a:ext cx="68263" cy="11271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8" name="îşlídê"/>
            <p:cNvSpPr/>
            <p:nvPr/>
          </p:nvSpPr>
          <p:spPr bwMode="auto">
            <a:xfrm>
              <a:off x="6064251" y="3727451"/>
              <a:ext cx="76200" cy="134938"/>
            </a:xfrm>
            <a:custGeom>
              <a:avLst/>
              <a:gdLst>
                <a:gd name="T0" fmla="*/ 0 w 48"/>
                <a:gd name="T1" fmla="*/ 32 h 85"/>
                <a:gd name="T2" fmla="*/ 16 w 48"/>
                <a:gd name="T3" fmla="*/ 85 h 85"/>
                <a:gd name="T4" fmla="*/ 38 w 48"/>
                <a:gd name="T5" fmla="*/ 79 h 85"/>
                <a:gd name="T6" fmla="*/ 36 w 48"/>
                <a:gd name="T7" fmla="*/ 41 h 85"/>
                <a:gd name="T8" fmla="*/ 48 w 48"/>
                <a:gd name="T9" fmla="*/ 43 h 85"/>
                <a:gd name="T10" fmla="*/ 29 w 48"/>
                <a:gd name="T11" fmla="*/ 0 h 85"/>
                <a:gd name="T12" fmla="*/ 5 w 48"/>
                <a:gd name="T13" fmla="*/ 3 h 85"/>
                <a:gd name="T14" fmla="*/ 0 w 48"/>
                <a:gd name="T15" fmla="*/ 32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85">
                  <a:moveTo>
                    <a:pt x="0" y="32"/>
                  </a:moveTo>
                  <a:lnTo>
                    <a:pt x="16" y="85"/>
                  </a:lnTo>
                  <a:lnTo>
                    <a:pt x="38" y="79"/>
                  </a:lnTo>
                  <a:lnTo>
                    <a:pt x="36" y="41"/>
                  </a:lnTo>
                  <a:lnTo>
                    <a:pt x="48" y="43"/>
                  </a:lnTo>
                  <a:lnTo>
                    <a:pt x="29" y="0"/>
                  </a:lnTo>
                  <a:lnTo>
                    <a:pt x="5" y="3"/>
                  </a:lnTo>
                  <a:lnTo>
                    <a:pt x="0" y="32"/>
                  </a:lnTo>
                  <a:close/>
                </a:path>
              </a:pathLst>
            </a:custGeom>
            <a:solidFill>
              <a:srgbClr val="E4C5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9" name="íšľïḑê"/>
            <p:cNvSpPr/>
            <p:nvPr/>
          </p:nvSpPr>
          <p:spPr bwMode="auto">
            <a:xfrm>
              <a:off x="5935663" y="3009901"/>
              <a:ext cx="407988" cy="741363"/>
            </a:xfrm>
            <a:custGeom>
              <a:avLst/>
              <a:gdLst>
                <a:gd name="T0" fmla="*/ 290 w 329"/>
                <a:gd name="T1" fmla="*/ 163 h 599"/>
                <a:gd name="T2" fmla="*/ 146 w 329"/>
                <a:gd name="T3" fmla="*/ 281 h 599"/>
                <a:gd name="T4" fmla="*/ 155 w 329"/>
                <a:gd name="T5" fmla="*/ 596 h 599"/>
                <a:gd name="T6" fmla="*/ 93 w 329"/>
                <a:gd name="T7" fmla="*/ 599 h 599"/>
                <a:gd name="T8" fmla="*/ 0 w 329"/>
                <a:gd name="T9" fmla="*/ 231 h 599"/>
                <a:gd name="T10" fmla="*/ 136 w 329"/>
                <a:gd name="T11" fmla="*/ 56 h 599"/>
                <a:gd name="T12" fmla="*/ 296 w 329"/>
                <a:gd name="T13" fmla="*/ 46 h 599"/>
                <a:gd name="T14" fmla="*/ 296 w 329"/>
                <a:gd name="T15" fmla="*/ 46 h 599"/>
                <a:gd name="T16" fmla="*/ 290 w 329"/>
                <a:gd name="T17" fmla="*/ 16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 h="599">
                  <a:moveTo>
                    <a:pt x="290" y="163"/>
                  </a:moveTo>
                  <a:cubicBezTo>
                    <a:pt x="146" y="281"/>
                    <a:pt x="146" y="281"/>
                    <a:pt x="146" y="281"/>
                  </a:cubicBezTo>
                  <a:cubicBezTo>
                    <a:pt x="155" y="596"/>
                    <a:pt x="155" y="596"/>
                    <a:pt x="155" y="596"/>
                  </a:cubicBezTo>
                  <a:cubicBezTo>
                    <a:pt x="93" y="599"/>
                    <a:pt x="93" y="599"/>
                    <a:pt x="93" y="599"/>
                  </a:cubicBezTo>
                  <a:cubicBezTo>
                    <a:pt x="0" y="231"/>
                    <a:pt x="0" y="231"/>
                    <a:pt x="0" y="231"/>
                  </a:cubicBezTo>
                  <a:cubicBezTo>
                    <a:pt x="136" y="56"/>
                    <a:pt x="136" y="56"/>
                    <a:pt x="136" y="56"/>
                  </a:cubicBezTo>
                  <a:cubicBezTo>
                    <a:pt x="176" y="5"/>
                    <a:pt x="251" y="0"/>
                    <a:pt x="296" y="46"/>
                  </a:cubicBezTo>
                  <a:cubicBezTo>
                    <a:pt x="296" y="46"/>
                    <a:pt x="296" y="46"/>
                    <a:pt x="296" y="46"/>
                  </a:cubicBezTo>
                  <a:cubicBezTo>
                    <a:pt x="329" y="79"/>
                    <a:pt x="327" y="133"/>
                    <a:pt x="290" y="163"/>
                  </a:cubicBezTo>
                  <a:close/>
                </a:path>
              </a:pathLst>
            </a:custGeom>
            <a:solidFill>
              <a:srgbClr val="7E9F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grpSp>
      <p:grpSp>
        <p:nvGrpSpPr>
          <p:cNvPr id="130" name="46d98c2b-a85c-4027-b025-2b2414d5436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2"/>
            </p:custDataLst>
          </p:nvPr>
        </p:nvGrpSpPr>
        <p:grpSpPr>
          <a:xfrm>
            <a:off x="1616680" y="2744292"/>
            <a:ext cx="2389760" cy="1500782"/>
            <a:chOff x="2687638" y="1320800"/>
            <a:chExt cx="6734175" cy="4229100"/>
          </a:xfrm>
        </p:grpSpPr>
        <p:sp>
          <p:nvSpPr>
            <p:cNvPr id="131" name="isḷiďé"/>
            <p:cNvSpPr/>
            <p:nvPr/>
          </p:nvSpPr>
          <p:spPr bwMode="auto">
            <a:xfrm>
              <a:off x="2687638" y="4286250"/>
              <a:ext cx="6734175" cy="1263650"/>
            </a:xfrm>
            <a:custGeom>
              <a:avLst/>
              <a:gdLst>
                <a:gd name="T0" fmla="*/ 3201 w 6558"/>
                <a:gd name="T1" fmla="*/ 0 h 1233"/>
                <a:gd name="T2" fmla="*/ 957 w 6558"/>
                <a:gd name="T3" fmla="*/ 27 h 1233"/>
                <a:gd name="T4" fmla="*/ 910 w 6558"/>
                <a:gd name="T5" fmla="*/ 27 h 1233"/>
                <a:gd name="T6" fmla="*/ 792 w 6558"/>
                <a:gd name="T7" fmla="*/ 26 h 1233"/>
                <a:gd name="T8" fmla="*/ 672 w 6558"/>
                <a:gd name="T9" fmla="*/ 25 h 1233"/>
                <a:gd name="T10" fmla="*/ 351 w 6558"/>
                <a:gd name="T11" fmla="*/ 53 h 1233"/>
                <a:gd name="T12" fmla="*/ 119 w 6558"/>
                <a:gd name="T13" fmla="*/ 395 h 1233"/>
                <a:gd name="T14" fmla="*/ 207 w 6558"/>
                <a:gd name="T15" fmla="*/ 446 h 1233"/>
                <a:gd name="T16" fmla="*/ 470 w 6558"/>
                <a:gd name="T17" fmla="*/ 566 h 1233"/>
                <a:gd name="T18" fmla="*/ 470 w 6558"/>
                <a:gd name="T19" fmla="*/ 566 h 1233"/>
                <a:gd name="T20" fmla="*/ 458 w 6558"/>
                <a:gd name="T21" fmla="*/ 1120 h 1233"/>
                <a:gd name="T22" fmla="*/ 796 w 6558"/>
                <a:gd name="T23" fmla="*/ 1187 h 1233"/>
                <a:gd name="T24" fmla="*/ 945 w 6558"/>
                <a:gd name="T25" fmla="*/ 1183 h 1233"/>
                <a:gd name="T26" fmla="*/ 1090 w 6558"/>
                <a:gd name="T27" fmla="*/ 1178 h 1233"/>
                <a:gd name="T28" fmla="*/ 1095 w 6558"/>
                <a:gd name="T29" fmla="*/ 1178 h 1233"/>
                <a:gd name="T30" fmla="*/ 1507 w 6558"/>
                <a:gd name="T31" fmla="*/ 1184 h 1233"/>
                <a:gd name="T32" fmla="*/ 2211 w 6558"/>
                <a:gd name="T33" fmla="*/ 1200 h 1233"/>
                <a:gd name="T34" fmla="*/ 4100 w 6558"/>
                <a:gd name="T35" fmla="*/ 1219 h 1233"/>
                <a:gd name="T36" fmla="*/ 4574 w 6558"/>
                <a:gd name="T37" fmla="*/ 1218 h 1233"/>
                <a:gd name="T38" fmla="*/ 6375 w 6558"/>
                <a:gd name="T39" fmla="*/ 1013 h 1233"/>
                <a:gd name="T40" fmla="*/ 6410 w 6558"/>
                <a:gd name="T41" fmla="*/ 884 h 1233"/>
                <a:gd name="T42" fmla="*/ 6475 w 6558"/>
                <a:gd name="T43" fmla="*/ 601 h 1233"/>
                <a:gd name="T44" fmla="*/ 6543 w 6558"/>
                <a:gd name="T45" fmla="*/ 431 h 1233"/>
                <a:gd name="T46" fmla="*/ 6507 w 6558"/>
                <a:gd name="T47" fmla="*/ 337 h 1233"/>
                <a:gd name="T48" fmla="*/ 6549 w 6558"/>
                <a:gd name="T49" fmla="*/ 240 h 1233"/>
                <a:gd name="T50" fmla="*/ 6441 w 6558"/>
                <a:gd name="T51" fmla="*/ 154 h 1233"/>
                <a:gd name="T52" fmla="*/ 6115 w 6558"/>
                <a:gd name="T53" fmla="*/ 74 h 1233"/>
                <a:gd name="T54" fmla="*/ 5814 w 6558"/>
                <a:gd name="T55" fmla="*/ 61 h 1233"/>
                <a:gd name="T56" fmla="*/ 5728 w 6558"/>
                <a:gd name="T57" fmla="*/ 61 h 1233"/>
                <a:gd name="T58" fmla="*/ 5641 w 6558"/>
                <a:gd name="T59" fmla="*/ 62 h 1233"/>
                <a:gd name="T60" fmla="*/ 5436 w 6558"/>
                <a:gd name="T61" fmla="*/ 57 h 1233"/>
                <a:gd name="T62" fmla="*/ 3201 w 6558"/>
                <a:gd name="T63" fmla="*/ 0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58" h="1233">
                  <a:moveTo>
                    <a:pt x="3201" y="0"/>
                  </a:moveTo>
                  <a:cubicBezTo>
                    <a:pt x="2453" y="0"/>
                    <a:pt x="1705" y="14"/>
                    <a:pt x="957" y="27"/>
                  </a:cubicBezTo>
                  <a:cubicBezTo>
                    <a:pt x="942" y="27"/>
                    <a:pt x="926" y="27"/>
                    <a:pt x="910" y="27"/>
                  </a:cubicBezTo>
                  <a:cubicBezTo>
                    <a:pt x="871" y="27"/>
                    <a:pt x="831" y="27"/>
                    <a:pt x="792" y="26"/>
                  </a:cubicBezTo>
                  <a:cubicBezTo>
                    <a:pt x="752" y="25"/>
                    <a:pt x="712" y="25"/>
                    <a:pt x="672" y="25"/>
                  </a:cubicBezTo>
                  <a:cubicBezTo>
                    <a:pt x="563" y="25"/>
                    <a:pt x="454" y="30"/>
                    <a:pt x="351" y="53"/>
                  </a:cubicBezTo>
                  <a:cubicBezTo>
                    <a:pt x="254" y="75"/>
                    <a:pt x="0" y="240"/>
                    <a:pt x="119" y="395"/>
                  </a:cubicBezTo>
                  <a:cubicBezTo>
                    <a:pt x="141" y="424"/>
                    <a:pt x="175" y="436"/>
                    <a:pt x="207" y="446"/>
                  </a:cubicBezTo>
                  <a:cubicBezTo>
                    <a:pt x="276" y="468"/>
                    <a:pt x="432" y="478"/>
                    <a:pt x="470" y="566"/>
                  </a:cubicBezTo>
                  <a:cubicBezTo>
                    <a:pt x="470" y="566"/>
                    <a:pt x="470" y="566"/>
                    <a:pt x="470" y="566"/>
                  </a:cubicBezTo>
                  <a:cubicBezTo>
                    <a:pt x="555" y="765"/>
                    <a:pt x="118" y="940"/>
                    <a:pt x="458" y="1120"/>
                  </a:cubicBezTo>
                  <a:cubicBezTo>
                    <a:pt x="562" y="1175"/>
                    <a:pt x="679" y="1187"/>
                    <a:pt x="796" y="1187"/>
                  </a:cubicBezTo>
                  <a:cubicBezTo>
                    <a:pt x="846" y="1187"/>
                    <a:pt x="896" y="1185"/>
                    <a:pt x="945" y="1183"/>
                  </a:cubicBezTo>
                  <a:cubicBezTo>
                    <a:pt x="994" y="1180"/>
                    <a:pt x="1043" y="1178"/>
                    <a:pt x="1090" y="1178"/>
                  </a:cubicBezTo>
                  <a:cubicBezTo>
                    <a:pt x="1092" y="1178"/>
                    <a:pt x="1093" y="1178"/>
                    <a:pt x="1095" y="1178"/>
                  </a:cubicBezTo>
                  <a:cubicBezTo>
                    <a:pt x="1233" y="1179"/>
                    <a:pt x="1370" y="1181"/>
                    <a:pt x="1507" y="1184"/>
                  </a:cubicBezTo>
                  <a:cubicBezTo>
                    <a:pt x="1742" y="1189"/>
                    <a:pt x="1976" y="1196"/>
                    <a:pt x="2211" y="1200"/>
                  </a:cubicBezTo>
                  <a:cubicBezTo>
                    <a:pt x="2840" y="1211"/>
                    <a:pt x="3470" y="1219"/>
                    <a:pt x="4100" y="1219"/>
                  </a:cubicBezTo>
                  <a:cubicBezTo>
                    <a:pt x="4258" y="1219"/>
                    <a:pt x="4416" y="1219"/>
                    <a:pt x="4574" y="1218"/>
                  </a:cubicBezTo>
                  <a:cubicBezTo>
                    <a:pt x="4921" y="1215"/>
                    <a:pt x="6270" y="1233"/>
                    <a:pt x="6375" y="1013"/>
                  </a:cubicBezTo>
                  <a:cubicBezTo>
                    <a:pt x="6393" y="974"/>
                    <a:pt x="6397" y="927"/>
                    <a:pt x="6410" y="884"/>
                  </a:cubicBezTo>
                  <a:cubicBezTo>
                    <a:pt x="6447" y="771"/>
                    <a:pt x="6399" y="693"/>
                    <a:pt x="6475" y="601"/>
                  </a:cubicBezTo>
                  <a:cubicBezTo>
                    <a:pt x="6515" y="551"/>
                    <a:pt x="6550" y="494"/>
                    <a:pt x="6543" y="431"/>
                  </a:cubicBezTo>
                  <a:cubicBezTo>
                    <a:pt x="6539" y="401"/>
                    <a:pt x="6504" y="363"/>
                    <a:pt x="6507" y="337"/>
                  </a:cubicBezTo>
                  <a:cubicBezTo>
                    <a:pt x="6511" y="298"/>
                    <a:pt x="6558" y="283"/>
                    <a:pt x="6549" y="240"/>
                  </a:cubicBezTo>
                  <a:cubicBezTo>
                    <a:pt x="6541" y="199"/>
                    <a:pt x="6477" y="172"/>
                    <a:pt x="6441" y="154"/>
                  </a:cubicBezTo>
                  <a:cubicBezTo>
                    <a:pt x="6341" y="106"/>
                    <a:pt x="6226" y="85"/>
                    <a:pt x="6115" y="74"/>
                  </a:cubicBezTo>
                  <a:cubicBezTo>
                    <a:pt x="6015" y="63"/>
                    <a:pt x="5915" y="61"/>
                    <a:pt x="5814" y="61"/>
                  </a:cubicBezTo>
                  <a:cubicBezTo>
                    <a:pt x="5785" y="61"/>
                    <a:pt x="5756" y="61"/>
                    <a:pt x="5728" y="61"/>
                  </a:cubicBezTo>
                  <a:cubicBezTo>
                    <a:pt x="5699" y="62"/>
                    <a:pt x="5670" y="62"/>
                    <a:pt x="5641" y="62"/>
                  </a:cubicBezTo>
                  <a:cubicBezTo>
                    <a:pt x="5573" y="62"/>
                    <a:pt x="5504" y="61"/>
                    <a:pt x="5436" y="57"/>
                  </a:cubicBezTo>
                  <a:cubicBezTo>
                    <a:pt x="4693" y="14"/>
                    <a:pt x="3947" y="0"/>
                    <a:pt x="3201" y="0"/>
                  </a:cubicBezTo>
                </a:path>
              </a:pathLst>
            </a:custGeom>
            <a:solidFill>
              <a:srgbClr val="F4F4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2" name="ïs1ïḓè"/>
            <p:cNvSpPr/>
            <p:nvPr/>
          </p:nvSpPr>
          <p:spPr bwMode="auto">
            <a:xfrm>
              <a:off x="7369176" y="3011488"/>
              <a:ext cx="357188" cy="1271588"/>
            </a:xfrm>
            <a:custGeom>
              <a:avLst/>
              <a:gdLst>
                <a:gd name="T0" fmla="*/ 225 w 225"/>
                <a:gd name="T1" fmla="*/ 54 h 801"/>
                <a:gd name="T2" fmla="*/ 217 w 225"/>
                <a:gd name="T3" fmla="*/ 332 h 801"/>
                <a:gd name="T4" fmla="*/ 148 w 225"/>
                <a:gd name="T5" fmla="*/ 801 h 801"/>
                <a:gd name="T6" fmla="*/ 95 w 225"/>
                <a:gd name="T7" fmla="*/ 801 h 801"/>
                <a:gd name="T8" fmla="*/ 62 w 225"/>
                <a:gd name="T9" fmla="*/ 369 h 801"/>
                <a:gd name="T10" fmla="*/ 0 w 225"/>
                <a:gd name="T11" fmla="*/ 0 h 801"/>
                <a:gd name="T12" fmla="*/ 225 w 225"/>
                <a:gd name="T13" fmla="*/ 54 h 801"/>
              </a:gdLst>
              <a:ahLst/>
              <a:cxnLst>
                <a:cxn ang="0">
                  <a:pos x="T0" y="T1"/>
                </a:cxn>
                <a:cxn ang="0">
                  <a:pos x="T2" y="T3"/>
                </a:cxn>
                <a:cxn ang="0">
                  <a:pos x="T4" y="T5"/>
                </a:cxn>
                <a:cxn ang="0">
                  <a:pos x="T6" y="T7"/>
                </a:cxn>
                <a:cxn ang="0">
                  <a:pos x="T8" y="T9"/>
                </a:cxn>
                <a:cxn ang="0">
                  <a:pos x="T10" y="T11"/>
                </a:cxn>
                <a:cxn ang="0">
                  <a:pos x="T12" y="T13"/>
                </a:cxn>
              </a:cxnLst>
              <a:rect l="0" t="0" r="r" b="b"/>
              <a:pathLst>
                <a:path w="225" h="801">
                  <a:moveTo>
                    <a:pt x="225" y="54"/>
                  </a:moveTo>
                  <a:lnTo>
                    <a:pt x="217" y="332"/>
                  </a:lnTo>
                  <a:lnTo>
                    <a:pt x="148" y="801"/>
                  </a:lnTo>
                  <a:lnTo>
                    <a:pt x="95" y="801"/>
                  </a:lnTo>
                  <a:lnTo>
                    <a:pt x="62" y="369"/>
                  </a:lnTo>
                  <a:lnTo>
                    <a:pt x="0" y="0"/>
                  </a:lnTo>
                  <a:lnTo>
                    <a:pt x="225" y="54"/>
                  </a:ln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3" name="iṣľidê"/>
            <p:cNvSpPr/>
            <p:nvPr/>
          </p:nvSpPr>
          <p:spPr bwMode="auto">
            <a:xfrm>
              <a:off x="7521576" y="4273550"/>
              <a:ext cx="134938" cy="90488"/>
            </a:xfrm>
            <a:custGeom>
              <a:avLst/>
              <a:gdLst>
                <a:gd name="T0" fmla="*/ 0 w 85"/>
                <a:gd name="T1" fmla="*/ 0 h 57"/>
                <a:gd name="T2" fmla="*/ 0 w 85"/>
                <a:gd name="T3" fmla="*/ 29 h 57"/>
                <a:gd name="T4" fmla="*/ 57 w 85"/>
                <a:gd name="T5" fmla="*/ 57 h 57"/>
                <a:gd name="T6" fmla="*/ 85 w 85"/>
                <a:gd name="T7" fmla="*/ 29 h 57"/>
                <a:gd name="T8" fmla="*/ 57 w 85"/>
                <a:gd name="T9" fmla="*/ 0 h 57"/>
                <a:gd name="T10" fmla="*/ 0 w 85"/>
                <a:gd name="T11" fmla="*/ 0 h 57"/>
              </a:gdLst>
              <a:ahLst/>
              <a:cxnLst>
                <a:cxn ang="0">
                  <a:pos x="T0" y="T1"/>
                </a:cxn>
                <a:cxn ang="0">
                  <a:pos x="T2" y="T3"/>
                </a:cxn>
                <a:cxn ang="0">
                  <a:pos x="T4" y="T5"/>
                </a:cxn>
                <a:cxn ang="0">
                  <a:pos x="T6" y="T7"/>
                </a:cxn>
                <a:cxn ang="0">
                  <a:pos x="T8" y="T9"/>
                </a:cxn>
                <a:cxn ang="0">
                  <a:pos x="T10" y="T11"/>
                </a:cxn>
              </a:cxnLst>
              <a:rect l="0" t="0" r="r" b="b"/>
              <a:pathLst>
                <a:path w="85" h="57">
                  <a:moveTo>
                    <a:pt x="0" y="0"/>
                  </a:moveTo>
                  <a:lnTo>
                    <a:pt x="0" y="29"/>
                  </a:lnTo>
                  <a:lnTo>
                    <a:pt x="57" y="57"/>
                  </a:lnTo>
                  <a:lnTo>
                    <a:pt x="85" y="29"/>
                  </a:lnTo>
                  <a:lnTo>
                    <a:pt x="57" y="0"/>
                  </a:lnTo>
                  <a:lnTo>
                    <a:pt x="0" y="0"/>
                  </a:lnTo>
                  <a:close/>
                </a:path>
              </a:pathLst>
            </a:custGeom>
            <a:solidFill>
              <a:srgbClr val="42636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4" name="ïSļiďè"/>
            <p:cNvSpPr/>
            <p:nvPr/>
          </p:nvSpPr>
          <p:spPr bwMode="auto">
            <a:xfrm>
              <a:off x="7167563" y="2951163"/>
              <a:ext cx="355600" cy="1373188"/>
            </a:xfrm>
            <a:custGeom>
              <a:avLst/>
              <a:gdLst>
                <a:gd name="T0" fmla="*/ 2 w 224"/>
                <a:gd name="T1" fmla="*/ 33 h 865"/>
                <a:gd name="T2" fmla="*/ 0 w 224"/>
                <a:gd name="T3" fmla="*/ 243 h 865"/>
                <a:gd name="T4" fmla="*/ 66 w 224"/>
                <a:gd name="T5" fmla="*/ 865 h 865"/>
                <a:gd name="T6" fmla="*/ 119 w 224"/>
                <a:gd name="T7" fmla="*/ 865 h 865"/>
                <a:gd name="T8" fmla="*/ 177 w 224"/>
                <a:gd name="T9" fmla="*/ 452 h 865"/>
                <a:gd name="T10" fmla="*/ 224 w 224"/>
                <a:gd name="T11" fmla="*/ 0 h 865"/>
                <a:gd name="T12" fmla="*/ 2 w 224"/>
                <a:gd name="T13" fmla="*/ 33 h 865"/>
              </a:gdLst>
              <a:ahLst/>
              <a:cxnLst>
                <a:cxn ang="0">
                  <a:pos x="T0" y="T1"/>
                </a:cxn>
                <a:cxn ang="0">
                  <a:pos x="T2" y="T3"/>
                </a:cxn>
                <a:cxn ang="0">
                  <a:pos x="T4" y="T5"/>
                </a:cxn>
                <a:cxn ang="0">
                  <a:pos x="T6" y="T7"/>
                </a:cxn>
                <a:cxn ang="0">
                  <a:pos x="T8" y="T9"/>
                </a:cxn>
                <a:cxn ang="0">
                  <a:pos x="T10" y="T11"/>
                </a:cxn>
                <a:cxn ang="0">
                  <a:pos x="T12" y="T13"/>
                </a:cxn>
              </a:cxnLst>
              <a:rect l="0" t="0" r="r" b="b"/>
              <a:pathLst>
                <a:path w="224" h="865">
                  <a:moveTo>
                    <a:pt x="2" y="33"/>
                  </a:moveTo>
                  <a:lnTo>
                    <a:pt x="0" y="243"/>
                  </a:lnTo>
                  <a:lnTo>
                    <a:pt x="66" y="865"/>
                  </a:lnTo>
                  <a:lnTo>
                    <a:pt x="119" y="865"/>
                  </a:lnTo>
                  <a:lnTo>
                    <a:pt x="177" y="452"/>
                  </a:lnTo>
                  <a:lnTo>
                    <a:pt x="224" y="0"/>
                  </a:lnTo>
                  <a:lnTo>
                    <a:pt x="2" y="33"/>
                  </a:lnTo>
                  <a:close/>
                </a:path>
              </a:pathLst>
            </a:custGeom>
            <a:solidFill>
              <a:srgbClr val="4747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5" name="iśḷiḍê"/>
            <p:cNvSpPr/>
            <p:nvPr/>
          </p:nvSpPr>
          <p:spPr bwMode="auto">
            <a:xfrm>
              <a:off x="7219951" y="4314825"/>
              <a:ext cx="134938" cy="90488"/>
            </a:xfrm>
            <a:custGeom>
              <a:avLst/>
              <a:gdLst>
                <a:gd name="T0" fmla="*/ 85 w 85"/>
                <a:gd name="T1" fmla="*/ 29 h 57"/>
                <a:gd name="T2" fmla="*/ 28 w 85"/>
                <a:gd name="T3" fmla="*/ 57 h 57"/>
                <a:gd name="T4" fmla="*/ 0 w 85"/>
                <a:gd name="T5" fmla="*/ 29 h 57"/>
                <a:gd name="T6" fmla="*/ 28 w 85"/>
                <a:gd name="T7" fmla="*/ 0 h 57"/>
                <a:gd name="T8" fmla="*/ 85 w 85"/>
                <a:gd name="T9" fmla="*/ 0 h 57"/>
                <a:gd name="T10" fmla="*/ 85 w 85"/>
                <a:gd name="T11" fmla="*/ 29 h 57"/>
              </a:gdLst>
              <a:ahLst/>
              <a:cxnLst>
                <a:cxn ang="0">
                  <a:pos x="T0" y="T1"/>
                </a:cxn>
                <a:cxn ang="0">
                  <a:pos x="T2" y="T3"/>
                </a:cxn>
                <a:cxn ang="0">
                  <a:pos x="T4" y="T5"/>
                </a:cxn>
                <a:cxn ang="0">
                  <a:pos x="T6" y="T7"/>
                </a:cxn>
                <a:cxn ang="0">
                  <a:pos x="T8" y="T9"/>
                </a:cxn>
                <a:cxn ang="0">
                  <a:pos x="T10" y="T11"/>
                </a:cxn>
              </a:cxnLst>
              <a:rect l="0" t="0" r="r" b="b"/>
              <a:pathLst>
                <a:path w="85" h="57">
                  <a:moveTo>
                    <a:pt x="85" y="29"/>
                  </a:moveTo>
                  <a:lnTo>
                    <a:pt x="28" y="57"/>
                  </a:lnTo>
                  <a:lnTo>
                    <a:pt x="0" y="29"/>
                  </a:lnTo>
                  <a:lnTo>
                    <a:pt x="28" y="0"/>
                  </a:lnTo>
                  <a:lnTo>
                    <a:pt x="85" y="0"/>
                  </a:lnTo>
                  <a:lnTo>
                    <a:pt x="85" y="29"/>
                  </a:lnTo>
                  <a:close/>
                </a:path>
              </a:pathLst>
            </a:custGeom>
            <a:solidFill>
              <a:srgbClr val="42636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6" name="ïšļidê"/>
            <p:cNvSpPr/>
            <p:nvPr/>
          </p:nvSpPr>
          <p:spPr bwMode="auto">
            <a:xfrm>
              <a:off x="6994526" y="1976438"/>
              <a:ext cx="846138" cy="1408113"/>
            </a:xfrm>
            <a:custGeom>
              <a:avLst/>
              <a:gdLst>
                <a:gd name="T0" fmla="*/ 588 w 824"/>
                <a:gd name="T1" fmla="*/ 30 h 1374"/>
                <a:gd name="T2" fmla="*/ 314 w 824"/>
                <a:gd name="T3" fmla="*/ 0 h 1374"/>
                <a:gd name="T4" fmla="*/ 96 w 824"/>
                <a:gd name="T5" fmla="*/ 354 h 1374"/>
                <a:gd name="T6" fmla="*/ 24 w 824"/>
                <a:gd name="T7" fmla="*/ 1374 h 1374"/>
                <a:gd name="T8" fmla="*/ 824 w 824"/>
                <a:gd name="T9" fmla="*/ 1254 h 1374"/>
                <a:gd name="T10" fmla="*/ 748 w 824"/>
                <a:gd name="T11" fmla="*/ 634 h 1374"/>
                <a:gd name="T12" fmla="*/ 588 w 824"/>
                <a:gd name="T13" fmla="*/ 30 h 1374"/>
              </a:gdLst>
              <a:ahLst/>
              <a:cxnLst>
                <a:cxn ang="0">
                  <a:pos x="T0" y="T1"/>
                </a:cxn>
                <a:cxn ang="0">
                  <a:pos x="T2" y="T3"/>
                </a:cxn>
                <a:cxn ang="0">
                  <a:pos x="T4" y="T5"/>
                </a:cxn>
                <a:cxn ang="0">
                  <a:pos x="T6" y="T7"/>
                </a:cxn>
                <a:cxn ang="0">
                  <a:pos x="T8" y="T9"/>
                </a:cxn>
                <a:cxn ang="0">
                  <a:pos x="T10" y="T11"/>
                </a:cxn>
                <a:cxn ang="0">
                  <a:pos x="T12" y="T13"/>
                </a:cxn>
              </a:cxnLst>
              <a:rect l="0" t="0" r="r" b="b"/>
              <a:pathLst>
                <a:path w="824" h="1374">
                  <a:moveTo>
                    <a:pt x="588" y="30"/>
                  </a:moveTo>
                  <a:cubicBezTo>
                    <a:pt x="314" y="0"/>
                    <a:pt x="314" y="0"/>
                    <a:pt x="314" y="0"/>
                  </a:cubicBezTo>
                  <a:cubicBezTo>
                    <a:pt x="314" y="0"/>
                    <a:pt x="192" y="18"/>
                    <a:pt x="96" y="354"/>
                  </a:cubicBezTo>
                  <a:cubicBezTo>
                    <a:pt x="0" y="690"/>
                    <a:pt x="24" y="1374"/>
                    <a:pt x="24" y="1374"/>
                  </a:cubicBezTo>
                  <a:cubicBezTo>
                    <a:pt x="24" y="1374"/>
                    <a:pt x="715" y="1276"/>
                    <a:pt x="824" y="1254"/>
                  </a:cubicBezTo>
                  <a:cubicBezTo>
                    <a:pt x="748" y="634"/>
                    <a:pt x="748" y="634"/>
                    <a:pt x="748" y="634"/>
                  </a:cubicBezTo>
                  <a:lnTo>
                    <a:pt x="588" y="30"/>
                  </a:lnTo>
                  <a:close/>
                </a:path>
              </a:pathLst>
            </a:custGeom>
            <a:solidFill>
              <a:srgbClr val="5A79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7" name="ísļïḑè"/>
            <p:cNvSpPr/>
            <p:nvPr/>
          </p:nvSpPr>
          <p:spPr bwMode="auto">
            <a:xfrm>
              <a:off x="7104063" y="1320800"/>
              <a:ext cx="80963" cy="153988"/>
            </a:xfrm>
            <a:custGeom>
              <a:avLst/>
              <a:gdLst>
                <a:gd name="T0" fmla="*/ 0 w 51"/>
                <a:gd name="T1" fmla="*/ 57 h 97"/>
                <a:gd name="T2" fmla="*/ 26 w 51"/>
                <a:gd name="T3" fmla="*/ 0 h 97"/>
                <a:gd name="T4" fmla="*/ 48 w 51"/>
                <a:gd name="T5" fmla="*/ 9 h 97"/>
                <a:gd name="T6" fmla="*/ 38 w 51"/>
                <a:gd name="T7" fmla="*/ 52 h 97"/>
                <a:gd name="T8" fmla="*/ 51 w 51"/>
                <a:gd name="T9" fmla="*/ 50 h 97"/>
                <a:gd name="T10" fmla="*/ 24 w 51"/>
                <a:gd name="T11" fmla="*/ 97 h 97"/>
                <a:gd name="T12" fmla="*/ 0 w 51"/>
                <a:gd name="T13" fmla="*/ 91 h 97"/>
                <a:gd name="T14" fmla="*/ 0 w 51"/>
                <a:gd name="T15" fmla="*/ 5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97">
                  <a:moveTo>
                    <a:pt x="0" y="57"/>
                  </a:moveTo>
                  <a:lnTo>
                    <a:pt x="26" y="0"/>
                  </a:lnTo>
                  <a:lnTo>
                    <a:pt x="48" y="9"/>
                  </a:lnTo>
                  <a:lnTo>
                    <a:pt x="38" y="52"/>
                  </a:lnTo>
                  <a:lnTo>
                    <a:pt x="51" y="50"/>
                  </a:lnTo>
                  <a:lnTo>
                    <a:pt x="24" y="97"/>
                  </a:lnTo>
                  <a:lnTo>
                    <a:pt x="0" y="91"/>
                  </a:lnTo>
                  <a:lnTo>
                    <a:pt x="0" y="57"/>
                  </a:lnTo>
                  <a:close/>
                </a:path>
              </a:pathLst>
            </a:custGeom>
            <a:solidFill>
              <a:srgbClr val="EED5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8" name="îš1ïḋè"/>
            <p:cNvSpPr/>
            <p:nvPr/>
          </p:nvSpPr>
          <p:spPr bwMode="auto">
            <a:xfrm>
              <a:off x="6883401" y="1441450"/>
              <a:ext cx="434975" cy="971550"/>
            </a:xfrm>
            <a:custGeom>
              <a:avLst/>
              <a:gdLst>
                <a:gd name="T0" fmla="*/ 274 w 274"/>
                <a:gd name="T1" fmla="*/ 348 h 612"/>
                <a:gd name="T2" fmla="*/ 123 w 274"/>
                <a:gd name="T3" fmla="*/ 282 h 612"/>
                <a:gd name="T4" fmla="*/ 177 w 274"/>
                <a:gd name="T5" fmla="*/ 8 h 612"/>
                <a:gd name="T6" fmla="*/ 128 w 274"/>
                <a:gd name="T7" fmla="*/ 0 h 612"/>
                <a:gd name="T8" fmla="*/ 0 w 274"/>
                <a:gd name="T9" fmla="*/ 315 h 612"/>
                <a:gd name="T10" fmla="*/ 161 w 274"/>
                <a:gd name="T11" fmla="*/ 612 h 612"/>
                <a:gd name="T12" fmla="*/ 274 w 274"/>
                <a:gd name="T13" fmla="*/ 348 h 612"/>
              </a:gdLst>
              <a:ahLst/>
              <a:cxnLst>
                <a:cxn ang="0">
                  <a:pos x="T0" y="T1"/>
                </a:cxn>
                <a:cxn ang="0">
                  <a:pos x="T2" y="T3"/>
                </a:cxn>
                <a:cxn ang="0">
                  <a:pos x="T4" y="T5"/>
                </a:cxn>
                <a:cxn ang="0">
                  <a:pos x="T6" y="T7"/>
                </a:cxn>
                <a:cxn ang="0">
                  <a:pos x="T8" y="T9"/>
                </a:cxn>
                <a:cxn ang="0">
                  <a:pos x="T10" y="T11"/>
                </a:cxn>
                <a:cxn ang="0">
                  <a:pos x="T12" y="T13"/>
                </a:cxn>
              </a:cxnLst>
              <a:rect l="0" t="0" r="r" b="b"/>
              <a:pathLst>
                <a:path w="274" h="612">
                  <a:moveTo>
                    <a:pt x="274" y="348"/>
                  </a:moveTo>
                  <a:lnTo>
                    <a:pt x="123" y="282"/>
                  </a:lnTo>
                  <a:lnTo>
                    <a:pt x="177" y="8"/>
                  </a:lnTo>
                  <a:lnTo>
                    <a:pt x="128" y="0"/>
                  </a:lnTo>
                  <a:lnTo>
                    <a:pt x="0" y="315"/>
                  </a:lnTo>
                  <a:lnTo>
                    <a:pt x="161" y="612"/>
                  </a:lnTo>
                  <a:lnTo>
                    <a:pt x="274" y="348"/>
                  </a:lnTo>
                  <a:close/>
                </a:path>
              </a:pathLst>
            </a:custGeom>
            <a:solidFill>
              <a:srgbClr val="5A79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9" name="îSḻîďé"/>
            <p:cNvSpPr/>
            <p:nvPr/>
          </p:nvSpPr>
          <p:spPr bwMode="auto">
            <a:xfrm>
              <a:off x="7264401" y="1639888"/>
              <a:ext cx="350838" cy="357188"/>
            </a:xfrm>
            <a:custGeom>
              <a:avLst/>
              <a:gdLst>
                <a:gd name="T0" fmla="*/ 290 w 343"/>
                <a:gd name="T1" fmla="*/ 40 h 348"/>
                <a:gd name="T2" fmla="*/ 98 w 343"/>
                <a:gd name="T3" fmla="*/ 6 h 348"/>
                <a:gd name="T4" fmla="*/ 60 w 343"/>
                <a:gd name="T5" fmla="*/ 22 h 348"/>
                <a:gd name="T6" fmla="*/ 52 w 343"/>
                <a:gd name="T7" fmla="*/ 37 h 348"/>
                <a:gd name="T8" fmla="*/ 34 w 343"/>
                <a:gd name="T9" fmla="*/ 241 h 348"/>
                <a:gd name="T10" fmla="*/ 60 w 343"/>
                <a:gd name="T11" fmla="*/ 269 h 348"/>
                <a:gd name="T12" fmla="*/ 105 w 343"/>
                <a:gd name="T13" fmla="*/ 293 h 348"/>
                <a:gd name="T14" fmla="*/ 86 w 343"/>
                <a:gd name="T15" fmla="*/ 335 h 348"/>
                <a:gd name="T16" fmla="*/ 181 w 343"/>
                <a:gd name="T17" fmla="*/ 348 h 348"/>
                <a:gd name="T18" fmla="*/ 189 w 343"/>
                <a:gd name="T19" fmla="*/ 293 h 348"/>
                <a:gd name="T20" fmla="*/ 214 w 343"/>
                <a:gd name="T21" fmla="*/ 283 h 348"/>
                <a:gd name="T22" fmla="*/ 282 w 343"/>
                <a:gd name="T23" fmla="*/ 209 h 348"/>
                <a:gd name="T24" fmla="*/ 333 w 343"/>
                <a:gd name="T25" fmla="*/ 108 h 348"/>
                <a:gd name="T26" fmla="*/ 337 w 343"/>
                <a:gd name="T27" fmla="*/ 68 h 348"/>
                <a:gd name="T28" fmla="*/ 302 w 343"/>
                <a:gd name="T29" fmla="*/ 44 h 348"/>
                <a:gd name="T30" fmla="*/ 290 w 343"/>
                <a:gd name="T31" fmla="*/ 4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3" h="348">
                  <a:moveTo>
                    <a:pt x="290" y="40"/>
                  </a:moveTo>
                  <a:cubicBezTo>
                    <a:pt x="228" y="19"/>
                    <a:pt x="163" y="0"/>
                    <a:pt x="98" y="6"/>
                  </a:cubicBezTo>
                  <a:cubicBezTo>
                    <a:pt x="84" y="7"/>
                    <a:pt x="68" y="10"/>
                    <a:pt x="60" y="22"/>
                  </a:cubicBezTo>
                  <a:cubicBezTo>
                    <a:pt x="56" y="26"/>
                    <a:pt x="54" y="31"/>
                    <a:pt x="52" y="37"/>
                  </a:cubicBezTo>
                  <a:cubicBezTo>
                    <a:pt x="30" y="95"/>
                    <a:pt x="0" y="181"/>
                    <a:pt x="34" y="241"/>
                  </a:cubicBezTo>
                  <a:cubicBezTo>
                    <a:pt x="41" y="252"/>
                    <a:pt x="50" y="261"/>
                    <a:pt x="60" y="269"/>
                  </a:cubicBezTo>
                  <a:cubicBezTo>
                    <a:pt x="73" y="280"/>
                    <a:pt x="89" y="288"/>
                    <a:pt x="105" y="293"/>
                  </a:cubicBezTo>
                  <a:cubicBezTo>
                    <a:pt x="100" y="307"/>
                    <a:pt x="94" y="321"/>
                    <a:pt x="86" y="335"/>
                  </a:cubicBezTo>
                  <a:cubicBezTo>
                    <a:pt x="118" y="339"/>
                    <a:pt x="150" y="344"/>
                    <a:pt x="181" y="348"/>
                  </a:cubicBezTo>
                  <a:cubicBezTo>
                    <a:pt x="184" y="330"/>
                    <a:pt x="187" y="312"/>
                    <a:pt x="189" y="293"/>
                  </a:cubicBezTo>
                  <a:cubicBezTo>
                    <a:pt x="198" y="291"/>
                    <a:pt x="206" y="288"/>
                    <a:pt x="214" y="283"/>
                  </a:cubicBezTo>
                  <a:cubicBezTo>
                    <a:pt x="245" y="267"/>
                    <a:pt x="268" y="240"/>
                    <a:pt x="282" y="209"/>
                  </a:cubicBezTo>
                  <a:cubicBezTo>
                    <a:pt x="298" y="175"/>
                    <a:pt x="318" y="143"/>
                    <a:pt x="333" y="108"/>
                  </a:cubicBezTo>
                  <a:cubicBezTo>
                    <a:pt x="338" y="95"/>
                    <a:pt x="343" y="80"/>
                    <a:pt x="337" y="68"/>
                  </a:cubicBezTo>
                  <a:cubicBezTo>
                    <a:pt x="331" y="54"/>
                    <a:pt x="316" y="48"/>
                    <a:pt x="302" y="44"/>
                  </a:cubicBezTo>
                  <a:cubicBezTo>
                    <a:pt x="298" y="42"/>
                    <a:pt x="294" y="41"/>
                    <a:pt x="290" y="40"/>
                  </a:cubicBezTo>
                  <a:close/>
                </a:path>
              </a:pathLst>
            </a:custGeom>
            <a:solidFill>
              <a:srgbClr val="EED5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0" name="íšlíďé"/>
            <p:cNvSpPr/>
            <p:nvPr/>
          </p:nvSpPr>
          <p:spPr bwMode="auto">
            <a:xfrm>
              <a:off x="7232651" y="1500188"/>
              <a:ext cx="430213" cy="349250"/>
            </a:xfrm>
            <a:custGeom>
              <a:avLst/>
              <a:gdLst>
                <a:gd name="T0" fmla="*/ 105 w 419"/>
                <a:gd name="T1" fmla="*/ 188 h 340"/>
                <a:gd name="T2" fmla="*/ 216 w 419"/>
                <a:gd name="T3" fmla="*/ 172 h 340"/>
                <a:gd name="T4" fmla="*/ 328 w 419"/>
                <a:gd name="T5" fmla="*/ 340 h 340"/>
                <a:gd name="T6" fmla="*/ 413 w 419"/>
                <a:gd name="T7" fmla="*/ 236 h 340"/>
                <a:gd name="T8" fmla="*/ 403 w 419"/>
                <a:gd name="T9" fmla="*/ 128 h 340"/>
                <a:gd name="T10" fmla="*/ 321 w 419"/>
                <a:gd name="T11" fmla="*/ 62 h 340"/>
                <a:gd name="T12" fmla="*/ 251 w 419"/>
                <a:gd name="T13" fmla="*/ 10 h 340"/>
                <a:gd name="T14" fmla="*/ 235 w 419"/>
                <a:gd name="T15" fmla="*/ 2 h 340"/>
                <a:gd name="T16" fmla="*/ 214 w 419"/>
                <a:gd name="T17" fmla="*/ 2 h 340"/>
                <a:gd name="T18" fmla="*/ 33 w 419"/>
                <a:gd name="T19" fmla="*/ 29 h 340"/>
                <a:gd name="T20" fmla="*/ 3 w 419"/>
                <a:gd name="T21" fmla="*/ 44 h 340"/>
                <a:gd name="T22" fmla="*/ 2 w 419"/>
                <a:gd name="T23" fmla="*/ 65 h 340"/>
                <a:gd name="T24" fmla="*/ 15 w 419"/>
                <a:gd name="T25" fmla="*/ 160 h 340"/>
                <a:gd name="T26" fmla="*/ 51 w 419"/>
                <a:gd name="T27" fmla="*/ 264 h 340"/>
                <a:gd name="T28" fmla="*/ 74 w 419"/>
                <a:gd name="T29" fmla="*/ 216 h 340"/>
                <a:gd name="T30" fmla="*/ 105 w 419"/>
                <a:gd name="T31" fmla="*/ 18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9" h="340">
                  <a:moveTo>
                    <a:pt x="105" y="188"/>
                  </a:moveTo>
                  <a:cubicBezTo>
                    <a:pt x="139" y="171"/>
                    <a:pt x="187" y="167"/>
                    <a:pt x="216" y="172"/>
                  </a:cubicBezTo>
                  <a:cubicBezTo>
                    <a:pt x="305" y="188"/>
                    <a:pt x="332" y="257"/>
                    <a:pt x="328" y="340"/>
                  </a:cubicBezTo>
                  <a:cubicBezTo>
                    <a:pt x="356" y="311"/>
                    <a:pt x="406" y="277"/>
                    <a:pt x="413" y="236"/>
                  </a:cubicBezTo>
                  <a:cubicBezTo>
                    <a:pt x="419" y="204"/>
                    <a:pt x="419" y="158"/>
                    <a:pt x="403" y="128"/>
                  </a:cubicBezTo>
                  <a:cubicBezTo>
                    <a:pt x="389" y="99"/>
                    <a:pt x="346" y="80"/>
                    <a:pt x="321" y="62"/>
                  </a:cubicBezTo>
                  <a:cubicBezTo>
                    <a:pt x="298" y="45"/>
                    <a:pt x="274" y="27"/>
                    <a:pt x="251" y="10"/>
                  </a:cubicBezTo>
                  <a:cubicBezTo>
                    <a:pt x="246" y="7"/>
                    <a:pt x="241" y="3"/>
                    <a:pt x="235" y="2"/>
                  </a:cubicBezTo>
                  <a:cubicBezTo>
                    <a:pt x="229" y="0"/>
                    <a:pt x="221" y="1"/>
                    <a:pt x="214" y="2"/>
                  </a:cubicBezTo>
                  <a:cubicBezTo>
                    <a:pt x="154" y="11"/>
                    <a:pt x="94" y="20"/>
                    <a:pt x="33" y="29"/>
                  </a:cubicBezTo>
                  <a:cubicBezTo>
                    <a:pt x="22" y="31"/>
                    <a:pt x="9" y="34"/>
                    <a:pt x="3" y="44"/>
                  </a:cubicBezTo>
                  <a:cubicBezTo>
                    <a:pt x="0" y="51"/>
                    <a:pt x="1" y="58"/>
                    <a:pt x="2" y="65"/>
                  </a:cubicBezTo>
                  <a:cubicBezTo>
                    <a:pt x="5" y="96"/>
                    <a:pt x="15" y="129"/>
                    <a:pt x="15" y="160"/>
                  </a:cubicBezTo>
                  <a:cubicBezTo>
                    <a:pt x="17" y="178"/>
                    <a:pt x="18" y="271"/>
                    <a:pt x="51" y="264"/>
                  </a:cubicBezTo>
                  <a:cubicBezTo>
                    <a:pt x="62" y="250"/>
                    <a:pt x="65" y="231"/>
                    <a:pt x="74" y="216"/>
                  </a:cubicBezTo>
                  <a:cubicBezTo>
                    <a:pt x="80" y="204"/>
                    <a:pt x="92" y="195"/>
                    <a:pt x="105" y="188"/>
                  </a:cubicBezTo>
                  <a:close/>
                </a:path>
              </a:pathLst>
            </a:custGeom>
            <a:solidFill>
              <a:srgbClr val="584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1" name="ïŝḷíďê"/>
            <p:cNvSpPr/>
            <p:nvPr/>
          </p:nvSpPr>
          <p:spPr bwMode="auto">
            <a:xfrm>
              <a:off x="4440238" y="3440113"/>
              <a:ext cx="2871788" cy="1279525"/>
            </a:xfrm>
            <a:custGeom>
              <a:avLst/>
              <a:gdLst>
                <a:gd name="T0" fmla="*/ 145 w 2797"/>
                <a:gd name="T1" fmla="*/ 675 h 1248"/>
                <a:gd name="T2" fmla="*/ 155 w 2797"/>
                <a:gd name="T3" fmla="*/ 687 h 1248"/>
                <a:gd name="T4" fmla="*/ 437 w 2797"/>
                <a:gd name="T5" fmla="*/ 892 h 1248"/>
                <a:gd name="T6" fmla="*/ 805 w 2797"/>
                <a:gd name="T7" fmla="*/ 949 h 1248"/>
                <a:gd name="T8" fmla="*/ 1077 w 2797"/>
                <a:gd name="T9" fmla="*/ 1130 h 1248"/>
                <a:gd name="T10" fmla="*/ 1911 w 2797"/>
                <a:gd name="T11" fmla="*/ 1076 h 1248"/>
                <a:gd name="T12" fmla="*/ 2174 w 2797"/>
                <a:gd name="T13" fmla="*/ 949 h 1248"/>
                <a:gd name="T14" fmla="*/ 2382 w 2797"/>
                <a:gd name="T15" fmla="*/ 787 h 1248"/>
                <a:gd name="T16" fmla="*/ 2618 w 2797"/>
                <a:gd name="T17" fmla="*/ 688 h 1248"/>
                <a:gd name="T18" fmla="*/ 2769 w 2797"/>
                <a:gd name="T19" fmla="*/ 530 h 1248"/>
                <a:gd name="T20" fmla="*/ 2741 w 2797"/>
                <a:gd name="T21" fmla="*/ 320 h 1248"/>
                <a:gd name="T22" fmla="*/ 2615 w 2797"/>
                <a:gd name="T23" fmla="*/ 248 h 1248"/>
                <a:gd name="T24" fmla="*/ 1353 w 2797"/>
                <a:gd name="T25" fmla="*/ 48 h 1248"/>
                <a:gd name="T26" fmla="*/ 657 w 2797"/>
                <a:gd name="T27" fmla="*/ 11 h 1248"/>
                <a:gd name="T28" fmla="*/ 138 w 2797"/>
                <a:gd name="T29" fmla="*/ 210 h 1248"/>
                <a:gd name="T30" fmla="*/ 145 w 2797"/>
                <a:gd name="T31" fmla="*/ 675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97" h="1248">
                  <a:moveTo>
                    <a:pt x="145" y="675"/>
                  </a:moveTo>
                  <a:cubicBezTo>
                    <a:pt x="148" y="679"/>
                    <a:pt x="151" y="683"/>
                    <a:pt x="155" y="687"/>
                  </a:cubicBezTo>
                  <a:cubicBezTo>
                    <a:pt x="230" y="778"/>
                    <a:pt x="328" y="849"/>
                    <a:pt x="437" y="892"/>
                  </a:cubicBezTo>
                  <a:cubicBezTo>
                    <a:pt x="560" y="940"/>
                    <a:pt x="685" y="910"/>
                    <a:pt x="805" y="949"/>
                  </a:cubicBezTo>
                  <a:cubicBezTo>
                    <a:pt x="908" y="982"/>
                    <a:pt x="976" y="1086"/>
                    <a:pt x="1077" y="1130"/>
                  </a:cubicBezTo>
                  <a:cubicBezTo>
                    <a:pt x="1342" y="1248"/>
                    <a:pt x="1650" y="1168"/>
                    <a:pt x="1911" y="1076"/>
                  </a:cubicBezTo>
                  <a:cubicBezTo>
                    <a:pt x="2003" y="1044"/>
                    <a:pt x="2095" y="1007"/>
                    <a:pt x="2174" y="949"/>
                  </a:cubicBezTo>
                  <a:cubicBezTo>
                    <a:pt x="2245" y="896"/>
                    <a:pt x="2308" y="834"/>
                    <a:pt x="2382" y="787"/>
                  </a:cubicBezTo>
                  <a:cubicBezTo>
                    <a:pt x="2455" y="741"/>
                    <a:pt x="2542" y="730"/>
                    <a:pt x="2618" y="688"/>
                  </a:cubicBezTo>
                  <a:cubicBezTo>
                    <a:pt x="2683" y="652"/>
                    <a:pt x="2741" y="599"/>
                    <a:pt x="2769" y="530"/>
                  </a:cubicBezTo>
                  <a:cubicBezTo>
                    <a:pt x="2797" y="461"/>
                    <a:pt x="2790" y="374"/>
                    <a:pt x="2741" y="320"/>
                  </a:cubicBezTo>
                  <a:cubicBezTo>
                    <a:pt x="2708" y="283"/>
                    <a:pt x="2661" y="264"/>
                    <a:pt x="2615" y="248"/>
                  </a:cubicBezTo>
                  <a:cubicBezTo>
                    <a:pt x="2214" y="111"/>
                    <a:pt x="1772" y="82"/>
                    <a:pt x="1353" y="48"/>
                  </a:cubicBezTo>
                  <a:cubicBezTo>
                    <a:pt x="1124" y="29"/>
                    <a:pt x="886" y="0"/>
                    <a:pt x="657" y="11"/>
                  </a:cubicBezTo>
                  <a:cubicBezTo>
                    <a:pt x="469" y="20"/>
                    <a:pt x="283" y="88"/>
                    <a:pt x="138" y="210"/>
                  </a:cubicBezTo>
                  <a:cubicBezTo>
                    <a:pt x="0" y="325"/>
                    <a:pt x="50" y="550"/>
                    <a:pt x="145" y="675"/>
                  </a:cubicBezTo>
                  <a:close/>
                </a:path>
              </a:pathLst>
            </a:custGeom>
            <a:solidFill>
              <a:srgbClr val="000000">
                <a:alpha val="10000"/>
              </a:srgbClr>
            </a:solidFill>
            <a:ln>
              <a:noFill/>
            </a:ln>
          </p:spPr>
          <p:txBody>
            <a:bodyPr anchor="ctr"/>
            <a:lstStyle/>
            <a:p>
              <a:pPr algn="ctr"/>
              <a:endParaRPr sz="1015">
                <a:cs typeface="+mn-ea"/>
                <a:sym typeface="+mn-lt"/>
              </a:endParaRPr>
            </a:p>
          </p:txBody>
        </p:sp>
        <p:sp>
          <p:nvSpPr>
            <p:cNvPr id="142" name="ïSļíďê"/>
            <p:cNvSpPr/>
            <p:nvPr/>
          </p:nvSpPr>
          <p:spPr bwMode="auto">
            <a:xfrm>
              <a:off x="4521201" y="3349625"/>
              <a:ext cx="1085850" cy="881063"/>
            </a:xfrm>
            <a:custGeom>
              <a:avLst/>
              <a:gdLst>
                <a:gd name="T0" fmla="*/ 540 w 1056"/>
                <a:gd name="T1" fmla="*/ 5 h 859"/>
                <a:gd name="T2" fmla="*/ 50 w 1056"/>
                <a:gd name="T3" fmla="*/ 353 h 859"/>
                <a:gd name="T4" fmla="*/ 524 w 1056"/>
                <a:gd name="T5" fmla="*/ 852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2"/>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3" name="işļiḑe"/>
            <p:cNvSpPr/>
            <p:nvPr/>
          </p:nvSpPr>
          <p:spPr bwMode="auto">
            <a:xfrm>
              <a:off x="4467226" y="3321050"/>
              <a:ext cx="1192213" cy="963613"/>
            </a:xfrm>
            <a:custGeom>
              <a:avLst/>
              <a:gdLst>
                <a:gd name="T0" fmla="*/ 594 w 1161"/>
                <a:gd name="T1" fmla="*/ 5 h 940"/>
                <a:gd name="T2" fmla="*/ 60 w 1161"/>
                <a:gd name="T3" fmla="*/ 380 h 940"/>
                <a:gd name="T4" fmla="*/ 576 w 1161"/>
                <a:gd name="T5" fmla="*/ 934 h 940"/>
                <a:gd name="T6" fmla="*/ 1112 w 1161"/>
                <a:gd name="T7" fmla="*/ 402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4"/>
                  </a:cubicBezTo>
                  <a:cubicBezTo>
                    <a:pt x="926" y="940"/>
                    <a:pt x="1161" y="677"/>
                    <a:pt x="1112" y="402"/>
                  </a:cubicBezTo>
                  <a:cubicBezTo>
                    <a:pt x="1071" y="173"/>
                    <a:pt x="842" y="11"/>
                    <a:pt x="594" y="5"/>
                  </a:cubicBezTo>
                  <a:close/>
                  <a:moveTo>
                    <a:pt x="578" y="827"/>
                  </a:moveTo>
                  <a:cubicBezTo>
                    <a:pt x="297" y="822"/>
                    <a:pt x="107" y="606"/>
                    <a:pt x="148" y="382"/>
                  </a:cubicBezTo>
                  <a:cubicBezTo>
                    <a:pt x="184" y="190"/>
                    <a:pt x="381" y="57"/>
                    <a:pt x="593" y="62"/>
                  </a:cubicBezTo>
                  <a:cubicBezTo>
                    <a:pt x="804" y="66"/>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4" name="iś1íḍè"/>
            <p:cNvSpPr/>
            <p:nvPr/>
          </p:nvSpPr>
          <p:spPr bwMode="auto">
            <a:xfrm>
              <a:off x="4460876" y="3286125"/>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4 h 1008"/>
                <a:gd name="T12" fmla="*/ 110 w 1184"/>
                <a:gd name="T13" fmla="*/ 415 h 1008"/>
                <a:gd name="T14" fmla="*/ 600 w 1184"/>
                <a:gd name="T15" fmla="*/ 67 h 1008"/>
                <a:gd name="T16" fmla="*/ 1075 w 1184"/>
                <a:gd name="T17" fmla="*/ 435 h 1008"/>
                <a:gd name="T18" fmla="*/ 584 w 1184"/>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4"/>
                  </a:moveTo>
                  <a:cubicBezTo>
                    <a:pt x="268" y="908"/>
                    <a:pt x="60" y="664"/>
                    <a:pt x="110" y="415"/>
                  </a:cubicBezTo>
                  <a:cubicBezTo>
                    <a:pt x="152" y="205"/>
                    <a:pt x="369" y="62"/>
                    <a:pt x="600" y="67"/>
                  </a:cubicBezTo>
                  <a:cubicBezTo>
                    <a:pt x="831" y="72"/>
                    <a:pt x="1041" y="224"/>
                    <a:pt x="1075" y="435"/>
                  </a:cubicBezTo>
                  <a:cubicBezTo>
                    <a:pt x="1116" y="685"/>
                    <a:pt x="900" y="921"/>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5" name="ïśḻiḓe"/>
            <p:cNvSpPr/>
            <p:nvPr/>
          </p:nvSpPr>
          <p:spPr bwMode="auto">
            <a:xfrm>
              <a:off x="4524376" y="3281363"/>
              <a:ext cx="1084263" cy="879475"/>
            </a:xfrm>
            <a:custGeom>
              <a:avLst/>
              <a:gdLst>
                <a:gd name="T0" fmla="*/ 540 w 1056"/>
                <a:gd name="T1" fmla="*/ 4 h 858"/>
                <a:gd name="T2" fmla="*/ 50 w 1056"/>
                <a:gd name="T3" fmla="*/ 352 h 858"/>
                <a:gd name="T4" fmla="*/ 524 w 1056"/>
                <a:gd name="T5" fmla="*/ 852 h 858"/>
                <a:gd name="T6" fmla="*/ 1015 w 1056"/>
                <a:gd name="T7" fmla="*/ 372 h 858"/>
                <a:gd name="T8" fmla="*/ 540 w 1056"/>
                <a:gd name="T9" fmla="*/ 4 h 858"/>
              </a:gdLst>
              <a:ahLst/>
              <a:cxnLst>
                <a:cxn ang="0">
                  <a:pos x="T0" y="T1"/>
                </a:cxn>
                <a:cxn ang="0">
                  <a:pos x="T2" y="T3"/>
                </a:cxn>
                <a:cxn ang="0">
                  <a:pos x="T4" y="T5"/>
                </a:cxn>
                <a:cxn ang="0">
                  <a:pos x="T6" y="T7"/>
                </a:cxn>
                <a:cxn ang="0">
                  <a:pos x="T8" y="T9"/>
                </a:cxn>
              </a:cxnLst>
              <a:rect l="0" t="0" r="r" b="b"/>
              <a:pathLst>
                <a:path w="1056" h="858">
                  <a:moveTo>
                    <a:pt x="540" y="4"/>
                  </a:moveTo>
                  <a:cubicBezTo>
                    <a:pt x="309" y="0"/>
                    <a:pt x="92" y="143"/>
                    <a:pt x="50" y="352"/>
                  </a:cubicBezTo>
                  <a:cubicBezTo>
                    <a:pt x="0" y="602"/>
                    <a:pt x="208" y="846"/>
                    <a:pt x="524" y="852"/>
                  </a:cubicBezTo>
                  <a:cubicBezTo>
                    <a:pt x="840" y="858"/>
                    <a:pt x="1056" y="623"/>
                    <a:pt x="1015" y="372"/>
                  </a:cubicBezTo>
                  <a:cubicBezTo>
                    <a:pt x="981" y="161"/>
                    <a:pt x="771" y="9"/>
                    <a:pt x="540" y="4"/>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6" name="îş1idê"/>
            <p:cNvSpPr/>
            <p:nvPr/>
          </p:nvSpPr>
          <p:spPr bwMode="auto">
            <a:xfrm>
              <a:off x="4468813" y="3252788"/>
              <a:ext cx="1192213" cy="963613"/>
            </a:xfrm>
            <a:custGeom>
              <a:avLst/>
              <a:gdLst>
                <a:gd name="T0" fmla="*/ 594 w 1161"/>
                <a:gd name="T1" fmla="*/ 5 h 940"/>
                <a:gd name="T2" fmla="*/ 60 w 1161"/>
                <a:gd name="T3" fmla="*/ 380 h 940"/>
                <a:gd name="T4" fmla="*/ 576 w 1161"/>
                <a:gd name="T5" fmla="*/ 933 h 940"/>
                <a:gd name="T6" fmla="*/ 1112 w 1161"/>
                <a:gd name="T7" fmla="*/ 401 h 940"/>
                <a:gd name="T8" fmla="*/ 594 w 1161"/>
                <a:gd name="T9" fmla="*/ 5 h 940"/>
                <a:gd name="T10" fmla="*/ 578 w 1161"/>
                <a:gd name="T11" fmla="*/ 827 h 940"/>
                <a:gd name="T12" fmla="*/ 148 w 1161"/>
                <a:gd name="T13" fmla="*/ 381 h 940"/>
                <a:gd name="T14" fmla="*/ 593 w 1161"/>
                <a:gd name="T15" fmla="*/ 62 h 940"/>
                <a:gd name="T16" fmla="*/ 1024 w 1161"/>
                <a:gd name="T17" fmla="*/ 399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3"/>
                    <a:pt x="226" y="926"/>
                    <a:pt x="576" y="933"/>
                  </a:cubicBezTo>
                  <a:cubicBezTo>
                    <a:pt x="926" y="940"/>
                    <a:pt x="1161" y="677"/>
                    <a:pt x="1112" y="401"/>
                  </a:cubicBezTo>
                  <a:cubicBezTo>
                    <a:pt x="1071" y="173"/>
                    <a:pt x="842" y="10"/>
                    <a:pt x="594" y="5"/>
                  </a:cubicBezTo>
                  <a:close/>
                  <a:moveTo>
                    <a:pt x="578" y="827"/>
                  </a:moveTo>
                  <a:cubicBezTo>
                    <a:pt x="297" y="822"/>
                    <a:pt x="107" y="605"/>
                    <a:pt x="148" y="381"/>
                  </a:cubicBezTo>
                  <a:cubicBezTo>
                    <a:pt x="184" y="190"/>
                    <a:pt x="381" y="57"/>
                    <a:pt x="593" y="62"/>
                  </a:cubicBezTo>
                  <a:cubicBezTo>
                    <a:pt x="804" y="66"/>
                    <a:pt x="996" y="207"/>
                    <a:pt x="1024" y="399"/>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7" name="îśḻide"/>
            <p:cNvSpPr/>
            <p:nvPr/>
          </p:nvSpPr>
          <p:spPr bwMode="auto">
            <a:xfrm>
              <a:off x="4462463" y="3217863"/>
              <a:ext cx="1216025" cy="1031875"/>
            </a:xfrm>
            <a:custGeom>
              <a:avLst/>
              <a:gdLst>
                <a:gd name="T0" fmla="*/ 601 w 1184"/>
                <a:gd name="T1" fmla="*/ 6 h 1007"/>
                <a:gd name="T2" fmla="*/ 38 w 1184"/>
                <a:gd name="T3" fmla="*/ 408 h 1007"/>
                <a:gd name="T4" fmla="*/ 564 w 1184"/>
                <a:gd name="T5" fmla="*/ 1000 h 1007"/>
                <a:gd name="T6" fmla="*/ 1150 w 1184"/>
                <a:gd name="T7" fmla="*/ 438 h 1007"/>
                <a:gd name="T8" fmla="*/ 601 w 1184"/>
                <a:gd name="T9" fmla="*/ 6 h 1007"/>
                <a:gd name="T10" fmla="*/ 584 w 1184"/>
                <a:gd name="T11" fmla="*/ 914 h 1007"/>
                <a:gd name="T12" fmla="*/ 110 w 1184"/>
                <a:gd name="T13" fmla="*/ 414 h 1007"/>
                <a:gd name="T14" fmla="*/ 600 w 1184"/>
                <a:gd name="T15" fmla="*/ 66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6"/>
                  </a:moveTo>
                  <a:cubicBezTo>
                    <a:pt x="331" y="0"/>
                    <a:pt x="97" y="160"/>
                    <a:pt x="38" y="408"/>
                  </a:cubicBezTo>
                  <a:cubicBezTo>
                    <a:pt x="0" y="663"/>
                    <a:pt x="165" y="967"/>
                    <a:pt x="564" y="1000"/>
                  </a:cubicBezTo>
                  <a:cubicBezTo>
                    <a:pt x="957" y="1007"/>
                    <a:pt x="1184" y="723"/>
                    <a:pt x="1150" y="438"/>
                  </a:cubicBezTo>
                  <a:cubicBezTo>
                    <a:pt x="1121" y="185"/>
                    <a:pt x="871" y="11"/>
                    <a:pt x="601" y="6"/>
                  </a:cubicBezTo>
                  <a:close/>
                  <a:moveTo>
                    <a:pt x="584" y="914"/>
                  </a:moveTo>
                  <a:cubicBezTo>
                    <a:pt x="268" y="908"/>
                    <a:pt x="60" y="664"/>
                    <a:pt x="110" y="414"/>
                  </a:cubicBezTo>
                  <a:cubicBezTo>
                    <a:pt x="152" y="205"/>
                    <a:pt x="369" y="62"/>
                    <a:pt x="600" y="66"/>
                  </a:cubicBezTo>
                  <a:cubicBezTo>
                    <a:pt x="831" y="71"/>
                    <a:pt x="1041" y="223"/>
                    <a:pt x="1075" y="434"/>
                  </a:cubicBezTo>
                  <a:cubicBezTo>
                    <a:pt x="1116" y="685"/>
                    <a:pt x="900"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8" name="ïS1ïḍê"/>
            <p:cNvSpPr/>
            <p:nvPr/>
          </p:nvSpPr>
          <p:spPr bwMode="auto">
            <a:xfrm>
              <a:off x="4889501" y="3432175"/>
              <a:ext cx="374650" cy="407988"/>
            </a:xfrm>
            <a:custGeom>
              <a:avLst/>
              <a:gdLst>
                <a:gd name="T0" fmla="*/ 9 w 365"/>
                <a:gd name="T1" fmla="*/ 342 h 398"/>
                <a:gd name="T2" fmla="*/ 2 w 365"/>
                <a:gd name="T3" fmla="*/ 323 h 398"/>
                <a:gd name="T4" fmla="*/ 35 w 365"/>
                <a:gd name="T5" fmla="*/ 289 h 398"/>
                <a:gd name="T6" fmla="*/ 122 w 365"/>
                <a:gd name="T7" fmla="*/ 321 h 398"/>
                <a:gd name="T8" fmla="*/ 198 w 365"/>
                <a:gd name="T9" fmla="*/ 337 h 398"/>
                <a:gd name="T10" fmla="*/ 269 w 365"/>
                <a:gd name="T11" fmla="*/ 320 h 398"/>
                <a:gd name="T12" fmla="*/ 295 w 365"/>
                <a:gd name="T13" fmla="*/ 271 h 398"/>
                <a:gd name="T14" fmla="*/ 273 w 365"/>
                <a:gd name="T15" fmla="*/ 227 h 398"/>
                <a:gd name="T16" fmla="*/ 202 w 365"/>
                <a:gd name="T17" fmla="*/ 213 h 398"/>
                <a:gd name="T18" fmla="*/ 180 w 365"/>
                <a:gd name="T19" fmla="*/ 213 h 398"/>
                <a:gd name="T20" fmla="*/ 57 w 365"/>
                <a:gd name="T21" fmla="*/ 180 h 398"/>
                <a:gd name="T22" fmla="*/ 22 w 365"/>
                <a:gd name="T23" fmla="*/ 99 h 398"/>
                <a:gd name="T24" fmla="*/ 68 w 365"/>
                <a:gd name="T25" fmla="*/ 24 h 398"/>
                <a:gd name="T26" fmla="*/ 178 w 365"/>
                <a:gd name="T27" fmla="*/ 1 h 398"/>
                <a:gd name="T28" fmla="*/ 236 w 365"/>
                <a:gd name="T29" fmla="*/ 11 h 398"/>
                <a:gd name="T30" fmla="*/ 334 w 365"/>
                <a:gd name="T31" fmla="*/ 84 h 398"/>
                <a:gd name="T32" fmla="*/ 217 w 365"/>
                <a:gd name="T33" fmla="*/ 55 h 398"/>
                <a:gd name="T34" fmla="*/ 164 w 365"/>
                <a:gd name="T35" fmla="*/ 46 h 398"/>
                <a:gd name="T36" fmla="*/ 106 w 365"/>
                <a:gd name="T37" fmla="*/ 59 h 398"/>
                <a:gd name="T38" fmla="*/ 81 w 365"/>
                <a:gd name="T39" fmla="*/ 98 h 398"/>
                <a:gd name="T40" fmla="*/ 102 w 365"/>
                <a:gd name="T41" fmla="*/ 133 h 398"/>
                <a:gd name="T42" fmla="*/ 201 w 365"/>
                <a:gd name="T43" fmla="*/ 148 h 398"/>
                <a:gd name="T44" fmla="*/ 321 w 365"/>
                <a:gd name="T45" fmla="*/ 180 h 398"/>
                <a:gd name="T46" fmla="*/ 363 w 365"/>
                <a:gd name="T47" fmla="*/ 267 h 398"/>
                <a:gd name="T48" fmla="*/ 322 w 365"/>
                <a:gd name="T49" fmla="*/ 362 h 398"/>
                <a:gd name="T50" fmla="*/ 200 w 365"/>
                <a:gd name="T51" fmla="*/ 397 h 398"/>
                <a:gd name="T52" fmla="*/ 146 w 365"/>
                <a:gd name="T53" fmla="*/ 391 h 398"/>
                <a:gd name="T54" fmla="*/ 9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9" y="342"/>
                  </a:moveTo>
                  <a:cubicBezTo>
                    <a:pt x="4" y="338"/>
                    <a:pt x="3" y="330"/>
                    <a:pt x="2" y="323"/>
                  </a:cubicBezTo>
                  <a:cubicBezTo>
                    <a:pt x="0" y="304"/>
                    <a:pt x="14" y="291"/>
                    <a:pt x="35" y="289"/>
                  </a:cubicBezTo>
                  <a:cubicBezTo>
                    <a:pt x="65" y="287"/>
                    <a:pt x="95" y="308"/>
                    <a:pt x="122" y="321"/>
                  </a:cubicBezTo>
                  <a:cubicBezTo>
                    <a:pt x="145" y="331"/>
                    <a:pt x="170" y="336"/>
                    <a:pt x="198" y="337"/>
                  </a:cubicBezTo>
                  <a:cubicBezTo>
                    <a:pt x="228" y="338"/>
                    <a:pt x="251" y="332"/>
                    <a:pt x="269" y="320"/>
                  </a:cubicBezTo>
                  <a:cubicBezTo>
                    <a:pt x="287" y="307"/>
                    <a:pt x="295" y="291"/>
                    <a:pt x="295" y="271"/>
                  </a:cubicBezTo>
                  <a:cubicBezTo>
                    <a:pt x="295" y="251"/>
                    <a:pt x="287" y="236"/>
                    <a:pt x="273" y="227"/>
                  </a:cubicBezTo>
                  <a:cubicBezTo>
                    <a:pt x="260" y="219"/>
                    <a:pt x="236" y="214"/>
                    <a:pt x="202" y="213"/>
                  </a:cubicBezTo>
                  <a:cubicBezTo>
                    <a:pt x="180" y="213"/>
                    <a:pt x="180" y="213"/>
                    <a:pt x="180" y="213"/>
                  </a:cubicBezTo>
                  <a:cubicBezTo>
                    <a:pt x="126" y="211"/>
                    <a:pt x="85" y="200"/>
                    <a:pt x="57" y="180"/>
                  </a:cubicBezTo>
                  <a:cubicBezTo>
                    <a:pt x="31" y="161"/>
                    <a:pt x="19" y="133"/>
                    <a:pt x="22" y="99"/>
                  </a:cubicBezTo>
                  <a:cubicBezTo>
                    <a:pt x="25" y="66"/>
                    <a:pt x="40" y="41"/>
                    <a:pt x="68" y="24"/>
                  </a:cubicBezTo>
                  <a:cubicBezTo>
                    <a:pt x="95" y="8"/>
                    <a:pt x="132" y="0"/>
                    <a:pt x="178" y="1"/>
                  </a:cubicBezTo>
                  <a:cubicBezTo>
                    <a:pt x="197" y="2"/>
                    <a:pt x="216" y="5"/>
                    <a:pt x="236" y="11"/>
                  </a:cubicBezTo>
                  <a:cubicBezTo>
                    <a:pt x="277" y="22"/>
                    <a:pt x="347" y="51"/>
                    <a:pt x="334" y="84"/>
                  </a:cubicBezTo>
                  <a:cubicBezTo>
                    <a:pt x="318" y="124"/>
                    <a:pt x="243" y="64"/>
                    <a:pt x="217" y="55"/>
                  </a:cubicBezTo>
                  <a:cubicBezTo>
                    <a:pt x="202" y="49"/>
                    <a:pt x="184" y="46"/>
                    <a:pt x="164" y="46"/>
                  </a:cubicBezTo>
                  <a:cubicBezTo>
                    <a:pt x="140" y="45"/>
                    <a:pt x="121" y="50"/>
                    <a:pt x="106" y="59"/>
                  </a:cubicBezTo>
                  <a:cubicBezTo>
                    <a:pt x="91" y="69"/>
                    <a:pt x="82" y="82"/>
                    <a:pt x="81" y="98"/>
                  </a:cubicBezTo>
                  <a:cubicBezTo>
                    <a:pt x="80" y="114"/>
                    <a:pt x="87" y="126"/>
                    <a:pt x="102" y="133"/>
                  </a:cubicBezTo>
                  <a:cubicBezTo>
                    <a:pt x="117" y="141"/>
                    <a:pt x="150" y="146"/>
                    <a:pt x="201" y="148"/>
                  </a:cubicBezTo>
                  <a:cubicBezTo>
                    <a:pt x="255" y="151"/>
                    <a:pt x="295" y="161"/>
                    <a:pt x="321" y="180"/>
                  </a:cubicBezTo>
                  <a:cubicBezTo>
                    <a:pt x="347" y="199"/>
                    <a:pt x="361" y="228"/>
                    <a:pt x="363" y="267"/>
                  </a:cubicBezTo>
                  <a:cubicBezTo>
                    <a:pt x="365" y="307"/>
                    <a:pt x="351" y="338"/>
                    <a:pt x="322" y="362"/>
                  </a:cubicBezTo>
                  <a:cubicBezTo>
                    <a:pt x="293" y="387"/>
                    <a:pt x="252" y="398"/>
                    <a:pt x="200" y="397"/>
                  </a:cubicBezTo>
                  <a:cubicBezTo>
                    <a:pt x="184" y="396"/>
                    <a:pt x="166" y="394"/>
                    <a:pt x="146" y="391"/>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9" name="i$liḋé"/>
            <p:cNvSpPr/>
            <p:nvPr/>
          </p:nvSpPr>
          <p:spPr bwMode="auto">
            <a:xfrm>
              <a:off x="5040313" y="3373438"/>
              <a:ext cx="74613" cy="584200"/>
            </a:xfrm>
            <a:custGeom>
              <a:avLst/>
              <a:gdLst>
                <a:gd name="T0" fmla="*/ 34 w 73"/>
                <a:gd name="T1" fmla="*/ 569 h 569"/>
                <a:gd name="T2" fmla="*/ 33 w 73"/>
                <a:gd name="T3" fmla="*/ 569 h 569"/>
                <a:gd name="T4" fmla="*/ 1 w 73"/>
                <a:gd name="T5" fmla="*/ 532 h 569"/>
                <a:gd name="T6" fmla="*/ 18 w 73"/>
                <a:gd name="T7" fmla="*/ 24 h 569"/>
                <a:gd name="T8" fmla="*/ 46 w 73"/>
                <a:gd name="T9" fmla="*/ 0 h 569"/>
                <a:gd name="T10" fmla="*/ 46 w 73"/>
                <a:gd name="T11" fmla="*/ 0 h 569"/>
                <a:gd name="T12" fmla="*/ 73 w 73"/>
                <a:gd name="T13" fmla="*/ 25 h 569"/>
                <a:gd name="T14" fmla="*/ 68 w 73"/>
                <a:gd name="T15" fmla="*/ 533 h 569"/>
                <a:gd name="T16" fmla="*/ 34 w 73"/>
                <a:gd name="T17" fmla="*/ 56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69">
                  <a:moveTo>
                    <a:pt x="34" y="569"/>
                  </a:moveTo>
                  <a:cubicBezTo>
                    <a:pt x="33" y="569"/>
                    <a:pt x="33" y="569"/>
                    <a:pt x="33" y="569"/>
                  </a:cubicBezTo>
                  <a:cubicBezTo>
                    <a:pt x="15" y="568"/>
                    <a:pt x="0" y="552"/>
                    <a:pt x="1" y="532"/>
                  </a:cubicBezTo>
                  <a:cubicBezTo>
                    <a:pt x="18" y="24"/>
                    <a:pt x="18" y="24"/>
                    <a:pt x="18" y="24"/>
                  </a:cubicBezTo>
                  <a:cubicBezTo>
                    <a:pt x="18" y="10"/>
                    <a:pt x="31" y="0"/>
                    <a:pt x="46" y="0"/>
                  </a:cubicBezTo>
                  <a:cubicBezTo>
                    <a:pt x="46" y="0"/>
                    <a:pt x="46" y="0"/>
                    <a:pt x="46" y="0"/>
                  </a:cubicBezTo>
                  <a:cubicBezTo>
                    <a:pt x="61" y="1"/>
                    <a:pt x="73" y="12"/>
                    <a:pt x="73" y="25"/>
                  </a:cubicBezTo>
                  <a:cubicBezTo>
                    <a:pt x="68" y="533"/>
                    <a:pt x="68" y="533"/>
                    <a:pt x="68" y="533"/>
                  </a:cubicBezTo>
                  <a:cubicBezTo>
                    <a:pt x="67" y="553"/>
                    <a:pt x="52" y="569"/>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0" name="îṣlíḍé"/>
            <p:cNvSpPr/>
            <p:nvPr/>
          </p:nvSpPr>
          <p:spPr bwMode="auto">
            <a:xfrm>
              <a:off x="4522788" y="3200400"/>
              <a:ext cx="1084263" cy="879475"/>
            </a:xfrm>
            <a:custGeom>
              <a:avLst/>
              <a:gdLst>
                <a:gd name="T0" fmla="*/ 540 w 1056"/>
                <a:gd name="T1" fmla="*/ 5 h 859"/>
                <a:gd name="T2" fmla="*/ 50 w 1056"/>
                <a:gd name="T3" fmla="*/ 353 h 859"/>
                <a:gd name="T4" fmla="*/ 524 w 1056"/>
                <a:gd name="T5" fmla="*/ 852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2"/>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1" name="ïŝlíḓê"/>
            <p:cNvSpPr/>
            <p:nvPr/>
          </p:nvSpPr>
          <p:spPr bwMode="auto">
            <a:xfrm>
              <a:off x="4468813" y="3171825"/>
              <a:ext cx="1192213" cy="963613"/>
            </a:xfrm>
            <a:custGeom>
              <a:avLst/>
              <a:gdLst>
                <a:gd name="T0" fmla="*/ 594 w 1161"/>
                <a:gd name="T1" fmla="*/ 5 h 940"/>
                <a:gd name="T2" fmla="*/ 60 w 1161"/>
                <a:gd name="T3" fmla="*/ 380 h 940"/>
                <a:gd name="T4" fmla="*/ 576 w 1161"/>
                <a:gd name="T5" fmla="*/ 934 h 940"/>
                <a:gd name="T6" fmla="*/ 1112 w 1161"/>
                <a:gd name="T7" fmla="*/ 402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4"/>
                  </a:cubicBezTo>
                  <a:cubicBezTo>
                    <a:pt x="926" y="940"/>
                    <a:pt x="1161" y="677"/>
                    <a:pt x="1112" y="402"/>
                  </a:cubicBezTo>
                  <a:cubicBezTo>
                    <a:pt x="1071" y="173"/>
                    <a:pt x="842" y="10"/>
                    <a:pt x="594" y="5"/>
                  </a:cubicBezTo>
                  <a:close/>
                  <a:moveTo>
                    <a:pt x="578" y="827"/>
                  </a:moveTo>
                  <a:cubicBezTo>
                    <a:pt x="297" y="822"/>
                    <a:pt x="107" y="606"/>
                    <a:pt x="148" y="382"/>
                  </a:cubicBezTo>
                  <a:cubicBezTo>
                    <a:pt x="184" y="190"/>
                    <a:pt x="381" y="57"/>
                    <a:pt x="593" y="62"/>
                  </a:cubicBezTo>
                  <a:cubicBezTo>
                    <a:pt x="804" y="66"/>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2" name="ïSḻîḋè"/>
            <p:cNvSpPr/>
            <p:nvPr/>
          </p:nvSpPr>
          <p:spPr bwMode="auto">
            <a:xfrm>
              <a:off x="4460876" y="3136900"/>
              <a:ext cx="1216025" cy="1033463"/>
            </a:xfrm>
            <a:custGeom>
              <a:avLst/>
              <a:gdLst>
                <a:gd name="T0" fmla="*/ 601 w 1184"/>
                <a:gd name="T1" fmla="*/ 6 h 1008"/>
                <a:gd name="T2" fmla="*/ 38 w 1184"/>
                <a:gd name="T3" fmla="*/ 408 h 1008"/>
                <a:gd name="T4" fmla="*/ 564 w 1184"/>
                <a:gd name="T5" fmla="*/ 1000 h 1008"/>
                <a:gd name="T6" fmla="*/ 1150 w 1184"/>
                <a:gd name="T7" fmla="*/ 438 h 1008"/>
                <a:gd name="T8" fmla="*/ 601 w 1184"/>
                <a:gd name="T9" fmla="*/ 6 h 1008"/>
                <a:gd name="T10" fmla="*/ 584 w 1184"/>
                <a:gd name="T11" fmla="*/ 914 h 1008"/>
                <a:gd name="T12" fmla="*/ 110 w 1184"/>
                <a:gd name="T13" fmla="*/ 415 h 1008"/>
                <a:gd name="T14" fmla="*/ 600 w 1184"/>
                <a:gd name="T15" fmla="*/ 67 h 1008"/>
                <a:gd name="T16" fmla="*/ 1075 w 1184"/>
                <a:gd name="T17" fmla="*/ 435 h 1008"/>
                <a:gd name="T18" fmla="*/ 584 w 1184"/>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0"/>
                    <a:pt x="38" y="408"/>
                  </a:cubicBezTo>
                  <a:cubicBezTo>
                    <a:pt x="0" y="663"/>
                    <a:pt x="165" y="968"/>
                    <a:pt x="564" y="1000"/>
                  </a:cubicBezTo>
                  <a:cubicBezTo>
                    <a:pt x="957" y="1008"/>
                    <a:pt x="1184" y="724"/>
                    <a:pt x="1150" y="438"/>
                  </a:cubicBezTo>
                  <a:cubicBezTo>
                    <a:pt x="1121" y="185"/>
                    <a:pt x="871" y="12"/>
                    <a:pt x="601" y="6"/>
                  </a:cubicBezTo>
                  <a:close/>
                  <a:moveTo>
                    <a:pt x="584" y="914"/>
                  </a:moveTo>
                  <a:cubicBezTo>
                    <a:pt x="268" y="908"/>
                    <a:pt x="60" y="664"/>
                    <a:pt x="110" y="415"/>
                  </a:cubicBezTo>
                  <a:cubicBezTo>
                    <a:pt x="152" y="205"/>
                    <a:pt x="369" y="62"/>
                    <a:pt x="600" y="67"/>
                  </a:cubicBezTo>
                  <a:cubicBezTo>
                    <a:pt x="831" y="72"/>
                    <a:pt x="1041" y="224"/>
                    <a:pt x="1075" y="435"/>
                  </a:cubicBezTo>
                  <a:cubicBezTo>
                    <a:pt x="1116" y="685"/>
                    <a:pt x="900" y="921"/>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3" name="işlïḍè"/>
            <p:cNvSpPr/>
            <p:nvPr/>
          </p:nvSpPr>
          <p:spPr bwMode="auto">
            <a:xfrm>
              <a:off x="4522788" y="3130550"/>
              <a:ext cx="1084263" cy="879475"/>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4"/>
                    <a:pt x="50" y="353"/>
                  </a:cubicBezTo>
                  <a:cubicBezTo>
                    <a:pt x="0" y="603"/>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4" name="işḻidè"/>
            <p:cNvSpPr/>
            <p:nvPr/>
          </p:nvSpPr>
          <p:spPr bwMode="auto">
            <a:xfrm>
              <a:off x="4468813" y="3101975"/>
              <a:ext cx="1192213" cy="963613"/>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3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8"/>
                    <a:pt x="1112" y="402"/>
                  </a:cubicBezTo>
                  <a:cubicBezTo>
                    <a:pt x="1071" y="174"/>
                    <a:pt x="842" y="11"/>
                    <a:pt x="594" y="6"/>
                  </a:cubicBezTo>
                  <a:close/>
                  <a:moveTo>
                    <a:pt x="578" y="828"/>
                  </a:moveTo>
                  <a:cubicBezTo>
                    <a:pt x="297" y="822"/>
                    <a:pt x="107" y="606"/>
                    <a:pt x="148" y="382"/>
                  </a:cubicBezTo>
                  <a:cubicBezTo>
                    <a:pt x="184" y="191"/>
                    <a:pt x="381" y="58"/>
                    <a:pt x="593" y="63"/>
                  </a:cubicBezTo>
                  <a:cubicBezTo>
                    <a:pt x="804" y="67"/>
                    <a:pt x="996" y="208"/>
                    <a:pt x="1024" y="400"/>
                  </a:cubicBezTo>
                  <a:cubicBezTo>
                    <a:pt x="1056" y="626"/>
                    <a:pt x="859" y="834"/>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5" name="ïṥḷíḑè"/>
            <p:cNvSpPr/>
            <p:nvPr/>
          </p:nvSpPr>
          <p:spPr bwMode="auto">
            <a:xfrm>
              <a:off x="4460876" y="3067050"/>
              <a:ext cx="1216025" cy="1033463"/>
            </a:xfrm>
            <a:custGeom>
              <a:avLst/>
              <a:gdLst>
                <a:gd name="T0" fmla="*/ 601 w 1184"/>
                <a:gd name="T1" fmla="*/ 5 h 1007"/>
                <a:gd name="T2" fmla="*/ 38 w 1184"/>
                <a:gd name="T3" fmla="*/ 408 h 1007"/>
                <a:gd name="T4" fmla="*/ 564 w 1184"/>
                <a:gd name="T5" fmla="*/ 1000 h 1007"/>
                <a:gd name="T6" fmla="*/ 1150 w 1184"/>
                <a:gd name="T7" fmla="*/ 438 h 1007"/>
                <a:gd name="T8" fmla="*/ 601 w 1184"/>
                <a:gd name="T9" fmla="*/ 5 h 1007"/>
                <a:gd name="T10" fmla="*/ 584 w 1184"/>
                <a:gd name="T11" fmla="*/ 914 h 1007"/>
                <a:gd name="T12" fmla="*/ 110 w 1184"/>
                <a:gd name="T13" fmla="*/ 414 h 1007"/>
                <a:gd name="T14" fmla="*/ 600 w 1184"/>
                <a:gd name="T15" fmla="*/ 66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5"/>
                  </a:moveTo>
                  <a:cubicBezTo>
                    <a:pt x="331" y="0"/>
                    <a:pt x="97" y="160"/>
                    <a:pt x="38" y="408"/>
                  </a:cubicBezTo>
                  <a:cubicBezTo>
                    <a:pt x="0" y="663"/>
                    <a:pt x="165" y="967"/>
                    <a:pt x="564" y="1000"/>
                  </a:cubicBezTo>
                  <a:cubicBezTo>
                    <a:pt x="957" y="1007"/>
                    <a:pt x="1184" y="723"/>
                    <a:pt x="1150" y="438"/>
                  </a:cubicBezTo>
                  <a:cubicBezTo>
                    <a:pt x="1121" y="185"/>
                    <a:pt x="871" y="11"/>
                    <a:pt x="601" y="5"/>
                  </a:cubicBezTo>
                  <a:close/>
                  <a:moveTo>
                    <a:pt x="584" y="914"/>
                  </a:moveTo>
                  <a:cubicBezTo>
                    <a:pt x="268" y="908"/>
                    <a:pt x="60" y="664"/>
                    <a:pt x="110" y="414"/>
                  </a:cubicBezTo>
                  <a:cubicBezTo>
                    <a:pt x="152" y="205"/>
                    <a:pt x="369" y="61"/>
                    <a:pt x="600" y="66"/>
                  </a:cubicBezTo>
                  <a:cubicBezTo>
                    <a:pt x="831" y="71"/>
                    <a:pt x="1041" y="223"/>
                    <a:pt x="1075" y="434"/>
                  </a:cubicBezTo>
                  <a:cubicBezTo>
                    <a:pt x="1116" y="685"/>
                    <a:pt x="900"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6" name="îṡḻíḋè"/>
            <p:cNvSpPr/>
            <p:nvPr/>
          </p:nvSpPr>
          <p:spPr bwMode="auto">
            <a:xfrm>
              <a:off x="4883151" y="3281363"/>
              <a:ext cx="374650" cy="407988"/>
            </a:xfrm>
            <a:custGeom>
              <a:avLst/>
              <a:gdLst>
                <a:gd name="T0" fmla="*/ 9 w 364"/>
                <a:gd name="T1" fmla="*/ 342 h 398"/>
                <a:gd name="T2" fmla="*/ 2 w 364"/>
                <a:gd name="T3" fmla="*/ 323 h 398"/>
                <a:gd name="T4" fmla="*/ 34 w 364"/>
                <a:gd name="T5" fmla="*/ 289 h 398"/>
                <a:gd name="T6" fmla="*/ 122 w 364"/>
                <a:gd name="T7" fmla="*/ 321 h 398"/>
                <a:gd name="T8" fmla="*/ 198 w 364"/>
                <a:gd name="T9" fmla="*/ 337 h 398"/>
                <a:gd name="T10" fmla="*/ 269 w 364"/>
                <a:gd name="T11" fmla="*/ 320 h 398"/>
                <a:gd name="T12" fmla="*/ 295 w 364"/>
                <a:gd name="T13" fmla="*/ 271 h 398"/>
                <a:gd name="T14" fmla="*/ 273 w 364"/>
                <a:gd name="T15" fmla="*/ 227 h 398"/>
                <a:gd name="T16" fmla="*/ 202 w 364"/>
                <a:gd name="T17" fmla="*/ 213 h 398"/>
                <a:gd name="T18" fmla="*/ 180 w 364"/>
                <a:gd name="T19" fmla="*/ 213 h 398"/>
                <a:gd name="T20" fmla="*/ 57 w 364"/>
                <a:gd name="T21" fmla="*/ 180 h 398"/>
                <a:gd name="T22" fmla="*/ 22 w 364"/>
                <a:gd name="T23" fmla="*/ 99 h 398"/>
                <a:gd name="T24" fmla="*/ 67 w 364"/>
                <a:gd name="T25" fmla="*/ 24 h 398"/>
                <a:gd name="T26" fmla="*/ 178 w 364"/>
                <a:gd name="T27" fmla="*/ 1 h 398"/>
                <a:gd name="T28" fmla="*/ 236 w 364"/>
                <a:gd name="T29" fmla="*/ 10 h 398"/>
                <a:gd name="T30" fmla="*/ 333 w 364"/>
                <a:gd name="T31" fmla="*/ 84 h 398"/>
                <a:gd name="T32" fmla="*/ 216 w 364"/>
                <a:gd name="T33" fmla="*/ 55 h 398"/>
                <a:gd name="T34" fmla="*/ 163 w 364"/>
                <a:gd name="T35" fmla="*/ 46 h 398"/>
                <a:gd name="T36" fmla="*/ 105 w 364"/>
                <a:gd name="T37" fmla="*/ 59 h 398"/>
                <a:gd name="T38" fmla="*/ 81 w 364"/>
                <a:gd name="T39" fmla="*/ 98 h 398"/>
                <a:gd name="T40" fmla="*/ 102 w 364"/>
                <a:gd name="T41" fmla="*/ 133 h 398"/>
                <a:gd name="T42" fmla="*/ 201 w 364"/>
                <a:gd name="T43" fmla="*/ 148 h 398"/>
                <a:gd name="T44" fmla="*/ 321 w 364"/>
                <a:gd name="T45" fmla="*/ 180 h 398"/>
                <a:gd name="T46" fmla="*/ 363 w 364"/>
                <a:gd name="T47" fmla="*/ 267 h 398"/>
                <a:gd name="T48" fmla="*/ 322 w 364"/>
                <a:gd name="T49" fmla="*/ 362 h 398"/>
                <a:gd name="T50" fmla="*/ 200 w 364"/>
                <a:gd name="T51" fmla="*/ 397 h 398"/>
                <a:gd name="T52" fmla="*/ 146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3"/>
                  </a:cubicBezTo>
                  <a:cubicBezTo>
                    <a:pt x="0" y="304"/>
                    <a:pt x="14" y="291"/>
                    <a:pt x="34" y="289"/>
                  </a:cubicBezTo>
                  <a:cubicBezTo>
                    <a:pt x="65" y="287"/>
                    <a:pt x="95" y="308"/>
                    <a:pt x="122" y="321"/>
                  </a:cubicBezTo>
                  <a:cubicBezTo>
                    <a:pt x="145" y="331"/>
                    <a:pt x="170" y="336"/>
                    <a:pt x="198" y="337"/>
                  </a:cubicBezTo>
                  <a:cubicBezTo>
                    <a:pt x="227" y="338"/>
                    <a:pt x="251" y="332"/>
                    <a:pt x="269" y="320"/>
                  </a:cubicBezTo>
                  <a:cubicBezTo>
                    <a:pt x="286" y="307"/>
                    <a:pt x="295" y="291"/>
                    <a:pt x="295" y="271"/>
                  </a:cubicBezTo>
                  <a:cubicBezTo>
                    <a:pt x="294" y="251"/>
                    <a:pt x="287" y="236"/>
                    <a:pt x="273" y="227"/>
                  </a:cubicBezTo>
                  <a:cubicBezTo>
                    <a:pt x="259" y="219"/>
                    <a:pt x="236" y="214"/>
                    <a:pt x="202" y="213"/>
                  </a:cubicBezTo>
                  <a:cubicBezTo>
                    <a:pt x="180" y="213"/>
                    <a:pt x="180" y="213"/>
                    <a:pt x="180" y="213"/>
                  </a:cubicBezTo>
                  <a:cubicBezTo>
                    <a:pt x="125" y="211"/>
                    <a:pt x="84" y="200"/>
                    <a:pt x="57" y="180"/>
                  </a:cubicBezTo>
                  <a:cubicBezTo>
                    <a:pt x="30" y="161"/>
                    <a:pt x="19" y="133"/>
                    <a:pt x="22" y="99"/>
                  </a:cubicBezTo>
                  <a:cubicBezTo>
                    <a:pt x="25" y="66"/>
                    <a:pt x="40" y="41"/>
                    <a:pt x="67" y="24"/>
                  </a:cubicBezTo>
                  <a:cubicBezTo>
                    <a:pt x="94" y="8"/>
                    <a:pt x="131" y="0"/>
                    <a:pt x="178" y="1"/>
                  </a:cubicBezTo>
                  <a:cubicBezTo>
                    <a:pt x="197" y="2"/>
                    <a:pt x="216" y="5"/>
                    <a:pt x="236" y="10"/>
                  </a:cubicBezTo>
                  <a:cubicBezTo>
                    <a:pt x="277" y="22"/>
                    <a:pt x="347" y="51"/>
                    <a:pt x="333" y="84"/>
                  </a:cubicBezTo>
                  <a:cubicBezTo>
                    <a:pt x="317" y="123"/>
                    <a:pt x="242" y="64"/>
                    <a:pt x="216" y="55"/>
                  </a:cubicBezTo>
                  <a:cubicBezTo>
                    <a:pt x="201" y="49"/>
                    <a:pt x="184" y="46"/>
                    <a:pt x="163" y="46"/>
                  </a:cubicBezTo>
                  <a:cubicBezTo>
                    <a:pt x="140" y="45"/>
                    <a:pt x="120" y="50"/>
                    <a:pt x="105" y="59"/>
                  </a:cubicBezTo>
                  <a:cubicBezTo>
                    <a:pt x="90" y="69"/>
                    <a:pt x="82" y="82"/>
                    <a:pt x="81" y="98"/>
                  </a:cubicBezTo>
                  <a:cubicBezTo>
                    <a:pt x="80" y="114"/>
                    <a:pt x="87" y="126"/>
                    <a:pt x="102" y="133"/>
                  </a:cubicBezTo>
                  <a:cubicBezTo>
                    <a:pt x="117" y="141"/>
                    <a:pt x="150" y="145"/>
                    <a:pt x="201" y="148"/>
                  </a:cubicBezTo>
                  <a:cubicBezTo>
                    <a:pt x="255" y="151"/>
                    <a:pt x="295" y="161"/>
                    <a:pt x="321" y="180"/>
                  </a:cubicBezTo>
                  <a:cubicBezTo>
                    <a:pt x="347" y="199"/>
                    <a:pt x="361" y="228"/>
                    <a:pt x="363" y="267"/>
                  </a:cubicBezTo>
                  <a:cubicBezTo>
                    <a:pt x="364" y="307"/>
                    <a:pt x="351" y="338"/>
                    <a:pt x="322" y="362"/>
                  </a:cubicBezTo>
                  <a:cubicBezTo>
                    <a:pt x="292" y="387"/>
                    <a:pt x="251" y="398"/>
                    <a:pt x="200" y="397"/>
                  </a:cubicBezTo>
                  <a:cubicBezTo>
                    <a:pt x="184" y="396"/>
                    <a:pt x="165"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7" name="ïṥlidè"/>
            <p:cNvSpPr/>
            <p:nvPr/>
          </p:nvSpPr>
          <p:spPr bwMode="auto">
            <a:xfrm>
              <a:off x="5033963" y="3224213"/>
              <a:ext cx="74613" cy="584200"/>
            </a:xfrm>
            <a:custGeom>
              <a:avLst/>
              <a:gdLst>
                <a:gd name="T0" fmla="*/ 33 w 73"/>
                <a:gd name="T1" fmla="*/ 569 h 569"/>
                <a:gd name="T2" fmla="*/ 33 w 73"/>
                <a:gd name="T3" fmla="*/ 569 h 569"/>
                <a:gd name="T4" fmla="*/ 0 w 73"/>
                <a:gd name="T5" fmla="*/ 532 h 569"/>
                <a:gd name="T6" fmla="*/ 18 w 73"/>
                <a:gd name="T7" fmla="*/ 24 h 569"/>
                <a:gd name="T8" fmla="*/ 45 w 73"/>
                <a:gd name="T9" fmla="*/ 0 h 569"/>
                <a:gd name="T10" fmla="*/ 46 w 73"/>
                <a:gd name="T11" fmla="*/ 0 h 569"/>
                <a:gd name="T12" fmla="*/ 73 w 73"/>
                <a:gd name="T13" fmla="*/ 25 h 569"/>
                <a:gd name="T14" fmla="*/ 67 w 73"/>
                <a:gd name="T15" fmla="*/ 533 h 569"/>
                <a:gd name="T16" fmla="*/ 33 w 73"/>
                <a:gd name="T17" fmla="*/ 56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69">
                  <a:moveTo>
                    <a:pt x="33" y="569"/>
                  </a:moveTo>
                  <a:cubicBezTo>
                    <a:pt x="33" y="569"/>
                    <a:pt x="33" y="569"/>
                    <a:pt x="33" y="569"/>
                  </a:cubicBezTo>
                  <a:cubicBezTo>
                    <a:pt x="14" y="568"/>
                    <a:pt x="0" y="552"/>
                    <a:pt x="0" y="532"/>
                  </a:cubicBezTo>
                  <a:cubicBezTo>
                    <a:pt x="18" y="24"/>
                    <a:pt x="18" y="24"/>
                    <a:pt x="18" y="24"/>
                  </a:cubicBezTo>
                  <a:cubicBezTo>
                    <a:pt x="18" y="10"/>
                    <a:pt x="30" y="0"/>
                    <a:pt x="45" y="0"/>
                  </a:cubicBezTo>
                  <a:cubicBezTo>
                    <a:pt x="46" y="0"/>
                    <a:pt x="46" y="0"/>
                    <a:pt x="46" y="0"/>
                  </a:cubicBezTo>
                  <a:cubicBezTo>
                    <a:pt x="61" y="1"/>
                    <a:pt x="73" y="12"/>
                    <a:pt x="73" y="25"/>
                  </a:cubicBezTo>
                  <a:cubicBezTo>
                    <a:pt x="67" y="533"/>
                    <a:pt x="67" y="533"/>
                    <a:pt x="67" y="533"/>
                  </a:cubicBezTo>
                  <a:cubicBezTo>
                    <a:pt x="67" y="553"/>
                    <a:pt x="52" y="569"/>
                    <a:pt x="33"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8" name="iśḻide"/>
            <p:cNvSpPr/>
            <p:nvPr/>
          </p:nvSpPr>
          <p:spPr bwMode="auto">
            <a:xfrm>
              <a:off x="4521201" y="3049588"/>
              <a:ext cx="1085850" cy="881063"/>
            </a:xfrm>
            <a:custGeom>
              <a:avLst/>
              <a:gdLst>
                <a:gd name="T0" fmla="*/ 540 w 1056"/>
                <a:gd name="T1" fmla="*/ 5 h 859"/>
                <a:gd name="T2" fmla="*/ 50 w 1056"/>
                <a:gd name="T3" fmla="*/ 353 h 859"/>
                <a:gd name="T4" fmla="*/ 524 w 1056"/>
                <a:gd name="T5" fmla="*/ 852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2"/>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9" name="íŝ1ïdé"/>
            <p:cNvSpPr/>
            <p:nvPr/>
          </p:nvSpPr>
          <p:spPr bwMode="auto">
            <a:xfrm>
              <a:off x="4467226" y="3021013"/>
              <a:ext cx="1192213" cy="963613"/>
            </a:xfrm>
            <a:custGeom>
              <a:avLst/>
              <a:gdLst>
                <a:gd name="T0" fmla="*/ 594 w 1161"/>
                <a:gd name="T1" fmla="*/ 5 h 940"/>
                <a:gd name="T2" fmla="*/ 60 w 1161"/>
                <a:gd name="T3" fmla="*/ 380 h 940"/>
                <a:gd name="T4" fmla="*/ 576 w 1161"/>
                <a:gd name="T5" fmla="*/ 933 h 940"/>
                <a:gd name="T6" fmla="*/ 1112 w 1161"/>
                <a:gd name="T7" fmla="*/ 401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3"/>
                  </a:cubicBezTo>
                  <a:cubicBezTo>
                    <a:pt x="926" y="940"/>
                    <a:pt x="1161" y="677"/>
                    <a:pt x="1112" y="401"/>
                  </a:cubicBezTo>
                  <a:cubicBezTo>
                    <a:pt x="1071" y="173"/>
                    <a:pt x="842" y="10"/>
                    <a:pt x="594" y="5"/>
                  </a:cubicBezTo>
                  <a:close/>
                  <a:moveTo>
                    <a:pt x="578" y="827"/>
                  </a:moveTo>
                  <a:cubicBezTo>
                    <a:pt x="297" y="822"/>
                    <a:pt x="107" y="606"/>
                    <a:pt x="148" y="382"/>
                  </a:cubicBezTo>
                  <a:cubicBezTo>
                    <a:pt x="184" y="190"/>
                    <a:pt x="381" y="57"/>
                    <a:pt x="593" y="62"/>
                  </a:cubicBezTo>
                  <a:cubicBezTo>
                    <a:pt x="804" y="66"/>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0" name="îşļïḍe"/>
            <p:cNvSpPr/>
            <p:nvPr/>
          </p:nvSpPr>
          <p:spPr bwMode="auto">
            <a:xfrm>
              <a:off x="4460876" y="2986088"/>
              <a:ext cx="1216025" cy="1033463"/>
            </a:xfrm>
            <a:custGeom>
              <a:avLst/>
              <a:gdLst>
                <a:gd name="T0" fmla="*/ 601 w 1184"/>
                <a:gd name="T1" fmla="*/ 6 h 1008"/>
                <a:gd name="T2" fmla="*/ 38 w 1184"/>
                <a:gd name="T3" fmla="*/ 408 h 1008"/>
                <a:gd name="T4" fmla="*/ 564 w 1184"/>
                <a:gd name="T5" fmla="*/ 1000 h 1008"/>
                <a:gd name="T6" fmla="*/ 1150 w 1184"/>
                <a:gd name="T7" fmla="*/ 438 h 1008"/>
                <a:gd name="T8" fmla="*/ 601 w 1184"/>
                <a:gd name="T9" fmla="*/ 6 h 1008"/>
                <a:gd name="T10" fmla="*/ 584 w 1184"/>
                <a:gd name="T11" fmla="*/ 914 h 1008"/>
                <a:gd name="T12" fmla="*/ 110 w 1184"/>
                <a:gd name="T13" fmla="*/ 415 h 1008"/>
                <a:gd name="T14" fmla="*/ 600 w 1184"/>
                <a:gd name="T15" fmla="*/ 67 h 1008"/>
                <a:gd name="T16" fmla="*/ 1075 w 1184"/>
                <a:gd name="T17" fmla="*/ 435 h 1008"/>
                <a:gd name="T18" fmla="*/ 584 w 1184"/>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0"/>
                    <a:pt x="38" y="408"/>
                  </a:cubicBezTo>
                  <a:cubicBezTo>
                    <a:pt x="0" y="663"/>
                    <a:pt x="165" y="968"/>
                    <a:pt x="564" y="1000"/>
                  </a:cubicBezTo>
                  <a:cubicBezTo>
                    <a:pt x="957" y="1008"/>
                    <a:pt x="1184" y="723"/>
                    <a:pt x="1150" y="438"/>
                  </a:cubicBezTo>
                  <a:cubicBezTo>
                    <a:pt x="1121" y="185"/>
                    <a:pt x="871" y="12"/>
                    <a:pt x="601" y="6"/>
                  </a:cubicBezTo>
                  <a:close/>
                  <a:moveTo>
                    <a:pt x="584" y="914"/>
                  </a:moveTo>
                  <a:cubicBezTo>
                    <a:pt x="268" y="908"/>
                    <a:pt x="60" y="664"/>
                    <a:pt x="110" y="415"/>
                  </a:cubicBezTo>
                  <a:cubicBezTo>
                    <a:pt x="152" y="205"/>
                    <a:pt x="369" y="62"/>
                    <a:pt x="600" y="67"/>
                  </a:cubicBezTo>
                  <a:cubicBezTo>
                    <a:pt x="831" y="72"/>
                    <a:pt x="1041" y="224"/>
                    <a:pt x="1075" y="435"/>
                  </a:cubicBezTo>
                  <a:cubicBezTo>
                    <a:pt x="1116" y="685"/>
                    <a:pt x="900" y="921"/>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1" name="iṡļíḋê"/>
            <p:cNvSpPr/>
            <p:nvPr/>
          </p:nvSpPr>
          <p:spPr bwMode="auto">
            <a:xfrm>
              <a:off x="4524376" y="2979738"/>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4"/>
                    <a:pt x="50" y="353"/>
                  </a:cubicBezTo>
                  <a:cubicBezTo>
                    <a:pt x="0" y="603"/>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2" name="íṧḷïďê"/>
            <p:cNvSpPr/>
            <p:nvPr/>
          </p:nvSpPr>
          <p:spPr bwMode="auto">
            <a:xfrm>
              <a:off x="4468813" y="2951163"/>
              <a:ext cx="1192213" cy="965200"/>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8"/>
                    <a:pt x="1112" y="402"/>
                  </a:cubicBezTo>
                  <a:cubicBezTo>
                    <a:pt x="1071" y="174"/>
                    <a:pt x="842" y="11"/>
                    <a:pt x="594" y="6"/>
                  </a:cubicBezTo>
                  <a:close/>
                  <a:moveTo>
                    <a:pt x="578" y="828"/>
                  </a:moveTo>
                  <a:cubicBezTo>
                    <a:pt x="297" y="822"/>
                    <a:pt x="107" y="606"/>
                    <a:pt x="148" y="382"/>
                  </a:cubicBezTo>
                  <a:cubicBezTo>
                    <a:pt x="184" y="191"/>
                    <a:pt x="381" y="58"/>
                    <a:pt x="593" y="62"/>
                  </a:cubicBezTo>
                  <a:cubicBezTo>
                    <a:pt x="804" y="67"/>
                    <a:pt x="996" y="208"/>
                    <a:pt x="1024" y="400"/>
                  </a:cubicBezTo>
                  <a:cubicBezTo>
                    <a:pt x="1056" y="626"/>
                    <a:pt x="859" y="834"/>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3" name="iSḷîdé"/>
            <p:cNvSpPr/>
            <p:nvPr/>
          </p:nvSpPr>
          <p:spPr bwMode="auto">
            <a:xfrm>
              <a:off x="4462463" y="2917825"/>
              <a:ext cx="1216025" cy="1031875"/>
            </a:xfrm>
            <a:custGeom>
              <a:avLst/>
              <a:gdLst>
                <a:gd name="T0" fmla="*/ 601 w 1184"/>
                <a:gd name="T1" fmla="*/ 5 h 1007"/>
                <a:gd name="T2" fmla="*/ 38 w 1184"/>
                <a:gd name="T3" fmla="*/ 408 h 1007"/>
                <a:gd name="T4" fmla="*/ 564 w 1184"/>
                <a:gd name="T5" fmla="*/ 999 h 1007"/>
                <a:gd name="T6" fmla="*/ 1150 w 1184"/>
                <a:gd name="T7" fmla="*/ 437 h 1007"/>
                <a:gd name="T8" fmla="*/ 601 w 1184"/>
                <a:gd name="T9" fmla="*/ 5 h 1007"/>
                <a:gd name="T10" fmla="*/ 584 w 1184"/>
                <a:gd name="T11" fmla="*/ 914 h 1007"/>
                <a:gd name="T12" fmla="*/ 110 w 1184"/>
                <a:gd name="T13" fmla="*/ 414 h 1007"/>
                <a:gd name="T14" fmla="*/ 600 w 1184"/>
                <a:gd name="T15" fmla="*/ 66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5"/>
                  </a:moveTo>
                  <a:cubicBezTo>
                    <a:pt x="331" y="0"/>
                    <a:pt x="97" y="160"/>
                    <a:pt x="38" y="408"/>
                  </a:cubicBezTo>
                  <a:cubicBezTo>
                    <a:pt x="0" y="663"/>
                    <a:pt x="165" y="967"/>
                    <a:pt x="564" y="999"/>
                  </a:cubicBezTo>
                  <a:cubicBezTo>
                    <a:pt x="957" y="1007"/>
                    <a:pt x="1184" y="723"/>
                    <a:pt x="1150" y="437"/>
                  </a:cubicBezTo>
                  <a:cubicBezTo>
                    <a:pt x="1121" y="185"/>
                    <a:pt x="871" y="11"/>
                    <a:pt x="601" y="5"/>
                  </a:cubicBezTo>
                  <a:close/>
                  <a:moveTo>
                    <a:pt x="584" y="914"/>
                  </a:moveTo>
                  <a:cubicBezTo>
                    <a:pt x="268" y="908"/>
                    <a:pt x="60" y="664"/>
                    <a:pt x="110" y="414"/>
                  </a:cubicBezTo>
                  <a:cubicBezTo>
                    <a:pt x="152" y="205"/>
                    <a:pt x="369" y="61"/>
                    <a:pt x="600" y="66"/>
                  </a:cubicBezTo>
                  <a:cubicBezTo>
                    <a:pt x="831" y="71"/>
                    <a:pt x="1041" y="223"/>
                    <a:pt x="1075" y="434"/>
                  </a:cubicBezTo>
                  <a:cubicBezTo>
                    <a:pt x="1116" y="685"/>
                    <a:pt x="900"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4" name="îšļîďê"/>
            <p:cNvSpPr/>
            <p:nvPr/>
          </p:nvSpPr>
          <p:spPr bwMode="auto">
            <a:xfrm>
              <a:off x="4889501" y="3132138"/>
              <a:ext cx="374650" cy="407988"/>
            </a:xfrm>
            <a:custGeom>
              <a:avLst/>
              <a:gdLst>
                <a:gd name="T0" fmla="*/ 9 w 365"/>
                <a:gd name="T1" fmla="*/ 342 h 398"/>
                <a:gd name="T2" fmla="*/ 2 w 365"/>
                <a:gd name="T3" fmla="*/ 323 h 398"/>
                <a:gd name="T4" fmla="*/ 35 w 365"/>
                <a:gd name="T5" fmla="*/ 289 h 398"/>
                <a:gd name="T6" fmla="*/ 122 w 365"/>
                <a:gd name="T7" fmla="*/ 320 h 398"/>
                <a:gd name="T8" fmla="*/ 198 w 365"/>
                <a:gd name="T9" fmla="*/ 337 h 398"/>
                <a:gd name="T10" fmla="*/ 269 w 365"/>
                <a:gd name="T11" fmla="*/ 320 h 398"/>
                <a:gd name="T12" fmla="*/ 295 w 365"/>
                <a:gd name="T13" fmla="*/ 271 h 398"/>
                <a:gd name="T14" fmla="*/ 273 w 365"/>
                <a:gd name="T15" fmla="*/ 227 h 398"/>
                <a:gd name="T16" fmla="*/ 202 w 365"/>
                <a:gd name="T17" fmla="*/ 213 h 398"/>
                <a:gd name="T18" fmla="*/ 180 w 365"/>
                <a:gd name="T19" fmla="*/ 213 h 398"/>
                <a:gd name="T20" fmla="*/ 57 w 365"/>
                <a:gd name="T21" fmla="*/ 180 h 398"/>
                <a:gd name="T22" fmla="*/ 22 w 365"/>
                <a:gd name="T23" fmla="*/ 99 h 398"/>
                <a:gd name="T24" fmla="*/ 68 w 365"/>
                <a:gd name="T25" fmla="*/ 24 h 398"/>
                <a:gd name="T26" fmla="*/ 178 w 365"/>
                <a:gd name="T27" fmla="*/ 1 h 398"/>
                <a:gd name="T28" fmla="*/ 236 w 365"/>
                <a:gd name="T29" fmla="*/ 10 h 398"/>
                <a:gd name="T30" fmla="*/ 334 w 365"/>
                <a:gd name="T31" fmla="*/ 84 h 398"/>
                <a:gd name="T32" fmla="*/ 217 w 365"/>
                <a:gd name="T33" fmla="*/ 55 h 398"/>
                <a:gd name="T34" fmla="*/ 164 w 365"/>
                <a:gd name="T35" fmla="*/ 46 h 398"/>
                <a:gd name="T36" fmla="*/ 106 w 365"/>
                <a:gd name="T37" fmla="*/ 59 h 398"/>
                <a:gd name="T38" fmla="*/ 81 w 365"/>
                <a:gd name="T39" fmla="*/ 98 h 398"/>
                <a:gd name="T40" fmla="*/ 102 w 365"/>
                <a:gd name="T41" fmla="*/ 133 h 398"/>
                <a:gd name="T42" fmla="*/ 201 w 365"/>
                <a:gd name="T43" fmla="*/ 148 h 398"/>
                <a:gd name="T44" fmla="*/ 321 w 365"/>
                <a:gd name="T45" fmla="*/ 180 h 398"/>
                <a:gd name="T46" fmla="*/ 363 w 365"/>
                <a:gd name="T47" fmla="*/ 267 h 398"/>
                <a:gd name="T48" fmla="*/ 322 w 365"/>
                <a:gd name="T49" fmla="*/ 362 h 398"/>
                <a:gd name="T50" fmla="*/ 200 w 365"/>
                <a:gd name="T51" fmla="*/ 397 h 398"/>
                <a:gd name="T52" fmla="*/ 146 w 365"/>
                <a:gd name="T53" fmla="*/ 390 h 398"/>
                <a:gd name="T54" fmla="*/ 9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9" y="342"/>
                  </a:moveTo>
                  <a:cubicBezTo>
                    <a:pt x="4" y="338"/>
                    <a:pt x="3" y="330"/>
                    <a:pt x="2" y="323"/>
                  </a:cubicBezTo>
                  <a:cubicBezTo>
                    <a:pt x="0" y="304"/>
                    <a:pt x="14" y="291"/>
                    <a:pt x="35" y="289"/>
                  </a:cubicBezTo>
                  <a:cubicBezTo>
                    <a:pt x="65" y="287"/>
                    <a:pt x="95" y="308"/>
                    <a:pt x="122" y="320"/>
                  </a:cubicBezTo>
                  <a:cubicBezTo>
                    <a:pt x="145" y="331"/>
                    <a:pt x="170" y="336"/>
                    <a:pt x="198" y="337"/>
                  </a:cubicBezTo>
                  <a:cubicBezTo>
                    <a:pt x="228" y="338"/>
                    <a:pt x="251" y="332"/>
                    <a:pt x="269" y="320"/>
                  </a:cubicBezTo>
                  <a:cubicBezTo>
                    <a:pt x="287" y="307"/>
                    <a:pt x="295" y="291"/>
                    <a:pt x="295" y="271"/>
                  </a:cubicBezTo>
                  <a:cubicBezTo>
                    <a:pt x="295" y="250"/>
                    <a:pt x="287" y="236"/>
                    <a:pt x="273" y="227"/>
                  </a:cubicBezTo>
                  <a:cubicBezTo>
                    <a:pt x="260" y="219"/>
                    <a:pt x="236" y="214"/>
                    <a:pt x="202" y="213"/>
                  </a:cubicBezTo>
                  <a:cubicBezTo>
                    <a:pt x="180" y="213"/>
                    <a:pt x="180" y="213"/>
                    <a:pt x="180" y="213"/>
                  </a:cubicBezTo>
                  <a:cubicBezTo>
                    <a:pt x="126" y="211"/>
                    <a:pt x="85" y="200"/>
                    <a:pt x="57" y="180"/>
                  </a:cubicBezTo>
                  <a:cubicBezTo>
                    <a:pt x="31" y="161"/>
                    <a:pt x="19" y="133"/>
                    <a:pt x="22" y="99"/>
                  </a:cubicBezTo>
                  <a:cubicBezTo>
                    <a:pt x="25" y="66"/>
                    <a:pt x="40" y="41"/>
                    <a:pt x="68" y="24"/>
                  </a:cubicBezTo>
                  <a:cubicBezTo>
                    <a:pt x="95" y="8"/>
                    <a:pt x="132" y="0"/>
                    <a:pt x="178" y="1"/>
                  </a:cubicBezTo>
                  <a:cubicBezTo>
                    <a:pt x="197" y="2"/>
                    <a:pt x="216" y="5"/>
                    <a:pt x="236" y="10"/>
                  </a:cubicBezTo>
                  <a:cubicBezTo>
                    <a:pt x="277" y="22"/>
                    <a:pt x="347" y="51"/>
                    <a:pt x="334" y="84"/>
                  </a:cubicBezTo>
                  <a:cubicBezTo>
                    <a:pt x="318" y="123"/>
                    <a:pt x="243" y="64"/>
                    <a:pt x="217" y="55"/>
                  </a:cubicBezTo>
                  <a:cubicBezTo>
                    <a:pt x="202" y="49"/>
                    <a:pt x="184" y="46"/>
                    <a:pt x="164" y="46"/>
                  </a:cubicBezTo>
                  <a:cubicBezTo>
                    <a:pt x="140" y="45"/>
                    <a:pt x="121" y="49"/>
                    <a:pt x="106" y="59"/>
                  </a:cubicBezTo>
                  <a:cubicBezTo>
                    <a:pt x="91" y="69"/>
                    <a:pt x="82" y="82"/>
                    <a:pt x="81" y="98"/>
                  </a:cubicBezTo>
                  <a:cubicBezTo>
                    <a:pt x="80" y="114"/>
                    <a:pt x="87" y="126"/>
                    <a:pt x="102" y="133"/>
                  </a:cubicBezTo>
                  <a:cubicBezTo>
                    <a:pt x="117" y="140"/>
                    <a:pt x="150" y="145"/>
                    <a:pt x="201" y="148"/>
                  </a:cubicBezTo>
                  <a:cubicBezTo>
                    <a:pt x="255" y="150"/>
                    <a:pt x="295" y="161"/>
                    <a:pt x="321" y="180"/>
                  </a:cubicBezTo>
                  <a:cubicBezTo>
                    <a:pt x="347" y="199"/>
                    <a:pt x="361" y="228"/>
                    <a:pt x="363" y="267"/>
                  </a:cubicBezTo>
                  <a:cubicBezTo>
                    <a:pt x="365" y="307"/>
                    <a:pt x="351" y="338"/>
                    <a:pt x="322" y="362"/>
                  </a:cubicBezTo>
                  <a:cubicBezTo>
                    <a:pt x="293" y="386"/>
                    <a:pt x="252" y="398"/>
                    <a:pt x="200" y="397"/>
                  </a:cubicBezTo>
                  <a:cubicBezTo>
                    <a:pt x="184" y="396"/>
                    <a:pt x="166"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5" name="íŝlíḑè"/>
            <p:cNvSpPr/>
            <p:nvPr/>
          </p:nvSpPr>
          <p:spPr bwMode="auto">
            <a:xfrm>
              <a:off x="5040313" y="3074988"/>
              <a:ext cx="74613" cy="582613"/>
            </a:xfrm>
            <a:custGeom>
              <a:avLst/>
              <a:gdLst>
                <a:gd name="T0" fmla="*/ 34 w 73"/>
                <a:gd name="T1" fmla="*/ 569 h 569"/>
                <a:gd name="T2" fmla="*/ 33 w 73"/>
                <a:gd name="T3" fmla="*/ 569 h 569"/>
                <a:gd name="T4" fmla="*/ 1 w 73"/>
                <a:gd name="T5" fmla="*/ 531 h 569"/>
                <a:gd name="T6" fmla="*/ 18 w 73"/>
                <a:gd name="T7" fmla="*/ 24 h 569"/>
                <a:gd name="T8" fmla="*/ 46 w 73"/>
                <a:gd name="T9" fmla="*/ 0 h 569"/>
                <a:gd name="T10" fmla="*/ 46 w 73"/>
                <a:gd name="T11" fmla="*/ 0 h 569"/>
                <a:gd name="T12" fmla="*/ 73 w 73"/>
                <a:gd name="T13" fmla="*/ 25 h 569"/>
                <a:gd name="T14" fmla="*/ 68 w 73"/>
                <a:gd name="T15" fmla="*/ 533 h 569"/>
                <a:gd name="T16" fmla="*/ 34 w 73"/>
                <a:gd name="T17" fmla="*/ 56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69">
                  <a:moveTo>
                    <a:pt x="34" y="569"/>
                  </a:moveTo>
                  <a:cubicBezTo>
                    <a:pt x="33" y="569"/>
                    <a:pt x="33" y="569"/>
                    <a:pt x="33" y="569"/>
                  </a:cubicBezTo>
                  <a:cubicBezTo>
                    <a:pt x="15" y="568"/>
                    <a:pt x="0" y="552"/>
                    <a:pt x="1" y="531"/>
                  </a:cubicBezTo>
                  <a:cubicBezTo>
                    <a:pt x="18" y="24"/>
                    <a:pt x="18" y="24"/>
                    <a:pt x="18" y="24"/>
                  </a:cubicBezTo>
                  <a:cubicBezTo>
                    <a:pt x="18" y="10"/>
                    <a:pt x="31" y="0"/>
                    <a:pt x="46" y="0"/>
                  </a:cubicBezTo>
                  <a:cubicBezTo>
                    <a:pt x="46" y="0"/>
                    <a:pt x="46" y="0"/>
                    <a:pt x="46" y="0"/>
                  </a:cubicBezTo>
                  <a:cubicBezTo>
                    <a:pt x="61" y="0"/>
                    <a:pt x="73" y="12"/>
                    <a:pt x="73" y="25"/>
                  </a:cubicBezTo>
                  <a:cubicBezTo>
                    <a:pt x="68" y="533"/>
                    <a:pt x="68" y="533"/>
                    <a:pt x="68" y="533"/>
                  </a:cubicBezTo>
                  <a:cubicBezTo>
                    <a:pt x="67" y="553"/>
                    <a:pt x="52" y="569"/>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6" name="îslidé"/>
            <p:cNvSpPr/>
            <p:nvPr/>
          </p:nvSpPr>
          <p:spPr bwMode="auto">
            <a:xfrm>
              <a:off x="4521201" y="2740025"/>
              <a:ext cx="1085850"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4"/>
                    <a:pt x="50" y="353"/>
                  </a:cubicBezTo>
                  <a:cubicBezTo>
                    <a:pt x="0" y="602"/>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7" name="ïṥ1ïḑè"/>
            <p:cNvSpPr/>
            <p:nvPr/>
          </p:nvSpPr>
          <p:spPr bwMode="auto">
            <a:xfrm>
              <a:off x="4467226" y="2711450"/>
              <a:ext cx="1192213" cy="965200"/>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8"/>
                    <a:pt x="1112" y="402"/>
                  </a:cubicBezTo>
                  <a:cubicBezTo>
                    <a:pt x="1071" y="174"/>
                    <a:pt x="842" y="11"/>
                    <a:pt x="594" y="6"/>
                  </a:cubicBezTo>
                  <a:close/>
                  <a:moveTo>
                    <a:pt x="578" y="828"/>
                  </a:moveTo>
                  <a:cubicBezTo>
                    <a:pt x="297" y="822"/>
                    <a:pt x="107" y="606"/>
                    <a:pt x="148" y="382"/>
                  </a:cubicBezTo>
                  <a:cubicBezTo>
                    <a:pt x="184" y="191"/>
                    <a:pt x="381" y="58"/>
                    <a:pt x="593" y="62"/>
                  </a:cubicBezTo>
                  <a:cubicBezTo>
                    <a:pt x="804" y="67"/>
                    <a:pt x="996" y="208"/>
                    <a:pt x="1024" y="400"/>
                  </a:cubicBezTo>
                  <a:cubicBezTo>
                    <a:pt x="1056" y="626"/>
                    <a:pt x="859" y="834"/>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8" name="íṣḷiḓe"/>
            <p:cNvSpPr/>
            <p:nvPr/>
          </p:nvSpPr>
          <p:spPr bwMode="auto">
            <a:xfrm>
              <a:off x="4460876" y="2678113"/>
              <a:ext cx="1216025" cy="1031875"/>
            </a:xfrm>
            <a:custGeom>
              <a:avLst/>
              <a:gdLst>
                <a:gd name="T0" fmla="*/ 601 w 1184"/>
                <a:gd name="T1" fmla="*/ 5 h 1007"/>
                <a:gd name="T2" fmla="*/ 38 w 1184"/>
                <a:gd name="T3" fmla="*/ 408 h 1007"/>
                <a:gd name="T4" fmla="*/ 564 w 1184"/>
                <a:gd name="T5" fmla="*/ 999 h 1007"/>
                <a:gd name="T6" fmla="*/ 1150 w 1184"/>
                <a:gd name="T7" fmla="*/ 437 h 1007"/>
                <a:gd name="T8" fmla="*/ 601 w 1184"/>
                <a:gd name="T9" fmla="*/ 5 h 1007"/>
                <a:gd name="T10" fmla="*/ 584 w 1184"/>
                <a:gd name="T11" fmla="*/ 914 h 1007"/>
                <a:gd name="T12" fmla="*/ 110 w 1184"/>
                <a:gd name="T13" fmla="*/ 414 h 1007"/>
                <a:gd name="T14" fmla="*/ 600 w 1184"/>
                <a:gd name="T15" fmla="*/ 66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5"/>
                  </a:moveTo>
                  <a:cubicBezTo>
                    <a:pt x="331" y="0"/>
                    <a:pt x="97" y="160"/>
                    <a:pt x="38" y="408"/>
                  </a:cubicBezTo>
                  <a:cubicBezTo>
                    <a:pt x="0" y="663"/>
                    <a:pt x="165" y="967"/>
                    <a:pt x="564" y="999"/>
                  </a:cubicBezTo>
                  <a:cubicBezTo>
                    <a:pt x="957" y="1007"/>
                    <a:pt x="1184" y="723"/>
                    <a:pt x="1150" y="437"/>
                  </a:cubicBezTo>
                  <a:cubicBezTo>
                    <a:pt x="1121" y="185"/>
                    <a:pt x="871" y="11"/>
                    <a:pt x="601" y="5"/>
                  </a:cubicBezTo>
                  <a:close/>
                  <a:moveTo>
                    <a:pt x="584" y="914"/>
                  </a:moveTo>
                  <a:cubicBezTo>
                    <a:pt x="268" y="908"/>
                    <a:pt x="60" y="663"/>
                    <a:pt x="110" y="414"/>
                  </a:cubicBezTo>
                  <a:cubicBezTo>
                    <a:pt x="152" y="205"/>
                    <a:pt x="369" y="61"/>
                    <a:pt x="600" y="66"/>
                  </a:cubicBezTo>
                  <a:cubicBezTo>
                    <a:pt x="831" y="71"/>
                    <a:pt x="1041" y="223"/>
                    <a:pt x="1075" y="434"/>
                  </a:cubicBezTo>
                  <a:cubicBezTo>
                    <a:pt x="1116" y="685"/>
                    <a:pt x="900" y="920"/>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9" name="îsḻïḋè"/>
            <p:cNvSpPr/>
            <p:nvPr/>
          </p:nvSpPr>
          <p:spPr bwMode="auto">
            <a:xfrm>
              <a:off x="4524376" y="2671763"/>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0" name="îṥľîdé"/>
            <p:cNvSpPr/>
            <p:nvPr/>
          </p:nvSpPr>
          <p:spPr bwMode="auto">
            <a:xfrm>
              <a:off x="4468813" y="2643188"/>
              <a:ext cx="1192213" cy="965200"/>
            </a:xfrm>
            <a:custGeom>
              <a:avLst/>
              <a:gdLst>
                <a:gd name="T0" fmla="*/ 594 w 1161"/>
                <a:gd name="T1" fmla="*/ 5 h 941"/>
                <a:gd name="T2" fmla="*/ 60 w 1161"/>
                <a:gd name="T3" fmla="*/ 380 h 941"/>
                <a:gd name="T4" fmla="*/ 576 w 1161"/>
                <a:gd name="T5" fmla="*/ 934 h 941"/>
                <a:gd name="T6" fmla="*/ 1112 w 1161"/>
                <a:gd name="T7" fmla="*/ 402 h 941"/>
                <a:gd name="T8" fmla="*/ 594 w 1161"/>
                <a:gd name="T9" fmla="*/ 5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5"/>
                  </a:moveTo>
                  <a:cubicBezTo>
                    <a:pt x="345" y="0"/>
                    <a:pt x="109" y="153"/>
                    <a:pt x="60" y="380"/>
                  </a:cubicBezTo>
                  <a:cubicBezTo>
                    <a:pt x="0" y="654"/>
                    <a:pt x="226" y="927"/>
                    <a:pt x="576" y="934"/>
                  </a:cubicBezTo>
                  <a:cubicBezTo>
                    <a:pt x="926" y="941"/>
                    <a:pt x="1161" y="677"/>
                    <a:pt x="1112" y="402"/>
                  </a:cubicBezTo>
                  <a:cubicBezTo>
                    <a:pt x="1071" y="173"/>
                    <a:pt x="842" y="11"/>
                    <a:pt x="594" y="5"/>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1" name="îs1îdê"/>
            <p:cNvSpPr/>
            <p:nvPr/>
          </p:nvSpPr>
          <p:spPr bwMode="auto">
            <a:xfrm>
              <a:off x="4462463" y="2608263"/>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1" y="72"/>
                    <a:pt x="1041" y="224"/>
                    <a:pt x="1075" y="435"/>
                  </a:cubicBezTo>
                  <a:cubicBezTo>
                    <a:pt x="1116" y="685"/>
                    <a:pt x="900" y="921"/>
                    <a:pt x="584" y="915"/>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2" name="îS1iḓè"/>
            <p:cNvSpPr/>
            <p:nvPr/>
          </p:nvSpPr>
          <p:spPr bwMode="auto">
            <a:xfrm>
              <a:off x="4889501" y="2824163"/>
              <a:ext cx="374650" cy="407988"/>
            </a:xfrm>
            <a:custGeom>
              <a:avLst/>
              <a:gdLst>
                <a:gd name="T0" fmla="*/ 9 w 365"/>
                <a:gd name="T1" fmla="*/ 342 h 398"/>
                <a:gd name="T2" fmla="*/ 2 w 365"/>
                <a:gd name="T3" fmla="*/ 322 h 398"/>
                <a:gd name="T4" fmla="*/ 35 w 365"/>
                <a:gd name="T5" fmla="*/ 289 h 398"/>
                <a:gd name="T6" fmla="*/ 122 w 365"/>
                <a:gd name="T7" fmla="*/ 320 h 398"/>
                <a:gd name="T8" fmla="*/ 198 w 365"/>
                <a:gd name="T9" fmla="*/ 337 h 398"/>
                <a:gd name="T10" fmla="*/ 269 w 365"/>
                <a:gd name="T11" fmla="*/ 319 h 398"/>
                <a:gd name="T12" fmla="*/ 295 w 365"/>
                <a:gd name="T13" fmla="*/ 270 h 398"/>
                <a:gd name="T14" fmla="*/ 273 w 365"/>
                <a:gd name="T15" fmla="*/ 227 h 398"/>
                <a:gd name="T16" fmla="*/ 202 w 365"/>
                <a:gd name="T17" fmla="*/ 213 h 398"/>
                <a:gd name="T18" fmla="*/ 180 w 365"/>
                <a:gd name="T19" fmla="*/ 212 h 398"/>
                <a:gd name="T20" fmla="*/ 57 w 365"/>
                <a:gd name="T21" fmla="*/ 180 h 398"/>
                <a:gd name="T22" fmla="*/ 22 w 365"/>
                <a:gd name="T23" fmla="*/ 98 h 398"/>
                <a:gd name="T24" fmla="*/ 68 w 365"/>
                <a:gd name="T25" fmla="*/ 24 h 398"/>
                <a:gd name="T26" fmla="*/ 178 w 365"/>
                <a:gd name="T27" fmla="*/ 1 h 398"/>
                <a:gd name="T28" fmla="*/ 236 w 365"/>
                <a:gd name="T29" fmla="*/ 10 h 398"/>
                <a:gd name="T30" fmla="*/ 334 w 365"/>
                <a:gd name="T31" fmla="*/ 84 h 398"/>
                <a:gd name="T32" fmla="*/ 217 w 365"/>
                <a:gd name="T33" fmla="*/ 54 h 398"/>
                <a:gd name="T34" fmla="*/ 164 w 365"/>
                <a:gd name="T35" fmla="*/ 45 h 398"/>
                <a:gd name="T36" fmla="*/ 106 w 365"/>
                <a:gd name="T37" fmla="*/ 59 h 398"/>
                <a:gd name="T38" fmla="*/ 81 w 365"/>
                <a:gd name="T39" fmla="*/ 98 h 398"/>
                <a:gd name="T40" fmla="*/ 102 w 365"/>
                <a:gd name="T41" fmla="*/ 133 h 398"/>
                <a:gd name="T42" fmla="*/ 201 w 365"/>
                <a:gd name="T43" fmla="*/ 147 h 398"/>
                <a:gd name="T44" fmla="*/ 321 w 365"/>
                <a:gd name="T45" fmla="*/ 179 h 398"/>
                <a:gd name="T46" fmla="*/ 363 w 365"/>
                <a:gd name="T47" fmla="*/ 267 h 398"/>
                <a:gd name="T48" fmla="*/ 322 w 365"/>
                <a:gd name="T49" fmla="*/ 362 h 398"/>
                <a:gd name="T50" fmla="*/ 200 w 365"/>
                <a:gd name="T51" fmla="*/ 396 h 398"/>
                <a:gd name="T52" fmla="*/ 146 w 365"/>
                <a:gd name="T53" fmla="*/ 390 h 398"/>
                <a:gd name="T54" fmla="*/ 9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9" y="342"/>
                  </a:moveTo>
                  <a:cubicBezTo>
                    <a:pt x="4" y="338"/>
                    <a:pt x="3" y="330"/>
                    <a:pt x="2" y="322"/>
                  </a:cubicBezTo>
                  <a:cubicBezTo>
                    <a:pt x="0" y="304"/>
                    <a:pt x="14" y="290"/>
                    <a:pt x="35" y="289"/>
                  </a:cubicBezTo>
                  <a:cubicBezTo>
                    <a:pt x="65" y="286"/>
                    <a:pt x="95" y="308"/>
                    <a:pt x="122" y="320"/>
                  </a:cubicBezTo>
                  <a:cubicBezTo>
                    <a:pt x="145" y="330"/>
                    <a:pt x="170" y="336"/>
                    <a:pt x="198" y="337"/>
                  </a:cubicBezTo>
                  <a:cubicBezTo>
                    <a:pt x="228" y="337"/>
                    <a:pt x="251" y="332"/>
                    <a:pt x="269" y="319"/>
                  </a:cubicBezTo>
                  <a:cubicBezTo>
                    <a:pt x="287" y="307"/>
                    <a:pt x="295" y="291"/>
                    <a:pt x="295" y="270"/>
                  </a:cubicBezTo>
                  <a:cubicBezTo>
                    <a:pt x="295" y="250"/>
                    <a:pt x="287" y="236"/>
                    <a:pt x="273" y="227"/>
                  </a:cubicBezTo>
                  <a:cubicBezTo>
                    <a:pt x="260" y="218"/>
                    <a:pt x="236" y="214"/>
                    <a:pt x="202" y="213"/>
                  </a:cubicBezTo>
                  <a:cubicBezTo>
                    <a:pt x="180" y="212"/>
                    <a:pt x="180" y="212"/>
                    <a:pt x="180" y="212"/>
                  </a:cubicBezTo>
                  <a:cubicBezTo>
                    <a:pt x="126" y="211"/>
                    <a:pt x="85" y="200"/>
                    <a:pt x="57" y="180"/>
                  </a:cubicBezTo>
                  <a:cubicBezTo>
                    <a:pt x="31" y="160"/>
                    <a:pt x="19" y="133"/>
                    <a:pt x="22" y="98"/>
                  </a:cubicBezTo>
                  <a:cubicBezTo>
                    <a:pt x="25" y="65"/>
                    <a:pt x="40" y="41"/>
                    <a:pt x="68" y="24"/>
                  </a:cubicBezTo>
                  <a:cubicBezTo>
                    <a:pt x="95" y="7"/>
                    <a:pt x="132" y="0"/>
                    <a:pt x="178" y="1"/>
                  </a:cubicBezTo>
                  <a:cubicBezTo>
                    <a:pt x="197" y="1"/>
                    <a:pt x="216" y="4"/>
                    <a:pt x="236" y="10"/>
                  </a:cubicBezTo>
                  <a:cubicBezTo>
                    <a:pt x="277" y="22"/>
                    <a:pt x="347" y="50"/>
                    <a:pt x="334" y="84"/>
                  </a:cubicBezTo>
                  <a:cubicBezTo>
                    <a:pt x="318" y="123"/>
                    <a:pt x="243" y="64"/>
                    <a:pt x="217" y="54"/>
                  </a:cubicBezTo>
                  <a:cubicBezTo>
                    <a:pt x="202" y="49"/>
                    <a:pt x="184" y="46"/>
                    <a:pt x="164" y="45"/>
                  </a:cubicBezTo>
                  <a:cubicBezTo>
                    <a:pt x="140" y="45"/>
                    <a:pt x="121" y="49"/>
                    <a:pt x="106" y="59"/>
                  </a:cubicBezTo>
                  <a:cubicBezTo>
                    <a:pt x="91" y="69"/>
                    <a:pt x="82" y="82"/>
                    <a:pt x="81" y="98"/>
                  </a:cubicBezTo>
                  <a:cubicBezTo>
                    <a:pt x="80" y="114"/>
                    <a:pt x="87" y="125"/>
                    <a:pt x="102" y="133"/>
                  </a:cubicBezTo>
                  <a:cubicBezTo>
                    <a:pt x="117" y="140"/>
                    <a:pt x="150" y="145"/>
                    <a:pt x="201" y="147"/>
                  </a:cubicBezTo>
                  <a:cubicBezTo>
                    <a:pt x="255" y="150"/>
                    <a:pt x="295" y="161"/>
                    <a:pt x="321" y="179"/>
                  </a:cubicBezTo>
                  <a:cubicBezTo>
                    <a:pt x="347" y="198"/>
                    <a:pt x="361" y="227"/>
                    <a:pt x="363" y="267"/>
                  </a:cubicBezTo>
                  <a:cubicBezTo>
                    <a:pt x="365" y="306"/>
                    <a:pt x="351" y="338"/>
                    <a:pt x="322" y="362"/>
                  </a:cubicBezTo>
                  <a:cubicBezTo>
                    <a:pt x="293" y="386"/>
                    <a:pt x="252" y="398"/>
                    <a:pt x="200" y="396"/>
                  </a:cubicBezTo>
                  <a:cubicBezTo>
                    <a:pt x="184" y="396"/>
                    <a:pt x="166"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3" name="îṣlíḋè"/>
            <p:cNvSpPr/>
            <p:nvPr/>
          </p:nvSpPr>
          <p:spPr bwMode="auto">
            <a:xfrm>
              <a:off x="5040313" y="2765425"/>
              <a:ext cx="74613" cy="584200"/>
            </a:xfrm>
            <a:custGeom>
              <a:avLst/>
              <a:gdLst>
                <a:gd name="T0" fmla="*/ 34 w 73"/>
                <a:gd name="T1" fmla="*/ 569 h 570"/>
                <a:gd name="T2" fmla="*/ 33 w 73"/>
                <a:gd name="T3" fmla="*/ 569 h 570"/>
                <a:gd name="T4" fmla="*/ 1 w 73"/>
                <a:gd name="T5" fmla="*/ 532 h 570"/>
                <a:gd name="T6" fmla="*/ 18 w 73"/>
                <a:gd name="T7" fmla="*/ 24 h 570"/>
                <a:gd name="T8" fmla="*/ 46 w 73"/>
                <a:gd name="T9" fmla="*/ 1 h 570"/>
                <a:gd name="T10" fmla="*/ 46 w 73"/>
                <a:gd name="T11" fmla="*/ 1 h 570"/>
                <a:gd name="T12" fmla="*/ 73 w 73"/>
                <a:gd name="T13" fmla="*/ 26 h 570"/>
                <a:gd name="T14" fmla="*/ 68 w 73"/>
                <a:gd name="T15" fmla="*/ 534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5" y="569"/>
                    <a:pt x="0" y="552"/>
                    <a:pt x="1" y="532"/>
                  </a:cubicBezTo>
                  <a:cubicBezTo>
                    <a:pt x="18" y="24"/>
                    <a:pt x="18" y="24"/>
                    <a:pt x="18" y="24"/>
                  </a:cubicBezTo>
                  <a:cubicBezTo>
                    <a:pt x="18" y="11"/>
                    <a:pt x="31" y="0"/>
                    <a:pt x="46" y="1"/>
                  </a:cubicBezTo>
                  <a:cubicBezTo>
                    <a:pt x="46" y="1"/>
                    <a:pt x="46" y="1"/>
                    <a:pt x="46" y="1"/>
                  </a:cubicBezTo>
                  <a:cubicBezTo>
                    <a:pt x="61" y="1"/>
                    <a:pt x="73" y="12"/>
                    <a:pt x="73" y="26"/>
                  </a:cubicBezTo>
                  <a:cubicBezTo>
                    <a:pt x="68" y="534"/>
                    <a:pt x="68" y="534"/>
                    <a:pt x="68" y="534"/>
                  </a:cubicBezTo>
                  <a:cubicBezTo>
                    <a:pt x="67" y="554"/>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4" name="isḻiḑè"/>
            <p:cNvSpPr/>
            <p:nvPr/>
          </p:nvSpPr>
          <p:spPr bwMode="auto">
            <a:xfrm>
              <a:off x="4521201" y="2908300"/>
              <a:ext cx="1085850" cy="879475"/>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4"/>
                    <a:pt x="50" y="353"/>
                  </a:cubicBezTo>
                  <a:cubicBezTo>
                    <a:pt x="0" y="603"/>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5" name="íṧḻîḍè"/>
            <p:cNvSpPr/>
            <p:nvPr/>
          </p:nvSpPr>
          <p:spPr bwMode="auto">
            <a:xfrm>
              <a:off x="4467226" y="2879725"/>
              <a:ext cx="1192213" cy="963613"/>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3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8"/>
                    <a:pt x="1112" y="402"/>
                  </a:cubicBezTo>
                  <a:cubicBezTo>
                    <a:pt x="1071" y="174"/>
                    <a:pt x="842" y="11"/>
                    <a:pt x="594" y="6"/>
                  </a:cubicBezTo>
                  <a:close/>
                  <a:moveTo>
                    <a:pt x="578" y="828"/>
                  </a:moveTo>
                  <a:cubicBezTo>
                    <a:pt x="297" y="822"/>
                    <a:pt x="107" y="606"/>
                    <a:pt x="148" y="382"/>
                  </a:cubicBezTo>
                  <a:cubicBezTo>
                    <a:pt x="184" y="191"/>
                    <a:pt x="381" y="58"/>
                    <a:pt x="593" y="63"/>
                  </a:cubicBezTo>
                  <a:cubicBezTo>
                    <a:pt x="804" y="67"/>
                    <a:pt x="996" y="208"/>
                    <a:pt x="1024" y="400"/>
                  </a:cubicBezTo>
                  <a:cubicBezTo>
                    <a:pt x="1056" y="626"/>
                    <a:pt x="859" y="834"/>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6" name="í$ľîḋè"/>
            <p:cNvSpPr/>
            <p:nvPr/>
          </p:nvSpPr>
          <p:spPr bwMode="auto">
            <a:xfrm>
              <a:off x="4460876" y="2844800"/>
              <a:ext cx="1216025" cy="1033463"/>
            </a:xfrm>
            <a:custGeom>
              <a:avLst/>
              <a:gdLst>
                <a:gd name="T0" fmla="*/ 601 w 1184"/>
                <a:gd name="T1" fmla="*/ 5 h 1007"/>
                <a:gd name="T2" fmla="*/ 38 w 1184"/>
                <a:gd name="T3" fmla="*/ 408 h 1007"/>
                <a:gd name="T4" fmla="*/ 564 w 1184"/>
                <a:gd name="T5" fmla="*/ 1000 h 1007"/>
                <a:gd name="T6" fmla="*/ 1150 w 1184"/>
                <a:gd name="T7" fmla="*/ 437 h 1007"/>
                <a:gd name="T8" fmla="*/ 601 w 1184"/>
                <a:gd name="T9" fmla="*/ 5 h 1007"/>
                <a:gd name="T10" fmla="*/ 584 w 1184"/>
                <a:gd name="T11" fmla="*/ 914 h 1007"/>
                <a:gd name="T12" fmla="*/ 110 w 1184"/>
                <a:gd name="T13" fmla="*/ 414 h 1007"/>
                <a:gd name="T14" fmla="*/ 600 w 1184"/>
                <a:gd name="T15" fmla="*/ 66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5"/>
                  </a:moveTo>
                  <a:cubicBezTo>
                    <a:pt x="331" y="0"/>
                    <a:pt x="97" y="160"/>
                    <a:pt x="38" y="408"/>
                  </a:cubicBezTo>
                  <a:cubicBezTo>
                    <a:pt x="0" y="663"/>
                    <a:pt x="165" y="967"/>
                    <a:pt x="564" y="1000"/>
                  </a:cubicBezTo>
                  <a:cubicBezTo>
                    <a:pt x="957" y="1007"/>
                    <a:pt x="1184" y="723"/>
                    <a:pt x="1150" y="437"/>
                  </a:cubicBezTo>
                  <a:cubicBezTo>
                    <a:pt x="1121" y="185"/>
                    <a:pt x="871" y="11"/>
                    <a:pt x="601" y="5"/>
                  </a:cubicBezTo>
                  <a:close/>
                  <a:moveTo>
                    <a:pt x="584" y="914"/>
                  </a:moveTo>
                  <a:cubicBezTo>
                    <a:pt x="268" y="908"/>
                    <a:pt x="60" y="664"/>
                    <a:pt x="110" y="414"/>
                  </a:cubicBezTo>
                  <a:cubicBezTo>
                    <a:pt x="152" y="205"/>
                    <a:pt x="369" y="61"/>
                    <a:pt x="600" y="66"/>
                  </a:cubicBezTo>
                  <a:cubicBezTo>
                    <a:pt x="831" y="71"/>
                    <a:pt x="1041" y="223"/>
                    <a:pt x="1075" y="434"/>
                  </a:cubicBezTo>
                  <a:cubicBezTo>
                    <a:pt x="1116" y="685"/>
                    <a:pt x="900" y="920"/>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7" name="iṧļiḑé"/>
            <p:cNvSpPr/>
            <p:nvPr/>
          </p:nvSpPr>
          <p:spPr bwMode="auto">
            <a:xfrm>
              <a:off x="4524376" y="2838450"/>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8" name="iṣľíḋé"/>
            <p:cNvSpPr/>
            <p:nvPr/>
          </p:nvSpPr>
          <p:spPr bwMode="auto">
            <a:xfrm>
              <a:off x="4468813" y="2809875"/>
              <a:ext cx="1192213" cy="965200"/>
            </a:xfrm>
            <a:custGeom>
              <a:avLst/>
              <a:gdLst>
                <a:gd name="T0" fmla="*/ 594 w 1161"/>
                <a:gd name="T1" fmla="*/ 5 h 941"/>
                <a:gd name="T2" fmla="*/ 60 w 1161"/>
                <a:gd name="T3" fmla="*/ 380 h 941"/>
                <a:gd name="T4" fmla="*/ 576 w 1161"/>
                <a:gd name="T5" fmla="*/ 934 h 941"/>
                <a:gd name="T6" fmla="*/ 1112 w 1161"/>
                <a:gd name="T7" fmla="*/ 402 h 941"/>
                <a:gd name="T8" fmla="*/ 594 w 1161"/>
                <a:gd name="T9" fmla="*/ 5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5"/>
                  </a:moveTo>
                  <a:cubicBezTo>
                    <a:pt x="345" y="0"/>
                    <a:pt x="109" y="153"/>
                    <a:pt x="60" y="380"/>
                  </a:cubicBezTo>
                  <a:cubicBezTo>
                    <a:pt x="0" y="654"/>
                    <a:pt x="226" y="927"/>
                    <a:pt x="576" y="934"/>
                  </a:cubicBezTo>
                  <a:cubicBezTo>
                    <a:pt x="926" y="941"/>
                    <a:pt x="1161" y="677"/>
                    <a:pt x="1112" y="402"/>
                  </a:cubicBezTo>
                  <a:cubicBezTo>
                    <a:pt x="1071" y="173"/>
                    <a:pt x="842" y="11"/>
                    <a:pt x="594" y="5"/>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alpha val="10000"/>
              </a:srgbClr>
            </a:solidFill>
            <a:ln>
              <a:noFill/>
            </a:ln>
          </p:spPr>
          <p:txBody>
            <a:bodyPr anchor="ctr"/>
            <a:lstStyle/>
            <a:p>
              <a:pPr algn="ctr"/>
              <a:endParaRPr sz="1015">
                <a:cs typeface="+mn-ea"/>
                <a:sym typeface="+mn-lt"/>
              </a:endParaRPr>
            </a:p>
          </p:txBody>
        </p:sp>
        <p:sp>
          <p:nvSpPr>
            <p:cNvPr id="179" name="iṡliḑe"/>
            <p:cNvSpPr/>
            <p:nvPr/>
          </p:nvSpPr>
          <p:spPr bwMode="auto">
            <a:xfrm>
              <a:off x="4462463" y="2774950"/>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1" y="72"/>
                    <a:pt x="1041" y="224"/>
                    <a:pt x="1075" y="435"/>
                  </a:cubicBezTo>
                  <a:cubicBezTo>
                    <a:pt x="1116" y="685"/>
                    <a:pt x="900" y="921"/>
                    <a:pt x="584" y="915"/>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0" name="îṣļîḋe"/>
            <p:cNvSpPr/>
            <p:nvPr/>
          </p:nvSpPr>
          <p:spPr bwMode="auto">
            <a:xfrm>
              <a:off x="4889501" y="2990850"/>
              <a:ext cx="374650" cy="407988"/>
            </a:xfrm>
            <a:custGeom>
              <a:avLst/>
              <a:gdLst>
                <a:gd name="T0" fmla="*/ 9 w 365"/>
                <a:gd name="T1" fmla="*/ 342 h 398"/>
                <a:gd name="T2" fmla="*/ 2 w 365"/>
                <a:gd name="T3" fmla="*/ 322 h 398"/>
                <a:gd name="T4" fmla="*/ 35 w 365"/>
                <a:gd name="T5" fmla="*/ 289 h 398"/>
                <a:gd name="T6" fmla="*/ 122 w 365"/>
                <a:gd name="T7" fmla="*/ 320 h 398"/>
                <a:gd name="T8" fmla="*/ 198 w 365"/>
                <a:gd name="T9" fmla="*/ 337 h 398"/>
                <a:gd name="T10" fmla="*/ 269 w 365"/>
                <a:gd name="T11" fmla="*/ 319 h 398"/>
                <a:gd name="T12" fmla="*/ 295 w 365"/>
                <a:gd name="T13" fmla="*/ 270 h 398"/>
                <a:gd name="T14" fmla="*/ 273 w 365"/>
                <a:gd name="T15" fmla="*/ 227 h 398"/>
                <a:gd name="T16" fmla="*/ 202 w 365"/>
                <a:gd name="T17" fmla="*/ 213 h 398"/>
                <a:gd name="T18" fmla="*/ 180 w 365"/>
                <a:gd name="T19" fmla="*/ 212 h 398"/>
                <a:gd name="T20" fmla="*/ 57 w 365"/>
                <a:gd name="T21" fmla="*/ 180 h 398"/>
                <a:gd name="T22" fmla="*/ 22 w 365"/>
                <a:gd name="T23" fmla="*/ 98 h 398"/>
                <a:gd name="T24" fmla="*/ 68 w 365"/>
                <a:gd name="T25" fmla="*/ 24 h 398"/>
                <a:gd name="T26" fmla="*/ 178 w 365"/>
                <a:gd name="T27" fmla="*/ 1 h 398"/>
                <a:gd name="T28" fmla="*/ 236 w 365"/>
                <a:gd name="T29" fmla="*/ 10 h 398"/>
                <a:gd name="T30" fmla="*/ 334 w 365"/>
                <a:gd name="T31" fmla="*/ 84 h 398"/>
                <a:gd name="T32" fmla="*/ 217 w 365"/>
                <a:gd name="T33" fmla="*/ 54 h 398"/>
                <a:gd name="T34" fmla="*/ 164 w 365"/>
                <a:gd name="T35" fmla="*/ 45 h 398"/>
                <a:gd name="T36" fmla="*/ 106 w 365"/>
                <a:gd name="T37" fmla="*/ 59 h 398"/>
                <a:gd name="T38" fmla="*/ 81 w 365"/>
                <a:gd name="T39" fmla="*/ 98 h 398"/>
                <a:gd name="T40" fmla="*/ 102 w 365"/>
                <a:gd name="T41" fmla="*/ 133 h 398"/>
                <a:gd name="T42" fmla="*/ 201 w 365"/>
                <a:gd name="T43" fmla="*/ 147 h 398"/>
                <a:gd name="T44" fmla="*/ 321 w 365"/>
                <a:gd name="T45" fmla="*/ 179 h 398"/>
                <a:gd name="T46" fmla="*/ 363 w 365"/>
                <a:gd name="T47" fmla="*/ 267 h 398"/>
                <a:gd name="T48" fmla="*/ 322 w 365"/>
                <a:gd name="T49" fmla="*/ 362 h 398"/>
                <a:gd name="T50" fmla="*/ 200 w 365"/>
                <a:gd name="T51" fmla="*/ 396 h 398"/>
                <a:gd name="T52" fmla="*/ 146 w 365"/>
                <a:gd name="T53" fmla="*/ 390 h 398"/>
                <a:gd name="T54" fmla="*/ 9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9" y="342"/>
                  </a:moveTo>
                  <a:cubicBezTo>
                    <a:pt x="4" y="338"/>
                    <a:pt x="3" y="330"/>
                    <a:pt x="2" y="322"/>
                  </a:cubicBezTo>
                  <a:cubicBezTo>
                    <a:pt x="0" y="304"/>
                    <a:pt x="14" y="291"/>
                    <a:pt x="35" y="289"/>
                  </a:cubicBezTo>
                  <a:cubicBezTo>
                    <a:pt x="65" y="286"/>
                    <a:pt x="95" y="308"/>
                    <a:pt x="122" y="320"/>
                  </a:cubicBezTo>
                  <a:cubicBezTo>
                    <a:pt x="145" y="330"/>
                    <a:pt x="170" y="336"/>
                    <a:pt x="198" y="337"/>
                  </a:cubicBezTo>
                  <a:cubicBezTo>
                    <a:pt x="228" y="338"/>
                    <a:pt x="251" y="332"/>
                    <a:pt x="269" y="319"/>
                  </a:cubicBezTo>
                  <a:cubicBezTo>
                    <a:pt x="287" y="307"/>
                    <a:pt x="295" y="291"/>
                    <a:pt x="295" y="270"/>
                  </a:cubicBezTo>
                  <a:cubicBezTo>
                    <a:pt x="295" y="250"/>
                    <a:pt x="287" y="236"/>
                    <a:pt x="273" y="227"/>
                  </a:cubicBezTo>
                  <a:cubicBezTo>
                    <a:pt x="260" y="218"/>
                    <a:pt x="236" y="214"/>
                    <a:pt x="202" y="213"/>
                  </a:cubicBezTo>
                  <a:cubicBezTo>
                    <a:pt x="180" y="212"/>
                    <a:pt x="180" y="212"/>
                    <a:pt x="180" y="212"/>
                  </a:cubicBezTo>
                  <a:cubicBezTo>
                    <a:pt x="126" y="211"/>
                    <a:pt x="85" y="200"/>
                    <a:pt x="57" y="180"/>
                  </a:cubicBezTo>
                  <a:cubicBezTo>
                    <a:pt x="31" y="160"/>
                    <a:pt x="19" y="133"/>
                    <a:pt x="22" y="98"/>
                  </a:cubicBezTo>
                  <a:cubicBezTo>
                    <a:pt x="25" y="65"/>
                    <a:pt x="40" y="41"/>
                    <a:pt x="68" y="24"/>
                  </a:cubicBezTo>
                  <a:cubicBezTo>
                    <a:pt x="95" y="7"/>
                    <a:pt x="132" y="0"/>
                    <a:pt x="178" y="1"/>
                  </a:cubicBezTo>
                  <a:cubicBezTo>
                    <a:pt x="197" y="1"/>
                    <a:pt x="216" y="4"/>
                    <a:pt x="236" y="10"/>
                  </a:cubicBezTo>
                  <a:cubicBezTo>
                    <a:pt x="277" y="22"/>
                    <a:pt x="347" y="50"/>
                    <a:pt x="334" y="84"/>
                  </a:cubicBezTo>
                  <a:cubicBezTo>
                    <a:pt x="318" y="123"/>
                    <a:pt x="243" y="64"/>
                    <a:pt x="217" y="54"/>
                  </a:cubicBezTo>
                  <a:cubicBezTo>
                    <a:pt x="202" y="49"/>
                    <a:pt x="184" y="46"/>
                    <a:pt x="164" y="45"/>
                  </a:cubicBezTo>
                  <a:cubicBezTo>
                    <a:pt x="140" y="45"/>
                    <a:pt x="121" y="49"/>
                    <a:pt x="106" y="59"/>
                  </a:cubicBezTo>
                  <a:cubicBezTo>
                    <a:pt x="91" y="69"/>
                    <a:pt x="82" y="82"/>
                    <a:pt x="81" y="98"/>
                  </a:cubicBezTo>
                  <a:cubicBezTo>
                    <a:pt x="80" y="114"/>
                    <a:pt x="87" y="125"/>
                    <a:pt x="102" y="133"/>
                  </a:cubicBezTo>
                  <a:cubicBezTo>
                    <a:pt x="117" y="140"/>
                    <a:pt x="150" y="145"/>
                    <a:pt x="201" y="147"/>
                  </a:cubicBezTo>
                  <a:cubicBezTo>
                    <a:pt x="255" y="150"/>
                    <a:pt x="295" y="161"/>
                    <a:pt x="321" y="179"/>
                  </a:cubicBezTo>
                  <a:cubicBezTo>
                    <a:pt x="347" y="198"/>
                    <a:pt x="361" y="227"/>
                    <a:pt x="363" y="267"/>
                  </a:cubicBezTo>
                  <a:cubicBezTo>
                    <a:pt x="365" y="306"/>
                    <a:pt x="351" y="338"/>
                    <a:pt x="322" y="362"/>
                  </a:cubicBezTo>
                  <a:cubicBezTo>
                    <a:pt x="293" y="386"/>
                    <a:pt x="252" y="398"/>
                    <a:pt x="200" y="396"/>
                  </a:cubicBezTo>
                  <a:cubicBezTo>
                    <a:pt x="184" y="396"/>
                    <a:pt x="166"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1" name="ïSļîḓé"/>
            <p:cNvSpPr/>
            <p:nvPr/>
          </p:nvSpPr>
          <p:spPr bwMode="auto">
            <a:xfrm>
              <a:off x="5040313" y="2932113"/>
              <a:ext cx="74613" cy="584200"/>
            </a:xfrm>
            <a:custGeom>
              <a:avLst/>
              <a:gdLst>
                <a:gd name="T0" fmla="*/ 34 w 73"/>
                <a:gd name="T1" fmla="*/ 570 h 570"/>
                <a:gd name="T2" fmla="*/ 33 w 73"/>
                <a:gd name="T3" fmla="*/ 570 h 570"/>
                <a:gd name="T4" fmla="*/ 1 w 73"/>
                <a:gd name="T5" fmla="*/ 532 h 570"/>
                <a:gd name="T6" fmla="*/ 18 w 73"/>
                <a:gd name="T7" fmla="*/ 24 h 570"/>
                <a:gd name="T8" fmla="*/ 46 w 73"/>
                <a:gd name="T9" fmla="*/ 1 h 570"/>
                <a:gd name="T10" fmla="*/ 46 w 73"/>
                <a:gd name="T11" fmla="*/ 1 h 570"/>
                <a:gd name="T12" fmla="*/ 73 w 73"/>
                <a:gd name="T13" fmla="*/ 26 h 570"/>
                <a:gd name="T14" fmla="*/ 68 w 73"/>
                <a:gd name="T15" fmla="*/ 534 h 570"/>
                <a:gd name="T16" fmla="*/ 34 w 73"/>
                <a:gd name="T17" fmla="*/ 57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70"/>
                  </a:moveTo>
                  <a:cubicBezTo>
                    <a:pt x="33" y="570"/>
                    <a:pt x="33" y="570"/>
                    <a:pt x="33" y="570"/>
                  </a:cubicBezTo>
                  <a:cubicBezTo>
                    <a:pt x="15" y="569"/>
                    <a:pt x="0" y="552"/>
                    <a:pt x="1" y="532"/>
                  </a:cubicBezTo>
                  <a:cubicBezTo>
                    <a:pt x="18" y="24"/>
                    <a:pt x="18" y="24"/>
                    <a:pt x="18" y="24"/>
                  </a:cubicBezTo>
                  <a:cubicBezTo>
                    <a:pt x="18" y="11"/>
                    <a:pt x="31" y="0"/>
                    <a:pt x="46" y="1"/>
                  </a:cubicBezTo>
                  <a:cubicBezTo>
                    <a:pt x="46" y="1"/>
                    <a:pt x="46" y="1"/>
                    <a:pt x="46" y="1"/>
                  </a:cubicBezTo>
                  <a:cubicBezTo>
                    <a:pt x="61" y="1"/>
                    <a:pt x="73" y="12"/>
                    <a:pt x="73" y="26"/>
                  </a:cubicBezTo>
                  <a:cubicBezTo>
                    <a:pt x="68" y="534"/>
                    <a:pt x="68" y="534"/>
                    <a:pt x="68" y="534"/>
                  </a:cubicBezTo>
                  <a:cubicBezTo>
                    <a:pt x="67" y="554"/>
                    <a:pt x="52" y="570"/>
                    <a:pt x="34" y="570"/>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2" name="isľïdè"/>
            <p:cNvSpPr/>
            <p:nvPr/>
          </p:nvSpPr>
          <p:spPr bwMode="auto">
            <a:xfrm>
              <a:off x="4522788" y="2740025"/>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4"/>
                    <a:pt x="50" y="353"/>
                  </a:cubicBezTo>
                  <a:cubicBezTo>
                    <a:pt x="0" y="602"/>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3" name="ïSļidê"/>
            <p:cNvSpPr/>
            <p:nvPr/>
          </p:nvSpPr>
          <p:spPr bwMode="auto">
            <a:xfrm>
              <a:off x="4468813" y="2711450"/>
              <a:ext cx="1192213" cy="965200"/>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8"/>
                    <a:pt x="1112" y="402"/>
                  </a:cubicBezTo>
                  <a:cubicBezTo>
                    <a:pt x="1071" y="174"/>
                    <a:pt x="842" y="11"/>
                    <a:pt x="594" y="6"/>
                  </a:cubicBezTo>
                  <a:close/>
                  <a:moveTo>
                    <a:pt x="578" y="828"/>
                  </a:moveTo>
                  <a:cubicBezTo>
                    <a:pt x="297" y="822"/>
                    <a:pt x="107" y="606"/>
                    <a:pt x="148" y="382"/>
                  </a:cubicBezTo>
                  <a:cubicBezTo>
                    <a:pt x="184" y="191"/>
                    <a:pt x="381" y="58"/>
                    <a:pt x="593" y="62"/>
                  </a:cubicBezTo>
                  <a:cubicBezTo>
                    <a:pt x="804" y="67"/>
                    <a:pt x="996" y="208"/>
                    <a:pt x="1024" y="400"/>
                  </a:cubicBezTo>
                  <a:cubicBezTo>
                    <a:pt x="1056" y="626"/>
                    <a:pt x="859" y="834"/>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4" name="işļíḍe"/>
            <p:cNvSpPr/>
            <p:nvPr/>
          </p:nvSpPr>
          <p:spPr bwMode="auto">
            <a:xfrm>
              <a:off x="4460876" y="2678113"/>
              <a:ext cx="1216025" cy="1031875"/>
            </a:xfrm>
            <a:custGeom>
              <a:avLst/>
              <a:gdLst>
                <a:gd name="T0" fmla="*/ 601 w 1184"/>
                <a:gd name="T1" fmla="*/ 5 h 1007"/>
                <a:gd name="T2" fmla="*/ 38 w 1184"/>
                <a:gd name="T3" fmla="*/ 408 h 1007"/>
                <a:gd name="T4" fmla="*/ 564 w 1184"/>
                <a:gd name="T5" fmla="*/ 999 h 1007"/>
                <a:gd name="T6" fmla="*/ 1150 w 1184"/>
                <a:gd name="T7" fmla="*/ 437 h 1007"/>
                <a:gd name="T8" fmla="*/ 601 w 1184"/>
                <a:gd name="T9" fmla="*/ 5 h 1007"/>
                <a:gd name="T10" fmla="*/ 584 w 1184"/>
                <a:gd name="T11" fmla="*/ 914 h 1007"/>
                <a:gd name="T12" fmla="*/ 110 w 1184"/>
                <a:gd name="T13" fmla="*/ 414 h 1007"/>
                <a:gd name="T14" fmla="*/ 600 w 1184"/>
                <a:gd name="T15" fmla="*/ 66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5"/>
                  </a:moveTo>
                  <a:cubicBezTo>
                    <a:pt x="331" y="0"/>
                    <a:pt x="97" y="160"/>
                    <a:pt x="38" y="408"/>
                  </a:cubicBezTo>
                  <a:cubicBezTo>
                    <a:pt x="0" y="663"/>
                    <a:pt x="165" y="967"/>
                    <a:pt x="564" y="999"/>
                  </a:cubicBezTo>
                  <a:cubicBezTo>
                    <a:pt x="957" y="1007"/>
                    <a:pt x="1184" y="723"/>
                    <a:pt x="1150" y="437"/>
                  </a:cubicBezTo>
                  <a:cubicBezTo>
                    <a:pt x="1121" y="185"/>
                    <a:pt x="871" y="11"/>
                    <a:pt x="601" y="5"/>
                  </a:cubicBezTo>
                  <a:close/>
                  <a:moveTo>
                    <a:pt x="584" y="914"/>
                  </a:moveTo>
                  <a:cubicBezTo>
                    <a:pt x="268" y="908"/>
                    <a:pt x="60" y="663"/>
                    <a:pt x="110" y="414"/>
                  </a:cubicBezTo>
                  <a:cubicBezTo>
                    <a:pt x="152" y="205"/>
                    <a:pt x="369" y="61"/>
                    <a:pt x="600" y="66"/>
                  </a:cubicBezTo>
                  <a:cubicBezTo>
                    <a:pt x="831" y="71"/>
                    <a:pt x="1041" y="223"/>
                    <a:pt x="1075" y="434"/>
                  </a:cubicBezTo>
                  <a:cubicBezTo>
                    <a:pt x="1116" y="685"/>
                    <a:pt x="900" y="920"/>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5" name="i$ļíďé"/>
            <p:cNvSpPr/>
            <p:nvPr/>
          </p:nvSpPr>
          <p:spPr bwMode="auto">
            <a:xfrm>
              <a:off x="4522788" y="2671763"/>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6" name="ïṩļídè"/>
            <p:cNvSpPr/>
            <p:nvPr/>
          </p:nvSpPr>
          <p:spPr bwMode="auto">
            <a:xfrm>
              <a:off x="4468813" y="2643188"/>
              <a:ext cx="1192213" cy="965200"/>
            </a:xfrm>
            <a:custGeom>
              <a:avLst/>
              <a:gdLst>
                <a:gd name="T0" fmla="*/ 594 w 1161"/>
                <a:gd name="T1" fmla="*/ 5 h 941"/>
                <a:gd name="T2" fmla="*/ 60 w 1161"/>
                <a:gd name="T3" fmla="*/ 380 h 941"/>
                <a:gd name="T4" fmla="*/ 576 w 1161"/>
                <a:gd name="T5" fmla="*/ 934 h 941"/>
                <a:gd name="T6" fmla="*/ 1112 w 1161"/>
                <a:gd name="T7" fmla="*/ 402 h 941"/>
                <a:gd name="T8" fmla="*/ 594 w 1161"/>
                <a:gd name="T9" fmla="*/ 5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5"/>
                  </a:moveTo>
                  <a:cubicBezTo>
                    <a:pt x="345" y="0"/>
                    <a:pt x="109" y="153"/>
                    <a:pt x="60" y="380"/>
                  </a:cubicBezTo>
                  <a:cubicBezTo>
                    <a:pt x="0" y="654"/>
                    <a:pt x="226" y="927"/>
                    <a:pt x="576" y="934"/>
                  </a:cubicBezTo>
                  <a:cubicBezTo>
                    <a:pt x="926" y="941"/>
                    <a:pt x="1161" y="677"/>
                    <a:pt x="1112" y="402"/>
                  </a:cubicBezTo>
                  <a:cubicBezTo>
                    <a:pt x="1071" y="173"/>
                    <a:pt x="842" y="11"/>
                    <a:pt x="594" y="5"/>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7" name="iṩḻïḍe"/>
            <p:cNvSpPr/>
            <p:nvPr/>
          </p:nvSpPr>
          <p:spPr bwMode="auto">
            <a:xfrm>
              <a:off x="4460876" y="2608263"/>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1" y="72"/>
                    <a:pt x="1041" y="224"/>
                    <a:pt x="1075" y="435"/>
                  </a:cubicBezTo>
                  <a:cubicBezTo>
                    <a:pt x="1116" y="685"/>
                    <a:pt x="900" y="921"/>
                    <a:pt x="584" y="915"/>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8" name="íślïḍè"/>
            <p:cNvSpPr/>
            <p:nvPr/>
          </p:nvSpPr>
          <p:spPr bwMode="auto">
            <a:xfrm>
              <a:off x="4883151" y="2824163"/>
              <a:ext cx="374650" cy="407988"/>
            </a:xfrm>
            <a:custGeom>
              <a:avLst/>
              <a:gdLst>
                <a:gd name="T0" fmla="*/ 9 w 364"/>
                <a:gd name="T1" fmla="*/ 342 h 398"/>
                <a:gd name="T2" fmla="*/ 2 w 364"/>
                <a:gd name="T3" fmla="*/ 322 h 398"/>
                <a:gd name="T4" fmla="*/ 34 w 364"/>
                <a:gd name="T5" fmla="*/ 289 h 398"/>
                <a:gd name="T6" fmla="*/ 122 w 364"/>
                <a:gd name="T7" fmla="*/ 320 h 398"/>
                <a:gd name="T8" fmla="*/ 198 w 364"/>
                <a:gd name="T9" fmla="*/ 337 h 398"/>
                <a:gd name="T10" fmla="*/ 269 w 364"/>
                <a:gd name="T11" fmla="*/ 319 h 398"/>
                <a:gd name="T12" fmla="*/ 295 w 364"/>
                <a:gd name="T13" fmla="*/ 270 h 398"/>
                <a:gd name="T14" fmla="*/ 273 w 364"/>
                <a:gd name="T15" fmla="*/ 227 h 398"/>
                <a:gd name="T16" fmla="*/ 202 w 364"/>
                <a:gd name="T17" fmla="*/ 213 h 398"/>
                <a:gd name="T18" fmla="*/ 180 w 364"/>
                <a:gd name="T19" fmla="*/ 212 h 398"/>
                <a:gd name="T20" fmla="*/ 57 w 364"/>
                <a:gd name="T21" fmla="*/ 180 h 398"/>
                <a:gd name="T22" fmla="*/ 22 w 364"/>
                <a:gd name="T23" fmla="*/ 98 h 398"/>
                <a:gd name="T24" fmla="*/ 67 w 364"/>
                <a:gd name="T25" fmla="*/ 24 h 398"/>
                <a:gd name="T26" fmla="*/ 178 w 364"/>
                <a:gd name="T27" fmla="*/ 1 h 398"/>
                <a:gd name="T28" fmla="*/ 236 w 364"/>
                <a:gd name="T29" fmla="*/ 10 h 398"/>
                <a:gd name="T30" fmla="*/ 333 w 364"/>
                <a:gd name="T31" fmla="*/ 84 h 398"/>
                <a:gd name="T32" fmla="*/ 216 w 364"/>
                <a:gd name="T33" fmla="*/ 54 h 398"/>
                <a:gd name="T34" fmla="*/ 163 w 364"/>
                <a:gd name="T35" fmla="*/ 45 h 398"/>
                <a:gd name="T36" fmla="*/ 105 w 364"/>
                <a:gd name="T37" fmla="*/ 59 h 398"/>
                <a:gd name="T38" fmla="*/ 81 w 364"/>
                <a:gd name="T39" fmla="*/ 98 h 398"/>
                <a:gd name="T40" fmla="*/ 102 w 364"/>
                <a:gd name="T41" fmla="*/ 133 h 398"/>
                <a:gd name="T42" fmla="*/ 201 w 364"/>
                <a:gd name="T43" fmla="*/ 147 h 398"/>
                <a:gd name="T44" fmla="*/ 321 w 364"/>
                <a:gd name="T45" fmla="*/ 179 h 398"/>
                <a:gd name="T46" fmla="*/ 363 w 364"/>
                <a:gd name="T47" fmla="*/ 267 h 398"/>
                <a:gd name="T48" fmla="*/ 322 w 364"/>
                <a:gd name="T49" fmla="*/ 362 h 398"/>
                <a:gd name="T50" fmla="*/ 200 w 364"/>
                <a:gd name="T51" fmla="*/ 396 h 398"/>
                <a:gd name="T52" fmla="*/ 146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2"/>
                  </a:cubicBezTo>
                  <a:cubicBezTo>
                    <a:pt x="0" y="304"/>
                    <a:pt x="14" y="290"/>
                    <a:pt x="34" y="289"/>
                  </a:cubicBezTo>
                  <a:cubicBezTo>
                    <a:pt x="65" y="286"/>
                    <a:pt x="95" y="308"/>
                    <a:pt x="122" y="320"/>
                  </a:cubicBezTo>
                  <a:cubicBezTo>
                    <a:pt x="145" y="330"/>
                    <a:pt x="170" y="336"/>
                    <a:pt x="198" y="337"/>
                  </a:cubicBezTo>
                  <a:cubicBezTo>
                    <a:pt x="227" y="337"/>
                    <a:pt x="251" y="332"/>
                    <a:pt x="269" y="319"/>
                  </a:cubicBezTo>
                  <a:cubicBezTo>
                    <a:pt x="286" y="307"/>
                    <a:pt x="295" y="291"/>
                    <a:pt x="295" y="270"/>
                  </a:cubicBezTo>
                  <a:cubicBezTo>
                    <a:pt x="294" y="250"/>
                    <a:pt x="287" y="236"/>
                    <a:pt x="273" y="227"/>
                  </a:cubicBezTo>
                  <a:cubicBezTo>
                    <a:pt x="259" y="218"/>
                    <a:pt x="236" y="214"/>
                    <a:pt x="202" y="213"/>
                  </a:cubicBezTo>
                  <a:cubicBezTo>
                    <a:pt x="180" y="212"/>
                    <a:pt x="180" y="212"/>
                    <a:pt x="180" y="212"/>
                  </a:cubicBezTo>
                  <a:cubicBezTo>
                    <a:pt x="125" y="211"/>
                    <a:pt x="84" y="200"/>
                    <a:pt x="57" y="180"/>
                  </a:cubicBezTo>
                  <a:cubicBezTo>
                    <a:pt x="30" y="160"/>
                    <a:pt x="19" y="133"/>
                    <a:pt x="22" y="98"/>
                  </a:cubicBezTo>
                  <a:cubicBezTo>
                    <a:pt x="25" y="65"/>
                    <a:pt x="40" y="41"/>
                    <a:pt x="67" y="24"/>
                  </a:cubicBezTo>
                  <a:cubicBezTo>
                    <a:pt x="94" y="7"/>
                    <a:pt x="131" y="0"/>
                    <a:pt x="178" y="1"/>
                  </a:cubicBezTo>
                  <a:cubicBezTo>
                    <a:pt x="197" y="1"/>
                    <a:pt x="216" y="4"/>
                    <a:pt x="236" y="10"/>
                  </a:cubicBezTo>
                  <a:cubicBezTo>
                    <a:pt x="277" y="22"/>
                    <a:pt x="347" y="50"/>
                    <a:pt x="333" y="84"/>
                  </a:cubicBezTo>
                  <a:cubicBezTo>
                    <a:pt x="317" y="123"/>
                    <a:pt x="242" y="64"/>
                    <a:pt x="216" y="54"/>
                  </a:cubicBezTo>
                  <a:cubicBezTo>
                    <a:pt x="201" y="49"/>
                    <a:pt x="184" y="46"/>
                    <a:pt x="163" y="45"/>
                  </a:cubicBezTo>
                  <a:cubicBezTo>
                    <a:pt x="140" y="45"/>
                    <a:pt x="120" y="49"/>
                    <a:pt x="105" y="59"/>
                  </a:cubicBezTo>
                  <a:cubicBezTo>
                    <a:pt x="90" y="69"/>
                    <a:pt x="82" y="82"/>
                    <a:pt x="81" y="98"/>
                  </a:cubicBezTo>
                  <a:cubicBezTo>
                    <a:pt x="80" y="114"/>
                    <a:pt x="87" y="125"/>
                    <a:pt x="102" y="133"/>
                  </a:cubicBezTo>
                  <a:cubicBezTo>
                    <a:pt x="117" y="140"/>
                    <a:pt x="150" y="145"/>
                    <a:pt x="201" y="147"/>
                  </a:cubicBezTo>
                  <a:cubicBezTo>
                    <a:pt x="255" y="150"/>
                    <a:pt x="295" y="161"/>
                    <a:pt x="321" y="179"/>
                  </a:cubicBezTo>
                  <a:cubicBezTo>
                    <a:pt x="347" y="198"/>
                    <a:pt x="361" y="227"/>
                    <a:pt x="363" y="267"/>
                  </a:cubicBezTo>
                  <a:cubicBezTo>
                    <a:pt x="364" y="306"/>
                    <a:pt x="351" y="338"/>
                    <a:pt x="322" y="362"/>
                  </a:cubicBezTo>
                  <a:cubicBezTo>
                    <a:pt x="292" y="386"/>
                    <a:pt x="251" y="398"/>
                    <a:pt x="200" y="396"/>
                  </a:cubicBezTo>
                  <a:cubicBezTo>
                    <a:pt x="184" y="396"/>
                    <a:pt x="165"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9" name="íṡļîḑe"/>
            <p:cNvSpPr/>
            <p:nvPr/>
          </p:nvSpPr>
          <p:spPr bwMode="auto">
            <a:xfrm>
              <a:off x="5033963" y="2765425"/>
              <a:ext cx="74613" cy="584200"/>
            </a:xfrm>
            <a:custGeom>
              <a:avLst/>
              <a:gdLst>
                <a:gd name="T0" fmla="*/ 33 w 73"/>
                <a:gd name="T1" fmla="*/ 569 h 570"/>
                <a:gd name="T2" fmla="*/ 33 w 73"/>
                <a:gd name="T3" fmla="*/ 569 h 570"/>
                <a:gd name="T4" fmla="*/ 0 w 73"/>
                <a:gd name="T5" fmla="*/ 532 h 570"/>
                <a:gd name="T6" fmla="*/ 18 w 73"/>
                <a:gd name="T7" fmla="*/ 24 h 570"/>
                <a:gd name="T8" fmla="*/ 45 w 73"/>
                <a:gd name="T9" fmla="*/ 1 h 570"/>
                <a:gd name="T10" fmla="*/ 46 w 73"/>
                <a:gd name="T11" fmla="*/ 1 h 570"/>
                <a:gd name="T12" fmla="*/ 73 w 73"/>
                <a:gd name="T13" fmla="*/ 26 h 570"/>
                <a:gd name="T14" fmla="*/ 67 w 73"/>
                <a:gd name="T15" fmla="*/ 534 h 570"/>
                <a:gd name="T16" fmla="*/ 33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3" y="569"/>
                  </a:moveTo>
                  <a:cubicBezTo>
                    <a:pt x="33" y="569"/>
                    <a:pt x="33" y="569"/>
                    <a:pt x="33" y="569"/>
                  </a:cubicBezTo>
                  <a:cubicBezTo>
                    <a:pt x="14" y="569"/>
                    <a:pt x="0" y="552"/>
                    <a:pt x="0" y="532"/>
                  </a:cubicBezTo>
                  <a:cubicBezTo>
                    <a:pt x="18" y="24"/>
                    <a:pt x="18" y="24"/>
                    <a:pt x="18" y="24"/>
                  </a:cubicBezTo>
                  <a:cubicBezTo>
                    <a:pt x="18" y="11"/>
                    <a:pt x="30" y="0"/>
                    <a:pt x="45" y="1"/>
                  </a:cubicBezTo>
                  <a:cubicBezTo>
                    <a:pt x="46" y="1"/>
                    <a:pt x="46" y="1"/>
                    <a:pt x="46" y="1"/>
                  </a:cubicBezTo>
                  <a:cubicBezTo>
                    <a:pt x="61" y="1"/>
                    <a:pt x="73" y="12"/>
                    <a:pt x="73" y="26"/>
                  </a:cubicBezTo>
                  <a:cubicBezTo>
                    <a:pt x="67" y="534"/>
                    <a:pt x="67" y="534"/>
                    <a:pt x="67" y="534"/>
                  </a:cubicBezTo>
                  <a:cubicBezTo>
                    <a:pt x="67" y="554"/>
                    <a:pt x="52" y="570"/>
                    <a:pt x="33"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0" name="îṣļîḍé"/>
            <p:cNvSpPr/>
            <p:nvPr/>
          </p:nvSpPr>
          <p:spPr bwMode="auto">
            <a:xfrm>
              <a:off x="4522788" y="2590800"/>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1" name="ïṥlîďé"/>
            <p:cNvSpPr/>
            <p:nvPr/>
          </p:nvSpPr>
          <p:spPr bwMode="auto">
            <a:xfrm>
              <a:off x="4468813" y="2562225"/>
              <a:ext cx="1192213" cy="965200"/>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8"/>
                    <a:pt x="1112" y="402"/>
                  </a:cubicBezTo>
                  <a:cubicBezTo>
                    <a:pt x="1071" y="174"/>
                    <a:pt x="842" y="11"/>
                    <a:pt x="594" y="6"/>
                  </a:cubicBezTo>
                  <a:close/>
                  <a:moveTo>
                    <a:pt x="578" y="828"/>
                  </a:moveTo>
                  <a:cubicBezTo>
                    <a:pt x="297" y="822"/>
                    <a:pt x="107" y="606"/>
                    <a:pt x="148" y="382"/>
                  </a:cubicBezTo>
                  <a:cubicBezTo>
                    <a:pt x="184" y="190"/>
                    <a:pt x="381" y="58"/>
                    <a:pt x="593" y="62"/>
                  </a:cubicBezTo>
                  <a:cubicBezTo>
                    <a:pt x="804" y="67"/>
                    <a:pt x="996" y="208"/>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2" name="ïṩḻidé"/>
            <p:cNvSpPr/>
            <p:nvPr/>
          </p:nvSpPr>
          <p:spPr bwMode="auto">
            <a:xfrm>
              <a:off x="4460876" y="2528888"/>
              <a:ext cx="1216025" cy="1031875"/>
            </a:xfrm>
            <a:custGeom>
              <a:avLst/>
              <a:gdLst>
                <a:gd name="T0" fmla="*/ 601 w 1184"/>
                <a:gd name="T1" fmla="*/ 5 h 1007"/>
                <a:gd name="T2" fmla="*/ 38 w 1184"/>
                <a:gd name="T3" fmla="*/ 408 h 1007"/>
                <a:gd name="T4" fmla="*/ 564 w 1184"/>
                <a:gd name="T5" fmla="*/ 999 h 1007"/>
                <a:gd name="T6" fmla="*/ 1150 w 1184"/>
                <a:gd name="T7" fmla="*/ 437 h 1007"/>
                <a:gd name="T8" fmla="*/ 601 w 1184"/>
                <a:gd name="T9" fmla="*/ 5 h 1007"/>
                <a:gd name="T10" fmla="*/ 584 w 1184"/>
                <a:gd name="T11" fmla="*/ 914 h 1007"/>
                <a:gd name="T12" fmla="*/ 110 w 1184"/>
                <a:gd name="T13" fmla="*/ 414 h 1007"/>
                <a:gd name="T14" fmla="*/ 600 w 1184"/>
                <a:gd name="T15" fmla="*/ 66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5"/>
                  </a:moveTo>
                  <a:cubicBezTo>
                    <a:pt x="331" y="0"/>
                    <a:pt x="97" y="160"/>
                    <a:pt x="38" y="408"/>
                  </a:cubicBezTo>
                  <a:cubicBezTo>
                    <a:pt x="0" y="663"/>
                    <a:pt x="165" y="967"/>
                    <a:pt x="564" y="999"/>
                  </a:cubicBezTo>
                  <a:cubicBezTo>
                    <a:pt x="957" y="1007"/>
                    <a:pt x="1184" y="723"/>
                    <a:pt x="1150" y="437"/>
                  </a:cubicBezTo>
                  <a:cubicBezTo>
                    <a:pt x="1121" y="185"/>
                    <a:pt x="871" y="11"/>
                    <a:pt x="601" y="5"/>
                  </a:cubicBezTo>
                  <a:close/>
                  <a:moveTo>
                    <a:pt x="584" y="914"/>
                  </a:moveTo>
                  <a:cubicBezTo>
                    <a:pt x="268" y="908"/>
                    <a:pt x="60" y="663"/>
                    <a:pt x="110" y="414"/>
                  </a:cubicBezTo>
                  <a:cubicBezTo>
                    <a:pt x="152" y="204"/>
                    <a:pt x="369" y="61"/>
                    <a:pt x="600" y="66"/>
                  </a:cubicBezTo>
                  <a:cubicBezTo>
                    <a:pt x="831" y="71"/>
                    <a:pt x="1041" y="223"/>
                    <a:pt x="1075" y="434"/>
                  </a:cubicBezTo>
                  <a:cubicBezTo>
                    <a:pt x="1116" y="685"/>
                    <a:pt x="900" y="920"/>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3" name="isļíďe"/>
            <p:cNvSpPr/>
            <p:nvPr/>
          </p:nvSpPr>
          <p:spPr bwMode="auto">
            <a:xfrm>
              <a:off x="4522788" y="2522538"/>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4" name="ïśḻidé"/>
            <p:cNvSpPr/>
            <p:nvPr/>
          </p:nvSpPr>
          <p:spPr bwMode="auto">
            <a:xfrm>
              <a:off x="4468813" y="2493963"/>
              <a:ext cx="1192213" cy="963613"/>
            </a:xfrm>
            <a:custGeom>
              <a:avLst/>
              <a:gdLst>
                <a:gd name="T0" fmla="*/ 594 w 1161"/>
                <a:gd name="T1" fmla="*/ 5 h 941"/>
                <a:gd name="T2" fmla="*/ 60 w 1161"/>
                <a:gd name="T3" fmla="*/ 380 h 941"/>
                <a:gd name="T4" fmla="*/ 576 w 1161"/>
                <a:gd name="T5" fmla="*/ 934 h 941"/>
                <a:gd name="T6" fmla="*/ 1112 w 1161"/>
                <a:gd name="T7" fmla="*/ 402 h 941"/>
                <a:gd name="T8" fmla="*/ 594 w 1161"/>
                <a:gd name="T9" fmla="*/ 5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5"/>
                  </a:moveTo>
                  <a:cubicBezTo>
                    <a:pt x="345" y="0"/>
                    <a:pt x="109" y="153"/>
                    <a:pt x="60" y="380"/>
                  </a:cubicBezTo>
                  <a:cubicBezTo>
                    <a:pt x="0" y="654"/>
                    <a:pt x="226" y="927"/>
                    <a:pt x="576" y="934"/>
                  </a:cubicBezTo>
                  <a:cubicBezTo>
                    <a:pt x="926" y="941"/>
                    <a:pt x="1161" y="677"/>
                    <a:pt x="1112" y="402"/>
                  </a:cubicBezTo>
                  <a:cubicBezTo>
                    <a:pt x="1071" y="173"/>
                    <a:pt x="842" y="11"/>
                    <a:pt x="594" y="5"/>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5" name="iśḷíḓé"/>
            <p:cNvSpPr/>
            <p:nvPr/>
          </p:nvSpPr>
          <p:spPr bwMode="auto">
            <a:xfrm>
              <a:off x="4460876" y="2459038"/>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1" y="72"/>
                    <a:pt x="1041" y="224"/>
                    <a:pt x="1075" y="435"/>
                  </a:cubicBezTo>
                  <a:cubicBezTo>
                    <a:pt x="1116" y="685"/>
                    <a:pt x="900" y="921"/>
                    <a:pt x="584" y="915"/>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6" name="ïṣ1íďê"/>
            <p:cNvSpPr/>
            <p:nvPr/>
          </p:nvSpPr>
          <p:spPr bwMode="auto">
            <a:xfrm>
              <a:off x="4883151" y="2673350"/>
              <a:ext cx="374650" cy="407988"/>
            </a:xfrm>
            <a:custGeom>
              <a:avLst/>
              <a:gdLst>
                <a:gd name="T0" fmla="*/ 9 w 364"/>
                <a:gd name="T1" fmla="*/ 342 h 398"/>
                <a:gd name="T2" fmla="*/ 2 w 364"/>
                <a:gd name="T3" fmla="*/ 322 h 398"/>
                <a:gd name="T4" fmla="*/ 34 w 364"/>
                <a:gd name="T5" fmla="*/ 289 h 398"/>
                <a:gd name="T6" fmla="*/ 122 w 364"/>
                <a:gd name="T7" fmla="*/ 320 h 398"/>
                <a:gd name="T8" fmla="*/ 198 w 364"/>
                <a:gd name="T9" fmla="*/ 337 h 398"/>
                <a:gd name="T10" fmla="*/ 269 w 364"/>
                <a:gd name="T11" fmla="*/ 319 h 398"/>
                <a:gd name="T12" fmla="*/ 295 w 364"/>
                <a:gd name="T13" fmla="*/ 270 h 398"/>
                <a:gd name="T14" fmla="*/ 273 w 364"/>
                <a:gd name="T15" fmla="*/ 227 h 398"/>
                <a:gd name="T16" fmla="*/ 202 w 364"/>
                <a:gd name="T17" fmla="*/ 213 h 398"/>
                <a:gd name="T18" fmla="*/ 180 w 364"/>
                <a:gd name="T19" fmla="*/ 212 h 398"/>
                <a:gd name="T20" fmla="*/ 57 w 364"/>
                <a:gd name="T21" fmla="*/ 180 h 398"/>
                <a:gd name="T22" fmla="*/ 22 w 364"/>
                <a:gd name="T23" fmla="*/ 98 h 398"/>
                <a:gd name="T24" fmla="*/ 67 w 364"/>
                <a:gd name="T25" fmla="*/ 24 h 398"/>
                <a:gd name="T26" fmla="*/ 178 w 364"/>
                <a:gd name="T27" fmla="*/ 1 h 398"/>
                <a:gd name="T28" fmla="*/ 236 w 364"/>
                <a:gd name="T29" fmla="*/ 10 h 398"/>
                <a:gd name="T30" fmla="*/ 333 w 364"/>
                <a:gd name="T31" fmla="*/ 84 h 398"/>
                <a:gd name="T32" fmla="*/ 216 w 364"/>
                <a:gd name="T33" fmla="*/ 54 h 398"/>
                <a:gd name="T34" fmla="*/ 163 w 364"/>
                <a:gd name="T35" fmla="*/ 45 h 398"/>
                <a:gd name="T36" fmla="*/ 105 w 364"/>
                <a:gd name="T37" fmla="*/ 59 h 398"/>
                <a:gd name="T38" fmla="*/ 81 w 364"/>
                <a:gd name="T39" fmla="*/ 98 h 398"/>
                <a:gd name="T40" fmla="*/ 102 w 364"/>
                <a:gd name="T41" fmla="*/ 133 h 398"/>
                <a:gd name="T42" fmla="*/ 201 w 364"/>
                <a:gd name="T43" fmla="*/ 147 h 398"/>
                <a:gd name="T44" fmla="*/ 321 w 364"/>
                <a:gd name="T45" fmla="*/ 179 h 398"/>
                <a:gd name="T46" fmla="*/ 363 w 364"/>
                <a:gd name="T47" fmla="*/ 267 h 398"/>
                <a:gd name="T48" fmla="*/ 322 w 364"/>
                <a:gd name="T49" fmla="*/ 362 h 398"/>
                <a:gd name="T50" fmla="*/ 200 w 364"/>
                <a:gd name="T51" fmla="*/ 396 h 398"/>
                <a:gd name="T52" fmla="*/ 146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2"/>
                  </a:cubicBezTo>
                  <a:cubicBezTo>
                    <a:pt x="0" y="304"/>
                    <a:pt x="14" y="290"/>
                    <a:pt x="34" y="289"/>
                  </a:cubicBezTo>
                  <a:cubicBezTo>
                    <a:pt x="65" y="286"/>
                    <a:pt x="95" y="308"/>
                    <a:pt x="122" y="320"/>
                  </a:cubicBezTo>
                  <a:cubicBezTo>
                    <a:pt x="145" y="330"/>
                    <a:pt x="170" y="336"/>
                    <a:pt x="198" y="337"/>
                  </a:cubicBezTo>
                  <a:cubicBezTo>
                    <a:pt x="227" y="337"/>
                    <a:pt x="251" y="332"/>
                    <a:pt x="269" y="319"/>
                  </a:cubicBezTo>
                  <a:cubicBezTo>
                    <a:pt x="286" y="307"/>
                    <a:pt x="295" y="291"/>
                    <a:pt x="295" y="270"/>
                  </a:cubicBezTo>
                  <a:cubicBezTo>
                    <a:pt x="294" y="250"/>
                    <a:pt x="287" y="236"/>
                    <a:pt x="273" y="227"/>
                  </a:cubicBezTo>
                  <a:cubicBezTo>
                    <a:pt x="259" y="218"/>
                    <a:pt x="236" y="214"/>
                    <a:pt x="202" y="213"/>
                  </a:cubicBezTo>
                  <a:cubicBezTo>
                    <a:pt x="180" y="212"/>
                    <a:pt x="180" y="212"/>
                    <a:pt x="180" y="212"/>
                  </a:cubicBezTo>
                  <a:cubicBezTo>
                    <a:pt x="125" y="211"/>
                    <a:pt x="84" y="200"/>
                    <a:pt x="57" y="180"/>
                  </a:cubicBezTo>
                  <a:cubicBezTo>
                    <a:pt x="30" y="160"/>
                    <a:pt x="19" y="133"/>
                    <a:pt x="22" y="98"/>
                  </a:cubicBezTo>
                  <a:cubicBezTo>
                    <a:pt x="25" y="65"/>
                    <a:pt x="40" y="41"/>
                    <a:pt x="67" y="24"/>
                  </a:cubicBezTo>
                  <a:cubicBezTo>
                    <a:pt x="94" y="7"/>
                    <a:pt x="131" y="0"/>
                    <a:pt x="178" y="1"/>
                  </a:cubicBezTo>
                  <a:cubicBezTo>
                    <a:pt x="197" y="1"/>
                    <a:pt x="216" y="4"/>
                    <a:pt x="236" y="10"/>
                  </a:cubicBezTo>
                  <a:cubicBezTo>
                    <a:pt x="277" y="22"/>
                    <a:pt x="347" y="50"/>
                    <a:pt x="333" y="84"/>
                  </a:cubicBezTo>
                  <a:cubicBezTo>
                    <a:pt x="317" y="123"/>
                    <a:pt x="242" y="64"/>
                    <a:pt x="216" y="54"/>
                  </a:cubicBezTo>
                  <a:cubicBezTo>
                    <a:pt x="201" y="49"/>
                    <a:pt x="184" y="46"/>
                    <a:pt x="163" y="45"/>
                  </a:cubicBezTo>
                  <a:cubicBezTo>
                    <a:pt x="140" y="44"/>
                    <a:pt x="120" y="49"/>
                    <a:pt x="105" y="59"/>
                  </a:cubicBezTo>
                  <a:cubicBezTo>
                    <a:pt x="90" y="69"/>
                    <a:pt x="82" y="81"/>
                    <a:pt x="81" y="98"/>
                  </a:cubicBezTo>
                  <a:cubicBezTo>
                    <a:pt x="80" y="114"/>
                    <a:pt x="87" y="125"/>
                    <a:pt x="102" y="133"/>
                  </a:cubicBezTo>
                  <a:cubicBezTo>
                    <a:pt x="117" y="140"/>
                    <a:pt x="150" y="145"/>
                    <a:pt x="201" y="147"/>
                  </a:cubicBezTo>
                  <a:cubicBezTo>
                    <a:pt x="255" y="150"/>
                    <a:pt x="295" y="161"/>
                    <a:pt x="321" y="179"/>
                  </a:cubicBezTo>
                  <a:cubicBezTo>
                    <a:pt x="347" y="198"/>
                    <a:pt x="361" y="227"/>
                    <a:pt x="363" y="267"/>
                  </a:cubicBezTo>
                  <a:cubicBezTo>
                    <a:pt x="364" y="306"/>
                    <a:pt x="351" y="338"/>
                    <a:pt x="322" y="362"/>
                  </a:cubicBezTo>
                  <a:cubicBezTo>
                    <a:pt x="292" y="386"/>
                    <a:pt x="251" y="398"/>
                    <a:pt x="200" y="396"/>
                  </a:cubicBezTo>
                  <a:cubicBezTo>
                    <a:pt x="184" y="396"/>
                    <a:pt x="165"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7" name="ïṥľídê"/>
            <p:cNvSpPr/>
            <p:nvPr/>
          </p:nvSpPr>
          <p:spPr bwMode="auto">
            <a:xfrm>
              <a:off x="5033963" y="2616200"/>
              <a:ext cx="74613" cy="584200"/>
            </a:xfrm>
            <a:custGeom>
              <a:avLst/>
              <a:gdLst>
                <a:gd name="T0" fmla="*/ 33 w 73"/>
                <a:gd name="T1" fmla="*/ 569 h 570"/>
                <a:gd name="T2" fmla="*/ 33 w 73"/>
                <a:gd name="T3" fmla="*/ 569 h 570"/>
                <a:gd name="T4" fmla="*/ 0 w 73"/>
                <a:gd name="T5" fmla="*/ 532 h 570"/>
                <a:gd name="T6" fmla="*/ 18 w 73"/>
                <a:gd name="T7" fmla="*/ 24 h 570"/>
                <a:gd name="T8" fmla="*/ 45 w 73"/>
                <a:gd name="T9" fmla="*/ 1 h 570"/>
                <a:gd name="T10" fmla="*/ 46 w 73"/>
                <a:gd name="T11" fmla="*/ 1 h 570"/>
                <a:gd name="T12" fmla="*/ 73 w 73"/>
                <a:gd name="T13" fmla="*/ 26 h 570"/>
                <a:gd name="T14" fmla="*/ 67 w 73"/>
                <a:gd name="T15" fmla="*/ 534 h 570"/>
                <a:gd name="T16" fmla="*/ 33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3" y="569"/>
                  </a:moveTo>
                  <a:cubicBezTo>
                    <a:pt x="33" y="569"/>
                    <a:pt x="33" y="569"/>
                    <a:pt x="33" y="569"/>
                  </a:cubicBezTo>
                  <a:cubicBezTo>
                    <a:pt x="14" y="569"/>
                    <a:pt x="0" y="552"/>
                    <a:pt x="0" y="532"/>
                  </a:cubicBezTo>
                  <a:cubicBezTo>
                    <a:pt x="18" y="24"/>
                    <a:pt x="18" y="24"/>
                    <a:pt x="18" y="24"/>
                  </a:cubicBezTo>
                  <a:cubicBezTo>
                    <a:pt x="18" y="11"/>
                    <a:pt x="30" y="0"/>
                    <a:pt x="45" y="1"/>
                  </a:cubicBezTo>
                  <a:cubicBezTo>
                    <a:pt x="46" y="1"/>
                    <a:pt x="46" y="1"/>
                    <a:pt x="46" y="1"/>
                  </a:cubicBezTo>
                  <a:cubicBezTo>
                    <a:pt x="61" y="1"/>
                    <a:pt x="73" y="12"/>
                    <a:pt x="73" y="26"/>
                  </a:cubicBezTo>
                  <a:cubicBezTo>
                    <a:pt x="67" y="534"/>
                    <a:pt x="67" y="534"/>
                    <a:pt x="67" y="534"/>
                  </a:cubicBezTo>
                  <a:cubicBezTo>
                    <a:pt x="67" y="554"/>
                    <a:pt x="52" y="570"/>
                    <a:pt x="33"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8" name="î$lïḑé"/>
            <p:cNvSpPr/>
            <p:nvPr/>
          </p:nvSpPr>
          <p:spPr bwMode="auto">
            <a:xfrm>
              <a:off x="4521201" y="2441575"/>
              <a:ext cx="1085850"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9" name="î$ļíḓe"/>
            <p:cNvSpPr/>
            <p:nvPr/>
          </p:nvSpPr>
          <p:spPr bwMode="auto">
            <a:xfrm>
              <a:off x="4467226" y="2413000"/>
              <a:ext cx="1192213" cy="963613"/>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8"/>
                    <a:pt x="1112" y="402"/>
                  </a:cubicBezTo>
                  <a:cubicBezTo>
                    <a:pt x="1071" y="174"/>
                    <a:pt x="842" y="11"/>
                    <a:pt x="594" y="6"/>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0" name="îṧļîḑé"/>
            <p:cNvSpPr/>
            <p:nvPr/>
          </p:nvSpPr>
          <p:spPr bwMode="auto">
            <a:xfrm>
              <a:off x="4460876" y="2378075"/>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4"/>
                    <a:pt x="165" y="968"/>
                    <a:pt x="564" y="1000"/>
                  </a:cubicBezTo>
                  <a:cubicBezTo>
                    <a:pt x="957" y="1008"/>
                    <a:pt x="1184" y="724"/>
                    <a:pt x="1150" y="438"/>
                  </a:cubicBezTo>
                  <a:cubicBezTo>
                    <a:pt x="1121" y="185"/>
                    <a:pt x="871" y="12"/>
                    <a:pt x="601" y="6"/>
                  </a:cubicBezTo>
                  <a:close/>
                  <a:moveTo>
                    <a:pt x="584" y="915"/>
                  </a:moveTo>
                  <a:cubicBezTo>
                    <a:pt x="268" y="909"/>
                    <a:pt x="60" y="664"/>
                    <a:pt x="110" y="415"/>
                  </a:cubicBezTo>
                  <a:cubicBezTo>
                    <a:pt x="152" y="205"/>
                    <a:pt x="369" y="62"/>
                    <a:pt x="600" y="67"/>
                  </a:cubicBezTo>
                  <a:cubicBezTo>
                    <a:pt x="831" y="72"/>
                    <a:pt x="1041" y="224"/>
                    <a:pt x="1075" y="435"/>
                  </a:cubicBezTo>
                  <a:cubicBezTo>
                    <a:pt x="1116" y="686"/>
                    <a:pt x="900"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1" name="ïṡḷíḋè"/>
            <p:cNvSpPr/>
            <p:nvPr/>
          </p:nvSpPr>
          <p:spPr bwMode="auto">
            <a:xfrm>
              <a:off x="4524376" y="2373313"/>
              <a:ext cx="1084263" cy="879475"/>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2" name="îŝlîḑè"/>
            <p:cNvSpPr/>
            <p:nvPr/>
          </p:nvSpPr>
          <p:spPr bwMode="auto">
            <a:xfrm>
              <a:off x="4468813" y="2343150"/>
              <a:ext cx="1192213" cy="963613"/>
            </a:xfrm>
            <a:custGeom>
              <a:avLst/>
              <a:gdLst>
                <a:gd name="T0" fmla="*/ 594 w 1161"/>
                <a:gd name="T1" fmla="*/ 5 h 940"/>
                <a:gd name="T2" fmla="*/ 60 w 1161"/>
                <a:gd name="T3" fmla="*/ 380 h 940"/>
                <a:gd name="T4" fmla="*/ 576 w 1161"/>
                <a:gd name="T5" fmla="*/ 934 h 940"/>
                <a:gd name="T6" fmla="*/ 1112 w 1161"/>
                <a:gd name="T7" fmla="*/ 402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4"/>
                  </a:cubicBezTo>
                  <a:cubicBezTo>
                    <a:pt x="926" y="940"/>
                    <a:pt x="1161" y="677"/>
                    <a:pt x="1112" y="402"/>
                  </a:cubicBezTo>
                  <a:cubicBezTo>
                    <a:pt x="1071" y="173"/>
                    <a:pt x="842" y="11"/>
                    <a:pt x="594" y="5"/>
                  </a:cubicBezTo>
                  <a:close/>
                  <a:moveTo>
                    <a:pt x="578" y="827"/>
                  </a:moveTo>
                  <a:cubicBezTo>
                    <a:pt x="297" y="822"/>
                    <a:pt x="107" y="606"/>
                    <a:pt x="148" y="382"/>
                  </a:cubicBezTo>
                  <a:cubicBezTo>
                    <a:pt x="184" y="190"/>
                    <a:pt x="381" y="57"/>
                    <a:pt x="593" y="62"/>
                  </a:cubicBezTo>
                  <a:cubicBezTo>
                    <a:pt x="804" y="67"/>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3" name="ïś1ïḑê"/>
            <p:cNvSpPr/>
            <p:nvPr/>
          </p:nvSpPr>
          <p:spPr bwMode="auto">
            <a:xfrm>
              <a:off x="4462463" y="2309813"/>
              <a:ext cx="1216025" cy="1031875"/>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1" y="72"/>
                    <a:pt x="1041" y="224"/>
                    <a:pt x="1075" y="435"/>
                  </a:cubicBezTo>
                  <a:cubicBezTo>
                    <a:pt x="1116" y="685"/>
                    <a:pt x="900" y="921"/>
                    <a:pt x="584" y="915"/>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4" name="í$ḷíḓè"/>
            <p:cNvSpPr/>
            <p:nvPr/>
          </p:nvSpPr>
          <p:spPr bwMode="auto">
            <a:xfrm>
              <a:off x="4889501" y="2524125"/>
              <a:ext cx="374650" cy="407988"/>
            </a:xfrm>
            <a:custGeom>
              <a:avLst/>
              <a:gdLst>
                <a:gd name="T0" fmla="*/ 9 w 365"/>
                <a:gd name="T1" fmla="*/ 342 h 398"/>
                <a:gd name="T2" fmla="*/ 2 w 365"/>
                <a:gd name="T3" fmla="*/ 322 h 398"/>
                <a:gd name="T4" fmla="*/ 35 w 365"/>
                <a:gd name="T5" fmla="*/ 289 h 398"/>
                <a:gd name="T6" fmla="*/ 122 w 365"/>
                <a:gd name="T7" fmla="*/ 320 h 398"/>
                <a:gd name="T8" fmla="*/ 198 w 365"/>
                <a:gd name="T9" fmla="*/ 337 h 398"/>
                <a:gd name="T10" fmla="*/ 269 w 365"/>
                <a:gd name="T11" fmla="*/ 319 h 398"/>
                <a:gd name="T12" fmla="*/ 295 w 365"/>
                <a:gd name="T13" fmla="*/ 270 h 398"/>
                <a:gd name="T14" fmla="*/ 273 w 365"/>
                <a:gd name="T15" fmla="*/ 227 h 398"/>
                <a:gd name="T16" fmla="*/ 202 w 365"/>
                <a:gd name="T17" fmla="*/ 213 h 398"/>
                <a:gd name="T18" fmla="*/ 180 w 365"/>
                <a:gd name="T19" fmla="*/ 212 h 398"/>
                <a:gd name="T20" fmla="*/ 57 w 365"/>
                <a:gd name="T21" fmla="*/ 180 h 398"/>
                <a:gd name="T22" fmla="*/ 22 w 365"/>
                <a:gd name="T23" fmla="*/ 98 h 398"/>
                <a:gd name="T24" fmla="*/ 68 w 365"/>
                <a:gd name="T25" fmla="*/ 24 h 398"/>
                <a:gd name="T26" fmla="*/ 178 w 365"/>
                <a:gd name="T27" fmla="*/ 1 h 398"/>
                <a:gd name="T28" fmla="*/ 236 w 365"/>
                <a:gd name="T29" fmla="*/ 10 h 398"/>
                <a:gd name="T30" fmla="*/ 334 w 365"/>
                <a:gd name="T31" fmla="*/ 84 h 398"/>
                <a:gd name="T32" fmla="*/ 217 w 365"/>
                <a:gd name="T33" fmla="*/ 54 h 398"/>
                <a:gd name="T34" fmla="*/ 164 w 365"/>
                <a:gd name="T35" fmla="*/ 45 h 398"/>
                <a:gd name="T36" fmla="*/ 106 w 365"/>
                <a:gd name="T37" fmla="*/ 59 h 398"/>
                <a:gd name="T38" fmla="*/ 81 w 365"/>
                <a:gd name="T39" fmla="*/ 97 h 398"/>
                <a:gd name="T40" fmla="*/ 102 w 365"/>
                <a:gd name="T41" fmla="*/ 133 h 398"/>
                <a:gd name="T42" fmla="*/ 201 w 365"/>
                <a:gd name="T43" fmla="*/ 147 h 398"/>
                <a:gd name="T44" fmla="*/ 321 w 365"/>
                <a:gd name="T45" fmla="*/ 179 h 398"/>
                <a:gd name="T46" fmla="*/ 363 w 365"/>
                <a:gd name="T47" fmla="*/ 267 h 398"/>
                <a:gd name="T48" fmla="*/ 322 w 365"/>
                <a:gd name="T49" fmla="*/ 362 h 398"/>
                <a:gd name="T50" fmla="*/ 200 w 365"/>
                <a:gd name="T51" fmla="*/ 396 h 398"/>
                <a:gd name="T52" fmla="*/ 146 w 365"/>
                <a:gd name="T53" fmla="*/ 390 h 398"/>
                <a:gd name="T54" fmla="*/ 9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9" y="342"/>
                  </a:moveTo>
                  <a:cubicBezTo>
                    <a:pt x="4" y="338"/>
                    <a:pt x="3" y="329"/>
                    <a:pt x="2" y="322"/>
                  </a:cubicBezTo>
                  <a:cubicBezTo>
                    <a:pt x="0" y="304"/>
                    <a:pt x="14" y="290"/>
                    <a:pt x="35" y="289"/>
                  </a:cubicBezTo>
                  <a:cubicBezTo>
                    <a:pt x="65" y="286"/>
                    <a:pt x="95" y="308"/>
                    <a:pt x="122" y="320"/>
                  </a:cubicBezTo>
                  <a:cubicBezTo>
                    <a:pt x="145" y="330"/>
                    <a:pt x="170" y="336"/>
                    <a:pt x="198" y="337"/>
                  </a:cubicBezTo>
                  <a:cubicBezTo>
                    <a:pt x="228" y="337"/>
                    <a:pt x="251" y="331"/>
                    <a:pt x="269" y="319"/>
                  </a:cubicBezTo>
                  <a:cubicBezTo>
                    <a:pt x="287" y="307"/>
                    <a:pt x="295" y="290"/>
                    <a:pt x="295" y="270"/>
                  </a:cubicBezTo>
                  <a:cubicBezTo>
                    <a:pt x="295" y="250"/>
                    <a:pt x="287" y="236"/>
                    <a:pt x="273" y="227"/>
                  </a:cubicBezTo>
                  <a:cubicBezTo>
                    <a:pt x="260" y="218"/>
                    <a:pt x="236" y="213"/>
                    <a:pt x="202" y="213"/>
                  </a:cubicBezTo>
                  <a:cubicBezTo>
                    <a:pt x="180" y="212"/>
                    <a:pt x="180" y="212"/>
                    <a:pt x="180" y="212"/>
                  </a:cubicBezTo>
                  <a:cubicBezTo>
                    <a:pt x="126" y="211"/>
                    <a:pt x="85" y="200"/>
                    <a:pt x="57" y="180"/>
                  </a:cubicBezTo>
                  <a:cubicBezTo>
                    <a:pt x="31" y="160"/>
                    <a:pt x="19" y="133"/>
                    <a:pt x="22" y="98"/>
                  </a:cubicBezTo>
                  <a:cubicBezTo>
                    <a:pt x="25" y="65"/>
                    <a:pt x="40" y="41"/>
                    <a:pt x="68" y="24"/>
                  </a:cubicBezTo>
                  <a:cubicBezTo>
                    <a:pt x="95" y="7"/>
                    <a:pt x="132" y="0"/>
                    <a:pt x="178" y="1"/>
                  </a:cubicBezTo>
                  <a:cubicBezTo>
                    <a:pt x="197" y="1"/>
                    <a:pt x="216" y="4"/>
                    <a:pt x="236" y="10"/>
                  </a:cubicBezTo>
                  <a:cubicBezTo>
                    <a:pt x="277" y="22"/>
                    <a:pt x="347" y="50"/>
                    <a:pt x="334" y="84"/>
                  </a:cubicBezTo>
                  <a:cubicBezTo>
                    <a:pt x="318" y="123"/>
                    <a:pt x="243" y="64"/>
                    <a:pt x="217" y="54"/>
                  </a:cubicBezTo>
                  <a:cubicBezTo>
                    <a:pt x="202" y="49"/>
                    <a:pt x="184" y="46"/>
                    <a:pt x="164" y="45"/>
                  </a:cubicBezTo>
                  <a:cubicBezTo>
                    <a:pt x="140" y="44"/>
                    <a:pt x="121" y="49"/>
                    <a:pt x="106" y="59"/>
                  </a:cubicBezTo>
                  <a:cubicBezTo>
                    <a:pt x="91" y="69"/>
                    <a:pt x="82" y="81"/>
                    <a:pt x="81" y="97"/>
                  </a:cubicBezTo>
                  <a:cubicBezTo>
                    <a:pt x="80" y="113"/>
                    <a:pt x="87" y="125"/>
                    <a:pt x="102" y="133"/>
                  </a:cubicBezTo>
                  <a:cubicBezTo>
                    <a:pt x="117" y="140"/>
                    <a:pt x="150" y="145"/>
                    <a:pt x="201" y="147"/>
                  </a:cubicBezTo>
                  <a:cubicBezTo>
                    <a:pt x="255" y="150"/>
                    <a:pt x="295" y="161"/>
                    <a:pt x="321" y="179"/>
                  </a:cubicBezTo>
                  <a:cubicBezTo>
                    <a:pt x="347" y="198"/>
                    <a:pt x="361" y="227"/>
                    <a:pt x="363" y="267"/>
                  </a:cubicBezTo>
                  <a:cubicBezTo>
                    <a:pt x="365" y="306"/>
                    <a:pt x="351" y="338"/>
                    <a:pt x="322" y="362"/>
                  </a:cubicBezTo>
                  <a:cubicBezTo>
                    <a:pt x="293" y="386"/>
                    <a:pt x="252" y="398"/>
                    <a:pt x="200" y="396"/>
                  </a:cubicBezTo>
                  <a:cubicBezTo>
                    <a:pt x="184" y="396"/>
                    <a:pt x="166"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5" name="ïṥḻïḑe"/>
            <p:cNvSpPr/>
            <p:nvPr/>
          </p:nvSpPr>
          <p:spPr bwMode="auto">
            <a:xfrm>
              <a:off x="5040313" y="2465388"/>
              <a:ext cx="74613" cy="584200"/>
            </a:xfrm>
            <a:custGeom>
              <a:avLst/>
              <a:gdLst>
                <a:gd name="T0" fmla="*/ 34 w 73"/>
                <a:gd name="T1" fmla="*/ 569 h 570"/>
                <a:gd name="T2" fmla="*/ 33 w 73"/>
                <a:gd name="T3" fmla="*/ 569 h 570"/>
                <a:gd name="T4" fmla="*/ 1 w 73"/>
                <a:gd name="T5" fmla="*/ 532 h 570"/>
                <a:gd name="T6" fmla="*/ 18 w 73"/>
                <a:gd name="T7" fmla="*/ 24 h 570"/>
                <a:gd name="T8" fmla="*/ 46 w 73"/>
                <a:gd name="T9" fmla="*/ 1 h 570"/>
                <a:gd name="T10" fmla="*/ 46 w 73"/>
                <a:gd name="T11" fmla="*/ 1 h 570"/>
                <a:gd name="T12" fmla="*/ 73 w 73"/>
                <a:gd name="T13" fmla="*/ 26 h 570"/>
                <a:gd name="T14" fmla="*/ 68 w 73"/>
                <a:gd name="T15" fmla="*/ 534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5" y="569"/>
                    <a:pt x="0" y="552"/>
                    <a:pt x="1" y="532"/>
                  </a:cubicBezTo>
                  <a:cubicBezTo>
                    <a:pt x="18" y="24"/>
                    <a:pt x="18" y="24"/>
                    <a:pt x="18" y="24"/>
                  </a:cubicBezTo>
                  <a:cubicBezTo>
                    <a:pt x="18" y="11"/>
                    <a:pt x="31" y="0"/>
                    <a:pt x="46" y="1"/>
                  </a:cubicBezTo>
                  <a:cubicBezTo>
                    <a:pt x="46" y="1"/>
                    <a:pt x="46" y="1"/>
                    <a:pt x="46" y="1"/>
                  </a:cubicBezTo>
                  <a:cubicBezTo>
                    <a:pt x="61" y="1"/>
                    <a:pt x="73" y="12"/>
                    <a:pt x="73" y="26"/>
                  </a:cubicBezTo>
                  <a:cubicBezTo>
                    <a:pt x="68" y="534"/>
                    <a:pt x="68" y="534"/>
                    <a:pt x="68" y="534"/>
                  </a:cubicBezTo>
                  <a:cubicBezTo>
                    <a:pt x="67" y="554"/>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6" name="íṡ1îḑé"/>
            <p:cNvSpPr/>
            <p:nvPr/>
          </p:nvSpPr>
          <p:spPr bwMode="auto">
            <a:xfrm>
              <a:off x="4522788" y="2292350"/>
              <a:ext cx="1084263" cy="879475"/>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7" name="i$1ïḍê"/>
            <p:cNvSpPr/>
            <p:nvPr/>
          </p:nvSpPr>
          <p:spPr bwMode="auto">
            <a:xfrm>
              <a:off x="4468813" y="2262188"/>
              <a:ext cx="1192213" cy="965200"/>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7"/>
                    <a:pt x="1112" y="402"/>
                  </a:cubicBezTo>
                  <a:cubicBezTo>
                    <a:pt x="1071" y="174"/>
                    <a:pt x="842" y="11"/>
                    <a:pt x="594" y="6"/>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8" name="íSļiḑè"/>
            <p:cNvSpPr/>
            <p:nvPr/>
          </p:nvSpPr>
          <p:spPr bwMode="auto">
            <a:xfrm>
              <a:off x="4460876" y="2227263"/>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4"/>
                    <a:pt x="165" y="968"/>
                    <a:pt x="564" y="1000"/>
                  </a:cubicBezTo>
                  <a:cubicBezTo>
                    <a:pt x="957" y="1008"/>
                    <a:pt x="1184" y="724"/>
                    <a:pt x="1150" y="438"/>
                  </a:cubicBezTo>
                  <a:cubicBezTo>
                    <a:pt x="1121" y="185"/>
                    <a:pt x="871" y="12"/>
                    <a:pt x="601" y="6"/>
                  </a:cubicBezTo>
                  <a:close/>
                  <a:moveTo>
                    <a:pt x="584" y="915"/>
                  </a:moveTo>
                  <a:cubicBezTo>
                    <a:pt x="268" y="909"/>
                    <a:pt x="60" y="664"/>
                    <a:pt x="110" y="415"/>
                  </a:cubicBezTo>
                  <a:cubicBezTo>
                    <a:pt x="152" y="205"/>
                    <a:pt x="369" y="62"/>
                    <a:pt x="600" y="67"/>
                  </a:cubicBezTo>
                  <a:cubicBezTo>
                    <a:pt x="831" y="72"/>
                    <a:pt x="1041" y="224"/>
                    <a:pt x="1075" y="435"/>
                  </a:cubicBezTo>
                  <a:cubicBezTo>
                    <a:pt x="1116" y="686"/>
                    <a:pt x="900"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9" name="ïṧlîḋè"/>
            <p:cNvSpPr/>
            <p:nvPr/>
          </p:nvSpPr>
          <p:spPr bwMode="auto">
            <a:xfrm>
              <a:off x="4522788" y="2222500"/>
              <a:ext cx="1084263" cy="881063"/>
            </a:xfrm>
            <a:custGeom>
              <a:avLst/>
              <a:gdLst>
                <a:gd name="T0" fmla="*/ 540 w 1056"/>
                <a:gd name="T1" fmla="*/ 5 h 859"/>
                <a:gd name="T2" fmla="*/ 50 w 1056"/>
                <a:gd name="T3" fmla="*/ 353 h 859"/>
                <a:gd name="T4" fmla="*/ 524 w 1056"/>
                <a:gd name="T5" fmla="*/ 852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2"/>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0" name="ïŝḷíḍé"/>
            <p:cNvSpPr/>
            <p:nvPr/>
          </p:nvSpPr>
          <p:spPr bwMode="auto">
            <a:xfrm>
              <a:off x="4468813" y="2193925"/>
              <a:ext cx="1192213" cy="963613"/>
            </a:xfrm>
            <a:custGeom>
              <a:avLst/>
              <a:gdLst>
                <a:gd name="T0" fmla="*/ 594 w 1161"/>
                <a:gd name="T1" fmla="*/ 5 h 940"/>
                <a:gd name="T2" fmla="*/ 60 w 1161"/>
                <a:gd name="T3" fmla="*/ 380 h 940"/>
                <a:gd name="T4" fmla="*/ 576 w 1161"/>
                <a:gd name="T5" fmla="*/ 934 h 940"/>
                <a:gd name="T6" fmla="*/ 1112 w 1161"/>
                <a:gd name="T7" fmla="*/ 402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4"/>
                  </a:cubicBezTo>
                  <a:cubicBezTo>
                    <a:pt x="926" y="940"/>
                    <a:pt x="1161" y="677"/>
                    <a:pt x="1112" y="402"/>
                  </a:cubicBezTo>
                  <a:cubicBezTo>
                    <a:pt x="1071" y="173"/>
                    <a:pt x="842" y="10"/>
                    <a:pt x="594" y="5"/>
                  </a:cubicBezTo>
                  <a:close/>
                  <a:moveTo>
                    <a:pt x="578" y="827"/>
                  </a:moveTo>
                  <a:cubicBezTo>
                    <a:pt x="297" y="822"/>
                    <a:pt x="107" y="606"/>
                    <a:pt x="148" y="382"/>
                  </a:cubicBezTo>
                  <a:cubicBezTo>
                    <a:pt x="184" y="190"/>
                    <a:pt x="381" y="57"/>
                    <a:pt x="593" y="62"/>
                  </a:cubicBezTo>
                  <a:cubicBezTo>
                    <a:pt x="804" y="66"/>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1" name="îṥ1iḋe"/>
            <p:cNvSpPr/>
            <p:nvPr/>
          </p:nvSpPr>
          <p:spPr bwMode="auto">
            <a:xfrm>
              <a:off x="4460876" y="2159000"/>
              <a:ext cx="1216025" cy="1033463"/>
            </a:xfrm>
            <a:custGeom>
              <a:avLst/>
              <a:gdLst>
                <a:gd name="T0" fmla="*/ 601 w 1184"/>
                <a:gd name="T1" fmla="*/ 6 h 1008"/>
                <a:gd name="T2" fmla="*/ 38 w 1184"/>
                <a:gd name="T3" fmla="*/ 408 h 1008"/>
                <a:gd name="T4" fmla="*/ 564 w 1184"/>
                <a:gd name="T5" fmla="*/ 1000 h 1008"/>
                <a:gd name="T6" fmla="*/ 1150 w 1184"/>
                <a:gd name="T7" fmla="*/ 438 h 1008"/>
                <a:gd name="T8" fmla="*/ 601 w 1184"/>
                <a:gd name="T9" fmla="*/ 6 h 1008"/>
                <a:gd name="T10" fmla="*/ 584 w 1184"/>
                <a:gd name="T11" fmla="*/ 914 h 1008"/>
                <a:gd name="T12" fmla="*/ 110 w 1184"/>
                <a:gd name="T13" fmla="*/ 415 h 1008"/>
                <a:gd name="T14" fmla="*/ 600 w 1184"/>
                <a:gd name="T15" fmla="*/ 67 h 1008"/>
                <a:gd name="T16" fmla="*/ 1075 w 1184"/>
                <a:gd name="T17" fmla="*/ 435 h 1008"/>
                <a:gd name="T18" fmla="*/ 584 w 1184"/>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0"/>
                    <a:pt x="38" y="408"/>
                  </a:cubicBezTo>
                  <a:cubicBezTo>
                    <a:pt x="0" y="663"/>
                    <a:pt x="165" y="968"/>
                    <a:pt x="564" y="1000"/>
                  </a:cubicBezTo>
                  <a:cubicBezTo>
                    <a:pt x="957" y="1008"/>
                    <a:pt x="1184" y="724"/>
                    <a:pt x="1150" y="438"/>
                  </a:cubicBezTo>
                  <a:cubicBezTo>
                    <a:pt x="1121" y="185"/>
                    <a:pt x="871" y="12"/>
                    <a:pt x="601" y="6"/>
                  </a:cubicBezTo>
                  <a:close/>
                  <a:moveTo>
                    <a:pt x="584" y="914"/>
                  </a:moveTo>
                  <a:cubicBezTo>
                    <a:pt x="268" y="908"/>
                    <a:pt x="60" y="664"/>
                    <a:pt x="110" y="415"/>
                  </a:cubicBezTo>
                  <a:cubicBezTo>
                    <a:pt x="152" y="205"/>
                    <a:pt x="369" y="62"/>
                    <a:pt x="600" y="67"/>
                  </a:cubicBezTo>
                  <a:cubicBezTo>
                    <a:pt x="831" y="72"/>
                    <a:pt x="1041" y="224"/>
                    <a:pt x="1075" y="435"/>
                  </a:cubicBezTo>
                  <a:cubicBezTo>
                    <a:pt x="1116" y="685"/>
                    <a:pt x="900" y="921"/>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2" name="ísḷíḓè"/>
            <p:cNvSpPr/>
            <p:nvPr/>
          </p:nvSpPr>
          <p:spPr bwMode="auto">
            <a:xfrm>
              <a:off x="4883151" y="2374900"/>
              <a:ext cx="374650" cy="407988"/>
            </a:xfrm>
            <a:custGeom>
              <a:avLst/>
              <a:gdLst>
                <a:gd name="T0" fmla="*/ 9 w 364"/>
                <a:gd name="T1" fmla="*/ 342 h 398"/>
                <a:gd name="T2" fmla="*/ 2 w 364"/>
                <a:gd name="T3" fmla="*/ 322 h 398"/>
                <a:gd name="T4" fmla="*/ 34 w 364"/>
                <a:gd name="T5" fmla="*/ 289 h 398"/>
                <a:gd name="T6" fmla="*/ 122 w 364"/>
                <a:gd name="T7" fmla="*/ 320 h 398"/>
                <a:gd name="T8" fmla="*/ 198 w 364"/>
                <a:gd name="T9" fmla="*/ 337 h 398"/>
                <a:gd name="T10" fmla="*/ 269 w 364"/>
                <a:gd name="T11" fmla="*/ 319 h 398"/>
                <a:gd name="T12" fmla="*/ 295 w 364"/>
                <a:gd name="T13" fmla="*/ 270 h 398"/>
                <a:gd name="T14" fmla="*/ 273 w 364"/>
                <a:gd name="T15" fmla="*/ 227 h 398"/>
                <a:gd name="T16" fmla="*/ 202 w 364"/>
                <a:gd name="T17" fmla="*/ 213 h 398"/>
                <a:gd name="T18" fmla="*/ 180 w 364"/>
                <a:gd name="T19" fmla="*/ 212 h 398"/>
                <a:gd name="T20" fmla="*/ 57 w 364"/>
                <a:gd name="T21" fmla="*/ 180 h 398"/>
                <a:gd name="T22" fmla="*/ 22 w 364"/>
                <a:gd name="T23" fmla="*/ 98 h 398"/>
                <a:gd name="T24" fmla="*/ 67 w 364"/>
                <a:gd name="T25" fmla="*/ 24 h 398"/>
                <a:gd name="T26" fmla="*/ 178 w 364"/>
                <a:gd name="T27" fmla="*/ 1 h 398"/>
                <a:gd name="T28" fmla="*/ 236 w 364"/>
                <a:gd name="T29" fmla="*/ 10 h 398"/>
                <a:gd name="T30" fmla="*/ 333 w 364"/>
                <a:gd name="T31" fmla="*/ 84 h 398"/>
                <a:gd name="T32" fmla="*/ 216 w 364"/>
                <a:gd name="T33" fmla="*/ 54 h 398"/>
                <a:gd name="T34" fmla="*/ 163 w 364"/>
                <a:gd name="T35" fmla="*/ 45 h 398"/>
                <a:gd name="T36" fmla="*/ 105 w 364"/>
                <a:gd name="T37" fmla="*/ 59 h 398"/>
                <a:gd name="T38" fmla="*/ 81 w 364"/>
                <a:gd name="T39" fmla="*/ 97 h 398"/>
                <a:gd name="T40" fmla="*/ 102 w 364"/>
                <a:gd name="T41" fmla="*/ 132 h 398"/>
                <a:gd name="T42" fmla="*/ 201 w 364"/>
                <a:gd name="T43" fmla="*/ 147 h 398"/>
                <a:gd name="T44" fmla="*/ 321 w 364"/>
                <a:gd name="T45" fmla="*/ 179 h 398"/>
                <a:gd name="T46" fmla="*/ 363 w 364"/>
                <a:gd name="T47" fmla="*/ 267 h 398"/>
                <a:gd name="T48" fmla="*/ 322 w 364"/>
                <a:gd name="T49" fmla="*/ 362 h 398"/>
                <a:gd name="T50" fmla="*/ 200 w 364"/>
                <a:gd name="T51" fmla="*/ 396 h 398"/>
                <a:gd name="T52" fmla="*/ 146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29"/>
                    <a:pt x="2" y="322"/>
                  </a:cubicBezTo>
                  <a:cubicBezTo>
                    <a:pt x="0" y="304"/>
                    <a:pt x="14" y="290"/>
                    <a:pt x="34" y="289"/>
                  </a:cubicBezTo>
                  <a:cubicBezTo>
                    <a:pt x="65" y="286"/>
                    <a:pt x="95" y="307"/>
                    <a:pt x="122" y="320"/>
                  </a:cubicBezTo>
                  <a:cubicBezTo>
                    <a:pt x="145" y="330"/>
                    <a:pt x="170" y="336"/>
                    <a:pt x="198" y="337"/>
                  </a:cubicBezTo>
                  <a:cubicBezTo>
                    <a:pt x="227" y="337"/>
                    <a:pt x="251" y="331"/>
                    <a:pt x="269" y="319"/>
                  </a:cubicBezTo>
                  <a:cubicBezTo>
                    <a:pt x="286" y="307"/>
                    <a:pt x="295" y="290"/>
                    <a:pt x="295" y="270"/>
                  </a:cubicBezTo>
                  <a:cubicBezTo>
                    <a:pt x="294" y="250"/>
                    <a:pt x="287" y="236"/>
                    <a:pt x="273" y="227"/>
                  </a:cubicBezTo>
                  <a:cubicBezTo>
                    <a:pt x="259" y="218"/>
                    <a:pt x="236" y="213"/>
                    <a:pt x="202" y="213"/>
                  </a:cubicBezTo>
                  <a:cubicBezTo>
                    <a:pt x="180" y="212"/>
                    <a:pt x="180" y="212"/>
                    <a:pt x="180" y="212"/>
                  </a:cubicBezTo>
                  <a:cubicBezTo>
                    <a:pt x="125" y="211"/>
                    <a:pt x="84" y="200"/>
                    <a:pt x="57" y="180"/>
                  </a:cubicBezTo>
                  <a:cubicBezTo>
                    <a:pt x="30" y="160"/>
                    <a:pt x="19" y="133"/>
                    <a:pt x="22" y="98"/>
                  </a:cubicBezTo>
                  <a:cubicBezTo>
                    <a:pt x="25" y="65"/>
                    <a:pt x="40" y="41"/>
                    <a:pt x="67" y="24"/>
                  </a:cubicBezTo>
                  <a:cubicBezTo>
                    <a:pt x="94" y="7"/>
                    <a:pt x="131" y="0"/>
                    <a:pt x="178" y="1"/>
                  </a:cubicBezTo>
                  <a:cubicBezTo>
                    <a:pt x="197" y="1"/>
                    <a:pt x="216" y="4"/>
                    <a:pt x="236" y="10"/>
                  </a:cubicBezTo>
                  <a:cubicBezTo>
                    <a:pt x="277" y="21"/>
                    <a:pt x="347" y="50"/>
                    <a:pt x="333" y="84"/>
                  </a:cubicBezTo>
                  <a:cubicBezTo>
                    <a:pt x="317" y="123"/>
                    <a:pt x="242" y="64"/>
                    <a:pt x="216" y="54"/>
                  </a:cubicBezTo>
                  <a:cubicBezTo>
                    <a:pt x="201" y="49"/>
                    <a:pt x="184" y="45"/>
                    <a:pt x="163" y="45"/>
                  </a:cubicBezTo>
                  <a:cubicBezTo>
                    <a:pt x="140" y="44"/>
                    <a:pt x="120" y="49"/>
                    <a:pt x="105" y="59"/>
                  </a:cubicBezTo>
                  <a:cubicBezTo>
                    <a:pt x="90" y="68"/>
                    <a:pt x="82" y="81"/>
                    <a:pt x="81" y="97"/>
                  </a:cubicBezTo>
                  <a:cubicBezTo>
                    <a:pt x="80" y="113"/>
                    <a:pt x="87" y="125"/>
                    <a:pt x="102" y="132"/>
                  </a:cubicBezTo>
                  <a:cubicBezTo>
                    <a:pt x="117" y="140"/>
                    <a:pt x="150" y="145"/>
                    <a:pt x="201" y="147"/>
                  </a:cubicBezTo>
                  <a:cubicBezTo>
                    <a:pt x="255" y="150"/>
                    <a:pt x="295" y="160"/>
                    <a:pt x="321" y="179"/>
                  </a:cubicBezTo>
                  <a:cubicBezTo>
                    <a:pt x="347" y="198"/>
                    <a:pt x="361" y="227"/>
                    <a:pt x="363" y="267"/>
                  </a:cubicBezTo>
                  <a:cubicBezTo>
                    <a:pt x="364" y="306"/>
                    <a:pt x="351" y="338"/>
                    <a:pt x="322" y="362"/>
                  </a:cubicBezTo>
                  <a:cubicBezTo>
                    <a:pt x="292" y="386"/>
                    <a:pt x="251" y="398"/>
                    <a:pt x="200" y="396"/>
                  </a:cubicBezTo>
                  <a:cubicBezTo>
                    <a:pt x="184" y="396"/>
                    <a:pt x="165"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3" name="ïṣḻïďé"/>
            <p:cNvSpPr/>
            <p:nvPr/>
          </p:nvSpPr>
          <p:spPr bwMode="auto">
            <a:xfrm>
              <a:off x="5033963" y="2316163"/>
              <a:ext cx="74613" cy="584200"/>
            </a:xfrm>
            <a:custGeom>
              <a:avLst/>
              <a:gdLst>
                <a:gd name="T0" fmla="*/ 33 w 73"/>
                <a:gd name="T1" fmla="*/ 569 h 570"/>
                <a:gd name="T2" fmla="*/ 33 w 73"/>
                <a:gd name="T3" fmla="*/ 569 h 570"/>
                <a:gd name="T4" fmla="*/ 0 w 73"/>
                <a:gd name="T5" fmla="*/ 532 h 570"/>
                <a:gd name="T6" fmla="*/ 18 w 73"/>
                <a:gd name="T7" fmla="*/ 24 h 570"/>
                <a:gd name="T8" fmla="*/ 45 w 73"/>
                <a:gd name="T9" fmla="*/ 1 h 570"/>
                <a:gd name="T10" fmla="*/ 46 w 73"/>
                <a:gd name="T11" fmla="*/ 1 h 570"/>
                <a:gd name="T12" fmla="*/ 73 w 73"/>
                <a:gd name="T13" fmla="*/ 26 h 570"/>
                <a:gd name="T14" fmla="*/ 67 w 73"/>
                <a:gd name="T15" fmla="*/ 534 h 570"/>
                <a:gd name="T16" fmla="*/ 33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3" y="569"/>
                  </a:moveTo>
                  <a:cubicBezTo>
                    <a:pt x="33" y="569"/>
                    <a:pt x="33" y="569"/>
                    <a:pt x="33" y="569"/>
                  </a:cubicBezTo>
                  <a:cubicBezTo>
                    <a:pt x="14" y="569"/>
                    <a:pt x="0" y="552"/>
                    <a:pt x="0" y="532"/>
                  </a:cubicBezTo>
                  <a:cubicBezTo>
                    <a:pt x="18" y="24"/>
                    <a:pt x="18" y="24"/>
                    <a:pt x="18" y="24"/>
                  </a:cubicBezTo>
                  <a:cubicBezTo>
                    <a:pt x="18" y="11"/>
                    <a:pt x="30" y="0"/>
                    <a:pt x="45" y="1"/>
                  </a:cubicBezTo>
                  <a:cubicBezTo>
                    <a:pt x="46" y="1"/>
                    <a:pt x="46" y="1"/>
                    <a:pt x="46" y="1"/>
                  </a:cubicBezTo>
                  <a:cubicBezTo>
                    <a:pt x="61" y="1"/>
                    <a:pt x="73" y="12"/>
                    <a:pt x="73" y="26"/>
                  </a:cubicBezTo>
                  <a:cubicBezTo>
                    <a:pt x="67" y="534"/>
                    <a:pt x="67" y="534"/>
                    <a:pt x="67" y="534"/>
                  </a:cubicBezTo>
                  <a:cubicBezTo>
                    <a:pt x="67" y="554"/>
                    <a:pt x="52" y="570"/>
                    <a:pt x="33"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4" name="ïŝ1îdê"/>
            <p:cNvSpPr/>
            <p:nvPr/>
          </p:nvSpPr>
          <p:spPr bwMode="auto">
            <a:xfrm>
              <a:off x="4521201" y="2141538"/>
              <a:ext cx="1085850"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5" name="ïṣlîḓê"/>
            <p:cNvSpPr/>
            <p:nvPr/>
          </p:nvSpPr>
          <p:spPr bwMode="auto">
            <a:xfrm>
              <a:off x="4467226" y="2112963"/>
              <a:ext cx="1192213" cy="965200"/>
            </a:xfrm>
            <a:custGeom>
              <a:avLst/>
              <a:gdLst>
                <a:gd name="T0" fmla="*/ 594 w 1161"/>
                <a:gd name="T1" fmla="*/ 5 h 941"/>
                <a:gd name="T2" fmla="*/ 60 w 1161"/>
                <a:gd name="T3" fmla="*/ 380 h 941"/>
                <a:gd name="T4" fmla="*/ 576 w 1161"/>
                <a:gd name="T5" fmla="*/ 934 h 941"/>
                <a:gd name="T6" fmla="*/ 1112 w 1161"/>
                <a:gd name="T7" fmla="*/ 402 h 941"/>
                <a:gd name="T8" fmla="*/ 594 w 1161"/>
                <a:gd name="T9" fmla="*/ 5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5"/>
                  </a:moveTo>
                  <a:cubicBezTo>
                    <a:pt x="345" y="0"/>
                    <a:pt x="109" y="153"/>
                    <a:pt x="60" y="380"/>
                  </a:cubicBezTo>
                  <a:cubicBezTo>
                    <a:pt x="0" y="654"/>
                    <a:pt x="226" y="927"/>
                    <a:pt x="576" y="934"/>
                  </a:cubicBezTo>
                  <a:cubicBezTo>
                    <a:pt x="926" y="941"/>
                    <a:pt x="1161" y="677"/>
                    <a:pt x="1112" y="402"/>
                  </a:cubicBezTo>
                  <a:cubicBezTo>
                    <a:pt x="1071" y="173"/>
                    <a:pt x="842" y="11"/>
                    <a:pt x="594" y="5"/>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6" name="išḷíḋê"/>
            <p:cNvSpPr/>
            <p:nvPr/>
          </p:nvSpPr>
          <p:spPr bwMode="auto">
            <a:xfrm>
              <a:off x="4460876" y="2078038"/>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5"/>
                  </a:moveTo>
                  <a:cubicBezTo>
                    <a:pt x="268" y="909"/>
                    <a:pt x="60" y="664"/>
                    <a:pt x="110" y="415"/>
                  </a:cubicBezTo>
                  <a:cubicBezTo>
                    <a:pt x="152" y="205"/>
                    <a:pt x="369" y="62"/>
                    <a:pt x="600" y="67"/>
                  </a:cubicBezTo>
                  <a:cubicBezTo>
                    <a:pt x="831" y="72"/>
                    <a:pt x="1041" y="224"/>
                    <a:pt x="1075" y="435"/>
                  </a:cubicBezTo>
                  <a:cubicBezTo>
                    <a:pt x="1116" y="686"/>
                    <a:pt x="900"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7" name="ï$ḷíďè"/>
            <p:cNvSpPr/>
            <p:nvPr/>
          </p:nvSpPr>
          <p:spPr bwMode="auto">
            <a:xfrm>
              <a:off x="4524376" y="2073275"/>
              <a:ext cx="1084263" cy="881063"/>
            </a:xfrm>
            <a:custGeom>
              <a:avLst/>
              <a:gdLst>
                <a:gd name="T0" fmla="*/ 540 w 1056"/>
                <a:gd name="T1" fmla="*/ 5 h 859"/>
                <a:gd name="T2" fmla="*/ 50 w 1056"/>
                <a:gd name="T3" fmla="*/ 353 h 859"/>
                <a:gd name="T4" fmla="*/ 524 w 1056"/>
                <a:gd name="T5" fmla="*/ 852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2"/>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8" name="îṥḻïďé"/>
            <p:cNvSpPr/>
            <p:nvPr/>
          </p:nvSpPr>
          <p:spPr bwMode="auto">
            <a:xfrm>
              <a:off x="4468813" y="2044700"/>
              <a:ext cx="1192213" cy="963613"/>
            </a:xfrm>
            <a:custGeom>
              <a:avLst/>
              <a:gdLst>
                <a:gd name="T0" fmla="*/ 594 w 1161"/>
                <a:gd name="T1" fmla="*/ 5 h 940"/>
                <a:gd name="T2" fmla="*/ 60 w 1161"/>
                <a:gd name="T3" fmla="*/ 380 h 940"/>
                <a:gd name="T4" fmla="*/ 576 w 1161"/>
                <a:gd name="T5" fmla="*/ 933 h 940"/>
                <a:gd name="T6" fmla="*/ 1112 w 1161"/>
                <a:gd name="T7" fmla="*/ 402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3"/>
                  </a:cubicBezTo>
                  <a:cubicBezTo>
                    <a:pt x="926" y="940"/>
                    <a:pt x="1161" y="677"/>
                    <a:pt x="1112" y="402"/>
                  </a:cubicBezTo>
                  <a:cubicBezTo>
                    <a:pt x="1071" y="173"/>
                    <a:pt x="842" y="10"/>
                    <a:pt x="594" y="5"/>
                  </a:cubicBezTo>
                  <a:close/>
                  <a:moveTo>
                    <a:pt x="578" y="827"/>
                  </a:moveTo>
                  <a:cubicBezTo>
                    <a:pt x="297" y="822"/>
                    <a:pt x="107" y="606"/>
                    <a:pt x="148" y="382"/>
                  </a:cubicBezTo>
                  <a:cubicBezTo>
                    <a:pt x="184" y="190"/>
                    <a:pt x="381" y="57"/>
                    <a:pt x="593" y="62"/>
                  </a:cubicBezTo>
                  <a:cubicBezTo>
                    <a:pt x="804" y="66"/>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9" name="ísḷiḍé"/>
            <p:cNvSpPr/>
            <p:nvPr/>
          </p:nvSpPr>
          <p:spPr bwMode="auto">
            <a:xfrm>
              <a:off x="4462463" y="2009775"/>
              <a:ext cx="1216025" cy="1033463"/>
            </a:xfrm>
            <a:custGeom>
              <a:avLst/>
              <a:gdLst>
                <a:gd name="T0" fmla="*/ 601 w 1184"/>
                <a:gd name="T1" fmla="*/ 6 h 1008"/>
                <a:gd name="T2" fmla="*/ 38 w 1184"/>
                <a:gd name="T3" fmla="*/ 408 h 1008"/>
                <a:gd name="T4" fmla="*/ 564 w 1184"/>
                <a:gd name="T5" fmla="*/ 1000 h 1008"/>
                <a:gd name="T6" fmla="*/ 1150 w 1184"/>
                <a:gd name="T7" fmla="*/ 438 h 1008"/>
                <a:gd name="T8" fmla="*/ 601 w 1184"/>
                <a:gd name="T9" fmla="*/ 6 h 1008"/>
                <a:gd name="T10" fmla="*/ 584 w 1184"/>
                <a:gd name="T11" fmla="*/ 914 h 1008"/>
                <a:gd name="T12" fmla="*/ 110 w 1184"/>
                <a:gd name="T13" fmla="*/ 415 h 1008"/>
                <a:gd name="T14" fmla="*/ 600 w 1184"/>
                <a:gd name="T15" fmla="*/ 67 h 1008"/>
                <a:gd name="T16" fmla="*/ 1075 w 1184"/>
                <a:gd name="T17" fmla="*/ 435 h 1008"/>
                <a:gd name="T18" fmla="*/ 584 w 1184"/>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0"/>
                    <a:pt x="38" y="408"/>
                  </a:cubicBezTo>
                  <a:cubicBezTo>
                    <a:pt x="0" y="663"/>
                    <a:pt x="165" y="968"/>
                    <a:pt x="564" y="1000"/>
                  </a:cubicBezTo>
                  <a:cubicBezTo>
                    <a:pt x="957" y="1008"/>
                    <a:pt x="1184" y="723"/>
                    <a:pt x="1150" y="438"/>
                  </a:cubicBezTo>
                  <a:cubicBezTo>
                    <a:pt x="1121" y="185"/>
                    <a:pt x="871" y="12"/>
                    <a:pt x="601" y="6"/>
                  </a:cubicBezTo>
                  <a:close/>
                  <a:moveTo>
                    <a:pt x="584" y="914"/>
                  </a:moveTo>
                  <a:cubicBezTo>
                    <a:pt x="268" y="908"/>
                    <a:pt x="60" y="664"/>
                    <a:pt x="110" y="415"/>
                  </a:cubicBezTo>
                  <a:cubicBezTo>
                    <a:pt x="152" y="205"/>
                    <a:pt x="369" y="62"/>
                    <a:pt x="600" y="67"/>
                  </a:cubicBezTo>
                  <a:cubicBezTo>
                    <a:pt x="831" y="72"/>
                    <a:pt x="1041" y="224"/>
                    <a:pt x="1075" y="435"/>
                  </a:cubicBezTo>
                  <a:cubicBezTo>
                    <a:pt x="1116" y="685"/>
                    <a:pt x="900" y="921"/>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0" name="îşľidé"/>
            <p:cNvSpPr/>
            <p:nvPr/>
          </p:nvSpPr>
          <p:spPr bwMode="auto">
            <a:xfrm>
              <a:off x="4889501" y="2224088"/>
              <a:ext cx="374650" cy="407988"/>
            </a:xfrm>
            <a:custGeom>
              <a:avLst/>
              <a:gdLst>
                <a:gd name="T0" fmla="*/ 9 w 365"/>
                <a:gd name="T1" fmla="*/ 342 h 398"/>
                <a:gd name="T2" fmla="*/ 2 w 365"/>
                <a:gd name="T3" fmla="*/ 323 h 398"/>
                <a:gd name="T4" fmla="*/ 35 w 365"/>
                <a:gd name="T5" fmla="*/ 290 h 398"/>
                <a:gd name="T6" fmla="*/ 122 w 365"/>
                <a:gd name="T7" fmla="*/ 321 h 398"/>
                <a:gd name="T8" fmla="*/ 198 w 365"/>
                <a:gd name="T9" fmla="*/ 337 h 398"/>
                <a:gd name="T10" fmla="*/ 269 w 365"/>
                <a:gd name="T11" fmla="*/ 320 h 398"/>
                <a:gd name="T12" fmla="*/ 295 w 365"/>
                <a:gd name="T13" fmla="*/ 271 h 398"/>
                <a:gd name="T14" fmla="*/ 273 w 365"/>
                <a:gd name="T15" fmla="*/ 228 h 398"/>
                <a:gd name="T16" fmla="*/ 202 w 365"/>
                <a:gd name="T17" fmla="*/ 213 h 398"/>
                <a:gd name="T18" fmla="*/ 180 w 365"/>
                <a:gd name="T19" fmla="*/ 213 h 398"/>
                <a:gd name="T20" fmla="*/ 57 w 365"/>
                <a:gd name="T21" fmla="*/ 181 h 398"/>
                <a:gd name="T22" fmla="*/ 22 w 365"/>
                <a:gd name="T23" fmla="*/ 99 h 398"/>
                <a:gd name="T24" fmla="*/ 68 w 365"/>
                <a:gd name="T25" fmla="*/ 25 h 398"/>
                <a:gd name="T26" fmla="*/ 178 w 365"/>
                <a:gd name="T27" fmla="*/ 2 h 398"/>
                <a:gd name="T28" fmla="*/ 236 w 365"/>
                <a:gd name="T29" fmla="*/ 11 h 398"/>
                <a:gd name="T30" fmla="*/ 334 w 365"/>
                <a:gd name="T31" fmla="*/ 84 h 398"/>
                <a:gd name="T32" fmla="*/ 217 w 365"/>
                <a:gd name="T33" fmla="*/ 55 h 398"/>
                <a:gd name="T34" fmla="*/ 164 w 365"/>
                <a:gd name="T35" fmla="*/ 46 h 398"/>
                <a:gd name="T36" fmla="*/ 106 w 365"/>
                <a:gd name="T37" fmla="*/ 60 h 398"/>
                <a:gd name="T38" fmla="*/ 81 w 365"/>
                <a:gd name="T39" fmla="*/ 98 h 398"/>
                <a:gd name="T40" fmla="*/ 102 w 365"/>
                <a:gd name="T41" fmla="*/ 133 h 398"/>
                <a:gd name="T42" fmla="*/ 201 w 365"/>
                <a:gd name="T43" fmla="*/ 148 h 398"/>
                <a:gd name="T44" fmla="*/ 321 w 365"/>
                <a:gd name="T45" fmla="*/ 180 h 398"/>
                <a:gd name="T46" fmla="*/ 363 w 365"/>
                <a:gd name="T47" fmla="*/ 268 h 398"/>
                <a:gd name="T48" fmla="*/ 322 w 365"/>
                <a:gd name="T49" fmla="*/ 363 h 398"/>
                <a:gd name="T50" fmla="*/ 200 w 365"/>
                <a:gd name="T51" fmla="*/ 397 h 398"/>
                <a:gd name="T52" fmla="*/ 146 w 365"/>
                <a:gd name="T53" fmla="*/ 391 h 398"/>
                <a:gd name="T54" fmla="*/ 9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9" y="342"/>
                  </a:moveTo>
                  <a:cubicBezTo>
                    <a:pt x="4" y="338"/>
                    <a:pt x="3" y="330"/>
                    <a:pt x="2" y="323"/>
                  </a:cubicBezTo>
                  <a:cubicBezTo>
                    <a:pt x="0" y="305"/>
                    <a:pt x="14" y="291"/>
                    <a:pt x="35" y="290"/>
                  </a:cubicBezTo>
                  <a:cubicBezTo>
                    <a:pt x="65" y="287"/>
                    <a:pt x="95" y="308"/>
                    <a:pt x="122" y="321"/>
                  </a:cubicBezTo>
                  <a:cubicBezTo>
                    <a:pt x="145" y="331"/>
                    <a:pt x="170" y="337"/>
                    <a:pt x="198" y="337"/>
                  </a:cubicBezTo>
                  <a:cubicBezTo>
                    <a:pt x="228" y="338"/>
                    <a:pt x="251" y="332"/>
                    <a:pt x="269" y="320"/>
                  </a:cubicBezTo>
                  <a:cubicBezTo>
                    <a:pt x="287" y="308"/>
                    <a:pt x="295" y="291"/>
                    <a:pt x="295" y="271"/>
                  </a:cubicBezTo>
                  <a:cubicBezTo>
                    <a:pt x="295" y="251"/>
                    <a:pt x="287" y="236"/>
                    <a:pt x="273" y="228"/>
                  </a:cubicBezTo>
                  <a:cubicBezTo>
                    <a:pt x="260" y="219"/>
                    <a:pt x="236" y="214"/>
                    <a:pt x="202" y="213"/>
                  </a:cubicBezTo>
                  <a:cubicBezTo>
                    <a:pt x="180" y="213"/>
                    <a:pt x="180" y="213"/>
                    <a:pt x="180" y="213"/>
                  </a:cubicBezTo>
                  <a:cubicBezTo>
                    <a:pt x="126" y="211"/>
                    <a:pt x="85" y="201"/>
                    <a:pt x="57" y="181"/>
                  </a:cubicBezTo>
                  <a:cubicBezTo>
                    <a:pt x="31" y="161"/>
                    <a:pt x="19" y="134"/>
                    <a:pt x="22" y="99"/>
                  </a:cubicBezTo>
                  <a:cubicBezTo>
                    <a:pt x="25" y="66"/>
                    <a:pt x="40" y="41"/>
                    <a:pt x="68" y="25"/>
                  </a:cubicBezTo>
                  <a:cubicBezTo>
                    <a:pt x="95" y="8"/>
                    <a:pt x="132" y="0"/>
                    <a:pt x="178" y="2"/>
                  </a:cubicBezTo>
                  <a:cubicBezTo>
                    <a:pt x="197" y="2"/>
                    <a:pt x="216" y="5"/>
                    <a:pt x="236" y="11"/>
                  </a:cubicBezTo>
                  <a:cubicBezTo>
                    <a:pt x="277" y="22"/>
                    <a:pt x="347" y="51"/>
                    <a:pt x="334" y="84"/>
                  </a:cubicBezTo>
                  <a:cubicBezTo>
                    <a:pt x="318" y="124"/>
                    <a:pt x="243" y="65"/>
                    <a:pt x="217" y="55"/>
                  </a:cubicBezTo>
                  <a:cubicBezTo>
                    <a:pt x="202" y="49"/>
                    <a:pt x="184" y="46"/>
                    <a:pt x="164" y="46"/>
                  </a:cubicBezTo>
                  <a:cubicBezTo>
                    <a:pt x="140" y="45"/>
                    <a:pt x="121" y="50"/>
                    <a:pt x="106" y="60"/>
                  </a:cubicBezTo>
                  <a:cubicBezTo>
                    <a:pt x="91" y="69"/>
                    <a:pt x="82" y="82"/>
                    <a:pt x="81" y="98"/>
                  </a:cubicBezTo>
                  <a:cubicBezTo>
                    <a:pt x="80" y="114"/>
                    <a:pt x="87" y="126"/>
                    <a:pt x="102" y="133"/>
                  </a:cubicBezTo>
                  <a:cubicBezTo>
                    <a:pt x="117" y="141"/>
                    <a:pt x="150" y="146"/>
                    <a:pt x="201" y="148"/>
                  </a:cubicBezTo>
                  <a:cubicBezTo>
                    <a:pt x="255" y="151"/>
                    <a:pt x="295" y="161"/>
                    <a:pt x="321" y="180"/>
                  </a:cubicBezTo>
                  <a:cubicBezTo>
                    <a:pt x="347" y="199"/>
                    <a:pt x="361" y="228"/>
                    <a:pt x="363" y="268"/>
                  </a:cubicBezTo>
                  <a:cubicBezTo>
                    <a:pt x="365" y="307"/>
                    <a:pt x="351" y="339"/>
                    <a:pt x="322" y="363"/>
                  </a:cubicBezTo>
                  <a:cubicBezTo>
                    <a:pt x="293" y="387"/>
                    <a:pt x="252" y="398"/>
                    <a:pt x="200" y="397"/>
                  </a:cubicBezTo>
                  <a:cubicBezTo>
                    <a:pt x="184" y="397"/>
                    <a:pt x="166" y="395"/>
                    <a:pt x="146" y="391"/>
                  </a:cubicBezTo>
                  <a:cubicBezTo>
                    <a:pt x="109" y="384"/>
                    <a:pt x="50" y="371"/>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1" name="ïŝľïḍê"/>
            <p:cNvSpPr/>
            <p:nvPr/>
          </p:nvSpPr>
          <p:spPr bwMode="auto">
            <a:xfrm>
              <a:off x="5040313" y="2166938"/>
              <a:ext cx="74613" cy="584200"/>
            </a:xfrm>
            <a:custGeom>
              <a:avLst/>
              <a:gdLst>
                <a:gd name="T0" fmla="*/ 34 w 73"/>
                <a:gd name="T1" fmla="*/ 569 h 570"/>
                <a:gd name="T2" fmla="*/ 33 w 73"/>
                <a:gd name="T3" fmla="*/ 569 h 570"/>
                <a:gd name="T4" fmla="*/ 1 w 73"/>
                <a:gd name="T5" fmla="*/ 532 h 570"/>
                <a:gd name="T6" fmla="*/ 18 w 73"/>
                <a:gd name="T7" fmla="*/ 24 h 570"/>
                <a:gd name="T8" fmla="*/ 46 w 73"/>
                <a:gd name="T9" fmla="*/ 0 h 570"/>
                <a:gd name="T10" fmla="*/ 46 w 73"/>
                <a:gd name="T11" fmla="*/ 0 h 570"/>
                <a:gd name="T12" fmla="*/ 73 w 73"/>
                <a:gd name="T13" fmla="*/ 26 h 570"/>
                <a:gd name="T14" fmla="*/ 68 w 73"/>
                <a:gd name="T15" fmla="*/ 534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5" y="569"/>
                    <a:pt x="0" y="552"/>
                    <a:pt x="1" y="532"/>
                  </a:cubicBezTo>
                  <a:cubicBezTo>
                    <a:pt x="18" y="24"/>
                    <a:pt x="18" y="24"/>
                    <a:pt x="18" y="24"/>
                  </a:cubicBezTo>
                  <a:cubicBezTo>
                    <a:pt x="18" y="11"/>
                    <a:pt x="31" y="0"/>
                    <a:pt x="46" y="0"/>
                  </a:cubicBezTo>
                  <a:cubicBezTo>
                    <a:pt x="46" y="0"/>
                    <a:pt x="46" y="0"/>
                    <a:pt x="46" y="0"/>
                  </a:cubicBezTo>
                  <a:cubicBezTo>
                    <a:pt x="61" y="1"/>
                    <a:pt x="73" y="12"/>
                    <a:pt x="73" y="26"/>
                  </a:cubicBezTo>
                  <a:cubicBezTo>
                    <a:pt x="68" y="534"/>
                    <a:pt x="68" y="534"/>
                    <a:pt x="68" y="534"/>
                  </a:cubicBezTo>
                  <a:cubicBezTo>
                    <a:pt x="67" y="554"/>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2" name="íṩľïďé"/>
            <p:cNvSpPr/>
            <p:nvPr/>
          </p:nvSpPr>
          <p:spPr bwMode="auto">
            <a:xfrm>
              <a:off x="4521201" y="1992313"/>
              <a:ext cx="1085850"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3" name="ïṡḻîdè"/>
            <p:cNvSpPr/>
            <p:nvPr/>
          </p:nvSpPr>
          <p:spPr bwMode="auto">
            <a:xfrm>
              <a:off x="4467226" y="1963738"/>
              <a:ext cx="1192213" cy="965200"/>
            </a:xfrm>
            <a:custGeom>
              <a:avLst/>
              <a:gdLst>
                <a:gd name="T0" fmla="*/ 594 w 1161"/>
                <a:gd name="T1" fmla="*/ 5 h 941"/>
                <a:gd name="T2" fmla="*/ 60 w 1161"/>
                <a:gd name="T3" fmla="*/ 380 h 941"/>
                <a:gd name="T4" fmla="*/ 576 w 1161"/>
                <a:gd name="T5" fmla="*/ 934 h 941"/>
                <a:gd name="T6" fmla="*/ 1112 w 1161"/>
                <a:gd name="T7" fmla="*/ 402 h 941"/>
                <a:gd name="T8" fmla="*/ 594 w 1161"/>
                <a:gd name="T9" fmla="*/ 5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5"/>
                  </a:moveTo>
                  <a:cubicBezTo>
                    <a:pt x="345" y="0"/>
                    <a:pt x="109" y="153"/>
                    <a:pt x="60" y="380"/>
                  </a:cubicBezTo>
                  <a:cubicBezTo>
                    <a:pt x="0" y="654"/>
                    <a:pt x="226" y="927"/>
                    <a:pt x="576" y="934"/>
                  </a:cubicBezTo>
                  <a:cubicBezTo>
                    <a:pt x="926" y="941"/>
                    <a:pt x="1161" y="677"/>
                    <a:pt x="1112" y="402"/>
                  </a:cubicBezTo>
                  <a:cubicBezTo>
                    <a:pt x="1071" y="173"/>
                    <a:pt x="842" y="11"/>
                    <a:pt x="594" y="5"/>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4" name="ïşḷîḋé"/>
            <p:cNvSpPr/>
            <p:nvPr/>
          </p:nvSpPr>
          <p:spPr bwMode="auto">
            <a:xfrm>
              <a:off x="4460876" y="1928813"/>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1" y="72"/>
                    <a:pt x="1041" y="224"/>
                    <a:pt x="1075" y="435"/>
                  </a:cubicBezTo>
                  <a:cubicBezTo>
                    <a:pt x="1116" y="685"/>
                    <a:pt x="900"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5" name="iSľiḓe"/>
            <p:cNvSpPr/>
            <p:nvPr/>
          </p:nvSpPr>
          <p:spPr bwMode="auto">
            <a:xfrm>
              <a:off x="4524376" y="1924050"/>
              <a:ext cx="1084263" cy="879475"/>
            </a:xfrm>
            <a:custGeom>
              <a:avLst/>
              <a:gdLst>
                <a:gd name="T0" fmla="*/ 540 w 1056"/>
                <a:gd name="T1" fmla="*/ 5 h 859"/>
                <a:gd name="T2" fmla="*/ 50 w 1056"/>
                <a:gd name="T3" fmla="*/ 353 h 859"/>
                <a:gd name="T4" fmla="*/ 524 w 1056"/>
                <a:gd name="T5" fmla="*/ 852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2"/>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6" name="íŝ1iḑe"/>
            <p:cNvSpPr/>
            <p:nvPr/>
          </p:nvSpPr>
          <p:spPr bwMode="auto">
            <a:xfrm>
              <a:off x="4468813" y="1895475"/>
              <a:ext cx="1192213" cy="963613"/>
            </a:xfrm>
            <a:custGeom>
              <a:avLst/>
              <a:gdLst>
                <a:gd name="T0" fmla="*/ 594 w 1161"/>
                <a:gd name="T1" fmla="*/ 5 h 940"/>
                <a:gd name="T2" fmla="*/ 60 w 1161"/>
                <a:gd name="T3" fmla="*/ 380 h 940"/>
                <a:gd name="T4" fmla="*/ 576 w 1161"/>
                <a:gd name="T5" fmla="*/ 933 h 940"/>
                <a:gd name="T6" fmla="*/ 1112 w 1161"/>
                <a:gd name="T7" fmla="*/ 401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3"/>
                  </a:cubicBezTo>
                  <a:cubicBezTo>
                    <a:pt x="926" y="940"/>
                    <a:pt x="1161" y="677"/>
                    <a:pt x="1112" y="401"/>
                  </a:cubicBezTo>
                  <a:cubicBezTo>
                    <a:pt x="1071" y="173"/>
                    <a:pt x="842" y="10"/>
                    <a:pt x="594" y="5"/>
                  </a:cubicBezTo>
                  <a:close/>
                  <a:moveTo>
                    <a:pt x="578" y="827"/>
                  </a:moveTo>
                  <a:cubicBezTo>
                    <a:pt x="297" y="822"/>
                    <a:pt x="107" y="606"/>
                    <a:pt x="148" y="382"/>
                  </a:cubicBezTo>
                  <a:cubicBezTo>
                    <a:pt x="184" y="190"/>
                    <a:pt x="381" y="57"/>
                    <a:pt x="593" y="62"/>
                  </a:cubicBezTo>
                  <a:cubicBezTo>
                    <a:pt x="804" y="66"/>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7" name="ïṥliḍè"/>
            <p:cNvSpPr/>
            <p:nvPr/>
          </p:nvSpPr>
          <p:spPr bwMode="auto">
            <a:xfrm>
              <a:off x="4462463" y="1860550"/>
              <a:ext cx="1216025" cy="1031875"/>
            </a:xfrm>
            <a:custGeom>
              <a:avLst/>
              <a:gdLst>
                <a:gd name="T0" fmla="*/ 601 w 1184"/>
                <a:gd name="T1" fmla="*/ 6 h 1007"/>
                <a:gd name="T2" fmla="*/ 38 w 1184"/>
                <a:gd name="T3" fmla="*/ 408 h 1007"/>
                <a:gd name="T4" fmla="*/ 564 w 1184"/>
                <a:gd name="T5" fmla="*/ 1000 h 1007"/>
                <a:gd name="T6" fmla="*/ 1150 w 1184"/>
                <a:gd name="T7" fmla="*/ 438 h 1007"/>
                <a:gd name="T8" fmla="*/ 601 w 1184"/>
                <a:gd name="T9" fmla="*/ 6 h 1007"/>
                <a:gd name="T10" fmla="*/ 584 w 1184"/>
                <a:gd name="T11" fmla="*/ 914 h 1007"/>
                <a:gd name="T12" fmla="*/ 110 w 1184"/>
                <a:gd name="T13" fmla="*/ 415 h 1007"/>
                <a:gd name="T14" fmla="*/ 600 w 1184"/>
                <a:gd name="T15" fmla="*/ 67 h 1007"/>
                <a:gd name="T16" fmla="*/ 1075 w 1184"/>
                <a:gd name="T17" fmla="*/ 435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6"/>
                  </a:moveTo>
                  <a:cubicBezTo>
                    <a:pt x="331" y="0"/>
                    <a:pt x="97" y="160"/>
                    <a:pt x="38" y="408"/>
                  </a:cubicBezTo>
                  <a:cubicBezTo>
                    <a:pt x="0" y="663"/>
                    <a:pt x="165" y="968"/>
                    <a:pt x="564" y="1000"/>
                  </a:cubicBezTo>
                  <a:cubicBezTo>
                    <a:pt x="957" y="1007"/>
                    <a:pt x="1184" y="723"/>
                    <a:pt x="1150" y="438"/>
                  </a:cubicBezTo>
                  <a:cubicBezTo>
                    <a:pt x="1121" y="185"/>
                    <a:pt x="871" y="12"/>
                    <a:pt x="601" y="6"/>
                  </a:cubicBezTo>
                  <a:close/>
                  <a:moveTo>
                    <a:pt x="584" y="914"/>
                  </a:moveTo>
                  <a:cubicBezTo>
                    <a:pt x="268" y="908"/>
                    <a:pt x="60" y="664"/>
                    <a:pt x="110" y="415"/>
                  </a:cubicBezTo>
                  <a:cubicBezTo>
                    <a:pt x="152" y="205"/>
                    <a:pt x="369" y="62"/>
                    <a:pt x="600" y="67"/>
                  </a:cubicBezTo>
                  <a:cubicBezTo>
                    <a:pt x="831" y="72"/>
                    <a:pt x="1041" y="224"/>
                    <a:pt x="1075" y="435"/>
                  </a:cubicBezTo>
                  <a:cubicBezTo>
                    <a:pt x="1116" y="685"/>
                    <a:pt x="900" y="921"/>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8" name="iṥlide"/>
            <p:cNvSpPr/>
            <p:nvPr/>
          </p:nvSpPr>
          <p:spPr bwMode="auto">
            <a:xfrm>
              <a:off x="4889501" y="2074863"/>
              <a:ext cx="374650" cy="407988"/>
            </a:xfrm>
            <a:custGeom>
              <a:avLst/>
              <a:gdLst>
                <a:gd name="T0" fmla="*/ 9 w 365"/>
                <a:gd name="T1" fmla="*/ 342 h 398"/>
                <a:gd name="T2" fmla="*/ 2 w 365"/>
                <a:gd name="T3" fmla="*/ 323 h 398"/>
                <a:gd name="T4" fmla="*/ 35 w 365"/>
                <a:gd name="T5" fmla="*/ 290 h 398"/>
                <a:gd name="T6" fmla="*/ 122 w 365"/>
                <a:gd name="T7" fmla="*/ 321 h 398"/>
                <a:gd name="T8" fmla="*/ 198 w 365"/>
                <a:gd name="T9" fmla="*/ 337 h 398"/>
                <a:gd name="T10" fmla="*/ 269 w 365"/>
                <a:gd name="T11" fmla="*/ 320 h 398"/>
                <a:gd name="T12" fmla="*/ 295 w 365"/>
                <a:gd name="T13" fmla="*/ 271 h 398"/>
                <a:gd name="T14" fmla="*/ 273 w 365"/>
                <a:gd name="T15" fmla="*/ 228 h 398"/>
                <a:gd name="T16" fmla="*/ 202 w 365"/>
                <a:gd name="T17" fmla="*/ 213 h 398"/>
                <a:gd name="T18" fmla="*/ 180 w 365"/>
                <a:gd name="T19" fmla="*/ 213 h 398"/>
                <a:gd name="T20" fmla="*/ 57 w 365"/>
                <a:gd name="T21" fmla="*/ 181 h 398"/>
                <a:gd name="T22" fmla="*/ 22 w 365"/>
                <a:gd name="T23" fmla="*/ 99 h 398"/>
                <a:gd name="T24" fmla="*/ 68 w 365"/>
                <a:gd name="T25" fmla="*/ 25 h 398"/>
                <a:gd name="T26" fmla="*/ 178 w 365"/>
                <a:gd name="T27" fmla="*/ 2 h 398"/>
                <a:gd name="T28" fmla="*/ 236 w 365"/>
                <a:gd name="T29" fmla="*/ 11 h 398"/>
                <a:gd name="T30" fmla="*/ 334 w 365"/>
                <a:gd name="T31" fmla="*/ 84 h 398"/>
                <a:gd name="T32" fmla="*/ 217 w 365"/>
                <a:gd name="T33" fmla="*/ 55 h 398"/>
                <a:gd name="T34" fmla="*/ 164 w 365"/>
                <a:gd name="T35" fmla="*/ 46 h 398"/>
                <a:gd name="T36" fmla="*/ 106 w 365"/>
                <a:gd name="T37" fmla="*/ 59 h 398"/>
                <a:gd name="T38" fmla="*/ 81 w 365"/>
                <a:gd name="T39" fmla="*/ 98 h 398"/>
                <a:gd name="T40" fmla="*/ 102 w 365"/>
                <a:gd name="T41" fmla="*/ 133 h 398"/>
                <a:gd name="T42" fmla="*/ 201 w 365"/>
                <a:gd name="T43" fmla="*/ 148 h 398"/>
                <a:gd name="T44" fmla="*/ 321 w 365"/>
                <a:gd name="T45" fmla="*/ 180 h 398"/>
                <a:gd name="T46" fmla="*/ 363 w 365"/>
                <a:gd name="T47" fmla="*/ 268 h 398"/>
                <a:gd name="T48" fmla="*/ 322 w 365"/>
                <a:gd name="T49" fmla="*/ 362 h 398"/>
                <a:gd name="T50" fmla="*/ 200 w 365"/>
                <a:gd name="T51" fmla="*/ 397 h 398"/>
                <a:gd name="T52" fmla="*/ 146 w 365"/>
                <a:gd name="T53" fmla="*/ 391 h 398"/>
                <a:gd name="T54" fmla="*/ 9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9" y="342"/>
                  </a:moveTo>
                  <a:cubicBezTo>
                    <a:pt x="4" y="338"/>
                    <a:pt x="3" y="330"/>
                    <a:pt x="2" y="323"/>
                  </a:cubicBezTo>
                  <a:cubicBezTo>
                    <a:pt x="0" y="305"/>
                    <a:pt x="14" y="291"/>
                    <a:pt x="35" y="290"/>
                  </a:cubicBezTo>
                  <a:cubicBezTo>
                    <a:pt x="65" y="287"/>
                    <a:pt x="95" y="308"/>
                    <a:pt x="122" y="321"/>
                  </a:cubicBezTo>
                  <a:cubicBezTo>
                    <a:pt x="145" y="331"/>
                    <a:pt x="170" y="337"/>
                    <a:pt x="198" y="337"/>
                  </a:cubicBezTo>
                  <a:cubicBezTo>
                    <a:pt x="228" y="338"/>
                    <a:pt x="251" y="332"/>
                    <a:pt x="269" y="320"/>
                  </a:cubicBezTo>
                  <a:cubicBezTo>
                    <a:pt x="287" y="308"/>
                    <a:pt x="295" y="291"/>
                    <a:pt x="295" y="271"/>
                  </a:cubicBezTo>
                  <a:cubicBezTo>
                    <a:pt x="295" y="251"/>
                    <a:pt x="287" y="236"/>
                    <a:pt x="273" y="228"/>
                  </a:cubicBezTo>
                  <a:cubicBezTo>
                    <a:pt x="260" y="219"/>
                    <a:pt x="236" y="214"/>
                    <a:pt x="202" y="213"/>
                  </a:cubicBezTo>
                  <a:cubicBezTo>
                    <a:pt x="180" y="213"/>
                    <a:pt x="180" y="213"/>
                    <a:pt x="180" y="213"/>
                  </a:cubicBezTo>
                  <a:cubicBezTo>
                    <a:pt x="126" y="211"/>
                    <a:pt x="85" y="201"/>
                    <a:pt x="57" y="181"/>
                  </a:cubicBezTo>
                  <a:cubicBezTo>
                    <a:pt x="31" y="161"/>
                    <a:pt x="19" y="134"/>
                    <a:pt x="22" y="99"/>
                  </a:cubicBezTo>
                  <a:cubicBezTo>
                    <a:pt x="25" y="66"/>
                    <a:pt x="40" y="41"/>
                    <a:pt x="68" y="25"/>
                  </a:cubicBezTo>
                  <a:cubicBezTo>
                    <a:pt x="95" y="8"/>
                    <a:pt x="132" y="0"/>
                    <a:pt x="178" y="2"/>
                  </a:cubicBezTo>
                  <a:cubicBezTo>
                    <a:pt x="197" y="2"/>
                    <a:pt x="216" y="5"/>
                    <a:pt x="236" y="11"/>
                  </a:cubicBezTo>
                  <a:cubicBezTo>
                    <a:pt x="277" y="22"/>
                    <a:pt x="347" y="51"/>
                    <a:pt x="334" y="84"/>
                  </a:cubicBezTo>
                  <a:cubicBezTo>
                    <a:pt x="318" y="124"/>
                    <a:pt x="243" y="65"/>
                    <a:pt x="217" y="55"/>
                  </a:cubicBezTo>
                  <a:cubicBezTo>
                    <a:pt x="202" y="49"/>
                    <a:pt x="184" y="46"/>
                    <a:pt x="164" y="46"/>
                  </a:cubicBezTo>
                  <a:cubicBezTo>
                    <a:pt x="140" y="45"/>
                    <a:pt x="121" y="50"/>
                    <a:pt x="106" y="59"/>
                  </a:cubicBezTo>
                  <a:cubicBezTo>
                    <a:pt x="91" y="69"/>
                    <a:pt x="82" y="82"/>
                    <a:pt x="81" y="98"/>
                  </a:cubicBezTo>
                  <a:cubicBezTo>
                    <a:pt x="80" y="114"/>
                    <a:pt x="87" y="126"/>
                    <a:pt x="102" y="133"/>
                  </a:cubicBezTo>
                  <a:cubicBezTo>
                    <a:pt x="117" y="141"/>
                    <a:pt x="150" y="146"/>
                    <a:pt x="201" y="148"/>
                  </a:cubicBezTo>
                  <a:cubicBezTo>
                    <a:pt x="255" y="151"/>
                    <a:pt x="295" y="161"/>
                    <a:pt x="321" y="180"/>
                  </a:cubicBezTo>
                  <a:cubicBezTo>
                    <a:pt x="347" y="199"/>
                    <a:pt x="361" y="228"/>
                    <a:pt x="363" y="268"/>
                  </a:cubicBezTo>
                  <a:cubicBezTo>
                    <a:pt x="365" y="307"/>
                    <a:pt x="351" y="339"/>
                    <a:pt x="322" y="362"/>
                  </a:cubicBezTo>
                  <a:cubicBezTo>
                    <a:pt x="293" y="387"/>
                    <a:pt x="252" y="398"/>
                    <a:pt x="200" y="397"/>
                  </a:cubicBezTo>
                  <a:cubicBezTo>
                    <a:pt x="184" y="397"/>
                    <a:pt x="166" y="395"/>
                    <a:pt x="146" y="391"/>
                  </a:cubicBezTo>
                  <a:cubicBezTo>
                    <a:pt x="109" y="384"/>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9" name="ïšḻiḋe"/>
            <p:cNvSpPr/>
            <p:nvPr/>
          </p:nvSpPr>
          <p:spPr bwMode="auto">
            <a:xfrm>
              <a:off x="5040313" y="2016125"/>
              <a:ext cx="74613" cy="585788"/>
            </a:xfrm>
            <a:custGeom>
              <a:avLst/>
              <a:gdLst>
                <a:gd name="T0" fmla="*/ 34 w 73"/>
                <a:gd name="T1" fmla="*/ 569 h 570"/>
                <a:gd name="T2" fmla="*/ 33 w 73"/>
                <a:gd name="T3" fmla="*/ 569 h 570"/>
                <a:gd name="T4" fmla="*/ 1 w 73"/>
                <a:gd name="T5" fmla="*/ 532 h 570"/>
                <a:gd name="T6" fmla="*/ 18 w 73"/>
                <a:gd name="T7" fmla="*/ 24 h 570"/>
                <a:gd name="T8" fmla="*/ 46 w 73"/>
                <a:gd name="T9" fmla="*/ 0 h 570"/>
                <a:gd name="T10" fmla="*/ 46 w 73"/>
                <a:gd name="T11" fmla="*/ 0 h 570"/>
                <a:gd name="T12" fmla="*/ 73 w 73"/>
                <a:gd name="T13" fmla="*/ 25 h 570"/>
                <a:gd name="T14" fmla="*/ 68 w 73"/>
                <a:gd name="T15" fmla="*/ 534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5" y="569"/>
                    <a:pt x="0" y="552"/>
                    <a:pt x="1" y="532"/>
                  </a:cubicBezTo>
                  <a:cubicBezTo>
                    <a:pt x="18" y="24"/>
                    <a:pt x="18" y="24"/>
                    <a:pt x="18" y="24"/>
                  </a:cubicBezTo>
                  <a:cubicBezTo>
                    <a:pt x="18" y="11"/>
                    <a:pt x="31" y="0"/>
                    <a:pt x="46" y="0"/>
                  </a:cubicBezTo>
                  <a:cubicBezTo>
                    <a:pt x="46" y="0"/>
                    <a:pt x="46" y="0"/>
                    <a:pt x="46" y="0"/>
                  </a:cubicBezTo>
                  <a:cubicBezTo>
                    <a:pt x="61" y="1"/>
                    <a:pt x="73" y="12"/>
                    <a:pt x="73" y="25"/>
                  </a:cubicBezTo>
                  <a:cubicBezTo>
                    <a:pt x="68" y="534"/>
                    <a:pt x="68" y="534"/>
                    <a:pt x="68" y="534"/>
                  </a:cubicBezTo>
                  <a:cubicBezTo>
                    <a:pt x="67" y="554"/>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0" name="ïṡľïďè"/>
            <p:cNvSpPr/>
            <p:nvPr/>
          </p:nvSpPr>
          <p:spPr bwMode="auto">
            <a:xfrm>
              <a:off x="4522788" y="1843088"/>
              <a:ext cx="1084263" cy="879475"/>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1" name="íṡḷiḑe"/>
            <p:cNvSpPr/>
            <p:nvPr/>
          </p:nvSpPr>
          <p:spPr bwMode="auto">
            <a:xfrm>
              <a:off x="4468813" y="1814513"/>
              <a:ext cx="1192213" cy="963613"/>
            </a:xfrm>
            <a:custGeom>
              <a:avLst/>
              <a:gdLst>
                <a:gd name="T0" fmla="*/ 594 w 1161"/>
                <a:gd name="T1" fmla="*/ 5 h 941"/>
                <a:gd name="T2" fmla="*/ 60 w 1161"/>
                <a:gd name="T3" fmla="*/ 380 h 941"/>
                <a:gd name="T4" fmla="*/ 576 w 1161"/>
                <a:gd name="T5" fmla="*/ 934 h 941"/>
                <a:gd name="T6" fmla="*/ 1112 w 1161"/>
                <a:gd name="T7" fmla="*/ 402 h 941"/>
                <a:gd name="T8" fmla="*/ 594 w 1161"/>
                <a:gd name="T9" fmla="*/ 5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5"/>
                  </a:moveTo>
                  <a:cubicBezTo>
                    <a:pt x="345" y="0"/>
                    <a:pt x="109" y="153"/>
                    <a:pt x="60" y="380"/>
                  </a:cubicBezTo>
                  <a:cubicBezTo>
                    <a:pt x="0" y="654"/>
                    <a:pt x="226" y="927"/>
                    <a:pt x="576" y="934"/>
                  </a:cubicBezTo>
                  <a:cubicBezTo>
                    <a:pt x="926" y="941"/>
                    <a:pt x="1161" y="677"/>
                    <a:pt x="1112" y="402"/>
                  </a:cubicBezTo>
                  <a:cubicBezTo>
                    <a:pt x="1071" y="173"/>
                    <a:pt x="842" y="11"/>
                    <a:pt x="594" y="5"/>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2" name="îšḷîḓè"/>
            <p:cNvSpPr/>
            <p:nvPr/>
          </p:nvSpPr>
          <p:spPr bwMode="auto">
            <a:xfrm>
              <a:off x="4460876" y="1779588"/>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1" y="72"/>
                    <a:pt x="1041" y="224"/>
                    <a:pt x="1075" y="435"/>
                  </a:cubicBezTo>
                  <a:cubicBezTo>
                    <a:pt x="1116" y="685"/>
                    <a:pt x="900"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3" name="íŝľíḍé"/>
            <p:cNvSpPr/>
            <p:nvPr/>
          </p:nvSpPr>
          <p:spPr bwMode="auto">
            <a:xfrm>
              <a:off x="4522788" y="1773238"/>
              <a:ext cx="1084263" cy="879475"/>
            </a:xfrm>
            <a:custGeom>
              <a:avLst/>
              <a:gdLst>
                <a:gd name="T0" fmla="*/ 540 w 1056"/>
                <a:gd name="T1" fmla="*/ 5 h 858"/>
                <a:gd name="T2" fmla="*/ 50 w 1056"/>
                <a:gd name="T3" fmla="*/ 353 h 858"/>
                <a:gd name="T4" fmla="*/ 524 w 1056"/>
                <a:gd name="T5" fmla="*/ 852 h 858"/>
                <a:gd name="T6" fmla="*/ 1015 w 1056"/>
                <a:gd name="T7" fmla="*/ 372 h 858"/>
                <a:gd name="T8" fmla="*/ 540 w 1056"/>
                <a:gd name="T9" fmla="*/ 5 h 858"/>
              </a:gdLst>
              <a:ahLst/>
              <a:cxnLst>
                <a:cxn ang="0">
                  <a:pos x="T0" y="T1"/>
                </a:cxn>
                <a:cxn ang="0">
                  <a:pos x="T2" y="T3"/>
                </a:cxn>
                <a:cxn ang="0">
                  <a:pos x="T4" y="T5"/>
                </a:cxn>
                <a:cxn ang="0">
                  <a:pos x="T6" y="T7"/>
                </a:cxn>
                <a:cxn ang="0">
                  <a:pos x="T8" y="T9"/>
                </a:cxn>
              </a:cxnLst>
              <a:rect l="0" t="0" r="r" b="b"/>
              <a:pathLst>
                <a:path w="1056" h="858">
                  <a:moveTo>
                    <a:pt x="540" y="5"/>
                  </a:moveTo>
                  <a:cubicBezTo>
                    <a:pt x="309" y="0"/>
                    <a:pt x="92" y="143"/>
                    <a:pt x="50" y="353"/>
                  </a:cubicBezTo>
                  <a:cubicBezTo>
                    <a:pt x="0" y="602"/>
                    <a:pt x="208" y="846"/>
                    <a:pt x="524" y="852"/>
                  </a:cubicBezTo>
                  <a:cubicBezTo>
                    <a:pt x="840" y="858"/>
                    <a:pt x="1056" y="623"/>
                    <a:pt x="1015" y="372"/>
                  </a:cubicBezTo>
                  <a:cubicBezTo>
                    <a:pt x="981" y="162"/>
                    <a:pt x="771" y="9"/>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4" name="íSḻíḋê"/>
            <p:cNvSpPr/>
            <p:nvPr/>
          </p:nvSpPr>
          <p:spPr bwMode="auto">
            <a:xfrm>
              <a:off x="4468813" y="1744663"/>
              <a:ext cx="1192213" cy="963613"/>
            </a:xfrm>
            <a:custGeom>
              <a:avLst/>
              <a:gdLst>
                <a:gd name="T0" fmla="*/ 594 w 1161"/>
                <a:gd name="T1" fmla="*/ 5 h 940"/>
                <a:gd name="T2" fmla="*/ 60 w 1161"/>
                <a:gd name="T3" fmla="*/ 380 h 940"/>
                <a:gd name="T4" fmla="*/ 576 w 1161"/>
                <a:gd name="T5" fmla="*/ 933 h 940"/>
                <a:gd name="T6" fmla="*/ 1112 w 1161"/>
                <a:gd name="T7" fmla="*/ 401 h 940"/>
                <a:gd name="T8" fmla="*/ 594 w 1161"/>
                <a:gd name="T9" fmla="*/ 5 h 940"/>
                <a:gd name="T10" fmla="*/ 578 w 1161"/>
                <a:gd name="T11" fmla="*/ 827 h 940"/>
                <a:gd name="T12" fmla="*/ 148 w 1161"/>
                <a:gd name="T13" fmla="*/ 381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6"/>
                    <a:pt x="576" y="933"/>
                  </a:cubicBezTo>
                  <a:cubicBezTo>
                    <a:pt x="926" y="940"/>
                    <a:pt x="1161" y="677"/>
                    <a:pt x="1112" y="401"/>
                  </a:cubicBezTo>
                  <a:cubicBezTo>
                    <a:pt x="1071" y="173"/>
                    <a:pt x="842" y="10"/>
                    <a:pt x="594" y="5"/>
                  </a:cubicBezTo>
                  <a:close/>
                  <a:moveTo>
                    <a:pt x="578" y="827"/>
                  </a:moveTo>
                  <a:cubicBezTo>
                    <a:pt x="297" y="822"/>
                    <a:pt x="107" y="606"/>
                    <a:pt x="148" y="381"/>
                  </a:cubicBezTo>
                  <a:cubicBezTo>
                    <a:pt x="184" y="190"/>
                    <a:pt x="381" y="57"/>
                    <a:pt x="593" y="62"/>
                  </a:cubicBezTo>
                  <a:cubicBezTo>
                    <a:pt x="804" y="66"/>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5" name="íṡľïde"/>
            <p:cNvSpPr/>
            <p:nvPr/>
          </p:nvSpPr>
          <p:spPr bwMode="auto">
            <a:xfrm>
              <a:off x="4460876" y="1709738"/>
              <a:ext cx="1216025" cy="1033463"/>
            </a:xfrm>
            <a:custGeom>
              <a:avLst/>
              <a:gdLst>
                <a:gd name="T0" fmla="*/ 601 w 1184"/>
                <a:gd name="T1" fmla="*/ 6 h 1007"/>
                <a:gd name="T2" fmla="*/ 38 w 1184"/>
                <a:gd name="T3" fmla="*/ 408 h 1007"/>
                <a:gd name="T4" fmla="*/ 564 w 1184"/>
                <a:gd name="T5" fmla="*/ 1000 h 1007"/>
                <a:gd name="T6" fmla="*/ 1150 w 1184"/>
                <a:gd name="T7" fmla="*/ 438 h 1007"/>
                <a:gd name="T8" fmla="*/ 601 w 1184"/>
                <a:gd name="T9" fmla="*/ 6 h 1007"/>
                <a:gd name="T10" fmla="*/ 584 w 1184"/>
                <a:gd name="T11" fmla="*/ 914 h 1007"/>
                <a:gd name="T12" fmla="*/ 110 w 1184"/>
                <a:gd name="T13" fmla="*/ 415 h 1007"/>
                <a:gd name="T14" fmla="*/ 600 w 1184"/>
                <a:gd name="T15" fmla="*/ 67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6"/>
                  </a:moveTo>
                  <a:cubicBezTo>
                    <a:pt x="331" y="0"/>
                    <a:pt x="97" y="160"/>
                    <a:pt x="38" y="408"/>
                  </a:cubicBezTo>
                  <a:cubicBezTo>
                    <a:pt x="0" y="663"/>
                    <a:pt x="165" y="967"/>
                    <a:pt x="564" y="1000"/>
                  </a:cubicBezTo>
                  <a:cubicBezTo>
                    <a:pt x="957" y="1007"/>
                    <a:pt x="1184" y="723"/>
                    <a:pt x="1150" y="438"/>
                  </a:cubicBezTo>
                  <a:cubicBezTo>
                    <a:pt x="1121" y="185"/>
                    <a:pt x="871" y="11"/>
                    <a:pt x="601" y="6"/>
                  </a:cubicBezTo>
                  <a:close/>
                  <a:moveTo>
                    <a:pt x="584" y="914"/>
                  </a:moveTo>
                  <a:cubicBezTo>
                    <a:pt x="268" y="908"/>
                    <a:pt x="60" y="664"/>
                    <a:pt x="110" y="415"/>
                  </a:cubicBezTo>
                  <a:cubicBezTo>
                    <a:pt x="152" y="205"/>
                    <a:pt x="369" y="62"/>
                    <a:pt x="600" y="67"/>
                  </a:cubicBezTo>
                  <a:cubicBezTo>
                    <a:pt x="831" y="71"/>
                    <a:pt x="1041" y="224"/>
                    <a:pt x="1075" y="434"/>
                  </a:cubicBezTo>
                  <a:cubicBezTo>
                    <a:pt x="1116" y="685"/>
                    <a:pt x="900"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6" name="îSļïḓe"/>
            <p:cNvSpPr/>
            <p:nvPr/>
          </p:nvSpPr>
          <p:spPr bwMode="auto">
            <a:xfrm>
              <a:off x="4883151" y="1924050"/>
              <a:ext cx="374650" cy="407988"/>
            </a:xfrm>
            <a:custGeom>
              <a:avLst/>
              <a:gdLst>
                <a:gd name="T0" fmla="*/ 9 w 364"/>
                <a:gd name="T1" fmla="*/ 342 h 398"/>
                <a:gd name="T2" fmla="*/ 2 w 364"/>
                <a:gd name="T3" fmla="*/ 323 h 398"/>
                <a:gd name="T4" fmla="*/ 34 w 364"/>
                <a:gd name="T5" fmla="*/ 289 h 398"/>
                <a:gd name="T6" fmla="*/ 122 w 364"/>
                <a:gd name="T7" fmla="*/ 321 h 398"/>
                <a:gd name="T8" fmla="*/ 198 w 364"/>
                <a:gd name="T9" fmla="*/ 337 h 398"/>
                <a:gd name="T10" fmla="*/ 269 w 364"/>
                <a:gd name="T11" fmla="*/ 320 h 398"/>
                <a:gd name="T12" fmla="*/ 295 w 364"/>
                <a:gd name="T13" fmla="*/ 271 h 398"/>
                <a:gd name="T14" fmla="*/ 273 w 364"/>
                <a:gd name="T15" fmla="*/ 228 h 398"/>
                <a:gd name="T16" fmla="*/ 202 w 364"/>
                <a:gd name="T17" fmla="*/ 213 h 398"/>
                <a:gd name="T18" fmla="*/ 180 w 364"/>
                <a:gd name="T19" fmla="*/ 213 h 398"/>
                <a:gd name="T20" fmla="*/ 57 w 364"/>
                <a:gd name="T21" fmla="*/ 181 h 398"/>
                <a:gd name="T22" fmla="*/ 22 w 364"/>
                <a:gd name="T23" fmla="*/ 99 h 398"/>
                <a:gd name="T24" fmla="*/ 67 w 364"/>
                <a:gd name="T25" fmla="*/ 25 h 398"/>
                <a:gd name="T26" fmla="*/ 178 w 364"/>
                <a:gd name="T27" fmla="*/ 2 h 398"/>
                <a:gd name="T28" fmla="*/ 236 w 364"/>
                <a:gd name="T29" fmla="*/ 11 h 398"/>
                <a:gd name="T30" fmla="*/ 333 w 364"/>
                <a:gd name="T31" fmla="*/ 84 h 398"/>
                <a:gd name="T32" fmla="*/ 216 w 364"/>
                <a:gd name="T33" fmla="*/ 55 h 398"/>
                <a:gd name="T34" fmla="*/ 163 w 364"/>
                <a:gd name="T35" fmla="*/ 46 h 398"/>
                <a:gd name="T36" fmla="*/ 105 w 364"/>
                <a:gd name="T37" fmla="*/ 59 h 398"/>
                <a:gd name="T38" fmla="*/ 81 w 364"/>
                <a:gd name="T39" fmla="*/ 98 h 398"/>
                <a:gd name="T40" fmla="*/ 102 w 364"/>
                <a:gd name="T41" fmla="*/ 133 h 398"/>
                <a:gd name="T42" fmla="*/ 201 w 364"/>
                <a:gd name="T43" fmla="*/ 148 h 398"/>
                <a:gd name="T44" fmla="*/ 321 w 364"/>
                <a:gd name="T45" fmla="*/ 180 h 398"/>
                <a:gd name="T46" fmla="*/ 363 w 364"/>
                <a:gd name="T47" fmla="*/ 268 h 398"/>
                <a:gd name="T48" fmla="*/ 322 w 364"/>
                <a:gd name="T49" fmla="*/ 362 h 398"/>
                <a:gd name="T50" fmla="*/ 200 w 364"/>
                <a:gd name="T51" fmla="*/ 397 h 398"/>
                <a:gd name="T52" fmla="*/ 146 w 364"/>
                <a:gd name="T53" fmla="*/ 391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3"/>
                  </a:cubicBezTo>
                  <a:cubicBezTo>
                    <a:pt x="0" y="305"/>
                    <a:pt x="14" y="291"/>
                    <a:pt x="34" y="289"/>
                  </a:cubicBezTo>
                  <a:cubicBezTo>
                    <a:pt x="65" y="287"/>
                    <a:pt x="95" y="308"/>
                    <a:pt x="122" y="321"/>
                  </a:cubicBezTo>
                  <a:cubicBezTo>
                    <a:pt x="145" y="331"/>
                    <a:pt x="170" y="337"/>
                    <a:pt x="198" y="337"/>
                  </a:cubicBezTo>
                  <a:cubicBezTo>
                    <a:pt x="227" y="338"/>
                    <a:pt x="251" y="332"/>
                    <a:pt x="269" y="320"/>
                  </a:cubicBezTo>
                  <a:cubicBezTo>
                    <a:pt x="286" y="308"/>
                    <a:pt x="295" y="291"/>
                    <a:pt x="295" y="271"/>
                  </a:cubicBezTo>
                  <a:cubicBezTo>
                    <a:pt x="294" y="251"/>
                    <a:pt x="287" y="236"/>
                    <a:pt x="273" y="228"/>
                  </a:cubicBezTo>
                  <a:cubicBezTo>
                    <a:pt x="259" y="219"/>
                    <a:pt x="236" y="214"/>
                    <a:pt x="202" y="213"/>
                  </a:cubicBezTo>
                  <a:cubicBezTo>
                    <a:pt x="180" y="213"/>
                    <a:pt x="180" y="213"/>
                    <a:pt x="180" y="213"/>
                  </a:cubicBezTo>
                  <a:cubicBezTo>
                    <a:pt x="125" y="211"/>
                    <a:pt x="84" y="201"/>
                    <a:pt x="57" y="181"/>
                  </a:cubicBezTo>
                  <a:cubicBezTo>
                    <a:pt x="30" y="161"/>
                    <a:pt x="19" y="133"/>
                    <a:pt x="22" y="99"/>
                  </a:cubicBezTo>
                  <a:cubicBezTo>
                    <a:pt x="25" y="66"/>
                    <a:pt x="40" y="41"/>
                    <a:pt x="67" y="25"/>
                  </a:cubicBezTo>
                  <a:cubicBezTo>
                    <a:pt x="94" y="8"/>
                    <a:pt x="131" y="0"/>
                    <a:pt x="178" y="2"/>
                  </a:cubicBezTo>
                  <a:cubicBezTo>
                    <a:pt x="197" y="2"/>
                    <a:pt x="216" y="5"/>
                    <a:pt x="236" y="11"/>
                  </a:cubicBezTo>
                  <a:cubicBezTo>
                    <a:pt x="277" y="22"/>
                    <a:pt x="347" y="51"/>
                    <a:pt x="333" y="84"/>
                  </a:cubicBezTo>
                  <a:cubicBezTo>
                    <a:pt x="317" y="124"/>
                    <a:pt x="242" y="65"/>
                    <a:pt x="216" y="55"/>
                  </a:cubicBezTo>
                  <a:cubicBezTo>
                    <a:pt x="201" y="49"/>
                    <a:pt x="184" y="46"/>
                    <a:pt x="163" y="46"/>
                  </a:cubicBezTo>
                  <a:cubicBezTo>
                    <a:pt x="140" y="45"/>
                    <a:pt x="120" y="50"/>
                    <a:pt x="105" y="59"/>
                  </a:cubicBezTo>
                  <a:cubicBezTo>
                    <a:pt x="90" y="69"/>
                    <a:pt x="82" y="82"/>
                    <a:pt x="81" y="98"/>
                  </a:cubicBezTo>
                  <a:cubicBezTo>
                    <a:pt x="80" y="114"/>
                    <a:pt x="87" y="126"/>
                    <a:pt x="102" y="133"/>
                  </a:cubicBezTo>
                  <a:cubicBezTo>
                    <a:pt x="117" y="141"/>
                    <a:pt x="150" y="146"/>
                    <a:pt x="201" y="148"/>
                  </a:cubicBezTo>
                  <a:cubicBezTo>
                    <a:pt x="255" y="151"/>
                    <a:pt x="295" y="161"/>
                    <a:pt x="321" y="180"/>
                  </a:cubicBezTo>
                  <a:cubicBezTo>
                    <a:pt x="347" y="199"/>
                    <a:pt x="361" y="228"/>
                    <a:pt x="363" y="268"/>
                  </a:cubicBezTo>
                  <a:cubicBezTo>
                    <a:pt x="364" y="307"/>
                    <a:pt x="351" y="339"/>
                    <a:pt x="322" y="362"/>
                  </a:cubicBezTo>
                  <a:cubicBezTo>
                    <a:pt x="292" y="387"/>
                    <a:pt x="251" y="398"/>
                    <a:pt x="200" y="397"/>
                  </a:cubicBezTo>
                  <a:cubicBezTo>
                    <a:pt x="184" y="397"/>
                    <a:pt x="165" y="394"/>
                    <a:pt x="146" y="391"/>
                  </a:cubicBezTo>
                  <a:cubicBezTo>
                    <a:pt x="109" y="384"/>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7" name="îSḻiḍè"/>
            <p:cNvSpPr/>
            <p:nvPr/>
          </p:nvSpPr>
          <p:spPr bwMode="auto">
            <a:xfrm>
              <a:off x="5033963" y="1866900"/>
              <a:ext cx="74613" cy="584200"/>
            </a:xfrm>
            <a:custGeom>
              <a:avLst/>
              <a:gdLst>
                <a:gd name="T0" fmla="*/ 33 w 73"/>
                <a:gd name="T1" fmla="*/ 569 h 570"/>
                <a:gd name="T2" fmla="*/ 33 w 73"/>
                <a:gd name="T3" fmla="*/ 569 h 570"/>
                <a:gd name="T4" fmla="*/ 0 w 73"/>
                <a:gd name="T5" fmla="*/ 532 h 570"/>
                <a:gd name="T6" fmla="*/ 18 w 73"/>
                <a:gd name="T7" fmla="*/ 24 h 570"/>
                <a:gd name="T8" fmla="*/ 45 w 73"/>
                <a:gd name="T9" fmla="*/ 0 h 570"/>
                <a:gd name="T10" fmla="*/ 46 w 73"/>
                <a:gd name="T11" fmla="*/ 0 h 570"/>
                <a:gd name="T12" fmla="*/ 73 w 73"/>
                <a:gd name="T13" fmla="*/ 25 h 570"/>
                <a:gd name="T14" fmla="*/ 67 w 73"/>
                <a:gd name="T15" fmla="*/ 533 h 570"/>
                <a:gd name="T16" fmla="*/ 33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3" y="569"/>
                  </a:moveTo>
                  <a:cubicBezTo>
                    <a:pt x="33" y="569"/>
                    <a:pt x="33" y="569"/>
                    <a:pt x="33" y="569"/>
                  </a:cubicBezTo>
                  <a:cubicBezTo>
                    <a:pt x="14" y="569"/>
                    <a:pt x="0" y="552"/>
                    <a:pt x="0" y="532"/>
                  </a:cubicBezTo>
                  <a:cubicBezTo>
                    <a:pt x="18" y="24"/>
                    <a:pt x="18" y="24"/>
                    <a:pt x="18" y="24"/>
                  </a:cubicBezTo>
                  <a:cubicBezTo>
                    <a:pt x="18" y="10"/>
                    <a:pt x="30" y="0"/>
                    <a:pt x="45" y="0"/>
                  </a:cubicBezTo>
                  <a:cubicBezTo>
                    <a:pt x="46" y="0"/>
                    <a:pt x="46" y="0"/>
                    <a:pt x="46" y="0"/>
                  </a:cubicBezTo>
                  <a:cubicBezTo>
                    <a:pt x="61" y="1"/>
                    <a:pt x="73" y="12"/>
                    <a:pt x="73" y="25"/>
                  </a:cubicBezTo>
                  <a:cubicBezTo>
                    <a:pt x="67" y="533"/>
                    <a:pt x="67" y="533"/>
                    <a:pt x="67" y="533"/>
                  </a:cubicBezTo>
                  <a:cubicBezTo>
                    <a:pt x="67" y="554"/>
                    <a:pt x="52" y="570"/>
                    <a:pt x="33"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8" name="is1îḓé"/>
            <p:cNvSpPr/>
            <p:nvPr/>
          </p:nvSpPr>
          <p:spPr bwMode="auto">
            <a:xfrm>
              <a:off x="4521201" y="1692275"/>
              <a:ext cx="1085850"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9" name="ïṣḻïḑê"/>
            <p:cNvSpPr/>
            <p:nvPr/>
          </p:nvSpPr>
          <p:spPr bwMode="auto">
            <a:xfrm>
              <a:off x="4467226" y="1663700"/>
              <a:ext cx="1192213" cy="963613"/>
            </a:xfrm>
            <a:custGeom>
              <a:avLst/>
              <a:gdLst>
                <a:gd name="T0" fmla="*/ 594 w 1161"/>
                <a:gd name="T1" fmla="*/ 5 h 940"/>
                <a:gd name="T2" fmla="*/ 60 w 1161"/>
                <a:gd name="T3" fmla="*/ 380 h 940"/>
                <a:gd name="T4" fmla="*/ 576 w 1161"/>
                <a:gd name="T5" fmla="*/ 934 h 940"/>
                <a:gd name="T6" fmla="*/ 1112 w 1161"/>
                <a:gd name="T7" fmla="*/ 402 h 940"/>
                <a:gd name="T8" fmla="*/ 594 w 1161"/>
                <a:gd name="T9" fmla="*/ 5 h 940"/>
                <a:gd name="T10" fmla="*/ 578 w 1161"/>
                <a:gd name="T11" fmla="*/ 828 h 940"/>
                <a:gd name="T12" fmla="*/ 148 w 1161"/>
                <a:gd name="T13" fmla="*/ 382 h 940"/>
                <a:gd name="T14" fmla="*/ 593 w 1161"/>
                <a:gd name="T15" fmla="*/ 62 h 940"/>
                <a:gd name="T16" fmla="*/ 1024 w 1161"/>
                <a:gd name="T17" fmla="*/ 400 h 940"/>
                <a:gd name="T18" fmla="*/ 578 w 1161"/>
                <a:gd name="T19" fmla="*/ 828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4"/>
                  </a:cubicBezTo>
                  <a:cubicBezTo>
                    <a:pt x="926" y="940"/>
                    <a:pt x="1161" y="677"/>
                    <a:pt x="1112" y="402"/>
                  </a:cubicBezTo>
                  <a:cubicBezTo>
                    <a:pt x="1071" y="173"/>
                    <a:pt x="842" y="11"/>
                    <a:pt x="594" y="5"/>
                  </a:cubicBezTo>
                  <a:close/>
                  <a:moveTo>
                    <a:pt x="578" y="828"/>
                  </a:moveTo>
                  <a:cubicBezTo>
                    <a:pt x="297" y="822"/>
                    <a:pt x="107" y="606"/>
                    <a:pt x="148" y="382"/>
                  </a:cubicBezTo>
                  <a:cubicBezTo>
                    <a:pt x="184" y="190"/>
                    <a:pt x="381" y="58"/>
                    <a:pt x="593"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0" name="íşlïďè"/>
            <p:cNvSpPr/>
            <p:nvPr/>
          </p:nvSpPr>
          <p:spPr bwMode="auto">
            <a:xfrm>
              <a:off x="4460876" y="1628775"/>
              <a:ext cx="1216025" cy="1033463"/>
            </a:xfrm>
            <a:custGeom>
              <a:avLst/>
              <a:gdLst>
                <a:gd name="T0" fmla="*/ 601 w 1184"/>
                <a:gd name="T1" fmla="*/ 6 h 1008"/>
                <a:gd name="T2" fmla="*/ 38 w 1184"/>
                <a:gd name="T3" fmla="*/ 409 h 1008"/>
                <a:gd name="T4" fmla="*/ 564 w 1184"/>
                <a:gd name="T5" fmla="*/ 1000 h 1008"/>
                <a:gd name="T6" fmla="*/ 1150 w 1184"/>
                <a:gd name="T7" fmla="*/ 438 h 1008"/>
                <a:gd name="T8" fmla="*/ 601 w 1184"/>
                <a:gd name="T9" fmla="*/ 6 h 1008"/>
                <a:gd name="T10" fmla="*/ 584 w 1184"/>
                <a:gd name="T11" fmla="*/ 915 h 1008"/>
                <a:gd name="T12" fmla="*/ 110 w 1184"/>
                <a:gd name="T13" fmla="*/ 415 h 1008"/>
                <a:gd name="T14" fmla="*/ 600 w 1184"/>
                <a:gd name="T15" fmla="*/ 67 h 1008"/>
                <a:gd name="T16" fmla="*/ 1075 w 1184"/>
                <a:gd name="T17" fmla="*/ 435 h 1008"/>
                <a:gd name="T18" fmla="*/ 584 w 1184"/>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8">
                  <a:moveTo>
                    <a:pt x="601" y="6"/>
                  </a:moveTo>
                  <a:cubicBezTo>
                    <a:pt x="331" y="0"/>
                    <a:pt x="97" y="161"/>
                    <a:pt x="38" y="409"/>
                  </a:cubicBezTo>
                  <a:cubicBezTo>
                    <a:pt x="0" y="663"/>
                    <a:pt x="165" y="968"/>
                    <a:pt x="564" y="1000"/>
                  </a:cubicBezTo>
                  <a:cubicBezTo>
                    <a:pt x="957" y="1008"/>
                    <a:pt x="1184"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1" y="72"/>
                    <a:pt x="1041" y="224"/>
                    <a:pt x="1075" y="435"/>
                  </a:cubicBezTo>
                  <a:cubicBezTo>
                    <a:pt x="1116" y="685"/>
                    <a:pt x="900"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1" name="ïṧḷîdê"/>
            <p:cNvSpPr/>
            <p:nvPr/>
          </p:nvSpPr>
          <p:spPr bwMode="auto">
            <a:xfrm>
              <a:off x="4524376" y="1624013"/>
              <a:ext cx="1084263" cy="879475"/>
            </a:xfrm>
            <a:custGeom>
              <a:avLst/>
              <a:gdLst>
                <a:gd name="T0" fmla="*/ 540 w 1056"/>
                <a:gd name="T1" fmla="*/ 4 h 858"/>
                <a:gd name="T2" fmla="*/ 50 w 1056"/>
                <a:gd name="T3" fmla="*/ 352 h 858"/>
                <a:gd name="T4" fmla="*/ 524 w 1056"/>
                <a:gd name="T5" fmla="*/ 852 h 858"/>
                <a:gd name="T6" fmla="*/ 1015 w 1056"/>
                <a:gd name="T7" fmla="*/ 372 h 858"/>
                <a:gd name="T8" fmla="*/ 540 w 1056"/>
                <a:gd name="T9" fmla="*/ 4 h 858"/>
              </a:gdLst>
              <a:ahLst/>
              <a:cxnLst>
                <a:cxn ang="0">
                  <a:pos x="T0" y="T1"/>
                </a:cxn>
                <a:cxn ang="0">
                  <a:pos x="T2" y="T3"/>
                </a:cxn>
                <a:cxn ang="0">
                  <a:pos x="T4" y="T5"/>
                </a:cxn>
                <a:cxn ang="0">
                  <a:pos x="T6" y="T7"/>
                </a:cxn>
                <a:cxn ang="0">
                  <a:pos x="T8" y="T9"/>
                </a:cxn>
              </a:cxnLst>
              <a:rect l="0" t="0" r="r" b="b"/>
              <a:pathLst>
                <a:path w="1056" h="858">
                  <a:moveTo>
                    <a:pt x="540" y="4"/>
                  </a:moveTo>
                  <a:cubicBezTo>
                    <a:pt x="309" y="0"/>
                    <a:pt x="92" y="143"/>
                    <a:pt x="50" y="352"/>
                  </a:cubicBezTo>
                  <a:cubicBezTo>
                    <a:pt x="0" y="602"/>
                    <a:pt x="208" y="846"/>
                    <a:pt x="524" y="852"/>
                  </a:cubicBezTo>
                  <a:cubicBezTo>
                    <a:pt x="840" y="858"/>
                    <a:pt x="1056" y="623"/>
                    <a:pt x="1015" y="372"/>
                  </a:cubicBezTo>
                  <a:cubicBezTo>
                    <a:pt x="981" y="161"/>
                    <a:pt x="771" y="9"/>
                    <a:pt x="540" y="4"/>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2" name="ïṩḻíḑè"/>
            <p:cNvSpPr/>
            <p:nvPr/>
          </p:nvSpPr>
          <p:spPr bwMode="auto">
            <a:xfrm>
              <a:off x="4468813" y="1595438"/>
              <a:ext cx="1192213" cy="963613"/>
            </a:xfrm>
            <a:custGeom>
              <a:avLst/>
              <a:gdLst>
                <a:gd name="T0" fmla="*/ 594 w 1161"/>
                <a:gd name="T1" fmla="*/ 5 h 940"/>
                <a:gd name="T2" fmla="*/ 60 w 1161"/>
                <a:gd name="T3" fmla="*/ 380 h 940"/>
                <a:gd name="T4" fmla="*/ 576 w 1161"/>
                <a:gd name="T5" fmla="*/ 933 h 940"/>
                <a:gd name="T6" fmla="*/ 1112 w 1161"/>
                <a:gd name="T7" fmla="*/ 401 h 940"/>
                <a:gd name="T8" fmla="*/ 594 w 1161"/>
                <a:gd name="T9" fmla="*/ 5 h 940"/>
                <a:gd name="T10" fmla="*/ 578 w 1161"/>
                <a:gd name="T11" fmla="*/ 827 h 940"/>
                <a:gd name="T12" fmla="*/ 148 w 1161"/>
                <a:gd name="T13" fmla="*/ 381 h 940"/>
                <a:gd name="T14" fmla="*/ 593 w 1161"/>
                <a:gd name="T15" fmla="*/ 62 h 940"/>
                <a:gd name="T16" fmla="*/ 1024 w 1161"/>
                <a:gd name="T17" fmla="*/ 399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3"/>
                    <a:pt x="226" y="926"/>
                    <a:pt x="576" y="933"/>
                  </a:cubicBezTo>
                  <a:cubicBezTo>
                    <a:pt x="926" y="940"/>
                    <a:pt x="1161" y="677"/>
                    <a:pt x="1112" y="401"/>
                  </a:cubicBezTo>
                  <a:cubicBezTo>
                    <a:pt x="1071" y="173"/>
                    <a:pt x="842" y="10"/>
                    <a:pt x="594" y="5"/>
                  </a:cubicBezTo>
                  <a:close/>
                  <a:moveTo>
                    <a:pt x="578" y="827"/>
                  </a:moveTo>
                  <a:cubicBezTo>
                    <a:pt x="297" y="822"/>
                    <a:pt x="107" y="606"/>
                    <a:pt x="148" y="381"/>
                  </a:cubicBezTo>
                  <a:cubicBezTo>
                    <a:pt x="184" y="190"/>
                    <a:pt x="381" y="57"/>
                    <a:pt x="593" y="62"/>
                  </a:cubicBezTo>
                  <a:cubicBezTo>
                    <a:pt x="804" y="66"/>
                    <a:pt x="996" y="207"/>
                    <a:pt x="1024" y="399"/>
                  </a:cubicBezTo>
                  <a:cubicBezTo>
                    <a:pt x="1056" y="625"/>
                    <a:pt x="859" y="833"/>
                    <a:pt x="578" y="827"/>
                  </a:cubicBezTo>
                  <a:close/>
                </a:path>
              </a:pathLst>
            </a:custGeom>
            <a:solidFill>
              <a:srgbClr val="272525">
                <a:alpha val="10000"/>
              </a:srgbClr>
            </a:solidFill>
            <a:ln>
              <a:noFill/>
            </a:ln>
          </p:spPr>
          <p:txBody>
            <a:bodyPr anchor="ctr"/>
            <a:lstStyle/>
            <a:p>
              <a:pPr algn="ctr"/>
              <a:endParaRPr sz="1015">
                <a:cs typeface="+mn-ea"/>
                <a:sym typeface="+mn-lt"/>
              </a:endParaRPr>
            </a:p>
          </p:txBody>
        </p:sp>
        <p:sp>
          <p:nvSpPr>
            <p:cNvPr id="243" name="ïśļîḋe"/>
            <p:cNvSpPr/>
            <p:nvPr/>
          </p:nvSpPr>
          <p:spPr bwMode="auto">
            <a:xfrm>
              <a:off x="4462463" y="1560513"/>
              <a:ext cx="1216025" cy="1031875"/>
            </a:xfrm>
            <a:custGeom>
              <a:avLst/>
              <a:gdLst>
                <a:gd name="T0" fmla="*/ 601 w 1184"/>
                <a:gd name="T1" fmla="*/ 6 h 1007"/>
                <a:gd name="T2" fmla="*/ 38 w 1184"/>
                <a:gd name="T3" fmla="*/ 408 h 1007"/>
                <a:gd name="T4" fmla="*/ 564 w 1184"/>
                <a:gd name="T5" fmla="*/ 1000 h 1007"/>
                <a:gd name="T6" fmla="*/ 1150 w 1184"/>
                <a:gd name="T7" fmla="*/ 438 h 1007"/>
                <a:gd name="T8" fmla="*/ 601 w 1184"/>
                <a:gd name="T9" fmla="*/ 6 h 1007"/>
                <a:gd name="T10" fmla="*/ 584 w 1184"/>
                <a:gd name="T11" fmla="*/ 914 h 1007"/>
                <a:gd name="T12" fmla="*/ 110 w 1184"/>
                <a:gd name="T13" fmla="*/ 414 h 1007"/>
                <a:gd name="T14" fmla="*/ 600 w 1184"/>
                <a:gd name="T15" fmla="*/ 66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6"/>
                  </a:moveTo>
                  <a:cubicBezTo>
                    <a:pt x="331" y="0"/>
                    <a:pt x="97" y="160"/>
                    <a:pt x="38" y="408"/>
                  </a:cubicBezTo>
                  <a:cubicBezTo>
                    <a:pt x="0" y="663"/>
                    <a:pt x="165" y="967"/>
                    <a:pt x="564" y="1000"/>
                  </a:cubicBezTo>
                  <a:cubicBezTo>
                    <a:pt x="957" y="1007"/>
                    <a:pt x="1184" y="723"/>
                    <a:pt x="1150" y="438"/>
                  </a:cubicBezTo>
                  <a:cubicBezTo>
                    <a:pt x="1121" y="185"/>
                    <a:pt x="871" y="11"/>
                    <a:pt x="601" y="6"/>
                  </a:cubicBezTo>
                  <a:close/>
                  <a:moveTo>
                    <a:pt x="584" y="914"/>
                  </a:moveTo>
                  <a:cubicBezTo>
                    <a:pt x="268" y="908"/>
                    <a:pt x="60" y="664"/>
                    <a:pt x="110" y="414"/>
                  </a:cubicBezTo>
                  <a:cubicBezTo>
                    <a:pt x="152" y="205"/>
                    <a:pt x="369" y="62"/>
                    <a:pt x="600" y="66"/>
                  </a:cubicBezTo>
                  <a:cubicBezTo>
                    <a:pt x="831" y="71"/>
                    <a:pt x="1041" y="223"/>
                    <a:pt x="1075" y="434"/>
                  </a:cubicBezTo>
                  <a:cubicBezTo>
                    <a:pt x="1116" y="685"/>
                    <a:pt x="900"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4" name="îŝļïdé"/>
            <p:cNvSpPr/>
            <p:nvPr/>
          </p:nvSpPr>
          <p:spPr bwMode="auto">
            <a:xfrm>
              <a:off x="4889501" y="1774825"/>
              <a:ext cx="374650" cy="407988"/>
            </a:xfrm>
            <a:custGeom>
              <a:avLst/>
              <a:gdLst>
                <a:gd name="T0" fmla="*/ 9 w 365"/>
                <a:gd name="T1" fmla="*/ 342 h 398"/>
                <a:gd name="T2" fmla="*/ 2 w 365"/>
                <a:gd name="T3" fmla="*/ 323 h 398"/>
                <a:gd name="T4" fmla="*/ 35 w 365"/>
                <a:gd name="T5" fmla="*/ 289 h 398"/>
                <a:gd name="T6" fmla="*/ 122 w 365"/>
                <a:gd name="T7" fmla="*/ 321 h 398"/>
                <a:gd name="T8" fmla="*/ 198 w 365"/>
                <a:gd name="T9" fmla="*/ 337 h 398"/>
                <a:gd name="T10" fmla="*/ 269 w 365"/>
                <a:gd name="T11" fmla="*/ 320 h 398"/>
                <a:gd name="T12" fmla="*/ 295 w 365"/>
                <a:gd name="T13" fmla="*/ 271 h 398"/>
                <a:gd name="T14" fmla="*/ 273 w 365"/>
                <a:gd name="T15" fmla="*/ 228 h 398"/>
                <a:gd name="T16" fmla="*/ 202 w 365"/>
                <a:gd name="T17" fmla="*/ 213 h 398"/>
                <a:gd name="T18" fmla="*/ 180 w 365"/>
                <a:gd name="T19" fmla="*/ 213 h 398"/>
                <a:gd name="T20" fmla="*/ 57 w 365"/>
                <a:gd name="T21" fmla="*/ 180 h 398"/>
                <a:gd name="T22" fmla="*/ 22 w 365"/>
                <a:gd name="T23" fmla="*/ 99 h 398"/>
                <a:gd name="T24" fmla="*/ 68 w 365"/>
                <a:gd name="T25" fmla="*/ 24 h 398"/>
                <a:gd name="T26" fmla="*/ 178 w 365"/>
                <a:gd name="T27" fmla="*/ 2 h 398"/>
                <a:gd name="T28" fmla="*/ 236 w 365"/>
                <a:gd name="T29" fmla="*/ 11 h 398"/>
                <a:gd name="T30" fmla="*/ 334 w 365"/>
                <a:gd name="T31" fmla="*/ 84 h 398"/>
                <a:gd name="T32" fmla="*/ 217 w 365"/>
                <a:gd name="T33" fmla="*/ 55 h 398"/>
                <a:gd name="T34" fmla="*/ 164 w 365"/>
                <a:gd name="T35" fmla="*/ 46 h 398"/>
                <a:gd name="T36" fmla="*/ 106 w 365"/>
                <a:gd name="T37" fmla="*/ 59 h 398"/>
                <a:gd name="T38" fmla="*/ 81 w 365"/>
                <a:gd name="T39" fmla="*/ 98 h 398"/>
                <a:gd name="T40" fmla="*/ 102 w 365"/>
                <a:gd name="T41" fmla="*/ 133 h 398"/>
                <a:gd name="T42" fmla="*/ 201 w 365"/>
                <a:gd name="T43" fmla="*/ 148 h 398"/>
                <a:gd name="T44" fmla="*/ 321 w 365"/>
                <a:gd name="T45" fmla="*/ 180 h 398"/>
                <a:gd name="T46" fmla="*/ 363 w 365"/>
                <a:gd name="T47" fmla="*/ 267 h 398"/>
                <a:gd name="T48" fmla="*/ 322 w 365"/>
                <a:gd name="T49" fmla="*/ 362 h 398"/>
                <a:gd name="T50" fmla="*/ 200 w 365"/>
                <a:gd name="T51" fmla="*/ 397 h 398"/>
                <a:gd name="T52" fmla="*/ 146 w 365"/>
                <a:gd name="T53" fmla="*/ 391 h 398"/>
                <a:gd name="T54" fmla="*/ 9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9" y="342"/>
                  </a:moveTo>
                  <a:cubicBezTo>
                    <a:pt x="4" y="338"/>
                    <a:pt x="3" y="330"/>
                    <a:pt x="2" y="323"/>
                  </a:cubicBezTo>
                  <a:cubicBezTo>
                    <a:pt x="0" y="304"/>
                    <a:pt x="14" y="291"/>
                    <a:pt x="35" y="289"/>
                  </a:cubicBezTo>
                  <a:cubicBezTo>
                    <a:pt x="65" y="287"/>
                    <a:pt x="95" y="308"/>
                    <a:pt x="122" y="321"/>
                  </a:cubicBezTo>
                  <a:cubicBezTo>
                    <a:pt x="145" y="331"/>
                    <a:pt x="170" y="337"/>
                    <a:pt x="198" y="337"/>
                  </a:cubicBezTo>
                  <a:cubicBezTo>
                    <a:pt x="228" y="338"/>
                    <a:pt x="251" y="332"/>
                    <a:pt x="269" y="320"/>
                  </a:cubicBezTo>
                  <a:cubicBezTo>
                    <a:pt x="287" y="307"/>
                    <a:pt x="295" y="291"/>
                    <a:pt x="295" y="271"/>
                  </a:cubicBezTo>
                  <a:cubicBezTo>
                    <a:pt x="295" y="251"/>
                    <a:pt x="287" y="236"/>
                    <a:pt x="273" y="228"/>
                  </a:cubicBezTo>
                  <a:cubicBezTo>
                    <a:pt x="260" y="219"/>
                    <a:pt x="236" y="214"/>
                    <a:pt x="202" y="213"/>
                  </a:cubicBezTo>
                  <a:cubicBezTo>
                    <a:pt x="180" y="213"/>
                    <a:pt x="180" y="213"/>
                    <a:pt x="180" y="213"/>
                  </a:cubicBezTo>
                  <a:cubicBezTo>
                    <a:pt x="126" y="211"/>
                    <a:pt x="85" y="200"/>
                    <a:pt x="57" y="180"/>
                  </a:cubicBezTo>
                  <a:cubicBezTo>
                    <a:pt x="31" y="161"/>
                    <a:pt x="19" y="133"/>
                    <a:pt x="22" y="99"/>
                  </a:cubicBezTo>
                  <a:cubicBezTo>
                    <a:pt x="25" y="66"/>
                    <a:pt x="40" y="41"/>
                    <a:pt x="68" y="24"/>
                  </a:cubicBezTo>
                  <a:cubicBezTo>
                    <a:pt x="95" y="8"/>
                    <a:pt x="132" y="0"/>
                    <a:pt x="178" y="2"/>
                  </a:cubicBezTo>
                  <a:cubicBezTo>
                    <a:pt x="197" y="2"/>
                    <a:pt x="216" y="5"/>
                    <a:pt x="236" y="11"/>
                  </a:cubicBezTo>
                  <a:cubicBezTo>
                    <a:pt x="277" y="22"/>
                    <a:pt x="347" y="51"/>
                    <a:pt x="334" y="84"/>
                  </a:cubicBezTo>
                  <a:cubicBezTo>
                    <a:pt x="318" y="124"/>
                    <a:pt x="243" y="65"/>
                    <a:pt x="217" y="55"/>
                  </a:cubicBezTo>
                  <a:cubicBezTo>
                    <a:pt x="202" y="49"/>
                    <a:pt x="184" y="46"/>
                    <a:pt x="164" y="46"/>
                  </a:cubicBezTo>
                  <a:cubicBezTo>
                    <a:pt x="140" y="45"/>
                    <a:pt x="121" y="50"/>
                    <a:pt x="106" y="59"/>
                  </a:cubicBezTo>
                  <a:cubicBezTo>
                    <a:pt x="91" y="69"/>
                    <a:pt x="82" y="82"/>
                    <a:pt x="81" y="98"/>
                  </a:cubicBezTo>
                  <a:cubicBezTo>
                    <a:pt x="80" y="114"/>
                    <a:pt x="87" y="126"/>
                    <a:pt x="102" y="133"/>
                  </a:cubicBezTo>
                  <a:cubicBezTo>
                    <a:pt x="117" y="141"/>
                    <a:pt x="150" y="146"/>
                    <a:pt x="201" y="148"/>
                  </a:cubicBezTo>
                  <a:cubicBezTo>
                    <a:pt x="255" y="151"/>
                    <a:pt x="295" y="161"/>
                    <a:pt x="321" y="180"/>
                  </a:cubicBezTo>
                  <a:cubicBezTo>
                    <a:pt x="347" y="199"/>
                    <a:pt x="361" y="228"/>
                    <a:pt x="363" y="267"/>
                  </a:cubicBezTo>
                  <a:cubicBezTo>
                    <a:pt x="365" y="307"/>
                    <a:pt x="351" y="339"/>
                    <a:pt x="322" y="362"/>
                  </a:cubicBezTo>
                  <a:cubicBezTo>
                    <a:pt x="293" y="387"/>
                    <a:pt x="252" y="398"/>
                    <a:pt x="200" y="397"/>
                  </a:cubicBezTo>
                  <a:cubicBezTo>
                    <a:pt x="184" y="397"/>
                    <a:pt x="166" y="394"/>
                    <a:pt x="146" y="391"/>
                  </a:cubicBezTo>
                  <a:cubicBezTo>
                    <a:pt x="109" y="384"/>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5" name="işľîḍê"/>
            <p:cNvSpPr/>
            <p:nvPr/>
          </p:nvSpPr>
          <p:spPr bwMode="auto">
            <a:xfrm>
              <a:off x="5040313" y="1717675"/>
              <a:ext cx="74613" cy="584200"/>
            </a:xfrm>
            <a:custGeom>
              <a:avLst/>
              <a:gdLst>
                <a:gd name="T0" fmla="*/ 34 w 73"/>
                <a:gd name="T1" fmla="*/ 569 h 570"/>
                <a:gd name="T2" fmla="*/ 33 w 73"/>
                <a:gd name="T3" fmla="*/ 569 h 570"/>
                <a:gd name="T4" fmla="*/ 1 w 73"/>
                <a:gd name="T5" fmla="*/ 532 h 570"/>
                <a:gd name="T6" fmla="*/ 18 w 73"/>
                <a:gd name="T7" fmla="*/ 24 h 570"/>
                <a:gd name="T8" fmla="*/ 46 w 73"/>
                <a:gd name="T9" fmla="*/ 0 h 570"/>
                <a:gd name="T10" fmla="*/ 46 w 73"/>
                <a:gd name="T11" fmla="*/ 0 h 570"/>
                <a:gd name="T12" fmla="*/ 73 w 73"/>
                <a:gd name="T13" fmla="*/ 25 h 570"/>
                <a:gd name="T14" fmla="*/ 68 w 73"/>
                <a:gd name="T15" fmla="*/ 533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5" y="569"/>
                    <a:pt x="0" y="552"/>
                    <a:pt x="1" y="532"/>
                  </a:cubicBezTo>
                  <a:cubicBezTo>
                    <a:pt x="18" y="24"/>
                    <a:pt x="18" y="24"/>
                    <a:pt x="18" y="24"/>
                  </a:cubicBezTo>
                  <a:cubicBezTo>
                    <a:pt x="18" y="10"/>
                    <a:pt x="31" y="0"/>
                    <a:pt x="46" y="0"/>
                  </a:cubicBezTo>
                  <a:cubicBezTo>
                    <a:pt x="46" y="0"/>
                    <a:pt x="46" y="0"/>
                    <a:pt x="46" y="0"/>
                  </a:cubicBezTo>
                  <a:cubicBezTo>
                    <a:pt x="61" y="1"/>
                    <a:pt x="73" y="12"/>
                    <a:pt x="73" y="25"/>
                  </a:cubicBezTo>
                  <a:cubicBezTo>
                    <a:pt x="68" y="533"/>
                    <a:pt x="68" y="533"/>
                    <a:pt x="68" y="533"/>
                  </a:cubicBezTo>
                  <a:cubicBezTo>
                    <a:pt x="67" y="553"/>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6" name="ïŝ1îḋé"/>
            <p:cNvSpPr/>
            <p:nvPr/>
          </p:nvSpPr>
          <p:spPr bwMode="auto">
            <a:xfrm>
              <a:off x="6180138" y="3009900"/>
              <a:ext cx="1084263" cy="879475"/>
            </a:xfrm>
            <a:custGeom>
              <a:avLst/>
              <a:gdLst>
                <a:gd name="T0" fmla="*/ 539 w 1055"/>
                <a:gd name="T1" fmla="*/ 5 h 859"/>
                <a:gd name="T2" fmla="*/ 50 w 1055"/>
                <a:gd name="T3" fmla="*/ 353 h 859"/>
                <a:gd name="T4" fmla="*/ 524 w 1055"/>
                <a:gd name="T5" fmla="*/ 853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3"/>
                    <a:pt x="50" y="353"/>
                  </a:cubicBezTo>
                  <a:cubicBezTo>
                    <a:pt x="0" y="602"/>
                    <a:pt x="208" y="846"/>
                    <a:pt x="524" y="853"/>
                  </a:cubicBezTo>
                  <a:cubicBezTo>
                    <a:pt x="839" y="859"/>
                    <a:pt x="1055" y="623"/>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7" name="îṣ1íḓè"/>
            <p:cNvSpPr/>
            <p:nvPr/>
          </p:nvSpPr>
          <p:spPr bwMode="auto">
            <a:xfrm>
              <a:off x="6126163" y="2979738"/>
              <a:ext cx="1190625" cy="965200"/>
            </a:xfrm>
            <a:custGeom>
              <a:avLst/>
              <a:gdLst>
                <a:gd name="T0" fmla="*/ 593 w 1160"/>
                <a:gd name="T1" fmla="*/ 5 h 941"/>
                <a:gd name="T2" fmla="*/ 59 w 1160"/>
                <a:gd name="T3" fmla="*/ 380 h 941"/>
                <a:gd name="T4" fmla="*/ 576 w 1160"/>
                <a:gd name="T5" fmla="*/ 934 h 941"/>
                <a:gd name="T6" fmla="*/ 1111 w 1160"/>
                <a:gd name="T7" fmla="*/ 402 h 941"/>
                <a:gd name="T8" fmla="*/ 593 w 1160"/>
                <a:gd name="T9" fmla="*/ 5 h 941"/>
                <a:gd name="T10" fmla="*/ 578 w 1160"/>
                <a:gd name="T11" fmla="*/ 828 h 941"/>
                <a:gd name="T12" fmla="*/ 148 w 1160"/>
                <a:gd name="T13" fmla="*/ 382 h 941"/>
                <a:gd name="T14" fmla="*/ 592 w 1160"/>
                <a:gd name="T15" fmla="*/ 62 h 941"/>
                <a:gd name="T16" fmla="*/ 1023 w 1160"/>
                <a:gd name="T17" fmla="*/ 400 h 941"/>
                <a:gd name="T18" fmla="*/ 578 w 1160"/>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1">
                  <a:moveTo>
                    <a:pt x="593" y="5"/>
                  </a:moveTo>
                  <a:cubicBezTo>
                    <a:pt x="344" y="0"/>
                    <a:pt x="109" y="153"/>
                    <a:pt x="59" y="380"/>
                  </a:cubicBezTo>
                  <a:cubicBezTo>
                    <a:pt x="0" y="654"/>
                    <a:pt x="226" y="927"/>
                    <a:pt x="576" y="934"/>
                  </a:cubicBezTo>
                  <a:cubicBezTo>
                    <a:pt x="925" y="941"/>
                    <a:pt x="1160" y="677"/>
                    <a:pt x="1111" y="402"/>
                  </a:cubicBezTo>
                  <a:cubicBezTo>
                    <a:pt x="1071" y="173"/>
                    <a:pt x="841" y="11"/>
                    <a:pt x="593" y="5"/>
                  </a:cubicBezTo>
                  <a:close/>
                  <a:moveTo>
                    <a:pt x="578" y="828"/>
                  </a:moveTo>
                  <a:cubicBezTo>
                    <a:pt x="296" y="822"/>
                    <a:pt x="106" y="606"/>
                    <a:pt x="148" y="382"/>
                  </a:cubicBezTo>
                  <a:cubicBezTo>
                    <a:pt x="183" y="190"/>
                    <a:pt x="380" y="58"/>
                    <a:pt x="592" y="62"/>
                  </a:cubicBezTo>
                  <a:cubicBezTo>
                    <a:pt x="804" y="67"/>
                    <a:pt x="995" y="207"/>
                    <a:pt x="1023"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8" name="îṡ1îďe"/>
            <p:cNvSpPr/>
            <p:nvPr/>
          </p:nvSpPr>
          <p:spPr bwMode="auto">
            <a:xfrm>
              <a:off x="6118226" y="2946400"/>
              <a:ext cx="1216025" cy="1031875"/>
            </a:xfrm>
            <a:custGeom>
              <a:avLst/>
              <a:gdLst>
                <a:gd name="T0" fmla="*/ 601 w 1183"/>
                <a:gd name="T1" fmla="*/ 6 h 1008"/>
                <a:gd name="T2" fmla="*/ 38 w 1183"/>
                <a:gd name="T3" fmla="*/ 409 h 1008"/>
                <a:gd name="T4" fmla="*/ 563 w 1183"/>
                <a:gd name="T5" fmla="*/ 1000 h 1008"/>
                <a:gd name="T6" fmla="*/ 1150 w 1183"/>
                <a:gd name="T7" fmla="*/ 438 h 1008"/>
                <a:gd name="T8" fmla="*/ 601 w 1183"/>
                <a:gd name="T9" fmla="*/ 6 h 1008"/>
                <a:gd name="T10" fmla="*/ 584 w 1183"/>
                <a:gd name="T11" fmla="*/ 915 h 1008"/>
                <a:gd name="T12" fmla="*/ 110 w 1183"/>
                <a:gd name="T13" fmla="*/ 415 h 1008"/>
                <a:gd name="T14" fmla="*/ 599 w 1183"/>
                <a:gd name="T15" fmla="*/ 67 h 1008"/>
                <a:gd name="T16" fmla="*/ 1075 w 1183"/>
                <a:gd name="T17" fmla="*/ 435 h 1008"/>
                <a:gd name="T18" fmla="*/ 584 w 1183"/>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1"/>
                    <a:pt x="38" y="409"/>
                  </a:cubicBezTo>
                  <a:cubicBezTo>
                    <a:pt x="0" y="663"/>
                    <a:pt x="164" y="968"/>
                    <a:pt x="563" y="1000"/>
                  </a:cubicBezTo>
                  <a:cubicBezTo>
                    <a:pt x="957" y="1008"/>
                    <a:pt x="1183" y="724"/>
                    <a:pt x="1150" y="438"/>
                  </a:cubicBezTo>
                  <a:cubicBezTo>
                    <a:pt x="1120" y="185"/>
                    <a:pt x="870" y="12"/>
                    <a:pt x="601" y="6"/>
                  </a:cubicBezTo>
                  <a:close/>
                  <a:moveTo>
                    <a:pt x="584" y="915"/>
                  </a:moveTo>
                  <a:cubicBezTo>
                    <a:pt x="268" y="908"/>
                    <a:pt x="60" y="664"/>
                    <a:pt x="110" y="415"/>
                  </a:cubicBezTo>
                  <a:cubicBezTo>
                    <a:pt x="152" y="205"/>
                    <a:pt x="369" y="62"/>
                    <a:pt x="599" y="67"/>
                  </a:cubicBezTo>
                  <a:cubicBezTo>
                    <a:pt x="830" y="72"/>
                    <a:pt x="1041" y="224"/>
                    <a:pt x="1075" y="435"/>
                  </a:cubicBezTo>
                  <a:cubicBezTo>
                    <a:pt x="1115" y="685"/>
                    <a:pt x="899"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9" name="íšḷiḋe"/>
            <p:cNvSpPr/>
            <p:nvPr/>
          </p:nvSpPr>
          <p:spPr bwMode="auto">
            <a:xfrm>
              <a:off x="6181726" y="2940050"/>
              <a:ext cx="1084263" cy="881063"/>
            </a:xfrm>
            <a:custGeom>
              <a:avLst/>
              <a:gdLst>
                <a:gd name="T0" fmla="*/ 539 w 1055"/>
                <a:gd name="T1" fmla="*/ 5 h 859"/>
                <a:gd name="T2" fmla="*/ 50 w 1055"/>
                <a:gd name="T3" fmla="*/ 353 h 859"/>
                <a:gd name="T4" fmla="*/ 524 w 1055"/>
                <a:gd name="T5" fmla="*/ 852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3"/>
                    <a:pt x="50" y="353"/>
                  </a:cubicBezTo>
                  <a:cubicBezTo>
                    <a:pt x="0" y="602"/>
                    <a:pt x="208" y="846"/>
                    <a:pt x="524" y="852"/>
                  </a:cubicBezTo>
                  <a:cubicBezTo>
                    <a:pt x="839" y="859"/>
                    <a:pt x="1055" y="623"/>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0" name="îšḷiḍe"/>
            <p:cNvSpPr/>
            <p:nvPr/>
          </p:nvSpPr>
          <p:spPr bwMode="auto">
            <a:xfrm>
              <a:off x="6127751" y="2911475"/>
              <a:ext cx="1190625" cy="963613"/>
            </a:xfrm>
            <a:custGeom>
              <a:avLst/>
              <a:gdLst>
                <a:gd name="T0" fmla="*/ 593 w 1160"/>
                <a:gd name="T1" fmla="*/ 5 h 940"/>
                <a:gd name="T2" fmla="*/ 59 w 1160"/>
                <a:gd name="T3" fmla="*/ 380 h 940"/>
                <a:gd name="T4" fmla="*/ 576 w 1160"/>
                <a:gd name="T5" fmla="*/ 933 h 940"/>
                <a:gd name="T6" fmla="*/ 1111 w 1160"/>
                <a:gd name="T7" fmla="*/ 401 h 940"/>
                <a:gd name="T8" fmla="*/ 593 w 1160"/>
                <a:gd name="T9" fmla="*/ 5 h 940"/>
                <a:gd name="T10" fmla="*/ 578 w 1160"/>
                <a:gd name="T11" fmla="*/ 827 h 940"/>
                <a:gd name="T12" fmla="*/ 148 w 1160"/>
                <a:gd name="T13" fmla="*/ 382 h 940"/>
                <a:gd name="T14" fmla="*/ 592 w 1160"/>
                <a:gd name="T15" fmla="*/ 62 h 940"/>
                <a:gd name="T16" fmla="*/ 1023 w 1160"/>
                <a:gd name="T17" fmla="*/ 400 h 940"/>
                <a:gd name="T18" fmla="*/ 578 w 1160"/>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0">
                  <a:moveTo>
                    <a:pt x="593" y="5"/>
                  </a:moveTo>
                  <a:cubicBezTo>
                    <a:pt x="344" y="0"/>
                    <a:pt x="109" y="153"/>
                    <a:pt x="59" y="380"/>
                  </a:cubicBezTo>
                  <a:cubicBezTo>
                    <a:pt x="0" y="654"/>
                    <a:pt x="226" y="927"/>
                    <a:pt x="576" y="933"/>
                  </a:cubicBezTo>
                  <a:cubicBezTo>
                    <a:pt x="925" y="940"/>
                    <a:pt x="1160" y="677"/>
                    <a:pt x="1111" y="401"/>
                  </a:cubicBezTo>
                  <a:cubicBezTo>
                    <a:pt x="1071" y="173"/>
                    <a:pt x="841" y="10"/>
                    <a:pt x="593" y="5"/>
                  </a:cubicBezTo>
                  <a:close/>
                  <a:moveTo>
                    <a:pt x="578" y="827"/>
                  </a:moveTo>
                  <a:cubicBezTo>
                    <a:pt x="296" y="822"/>
                    <a:pt x="106" y="606"/>
                    <a:pt x="148" y="382"/>
                  </a:cubicBezTo>
                  <a:cubicBezTo>
                    <a:pt x="183" y="190"/>
                    <a:pt x="380" y="57"/>
                    <a:pt x="592" y="62"/>
                  </a:cubicBezTo>
                  <a:cubicBezTo>
                    <a:pt x="804" y="66"/>
                    <a:pt x="995" y="207"/>
                    <a:pt x="1023"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1" name="ís1iḍê"/>
            <p:cNvSpPr/>
            <p:nvPr/>
          </p:nvSpPr>
          <p:spPr bwMode="auto">
            <a:xfrm>
              <a:off x="6121401" y="2876550"/>
              <a:ext cx="1214438" cy="1033463"/>
            </a:xfrm>
            <a:custGeom>
              <a:avLst/>
              <a:gdLst>
                <a:gd name="T0" fmla="*/ 601 w 1183"/>
                <a:gd name="T1" fmla="*/ 6 h 1007"/>
                <a:gd name="T2" fmla="*/ 38 w 1183"/>
                <a:gd name="T3" fmla="*/ 408 h 1007"/>
                <a:gd name="T4" fmla="*/ 563 w 1183"/>
                <a:gd name="T5" fmla="*/ 1000 h 1007"/>
                <a:gd name="T6" fmla="*/ 1150 w 1183"/>
                <a:gd name="T7" fmla="*/ 438 h 1007"/>
                <a:gd name="T8" fmla="*/ 601 w 1183"/>
                <a:gd name="T9" fmla="*/ 6 h 1007"/>
                <a:gd name="T10" fmla="*/ 584 w 1183"/>
                <a:gd name="T11" fmla="*/ 914 h 1007"/>
                <a:gd name="T12" fmla="*/ 110 w 1183"/>
                <a:gd name="T13" fmla="*/ 415 h 1007"/>
                <a:gd name="T14" fmla="*/ 599 w 1183"/>
                <a:gd name="T15" fmla="*/ 67 h 1007"/>
                <a:gd name="T16" fmla="*/ 1075 w 1183"/>
                <a:gd name="T17" fmla="*/ 435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6"/>
                  </a:moveTo>
                  <a:cubicBezTo>
                    <a:pt x="331" y="0"/>
                    <a:pt x="97" y="160"/>
                    <a:pt x="38" y="408"/>
                  </a:cubicBezTo>
                  <a:cubicBezTo>
                    <a:pt x="0" y="663"/>
                    <a:pt x="164" y="968"/>
                    <a:pt x="563" y="1000"/>
                  </a:cubicBezTo>
                  <a:cubicBezTo>
                    <a:pt x="957" y="1007"/>
                    <a:pt x="1183" y="723"/>
                    <a:pt x="1150" y="438"/>
                  </a:cubicBezTo>
                  <a:cubicBezTo>
                    <a:pt x="1120" y="185"/>
                    <a:pt x="870" y="12"/>
                    <a:pt x="601" y="6"/>
                  </a:cubicBezTo>
                  <a:close/>
                  <a:moveTo>
                    <a:pt x="584" y="914"/>
                  </a:moveTo>
                  <a:cubicBezTo>
                    <a:pt x="268" y="908"/>
                    <a:pt x="60" y="664"/>
                    <a:pt x="110" y="415"/>
                  </a:cubicBezTo>
                  <a:cubicBezTo>
                    <a:pt x="152" y="205"/>
                    <a:pt x="369" y="62"/>
                    <a:pt x="599" y="67"/>
                  </a:cubicBezTo>
                  <a:cubicBezTo>
                    <a:pt x="830" y="72"/>
                    <a:pt x="1041" y="224"/>
                    <a:pt x="1075" y="435"/>
                  </a:cubicBezTo>
                  <a:cubicBezTo>
                    <a:pt x="1115" y="685"/>
                    <a:pt x="899" y="921"/>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2" name="ís1idé"/>
            <p:cNvSpPr/>
            <p:nvPr/>
          </p:nvSpPr>
          <p:spPr bwMode="auto">
            <a:xfrm>
              <a:off x="6548438" y="3090863"/>
              <a:ext cx="373063" cy="407988"/>
            </a:xfrm>
            <a:custGeom>
              <a:avLst/>
              <a:gdLst>
                <a:gd name="T0" fmla="*/ 9 w 364"/>
                <a:gd name="T1" fmla="*/ 342 h 398"/>
                <a:gd name="T2" fmla="*/ 2 w 364"/>
                <a:gd name="T3" fmla="*/ 323 h 398"/>
                <a:gd name="T4" fmla="*/ 34 w 364"/>
                <a:gd name="T5" fmla="*/ 290 h 398"/>
                <a:gd name="T6" fmla="*/ 122 w 364"/>
                <a:gd name="T7" fmla="*/ 321 h 398"/>
                <a:gd name="T8" fmla="*/ 197 w 364"/>
                <a:gd name="T9" fmla="*/ 337 h 398"/>
                <a:gd name="T10" fmla="*/ 269 w 364"/>
                <a:gd name="T11" fmla="*/ 320 h 398"/>
                <a:gd name="T12" fmla="*/ 294 w 364"/>
                <a:gd name="T13" fmla="*/ 271 h 398"/>
                <a:gd name="T14" fmla="*/ 273 w 364"/>
                <a:gd name="T15" fmla="*/ 228 h 398"/>
                <a:gd name="T16" fmla="*/ 202 w 364"/>
                <a:gd name="T17" fmla="*/ 213 h 398"/>
                <a:gd name="T18" fmla="*/ 180 w 364"/>
                <a:gd name="T19" fmla="*/ 213 h 398"/>
                <a:gd name="T20" fmla="*/ 57 w 364"/>
                <a:gd name="T21" fmla="*/ 181 h 398"/>
                <a:gd name="T22" fmla="*/ 21 w 364"/>
                <a:gd name="T23" fmla="*/ 99 h 398"/>
                <a:gd name="T24" fmla="*/ 67 w 364"/>
                <a:gd name="T25" fmla="*/ 25 h 398"/>
                <a:gd name="T26" fmla="*/ 178 w 364"/>
                <a:gd name="T27" fmla="*/ 2 h 398"/>
                <a:gd name="T28" fmla="*/ 236 w 364"/>
                <a:gd name="T29" fmla="*/ 11 h 398"/>
                <a:gd name="T30" fmla="*/ 333 w 364"/>
                <a:gd name="T31" fmla="*/ 84 h 398"/>
                <a:gd name="T32" fmla="*/ 216 w 364"/>
                <a:gd name="T33" fmla="*/ 55 h 398"/>
                <a:gd name="T34" fmla="*/ 163 w 364"/>
                <a:gd name="T35" fmla="*/ 46 h 398"/>
                <a:gd name="T36" fmla="*/ 105 w 364"/>
                <a:gd name="T37" fmla="*/ 60 h 398"/>
                <a:gd name="T38" fmla="*/ 81 w 364"/>
                <a:gd name="T39" fmla="*/ 98 h 398"/>
                <a:gd name="T40" fmla="*/ 102 w 364"/>
                <a:gd name="T41" fmla="*/ 133 h 398"/>
                <a:gd name="T42" fmla="*/ 201 w 364"/>
                <a:gd name="T43" fmla="*/ 148 h 398"/>
                <a:gd name="T44" fmla="*/ 321 w 364"/>
                <a:gd name="T45" fmla="*/ 180 h 398"/>
                <a:gd name="T46" fmla="*/ 362 w 364"/>
                <a:gd name="T47" fmla="*/ 268 h 398"/>
                <a:gd name="T48" fmla="*/ 321 w 364"/>
                <a:gd name="T49" fmla="*/ 363 h 398"/>
                <a:gd name="T50" fmla="*/ 200 w 364"/>
                <a:gd name="T51" fmla="*/ 397 h 398"/>
                <a:gd name="T52" fmla="*/ 145 w 364"/>
                <a:gd name="T53" fmla="*/ 391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3"/>
                  </a:cubicBezTo>
                  <a:cubicBezTo>
                    <a:pt x="0" y="305"/>
                    <a:pt x="14" y="291"/>
                    <a:pt x="34" y="290"/>
                  </a:cubicBezTo>
                  <a:cubicBezTo>
                    <a:pt x="65" y="287"/>
                    <a:pt x="95" y="308"/>
                    <a:pt x="122" y="321"/>
                  </a:cubicBezTo>
                  <a:cubicBezTo>
                    <a:pt x="144" y="331"/>
                    <a:pt x="169" y="337"/>
                    <a:pt x="197" y="337"/>
                  </a:cubicBezTo>
                  <a:cubicBezTo>
                    <a:pt x="227" y="338"/>
                    <a:pt x="251" y="332"/>
                    <a:pt x="269" y="320"/>
                  </a:cubicBezTo>
                  <a:cubicBezTo>
                    <a:pt x="286" y="308"/>
                    <a:pt x="295" y="291"/>
                    <a:pt x="294" y="271"/>
                  </a:cubicBezTo>
                  <a:cubicBezTo>
                    <a:pt x="294" y="251"/>
                    <a:pt x="287" y="236"/>
                    <a:pt x="273" y="228"/>
                  </a:cubicBezTo>
                  <a:cubicBezTo>
                    <a:pt x="259" y="219"/>
                    <a:pt x="235" y="214"/>
                    <a:pt x="202" y="213"/>
                  </a:cubicBezTo>
                  <a:cubicBezTo>
                    <a:pt x="180" y="213"/>
                    <a:pt x="180" y="213"/>
                    <a:pt x="180" y="213"/>
                  </a:cubicBezTo>
                  <a:cubicBezTo>
                    <a:pt x="125" y="211"/>
                    <a:pt x="84" y="201"/>
                    <a:pt x="57" y="181"/>
                  </a:cubicBezTo>
                  <a:cubicBezTo>
                    <a:pt x="30" y="161"/>
                    <a:pt x="18" y="134"/>
                    <a:pt x="21" y="99"/>
                  </a:cubicBezTo>
                  <a:cubicBezTo>
                    <a:pt x="24" y="66"/>
                    <a:pt x="40" y="41"/>
                    <a:pt x="67" y="25"/>
                  </a:cubicBezTo>
                  <a:cubicBezTo>
                    <a:pt x="94" y="8"/>
                    <a:pt x="131" y="0"/>
                    <a:pt x="178" y="2"/>
                  </a:cubicBezTo>
                  <a:cubicBezTo>
                    <a:pt x="197" y="2"/>
                    <a:pt x="216" y="5"/>
                    <a:pt x="236" y="11"/>
                  </a:cubicBezTo>
                  <a:cubicBezTo>
                    <a:pt x="277" y="22"/>
                    <a:pt x="346" y="51"/>
                    <a:pt x="333" y="84"/>
                  </a:cubicBezTo>
                  <a:cubicBezTo>
                    <a:pt x="317" y="124"/>
                    <a:pt x="242" y="65"/>
                    <a:pt x="216" y="55"/>
                  </a:cubicBezTo>
                  <a:cubicBezTo>
                    <a:pt x="201" y="49"/>
                    <a:pt x="183" y="46"/>
                    <a:pt x="163" y="46"/>
                  </a:cubicBezTo>
                  <a:cubicBezTo>
                    <a:pt x="139" y="45"/>
                    <a:pt x="120" y="50"/>
                    <a:pt x="105" y="60"/>
                  </a:cubicBezTo>
                  <a:cubicBezTo>
                    <a:pt x="90" y="69"/>
                    <a:pt x="82" y="82"/>
                    <a:pt x="81" y="98"/>
                  </a:cubicBezTo>
                  <a:cubicBezTo>
                    <a:pt x="80" y="114"/>
                    <a:pt x="87" y="126"/>
                    <a:pt x="102" y="133"/>
                  </a:cubicBezTo>
                  <a:cubicBezTo>
                    <a:pt x="117" y="141"/>
                    <a:pt x="150" y="146"/>
                    <a:pt x="201" y="148"/>
                  </a:cubicBezTo>
                  <a:cubicBezTo>
                    <a:pt x="255" y="151"/>
                    <a:pt x="295" y="161"/>
                    <a:pt x="321" y="180"/>
                  </a:cubicBezTo>
                  <a:cubicBezTo>
                    <a:pt x="347" y="199"/>
                    <a:pt x="361" y="228"/>
                    <a:pt x="362" y="268"/>
                  </a:cubicBezTo>
                  <a:cubicBezTo>
                    <a:pt x="364" y="307"/>
                    <a:pt x="351" y="339"/>
                    <a:pt x="321" y="363"/>
                  </a:cubicBezTo>
                  <a:cubicBezTo>
                    <a:pt x="292" y="387"/>
                    <a:pt x="251" y="398"/>
                    <a:pt x="200" y="397"/>
                  </a:cubicBezTo>
                  <a:cubicBezTo>
                    <a:pt x="183" y="397"/>
                    <a:pt x="165" y="395"/>
                    <a:pt x="145" y="391"/>
                  </a:cubicBezTo>
                  <a:cubicBezTo>
                    <a:pt x="108" y="384"/>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3" name="ïṩ1iḋé"/>
            <p:cNvSpPr/>
            <p:nvPr/>
          </p:nvSpPr>
          <p:spPr bwMode="auto">
            <a:xfrm>
              <a:off x="6697663" y="3033713"/>
              <a:ext cx="76200" cy="584200"/>
            </a:xfrm>
            <a:custGeom>
              <a:avLst/>
              <a:gdLst>
                <a:gd name="T0" fmla="*/ 34 w 74"/>
                <a:gd name="T1" fmla="*/ 569 h 570"/>
                <a:gd name="T2" fmla="*/ 33 w 74"/>
                <a:gd name="T3" fmla="*/ 569 h 570"/>
                <a:gd name="T4" fmla="*/ 1 w 74"/>
                <a:gd name="T5" fmla="*/ 532 h 570"/>
                <a:gd name="T6" fmla="*/ 18 w 74"/>
                <a:gd name="T7" fmla="*/ 24 h 570"/>
                <a:gd name="T8" fmla="*/ 46 w 74"/>
                <a:gd name="T9" fmla="*/ 0 h 570"/>
                <a:gd name="T10" fmla="*/ 47 w 74"/>
                <a:gd name="T11" fmla="*/ 0 h 570"/>
                <a:gd name="T12" fmla="*/ 74 w 74"/>
                <a:gd name="T13" fmla="*/ 25 h 570"/>
                <a:gd name="T14" fmla="*/ 68 w 74"/>
                <a:gd name="T15" fmla="*/ 534 h 570"/>
                <a:gd name="T16" fmla="*/ 34 w 74"/>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70">
                  <a:moveTo>
                    <a:pt x="34" y="569"/>
                  </a:moveTo>
                  <a:cubicBezTo>
                    <a:pt x="33" y="569"/>
                    <a:pt x="33" y="569"/>
                    <a:pt x="33" y="569"/>
                  </a:cubicBezTo>
                  <a:cubicBezTo>
                    <a:pt x="15" y="569"/>
                    <a:pt x="0" y="552"/>
                    <a:pt x="1" y="532"/>
                  </a:cubicBezTo>
                  <a:cubicBezTo>
                    <a:pt x="18" y="24"/>
                    <a:pt x="18" y="24"/>
                    <a:pt x="18" y="24"/>
                  </a:cubicBezTo>
                  <a:cubicBezTo>
                    <a:pt x="19" y="11"/>
                    <a:pt x="31" y="0"/>
                    <a:pt x="46" y="0"/>
                  </a:cubicBezTo>
                  <a:cubicBezTo>
                    <a:pt x="47" y="0"/>
                    <a:pt x="47" y="0"/>
                    <a:pt x="47" y="0"/>
                  </a:cubicBezTo>
                  <a:cubicBezTo>
                    <a:pt x="62" y="1"/>
                    <a:pt x="74" y="12"/>
                    <a:pt x="74" y="25"/>
                  </a:cubicBezTo>
                  <a:cubicBezTo>
                    <a:pt x="68" y="534"/>
                    <a:pt x="68" y="534"/>
                    <a:pt x="68" y="534"/>
                  </a:cubicBezTo>
                  <a:cubicBezTo>
                    <a:pt x="68" y="554"/>
                    <a:pt x="53"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4" name="íŝḻíḍé"/>
            <p:cNvSpPr/>
            <p:nvPr/>
          </p:nvSpPr>
          <p:spPr bwMode="auto">
            <a:xfrm>
              <a:off x="6181726" y="2844800"/>
              <a:ext cx="1082675" cy="881063"/>
            </a:xfrm>
            <a:custGeom>
              <a:avLst/>
              <a:gdLst>
                <a:gd name="T0" fmla="*/ 539 w 1055"/>
                <a:gd name="T1" fmla="*/ 5 h 859"/>
                <a:gd name="T2" fmla="*/ 50 w 1055"/>
                <a:gd name="T3" fmla="*/ 353 h 859"/>
                <a:gd name="T4" fmla="*/ 524 w 1055"/>
                <a:gd name="T5" fmla="*/ 852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3"/>
                    <a:pt x="50" y="353"/>
                  </a:cubicBezTo>
                  <a:cubicBezTo>
                    <a:pt x="0" y="602"/>
                    <a:pt x="208" y="846"/>
                    <a:pt x="524" y="852"/>
                  </a:cubicBezTo>
                  <a:cubicBezTo>
                    <a:pt x="839" y="859"/>
                    <a:pt x="1055" y="623"/>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5" name="iṧľïďè"/>
            <p:cNvSpPr/>
            <p:nvPr/>
          </p:nvSpPr>
          <p:spPr bwMode="auto">
            <a:xfrm>
              <a:off x="6126163" y="2816225"/>
              <a:ext cx="1192213" cy="963613"/>
            </a:xfrm>
            <a:custGeom>
              <a:avLst/>
              <a:gdLst>
                <a:gd name="T0" fmla="*/ 593 w 1160"/>
                <a:gd name="T1" fmla="*/ 5 h 940"/>
                <a:gd name="T2" fmla="*/ 59 w 1160"/>
                <a:gd name="T3" fmla="*/ 380 h 940"/>
                <a:gd name="T4" fmla="*/ 576 w 1160"/>
                <a:gd name="T5" fmla="*/ 934 h 940"/>
                <a:gd name="T6" fmla="*/ 1111 w 1160"/>
                <a:gd name="T7" fmla="*/ 402 h 940"/>
                <a:gd name="T8" fmla="*/ 593 w 1160"/>
                <a:gd name="T9" fmla="*/ 5 h 940"/>
                <a:gd name="T10" fmla="*/ 578 w 1160"/>
                <a:gd name="T11" fmla="*/ 827 h 940"/>
                <a:gd name="T12" fmla="*/ 148 w 1160"/>
                <a:gd name="T13" fmla="*/ 382 h 940"/>
                <a:gd name="T14" fmla="*/ 592 w 1160"/>
                <a:gd name="T15" fmla="*/ 62 h 940"/>
                <a:gd name="T16" fmla="*/ 1023 w 1160"/>
                <a:gd name="T17" fmla="*/ 400 h 940"/>
                <a:gd name="T18" fmla="*/ 578 w 1160"/>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0">
                  <a:moveTo>
                    <a:pt x="593" y="5"/>
                  </a:moveTo>
                  <a:cubicBezTo>
                    <a:pt x="344" y="0"/>
                    <a:pt x="109" y="153"/>
                    <a:pt x="59" y="380"/>
                  </a:cubicBezTo>
                  <a:cubicBezTo>
                    <a:pt x="0" y="654"/>
                    <a:pt x="226" y="927"/>
                    <a:pt x="576" y="934"/>
                  </a:cubicBezTo>
                  <a:cubicBezTo>
                    <a:pt x="925" y="940"/>
                    <a:pt x="1160" y="677"/>
                    <a:pt x="1111" y="402"/>
                  </a:cubicBezTo>
                  <a:cubicBezTo>
                    <a:pt x="1071" y="173"/>
                    <a:pt x="841" y="10"/>
                    <a:pt x="593" y="5"/>
                  </a:cubicBezTo>
                  <a:close/>
                  <a:moveTo>
                    <a:pt x="578" y="827"/>
                  </a:moveTo>
                  <a:cubicBezTo>
                    <a:pt x="296" y="822"/>
                    <a:pt x="106" y="606"/>
                    <a:pt x="148" y="382"/>
                  </a:cubicBezTo>
                  <a:cubicBezTo>
                    <a:pt x="183" y="190"/>
                    <a:pt x="380" y="57"/>
                    <a:pt x="592" y="62"/>
                  </a:cubicBezTo>
                  <a:cubicBezTo>
                    <a:pt x="804" y="66"/>
                    <a:pt x="995" y="207"/>
                    <a:pt x="1023"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6" name="ïślïďé"/>
            <p:cNvSpPr/>
            <p:nvPr/>
          </p:nvSpPr>
          <p:spPr bwMode="auto">
            <a:xfrm>
              <a:off x="6119813" y="2781300"/>
              <a:ext cx="1214438" cy="1033463"/>
            </a:xfrm>
            <a:custGeom>
              <a:avLst/>
              <a:gdLst>
                <a:gd name="T0" fmla="*/ 601 w 1183"/>
                <a:gd name="T1" fmla="*/ 6 h 1008"/>
                <a:gd name="T2" fmla="*/ 38 w 1183"/>
                <a:gd name="T3" fmla="*/ 408 h 1008"/>
                <a:gd name="T4" fmla="*/ 563 w 1183"/>
                <a:gd name="T5" fmla="*/ 1000 h 1008"/>
                <a:gd name="T6" fmla="*/ 1150 w 1183"/>
                <a:gd name="T7" fmla="*/ 438 h 1008"/>
                <a:gd name="T8" fmla="*/ 601 w 1183"/>
                <a:gd name="T9" fmla="*/ 6 h 1008"/>
                <a:gd name="T10" fmla="*/ 584 w 1183"/>
                <a:gd name="T11" fmla="*/ 914 h 1008"/>
                <a:gd name="T12" fmla="*/ 110 w 1183"/>
                <a:gd name="T13" fmla="*/ 415 h 1008"/>
                <a:gd name="T14" fmla="*/ 599 w 1183"/>
                <a:gd name="T15" fmla="*/ 67 h 1008"/>
                <a:gd name="T16" fmla="*/ 1075 w 1183"/>
                <a:gd name="T17" fmla="*/ 435 h 1008"/>
                <a:gd name="T18" fmla="*/ 584 w 1183"/>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0"/>
                    <a:pt x="38" y="408"/>
                  </a:cubicBezTo>
                  <a:cubicBezTo>
                    <a:pt x="0" y="663"/>
                    <a:pt x="164" y="968"/>
                    <a:pt x="563" y="1000"/>
                  </a:cubicBezTo>
                  <a:cubicBezTo>
                    <a:pt x="957" y="1008"/>
                    <a:pt x="1183" y="724"/>
                    <a:pt x="1150" y="438"/>
                  </a:cubicBezTo>
                  <a:cubicBezTo>
                    <a:pt x="1120" y="185"/>
                    <a:pt x="870" y="12"/>
                    <a:pt x="601" y="6"/>
                  </a:cubicBezTo>
                  <a:close/>
                  <a:moveTo>
                    <a:pt x="584" y="914"/>
                  </a:moveTo>
                  <a:cubicBezTo>
                    <a:pt x="268" y="908"/>
                    <a:pt x="60" y="664"/>
                    <a:pt x="110" y="415"/>
                  </a:cubicBezTo>
                  <a:cubicBezTo>
                    <a:pt x="152" y="205"/>
                    <a:pt x="369" y="62"/>
                    <a:pt x="599" y="67"/>
                  </a:cubicBezTo>
                  <a:cubicBezTo>
                    <a:pt x="830" y="72"/>
                    <a:pt x="1041" y="224"/>
                    <a:pt x="1075" y="435"/>
                  </a:cubicBezTo>
                  <a:cubicBezTo>
                    <a:pt x="1115" y="685"/>
                    <a:pt x="899" y="921"/>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7" name="íṩḻiḋê"/>
            <p:cNvSpPr/>
            <p:nvPr/>
          </p:nvSpPr>
          <p:spPr bwMode="auto">
            <a:xfrm>
              <a:off x="6181726" y="2774950"/>
              <a:ext cx="1082675" cy="881063"/>
            </a:xfrm>
            <a:custGeom>
              <a:avLst/>
              <a:gdLst>
                <a:gd name="T0" fmla="*/ 539 w 1055"/>
                <a:gd name="T1" fmla="*/ 5 h 859"/>
                <a:gd name="T2" fmla="*/ 50 w 1055"/>
                <a:gd name="T3" fmla="*/ 353 h 859"/>
                <a:gd name="T4" fmla="*/ 524 w 1055"/>
                <a:gd name="T5" fmla="*/ 853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4"/>
                    <a:pt x="50" y="353"/>
                  </a:cubicBezTo>
                  <a:cubicBezTo>
                    <a:pt x="0" y="603"/>
                    <a:pt x="208" y="847"/>
                    <a:pt x="524" y="853"/>
                  </a:cubicBezTo>
                  <a:cubicBezTo>
                    <a:pt x="839" y="859"/>
                    <a:pt x="1055" y="624"/>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8" name="iśḷiḋê"/>
            <p:cNvSpPr/>
            <p:nvPr/>
          </p:nvSpPr>
          <p:spPr bwMode="auto">
            <a:xfrm>
              <a:off x="6126163" y="2747963"/>
              <a:ext cx="1192213" cy="963613"/>
            </a:xfrm>
            <a:custGeom>
              <a:avLst/>
              <a:gdLst>
                <a:gd name="T0" fmla="*/ 593 w 1160"/>
                <a:gd name="T1" fmla="*/ 5 h 940"/>
                <a:gd name="T2" fmla="*/ 59 w 1160"/>
                <a:gd name="T3" fmla="*/ 379 h 940"/>
                <a:gd name="T4" fmla="*/ 576 w 1160"/>
                <a:gd name="T5" fmla="*/ 933 h 940"/>
                <a:gd name="T6" fmla="*/ 1111 w 1160"/>
                <a:gd name="T7" fmla="*/ 401 h 940"/>
                <a:gd name="T8" fmla="*/ 593 w 1160"/>
                <a:gd name="T9" fmla="*/ 5 h 940"/>
                <a:gd name="T10" fmla="*/ 578 w 1160"/>
                <a:gd name="T11" fmla="*/ 827 h 940"/>
                <a:gd name="T12" fmla="*/ 148 w 1160"/>
                <a:gd name="T13" fmla="*/ 381 h 940"/>
                <a:gd name="T14" fmla="*/ 592 w 1160"/>
                <a:gd name="T15" fmla="*/ 62 h 940"/>
                <a:gd name="T16" fmla="*/ 1023 w 1160"/>
                <a:gd name="T17" fmla="*/ 399 h 940"/>
                <a:gd name="T18" fmla="*/ 578 w 1160"/>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0">
                  <a:moveTo>
                    <a:pt x="593" y="5"/>
                  </a:moveTo>
                  <a:cubicBezTo>
                    <a:pt x="344" y="0"/>
                    <a:pt x="109" y="153"/>
                    <a:pt x="59" y="379"/>
                  </a:cubicBezTo>
                  <a:cubicBezTo>
                    <a:pt x="0" y="653"/>
                    <a:pt x="226" y="926"/>
                    <a:pt x="576" y="933"/>
                  </a:cubicBezTo>
                  <a:cubicBezTo>
                    <a:pt x="925" y="940"/>
                    <a:pt x="1160" y="677"/>
                    <a:pt x="1111" y="401"/>
                  </a:cubicBezTo>
                  <a:cubicBezTo>
                    <a:pt x="1071" y="173"/>
                    <a:pt x="841" y="10"/>
                    <a:pt x="593" y="5"/>
                  </a:cubicBezTo>
                  <a:close/>
                  <a:moveTo>
                    <a:pt x="578" y="827"/>
                  </a:moveTo>
                  <a:cubicBezTo>
                    <a:pt x="296" y="821"/>
                    <a:pt x="106" y="605"/>
                    <a:pt x="148" y="381"/>
                  </a:cubicBezTo>
                  <a:cubicBezTo>
                    <a:pt x="183" y="190"/>
                    <a:pt x="380" y="57"/>
                    <a:pt x="592" y="62"/>
                  </a:cubicBezTo>
                  <a:cubicBezTo>
                    <a:pt x="804" y="66"/>
                    <a:pt x="995" y="207"/>
                    <a:pt x="1023" y="399"/>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9" name="iṩļiḓé"/>
            <p:cNvSpPr/>
            <p:nvPr/>
          </p:nvSpPr>
          <p:spPr bwMode="auto">
            <a:xfrm>
              <a:off x="6119813" y="2713038"/>
              <a:ext cx="1214438" cy="1031875"/>
            </a:xfrm>
            <a:custGeom>
              <a:avLst/>
              <a:gdLst>
                <a:gd name="T0" fmla="*/ 601 w 1183"/>
                <a:gd name="T1" fmla="*/ 6 h 1007"/>
                <a:gd name="T2" fmla="*/ 38 w 1183"/>
                <a:gd name="T3" fmla="*/ 408 h 1007"/>
                <a:gd name="T4" fmla="*/ 563 w 1183"/>
                <a:gd name="T5" fmla="*/ 1000 h 1007"/>
                <a:gd name="T6" fmla="*/ 1150 w 1183"/>
                <a:gd name="T7" fmla="*/ 438 h 1007"/>
                <a:gd name="T8" fmla="*/ 601 w 1183"/>
                <a:gd name="T9" fmla="*/ 6 h 1007"/>
                <a:gd name="T10" fmla="*/ 584 w 1183"/>
                <a:gd name="T11" fmla="*/ 914 h 1007"/>
                <a:gd name="T12" fmla="*/ 110 w 1183"/>
                <a:gd name="T13" fmla="*/ 414 h 1007"/>
                <a:gd name="T14" fmla="*/ 599 w 1183"/>
                <a:gd name="T15" fmla="*/ 66 h 1007"/>
                <a:gd name="T16" fmla="*/ 1075 w 1183"/>
                <a:gd name="T17" fmla="*/ 434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6"/>
                  </a:moveTo>
                  <a:cubicBezTo>
                    <a:pt x="331" y="0"/>
                    <a:pt x="97" y="160"/>
                    <a:pt x="38" y="408"/>
                  </a:cubicBezTo>
                  <a:cubicBezTo>
                    <a:pt x="0" y="663"/>
                    <a:pt x="164" y="967"/>
                    <a:pt x="563" y="1000"/>
                  </a:cubicBezTo>
                  <a:cubicBezTo>
                    <a:pt x="957" y="1007"/>
                    <a:pt x="1183" y="723"/>
                    <a:pt x="1150" y="438"/>
                  </a:cubicBezTo>
                  <a:cubicBezTo>
                    <a:pt x="1120" y="185"/>
                    <a:pt x="870" y="11"/>
                    <a:pt x="601" y="6"/>
                  </a:cubicBezTo>
                  <a:close/>
                  <a:moveTo>
                    <a:pt x="584" y="914"/>
                  </a:moveTo>
                  <a:cubicBezTo>
                    <a:pt x="268" y="908"/>
                    <a:pt x="60" y="664"/>
                    <a:pt x="110" y="414"/>
                  </a:cubicBezTo>
                  <a:cubicBezTo>
                    <a:pt x="152" y="205"/>
                    <a:pt x="369" y="61"/>
                    <a:pt x="599" y="66"/>
                  </a:cubicBezTo>
                  <a:cubicBezTo>
                    <a:pt x="830" y="71"/>
                    <a:pt x="1041" y="223"/>
                    <a:pt x="1075" y="434"/>
                  </a:cubicBezTo>
                  <a:cubicBezTo>
                    <a:pt x="1115" y="685"/>
                    <a:pt x="899"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0" name="iSļîdé"/>
            <p:cNvSpPr/>
            <p:nvPr/>
          </p:nvSpPr>
          <p:spPr bwMode="auto">
            <a:xfrm>
              <a:off x="6540501" y="2927350"/>
              <a:ext cx="374650" cy="407988"/>
            </a:xfrm>
            <a:custGeom>
              <a:avLst/>
              <a:gdLst>
                <a:gd name="T0" fmla="*/ 10 w 365"/>
                <a:gd name="T1" fmla="*/ 342 h 398"/>
                <a:gd name="T2" fmla="*/ 2 w 365"/>
                <a:gd name="T3" fmla="*/ 323 h 398"/>
                <a:gd name="T4" fmla="*/ 35 w 365"/>
                <a:gd name="T5" fmla="*/ 289 h 398"/>
                <a:gd name="T6" fmla="*/ 122 w 365"/>
                <a:gd name="T7" fmla="*/ 321 h 398"/>
                <a:gd name="T8" fmla="*/ 198 w 365"/>
                <a:gd name="T9" fmla="*/ 337 h 398"/>
                <a:gd name="T10" fmla="*/ 269 w 365"/>
                <a:gd name="T11" fmla="*/ 320 h 398"/>
                <a:gd name="T12" fmla="*/ 295 w 365"/>
                <a:gd name="T13" fmla="*/ 271 h 398"/>
                <a:gd name="T14" fmla="*/ 274 w 365"/>
                <a:gd name="T15" fmla="*/ 227 h 398"/>
                <a:gd name="T16" fmla="*/ 202 w 365"/>
                <a:gd name="T17" fmla="*/ 213 h 398"/>
                <a:gd name="T18" fmla="*/ 180 w 365"/>
                <a:gd name="T19" fmla="*/ 213 h 398"/>
                <a:gd name="T20" fmla="*/ 57 w 365"/>
                <a:gd name="T21" fmla="*/ 180 h 398"/>
                <a:gd name="T22" fmla="*/ 22 w 365"/>
                <a:gd name="T23" fmla="*/ 99 h 398"/>
                <a:gd name="T24" fmla="*/ 68 w 365"/>
                <a:gd name="T25" fmla="*/ 24 h 398"/>
                <a:gd name="T26" fmla="*/ 178 w 365"/>
                <a:gd name="T27" fmla="*/ 1 h 398"/>
                <a:gd name="T28" fmla="*/ 236 w 365"/>
                <a:gd name="T29" fmla="*/ 10 h 398"/>
                <a:gd name="T30" fmla="*/ 334 w 365"/>
                <a:gd name="T31" fmla="*/ 84 h 398"/>
                <a:gd name="T32" fmla="*/ 217 w 365"/>
                <a:gd name="T33" fmla="*/ 55 h 398"/>
                <a:gd name="T34" fmla="*/ 164 w 365"/>
                <a:gd name="T35" fmla="*/ 46 h 398"/>
                <a:gd name="T36" fmla="*/ 106 w 365"/>
                <a:gd name="T37" fmla="*/ 59 h 398"/>
                <a:gd name="T38" fmla="*/ 82 w 365"/>
                <a:gd name="T39" fmla="*/ 98 h 398"/>
                <a:gd name="T40" fmla="*/ 102 w 365"/>
                <a:gd name="T41" fmla="*/ 133 h 398"/>
                <a:gd name="T42" fmla="*/ 201 w 365"/>
                <a:gd name="T43" fmla="*/ 148 h 398"/>
                <a:gd name="T44" fmla="*/ 321 w 365"/>
                <a:gd name="T45" fmla="*/ 180 h 398"/>
                <a:gd name="T46" fmla="*/ 363 w 365"/>
                <a:gd name="T47" fmla="*/ 267 h 398"/>
                <a:gd name="T48" fmla="*/ 322 w 365"/>
                <a:gd name="T49" fmla="*/ 362 h 398"/>
                <a:gd name="T50" fmla="*/ 200 w 365"/>
                <a:gd name="T51" fmla="*/ 397 h 398"/>
                <a:gd name="T52" fmla="*/ 146 w 365"/>
                <a:gd name="T53" fmla="*/ 391 h 398"/>
                <a:gd name="T54" fmla="*/ 10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10" y="342"/>
                  </a:moveTo>
                  <a:cubicBezTo>
                    <a:pt x="4" y="338"/>
                    <a:pt x="3" y="330"/>
                    <a:pt x="2" y="323"/>
                  </a:cubicBezTo>
                  <a:cubicBezTo>
                    <a:pt x="0" y="304"/>
                    <a:pt x="14" y="291"/>
                    <a:pt x="35" y="289"/>
                  </a:cubicBezTo>
                  <a:cubicBezTo>
                    <a:pt x="65" y="287"/>
                    <a:pt x="95" y="308"/>
                    <a:pt x="122" y="321"/>
                  </a:cubicBezTo>
                  <a:cubicBezTo>
                    <a:pt x="145" y="331"/>
                    <a:pt x="170" y="336"/>
                    <a:pt x="198" y="337"/>
                  </a:cubicBezTo>
                  <a:cubicBezTo>
                    <a:pt x="228" y="338"/>
                    <a:pt x="251" y="332"/>
                    <a:pt x="269" y="320"/>
                  </a:cubicBezTo>
                  <a:cubicBezTo>
                    <a:pt x="287" y="307"/>
                    <a:pt x="295" y="291"/>
                    <a:pt x="295" y="271"/>
                  </a:cubicBezTo>
                  <a:cubicBezTo>
                    <a:pt x="295" y="251"/>
                    <a:pt x="288" y="236"/>
                    <a:pt x="274" y="227"/>
                  </a:cubicBezTo>
                  <a:cubicBezTo>
                    <a:pt x="260" y="219"/>
                    <a:pt x="236" y="214"/>
                    <a:pt x="202" y="213"/>
                  </a:cubicBezTo>
                  <a:cubicBezTo>
                    <a:pt x="180" y="213"/>
                    <a:pt x="180" y="213"/>
                    <a:pt x="180" y="213"/>
                  </a:cubicBezTo>
                  <a:cubicBezTo>
                    <a:pt x="126" y="211"/>
                    <a:pt x="85" y="200"/>
                    <a:pt x="57" y="180"/>
                  </a:cubicBezTo>
                  <a:cubicBezTo>
                    <a:pt x="31" y="161"/>
                    <a:pt x="19" y="133"/>
                    <a:pt x="22" y="99"/>
                  </a:cubicBezTo>
                  <a:cubicBezTo>
                    <a:pt x="25" y="66"/>
                    <a:pt x="40" y="41"/>
                    <a:pt x="68" y="24"/>
                  </a:cubicBezTo>
                  <a:cubicBezTo>
                    <a:pt x="95" y="8"/>
                    <a:pt x="132" y="0"/>
                    <a:pt x="178" y="1"/>
                  </a:cubicBezTo>
                  <a:cubicBezTo>
                    <a:pt x="197" y="2"/>
                    <a:pt x="217" y="5"/>
                    <a:pt x="236" y="10"/>
                  </a:cubicBezTo>
                  <a:cubicBezTo>
                    <a:pt x="278" y="22"/>
                    <a:pt x="347" y="51"/>
                    <a:pt x="334" y="84"/>
                  </a:cubicBezTo>
                  <a:cubicBezTo>
                    <a:pt x="318" y="124"/>
                    <a:pt x="243" y="64"/>
                    <a:pt x="217" y="55"/>
                  </a:cubicBezTo>
                  <a:cubicBezTo>
                    <a:pt x="202" y="49"/>
                    <a:pt x="184" y="46"/>
                    <a:pt x="164" y="46"/>
                  </a:cubicBezTo>
                  <a:cubicBezTo>
                    <a:pt x="140" y="45"/>
                    <a:pt x="121" y="50"/>
                    <a:pt x="106" y="59"/>
                  </a:cubicBezTo>
                  <a:cubicBezTo>
                    <a:pt x="91" y="69"/>
                    <a:pt x="83" y="82"/>
                    <a:pt x="82" y="98"/>
                  </a:cubicBezTo>
                  <a:cubicBezTo>
                    <a:pt x="80" y="114"/>
                    <a:pt x="87" y="126"/>
                    <a:pt x="102" y="133"/>
                  </a:cubicBezTo>
                  <a:cubicBezTo>
                    <a:pt x="117" y="141"/>
                    <a:pt x="150" y="145"/>
                    <a:pt x="201" y="148"/>
                  </a:cubicBezTo>
                  <a:cubicBezTo>
                    <a:pt x="256" y="151"/>
                    <a:pt x="295" y="161"/>
                    <a:pt x="321" y="180"/>
                  </a:cubicBezTo>
                  <a:cubicBezTo>
                    <a:pt x="347" y="199"/>
                    <a:pt x="361" y="228"/>
                    <a:pt x="363" y="267"/>
                  </a:cubicBezTo>
                  <a:cubicBezTo>
                    <a:pt x="365" y="307"/>
                    <a:pt x="351" y="338"/>
                    <a:pt x="322" y="362"/>
                  </a:cubicBezTo>
                  <a:cubicBezTo>
                    <a:pt x="293" y="387"/>
                    <a:pt x="252" y="398"/>
                    <a:pt x="200" y="397"/>
                  </a:cubicBezTo>
                  <a:cubicBezTo>
                    <a:pt x="184" y="396"/>
                    <a:pt x="166" y="394"/>
                    <a:pt x="146" y="391"/>
                  </a:cubicBezTo>
                  <a:cubicBezTo>
                    <a:pt x="109" y="383"/>
                    <a:pt x="50" y="370"/>
                    <a:pt x="10"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1" name="íślîdê"/>
            <p:cNvSpPr/>
            <p:nvPr/>
          </p:nvSpPr>
          <p:spPr bwMode="auto">
            <a:xfrm>
              <a:off x="6691313" y="2870200"/>
              <a:ext cx="74613" cy="582613"/>
            </a:xfrm>
            <a:custGeom>
              <a:avLst/>
              <a:gdLst>
                <a:gd name="T0" fmla="*/ 34 w 73"/>
                <a:gd name="T1" fmla="*/ 569 h 569"/>
                <a:gd name="T2" fmla="*/ 33 w 73"/>
                <a:gd name="T3" fmla="*/ 569 h 569"/>
                <a:gd name="T4" fmla="*/ 1 w 73"/>
                <a:gd name="T5" fmla="*/ 532 h 569"/>
                <a:gd name="T6" fmla="*/ 18 w 73"/>
                <a:gd name="T7" fmla="*/ 24 h 569"/>
                <a:gd name="T8" fmla="*/ 46 w 73"/>
                <a:gd name="T9" fmla="*/ 0 h 569"/>
                <a:gd name="T10" fmla="*/ 46 w 73"/>
                <a:gd name="T11" fmla="*/ 0 h 569"/>
                <a:gd name="T12" fmla="*/ 73 w 73"/>
                <a:gd name="T13" fmla="*/ 25 h 569"/>
                <a:gd name="T14" fmla="*/ 68 w 73"/>
                <a:gd name="T15" fmla="*/ 533 h 569"/>
                <a:gd name="T16" fmla="*/ 34 w 73"/>
                <a:gd name="T17" fmla="*/ 56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69">
                  <a:moveTo>
                    <a:pt x="34" y="569"/>
                  </a:moveTo>
                  <a:cubicBezTo>
                    <a:pt x="33" y="569"/>
                    <a:pt x="33" y="569"/>
                    <a:pt x="33" y="569"/>
                  </a:cubicBezTo>
                  <a:cubicBezTo>
                    <a:pt x="15" y="568"/>
                    <a:pt x="0" y="552"/>
                    <a:pt x="1" y="532"/>
                  </a:cubicBezTo>
                  <a:cubicBezTo>
                    <a:pt x="18" y="24"/>
                    <a:pt x="18" y="24"/>
                    <a:pt x="18" y="24"/>
                  </a:cubicBezTo>
                  <a:cubicBezTo>
                    <a:pt x="18" y="10"/>
                    <a:pt x="31" y="0"/>
                    <a:pt x="46" y="0"/>
                  </a:cubicBezTo>
                  <a:cubicBezTo>
                    <a:pt x="46" y="0"/>
                    <a:pt x="46" y="0"/>
                    <a:pt x="46" y="0"/>
                  </a:cubicBezTo>
                  <a:cubicBezTo>
                    <a:pt x="61" y="1"/>
                    <a:pt x="73" y="12"/>
                    <a:pt x="73" y="25"/>
                  </a:cubicBezTo>
                  <a:cubicBezTo>
                    <a:pt x="68" y="533"/>
                    <a:pt x="68" y="533"/>
                    <a:pt x="68" y="533"/>
                  </a:cubicBezTo>
                  <a:cubicBezTo>
                    <a:pt x="68" y="553"/>
                    <a:pt x="52" y="569"/>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2" name="íşľíďê"/>
            <p:cNvSpPr/>
            <p:nvPr/>
          </p:nvSpPr>
          <p:spPr bwMode="auto">
            <a:xfrm>
              <a:off x="6180138" y="2681288"/>
              <a:ext cx="1084263" cy="879475"/>
            </a:xfrm>
            <a:custGeom>
              <a:avLst/>
              <a:gdLst>
                <a:gd name="T0" fmla="*/ 539 w 1055"/>
                <a:gd name="T1" fmla="*/ 5 h 858"/>
                <a:gd name="T2" fmla="*/ 50 w 1055"/>
                <a:gd name="T3" fmla="*/ 353 h 858"/>
                <a:gd name="T4" fmla="*/ 524 w 1055"/>
                <a:gd name="T5" fmla="*/ 852 h 858"/>
                <a:gd name="T6" fmla="*/ 1015 w 1055"/>
                <a:gd name="T7" fmla="*/ 372 h 858"/>
                <a:gd name="T8" fmla="*/ 539 w 1055"/>
                <a:gd name="T9" fmla="*/ 5 h 858"/>
              </a:gdLst>
              <a:ahLst/>
              <a:cxnLst>
                <a:cxn ang="0">
                  <a:pos x="T0" y="T1"/>
                </a:cxn>
                <a:cxn ang="0">
                  <a:pos x="T2" y="T3"/>
                </a:cxn>
                <a:cxn ang="0">
                  <a:pos x="T4" y="T5"/>
                </a:cxn>
                <a:cxn ang="0">
                  <a:pos x="T6" y="T7"/>
                </a:cxn>
                <a:cxn ang="0">
                  <a:pos x="T8" y="T9"/>
                </a:cxn>
              </a:cxnLst>
              <a:rect l="0" t="0" r="r" b="b"/>
              <a:pathLst>
                <a:path w="1055" h="858">
                  <a:moveTo>
                    <a:pt x="539" y="5"/>
                  </a:moveTo>
                  <a:cubicBezTo>
                    <a:pt x="309" y="0"/>
                    <a:pt x="92" y="143"/>
                    <a:pt x="50" y="353"/>
                  </a:cubicBezTo>
                  <a:cubicBezTo>
                    <a:pt x="0" y="602"/>
                    <a:pt x="208" y="846"/>
                    <a:pt x="524" y="852"/>
                  </a:cubicBezTo>
                  <a:cubicBezTo>
                    <a:pt x="839" y="858"/>
                    <a:pt x="1055" y="623"/>
                    <a:pt x="1015" y="372"/>
                  </a:cubicBezTo>
                  <a:cubicBezTo>
                    <a:pt x="981" y="161"/>
                    <a:pt x="770" y="9"/>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3" name="îṡľide"/>
            <p:cNvSpPr/>
            <p:nvPr/>
          </p:nvSpPr>
          <p:spPr bwMode="auto">
            <a:xfrm>
              <a:off x="6126163" y="2652713"/>
              <a:ext cx="1190625" cy="963613"/>
            </a:xfrm>
            <a:custGeom>
              <a:avLst/>
              <a:gdLst>
                <a:gd name="T0" fmla="*/ 593 w 1160"/>
                <a:gd name="T1" fmla="*/ 5 h 940"/>
                <a:gd name="T2" fmla="*/ 59 w 1160"/>
                <a:gd name="T3" fmla="*/ 380 h 940"/>
                <a:gd name="T4" fmla="*/ 576 w 1160"/>
                <a:gd name="T5" fmla="*/ 933 h 940"/>
                <a:gd name="T6" fmla="*/ 1111 w 1160"/>
                <a:gd name="T7" fmla="*/ 401 h 940"/>
                <a:gd name="T8" fmla="*/ 593 w 1160"/>
                <a:gd name="T9" fmla="*/ 5 h 940"/>
                <a:gd name="T10" fmla="*/ 578 w 1160"/>
                <a:gd name="T11" fmla="*/ 827 h 940"/>
                <a:gd name="T12" fmla="*/ 148 w 1160"/>
                <a:gd name="T13" fmla="*/ 381 h 940"/>
                <a:gd name="T14" fmla="*/ 592 w 1160"/>
                <a:gd name="T15" fmla="*/ 62 h 940"/>
                <a:gd name="T16" fmla="*/ 1023 w 1160"/>
                <a:gd name="T17" fmla="*/ 400 h 940"/>
                <a:gd name="T18" fmla="*/ 578 w 1160"/>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0">
                  <a:moveTo>
                    <a:pt x="593" y="5"/>
                  </a:moveTo>
                  <a:cubicBezTo>
                    <a:pt x="344" y="0"/>
                    <a:pt x="109" y="153"/>
                    <a:pt x="59" y="380"/>
                  </a:cubicBezTo>
                  <a:cubicBezTo>
                    <a:pt x="0" y="654"/>
                    <a:pt x="226" y="926"/>
                    <a:pt x="576" y="933"/>
                  </a:cubicBezTo>
                  <a:cubicBezTo>
                    <a:pt x="925" y="940"/>
                    <a:pt x="1160" y="677"/>
                    <a:pt x="1111" y="401"/>
                  </a:cubicBezTo>
                  <a:cubicBezTo>
                    <a:pt x="1071" y="173"/>
                    <a:pt x="841" y="10"/>
                    <a:pt x="593" y="5"/>
                  </a:cubicBezTo>
                  <a:close/>
                  <a:moveTo>
                    <a:pt x="578" y="827"/>
                  </a:moveTo>
                  <a:cubicBezTo>
                    <a:pt x="296" y="822"/>
                    <a:pt x="106" y="606"/>
                    <a:pt x="148" y="381"/>
                  </a:cubicBezTo>
                  <a:cubicBezTo>
                    <a:pt x="183" y="190"/>
                    <a:pt x="380" y="57"/>
                    <a:pt x="592" y="62"/>
                  </a:cubicBezTo>
                  <a:cubicBezTo>
                    <a:pt x="804" y="66"/>
                    <a:pt x="995" y="207"/>
                    <a:pt x="1023"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4" name="ïşļîďè"/>
            <p:cNvSpPr/>
            <p:nvPr/>
          </p:nvSpPr>
          <p:spPr bwMode="auto">
            <a:xfrm>
              <a:off x="6118226" y="2617788"/>
              <a:ext cx="1216025" cy="1031875"/>
            </a:xfrm>
            <a:custGeom>
              <a:avLst/>
              <a:gdLst>
                <a:gd name="T0" fmla="*/ 601 w 1183"/>
                <a:gd name="T1" fmla="*/ 6 h 1007"/>
                <a:gd name="T2" fmla="*/ 38 w 1183"/>
                <a:gd name="T3" fmla="*/ 408 h 1007"/>
                <a:gd name="T4" fmla="*/ 563 w 1183"/>
                <a:gd name="T5" fmla="*/ 1000 h 1007"/>
                <a:gd name="T6" fmla="*/ 1150 w 1183"/>
                <a:gd name="T7" fmla="*/ 438 h 1007"/>
                <a:gd name="T8" fmla="*/ 601 w 1183"/>
                <a:gd name="T9" fmla="*/ 6 h 1007"/>
                <a:gd name="T10" fmla="*/ 584 w 1183"/>
                <a:gd name="T11" fmla="*/ 914 h 1007"/>
                <a:gd name="T12" fmla="*/ 110 w 1183"/>
                <a:gd name="T13" fmla="*/ 415 h 1007"/>
                <a:gd name="T14" fmla="*/ 599 w 1183"/>
                <a:gd name="T15" fmla="*/ 67 h 1007"/>
                <a:gd name="T16" fmla="*/ 1075 w 1183"/>
                <a:gd name="T17" fmla="*/ 434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6"/>
                  </a:moveTo>
                  <a:cubicBezTo>
                    <a:pt x="331" y="0"/>
                    <a:pt x="97" y="160"/>
                    <a:pt x="38" y="408"/>
                  </a:cubicBezTo>
                  <a:cubicBezTo>
                    <a:pt x="0" y="663"/>
                    <a:pt x="164" y="967"/>
                    <a:pt x="563" y="1000"/>
                  </a:cubicBezTo>
                  <a:cubicBezTo>
                    <a:pt x="957" y="1007"/>
                    <a:pt x="1183" y="723"/>
                    <a:pt x="1150" y="438"/>
                  </a:cubicBezTo>
                  <a:cubicBezTo>
                    <a:pt x="1120" y="185"/>
                    <a:pt x="870" y="11"/>
                    <a:pt x="601" y="6"/>
                  </a:cubicBezTo>
                  <a:close/>
                  <a:moveTo>
                    <a:pt x="584" y="914"/>
                  </a:moveTo>
                  <a:cubicBezTo>
                    <a:pt x="268" y="908"/>
                    <a:pt x="60" y="664"/>
                    <a:pt x="110" y="415"/>
                  </a:cubicBezTo>
                  <a:cubicBezTo>
                    <a:pt x="152" y="205"/>
                    <a:pt x="369" y="62"/>
                    <a:pt x="599" y="67"/>
                  </a:cubicBezTo>
                  <a:cubicBezTo>
                    <a:pt x="830" y="71"/>
                    <a:pt x="1041" y="223"/>
                    <a:pt x="1075" y="434"/>
                  </a:cubicBezTo>
                  <a:cubicBezTo>
                    <a:pt x="1115" y="685"/>
                    <a:pt x="899" y="920"/>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5" name="ïšļíďê"/>
            <p:cNvSpPr/>
            <p:nvPr/>
          </p:nvSpPr>
          <p:spPr bwMode="auto">
            <a:xfrm>
              <a:off x="6181726" y="2611438"/>
              <a:ext cx="1084263" cy="881063"/>
            </a:xfrm>
            <a:custGeom>
              <a:avLst/>
              <a:gdLst>
                <a:gd name="T0" fmla="*/ 539 w 1055"/>
                <a:gd name="T1" fmla="*/ 5 h 859"/>
                <a:gd name="T2" fmla="*/ 50 w 1055"/>
                <a:gd name="T3" fmla="*/ 353 h 859"/>
                <a:gd name="T4" fmla="*/ 524 w 1055"/>
                <a:gd name="T5" fmla="*/ 853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3"/>
                    <a:pt x="50" y="353"/>
                  </a:cubicBezTo>
                  <a:cubicBezTo>
                    <a:pt x="0" y="602"/>
                    <a:pt x="208" y="847"/>
                    <a:pt x="524" y="853"/>
                  </a:cubicBezTo>
                  <a:cubicBezTo>
                    <a:pt x="839" y="859"/>
                    <a:pt x="1055" y="624"/>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6" name="ïṧľiḓe"/>
            <p:cNvSpPr/>
            <p:nvPr/>
          </p:nvSpPr>
          <p:spPr bwMode="auto">
            <a:xfrm>
              <a:off x="6127751" y="2582863"/>
              <a:ext cx="1190625" cy="965200"/>
            </a:xfrm>
            <a:custGeom>
              <a:avLst/>
              <a:gdLst>
                <a:gd name="T0" fmla="*/ 593 w 1160"/>
                <a:gd name="T1" fmla="*/ 6 h 941"/>
                <a:gd name="T2" fmla="*/ 59 w 1160"/>
                <a:gd name="T3" fmla="*/ 380 h 941"/>
                <a:gd name="T4" fmla="*/ 576 w 1160"/>
                <a:gd name="T5" fmla="*/ 934 h 941"/>
                <a:gd name="T6" fmla="*/ 1111 w 1160"/>
                <a:gd name="T7" fmla="*/ 402 h 941"/>
                <a:gd name="T8" fmla="*/ 593 w 1160"/>
                <a:gd name="T9" fmla="*/ 6 h 941"/>
                <a:gd name="T10" fmla="*/ 578 w 1160"/>
                <a:gd name="T11" fmla="*/ 828 h 941"/>
                <a:gd name="T12" fmla="*/ 148 w 1160"/>
                <a:gd name="T13" fmla="*/ 382 h 941"/>
                <a:gd name="T14" fmla="*/ 592 w 1160"/>
                <a:gd name="T15" fmla="*/ 62 h 941"/>
                <a:gd name="T16" fmla="*/ 1023 w 1160"/>
                <a:gd name="T17" fmla="*/ 400 h 941"/>
                <a:gd name="T18" fmla="*/ 578 w 1160"/>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1">
                  <a:moveTo>
                    <a:pt x="593" y="6"/>
                  </a:moveTo>
                  <a:cubicBezTo>
                    <a:pt x="344" y="0"/>
                    <a:pt x="109" y="153"/>
                    <a:pt x="59" y="380"/>
                  </a:cubicBezTo>
                  <a:cubicBezTo>
                    <a:pt x="0" y="654"/>
                    <a:pt x="226" y="927"/>
                    <a:pt x="576" y="934"/>
                  </a:cubicBezTo>
                  <a:cubicBezTo>
                    <a:pt x="925" y="941"/>
                    <a:pt x="1160" y="678"/>
                    <a:pt x="1111" y="402"/>
                  </a:cubicBezTo>
                  <a:cubicBezTo>
                    <a:pt x="1071" y="174"/>
                    <a:pt x="841" y="11"/>
                    <a:pt x="593" y="6"/>
                  </a:cubicBezTo>
                  <a:close/>
                  <a:moveTo>
                    <a:pt x="578" y="828"/>
                  </a:moveTo>
                  <a:cubicBezTo>
                    <a:pt x="296" y="822"/>
                    <a:pt x="106" y="606"/>
                    <a:pt x="148" y="382"/>
                  </a:cubicBezTo>
                  <a:cubicBezTo>
                    <a:pt x="183" y="190"/>
                    <a:pt x="380" y="58"/>
                    <a:pt x="592" y="62"/>
                  </a:cubicBezTo>
                  <a:cubicBezTo>
                    <a:pt x="804" y="67"/>
                    <a:pt x="995" y="207"/>
                    <a:pt x="1023"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7" name="îṡ1ïḓe"/>
            <p:cNvSpPr/>
            <p:nvPr/>
          </p:nvSpPr>
          <p:spPr bwMode="auto">
            <a:xfrm>
              <a:off x="6121401" y="2547938"/>
              <a:ext cx="1214438" cy="1033463"/>
            </a:xfrm>
            <a:custGeom>
              <a:avLst/>
              <a:gdLst>
                <a:gd name="T0" fmla="*/ 601 w 1183"/>
                <a:gd name="T1" fmla="*/ 6 h 1008"/>
                <a:gd name="T2" fmla="*/ 38 w 1183"/>
                <a:gd name="T3" fmla="*/ 409 h 1008"/>
                <a:gd name="T4" fmla="*/ 563 w 1183"/>
                <a:gd name="T5" fmla="*/ 1000 h 1008"/>
                <a:gd name="T6" fmla="*/ 1150 w 1183"/>
                <a:gd name="T7" fmla="*/ 438 h 1008"/>
                <a:gd name="T8" fmla="*/ 601 w 1183"/>
                <a:gd name="T9" fmla="*/ 6 h 1008"/>
                <a:gd name="T10" fmla="*/ 584 w 1183"/>
                <a:gd name="T11" fmla="*/ 915 h 1008"/>
                <a:gd name="T12" fmla="*/ 110 w 1183"/>
                <a:gd name="T13" fmla="*/ 415 h 1008"/>
                <a:gd name="T14" fmla="*/ 599 w 1183"/>
                <a:gd name="T15" fmla="*/ 67 h 1008"/>
                <a:gd name="T16" fmla="*/ 1075 w 1183"/>
                <a:gd name="T17" fmla="*/ 435 h 1008"/>
                <a:gd name="T18" fmla="*/ 584 w 1183"/>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1"/>
                    <a:pt x="38" y="409"/>
                  </a:cubicBezTo>
                  <a:cubicBezTo>
                    <a:pt x="0" y="664"/>
                    <a:pt x="164" y="968"/>
                    <a:pt x="563" y="1000"/>
                  </a:cubicBezTo>
                  <a:cubicBezTo>
                    <a:pt x="957" y="1008"/>
                    <a:pt x="1183" y="724"/>
                    <a:pt x="1150" y="438"/>
                  </a:cubicBezTo>
                  <a:cubicBezTo>
                    <a:pt x="1120" y="185"/>
                    <a:pt x="870" y="12"/>
                    <a:pt x="601" y="6"/>
                  </a:cubicBezTo>
                  <a:close/>
                  <a:moveTo>
                    <a:pt x="584" y="915"/>
                  </a:moveTo>
                  <a:cubicBezTo>
                    <a:pt x="268" y="909"/>
                    <a:pt x="60" y="664"/>
                    <a:pt x="110" y="415"/>
                  </a:cubicBezTo>
                  <a:cubicBezTo>
                    <a:pt x="152" y="205"/>
                    <a:pt x="369" y="62"/>
                    <a:pt x="599" y="67"/>
                  </a:cubicBezTo>
                  <a:cubicBezTo>
                    <a:pt x="830" y="72"/>
                    <a:pt x="1041" y="224"/>
                    <a:pt x="1075" y="435"/>
                  </a:cubicBezTo>
                  <a:cubicBezTo>
                    <a:pt x="1115" y="686"/>
                    <a:pt x="899" y="921"/>
                    <a:pt x="584" y="915"/>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8" name="íŝļîḋè"/>
            <p:cNvSpPr/>
            <p:nvPr/>
          </p:nvSpPr>
          <p:spPr bwMode="auto">
            <a:xfrm>
              <a:off x="6548438" y="2763838"/>
              <a:ext cx="373063" cy="407988"/>
            </a:xfrm>
            <a:custGeom>
              <a:avLst/>
              <a:gdLst>
                <a:gd name="T0" fmla="*/ 9 w 364"/>
                <a:gd name="T1" fmla="*/ 342 h 398"/>
                <a:gd name="T2" fmla="*/ 2 w 364"/>
                <a:gd name="T3" fmla="*/ 323 h 398"/>
                <a:gd name="T4" fmla="*/ 34 w 364"/>
                <a:gd name="T5" fmla="*/ 289 h 398"/>
                <a:gd name="T6" fmla="*/ 122 w 364"/>
                <a:gd name="T7" fmla="*/ 320 h 398"/>
                <a:gd name="T8" fmla="*/ 197 w 364"/>
                <a:gd name="T9" fmla="*/ 337 h 398"/>
                <a:gd name="T10" fmla="*/ 269 w 364"/>
                <a:gd name="T11" fmla="*/ 319 h 398"/>
                <a:gd name="T12" fmla="*/ 294 w 364"/>
                <a:gd name="T13" fmla="*/ 271 h 398"/>
                <a:gd name="T14" fmla="*/ 273 w 364"/>
                <a:gd name="T15" fmla="*/ 227 h 398"/>
                <a:gd name="T16" fmla="*/ 202 w 364"/>
                <a:gd name="T17" fmla="*/ 213 h 398"/>
                <a:gd name="T18" fmla="*/ 180 w 364"/>
                <a:gd name="T19" fmla="*/ 212 h 398"/>
                <a:gd name="T20" fmla="*/ 57 w 364"/>
                <a:gd name="T21" fmla="*/ 180 h 398"/>
                <a:gd name="T22" fmla="*/ 21 w 364"/>
                <a:gd name="T23" fmla="*/ 99 h 398"/>
                <a:gd name="T24" fmla="*/ 67 w 364"/>
                <a:gd name="T25" fmla="*/ 24 h 398"/>
                <a:gd name="T26" fmla="*/ 178 w 364"/>
                <a:gd name="T27" fmla="*/ 1 h 398"/>
                <a:gd name="T28" fmla="*/ 236 w 364"/>
                <a:gd name="T29" fmla="*/ 10 h 398"/>
                <a:gd name="T30" fmla="*/ 333 w 364"/>
                <a:gd name="T31" fmla="*/ 84 h 398"/>
                <a:gd name="T32" fmla="*/ 216 w 364"/>
                <a:gd name="T33" fmla="*/ 55 h 398"/>
                <a:gd name="T34" fmla="*/ 163 w 364"/>
                <a:gd name="T35" fmla="*/ 45 h 398"/>
                <a:gd name="T36" fmla="*/ 105 w 364"/>
                <a:gd name="T37" fmla="*/ 59 h 398"/>
                <a:gd name="T38" fmla="*/ 81 w 364"/>
                <a:gd name="T39" fmla="*/ 98 h 398"/>
                <a:gd name="T40" fmla="*/ 102 w 364"/>
                <a:gd name="T41" fmla="*/ 133 h 398"/>
                <a:gd name="T42" fmla="*/ 201 w 364"/>
                <a:gd name="T43" fmla="*/ 148 h 398"/>
                <a:gd name="T44" fmla="*/ 321 w 364"/>
                <a:gd name="T45" fmla="*/ 180 h 398"/>
                <a:gd name="T46" fmla="*/ 362 w 364"/>
                <a:gd name="T47" fmla="*/ 267 h 398"/>
                <a:gd name="T48" fmla="*/ 321 w 364"/>
                <a:gd name="T49" fmla="*/ 362 h 398"/>
                <a:gd name="T50" fmla="*/ 200 w 364"/>
                <a:gd name="T51" fmla="*/ 397 h 398"/>
                <a:gd name="T52" fmla="*/ 145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3"/>
                  </a:cubicBezTo>
                  <a:cubicBezTo>
                    <a:pt x="0" y="304"/>
                    <a:pt x="14" y="291"/>
                    <a:pt x="34" y="289"/>
                  </a:cubicBezTo>
                  <a:cubicBezTo>
                    <a:pt x="65" y="287"/>
                    <a:pt x="95" y="308"/>
                    <a:pt x="122" y="320"/>
                  </a:cubicBezTo>
                  <a:cubicBezTo>
                    <a:pt x="144" y="331"/>
                    <a:pt x="169" y="336"/>
                    <a:pt x="197" y="337"/>
                  </a:cubicBezTo>
                  <a:cubicBezTo>
                    <a:pt x="227" y="338"/>
                    <a:pt x="251" y="332"/>
                    <a:pt x="269" y="319"/>
                  </a:cubicBezTo>
                  <a:cubicBezTo>
                    <a:pt x="286" y="307"/>
                    <a:pt x="295" y="291"/>
                    <a:pt x="294" y="271"/>
                  </a:cubicBezTo>
                  <a:cubicBezTo>
                    <a:pt x="294" y="250"/>
                    <a:pt x="287" y="236"/>
                    <a:pt x="273" y="227"/>
                  </a:cubicBezTo>
                  <a:cubicBezTo>
                    <a:pt x="259" y="219"/>
                    <a:pt x="235" y="214"/>
                    <a:pt x="202" y="213"/>
                  </a:cubicBezTo>
                  <a:cubicBezTo>
                    <a:pt x="180" y="212"/>
                    <a:pt x="180" y="212"/>
                    <a:pt x="180" y="212"/>
                  </a:cubicBezTo>
                  <a:cubicBezTo>
                    <a:pt x="125" y="211"/>
                    <a:pt x="84" y="200"/>
                    <a:pt x="57" y="180"/>
                  </a:cubicBezTo>
                  <a:cubicBezTo>
                    <a:pt x="30" y="160"/>
                    <a:pt x="18" y="133"/>
                    <a:pt x="21" y="99"/>
                  </a:cubicBezTo>
                  <a:cubicBezTo>
                    <a:pt x="24" y="66"/>
                    <a:pt x="40" y="41"/>
                    <a:pt x="67" y="24"/>
                  </a:cubicBezTo>
                  <a:cubicBezTo>
                    <a:pt x="94" y="8"/>
                    <a:pt x="131" y="0"/>
                    <a:pt x="178" y="1"/>
                  </a:cubicBezTo>
                  <a:cubicBezTo>
                    <a:pt x="197" y="2"/>
                    <a:pt x="216" y="5"/>
                    <a:pt x="236" y="10"/>
                  </a:cubicBezTo>
                  <a:cubicBezTo>
                    <a:pt x="277" y="22"/>
                    <a:pt x="346" y="51"/>
                    <a:pt x="333" y="84"/>
                  </a:cubicBezTo>
                  <a:cubicBezTo>
                    <a:pt x="317" y="123"/>
                    <a:pt x="242" y="64"/>
                    <a:pt x="216" y="55"/>
                  </a:cubicBezTo>
                  <a:cubicBezTo>
                    <a:pt x="201" y="49"/>
                    <a:pt x="183" y="46"/>
                    <a:pt x="163" y="45"/>
                  </a:cubicBezTo>
                  <a:cubicBezTo>
                    <a:pt x="139" y="45"/>
                    <a:pt x="120" y="49"/>
                    <a:pt x="105" y="59"/>
                  </a:cubicBezTo>
                  <a:cubicBezTo>
                    <a:pt x="90" y="69"/>
                    <a:pt x="82" y="82"/>
                    <a:pt x="81" y="98"/>
                  </a:cubicBezTo>
                  <a:cubicBezTo>
                    <a:pt x="80" y="114"/>
                    <a:pt x="87" y="126"/>
                    <a:pt x="102" y="133"/>
                  </a:cubicBezTo>
                  <a:cubicBezTo>
                    <a:pt x="117" y="140"/>
                    <a:pt x="150" y="145"/>
                    <a:pt x="201" y="148"/>
                  </a:cubicBezTo>
                  <a:cubicBezTo>
                    <a:pt x="255" y="150"/>
                    <a:pt x="295" y="161"/>
                    <a:pt x="321" y="180"/>
                  </a:cubicBezTo>
                  <a:cubicBezTo>
                    <a:pt x="347" y="198"/>
                    <a:pt x="361" y="227"/>
                    <a:pt x="362" y="267"/>
                  </a:cubicBezTo>
                  <a:cubicBezTo>
                    <a:pt x="364" y="306"/>
                    <a:pt x="351" y="338"/>
                    <a:pt x="321" y="362"/>
                  </a:cubicBezTo>
                  <a:cubicBezTo>
                    <a:pt x="292" y="386"/>
                    <a:pt x="251" y="398"/>
                    <a:pt x="200" y="397"/>
                  </a:cubicBezTo>
                  <a:cubicBezTo>
                    <a:pt x="183" y="396"/>
                    <a:pt x="165" y="394"/>
                    <a:pt x="145" y="390"/>
                  </a:cubicBezTo>
                  <a:cubicBezTo>
                    <a:pt x="108"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9" name="íşḻíḓe"/>
            <p:cNvSpPr/>
            <p:nvPr/>
          </p:nvSpPr>
          <p:spPr bwMode="auto">
            <a:xfrm>
              <a:off x="6697663" y="2705100"/>
              <a:ext cx="76200" cy="584200"/>
            </a:xfrm>
            <a:custGeom>
              <a:avLst/>
              <a:gdLst>
                <a:gd name="T0" fmla="*/ 34 w 74"/>
                <a:gd name="T1" fmla="*/ 569 h 569"/>
                <a:gd name="T2" fmla="*/ 33 w 74"/>
                <a:gd name="T3" fmla="*/ 569 h 569"/>
                <a:gd name="T4" fmla="*/ 1 w 74"/>
                <a:gd name="T5" fmla="*/ 531 h 569"/>
                <a:gd name="T6" fmla="*/ 18 w 74"/>
                <a:gd name="T7" fmla="*/ 24 h 569"/>
                <a:gd name="T8" fmla="*/ 46 w 74"/>
                <a:gd name="T9" fmla="*/ 0 h 569"/>
                <a:gd name="T10" fmla="*/ 47 w 74"/>
                <a:gd name="T11" fmla="*/ 0 h 569"/>
                <a:gd name="T12" fmla="*/ 74 w 74"/>
                <a:gd name="T13" fmla="*/ 25 h 569"/>
                <a:gd name="T14" fmla="*/ 68 w 74"/>
                <a:gd name="T15" fmla="*/ 533 h 569"/>
                <a:gd name="T16" fmla="*/ 34 w 74"/>
                <a:gd name="T17" fmla="*/ 56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69">
                  <a:moveTo>
                    <a:pt x="34" y="569"/>
                  </a:moveTo>
                  <a:cubicBezTo>
                    <a:pt x="33" y="569"/>
                    <a:pt x="33" y="569"/>
                    <a:pt x="33" y="569"/>
                  </a:cubicBezTo>
                  <a:cubicBezTo>
                    <a:pt x="15" y="568"/>
                    <a:pt x="0" y="551"/>
                    <a:pt x="1" y="531"/>
                  </a:cubicBezTo>
                  <a:cubicBezTo>
                    <a:pt x="18" y="24"/>
                    <a:pt x="18" y="24"/>
                    <a:pt x="18" y="24"/>
                  </a:cubicBezTo>
                  <a:cubicBezTo>
                    <a:pt x="19" y="10"/>
                    <a:pt x="31" y="0"/>
                    <a:pt x="46" y="0"/>
                  </a:cubicBezTo>
                  <a:cubicBezTo>
                    <a:pt x="47" y="0"/>
                    <a:pt x="47" y="0"/>
                    <a:pt x="47" y="0"/>
                  </a:cubicBezTo>
                  <a:cubicBezTo>
                    <a:pt x="62" y="0"/>
                    <a:pt x="74" y="12"/>
                    <a:pt x="74" y="25"/>
                  </a:cubicBezTo>
                  <a:cubicBezTo>
                    <a:pt x="68" y="533"/>
                    <a:pt x="68" y="533"/>
                    <a:pt x="68" y="533"/>
                  </a:cubicBezTo>
                  <a:cubicBezTo>
                    <a:pt x="68" y="553"/>
                    <a:pt x="53" y="569"/>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0" name="iŝľîďe"/>
            <p:cNvSpPr/>
            <p:nvPr/>
          </p:nvSpPr>
          <p:spPr bwMode="auto">
            <a:xfrm>
              <a:off x="6181726" y="2516188"/>
              <a:ext cx="1082675" cy="881063"/>
            </a:xfrm>
            <a:custGeom>
              <a:avLst/>
              <a:gdLst>
                <a:gd name="T0" fmla="*/ 539 w 1055"/>
                <a:gd name="T1" fmla="*/ 5 h 859"/>
                <a:gd name="T2" fmla="*/ 50 w 1055"/>
                <a:gd name="T3" fmla="*/ 353 h 859"/>
                <a:gd name="T4" fmla="*/ 524 w 1055"/>
                <a:gd name="T5" fmla="*/ 853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4"/>
                    <a:pt x="50" y="353"/>
                  </a:cubicBezTo>
                  <a:cubicBezTo>
                    <a:pt x="0" y="602"/>
                    <a:pt x="208" y="847"/>
                    <a:pt x="524" y="853"/>
                  </a:cubicBezTo>
                  <a:cubicBezTo>
                    <a:pt x="839" y="859"/>
                    <a:pt x="1055" y="624"/>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1" name="iş1íḍe"/>
            <p:cNvSpPr/>
            <p:nvPr/>
          </p:nvSpPr>
          <p:spPr bwMode="auto">
            <a:xfrm>
              <a:off x="6126163" y="2487613"/>
              <a:ext cx="1192213" cy="965200"/>
            </a:xfrm>
            <a:custGeom>
              <a:avLst/>
              <a:gdLst>
                <a:gd name="T0" fmla="*/ 593 w 1160"/>
                <a:gd name="T1" fmla="*/ 6 h 941"/>
                <a:gd name="T2" fmla="*/ 59 w 1160"/>
                <a:gd name="T3" fmla="*/ 380 h 941"/>
                <a:gd name="T4" fmla="*/ 576 w 1160"/>
                <a:gd name="T5" fmla="*/ 934 h 941"/>
                <a:gd name="T6" fmla="*/ 1111 w 1160"/>
                <a:gd name="T7" fmla="*/ 402 h 941"/>
                <a:gd name="T8" fmla="*/ 593 w 1160"/>
                <a:gd name="T9" fmla="*/ 6 h 941"/>
                <a:gd name="T10" fmla="*/ 578 w 1160"/>
                <a:gd name="T11" fmla="*/ 828 h 941"/>
                <a:gd name="T12" fmla="*/ 148 w 1160"/>
                <a:gd name="T13" fmla="*/ 382 h 941"/>
                <a:gd name="T14" fmla="*/ 592 w 1160"/>
                <a:gd name="T15" fmla="*/ 62 h 941"/>
                <a:gd name="T16" fmla="*/ 1023 w 1160"/>
                <a:gd name="T17" fmla="*/ 400 h 941"/>
                <a:gd name="T18" fmla="*/ 578 w 1160"/>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1">
                  <a:moveTo>
                    <a:pt x="593" y="6"/>
                  </a:moveTo>
                  <a:cubicBezTo>
                    <a:pt x="344" y="0"/>
                    <a:pt x="109" y="153"/>
                    <a:pt x="59" y="380"/>
                  </a:cubicBezTo>
                  <a:cubicBezTo>
                    <a:pt x="0" y="654"/>
                    <a:pt x="226" y="927"/>
                    <a:pt x="576" y="934"/>
                  </a:cubicBezTo>
                  <a:cubicBezTo>
                    <a:pt x="925" y="941"/>
                    <a:pt x="1160" y="678"/>
                    <a:pt x="1111" y="402"/>
                  </a:cubicBezTo>
                  <a:cubicBezTo>
                    <a:pt x="1071" y="174"/>
                    <a:pt x="841" y="11"/>
                    <a:pt x="593" y="6"/>
                  </a:cubicBezTo>
                  <a:close/>
                  <a:moveTo>
                    <a:pt x="578" y="828"/>
                  </a:moveTo>
                  <a:cubicBezTo>
                    <a:pt x="296" y="822"/>
                    <a:pt x="106" y="606"/>
                    <a:pt x="148" y="382"/>
                  </a:cubicBezTo>
                  <a:cubicBezTo>
                    <a:pt x="183" y="191"/>
                    <a:pt x="380" y="58"/>
                    <a:pt x="592" y="62"/>
                  </a:cubicBezTo>
                  <a:cubicBezTo>
                    <a:pt x="804" y="67"/>
                    <a:pt x="995" y="208"/>
                    <a:pt x="1023" y="400"/>
                  </a:cubicBezTo>
                  <a:cubicBezTo>
                    <a:pt x="1056" y="626"/>
                    <a:pt x="859" y="834"/>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2" name="íṥļíḑé"/>
            <p:cNvSpPr/>
            <p:nvPr/>
          </p:nvSpPr>
          <p:spPr bwMode="auto">
            <a:xfrm>
              <a:off x="6119813" y="2454275"/>
              <a:ext cx="1214438" cy="1031875"/>
            </a:xfrm>
            <a:custGeom>
              <a:avLst/>
              <a:gdLst>
                <a:gd name="T0" fmla="*/ 601 w 1183"/>
                <a:gd name="T1" fmla="*/ 5 h 1007"/>
                <a:gd name="T2" fmla="*/ 38 w 1183"/>
                <a:gd name="T3" fmla="*/ 408 h 1007"/>
                <a:gd name="T4" fmla="*/ 563 w 1183"/>
                <a:gd name="T5" fmla="*/ 999 h 1007"/>
                <a:gd name="T6" fmla="*/ 1150 w 1183"/>
                <a:gd name="T7" fmla="*/ 437 h 1007"/>
                <a:gd name="T8" fmla="*/ 601 w 1183"/>
                <a:gd name="T9" fmla="*/ 5 h 1007"/>
                <a:gd name="T10" fmla="*/ 584 w 1183"/>
                <a:gd name="T11" fmla="*/ 914 h 1007"/>
                <a:gd name="T12" fmla="*/ 110 w 1183"/>
                <a:gd name="T13" fmla="*/ 414 h 1007"/>
                <a:gd name="T14" fmla="*/ 599 w 1183"/>
                <a:gd name="T15" fmla="*/ 66 h 1007"/>
                <a:gd name="T16" fmla="*/ 1075 w 1183"/>
                <a:gd name="T17" fmla="*/ 434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5"/>
                  </a:moveTo>
                  <a:cubicBezTo>
                    <a:pt x="331" y="0"/>
                    <a:pt x="97" y="160"/>
                    <a:pt x="38" y="408"/>
                  </a:cubicBezTo>
                  <a:cubicBezTo>
                    <a:pt x="0" y="663"/>
                    <a:pt x="164" y="967"/>
                    <a:pt x="563" y="999"/>
                  </a:cubicBezTo>
                  <a:cubicBezTo>
                    <a:pt x="957" y="1007"/>
                    <a:pt x="1183" y="723"/>
                    <a:pt x="1150" y="437"/>
                  </a:cubicBezTo>
                  <a:cubicBezTo>
                    <a:pt x="1120" y="185"/>
                    <a:pt x="870" y="11"/>
                    <a:pt x="601" y="5"/>
                  </a:cubicBezTo>
                  <a:close/>
                  <a:moveTo>
                    <a:pt x="584" y="914"/>
                  </a:moveTo>
                  <a:cubicBezTo>
                    <a:pt x="268" y="908"/>
                    <a:pt x="60" y="663"/>
                    <a:pt x="110" y="414"/>
                  </a:cubicBezTo>
                  <a:cubicBezTo>
                    <a:pt x="152" y="205"/>
                    <a:pt x="369" y="61"/>
                    <a:pt x="599" y="66"/>
                  </a:cubicBezTo>
                  <a:cubicBezTo>
                    <a:pt x="830" y="71"/>
                    <a:pt x="1041" y="223"/>
                    <a:pt x="1075" y="434"/>
                  </a:cubicBezTo>
                  <a:cubicBezTo>
                    <a:pt x="1115" y="685"/>
                    <a:pt x="899" y="920"/>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3" name="iṧlíḋe"/>
            <p:cNvSpPr/>
            <p:nvPr/>
          </p:nvSpPr>
          <p:spPr bwMode="auto">
            <a:xfrm>
              <a:off x="6181726" y="2447925"/>
              <a:ext cx="1082675" cy="879475"/>
            </a:xfrm>
            <a:custGeom>
              <a:avLst/>
              <a:gdLst>
                <a:gd name="T0" fmla="*/ 539 w 1055"/>
                <a:gd name="T1" fmla="*/ 5 h 859"/>
                <a:gd name="T2" fmla="*/ 50 w 1055"/>
                <a:gd name="T3" fmla="*/ 353 h 859"/>
                <a:gd name="T4" fmla="*/ 524 w 1055"/>
                <a:gd name="T5" fmla="*/ 853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3"/>
                    <a:pt x="50" y="353"/>
                  </a:cubicBezTo>
                  <a:cubicBezTo>
                    <a:pt x="0" y="602"/>
                    <a:pt x="208" y="846"/>
                    <a:pt x="524" y="853"/>
                  </a:cubicBezTo>
                  <a:cubicBezTo>
                    <a:pt x="839" y="859"/>
                    <a:pt x="1055" y="623"/>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4" name="ïSļidê"/>
            <p:cNvSpPr/>
            <p:nvPr/>
          </p:nvSpPr>
          <p:spPr bwMode="auto">
            <a:xfrm>
              <a:off x="6126163" y="2419350"/>
              <a:ext cx="1192213" cy="963613"/>
            </a:xfrm>
            <a:custGeom>
              <a:avLst/>
              <a:gdLst>
                <a:gd name="T0" fmla="*/ 593 w 1160"/>
                <a:gd name="T1" fmla="*/ 5 h 941"/>
                <a:gd name="T2" fmla="*/ 59 w 1160"/>
                <a:gd name="T3" fmla="*/ 380 h 941"/>
                <a:gd name="T4" fmla="*/ 576 w 1160"/>
                <a:gd name="T5" fmla="*/ 934 h 941"/>
                <a:gd name="T6" fmla="*/ 1111 w 1160"/>
                <a:gd name="T7" fmla="*/ 402 h 941"/>
                <a:gd name="T8" fmla="*/ 593 w 1160"/>
                <a:gd name="T9" fmla="*/ 5 h 941"/>
                <a:gd name="T10" fmla="*/ 578 w 1160"/>
                <a:gd name="T11" fmla="*/ 828 h 941"/>
                <a:gd name="T12" fmla="*/ 148 w 1160"/>
                <a:gd name="T13" fmla="*/ 382 h 941"/>
                <a:gd name="T14" fmla="*/ 592 w 1160"/>
                <a:gd name="T15" fmla="*/ 62 h 941"/>
                <a:gd name="T16" fmla="*/ 1023 w 1160"/>
                <a:gd name="T17" fmla="*/ 400 h 941"/>
                <a:gd name="T18" fmla="*/ 578 w 1160"/>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1">
                  <a:moveTo>
                    <a:pt x="593" y="5"/>
                  </a:moveTo>
                  <a:cubicBezTo>
                    <a:pt x="344" y="0"/>
                    <a:pt x="109" y="153"/>
                    <a:pt x="59" y="380"/>
                  </a:cubicBezTo>
                  <a:cubicBezTo>
                    <a:pt x="0" y="654"/>
                    <a:pt x="226" y="927"/>
                    <a:pt x="576" y="934"/>
                  </a:cubicBezTo>
                  <a:cubicBezTo>
                    <a:pt x="925" y="941"/>
                    <a:pt x="1160" y="677"/>
                    <a:pt x="1111" y="402"/>
                  </a:cubicBezTo>
                  <a:cubicBezTo>
                    <a:pt x="1071" y="173"/>
                    <a:pt x="841" y="11"/>
                    <a:pt x="593" y="5"/>
                  </a:cubicBezTo>
                  <a:close/>
                  <a:moveTo>
                    <a:pt x="578" y="828"/>
                  </a:moveTo>
                  <a:cubicBezTo>
                    <a:pt x="296" y="822"/>
                    <a:pt x="106" y="606"/>
                    <a:pt x="148" y="382"/>
                  </a:cubicBezTo>
                  <a:cubicBezTo>
                    <a:pt x="183" y="190"/>
                    <a:pt x="380" y="58"/>
                    <a:pt x="592" y="62"/>
                  </a:cubicBezTo>
                  <a:cubicBezTo>
                    <a:pt x="804" y="67"/>
                    <a:pt x="995" y="207"/>
                    <a:pt x="1023"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5" name="iṩḻídê"/>
            <p:cNvSpPr/>
            <p:nvPr/>
          </p:nvSpPr>
          <p:spPr bwMode="auto">
            <a:xfrm>
              <a:off x="6119813" y="2384425"/>
              <a:ext cx="1214438" cy="1033463"/>
            </a:xfrm>
            <a:custGeom>
              <a:avLst/>
              <a:gdLst>
                <a:gd name="T0" fmla="*/ 601 w 1183"/>
                <a:gd name="T1" fmla="*/ 6 h 1008"/>
                <a:gd name="T2" fmla="*/ 38 w 1183"/>
                <a:gd name="T3" fmla="*/ 409 h 1008"/>
                <a:gd name="T4" fmla="*/ 563 w 1183"/>
                <a:gd name="T5" fmla="*/ 1000 h 1008"/>
                <a:gd name="T6" fmla="*/ 1150 w 1183"/>
                <a:gd name="T7" fmla="*/ 438 h 1008"/>
                <a:gd name="T8" fmla="*/ 601 w 1183"/>
                <a:gd name="T9" fmla="*/ 6 h 1008"/>
                <a:gd name="T10" fmla="*/ 584 w 1183"/>
                <a:gd name="T11" fmla="*/ 915 h 1008"/>
                <a:gd name="T12" fmla="*/ 110 w 1183"/>
                <a:gd name="T13" fmla="*/ 415 h 1008"/>
                <a:gd name="T14" fmla="*/ 599 w 1183"/>
                <a:gd name="T15" fmla="*/ 67 h 1008"/>
                <a:gd name="T16" fmla="*/ 1075 w 1183"/>
                <a:gd name="T17" fmla="*/ 435 h 1008"/>
                <a:gd name="T18" fmla="*/ 584 w 1183"/>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1"/>
                    <a:pt x="38" y="409"/>
                  </a:cubicBezTo>
                  <a:cubicBezTo>
                    <a:pt x="0" y="663"/>
                    <a:pt x="164" y="968"/>
                    <a:pt x="563" y="1000"/>
                  </a:cubicBezTo>
                  <a:cubicBezTo>
                    <a:pt x="957" y="1008"/>
                    <a:pt x="1183" y="724"/>
                    <a:pt x="1150" y="438"/>
                  </a:cubicBezTo>
                  <a:cubicBezTo>
                    <a:pt x="1120" y="185"/>
                    <a:pt x="870" y="12"/>
                    <a:pt x="601" y="6"/>
                  </a:cubicBezTo>
                  <a:close/>
                  <a:moveTo>
                    <a:pt x="584" y="915"/>
                  </a:moveTo>
                  <a:cubicBezTo>
                    <a:pt x="268" y="908"/>
                    <a:pt x="60" y="664"/>
                    <a:pt x="110" y="415"/>
                  </a:cubicBezTo>
                  <a:cubicBezTo>
                    <a:pt x="152" y="205"/>
                    <a:pt x="369" y="62"/>
                    <a:pt x="599" y="67"/>
                  </a:cubicBezTo>
                  <a:cubicBezTo>
                    <a:pt x="830" y="72"/>
                    <a:pt x="1041" y="224"/>
                    <a:pt x="1075" y="435"/>
                  </a:cubicBezTo>
                  <a:cubicBezTo>
                    <a:pt x="1115" y="685"/>
                    <a:pt x="899" y="921"/>
                    <a:pt x="584" y="915"/>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6" name="îşľïḓé"/>
            <p:cNvSpPr/>
            <p:nvPr/>
          </p:nvSpPr>
          <p:spPr bwMode="auto">
            <a:xfrm>
              <a:off x="6540501" y="2598738"/>
              <a:ext cx="374650" cy="407988"/>
            </a:xfrm>
            <a:custGeom>
              <a:avLst/>
              <a:gdLst>
                <a:gd name="T0" fmla="*/ 10 w 365"/>
                <a:gd name="T1" fmla="*/ 342 h 398"/>
                <a:gd name="T2" fmla="*/ 2 w 365"/>
                <a:gd name="T3" fmla="*/ 322 h 398"/>
                <a:gd name="T4" fmla="*/ 35 w 365"/>
                <a:gd name="T5" fmla="*/ 289 h 398"/>
                <a:gd name="T6" fmla="*/ 122 w 365"/>
                <a:gd name="T7" fmla="*/ 320 h 398"/>
                <a:gd name="T8" fmla="*/ 198 w 365"/>
                <a:gd name="T9" fmla="*/ 337 h 398"/>
                <a:gd name="T10" fmla="*/ 269 w 365"/>
                <a:gd name="T11" fmla="*/ 319 h 398"/>
                <a:gd name="T12" fmla="*/ 295 w 365"/>
                <a:gd name="T13" fmla="*/ 270 h 398"/>
                <a:gd name="T14" fmla="*/ 274 w 365"/>
                <a:gd name="T15" fmla="*/ 227 h 398"/>
                <a:gd name="T16" fmla="*/ 202 w 365"/>
                <a:gd name="T17" fmla="*/ 213 h 398"/>
                <a:gd name="T18" fmla="*/ 180 w 365"/>
                <a:gd name="T19" fmla="*/ 212 h 398"/>
                <a:gd name="T20" fmla="*/ 57 w 365"/>
                <a:gd name="T21" fmla="*/ 180 h 398"/>
                <a:gd name="T22" fmla="*/ 22 w 365"/>
                <a:gd name="T23" fmla="*/ 98 h 398"/>
                <a:gd name="T24" fmla="*/ 68 w 365"/>
                <a:gd name="T25" fmla="*/ 24 h 398"/>
                <a:gd name="T26" fmla="*/ 178 w 365"/>
                <a:gd name="T27" fmla="*/ 1 h 398"/>
                <a:gd name="T28" fmla="*/ 236 w 365"/>
                <a:gd name="T29" fmla="*/ 10 h 398"/>
                <a:gd name="T30" fmla="*/ 334 w 365"/>
                <a:gd name="T31" fmla="*/ 84 h 398"/>
                <a:gd name="T32" fmla="*/ 217 w 365"/>
                <a:gd name="T33" fmla="*/ 54 h 398"/>
                <a:gd name="T34" fmla="*/ 164 w 365"/>
                <a:gd name="T35" fmla="*/ 45 h 398"/>
                <a:gd name="T36" fmla="*/ 106 w 365"/>
                <a:gd name="T37" fmla="*/ 59 h 398"/>
                <a:gd name="T38" fmla="*/ 82 w 365"/>
                <a:gd name="T39" fmla="*/ 98 h 398"/>
                <a:gd name="T40" fmla="*/ 102 w 365"/>
                <a:gd name="T41" fmla="*/ 133 h 398"/>
                <a:gd name="T42" fmla="*/ 201 w 365"/>
                <a:gd name="T43" fmla="*/ 147 h 398"/>
                <a:gd name="T44" fmla="*/ 321 w 365"/>
                <a:gd name="T45" fmla="*/ 179 h 398"/>
                <a:gd name="T46" fmla="*/ 363 w 365"/>
                <a:gd name="T47" fmla="*/ 267 h 398"/>
                <a:gd name="T48" fmla="*/ 322 w 365"/>
                <a:gd name="T49" fmla="*/ 362 h 398"/>
                <a:gd name="T50" fmla="*/ 200 w 365"/>
                <a:gd name="T51" fmla="*/ 396 h 398"/>
                <a:gd name="T52" fmla="*/ 146 w 365"/>
                <a:gd name="T53" fmla="*/ 390 h 398"/>
                <a:gd name="T54" fmla="*/ 10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10" y="342"/>
                  </a:moveTo>
                  <a:cubicBezTo>
                    <a:pt x="4" y="338"/>
                    <a:pt x="3" y="330"/>
                    <a:pt x="2" y="322"/>
                  </a:cubicBezTo>
                  <a:cubicBezTo>
                    <a:pt x="0" y="304"/>
                    <a:pt x="14" y="290"/>
                    <a:pt x="35" y="289"/>
                  </a:cubicBezTo>
                  <a:cubicBezTo>
                    <a:pt x="65" y="286"/>
                    <a:pt x="95" y="308"/>
                    <a:pt x="122" y="320"/>
                  </a:cubicBezTo>
                  <a:cubicBezTo>
                    <a:pt x="145" y="330"/>
                    <a:pt x="170" y="336"/>
                    <a:pt x="198" y="337"/>
                  </a:cubicBezTo>
                  <a:cubicBezTo>
                    <a:pt x="228" y="337"/>
                    <a:pt x="251" y="332"/>
                    <a:pt x="269" y="319"/>
                  </a:cubicBezTo>
                  <a:cubicBezTo>
                    <a:pt x="287" y="307"/>
                    <a:pt x="295" y="291"/>
                    <a:pt x="295" y="270"/>
                  </a:cubicBezTo>
                  <a:cubicBezTo>
                    <a:pt x="295" y="250"/>
                    <a:pt x="288" y="236"/>
                    <a:pt x="274" y="227"/>
                  </a:cubicBezTo>
                  <a:cubicBezTo>
                    <a:pt x="260" y="218"/>
                    <a:pt x="236" y="214"/>
                    <a:pt x="202" y="213"/>
                  </a:cubicBezTo>
                  <a:cubicBezTo>
                    <a:pt x="180" y="212"/>
                    <a:pt x="180" y="212"/>
                    <a:pt x="180" y="212"/>
                  </a:cubicBezTo>
                  <a:cubicBezTo>
                    <a:pt x="126" y="211"/>
                    <a:pt x="85" y="200"/>
                    <a:pt x="57" y="180"/>
                  </a:cubicBezTo>
                  <a:cubicBezTo>
                    <a:pt x="31" y="160"/>
                    <a:pt x="19" y="133"/>
                    <a:pt x="22" y="98"/>
                  </a:cubicBezTo>
                  <a:cubicBezTo>
                    <a:pt x="25" y="65"/>
                    <a:pt x="40" y="41"/>
                    <a:pt x="68" y="24"/>
                  </a:cubicBezTo>
                  <a:cubicBezTo>
                    <a:pt x="95" y="7"/>
                    <a:pt x="132" y="0"/>
                    <a:pt x="178" y="1"/>
                  </a:cubicBezTo>
                  <a:cubicBezTo>
                    <a:pt x="197" y="1"/>
                    <a:pt x="217" y="4"/>
                    <a:pt x="236" y="10"/>
                  </a:cubicBezTo>
                  <a:cubicBezTo>
                    <a:pt x="278" y="22"/>
                    <a:pt x="347" y="50"/>
                    <a:pt x="334" y="84"/>
                  </a:cubicBezTo>
                  <a:cubicBezTo>
                    <a:pt x="318" y="123"/>
                    <a:pt x="243" y="64"/>
                    <a:pt x="217" y="54"/>
                  </a:cubicBezTo>
                  <a:cubicBezTo>
                    <a:pt x="202" y="49"/>
                    <a:pt x="184" y="46"/>
                    <a:pt x="164" y="45"/>
                  </a:cubicBezTo>
                  <a:cubicBezTo>
                    <a:pt x="140" y="45"/>
                    <a:pt x="121" y="49"/>
                    <a:pt x="106" y="59"/>
                  </a:cubicBezTo>
                  <a:cubicBezTo>
                    <a:pt x="91" y="69"/>
                    <a:pt x="83" y="82"/>
                    <a:pt x="82" y="98"/>
                  </a:cubicBezTo>
                  <a:cubicBezTo>
                    <a:pt x="80" y="114"/>
                    <a:pt x="87" y="125"/>
                    <a:pt x="102" y="133"/>
                  </a:cubicBezTo>
                  <a:cubicBezTo>
                    <a:pt x="117" y="140"/>
                    <a:pt x="150" y="145"/>
                    <a:pt x="201" y="147"/>
                  </a:cubicBezTo>
                  <a:cubicBezTo>
                    <a:pt x="256" y="150"/>
                    <a:pt x="295" y="161"/>
                    <a:pt x="321" y="179"/>
                  </a:cubicBezTo>
                  <a:cubicBezTo>
                    <a:pt x="347" y="198"/>
                    <a:pt x="361" y="227"/>
                    <a:pt x="363" y="267"/>
                  </a:cubicBezTo>
                  <a:cubicBezTo>
                    <a:pt x="365" y="306"/>
                    <a:pt x="351" y="338"/>
                    <a:pt x="322" y="362"/>
                  </a:cubicBezTo>
                  <a:cubicBezTo>
                    <a:pt x="293" y="386"/>
                    <a:pt x="252" y="398"/>
                    <a:pt x="200" y="396"/>
                  </a:cubicBezTo>
                  <a:cubicBezTo>
                    <a:pt x="184" y="396"/>
                    <a:pt x="166" y="394"/>
                    <a:pt x="146" y="390"/>
                  </a:cubicBezTo>
                  <a:cubicBezTo>
                    <a:pt x="109" y="383"/>
                    <a:pt x="50" y="370"/>
                    <a:pt x="10"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7" name="išlíḋê"/>
            <p:cNvSpPr/>
            <p:nvPr/>
          </p:nvSpPr>
          <p:spPr bwMode="auto">
            <a:xfrm>
              <a:off x="6691313" y="2540000"/>
              <a:ext cx="74613" cy="585788"/>
            </a:xfrm>
            <a:custGeom>
              <a:avLst/>
              <a:gdLst>
                <a:gd name="T0" fmla="*/ 34 w 73"/>
                <a:gd name="T1" fmla="*/ 569 h 570"/>
                <a:gd name="T2" fmla="*/ 33 w 73"/>
                <a:gd name="T3" fmla="*/ 569 h 570"/>
                <a:gd name="T4" fmla="*/ 1 w 73"/>
                <a:gd name="T5" fmla="*/ 532 h 570"/>
                <a:gd name="T6" fmla="*/ 18 w 73"/>
                <a:gd name="T7" fmla="*/ 24 h 570"/>
                <a:gd name="T8" fmla="*/ 46 w 73"/>
                <a:gd name="T9" fmla="*/ 1 h 570"/>
                <a:gd name="T10" fmla="*/ 46 w 73"/>
                <a:gd name="T11" fmla="*/ 1 h 570"/>
                <a:gd name="T12" fmla="*/ 73 w 73"/>
                <a:gd name="T13" fmla="*/ 26 h 570"/>
                <a:gd name="T14" fmla="*/ 68 w 73"/>
                <a:gd name="T15" fmla="*/ 534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5" y="569"/>
                    <a:pt x="0" y="552"/>
                    <a:pt x="1" y="532"/>
                  </a:cubicBezTo>
                  <a:cubicBezTo>
                    <a:pt x="18" y="24"/>
                    <a:pt x="18" y="24"/>
                    <a:pt x="18" y="24"/>
                  </a:cubicBezTo>
                  <a:cubicBezTo>
                    <a:pt x="18" y="11"/>
                    <a:pt x="31" y="0"/>
                    <a:pt x="46" y="1"/>
                  </a:cubicBezTo>
                  <a:cubicBezTo>
                    <a:pt x="46" y="1"/>
                    <a:pt x="46" y="1"/>
                    <a:pt x="46" y="1"/>
                  </a:cubicBezTo>
                  <a:cubicBezTo>
                    <a:pt x="61" y="1"/>
                    <a:pt x="73" y="12"/>
                    <a:pt x="73" y="26"/>
                  </a:cubicBezTo>
                  <a:cubicBezTo>
                    <a:pt x="68" y="534"/>
                    <a:pt x="68" y="534"/>
                    <a:pt x="68" y="534"/>
                  </a:cubicBezTo>
                  <a:cubicBezTo>
                    <a:pt x="68" y="554"/>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8" name="îşľiḍê"/>
            <p:cNvSpPr/>
            <p:nvPr/>
          </p:nvSpPr>
          <p:spPr bwMode="auto">
            <a:xfrm>
              <a:off x="6265863" y="2319338"/>
              <a:ext cx="1084263" cy="881063"/>
            </a:xfrm>
            <a:custGeom>
              <a:avLst/>
              <a:gdLst>
                <a:gd name="T0" fmla="*/ 540 w 1056"/>
                <a:gd name="T1" fmla="*/ 5 h 859"/>
                <a:gd name="T2" fmla="*/ 50 w 1056"/>
                <a:gd name="T3" fmla="*/ 353 h 859"/>
                <a:gd name="T4" fmla="*/ 524 w 1056"/>
                <a:gd name="T5" fmla="*/ 852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2"/>
                  </a:cubicBezTo>
                  <a:cubicBezTo>
                    <a:pt x="840" y="859"/>
                    <a:pt x="1056" y="623"/>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9" name="îṧľíḓê"/>
            <p:cNvSpPr/>
            <p:nvPr/>
          </p:nvSpPr>
          <p:spPr bwMode="auto">
            <a:xfrm>
              <a:off x="6211888" y="2290763"/>
              <a:ext cx="1192213" cy="963613"/>
            </a:xfrm>
            <a:custGeom>
              <a:avLst/>
              <a:gdLst>
                <a:gd name="T0" fmla="*/ 594 w 1161"/>
                <a:gd name="T1" fmla="*/ 5 h 940"/>
                <a:gd name="T2" fmla="*/ 60 w 1161"/>
                <a:gd name="T3" fmla="*/ 380 h 940"/>
                <a:gd name="T4" fmla="*/ 576 w 1161"/>
                <a:gd name="T5" fmla="*/ 933 h 940"/>
                <a:gd name="T6" fmla="*/ 1112 w 1161"/>
                <a:gd name="T7" fmla="*/ 401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3"/>
                  </a:cubicBezTo>
                  <a:cubicBezTo>
                    <a:pt x="926" y="940"/>
                    <a:pt x="1161" y="677"/>
                    <a:pt x="1112" y="401"/>
                  </a:cubicBezTo>
                  <a:cubicBezTo>
                    <a:pt x="1071" y="173"/>
                    <a:pt x="842" y="10"/>
                    <a:pt x="594" y="5"/>
                  </a:cubicBezTo>
                  <a:close/>
                  <a:moveTo>
                    <a:pt x="578" y="827"/>
                  </a:moveTo>
                  <a:cubicBezTo>
                    <a:pt x="297" y="822"/>
                    <a:pt x="107" y="606"/>
                    <a:pt x="148" y="382"/>
                  </a:cubicBezTo>
                  <a:cubicBezTo>
                    <a:pt x="184" y="190"/>
                    <a:pt x="381" y="57"/>
                    <a:pt x="593" y="62"/>
                  </a:cubicBezTo>
                  <a:cubicBezTo>
                    <a:pt x="804" y="66"/>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0" name="îşḻiḍê"/>
            <p:cNvSpPr/>
            <p:nvPr/>
          </p:nvSpPr>
          <p:spPr bwMode="auto">
            <a:xfrm>
              <a:off x="6203951" y="2255838"/>
              <a:ext cx="1216025" cy="1031875"/>
            </a:xfrm>
            <a:custGeom>
              <a:avLst/>
              <a:gdLst>
                <a:gd name="T0" fmla="*/ 601 w 1184"/>
                <a:gd name="T1" fmla="*/ 6 h 1007"/>
                <a:gd name="T2" fmla="*/ 38 w 1184"/>
                <a:gd name="T3" fmla="*/ 408 h 1007"/>
                <a:gd name="T4" fmla="*/ 564 w 1184"/>
                <a:gd name="T5" fmla="*/ 1000 h 1007"/>
                <a:gd name="T6" fmla="*/ 1150 w 1184"/>
                <a:gd name="T7" fmla="*/ 438 h 1007"/>
                <a:gd name="T8" fmla="*/ 601 w 1184"/>
                <a:gd name="T9" fmla="*/ 6 h 1007"/>
                <a:gd name="T10" fmla="*/ 584 w 1184"/>
                <a:gd name="T11" fmla="*/ 914 h 1007"/>
                <a:gd name="T12" fmla="*/ 110 w 1184"/>
                <a:gd name="T13" fmla="*/ 415 h 1007"/>
                <a:gd name="T14" fmla="*/ 600 w 1184"/>
                <a:gd name="T15" fmla="*/ 67 h 1007"/>
                <a:gd name="T16" fmla="*/ 1075 w 1184"/>
                <a:gd name="T17" fmla="*/ 435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6"/>
                  </a:moveTo>
                  <a:cubicBezTo>
                    <a:pt x="331" y="0"/>
                    <a:pt x="97" y="160"/>
                    <a:pt x="38" y="408"/>
                  </a:cubicBezTo>
                  <a:cubicBezTo>
                    <a:pt x="0" y="663"/>
                    <a:pt x="165" y="968"/>
                    <a:pt x="564" y="1000"/>
                  </a:cubicBezTo>
                  <a:cubicBezTo>
                    <a:pt x="957" y="1007"/>
                    <a:pt x="1184" y="723"/>
                    <a:pt x="1150" y="438"/>
                  </a:cubicBezTo>
                  <a:cubicBezTo>
                    <a:pt x="1121" y="185"/>
                    <a:pt x="871" y="12"/>
                    <a:pt x="601" y="6"/>
                  </a:cubicBezTo>
                  <a:close/>
                  <a:moveTo>
                    <a:pt x="584" y="914"/>
                  </a:moveTo>
                  <a:cubicBezTo>
                    <a:pt x="268" y="908"/>
                    <a:pt x="60" y="664"/>
                    <a:pt x="110" y="415"/>
                  </a:cubicBezTo>
                  <a:cubicBezTo>
                    <a:pt x="152" y="205"/>
                    <a:pt x="369" y="62"/>
                    <a:pt x="600" y="67"/>
                  </a:cubicBezTo>
                  <a:cubicBezTo>
                    <a:pt x="831" y="72"/>
                    <a:pt x="1041" y="224"/>
                    <a:pt x="1075" y="435"/>
                  </a:cubicBezTo>
                  <a:cubicBezTo>
                    <a:pt x="1116" y="685"/>
                    <a:pt x="900" y="921"/>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1" name="iSľîḓé"/>
            <p:cNvSpPr/>
            <p:nvPr/>
          </p:nvSpPr>
          <p:spPr bwMode="auto">
            <a:xfrm>
              <a:off x="6267451" y="2249488"/>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4"/>
                    <a:pt x="50" y="353"/>
                  </a:cubicBezTo>
                  <a:cubicBezTo>
                    <a:pt x="0" y="602"/>
                    <a:pt x="208" y="847"/>
                    <a:pt x="524" y="853"/>
                  </a:cubicBezTo>
                  <a:cubicBezTo>
                    <a:pt x="840" y="859"/>
                    <a:pt x="1056" y="624"/>
                    <a:pt x="1015" y="373"/>
                  </a:cubicBezTo>
                  <a:cubicBezTo>
                    <a:pt x="981"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2" name="í$1îḋè"/>
            <p:cNvSpPr/>
            <p:nvPr/>
          </p:nvSpPr>
          <p:spPr bwMode="auto">
            <a:xfrm>
              <a:off x="6213476" y="2220913"/>
              <a:ext cx="1192213" cy="965200"/>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8"/>
                    <a:pt x="1112" y="402"/>
                  </a:cubicBezTo>
                  <a:cubicBezTo>
                    <a:pt x="1071" y="174"/>
                    <a:pt x="842" y="11"/>
                    <a:pt x="594" y="6"/>
                  </a:cubicBezTo>
                  <a:close/>
                  <a:moveTo>
                    <a:pt x="578" y="828"/>
                  </a:moveTo>
                  <a:cubicBezTo>
                    <a:pt x="297" y="822"/>
                    <a:pt x="107" y="606"/>
                    <a:pt x="148" y="382"/>
                  </a:cubicBezTo>
                  <a:cubicBezTo>
                    <a:pt x="184" y="190"/>
                    <a:pt x="381" y="58"/>
                    <a:pt x="593" y="62"/>
                  </a:cubicBezTo>
                  <a:cubicBezTo>
                    <a:pt x="804" y="67"/>
                    <a:pt x="996" y="208"/>
                    <a:pt x="1024" y="400"/>
                  </a:cubicBezTo>
                  <a:cubicBezTo>
                    <a:pt x="1056" y="626"/>
                    <a:pt x="859" y="834"/>
                    <a:pt x="578" y="828"/>
                  </a:cubicBezTo>
                  <a:close/>
                </a:path>
              </a:pathLst>
            </a:custGeom>
            <a:solidFill>
              <a:srgbClr val="272525">
                <a:alpha val="10000"/>
              </a:srgbClr>
            </a:solidFill>
            <a:ln>
              <a:noFill/>
            </a:ln>
          </p:spPr>
          <p:txBody>
            <a:bodyPr anchor="ctr"/>
            <a:lstStyle/>
            <a:p>
              <a:pPr algn="ctr"/>
              <a:endParaRPr sz="1015">
                <a:cs typeface="+mn-ea"/>
                <a:sym typeface="+mn-lt"/>
              </a:endParaRPr>
            </a:p>
          </p:txBody>
        </p:sp>
        <p:sp>
          <p:nvSpPr>
            <p:cNvPr id="283" name="ïṥḷïḑe"/>
            <p:cNvSpPr/>
            <p:nvPr/>
          </p:nvSpPr>
          <p:spPr bwMode="auto">
            <a:xfrm>
              <a:off x="6205538" y="2187575"/>
              <a:ext cx="1216025" cy="1031875"/>
            </a:xfrm>
            <a:custGeom>
              <a:avLst/>
              <a:gdLst>
                <a:gd name="T0" fmla="*/ 601 w 1184"/>
                <a:gd name="T1" fmla="*/ 5 h 1007"/>
                <a:gd name="T2" fmla="*/ 38 w 1184"/>
                <a:gd name="T3" fmla="*/ 408 h 1007"/>
                <a:gd name="T4" fmla="*/ 564 w 1184"/>
                <a:gd name="T5" fmla="*/ 999 h 1007"/>
                <a:gd name="T6" fmla="*/ 1150 w 1184"/>
                <a:gd name="T7" fmla="*/ 437 h 1007"/>
                <a:gd name="T8" fmla="*/ 601 w 1184"/>
                <a:gd name="T9" fmla="*/ 5 h 1007"/>
                <a:gd name="T10" fmla="*/ 584 w 1184"/>
                <a:gd name="T11" fmla="*/ 914 h 1007"/>
                <a:gd name="T12" fmla="*/ 110 w 1184"/>
                <a:gd name="T13" fmla="*/ 414 h 1007"/>
                <a:gd name="T14" fmla="*/ 600 w 1184"/>
                <a:gd name="T15" fmla="*/ 66 h 1007"/>
                <a:gd name="T16" fmla="*/ 1075 w 1184"/>
                <a:gd name="T17" fmla="*/ 434 h 1007"/>
                <a:gd name="T18" fmla="*/ 584 w 1184"/>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4" h="1007">
                  <a:moveTo>
                    <a:pt x="601" y="5"/>
                  </a:moveTo>
                  <a:cubicBezTo>
                    <a:pt x="331" y="0"/>
                    <a:pt x="97" y="160"/>
                    <a:pt x="38" y="408"/>
                  </a:cubicBezTo>
                  <a:cubicBezTo>
                    <a:pt x="0" y="663"/>
                    <a:pt x="165" y="967"/>
                    <a:pt x="564" y="999"/>
                  </a:cubicBezTo>
                  <a:cubicBezTo>
                    <a:pt x="957" y="1007"/>
                    <a:pt x="1184" y="723"/>
                    <a:pt x="1150" y="437"/>
                  </a:cubicBezTo>
                  <a:cubicBezTo>
                    <a:pt x="1121" y="185"/>
                    <a:pt x="871" y="11"/>
                    <a:pt x="601" y="5"/>
                  </a:cubicBezTo>
                  <a:close/>
                  <a:moveTo>
                    <a:pt x="584" y="914"/>
                  </a:moveTo>
                  <a:cubicBezTo>
                    <a:pt x="268" y="908"/>
                    <a:pt x="60" y="663"/>
                    <a:pt x="110" y="414"/>
                  </a:cubicBezTo>
                  <a:cubicBezTo>
                    <a:pt x="152" y="205"/>
                    <a:pt x="369" y="61"/>
                    <a:pt x="600" y="66"/>
                  </a:cubicBezTo>
                  <a:cubicBezTo>
                    <a:pt x="831" y="71"/>
                    <a:pt x="1041" y="223"/>
                    <a:pt x="1075" y="434"/>
                  </a:cubicBezTo>
                  <a:cubicBezTo>
                    <a:pt x="1116" y="685"/>
                    <a:pt x="900"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4" name="îš1iḓè"/>
            <p:cNvSpPr/>
            <p:nvPr/>
          </p:nvSpPr>
          <p:spPr bwMode="auto">
            <a:xfrm>
              <a:off x="6632576" y="2401888"/>
              <a:ext cx="374650" cy="407988"/>
            </a:xfrm>
            <a:custGeom>
              <a:avLst/>
              <a:gdLst>
                <a:gd name="T0" fmla="*/ 9 w 365"/>
                <a:gd name="T1" fmla="*/ 342 h 398"/>
                <a:gd name="T2" fmla="*/ 2 w 365"/>
                <a:gd name="T3" fmla="*/ 323 h 398"/>
                <a:gd name="T4" fmla="*/ 35 w 365"/>
                <a:gd name="T5" fmla="*/ 289 h 398"/>
                <a:gd name="T6" fmla="*/ 122 w 365"/>
                <a:gd name="T7" fmla="*/ 320 h 398"/>
                <a:gd name="T8" fmla="*/ 198 w 365"/>
                <a:gd name="T9" fmla="*/ 337 h 398"/>
                <a:gd name="T10" fmla="*/ 269 w 365"/>
                <a:gd name="T11" fmla="*/ 320 h 398"/>
                <a:gd name="T12" fmla="*/ 295 w 365"/>
                <a:gd name="T13" fmla="*/ 271 h 398"/>
                <a:gd name="T14" fmla="*/ 273 w 365"/>
                <a:gd name="T15" fmla="*/ 227 h 398"/>
                <a:gd name="T16" fmla="*/ 202 w 365"/>
                <a:gd name="T17" fmla="*/ 213 h 398"/>
                <a:gd name="T18" fmla="*/ 180 w 365"/>
                <a:gd name="T19" fmla="*/ 212 h 398"/>
                <a:gd name="T20" fmla="*/ 57 w 365"/>
                <a:gd name="T21" fmla="*/ 180 h 398"/>
                <a:gd name="T22" fmla="*/ 22 w 365"/>
                <a:gd name="T23" fmla="*/ 99 h 398"/>
                <a:gd name="T24" fmla="*/ 68 w 365"/>
                <a:gd name="T25" fmla="*/ 24 h 398"/>
                <a:gd name="T26" fmla="*/ 178 w 365"/>
                <a:gd name="T27" fmla="*/ 1 h 398"/>
                <a:gd name="T28" fmla="*/ 236 w 365"/>
                <a:gd name="T29" fmla="*/ 10 h 398"/>
                <a:gd name="T30" fmla="*/ 334 w 365"/>
                <a:gd name="T31" fmla="*/ 84 h 398"/>
                <a:gd name="T32" fmla="*/ 217 w 365"/>
                <a:gd name="T33" fmla="*/ 55 h 398"/>
                <a:gd name="T34" fmla="*/ 164 w 365"/>
                <a:gd name="T35" fmla="*/ 46 h 398"/>
                <a:gd name="T36" fmla="*/ 106 w 365"/>
                <a:gd name="T37" fmla="*/ 59 h 398"/>
                <a:gd name="T38" fmla="*/ 81 w 365"/>
                <a:gd name="T39" fmla="*/ 98 h 398"/>
                <a:gd name="T40" fmla="*/ 102 w 365"/>
                <a:gd name="T41" fmla="*/ 133 h 398"/>
                <a:gd name="T42" fmla="*/ 201 w 365"/>
                <a:gd name="T43" fmla="*/ 148 h 398"/>
                <a:gd name="T44" fmla="*/ 321 w 365"/>
                <a:gd name="T45" fmla="*/ 180 h 398"/>
                <a:gd name="T46" fmla="*/ 363 w 365"/>
                <a:gd name="T47" fmla="*/ 267 h 398"/>
                <a:gd name="T48" fmla="*/ 322 w 365"/>
                <a:gd name="T49" fmla="*/ 362 h 398"/>
                <a:gd name="T50" fmla="*/ 200 w 365"/>
                <a:gd name="T51" fmla="*/ 397 h 398"/>
                <a:gd name="T52" fmla="*/ 146 w 365"/>
                <a:gd name="T53" fmla="*/ 390 h 398"/>
                <a:gd name="T54" fmla="*/ 9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9" y="342"/>
                  </a:moveTo>
                  <a:cubicBezTo>
                    <a:pt x="4" y="338"/>
                    <a:pt x="3" y="330"/>
                    <a:pt x="2" y="323"/>
                  </a:cubicBezTo>
                  <a:cubicBezTo>
                    <a:pt x="0" y="304"/>
                    <a:pt x="14" y="291"/>
                    <a:pt x="35" y="289"/>
                  </a:cubicBezTo>
                  <a:cubicBezTo>
                    <a:pt x="65" y="287"/>
                    <a:pt x="95" y="308"/>
                    <a:pt x="122" y="320"/>
                  </a:cubicBezTo>
                  <a:cubicBezTo>
                    <a:pt x="145" y="331"/>
                    <a:pt x="170" y="336"/>
                    <a:pt x="198" y="337"/>
                  </a:cubicBezTo>
                  <a:cubicBezTo>
                    <a:pt x="228" y="338"/>
                    <a:pt x="251" y="332"/>
                    <a:pt x="269" y="320"/>
                  </a:cubicBezTo>
                  <a:cubicBezTo>
                    <a:pt x="287" y="307"/>
                    <a:pt x="295" y="291"/>
                    <a:pt x="295" y="271"/>
                  </a:cubicBezTo>
                  <a:cubicBezTo>
                    <a:pt x="295" y="250"/>
                    <a:pt x="287" y="236"/>
                    <a:pt x="273" y="227"/>
                  </a:cubicBezTo>
                  <a:cubicBezTo>
                    <a:pt x="260" y="219"/>
                    <a:pt x="236" y="214"/>
                    <a:pt x="202" y="213"/>
                  </a:cubicBezTo>
                  <a:cubicBezTo>
                    <a:pt x="180" y="212"/>
                    <a:pt x="180" y="212"/>
                    <a:pt x="180" y="212"/>
                  </a:cubicBezTo>
                  <a:cubicBezTo>
                    <a:pt x="126" y="211"/>
                    <a:pt x="85" y="200"/>
                    <a:pt x="57" y="180"/>
                  </a:cubicBezTo>
                  <a:cubicBezTo>
                    <a:pt x="31" y="161"/>
                    <a:pt x="19" y="133"/>
                    <a:pt x="22" y="99"/>
                  </a:cubicBezTo>
                  <a:cubicBezTo>
                    <a:pt x="25" y="66"/>
                    <a:pt x="40" y="41"/>
                    <a:pt x="68" y="24"/>
                  </a:cubicBezTo>
                  <a:cubicBezTo>
                    <a:pt x="95" y="8"/>
                    <a:pt x="132" y="0"/>
                    <a:pt x="178" y="1"/>
                  </a:cubicBezTo>
                  <a:cubicBezTo>
                    <a:pt x="197" y="2"/>
                    <a:pt x="216" y="5"/>
                    <a:pt x="236" y="10"/>
                  </a:cubicBezTo>
                  <a:cubicBezTo>
                    <a:pt x="277" y="22"/>
                    <a:pt x="347" y="51"/>
                    <a:pt x="334" y="84"/>
                  </a:cubicBezTo>
                  <a:cubicBezTo>
                    <a:pt x="318" y="123"/>
                    <a:pt x="243" y="64"/>
                    <a:pt x="217" y="55"/>
                  </a:cubicBezTo>
                  <a:cubicBezTo>
                    <a:pt x="202" y="49"/>
                    <a:pt x="184" y="46"/>
                    <a:pt x="164" y="46"/>
                  </a:cubicBezTo>
                  <a:cubicBezTo>
                    <a:pt x="140" y="45"/>
                    <a:pt x="121" y="49"/>
                    <a:pt x="106" y="59"/>
                  </a:cubicBezTo>
                  <a:cubicBezTo>
                    <a:pt x="91" y="69"/>
                    <a:pt x="82" y="82"/>
                    <a:pt x="81" y="98"/>
                  </a:cubicBezTo>
                  <a:cubicBezTo>
                    <a:pt x="80" y="114"/>
                    <a:pt x="87" y="126"/>
                    <a:pt x="102" y="133"/>
                  </a:cubicBezTo>
                  <a:cubicBezTo>
                    <a:pt x="117" y="140"/>
                    <a:pt x="150" y="145"/>
                    <a:pt x="201" y="148"/>
                  </a:cubicBezTo>
                  <a:cubicBezTo>
                    <a:pt x="255" y="150"/>
                    <a:pt x="295" y="161"/>
                    <a:pt x="321" y="180"/>
                  </a:cubicBezTo>
                  <a:cubicBezTo>
                    <a:pt x="347" y="199"/>
                    <a:pt x="361" y="228"/>
                    <a:pt x="363" y="267"/>
                  </a:cubicBezTo>
                  <a:cubicBezTo>
                    <a:pt x="365" y="307"/>
                    <a:pt x="351" y="338"/>
                    <a:pt x="322" y="362"/>
                  </a:cubicBezTo>
                  <a:cubicBezTo>
                    <a:pt x="293" y="386"/>
                    <a:pt x="252" y="398"/>
                    <a:pt x="200" y="397"/>
                  </a:cubicBezTo>
                  <a:cubicBezTo>
                    <a:pt x="184" y="396"/>
                    <a:pt x="166"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5" name="î$lîḋê"/>
            <p:cNvSpPr/>
            <p:nvPr/>
          </p:nvSpPr>
          <p:spPr bwMode="auto">
            <a:xfrm>
              <a:off x="6783388" y="2343150"/>
              <a:ext cx="76200" cy="584200"/>
            </a:xfrm>
            <a:custGeom>
              <a:avLst/>
              <a:gdLst>
                <a:gd name="T0" fmla="*/ 34 w 73"/>
                <a:gd name="T1" fmla="*/ 569 h 569"/>
                <a:gd name="T2" fmla="*/ 33 w 73"/>
                <a:gd name="T3" fmla="*/ 569 h 569"/>
                <a:gd name="T4" fmla="*/ 1 w 73"/>
                <a:gd name="T5" fmla="*/ 531 h 569"/>
                <a:gd name="T6" fmla="*/ 18 w 73"/>
                <a:gd name="T7" fmla="*/ 24 h 569"/>
                <a:gd name="T8" fmla="*/ 46 w 73"/>
                <a:gd name="T9" fmla="*/ 0 h 569"/>
                <a:gd name="T10" fmla="*/ 46 w 73"/>
                <a:gd name="T11" fmla="*/ 0 h 569"/>
                <a:gd name="T12" fmla="*/ 73 w 73"/>
                <a:gd name="T13" fmla="*/ 25 h 569"/>
                <a:gd name="T14" fmla="*/ 68 w 73"/>
                <a:gd name="T15" fmla="*/ 533 h 569"/>
                <a:gd name="T16" fmla="*/ 34 w 73"/>
                <a:gd name="T17" fmla="*/ 56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69">
                  <a:moveTo>
                    <a:pt x="34" y="569"/>
                  </a:moveTo>
                  <a:cubicBezTo>
                    <a:pt x="33" y="569"/>
                    <a:pt x="33" y="569"/>
                    <a:pt x="33" y="569"/>
                  </a:cubicBezTo>
                  <a:cubicBezTo>
                    <a:pt x="15" y="568"/>
                    <a:pt x="0" y="552"/>
                    <a:pt x="1" y="531"/>
                  </a:cubicBezTo>
                  <a:cubicBezTo>
                    <a:pt x="18" y="24"/>
                    <a:pt x="18" y="24"/>
                    <a:pt x="18" y="24"/>
                  </a:cubicBezTo>
                  <a:cubicBezTo>
                    <a:pt x="18" y="10"/>
                    <a:pt x="31" y="0"/>
                    <a:pt x="46" y="0"/>
                  </a:cubicBezTo>
                  <a:cubicBezTo>
                    <a:pt x="46" y="0"/>
                    <a:pt x="46" y="0"/>
                    <a:pt x="46" y="0"/>
                  </a:cubicBezTo>
                  <a:cubicBezTo>
                    <a:pt x="61" y="0"/>
                    <a:pt x="73" y="12"/>
                    <a:pt x="73" y="25"/>
                  </a:cubicBezTo>
                  <a:cubicBezTo>
                    <a:pt x="68" y="533"/>
                    <a:pt x="68" y="533"/>
                    <a:pt x="68" y="533"/>
                  </a:cubicBezTo>
                  <a:cubicBezTo>
                    <a:pt x="67" y="553"/>
                    <a:pt x="52" y="569"/>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6" name="ïşľíḋe"/>
            <p:cNvSpPr/>
            <p:nvPr/>
          </p:nvSpPr>
          <p:spPr bwMode="auto">
            <a:xfrm>
              <a:off x="6181726" y="2187575"/>
              <a:ext cx="1082675" cy="881063"/>
            </a:xfrm>
            <a:custGeom>
              <a:avLst/>
              <a:gdLst>
                <a:gd name="T0" fmla="*/ 539 w 1055"/>
                <a:gd name="T1" fmla="*/ 5 h 859"/>
                <a:gd name="T2" fmla="*/ 50 w 1055"/>
                <a:gd name="T3" fmla="*/ 353 h 859"/>
                <a:gd name="T4" fmla="*/ 524 w 1055"/>
                <a:gd name="T5" fmla="*/ 853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3"/>
                    <a:pt x="50" y="353"/>
                  </a:cubicBezTo>
                  <a:cubicBezTo>
                    <a:pt x="0" y="602"/>
                    <a:pt x="208" y="846"/>
                    <a:pt x="524" y="853"/>
                  </a:cubicBezTo>
                  <a:cubicBezTo>
                    <a:pt x="839" y="859"/>
                    <a:pt x="1055" y="623"/>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7" name="íS1ïďe"/>
            <p:cNvSpPr/>
            <p:nvPr/>
          </p:nvSpPr>
          <p:spPr bwMode="auto">
            <a:xfrm>
              <a:off x="6126163" y="2159000"/>
              <a:ext cx="1192213" cy="963613"/>
            </a:xfrm>
            <a:custGeom>
              <a:avLst/>
              <a:gdLst>
                <a:gd name="T0" fmla="*/ 593 w 1160"/>
                <a:gd name="T1" fmla="*/ 5 h 940"/>
                <a:gd name="T2" fmla="*/ 59 w 1160"/>
                <a:gd name="T3" fmla="*/ 380 h 940"/>
                <a:gd name="T4" fmla="*/ 576 w 1160"/>
                <a:gd name="T5" fmla="*/ 934 h 940"/>
                <a:gd name="T6" fmla="*/ 1111 w 1160"/>
                <a:gd name="T7" fmla="*/ 402 h 940"/>
                <a:gd name="T8" fmla="*/ 593 w 1160"/>
                <a:gd name="T9" fmla="*/ 5 h 940"/>
                <a:gd name="T10" fmla="*/ 578 w 1160"/>
                <a:gd name="T11" fmla="*/ 827 h 940"/>
                <a:gd name="T12" fmla="*/ 148 w 1160"/>
                <a:gd name="T13" fmla="*/ 382 h 940"/>
                <a:gd name="T14" fmla="*/ 592 w 1160"/>
                <a:gd name="T15" fmla="*/ 62 h 940"/>
                <a:gd name="T16" fmla="*/ 1023 w 1160"/>
                <a:gd name="T17" fmla="*/ 400 h 940"/>
                <a:gd name="T18" fmla="*/ 578 w 1160"/>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0">
                  <a:moveTo>
                    <a:pt x="593" y="5"/>
                  </a:moveTo>
                  <a:cubicBezTo>
                    <a:pt x="344" y="0"/>
                    <a:pt x="109" y="153"/>
                    <a:pt x="59" y="380"/>
                  </a:cubicBezTo>
                  <a:cubicBezTo>
                    <a:pt x="0" y="654"/>
                    <a:pt x="226" y="927"/>
                    <a:pt x="576" y="934"/>
                  </a:cubicBezTo>
                  <a:cubicBezTo>
                    <a:pt x="925" y="940"/>
                    <a:pt x="1160" y="677"/>
                    <a:pt x="1111" y="402"/>
                  </a:cubicBezTo>
                  <a:cubicBezTo>
                    <a:pt x="1071" y="173"/>
                    <a:pt x="841" y="11"/>
                    <a:pt x="593" y="5"/>
                  </a:cubicBezTo>
                  <a:close/>
                  <a:moveTo>
                    <a:pt x="578" y="827"/>
                  </a:moveTo>
                  <a:cubicBezTo>
                    <a:pt x="296" y="822"/>
                    <a:pt x="106" y="606"/>
                    <a:pt x="148" y="382"/>
                  </a:cubicBezTo>
                  <a:cubicBezTo>
                    <a:pt x="183" y="190"/>
                    <a:pt x="380" y="58"/>
                    <a:pt x="592" y="62"/>
                  </a:cubicBezTo>
                  <a:cubicBezTo>
                    <a:pt x="804" y="67"/>
                    <a:pt x="995" y="207"/>
                    <a:pt x="1023"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8" name="ïsļiḍe"/>
            <p:cNvSpPr/>
            <p:nvPr/>
          </p:nvSpPr>
          <p:spPr bwMode="auto">
            <a:xfrm>
              <a:off x="6119813" y="2124075"/>
              <a:ext cx="1214438" cy="1033463"/>
            </a:xfrm>
            <a:custGeom>
              <a:avLst/>
              <a:gdLst>
                <a:gd name="T0" fmla="*/ 601 w 1183"/>
                <a:gd name="T1" fmla="*/ 6 h 1008"/>
                <a:gd name="T2" fmla="*/ 38 w 1183"/>
                <a:gd name="T3" fmla="*/ 409 h 1008"/>
                <a:gd name="T4" fmla="*/ 563 w 1183"/>
                <a:gd name="T5" fmla="*/ 1000 h 1008"/>
                <a:gd name="T6" fmla="*/ 1150 w 1183"/>
                <a:gd name="T7" fmla="*/ 438 h 1008"/>
                <a:gd name="T8" fmla="*/ 601 w 1183"/>
                <a:gd name="T9" fmla="*/ 6 h 1008"/>
                <a:gd name="T10" fmla="*/ 584 w 1183"/>
                <a:gd name="T11" fmla="*/ 915 h 1008"/>
                <a:gd name="T12" fmla="*/ 110 w 1183"/>
                <a:gd name="T13" fmla="*/ 415 h 1008"/>
                <a:gd name="T14" fmla="*/ 599 w 1183"/>
                <a:gd name="T15" fmla="*/ 67 h 1008"/>
                <a:gd name="T16" fmla="*/ 1075 w 1183"/>
                <a:gd name="T17" fmla="*/ 435 h 1008"/>
                <a:gd name="T18" fmla="*/ 584 w 1183"/>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1"/>
                    <a:pt x="38" y="409"/>
                  </a:cubicBezTo>
                  <a:cubicBezTo>
                    <a:pt x="0" y="663"/>
                    <a:pt x="164" y="968"/>
                    <a:pt x="563" y="1000"/>
                  </a:cubicBezTo>
                  <a:cubicBezTo>
                    <a:pt x="957" y="1008"/>
                    <a:pt x="1183" y="724"/>
                    <a:pt x="1150" y="438"/>
                  </a:cubicBezTo>
                  <a:cubicBezTo>
                    <a:pt x="1120" y="185"/>
                    <a:pt x="870" y="12"/>
                    <a:pt x="601" y="6"/>
                  </a:cubicBezTo>
                  <a:close/>
                  <a:moveTo>
                    <a:pt x="584" y="915"/>
                  </a:moveTo>
                  <a:cubicBezTo>
                    <a:pt x="268" y="908"/>
                    <a:pt x="60" y="664"/>
                    <a:pt x="110" y="415"/>
                  </a:cubicBezTo>
                  <a:cubicBezTo>
                    <a:pt x="152" y="205"/>
                    <a:pt x="369" y="62"/>
                    <a:pt x="599" y="67"/>
                  </a:cubicBezTo>
                  <a:cubicBezTo>
                    <a:pt x="830" y="72"/>
                    <a:pt x="1041" y="224"/>
                    <a:pt x="1075" y="435"/>
                  </a:cubicBezTo>
                  <a:cubicBezTo>
                    <a:pt x="1115" y="685"/>
                    <a:pt x="899"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9" name="iṧľïḑé"/>
            <p:cNvSpPr/>
            <p:nvPr/>
          </p:nvSpPr>
          <p:spPr bwMode="auto">
            <a:xfrm>
              <a:off x="6181726" y="2119313"/>
              <a:ext cx="1082675" cy="879475"/>
            </a:xfrm>
            <a:custGeom>
              <a:avLst/>
              <a:gdLst>
                <a:gd name="T0" fmla="*/ 539 w 1055"/>
                <a:gd name="T1" fmla="*/ 4 h 858"/>
                <a:gd name="T2" fmla="*/ 50 w 1055"/>
                <a:gd name="T3" fmla="*/ 352 h 858"/>
                <a:gd name="T4" fmla="*/ 524 w 1055"/>
                <a:gd name="T5" fmla="*/ 852 h 858"/>
                <a:gd name="T6" fmla="*/ 1015 w 1055"/>
                <a:gd name="T7" fmla="*/ 372 h 858"/>
                <a:gd name="T8" fmla="*/ 539 w 1055"/>
                <a:gd name="T9" fmla="*/ 4 h 858"/>
              </a:gdLst>
              <a:ahLst/>
              <a:cxnLst>
                <a:cxn ang="0">
                  <a:pos x="T0" y="T1"/>
                </a:cxn>
                <a:cxn ang="0">
                  <a:pos x="T2" y="T3"/>
                </a:cxn>
                <a:cxn ang="0">
                  <a:pos x="T4" y="T5"/>
                </a:cxn>
                <a:cxn ang="0">
                  <a:pos x="T6" y="T7"/>
                </a:cxn>
                <a:cxn ang="0">
                  <a:pos x="T8" y="T9"/>
                </a:cxn>
              </a:cxnLst>
              <a:rect l="0" t="0" r="r" b="b"/>
              <a:pathLst>
                <a:path w="1055" h="858">
                  <a:moveTo>
                    <a:pt x="539" y="4"/>
                  </a:moveTo>
                  <a:cubicBezTo>
                    <a:pt x="309" y="0"/>
                    <a:pt x="92" y="143"/>
                    <a:pt x="50" y="352"/>
                  </a:cubicBezTo>
                  <a:cubicBezTo>
                    <a:pt x="0" y="602"/>
                    <a:pt x="208" y="846"/>
                    <a:pt x="524" y="852"/>
                  </a:cubicBezTo>
                  <a:cubicBezTo>
                    <a:pt x="839" y="858"/>
                    <a:pt x="1055" y="623"/>
                    <a:pt x="1015" y="372"/>
                  </a:cubicBezTo>
                  <a:cubicBezTo>
                    <a:pt x="981" y="161"/>
                    <a:pt x="770" y="9"/>
                    <a:pt x="539" y="4"/>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0" name="ïsľidé"/>
            <p:cNvSpPr/>
            <p:nvPr/>
          </p:nvSpPr>
          <p:spPr bwMode="auto">
            <a:xfrm>
              <a:off x="6126163" y="2090738"/>
              <a:ext cx="1192213" cy="963613"/>
            </a:xfrm>
            <a:custGeom>
              <a:avLst/>
              <a:gdLst>
                <a:gd name="T0" fmla="*/ 593 w 1160"/>
                <a:gd name="T1" fmla="*/ 5 h 940"/>
                <a:gd name="T2" fmla="*/ 59 w 1160"/>
                <a:gd name="T3" fmla="*/ 380 h 940"/>
                <a:gd name="T4" fmla="*/ 576 w 1160"/>
                <a:gd name="T5" fmla="*/ 933 h 940"/>
                <a:gd name="T6" fmla="*/ 1111 w 1160"/>
                <a:gd name="T7" fmla="*/ 401 h 940"/>
                <a:gd name="T8" fmla="*/ 593 w 1160"/>
                <a:gd name="T9" fmla="*/ 5 h 940"/>
                <a:gd name="T10" fmla="*/ 578 w 1160"/>
                <a:gd name="T11" fmla="*/ 827 h 940"/>
                <a:gd name="T12" fmla="*/ 148 w 1160"/>
                <a:gd name="T13" fmla="*/ 381 h 940"/>
                <a:gd name="T14" fmla="*/ 592 w 1160"/>
                <a:gd name="T15" fmla="*/ 62 h 940"/>
                <a:gd name="T16" fmla="*/ 1023 w 1160"/>
                <a:gd name="T17" fmla="*/ 399 h 940"/>
                <a:gd name="T18" fmla="*/ 578 w 1160"/>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0">
                  <a:moveTo>
                    <a:pt x="593" y="5"/>
                  </a:moveTo>
                  <a:cubicBezTo>
                    <a:pt x="344" y="0"/>
                    <a:pt x="109" y="153"/>
                    <a:pt x="59" y="380"/>
                  </a:cubicBezTo>
                  <a:cubicBezTo>
                    <a:pt x="0" y="653"/>
                    <a:pt x="226" y="926"/>
                    <a:pt x="576" y="933"/>
                  </a:cubicBezTo>
                  <a:cubicBezTo>
                    <a:pt x="925" y="940"/>
                    <a:pt x="1160" y="677"/>
                    <a:pt x="1111" y="401"/>
                  </a:cubicBezTo>
                  <a:cubicBezTo>
                    <a:pt x="1071" y="173"/>
                    <a:pt x="841" y="10"/>
                    <a:pt x="593" y="5"/>
                  </a:cubicBezTo>
                  <a:close/>
                  <a:moveTo>
                    <a:pt x="578" y="827"/>
                  </a:moveTo>
                  <a:cubicBezTo>
                    <a:pt x="296" y="822"/>
                    <a:pt x="106" y="606"/>
                    <a:pt x="148" y="381"/>
                  </a:cubicBezTo>
                  <a:cubicBezTo>
                    <a:pt x="183" y="190"/>
                    <a:pt x="380" y="57"/>
                    <a:pt x="592" y="62"/>
                  </a:cubicBezTo>
                  <a:cubicBezTo>
                    <a:pt x="804" y="66"/>
                    <a:pt x="995" y="207"/>
                    <a:pt x="1023" y="399"/>
                  </a:cubicBezTo>
                  <a:cubicBezTo>
                    <a:pt x="1056" y="625"/>
                    <a:pt x="859" y="833"/>
                    <a:pt x="578" y="827"/>
                  </a:cubicBezTo>
                  <a:close/>
                </a:path>
              </a:pathLst>
            </a:custGeom>
            <a:solidFill>
              <a:srgbClr val="272525">
                <a:alpha val="10000"/>
              </a:srgbClr>
            </a:solidFill>
            <a:ln>
              <a:noFill/>
            </a:ln>
          </p:spPr>
          <p:txBody>
            <a:bodyPr anchor="ctr"/>
            <a:lstStyle/>
            <a:p>
              <a:pPr algn="ctr"/>
              <a:endParaRPr sz="1015">
                <a:cs typeface="+mn-ea"/>
                <a:sym typeface="+mn-lt"/>
              </a:endParaRPr>
            </a:p>
          </p:txBody>
        </p:sp>
        <p:sp>
          <p:nvSpPr>
            <p:cNvPr id="291" name="íṧḻiḓè"/>
            <p:cNvSpPr/>
            <p:nvPr/>
          </p:nvSpPr>
          <p:spPr bwMode="auto">
            <a:xfrm>
              <a:off x="6119813" y="2055813"/>
              <a:ext cx="1214438" cy="1031875"/>
            </a:xfrm>
            <a:custGeom>
              <a:avLst/>
              <a:gdLst>
                <a:gd name="T0" fmla="*/ 601 w 1183"/>
                <a:gd name="T1" fmla="*/ 6 h 1007"/>
                <a:gd name="T2" fmla="*/ 38 w 1183"/>
                <a:gd name="T3" fmla="*/ 408 h 1007"/>
                <a:gd name="T4" fmla="*/ 563 w 1183"/>
                <a:gd name="T5" fmla="*/ 1000 h 1007"/>
                <a:gd name="T6" fmla="*/ 1150 w 1183"/>
                <a:gd name="T7" fmla="*/ 438 h 1007"/>
                <a:gd name="T8" fmla="*/ 601 w 1183"/>
                <a:gd name="T9" fmla="*/ 6 h 1007"/>
                <a:gd name="T10" fmla="*/ 584 w 1183"/>
                <a:gd name="T11" fmla="*/ 914 h 1007"/>
                <a:gd name="T12" fmla="*/ 110 w 1183"/>
                <a:gd name="T13" fmla="*/ 414 h 1007"/>
                <a:gd name="T14" fmla="*/ 599 w 1183"/>
                <a:gd name="T15" fmla="*/ 66 h 1007"/>
                <a:gd name="T16" fmla="*/ 1075 w 1183"/>
                <a:gd name="T17" fmla="*/ 434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6"/>
                  </a:moveTo>
                  <a:cubicBezTo>
                    <a:pt x="331" y="0"/>
                    <a:pt x="97" y="160"/>
                    <a:pt x="38" y="408"/>
                  </a:cubicBezTo>
                  <a:cubicBezTo>
                    <a:pt x="0" y="663"/>
                    <a:pt x="164" y="967"/>
                    <a:pt x="563" y="1000"/>
                  </a:cubicBezTo>
                  <a:cubicBezTo>
                    <a:pt x="957" y="1007"/>
                    <a:pt x="1183" y="723"/>
                    <a:pt x="1150" y="438"/>
                  </a:cubicBezTo>
                  <a:cubicBezTo>
                    <a:pt x="1120" y="185"/>
                    <a:pt x="870" y="11"/>
                    <a:pt x="601" y="6"/>
                  </a:cubicBezTo>
                  <a:close/>
                  <a:moveTo>
                    <a:pt x="584" y="914"/>
                  </a:moveTo>
                  <a:cubicBezTo>
                    <a:pt x="268" y="908"/>
                    <a:pt x="60" y="664"/>
                    <a:pt x="110" y="414"/>
                  </a:cubicBezTo>
                  <a:cubicBezTo>
                    <a:pt x="152" y="205"/>
                    <a:pt x="369" y="62"/>
                    <a:pt x="599" y="66"/>
                  </a:cubicBezTo>
                  <a:cubicBezTo>
                    <a:pt x="830" y="71"/>
                    <a:pt x="1041" y="223"/>
                    <a:pt x="1075" y="434"/>
                  </a:cubicBezTo>
                  <a:cubicBezTo>
                    <a:pt x="1115" y="685"/>
                    <a:pt x="899"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2" name="ïṣlîḑè"/>
            <p:cNvSpPr/>
            <p:nvPr/>
          </p:nvSpPr>
          <p:spPr bwMode="auto">
            <a:xfrm>
              <a:off x="6540501" y="2270125"/>
              <a:ext cx="374650" cy="407988"/>
            </a:xfrm>
            <a:custGeom>
              <a:avLst/>
              <a:gdLst>
                <a:gd name="T0" fmla="*/ 10 w 365"/>
                <a:gd name="T1" fmla="*/ 342 h 398"/>
                <a:gd name="T2" fmla="*/ 2 w 365"/>
                <a:gd name="T3" fmla="*/ 323 h 398"/>
                <a:gd name="T4" fmla="*/ 35 w 365"/>
                <a:gd name="T5" fmla="*/ 289 h 398"/>
                <a:gd name="T6" fmla="*/ 122 w 365"/>
                <a:gd name="T7" fmla="*/ 321 h 398"/>
                <a:gd name="T8" fmla="*/ 198 w 365"/>
                <a:gd name="T9" fmla="*/ 337 h 398"/>
                <a:gd name="T10" fmla="*/ 269 w 365"/>
                <a:gd name="T11" fmla="*/ 320 h 398"/>
                <a:gd name="T12" fmla="*/ 295 w 365"/>
                <a:gd name="T13" fmla="*/ 271 h 398"/>
                <a:gd name="T14" fmla="*/ 274 w 365"/>
                <a:gd name="T15" fmla="*/ 228 h 398"/>
                <a:gd name="T16" fmla="*/ 202 w 365"/>
                <a:gd name="T17" fmla="*/ 213 h 398"/>
                <a:gd name="T18" fmla="*/ 180 w 365"/>
                <a:gd name="T19" fmla="*/ 213 h 398"/>
                <a:gd name="T20" fmla="*/ 57 w 365"/>
                <a:gd name="T21" fmla="*/ 180 h 398"/>
                <a:gd name="T22" fmla="*/ 22 w 365"/>
                <a:gd name="T23" fmla="*/ 99 h 398"/>
                <a:gd name="T24" fmla="*/ 68 w 365"/>
                <a:gd name="T25" fmla="*/ 24 h 398"/>
                <a:gd name="T26" fmla="*/ 178 w 365"/>
                <a:gd name="T27" fmla="*/ 1 h 398"/>
                <a:gd name="T28" fmla="*/ 236 w 365"/>
                <a:gd name="T29" fmla="*/ 11 h 398"/>
                <a:gd name="T30" fmla="*/ 334 w 365"/>
                <a:gd name="T31" fmla="*/ 84 h 398"/>
                <a:gd name="T32" fmla="*/ 217 w 365"/>
                <a:gd name="T33" fmla="*/ 55 h 398"/>
                <a:gd name="T34" fmla="*/ 164 w 365"/>
                <a:gd name="T35" fmla="*/ 46 h 398"/>
                <a:gd name="T36" fmla="*/ 106 w 365"/>
                <a:gd name="T37" fmla="*/ 59 h 398"/>
                <a:gd name="T38" fmla="*/ 82 w 365"/>
                <a:gd name="T39" fmla="*/ 98 h 398"/>
                <a:gd name="T40" fmla="*/ 102 w 365"/>
                <a:gd name="T41" fmla="*/ 133 h 398"/>
                <a:gd name="T42" fmla="*/ 201 w 365"/>
                <a:gd name="T43" fmla="*/ 148 h 398"/>
                <a:gd name="T44" fmla="*/ 321 w 365"/>
                <a:gd name="T45" fmla="*/ 180 h 398"/>
                <a:gd name="T46" fmla="*/ 363 w 365"/>
                <a:gd name="T47" fmla="*/ 267 h 398"/>
                <a:gd name="T48" fmla="*/ 322 w 365"/>
                <a:gd name="T49" fmla="*/ 362 h 398"/>
                <a:gd name="T50" fmla="*/ 200 w 365"/>
                <a:gd name="T51" fmla="*/ 397 h 398"/>
                <a:gd name="T52" fmla="*/ 146 w 365"/>
                <a:gd name="T53" fmla="*/ 391 h 398"/>
                <a:gd name="T54" fmla="*/ 10 w 365"/>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98">
                  <a:moveTo>
                    <a:pt x="10" y="342"/>
                  </a:moveTo>
                  <a:cubicBezTo>
                    <a:pt x="4" y="338"/>
                    <a:pt x="3" y="330"/>
                    <a:pt x="2" y="323"/>
                  </a:cubicBezTo>
                  <a:cubicBezTo>
                    <a:pt x="0" y="304"/>
                    <a:pt x="14" y="291"/>
                    <a:pt x="35" y="289"/>
                  </a:cubicBezTo>
                  <a:cubicBezTo>
                    <a:pt x="65" y="287"/>
                    <a:pt x="95" y="308"/>
                    <a:pt x="122" y="321"/>
                  </a:cubicBezTo>
                  <a:cubicBezTo>
                    <a:pt x="145" y="331"/>
                    <a:pt x="170" y="337"/>
                    <a:pt x="198" y="337"/>
                  </a:cubicBezTo>
                  <a:cubicBezTo>
                    <a:pt x="228" y="338"/>
                    <a:pt x="251" y="332"/>
                    <a:pt x="269" y="320"/>
                  </a:cubicBezTo>
                  <a:cubicBezTo>
                    <a:pt x="287" y="307"/>
                    <a:pt x="295" y="291"/>
                    <a:pt x="295" y="271"/>
                  </a:cubicBezTo>
                  <a:cubicBezTo>
                    <a:pt x="295" y="251"/>
                    <a:pt x="288" y="236"/>
                    <a:pt x="274" y="228"/>
                  </a:cubicBezTo>
                  <a:cubicBezTo>
                    <a:pt x="260" y="219"/>
                    <a:pt x="236" y="214"/>
                    <a:pt x="202" y="213"/>
                  </a:cubicBezTo>
                  <a:cubicBezTo>
                    <a:pt x="180" y="213"/>
                    <a:pt x="180" y="213"/>
                    <a:pt x="180" y="213"/>
                  </a:cubicBezTo>
                  <a:cubicBezTo>
                    <a:pt x="126" y="211"/>
                    <a:pt x="85" y="200"/>
                    <a:pt x="57" y="180"/>
                  </a:cubicBezTo>
                  <a:cubicBezTo>
                    <a:pt x="31" y="161"/>
                    <a:pt x="19" y="133"/>
                    <a:pt x="22" y="99"/>
                  </a:cubicBezTo>
                  <a:cubicBezTo>
                    <a:pt x="25" y="66"/>
                    <a:pt x="40" y="41"/>
                    <a:pt x="68" y="24"/>
                  </a:cubicBezTo>
                  <a:cubicBezTo>
                    <a:pt x="95" y="8"/>
                    <a:pt x="132" y="0"/>
                    <a:pt x="178" y="1"/>
                  </a:cubicBezTo>
                  <a:cubicBezTo>
                    <a:pt x="197" y="2"/>
                    <a:pt x="217" y="5"/>
                    <a:pt x="236" y="11"/>
                  </a:cubicBezTo>
                  <a:cubicBezTo>
                    <a:pt x="278" y="22"/>
                    <a:pt x="347" y="51"/>
                    <a:pt x="334" y="84"/>
                  </a:cubicBezTo>
                  <a:cubicBezTo>
                    <a:pt x="318" y="124"/>
                    <a:pt x="243" y="65"/>
                    <a:pt x="217" y="55"/>
                  </a:cubicBezTo>
                  <a:cubicBezTo>
                    <a:pt x="202" y="49"/>
                    <a:pt x="184" y="46"/>
                    <a:pt x="164" y="46"/>
                  </a:cubicBezTo>
                  <a:cubicBezTo>
                    <a:pt x="140" y="45"/>
                    <a:pt x="121" y="50"/>
                    <a:pt x="106" y="59"/>
                  </a:cubicBezTo>
                  <a:cubicBezTo>
                    <a:pt x="91" y="69"/>
                    <a:pt x="83" y="82"/>
                    <a:pt x="82" y="98"/>
                  </a:cubicBezTo>
                  <a:cubicBezTo>
                    <a:pt x="80" y="114"/>
                    <a:pt x="87" y="126"/>
                    <a:pt x="102" y="133"/>
                  </a:cubicBezTo>
                  <a:cubicBezTo>
                    <a:pt x="117" y="141"/>
                    <a:pt x="150" y="146"/>
                    <a:pt x="201" y="148"/>
                  </a:cubicBezTo>
                  <a:cubicBezTo>
                    <a:pt x="256" y="151"/>
                    <a:pt x="295" y="161"/>
                    <a:pt x="321" y="180"/>
                  </a:cubicBezTo>
                  <a:cubicBezTo>
                    <a:pt x="347" y="199"/>
                    <a:pt x="361" y="228"/>
                    <a:pt x="363" y="267"/>
                  </a:cubicBezTo>
                  <a:cubicBezTo>
                    <a:pt x="365" y="307"/>
                    <a:pt x="351" y="339"/>
                    <a:pt x="322" y="362"/>
                  </a:cubicBezTo>
                  <a:cubicBezTo>
                    <a:pt x="293" y="387"/>
                    <a:pt x="252" y="398"/>
                    <a:pt x="200" y="397"/>
                  </a:cubicBezTo>
                  <a:cubicBezTo>
                    <a:pt x="184" y="397"/>
                    <a:pt x="166" y="394"/>
                    <a:pt x="146" y="391"/>
                  </a:cubicBezTo>
                  <a:cubicBezTo>
                    <a:pt x="109" y="384"/>
                    <a:pt x="50" y="370"/>
                    <a:pt x="10"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3" name="ïṧḻïdé"/>
            <p:cNvSpPr/>
            <p:nvPr/>
          </p:nvSpPr>
          <p:spPr bwMode="auto">
            <a:xfrm>
              <a:off x="6691313" y="2212975"/>
              <a:ext cx="74613" cy="584200"/>
            </a:xfrm>
            <a:custGeom>
              <a:avLst/>
              <a:gdLst>
                <a:gd name="T0" fmla="*/ 34 w 73"/>
                <a:gd name="T1" fmla="*/ 569 h 570"/>
                <a:gd name="T2" fmla="*/ 33 w 73"/>
                <a:gd name="T3" fmla="*/ 569 h 570"/>
                <a:gd name="T4" fmla="*/ 1 w 73"/>
                <a:gd name="T5" fmla="*/ 532 h 570"/>
                <a:gd name="T6" fmla="*/ 18 w 73"/>
                <a:gd name="T7" fmla="*/ 24 h 570"/>
                <a:gd name="T8" fmla="*/ 46 w 73"/>
                <a:gd name="T9" fmla="*/ 0 h 570"/>
                <a:gd name="T10" fmla="*/ 46 w 73"/>
                <a:gd name="T11" fmla="*/ 0 h 570"/>
                <a:gd name="T12" fmla="*/ 73 w 73"/>
                <a:gd name="T13" fmla="*/ 25 h 570"/>
                <a:gd name="T14" fmla="*/ 68 w 73"/>
                <a:gd name="T15" fmla="*/ 533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5" y="569"/>
                    <a:pt x="0" y="552"/>
                    <a:pt x="1" y="532"/>
                  </a:cubicBezTo>
                  <a:cubicBezTo>
                    <a:pt x="18" y="24"/>
                    <a:pt x="18" y="24"/>
                    <a:pt x="18" y="24"/>
                  </a:cubicBezTo>
                  <a:cubicBezTo>
                    <a:pt x="18" y="10"/>
                    <a:pt x="31" y="0"/>
                    <a:pt x="46" y="0"/>
                  </a:cubicBezTo>
                  <a:cubicBezTo>
                    <a:pt x="46" y="0"/>
                    <a:pt x="46" y="0"/>
                    <a:pt x="46" y="0"/>
                  </a:cubicBezTo>
                  <a:cubicBezTo>
                    <a:pt x="61" y="1"/>
                    <a:pt x="73" y="12"/>
                    <a:pt x="73" y="25"/>
                  </a:cubicBezTo>
                  <a:cubicBezTo>
                    <a:pt x="68" y="533"/>
                    <a:pt x="68" y="533"/>
                    <a:pt x="68" y="533"/>
                  </a:cubicBezTo>
                  <a:cubicBezTo>
                    <a:pt x="68" y="553"/>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4" name="ïṩḷiḍè"/>
            <p:cNvSpPr/>
            <p:nvPr/>
          </p:nvSpPr>
          <p:spPr bwMode="auto">
            <a:xfrm>
              <a:off x="5403851" y="3662363"/>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7"/>
                    <a:pt x="524" y="853"/>
                  </a:cubicBezTo>
                  <a:cubicBezTo>
                    <a:pt x="839" y="859"/>
                    <a:pt x="1056" y="624"/>
                    <a:pt x="1015" y="373"/>
                  </a:cubicBezTo>
                  <a:cubicBezTo>
                    <a:pt x="981" y="162"/>
                    <a:pt x="770"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5" name="íSlïḋe"/>
            <p:cNvSpPr/>
            <p:nvPr/>
          </p:nvSpPr>
          <p:spPr bwMode="auto">
            <a:xfrm>
              <a:off x="5349876" y="3633788"/>
              <a:ext cx="1192213" cy="963613"/>
            </a:xfrm>
            <a:custGeom>
              <a:avLst/>
              <a:gdLst>
                <a:gd name="T0" fmla="*/ 593 w 1161"/>
                <a:gd name="T1" fmla="*/ 6 h 941"/>
                <a:gd name="T2" fmla="*/ 60 w 1161"/>
                <a:gd name="T3" fmla="*/ 380 h 941"/>
                <a:gd name="T4" fmla="*/ 576 w 1161"/>
                <a:gd name="T5" fmla="*/ 934 h 941"/>
                <a:gd name="T6" fmla="*/ 1112 w 1161"/>
                <a:gd name="T7" fmla="*/ 402 h 941"/>
                <a:gd name="T8" fmla="*/ 593 w 1161"/>
                <a:gd name="T9" fmla="*/ 6 h 941"/>
                <a:gd name="T10" fmla="*/ 578 w 1161"/>
                <a:gd name="T11" fmla="*/ 828 h 941"/>
                <a:gd name="T12" fmla="*/ 148 w 1161"/>
                <a:gd name="T13" fmla="*/ 382 h 941"/>
                <a:gd name="T14" fmla="*/ 592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3" y="6"/>
                  </a:moveTo>
                  <a:cubicBezTo>
                    <a:pt x="345" y="0"/>
                    <a:pt x="109" y="153"/>
                    <a:pt x="60" y="380"/>
                  </a:cubicBezTo>
                  <a:cubicBezTo>
                    <a:pt x="0" y="654"/>
                    <a:pt x="226" y="927"/>
                    <a:pt x="576" y="934"/>
                  </a:cubicBezTo>
                  <a:cubicBezTo>
                    <a:pt x="926" y="941"/>
                    <a:pt x="1161" y="677"/>
                    <a:pt x="1112" y="402"/>
                  </a:cubicBezTo>
                  <a:cubicBezTo>
                    <a:pt x="1071" y="174"/>
                    <a:pt x="842" y="11"/>
                    <a:pt x="593" y="6"/>
                  </a:cubicBezTo>
                  <a:close/>
                  <a:moveTo>
                    <a:pt x="578" y="828"/>
                  </a:moveTo>
                  <a:cubicBezTo>
                    <a:pt x="296" y="822"/>
                    <a:pt x="107" y="606"/>
                    <a:pt x="148" y="382"/>
                  </a:cubicBezTo>
                  <a:cubicBezTo>
                    <a:pt x="183" y="190"/>
                    <a:pt x="380" y="58"/>
                    <a:pt x="592" y="62"/>
                  </a:cubicBezTo>
                  <a:cubicBezTo>
                    <a:pt x="804" y="67"/>
                    <a:pt x="996" y="207"/>
                    <a:pt x="1024"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6" name="ïsḻîḍe"/>
            <p:cNvSpPr/>
            <p:nvPr/>
          </p:nvSpPr>
          <p:spPr bwMode="auto">
            <a:xfrm>
              <a:off x="5341938" y="3598863"/>
              <a:ext cx="1216025" cy="1033463"/>
            </a:xfrm>
            <a:custGeom>
              <a:avLst/>
              <a:gdLst>
                <a:gd name="T0" fmla="*/ 601 w 1183"/>
                <a:gd name="T1" fmla="*/ 6 h 1008"/>
                <a:gd name="T2" fmla="*/ 38 w 1183"/>
                <a:gd name="T3" fmla="*/ 409 h 1008"/>
                <a:gd name="T4" fmla="*/ 564 w 1183"/>
                <a:gd name="T5" fmla="*/ 1000 h 1008"/>
                <a:gd name="T6" fmla="*/ 1150 w 1183"/>
                <a:gd name="T7" fmla="*/ 438 h 1008"/>
                <a:gd name="T8" fmla="*/ 601 w 1183"/>
                <a:gd name="T9" fmla="*/ 6 h 1008"/>
                <a:gd name="T10" fmla="*/ 584 w 1183"/>
                <a:gd name="T11" fmla="*/ 915 h 1008"/>
                <a:gd name="T12" fmla="*/ 110 w 1183"/>
                <a:gd name="T13" fmla="*/ 415 h 1008"/>
                <a:gd name="T14" fmla="*/ 600 w 1183"/>
                <a:gd name="T15" fmla="*/ 67 h 1008"/>
                <a:gd name="T16" fmla="*/ 1075 w 1183"/>
                <a:gd name="T17" fmla="*/ 435 h 1008"/>
                <a:gd name="T18" fmla="*/ 584 w 1183"/>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1"/>
                    <a:pt x="38" y="409"/>
                  </a:cubicBezTo>
                  <a:cubicBezTo>
                    <a:pt x="0" y="664"/>
                    <a:pt x="165" y="968"/>
                    <a:pt x="564" y="1000"/>
                  </a:cubicBezTo>
                  <a:cubicBezTo>
                    <a:pt x="957" y="1008"/>
                    <a:pt x="1183" y="724"/>
                    <a:pt x="1150" y="438"/>
                  </a:cubicBezTo>
                  <a:cubicBezTo>
                    <a:pt x="1121" y="185"/>
                    <a:pt x="871" y="12"/>
                    <a:pt x="601" y="6"/>
                  </a:cubicBezTo>
                  <a:close/>
                  <a:moveTo>
                    <a:pt x="584" y="915"/>
                  </a:moveTo>
                  <a:cubicBezTo>
                    <a:pt x="268" y="909"/>
                    <a:pt x="60" y="664"/>
                    <a:pt x="110" y="415"/>
                  </a:cubicBezTo>
                  <a:cubicBezTo>
                    <a:pt x="152" y="205"/>
                    <a:pt x="369" y="62"/>
                    <a:pt x="600" y="67"/>
                  </a:cubicBezTo>
                  <a:cubicBezTo>
                    <a:pt x="830" y="72"/>
                    <a:pt x="1041" y="224"/>
                    <a:pt x="1075" y="435"/>
                  </a:cubicBezTo>
                  <a:cubicBezTo>
                    <a:pt x="1116" y="686"/>
                    <a:pt x="899"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7" name="íŝliḋê"/>
            <p:cNvSpPr/>
            <p:nvPr/>
          </p:nvSpPr>
          <p:spPr bwMode="auto">
            <a:xfrm>
              <a:off x="5405438" y="3594100"/>
              <a:ext cx="1084263" cy="879475"/>
            </a:xfrm>
            <a:custGeom>
              <a:avLst/>
              <a:gdLst>
                <a:gd name="T0" fmla="*/ 540 w 1056"/>
                <a:gd name="T1" fmla="*/ 5 h 859"/>
                <a:gd name="T2" fmla="*/ 50 w 1056"/>
                <a:gd name="T3" fmla="*/ 353 h 859"/>
                <a:gd name="T4" fmla="*/ 524 w 1056"/>
                <a:gd name="T5" fmla="*/ 852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2"/>
                  </a:cubicBezTo>
                  <a:cubicBezTo>
                    <a:pt x="839" y="859"/>
                    <a:pt x="1056" y="623"/>
                    <a:pt x="1015" y="373"/>
                  </a:cubicBezTo>
                  <a:cubicBezTo>
                    <a:pt x="981" y="162"/>
                    <a:pt x="770"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8" name="ïṥlïḓê"/>
            <p:cNvSpPr/>
            <p:nvPr/>
          </p:nvSpPr>
          <p:spPr bwMode="auto">
            <a:xfrm>
              <a:off x="5351463" y="3565525"/>
              <a:ext cx="1192213" cy="963613"/>
            </a:xfrm>
            <a:custGeom>
              <a:avLst/>
              <a:gdLst>
                <a:gd name="T0" fmla="*/ 593 w 1161"/>
                <a:gd name="T1" fmla="*/ 5 h 940"/>
                <a:gd name="T2" fmla="*/ 60 w 1161"/>
                <a:gd name="T3" fmla="*/ 380 h 940"/>
                <a:gd name="T4" fmla="*/ 576 w 1161"/>
                <a:gd name="T5" fmla="*/ 934 h 940"/>
                <a:gd name="T6" fmla="*/ 1112 w 1161"/>
                <a:gd name="T7" fmla="*/ 402 h 940"/>
                <a:gd name="T8" fmla="*/ 593 w 1161"/>
                <a:gd name="T9" fmla="*/ 5 h 940"/>
                <a:gd name="T10" fmla="*/ 578 w 1161"/>
                <a:gd name="T11" fmla="*/ 827 h 940"/>
                <a:gd name="T12" fmla="*/ 148 w 1161"/>
                <a:gd name="T13" fmla="*/ 382 h 940"/>
                <a:gd name="T14" fmla="*/ 592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3" y="5"/>
                  </a:moveTo>
                  <a:cubicBezTo>
                    <a:pt x="345" y="0"/>
                    <a:pt x="109" y="153"/>
                    <a:pt x="60" y="380"/>
                  </a:cubicBezTo>
                  <a:cubicBezTo>
                    <a:pt x="0" y="654"/>
                    <a:pt x="226" y="927"/>
                    <a:pt x="576" y="934"/>
                  </a:cubicBezTo>
                  <a:cubicBezTo>
                    <a:pt x="926" y="940"/>
                    <a:pt x="1161" y="677"/>
                    <a:pt x="1112" y="402"/>
                  </a:cubicBezTo>
                  <a:cubicBezTo>
                    <a:pt x="1071" y="173"/>
                    <a:pt x="842" y="10"/>
                    <a:pt x="593" y="5"/>
                  </a:cubicBezTo>
                  <a:close/>
                  <a:moveTo>
                    <a:pt x="578" y="827"/>
                  </a:moveTo>
                  <a:cubicBezTo>
                    <a:pt x="296" y="822"/>
                    <a:pt x="107" y="606"/>
                    <a:pt x="148" y="382"/>
                  </a:cubicBezTo>
                  <a:cubicBezTo>
                    <a:pt x="183" y="190"/>
                    <a:pt x="380" y="57"/>
                    <a:pt x="592" y="62"/>
                  </a:cubicBezTo>
                  <a:cubicBezTo>
                    <a:pt x="804" y="66"/>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9" name="îs1îḍé"/>
            <p:cNvSpPr/>
            <p:nvPr/>
          </p:nvSpPr>
          <p:spPr bwMode="auto">
            <a:xfrm>
              <a:off x="5345113" y="3530600"/>
              <a:ext cx="1214438" cy="1033463"/>
            </a:xfrm>
            <a:custGeom>
              <a:avLst/>
              <a:gdLst>
                <a:gd name="T0" fmla="*/ 601 w 1183"/>
                <a:gd name="T1" fmla="*/ 6 h 1008"/>
                <a:gd name="T2" fmla="*/ 38 w 1183"/>
                <a:gd name="T3" fmla="*/ 408 h 1008"/>
                <a:gd name="T4" fmla="*/ 564 w 1183"/>
                <a:gd name="T5" fmla="*/ 1000 h 1008"/>
                <a:gd name="T6" fmla="*/ 1150 w 1183"/>
                <a:gd name="T7" fmla="*/ 438 h 1008"/>
                <a:gd name="T8" fmla="*/ 601 w 1183"/>
                <a:gd name="T9" fmla="*/ 6 h 1008"/>
                <a:gd name="T10" fmla="*/ 584 w 1183"/>
                <a:gd name="T11" fmla="*/ 914 h 1008"/>
                <a:gd name="T12" fmla="*/ 110 w 1183"/>
                <a:gd name="T13" fmla="*/ 415 h 1008"/>
                <a:gd name="T14" fmla="*/ 600 w 1183"/>
                <a:gd name="T15" fmla="*/ 67 h 1008"/>
                <a:gd name="T16" fmla="*/ 1075 w 1183"/>
                <a:gd name="T17" fmla="*/ 435 h 1008"/>
                <a:gd name="T18" fmla="*/ 584 w 1183"/>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0"/>
                    <a:pt x="38" y="408"/>
                  </a:cubicBezTo>
                  <a:cubicBezTo>
                    <a:pt x="0" y="663"/>
                    <a:pt x="165" y="968"/>
                    <a:pt x="564" y="1000"/>
                  </a:cubicBezTo>
                  <a:cubicBezTo>
                    <a:pt x="957" y="1008"/>
                    <a:pt x="1183" y="724"/>
                    <a:pt x="1150" y="438"/>
                  </a:cubicBezTo>
                  <a:cubicBezTo>
                    <a:pt x="1121" y="185"/>
                    <a:pt x="871" y="12"/>
                    <a:pt x="601" y="6"/>
                  </a:cubicBezTo>
                  <a:close/>
                  <a:moveTo>
                    <a:pt x="584" y="914"/>
                  </a:moveTo>
                  <a:cubicBezTo>
                    <a:pt x="268" y="908"/>
                    <a:pt x="60" y="664"/>
                    <a:pt x="110" y="415"/>
                  </a:cubicBezTo>
                  <a:cubicBezTo>
                    <a:pt x="152" y="205"/>
                    <a:pt x="369" y="62"/>
                    <a:pt x="600" y="67"/>
                  </a:cubicBezTo>
                  <a:cubicBezTo>
                    <a:pt x="830" y="72"/>
                    <a:pt x="1041" y="224"/>
                    <a:pt x="1075" y="435"/>
                  </a:cubicBezTo>
                  <a:cubicBezTo>
                    <a:pt x="1116" y="685"/>
                    <a:pt x="899" y="921"/>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0" name="ïṡľîḓê"/>
            <p:cNvSpPr/>
            <p:nvPr/>
          </p:nvSpPr>
          <p:spPr bwMode="auto">
            <a:xfrm>
              <a:off x="5772151" y="3744913"/>
              <a:ext cx="373063" cy="407988"/>
            </a:xfrm>
            <a:custGeom>
              <a:avLst/>
              <a:gdLst>
                <a:gd name="T0" fmla="*/ 9 w 364"/>
                <a:gd name="T1" fmla="*/ 342 h 398"/>
                <a:gd name="T2" fmla="*/ 2 w 364"/>
                <a:gd name="T3" fmla="*/ 322 h 398"/>
                <a:gd name="T4" fmla="*/ 35 w 364"/>
                <a:gd name="T5" fmla="*/ 289 h 398"/>
                <a:gd name="T6" fmla="*/ 122 w 364"/>
                <a:gd name="T7" fmla="*/ 320 h 398"/>
                <a:gd name="T8" fmla="*/ 198 w 364"/>
                <a:gd name="T9" fmla="*/ 337 h 398"/>
                <a:gd name="T10" fmla="*/ 269 w 364"/>
                <a:gd name="T11" fmla="*/ 319 h 398"/>
                <a:gd name="T12" fmla="*/ 295 w 364"/>
                <a:gd name="T13" fmla="*/ 270 h 398"/>
                <a:gd name="T14" fmla="*/ 273 w 364"/>
                <a:gd name="T15" fmla="*/ 227 h 398"/>
                <a:gd name="T16" fmla="*/ 202 w 364"/>
                <a:gd name="T17" fmla="*/ 213 h 398"/>
                <a:gd name="T18" fmla="*/ 180 w 364"/>
                <a:gd name="T19" fmla="*/ 212 h 398"/>
                <a:gd name="T20" fmla="*/ 57 w 364"/>
                <a:gd name="T21" fmla="*/ 180 h 398"/>
                <a:gd name="T22" fmla="*/ 22 w 364"/>
                <a:gd name="T23" fmla="*/ 98 h 398"/>
                <a:gd name="T24" fmla="*/ 68 w 364"/>
                <a:gd name="T25" fmla="*/ 24 h 398"/>
                <a:gd name="T26" fmla="*/ 178 w 364"/>
                <a:gd name="T27" fmla="*/ 1 h 398"/>
                <a:gd name="T28" fmla="*/ 236 w 364"/>
                <a:gd name="T29" fmla="*/ 10 h 398"/>
                <a:gd name="T30" fmla="*/ 333 w 364"/>
                <a:gd name="T31" fmla="*/ 84 h 398"/>
                <a:gd name="T32" fmla="*/ 217 w 364"/>
                <a:gd name="T33" fmla="*/ 54 h 398"/>
                <a:gd name="T34" fmla="*/ 164 w 364"/>
                <a:gd name="T35" fmla="*/ 45 h 398"/>
                <a:gd name="T36" fmla="*/ 106 w 364"/>
                <a:gd name="T37" fmla="*/ 59 h 398"/>
                <a:gd name="T38" fmla="*/ 81 w 364"/>
                <a:gd name="T39" fmla="*/ 97 h 398"/>
                <a:gd name="T40" fmla="*/ 102 w 364"/>
                <a:gd name="T41" fmla="*/ 133 h 398"/>
                <a:gd name="T42" fmla="*/ 201 w 364"/>
                <a:gd name="T43" fmla="*/ 147 h 398"/>
                <a:gd name="T44" fmla="*/ 321 w 364"/>
                <a:gd name="T45" fmla="*/ 179 h 398"/>
                <a:gd name="T46" fmla="*/ 363 w 364"/>
                <a:gd name="T47" fmla="*/ 267 h 398"/>
                <a:gd name="T48" fmla="*/ 322 w 364"/>
                <a:gd name="T49" fmla="*/ 362 h 398"/>
                <a:gd name="T50" fmla="*/ 200 w 364"/>
                <a:gd name="T51" fmla="*/ 396 h 398"/>
                <a:gd name="T52" fmla="*/ 146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29"/>
                    <a:pt x="2" y="322"/>
                  </a:cubicBezTo>
                  <a:cubicBezTo>
                    <a:pt x="0" y="304"/>
                    <a:pt x="14" y="290"/>
                    <a:pt x="35" y="289"/>
                  </a:cubicBezTo>
                  <a:cubicBezTo>
                    <a:pt x="65" y="286"/>
                    <a:pt x="95" y="307"/>
                    <a:pt x="122" y="320"/>
                  </a:cubicBezTo>
                  <a:cubicBezTo>
                    <a:pt x="145" y="330"/>
                    <a:pt x="170" y="336"/>
                    <a:pt x="198" y="337"/>
                  </a:cubicBezTo>
                  <a:cubicBezTo>
                    <a:pt x="227" y="337"/>
                    <a:pt x="251" y="331"/>
                    <a:pt x="269" y="319"/>
                  </a:cubicBezTo>
                  <a:cubicBezTo>
                    <a:pt x="287" y="307"/>
                    <a:pt x="295" y="290"/>
                    <a:pt x="295" y="270"/>
                  </a:cubicBezTo>
                  <a:cubicBezTo>
                    <a:pt x="295" y="250"/>
                    <a:pt x="287" y="236"/>
                    <a:pt x="273" y="227"/>
                  </a:cubicBezTo>
                  <a:cubicBezTo>
                    <a:pt x="259" y="218"/>
                    <a:pt x="236" y="213"/>
                    <a:pt x="202" y="213"/>
                  </a:cubicBezTo>
                  <a:cubicBezTo>
                    <a:pt x="180" y="212"/>
                    <a:pt x="180" y="212"/>
                    <a:pt x="180" y="212"/>
                  </a:cubicBezTo>
                  <a:cubicBezTo>
                    <a:pt x="125" y="211"/>
                    <a:pt x="84" y="200"/>
                    <a:pt x="57" y="180"/>
                  </a:cubicBezTo>
                  <a:cubicBezTo>
                    <a:pt x="30" y="160"/>
                    <a:pt x="19" y="133"/>
                    <a:pt x="22" y="98"/>
                  </a:cubicBezTo>
                  <a:cubicBezTo>
                    <a:pt x="25" y="65"/>
                    <a:pt x="40" y="41"/>
                    <a:pt x="68" y="24"/>
                  </a:cubicBezTo>
                  <a:cubicBezTo>
                    <a:pt x="95" y="7"/>
                    <a:pt x="131" y="0"/>
                    <a:pt x="178" y="1"/>
                  </a:cubicBezTo>
                  <a:cubicBezTo>
                    <a:pt x="197" y="1"/>
                    <a:pt x="216" y="4"/>
                    <a:pt x="236" y="10"/>
                  </a:cubicBezTo>
                  <a:cubicBezTo>
                    <a:pt x="277" y="21"/>
                    <a:pt x="347" y="50"/>
                    <a:pt x="333" y="84"/>
                  </a:cubicBezTo>
                  <a:cubicBezTo>
                    <a:pt x="318" y="123"/>
                    <a:pt x="242" y="64"/>
                    <a:pt x="217" y="54"/>
                  </a:cubicBezTo>
                  <a:cubicBezTo>
                    <a:pt x="202" y="49"/>
                    <a:pt x="184" y="45"/>
                    <a:pt x="164" y="45"/>
                  </a:cubicBezTo>
                  <a:cubicBezTo>
                    <a:pt x="140" y="44"/>
                    <a:pt x="121" y="49"/>
                    <a:pt x="106" y="59"/>
                  </a:cubicBezTo>
                  <a:cubicBezTo>
                    <a:pt x="90" y="68"/>
                    <a:pt x="82" y="81"/>
                    <a:pt x="81" y="97"/>
                  </a:cubicBezTo>
                  <a:cubicBezTo>
                    <a:pt x="80" y="113"/>
                    <a:pt x="87" y="125"/>
                    <a:pt x="102" y="133"/>
                  </a:cubicBezTo>
                  <a:cubicBezTo>
                    <a:pt x="117" y="140"/>
                    <a:pt x="150" y="145"/>
                    <a:pt x="201" y="147"/>
                  </a:cubicBezTo>
                  <a:cubicBezTo>
                    <a:pt x="255" y="150"/>
                    <a:pt x="295" y="160"/>
                    <a:pt x="321" y="179"/>
                  </a:cubicBezTo>
                  <a:cubicBezTo>
                    <a:pt x="347" y="198"/>
                    <a:pt x="361" y="227"/>
                    <a:pt x="363" y="267"/>
                  </a:cubicBezTo>
                  <a:cubicBezTo>
                    <a:pt x="364" y="306"/>
                    <a:pt x="351" y="338"/>
                    <a:pt x="322" y="362"/>
                  </a:cubicBezTo>
                  <a:cubicBezTo>
                    <a:pt x="292" y="386"/>
                    <a:pt x="252" y="398"/>
                    <a:pt x="200" y="396"/>
                  </a:cubicBezTo>
                  <a:cubicBezTo>
                    <a:pt x="184" y="396"/>
                    <a:pt x="166"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1" name="iSliḓè"/>
            <p:cNvSpPr/>
            <p:nvPr/>
          </p:nvSpPr>
          <p:spPr bwMode="auto">
            <a:xfrm>
              <a:off x="5922963" y="3686175"/>
              <a:ext cx="74613" cy="584200"/>
            </a:xfrm>
            <a:custGeom>
              <a:avLst/>
              <a:gdLst>
                <a:gd name="T0" fmla="*/ 34 w 73"/>
                <a:gd name="T1" fmla="*/ 569 h 570"/>
                <a:gd name="T2" fmla="*/ 33 w 73"/>
                <a:gd name="T3" fmla="*/ 569 h 570"/>
                <a:gd name="T4" fmla="*/ 1 w 73"/>
                <a:gd name="T5" fmla="*/ 532 h 570"/>
                <a:gd name="T6" fmla="*/ 18 w 73"/>
                <a:gd name="T7" fmla="*/ 24 h 570"/>
                <a:gd name="T8" fmla="*/ 46 w 73"/>
                <a:gd name="T9" fmla="*/ 1 h 570"/>
                <a:gd name="T10" fmla="*/ 46 w 73"/>
                <a:gd name="T11" fmla="*/ 1 h 570"/>
                <a:gd name="T12" fmla="*/ 73 w 73"/>
                <a:gd name="T13" fmla="*/ 26 h 570"/>
                <a:gd name="T14" fmla="*/ 68 w 73"/>
                <a:gd name="T15" fmla="*/ 534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4" y="569"/>
                    <a:pt x="0" y="552"/>
                    <a:pt x="1" y="532"/>
                  </a:cubicBezTo>
                  <a:cubicBezTo>
                    <a:pt x="18" y="24"/>
                    <a:pt x="18" y="24"/>
                    <a:pt x="18" y="24"/>
                  </a:cubicBezTo>
                  <a:cubicBezTo>
                    <a:pt x="18" y="11"/>
                    <a:pt x="31" y="0"/>
                    <a:pt x="46" y="1"/>
                  </a:cubicBezTo>
                  <a:cubicBezTo>
                    <a:pt x="46" y="1"/>
                    <a:pt x="46" y="1"/>
                    <a:pt x="46" y="1"/>
                  </a:cubicBezTo>
                  <a:cubicBezTo>
                    <a:pt x="61" y="1"/>
                    <a:pt x="73" y="12"/>
                    <a:pt x="73" y="26"/>
                  </a:cubicBezTo>
                  <a:cubicBezTo>
                    <a:pt x="68" y="534"/>
                    <a:pt x="68" y="534"/>
                    <a:pt x="68" y="534"/>
                  </a:cubicBezTo>
                  <a:cubicBezTo>
                    <a:pt x="67" y="554"/>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2" name="íṩľîḑè"/>
            <p:cNvSpPr/>
            <p:nvPr/>
          </p:nvSpPr>
          <p:spPr bwMode="auto">
            <a:xfrm>
              <a:off x="5405438" y="3530600"/>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39" y="859"/>
                    <a:pt x="1056" y="623"/>
                    <a:pt x="1015" y="373"/>
                  </a:cubicBezTo>
                  <a:cubicBezTo>
                    <a:pt x="981" y="162"/>
                    <a:pt x="770"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3" name="íṥlïdê"/>
            <p:cNvSpPr/>
            <p:nvPr/>
          </p:nvSpPr>
          <p:spPr bwMode="auto">
            <a:xfrm>
              <a:off x="5349876" y="3502025"/>
              <a:ext cx="1192213" cy="963613"/>
            </a:xfrm>
            <a:custGeom>
              <a:avLst/>
              <a:gdLst>
                <a:gd name="T0" fmla="*/ 593 w 1161"/>
                <a:gd name="T1" fmla="*/ 5 h 940"/>
                <a:gd name="T2" fmla="*/ 60 w 1161"/>
                <a:gd name="T3" fmla="*/ 380 h 940"/>
                <a:gd name="T4" fmla="*/ 576 w 1161"/>
                <a:gd name="T5" fmla="*/ 934 h 940"/>
                <a:gd name="T6" fmla="*/ 1112 w 1161"/>
                <a:gd name="T7" fmla="*/ 402 h 940"/>
                <a:gd name="T8" fmla="*/ 593 w 1161"/>
                <a:gd name="T9" fmla="*/ 5 h 940"/>
                <a:gd name="T10" fmla="*/ 578 w 1161"/>
                <a:gd name="T11" fmla="*/ 827 h 940"/>
                <a:gd name="T12" fmla="*/ 148 w 1161"/>
                <a:gd name="T13" fmla="*/ 382 h 940"/>
                <a:gd name="T14" fmla="*/ 592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3" y="5"/>
                  </a:moveTo>
                  <a:cubicBezTo>
                    <a:pt x="345" y="0"/>
                    <a:pt x="109" y="153"/>
                    <a:pt x="60" y="380"/>
                  </a:cubicBezTo>
                  <a:cubicBezTo>
                    <a:pt x="0" y="654"/>
                    <a:pt x="226" y="927"/>
                    <a:pt x="576" y="934"/>
                  </a:cubicBezTo>
                  <a:cubicBezTo>
                    <a:pt x="926" y="940"/>
                    <a:pt x="1161" y="677"/>
                    <a:pt x="1112" y="402"/>
                  </a:cubicBezTo>
                  <a:cubicBezTo>
                    <a:pt x="1071" y="173"/>
                    <a:pt x="842" y="11"/>
                    <a:pt x="593" y="5"/>
                  </a:cubicBezTo>
                  <a:close/>
                  <a:moveTo>
                    <a:pt x="578" y="827"/>
                  </a:moveTo>
                  <a:cubicBezTo>
                    <a:pt x="296" y="822"/>
                    <a:pt x="107" y="606"/>
                    <a:pt x="148" y="382"/>
                  </a:cubicBezTo>
                  <a:cubicBezTo>
                    <a:pt x="183" y="190"/>
                    <a:pt x="380" y="57"/>
                    <a:pt x="592" y="62"/>
                  </a:cubicBezTo>
                  <a:cubicBezTo>
                    <a:pt x="804" y="67"/>
                    <a:pt x="996" y="207"/>
                    <a:pt x="1024"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4" name="iṡlíḋe"/>
            <p:cNvSpPr/>
            <p:nvPr/>
          </p:nvSpPr>
          <p:spPr bwMode="auto">
            <a:xfrm>
              <a:off x="5343526" y="3467100"/>
              <a:ext cx="1214438" cy="1033463"/>
            </a:xfrm>
            <a:custGeom>
              <a:avLst/>
              <a:gdLst>
                <a:gd name="T0" fmla="*/ 601 w 1183"/>
                <a:gd name="T1" fmla="*/ 6 h 1008"/>
                <a:gd name="T2" fmla="*/ 38 w 1183"/>
                <a:gd name="T3" fmla="*/ 409 h 1008"/>
                <a:gd name="T4" fmla="*/ 564 w 1183"/>
                <a:gd name="T5" fmla="*/ 1000 h 1008"/>
                <a:gd name="T6" fmla="*/ 1150 w 1183"/>
                <a:gd name="T7" fmla="*/ 438 h 1008"/>
                <a:gd name="T8" fmla="*/ 601 w 1183"/>
                <a:gd name="T9" fmla="*/ 6 h 1008"/>
                <a:gd name="T10" fmla="*/ 584 w 1183"/>
                <a:gd name="T11" fmla="*/ 915 h 1008"/>
                <a:gd name="T12" fmla="*/ 110 w 1183"/>
                <a:gd name="T13" fmla="*/ 415 h 1008"/>
                <a:gd name="T14" fmla="*/ 600 w 1183"/>
                <a:gd name="T15" fmla="*/ 67 h 1008"/>
                <a:gd name="T16" fmla="*/ 1075 w 1183"/>
                <a:gd name="T17" fmla="*/ 435 h 1008"/>
                <a:gd name="T18" fmla="*/ 584 w 1183"/>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1"/>
                    <a:pt x="38" y="409"/>
                  </a:cubicBezTo>
                  <a:cubicBezTo>
                    <a:pt x="0" y="663"/>
                    <a:pt x="165" y="968"/>
                    <a:pt x="564" y="1000"/>
                  </a:cubicBezTo>
                  <a:cubicBezTo>
                    <a:pt x="957" y="1008"/>
                    <a:pt x="1183"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0" y="72"/>
                    <a:pt x="1041" y="224"/>
                    <a:pt x="1075" y="435"/>
                  </a:cubicBezTo>
                  <a:cubicBezTo>
                    <a:pt x="1116" y="685"/>
                    <a:pt x="899"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5" name="isļíḑê"/>
            <p:cNvSpPr/>
            <p:nvPr/>
          </p:nvSpPr>
          <p:spPr bwMode="auto">
            <a:xfrm>
              <a:off x="5405438" y="3462338"/>
              <a:ext cx="1084263" cy="879475"/>
            </a:xfrm>
            <a:custGeom>
              <a:avLst/>
              <a:gdLst>
                <a:gd name="T0" fmla="*/ 540 w 1056"/>
                <a:gd name="T1" fmla="*/ 4 h 858"/>
                <a:gd name="T2" fmla="*/ 50 w 1056"/>
                <a:gd name="T3" fmla="*/ 352 h 858"/>
                <a:gd name="T4" fmla="*/ 524 w 1056"/>
                <a:gd name="T5" fmla="*/ 852 h 858"/>
                <a:gd name="T6" fmla="*/ 1015 w 1056"/>
                <a:gd name="T7" fmla="*/ 372 h 858"/>
                <a:gd name="T8" fmla="*/ 540 w 1056"/>
                <a:gd name="T9" fmla="*/ 4 h 858"/>
              </a:gdLst>
              <a:ahLst/>
              <a:cxnLst>
                <a:cxn ang="0">
                  <a:pos x="T0" y="T1"/>
                </a:cxn>
                <a:cxn ang="0">
                  <a:pos x="T2" y="T3"/>
                </a:cxn>
                <a:cxn ang="0">
                  <a:pos x="T4" y="T5"/>
                </a:cxn>
                <a:cxn ang="0">
                  <a:pos x="T6" y="T7"/>
                </a:cxn>
                <a:cxn ang="0">
                  <a:pos x="T8" y="T9"/>
                </a:cxn>
              </a:cxnLst>
              <a:rect l="0" t="0" r="r" b="b"/>
              <a:pathLst>
                <a:path w="1056" h="858">
                  <a:moveTo>
                    <a:pt x="540" y="4"/>
                  </a:moveTo>
                  <a:cubicBezTo>
                    <a:pt x="309" y="0"/>
                    <a:pt x="92" y="143"/>
                    <a:pt x="50" y="352"/>
                  </a:cubicBezTo>
                  <a:cubicBezTo>
                    <a:pt x="0" y="602"/>
                    <a:pt x="208" y="846"/>
                    <a:pt x="524" y="852"/>
                  </a:cubicBezTo>
                  <a:cubicBezTo>
                    <a:pt x="839" y="858"/>
                    <a:pt x="1056" y="623"/>
                    <a:pt x="1015" y="372"/>
                  </a:cubicBezTo>
                  <a:cubicBezTo>
                    <a:pt x="981" y="161"/>
                    <a:pt x="770" y="9"/>
                    <a:pt x="540" y="4"/>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6" name="ïŝḻíḋe"/>
            <p:cNvSpPr/>
            <p:nvPr/>
          </p:nvSpPr>
          <p:spPr bwMode="auto">
            <a:xfrm>
              <a:off x="5349876" y="3433763"/>
              <a:ext cx="1192213" cy="963613"/>
            </a:xfrm>
            <a:custGeom>
              <a:avLst/>
              <a:gdLst>
                <a:gd name="T0" fmla="*/ 593 w 1161"/>
                <a:gd name="T1" fmla="*/ 5 h 940"/>
                <a:gd name="T2" fmla="*/ 60 w 1161"/>
                <a:gd name="T3" fmla="*/ 380 h 940"/>
                <a:gd name="T4" fmla="*/ 576 w 1161"/>
                <a:gd name="T5" fmla="*/ 933 h 940"/>
                <a:gd name="T6" fmla="*/ 1112 w 1161"/>
                <a:gd name="T7" fmla="*/ 401 h 940"/>
                <a:gd name="T8" fmla="*/ 593 w 1161"/>
                <a:gd name="T9" fmla="*/ 5 h 940"/>
                <a:gd name="T10" fmla="*/ 578 w 1161"/>
                <a:gd name="T11" fmla="*/ 827 h 940"/>
                <a:gd name="T12" fmla="*/ 148 w 1161"/>
                <a:gd name="T13" fmla="*/ 381 h 940"/>
                <a:gd name="T14" fmla="*/ 592 w 1161"/>
                <a:gd name="T15" fmla="*/ 62 h 940"/>
                <a:gd name="T16" fmla="*/ 1024 w 1161"/>
                <a:gd name="T17" fmla="*/ 399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3" y="5"/>
                  </a:moveTo>
                  <a:cubicBezTo>
                    <a:pt x="345" y="0"/>
                    <a:pt x="109" y="153"/>
                    <a:pt x="60" y="380"/>
                  </a:cubicBezTo>
                  <a:cubicBezTo>
                    <a:pt x="0" y="653"/>
                    <a:pt x="226" y="926"/>
                    <a:pt x="576" y="933"/>
                  </a:cubicBezTo>
                  <a:cubicBezTo>
                    <a:pt x="926" y="940"/>
                    <a:pt x="1161" y="677"/>
                    <a:pt x="1112" y="401"/>
                  </a:cubicBezTo>
                  <a:cubicBezTo>
                    <a:pt x="1071" y="173"/>
                    <a:pt x="842" y="10"/>
                    <a:pt x="593" y="5"/>
                  </a:cubicBezTo>
                  <a:close/>
                  <a:moveTo>
                    <a:pt x="578" y="827"/>
                  </a:moveTo>
                  <a:cubicBezTo>
                    <a:pt x="296" y="822"/>
                    <a:pt x="107" y="606"/>
                    <a:pt x="148" y="381"/>
                  </a:cubicBezTo>
                  <a:cubicBezTo>
                    <a:pt x="183" y="190"/>
                    <a:pt x="380" y="57"/>
                    <a:pt x="592" y="62"/>
                  </a:cubicBezTo>
                  <a:cubicBezTo>
                    <a:pt x="804" y="66"/>
                    <a:pt x="996" y="207"/>
                    <a:pt x="1024" y="399"/>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7" name="îŝḻïḑè"/>
            <p:cNvSpPr/>
            <p:nvPr/>
          </p:nvSpPr>
          <p:spPr bwMode="auto">
            <a:xfrm>
              <a:off x="5343526" y="3398838"/>
              <a:ext cx="1214438" cy="1031875"/>
            </a:xfrm>
            <a:custGeom>
              <a:avLst/>
              <a:gdLst>
                <a:gd name="T0" fmla="*/ 601 w 1183"/>
                <a:gd name="T1" fmla="*/ 6 h 1007"/>
                <a:gd name="T2" fmla="*/ 38 w 1183"/>
                <a:gd name="T3" fmla="*/ 408 h 1007"/>
                <a:gd name="T4" fmla="*/ 564 w 1183"/>
                <a:gd name="T5" fmla="*/ 1000 h 1007"/>
                <a:gd name="T6" fmla="*/ 1150 w 1183"/>
                <a:gd name="T7" fmla="*/ 438 h 1007"/>
                <a:gd name="T8" fmla="*/ 601 w 1183"/>
                <a:gd name="T9" fmla="*/ 6 h 1007"/>
                <a:gd name="T10" fmla="*/ 584 w 1183"/>
                <a:gd name="T11" fmla="*/ 914 h 1007"/>
                <a:gd name="T12" fmla="*/ 110 w 1183"/>
                <a:gd name="T13" fmla="*/ 414 h 1007"/>
                <a:gd name="T14" fmla="*/ 600 w 1183"/>
                <a:gd name="T15" fmla="*/ 66 h 1007"/>
                <a:gd name="T16" fmla="*/ 1075 w 1183"/>
                <a:gd name="T17" fmla="*/ 434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6"/>
                  </a:moveTo>
                  <a:cubicBezTo>
                    <a:pt x="331" y="0"/>
                    <a:pt x="97" y="160"/>
                    <a:pt x="38" y="408"/>
                  </a:cubicBezTo>
                  <a:cubicBezTo>
                    <a:pt x="0" y="663"/>
                    <a:pt x="165" y="967"/>
                    <a:pt x="564" y="1000"/>
                  </a:cubicBezTo>
                  <a:cubicBezTo>
                    <a:pt x="957" y="1007"/>
                    <a:pt x="1183" y="723"/>
                    <a:pt x="1150" y="438"/>
                  </a:cubicBezTo>
                  <a:cubicBezTo>
                    <a:pt x="1121" y="185"/>
                    <a:pt x="871" y="11"/>
                    <a:pt x="601" y="6"/>
                  </a:cubicBezTo>
                  <a:close/>
                  <a:moveTo>
                    <a:pt x="584" y="914"/>
                  </a:moveTo>
                  <a:cubicBezTo>
                    <a:pt x="268" y="908"/>
                    <a:pt x="60" y="664"/>
                    <a:pt x="110" y="414"/>
                  </a:cubicBezTo>
                  <a:cubicBezTo>
                    <a:pt x="152" y="205"/>
                    <a:pt x="369" y="62"/>
                    <a:pt x="600" y="66"/>
                  </a:cubicBezTo>
                  <a:cubicBezTo>
                    <a:pt x="830" y="71"/>
                    <a:pt x="1041" y="223"/>
                    <a:pt x="1075" y="434"/>
                  </a:cubicBezTo>
                  <a:cubicBezTo>
                    <a:pt x="1116" y="685"/>
                    <a:pt x="899"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8" name="íşļîḍê"/>
            <p:cNvSpPr/>
            <p:nvPr/>
          </p:nvSpPr>
          <p:spPr bwMode="auto">
            <a:xfrm>
              <a:off x="5765801" y="3613150"/>
              <a:ext cx="373063" cy="407988"/>
            </a:xfrm>
            <a:custGeom>
              <a:avLst/>
              <a:gdLst>
                <a:gd name="T0" fmla="*/ 9 w 364"/>
                <a:gd name="T1" fmla="*/ 342 h 398"/>
                <a:gd name="T2" fmla="*/ 2 w 364"/>
                <a:gd name="T3" fmla="*/ 323 h 398"/>
                <a:gd name="T4" fmla="*/ 34 w 364"/>
                <a:gd name="T5" fmla="*/ 289 h 398"/>
                <a:gd name="T6" fmla="*/ 122 w 364"/>
                <a:gd name="T7" fmla="*/ 321 h 398"/>
                <a:gd name="T8" fmla="*/ 197 w 364"/>
                <a:gd name="T9" fmla="*/ 337 h 398"/>
                <a:gd name="T10" fmla="*/ 269 w 364"/>
                <a:gd name="T11" fmla="*/ 320 h 398"/>
                <a:gd name="T12" fmla="*/ 295 w 364"/>
                <a:gd name="T13" fmla="*/ 271 h 398"/>
                <a:gd name="T14" fmla="*/ 273 w 364"/>
                <a:gd name="T15" fmla="*/ 228 h 398"/>
                <a:gd name="T16" fmla="*/ 202 w 364"/>
                <a:gd name="T17" fmla="*/ 213 h 398"/>
                <a:gd name="T18" fmla="*/ 180 w 364"/>
                <a:gd name="T19" fmla="*/ 213 h 398"/>
                <a:gd name="T20" fmla="*/ 57 w 364"/>
                <a:gd name="T21" fmla="*/ 180 h 398"/>
                <a:gd name="T22" fmla="*/ 21 w 364"/>
                <a:gd name="T23" fmla="*/ 99 h 398"/>
                <a:gd name="T24" fmla="*/ 67 w 364"/>
                <a:gd name="T25" fmla="*/ 24 h 398"/>
                <a:gd name="T26" fmla="*/ 178 w 364"/>
                <a:gd name="T27" fmla="*/ 1 h 398"/>
                <a:gd name="T28" fmla="*/ 236 w 364"/>
                <a:gd name="T29" fmla="*/ 11 h 398"/>
                <a:gd name="T30" fmla="*/ 333 w 364"/>
                <a:gd name="T31" fmla="*/ 84 h 398"/>
                <a:gd name="T32" fmla="*/ 216 w 364"/>
                <a:gd name="T33" fmla="*/ 55 h 398"/>
                <a:gd name="T34" fmla="*/ 163 w 364"/>
                <a:gd name="T35" fmla="*/ 46 h 398"/>
                <a:gd name="T36" fmla="*/ 105 w 364"/>
                <a:gd name="T37" fmla="*/ 59 h 398"/>
                <a:gd name="T38" fmla="*/ 81 w 364"/>
                <a:gd name="T39" fmla="*/ 98 h 398"/>
                <a:gd name="T40" fmla="*/ 102 w 364"/>
                <a:gd name="T41" fmla="*/ 133 h 398"/>
                <a:gd name="T42" fmla="*/ 201 w 364"/>
                <a:gd name="T43" fmla="*/ 148 h 398"/>
                <a:gd name="T44" fmla="*/ 321 w 364"/>
                <a:gd name="T45" fmla="*/ 180 h 398"/>
                <a:gd name="T46" fmla="*/ 362 w 364"/>
                <a:gd name="T47" fmla="*/ 267 h 398"/>
                <a:gd name="T48" fmla="*/ 322 w 364"/>
                <a:gd name="T49" fmla="*/ 362 h 398"/>
                <a:gd name="T50" fmla="*/ 200 w 364"/>
                <a:gd name="T51" fmla="*/ 397 h 398"/>
                <a:gd name="T52" fmla="*/ 145 w 364"/>
                <a:gd name="T53" fmla="*/ 391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3"/>
                  </a:cubicBezTo>
                  <a:cubicBezTo>
                    <a:pt x="0" y="304"/>
                    <a:pt x="14" y="291"/>
                    <a:pt x="34" y="289"/>
                  </a:cubicBezTo>
                  <a:cubicBezTo>
                    <a:pt x="65" y="287"/>
                    <a:pt x="95" y="308"/>
                    <a:pt x="122" y="321"/>
                  </a:cubicBezTo>
                  <a:cubicBezTo>
                    <a:pt x="144" y="331"/>
                    <a:pt x="170" y="337"/>
                    <a:pt x="197" y="337"/>
                  </a:cubicBezTo>
                  <a:cubicBezTo>
                    <a:pt x="227" y="338"/>
                    <a:pt x="251" y="332"/>
                    <a:pt x="269" y="320"/>
                  </a:cubicBezTo>
                  <a:cubicBezTo>
                    <a:pt x="286" y="307"/>
                    <a:pt x="295" y="291"/>
                    <a:pt x="295" y="271"/>
                  </a:cubicBezTo>
                  <a:cubicBezTo>
                    <a:pt x="294" y="251"/>
                    <a:pt x="287" y="236"/>
                    <a:pt x="273" y="228"/>
                  </a:cubicBezTo>
                  <a:cubicBezTo>
                    <a:pt x="259" y="219"/>
                    <a:pt x="235" y="214"/>
                    <a:pt x="202" y="213"/>
                  </a:cubicBezTo>
                  <a:cubicBezTo>
                    <a:pt x="180" y="213"/>
                    <a:pt x="180" y="213"/>
                    <a:pt x="180" y="213"/>
                  </a:cubicBezTo>
                  <a:cubicBezTo>
                    <a:pt x="125" y="211"/>
                    <a:pt x="84" y="200"/>
                    <a:pt x="57" y="180"/>
                  </a:cubicBezTo>
                  <a:cubicBezTo>
                    <a:pt x="30" y="161"/>
                    <a:pt x="18" y="133"/>
                    <a:pt x="21" y="99"/>
                  </a:cubicBezTo>
                  <a:cubicBezTo>
                    <a:pt x="24" y="66"/>
                    <a:pt x="40" y="41"/>
                    <a:pt x="67" y="24"/>
                  </a:cubicBezTo>
                  <a:cubicBezTo>
                    <a:pt x="94" y="8"/>
                    <a:pt x="131" y="0"/>
                    <a:pt x="178" y="1"/>
                  </a:cubicBezTo>
                  <a:cubicBezTo>
                    <a:pt x="197" y="2"/>
                    <a:pt x="216" y="5"/>
                    <a:pt x="236" y="11"/>
                  </a:cubicBezTo>
                  <a:cubicBezTo>
                    <a:pt x="277" y="22"/>
                    <a:pt x="347" y="51"/>
                    <a:pt x="333" y="84"/>
                  </a:cubicBezTo>
                  <a:cubicBezTo>
                    <a:pt x="317" y="124"/>
                    <a:pt x="242" y="65"/>
                    <a:pt x="216" y="55"/>
                  </a:cubicBezTo>
                  <a:cubicBezTo>
                    <a:pt x="201" y="49"/>
                    <a:pt x="184" y="46"/>
                    <a:pt x="163" y="46"/>
                  </a:cubicBezTo>
                  <a:cubicBezTo>
                    <a:pt x="140" y="45"/>
                    <a:pt x="120" y="50"/>
                    <a:pt x="105" y="59"/>
                  </a:cubicBezTo>
                  <a:cubicBezTo>
                    <a:pt x="90" y="69"/>
                    <a:pt x="82" y="82"/>
                    <a:pt x="81" y="98"/>
                  </a:cubicBezTo>
                  <a:cubicBezTo>
                    <a:pt x="80" y="114"/>
                    <a:pt x="87" y="126"/>
                    <a:pt x="102" y="133"/>
                  </a:cubicBezTo>
                  <a:cubicBezTo>
                    <a:pt x="117" y="141"/>
                    <a:pt x="150" y="146"/>
                    <a:pt x="201" y="148"/>
                  </a:cubicBezTo>
                  <a:cubicBezTo>
                    <a:pt x="255" y="151"/>
                    <a:pt x="295" y="161"/>
                    <a:pt x="321" y="180"/>
                  </a:cubicBezTo>
                  <a:cubicBezTo>
                    <a:pt x="347" y="199"/>
                    <a:pt x="361" y="228"/>
                    <a:pt x="362" y="267"/>
                  </a:cubicBezTo>
                  <a:cubicBezTo>
                    <a:pt x="364" y="307"/>
                    <a:pt x="351" y="338"/>
                    <a:pt x="322" y="362"/>
                  </a:cubicBezTo>
                  <a:cubicBezTo>
                    <a:pt x="292" y="387"/>
                    <a:pt x="251" y="398"/>
                    <a:pt x="200" y="397"/>
                  </a:cubicBezTo>
                  <a:cubicBezTo>
                    <a:pt x="183" y="397"/>
                    <a:pt x="165" y="394"/>
                    <a:pt x="145" y="391"/>
                  </a:cubicBezTo>
                  <a:cubicBezTo>
                    <a:pt x="108" y="384"/>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9" name="íSlîḍè"/>
            <p:cNvSpPr/>
            <p:nvPr/>
          </p:nvSpPr>
          <p:spPr bwMode="auto">
            <a:xfrm>
              <a:off x="5916613" y="3556000"/>
              <a:ext cx="74613" cy="584200"/>
            </a:xfrm>
            <a:custGeom>
              <a:avLst/>
              <a:gdLst>
                <a:gd name="T0" fmla="*/ 33 w 73"/>
                <a:gd name="T1" fmla="*/ 569 h 570"/>
                <a:gd name="T2" fmla="*/ 33 w 73"/>
                <a:gd name="T3" fmla="*/ 569 h 570"/>
                <a:gd name="T4" fmla="*/ 0 w 73"/>
                <a:gd name="T5" fmla="*/ 532 h 570"/>
                <a:gd name="T6" fmla="*/ 17 w 73"/>
                <a:gd name="T7" fmla="*/ 24 h 570"/>
                <a:gd name="T8" fmla="*/ 45 w 73"/>
                <a:gd name="T9" fmla="*/ 0 h 570"/>
                <a:gd name="T10" fmla="*/ 46 w 73"/>
                <a:gd name="T11" fmla="*/ 0 h 570"/>
                <a:gd name="T12" fmla="*/ 73 w 73"/>
                <a:gd name="T13" fmla="*/ 25 h 570"/>
                <a:gd name="T14" fmla="*/ 67 w 73"/>
                <a:gd name="T15" fmla="*/ 533 h 570"/>
                <a:gd name="T16" fmla="*/ 33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3" y="569"/>
                  </a:moveTo>
                  <a:cubicBezTo>
                    <a:pt x="33" y="569"/>
                    <a:pt x="33" y="569"/>
                    <a:pt x="33" y="569"/>
                  </a:cubicBezTo>
                  <a:cubicBezTo>
                    <a:pt x="14" y="569"/>
                    <a:pt x="0" y="552"/>
                    <a:pt x="0" y="532"/>
                  </a:cubicBezTo>
                  <a:cubicBezTo>
                    <a:pt x="17" y="24"/>
                    <a:pt x="17" y="24"/>
                    <a:pt x="17" y="24"/>
                  </a:cubicBezTo>
                  <a:cubicBezTo>
                    <a:pt x="18" y="10"/>
                    <a:pt x="30" y="0"/>
                    <a:pt x="45" y="0"/>
                  </a:cubicBezTo>
                  <a:cubicBezTo>
                    <a:pt x="46" y="0"/>
                    <a:pt x="46" y="0"/>
                    <a:pt x="46" y="0"/>
                  </a:cubicBezTo>
                  <a:cubicBezTo>
                    <a:pt x="61" y="1"/>
                    <a:pt x="73" y="12"/>
                    <a:pt x="73" y="25"/>
                  </a:cubicBezTo>
                  <a:cubicBezTo>
                    <a:pt x="67" y="533"/>
                    <a:pt x="67" y="533"/>
                    <a:pt x="67" y="533"/>
                  </a:cubicBezTo>
                  <a:cubicBezTo>
                    <a:pt x="67" y="553"/>
                    <a:pt x="52" y="570"/>
                    <a:pt x="33"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0" name="îṣḷidé"/>
            <p:cNvSpPr/>
            <p:nvPr/>
          </p:nvSpPr>
          <p:spPr bwMode="auto">
            <a:xfrm>
              <a:off x="5410201" y="3376613"/>
              <a:ext cx="1084263" cy="879475"/>
            </a:xfrm>
            <a:custGeom>
              <a:avLst/>
              <a:gdLst>
                <a:gd name="T0" fmla="*/ 540 w 1056"/>
                <a:gd name="T1" fmla="*/ 5 h 859"/>
                <a:gd name="T2" fmla="*/ 50 w 1056"/>
                <a:gd name="T3" fmla="*/ 353 h 859"/>
                <a:gd name="T4" fmla="*/ 524 w 1056"/>
                <a:gd name="T5" fmla="*/ 853 h 859"/>
                <a:gd name="T6" fmla="*/ 1016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3" y="143"/>
                    <a:pt x="50" y="353"/>
                  </a:cubicBezTo>
                  <a:cubicBezTo>
                    <a:pt x="0" y="602"/>
                    <a:pt x="209" y="847"/>
                    <a:pt x="524" y="853"/>
                  </a:cubicBezTo>
                  <a:cubicBezTo>
                    <a:pt x="840" y="859"/>
                    <a:pt x="1056" y="624"/>
                    <a:pt x="1016" y="373"/>
                  </a:cubicBezTo>
                  <a:cubicBezTo>
                    <a:pt x="982"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1" name="ïsḻíďê"/>
            <p:cNvSpPr/>
            <p:nvPr/>
          </p:nvSpPr>
          <p:spPr bwMode="auto">
            <a:xfrm>
              <a:off x="5356226" y="3348038"/>
              <a:ext cx="1192213" cy="963613"/>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7"/>
                    <a:pt x="1112" y="402"/>
                  </a:cubicBezTo>
                  <a:cubicBezTo>
                    <a:pt x="1071" y="174"/>
                    <a:pt x="842" y="11"/>
                    <a:pt x="594" y="6"/>
                  </a:cubicBezTo>
                  <a:close/>
                  <a:moveTo>
                    <a:pt x="578" y="828"/>
                  </a:moveTo>
                  <a:cubicBezTo>
                    <a:pt x="297" y="822"/>
                    <a:pt x="107" y="606"/>
                    <a:pt x="148" y="382"/>
                  </a:cubicBezTo>
                  <a:cubicBezTo>
                    <a:pt x="184" y="190"/>
                    <a:pt x="381" y="58"/>
                    <a:pt x="593" y="62"/>
                  </a:cubicBezTo>
                  <a:cubicBezTo>
                    <a:pt x="804" y="67"/>
                    <a:pt x="996" y="207"/>
                    <a:pt x="1024" y="400"/>
                  </a:cubicBezTo>
                  <a:cubicBezTo>
                    <a:pt x="1057" y="625"/>
                    <a:pt x="860"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2" name="íšľiḋè"/>
            <p:cNvSpPr/>
            <p:nvPr/>
          </p:nvSpPr>
          <p:spPr bwMode="auto">
            <a:xfrm>
              <a:off x="5349876" y="3313113"/>
              <a:ext cx="1214438" cy="1033463"/>
            </a:xfrm>
            <a:custGeom>
              <a:avLst/>
              <a:gdLst>
                <a:gd name="T0" fmla="*/ 600 w 1183"/>
                <a:gd name="T1" fmla="*/ 6 h 1008"/>
                <a:gd name="T2" fmla="*/ 37 w 1183"/>
                <a:gd name="T3" fmla="*/ 409 h 1008"/>
                <a:gd name="T4" fmla="*/ 563 w 1183"/>
                <a:gd name="T5" fmla="*/ 1000 h 1008"/>
                <a:gd name="T6" fmla="*/ 1150 w 1183"/>
                <a:gd name="T7" fmla="*/ 438 h 1008"/>
                <a:gd name="T8" fmla="*/ 600 w 1183"/>
                <a:gd name="T9" fmla="*/ 6 h 1008"/>
                <a:gd name="T10" fmla="*/ 583 w 1183"/>
                <a:gd name="T11" fmla="*/ 915 h 1008"/>
                <a:gd name="T12" fmla="*/ 109 w 1183"/>
                <a:gd name="T13" fmla="*/ 415 h 1008"/>
                <a:gd name="T14" fmla="*/ 599 w 1183"/>
                <a:gd name="T15" fmla="*/ 67 h 1008"/>
                <a:gd name="T16" fmla="*/ 1075 w 1183"/>
                <a:gd name="T17" fmla="*/ 435 h 1008"/>
                <a:gd name="T18" fmla="*/ 583 w 1183"/>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0" y="6"/>
                  </a:moveTo>
                  <a:cubicBezTo>
                    <a:pt x="330" y="0"/>
                    <a:pt x="96" y="161"/>
                    <a:pt x="37" y="409"/>
                  </a:cubicBezTo>
                  <a:cubicBezTo>
                    <a:pt x="0" y="664"/>
                    <a:pt x="164" y="968"/>
                    <a:pt x="563" y="1000"/>
                  </a:cubicBezTo>
                  <a:cubicBezTo>
                    <a:pt x="957" y="1008"/>
                    <a:pt x="1183" y="724"/>
                    <a:pt x="1150" y="438"/>
                  </a:cubicBezTo>
                  <a:cubicBezTo>
                    <a:pt x="1120" y="185"/>
                    <a:pt x="870" y="12"/>
                    <a:pt x="600" y="6"/>
                  </a:cubicBezTo>
                  <a:close/>
                  <a:moveTo>
                    <a:pt x="583" y="915"/>
                  </a:moveTo>
                  <a:cubicBezTo>
                    <a:pt x="268" y="909"/>
                    <a:pt x="59" y="664"/>
                    <a:pt x="109" y="415"/>
                  </a:cubicBezTo>
                  <a:cubicBezTo>
                    <a:pt x="152" y="205"/>
                    <a:pt x="368" y="62"/>
                    <a:pt x="599" y="67"/>
                  </a:cubicBezTo>
                  <a:cubicBezTo>
                    <a:pt x="830" y="72"/>
                    <a:pt x="1041" y="224"/>
                    <a:pt x="1075" y="435"/>
                  </a:cubicBezTo>
                  <a:cubicBezTo>
                    <a:pt x="1115" y="686"/>
                    <a:pt x="899" y="921"/>
                    <a:pt x="583"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3" name="ïṡḻïďe"/>
            <p:cNvSpPr/>
            <p:nvPr/>
          </p:nvSpPr>
          <p:spPr bwMode="auto">
            <a:xfrm>
              <a:off x="5411788" y="3306763"/>
              <a:ext cx="1084263" cy="881063"/>
            </a:xfrm>
            <a:custGeom>
              <a:avLst/>
              <a:gdLst>
                <a:gd name="T0" fmla="*/ 540 w 1056"/>
                <a:gd name="T1" fmla="*/ 5 h 859"/>
                <a:gd name="T2" fmla="*/ 50 w 1056"/>
                <a:gd name="T3" fmla="*/ 353 h 859"/>
                <a:gd name="T4" fmla="*/ 524 w 1056"/>
                <a:gd name="T5" fmla="*/ 852 h 859"/>
                <a:gd name="T6" fmla="*/ 1016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3" y="143"/>
                    <a:pt x="50" y="353"/>
                  </a:cubicBezTo>
                  <a:cubicBezTo>
                    <a:pt x="0" y="602"/>
                    <a:pt x="209" y="846"/>
                    <a:pt x="524" y="852"/>
                  </a:cubicBezTo>
                  <a:cubicBezTo>
                    <a:pt x="840" y="859"/>
                    <a:pt x="1056" y="623"/>
                    <a:pt x="1016" y="373"/>
                  </a:cubicBezTo>
                  <a:cubicBezTo>
                    <a:pt x="982"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4" name="îṩḷïďé"/>
            <p:cNvSpPr/>
            <p:nvPr/>
          </p:nvSpPr>
          <p:spPr bwMode="auto">
            <a:xfrm>
              <a:off x="5357813" y="3278188"/>
              <a:ext cx="1192213" cy="963613"/>
            </a:xfrm>
            <a:custGeom>
              <a:avLst/>
              <a:gdLst>
                <a:gd name="T0" fmla="*/ 594 w 1161"/>
                <a:gd name="T1" fmla="*/ 5 h 940"/>
                <a:gd name="T2" fmla="*/ 60 w 1161"/>
                <a:gd name="T3" fmla="*/ 380 h 940"/>
                <a:gd name="T4" fmla="*/ 576 w 1161"/>
                <a:gd name="T5" fmla="*/ 934 h 940"/>
                <a:gd name="T6" fmla="*/ 1112 w 1161"/>
                <a:gd name="T7" fmla="*/ 402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4"/>
                  </a:cubicBezTo>
                  <a:cubicBezTo>
                    <a:pt x="926" y="940"/>
                    <a:pt x="1161" y="677"/>
                    <a:pt x="1112" y="402"/>
                  </a:cubicBezTo>
                  <a:cubicBezTo>
                    <a:pt x="1071" y="173"/>
                    <a:pt x="842" y="11"/>
                    <a:pt x="594" y="5"/>
                  </a:cubicBezTo>
                  <a:close/>
                  <a:moveTo>
                    <a:pt x="578" y="827"/>
                  </a:moveTo>
                  <a:cubicBezTo>
                    <a:pt x="297" y="822"/>
                    <a:pt x="107" y="606"/>
                    <a:pt x="148" y="382"/>
                  </a:cubicBezTo>
                  <a:cubicBezTo>
                    <a:pt x="184" y="190"/>
                    <a:pt x="381" y="57"/>
                    <a:pt x="593" y="62"/>
                  </a:cubicBezTo>
                  <a:cubicBezTo>
                    <a:pt x="804" y="66"/>
                    <a:pt x="996" y="207"/>
                    <a:pt x="1024" y="400"/>
                  </a:cubicBezTo>
                  <a:cubicBezTo>
                    <a:pt x="1057" y="625"/>
                    <a:pt x="860"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5" name="î$lîďé"/>
            <p:cNvSpPr/>
            <p:nvPr/>
          </p:nvSpPr>
          <p:spPr bwMode="auto">
            <a:xfrm>
              <a:off x="5351463" y="3243263"/>
              <a:ext cx="1214438" cy="1033463"/>
            </a:xfrm>
            <a:custGeom>
              <a:avLst/>
              <a:gdLst>
                <a:gd name="T0" fmla="*/ 600 w 1183"/>
                <a:gd name="T1" fmla="*/ 6 h 1008"/>
                <a:gd name="T2" fmla="*/ 37 w 1183"/>
                <a:gd name="T3" fmla="*/ 409 h 1008"/>
                <a:gd name="T4" fmla="*/ 563 w 1183"/>
                <a:gd name="T5" fmla="*/ 1000 h 1008"/>
                <a:gd name="T6" fmla="*/ 1150 w 1183"/>
                <a:gd name="T7" fmla="*/ 438 h 1008"/>
                <a:gd name="T8" fmla="*/ 600 w 1183"/>
                <a:gd name="T9" fmla="*/ 6 h 1008"/>
                <a:gd name="T10" fmla="*/ 583 w 1183"/>
                <a:gd name="T11" fmla="*/ 914 h 1008"/>
                <a:gd name="T12" fmla="*/ 109 w 1183"/>
                <a:gd name="T13" fmla="*/ 415 h 1008"/>
                <a:gd name="T14" fmla="*/ 599 w 1183"/>
                <a:gd name="T15" fmla="*/ 67 h 1008"/>
                <a:gd name="T16" fmla="*/ 1075 w 1183"/>
                <a:gd name="T17" fmla="*/ 435 h 1008"/>
                <a:gd name="T18" fmla="*/ 583 w 1183"/>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0" y="6"/>
                  </a:moveTo>
                  <a:cubicBezTo>
                    <a:pt x="330" y="0"/>
                    <a:pt x="96" y="161"/>
                    <a:pt x="37" y="409"/>
                  </a:cubicBezTo>
                  <a:cubicBezTo>
                    <a:pt x="0" y="663"/>
                    <a:pt x="164" y="968"/>
                    <a:pt x="563" y="1000"/>
                  </a:cubicBezTo>
                  <a:cubicBezTo>
                    <a:pt x="957" y="1008"/>
                    <a:pt x="1183" y="724"/>
                    <a:pt x="1150" y="438"/>
                  </a:cubicBezTo>
                  <a:cubicBezTo>
                    <a:pt x="1120" y="185"/>
                    <a:pt x="870" y="12"/>
                    <a:pt x="600" y="6"/>
                  </a:cubicBezTo>
                  <a:close/>
                  <a:moveTo>
                    <a:pt x="583" y="914"/>
                  </a:moveTo>
                  <a:cubicBezTo>
                    <a:pt x="268" y="908"/>
                    <a:pt x="59" y="664"/>
                    <a:pt x="109" y="415"/>
                  </a:cubicBezTo>
                  <a:cubicBezTo>
                    <a:pt x="152" y="205"/>
                    <a:pt x="368" y="62"/>
                    <a:pt x="599" y="67"/>
                  </a:cubicBezTo>
                  <a:cubicBezTo>
                    <a:pt x="830" y="72"/>
                    <a:pt x="1041" y="224"/>
                    <a:pt x="1075" y="435"/>
                  </a:cubicBezTo>
                  <a:cubicBezTo>
                    <a:pt x="1115" y="685"/>
                    <a:pt x="899" y="921"/>
                    <a:pt x="583"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6" name="íṥḷíďè"/>
            <p:cNvSpPr/>
            <p:nvPr/>
          </p:nvSpPr>
          <p:spPr bwMode="auto">
            <a:xfrm>
              <a:off x="5778501" y="3459163"/>
              <a:ext cx="374650" cy="407988"/>
            </a:xfrm>
            <a:custGeom>
              <a:avLst/>
              <a:gdLst>
                <a:gd name="T0" fmla="*/ 9 w 364"/>
                <a:gd name="T1" fmla="*/ 342 h 398"/>
                <a:gd name="T2" fmla="*/ 2 w 364"/>
                <a:gd name="T3" fmla="*/ 322 h 398"/>
                <a:gd name="T4" fmla="*/ 34 w 364"/>
                <a:gd name="T5" fmla="*/ 289 h 398"/>
                <a:gd name="T6" fmla="*/ 122 w 364"/>
                <a:gd name="T7" fmla="*/ 320 h 398"/>
                <a:gd name="T8" fmla="*/ 197 w 364"/>
                <a:gd name="T9" fmla="*/ 337 h 398"/>
                <a:gd name="T10" fmla="*/ 268 w 364"/>
                <a:gd name="T11" fmla="*/ 319 h 398"/>
                <a:gd name="T12" fmla="*/ 294 w 364"/>
                <a:gd name="T13" fmla="*/ 270 h 398"/>
                <a:gd name="T14" fmla="*/ 273 w 364"/>
                <a:gd name="T15" fmla="*/ 227 h 398"/>
                <a:gd name="T16" fmla="*/ 202 w 364"/>
                <a:gd name="T17" fmla="*/ 213 h 398"/>
                <a:gd name="T18" fmla="*/ 179 w 364"/>
                <a:gd name="T19" fmla="*/ 212 h 398"/>
                <a:gd name="T20" fmla="*/ 57 w 364"/>
                <a:gd name="T21" fmla="*/ 180 h 398"/>
                <a:gd name="T22" fmla="*/ 21 w 364"/>
                <a:gd name="T23" fmla="*/ 98 h 398"/>
                <a:gd name="T24" fmla="*/ 67 w 364"/>
                <a:gd name="T25" fmla="*/ 24 h 398"/>
                <a:gd name="T26" fmla="*/ 177 w 364"/>
                <a:gd name="T27" fmla="*/ 1 h 398"/>
                <a:gd name="T28" fmla="*/ 235 w 364"/>
                <a:gd name="T29" fmla="*/ 10 h 398"/>
                <a:gd name="T30" fmla="*/ 333 w 364"/>
                <a:gd name="T31" fmla="*/ 84 h 398"/>
                <a:gd name="T32" fmla="*/ 216 w 364"/>
                <a:gd name="T33" fmla="*/ 54 h 398"/>
                <a:gd name="T34" fmla="*/ 163 w 364"/>
                <a:gd name="T35" fmla="*/ 45 h 398"/>
                <a:gd name="T36" fmla="*/ 105 w 364"/>
                <a:gd name="T37" fmla="*/ 59 h 398"/>
                <a:gd name="T38" fmla="*/ 81 w 364"/>
                <a:gd name="T39" fmla="*/ 97 h 398"/>
                <a:gd name="T40" fmla="*/ 101 w 364"/>
                <a:gd name="T41" fmla="*/ 133 h 398"/>
                <a:gd name="T42" fmla="*/ 200 w 364"/>
                <a:gd name="T43" fmla="*/ 147 h 398"/>
                <a:gd name="T44" fmla="*/ 320 w 364"/>
                <a:gd name="T45" fmla="*/ 179 h 398"/>
                <a:gd name="T46" fmla="*/ 362 w 364"/>
                <a:gd name="T47" fmla="*/ 267 h 398"/>
                <a:gd name="T48" fmla="*/ 321 w 364"/>
                <a:gd name="T49" fmla="*/ 362 h 398"/>
                <a:gd name="T50" fmla="*/ 199 w 364"/>
                <a:gd name="T51" fmla="*/ 396 h 398"/>
                <a:gd name="T52" fmla="*/ 145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2" y="329"/>
                    <a:pt x="2" y="322"/>
                  </a:cubicBezTo>
                  <a:cubicBezTo>
                    <a:pt x="0" y="304"/>
                    <a:pt x="13" y="290"/>
                    <a:pt x="34" y="289"/>
                  </a:cubicBezTo>
                  <a:cubicBezTo>
                    <a:pt x="64" y="286"/>
                    <a:pt x="94" y="308"/>
                    <a:pt x="122" y="320"/>
                  </a:cubicBezTo>
                  <a:cubicBezTo>
                    <a:pt x="144" y="330"/>
                    <a:pt x="169" y="336"/>
                    <a:pt x="197" y="337"/>
                  </a:cubicBezTo>
                  <a:cubicBezTo>
                    <a:pt x="227" y="337"/>
                    <a:pt x="251" y="331"/>
                    <a:pt x="268" y="319"/>
                  </a:cubicBezTo>
                  <a:cubicBezTo>
                    <a:pt x="286" y="307"/>
                    <a:pt x="295" y="290"/>
                    <a:pt x="294" y="270"/>
                  </a:cubicBezTo>
                  <a:cubicBezTo>
                    <a:pt x="294" y="250"/>
                    <a:pt x="287" y="236"/>
                    <a:pt x="273" y="227"/>
                  </a:cubicBezTo>
                  <a:cubicBezTo>
                    <a:pt x="259" y="218"/>
                    <a:pt x="235" y="213"/>
                    <a:pt x="202" y="213"/>
                  </a:cubicBezTo>
                  <a:cubicBezTo>
                    <a:pt x="179" y="212"/>
                    <a:pt x="179" y="212"/>
                    <a:pt x="179" y="212"/>
                  </a:cubicBezTo>
                  <a:cubicBezTo>
                    <a:pt x="125" y="211"/>
                    <a:pt x="84" y="200"/>
                    <a:pt x="57" y="180"/>
                  </a:cubicBezTo>
                  <a:cubicBezTo>
                    <a:pt x="30" y="160"/>
                    <a:pt x="18" y="133"/>
                    <a:pt x="21" y="98"/>
                  </a:cubicBezTo>
                  <a:cubicBezTo>
                    <a:pt x="24" y="65"/>
                    <a:pt x="39" y="41"/>
                    <a:pt x="67" y="24"/>
                  </a:cubicBezTo>
                  <a:cubicBezTo>
                    <a:pt x="94" y="7"/>
                    <a:pt x="131" y="0"/>
                    <a:pt x="177" y="1"/>
                  </a:cubicBezTo>
                  <a:cubicBezTo>
                    <a:pt x="196" y="1"/>
                    <a:pt x="216" y="4"/>
                    <a:pt x="235" y="10"/>
                  </a:cubicBezTo>
                  <a:cubicBezTo>
                    <a:pt x="277" y="21"/>
                    <a:pt x="346" y="50"/>
                    <a:pt x="333" y="84"/>
                  </a:cubicBezTo>
                  <a:cubicBezTo>
                    <a:pt x="317" y="123"/>
                    <a:pt x="242" y="64"/>
                    <a:pt x="216" y="54"/>
                  </a:cubicBezTo>
                  <a:cubicBezTo>
                    <a:pt x="201" y="49"/>
                    <a:pt x="183" y="46"/>
                    <a:pt x="163" y="45"/>
                  </a:cubicBezTo>
                  <a:cubicBezTo>
                    <a:pt x="139" y="44"/>
                    <a:pt x="120" y="49"/>
                    <a:pt x="105" y="59"/>
                  </a:cubicBezTo>
                  <a:cubicBezTo>
                    <a:pt x="90" y="68"/>
                    <a:pt x="82" y="81"/>
                    <a:pt x="81" y="97"/>
                  </a:cubicBezTo>
                  <a:cubicBezTo>
                    <a:pt x="80" y="113"/>
                    <a:pt x="86" y="125"/>
                    <a:pt x="101" y="133"/>
                  </a:cubicBezTo>
                  <a:cubicBezTo>
                    <a:pt x="116" y="140"/>
                    <a:pt x="149" y="145"/>
                    <a:pt x="200" y="147"/>
                  </a:cubicBezTo>
                  <a:cubicBezTo>
                    <a:pt x="255" y="150"/>
                    <a:pt x="295" y="161"/>
                    <a:pt x="320" y="179"/>
                  </a:cubicBezTo>
                  <a:cubicBezTo>
                    <a:pt x="346" y="198"/>
                    <a:pt x="360" y="227"/>
                    <a:pt x="362" y="267"/>
                  </a:cubicBezTo>
                  <a:cubicBezTo>
                    <a:pt x="364" y="306"/>
                    <a:pt x="350" y="338"/>
                    <a:pt x="321" y="362"/>
                  </a:cubicBezTo>
                  <a:cubicBezTo>
                    <a:pt x="292" y="386"/>
                    <a:pt x="251" y="398"/>
                    <a:pt x="199" y="396"/>
                  </a:cubicBezTo>
                  <a:cubicBezTo>
                    <a:pt x="183" y="396"/>
                    <a:pt x="165" y="394"/>
                    <a:pt x="145" y="390"/>
                  </a:cubicBezTo>
                  <a:cubicBezTo>
                    <a:pt x="108"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7" name="îSḻïḋè"/>
            <p:cNvSpPr/>
            <p:nvPr/>
          </p:nvSpPr>
          <p:spPr bwMode="auto">
            <a:xfrm>
              <a:off x="5929313" y="3400425"/>
              <a:ext cx="74613" cy="584200"/>
            </a:xfrm>
            <a:custGeom>
              <a:avLst/>
              <a:gdLst>
                <a:gd name="T0" fmla="*/ 34 w 73"/>
                <a:gd name="T1" fmla="*/ 569 h 570"/>
                <a:gd name="T2" fmla="*/ 33 w 73"/>
                <a:gd name="T3" fmla="*/ 569 h 570"/>
                <a:gd name="T4" fmla="*/ 1 w 73"/>
                <a:gd name="T5" fmla="*/ 532 h 570"/>
                <a:gd name="T6" fmla="*/ 18 w 73"/>
                <a:gd name="T7" fmla="*/ 24 h 570"/>
                <a:gd name="T8" fmla="*/ 46 w 73"/>
                <a:gd name="T9" fmla="*/ 1 h 570"/>
                <a:gd name="T10" fmla="*/ 47 w 73"/>
                <a:gd name="T11" fmla="*/ 1 h 570"/>
                <a:gd name="T12" fmla="*/ 73 w 73"/>
                <a:gd name="T13" fmla="*/ 26 h 570"/>
                <a:gd name="T14" fmla="*/ 68 w 73"/>
                <a:gd name="T15" fmla="*/ 534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5" y="569"/>
                    <a:pt x="0" y="552"/>
                    <a:pt x="1" y="532"/>
                  </a:cubicBezTo>
                  <a:cubicBezTo>
                    <a:pt x="18" y="24"/>
                    <a:pt x="18" y="24"/>
                    <a:pt x="18" y="24"/>
                  </a:cubicBezTo>
                  <a:cubicBezTo>
                    <a:pt x="19" y="11"/>
                    <a:pt x="31" y="0"/>
                    <a:pt x="46" y="1"/>
                  </a:cubicBezTo>
                  <a:cubicBezTo>
                    <a:pt x="47" y="1"/>
                    <a:pt x="47" y="1"/>
                    <a:pt x="47" y="1"/>
                  </a:cubicBezTo>
                  <a:cubicBezTo>
                    <a:pt x="61" y="1"/>
                    <a:pt x="73" y="12"/>
                    <a:pt x="73" y="26"/>
                  </a:cubicBezTo>
                  <a:cubicBezTo>
                    <a:pt x="68" y="534"/>
                    <a:pt x="68" y="534"/>
                    <a:pt x="68" y="534"/>
                  </a:cubicBezTo>
                  <a:cubicBezTo>
                    <a:pt x="68" y="554"/>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8" name="îṡḻïḓe"/>
            <p:cNvSpPr/>
            <p:nvPr/>
          </p:nvSpPr>
          <p:spPr bwMode="auto">
            <a:xfrm>
              <a:off x="5411788" y="3221038"/>
              <a:ext cx="1084263" cy="879475"/>
            </a:xfrm>
            <a:custGeom>
              <a:avLst/>
              <a:gdLst>
                <a:gd name="T0" fmla="*/ 540 w 1056"/>
                <a:gd name="T1" fmla="*/ 5 h 859"/>
                <a:gd name="T2" fmla="*/ 50 w 1056"/>
                <a:gd name="T3" fmla="*/ 353 h 859"/>
                <a:gd name="T4" fmla="*/ 524 w 1056"/>
                <a:gd name="T5" fmla="*/ 853 h 859"/>
                <a:gd name="T6" fmla="*/ 1016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3" y="143"/>
                    <a:pt x="50" y="353"/>
                  </a:cubicBezTo>
                  <a:cubicBezTo>
                    <a:pt x="0" y="602"/>
                    <a:pt x="209" y="847"/>
                    <a:pt x="524" y="853"/>
                  </a:cubicBezTo>
                  <a:cubicBezTo>
                    <a:pt x="840" y="859"/>
                    <a:pt x="1056" y="624"/>
                    <a:pt x="1016" y="373"/>
                  </a:cubicBezTo>
                  <a:cubicBezTo>
                    <a:pt x="982"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9" name="îṧļîḍé"/>
            <p:cNvSpPr/>
            <p:nvPr/>
          </p:nvSpPr>
          <p:spPr bwMode="auto">
            <a:xfrm>
              <a:off x="5356226" y="3190875"/>
              <a:ext cx="1192213" cy="965200"/>
            </a:xfrm>
            <a:custGeom>
              <a:avLst/>
              <a:gdLst>
                <a:gd name="T0" fmla="*/ 594 w 1161"/>
                <a:gd name="T1" fmla="*/ 6 h 941"/>
                <a:gd name="T2" fmla="*/ 60 w 1161"/>
                <a:gd name="T3" fmla="*/ 380 h 941"/>
                <a:gd name="T4" fmla="*/ 576 w 1161"/>
                <a:gd name="T5" fmla="*/ 934 h 941"/>
                <a:gd name="T6" fmla="*/ 1112 w 1161"/>
                <a:gd name="T7" fmla="*/ 402 h 941"/>
                <a:gd name="T8" fmla="*/ 594 w 1161"/>
                <a:gd name="T9" fmla="*/ 6 h 941"/>
                <a:gd name="T10" fmla="*/ 578 w 1161"/>
                <a:gd name="T11" fmla="*/ 828 h 941"/>
                <a:gd name="T12" fmla="*/ 148 w 1161"/>
                <a:gd name="T13" fmla="*/ 382 h 941"/>
                <a:gd name="T14" fmla="*/ 593 w 1161"/>
                <a:gd name="T15" fmla="*/ 62 h 941"/>
                <a:gd name="T16" fmla="*/ 1024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4" y="6"/>
                  </a:moveTo>
                  <a:cubicBezTo>
                    <a:pt x="345" y="0"/>
                    <a:pt x="109" y="153"/>
                    <a:pt x="60" y="380"/>
                  </a:cubicBezTo>
                  <a:cubicBezTo>
                    <a:pt x="0" y="654"/>
                    <a:pt x="226" y="927"/>
                    <a:pt x="576" y="934"/>
                  </a:cubicBezTo>
                  <a:cubicBezTo>
                    <a:pt x="926" y="941"/>
                    <a:pt x="1161" y="677"/>
                    <a:pt x="1112" y="402"/>
                  </a:cubicBezTo>
                  <a:cubicBezTo>
                    <a:pt x="1071" y="174"/>
                    <a:pt x="842" y="11"/>
                    <a:pt x="594" y="6"/>
                  </a:cubicBezTo>
                  <a:close/>
                  <a:moveTo>
                    <a:pt x="578" y="828"/>
                  </a:moveTo>
                  <a:cubicBezTo>
                    <a:pt x="297" y="822"/>
                    <a:pt x="107" y="606"/>
                    <a:pt x="148" y="382"/>
                  </a:cubicBezTo>
                  <a:cubicBezTo>
                    <a:pt x="184" y="190"/>
                    <a:pt x="381" y="58"/>
                    <a:pt x="593" y="62"/>
                  </a:cubicBezTo>
                  <a:cubicBezTo>
                    <a:pt x="804" y="67"/>
                    <a:pt x="996" y="207"/>
                    <a:pt x="1024" y="400"/>
                  </a:cubicBezTo>
                  <a:cubicBezTo>
                    <a:pt x="1057" y="625"/>
                    <a:pt x="860"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0" name="ïSlíḓê"/>
            <p:cNvSpPr/>
            <p:nvPr/>
          </p:nvSpPr>
          <p:spPr bwMode="auto">
            <a:xfrm>
              <a:off x="5349876" y="3157538"/>
              <a:ext cx="1216025" cy="1031875"/>
            </a:xfrm>
            <a:custGeom>
              <a:avLst/>
              <a:gdLst>
                <a:gd name="T0" fmla="*/ 600 w 1183"/>
                <a:gd name="T1" fmla="*/ 6 h 1008"/>
                <a:gd name="T2" fmla="*/ 37 w 1183"/>
                <a:gd name="T3" fmla="*/ 409 h 1008"/>
                <a:gd name="T4" fmla="*/ 563 w 1183"/>
                <a:gd name="T5" fmla="*/ 1000 h 1008"/>
                <a:gd name="T6" fmla="*/ 1150 w 1183"/>
                <a:gd name="T7" fmla="*/ 438 h 1008"/>
                <a:gd name="T8" fmla="*/ 600 w 1183"/>
                <a:gd name="T9" fmla="*/ 6 h 1008"/>
                <a:gd name="T10" fmla="*/ 583 w 1183"/>
                <a:gd name="T11" fmla="*/ 915 h 1008"/>
                <a:gd name="T12" fmla="*/ 109 w 1183"/>
                <a:gd name="T13" fmla="*/ 415 h 1008"/>
                <a:gd name="T14" fmla="*/ 599 w 1183"/>
                <a:gd name="T15" fmla="*/ 67 h 1008"/>
                <a:gd name="T16" fmla="*/ 1075 w 1183"/>
                <a:gd name="T17" fmla="*/ 435 h 1008"/>
                <a:gd name="T18" fmla="*/ 583 w 1183"/>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0" y="6"/>
                  </a:moveTo>
                  <a:cubicBezTo>
                    <a:pt x="330" y="0"/>
                    <a:pt x="96" y="161"/>
                    <a:pt x="37" y="409"/>
                  </a:cubicBezTo>
                  <a:cubicBezTo>
                    <a:pt x="0" y="664"/>
                    <a:pt x="164" y="968"/>
                    <a:pt x="563" y="1000"/>
                  </a:cubicBezTo>
                  <a:cubicBezTo>
                    <a:pt x="957" y="1008"/>
                    <a:pt x="1183" y="724"/>
                    <a:pt x="1150" y="438"/>
                  </a:cubicBezTo>
                  <a:cubicBezTo>
                    <a:pt x="1120" y="185"/>
                    <a:pt x="870" y="12"/>
                    <a:pt x="600" y="6"/>
                  </a:cubicBezTo>
                  <a:close/>
                  <a:moveTo>
                    <a:pt x="583" y="915"/>
                  </a:moveTo>
                  <a:cubicBezTo>
                    <a:pt x="268" y="909"/>
                    <a:pt x="59" y="664"/>
                    <a:pt x="109" y="415"/>
                  </a:cubicBezTo>
                  <a:cubicBezTo>
                    <a:pt x="152" y="205"/>
                    <a:pt x="368" y="62"/>
                    <a:pt x="599" y="67"/>
                  </a:cubicBezTo>
                  <a:cubicBezTo>
                    <a:pt x="830" y="72"/>
                    <a:pt x="1041" y="224"/>
                    <a:pt x="1075" y="435"/>
                  </a:cubicBezTo>
                  <a:cubicBezTo>
                    <a:pt x="1115" y="686"/>
                    <a:pt x="899" y="921"/>
                    <a:pt x="583"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1" name="îš1îḓé"/>
            <p:cNvSpPr/>
            <p:nvPr/>
          </p:nvSpPr>
          <p:spPr bwMode="auto">
            <a:xfrm>
              <a:off x="5411788" y="3151188"/>
              <a:ext cx="1084263" cy="881063"/>
            </a:xfrm>
            <a:custGeom>
              <a:avLst/>
              <a:gdLst>
                <a:gd name="T0" fmla="*/ 540 w 1056"/>
                <a:gd name="T1" fmla="*/ 5 h 859"/>
                <a:gd name="T2" fmla="*/ 50 w 1056"/>
                <a:gd name="T3" fmla="*/ 353 h 859"/>
                <a:gd name="T4" fmla="*/ 524 w 1056"/>
                <a:gd name="T5" fmla="*/ 852 h 859"/>
                <a:gd name="T6" fmla="*/ 1016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3" y="143"/>
                    <a:pt x="50" y="353"/>
                  </a:cubicBezTo>
                  <a:cubicBezTo>
                    <a:pt x="0" y="602"/>
                    <a:pt x="209" y="846"/>
                    <a:pt x="524" y="852"/>
                  </a:cubicBezTo>
                  <a:cubicBezTo>
                    <a:pt x="840" y="859"/>
                    <a:pt x="1056" y="623"/>
                    <a:pt x="1016" y="373"/>
                  </a:cubicBezTo>
                  <a:cubicBezTo>
                    <a:pt x="982" y="162"/>
                    <a:pt x="771"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2" name="îṥľíḍê"/>
            <p:cNvSpPr/>
            <p:nvPr/>
          </p:nvSpPr>
          <p:spPr bwMode="auto">
            <a:xfrm>
              <a:off x="5356226" y="3122613"/>
              <a:ext cx="1192213" cy="963613"/>
            </a:xfrm>
            <a:custGeom>
              <a:avLst/>
              <a:gdLst>
                <a:gd name="T0" fmla="*/ 594 w 1161"/>
                <a:gd name="T1" fmla="*/ 5 h 940"/>
                <a:gd name="T2" fmla="*/ 60 w 1161"/>
                <a:gd name="T3" fmla="*/ 380 h 940"/>
                <a:gd name="T4" fmla="*/ 576 w 1161"/>
                <a:gd name="T5" fmla="*/ 934 h 940"/>
                <a:gd name="T6" fmla="*/ 1112 w 1161"/>
                <a:gd name="T7" fmla="*/ 402 h 940"/>
                <a:gd name="T8" fmla="*/ 594 w 1161"/>
                <a:gd name="T9" fmla="*/ 5 h 940"/>
                <a:gd name="T10" fmla="*/ 578 w 1161"/>
                <a:gd name="T11" fmla="*/ 827 h 940"/>
                <a:gd name="T12" fmla="*/ 148 w 1161"/>
                <a:gd name="T13" fmla="*/ 382 h 940"/>
                <a:gd name="T14" fmla="*/ 593 w 1161"/>
                <a:gd name="T15" fmla="*/ 62 h 940"/>
                <a:gd name="T16" fmla="*/ 1024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4" y="5"/>
                  </a:moveTo>
                  <a:cubicBezTo>
                    <a:pt x="345" y="0"/>
                    <a:pt x="109" y="153"/>
                    <a:pt x="60" y="380"/>
                  </a:cubicBezTo>
                  <a:cubicBezTo>
                    <a:pt x="0" y="654"/>
                    <a:pt x="226" y="927"/>
                    <a:pt x="576" y="934"/>
                  </a:cubicBezTo>
                  <a:cubicBezTo>
                    <a:pt x="926" y="940"/>
                    <a:pt x="1161" y="677"/>
                    <a:pt x="1112" y="402"/>
                  </a:cubicBezTo>
                  <a:cubicBezTo>
                    <a:pt x="1071" y="173"/>
                    <a:pt x="842" y="11"/>
                    <a:pt x="594" y="5"/>
                  </a:cubicBezTo>
                  <a:close/>
                  <a:moveTo>
                    <a:pt x="578" y="827"/>
                  </a:moveTo>
                  <a:cubicBezTo>
                    <a:pt x="297" y="822"/>
                    <a:pt x="107" y="606"/>
                    <a:pt x="148" y="382"/>
                  </a:cubicBezTo>
                  <a:cubicBezTo>
                    <a:pt x="184" y="190"/>
                    <a:pt x="381" y="57"/>
                    <a:pt x="593" y="62"/>
                  </a:cubicBezTo>
                  <a:cubicBezTo>
                    <a:pt x="804" y="66"/>
                    <a:pt x="996" y="207"/>
                    <a:pt x="1024" y="400"/>
                  </a:cubicBezTo>
                  <a:cubicBezTo>
                    <a:pt x="1057" y="625"/>
                    <a:pt x="860"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3" name="íšlíḋé"/>
            <p:cNvSpPr/>
            <p:nvPr/>
          </p:nvSpPr>
          <p:spPr bwMode="auto">
            <a:xfrm>
              <a:off x="5349876" y="3087688"/>
              <a:ext cx="1216025" cy="1033463"/>
            </a:xfrm>
            <a:custGeom>
              <a:avLst/>
              <a:gdLst>
                <a:gd name="T0" fmla="*/ 600 w 1183"/>
                <a:gd name="T1" fmla="*/ 6 h 1008"/>
                <a:gd name="T2" fmla="*/ 37 w 1183"/>
                <a:gd name="T3" fmla="*/ 409 h 1008"/>
                <a:gd name="T4" fmla="*/ 563 w 1183"/>
                <a:gd name="T5" fmla="*/ 1000 h 1008"/>
                <a:gd name="T6" fmla="*/ 1150 w 1183"/>
                <a:gd name="T7" fmla="*/ 438 h 1008"/>
                <a:gd name="T8" fmla="*/ 600 w 1183"/>
                <a:gd name="T9" fmla="*/ 6 h 1008"/>
                <a:gd name="T10" fmla="*/ 583 w 1183"/>
                <a:gd name="T11" fmla="*/ 914 h 1008"/>
                <a:gd name="T12" fmla="*/ 109 w 1183"/>
                <a:gd name="T13" fmla="*/ 415 h 1008"/>
                <a:gd name="T14" fmla="*/ 599 w 1183"/>
                <a:gd name="T15" fmla="*/ 67 h 1008"/>
                <a:gd name="T16" fmla="*/ 1075 w 1183"/>
                <a:gd name="T17" fmla="*/ 435 h 1008"/>
                <a:gd name="T18" fmla="*/ 583 w 1183"/>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0" y="6"/>
                  </a:moveTo>
                  <a:cubicBezTo>
                    <a:pt x="330" y="0"/>
                    <a:pt x="96" y="160"/>
                    <a:pt x="37" y="409"/>
                  </a:cubicBezTo>
                  <a:cubicBezTo>
                    <a:pt x="0" y="663"/>
                    <a:pt x="164" y="968"/>
                    <a:pt x="563" y="1000"/>
                  </a:cubicBezTo>
                  <a:cubicBezTo>
                    <a:pt x="957" y="1008"/>
                    <a:pt x="1183" y="724"/>
                    <a:pt x="1150" y="438"/>
                  </a:cubicBezTo>
                  <a:cubicBezTo>
                    <a:pt x="1120" y="185"/>
                    <a:pt x="870" y="12"/>
                    <a:pt x="600" y="6"/>
                  </a:cubicBezTo>
                  <a:close/>
                  <a:moveTo>
                    <a:pt x="583" y="914"/>
                  </a:moveTo>
                  <a:cubicBezTo>
                    <a:pt x="268" y="908"/>
                    <a:pt x="59" y="664"/>
                    <a:pt x="109" y="415"/>
                  </a:cubicBezTo>
                  <a:cubicBezTo>
                    <a:pt x="152" y="205"/>
                    <a:pt x="368" y="62"/>
                    <a:pt x="599" y="67"/>
                  </a:cubicBezTo>
                  <a:cubicBezTo>
                    <a:pt x="830" y="72"/>
                    <a:pt x="1041" y="224"/>
                    <a:pt x="1075" y="435"/>
                  </a:cubicBezTo>
                  <a:cubicBezTo>
                    <a:pt x="1115" y="685"/>
                    <a:pt x="899" y="921"/>
                    <a:pt x="583"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4" name="îṧľiďe"/>
            <p:cNvSpPr/>
            <p:nvPr/>
          </p:nvSpPr>
          <p:spPr bwMode="auto">
            <a:xfrm>
              <a:off x="5772151" y="3303588"/>
              <a:ext cx="373063" cy="407988"/>
            </a:xfrm>
            <a:custGeom>
              <a:avLst/>
              <a:gdLst>
                <a:gd name="T0" fmla="*/ 9 w 364"/>
                <a:gd name="T1" fmla="*/ 342 h 398"/>
                <a:gd name="T2" fmla="*/ 2 w 364"/>
                <a:gd name="T3" fmla="*/ 322 h 398"/>
                <a:gd name="T4" fmla="*/ 35 w 364"/>
                <a:gd name="T5" fmla="*/ 289 h 398"/>
                <a:gd name="T6" fmla="*/ 122 w 364"/>
                <a:gd name="T7" fmla="*/ 320 h 398"/>
                <a:gd name="T8" fmla="*/ 198 w 364"/>
                <a:gd name="T9" fmla="*/ 337 h 398"/>
                <a:gd name="T10" fmla="*/ 269 w 364"/>
                <a:gd name="T11" fmla="*/ 319 h 398"/>
                <a:gd name="T12" fmla="*/ 295 w 364"/>
                <a:gd name="T13" fmla="*/ 270 h 398"/>
                <a:gd name="T14" fmla="*/ 273 w 364"/>
                <a:gd name="T15" fmla="*/ 227 h 398"/>
                <a:gd name="T16" fmla="*/ 202 w 364"/>
                <a:gd name="T17" fmla="*/ 213 h 398"/>
                <a:gd name="T18" fmla="*/ 180 w 364"/>
                <a:gd name="T19" fmla="*/ 212 h 398"/>
                <a:gd name="T20" fmla="*/ 57 w 364"/>
                <a:gd name="T21" fmla="*/ 180 h 398"/>
                <a:gd name="T22" fmla="*/ 22 w 364"/>
                <a:gd name="T23" fmla="*/ 98 h 398"/>
                <a:gd name="T24" fmla="*/ 68 w 364"/>
                <a:gd name="T25" fmla="*/ 24 h 398"/>
                <a:gd name="T26" fmla="*/ 178 w 364"/>
                <a:gd name="T27" fmla="*/ 1 h 398"/>
                <a:gd name="T28" fmla="*/ 236 w 364"/>
                <a:gd name="T29" fmla="*/ 10 h 398"/>
                <a:gd name="T30" fmla="*/ 333 w 364"/>
                <a:gd name="T31" fmla="*/ 84 h 398"/>
                <a:gd name="T32" fmla="*/ 217 w 364"/>
                <a:gd name="T33" fmla="*/ 54 h 398"/>
                <a:gd name="T34" fmla="*/ 164 w 364"/>
                <a:gd name="T35" fmla="*/ 45 h 398"/>
                <a:gd name="T36" fmla="*/ 106 w 364"/>
                <a:gd name="T37" fmla="*/ 59 h 398"/>
                <a:gd name="T38" fmla="*/ 81 w 364"/>
                <a:gd name="T39" fmla="*/ 97 h 398"/>
                <a:gd name="T40" fmla="*/ 102 w 364"/>
                <a:gd name="T41" fmla="*/ 133 h 398"/>
                <a:gd name="T42" fmla="*/ 201 w 364"/>
                <a:gd name="T43" fmla="*/ 147 h 398"/>
                <a:gd name="T44" fmla="*/ 321 w 364"/>
                <a:gd name="T45" fmla="*/ 179 h 398"/>
                <a:gd name="T46" fmla="*/ 363 w 364"/>
                <a:gd name="T47" fmla="*/ 267 h 398"/>
                <a:gd name="T48" fmla="*/ 322 w 364"/>
                <a:gd name="T49" fmla="*/ 362 h 398"/>
                <a:gd name="T50" fmla="*/ 200 w 364"/>
                <a:gd name="T51" fmla="*/ 396 h 398"/>
                <a:gd name="T52" fmla="*/ 146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29"/>
                    <a:pt x="2" y="322"/>
                  </a:cubicBezTo>
                  <a:cubicBezTo>
                    <a:pt x="0" y="304"/>
                    <a:pt x="14" y="290"/>
                    <a:pt x="35" y="289"/>
                  </a:cubicBezTo>
                  <a:cubicBezTo>
                    <a:pt x="65" y="286"/>
                    <a:pt x="95" y="307"/>
                    <a:pt x="122" y="320"/>
                  </a:cubicBezTo>
                  <a:cubicBezTo>
                    <a:pt x="145" y="330"/>
                    <a:pt x="170" y="336"/>
                    <a:pt x="198" y="337"/>
                  </a:cubicBezTo>
                  <a:cubicBezTo>
                    <a:pt x="227" y="337"/>
                    <a:pt x="251" y="331"/>
                    <a:pt x="269" y="319"/>
                  </a:cubicBezTo>
                  <a:cubicBezTo>
                    <a:pt x="287" y="307"/>
                    <a:pt x="295" y="290"/>
                    <a:pt x="295" y="270"/>
                  </a:cubicBezTo>
                  <a:cubicBezTo>
                    <a:pt x="295" y="250"/>
                    <a:pt x="287" y="236"/>
                    <a:pt x="273" y="227"/>
                  </a:cubicBezTo>
                  <a:cubicBezTo>
                    <a:pt x="259" y="218"/>
                    <a:pt x="236" y="213"/>
                    <a:pt x="202" y="213"/>
                  </a:cubicBezTo>
                  <a:cubicBezTo>
                    <a:pt x="180" y="212"/>
                    <a:pt x="180" y="212"/>
                    <a:pt x="180" y="212"/>
                  </a:cubicBezTo>
                  <a:cubicBezTo>
                    <a:pt x="125" y="211"/>
                    <a:pt x="84" y="200"/>
                    <a:pt x="57" y="180"/>
                  </a:cubicBezTo>
                  <a:cubicBezTo>
                    <a:pt x="30" y="160"/>
                    <a:pt x="19" y="133"/>
                    <a:pt x="22" y="98"/>
                  </a:cubicBezTo>
                  <a:cubicBezTo>
                    <a:pt x="25" y="65"/>
                    <a:pt x="40" y="41"/>
                    <a:pt x="68" y="24"/>
                  </a:cubicBezTo>
                  <a:cubicBezTo>
                    <a:pt x="95" y="7"/>
                    <a:pt x="131" y="0"/>
                    <a:pt x="178" y="1"/>
                  </a:cubicBezTo>
                  <a:cubicBezTo>
                    <a:pt x="197" y="1"/>
                    <a:pt x="216" y="4"/>
                    <a:pt x="236" y="10"/>
                  </a:cubicBezTo>
                  <a:cubicBezTo>
                    <a:pt x="277" y="21"/>
                    <a:pt x="347" y="50"/>
                    <a:pt x="333" y="84"/>
                  </a:cubicBezTo>
                  <a:cubicBezTo>
                    <a:pt x="318" y="123"/>
                    <a:pt x="242" y="64"/>
                    <a:pt x="217" y="54"/>
                  </a:cubicBezTo>
                  <a:cubicBezTo>
                    <a:pt x="202" y="49"/>
                    <a:pt x="184" y="46"/>
                    <a:pt x="164" y="45"/>
                  </a:cubicBezTo>
                  <a:cubicBezTo>
                    <a:pt x="140" y="44"/>
                    <a:pt x="121" y="49"/>
                    <a:pt x="106" y="59"/>
                  </a:cubicBezTo>
                  <a:cubicBezTo>
                    <a:pt x="90" y="68"/>
                    <a:pt x="82" y="81"/>
                    <a:pt x="81" y="97"/>
                  </a:cubicBezTo>
                  <a:cubicBezTo>
                    <a:pt x="80" y="113"/>
                    <a:pt x="87" y="125"/>
                    <a:pt x="102" y="133"/>
                  </a:cubicBezTo>
                  <a:cubicBezTo>
                    <a:pt x="117" y="140"/>
                    <a:pt x="150" y="145"/>
                    <a:pt x="201" y="147"/>
                  </a:cubicBezTo>
                  <a:cubicBezTo>
                    <a:pt x="255" y="150"/>
                    <a:pt x="295" y="161"/>
                    <a:pt x="321" y="179"/>
                  </a:cubicBezTo>
                  <a:cubicBezTo>
                    <a:pt x="347" y="198"/>
                    <a:pt x="361" y="227"/>
                    <a:pt x="363" y="267"/>
                  </a:cubicBezTo>
                  <a:cubicBezTo>
                    <a:pt x="364" y="306"/>
                    <a:pt x="351" y="338"/>
                    <a:pt x="322" y="362"/>
                  </a:cubicBezTo>
                  <a:cubicBezTo>
                    <a:pt x="292" y="386"/>
                    <a:pt x="252" y="398"/>
                    <a:pt x="200" y="396"/>
                  </a:cubicBezTo>
                  <a:cubicBezTo>
                    <a:pt x="184" y="396"/>
                    <a:pt x="166" y="394"/>
                    <a:pt x="146" y="390"/>
                  </a:cubicBezTo>
                  <a:cubicBezTo>
                    <a:pt x="109"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5" name="ïṧliḑê"/>
            <p:cNvSpPr/>
            <p:nvPr/>
          </p:nvSpPr>
          <p:spPr bwMode="auto">
            <a:xfrm>
              <a:off x="5922963" y="3244850"/>
              <a:ext cx="74613" cy="584200"/>
            </a:xfrm>
            <a:custGeom>
              <a:avLst/>
              <a:gdLst>
                <a:gd name="T0" fmla="*/ 34 w 73"/>
                <a:gd name="T1" fmla="*/ 569 h 570"/>
                <a:gd name="T2" fmla="*/ 33 w 73"/>
                <a:gd name="T3" fmla="*/ 569 h 570"/>
                <a:gd name="T4" fmla="*/ 1 w 73"/>
                <a:gd name="T5" fmla="*/ 532 h 570"/>
                <a:gd name="T6" fmla="*/ 18 w 73"/>
                <a:gd name="T7" fmla="*/ 24 h 570"/>
                <a:gd name="T8" fmla="*/ 46 w 73"/>
                <a:gd name="T9" fmla="*/ 1 h 570"/>
                <a:gd name="T10" fmla="*/ 46 w 73"/>
                <a:gd name="T11" fmla="*/ 1 h 570"/>
                <a:gd name="T12" fmla="*/ 73 w 73"/>
                <a:gd name="T13" fmla="*/ 26 h 570"/>
                <a:gd name="T14" fmla="*/ 68 w 73"/>
                <a:gd name="T15" fmla="*/ 534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4" y="569"/>
                    <a:pt x="0" y="552"/>
                    <a:pt x="1" y="532"/>
                  </a:cubicBezTo>
                  <a:cubicBezTo>
                    <a:pt x="18" y="24"/>
                    <a:pt x="18" y="24"/>
                    <a:pt x="18" y="24"/>
                  </a:cubicBezTo>
                  <a:cubicBezTo>
                    <a:pt x="18" y="11"/>
                    <a:pt x="31" y="0"/>
                    <a:pt x="46" y="1"/>
                  </a:cubicBezTo>
                  <a:cubicBezTo>
                    <a:pt x="46" y="1"/>
                    <a:pt x="46" y="1"/>
                    <a:pt x="46" y="1"/>
                  </a:cubicBezTo>
                  <a:cubicBezTo>
                    <a:pt x="61" y="1"/>
                    <a:pt x="73" y="12"/>
                    <a:pt x="73" y="26"/>
                  </a:cubicBezTo>
                  <a:cubicBezTo>
                    <a:pt x="68" y="534"/>
                    <a:pt x="68" y="534"/>
                    <a:pt x="68" y="534"/>
                  </a:cubicBezTo>
                  <a:cubicBezTo>
                    <a:pt x="67" y="554"/>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6" name="iśľiḋè"/>
            <p:cNvSpPr/>
            <p:nvPr/>
          </p:nvSpPr>
          <p:spPr bwMode="auto">
            <a:xfrm>
              <a:off x="5365751" y="2989263"/>
              <a:ext cx="1084263" cy="881063"/>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3"/>
                  </a:cubicBezTo>
                  <a:cubicBezTo>
                    <a:pt x="839" y="859"/>
                    <a:pt x="1056" y="623"/>
                    <a:pt x="1015" y="373"/>
                  </a:cubicBezTo>
                  <a:cubicBezTo>
                    <a:pt x="981" y="162"/>
                    <a:pt x="770"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7" name="íṧḷiḋe"/>
            <p:cNvSpPr/>
            <p:nvPr/>
          </p:nvSpPr>
          <p:spPr bwMode="auto">
            <a:xfrm>
              <a:off x="5310188" y="2960688"/>
              <a:ext cx="1192213" cy="965200"/>
            </a:xfrm>
            <a:custGeom>
              <a:avLst/>
              <a:gdLst>
                <a:gd name="T0" fmla="*/ 593 w 1161"/>
                <a:gd name="T1" fmla="*/ 5 h 941"/>
                <a:gd name="T2" fmla="*/ 60 w 1161"/>
                <a:gd name="T3" fmla="*/ 380 h 941"/>
                <a:gd name="T4" fmla="*/ 576 w 1161"/>
                <a:gd name="T5" fmla="*/ 934 h 941"/>
                <a:gd name="T6" fmla="*/ 1112 w 1161"/>
                <a:gd name="T7" fmla="*/ 402 h 941"/>
                <a:gd name="T8" fmla="*/ 593 w 1161"/>
                <a:gd name="T9" fmla="*/ 5 h 941"/>
                <a:gd name="T10" fmla="*/ 578 w 1161"/>
                <a:gd name="T11" fmla="*/ 828 h 941"/>
                <a:gd name="T12" fmla="*/ 148 w 1161"/>
                <a:gd name="T13" fmla="*/ 382 h 941"/>
                <a:gd name="T14" fmla="*/ 592 w 1161"/>
                <a:gd name="T15" fmla="*/ 62 h 941"/>
                <a:gd name="T16" fmla="*/ 1023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3" y="5"/>
                  </a:moveTo>
                  <a:cubicBezTo>
                    <a:pt x="345" y="0"/>
                    <a:pt x="109" y="153"/>
                    <a:pt x="60" y="380"/>
                  </a:cubicBezTo>
                  <a:cubicBezTo>
                    <a:pt x="0" y="654"/>
                    <a:pt x="226" y="927"/>
                    <a:pt x="576" y="934"/>
                  </a:cubicBezTo>
                  <a:cubicBezTo>
                    <a:pt x="926" y="941"/>
                    <a:pt x="1161" y="677"/>
                    <a:pt x="1112" y="402"/>
                  </a:cubicBezTo>
                  <a:cubicBezTo>
                    <a:pt x="1071" y="173"/>
                    <a:pt x="842" y="11"/>
                    <a:pt x="593" y="5"/>
                  </a:cubicBezTo>
                  <a:close/>
                  <a:moveTo>
                    <a:pt x="578" y="828"/>
                  </a:moveTo>
                  <a:cubicBezTo>
                    <a:pt x="296" y="822"/>
                    <a:pt x="107" y="606"/>
                    <a:pt x="148" y="382"/>
                  </a:cubicBezTo>
                  <a:cubicBezTo>
                    <a:pt x="183" y="190"/>
                    <a:pt x="380" y="58"/>
                    <a:pt x="592" y="62"/>
                  </a:cubicBezTo>
                  <a:cubicBezTo>
                    <a:pt x="804" y="67"/>
                    <a:pt x="996" y="207"/>
                    <a:pt x="1023" y="400"/>
                  </a:cubicBezTo>
                  <a:cubicBezTo>
                    <a:pt x="1056" y="625"/>
                    <a:pt x="859" y="833"/>
                    <a:pt x="578" y="828"/>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8" name="îsľîḋè"/>
            <p:cNvSpPr/>
            <p:nvPr/>
          </p:nvSpPr>
          <p:spPr bwMode="auto">
            <a:xfrm>
              <a:off x="5303838" y="2925763"/>
              <a:ext cx="1214438" cy="1033463"/>
            </a:xfrm>
            <a:custGeom>
              <a:avLst/>
              <a:gdLst>
                <a:gd name="T0" fmla="*/ 601 w 1183"/>
                <a:gd name="T1" fmla="*/ 6 h 1008"/>
                <a:gd name="T2" fmla="*/ 38 w 1183"/>
                <a:gd name="T3" fmla="*/ 409 h 1008"/>
                <a:gd name="T4" fmla="*/ 564 w 1183"/>
                <a:gd name="T5" fmla="*/ 1000 h 1008"/>
                <a:gd name="T6" fmla="*/ 1150 w 1183"/>
                <a:gd name="T7" fmla="*/ 438 h 1008"/>
                <a:gd name="T8" fmla="*/ 601 w 1183"/>
                <a:gd name="T9" fmla="*/ 6 h 1008"/>
                <a:gd name="T10" fmla="*/ 584 w 1183"/>
                <a:gd name="T11" fmla="*/ 915 h 1008"/>
                <a:gd name="T12" fmla="*/ 110 w 1183"/>
                <a:gd name="T13" fmla="*/ 415 h 1008"/>
                <a:gd name="T14" fmla="*/ 600 w 1183"/>
                <a:gd name="T15" fmla="*/ 67 h 1008"/>
                <a:gd name="T16" fmla="*/ 1075 w 1183"/>
                <a:gd name="T17" fmla="*/ 435 h 1008"/>
                <a:gd name="T18" fmla="*/ 584 w 1183"/>
                <a:gd name="T19" fmla="*/ 91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1"/>
                    <a:pt x="38" y="409"/>
                  </a:cubicBezTo>
                  <a:cubicBezTo>
                    <a:pt x="0" y="663"/>
                    <a:pt x="165" y="968"/>
                    <a:pt x="564" y="1000"/>
                  </a:cubicBezTo>
                  <a:cubicBezTo>
                    <a:pt x="957" y="1008"/>
                    <a:pt x="1183" y="724"/>
                    <a:pt x="1150" y="438"/>
                  </a:cubicBezTo>
                  <a:cubicBezTo>
                    <a:pt x="1121" y="185"/>
                    <a:pt x="871" y="12"/>
                    <a:pt x="601" y="6"/>
                  </a:cubicBezTo>
                  <a:close/>
                  <a:moveTo>
                    <a:pt x="584" y="915"/>
                  </a:moveTo>
                  <a:cubicBezTo>
                    <a:pt x="268" y="908"/>
                    <a:pt x="60" y="664"/>
                    <a:pt x="110" y="415"/>
                  </a:cubicBezTo>
                  <a:cubicBezTo>
                    <a:pt x="152" y="205"/>
                    <a:pt x="369" y="62"/>
                    <a:pt x="600" y="67"/>
                  </a:cubicBezTo>
                  <a:cubicBezTo>
                    <a:pt x="830" y="72"/>
                    <a:pt x="1041" y="224"/>
                    <a:pt x="1075" y="435"/>
                  </a:cubicBezTo>
                  <a:cubicBezTo>
                    <a:pt x="1116" y="685"/>
                    <a:pt x="899" y="921"/>
                    <a:pt x="584" y="915"/>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9" name="íṩḷîḑê"/>
            <p:cNvSpPr/>
            <p:nvPr/>
          </p:nvSpPr>
          <p:spPr bwMode="auto">
            <a:xfrm>
              <a:off x="5367338" y="2921000"/>
              <a:ext cx="1084263" cy="879475"/>
            </a:xfrm>
            <a:custGeom>
              <a:avLst/>
              <a:gdLst>
                <a:gd name="T0" fmla="*/ 540 w 1056"/>
                <a:gd name="T1" fmla="*/ 5 h 858"/>
                <a:gd name="T2" fmla="*/ 50 w 1056"/>
                <a:gd name="T3" fmla="*/ 353 h 858"/>
                <a:gd name="T4" fmla="*/ 524 w 1056"/>
                <a:gd name="T5" fmla="*/ 852 h 858"/>
                <a:gd name="T6" fmla="*/ 1015 w 1056"/>
                <a:gd name="T7" fmla="*/ 372 h 858"/>
                <a:gd name="T8" fmla="*/ 540 w 1056"/>
                <a:gd name="T9" fmla="*/ 5 h 858"/>
              </a:gdLst>
              <a:ahLst/>
              <a:cxnLst>
                <a:cxn ang="0">
                  <a:pos x="T0" y="T1"/>
                </a:cxn>
                <a:cxn ang="0">
                  <a:pos x="T2" y="T3"/>
                </a:cxn>
                <a:cxn ang="0">
                  <a:pos x="T4" y="T5"/>
                </a:cxn>
                <a:cxn ang="0">
                  <a:pos x="T6" y="T7"/>
                </a:cxn>
                <a:cxn ang="0">
                  <a:pos x="T8" y="T9"/>
                </a:cxn>
              </a:cxnLst>
              <a:rect l="0" t="0" r="r" b="b"/>
              <a:pathLst>
                <a:path w="1056" h="858">
                  <a:moveTo>
                    <a:pt x="540" y="5"/>
                  </a:moveTo>
                  <a:cubicBezTo>
                    <a:pt x="309" y="0"/>
                    <a:pt x="92" y="143"/>
                    <a:pt x="50" y="353"/>
                  </a:cubicBezTo>
                  <a:cubicBezTo>
                    <a:pt x="0" y="602"/>
                    <a:pt x="208" y="846"/>
                    <a:pt x="524" y="852"/>
                  </a:cubicBezTo>
                  <a:cubicBezTo>
                    <a:pt x="839" y="858"/>
                    <a:pt x="1056" y="623"/>
                    <a:pt x="1015" y="372"/>
                  </a:cubicBezTo>
                  <a:cubicBezTo>
                    <a:pt x="981" y="161"/>
                    <a:pt x="770" y="9"/>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0" name="íśḻïḓê"/>
            <p:cNvSpPr/>
            <p:nvPr/>
          </p:nvSpPr>
          <p:spPr bwMode="auto">
            <a:xfrm>
              <a:off x="5313363" y="2892425"/>
              <a:ext cx="1192213" cy="963613"/>
            </a:xfrm>
            <a:custGeom>
              <a:avLst/>
              <a:gdLst>
                <a:gd name="T0" fmla="*/ 593 w 1161"/>
                <a:gd name="T1" fmla="*/ 5 h 940"/>
                <a:gd name="T2" fmla="*/ 60 w 1161"/>
                <a:gd name="T3" fmla="*/ 380 h 940"/>
                <a:gd name="T4" fmla="*/ 576 w 1161"/>
                <a:gd name="T5" fmla="*/ 933 h 940"/>
                <a:gd name="T6" fmla="*/ 1112 w 1161"/>
                <a:gd name="T7" fmla="*/ 401 h 940"/>
                <a:gd name="T8" fmla="*/ 593 w 1161"/>
                <a:gd name="T9" fmla="*/ 5 h 940"/>
                <a:gd name="T10" fmla="*/ 578 w 1161"/>
                <a:gd name="T11" fmla="*/ 827 h 940"/>
                <a:gd name="T12" fmla="*/ 148 w 1161"/>
                <a:gd name="T13" fmla="*/ 381 h 940"/>
                <a:gd name="T14" fmla="*/ 592 w 1161"/>
                <a:gd name="T15" fmla="*/ 62 h 940"/>
                <a:gd name="T16" fmla="*/ 1023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3" y="5"/>
                  </a:moveTo>
                  <a:cubicBezTo>
                    <a:pt x="345" y="0"/>
                    <a:pt x="109" y="153"/>
                    <a:pt x="60" y="380"/>
                  </a:cubicBezTo>
                  <a:cubicBezTo>
                    <a:pt x="0" y="654"/>
                    <a:pt x="226" y="926"/>
                    <a:pt x="576" y="933"/>
                  </a:cubicBezTo>
                  <a:cubicBezTo>
                    <a:pt x="926" y="940"/>
                    <a:pt x="1161" y="677"/>
                    <a:pt x="1112" y="401"/>
                  </a:cubicBezTo>
                  <a:cubicBezTo>
                    <a:pt x="1071" y="173"/>
                    <a:pt x="842" y="10"/>
                    <a:pt x="593" y="5"/>
                  </a:cubicBezTo>
                  <a:close/>
                  <a:moveTo>
                    <a:pt x="578" y="827"/>
                  </a:moveTo>
                  <a:cubicBezTo>
                    <a:pt x="296" y="822"/>
                    <a:pt x="107" y="606"/>
                    <a:pt x="148" y="381"/>
                  </a:cubicBezTo>
                  <a:cubicBezTo>
                    <a:pt x="183" y="190"/>
                    <a:pt x="380" y="57"/>
                    <a:pt x="592" y="62"/>
                  </a:cubicBezTo>
                  <a:cubicBezTo>
                    <a:pt x="804" y="66"/>
                    <a:pt x="996" y="207"/>
                    <a:pt x="1023"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1" name="íṣḻíḋe"/>
            <p:cNvSpPr/>
            <p:nvPr/>
          </p:nvSpPr>
          <p:spPr bwMode="auto">
            <a:xfrm>
              <a:off x="5305425" y="2857500"/>
              <a:ext cx="1214438" cy="1031875"/>
            </a:xfrm>
            <a:custGeom>
              <a:avLst/>
              <a:gdLst>
                <a:gd name="T0" fmla="*/ 601 w 1183"/>
                <a:gd name="T1" fmla="*/ 6 h 1007"/>
                <a:gd name="T2" fmla="*/ 38 w 1183"/>
                <a:gd name="T3" fmla="*/ 408 h 1007"/>
                <a:gd name="T4" fmla="*/ 564 w 1183"/>
                <a:gd name="T5" fmla="*/ 1000 h 1007"/>
                <a:gd name="T6" fmla="*/ 1150 w 1183"/>
                <a:gd name="T7" fmla="*/ 438 h 1007"/>
                <a:gd name="T8" fmla="*/ 601 w 1183"/>
                <a:gd name="T9" fmla="*/ 6 h 1007"/>
                <a:gd name="T10" fmla="*/ 584 w 1183"/>
                <a:gd name="T11" fmla="*/ 914 h 1007"/>
                <a:gd name="T12" fmla="*/ 110 w 1183"/>
                <a:gd name="T13" fmla="*/ 415 h 1007"/>
                <a:gd name="T14" fmla="*/ 600 w 1183"/>
                <a:gd name="T15" fmla="*/ 67 h 1007"/>
                <a:gd name="T16" fmla="*/ 1075 w 1183"/>
                <a:gd name="T17" fmla="*/ 434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6"/>
                  </a:moveTo>
                  <a:cubicBezTo>
                    <a:pt x="331" y="0"/>
                    <a:pt x="97" y="160"/>
                    <a:pt x="38" y="408"/>
                  </a:cubicBezTo>
                  <a:cubicBezTo>
                    <a:pt x="0" y="663"/>
                    <a:pt x="165" y="967"/>
                    <a:pt x="564" y="1000"/>
                  </a:cubicBezTo>
                  <a:cubicBezTo>
                    <a:pt x="957" y="1007"/>
                    <a:pt x="1183" y="723"/>
                    <a:pt x="1150" y="438"/>
                  </a:cubicBezTo>
                  <a:cubicBezTo>
                    <a:pt x="1121" y="185"/>
                    <a:pt x="871" y="11"/>
                    <a:pt x="601" y="6"/>
                  </a:cubicBezTo>
                  <a:close/>
                  <a:moveTo>
                    <a:pt x="584" y="914"/>
                  </a:moveTo>
                  <a:cubicBezTo>
                    <a:pt x="268" y="908"/>
                    <a:pt x="60" y="664"/>
                    <a:pt x="110" y="415"/>
                  </a:cubicBezTo>
                  <a:cubicBezTo>
                    <a:pt x="152" y="205"/>
                    <a:pt x="369" y="62"/>
                    <a:pt x="600" y="67"/>
                  </a:cubicBezTo>
                  <a:cubicBezTo>
                    <a:pt x="830" y="71"/>
                    <a:pt x="1041" y="223"/>
                    <a:pt x="1075" y="434"/>
                  </a:cubicBezTo>
                  <a:cubicBezTo>
                    <a:pt x="1116" y="685"/>
                    <a:pt x="899"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2" name="îSļïďé"/>
            <p:cNvSpPr/>
            <p:nvPr/>
          </p:nvSpPr>
          <p:spPr bwMode="auto">
            <a:xfrm>
              <a:off x="5732463" y="3071813"/>
              <a:ext cx="374650" cy="407988"/>
            </a:xfrm>
            <a:custGeom>
              <a:avLst/>
              <a:gdLst>
                <a:gd name="T0" fmla="*/ 9 w 364"/>
                <a:gd name="T1" fmla="*/ 342 h 398"/>
                <a:gd name="T2" fmla="*/ 2 w 364"/>
                <a:gd name="T3" fmla="*/ 323 h 398"/>
                <a:gd name="T4" fmla="*/ 34 w 364"/>
                <a:gd name="T5" fmla="*/ 289 h 398"/>
                <a:gd name="T6" fmla="*/ 122 w 364"/>
                <a:gd name="T7" fmla="*/ 321 h 398"/>
                <a:gd name="T8" fmla="*/ 198 w 364"/>
                <a:gd name="T9" fmla="*/ 337 h 398"/>
                <a:gd name="T10" fmla="*/ 269 w 364"/>
                <a:gd name="T11" fmla="*/ 320 h 398"/>
                <a:gd name="T12" fmla="*/ 295 w 364"/>
                <a:gd name="T13" fmla="*/ 271 h 398"/>
                <a:gd name="T14" fmla="*/ 273 w 364"/>
                <a:gd name="T15" fmla="*/ 228 h 398"/>
                <a:gd name="T16" fmla="*/ 202 w 364"/>
                <a:gd name="T17" fmla="*/ 213 h 398"/>
                <a:gd name="T18" fmla="*/ 180 w 364"/>
                <a:gd name="T19" fmla="*/ 213 h 398"/>
                <a:gd name="T20" fmla="*/ 57 w 364"/>
                <a:gd name="T21" fmla="*/ 181 h 398"/>
                <a:gd name="T22" fmla="*/ 22 w 364"/>
                <a:gd name="T23" fmla="*/ 99 h 398"/>
                <a:gd name="T24" fmla="*/ 67 w 364"/>
                <a:gd name="T25" fmla="*/ 25 h 398"/>
                <a:gd name="T26" fmla="*/ 178 w 364"/>
                <a:gd name="T27" fmla="*/ 2 h 398"/>
                <a:gd name="T28" fmla="*/ 236 w 364"/>
                <a:gd name="T29" fmla="*/ 11 h 398"/>
                <a:gd name="T30" fmla="*/ 333 w 364"/>
                <a:gd name="T31" fmla="*/ 84 h 398"/>
                <a:gd name="T32" fmla="*/ 217 w 364"/>
                <a:gd name="T33" fmla="*/ 55 h 398"/>
                <a:gd name="T34" fmla="*/ 164 w 364"/>
                <a:gd name="T35" fmla="*/ 46 h 398"/>
                <a:gd name="T36" fmla="*/ 106 w 364"/>
                <a:gd name="T37" fmla="*/ 59 h 398"/>
                <a:gd name="T38" fmla="*/ 81 w 364"/>
                <a:gd name="T39" fmla="*/ 98 h 398"/>
                <a:gd name="T40" fmla="*/ 102 w 364"/>
                <a:gd name="T41" fmla="*/ 133 h 398"/>
                <a:gd name="T42" fmla="*/ 201 w 364"/>
                <a:gd name="T43" fmla="*/ 148 h 398"/>
                <a:gd name="T44" fmla="*/ 321 w 364"/>
                <a:gd name="T45" fmla="*/ 180 h 398"/>
                <a:gd name="T46" fmla="*/ 363 w 364"/>
                <a:gd name="T47" fmla="*/ 268 h 398"/>
                <a:gd name="T48" fmla="*/ 322 w 364"/>
                <a:gd name="T49" fmla="*/ 362 h 398"/>
                <a:gd name="T50" fmla="*/ 200 w 364"/>
                <a:gd name="T51" fmla="*/ 397 h 398"/>
                <a:gd name="T52" fmla="*/ 146 w 364"/>
                <a:gd name="T53" fmla="*/ 391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3"/>
                  </a:cubicBezTo>
                  <a:cubicBezTo>
                    <a:pt x="0" y="304"/>
                    <a:pt x="14" y="291"/>
                    <a:pt x="34" y="289"/>
                  </a:cubicBezTo>
                  <a:cubicBezTo>
                    <a:pt x="65" y="287"/>
                    <a:pt x="95" y="308"/>
                    <a:pt x="122" y="321"/>
                  </a:cubicBezTo>
                  <a:cubicBezTo>
                    <a:pt x="145" y="331"/>
                    <a:pt x="170" y="337"/>
                    <a:pt x="198" y="337"/>
                  </a:cubicBezTo>
                  <a:cubicBezTo>
                    <a:pt x="227" y="338"/>
                    <a:pt x="251" y="332"/>
                    <a:pt x="269" y="320"/>
                  </a:cubicBezTo>
                  <a:cubicBezTo>
                    <a:pt x="287" y="308"/>
                    <a:pt x="295" y="291"/>
                    <a:pt x="295" y="271"/>
                  </a:cubicBezTo>
                  <a:cubicBezTo>
                    <a:pt x="294" y="251"/>
                    <a:pt x="287" y="236"/>
                    <a:pt x="273" y="228"/>
                  </a:cubicBezTo>
                  <a:cubicBezTo>
                    <a:pt x="259" y="219"/>
                    <a:pt x="236" y="214"/>
                    <a:pt x="202" y="213"/>
                  </a:cubicBezTo>
                  <a:cubicBezTo>
                    <a:pt x="180" y="213"/>
                    <a:pt x="180" y="213"/>
                    <a:pt x="180" y="213"/>
                  </a:cubicBezTo>
                  <a:cubicBezTo>
                    <a:pt x="125" y="211"/>
                    <a:pt x="84" y="200"/>
                    <a:pt x="57" y="181"/>
                  </a:cubicBezTo>
                  <a:cubicBezTo>
                    <a:pt x="30" y="161"/>
                    <a:pt x="19" y="133"/>
                    <a:pt x="22" y="99"/>
                  </a:cubicBezTo>
                  <a:cubicBezTo>
                    <a:pt x="25" y="66"/>
                    <a:pt x="40" y="41"/>
                    <a:pt x="67" y="25"/>
                  </a:cubicBezTo>
                  <a:cubicBezTo>
                    <a:pt x="95" y="8"/>
                    <a:pt x="131" y="0"/>
                    <a:pt x="178" y="2"/>
                  </a:cubicBezTo>
                  <a:cubicBezTo>
                    <a:pt x="197" y="2"/>
                    <a:pt x="216" y="5"/>
                    <a:pt x="236" y="11"/>
                  </a:cubicBezTo>
                  <a:cubicBezTo>
                    <a:pt x="277" y="22"/>
                    <a:pt x="347" y="51"/>
                    <a:pt x="333" y="84"/>
                  </a:cubicBezTo>
                  <a:cubicBezTo>
                    <a:pt x="318" y="124"/>
                    <a:pt x="242" y="65"/>
                    <a:pt x="217" y="55"/>
                  </a:cubicBezTo>
                  <a:cubicBezTo>
                    <a:pt x="202" y="49"/>
                    <a:pt x="184" y="46"/>
                    <a:pt x="164" y="46"/>
                  </a:cubicBezTo>
                  <a:cubicBezTo>
                    <a:pt x="140" y="45"/>
                    <a:pt x="121" y="50"/>
                    <a:pt x="106" y="59"/>
                  </a:cubicBezTo>
                  <a:cubicBezTo>
                    <a:pt x="90" y="69"/>
                    <a:pt x="82" y="82"/>
                    <a:pt x="81" y="98"/>
                  </a:cubicBezTo>
                  <a:cubicBezTo>
                    <a:pt x="80" y="114"/>
                    <a:pt x="87" y="126"/>
                    <a:pt x="102" y="133"/>
                  </a:cubicBezTo>
                  <a:cubicBezTo>
                    <a:pt x="117" y="141"/>
                    <a:pt x="150" y="146"/>
                    <a:pt x="201" y="148"/>
                  </a:cubicBezTo>
                  <a:cubicBezTo>
                    <a:pt x="255" y="151"/>
                    <a:pt x="295" y="161"/>
                    <a:pt x="321" y="180"/>
                  </a:cubicBezTo>
                  <a:cubicBezTo>
                    <a:pt x="347" y="199"/>
                    <a:pt x="361" y="228"/>
                    <a:pt x="363" y="268"/>
                  </a:cubicBezTo>
                  <a:cubicBezTo>
                    <a:pt x="364" y="307"/>
                    <a:pt x="351" y="339"/>
                    <a:pt x="322" y="362"/>
                  </a:cubicBezTo>
                  <a:cubicBezTo>
                    <a:pt x="292" y="387"/>
                    <a:pt x="252" y="398"/>
                    <a:pt x="200" y="397"/>
                  </a:cubicBezTo>
                  <a:cubicBezTo>
                    <a:pt x="184" y="397"/>
                    <a:pt x="166" y="394"/>
                    <a:pt x="146" y="391"/>
                  </a:cubicBezTo>
                  <a:cubicBezTo>
                    <a:pt x="109" y="384"/>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3" name="ïṥļíḑê"/>
            <p:cNvSpPr/>
            <p:nvPr/>
          </p:nvSpPr>
          <p:spPr bwMode="auto">
            <a:xfrm>
              <a:off x="5883275" y="3014663"/>
              <a:ext cx="74613" cy="584200"/>
            </a:xfrm>
            <a:custGeom>
              <a:avLst/>
              <a:gdLst>
                <a:gd name="T0" fmla="*/ 34 w 73"/>
                <a:gd name="T1" fmla="*/ 569 h 570"/>
                <a:gd name="T2" fmla="*/ 33 w 73"/>
                <a:gd name="T3" fmla="*/ 569 h 570"/>
                <a:gd name="T4" fmla="*/ 1 w 73"/>
                <a:gd name="T5" fmla="*/ 532 h 570"/>
                <a:gd name="T6" fmla="*/ 18 w 73"/>
                <a:gd name="T7" fmla="*/ 24 h 570"/>
                <a:gd name="T8" fmla="*/ 46 w 73"/>
                <a:gd name="T9" fmla="*/ 0 h 570"/>
                <a:gd name="T10" fmla="*/ 46 w 73"/>
                <a:gd name="T11" fmla="*/ 0 h 570"/>
                <a:gd name="T12" fmla="*/ 73 w 73"/>
                <a:gd name="T13" fmla="*/ 25 h 570"/>
                <a:gd name="T14" fmla="*/ 68 w 73"/>
                <a:gd name="T15" fmla="*/ 533 h 570"/>
                <a:gd name="T16" fmla="*/ 34 w 73"/>
                <a:gd name="T17" fmla="*/ 56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70">
                  <a:moveTo>
                    <a:pt x="34" y="569"/>
                  </a:moveTo>
                  <a:cubicBezTo>
                    <a:pt x="33" y="569"/>
                    <a:pt x="33" y="569"/>
                    <a:pt x="33" y="569"/>
                  </a:cubicBezTo>
                  <a:cubicBezTo>
                    <a:pt x="14" y="569"/>
                    <a:pt x="0" y="552"/>
                    <a:pt x="1" y="532"/>
                  </a:cubicBezTo>
                  <a:cubicBezTo>
                    <a:pt x="18" y="24"/>
                    <a:pt x="18" y="24"/>
                    <a:pt x="18" y="24"/>
                  </a:cubicBezTo>
                  <a:cubicBezTo>
                    <a:pt x="18" y="10"/>
                    <a:pt x="31" y="0"/>
                    <a:pt x="46" y="0"/>
                  </a:cubicBezTo>
                  <a:cubicBezTo>
                    <a:pt x="46" y="0"/>
                    <a:pt x="46" y="0"/>
                    <a:pt x="46" y="0"/>
                  </a:cubicBezTo>
                  <a:cubicBezTo>
                    <a:pt x="61" y="1"/>
                    <a:pt x="73" y="12"/>
                    <a:pt x="73" y="25"/>
                  </a:cubicBezTo>
                  <a:cubicBezTo>
                    <a:pt x="68" y="533"/>
                    <a:pt x="68" y="533"/>
                    <a:pt x="68" y="533"/>
                  </a:cubicBezTo>
                  <a:cubicBezTo>
                    <a:pt x="67" y="553"/>
                    <a:pt x="52" y="570"/>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4" name="î$ľîḑe"/>
            <p:cNvSpPr/>
            <p:nvPr/>
          </p:nvSpPr>
          <p:spPr bwMode="auto">
            <a:xfrm>
              <a:off x="5365750" y="2859088"/>
              <a:ext cx="1084263" cy="879475"/>
            </a:xfrm>
            <a:custGeom>
              <a:avLst/>
              <a:gdLst>
                <a:gd name="T0" fmla="*/ 540 w 1056"/>
                <a:gd name="T1" fmla="*/ 5 h 859"/>
                <a:gd name="T2" fmla="*/ 50 w 1056"/>
                <a:gd name="T3" fmla="*/ 353 h 859"/>
                <a:gd name="T4" fmla="*/ 524 w 1056"/>
                <a:gd name="T5" fmla="*/ 852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6"/>
                    <a:pt x="524" y="852"/>
                  </a:cubicBezTo>
                  <a:cubicBezTo>
                    <a:pt x="839" y="859"/>
                    <a:pt x="1056" y="623"/>
                    <a:pt x="1015" y="373"/>
                  </a:cubicBezTo>
                  <a:cubicBezTo>
                    <a:pt x="981" y="162"/>
                    <a:pt x="770"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5" name="iṥḷíďê"/>
            <p:cNvSpPr/>
            <p:nvPr/>
          </p:nvSpPr>
          <p:spPr bwMode="auto">
            <a:xfrm>
              <a:off x="5311775" y="2830513"/>
              <a:ext cx="1192213" cy="963613"/>
            </a:xfrm>
            <a:custGeom>
              <a:avLst/>
              <a:gdLst>
                <a:gd name="T0" fmla="*/ 593 w 1161"/>
                <a:gd name="T1" fmla="*/ 5 h 940"/>
                <a:gd name="T2" fmla="*/ 60 w 1161"/>
                <a:gd name="T3" fmla="*/ 380 h 940"/>
                <a:gd name="T4" fmla="*/ 576 w 1161"/>
                <a:gd name="T5" fmla="*/ 933 h 940"/>
                <a:gd name="T6" fmla="*/ 1112 w 1161"/>
                <a:gd name="T7" fmla="*/ 401 h 940"/>
                <a:gd name="T8" fmla="*/ 593 w 1161"/>
                <a:gd name="T9" fmla="*/ 5 h 940"/>
                <a:gd name="T10" fmla="*/ 578 w 1161"/>
                <a:gd name="T11" fmla="*/ 827 h 940"/>
                <a:gd name="T12" fmla="*/ 148 w 1161"/>
                <a:gd name="T13" fmla="*/ 382 h 940"/>
                <a:gd name="T14" fmla="*/ 592 w 1161"/>
                <a:gd name="T15" fmla="*/ 62 h 940"/>
                <a:gd name="T16" fmla="*/ 1023 w 1161"/>
                <a:gd name="T17" fmla="*/ 400 h 940"/>
                <a:gd name="T18" fmla="*/ 578 w 1161"/>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0">
                  <a:moveTo>
                    <a:pt x="593" y="5"/>
                  </a:moveTo>
                  <a:cubicBezTo>
                    <a:pt x="345" y="0"/>
                    <a:pt x="109" y="153"/>
                    <a:pt x="60" y="380"/>
                  </a:cubicBezTo>
                  <a:cubicBezTo>
                    <a:pt x="0" y="654"/>
                    <a:pt x="226" y="927"/>
                    <a:pt x="576" y="933"/>
                  </a:cubicBezTo>
                  <a:cubicBezTo>
                    <a:pt x="926" y="940"/>
                    <a:pt x="1161" y="677"/>
                    <a:pt x="1112" y="401"/>
                  </a:cubicBezTo>
                  <a:cubicBezTo>
                    <a:pt x="1071" y="173"/>
                    <a:pt x="842" y="10"/>
                    <a:pt x="593" y="5"/>
                  </a:cubicBezTo>
                  <a:close/>
                  <a:moveTo>
                    <a:pt x="578" y="827"/>
                  </a:moveTo>
                  <a:cubicBezTo>
                    <a:pt x="296" y="822"/>
                    <a:pt x="107" y="606"/>
                    <a:pt x="148" y="382"/>
                  </a:cubicBezTo>
                  <a:cubicBezTo>
                    <a:pt x="183" y="190"/>
                    <a:pt x="380" y="57"/>
                    <a:pt x="592" y="62"/>
                  </a:cubicBezTo>
                  <a:cubicBezTo>
                    <a:pt x="804" y="66"/>
                    <a:pt x="996" y="207"/>
                    <a:pt x="1023"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6" name="íṩḻîḓé"/>
            <p:cNvSpPr/>
            <p:nvPr/>
          </p:nvSpPr>
          <p:spPr bwMode="auto">
            <a:xfrm>
              <a:off x="5303838" y="2795588"/>
              <a:ext cx="1216025" cy="1031875"/>
            </a:xfrm>
            <a:custGeom>
              <a:avLst/>
              <a:gdLst>
                <a:gd name="T0" fmla="*/ 601 w 1183"/>
                <a:gd name="T1" fmla="*/ 6 h 1007"/>
                <a:gd name="T2" fmla="*/ 38 w 1183"/>
                <a:gd name="T3" fmla="*/ 408 h 1007"/>
                <a:gd name="T4" fmla="*/ 564 w 1183"/>
                <a:gd name="T5" fmla="*/ 1000 h 1007"/>
                <a:gd name="T6" fmla="*/ 1150 w 1183"/>
                <a:gd name="T7" fmla="*/ 438 h 1007"/>
                <a:gd name="T8" fmla="*/ 601 w 1183"/>
                <a:gd name="T9" fmla="*/ 6 h 1007"/>
                <a:gd name="T10" fmla="*/ 584 w 1183"/>
                <a:gd name="T11" fmla="*/ 914 h 1007"/>
                <a:gd name="T12" fmla="*/ 110 w 1183"/>
                <a:gd name="T13" fmla="*/ 415 h 1007"/>
                <a:gd name="T14" fmla="*/ 600 w 1183"/>
                <a:gd name="T15" fmla="*/ 67 h 1007"/>
                <a:gd name="T16" fmla="*/ 1075 w 1183"/>
                <a:gd name="T17" fmla="*/ 435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6"/>
                  </a:moveTo>
                  <a:cubicBezTo>
                    <a:pt x="331" y="0"/>
                    <a:pt x="97" y="160"/>
                    <a:pt x="38" y="408"/>
                  </a:cubicBezTo>
                  <a:cubicBezTo>
                    <a:pt x="0" y="663"/>
                    <a:pt x="165" y="968"/>
                    <a:pt x="564" y="1000"/>
                  </a:cubicBezTo>
                  <a:cubicBezTo>
                    <a:pt x="957" y="1007"/>
                    <a:pt x="1183" y="723"/>
                    <a:pt x="1150" y="438"/>
                  </a:cubicBezTo>
                  <a:cubicBezTo>
                    <a:pt x="1121" y="185"/>
                    <a:pt x="871" y="11"/>
                    <a:pt x="601" y="6"/>
                  </a:cubicBezTo>
                  <a:close/>
                  <a:moveTo>
                    <a:pt x="584" y="914"/>
                  </a:moveTo>
                  <a:cubicBezTo>
                    <a:pt x="268" y="908"/>
                    <a:pt x="60" y="664"/>
                    <a:pt x="110" y="415"/>
                  </a:cubicBezTo>
                  <a:cubicBezTo>
                    <a:pt x="152" y="205"/>
                    <a:pt x="369" y="62"/>
                    <a:pt x="600" y="67"/>
                  </a:cubicBezTo>
                  <a:cubicBezTo>
                    <a:pt x="830" y="72"/>
                    <a:pt x="1041" y="224"/>
                    <a:pt x="1075" y="435"/>
                  </a:cubicBezTo>
                  <a:cubicBezTo>
                    <a:pt x="1116" y="685"/>
                    <a:pt x="899" y="921"/>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7" name="iśḻíde"/>
            <p:cNvSpPr/>
            <p:nvPr/>
          </p:nvSpPr>
          <p:spPr bwMode="auto">
            <a:xfrm>
              <a:off x="5365750" y="2789238"/>
              <a:ext cx="1084263" cy="879475"/>
            </a:xfrm>
            <a:custGeom>
              <a:avLst/>
              <a:gdLst>
                <a:gd name="T0" fmla="*/ 540 w 1056"/>
                <a:gd name="T1" fmla="*/ 5 h 859"/>
                <a:gd name="T2" fmla="*/ 50 w 1056"/>
                <a:gd name="T3" fmla="*/ 353 h 859"/>
                <a:gd name="T4" fmla="*/ 524 w 1056"/>
                <a:gd name="T5" fmla="*/ 853 h 859"/>
                <a:gd name="T6" fmla="*/ 1015 w 1056"/>
                <a:gd name="T7" fmla="*/ 373 h 859"/>
                <a:gd name="T8" fmla="*/ 540 w 1056"/>
                <a:gd name="T9" fmla="*/ 5 h 859"/>
              </a:gdLst>
              <a:ahLst/>
              <a:cxnLst>
                <a:cxn ang="0">
                  <a:pos x="T0" y="T1"/>
                </a:cxn>
                <a:cxn ang="0">
                  <a:pos x="T2" y="T3"/>
                </a:cxn>
                <a:cxn ang="0">
                  <a:pos x="T4" y="T5"/>
                </a:cxn>
                <a:cxn ang="0">
                  <a:pos x="T6" y="T7"/>
                </a:cxn>
                <a:cxn ang="0">
                  <a:pos x="T8" y="T9"/>
                </a:cxn>
              </a:cxnLst>
              <a:rect l="0" t="0" r="r" b="b"/>
              <a:pathLst>
                <a:path w="1056" h="859">
                  <a:moveTo>
                    <a:pt x="540" y="5"/>
                  </a:moveTo>
                  <a:cubicBezTo>
                    <a:pt x="309" y="0"/>
                    <a:pt x="92" y="143"/>
                    <a:pt x="50" y="353"/>
                  </a:cubicBezTo>
                  <a:cubicBezTo>
                    <a:pt x="0" y="602"/>
                    <a:pt x="208" y="847"/>
                    <a:pt x="524" y="853"/>
                  </a:cubicBezTo>
                  <a:cubicBezTo>
                    <a:pt x="839" y="859"/>
                    <a:pt x="1056" y="624"/>
                    <a:pt x="1015" y="373"/>
                  </a:cubicBezTo>
                  <a:cubicBezTo>
                    <a:pt x="981" y="162"/>
                    <a:pt x="770" y="10"/>
                    <a:pt x="540"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8" name="ïṥļiḓê"/>
            <p:cNvSpPr/>
            <p:nvPr/>
          </p:nvSpPr>
          <p:spPr bwMode="auto">
            <a:xfrm>
              <a:off x="5311775" y="2760663"/>
              <a:ext cx="1192213" cy="963613"/>
            </a:xfrm>
            <a:custGeom>
              <a:avLst/>
              <a:gdLst>
                <a:gd name="T0" fmla="*/ 593 w 1161"/>
                <a:gd name="T1" fmla="*/ 6 h 941"/>
                <a:gd name="T2" fmla="*/ 60 w 1161"/>
                <a:gd name="T3" fmla="*/ 380 h 941"/>
                <a:gd name="T4" fmla="*/ 576 w 1161"/>
                <a:gd name="T5" fmla="*/ 934 h 941"/>
                <a:gd name="T6" fmla="*/ 1112 w 1161"/>
                <a:gd name="T7" fmla="*/ 402 h 941"/>
                <a:gd name="T8" fmla="*/ 593 w 1161"/>
                <a:gd name="T9" fmla="*/ 6 h 941"/>
                <a:gd name="T10" fmla="*/ 578 w 1161"/>
                <a:gd name="T11" fmla="*/ 828 h 941"/>
                <a:gd name="T12" fmla="*/ 148 w 1161"/>
                <a:gd name="T13" fmla="*/ 382 h 941"/>
                <a:gd name="T14" fmla="*/ 592 w 1161"/>
                <a:gd name="T15" fmla="*/ 62 h 941"/>
                <a:gd name="T16" fmla="*/ 1023 w 1161"/>
                <a:gd name="T17" fmla="*/ 400 h 941"/>
                <a:gd name="T18" fmla="*/ 578 w 1161"/>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1" h="941">
                  <a:moveTo>
                    <a:pt x="593" y="6"/>
                  </a:moveTo>
                  <a:cubicBezTo>
                    <a:pt x="345" y="0"/>
                    <a:pt x="109" y="153"/>
                    <a:pt x="60" y="380"/>
                  </a:cubicBezTo>
                  <a:cubicBezTo>
                    <a:pt x="0" y="654"/>
                    <a:pt x="226" y="927"/>
                    <a:pt x="576" y="934"/>
                  </a:cubicBezTo>
                  <a:cubicBezTo>
                    <a:pt x="926" y="941"/>
                    <a:pt x="1161" y="678"/>
                    <a:pt x="1112" y="402"/>
                  </a:cubicBezTo>
                  <a:cubicBezTo>
                    <a:pt x="1071" y="174"/>
                    <a:pt x="842" y="11"/>
                    <a:pt x="593" y="6"/>
                  </a:cubicBezTo>
                  <a:close/>
                  <a:moveTo>
                    <a:pt x="578" y="828"/>
                  </a:moveTo>
                  <a:cubicBezTo>
                    <a:pt x="296" y="822"/>
                    <a:pt x="107" y="606"/>
                    <a:pt x="148" y="382"/>
                  </a:cubicBezTo>
                  <a:cubicBezTo>
                    <a:pt x="183" y="190"/>
                    <a:pt x="380" y="58"/>
                    <a:pt x="592" y="62"/>
                  </a:cubicBezTo>
                  <a:cubicBezTo>
                    <a:pt x="804" y="67"/>
                    <a:pt x="996" y="208"/>
                    <a:pt x="1023" y="400"/>
                  </a:cubicBezTo>
                  <a:cubicBezTo>
                    <a:pt x="1056" y="625"/>
                    <a:pt x="859" y="833"/>
                    <a:pt x="578" y="828"/>
                  </a:cubicBezTo>
                  <a:close/>
                </a:path>
              </a:pathLst>
            </a:custGeom>
            <a:solidFill>
              <a:srgbClr val="272525">
                <a:alpha val="10000"/>
              </a:srgbClr>
            </a:solidFill>
            <a:ln>
              <a:noFill/>
            </a:ln>
          </p:spPr>
          <p:txBody>
            <a:bodyPr anchor="ctr"/>
            <a:lstStyle/>
            <a:p>
              <a:pPr algn="ctr"/>
              <a:endParaRPr sz="1015">
                <a:cs typeface="+mn-ea"/>
                <a:sym typeface="+mn-lt"/>
              </a:endParaRPr>
            </a:p>
          </p:txBody>
        </p:sp>
        <p:sp>
          <p:nvSpPr>
            <p:cNvPr id="339" name="íşḷiḋé"/>
            <p:cNvSpPr/>
            <p:nvPr/>
          </p:nvSpPr>
          <p:spPr bwMode="auto">
            <a:xfrm>
              <a:off x="5303838" y="2725738"/>
              <a:ext cx="1216025" cy="1033463"/>
            </a:xfrm>
            <a:custGeom>
              <a:avLst/>
              <a:gdLst>
                <a:gd name="T0" fmla="*/ 601 w 1183"/>
                <a:gd name="T1" fmla="*/ 5 h 1007"/>
                <a:gd name="T2" fmla="*/ 38 w 1183"/>
                <a:gd name="T3" fmla="*/ 408 h 1007"/>
                <a:gd name="T4" fmla="*/ 564 w 1183"/>
                <a:gd name="T5" fmla="*/ 999 h 1007"/>
                <a:gd name="T6" fmla="*/ 1150 w 1183"/>
                <a:gd name="T7" fmla="*/ 437 h 1007"/>
                <a:gd name="T8" fmla="*/ 601 w 1183"/>
                <a:gd name="T9" fmla="*/ 5 h 1007"/>
                <a:gd name="T10" fmla="*/ 584 w 1183"/>
                <a:gd name="T11" fmla="*/ 914 h 1007"/>
                <a:gd name="T12" fmla="*/ 110 w 1183"/>
                <a:gd name="T13" fmla="*/ 414 h 1007"/>
                <a:gd name="T14" fmla="*/ 600 w 1183"/>
                <a:gd name="T15" fmla="*/ 66 h 1007"/>
                <a:gd name="T16" fmla="*/ 1075 w 1183"/>
                <a:gd name="T17" fmla="*/ 434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5"/>
                  </a:moveTo>
                  <a:cubicBezTo>
                    <a:pt x="331" y="0"/>
                    <a:pt x="97" y="160"/>
                    <a:pt x="38" y="408"/>
                  </a:cubicBezTo>
                  <a:cubicBezTo>
                    <a:pt x="0" y="663"/>
                    <a:pt x="165" y="967"/>
                    <a:pt x="564" y="999"/>
                  </a:cubicBezTo>
                  <a:cubicBezTo>
                    <a:pt x="957" y="1007"/>
                    <a:pt x="1183" y="723"/>
                    <a:pt x="1150" y="437"/>
                  </a:cubicBezTo>
                  <a:cubicBezTo>
                    <a:pt x="1121" y="185"/>
                    <a:pt x="871" y="11"/>
                    <a:pt x="601" y="5"/>
                  </a:cubicBezTo>
                  <a:close/>
                  <a:moveTo>
                    <a:pt x="584" y="914"/>
                  </a:moveTo>
                  <a:cubicBezTo>
                    <a:pt x="268" y="908"/>
                    <a:pt x="60" y="663"/>
                    <a:pt x="110" y="414"/>
                  </a:cubicBezTo>
                  <a:cubicBezTo>
                    <a:pt x="152" y="204"/>
                    <a:pt x="369" y="61"/>
                    <a:pt x="600" y="66"/>
                  </a:cubicBezTo>
                  <a:cubicBezTo>
                    <a:pt x="830" y="71"/>
                    <a:pt x="1041" y="223"/>
                    <a:pt x="1075" y="434"/>
                  </a:cubicBezTo>
                  <a:cubicBezTo>
                    <a:pt x="1116" y="685"/>
                    <a:pt x="899"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0" name="íṧḻïdé"/>
            <p:cNvSpPr/>
            <p:nvPr/>
          </p:nvSpPr>
          <p:spPr bwMode="auto">
            <a:xfrm>
              <a:off x="5726113" y="2940050"/>
              <a:ext cx="374650" cy="407988"/>
            </a:xfrm>
            <a:custGeom>
              <a:avLst/>
              <a:gdLst>
                <a:gd name="T0" fmla="*/ 9 w 364"/>
                <a:gd name="T1" fmla="*/ 342 h 398"/>
                <a:gd name="T2" fmla="*/ 2 w 364"/>
                <a:gd name="T3" fmla="*/ 323 h 398"/>
                <a:gd name="T4" fmla="*/ 34 w 364"/>
                <a:gd name="T5" fmla="*/ 289 h 398"/>
                <a:gd name="T6" fmla="*/ 122 w 364"/>
                <a:gd name="T7" fmla="*/ 320 h 398"/>
                <a:gd name="T8" fmla="*/ 197 w 364"/>
                <a:gd name="T9" fmla="*/ 337 h 398"/>
                <a:gd name="T10" fmla="*/ 269 w 364"/>
                <a:gd name="T11" fmla="*/ 320 h 398"/>
                <a:gd name="T12" fmla="*/ 295 w 364"/>
                <a:gd name="T13" fmla="*/ 271 h 398"/>
                <a:gd name="T14" fmla="*/ 273 w 364"/>
                <a:gd name="T15" fmla="*/ 227 h 398"/>
                <a:gd name="T16" fmla="*/ 202 w 364"/>
                <a:gd name="T17" fmla="*/ 213 h 398"/>
                <a:gd name="T18" fmla="*/ 180 w 364"/>
                <a:gd name="T19" fmla="*/ 212 h 398"/>
                <a:gd name="T20" fmla="*/ 57 w 364"/>
                <a:gd name="T21" fmla="*/ 180 h 398"/>
                <a:gd name="T22" fmla="*/ 21 w 364"/>
                <a:gd name="T23" fmla="*/ 99 h 398"/>
                <a:gd name="T24" fmla="*/ 67 w 364"/>
                <a:gd name="T25" fmla="*/ 24 h 398"/>
                <a:gd name="T26" fmla="*/ 178 w 364"/>
                <a:gd name="T27" fmla="*/ 1 h 398"/>
                <a:gd name="T28" fmla="*/ 236 w 364"/>
                <a:gd name="T29" fmla="*/ 10 h 398"/>
                <a:gd name="T30" fmla="*/ 333 w 364"/>
                <a:gd name="T31" fmla="*/ 84 h 398"/>
                <a:gd name="T32" fmla="*/ 216 w 364"/>
                <a:gd name="T33" fmla="*/ 55 h 398"/>
                <a:gd name="T34" fmla="*/ 163 w 364"/>
                <a:gd name="T35" fmla="*/ 45 h 398"/>
                <a:gd name="T36" fmla="*/ 105 w 364"/>
                <a:gd name="T37" fmla="*/ 59 h 398"/>
                <a:gd name="T38" fmla="*/ 81 w 364"/>
                <a:gd name="T39" fmla="*/ 98 h 398"/>
                <a:gd name="T40" fmla="*/ 102 w 364"/>
                <a:gd name="T41" fmla="*/ 133 h 398"/>
                <a:gd name="T42" fmla="*/ 201 w 364"/>
                <a:gd name="T43" fmla="*/ 148 h 398"/>
                <a:gd name="T44" fmla="*/ 321 w 364"/>
                <a:gd name="T45" fmla="*/ 180 h 398"/>
                <a:gd name="T46" fmla="*/ 362 w 364"/>
                <a:gd name="T47" fmla="*/ 267 h 398"/>
                <a:gd name="T48" fmla="*/ 322 w 364"/>
                <a:gd name="T49" fmla="*/ 362 h 398"/>
                <a:gd name="T50" fmla="*/ 200 w 364"/>
                <a:gd name="T51" fmla="*/ 397 h 398"/>
                <a:gd name="T52" fmla="*/ 145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3"/>
                  </a:cubicBezTo>
                  <a:cubicBezTo>
                    <a:pt x="0" y="304"/>
                    <a:pt x="14" y="291"/>
                    <a:pt x="34" y="289"/>
                  </a:cubicBezTo>
                  <a:cubicBezTo>
                    <a:pt x="65" y="287"/>
                    <a:pt x="95" y="308"/>
                    <a:pt x="122" y="320"/>
                  </a:cubicBezTo>
                  <a:cubicBezTo>
                    <a:pt x="144" y="331"/>
                    <a:pt x="170" y="336"/>
                    <a:pt x="197" y="337"/>
                  </a:cubicBezTo>
                  <a:cubicBezTo>
                    <a:pt x="227" y="338"/>
                    <a:pt x="251" y="332"/>
                    <a:pt x="269" y="320"/>
                  </a:cubicBezTo>
                  <a:cubicBezTo>
                    <a:pt x="286" y="307"/>
                    <a:pt x="295" y="291"/>
                    <a:pt x="295" y="271"/>
                  </a:cubicBezTo>
                  <a:cubicBezTo>
                    <a:pt x="294" y="250"/>
                    <a:pt x="287" y="236"/>
                    <a:pt x="273" y="227"/>
                  </a:cubicBezTo>
                  <a:cubicBezTo>
                    <a:pt x="259" y="219"/>
                    <a:pt x="235" y="214"/>
                    <a:pt x="202" y="213"/>
                  </a:cubicBezTo>
                  <a:cubicBezTo>
                    <a:pt x="180" y="212"/>
                    <a:pt x="180" y="212"/>
                    <a:pt x="180" y="212"/>
                  </a:cubicBezTo>
                  <a:cubicBezTo>
                    <a:pt x="125" y="211"/>
                    <a:pt x="84" y="200"/>
                    <a:pt x="57" y="180"/>
                  </a:cubicBezTo>
                  <a:cubicBezTo>
                    <a:pt x="30" y="161"/>
                    <a:pt x="18" y="133"/>
                    <a:pt x="21" y="99"/>
                  </a:cubicBezTo>
                  <a:cubicBezTo>
                    <a:pt x="24" y="66"/>
                    <a:pt x="40" y="41"/>
                    <a:pt x="67" y="24"/>
                  </a:cubicBezTo>
                  <a:cubicBezTo>
                    <a:pt x="94" y="8"/>
                    <a:pt x="131" y="0"/>
                    <a:pt x="178" y="1"/>
                  </a:cubicBezTo>
                  <a:cubicBezTo>
                    <a:pt x="197" y="2"/>
                    <a:pt x="216" y="5"/>
                    <a:pt x="236" y="10"/>
                  </a:cubicBezTo>
                  <a:cubicBezTo>
                    <a:pt x="277" y="22"/>
                    <a:pt x="346" y="51"/>
                    <a:pt x="333" y="84"/>
                  </a:cubicBezTo>
                  <a:cubicBezTo>
                    <a:pt x="317" y="123"/>
                    <a:pt x="242" y="64"/>
                    <a:pt x="216" y="55"/>
                  </a:cubicBezTo>
                  <a:cubicBezTo>
                    <a:pt x="201" y="49"/>
                    <a:pt x="184" y="46"/>
                    <a:pt x="163" y="45"/>
                  </a:cubicBezTo>
                  <a:cubicBezTo>
                    <a:pt x="140" y="45"/>
                    <a:pt x="120" y="49"/>
                    <a:pt x="105" y="59"/>
                  </a:cubicBezTo>
                  <a:cubicBezTo>
                    <a:pt x="90" y="69"/>
                    <a:pt x="82" y="82"/>
                    <a:pt x="81" y="98"/>
                  </a:cubicBezTo>
                  <a:cubicBezTo>
                    <a:pt x="80" y="114"/>
                    <a:pt x="87" y="126"/>
                    <a:pt x="102" y="133"/>
                  </a:cubicBezTo>
                  <a:cubicBezTo>
                    <a:pt x="117" y="140"/>
                    <a:pt x="150" y="145"/>
                    <a:pt x="201" y="148"/>
                  </a:cubicBezTo>
                  <a:cubicBezTo>
                    <a:pt x="255" y="150"/>
                    <a:pt x="295" y="161"/>
                    <a:pt x="321" y="180"/>
                  </a:cubicBezTo>
                  <a:cubicBezTo>
                    <a:pt x="347" y="198"/>
                    <a:pt x="361" y="227"/>
                    <a:pt x="362" y="267"/>
                  </a:cubicBezTo>
                  <a:cubicBezTo>
                    <a:pt x="364" y="306"/>
                    <a:pt x="351" y="338"/>
                    <a:pt x="322" y="362"/>
                  </a:cubicBezTo>
                  <a:cubicBezTo>
                    <a:pt x="292" y="386"/>
                    <a:pt x="251" y="398"/>
                    <a:pt x="200" y="397"/>
                  </a:cubicBezTo>
                  <a:cubicBezTo>
                    <a:pt x="183" y="396"/>
                    <a:pt x="165" y="394"/>
                    <a:pt x="145" y="390"/>
                  </a:cubicBezTo>
                  <a:cubicBezTo>
                    <a:pt x="108"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1" name="íslîḍè"/>
            <p:cNvSpPr/>
            <p:nvPr/>
          </p:nvSpPr>
          <p:spPr bwMode="auto">
            <a:xfrm>
              <a:off x="5876925" y="2882900"/>
              <a:ext cx="76200" cy="584200"/>
            </a:xfrm>
            <a:custGeom>
              <a:avLst/>
              <a:gdLst>
                <a:gd name="T0" fmla="*/ 33 w 73"/>
                <a:gd name="T1" fmla="*/ 569 h 569"/>
                <a:gd name="T2" fmla="*/ 33 w 73"/>
                <a:gd name="T3" fmla="*/ 569 h 569"/>
                <a:gd name="T4" fmla="*/ 0 w 73"/>
                <a:gd name="T5" fmla="*/ 531 h 569"/>
                <a:gd name="T6" fmla="*/ 17 w 73"/>
                <a:gd name="T7" fmla="*/ 24 h 569"/>
                <a:gd name="T8" fmla="*/ 45 w 73"/>
                <a:gd name="T9" fmla="*/ 0 h 569"/>
                <a:gd name="T10" fmla="*/ 46 w 73"/>
                <a:gd name="T11" fmla="*/ 0 h 569"/>
                <a:gd name="T12" fmla="*/ 73 w 73"/>
                <a:gd name="T13" fmla="*/ 25 h 569"/>
                <a:gd name="T14" fmla="*/ 67 w 73"/>
                <a:gd name="T15" fmla="*/ 533 h 569"/>
                <a:gd name="T16" fmla="*/ 33 w 73"/>
                <a:gd name="T17" fmla="*/ 56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69">
                  <a:moveTo>
                    <a:pt x="33" y="569"/>
                  </a:moveTo>
                  <a:cubicBezTo>
                    <a:pt x="33" y="569"/>
                    <a:pt x="33" y="569"/>
                    <a:pt x="33" y="569"/>
                  </a:cubicBezTo>
                  <a:cubicBezTo>
                    <a:pt x="14" y="568"/>
                    <a:pt x="0" y="551"/>
                    <a:pt x="0" y="531"/>
                  </a:cubicBezTo>
                  <a:cubicBezTo>
                    <a:pt x="17" y="24"/>
                    <a:pt x="17" y="24"/>
                    <a:pt x="17" y="24"/>
                  </a:cubicBezTo>
                  <a:cubicBezTo>
                    <a:pt x="18" y="10"/>
                    <a:pt x="30" y="0"/>
                    <a:pt x="45" y="0"/>
                  </a:cubicBezTo>
                  <a:cubicBezTo>
                    <a:pt x="46" y="0"/>
                    <a:pt x="46" y="0"/>
                    <a:pt x="46" y="0"/>
                  </a:cubicBezTo>
                  <a:cubicBezTo>
                    <a:pt x="61" y="0"/>
                    <a:pt x="73" y="12"/>
                    <a:pt x="73" y="25"/>
                  </a:cubicBezTo>
                  <a:cubicBezTo>
                    <a:pt x="67" y="533"/>
                    <a:pt x="67" y="533"/>
                    <a:pt x="67" y="533"/>
                  </a:cubicBezTo>
                  <a:cubicBezTo>
                    <a:pt x="67" y="553"/>
                    <a:pt x="52" y="569"/>
                    <a:pt x="33"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2" name="îsḷïḋe"/>
            <p:cNvSpPr/>
            <p:nvPr/>
          </p:nvSpPr>
          <p:spPr bwMode="auto">
            <a:xfrm>
              <a:off x="5470525" y="2676525"/>
              <a:ext cx="1084263" cy="881063"/>
            </a:xfrm>
            <a:custGeom>
              <a:avLst/>
              <a:gdLst>
                <a:gd name="T0" fmla="*/ 539 w 1055"/>
                <a:gd name="T1" fmla="*/ 5 h 859"/>
                <a:gd name="T2" fmla="*/ 50 w 1055"/>
                <a:gd name="T3" fmla="*/ 353 h 859"/>
                <a:gd name="T4" fmla="*/ 524 w 1055"/>
                <a:gd name="T5" fmla="*/ 852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3"/>
                    <a:pt x="50" y="353"/>
                  </a:cubicBezTo>
                  <a:cubicBezTo>
                    <a:pt x="0" y="602"/>
                    <a:pt x="208" y="846"/>
                    <a:pt x="524" y="852"/>
                  </a:cubicBezTo>
                  <a:cubicBezTo>
                    <a:pt x="839" y="859"/>
                    <a:pt x="1055" y="623"/>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3" name="iṡ1iḓe"/>
            <p:cNvSpPr/>
            <p:nvPr/>
          </p:nvSpPr>
          <p:spPr bwMode="auto">
            <a:xfrm>
              <a:off x="5416550" y="2647950"/>
              <a:ext cx="1190625" cy="963613"/>
            </a:xfrm>
            <a:custGeom>
              <a:avLst/>
              <a:gdLst>
                <a:gd name="T0" fmla="*/ 593 w 1160"/>
                <a:gd name="T1" fmla="*/ 5 h 940"/>
                <a:gd name="T2" fmla="*/ 59 w 1160"/>
                <a:gd name="T3" fmla="*/ 380 h 940"/>
                <a:gd name="T4" fmla="*/ 576 w 1160"/>
                <a:gd name="T5" fmla="*/ 934 h 940"/>
                <a:gd name="T6" fmla="*/ 1111 w 1160"/>
                <a:gd name="T7" fmla="*/ 402 h 940"/>
                <a:gd name="T8" fmla="*/ 593 w 1160"/>
                <a:gd name="T9" fmla="*/ 5 h 940"/>
                <a:gd name="T10" fmla="*/ 578 w 1160"/>
                <a:gd name="T11" fmla="*/ 827 h 940"/>
                <a:gd name="T12" fmla="*/ 148 w 1160"/>
                <a:gd name="T13" fmla="*/ 382 h 940"/>
                <a:gd name="T14" fmla="*/ 592 w 1160"/>
                <a:gd name="T15" fmla="*/ 62 h 940"/>
                <a:gd name="T16" fmla="*/ 1023 w 1160"/>
                <a:gd name="T17" fmla="*/ 400 h 940"/>
                <a:gd name="T18" fmla="*/ 578 w 1160"/>
                <a:gd name="T19" fmla="*/ 827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0">
                  <a:moveTo>
                    <a:pt x="593" y="5"/>
                  </a:moveTo>
                  <a:cubicBezTo>
                    <a:pt x="344" y="0"/>
                    <a:pt x="108" y="153"/>
                    <a:pt x="59" y="380"/>
                  </a:cubicBezTo>
                  <a:cubicBezTo>
                    <a:pt x="0" y="654"/>
                    <a:pt x="225" y="927"/>
                    <a:pt x="576" y="934"/>
                  </a:cubicBezTo>
                  <a:cubicBezTo>
                    <a:pt x="925" y="940"/>
                    <a:pt x="1160" y="677"/>
                    <a:pt x="1111" y="402"/>
                  </a:cubicBezTo>
                  <a:cubicBezTo>
                    <a:pt x="1071" y="173"/>
                    <a:pt x="841" y="10"/>
                    <a:pt x="593" y="5"/>
                  </a:cubicBezTo>
                  <a:close/>
                  <a:moveTo>
                    <a:pt x="578" y="827"/>
                  </a:moveTo>
                  <a:cubicBezTo>
                    <a:pt x="296" y="822"/>
                    <a:pt x="106" y="606"/>
                    <a:pt x="148" y="382"/>
                  </a:cubicBezTo>
                  <a:cubicBezTo>
                    <a:pt x="183" y="190"/>
                    <a:pt x="380" y="57"/>
                    <a:pt x="592" y="62"/>
                  </a:cubicBezTo>
                  <a:cubicBezTo>
                    <a:pt x="804" y="66"/>
                    <a:pt x="995" y="207"/>
                    <a:pt x="1023" y="400"/>
                  </a:cubicBezTo>
                  <a:cubicBezTo>
                    <a:pt x="1056" y="625"/>
                    <a:pt x="859" y="833"/>
                    <a:pt x="578" y="827"/>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4" name="îSḷïdê"/>
            <p:cNvSpPr/>
            <p:nvPr/>
          </p:nvSpPr>
          <p:spPr bwMode="auto">
            <a:xfrm>
              <a:off x="5408613" y="2613025"/>
              <a:ext cx="1216025" cy="1033463"/>
            </a:xfrm>
            <a:custGeom>
              <a:avLst/>
              <a:gdLst>
                <a:gd name="T0" fmla="*/ 601 w 1183"/>
                <a:gd name="T1" fmla="*/ 6 h 1008"/>
                <a:gd name="T2" fmla="*/ 38 w 1183"/>
                <a:gd name="T3" fmla="*/ 408 h 1008"/>
                <a:gd name="T4" fmla="*/ 563 w 1183"/>
                <a:gd name="T5" fmla="*/ 1000 h 1008"/>
                <a:gd name="T6" fmla="*/ 1150 w 1183"/>
                <a:gd name="T7" fmla="*/ 438 h 1008"/>
                <a:gd name="T8" fmla="*/ 601 w 1183"/>
                <a:gd name="T9" fmla="*/ 6 h 1008"/>
                <a:gd name="T10" fmla="*/ 584 w 1183"/>
                <a:gd name="T11" fmla="*/ 914 h 1008"/>
                <a:gd name="T12" fmla="*/ 110 w 1183"/>
                <a:gd name="T13" fmla="*/ 415 h 1008"/>
                <a:gd name="T14" fmla="*/ 599 w 1183"/>
                <a:gd name="T15" fmla="*/ 67 h 1008"/>
                <a:gd name="T16" fmla="*/ 1075 w 1183"/>
                <a:gd name="T17" fmla="*/ 435 h 1008"/>
                <a:gd name="T18" fmla="*/ 584 w 1183"/>
                <a:gd name="T19" fmla="*/ 914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8">
                  <a:moveTo>
                    <a:pt x="601" y="6"/>
                  </a:moveTo>
                  <a:cubicBezTo>
                    <a:pt x="331" y="0"/>
                    <a:pt x="97" y="160"/>
                    <a:pt x="38" y="408"/>
                  </a:cubicBezTo>
                  <a:cubicBezTo>
                    <a:pt x="0" y="663"/>
                    <a:pt x="164" y="968"/>
                    <a:pt x="563" y="1000"/>
                  </a:cubicBezTo>
                  <a:cubicBezTo>
                    <a:pt x="957" y="1008"/>
                    <a:pt x="1183" y="724"/>
                    <a:pt x="1150" y="438"/>
                  </a:cubicBezTo>
                  <a:cubicBezTo>
                    <a:pt x="1120" y="185"/>
                    <a:pt x="870" y="12"/>
                    <a:pt x="601" y="6"/>
                  </a:cubicBezTo>
                  <a:close/>
                  <a:moveTo>
                    <a:pt x="584" y="914"/>
                  </a:moveTo>
                  <a:cubicBezTo>
                    <a:pt x="268" y="908"/>
                    <a:pt x="60" y="664"/>
                    <a:pt x="110" y="415"/>
                  </a:cubicBezTo>
                  <a:cubicBezTo>
                    <a:pt x="152" y="205"/>
                    <a:pt x="369" y="62"/>
                    <a:pt x="599" y="67"/>
                  </a:cubicBezTo>
                  <a:cubicBezTo>
                    <a:pt x="830" y="72"/>
                    <a:pt x="1041" y="224"/>
                    <a:pt x="1075" y="435"/>
                  </a:cubicBezTo>
                  <a:cubicBezTo>
                    <a:pt x="1115" y="685"/>
                    <a:pt x="899" y="921"/>
                    <a:pt x="584" y="914"/>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5" name="iś1íḋê"/>
            <p:cNvSpPr/>
            <p:nvPr/>
          </p:nvSpPr>
          <p:spPr bwMode="auto">
            <a:xfrm>
              <a:off x="5472113" y="2606675"/>
              <a:ext cx="1084263" cy="881063"/>
            </a:xfrm>
            <a:custGeom>
              <a:avLst/>
              <a:gdLst>
                <a:gd name="T0" fmla="*/ 539 w 1055"/>
                <a:gd name="T1" fmla="*/ 5 h 859"/>
                <a:gd name="T2" fmla="*/ 50 w 1055"/>
                <a:gd name="T3" fmla="*/ 353 h 859"/>
                <a:gd name="T4" fmla="*/ 524 w 1055"/>
                <a:gd name="T5" fmla="*/ 853 h 859"/>
                <a:gd name="T6" fmla="*/ 1015 w 1055"/>
                <a:gd name="T7" fmla="*/ 373 h 859"/>
                <a:gd name="T8" fmla="*/ 539 w 1055"/>
                <a:gd name="T9" fmla="*/ 5 h 859"/>
              </a:gdLst>
              <a:ahLst/>
              <a:cxnLst>
                <a:cxn ang="0">
                  <a:pos x="T0" y="T1"/>
                </a:cxn>
                <a:cxn ang="0">
                  <a:pos x="T2" y="T3"/>
                </a:cxn>
                <a:cxn ang="0">
                  <a:pos x="T4" y="T5"/>
                </a:cxn>
                <a:cxn ang="0">
                  <a:pos x="T6" y="T7"/>
                </a:cxn>
                <a:cxn ang="0">
                  <a:pos x="T8" y="T9"/>
                </a:cxn>
              </a:cxnLst>
              <a:rect l="0" t="0" r="r" b="b"/>
              <a:pathLst>
                <a:path w="1055" h="859">
                  <a:moveTo>
                    <a:pt x="539" y="5"/>
                  </a:moveTo>
                  <a:cubicBezTo>
                    <a:pt x="309" y="0"/>
                    <a:pt x="92" y="144"/>
                    <a:pt x="50" y="353"/>
                  </a:cubicBezTo>
                  <a:cubicBezTo>
                    <a:pt x="0" y="603"/>
                    <a:pt x="208" y="847"/>
                    <a:pt x="524" y="853"/>
                  </a:cubicBezTo>
                  <a:cubicBezTo>
                    <a:pt x="839" y="859"/>
                    <a:pt x="1055" y="624"/>
                    <a:pt x="1015" y="373"/>
                  </a:cubicBezTo>
                  <a:cubicBezTo>
                    <a:pt x="981" y="162"/>
                    <a:pt x="770" y="10"/>
                    <a:pt x="539" y="5"/>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6" name="îṡliďe"/>
            <p:cNvSpPr/>
            <p:nvPr/>
          </p:nvSpPr>
          <p:spPr bwMode="auto">
            <a:xfrm>
              <a:off x="5418138" y="2578100"/>
              <a:ext cx="1192213" cy="965200"/>
            </a:xfrm>
            <a:custGeom>
              <a:avLst/>
              <a:gdLst>
                <a:gd name="T0" fmla="*/ 593 w 1160"/>
                <a:gd name="T1" fmla="*/ 6 h 941"/>
                <a:gd name="T2" fmla="*/ 59 w 1160"/>
                <a:gd name="T3" fmla="*/ 380 h 941"/>
                <a:gd name="T4" fmla="*/ 576 w 1160"/>
                <a:gd name="T5" fmla="*/ 934 h 941"/>
                <a:gd name="T6" fmla="*/ 1111 w 1160"/>
                <a:gd name="T7" fmla="*/ 402 h 941"/>
                <a:gd name="T8" fmla="*/ 593 w 1160"/>
                <a:gd name="T9" fmla="*/ 6 h 941"/>
                <a:gd name="T10" fmla="*/ 578 w 1160"/>
                <a:gd name="T11" fmla="*/ 828 h 941"/>
                <a:gd name="T12" fmla="*/ 148 w 1160"/>
                <a:gd name="T13" fmla="*/ 382 h 941"/>
                <a:gd name="T14" fmla="*/ 592 w 1160"/>
                <a:gd name="T15" fmla="*/ 63 h 941"/>
                <a:gd name="T16" fmla="*/ 1023 w 1160"/>
                <a:gd name="T17" fmla="*/ 400 h 941"/>
                <a:gd name="T18" fmla="*/ 578 w 1160"/>
                <a:gd name="T19" fmla="*/ 828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0" h="941">
                  <a:moveTo>
                    <a:pt x="593" y="6"/>
                  </a:moveTo>
                  <a:cubicBezTo>
                    <a:pt x="344" y="0"/>
                    <a:pt x="108" y="153"/>
                    <a:pt x="59" y="380"/>
                  </a:cubicBezTo>
                  <a:cubicBezTo>
                    <a:pt x="0" y="654"/>
                    <a:pt x="225" y="927"/>
                    <a:pt x="576" y="934"/>
                  </a:cubicBezTo>
                  <a:cubicBezTo>
                    <a:pt x="925" y="941"/>
                    <a:pt x="1160" y="678"/>
                    <a:pt x="1111" y="402"/>
                  </a:cubicBezTo>
                  <a:cubicBezTo>
                    <a:pt x="1071" y="174"/>
                    <a:pt x="841" y="11"/>
                    <a:pt x="593" y="6"/>
                  </a:cubicBezTo>
                  <a:close/>
                  <a:moveTo>
                    <a:pt x="578" y="828"/>
                  </a:moveTo>
                  <a:cubicBezTo>
                    <a:pt x="296" y="822"/>
                    <a:pt x="106" y="606"/>
                    <a:pt x="148" y="382"/>
                  </a:cubicBezTo>
                  <a:cubicBezTo>
                    <a:pt x="183" y="191"/>
                    <a:pt x="380" y="58"/>
                    <a:pt x="592" y="63"/>
                  </a:cubicBezTo>
                  <a:cubicBezTo>
                    <a:pt x="804" y="67"/>
                    <a:pt x="995" y="208"/>
                    <a:pt x="1023" y="400"/>
                  </a:cubicBezTo>
                  <a:cubicBezTo>
                    <a:pt x="1056" y="626"/>
                    <a:pt x="859" y="834"/>
                    <a:pt x="578" y="828"/>
                  </a:cubicBezTo>
                  <a:close/>
                </a:path>
              </a:pathLst>
            </a:custGeom>
            <a:solidFill>
              <a:srgbClr val="272525">
                <a:alpha val="10000"/>
              </a:srgbClr>
            </a:solidFill>
            <a:ln>
              <a:noFill/>
            </a:ln>
          </p:spPr>
          <p:txBody>
            <a:bodyPr anchor="ctr"/>
            <a:lstStyle/>
            <a:p>
              <a:pPr algn="ctr"/>
              <a:endParaRPr sz="1015">
                <a:cs typeface="+mn-ea"/>
                <a:sym typeface="+mn-lt"/>
              </a:endParaRPr>
            </a:p>
          </p:txBody>
        </p:sp>
        <p:sp>
          <p:nvSpPr>
            <p:cNvPr id="347" name="i$1iḓé"/>
            <p:cNvSpPr/>
            <p:nvPr/>
          </p:nvSpPr>
          <p:spPr bwMode="auto">
            <a:xfrm>
              <a:off x="5411788" y="2544763"/>
              <a:ext cx="1214438" cy="1031875"/>
            </a:xfrm>
            <a:custGeom>
              <a:avLst/>
              <a:gdLst>
                <a:gd name="T0" fmla="*/ 601 w 1183"/>
                <a:gd name="T1" fmla="*/ 5 h 1007"/>
                <a:gd name="T2" fmla="*/ 38 w 1183"/>
                <a:gd name="T3" fmla="*/ 408 h 1007"/>
                <a:gd name="T4" fmla="*/ 563 w 1183"/>
                <a:gd name="T5" fmla="*/ 1000 h 1007"/>
                <a:gd name="T6" fmla="*/ 1150 w 1183"/>
                <a:gd name="T7" fmla="*/ 438 h 1007"/>
                <a:gd name="T8" fmla="*/ 601 w 1183"/>
                <a:gd name="T9" fmla="*/ 5 h 1007"/>
                <a:gd name="T10" fmla="*/ 584 w 1183"/>
                <a:gd name="T11" fmla="*/ 914 h 1007"/>
                <a:gd name="T12" fmla="*/ 110 w 1183"/>
                <a:gd name="T13" fmla="*/ 414 h 1007"/>
                <a:gd name="T14" fmla="*/ 599 w 1183"/>
                <a:gd name="T15" fmla="*/ 66 h 1007"/>
                <a:gd name="T16" fmla="*/ 1075 w 1183"/>
                <a:gd name="T17" fmla="*/ 434 h 1007"/>
                <a:gd name="T18" fmla="*/ 584 w 1183"/>
                <a:gd name="T19" fmla="*/ 9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3" h="1007">
                  <a:moveTo>
                    <a:pt x="601" y="5"/>
                  </a:moveTo>
                  <a:cubicBezTo>
                    <a:pt x="331" y="0"/>
                    <a:pt x="97" y="160"/>
                    <a:pt x="38" y="408"/>
                  </a:cubicBezTo>
                  <a:cubicBezTo>
                    <a:pt x="0" y="663"/>
                    <a:pt x="164" y="967"/>
                    <a:pt x="563" y="1000"/>
                  </a:cubicBezTo>
                  <a:cubicBezTo>
                    <a:pt x="957" y="1007"/>
                    <a:pt x="1183" y="723"/>
                    <a:pt x="1150" y="438"/>
                  </a:cubicBezTo>
                  <a:cubicBezTo>
                    <a:pt x="1120" y="185"/>
                    <a:pt x="870" y="11"/>
                    <a:pt x="601" y="5"/>
                  </a:cubicBezTo>
                  <a:close/>
                  <a:moveTo>
                    <a:pt x="584" y="914"/>
                  </a:moveTo>
                  <a:cubicBezTo>
                    <a:pt x="268" y="908"/>
                    <a:pt x="60" y="664"/>
                    <a:pt x="110" y="414"/>
                  </a:cubicBezTo>
                  <a:cubicBezTo>
                    <a:pt x="152" y="205"/>
                    <a:pt x="369" y="61"/>
                    <a:pt x="599" y="66"/>
                  </a:cubicBezTo>
                  <a:cubicBezTo>
                    <a:pt x="830" y="71"/>
                    <a:pt x="1041" y="223"/>
                    <a:pt x="1075" y="434"/>
                  </a:cubicBezTo>
                  <a:cubicBezTo>
                    <a:pt x="1115" y="685"/>
                    <a:pt x="899" y="920"/>
                    <a:pt x="584" y="914"/>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8" name="iṡḷîdê"/>
            <p:cNvSpPr/>
            <p:nvPr/>
          </p:nvSpPr>
          <p:spPr bwMode="auto">
            <a:xfrm>
              <a:off x="5838825" y="2759075"/>
              <a:ext cx="373063" cy="407988"/>
            </a:xfrm>
            <a:custGeom>
              <a:avLst/>
              <a:gdLst>
                <a:gd name="T0" fmla="*/ 9 w 364"/>
                <a:gd name="T1" fmla="*/ 342 h 398"/>
                <a:gd name="T2" fmla="*/ 2 w 364"/>
                <a:gd name="T3" fmla="*/ 323 h 398"/>
                <a:gd name="T4" fmla="*/ 34 w 364"/>
                <a:gd name="T5" fmla="*/ 289 h 398"/>
                <a:gd name="T6" fmla="*/ 122 w 364"/>
                <a:gd name="T7" fmla="*/ 321 h 398"/>
                <a:gd name="T8" fmla="*/ 197 w 364"/>
                <a:gd name="T9" fmla="*/ 337 h 398"/>
                <a:gd name="T10" fmla="*/ 269 w 364"/>
                <a:gd name="T11" fmla="*/ 320 h 398"/>
                <a:gd name="T12" fmla="*/ 294 w 364"/>
                <a:gd name="T13" fmla="*/ 271 h 398"/>
                <a:gd name="T14" fmla="*/ 273 w 364"/>
                <a:gd name="T15" fmla="*/ 227 h 398"/>
                <a:gd name="T16" fmla="*/ 202 w 364"/>
                <a:gd name="T17" fmla="*/ 213 h 398"/>
                <a:gd name="T18" fmla="*/ 180 w 364"/>
                <a:gd name="T19" fmla="*/ 213 h 398"/>
                <a:gd name="T20" fmla="*/ 57 w 364"/>
                <a:gd name="T21" fmla="*/ 180 h 398"/>
                <a:gd name="T22" fmla="*/ 21 w 364"/>
                <a:gd name="T23" fmla="*/ 99 h 398"/>
                <a:gd name="T24" fmla="*/ 67 w 364"/>
                <a:gd name="T25" fmla="*/ 24 h 398"/>
                <a:gd name="T26" fmla="*/ 177 w 364"/>
                <a:gd name="T27" fmla="*/ 1 h 398"/>
                <a:gd name="T28" fmla="*/ 236 w 364"/>
                <a:gd name="T29" fmla="*/ 10 h 398"/>
                <a:gd name="T30" fmla="*/ 333 w 364"/>
                <a:gd name="T31" fmla="*/ 84 h 398"/>
                <a:gd name="T32" fmla="*/ 216 w 364"/>
                <a:gd name="T33" fmla="*/ 55 h 398"/>
                <a:gd name="T34" fmla="*/ 163 w 364"/>
                <a:gd name="T35" fmla="*/ 46 h 398"/>
                <a:gd name="T36" fmla="*/ 105 w 364"/>
                <a:gd name="T37" fmla="*/ 59 h 398"/>
                <a:gd name="T38" fmla="*/ 81 w 364"/>
                <a:gd name="T39" fmla="*/ 98 h 398"/>
                <a:gd name="T40" fmla="*/ 102 w 364"/>
                <a:gd name="T41" fmla="*/ 133 h 398"/>
                <a:gd name="T42" fmla="*/ 200 w 364"/>
                <a:gd name="T43" fmla="*/ 148 h 398"/>
                <a:gd name="T44" fmla="*/ 320 w 364"/>
                <a:gd name="T45" fmla="*/ 180 h 398"/>
                <a:gd name="T46" fmla="*/ 362 w 364"/>
                <a:gd name="T47" fmla="*/ 267 h 398"/>
                <a:gd name="T48" fmla="*/ 321 w 364"/>
                <a:gd name="T49" fmla="*/ 362 h 398"/>
                <a:gd name="T50" fmla="*/ 200 w 364"/>
                <a:gd name="T51" fmla="*/ 397 h 398"/>
                <a:gd name="T52" fmla="*/ 145 w 364"/>
                <a:gd name="T53" fmla="*/ 390 h 398"/>
                <a:gd name="T54" fmla="*/ 9 w 364"/>
                <a:gd name="T55" fmla="*/ 34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4" h="398">
                  <a:moveTo>
                    <a:pt x="9" y="342"/>
                  </a:moveTo>
                  <a:cubicBezTo>
                    <a:pt x="3" y="338"/>
                    <a:pt x="3" y="330"/>
                    <a:pt x="2" y="323"/>
                  </a:cubicBezTo>
                  <a:cubicBezTo>
                    <a:pt x="0" y="304"/>
                    <a:pt x="14" y="291"/>
                    <a:pt x="34" y="289"/>
                  </a:cubicBezTo>
                  <a:cubicBezTo>
                    <a:pt x="65" y="287"/>
                    <a:pt x="95" y="308"/>
                    <a:pt x="122" y="321"/>
                  </a:cubicBezTo>
                  <a:cubicBezTo>
                    <a:pt x="144" y="331"/>
                    <a:pt x="169" y="336"/>
                    <a:pt x="197" y="337"/>
                  </a:cubicBezTo>
                  <a:cubicBezTo>
                    <a:pt x="227" y="338"/>
                    <a:pt x="251" y="332"/>
                    <a:pt x="269" y="320"/>
                  </a:cubicBezTo>
                  <a:cubicBezTo>
                    <a:pt x="286" y="307"/>
                    <a:pt x="295" y="291"/>
                    <a:pt x="294" y="271"/>
                  </a:cubicBezTo>
                  <a:cubicBezTo>
                    <a:pt x="294" y="251"/>
                    <a:pt x="287" y="236"/>
                    <a:pt x="273" y="227"/>
                  </a:cubicBezTo>
                  <a:cubicBezTo>
                    <a:pt x="259" y="219"/>
                    <a:pt x="235" y="214"/>
                    <a:pt x="202" y="213"/>
                  </a:cubicBezTo>
                  <a:cubicBezTo>
                    <a:pt x="180" y="213"/>
                    <a:pt x="180" y="213"/>
                    <a:pt x="180" y="213"/>
                  </a:cubicBezTo>
                  <a:cubicBezTo>
                    <a:pt x="125" y="211"/>
                    <a:pt x="84" y="200"/>
                    <a:pt x="57" y="180"/>
                  </a:cubicBezTo>
                  <a:cubicBezTo>
                    <a:pt x="30" y="161"/>
                    <a:pt x="18" y="133"/>
                    <a:pt x="21" y="99"/>
                  </a:cubicBezTo>
                  <a:cubicBezTo>
                    <a:pt x="24" y="66"/>
                    <a:pt x="40" y="41"/>
                    <a:pt x="67" y="24"/>
                  </a:cubicBezTo>
                  <a:cubicBezTo>
                    <a:pt x="94" y="8"/>
                    <a:pt x="131" y="0"/>
                    <a:pt x="177" y="1"/>
                  </a:cubicBezTo>
                  <a:cubicBezTo>
                    <a:pt x="196" y="2"/>
                    <a:pt x="216" y="5"/>
                    <a:pt x="236" y="10"/>
                  </a:cubicBezTo>
                  <a:cubicBezTo>
                    <a:pt x="277" y="22"/>
                    <a:pt x="346" y="51"/>
                    <a:pt x="333" y="84"/>
                  </a:cubicBezTo>
                  <a:cubicBezTo>
                    <a:pt x="317" y="123"/>
                    <a:pt x="242" y="64"/>
                    <a:pt x="216" y="55"/>
                  </a:cubicBezTo>
                  <a:cubicBezTo>
                    <a:pt x="201" y="49"/>
                    <a:pt x="183" y="46"/>
                    <a:pt x="163" y="46"/>
                  </a:cubicBezTo>
                  <a:cubicBezTo>
                    <a:pt x="139" y="45"/>
                    <a:pt x="120" y="50"/>
                    <a:pt x="105" y="59"/>
                  </a:cubicBezTo>
                  <a:cubicBezTo>
                    <a:pt x="90" y="69"/>
                    <a:pt x="82" y="82"/>
                    <a:pt x="81" y="98"/>
                  </a:cubicBezTo>
                  <a:cubicBezTo>
                    <a:pt x="80" y="114"/>
                    <a:pt x="87" y="126"/>
                    <a:pt x="102" y="133"/>
                  </a:cubicBezTo>
                  <a:cubicBezTo>
                    <a:pt x="117" y="141"/>
                    <a:pt x="150" y="145"/>
                    <a:pt x="200" y="148"/>
                  </a:cubicBezTo>
                  <a:cubicBezTo>
                    <a:pt x="255" y="151"/>
                    <a:pt x="295" y="161"/>
                    <a:pt x="320" y="180"/>
                  </a:cubicBezTo>
                  <a:cubicBezTo>
                    <a:pt x="347" y="199"/>
                    <a:pt x="361" y="228"/>
                    <a:pt x="362" y="267"/>
                  </a:cubicBezTo>
                  <a:cubicBezTo>
                    <a:pt x="364" y="307"/>
                    <a:pt x="350" y="338"/>
                    <a:pt x="321" y="362"/>
                  </a:cubicBezTo>
                  <a:cubicBezTo>
                    <a:pt x="292" y="387"/>
                    <a:pt x="251" y="398"/>
                    <a:pt x="200" y="397"/>
                  </a:cubicBezTo>
                  <a:cubicBezTo>
                    <a:pt x="183" y="396"/>
                    <a:pt x="165" y="394"/>
                    <a:pt x="145" y="390"/>
                  </a:cubicBezTo>
                  <a:cubicBezTo>
                    <a:pt x="108" y="383"/>
                    <a:pt x="50" y="370"/>
                    <a:pt x="9" y="342"/>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9" name="í$ḻïḋe"/>
            <p:cNvSpPr/>
            <p:nvPr/>
          </p:nvSpPr>
          <p:spPr bwMode="auto">
            <a:xfrm>
              <a:off x="5988050" y="2701925"/>
              <a:ext cx="76200" cy="582613"/>
            </a:xfrm>
            <a:custGeom>
              <a:avLst/>
              <a:gdLst>
                <a:gd name="T0" fmla="*/ 34 w 74"/>
                <a:gd name="T1" fmla="*/ 569 h 569"/>
                <a:gd name="T2" fmla="*/ 33 w 74"/>
                <a:gd name="T3" fmla="*/ 569 h 569"/>
                <a:gd name="T4" fmla="*/ 1 w 74"/>
                <a:gd name="T5" fmla="*/ 532 h 569"/>
                <a:gd name="T6" fmla="*/ 18 w 74"/>
                <a:gd name="T7" fmla="*/ 24 h 569"/>
                <a:gd name="T8" fmla="*/ 46 w 74"/>
                <a:gd name="T9" fmla="*/ 0 h 569"/>
                <a:gd name="T10" fmla="*/ 47 w 74"/>
                <a:gd name="T11" fmla="*/ 0 h 569"/>
                <a:gd name="T12" fmla="*/ 74 w 74"/>
                <a:gd name="T13" fmla="*/ 25 h 569"/>
                <a:gd name="T14" fmla="*/ 68 w 74"/>
                <a:gd name="T15" fmla="*/ 533 h 569"/>
                <a:gd name="T16" fmla="*/ 34 w 74"/>
                <a:gd name="T17" fmla="*/ 569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569">
                  <a:moveTo>
                    <a:pt x="34" y="569"/>
                  </a:moveTo>
                  <a:cubicBezTo>
                    <a:pt x="33" y="569"/>
                    <a:pt x="33" y="569"/>
                    <a:pt x="33" y="569"/>
                  </a:cubicBezTo>
                  <a:cubicBezTo>
                    <a:pt x="15" y="568"/>
                    <a:pt x="0" y="552"/>
                    <a:pt x="1" y="532"/>
                  </a:cubicBezTo>
                  <a:cubicBezTo>
                    <a:pt x="18" y="24"/>
                    <a:pt x="18" y="24"/>
                    <a:pt x="18" y="24"/>
                  </a:cubicBezTo>
                  <a:cubicBezTo>
                    <a:pt x="19" y="10"/>
                    <a:pt x="31" y="0"/>
                    <a:pt x="46" y="0"/>
                  </a:cubicBezTo>
                  <a:cubicBezTo>
                    <a:pt x="47" y="0"/>
                    <a:pt x="47" y="0"/>
                    <a:pt x="47" y="0"/>
                  </a:cubicBezTo>
                  <a:cubicBezTo>
                    <a:pt x="62" y="1"/>
                    <a:pt x="74" y="12"/>
                    <a:pt x="74" y="25"/>
                  </a:cubicBezTo>
                  <a:cubicBezTo>
                    <a:pt x="68" y="533"/>
                    <a:pt x="68" y="533"/>
                    <a:pt x="68" y="533"/>
                  </a:cubicBezTo>
                  <a:cubicBezTo>
                    <a:pt x="68" y="553"/>
                    <a:pt x="53" y="569"/>
                    <a:pt x="34" y="56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0" name="ïṣḻiḍe"/>
            <p:cNvSpPr/>
            <p:nvPr/>
          </p:nvSpPr>
          <p:spPr bwMode="auto">
            <a:xfrm>
              <a:off x="6324600" y="3941763"/>
              <a:ext cx="1171575" cy="731838"/>
            </a:xfrm>
            <a:custGeom>
              <a:avLst/>
              <a:gdLst>
                <a:gd name="T0" fmla="*/ 1141 w 1141"/>
                <a:gd name="T1" fmla="*/ 346 h 714"/>
                <a:gd name="T2" fmla="*/ 542 w 1141"/>
                <a:gd name="T3" fmla="*/ 693 h 714"/>
                <a:gd name="T4" fmla="*/ 0 w 1141"/>
                <a:gd name="T5" fmla="*/ 302 h 714"/>
                <a:gd name="T6" fmla="*/ 542 w 1141"/>
                <a:gd name="T7" fmla="*/ 0 h 714"/>
                <a:gd name="T8" fmla="*/ 1141 w 1141"/>
                <a:gd name="T9" fmla="*/ 346 h 714"/>
              </a:gdLst>
              <a:ahLst/>
              <a:cxnLst>
                <a:cxn ang="0">
                  <a:pos x="T0" y="T1"/>
                </a:cxn>
                <a:cxn ang="0">
                  <a:pos x="T2" y="T3"/>
                </a:cxn>
                <a:cxn ang="0">
                  <a:pos x="T4" y="T5"/>
                </a:cxn>
                <a:cxn ang="0">
                  <a:pos x="T6" y="T7"/>
                </a:cxn>
                <a:cxn ang="0">
                  <a:pos x="T8" y="T9"/>
                </a:cxn>
              </a:cxnLst>
              <a:rect l="0" t="0" r="r" b="b"/>
              <a:pathLst>
                <a:path w="1141" h="714">
                  <a:moveTo>
                    <a:pt x="1141" y="346"/>
                  </a:moveTo>
                  <a:cubicBezTo>
                    <a:pt x="1141" y="538"/>
                    <a:pt x="872" y="714"/>
                    <a:pt x="542" y="693"/>
                  </a:cubicBezTo>
                  <a:cubicBezTo>
                    <a:pt x="131" y="666"/>
                    <a:pt x="0" y="493"/>
                    <a:pt x="0" y="302"/>
                  </a:cubicBezTo>
                  <a:cubicBezTo>
                    <a:pt x="0" y="111"/>
                    <a:pt x="212" y="0"/>
                    <a:pt x="542" y="0"/>
                  </a:cubicBezTo>
                  <a:cubicBezTo>
                    <a:pt x="873" y="0"/>
                    <a:pt x="1141" y="155"/>
                    <a:pt x="1141" y="346"/>
                  </a:cubicBezTo>
                  <a:close/>
                </a:path>
              </a:pathLst>
            </a:custGeom>
            <a:solidFill>
              <a:srgbClr val="000000">
                <a:alpha val="10000"/>
              </a:srgbClr>
            </a:solidFill>
            <a:ln>
              <a:noFill/>
            </a:ln>
          </p:spPr>
          <p:txBody>
            <a:bodyPr anchor="ctr"/>
            <a:lstStyle/>
            <a:p>
              <a:pPr algn="ctr"/>
              <a:endParaRPr sz="1015">
                <a:cs typeface="+mn-ea"/>
                <a:sym typeface="+mn-lt"/>
              </a:endParaRPr>
            </a:p>
          </p:txBody>
        </p:sp>
        <p:sp>
          <p:nvSpPr>
            <p:cNvPr id="351" name="ísḻïḋê"/>
            <p:cNvSpPr/>
            <p:nvPr/>
          </p:nvSpPr>
          <p:spPr bwMode="auto">
            <a:xfrm>
              <a:off x="6402388" y="3619500"/>
              <a:ext cx="1103313" cy="1031875"/>
            </a:xfrm>
            <a:custGeom>
              <a:avLst/>
              <a:gdLst>
                <a:gd name="T0" fmla="*/ 753 w 1074"/>
                <a:gd name="T1" fmla="*/ 110 h 1007"/>
                <a:gd name="T2" fmla="*/ 159 w 1074"/>
                <a:gd name="T3" fmla="*/ 197 h 1007"/>
                <a:gd name="T4" fmla="*/ 353 w 1074"/>
                <a:gd name="T5" fmla="*/ 857 h 1007"/>
                <a:gd name="T6" fmla="*/ 1009 w 1074"/>
                <a:gd name="T7" fmla="*/ 654 h 1007"/>
                <a:gd name="T8" fmla="*/ 753 w 1074"/>
                <a:gd name="T9" fmla="*/ 110 h 1007"/>
              </a:gdLst>
              <a:ahLst/>
              <a:cxnLst>
                <a:cxn ang="0">
                  <a:pos x="T0" y="T1"/>
                </a:cxn>
                <a:cxn ang="0">
                  <a:pos x="T2" y="T3"/>
                </a:cxn>
                <a:cxn ang="0">
                  <a:pos x="T4" y="T5"/>
                </a:cxn>
                <a:cxn ang="0">
                  <a:pos x="T6" y="T7"/>
                </a:cxn>
                <a:cxn ang="0">
                  <a:pos x="T8" y="T9"/>
                </a:cxn>
              </a:cxnLst>
              <a:rect l="0" t="0" r="r" b="b"/>
              <a:pathLst>
                <a:path w="1074" h="1007">
                  <a:moveTo>
                    <a:pt x="753" y="110"/>
                  </a:moveTo>
                  <a:cubicBezTo>
                    <a:pt x="550" y="0"/>
                    <a:pt x="292" y="29"/>
                    <a:pt x="159" y="197"/>
                  </a:cubicBezTo>
                  <a:cubicBezTo>
                    <a:pt x="0" y="396"/>
                    <a:pt x="74" y="708"/>
                    <a:pt x="353" y="857"/>
                  </a:cubicBezTo>
                  <a:cubicBezTo>
                    <a:pt x="631" y="1007"/>
                    <a:pt x="931" y="896"/>
                    <a:pt x="1009" y="654"/>
                  </a:cubicBezTo>
                  <a:cubicBezTo>
                    <a:pt x="1074" y="451"/>
                    <a:pt x="956" y="219"/>
                    <a:pt x="753" y="110"/>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2" name="išľiḋé"/>
            <p:cNvSpPr/>
            <p:nvPr/>
          </p:nvSpPr>
          <p:spPr bwMode="auto">
            <a:xfrm>
              <a:off x="6342063" y="3586163"/>
              <a:ext cx="1204913" cy="1130300"/>
            </a:xfrm>
            <a:custGeom>
              <a:avLst/>
              <a:gdLst>
                <a:gd name="T0" fmla="*/ 824 w 1173"/>
                <a:gd name="T1" fmla="*/ 118 h 1102"/>
                <a:gd name="T2" fmla="*/ 178 w 1173"/>
                <a:gd name="T3" fmla="*/ 208 h 1102"/>
                <a:gd name="T4" fmla="*/ 386 w 1173"/>
                <a:gd name="T5" fmla="*/ 936 h 1102"/>
                <a:gd name="T6" fmla="*/ 1105 w 1173"/>
                <a:gd name="T7" fmla="*/ 707 h 1102"/>
                <a:gd name="T8" fmla="*/ 824 w 1173"/>
                <a:gd name="T9" fmla="*/ 118 h 1102"/>
                <a:gd name="T10" fmla="*/ 436 w 1173"/>
                <a:gd name="T11" fmla="*/ 843 h 1102"/>
                <a:gd name="T12" fmla="*/ 256 w 1173"/>
                <a:gd name="T13" fmla="*/ 250 h 1102"/>
                <a:gd name="T14" fmla="*/ 797 w 1173"/>
                <a:gd name="T15" fmla="*/ 168 h 1102"/>
                <a:gd name="T16" fmla="*/ 1027 w 1173"/>
                <a:gd name="T17" fmla="*/ 665 h 1102"/>
                <a:gd name="T18" fmla="*/ 436 w 1173"/>
                <a:gd name="T19" fmla="*/ 843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3" h="1102">
                  <a:moveTo>
                    <a:pt x="824" y="118"/>
                  </a:moveTo>
                  <a:cubicBezTo>
                    <a:pt x="605" y="0"/>
                    <a:pt x="326" y="28"/>
                    <a:pt x="178" y="208"/>
                  </a:cubicBezTo>
                  <a:cubicBezTo>
                    <a:pt x="0" y="425"/>
                    <a:pt x="77" y="771"/>
                    <a:pt x="386" y="936"/>
                  </a:cubicBezTo>
                  <a:cubicBezTo>
                    <a:pt x="694" y="1102"/>
                    <a:pt x="1023" y="974"/>
                    <a:pt x="1105" y="707"/>
                  </a:cubicBezTo>
                  <a:cubicBezTo>
                    <a:pt x="1173" y="485"/>
                    <a:pt x="1043" y="236"/>
                    <a:pt x="824" y="118"/>
                  </a:cubicBezTo>
                  <a:close/>
                  <a:moveTo>
                    <a:pt x="436" y="843"/>
                  </a:moveTo>
                  <a:cubicBezTo>
                    <a:pt x="188" y="709"/>
                    <a:pt x="117" y="431"/>
                    <a:pt x="256" y="250"/>
                  </a:cubicBezTo>
                  <a:cubicBezTo>
                    <a:pt x="375" y="95"/>
                    <a:pt x="611" y="67"/>
                    <a:pt x="797" y="168"/>
                  </a:cubicBezTo>
                  <a:cubicBezTo>
                    <a:pt x="984" y="268"/>
                    <a:pt x="1090" y="481"/>
                    <a:pt x="1027" y="665"/>
                  </a:cubicBezTo>
                  <a:cubicBezTo>
                    <a:pt x="954" y="880"/>
                    <a:pt x="684" y="976"/>
                    <a:pt x="436" y="843"/>
                  </a:cubicBezTo>
                  <a:close/>
                </a:path>
              </a:pathLst>
            </a:custGeom>
            <a:solidFill>
              <a:srgbClr val="2725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3" name="iṥľiḑê"/>
            <p:cNvSpPr/>
            <p:nvPr/>
          </p:nvSpPr>
          <p:spPr bwMode="auto">
            <a:xfrm>
              <a:off x="6348413" y="3544888"/>
              <a:ext cx="1247775" cy="1212850"/>
            </a:xfrm>
            <a:custGeom>
              <a:avLst/>
              <a:gdLst>
                <a:gd name="T0" fmla="*/ 834 w 1215"/>
                <a:gd name="T1" fmla="*/ 128 h 1182"/>
                <a:gd name="T2" fmla="*/ 149 w 1215"/>
                <a:gd name="T3" fmla="*/ 230 h 1182"/>
                <a:gd name="T4" fmla="*/ 348 w 1215"/>
                <a:gd name="T5" fmla="*/ 996 h 1182"/>
                <a:gd name="T6" fmla="*/ 1126 w 1215"/>
                <a:gd name="T7" fmla="*/ 763 h 1182"/>
                <a:gd name="T8" fmla="*/ 834 w 1215"/>
                <a:gd name="T9" fmla="*/ 128 h 1182"/>
                <a:gd name="T10" fmla="*/ 405 w 1215"/>
                <a:gd name="T11" fmla="*/ 929 h 1182"/>
                <a:gd name="T12" fmla="*/ 211 w 1215"/>
                <a:gd name="T13" fmla="*/ 269 h 1182"/>
                <a:gd name="T14" fmla="*/ 805 w 1215"/>
                <a:gd name="T15" fmla="*/ 182 h 1182"/>
                <a:gd name="T16" fmla="*/ 1061 w 1215"/>
                <a:gd name="T17" fmla="*/ 726 h 1182"/>
                <a:gd name="T18" fmla="*/ 405 w 1215"/>
                <a:gd name="T19" fmla="*/ 929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5" h="1182">
                  <a:moveTo>
                    <a:pt x="834" y="128"/>
                  </a:moveTo>
                  <a:cubicBezTo>
                    <a:pt x="596" y="0"/>
                    <a:pt x="315" y="36"/>
                    <a:pt x="149" y="230"/>
                  </a:cubicBezTo>
                  <a:cubicBezTo>
                    <a:pt x="0" y="440"/>
                    <a:pt x="7" y="786"/>
                    <a:pt x="348" y="996"/>
                  </a:cubicBezTo>
                  <a:cubicBezTo>
                    <a:pt x="695" y="1182"/>
                    <a:pt x="1025" y="1032"/>
                    <a:pt x="1126" y="763"/>
                  </a:cubicBezTo>
                  <a:cubicBezTo>
                    <a:pt x="1215" y="525"/>
                    <a:pt x="1071" y="256"/>
                    <a:pt x="834" y="128"/>
                  </a:cubicBezTo>
                  <a:close/>
                  <a:moveTo>
                    <a:pt x="405" y="929"/>
                  </a:moveTo>
                  <a:cubicBezTo>
                    <a:pt x="126" y="780"/>
                    <a:pt x="52" y="468"/>
                    <a:pt x="211" y="269"/>
                  </a:cubicBezTo>
                  <a:cubicBezTo>
                    <a:pt x="344" y="101"/>
                    <a:pt x="602" y="72"/>
                    <a:pt x="805" y="182"/>
                  </a:cubicBezTo>
                  <a:cubicBezTo>
                    <a:pt x="1008" y="291"/>
                    <a:pt x="1126" y="523"/>
                    <a:pt x="1061" y="726"/>
                  </a:cubicBezTo>
                  <a:cubicBezTo>
                    <a:pt x="983" y="968"/>
                    <a:pt x="683" y="1079"/>
                    <a:pt x="405" y="929"/>
                  </a:cubicBezTo>
                  <a:close/>
                </a:path>
              </a:pathLst>
            </a:custGeom>
            <a:solidFill>
              <a:srgbClr val="E5BD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4" name="iṣliďe"/>
            <p:cNvSpPr/>
            <p:nvPr/>
          </p:nvSpPr>
          <p:spPr bwMode="auto">
            <a:xfrm>
              <a:off x="6434138" y="3559175"/>
              <a:ext cx="1103313" cy="1030288"/>
            </a:xfrm>
            <a:custGeom>
              <a:avLst/>
              <a:gdLst>
                <a:gd name="T0" fmla="*/ 753 w 1074"/>
                <a:gd name="T1" fmla="*/ 109 h 1006"/>
                <a:gd name="T2" fmla="*/ 158 w 1074"/>
                <a:gd name="T3" fmla="*/ 196 h 1006"/>
                <a:gd name="T4" fmla="*/ 352 w 1074"/>
                <a:gd name="T5" fmla="*/ 856 h 1006"/>
                <a:gd name="T6" fmla="*/ 1008 w 1074"/>
                <a:gd name="T7" fmla="*/ 653 h 1006"/>
                <a:gd name="T8" fmla="*/ 753 w 1074"/>
                <a:gd name="T9" fmla="*/ 109 h 1006"/>
              </a:gdLst>
              <a:ahLst/>
              <a:cxnLst>
                <a:cxn ang="0">
                  <a:pos x="T0" y="T1"/>
                </a:cxn>
                <a:cxn ang="0">
                  <a:pos x="T2" y="T3"/>
                </a:cxn>
                <a:cxn ang="0">
                  <a:pos x="T4" y="T5"/>
                </a:cxn>
                <a:cxn ang="0">
                  <a:pos x="T6" y="T7"/>
                </a:cxn>
                <a:cxn ang="0">
                  <a:pos x="T8" y="T9"/>
                </a:cxn>
              </a:cxnLst>
              <a:rect l="0" t="0" r="r" b="b"/>
              <a:pathLst>
                <a:path w="1074" h="1006">
                  <a:moveTo>
                    <a:pt x="753" y="109"/>
                  </a:moveTo>
                  <a:cubicBezTo>
                    <a:pt x="550" y="0"/>
                    <a:pt x="291" y="28"/>
                    <a:pt x="158" y="196"/>
                  </a:cubicBezTo>
                  <a:cubicBezTo>
                    <a:pt x="0" y="395"/>
                    <a:pt x="74" y="707"/>
                    <a:pt x="352" y="856"/>
                  </a:cubicBezTo>
                  <a:cubicBezTo>
                    <a:pt x="630" y="1006"/>
                    <a:pt x="930" y="895"/>
                    <a:pt x="1008" y="653"/>
                  </a:cubicBezTo>
                  <a:cubicBezTo>
                    <a:pt x="1074" y="450"/>
                    <a:pt x="956" y="218"/>
                    <a:pt x="753" y="109"/>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5" name="išliḋè"/>
            <p:cNvSpPr/>
            <p:nvPr/>
          </p:nvSpPr>
          <p:spPr bwMode="auto">
            <a:xfrm>
              <a:off x="6373813" y="3524250"/>
              <a:ext cx="1204913" cy="1130300"/>
            </a:xfrm>
            <a:custGeom>
              <a:avLst/>
              <a:gdLst>
                <a:gd name="T0" fmla="*/ 824 w 1172"/>
                <a:gd name="T1" fmla="*/ 118 h 1102"/>
                <a:gd name="T2" fmla="*/ 178 w 1172"/>
                <a:gd name="T3" fmla="*/ 208 h 1102"/>
                <a:gd name="T4" fmla="*/ 385 w 1172"/>
                <a:gd name="T5" fmla="*/ 936 h 1102"/>
                <a:gd name="T6" fmla="*/ 1105 w 1172"/>
                <a:gd name="T7" fmla="*/ 707 h 1102"/>
                <a:gd name="T8" fmla="*/ 824 w 1172"/>
                <a:gd name="T9" fmla="*/ 118 h 1102"/>
                <a:gd name="T10" fmla="*/ 435 w 1172"/>
                <a:gd name="T11" fmla="*/ 843 h 1102"/>
                <a:gd name="T12" fmla="*/ 256 w 1172"/>
                <a:gd name="T13" fmla="*/ 250 h 1102"/>
                <a:gd name="T14" fmla="*/ 797 w 1172"/>
                <a:gd name="T15" fmla="*/ 168 h 1102"/>
                <a:gd name="T16" fmla="*/ 1027 w 1172"/>
                <a:gd name="T17" fmla="*/ 665 h 1102"/>
                <a:gd name="T18" fmla="*/ 435 w 1172"/>
                <a:gd name="T19" fmla="*/ 843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2" h="1102">
                  <a:moveTo>
                    <a:pt x="824" y="118"/>
                  </a:moveTo>
                  <a:cubicBezTo>
                    <a:pt x="605" y="0"/>
                    <a:pt x="325" y="29"/>
                    <a:pt x="178" y="208"/>
                  </a:cubicBezTo>
                  <a:cubicBezTo>
                    <a:pt x="0" y="425"/>
                    <a:pt x="77" y="771"/>
                    <a:pt x="385" y="936"/>
                  </a:cubicBezTo>
                  <a:cubicBezTo>
                    <a:pt x="693" y="1102"/>
                    <a:pt x="1023" y="974"/>
                    <a:pt x="1105" y="707"/>
                  </a:cubicBezTo>
                  <a:cubicBezTo>
                    <a:pt x="1172" y="485"/>
                    <a:pt x="1042" y="236"/>
                    <a:pt x="824" y="118"/>
                  </a:cubicBezTo>
                  <a:close/>
                  <a:moveTo>
                    <a:pt x="435" y="843"/>
                  </a:moveTo>
                  <a:cubicBezTo>
                    <a:pt x="187" y="709"/>
                    <a:pt x="117" y="431"/>
                    <a:pt x="256" y="250"/>
                  </a:cubicBezTo>
                  <a:cubicBezTo>
                    <a:pt x="375" y="95"/>
                    <a:pt x="610" y="67"/>
                    <a:pt x="797" y="168"/>
                  </a:cubicBezTo>
                  <a:cubicBezTo>
                    <a:pt x="983" y="268"/>
                    <a:pt x="1090" y="481"/>
                    <a:pt x="1027" y="665"/>
                  </a:cubicBezTo>
                  <a:cubicBezTo>
                    <a:pt x="953" y="880"/>
                    <a:pt x="683" y="976"/>
                    <a:pt x="435" y="843"/>
                  </a:cubicBezTo>
                  <a:close/>
                </a:path>
              </a:pathLst>
            </a:custGeom>
            <a:solidFill>
              <a:srgbClr val="272525">
                <a:alpha val="10000"/>
              </a:srgbClr>
            </a:solidFill>
            <a:ln>
              <a:noFill/>
            </a:ln>
          </p:spPr>
          <p:txBody>
            <a:bodyPr anchor="ctr"/>
            <a:lstStyle/>
            <a:p>
              <a:pPr algn="ctr"/>
              <a:endParaRPr sz="1015">
                <a:cs typeface="+mn-ea"/>
                <a:sym typeface="+mn-lt"/>
              </a:endParaRPr>
            </a:p>
          </p:txBody>
        </p:sp>
        <p:sp>
          <p:nvSpPr>
            <p:cNvPr id="356" name="iṧḷïḓé"/>
            <p:cNvSpPr/>
            <p:nvPr/>
          </p:nvSpPr>
          <p:spPr bwMode="auto">
            <a:xfrm>
              <a:off x="6380163" y="3484563"/>
              <a:ext cx="1247775" cy="1211263"/>
            </a:xfrm>
            <a:custGeom>
              <a:avLst/>
              <a:gdLst>
                <a:gd name="T0" fmla="*/ 834 w 1216"/>
                <a:gd name="T1" fmla="*/ 128 h 1182"/>
                <a:gd name="T2" fmla="*/ 150 w 1216"/>
                <a:gd name="T3" fmla="*/ 230 h 1182"/>
                <a:gd name="T4" fmla="*/ 348 w 1216"/>
                <a:gd name="T5" fmla="*/ 996 h 1182"/>
                <a:gd name="T6" fmla="*/ 1127 w 1216"/>
                <a:gd name="T7" fmla="*/ 763 h 1182"/>
                <a:gd name="T8" fmla="*/ 834 w 1216"/>
                <a:gd name="T9" fmla="*/ 128 h 1182"/>
                <a:gd name="T10" fmla="*/ 405 w 1216"/>
                <a:gd name="T11" fmla="*/ 929 h 1182"/>
                <a:gd name="T12" fmla="*/ 211 w 1216"/>
                <a:gd name="T13" fmla="*/ 269 h 1182"/>
                <a:gd name="T14" fmla="*/ 806 w 1216"/>
                <a:gd name="T15" fmla="*/ 182 h 1182"/>
                <a:gd name="T16" fmla="*/ 1061 w 1216"/>
                <a:gd name="T17" fmla="*/ 726 h 1182"/>
                <a:gd name="T18" fmla="*/ 405 w 1216"/>
                <a:gd name="T19" fmla="*/ 929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6" h="1182">
                  <a:moveTo>
                    <a:pt x="834" y="128"/>
                  </a:moveTo>
                  <a:cubicBezTo>
                    <a:pt x="597" y="0"/>
                    <a:pt x="315" y="36"/>
                    <a:pt x="150" y="230"/>
                  </a:cubicBezTo>
                  <a:cubicBezTo>
                    <a:pt x="0" y="440"/>
                    <a:pt x="8" y="786"/>
                    <a:pt x="348" y="996"/>
                  </a:cubicBezTo>
                  <a:cubicBezTo>
                    <a:pt x="695" y="1182"/>
                    <a:pt x="1026" y="1033"/>
                    <a:pt x="1127" y="763"/>
                  </a:cubicBezTo>
                  <a:cubicBezTo>
                    <a:pt x="1216" y="525"/>
                    <a:pt x="1072" y="256"/>
                    <a:pt x="834" y="128"/>
                  </a:cubicBezTo>
                  <a:close/>
                  <a:moveTo>
                    <a:pt x="405" y="929"/>
                  </a:moveTo>
                  <a:cubicBezTo>
                    <a:pt x="127" y="780"/>
                    <a:pt x="53" y="468"/>
                    <a:pt x="211" y="269"/>
                  </a:cubicBezTo>
                  <a:cubicBezTo>
                    <a:pt x="344" y="101"/>
                    <a:pt x="603" y="73"/>
                    <a:pt x="806" y="182"/>
                  </a:cubicBezTo>
                  <a:cubicBezTo>
                    <a:pt x="1009" y="291"/>
                    <a:pt x="1127" y="523"/>
                    <a:pt x="1061" y="726"/>
                  </a:cubicBezTo>
                  <a:cubicBezTo>
                    <a:pt x="983" y="968"/>
                    <a:pt x="683" y="1079"/>
                    <a:pt x="405" y="92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7" name="ïś1ïḑe"/>
            <p:cNvSpPr/>
            <p:nvPr/>
          </p:nvSpPr>
          <p:spPr bwMode="auto">
            <a:xfrm>
              <a:off x="6811963" y="3763963"/>
              <a:ext cx="449263" cy="438150"/>
            </a:xfrm>
            <a:custGeom>
              <a:avLst/>
              <a:gdLst>
                <a:gd name="T0" fmla="*/ 4 w 437"/>
                <a:gd name="T1" fmla="*/ 259 h 427"/>
                <a:gd name="T2" fmla="*/ 6 w 437"/>
                <a:gd name="T3" fmla="*/ 238 h 427"/>
                <a:gd name="T4" fmla="*/ 50 w 437"/>
                <a:gd name="T5" fmla="*/ 223 h 427"/>
                <a:gd name="T6" fmla="*/ 114 w 437"/>
                <a:gd name="T7" fmla="*/ 291 h 427"/>
                <a:gd name="T8" fmla="*/ 174 w 437"/>
                <a:gd name="T9" fmla="*/ 340 h 427"/>
                <a:gd name="T10" fmla="*/ 245 w 437"/>
                <a:gd name="T11" fmla="*/ 357 h 427"/>
                <a:gd name="T12" fmla="*/ 290 w 437"/>
                <a:gd name="T13" fmla="*/ 325 h 427"/>
                <a:gd name="T14" fmla="*/ 291 w 437"/>
                <a:gd name="T15" fmla="*/ 277 h 427"/>
                <a:gd name="T16" fmla="*/ 234 w 437"/>
                <a:gd name="T17" fmla="*/ 232 h 427"/>
                <a:gd name="T18" fmla="*/ 215 w 437"/>
                <a:gd name="T19" fmla="*/ 221 h 427"/>
                <a:gd name="T20" fmla="*/ 120 w 437"/>
                <a:gd name="T21" fmla="*/ 136 h 427"/>
                <a:gd name="T22" fmla="*/ 126 w 437"/>
                <a:gd name="T23" fmla="*/ 48 h 427"/>
                <a:gd name="T24" fmla="*/ 200 w 437"/>
                <a:gd name="T25" fmla="*/ 2 h 427"/>
                <a:gd name="T26" fmla="*/ 309 w 437"/>
                <a:gd name="T27" fmla="*/ 32 h 427"/>
                <a:gd name="T28" fmla="*/ 357 w 437"/>
                <a:gd name="T29" fmla="*/ 67 h 427"/>
                <a:gd name="T30" fmla="*/ 410 w 437"/>
                <a:gd name="T31" fmla="*/ 177 h 427"/>
                <a:gd name="T32" fmla="*/ 319 w 437"/>
                <a:gd name="T33" fmla="*/ 97 h 427"/>
                <a:gd name="T34" fmla="*/ 276 w 437"/>
                <a:gd name="T35" fmla="*/ 65 h 427"/>
                <a:gd name="T36" fmla="*/ 218 w 437"/>
                <a:gd name="T37" fmla="*/ 51 h 427"/>
                <a:gd name="T38" fmla="*/ 179 w 437"/>
                <a:gd name="T39" fmla="*/ 74 h 427"/>
                <a:gd name="T40" fmla="*/ 182 w 437"/>
                <a:gd name="T41" fmla="*/ 115 h 427"/>
                <a:gd name="T42" fmla="*/ 263 w 437"/>
                <a:gd name="T43" fmla="*/ 173 h 427"/>
                <a:gd name="T44" fmla="*/ 355 w 437"/>
                <a:gd name="T45" fmla="*/ 256 h 427"/>
                <a:gd name="T46" fmla="*/ 352 w 437"/>
                <a:gd name="T47" fmla="*/ 353 h 427"/>
                <a:gd name="T48" fmla="*/ 273 w 437"/>
                <a:gd name="T49" fmla="*/ 419 h 427"/>
                <a:gd name="T50" fmla="*/ 149 w 437"/>
                <a:gd name="T51" fmla="*/ 394 h 427"/>
                <a:gd name="T52" fmla="*/ 103 w 437"/>
                <a:gd name="T53" fmla="*/ 364 h 427"/>
                <a:gd name="T54" fmla="*/ 4 w 437"/>
                <a:gd name="T55" fmla="*/ 259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7" h="427">
                  <a:moveTo>
                    <a:pt x="4" y="259"/>
                  </a:moveTo>
                  <a:cubicBezTo>
                    <a:pt x="0" y="252"/>
                    <a:pt x="4" y="245"/>
                    <a:pt x="6" y="238"/>
                  </a:cubicBezTo>
                  <a:cubicBezTo>
                    <a:pt x="13" y="221"/>
                    <a:pt x="31" y="215"/>
                    <a:pt x="50" y="223"/>
                  </a:cubicBezTo>
                  <a:cubicBezTo>
                    <a:pt x="79" y="235"/>
                    <a:pt x="96" y="267"/>
                    <a:pt x="114" y="291"/>
                  </a:cubicBezTo>
                  <a:cubicBezTo>
                    <a:pt x="129" y="310"/>
                    <a:pt x="149" y="327"/>
                    <a:pt x="174" y="340"/>
                  </a:cubicBezTo>
                  <a:cubicBezTo>
                    <a:pt x="200" y="354"/>
                    <a:pt x="224" y="360"/>
                    <a:pt x="245" y="357"/>
                  </a:cubicBezTo>
                  <a:cubicBezTo>
                    <a:pt x="266" y="354"/>
                    <a:pt x="282" y="343"/>
                    <a:pt x="290" y="325"/>
                  </a:cubicBezTo>
                  <a:cubicBezTo>
                    <a:pt x="299" y="307"/>
                    <a:pt x="299" y="291"/>
                    <a:pt x="291" y="277"/>
                  </a:cubicBezTo>
                  <a:cubicBezTo>
                    <a:pt x="283" y="263"/>
                    <a:pt x="264" y="248"/>
                    <a:pt x="234" y="232"/>
                  </a:cubicBezTo>
                  <a:cubicBezTo>
                    <a:pt x="215" y="221"/>
                    <a:pt x="215" y="221"/>
                    <a:pt x="215" y="221"/>
                  </a:cubicBezTo>
                  <a:cubicBezTo>
                    <a:pt x="167" y="195"/>
                    <a:pt x="135" y="167"/>
                    <a:pt x="120" y="136"/>
                  </a:cubicBezTo>
                  <a:cubicBezTo>
                    <a:pt x="105" y="107"/>
                    <a:pt x="107" y="77"/>
                    <a:pt x="126" y="48"/>
                  </a:cubicBezTo>
                  <a:cubicBezTo>
                    <a:pt x="143" y="20"/>
                    <a:pt x="168" y="5"/>
                    <a:pt x="200" y="2"/>
                  </a:cubicBezTo>
                  <a:cubicBezTo>
                    <a:pt x="232" y="0"/>
                    <a:pt x="268" y="10"/>
                    <a:pt x="309" y="32"/>
                  </a:cubicBezTo>
                  <a:cubicBezTo>
                    <a:pt x="326" y="41"/>
                    <a:pt x="342" y="53"/>
                    <a:pt x="357" y="67"/>
                  </a:cubicBezTo>
                  <a:cubicBezTo>
                    <a:pt x="388" y="96"/>
                    <a:pt x="437" y="153"/>
                    <a:pt x="410" y="177"/>
                  </a:cubicBezTo>
                  <a:cubicBezTo>
                    <a:pt x="378" y="204"/>
                    <a:pt x="338" y="118"/>
                    <a:pt x="319" y="97"/>
                  </a:cubicBezTo>
                  <a:cubicBezTo>
                    <a:pt x="308" y="85"/>
                    <a:pt x="294" y="75"/>
                    <a:pt x="276" y="65"/>
                  </a:cubicBezTo>
                  <a:cubicBezTo>
                    <a:pt x="255" y="54"/>
                    <a:pt x="236" y="49"/>
                    <a:pt x="218" y="51"/>
                  </a:cubicBezTo>
                  <a:cubicBezTo>
                    <a:pt x="200" y="53"/>
                    <a:pt x="187" y="60"/>
                    <a:pt x="179" y="74"/>
                  </a:cubicBezTo>
                  <a:cubicBezTo>
                    <a:pt x="171" y="88"/>
                    <a:pt x="172" y="101"/>
                    <a:pt x="182" y="115"/>
                  </a:cubicBezTo>
                  <a:cubicBezTo>
                    <a:pt x="191" y="128"/>
                    <a:pt x="219" y="148"/>
                    <a:pt x="263" y="173"/>
                  </a:cubicBezTo>
                  <a:cubicBezTo>
                    <a:pt x="310" y="200"/>
                    <a:pt x="341" y="228"/>
                    <a:pt x="355" y="256"/>
                  </a:cubicBezTo>
                  <a:cubicBezTo>
                    <a:pt x="370" y="285"/>
                    <a:pt x="369" y="317"/>
                    <a:pt x="352" y="353"/>
                  </a:cubicBezTo>
                  <a:cubicBezTo>
                    <a:pt x="336" y="389"/>
                    <a:pt x="310" y="411"/>
                    <a:pt x="273" y="419"/>
                  </a:cubicBezTo>
                  <a:cubicBezTo>
                    <a:pt x="236" y="427"/>
                    <a:pt x="194" y="419"/>
                    <a:pt x="149" y="394"/>
                  </a:cubicBezTo>
                  <a:cubicBezTo>
                    <a:pt x="134" y="386"/>
                    <a:pt x="119" y="376"/>
                    <a:pt x="103" y="364"/>
                  </a:cubicBezTo>
                  <a:cubicBezTo>
                    <a:pt x="73" y="341"/>
                    <a:pt x="27" y="302"/>
                    <a:pt x="4" y="25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8" name="îṩ1íḓé"/>
            <p:cNvSpPr/>
            <p:nvPr/>
          </p:nvSpPr>
          <p:spPr bwMode="auto">
            <a:xfrm>
              <a:off x="6869113" y="3744913"/>
              <a:ext cx="319088" cy="528638"/>
            </a:xfrm>
            <a:custGeom>
              <a:avLst/>
              <a:gdLst>
                <a:gd name="T0" fmla="*/ 22 w 311"/>
                <a:gd name="T1" fmla="*/ 508 h 517"/>
                <a:gd name="T2" fmla="*/ 22 w 311"/>
                <a:gd name="T3" fmla="*/ 507 h 517"/>
                <a:gd name="T4" fmla="*/ 10 w 311"/>
                <a:gd name="T5" fmla="*/ 459 h 517"/>
                <a:gd name="T6" fmla="*/ 257 w 311"/>
                <a:gd name="T7" fmla="*/ 15 h 517"/>
                <a:gd name="T8" fmla="*/ 292 w 311"/>
                <a:gd name="T9" fmla="*/ 7 h 517"/>
                <a:gd name="T10" fmla="*/ 293 w 311"/>
                <a:gd name="T11" fmla="*/ 7 h 517"/>
                <a:gd name="T12" fmla="*/ 305 w 311"/>
                <a:gd name="T13" fmla="*/ 42 h 517"/>
                <a:gd name="T14" fmla="*/ 69 w 311"/>
                <a:gd name="T15" fmla="*/ 491 h 517"/>
                <a:gd name="T16" fmla="*/ 22 w 311"/>
                <a:gd name="T17" fmla="*/ 50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517">
                  <a:moveTo>
                    <a:pt x="22" y="508"/>
                  </a:moveTo>
                  <a:cubicBezTo>
                    <a:pt x="22" y="507"/>
                    <a:pt x="22" y="507"/>
                    <a:pt x="22" y="507"/>
                  </a:cubicBezTo>
                  <a:cubicBezTo>
                    <a:pt x="6" y="498"/>
                    <a:pt x="0" y="477"/>
                    <a:pt x="10" y="459"/>
                  </a:cubicBezTo>
                  <a:cubicBezTo>
                    <a:pt x="257" y="15"/>
                    <a:pt x="257" y="15"/>
                    <a:pt x="257" y="15"/>
                  </a:cubicBezTo>
                  <a:cubicBezTo>
                    <a:pt x="263" y="3"/>
                    <a:pt x="279" y="0"/>
                    <a:pt x="292" y="7"/>
                  </a:cubicBezTo>
                  <a:cubicBezTo>
                    <a:pt x="293" y="7"/>
                    <a:pt x="293" y="7"/>
                    <a:pt x="293" y="7"/>
                  </a:cubicBezTo>
                  <a:cubicBezTo>
                    <a:pt x="306" y="14"/>
                    <a:pt x="311" y="30"/>
                    <a:pt x="305" y="42"/>
                  </a:cubicBezTo>
                  <a:cubicBezTo>
                    <a:pt x="69" y="491"/>
                    <a:pt x="69" y="491"/>
                    <a:pt x="69" y="491"/>
                  </a:cubicBezTo>
                  <a:cubicBezTo>
                    <a:pt x="60" y="509"/>
                    <a:pt x="39" y="517"/>
                    <a:pt x="22" y="508"/>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9" name="ïš1idê"/>
            <p:cNvSpPr/>
            <p:nvPr/>
          </p:nvSpPr>
          <p:spPr bwMode="auto">
            <a:xfrm>
              <a:off x="3265488" y="3857625"/>
              <a:ext cx="327025" cy="1296988"/>
            </a:xfrm>
            <a:custGeom>
              <a:avLst/>
              <a:gdLst>
                <a:gd name="T0" fmla="*/ 0 w 206"/>
                <a:gd name="T1" fmla="*/ 199 h 817"/>
                <a:gd name="T2" fmla="*/ 64 w 206"/>
                <a:gd name="T3" fmla="*/ 481 h 817"/>
                <a:gd name="T4" fmla="*/ 123 w 206"/>
                <a:gd name="T5" fmla="*/ 817 h 817"/>
                <a:gd name="T6" fmla="*/ 181 w 206"/>
                <a:gd name="T7" fmla="*/ 817 h 817"/>
                <a:gd name="T8" fmla="*/ 206 w 206"/>
                <a:gd name="T9" fmla="*/ 0 h 817"/>
                <a:gd name="T10" fmla="*/ 10 w 206"/>
                <a:gd name="T11" fmla="*/ 4 h 817"/>
                <a:gd name="T12" fmla="*/ 0 w 206"/>
                <a:gd name="T13" fmla="*/ 199 h 817"/>
              </a:gdLst>
              <a:ahLst/>
              <a:cxnLst>
                <a:cxn ang="0">
                  <a:pos x="T0" y="T1"/>
                </a:cxn>
                <a:cxn ang="0">
                  <a:pos x="T2" y="T3"/>
                </a:cxn>
                <a:cxn ang="0">
                  <a:pos x="T4" y="T5"/>
                </a:cxn>
                <a:cxn ang="0">
                  <a:pos x="T6" y="T7"/>
                </a:cxn>
                <a:cxn ang="0">
                  <a:pos x="T8" y="T9"/>
                </a:cxn>
                <a:cxn ang="0">
                  <a:pos x="T10" y="T11"/>
                </a:cxn>
                <a:cxn ang="0">
                  <a:pos x="T12" y="T13"/>
                </a:cxn>
              </a:cxnLst>
              <a:rect l="0" t="0" r="r" b="b"/>
              <a:pathLst>
                <a:path w="206" h="817">
                  <a:moveTo>
                    <a:pt x="0" y="199"/>
                  </a:moveTo>
                  <a:lnTo>
                    <a:pt x="64" y="481"/>
                  </a:lnTo>
                  <a:lnTo>
                    <a:pt x="123" y="817"/>
                  </a:lnTo>
                  <a:lnTo>
                    <a:pt x="181" y="817"/>
                  </a:lnTo>
                  <a:lnTo>
                    <a:pt x="206" y="0"/>
                  </a:lnTo>
                  <a:lnTo>
                    <a:pt x="10" y="4"/>
                  </a:lnTo>
                  <a:lnTo>
                    <a:pt x="0" y="199"/>
                  </a:lnTo>
                  <a:close/>
                </a:path>
              </a:pathLst>
            </a:custGeom>
            <a:solidFill>
              <a:srgbClr val="383E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0" name="ï$1ïďè"/>
            <p:cNvSpPr/>
            <p:nvPr/>
          </p:nvSpPr>
          <p:spPr bwMode="auto">
            <a:xfrm>
              <a:off x="3533775" y="3867150"/>
              <a:ext cx="339725" cy="1287463"/>
            </a:xfrm>
            <a:custGeom>
              <a:avLst/>
              <a:gdLst>
                <a:gd name="T0" fmla="*/ 206 w 214"/>
                <a:gd name="T1" fmla="*/ 176 h 811"/>
                <a:gd name="T2" fmla="*/ 214 w 214"/>
                <a:gd name="T3" fmla="*/ 450 h 811"/>
                <a:gd name="T4" fmla="*/ 131 w 214"/>
                <a:gd name="T5" fmla="*/ 811 h 811"/>
                <a:gd name="T6" fmla="*/ 78 w 214"/>
                <a:gd name="T7" fmla="*/ 811 h 811"/>
                <a:gd name="T8" fmla="*/ 73 w 214"/>
                <a:gd name="T9" fmla="*/ 430 h 811"/>
                <a:gd name="T10" fmla="*/ 15 w 214"/>
                <a:gd name="T11" fmla="*/ 119 h 811"/>
                <a:gd name="T12" fmla="*/ 0 w 214"/>
                <a:gd name="T13" fmla="*/ 19 h 811"/>
                <a:gd name="T14" fmla="*/ 163 w 214"/>
                <a:gd name="T15" fmla="*/ 0 h 811"/>
                <a:gd name="T16" fmla="*/ 206 w 214"/>
                <a:gd name="T17" fmla="*/ 176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811">
                  <a:moveTo>
                    <a:pt x="206" y="176"/>
                  </a:moveTo>
                  <a:lnTo>
                    <a:pt x="214" y="450"/>
                  </a:lnTo>
                  <a:lnTo>
                    <a:pt x="131" y="811"/>
                  </a:lnTo>
                  <a:lnTo>
                    <a:pt x="78" y="811"/>
                  </a:lnTo>
                  <a:lnTo>
                    <a:pt x="73" y="430"/>
                  </a:lnTo>
                  <a:lnTo>
                    <a:pt x="15" y="119"/>
                  </a:lnTo>
                  <a:lnTo>
                    <a:pt x="0" y="19"/>
                  </a:lnTo>
                  <a:lnTo>
                    <a:pt x="163" y="0"/>
                  </a:lnTo>
                  <a:lnTo>
                    <a:pt x="206" y="176"/>
                  </a:lnTo>
                  <a:close/>
                </a:path>
              </a:pathLst>
            </a:custGeom>
            <a:solidFill>
              <a:srgbClr val="383E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1" name="îşḷiďè"/>
            <p:cNvSpPr/>
            <p:nvPr/>
          </p:nvSpPr>
          <p:spPr bwMode="auto">
            <a:xfrm>
              <a:off x="3176588" y="2978150"/>
              <a:ext cx="638175" cy="1001713"/>
            </a:xfrm>
            <a:custGeom>
              <a:avLst/>
              <a:gdLst>
                <a:gd name="T0" fmla="*/ 467 w 621"/>
                <a:gd name="T1" fmla="*/ 0 h 978"/>
                <a:gd name="T2" fmla="*/ 182 w 621"/>
                <a:gd name="T3" fmla="*/ 21 h 978"/>
                <a:gd name="T4" fmla="*/ 18 w 621"/>
                <a:gd name="T5" fmla="*/ 286 h 978"/>
                <a:gd name="T6" fmla="*/ 82 w 621"/>
                <a:gd name="T7" fmla="*/ 538 h 978"/>
                <a:gd name="T8" fmla="*/ 0 w 621"/>
                <a:gd name="T9" fmla="*/ 940 h 978"/>
                <a:gd name="T10" fmla="*/ 107 w 621"/>
                <a:gd name="T11" fmla="*/ 971 h 978"/>
                <a:gd name="T12" fmla="*/ 494 w 621"/>
                <a:gd name="T13" fmla="*/ 978 h 978"/>
                <a:gd name="T14" fmla="*/ 621 w 621"/>
                <a:gd name="T15" fmla="*/ 955 h 978"/>
                <a:gd name="T16" fmla="*/ 586 w 621"/>
                <a:gd name="T17" fmla="*/ 572 h 978"/>
                <a:gd name="T18" fmla="*/ 604 w 621"/>
                <a:gd name="T19" fmla="*/ 60 h 978"/>
                <a:gd name="T20" fmla="*/ 467 w 621"/>
                <a:gd name="T21" fmla="*/ 0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1" h="978">
                  <a:moveTo>
                    <a:pt x="467" y="0"/>
                  </a:moveTo>
                  <a:cubicBezTo>
                    <a:pt x="182" y="21"/>
                    <a:pt x="182" y="21"/>
                    <a:pt x="182" y="21"/>
                  </a:cubicBezTo>
                  <a:cubicBezTo>
                    <a:pt x="18" y="286"/>
                    <a:pt x="18" y="286"/>
                    <a:pt x="18" y="286"/>
                  </a:cubicBezTo>
                  <a:cubicBezTo>
                    <a:pt x="63" y="447"/>
                    <a:pt x="54" y="392"/>
                    <a:pt x="82" y="538"/>
                  </a:cubicBezTo>
                  <a:cubicBezTo>
                    <a:pt x="0" y="940"/>
                    <a:pt x="0" y="940"/>
                    <a:pt x="0" y="940"/>
                  </a:cubicBezTo>
                  <a:cubicBezTo>
                    <a:pt x="107" y="971"/>
                    <a:pt x="107" y="971"/>
                    <a:pt x="107" y="971"/>
                  </a:cubicBezTo>
                  <a:cubicBezTo>
                    <a:pt x="494" y="978"/>
                    <a:pt x="494" y="978"/>
                    <a:pt x="494" y="978"/>
                  </a:cubicBezTo>
                  <a:cubicBezTo>
                    <a:pt x="621" y="955"/>
                    <a:pt x="621" y="955"/>
                    <a:pt x="621" y="955"/>
                  </a:cubicBezTo>
                  <a:cubicBezTo>
                    <a:pt x="586" y="572"/>
                    <a:pt x="586" y="572"/>
                    <a:pt x="586" y="572"/>
                  </a:cubicBezTo>
                  <a:cubicBezTo>
                    <a:pt x="604" y="60"/>
                    <a:pt x="604" y="60"/>
                    <a:pt x="604" y="60"/>
                  </a:cubicBezTo>
                  <a:lnTo>
                    <a:pt x="467" y="0"/>
                  </a:lnTo>
                  <a:close/>
                </a:path>
              </a:pathLst>
            </a:custGeom>
            <a:solidFill>
              <a:srgbClr val="ABAD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2" name="ïsḷïḋè"/>
            <p:cNvSpPr/>
            <p:nvPr/>
          </p:nvSpPr>
          <p:spPr bwMode="auto">
            <a:xfrm>
              <a:off x="3713163" y="3038475"/>
              <a:ext cx="614363" cy="414338"/>
            </a:xfrm>
            <a:custGeom>
              <a:avLst/>
              <a:gdLst>
                <a:gd name="T0" fmla="*/ 0 w 387"/>
                <a:gd name="T1" fmla="*/ 96 h 261"/>
                <a:gd name="T2" fmla="*/ 94 w 387"/>
                <a:gd name="T3" fmla="*/ 239 h 261"/>
                <a:gd name="T4" fmla="*/ 183 w 387"/>
                <a:gd name="T5" fmla="*/ 253 h 261"/>
                <a:gd name="T6" fmla="*/ 387 w 387"/>
                <a:gd name="T7" fmla="*/ 261 h 261"/>
                <a:gd name="T8" fmla="*/ 368 w 387"/>
                <a:gd name="T9" fmla="*/ 200 h 261"/>
                <a:gd name="T10" fmla="*/ 152 w 387"/>
                <a:gd name="T11" fmla="*/ 146 h 261"/>
                <a:gd name="T12" fmla="*/ 53 w 387"/>
                <a:gd name="T13" fmla="*/ 0 h 261"/>
                <a:gd name="T14" fmla="*/ 0 w 387"/>
                <a:gd name="T15" fmla="*/ 96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7" h="261">
                  <a:moveTo>
                    <a:pt x="0" y="96"/>
                  </a:moveTo>
                  <a:lnTo>
                    <a:pt x="94" y="239"/>
                  </a:lnTo>
                  <a:lnTo>
                    <a:pt x="183" y="253"/>
                  </a:lnTo>
                  <a:lnTo>
                    <a:pt x="387" y="261"/>
                  </a:lnTo>
                  <a:lnTo>
                    <a:pt x="368" y="200"/>
                  </a:lnTo>
                  <a:lnTo>
                    <a:pt x="152" y="146"/>
                  </a:lnTo>
                  <a:lnTo>
                    <a:pt x="53" y="0"/>
                  </a:lnTo>
                  <a:lnTo>
                    <a:pt x="0" y="96"/>
                  </a:lnTo>
                  <a:close/>
                </a:path>
              </a:pathLst>
            </a:custGeom>
            <a:solidFill>
              <a:srgbClr val="ABAD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3" name="î$1iḑé"/>
            <p:cNvSpPr/>
            <p:nvPr/>
          </p:nvSpPr>
          <p:spPr bwMode="auto">
            <a:xfrm>
              <a:off x="3367088" y="2595563"/>
              <a:ext cx="295275" cy="404813"/>
            </a:xfrm>
            <a:custGeom>
              <a:avLst/>
              <a:gdLst>
                <a:gd name="T0" fmla="*/ 266 w 287"/>
                <a:gd name="T1" fmla="*/ 126 h 395"/>
                <a:gd name="T2" fmla="*/ 22 w 287"/>
                <a:gd name="T3" fmla="*/ 159 h 395"/>
                <a:gd name="T4" fmla="*/ 132 w 287"/>
                <a:gd name="T5" fmla="*/ 348 h 395"/>
                <a:gd name="T6" fmla="*/ 133 w 287"/>
                <a:gd name="T7" fmla="*/ 356 h 395"/>
                <a:gd name="T8" fmla="*/ 136 w 287"/>
                <a:gd name="T9" fmla="*/ 391 h 395"/>
                <a:gd name="T10" fmla="*/ 210 w 287"/>
                <a:gd name="T11" fmla="*/ 381 h 395"/>
                <a:gd name="T12" fmla="*/ 217 w 287"/>
                <a:gd name="T13" fmla="*/ 378 h 395"/>
                <a:gd name="T14" fmla="*/ 215 w 287"/>
                <a:gd name="T15" fmla="*/ 357 h 395"/>
                <a:gd name="T16" fmla="*/ 213 w 287"/>
                <a:gd name="T17" fmla="*/ 340 h 395"/>
                <a:gd name="T18" fmla="*/ 281 w 287"/>
                <a:gd name="T19" fmla="*/ 244 h 395"/>
                <a:gd name="T20" fmla="*/ 266 w 287"/>
                <a:gd name="T21" fmla="*/ 12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7" h="395">
                  <a:moveTo>
                    <a:pt x="266" y="126"/>
                  </a:moveTo>
                  <a:cubicBezTo>
                    <a:pt x="222" y="0"/>
                    <a:pt x="56" y="47"/>
                    <a:pt x="22" y="159"/>
                  </a:cubicBezTo>
                  <a:cubicBezTo>
                    <a:pt x="0" y="232"/>
                    <a:pt x="56" y="327"/>
                    <a:pt x="132" y="348"/>
                  </a:cubicBezTo>
                  <a:cubicBezTo>
                    <a:pt x="132" y="351"/>
                    <a:pt x="133" y="354"/>
                    <a:pt x="133" y="356"/>
                  </a:cubicBezTo>
                  <a:cubicBezTo>
                    <a:pt x="133" y="368"/>
                    <a:pt x="134" y="379"/>
                    <a:pt x="136" y="391"/>
                  </a:cubicBezTo>
                  <a:cubicBezTo>
                    <a:pt x="136" y="395"/>
                    <a:pt x="203" y="383"/>
                    <a:pt x="210" y="381"/>
                  </a:cubicBezTo>
                  <a:cubicBezTo>
                    <a:pt x="213" y="381"/>
                    <a:pt x="216" y="380"/>
                    <a:pt x="217" y="378"/>
                  </a:cubicBezTo>
                  <a:cubicBezTo>
                    <a:pt x="220" y="374"/>
                    <a:pt x="215" y="361"/>
                    <a:pt x="215" y="357"/>
                  </a:cubicBezTo>
                  <a:cubicBezTo>
                    <a:pt x="214" y="351"/>
                    <a:pt x="214" y="346"/>
                    <a:pt x="213" y="340"/>
                  </a:cubicBezTo>
                  <a:cubicBezTo>
                    <a:pt x="250" y="322"/>
                    <a:pt x="274" y="283"/>
                    <a:pt x="281" y="244"/>
                  </a:cubicBezTo>
                  <a:cubicBezTo>
                    <a:pt x="287" y="204"/>
                    <a:pt x="279" y="164"/>
                    <a:pt x="266" y="126"/>
                  </a:cubicBezTo>
                  <a:close/>
                </a:path>
              </a:pathLst>
            </a:custGeom>
            <a:solidFill>
              <a:srgbClr val="EED5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4" name="iŝ1îḋè"/>
            <p:cNvSpPr/>
            <p:nvPr/>
          </p:nvSpPr>
          <p:spPr bwMode="auto">
            <a:xfrm>
              <a:off x="3503613" y="2579688"/>
              <a:ext cx="338138" cy="361950"/>
            </a:xfrm>
            <a:custGeom>
              <a:avLst/>
              <a:gdLst>
                <a:gd name="T0" fmla="*/ 15 w 330"/>
                <a:gd name="T1" fmla="*/ 25 h 353"/>
                <a:gd name="T2" fmla="*/ 2 w 330"/>
                <a:gd name="T3" fmla="*/ 59 h 353"/>
                <a:gd name="T4" fmla="*/ 2 w 330"/>
                <a:gd name="T5" fmla="*/ 81 h 353"/>
                <a:gd name="T6" fmla="*/ 61 w 330"/>
                <a:gd name="T7" fmla="*/ 113 h 353"/>
                <a:gd name="T8" fmla="*/ 131 w 330"/>
                <a:gd name="T9" fmla="*/ 164 h 353"/>
                <a:gd name="T10" fmla="*/ 144 w 330"/>
                <a:gd name="T11" fmla="*/ 292 h 353"/>
                <a:gd name="T12" fmla="*/ 149 w 330"/>
                <a:gd name="T13" fmla="*/ 341 h 353"/>
                <a:gd name="T14" fmla="*/ 201 w 330"/>
                <a:gd name="T15" fmla="*/ 341 h 353"/>
                <a:gd name="T16" fmla="*/ 237 w 330"/>
                <a:gd name="T17" fmla="*/ 318 h 353"/>
                <a:gd name="T18" fmla="*/ 277 w 330"/>
                <a:gd name="T19" fmla="*/ 306 h 353"/>
                <a:gd name="T20" fmla="*/ 281 w 330"/>
                <a:gd name="T21" fmla="*/ 294 h 353"/>
                <a:gd name="T22" fmla="*/ 320 w 330"/>
                <a:gd name="T23" fmla="*/ 285 h 353"/>
                <a:gd name="T24" fmla="*/ 323 w 330"/>
                <a:gd name="T25" fmla="*/ 260 h 353"/>
                <a:gd name="T26" fmla="*/ 316 w 330"/>
                <a:gd name="T27" fmla="*/ 235 h 353"/>
                <a:gd name="T28" fmla="*/ 324 w 330"/>
                <a:gd name="T29" fmla="*/ 214 h 353"/>
                <a:gd name="T30" fmla="*/ 316 w 330"/>
                <a:gd name="T31" fmla="*/ 173 h 353"/>
                <a:gd name="T32" fmla="*/ 241 w 330"/>
                <a:gd name="T33" fmla="*/ 142 h 353"/>
                <a:gd name="T34" fmla="*/ 220 w 330"/>
                <a:gd name="T35" fmla="*/ 104 h 353"/>
                <a:gd name="T36" fmla="*/ 198 w 330"/>
                <a:gd name="T37" fmla="*/ 67 h 353"/>
                <a:gd name="T38" fmla="*/ 151 w 330"/>
                <a:gd name="T39" fmla="*/ 47 h 353"/>
                <a:gd name="T40" fmla="*/ 127 w 330"/>
                <a:gd name="T41" fmla="*/ 23 h 353"/>
                <a:gd name="T42" fmla="*/ 78 w 330"/>
                <a:gd name="T43" fmla="*/ 5 h 353"/>
                <a:gd name="T44" fmla="*/ 15 w 330"/>
                <a:gd name="T45" fmla="*/ 2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0" h="353">
                  <a:moveTo>
                    <a:pt x="15" y="25"/>
                  </a:moveTo>
                  <a:cubicBezTo>
                    <a:pt x="6" y="34"/>
                    <a:pt x="4" y="47"/>
                    <a:pt x="2" y="59"/>
                  </a:cubicBezTo>
                  <a:cubicBezTo>
                    <a:pt x="1" y="67"/>
                    <a:pt x="0" y="74"/>
                    <a:pt x="2" y="81"/>
                  </a:cubicBezTo>
                  <a:cubicBezTo>
                    <a:pt x="11" y="109"/>
                    <a:pt x="39" y="106"/>
                    <a:pt x="61" y="113"/>
                  </a:cubicBezTo>
                  <a:cubicBezTo>
                    <a:pt x="89" y="123"/>
                    <a:pt x="114" y="142"/>
                    <a:pt x="131" y="164"/>
                  </a:cubicBezTo>
                  <a:cubicBezTo>
                    <a:pt x="157" y="200"/>
                    <a:pt x="151" y="249"/>
                    <a:pt x="144" y="292"/>
                  </a:cubicBezTo>
                  <a:cubicBezTo>
                    <a:pt x="142" y="306"/>
                    <a:pt x="137" y="329"/>
                    <a:pt x="149" y="341"/>
                  </a:cubicBezTo>
                  <a:cubicBezTo>
                    <a:pt x="162" y="353"/>
                    <a:pt x="188" y="349"/>
                    <a:pt x="201" y="341"/>
                  </a:cubicBezTo>
                  <a:cubicBezTo>
                    <a:pt x="213" y="334"/>
                    <a:pt x="223" y="322"/>
                    <a:pt x="237" y="318"/>
                  </a:cubicBezTo>
                  <a:cubicBezTo>
                    <a:pt x="251" y="315"/>
                    <a:pt x="271" y="320"/>
                    <a:pt x="277" y="306"/>
                  </a:cubicBezTo>
                  <a:cubicBezTo>
                    <a:pt x="279" y="302"/>
                    <a:pt x="279" y="297"/>
                    <a:pt x="281" y="294"/>
                  </a:cubicBezTo>
                  <a:cubicBezTo>
                    <a:pt x="288" y="282"/>
                    <a:pt x="309" y="294"/>
                    <a:pt x="320" y="285"/>
                  </a:cubicBezTo>
                  <a:cubicBezTo>
                    <a:pt x="326" y="279"/>
                    <a:pt x="326" y="268"/>
                    <a:pt x="323" y="260"/>
                  </a:cubicBezTo>
                  <a:cubicBezTo>
                    <a:pt x="320" y="252"/>
                    <a:pt x="315" y="244"/>
                    <a:pt x="316" y="235"/>
                  </a:cubicBezTo>
                  <a:cubicBezTo>
                    <a:pt x="317" y="227"/>
                    <a:pt x="322" y="221"/>
                    <a:pt x="324" y="214"/>
                  </a:cubicBezTo>
                  <a:cubicBezTo>
                    <a:pt x="330" y="200"/>
                    <a:pt x="326" y="183"/>
                    <a:pt x="316" y="173"/>
                  </a:cubicBezTo>
                  <a:cubicBezTo>
                    <a:pt x="296" y="153"/>
                    <a:pt x="262" y="160"/>
                    <a:pt x="241" y="142"/>
                  </a:cubicBezTo>
                  <a:cubicBezTo>
                    <a:pt x="230" y="132"/>
                    <a:pt x="225" y="118"/>
                    <a:pt x="220" y="104"/>
                  </a:cubicBezTo>
                  <a:cubicBezTo>
                    <a:pt x="215" y="90"/>
                    <a:pt x="210" y="76"/>
                    <a:pt x="198" y="67"/>
                  </a:cubicBezTo>
                  <a:cubicBezTo>
                    <a:pt x="184" y="57"/>
                    <a:pt x="165" y="60"/>
                    <a:pt x="151" y="47"/>
                  </a:cubicBezTo>
                  <a:cubicBezTo>
                    <a:pt x="142" y="40"/>
                    <a:pt x="137" y="30"/>
                    <a:pt x="127" y="23"/>
                  </a:cubicBezTo>
                  <a:cubicBezTo>
                    <a:pt x="115" y="15"/>
                    <a:pt x="92" y="9"/>
                    <a:pt x="78" y="5"/>
                  </a:cubicBezTo>
                  <a:cubicBezTo>
                    <a:pt x="55" y="0"/>
                    <a:pt x="30" y="6"/>
                    <a:pt x="15" y="25"/>
                  </a:cubicBezTo>
                  <a:close/>
                </a:path>
              </a:pathLst>
            </a:custGeom>
            <a:solidFill>
              <a:srgbClr val="4F41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5" name="íṧḷïdé"/>
            <p:cNvSpPr/>
            <p:nvPr/>
          </p:nvSpPr>
          <p:spPr bwMode="auto">
            <a:xfrm>
              <a:off x="3116263" y="2508250"/>
              <a:ext cx="492125" cy="504825"/>
            </a:xfrm>
            <a:custGeom>
              <a:avLst/>
              <a:gdLst>
                <a:gd name="T0" fmla="*/ 302 w 479"/>
                <a:gd name="T1" fmla="*/ 302 h 492"/>
                <a:gd name="T2" fmla="*/ 312 w 479"/>
                <a:gd name="T3" fmla="*/ 424 h 492"/>
                <a:gd name="T4" fmla="*/ 208 w 479"/>
                <a:gd name="T5" fmla="*/ 477 h 492"/>
                <a:gd name="T6" fmla="*/ 115 w 479"/>
                <a:gd name="T7" fmla="*/ 491 h 492"/>
                <a:gd name="T8" fmla="*/ 80 w 479"/>
                <a:gd name="T9" fmla="*/ 409 h 492"/>
                <a:gd name="T10" fmla="*/ 8 w 479"/>
                <a:gd name="T11" fmla="*/ 367 h 492"/>
                <a:gd name="T12" fmla="*/ 18 w 479"/>
                <a:gd name="T13" fmla="*/ 346 h 492"/>
                <a:gd name="T14" fmla="*/ 8 w 479"/>
                <a:gd name="T15" fmla="*/ 322 h 492"/>
                <a:gd name="T16" fmla="*/ 19 w 479"/>
                <a:gd name="T17" fmla="*/ 263 h 492"/>
                <a:gd name="T18" fmla="*/ 127 w 479"/>
                <a:gd name="T19" fmla="*/ 205 h 492"/>
                <a:gd name="T20" fmla="*/ 144 w 479"/>
                <a:gd name="T21" fmla="*/ 129 h 492"/>
                <a:gd name="T22" fmla="*/ 245 w 479"/>
                <a:gd name="T23" fmla="*/ 41 h 492"/>
                <a:gd name="T24" fmla="*/ 371 w 479"/>
                <a:gd name="T25" fmla="*/ 5 h 492"/>
                <a:gd name="T26" fmla="*/ 461 w 479"/>
                <a:gd name="T27" fmla="*/ 125 h 492"/>
                <a:gd name="T28" fmla="*/ 304 w 479"/>
                <a:gd name="T29" fmla="*/ 277 h 492"/>
                <a:gd name="T30" fmla="*/ 302 w 479"/>
                <a:gd name="T31" fmla="*/ 30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9" h="492">
                  <a:moveTo>
                    <a:pt x="302" y="302"/>
                  </a:moveTo>
                  <a:cubicBezTo>
                    <a:pt x="304" y="343"/>
                    <a:pt x="328" y="386"/>
                    <a:pt x="312" y="424"/>
                  </a:cubicBezTo>
                  <a:cubicBezTo>
                    <a:pt x="296" y="462"/>
                    <a:pt x="248" y="472"/>
                    <a:pt x="208" y="477"/>
                  </a:cubicBezTo>
                  <a:cubicBezTo>
                    <a:pt x="201" y="478"/>
                    <a:pt x="115" y="492"/>
                    <a:pt x="115" y="491"/>
                  </a:cubicBezTo>
                  <a:cubicBezTo>
                    <a:pt x="106" y="462"/>
                    <a:pt x="97" y="434"/>
                    <a:pt x="80" y="409"/>
                  </a:cubicBezTo>
                  <a:cubicBezTo>
                    <a:pt x="64" y="385"/>
                    <a:pt x="37" y="366"/>
                    <a:pt x="8" y="367"/>
                  </a:cubicBezTo>
                  <a:cubicBezTo>
                    <a:pt x="16" y="365"/>
                    <a:pt x="19" y="354"/>
                    <a:pt x="18" y="346"/>
                  </a:cubicBezTo>
                  <a:cubicBezTo>
                    <a:pt x="16" y="337"/>
                    <a:pt x="11" y="330"/>
                    <a:pt x="8" y="322"/>
                  </a:cubicBezTo>
                  <a:cubicBezTo>
                    <a:pt x="0" y="302"/>
                    <a:pt x="5" y="278"/>
                    <a:pt x="19" y="263"/>
                  </a:cubicBezTo>
                  <a:cubicBezTo>
                    <a:pt x="47" y="232"/>
                    <a:pt x="103" y="239"/>
                    <a:pt x="127" y="205"/>
                  </a:cubicBezTo>
                  <a:cubicBezTo>
                    <a:pt x="141" y="183"/>
                    <a:pt x="137" y="154"/>
                    <a:pt x="144" y="129"/>
                  </a:cubicBezTo>
                  <a:cubicBezTo>
                    <a:pt x="157" y="80"/>
                    <a:pt x="208" y="66"/>
                    <a:pt x="245" y="41"/>
                  </a:cubicBezTo>
                  <a:cubicBezTo>
                    <a:pt x="285" y="16"/>
                    <a:pt x="323" y="0"/>
                    <a:pt x="371" y="5"/>
                  </a:cubicBezTo>
                  <a:cubicBezTo>
                    <a:pt x="431" y="10"/>
                    <a:pt x="479" y="67"/>
                    <a:pt x="461" y="125"/>
                  </a:cubicBezTo>
                  <a:cubicBezTo>
                    <a:pt x="437" y="199"/>
                    <a:pt x="320" y="202"/>
                    <a:pt x="304" y="277"/>
                  </a:cubicBezTo>
                  <a:cubicBezTo>
                    <a:pt x="302" y="285"/>
                    <a:pt x="302" y="294"/>
                    <a:pt x="302" y="302"/>
                  </a:cubicBezTo>
                  <a:close/>
                </a:path>
              </a:pathLst>
            </a:custGeom>
            <a:solidFill>
              <a:srgbClr val="4F41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6" name="íSľïḍé"/>
            <p:cNvSpPr/>
            <p:nvPr/>
          </p:nvSpPr>
          <p:spPr bwMode="auto">
            <a:xfrm>
              <a:off x="3460750" y="2978150"/>
              <a:ext cx="180975" cy="134938"/>
            </a:xfrm>
            <a:custGeom>
              <a:avLst/>
              <a:gdLst>
                <a:gd name="T0" fmla="*/ 0 w 114"/>
                <a:gd name="T1" fmla="*/ 9 h 85"/>
                <a:gd name="T2" fmla="*/ 54 w 114"/>
                <a:gd name="T3" fmla="*/ 85 h 85"/>
                <a:gd name="T4" fmla="*/ 80 w 114"/>
                <a:gd name="T5" fmla="*/ 83 h 85"/>
                <a:gd name="T6" fmla="*/ 114 w 114"/>
                <a:gd name="T7" fmla="*/ 0 h 85"/>
                <a:gd name="T8" fmla="*/ 0 w 114"/>
                <a:gd name="T9" fmla="*/ 9 h 85"/>
              </a:gdLst>
              <a:ahLst/>
              <a:cxnLst>
                <a:cxn ang="0">
                  <a:pos x="T0" y="T1"/>
                </a:cxn>
                <a:cxn ang="0">
                  <a:pos x="T2" y="T3"/>
                </a:cxn>
                <a:cxn ang="0">
                  <a:pos x="T4" y="T5"/>
                </a:cxn>
                <a:cxn ang="0">
                  <a:pos x="T6" y="T7"/>
                </a:cxn>
                <a:cxn ang="0">
                  <a:pos x="T8" y="T9"/>
                </a:cxn>
              </a:cxnLst>
              <a:rect l="0" t="0" r="r" b="b"/>
              <a:pathLst>
                <a:path w="114" h="85">
                  <a:moveTo>
                    <a:pt x="0" y="9"/>
                  </a:moveTo>
                  <a:lnTo>
                    <a:pt x="54" y="85"/>
                  </a:lnTo>
                  <a:lnTo>
                    <a:pt x="80" y="83"/>
                  </a:lnTo>
                  <a:lnTo>
                    <a:pt x="114" y="0"/>
                  </a:lnTo>
                  <a:lnTo>
                    <a:pt x="0" y="9"/>
                  </a:lnTo>
                  <a:close/>
                </a:path>
              </a:pathLst>
            </a:custGeom>
            <a:solidFill>
              <a:srgbClr val="D1D6D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7" name="íṩľîḍé"/>
            <p:cNvSpPr/>
            <p:nvPr/>
          </p:nvSpPr>
          <p:spPr bwMode="auto">
            <a:xfrm>
              <a:off x="3460750" y="5154613"/>
              <a:ext cx="142875" cy="114300"/>
            </a:xfrm>
            <a:custGeom>
              <a:avLst/>
              <a:gdLst>
                <a:gd name="T0" fmla="*/ 58 w 90"/>
                <a:gd name="T1" fmla="*/ 0 h 72"/>
                <a:gd name="T2" fmla="*/ 90 w 90"/>
                <a:gd name="T3" fmla="*/ 41 h 72"/>
                <a:gd name="T4" fmla="*/ 61 w 90"/>
                <a:gd name="T5" fmla="*/ 72 h 72"/>
                <a:gd name="T6" fmla="*/ 20 w 90"/>
                <a:gd name="T7" fmla="*/ 36 h 72"/>
                <a:gd name="T8" fmla="*/ 0 w 90"/>
                <a:gd name="T9" fmla="*/ 0 h 72"/>
                <a:gd name="T10" fmla="*/ 58 w 90"/>
                <a:gd name="T11" fmla="*/ 0 h 72"/>
              </a:gdLst>
              <a:ahLst/>
              <a:cxnLst>
                <a:cxn ang="0">
                  <a:pos x="T0" y="T1"/>
                </a:cxn>
                <a:cxn ang="0">
                  <a:pos x="T2" y="T3"/>
                </a:cxn>
                <a:cxn ang="0">
                  <a:pos x="T4" y="T5"/>
                </a:cxn>
                <a:cxn ang="0">
                  <a:pos x="T6" y="T7"/>
                </a:cxn>
                <a:cxn ang="0">
                  <a:pos x="T8" y="T9"/>
                </a:cxn>
                <a:cxn ang="0">
                  <a:pos x="T10" y="T11"/>
                </a:cxn>
              </a:cxnLst>
              <a:rect l="0" t="0" r="r" b="b"/>
              <a:pathLst>
                <a:path w="90" h="72">
                  <a:moveTo>
                    <a:pt x="58" y="0"/>
                  </a:moveTo>
                  <a:lnTo>
                    <a:pt x="90" y="41"/>
                  </a:lnTo>
                  <a:lnTo>
                    <a:pt x="61" y="72"/>
                  </a:lnTo>
                  <a:lnTo>
                    <a:pt x="20" y="36"/>
                  </a:lnTo>
                  <a:lnTo>
                    <a:pt x="0" y="0"/>
                  </a:lnTo>
                  <a:lnTo>
                    <a:pt x="58" y="0"/>
                  </a:lnTo>
                  <a:close/>
                </a:path>
              </a:pathLst>
            </a:custGeom>
            <a:solidFill>
              <a:srgbClr val="766A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8" name="ïşļîḑê"/>
            <p:cNvSpPr/>
            <p:nvPr/>
          </p:nvSpPr>
          <p:spPr bwMode="auto">
            <a:xfrm>
              <a:off x="3654425" y="5154613"/>
              <a:ext cx="144463" cy="114300"/>
            </a:xfrm>
            <a:custGeom>
              <a:avLst/>
              <a:gdLst>
                <a:gd name="T0" fmla="*/ 59 w 91"/>
                <a:gd name="T1" fmla="*/ 0 h 72"/>
                <a:gd name="T2" fmla="*/ 91 w 91"/>
                <a:gd name="T3" fmla="*/ 41 h 72"/>
                <a:gd name="T4" fmla="*/ 62 w 91"/>
                <a:gd name="T5" fmla="*/ 72 h 72"/>
                <a:gd name="T6" fmla="*/ 21 w 91"/>
                <a:gd name="T7" fmla="*/ 36 h 72"/>
                <a:gd name="T8" fmla="*/ 0 w 91"/>
                <a:gd name="T9" fmla="*/ 0 h 72"/>
                <a:gd name="T10" fmla="*/ 59 w 91"/>
                <a:gd name="T11" fmla="*/ 0 h 72"/>
              </a:gdLst>
              <a:ahLst/>
              <a:cxnLst>
                <a:cxn ang="0">
                  <a:pos x="T0" y="T1"/>
                </a:cxn>
                <a:cxn ang="0">
                  <a:pos x="T2" y="T3"/>
                </a:cxn>
                <a:cxn ang="0">
                  <a:pos x="T4" y="T5"/>
                </a:cxn>
                <a:cxn ang="0">
                  <a:pos x="T6" y="T7"/>
                </a:cxn>
                <a:cxn ang="0">
                  <a:pos x="T8" y="T9"/>
                </a:cxn>
                <a:cxn ang="0">
                  <a:pos x="T10" y="T11"/>
                </a:cxn>
              </a:cxnLst>
              <a:rect l="0" t="0" r="r" b="b"/>
              <a:pathLst>
                <a:path w="91" h="72">
                  <a:moveTo>
                    <a:pt x="59" y="0"/>
                  </a:moveTo>
                  <a:lnTo>
                    <a:pt x="91" y="41"/>
                  </a:lnTo>
                  <a:lnTo>
                    <a:pt x="62" y="72"/>
                  </a:lnTo>
                  <a:lnTo>
                    <a:pt x="21" y="36"/>
                  </a:lnTo>
                  <a:lnTo>
                    <a:pt x="0" y="0"/>
                  </a:lnTo>
                  <a:lnTo>
                    <a:pt x="59" y="0"/>
                  </a:lnTo>
                  <a:close/>
                </a:path>
              </a:pathLst>
            </a:custGeom>
            <a:solidFill>
              <a:srgbClr val="766A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9" name="ïṣļîḓe"/>
            <p:cNvSpPr/>
            <p:nvPr/>
          </p:nvSpPr>
          <p:spPr bwMode="auto">
            <a:xfrm>
              <a:off x="7894638" y="3071813"/>
              <a:ext cx="193675" cy="131763"/>
            </a:xfrm>
            <a:custGeom>
              <a:avLst/>
              <a:gdLst>
                <a:gd name="T0" fmla="*/ 164 w 188"/>
                <a:gd name="T1" fmla="*/ 128 h 128"/>
                <a:gd name="T2" fmla="*/ 119 w 188"/>
                <a:gd name="T3" fmla="*/ 105 h 128"/>
                <a:gd name="T4" fmla="*/ 76 w 188"/>
                <a:gd name="T5" fmla="*/ 117 h 128"/>
                <a:gd name="T6" fmla="*/ 68 w 188"/>
                <a:gd name="T7" fmla="*/ 110 h 128"/>
                <a:gd name="T8" fmla="*/ 78 w 188"/>
                <a:gd name="T9" fmla="*/ 101 h 128"/>
                <a:gd name="T10" fmla="*/ 3 w 188"/>
                <a:gd name="T11" fmla="*/ 57 h 128"/>
                <a:gd name="T12" fmla="*/ 15 w 188"/>
                <a:gd name="T13" fmla="*/ 9 h 128"/>
                <a:gd name="T14" fmla="*/ 87 w 188"/>
                <a:gd name="T15" fmla="*/ 20 h 128"/>
                <a:gd name="T16" fmla="*/ 126 w 188"/>
                <a:gd name="T17" fmla="*/ 50 h 128"/>
                <a:gd name="T18" fmla="*/ 188 w 188"/>
                <a:gd name="T19" fmla="*/ 79 h 128"/>
                <a:gd name="T20" fmla="*/ 164 w 188"/>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128">
                  <a:moveTo>
                    <a:pt x="164" y="128"/>
                  </a:moveTo>
                  <a:cubicBezTo>
                    <a:pt x="119" y="105"/>
                    <a:pt x="119" y="105"/>
                    <a:pt x="119" y="105"/>
                  </a:cubicBezTo>
                  <a:cubicBezTo>
                    <a:pt x="76" y="117"/>
                    <a:pt x="76" y="117"/>
                    <a:pt x="76" y="117"/>
                  </a:cubicBezTo>
                  <a:cubicBezTo>
                    <a:pt x="68" y="110"/>
                    <a:pt x="68" y="110"/>
                    <a:pt x="68" y="110"/>
                  </a:cubicBezTo>
                  <a:cubicBezTo>
                    <a:pt x="78" y="101"/>
                    <a:pt x="78" y="101"/>
                    <a:pt x="78" y="101"/>
                  </a:cubicBezTo>
                  <a:cubicBezTo>
                    <a:pt x="47" y="104"/>
                    <a:pt x="11" y="88"/>
                    <a:pt x="3" y="57"/>
                  </a:cubicBezTo>
                  <a:cubicBezTo>
                    <a:pt x="0" y="44"/>
                    <a:pt x="2" y="16"/>
                    <a:pt x="15" y="9"/>
                  </a:cubicBezTo>
                  <a:cubicBezTo>
                    <a:pt x="29" y="0"/>
                    <a:pt x="70" y="18"/>
                    <a:pt x="87" y="20"/>
                  </a:cubicBezTo>
                  <a:cubicBezTo>
                    <a:pt x="126" y="50"/>
                    <a:pt x="126" y="50"/>
                    <a:pt x="126" y="50"/>
                  </a:cubicBezTo>
                  <a:cubicBezTo>
                    <a:pt x="188" y="79"/>
                    <a:pt x="188" y="79"/>
                    <a:pt x="188" y="79"/>
                  </a:cubicBezTo>
                  <a:lnTo>
                    <a:pt x="164" y="128"/>
                  </a:lnTo>
                  <a:close/>
                </a:path>
              </a:pathLst>
            </a:custGeom>
            <a:solidFill>
              <a:srgbClr val="EDD3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0" name="iSļíḓe"/>
            <p:cNvSpPr/>
            <p:nvPr/>
          </p:nvSpPr>
          <p:spPr bwMode="auto">
            <a:xfrm>
              <a:off x="7993063" y="3024188"/>
              <a:ext cx="792163" cy="404813"/>
            </a:xfrm>
            <a:custGeom>
              <a:avLst/>
              <a:gdLst>
                <a:gd name="T0" fmla="*/ 32 w 499"/>
                <a:gd name="T1" fmla="*/ 62 h 255"/>
                <a:gd name="T2" fmla="*/ 301 w 499"/>
                <a:gd name="T3" fmla="*/ 115 h 255"/>
                <a:gd name="T4" fmla="*/ 409 w 499"/>
                <a:gd name="T5" fmla="*/ 0 h 255"/>
                <a:gd name="T6" fmla="*/ 499 w 499"/>
                <a:gd name="T7" fmla="*/ 48 h 255"/>
                <a:gd name="T8" fmla="*/ 381 w 499"/>
                <a:gd name="T9" fmla="*/ 255 h 255"/>
                <a:gd name="T10" fmla="*/ 0 w 499"/>
                <a:gd name="T11" fmla="*/ 113 h 255"/>
                <a:gd name="T12" fmla="*/ 32 w 499"/>
                <a:gd name="T13" fmla="*/ 62 h 255"/>
              </a:gdLst>
              <a:ahLst/>
              <a:cxnLst>
                <a:cxn ang="0">
                  <a:pos x="T0" y="T1"/>
                </a:cxn>
                <a:cxn ang="0">
                  <a:pos x="T2" y="T3"/>
                </a:cxn>
                <a:cxn ang="0">
                  <a:pos x="T4" y="T5"/>
                </a:cxn>
                <a:cxn ang="0">
                  <a:pos x="T6" y="T7"/>
                </a:cxn>
                <a:cxn ang="0">
                  <a:pos x="T8" y="T9"/>
                </a:cxn>
                <a:cxn ang="0">
                  <a:pos x="T10" y="T11"/>
                </a:cxn>
                <a:cxn ang="0">
                  <a:pos x="T12" y="T13"/>
                </a:cxn>
              </a:cxnLst>
              <a:rect l="0" t="0" r="r" b="b"/>
              <a:pathLst>
                <a:path w="499" h="255">
                  <a:moveTo>
                    <a:pt x="32" y="62"/>
                  </a:moveTo>
                  <a:lnTo>
                    <a:pt x="301" y="115"/>
                  </a:lnTo>
                  <a:lnTo>
                    <a:pt x="409" y="0"/>
                  </a:lnTo>
                  <a:lnTo>
                    <a:pt x="499" y="48"/>
                  </a:lnTo>
                  <a:lnTo>
                    <a:pt x="381" y="255"/>
                  </a:lnTo>
                  <a:lnTo>
                    <a:pt x="0" y="113"/>
                  </a:lnTo>
                  <a:lnTo>
                    <a:pt x="32" y="62"/>
                  </a:lnTo>
                  <a:close/>
                </a:path>
              </a:pathLst>
            </a:custGeom>
            <a:solidFill>
              <a:srgbClr val="3944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1" name="îs1iḋè"/>
            <p:cNvSpPr/>
            <p:nvPr/>
          </p:nvSpPr>
          <p:spPr bwMode="auto">
            <a:xfrm>
              <a:off x="8926513" y="5137150"/>
              <a:ext cx="155575" cy="153988"/>
            </a:xfrm>
            <a:custGeom>
              <a:avLst/>
              <a:gdLst>
                <a:gd name="T0" fmla="*/ 94 w 98"/>
                <a:gd name="T1" fmla="*/ 30 h 97"/>
                <a:gd name="T2" fmla="*/ 98 w 98"/>
                <a:gd name="T3" fmla="*/ 60 h 97"/>
                <a:gd name="T4" fmla="*/ 37 w 98"/>
                <a:gd name="T5" fmla="*/ 97 h 97"/>
                <a:gd name="T6" fmla="*/ 0 w 98"/>
                <a:gd name="T7" fmla="*/ 71 h 97"/>
                <a:gd name="T8" fmla="*/ 29 w 98"/>
                <a:gd name="T9" fmla="*/ 37 h 97"/>
                <a:gd name="T10" fmla="*/ 90 w 98"/>
                <a:gd name="T11" fmla="*/ 0 h 97"/>
                <a:gd name="T12" fmla="*/ 94 w 98"/>
                <a:gd name="T13" fmla="*/ 30 h 97"/>
              </a:gdLst>
              <a:ahLst/>
              <a:cxnLst>
                <a:cxn ang="0">
                  <a:pos x="T0" y="T1"/>
                </a:cxn>
                <a:cxn ang="0">
                  <a:pos x="T2" y="T3"/>
                </a:cxn>
                <a:cxn ang="0">
                  <a:pos x="T4" y="T5"/>
                </a:cxn>
                <a:cxn ang="0">
                  <a:pos x="T6" y="T7"/>
                </a:cxn>
                <a:cxn ang="0">
                  <a:pos x="T8" y="T9"/>
                </a:cxn>
                <a:cxn ang="0">
                  <a:pos x="T10" y="T11"/>
                </a:cxn>
                <a:cxn ang="0">
                  <a:pos x="T12" y="T13"/>
                </a:cxn>
              </a:cxnLst>
              <a:rect l="0" t="0" r="r" b="b"/>
              <a:pathLst>
                <a:path w="98" h="97">
                  <a:moveTo>
                    <a:pt x="94" y="30"/>
                  </a:moveTo>
                  <a:lnTo>
                    <a:pt x="98" y="60"/>
                  </a:lnTo>
                  <a:lnTo>
                    <a:pt x="37" y="97"/>
                  </a:lnTo>
                  <a:lnTo>
                    <a:pt x="0" y="71"/>
                  </a:lnTo>
                  <a:lnTo>
                    <a:pt x="29" y="37"/>
                  </a:lnTo>
                  <a:lnTo>
                    <a:pt x="90" y="0"/>
                  </a:lnTo>
                  <a:lnTo>
                    <a:pt x="94" y="30"/>
                  </a:lnTo>
                  <a:close/>
                </a:path>
              </a:pathLst>
            </a:custGeom>
            <a:solidFill>
              <a:srgbClr val="3C3A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2" name="ïṧḷíḓe"/>
            <p:cNvSpPr/>
            <p:nvPr/>
          </p:nvSpPr>
          <p:spPr bwMode="auto">
            <a:xfrm>
              <a:off x="8618538" y="3714750"/>
              <a:ext cx="460375" cy="1484313"/>
            </a:xfrm>
            <a:custGeom>
              <a:avLst/>
              <a:gdLst>
                <a:gd name="T0" fmla="*/ 271 w 290"/>
                <a:gd name="T1" fmla="*/ 11 h 935"/>
                <a:gd name="T2" fmla="*/ 283 w 290"/>
                <a:gd name="T3" fmla="*/ 103 h 935"/>
                <a:gd name="T4" fmla="*/ 204 w 290"/>
                <a:gd name="T5" fmla="*/ 511 h 935"/>
                <a:gd name="T6" fmla="*/ 290 w 290"/>
                <a:gd name="T7" fmla="*/ 916 h 935"/>
                <a:gd name="T8" fmla="*/ 227 w 290"/>
                <a:gd name="T9" fmla="*/ 935 h 935"/>
                <a:gd name="T10" fmla="*/ 14 w 290"/>
                <a:gd name="T11" fmla="*/ 455 h 935"/>
                <a:gd name="T12" fmla="*/ 0 w 290"/>
                <a:gd name="T13" fmla="*/ 307 h 935"/>
                <a:gd name="T14" fmla="*/ 21 w 290"/>
                <a:gd name="T15" fmla="*/ 0 h 935"/>
                <a:gd name="T16" fmla="*/ 271 w 290"/>
                <a:gd name="T17" fmla="*/ 11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935">
                  <a:moveTo>
                    <a:pt x="271" y="11"/>
                  </a:moveTo>
                  <a:lnTo>
                    <a:pt x="283" y="103"/>
                  </a:lnTo>
                  <a:lnTo>
                    <a:pt x="204" y="511"/>
                  </a:lnTo>
                  <a:lnTo>
                    <a:pt x="290" y="916"/>
                  </a:lnTo>
                  <a:lnTo>
                    <a:pt x="227" y="935"/>
                  </a:lnTo>
                  <a:lnTo>
                    <a:pt x="14" y="455"/>
                  </a:lnTo>
                  <a:lnTo>
                    <a:pt x="0" y="307"/>
                  </a:lnTo>
                  <a:lnTo>
                    <a:pt x="21" y="0"/>
                  </a:lnTo>
                  <a:lnTo>
                    <a:pt x="271" y="11"/>
                  </a:lnTo>
                  <a:close/>
                </a:path>
              </a:pathLst>
            </a:custGeom>
            <a:solidFill>
              <a:srgbClr val="5451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3" name="iśľîḑè"/>
            <p:cNvSpPr/>
            <p:nvPr/>
          </p:nvSpPr>
          <p:spPr bwMode="auto">
            <a:xfrm>
              <a:off x="8405813" y="3732213"/>
              <a:ext cx="444500" cy="1454150"/>
            </a:xfrm>
            <a:custGeom>
              <a:avLst/>
              <a:gdLst>
                <a:gd name="T0" fmla="*/ 5 w 280"/>
                <a:gd name="T1" fmla="*/ 35 h 916"/>
                <a:gd name="T2" fmla="*/ 0 w 280"/>
                <a:gd name="T3" fmla="*/ 420 h 916"/>
                <a:gd name="T4" fmla="*/ 85 w 280"/>
                <a:gd name="T5" fmla="*/ 916 h 916"/>
                <a:gd name="T6" fmla="*/ 150 w 280"/>
                <a:gd name="T7" fmla="*/ 916 h 916"/>
                <a:gd name="T8" fmla="*/ 191 w 280"/>
                <a:gd name="T9" fmla="*/ 458 h 916"/>
                <a:gd name="T10" fmla="*/ 280 w 280"/>
                <a:gd name="T11" fmla="*/ 0 h 916"/>
                <a:gd name="T12" fmla="*/ 5 w 280"/>
                <a:gd name="T13" fmla="*/ 35 h 916"/>
              </a:gdLst>
              <a:ahLst/>
              <a:cxnLst>
                <a:cxn ang="0">
                  <a:pos x="T0" y="T1"/>
                </a:cxn>
                <a:cxn ang="0">
                  <a:pos x="T2" y="T3"/>
                </a:cxn>
                <a:cxn ang="0">
                  <a:pos x="T4" y="T5"/>
                </a:cxn>
                <a:cxn ang="0">
                  <a:pos x="T6" y="T7"/>
                </a:cxn>
                <a:cxn ang="0">
                  <a:pos x="T8" y="T9"/>
                </a:cxn>
                <a:cxn ang="0">
                  <a:pos x="T10" y="T11"/>
                </a:cxn>
                <a:cxn ang="0">
                  <a:pos x="T12" y="T13"/>
                </a:cxn>
              </a:cxnLst>
              <a:rect l="0" t="0" r="r" b="b"/>
              <a:pathLst>
                <a:path w="280" h="916">
                  <a:moveTo>
                    <a:pt x="5" y="35"/>
                  </a:moveTo>
                  <a:lnTo>
                    <a:pt x="0" y="420"/>
                  </a:lnTo>
                  <a:lnTo>
                    <a:pt x="85" y="916"/>
                  </a:lnTo>
                  <a:lnTo>
                    <a:pt x="150" y="916"/>
                  </a:lnTo>
                  <a:lnTo>
                    <a:pt x="191" y="458"/>
                  </a:lnTo>
                  <a:lnTo>
                    <a:pt x="280" y="0"/>
                  </a:lnTo>
                  <a:lnTo>
                    <a:pt x="5" y="35"/>
                  </a:lnTo>
                  <a:close/>
                </a:path>
              </a:pathLst>
            </a:custGeom>
            <a:solidFill>
              <a:srgbClr val="5451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4" name="ïṣlïdè"/>
            <p:cNvSpPr/>
            <p:nvPr/>
          </p:nvSpPr>
          <p:spPr bwMode="auto">
            <a:xfrm>
              <a:off x="8475663" y="5175250"/>
              <a:ext cx="166688" cy="96838"/>
            </a:xfrm>
            <a:custGeom>
              <a:avLst/>
              <a:gdLst>
                <a:gd name="T0" fmla="*/ 105 w 105"/>
                <a:gd name="T1" fmla="*/ 30 h 61"/>
                <a:gd name="T2" fmla="*/ 35 w 105"/>
                <a:gd name="T3" fmla="*/ 61 h 61"/>
                <a:gd name="T4" fmla="*/ 0 w 105"/>
                <a:gd name="T5" fmla="*/ 30 h 61"/>
                <a:gd name="T6" fmla="*/ 35 w 105"/>
                <a:gd name="T7" fmla="*/ 0 h 61"/>
                <a:gd name="T8" fmla="*/ 105 w 105"/>
                <a:gd name="T9" fmla="*/ 0 h 61"/>
                <a:gd name="T10" fmla="*/ 105 w 105"/>
                <a:gd name="T11" fmla="*/ 30 h 61"/>
              </a:gdLst>
              <a:ahLst/>
              <a:cxnLst>
                <a:cxn ang="0">
                  <a:pos x="T0" y="T1"/>
                </a:cxn>
                <a:cxn ang="0">
                  <a:pos x="T2" y="T3"/>
                </a:cxn>
                <a:cxn ang="0">
                  <a:pos x="T4" y="T5"/>
                </a:cxn>
                <a:cxn ang="0">
                  <a:pos x="T6" y="T7"/>
                </a:cxn>
                <a:cxn ang="0">
                  <a:pos x="T8" y="T9"/>
                </a:cxn>
                <a:cxn ang="0">
                  <a:pos x="T10" y="T11"/>
                </a:cxn>
              </a:cxnLst>
              <a:rect l="0" t="0" r="r" b="b"/>
              <a:pathLst>
                <a:path w="105" h="61">
                  <a:moveTo>
                    <a:pt x="105" y="30"/>
                  </a:moveTo>
                  <a:lnTo>
                    <a:pt x="35" y="61"/>
                  </a:lnTo>
                  <a:lnTo>
                    <a:pt x="0" y="30"/>
                  </a:lnTo>
                  <a:lnTo>
                    <a:pt x="35" y="0"/>
                  </a:lnTo>
                  <a:lnTo>
                    <a:pt x="105" y="0"/>
                  </a:lnTo>
                  <a:lnTo>
                    <a:pt x="105" y="30"/>
                  </a:lnTo>
                  <a:close/>
                </a:path>
              </a:pathLst>
            </a:custGeom>
            <a:solidFill>
              <a:srgbClr val="3C3A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5" name="išliḑè"/>
            <p:cNvSpPr/>
            <p:nvPr/>
          </p:nvSpPr>
          <p:spPr bwMode="auto">
            <a:xfrm>
              <a:off x="8293100" y="2957513"/>
              <a:ext cx="874713" cy="1182688"/>
            </a:xfrm>
            <a:custGeom>
              <a:avLst/>
              <a:gdLst>
                <a:gd name="T0" fmla="*/ 850 w 851"/>
                <a:gd name="T1" fmla="*/ 999 h 1154"/>
                <a:gd name="T2" fmla="*/ 825 w 851"/>
                <a:gd name="T3" fmla="*/ 1154 h 1154"/>
                <a:gd name="T4" fmla="*/ 812 w 851"/>
                <a:gd name="T5" fmla="*/ 1150 h 1154"/>
                <a:gd name="T6" fmla="*/ 699 w 851"/>
                <a:gd name="T7" fmla="*/ 1071 h 1154"/>
                <a:gd name="T8" fmla="*/ 557 w 851"/>
                <a:gd name="T9" fmla="*/ 1026 h 1154"/>
                <a:gd name="T10" fmla="*/ 335 w 851"/>
                <a:gd name="T11" fmla="*/ 1003 h 1154"/>
                <a:gd name="T12" fmla="*/ 169 w 851"/>
                <a:gd name="T13" fmla="*/ 1011 h 1154"/>
                <a:gd name="T14" fmla="*/ 79 w 851"/>
                <a:gd name="T15" fmla="*/ 1094 h 1154"/>
                <a:gd name="T16" fmla="*/ 10 w 851"/>
                <a:gd name="T17" fmla="*/ 1068 h 1154"/>
                <a:gd name="T18" fmla="*/ 67 w 851"/>
                <a:gd name="T19" fmla="*/ 605 h 1154"/>
                <a:gd name="T20" fmla="*/ 226 w 851"/>
                <a:gd name="T21" fmla="*/ 253 h 1154"/>
                <a:gd name="T22" fmla="*/ 305 w 851"/>
                <a:gd name="T23" fmla="*/ 97 h 1154"/>
                <a:gd name="T24" fmla="*/ 461 w 851"/>
                <a:gd name="T25" fmla="*/ 3 h 1154"/>
                <a:gd name="T26" fmla="*/ 627 w 851"/>
                <a:gd name="T27" fmla="*/ 56 h 1154"/>
                <a:gd name="T28" fmla="*/ 732 w 851"/>
                <a:gd name="T29" fmla="*/ 203 h 1154"/>
                <a:gd name="T30" fmla="*/ 800 w 851"/>
                <a:gd name="T31" fmla="*/ 469 h 1154"/>
                <a:gd name="T32" fmla="*/ 831 w 851"/>
                <a:gd name="T33" fmla="*/ 688 h 1154"/>
                <a:gd name="T34" fmla="*/ 848 w 851"/>
                <a:gd name="T35" fmla="*/ 934 h 1154"/>
                <a:gd name="T36" fmla="*/ 850 w 851"/>
                <a:gd name="T37" fmla="*/ 999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1" h="1154">
                  <a:moveTo>
                    <a:pt x="850" y="999"/>
                  </a:moveTo>
                  <a:cubicBezTo>
                    <a:pt x="851" y="1064"/>
                    <a:pt x="849" y="1151"/>
                    <a:pt x="825" y="1154"/>
                  </a:cubicBezTo>
                  <a:cubicBezTo>
                    <a:pt x="821" y="1154"/>
                    <a:pt x="816" y="1152"/>
                    <a:pt x="812" y="1150"/>
                  </a:cubicBezTo>
                  <a:cubicBezTo>
                    <a:pt x="770" y="1126"/>
                    <a:pt x="740" y="1094"/>
                    <a:pt x="699" y="1071"/>
                  </a:cubicBezTo>
                  <a:cubicBezTo>
                    <a:pt x="655" y="1047"/>
                    <a:pt x="606" y="1035"/>
                    <a:pt x="557" y="1026"/>
                  </a:cubicBezTo>
                  <a:cubicBezTo>
                    <a:pt x="484" y="1012"/>
                    <a:pt x="410" y="1004"/>
                    <a:pt x="335" y="1003"/>
                  </a:cubicBezTo>
                  <a:cubicBezTo>
                    <a:pt x="282" y="1002"/>
                    <a:pt x="220" y="1000"/>
                    <a:pt x="169" y="1011"/>
                  </a:cubicBezTo>
                  <a:cubicBezTo>
                    <a:pt x="92" y="1027"/>
                    <a:pt x="123" y="1029"/>
                    <a:pt x="79" y="1094"/>
                  </a:cubicBezTo>
                  <a:cubicBezTo>
                    <a:pt x="56" y="1085"/>
                    <a:pt x="33" y="1077"/>
                    <a:pt x="10" y="1068"/>
                  </a:cubicBezTo>
                  <a:cubicBezTo>
                    <a:pt x="0" y="1064"/>
                    <a:pt x="45" y="656"/>
                    <a:pt x="67" y="605"/>
                  </a:cubicBezTo>
                  <a:cubicBezTo>
                    <a:pt x="118" y="487"/>
                    <a:pt x="172" y="370"/>
                    <a:pt x="226" y="253"/>
                  </a:cubicBezTo>
                  <a:cubicBezTo>
                    <a:pt x="249" y="203"/>
                    <a:pt x="269" y="135"/>
                    <a:pt x="305" y="97"/>
                  </a:cubicBezTo>
                  <a:cubicBezTo>
                    <a:pt x="340" y="59"/>
                    <a:pt x="412" y="7"/>
                    <a:pt x="461" y="3"/>
                  </a:cubicBezTo>
                  <a:cubicBezTo>
                    <a:pt x="508" y="0"/>
                    <a:pt x="585" y="33"/>
                    <a:pt x="627" y="56"/>
                  </a:cubicBezTo>
                  <a:cubicBezTo>
                    <a:pt x="688" y="89"/>
                    <a:pt x="704" y="143"/>
                    <a:pt x="732" y="203"/>
                  </a:cubicBezTo>
                  <a:cubicBezTo>
                    <a:pt x="757" y="259"/>
                    <a:pt x="791" y="409"/>
                    <a:pt x="800" y="469"/>
                  </a:cubicBezTo>
                  <a:cubicBezTo>
                    <a:pt x="812" y="542"/>
                    <a:pt x="822" y="615"/>
                    <a:pt x="831" y="688"/>
                  </a:cubicBezTo>
                  <a:cubicBezTo>
                    <a:pt x="840" y="770"/>
                    <a:pt x="846" y="852"/>
                    <a:pt x="848" y="934"/>
                  </a:cubicBezTo>
                  <a:cubicBezTo>
                    <a:pt x="848" y="943"/>
                    <a:pt x="849" y="969"/>
                    <a:pt x="850" y="999"/>
                  </a:cubicBezTo>
                  <a:close/>
                </a:path>
              </a:pathLst>
            </a:custGeom>
            <a:solidFill>
              <a:srgbClr val="3740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6" name="ïşḷídè"/>
            <p:cNvSpPr/>
            <p:nvPr/>
          </p:nvSpPr>
          <p:spPr bwMode="auto">
            <a:xfrm>
              <a:off x="8320088" y="3067050"/>
              <a:ext cx="350838" cy="1012825"/>
            </a:xfrm>
            <a:custGeom>
              <a:avLst/>
              <a:gdLst>
                <a:gd name="T0" fmla="*/ 322 w 342"/>
                <a:gd name="T1" fmla="*/ 0 h 988"/>
                <a:gd name="T2" fmla="*/ 124 w 342"/>
                <a:gd name="T3" fmla="*/ 344 h 988"/>
                <a:gd name="T4" fmla="*/ 32 w 342"/>
                <a:gd name="T5" fmla="*/ 724 h 988"/>
                <a:gd name="T6" fmla="*/ 0 w 342"/>
                <a:gd name="T7" fmla="*/ 968 h 988"/>
                <a:gd name="T8" fmla="*/ 53 w 342"/>
                <a:gd name="T9" fmla="*/ 988 h 988"/>
                <a:gd name="T10" fmla="*/ 151 w 342"/>
                <a:gd name="T11" fmla="*/ 430 h 988"/>
                <a:gd name="T12" fmla="*/ 233 w 342"/>
                <a:gd name="T13" fmla="*/ 192 h 988"/>
                <a:gd name="T14" fmla="*/ 342 w 342"/>
                <a:gd name="T15" fmla="*/ 0 h 988"/>
                <a:gd name="T16" fmla="*/ 322 w 342"/>
                <a:gd name="T17" fmla="*/ 0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988">
                  <a:moveTo>
                    <a:pt x="322" y="0"/>
                  </a:moveTo>
                  <a:cubicBezTo>
                    <a:pt x="322" y="0"/>
                    <a:pt x="190" y="185"/>
                    <a:pt x="124" y="344"/>
                  </a:cubicBezTo>
                  <a:cubicBezTo>
                    <a:pt x="91" y="425"/>
                    <a:pt x="48" y="687"/>
                    <a:pt x="32" y="724"/>
                  </a:cubicBezTo>
                  <a:cubicBezTo>
                    <a:pt x="15" y="760"/>
                    <a:pt x="0" y="968"/>
                    <a:pt x="0" y="968"/>
                  </a:cubicBezTo>
                  <a:cubicBezTo>
                    <a:pt x="53" y="988"/>
                    <a:pt x="53" y="988"/>
                    <a:pt x="53" y="988"/>
                  </a:cubicBezTo>
                  <a:cubicBezTo>
                    <a:pt x="53" y="988"/>
                    <a:pt x="121" y="522"/>
                    <a:pt x="151" y="430"/>
                  </a:cubicBezTo>
                  <a:cubicBezTo>
                    <a:pt x="180" y="337"/>
                    <a:pt x="227" y="268"/>
                    <a:pt x="233" y="192"/>
                  </a:cubicBezTo>
                  <a:cubicBezTo>
                    <a:pt x="240" y="116"/>
                    <a:pt x="342" y="0"/>
                    <a:pt x="342" y="0"/>
                  </a:cubicBezTo>
                  <a:lnTo>
                    <a:pt x="32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7" name="íṧḷiḓê"/>
            <p:cNvSpPr/>
            <p:nvPr/>
          </p:nvSpPr>
          <p:spPr bwMode="auto">
            <a:xfrm>
              <a:off x="8586788" y="2689225"/>
              <a:ext cx="296863" cy="303213"/>
            </a:xfrm>
            <a:custGeom>
              <a:avLst/>
              <a:gdLst>
                <a:gd name="T0" fmla="*/ 166 w 289"/>
                <a:gd name="T1" fmla="*/ 294 h 295"/>
                <a:gd name="T2" fmla="*/ 245 w 289"/>
                <a:gd name="T3" fmla="*/ 282 h 295"/>
                <a:gd name="T4" fmla="*/ 239 w 289"/>
                <a:gd name="T5" fmla="*/ 219 h 295"/>
                <a:gd name="T6" fmla="*/ 289 w 289"/>
                <a:gd name="T7" fmla="*/ 174 h 295"/>
                <a:gd name="T8" fmla="*/ 286 w 289"/>
                <a:gd name="T9" fmla="*/ 153 h 295"/>
                <a:gd name="T10" fmla="*/ 268 w 289"/>
                <a:gd name="T11" fmla="*/ 63 h 295"/>
                <a:gd name="T12" fmla="*/ 257 w 289"/>
                <a:gd name="T13" fmla="*/ 33 h 295"/>
                <a:gd name="T14" fmla="*/ 209 w 289"/>
                <a:gd name="T15" fmla="*/ 9 h 295"/>
                <a:gd name="T16" fmla="*/ 19 w 289"/>
                <a:gd name="T17" fmla="*/ 74 h 295"/>
                <a:gd name="T18" fmla="*/ 6 w 289"/>
                <a:gd name="T19" fmla="*/ 82 h 295"/>
                <a:gd name="T20" fmla="*/ 1 w 289"/>
                <a:gd name="T21" fmla="*/ 109 h 295"/>
                <a:gd name="T22" fmla="*/ 77 w 289"/>
                <a:gd name="T23" fmla="*/ 241 h 295"/>
                <a:gd name="T24" fmla="*/ 115 w 289"/>
                <a:gd name="T25" fmla="*/ 247 h 295"/>
                <a:gd name="T26" fmla="*/ 157 w 289"/>
                <a:gd name="T27" fmla="*/ 294 h 295"/>
                <a:gd name="T28" fmla="*/ 166 w 289"/>
                <a:gd name="T29" fmla="*/ 29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9" h="295">
                  <a:moveTo>
                    <a:pt x="166" y="294"/>
                  </a:moveTo>
                  <a:cubicBezTo>
                    <a:pt x="190" y="293"/>
                    <a:pt x="245" y="280"/>
                    <a:pt x="245" y="282"/>
                  </a:cubicBezTo>
                  <a:cubicBezTo>
                    <a:pt x="245" y="261"/>
                    <a:pt x="243" y="240"/>
                    <a:pt x="239" y="219"/>
                  </a:cubicBezTo>
                  <a:cubicBezTo>
                    <a:pt x="260" y="210"/>
                    <a:pt x="286" y="198"/>
                    <a:pt x="289" y="174"/>
                  </a:cubicBezTo>
                  <a:cubicBezTo>
                    <a:pt x="289" y="167"/>
                    <a:pt x="288" y="160"/>
                    <a:pt x="286" y="153"/>
                  </a:cubicBezTo>
                  <a:cubicBezTo>
                    <a:pt x="280" y="123"/>
                    <a:pt x="274" y="93"/>
                    <a:pt x="268" y="63"/>
                  </a:cubicBezTo>
                  <a:cubicBezTo>
                    <a:pt x="265" y="53"/>
                    <a:pt x="263" y="42"/>
                    <a:pt x="257" y="33"/>
                  </a:cubicBezTo>
                  <a:cubicBezTo>
                    <a:pt x="247" y="18"/>
                    <a:pt x="227" y="12"/>
                    <a:pt x="209" y="9"/>
                  </a:cubicBezTo>
                  <a:cubicBezTo>
                    <a:pt x="141" y="0"/>
                    <a:pt x="79" y="48"/>
                    <a:pt x="19" y="74"/>
                  </a:cubicBezTo>
                  <a:cubicBezTo>
                    <a:pt x="14" y="76"/>
                    <a:pt x="9" y="78"/>
                    <a:pt x="6" y="82"/>
                  </a:cubicBezTo>
                  <a:cubicBezTo>
                    <a:pt x="0" y="89"/>
                    <a:pt x="0" y="100"/>
                    <a:pt x="1" y="109"/>
                  </a:cubicBezTo>
                  <a:cubicBezTo>
                    <a:pt x="8" y="157"/>
                    <a:pt x="22" y="228"/>
                    <a:pt x="77" y="241"/>
                  </a:cubicBezTo>
                  <a:cubicBezTo>
                    <a:pt x="90" y="244"/>
                    <a:pt x="103" y="244"/>
                    <a:pt x="115" y="247"/>
                  </a:cubicBezTo>
                  <a:cubicBezTo>
                    <a:pt x="144" y="254"/>
                    <a:pt x="135" y="283"/>
                    <a:pt x="157" y="294"/>
                  </a:cubicBezTo>
                  <a:cubicBezTo>
                    <a:pt x="158" y="295"/>
                    <a:pt x="162" y="295"/>
                    <a:pt x="166" y="294"/>
                  </a:cubicBezTo>
                  <a:close/>
                </a:path>
              </a:pathLst>
            </a:custGeom>
            <a:solidFill>
              <a:srgbClr val="EDD3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8" name="ïṩḻíḑè"/>
            <p:cNvSpPr/>
            <p:nvPr/>
          </p:nvSpPr>
          <p:spPr bwMode="auto">
            <a:xfrm>
              <a:off x="8459788" y="2497138"/>
              <a:ext cx="527050" cy="390525"/>
            </a:xfrm>
            <a:custGeom>
              <a:avLst/>
              <a:gdLst>
                <a:gd name="T0" fmla="*/ 10 w 513"/>
                <a:gd name="T1" fmla="*/ 190 h 381"/>
                <a:gd name="T2" fmla="*/ 3 w 513"/>
                <a:gd name="T3" fmla="*/ 123 h 381"/>
                <a:gd name="T4" fmla="*/ 97 w 513"/>
                <a:gd name="T5" fmla="*/ 32 h 381"/>
                <a:gd name="T6" fmla="*/ 193 w 513"/>
                <a:gd name="T7" fmla="*/ 60 h 381"/>
                <a:gd name="T8" fmla="*/ 308 w 513"/>
                <a:gd name="T9" fmla="*/ 57 h 381"/>
                <a:gd name="T10" fmla="*/ 439 w 513"/>
                <a:gd name="T11" fmla="*/ 90 h 381"/>
                <a:gd name="T12" fmla="*/ 476 w 513"/>
                <a:gd name="T13" fmla="*/ 124 h 381"/>
                <a:gd name="T14" fmla="*/ 483 w 513"/>
                <a:gd name="T15" fmla="*/ 293 h 381"/>
                <a:gd name="T16" fmla="*/ 459 w 513"/>
                <a:gd name="T17" fmla="*/ 326 h 381"/>
                <a:gd name="T18" fmla="*/ 394 w 513"/>
                <a:gd name="T19" fmla="*/ 381 h 381"/>
                <a:gd name="T20" fmla="*/ 393 w 513"/>
                <a:gd name="T21" fmla="*/ 266 h 381"/>
                <a:gd name="T22" fmla="*/ 266 w 513"/>
                <a:gd name="T23" fmla="*/ 259 h 381"/>
                <a:gd name="T24" fmla="*/ 157 w 513"/>
                <a:gd name="T25" fmla="*/ 304 h 381"/>
                <a:gd name="T26" fmla="*/ 72 w 513"/>
                <a:gd name="T27" fmla="*/ 283 h 381"/>
                <a:gd name="T28" fmla="*/ 10 w 513"/>
                <a:gd name="T29" fmla="*/ 19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3" h="381">
                  <a:moveTo>
                    <a:pt x="10" y="190"/>
                  </a:moveTo>
                  <a:cubicBezTo>
                    <a:pt x="3" y="166"/>
                    <a:pt x="0" y="142"/>
                    <a:pt x="3" y="123"/>
                  </a:cubicBezTo>
                  <a:cubicBezTo>
                    <a:pt x="8" y="78"/>
                    <a:pt x="39" y="0"/>
                    <a:pt x="97" y="32"/>
                  </a:cubicBezTo>
                  <a:cubicBezTo>
                    <a:pt x="129" y="49"/>
                    <a:pt x="153" y="67"/>
                    <a:pt x="193" y="60"/>
                  </a:cubicBezTo>
                  <a:cubicBezTo>
                    <a:pt x="238" y="53"/>
                    <a:pt x="262" y="42"/>
                    <a:pt x="308" y="57"/>
                  </a:cubicBezTo>
                  <a:cubicBezTo>
                    <a:pt x="348" y="70"/>
                    <a:pt x="402" y="71"/>
                    <a:pt x="439" y="90"/>
                  </a:cubicBezTo>
                  <a:cubicBezTo>
                    <a:pt x="454" y="97"/>
                    <a:pt x="466" y="110"/>
                    <a:pt x="476" y="124"/>
                  </a:cubicBezTo>
                  <a:cubicBezTo>
                    <a:pt x="510" y="173"/>
                    <a:pt x="513" y="242"/>
                    <a:pt x="483" y="293"/>
                  </a:cubicBezTo>
                  <a:cubicBezTo>
                    <a:pt x="476" y="305"/>
                    <a:pt x="468" y="315"/>
                    <a:pt x="459" y="326"/>
                  </a:cubicBezTo>
                  <a:cubicBezTo>
                    <a:pt x="441" y="347"/>
                    <a:pt x="420" y="373"/>
                    <a:pt x="394" y="381"/>
                  </a:cubicBezTo>
                  <a:cubicBezTo>
                    <a:pt x="393" y="358"/>
                    <a:pt x="411" y="284"/>
                    <a:pt x="393" y="266"/>
                  </a:cubicBezTo>
                  <a:cubicBezTo>
                    <a:pt x="363" y="237"/>
                    <a:pt x="300" y="250"/>
                    <a:pt x="266" y="259"/>
                  </a:cubicBezTo>
                  <a:cubicBezTo>
                    <a:pt x="228" y="268"/>
                    <a:pt x="195" y="296"/>
                    <a:pt x="157" y="304"/>
                  </a:cubicBezTo>
                  <a:cubicBezTo>
                    <a:pt x="130" y="309"/>
                    <a:pt x="95" y="297"/>
                    <a:pt x="72" y="283"/>
                  </a:cubicBezTo>
                  <a:cubicBezTo>
                    <a:pt x="42" y="267"/>
                    <a:pt x="21" y="229"/>
                    <a:pt x="10" y="190"/>
                  </a:cubicBezTo>
                  <a:close/>
                </a:path>
              </a:pathLst>
            </a:custGeom>
            <a:solidFill>
              <a:srgbClr val="E09F3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9" name="ïṣľíḑe"/>
            <p:cNvSpPr/>
            <p:nvPr/>
          </p:nvSpPr>
          <p:spPr bwMode="auto">
            <a:xfrm>
              <a:off x="7243763" y="2503488"/>
              <a:ext cx="139700" cy="123825"/>
            </a:xfrm>
            <a:custGeom>
              <a:avLst/>
              <a:gdLst>
                <a:gd name="T0" fmla="*/ 69 w 88"/>
                <a:gd name="T1" fmla="*/ 5 h 78"/>
                <a:gd name="T2" fmla="*/ 38 w 88"/>
                <a:gd name="T3" fmla="*/ 0 h 78"/>
                <a:gd name="T4" fmla="*/ 34 w 88"/>
                <a:gd name="T5" fmla="*/ 6 h 78"/>
                <a:gd name="T6" fmla="*/ 41 w 88"/>
                <a:gd name="T7" fmla="*/ 11 h 78"/>
                <a:gd name="T8" fmla="*/ 15 w 88"/>
                <a:gd name="T9" fmla="*/ 14 h 78"/>
                <a:gd name="T10" fmla="*/ 0 w 88"/>
                <a:gd name="T11" fmla="*/ 30 h 78"/>
                <a:gd name="T12" fmla="*/ 4 w 88"/>
                <a:gd name="T13" fmla="*/ 58 h 78"/>
                <a:gd name="T14" fmla="*/ 27 w 88"/>
                <a:gd name="T15" fmla="*/ 78 h 78"/>
                <a:gd name="T16" fmla="*/ 54 w 88"/>
                <a:gd name="T17" fmla="*/ 70 h 78"/>
                <a:gd name="T18" fmla="*/ 78 w 88"/>
                <a:gd name="T19" fmla="*/ 45 h 78"/>
                <a:gd name="T20" fmla="*/ 88 w 88"/>
                <a:gd name="T21" fmla="*/ 39 h 78"/>
                <a:gd name="T22" fmla="*/ 77 w 88"/>
                <a:gd name="T23" fmla="*/ 0 h 78"/>
                <a:gd name="T24" fmla="*/ 69 w 88"/>
                <a:gd name="T25" fmla="*/ 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78">
                  <a:moveTo>
                    <a:pt x="69" y="5"/>
                  </a:moveTo>
                  <a:lnTo>
                    <a:pt x="38" y="0"/>
                  </a:lnTo>
                  <a:lnTo>
                    <a:pt x="34" y="6"/>
                  </a:lnTo>
                  <a:lnTo>
                    <a:pt x="41" y="11"/>
                  </a:lnTo>
                  <a:lnTo>
                    <a:pt x="15" y="14"/>
                  </a:lnTo>
                  <a:lnTo>
                    <a:pt x="0" y="30"/>
                  </a:lnTo>
                  <a:lnTo>
                    <a:pt x="4" y="58"/>
                  </a:lnTo>
                  <a:lnTo>
                    <a:pt x="27" y="78"/>
                  </a:lnTo>
                  <a:lnTo>
                    <a:pt x="54" y="70"/>
                  </a:lnTo>
                  <a:lnTo>
                    <a:pt x="78" y="45"/>
                  </a:lnTo>
                  <a:lnTo>
                    <a:pt x="88" y="39"/>
                  </a:lnTo>
                  <a:lnTo>
                    <a:pt x="77" y="0"/>
                  </a:lnTo>
                  <a:lnTo>
                    <a:pt x="69" y="5"/>
                  </a:lnTo>
                  <a:close/>
                </a:path>
              </a:pathLst>
            </a:custGeom>
            <a:solidFill>
              <a:srgbClr val="EDD4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0" name="ïṥ1ïḋè"/>
            <p:cNvSpPr/>
            <p:nvPr/>
          </p:nvSpPr>
          <p:spPr bwMode="auto">
            <a:xfrm>
              <a:off x="7358063" y="2006600"/>
              <a:ext cx="455613" cy="579438"/>
            </a:xfrm>
            <a:custGeom>
              <a:avLst/>
              <a:gdLst>
                <a:gd name="T0" fmla="*/ 444 w 444"/>
                <a:gd name="T1" fmla="*/ 158 h 566"/>
                <a:gd name="T2" fmla="*/ 234 w 444"/>
                <a:gd name="T3" fmla="*/ 0 h 566"/>
                <a:gd name="T4" fmla="*/ 273 w 444"/>
                <a:gd name="T5" fmla="*/ 300 h 566"/>
                <a:gd name="T6" fmla="*/ 0 w 444"/>
                <a:gd name="T7" fmla="*/ 459 h 566"/>
                <a:gd name="T8" fmla="*/ 7 w 444"/>
                <a:gd name="T9" fmla="*/ 484 h 566"/>
                <a:gd name="T10" fmla="*/ 25 w 444"/>
                <a:gd name="T11" fmla="*/ 545 h 566"/>
                <a:gd name="T12" fmla="*/ 31 w 444"/>
                <a:gd name="T13" fmla="*/ 566 h 566"/>
                <a:gd name="T14" fmla="*/ 444 w 444"/>
                <a:gd name="T15" fmla="*/ 443 h 566"/>
                <a:gd name="T16" fmla="*/ 444 w 444"/>
                <a:gd name="T17" fmla="*/ 158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566">
                  <a:moveTo>
                    <a:pt x="444" y="158"/>
                  </a:moveTo>
                  <a:cubicBezTo>
                    <a:pt x="417" y="162"/>
                    <a:pt x="234" y="0"/>
                    <a:pt x="234" y="0"/>
                  </a:cubicBezTo>
                  <a:cubicBezTo>
                    <a:pt x="273" y="300"/>
                    <a:pt x="273" y="300"/>
                    <a:pt x="273" y="300"/>
                  </a:cubicBezTo>
                  <a:cubicBezTo>
                    <a:pt x="0" y="459"/>
                    <a:pt x="0" y="459"/>
                    <a:pt x="0" y="459"/>
                  </a:cubicBezTo>
                  <a:cubicBezTo>
                    <a:pt x="7" y="484"/>
                    <a:pt x="7" y="484"/>
                    <a:pt x="7" y="484"/>
                  </a:cubicBezTo>
                  <a:cubicBezTo>
                    <a:pt x="25" y="545"/>
                    <a:pt x="25" y="545"/>
                    <a:pt x="25" y="545"/>
                  </a:cubicBezTo>
                  <a:cubicBezTo>
                    <a:pt x="31" y="566"/>
                    <a:pt x="31" y="566"/>
                    <a:pt x="31" y="566"/>
                  </a:cubicBezTo>
                  <a:cubicBezTo>
                    <a:pt x="444" y="443"/>
                    <a:pt x="444" y="443"/>
                    <a:pt x="444" y="443"/>
                  </a:cubicBezTo>
                  <a:lnTo>
                    <a:pt x="444" y="158"/>
                  </a:lnTo>
                  <a:close/>
                </a:path>
              </a:pathLst>
            </a:custGeom>
            <a:solidFill>
              <a:srgbClr val="688C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1" name="iŝlíḍê"/>
            <p:cNvSpPr/>
            <p:nvPr/>
          </p:nvSpPr>
          <p:spPr bwMode="auto">
            <a:xfrm>
              <a:off x="5437188" y="2906713"/>
              <a:ext cx="2849563" cy="1533525"/>
            </a:xfrm>
            <a:custGeom>
              <a:avLst/>
              <a:gdLst>
                <a:gd name="T0" fmla="*/ 1741 w 1795"/>
                <a:gd name="T1" fmla="*/ 966 h 966"/>
                <a:gd name="T2" fmla="*/ 0 w 1795"/>
                <a:gd name="T3" fmla="*/ 858 h 966"/>
                <a:gd name="T4" fmla="*/ 53 w 1795"/>
                <a:gd name="T5" fmla="*/ 0 h 966"/>
                <a:gd name="T6" fmla="*/ 1795 w 1795"/>
                <a:gd name="T7" fmla="*/ 108 h 966"/>
                <a:gd name="T8" fmla="*/ 1741 w 1795"/>
                <a:gd name="T9" fmla="*/ 966 h 966"/>
              </a:gdLst>
              <a:ahLst/>
              <a:cxnLst>
                <a:cxn ang="0">
                  <a:pos x="T0" y="T1"/>
                </a:cxn>
                <a:cxn ang="0">
                  <a:pos x="T2" y="T3"/>
                </a:cxn>
                <a:cxn ang="0">
                  <a:pos x="T4" y="T5"/>
                </a:cxn>
                <a:cxn ang="0">
                  <a:pos x="T6" y="T7"/>
                </a:cxn>
                <a:cxn ang="0">
                  <a:pos x="T8" y="T9"/>
                </a:cxn>
              </a:cxnLst>
              <a:rect l="0" t="0" r="r" b="b"/>
              <a:pathLst>
                <a:path w="1795" h="966">
                  <a:moveTo>
                    <a:pt x="1741" y="966"/>
                  </a:moveTo>
                  <a:lnTo>
                    <a:pt x="0" y="858"/>
                  </a:lnTo>
                  <a:lnTo>
                    <a:pt x="53" y="0"/>
                  </a:lnTo>
                  <a:lnTo>
                    <a:pt x="1795" y="108"/>
                  </a:lnTo>
                  <a:lnTo>
                    <a:pt x="1741" y="966"/>
                  </a:lnTo>
                  <a:close/>
                </a:path>
              </a:pathLst>
            </a:custGeom>
            <a:solidFill>
              <a:srgbClr val="CBD9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2" name="íṧlidê"/>
            <p:cNvSpPr/>
            <p:nvPr/>
          </p:nvSpPr>
          <p:spPr bwMode="auto">
            <a:xfrm>
              <a:off x="5489575" y="2962275"/>
              <a:ext cx="2733675" cy="1422400"/>
            </a:xfrm>
            <a:custGeom>
              <a:avLst/>
              <a:gdLst>
                <a:gd name="T0" fmla="*/ 1668 w 1722"/>
                <a:gd name="T1" fmla="*/ 896 h 896"/>
                <a:gd name="T2" fmla="*/ 0 w 1722"/>
                <a:gd name="T3" fmla="*/ 793 h 896"/>
                <a:gd name="T4" fmla="*/ 55 w 1722"/>
                <a:gd name="T5" fmla="*/ 0 h 896"/>
                <a:gd name="T6" fmla="*/ 61 w 1722"/>
                <a:gd name="T7" fmla="*/ 0 h 896"/>
                <a:gd name="T8" fmla="*/ 1722 w 1722"/>
                <a:gd name="T9" fmla="*/ 104 h 896"/>
                <a:gd name="T10" fmla="*/ 1668 w 1722"/>
                <a:gd name="T11" fmla="*/ 896 h 896"/>
                <a:gd name="T12" fmla="*/ 13 w 1722"/>
                <a:gd name="T13" fmla="*/ 782 h 896"/>
                <a:gd name="T14" fmla="*/ 1656 w 1722"/>
                <a:gd name="T15" fmla="*/ 884 h 896"/>
                <a:gd name="T16" fmla="*/ 1709 w 1722"/>
                <a:gd name="T17" fmla="*/ 116 h 896"/>
                <a:gd name="T18" fmla="*/ 66 w 1722"/>
                <a:gd name="T19" fmla="*/ 13 h 896"/>
                <a:gd name="T20" fmla="*/ 13 w 1722"/>
                <a:gd name="T21" fmla="*/ 782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2" h="896">
                  <a:moveTo>
                    <a:pt x="1668" y="896"/>
                  </a:moveTo>
                  <a:lnTo>
                    <a:pt x="0" y="793"/>
                  </a:lnTo>
                  <a:lnTo>
                    <a:pt x="55" y="0"/>
                  </a:lnTo>
                  <a:lnTo>
                    <a:pt x="61" y="0"/>
                  </a:lnTo>
                  <a:lnTo>
                    <a:pt x="1722" y="104"/>
                  </a:lnTo>
                  <a:lnTo>
                    <a:pt x="1668" y="896"/>
                  </a:lnTo>
                  <a:close/>
                  <a:moveTo>
                    <a:pt x="13" y="782"/>
                  </a:moveTo>
                  <a:lnTo>
                    <a:pt x="1656" y="884"/>
                  </a:lnTo>
                  <a:lnTo>
                    <a:pt x="1709" y="116"/>
                  </a:lnTo>
                  <a:lnTo>
                    <a:pt x="66" y="13"/>
                  </a:lnTo>
                  <a:lnTo>
                    <a:pt x="13" y="782"/>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3" name="îṥḻíďé"/>
            <p:cNvSpPr/>
            <p:nvPr/>
          </p:nvSpPr>
          <p:spPr bwMode="auto">
            <a:xfrm>
              <a:off x="7829550" y="3113088"/>
              <a:ext cx="384175" cy="1262063"/>
            </a:xfrm>
            <a:custGeom>
              <a:avLst/>
              <a:gdLst>
                <a:gd name="T0" fmla="*/ 17 w 374"/>
                <a:gd name="T1" fmla="*/ 0 h 1231"/>
                <a:gd name="T2" fmla="*/ 291 w 374"/>
                <a:gd name="T3" fmla="*/ 431 h 1231"/>
                <a:gd name="T4" fmla="*/ 246 w 374"/>
                <a:gd name="T5" fmla="*/ 1047 h 1231"/>
                <a:gd name="T6" fmla="*/ 114 w 374"/>
                <a:gd name="T7" fmla="*/ 1190 h 1231"/>
                <a:gd name="T8" fmla="*/ 0 w 374"/>
                <a:gd name="T9" fmla="*/ 1206 h 1231"/>
                <a:gd name="T10" fmla="*/ 291 w 374"/>
                <a:gd name="T11" fmla="*/ 1231 h 1231"/>
                <a:gd name="T12" fmla="*/ 374 w 374"/>
                <a:gd name="T13" fmla="*/ 24 h 1231"/>
                <a:gd name="T14" fmla="*/ 17 w 374"/>
                <a:gd name="T15" fmla="*/ 0 h 1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4" h="1231">
                  <a:moveTo>
                    <a:pt x="17" y="0"/>
                  </a:moveTo>
                  <a:cubicBezTo>
                    <a:pt x="17" y="0"/>
                    <a:pt x="299" y="79"/>
                    <a:pt x="291" y="431"/>
                  </a:cubicBezTo>
                  <a:cubicBezTo>
                    <a:pt x="246" y="1047"/>
                    <a:pt x="246" y="1047"/>
                    <a:pt x="246" y="1047"/>
                  </a:cubicBezTo>
                  <a:cubicBezTo>
                    <a:pt x="246" y="1047"/>
                    <a:pt x="239" y="1155"/>
                    <a:pt x="114" y="1190"/>
                  </a:cubicBezTo>
                  <a:cubicBezTo>
                    <a:pt x="0" y="1206"/>
                    <a:pt x="0" y="1206"/>
                    <a:pt x="0" y="1206"/>
                  </a:cubicBezTo>
                  <a:cubicBezTo>
                    <a:pt x="291" y="1231"/>
                    <a:pt x="291" y="1231"/>
                    <a:pt x="291" y="1231"/>
                  </a:cubicBezTo>
                  <a:cubicBezTo>
                    <a:pt x="374" y="24"/>
                    <a:pt x="374" y="24"/>
                    <a:pt x="374" y="24"/>
                  </a:cubicBezTo>
                  <a:lnTo>
                    <a:pt x="17" y="0"/>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4" name="îṣľïḍe"/>
            <p:cNvSpPr/>
            <p:nvPr/>
          </p:nvSpPr>
          <p:spPr bwMode="auto">
            <a:xfrm>
              <a:off x="5510213" y="2978150"/>
              <a:ext cx="436563" cy="1249363"/>
            </a:xfrm>
            <a:custGeom>
              <a:avLst/>
              <a:gdLst>
                <a:gd name="T0" fmla="*/ 425 w 425"/>
                <a:gd name="T1" fmla="*/ 20 h 1219"/>
                <a:gd name="T2" fmla="*/ 99 w 425"/>
                <a:gd name="T3" fmla="*/ 414 h 1219"/>
                <a:gd name="T4" fmla="*/ 68 w 425"/>
                <a:gd name="T5" fmla="*/ 1031 h 1219"/>
                <a:gd name="T6" fmla="*/ 180 w 425"/>
                <a:gd name="T7" fmla="*/ 1189 h 1219"/>
                <a:gd name="T8" fmla="*/ 291 w 425"/>
                <a:gd name="T9" fmla="*/ 1219 h 1219"/>
                <a:gd name="T10" fmla="*/ 0 w 425"/>
                <a:gd name="T11" fmla="*/ 1208 h 1219"/>
                <a:gd name="T12" fmla="*/ 67 w 425"/>
                <a:gd name="T13" fmla="*/ 0 h 1219"/>
                <a:gd name="T14" fmla="*/ 425 w 425"/>
                <a:gd name="T15" fmla="*/ 20 h 12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5" h="1219">
                  <a:moveTo>
                    <a:pt x="425" y="20"/>
                  </a:moveTo>
                  <a:cubicBezTo>
                    <a:pt x="425" y="20"/>
                    <a:pt x="135" y="63"/>
                    <a:pt x="99" y="414"/>
                  </a:cubicBezTo>
                  <a:cubicBezTo>
                    <a:pt x="68" y="1031"/>
                    <a:pt x="68" y="1031"/>
                    <a:pt x="68" y="1031"/>
                  </a:cubicBezTo>
                  <a:cubicBezTo>
                    <a:pt x="68" y="1031"/>
                    <a:pt x="61" y="1139"/>
                    <a:pt x="180" y="1189"/>
                  </a:cubicBezTo>
                  <a:cubicBezTo>
                    <a:pt x="291" y="1219"/>
                    <a:pt x="291" y="1219"/>
                    <a:pt x="291" y="1219"/>
                  </a:cubicBezTo>
                  <a:cubicBezTo>
                    <a:pt x="0" y="1208"/>
                    <a:pt x="0" y="1208"/>
                    <a:pt x="0" y="1208"/>
                  </a:cubicBezTo>
                  <a:cubicBezTo>
                    <a:pt x="67" y="0"/>
                    <a:pt x="67" y="0"/>
                    <a:pt x="67" y="0"/>
                  </a:cubicBezTo>
                  <a:lnTo>
                    <a:pt x="425" y="20"/>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5" name="ïṣlîḍé"/>
            <p:cNvSpPr/>
            <p:nvPr/>
          </p:nvSpPr>
          <p:spPr bwMode="auto">
            <a:xfrm>
              <a:off x="5946775" y="3443288"/>
              <a:ext cx="271463" cy="287338"/>
            </a:xfrm>
            <a:custGeom>
              <a:avLst/>
              <a:gdLst>
                <a:gd name="T0" fmla="*/ 259 w 264"/>
                <a:gd name="T1" fmla="*/ 149 h 281"/>
                <a:gd name="T2" fmla="*/ 123 w 264"/>
                <a:gd name="T3" fmla="*/ 277 h 281"/>
                <a:gd name="T4" fmla="*/ 4 w 264"/>
                <a:gd name="T5" fmla="*/ 133 h 281"/>
                <a:gd name="T6" fmla="*/ 140 w 264"/>
                <a:gd name="T7" fmla="*/ 5 h 281"/>
                <a:gd name="T8" fmla="*/ 259 w 264"/>
                <a:gd name="T9" fmla="*/ 149 h 281"/>
              </a:gdLst>
              <a:ahLst/>
              <a:cxnLst>
                <a:cxn ang="0">
                  <a:pos x="T0" y="T1"/>
                </a:cxn>
                <a:cxn ang="0">
                  <a:pos x="T2" y="T3"/>
                </a:cxn>
                <a:cxn ang="0">
                  <a:pos x="T4" y="T5"/>
                </a:cxn>
                <a:cxn ang="0">
                  <a:pos x="T6" y="T7"/>
                </a:cxn>
                <a:cxn ang="0">
                  <a:pos x="T8" y="T9"/>
                </a:cxn>
              </a:cxnLst>
              <a:rect l="0" t="0" r="r" b="b"/>
              <a:pathLst>
                <a:path w="264" h="281">
                  <a:moveTo>
                    <a:pt x="259" y="149"/>
                  </a:moveTo>
                  <a:cubicBezTo>
                    <a:pt x="254" y="224"/>
                    <a:pt x="194" y="281"/>
                    <a:pt x="123" y="277"/>
                  </a:cubicBezTo>
                  <a:cubicBezTo>
                    <a:pt x="53" y="272"/>
                    <a:pt x="0" y="208"/>
                    <a:pt x="4" y="133"/>
                  </a:cubicBezTo>
                  <a:cubicBezTo>
                    <a:pt x="9" y="58"/>
                    <a:pt x="70" y="0"/>
                    <a:pt x="140" y="5"/>
                  </a:cubicBezTo>
                  <a:cubicBezTo>
                    <a:pt x="211" y="9"/>
                    <a:pt x="264" y="73"/>
                    <a:pt x="259" y="149"/>
                  </a:cubicBez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6" name="iŝļiḋe"/>
            <p:cNvSpPr/>
            <p:nvPr/>
          </p:nvSpPr>
          <p:spPr bwMode="auto">
            <a:xfrm>
              <a:off x="5838825" y="3835400"/>
              <a:ext cx="44450" cy="111125"/>
            </a:xfrm>
            <a:custGeom>
              <a:avLst/>
              <a:gdLst>
                <a:gd name="T0" fmla="*/ 24 w 28"/>
                <a:gd name="T1" fmla="*/ 70 h 70"/>
                <a:gd name="T2" fmla="*/ 0 w 28"/>
                <a:gd name="T3" fmla="*/ 68 h 70"/>
                <a:gd name="T4" fmla="*/ 4 w 28"/>
                <a:gd name="T5" fmla="*/ 0 h 70"/>
                <a:gd name="T6" fmla="*/ 28 w 28"/>
                <a:gd name="T7" fmla="*/ 1 h 70"/>
                <a:gd name="T8" fmla="*/ 24 w 28"/>
                <a:gd name="T9" fmla="*/ 70 h 70"/>
              </a:gdLst>
              <a:ahLst/>
              <a:cxnLst>
                <a:cxn ang="0">
                  <a:pos x="T0" y="T1"/>
                </a:cxn>
                <a:cxn ang="0">
                  <a:pos x="T2" y="T3"/>
                </a:cxn>
                <a:cxn ang="0">
                  <a:pos x="T4" y="T5"/>
                </a:cxn>
                <a:cxn ang="0">
                  <a:pos x="T6" y="T7"/>
                </a:cxn>
                <a:cxn ang="0">
                  <a:pos x="T8" y="T9"/>
                </a:cxn>
              </a:cxnLst>
              <a:rect l="0" t="0" r="r" b="b"/>
              <a:pathLst>
                <a:path w="28" h="70">
                  <a:moveTo>
                    <a:pt x="24" y="70"/>
                  </a:moveTo>
                  <a:lnTo>
                    <a:pt x="0" y="68"/>
                  </a:lnTo>
                  <a:lnTo>
                    <a:pt x="4" y="0"/>
                  </a:lnTo>
                  <a:lnTo>
                    <a:pt x="28" y="1"/>
                  </a:lnTo>
                  <a:lnTo>
                    <a:pt x="24" y="70"/>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7" name="îṥ1ïďê"/>
            <p:cNvSpPr/>
            <p:nvPr/>
          </p:nvSpPr>
          <p:spPr bwMode="auto">
            <a:xfrm>
              <a:off x="5900738" y="3840163"/>
              <a:ext cx="44450" cy="109538"/>
            </a:xfrm>
            <a:custGeom>
              <a:avLst/>
              <a:gdLst>
                <a:gd name="T0" fmla="*/ 23 w 28"/>
                <a:gd name="T1" fmla="*/ 69 h 69"/>
                <a:gd name="T2" fmla="*/ 0 w 28"/>
                <a:gd name="T3" fmla="*/ 67 h 69"/>
                <a:gd name="T4" fmla="*/ 4 w 28"/>
                <a:gd name="T5" fmla="*/ 0 h 69"/>
                <a:gd name="T6" fmla="*/ 28 w 28"/>
                <a:gd name="T7" fmla="*/ 1 h 69"/>
                <a:gd name="T8" fmla="*/ 23 w 28"/>
                <a:gd name="T9" fmla="*/ 69 h 69"/>
              </a:gdLst>
              <a:ahLst/>
              <a:cxnLst>
                <a:cxn ang="0">
                  <a:pos x="T0" y="T1"/>
                </a:cxn>
                <a:cxn ang="0">
                  <a:pos x="T2" y="T3"/>
                </a:cxn>
                <a:cxn ang="0">
                  <a:pos x="T4" y="T5"/>
                </a:cxn>
                <a:cxn ang="0">
                  <a:pos x="T6" y="T7"/>
                </a:cxn>
                <a:cxn ang="0">
                  <a:pos x="T8" y="T9"/>
                </a:cxn>
              </a:cxnLst>
              <a:rect l="0" t="0" r="r" b="b"/>
              <a:pathLst>
                <a:path w="28" h="69">
                  <a:moveTo>
                    <a:pt x="23" y="69"/>
                  </a:moveTo>
                  <a:lnTo>
                    <a:pt x="0" y="67"/>
                  </a:lnTo>
                  <a:lnTo>
                    <a:pt x="4" y="0"/>
                  </a:lnTo>
                  <a:lnTo>
                    <a:pt x="28" y="1"/>
                  </a:lnTo>
                  <a:lnTo>
                    <a:pt x="23" y="69"/>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8" name="íŝľîḓe"/>
            <p:cNvSpPr/>
            <p:nvPr/>
          </p:nvSpPr>
          <p:spPr bwMode="auto">
            <a:xfrm>
              <a:off x="5961063" y="3843338"/>
              <a:ext cx="44450" cy="109538"/>
            </a:xfrm>
            <a:custGeom>
              <a:avLst/>
              <a:gdLst>
                <a:gd name="T0" fmla="*/ 24 w 28"/>
                <a:gd name="T1" fmla="*/ 69 h 69"/>
                <a:gd name="T2" fmla="*/ 0 w 28"/>
                <a:gd name="T3" fmla="*/ 68 h 69"/>
                <a:gd name="T4" fmla="*/ 4 w 28"/>
                <a:gd name="T5" fmla="*/ 0 h 69"/>
                <a:gd name="T6" fmla="*/ 28 w 28"/>
                <a:gd name="T7" fmla="*/ 1 h 69"/>
                <a:gd name="T8" fmla="*/ 24 w 28"/>
                <a:gd name="T9" fmla="*/ 69 h 69"/>
              </a:gdLst>
              <a:ahLst/>
              <a:cxnLst>
                <a:cxn ang="0">
                  <a:pos x="T0" y="T1"/>
                </a:cxn>
                <a:cxn ang="0">
                  <a:pos x="T2" y="T3"/>
                </a:cxn>
                <a:cxn ang="0">
                  <a:pos x="T4" y="T5"/>
                </a:cxn>
                <a:cxn ang="0">
                  <a:pos x="T6" y="T7"/>
                </a:cxn>
                <a:cxn ang="0">
                  <a:pos x="T8" y="T9"/>
                </a:cxn>
              </a:cxnLst>
              <a:rect l="0" t="0" r="r" b="b"/>
              <a:pathLst>
                <a:path w="28" h="69">
                  <a:moveTo>
                    <a:pt x="24" y="69"/>
                  </a:moveTo>
                  <a:lnTo>
                    <a:pt x="0" y="68"/>
                  </a:lnTo>
                  <a:lnTo>
                    <a:pt x="4" y="0"/>
                  </a:lnTo>
                  <a:lnTo>
                    <a:pt x="28" y="1"/>
                  </a:lnTo>
                  <a:lnTo>
                    <a:pt x="24" y="69"/>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9" name="íṥļíḋé"/>
            <p:cNvSpPr/>
            <p:nvPr/>
          </p:nvSpPr>
          <p:spPr bwMode="auto">
            <a:xfrm>
              <a:off x="6022975" y="3846513"/>
              <a:ext cx="44450" cy="111125"/>
            </a:xfrm>
            <a:custGeom>
              <a:avLst/>
              <a:gdLst>
                <a:gd name="T0" fmla="*/ 23 w 28"/>
                <a:gd name="T1" fmla="*/ 70 h 70"/>
                <a:gd name="T2" fmla="*/ 0 w 28"/>
                <a:gd name="T3" fmla="*/ 68 h 70"/>
                <a:gd name="T4" fmla="*/ 4 w 28"/>
                <a:gd name="T5" fmla="*/ 0 h 70"/>
                <a:gd name="T6" fmla="*/ 28 w 28"/>
                <a:gd name="T7" fmla="*/ 1 h 70"/>
                <a:gd name="T8" fmla="*/ 23 w 28"/>
                <a:gd name="T9" fmla="*/ 70 h 70"/>
              </a:gdLst>
              <a:ahLst/>
              <a:cxnLst>
                <a:cxn ang="0">
                  <a:pos x="T0" y="T1"/>
                </a:cxn>
                <a:cxn ang="0">
                  <a:pos x="T2" y="T3"/>
                </a:cxn>
                <a:cxn ang="0">
                  <a:pos x="T4" y="T5"/>
                </a:cxn>
                <a:cxn ang="0">
                  <a:pos x="T6" y="T7"/>
                </a:cxn>
                <a:cxn ang="0">
                  <a:pos x="T8" y="T9"/>
                </a:cxn>
              </a:cxnLst>
              <a:rect l="0" t="0" r="r" b="b"/>
              <a:pathLst>
                <a:path w="28" h="70">
                  <a:moveTo>
                    <a:pt x="23" y="70"/>
                  </a:moveTo>
                  <a:lnTo>
                    <a:pt x="0" y="68"/>
                  </a:lnTo>
                  <a:lnTo>
                    <a:pt x="4" y="0"/>
                  </a:lnTo>
                  <a:lnTo>
                    <a:pt x="28" y="1"/>
                  </a:lnTo>
                  <a:lnTo>
                    <a:pt x="23" y="70"/>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0" name="iśliḑê"/>
            <p:cNvSpPr/>
            <p:nvPr/>
          </p:nvSpPr>
          <p:spPr bwMode="auto">
            <a:xfrm>
              <a:off x="6083300" y="3851275"/>
              <a:ext cx="44450" cy="109538"/>
            </a:xfrm>
            <a:custGeom>
              <a:avLst/>
              <a:gdLst>
                <a:gd name="T0" fmla="*/ 24 w 28"/>
                <a:gd name="T1" fmla="*/ 69 h 69"/>
                <a:gd name="T2" fmla="*/ 0 w 28"/>
                <a:gd name="T3" fmla="*/ 68 h 69"/>
                <a:gd name="T4" fmla="*/ 5 w 28"/>
                <a:gd name="T5" fmla="*/ 0 h 69"/>
                <a:gd name="T6" fmla="*/ 28 w 28"/>
                <a:gd name="T7" fmla="*/ 1 h 69"/>
                <a:gd name="T8" fmla="*/ 24 w 28"/>
                <a:gd name="T9" fmla="*/ 69 h 69"/>
              </a:gdLst>
              <a:ahLst/>
              <a:cxnLst>
                <a:cxn ang="0">
                  <a:pos x="T0" y="T1"/>
                </a:cxn>
                <a:cxn ang="0">
                  <a:pos x="T2" y="T3"/>
                </a:cxn>
                <a:cxn ang="0">
                  <a:pos x="T4" y="T5"/>
                </a:cxn>
                <a:cxn ang="0">
                  <a:pos x="T6" y="T7"/>
                </a:cxn>
                <a:cxn ang="0">
                  <a:pos x="T8" y="T9"/>
                </a:cxn>
              </a:cxnLst>
              <a:rect l="0" t="0" r="r" b="b"/>
              <a:pathLst>
                <a:path w="28" h="69">
                  <a:moveTo>
                    <a:pt x="24" y="69"/>
                  </a:moveTo>
                  <a:lnTo>
                    <a:pt x="0" y="68"/>
                  </a:lnTo>
                  <a:lnTo>
                    <a:pt x="5" y="0"/>
                  </a:lnTo>
                  <a:lnTo>
                    <a:pt x="28" y="1"/>
                  </a:lnTo>
                  <a:lnTo>
                    <a:pt x="24" y="69"/>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1" name="îşľîďè"/>
            <p:cNvSpPr/>
            <p:nvPr/>
          </p:nvSpPr>
          <p:spPr bwMode="auto">
            <a:xfrm>
              <a:off x="6145213" y="3854450"/>
              <a:ext cx="44450" cy="109538"/>
            </a:xfrm>
            <a:custGeom>
              <a:avLst/>
              <a:gdLst>
                <a:gd name="T0" fmla="*/ 24 w 28"/>
                <a:gd name="T1" fmla="*/ 69 h 69"/>
                <a:gd name="T2" fmla="*/ 0 w 28"/>
                <a:gd name="T3" fmla="*/ 68 h 69"/>
                <a:gd name="T4" fmla="*/ 4 w 28"/>
                <a:gd name="T5" fmla="*/ 0 h 69"/>
                <a:gd name="T6" fmla="*/ 28 w 28"/>
                <a:gd name="T7" fmla="*/ 2 h 69"/>
                <a:gd name="T8" fmla="*/ 24 w 28"/>
                <a:gd name="T9" fmla="*/ 69 h 69"/>
              </a:gdLst>
              <a:ahLst/>
              <a:cxnLst>
                <a:cxn ang="0">
                  <a:pos x="T0" y="T1"/>
                </a:cxn>
                <a:cxn ang="0">
                  <a:pos x="T2" y="T3"/>
                </a:cxn>
                <a:cxn ang="0">
                  <a:pos x="T4" y="T5"/>
                </a:cxn>
                <a:cxn ang="0">
                  <a:pos x="T6" y="T7"/>
                </a:cxn>
                <a:cxn ang="0">
                  <a:pos x="T8" y="T9"/>
                </a:cxn>
              </a:cxnLst>
              <a:rect l="0" t="0" r="r" b="b"/>
              <a:pathLst>
                <a:path w="28" h="69">
                  <a:moveTo>
                    <a:pt x="24" y="69"/>
                  </a:moveTo>
                  <a:lnTo>
                    <a:pt x="0" y="68"/>
                  </a:lnTo>
                  <a:lnTo>
                    <a:pt x="4" y="0"/>
                  </a:lnTo>
                  <a:lnTo>
                    <a:pt x="28" y="2"/>
                  </a:lnTo>
                  <a:lnTo>
                    <a:pt x="24" y="69"/>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2" name="iṡľïḓè"/>
            <p:cNvSpPr/>
            <p:nvPr/>
          </p:nvSpPr>
          <p:spPr bwMode="auto">
            <a:xfrm>
              <a:off x="6205538" y="3857625"/>
              <a:ext cx="46038" cy="111125"/>
            </a:xfrm>
            <a:custGeom>
              <a:avLst/>
              <a:gdLst>
                <a:gd name="T0" fmla="*/ 24 w 29"/>
                <a:gd name="T1" fmla="*/ 70 h 70"/>
                <a:gd name="T2" fmla="*/ 0 w 29"/>
                <a:gd name="T3" fmla="*/ 69 h 70"/>
                <a:gd name="T4" fmla="*/ 5 w 29"/>
                <a:gd name="T5" fmla="*/ 0 h 70"/>
                <a:gd name="T6" fmla="*/ 29 w 29"/>
                <a:gd name="T7" fmla="*/ 2 h 70"/>
                <a:gd name="T8" fmla="*/ 24 w 29"/>
                <a:gd name="T9" fmla="*/ 70 h 70"/>
              </a:gdLst>
              <a:ahLst/>
              <a:cxnLst>
                <a:cxn ang="0">
                  <a:pos x="T0" y="T1"/>
                </a:cxn>
                <a:cxn ang="0">
                  <a:pos x="T2" y="T3"/>
                </a:cxn>
                <a:cxn ang="0">
                  <a:pos x="T4" y="T5"/>
                </a:cxn>
                <a:cxn ang="0">
                  <a:pos x="T6" y="T7"/>
                </a:cxn>
                <a:cxn ang="0">
                  <a:pos x="T8" y="T9"/>
                </a:cxn>
              </a:cxnLst>
              <a:rect l="0" t="0" r="r" b="b"/>
              <a:pathLst>
                <a:path w="29" h="70">
                  <a:moveTo>
                    <a:pt x="24" y="70"/>
                  </a:moveTo>
                  <a:lnTo>
                    <a:pt x="0" y="69"/>
                  </a:lnTo>
                  <a:lnTo>
                    <a:pt x="5" y="0"/>
                  </a:lnTo>
                  <a:lnTo>
                    <a:pt x="29" y="2"/>
                  </a:lnTo>
                  <a:lnTo>
                    <a:pt x="24" y="70"/>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3" name="îṥḷîḑé"/>
            <p:cNvSpPr/>
            <p:nvPr/>
          </p:nvSpPr>
          <p:spPr bwMode="auto">
            <a:xfrm>
              <a:off x="6267450" y="3862388"/>
              <a:ext cx="44450" cy="111125"/>
            </a:xfrm>
            <a:custGeom>
              <a:avLst/>
              <a:gdLst>
                <a:gd name="T0" fmla="*/ 24 w 28"/>
                <a:gd name="T1" fmla="*/ 70 h 70"/>
                <a:gd name="T2" fmla="*/ 0 w 28"/>
                <a:gd name="T3" fmla="*/ 68 h 70"/>
                <a:gd name="T4" fmla="*/ 5 w 28"/>
                <a:gd name="T5" fmla="*/ 0 h 70"/>
                <a:gd name="T6" fmla="*/ 28 w 28"/>
                <a:gd name="T7" fmla="*/ 1 h 70"/>
                <a:gd name="T8" fmla="*/ 24 w 28"/>
                <a:gd name="T9" fmla="*/ 70 h 70"/>
              </a:gdLst>
              <a:ahLst/>
              <a:cxnLst>
                <a:cxn ang="0">
                  <a:pos x="T0" y="T1"/>
                </a:cxn>
                <a:cxn ang="0">
                  <a:pos x="T2" y="T3"/>
                </a:cxn>
                <a:cxn ang="0">
                  <a:pos x="T4" y="T5"/>
                </a:cxn>
                <a:cxn ang="0">
                  <a:pos x="T6" y="T7"/>
                </a:cxn>
                <a:cxn ang="0">
                  <a:pos x="T8" y="T9"/>
                </a:cxn>
              </a:cxnLst>
              <a:rect l="0" t="0" r="r" b="b"/>
              <a:pathLst>
                <a:path w="28" h="70">
                  <a:moveTo>
                    <a:pt x="24" y="70"/>
                  </a:moveTo>
                  <a:lnTo>
                    <a:pt x="0" y="68"/>
                  </a:lnTo>
                  <a:lnTo>
                    <a:pt x="5" y="0"/>
                  </a:lnTo>
                  <a:lnTo>
                    <a:pt x="28" y="1"/>
                  </a:lnTo>
                  <a:lnTo>
                    <a:pt x="24" y="70"/>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4" name="î$ḻiḋê"/>
            <p:cNvSpPr/>
            <p:nvPr/>
          </p:nvSpPr>
          <p:spPr bwMode="auto">
            <a:xfrm>
              <a:off x="7483475" y="3441700"/>
              <a:ext cx="39688" cy="36513"/>
            </a:xfrm>
            <a:custGeom>
              <a:avLst/>
              <a:gdLst>
                <a:gd name="T0" fmla="*/ 24 w 25"/>
                <a:gd name="T1" fmla="*/ 23 h 23"/>
                <a:gd name="T2" fmla="*/ 0 w 25"/>
                <a:gd name="T3" fmla="*/ 21 h 23"/>
                <a:gd name="T4" fmla="*/ 1 w 25"/>
                <a:gd name="T5" fmla="*/ 0 h 23"/>
                <a:gd name="T6" fmla="*/ 25 w 25"/>
                <a:gd name="T7" fmla="*/ 2 h 23"/>
                <a:gd name="T8" fmla="*/ 24 w 25"/>
                <a:gd name="T9" fmla="*/ 23 h 23"/>
              </a:gdLst>
              <a:ahLst/>
              <a:cxnLst>
                <a:cxn ang="0">
                  <a:pos x="T0" y="T1"/>
                </a:cxn>
                <a:cxn ang="0">
                  <a:pos x="T2" y="T3"/>
                </a:cxn>
                <a:cxn ang="0">
                  <a:pos x="T4" y="T5"/>
                </a:cxn>
                <a:cxn ang="0">
                  <a:pos x="T6" y="T7"/>
                </a:cxn>
                <a:cxn ang="0">
                  <a:pos x="T8" y="T9"/>
                </a:cxn>
              </a:cxnLst>
              <a:rect l="0" t="0" r="r" b="b"/>
              <a:pathLst>
                <a:path w="25" h="23">
                  <a:moveTo>
                    <a:pt x="24" y="23"/>
                  </a:moveTo>
                  <a:lnTo>
                    <a:pt x="0" y="21"/>
                  </a:lnTo>
                  <a:lnTo>
                    <a:pt x="1" y="0"/>
                  </a:lnTo>
                  <a:lnTo>
                    <a:pt x="25" y="2"/>
                  </a:lnTo>
                  <a:lnTo>
                    <a:pt x="24" y="23"/>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5" name="ïŝľidê"/>
            <p:cNvSpPr/>
            <p:nvPr/>
          </p:nvSpPr>
          <p:spPr bwMode="auto">
            <a:xfrm>
              <a:off x="7545388" y="3446463"/>
              <a:ext cx="38100" cy="34925"/>
            </a:xfrm>
            <a:custGeom>
              <a:avLst/>
              <a:gdLst>
                <a:gd name="T0" fmla="*/ 23 w 24"/>
                <a:gd name="T1" fmla="*/ 22 h 22"/>
                <a:gd name="T2" fmla="*/ 0 w 24"/>
                <a:gd name="T3" fmla="*/ 21 h 22"/>
                <a:gd name="T4" fmla="*/ 1 w 24"/>
                <a:gd name="T5" fmla="*/ 0 h 22"/>
                <a:gd name="T6" fmla="*/ 24 w 24"/>
                <a:gd name="T7" fmla="*/ 1 h 22"/>
                <a:gd name="T8" fmla="*/ 23 w 24"/>
                <a:gd name="T9" fmla="*/ 22 h 22"/>
              </a:gdLst>
              <a:ahLst/>
              <a:cxnLst>
                <a:cxn ang="0">
                  <a:pos x="T0" y="T1"/>
                </a:cxn>
                <a:cxn ang="0">
                  <a:pos x="T2" y="T3"/>
                </a:cxn>
                <a:cxn ang="0">
                  <a:pos x="T4" y="T5"/>
                </a:cxn>
                <a:cxn ang="0">
                  <a:pos x="T6" y="T7"/>
                </a:cxn>
                <a:cxn ang="0">
                  <a:pos x="T8" y="T9"/>
                </a:cxn>
              </a:cxnLst>
              <a:rect l="0" t="0" r="r" b="b"/>
              <a:pathLst>
                <a:path w="24" h="22">
                  <a:moveTo>
                    <a:pt x="23" y="22"/>
                  </a:moveTo>
                  <a:lnTo>
                    <a:pt x="0" y="21"/>
                  </a:lnTo>
                  <a:lnTo>
                    <a:pt x="1" y="0"/>
                  </a:lnTo>
                  <a:lnTo>
                    <a:pt x="24" y="1"/>
                  </a:lnTo>
                  <a:lnTo>
                    <a:pt x="23" y="22"/>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6" name="ïṩḻiḍê"/>
            <p:cNvSpPr/>
            <p:nvPr/>
          </p:nvSpPr>
          <p:spPr bwMode="auto">
            <a:xfrm>
              <a:off x="7605713" y="3449638"/>
              <a:ext cx="39688" cy="36513"/>
            </a:xfrm>
            <a:custGeom>
              <a:avLst/>
              <a:gdLst>
                <a:gd name="T0" fmla="*/ 24 w 25"/>
                <a:gd name="T1" fmla="*/ 23 h 23"/>
                <a:gd name="T2" fmla="*/ 0 w 25"/>
                <a:gd name="T3" fmla="*/ 22 h 23"/>
                <a:gd name="T4" fmla="*/ 1 w 25"/>
                <a:gd name="T5" fmla="*/ 0 h 23"/>
                <a:gd name="T6" fmla="*/ 25 w 25"/>
                <a:gd name="T7" fmla="*/ 2 h 23"/>
                <a:gd name="T8" fmla="*/ 24 w 25"/>
                <a:gd name="T9" fmla="*/ 23 h 23"/>
              </a:gdLst>
              <a:ahLst/>
              <a:cxnLst>
                <a:cxn ang="0">
                  <a:pos x="T0" y="T1"/>
                </a:cxn>
                <a:cxn ang="0">
                  <a:pos x="T2" y="T3"/>
                </a:cxn>
                <a:cxn ang="0">
                  <a:pos x="T4" y="T5"/>
                </a:cxn>
                <a:cxn ang="0">
                  <a:pos x="T6" y="T7"/>
                </a:cxn>
                <a:cxn ang="0">
                  <a:pos x="T8" y="T9"/>
                </a:cxn>
              </a:cxnLst>
              <a:rect l="0" t="0" r="r" b="b"/>
              <a:pathLst>
                <a:path w="25" h="23">
                  <a:moveTo>
                    <a:pt x="24" y="23"/>
                  </a:moveTo>
                  <a:lnTo>
                    <a:pt x="0" y="22"/>
                  </a:lnTo>
                  <a:lnTo>
                    <a:pt x="1" y="0"/>
                  </a:lnTo>
                  <a:lnTo>
                    <a:pt x="25" y="2"/>
                  </a:lnTo>
                  <a:lnTo>
                    <a:pt x="24" y="23"/>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7" name="íṣḻiḍè"/>
            <p:cNvSpPr/>
            <p:nvPr/>
          </p:nvSpPr>
          <p:spPr bwMode="auto">
            <a:xfrm>
              <a:off x="7667625" y="3454400"/>
              <a:ext cx="39688" cy="34925"/>
            </a:xfrm>
            <a:custGeom>
              <a:avLst/>
              <a:gdLst>
                <a:gd name="T0" fmla="*/ 24 w 25"/>
                <a:gd name="T1" fmla="*/ 22 h 22"/>
                <a:gd name="T2" fmla="*/ 0 w 25"/>
                <a:gd name="T3" fmla="*/ 21 h 22"/>
                <a:gd name="T4" fmla="*/ 1 w 25"/>
                <a:gd name="T5" fmla="*/ 0 h 22"/>
                <a:gd name="T6" fmla="*/ 25 w 25"/>
                <a:gd name="T7" fmla="*/ 1 h 22"/>
                <a:gd name="T8" fmla="*/ 24 w 25"/>
                <a:gd name="T9" fmla="*/ 22 h 22"/>
              </a:gdLst>
              <a:ahLst/>
              <a:cxnLst>
                <a:cxn ang="0">
                  <a:pos x="T0" y="T1"/>
                </a:cxn>
                <a:cxn ang="0">
                  <a:pos x="T2" y="T3"/>
                </a:cxn>
                <a:cxn ang="0">
                  <a:pos x="T4" y="T5"/>
                </a:cxn>
                <a:cxn ang="0">
                  <a:pos x="T6" y="T7"/>
                </a:cxn>
                <a:cxn ang="0">
                  <a:pos x="T8" y="T9"/>
                </a:cxn>
              </a:cxnLst>
              <a:rect l="0" t="0" r="r" b="b"/>
              <a:pathLst>
                <a:path w="25" h="22">
                  <a:moveTo>
                    <a:pt x="24" y="22"/>
                  </a:moveTo>
                  <a:lnTo>
                    <a:pt x="0" y="21"/>
                  </a:lnTo>
                  <a:lnTo>
                    <a:pt x="1" y="0"/>
                  </a:lnTo>
                  <a:lnTo>
                    <a:pt x="25" y="1"/>
                  </a:lnTo>
                  <a:lnTo>
                    <a:pt x="24" y="22"/>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8" name="îṥḷiďé"/>
            <p:cNvSpPr/>
            <p:nvPr/>
          </p:nvSpPr>
          <p:spPr bwMode="auto">
            <a:xfrm>
              <a:off x="7729538" y="3457575"/>
              <a:ext cx="38100" cy="36513"/>
            </a:xfrm>
            <a:custGeom>
              <a:avLst/>
              <a:gdLst>
                <a:gd name="T0" fmla="*/ 23 w 24"/>
                <a:gd name="T1" fmla="*/ 23 h 23"/>
                <a:gd name="T2" fmla="*/ 0 w 24"/>
                <a:gd name="T3" fmla="*/ 21 h 23"/>
                <a:gd name="T4" fmla="*/ 1 w 24"/>
                <a:gd name="T5" fmla="*/ 0 h 23"/>
                <a:gd name="T6" fmla="*/ 24 w 24"/>
                <a:gd name="T7" fmla="*/ 2 h 23"/>
                <a:gd name="T8" fmla="*/ 23 w 24"/>
                <a:gd name="T9" fmla="*/ 23 h 23"/>
              </a:gdLst>
              <a:ahLst/>
              <a:cxnLst>
                <a:cxn ang="0">
                  <a:pos x="T0" y="T1"/>
                </a:cxn>
                <a:cxn ang="0">
                  <a:pos x="T2" y="T3"/>
                </a:cxn>
                <a:cxn ang="0">
                  <a:pos x="T4" y="T5"/>
                </a:cxn>
                <a:cxn ang="0">
                  <a:pos x="T6" y="T7"/>
                </a:cxn>
                <a:cxn ang="0">
                  <a:pos x="T8" y="T9"/>
                </a:cxn>
              </a:cxnLst>
              <a:rect l="0" t="0" r="r" b="b"/>
              <a:pathLst>
                <a:path w="24" h="23">
                  <a:moveTo>
                    <a:pt x="23" y="23"/>
                  </a:moveTo>
                  <a:lnTo>
                    <a:pt x="0" y="21"/>
                  </a:lnTo>
                  <a:lnTo>
                    <a:pt x="1" y="0"/>
                  </a:lnTo>
                  <a:lnTo>
                    <a:pt x="24" y="2"/>
                  </a:lnTo>
                  <a:lnTo>
                    <a:pt x="23" y="23"/>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9" name="ïṥḷîḑè"/>
            <p:cNvSpPr/>
            <p:nvPr/>
          </p:nvSpPr>
          <p:spPr bwMode="auto">
            <a:xfrm>
              <a:off x="7789863" y="3460750"/>
              <a:ext cx="39688" cy="36513"/>
            </a:xfrm>
            <a:custGeom>
              <a:avLst/>
              <a:gdLst>
                <a:gd name="T0" fmla="*/ 24 w 25"/>
                <a:gd name="T1" fmla="*/ 23 h 23"/>
                <a:gd name="T2" fmla="*/ 0 w 25"/>
                <a:gd name="T3" fmla="*/ 22 h 23"/>
                <a:gd name="T4" fmla="*/ 1 w 25"/>
                <a:gd name="T5" fmla="*/ 0 h 23"/>
                <a:gd name="T6" fmla="*/ 25 w 25"/>
                <a:gd name="T7" fmla="*/ 2 h 23"/>
                <a:gd name="T8" fmla="*/ 24 w 25"/>
                <a:gd name="T9" fmla="*/ 23 h 23"/>
              </a:gdLst>
              <a:ahLst/>
              <a:cxnLst>
                <a:cxn ang="0">
                  <a:pos x="T0" y="T1"/>
                </a:cxn>
                <a:cxn ang="0">
                  <a:pos x="T2" y="T3"/>
                </a:cxn>
                <a:cxn ang="0">
                  <a:pos x="T4" y="T5"/>
                </a:cxn>
                <a:cxn ang="0">
                  <a:pos x="T6" y="T7"/>
                </a:cxn>
                <a:cxn ang="0">
                  <a:pos x="T8" y="T9"/>
                </a:cxn>
              </a:cxnLst>
              <a:rect l="0" t="0" r="r" b="b"/>
              <a:pathLst>
                <a:path w="25" h="23">
                  <a:moveTo>
                    <a:pt x="24" y="23"/>
                  </a:moveTo>
                  <a:lnTo>
                    <a:pt x="0" y="22"/>
                  </a:lnTo>
                  <a:lnTo>
                    <a:pt x="1" y="0"/>
                  </a:lnTo>
                  <a:lnTo>
                    <a:pt x="25" y="2"/>
                  </a:lnTo>
                  <a:lnTo>
                    <a:pt x="24" y="23"/>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0" name="ïśḷîḓe"/>
            <p:cNvSpPr/>
            <p:nvPr/>
          </p:nvSpPr>
          <p:spPr bwMode="auto">
            <a:xfrm>
              <a:off x="7851775" y="3465513"/>
              <a:ext cx="39688" cy="36513"/>
            </a:xfrm>
            <a:custGeom>
              <a:avLst/>
              <a:gdLst>
                <a:gd name="T0" fmla="*/ 24 w 25"/>
                <a:gd name="T1" fmla="*/ 23 h 23"/>
                <a:gd name="T2" fmla="*/ 0 w 25"/>
                <a:gd name="T3" fmla="*/ 21 h 23"/>
                <a:gd name="T4" fmla="*/ 1 w 25"/>
                <a:gd name="T5" fmla="*/ 0 h 23"/>
                <a:gd name="T6" fmla="*/ 25 w 25"/>
                <a:gd name="T7" fmla="*/ 1 h 23"/>
                <a:gd name="T8" fmla="*/ 24 w 25"/>
                <a:gd name="T9" fmla="*/ 23 h 23"/>
              </a:gdLst>
              <a:ahLst/>
              <a:cxnLst>
                <a:cxn ang="0">
                  <a:pos x="T0" y="T1"/>
                </a:cxn>
                <a:cxn ang="0">
                  <a:pos x="T2" y="T3"/>
                </a:cxn>
                <a:cxn ang="0">
                  <a:pos x="T4" y="T5"/>
                </a:cxn>
                <a:cxn ang="0">
                  <a:pos x="T6" y="T7"/>
                </a:cxn>
                <a:cxn ang="0">
                  <a:pos x="T8" y="T9"/>
                </a:cxn>
              </a:cxnLst>
              <a:rect l="0" t="0" r="r" b="b"/>
              <a:pathLst>
                <a:path w="25" h="23">
                  <a:moveTo>
                    <a:pt x="24" y="23"/>
                  </a:moveTo>
                  <a:lnTo>
                    <a:pt x="0" y="21"/>
                  </a:lnTo>
                  <a:lnTo>
                    <a:pt x="1" y="0"/>
                  </a:lnTo>
                  <a:lnTo>
                    <a:pt x="25" y="1"/>
                  </a:lnTo>
                  <a:lnTo>
                    <a:pt x="24" y="23"/>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1" name="ï$lídè"/>
            <p:cNvSpPr/>
            <p:nvPr/>
          </p:nvSpPr>
          <p:spPr bwMode="auto">
            <a:xfrm>
              <a:off x="7912100" y="3468688"/>
              <a:ext cx="39688" cy="36513"/>
            </a:xfrm>
            <a:custGeom>
              <a:avLst/>
              <a:gdLst>
                <a:gd name="T0" fmla="*/ 24 w 25"/>
                <a:gd name="T1" fmla="*/ 23 h 23"/>
                <a:gd name="T2" fmla="*/ 0 w 25"/>
                <a:gd name="T3" fmla="*/ 21 h 23"/>
                <a:gd name="T4" fmla="*/ 2 w 25"/>
                <a:gd name="T5" fmla="*/ 0 h 23"/>
                <a:gd name="T6" fmla="*/ 25 w 25"/>
                <a:gd name="T7" fmla="*/ 2 h 23"/>
                <a:gd name="T8" fmla="*/ 24 w 25"/>
                <a:gd name="T9" fmla="*/ 23 h 23"/>
              </a:gdLst>
              <a:ahLst/>
              <a:cxnLst>
                <a:cxn ang="0">
                  <a:pos x="T0" y="T1"/>
                </a:cxn>
                <a:cxn ang="0">
                  <a:pos x="T2" y="T3"/>
                </a:cxn>
                <a:cxn ang="0">
                  <a:pos x="T4" y="T5"/>
                </a:cxn>
                <a:cxn ang="0">
                  <a:pos x="T6" y="T7"/>
                </a:cxn>
                <a:cxn ang="0">
                  <a:pos x="T8" y="T9"/>
                </a:cxn>
              </a:cxnLst>
              <a:rect l="0" t="0" r="r" b="b"/>
              <a:pathLst>
                <a:path w="25" h="23">
                  <a:moveTo>
                    <a:pt x="24" y="23"/>
                  </a:moveTo>
                  <a:lnTo>
                    <a:pt x="0" y="21"/>
                  </a:lnTo>
                  <a:lnTo>
                    <a:pt x="2" y="0"/>
                  </a:lnTo>
                  <a:lnTo>
                    <a:pt x="25" y="2"/>
                  </a:lnTo>
                  <a:lnTo>
                    <a:pt x="24" y="23"/>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2" name="îṡlïḋê"/>
            <p:cNvSpPr/>
            <p:nvPr/>
          </p:nvSpPr>
          <p:spPr bwMode="auto">
            <a:xfrm>
              <a:off x="6388100" y="4189413"/>
              <a:ext cx="881063" cy="122238"/>
            </a:xfrm>
            <a:custGeom>
              <a:avLst/>
              <a:gdLst>
                <a:gd name="T0" fmla="*/ 552 w 555"/>
                <a:gd name="T1" fmla="*/ 77 h 77"/>
                <a:gd name="T2" fmla="*/ 0 w 555"/>
                <a:gd name="T3" fmla="*/ 43 h 77"/>
                <a:gd name="T4" fmla="*/ 2 w 555"/>
                <a:gd name="T5" fmla="*/ 0 h 77"/>
                <a:gd name="T6" fmla="*/ 555 w 555"/>
                <a:gd name="T7" fmla="*/ 35 h 77"/>
                <a:gd name="T8" fmla="*/ 552 w 555"/>
                <a:gd name="T9" fmla="*/ 77 h 77"/>
              </a:gdLst>
              <a:ahLst/>
              <a:cxnLst>
                <a:cxn ang="0">
                  <a:pos x="T0" y="T1"/>
                </a:cxn>
                <a:cxn ang="0">
                  <a:pos x="T2" y="T3"/>
                </a:cxn>
                <a:cxn ang="0">
                  <a:pos x="T4" y="T5"/>
                </a:cxn>
                <a:cxn ang="0">
                  <a:pos x="T6" y="T7"/>
                </a:cxn>
                <a:cxn ang="0">
                  <a:pos x="T8" y="T9"/>
                </a:cxn>
              </a:cxnLst>
              <a:rect l="0" t="0" r="r" b="b"/>
              <a:pathLst>
                <a:path w="555" h="77">
                  <a:moveTo>
                    <a:pt x="552" y="77"/>
                  </a:moveTo>
                  <a:lnTo>
                    <a:pt x="0" y="43"/>
                  </a:lnTo>
                  <a:lnTo>
                    <a:pt x="2" y="0"/>
                  </a:lnTo>
                  <a:lnTo>
                    <a:pt x="555" y="35"/>
                  </a:lnTo>
                  <a:lnTo>
                    <a:pt x="552" y="77"/>
                  </a:ln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3" name="ïṥḻíḑé"/>
            <p:cNvSpPr/>
            <p:nvPr/>
          </p:nvSpPr>
          <p:spPr bwMode="auto">
            <a:xfrm>
              <a:off x="6429375" y="3041650"/>
              <a:ext cx="863600" cy="1266825"/>
            </a:xfrm>
            <a:custGeom>
              <a:avLst/>
              <a:gdLst>
                <a:gd name="T0" fmla="*/ 383 w 842"/>
                <a:gd name="T1" fmla="*/ 1229 h 1236"/>
                <a:gd name="T2" fmla="*/ 102 w 842"/>
                <a:gd name="T3" fmla="*/ 1030 h 1236"/>
                <a:gd name="T4" fmla="*/ 10 w 842"/>
                <a:gd name="T5" fmla="*/ 592 h 1236"/>
                <a:gd name="T6" fmla="*/ 156 w 842"/>
                <a:gd name="T7" fmla="*/ 170 h 1236"/>
                <a:gd name="T8" fmla="*/ 459 w 842"/>
                <a:gd name="T9" fmla="*/ 7 h 1236"/>
                <a:gd name="T10" fmla="*/ 741 w 842"/>
                <a:gd name="T11" fmla="*/ 206 h 1236"/>
                <a:gd name="T12" fmla="*/ 832 w 842"/>
                <a:gd name="T13" fmla="*/ 644 h 1236"/>
                <a:gd name="T14" fmla="*/ 687 w 842"/>
                <a:gd name="T15" fmla="*/ 1066 h 1236"/>
                <a:gd name="T16" fmla="*/ 383 w 842"/>
                <a:gd name="T17" fmla="*/ 1229 h 1236"/>
                <a:gd name="T18" fmla="*/ 458 w 842"/>
                <a:gd name="T19" fmla="*/ 35 h 1236"/>
                <a:gd name="T20" fmla="*/ 38 w 842"/>
                <a:gd name="T21" fmla="*/ 594 h 1236"/>
                <a:gd name="T22" fmla="*/ 385 w 842"/>
                <a:gd name="T23" fmla="*/ 1201 h 1236"/>
                <a:gd name="T24" fmla="*/ 804 w 842"/>
                <a:gd name="T25" fmla="*/ 642 h 1236"/>
                <a:gd name="T26" fmla="*/ 458 w 842"/>
                <a:gd name="T27" fmla="*/ 35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2" h="1236">
                  <a:moveTo>
                    <a:pt x="383" y="1229"/>
                  </a:moveTo>
                  <a:cubicBezTo>
                    <a:pt x="272" y="1222"/>
                    <a:pt x="173" y="1151"/>
                    <a:pt x="102" y="1030"/>
                  </a:cubicBezTo>
                  <a:cubicBezTo>
                    <a:pt x="33" y="910"/>
                    <a:pt x="0" y="755"/>
                    <a:pt x="10" y="592"/>
                  </a:cubicBezTo>
                  <a:cubicBezTo>
                    <a:pt x="20" y="430"/>
                    <a:pt x="72" y="280"/>
                    <a:pt x="156" y="170"/>
                  </a:cubicBezTo>
                  <a:cubicBezTo>
                    <a:pt x="241" y="58"/>
                    <a:pt x="348" y="0"/>
                    <a:pt x="459" y="7"/>
                  </a:cubicBezTo>
                  <a:cubicBezTo>
                    <a:pt x="570" y="14"/>
                    <a:pt x="670" y="85"/>
                    <a:pt x="741" y="206"/>
                  </a:cubicBezTo>
                  <a:cubicBezTo>
                    <a:pt x="810" y="326"/>
                    <a:pt x="842" y="481"/>
                    <a:pt x="832" y="644"/>
                  </a:cubicBezTo>
                  <a:cubicBezTo>
                    <a:pt x="822" y="806"/>
                    <a:pt x="771" y="956"/>
                    <a:pt x="687" y="1066"/>
                  </a:cubicBezTo>
                  <a:cubicBezTo>
                    <a:pt x="602" y="1178"/>
                    <a:pt x="494" y="1236"/>
                    <a:pt x="383" y="1229"/>
                  </a:cubicBezTo>
                  <a:close/>
                  <a:moveTo>
                    <a:pt x="458" y="35"/>
                  </a:moveTo>
                  <a:cubicBezTo>
                    <a:pt x="246" y="22"/>
                    <a:pt x="58" y="273"/>
                    <a:pt x="38" y="594"/>
                  </a:cubicBezTo>
                  <a:cubicBezTo>
                    <a:pt x="18" y="916"/>
                    <a:pt x="174" y="1188"/>
                    <a:pt x="385" y="1201"/>
                  </a:cubicBezTo>
                  <a:cubicBezTo>
                    <a:pt x="596" y="1214"/>
                    <a:pt x="784" y="963"/>
                    <a:pt x="804" y="642"/>
                  </a:cubicBezTo>
                  <a:cubicBezTo>
                    <a:pt x="824" y="320"/>
                    <a:pt x="669" y="48"/>
                    <a:pt x="458" y="35"/>
                  </a:cubicBezTo>
                  <a:close/>
                </a:path>
              </a:pathLst>
            </a:custGeom>
            <a:solidFill>
              <a:srgbClr val="6A8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4" name="iṧḷïḋé"/>
            <p:cNvSpPr/>
            <p:nvPr/>
          </p:nvSpPr>
          <p:spPr bwMode="auto">
            <a:xfrm>
              <a:off x="6430963" y="3051175"/>
              <a:ext cx="857250" cy="1250950"/>
            </a:xfrm>
            <a:custGeom>
              <a:avLst/>
              <a:gdLst>
                <a:gd name="T0" fmla="*/ 815 w 835"/>
                <a:gd name="T1" fmla="*/ 635 h 1221"/>
                <a:gd name="T2" fmla="*/ 381 w 835"/>
                <a:gd name="T3" fmla="*/ 1208 h 1221"/>
                <a:gd name="T4" fmla="*/ 21 w 835"/>
                <a:gd name="T5" fmla="*/ 586 h 1221"/>
                <a:gd name="T6" fmla="*/ 455 w 835"/>
                <a:gd name="T7" fmla="*/ 13 h 1221"/>
                <a:gd name="T8" fmla="*/ 815 w 835"/>
                <a:gd name="T9" fmla="*/ 635 h 1221"/>
              </a:gdLst>
              <a:ahLst/>
              <a:cxnLst>
                <a:cxn ang="0">
                  <a:pos x="T0" y="T1"/>
                </a:cxn>
                <a:cxn ang="0">
                  <a:pos x="T2" y="T3"/>
                </a:cxn>
                <a:cxn ang="0">
                  <a:pos x="T4" y="T5"/>
                </a:cxn>
                <a:cxn ang="0">
                  <a:pos x="T6" y="T7"/>
                </a:cxn>
                <a:cxn ang="0">
                  <a:pos x="T8" y="T9"/>
                </a:cxn>
              </a:cxnLst>
              <a:rect l="0" t="0" r="r" b="b"/>
              <a:pathLst>
                <a:path w="835" h="1221">
                  <a:moveTo>
                    <a:pt x="815" y="635"/>
                  </a:moveTo>
                  <a:cubicBezTo>
                    <a:pt x="794" y="965"/>
                    <a:pt x="600" y="1221"/>
                    <a:pt x="381" y="1208"/>
                  </a:cubicBezTo>
                  <a:cubicBezTo>
                    <a:pt x="161" y="1194"/>
                    <a:pt x="0" y="916"/>
                    <a:pt x="21" y="586"/>
                  </a:cubicBezTo>
                  <a:cubicBezTo>
                    <a:pt x="41" y="256"/>
                    <a:pt x="236" y="0"/>
                    <a:pt x="455" y="13"/>
                  </a:cubicBezTo>
                  <a:cubicBezTo>
                    <a:pt x="674" y="27"/>
                    <a:pt x="835" y="305"/>
                    <a:pt x="815" y="635"/>
                  </a:cubicBezTo>
                  <a:close/>
                </a:path>
              </a:pathLst>
            </a:custGeom>
            <a:solidFill>
              <a:srgbClr val="B7BF9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5" name="isḻîḋe"/>
            <p:cNvSpPr/>
            <p:nvPr/>
          </p:nvSpPr>
          <p:spPr bwMode="auto">
            <a:xfrm>
              <a:off x="3943350" y="3008313"/>
              <a:ext cx="1069975" cy="1068388"/>
            </a:xfrm>
            <a:custGeom>
              <a:avLst/>
              <a:gdLst>
                <a:gd name="T0" fmla="*/ 518 w 1043"/>
                <a:gd name="T1" fmla="*/ 2 h 1043"/>
                <a:gd name="T2" fmla="*/ 1 w 1043"/>
                <a:gd name="T3" fmla="*/ 525 h 1043"/>
                <a:gd name="T4" fmla="*/ 524 w 1043"/>
                <a:gd name="T5" fmla="*/ 1042 h 1043"/>
                <a:gd name="T6" fmla="*/ 1041 w 1043"/>
                <a:gd name="T7" fmla="*/ 519 h 1043"/>
                <a:gd name="T8" fmla="*/ 518 w 1043"/>
                <a:gd name="T9" fmla="*/ 2 h 1043"/>
              </a:gdLst>
              <a:ahLst/>
              <a:cxnLst>
                <a:cxn ang="0">
                  <a:pos x="T0" y="T1"/>
                </a:cxn>
                <a:cxn ang="0">
                  <a:pos x="T2" y="T3"/>
                </a:cxn>
                <a:cxn ang="0">
                  <a:pos x="T4" y="T5"/>
                </a:cxn>
                <a:cxn ang="0">
                  <a:pos x="T6" y="T7"/>
                </a:cxn>
                <a:cxn ang="0">
                  <a:pos x="T8" y="T9"/>
                </a:cxn>
              </a:cxnLst>
              <a:rect l="0" t="0" r="r" b="b"/>
              <a:pathLst>
                <a:path w="1043" h="1043">
                  <a:moveTo>
                    <a:pt x="518" y="2"/>
                  </a:moveTo>
                  <a:cubicBezTo>
                    <a:pt x="231" y="4"/>
                    <a:pt x="0" y="238"/>
                    <a:pt x="1" y="525"/>
                  </a:cubicBezTo>
                  <a:cubicBezTo>
                    <a:pt x="3" y="812"/>
                    <a:pt x="237" y="1043"/>
                    <a:pt x="524" y="1042"/>
                  </a:cubicBezTo>
                  <a:cubicBezTo>
                    <a:pt x="811" y="1040"/>
                    <a:pt x="1043" y="806"/>
                    <a:pt x="1041" y="519"/>
                  </a:cubicBezTo>
                  <a:cubicBezTo>
                    <a:pt x="1039" y="232"/>
                    <a:pt x="805" y="0"/>
                    <a:pt x="518" y="2"/>
                  </a:cubicBezTo>
                  <a:close/>
                </a:path>
              </a:pathLst>
            </a:custGeom>
            <a:solidFill>
              <a:srgbClr val="E89F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6" name="iṧḻîde"/>
            <p:cNvSpPr/>
            <p:nvPr/>
          </p:nvSpPr>
          <p:spPr bwMode="auto">
            <a:xfrm>
              <a:off x="3894138" y="2960688"/>
              <a:ext cx="1168400" cy="1165225"/>
            </a:xfrm>
            <a:custGeom>
              <a:avLst/>
              <a:gdLst>
                <a:gd name="T0" fmla="*/ 565 w 1137"/>
                <a:gd name="T1" fmla="*/ 2 h 1137"/>
                <a:gd name="T2" fmla="*/ 2 w 1137"/>
                <a:gd name="T3" fmla="*/ 572 h 1137"/>
                <a:gd name="T4" fmla="*/ 572 w 1137"/>
                <a:gd name="T5" fmla="*/ 1135 h 1137"/>
                <a:gd name="T6" fmla="*/ 1135 w 1137"/>
                <a:gd name="T7" fmla="*/ 565 h 1137"/>
                <a:gd name="T8" fmla="*/ 565 w 1137"/>
                <a:gd name="T9" fmla="*/ 2 h 1137"/>
                <a:gd name="T10" fmla="*/ 571 w 1137"/>
                <a:gd name="T11" fmla="*/ 1040 h 1137"/>
                <a:gd name="T12" fmla="*/ 97 w 1137"/>
                <a:gd name="T13" fmla="*/ 572 h 1137"/>
                <a:gd name="T14" fmla="*/ 565 w 1137"/>
                <a:gd name="T15" fmla="*/ 97 h 1137"/>
                <a:gd name="T16" fmla="*/ 1039 w 1137"/>
                <a:gd name="T17" fmla="*/ 566 h 1137"/>
                <a:gd name="T18" fmla="*/ 571 w 1137"/>
                <a:gd name="T19" fmla="*/ 1040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7" h="1137">
                  <a:moveTo>
                    <a:pt x="565" y="2"/>
                  </a:moveTo>
                  <a:cubicBezTo>
                    <a:pt x="252" y="4"/>
                    <a:pt x="0" y="259"/>
                    <a:pt x="2" y="572"/>
                  </a:cubicBezTo>
                  <a:cubicBezTo>
                    <a:pt x="3" y="885"/>
                    <a:pt x="259" y="1137"/>
                    <a:pt x="572" y="1135"/>
                  </a:cubicBezTo>
                  <a:cubicBezTo>
                    <a:pt x="884" y="1133"/>
                    <a:pt x="1137" y="878"/>
                    <a:pt x="1135" y="565"/>
                  </a:cubicBezTo>
                  <a:cubicBezTo>
                    <a:pt x="1133" y="253"/>
                    <a:pt x="878" y="0"/>
                    <a:pt x="565" y="2"/>
                  </a:cubicBezTo>
                  <a:close/>
                  <a:moveTo>
                    <a:pt x="571" y="1040"/>
                  </a:moveTo>
                  <a:cubicBezTo>
                    <a:pt x="311" y="1042"/>
                    <a:pt x="98" y="832"/>
                    <a:pt x="97" y="572"/>
                  </a:cubicBezTo>
                  <a:cubicBezTo>
                    <a:pt x="95" y="311"/>
                    <a:pt x="305" y="99"/>
                    <a:pt x="565" y="97"/>
                  </a:cubicBezTo>
                  <a:cubicBezTo>
                    <a:pt x="826" y="96"/>
                    <a:pt x="1038" y="306"/>
                    <a:pt x="1039" y="566"/>
                  </a:cubicBezTo>
                  <a:cubicBezTo>
                    <a:pt x="1041" y="826"/>
                    <a:pt x="831" y="1039"/>
                    <a:pt x="571" y="1040"/>
                  </a:cubicBezTo>
                  <a:close/>
                </a:path>
              </a:pathLst>
            </a:custGeom>
            <a:solidFill>
              <a:srgbClr val="272525">
                <a:alpha val="10000"/>
              </a:srgbClr>
            </a:solidFill>
            <a:ln>
              <a:noFill/>
            </a:ln>
          </p:spPr>
          <p:txBody>
            <a:bodyPr anchor="ctr"/>
            <a:lstStyle/>
            <a:p>
              <a:pPr algn="ctr"/>
              <a:endParaRPr sz="1015">
                <a:cs typeface="+mn-ea"/>
                <a:sym typeface="+mn-lt"/>
              </a:endParaRPr>
            </a:p>
          </p:txBody>
        </p:sp>
        <p:sp>
          <p:nvSpPr>
            <p:cNvPr id="407" name="iśľíḑè"/>
            <p:cNvSpPr/>
            <p:nvPr/>
          </p:nvSpPr>
          <p:spPr bwMode="auto">
            <a:xfrm>
              <a:off x="3833813" y="2900363"/>
              <a:ext cx="1287463" cy="1285875"/>
            </a:xfrm>
            <a:custGeom>
              <a:avLst/>
              <a:gdLst>
                <a:gd name="T0" fmla="*/ 623 w 1254"/>
                <a:gd name="T1" fmla="*/ 2 h 1254"/>
                <a:gd name="T2" fmla="*/ 2 w 1254"/>
                <a:gd name="T3" fmla="*/ 631 h 1254"/>
                <a:gd name="T4" fmla="*/ 631 w 1254"/>
                <a:gd name="T5" fmla="*/ 1252 h 1254"/>
                <a:gd name="T6" fmla="*/ 1252 w 1254"/>
                <a:gd name="T7" fmla="*/ 623 h 1254"/>
                <a:gd name="T8" fmla="*/ 623 w 1254"/>
                <a:gd name="T9" fmla="*/ 2 h 1254"/>
                <a:gd name="T10" fmla="*/ 630 w 1254"/>
                <a:gd name="T11" fmla="*/ 1147 h 1254"/>
                <a:gd name="T12" fmla="*/ 107 w 1254"/>
                <a:gd name="T13" fmla="*/ 630 h 1254"/>
                <a:gd name="T14" fmla="*/ 624 w 1254"/>
                <a:gd name="T15" fmla="*/ 107 h 1254"/>
                <a:gd name="T16" fmla="*/ 1147 w 1254"/>
                <a:gd name="T17" fmla="*/ 624 h 1254"/>
                <a:gd name="T18" fmla="*/ 630 w 1254"/>
                <a:gd name="T19" fmla="*/ 1147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4" h="1254">
                  <a:moveTo>
                    <a:pt x="623" y="2"/>
                  </a:moveTo>
                  <a:cubicBezTo>
                    <a:pt x="278" y="4"/>
                    <a:pt x="0" y="286"/>
                    <a:pt x="2" y="631"/>
                  </a:cubicBezTo>
                  <a:cubicBezTo>
                    <a:pt x="5" y="976"/>
                    <a:pt x="286" y="1254"/>
                    <a:pt x="631" y="1252"/>
                  </a:cubicBezTo>
                  <a:cubicBezTo>
                    <a:pt x="976" y="1249"/>
                    <a:pt x="1254" y="968"/>
                    <a:pt x="1252" y="623"/>
                  </a:cubicBezTo>
                  <a:cubicBezTo>
                    <a:pt x="1250" y="278"/>
                    <a:pt x="968" y="0"/>
                    <a:pt x="623" y="2"/>
                  </a:cubicBezTo>
                  <a:close/>
                  <a:moveTo>
                    <a:pt x="630" y="1147"/>
                  </a:moveTo>
                  <a:cubicBezTo>
                    <a:pt x="343" y="1148"/>
                    <a:pt x="109" y="917"/>
                    <a:pt x="107" y="630"/>
                  </a:cubicBezTo>
                  <a:cubicBezTo>
                    <a:pt x="106" y="343"/>
                    <a:pt x="337" y="109"/>
                    <a:pt x="624" y="107"/>
                  </a:cubicBezTo>
                  <a:cubicBezTo>
                    <a:pt x="911" y="105"/>
                    <a:pt x="1145" y="337"/>
                    <a:pt x="1147" y="624"/>
                  </a:cubicBezTo>
                  <a:cubicBezTo>
                    <a:pt x="1149" y="911"/>
                    <a:pt x="917" y="1145"/>
                    <a:pt x="630" y="1147"/>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8" name="íSlïḓe"/>
            <p:cNvSpPr/>
            <p:nvPr/>
          </p:nvSpPr>
          <p:spPr bwMode="auto">
            <a:xfrm>
              <a:off x="4291013" y="3243263"/>
              <a:ext cx="390525" cy="519113"/>
            </a:xfrm>
            <a:custGeom>
              <a:avLst/>
              <a:gdLst>
                <a:gd name="T0" fmla="*/ 13 w 380"/>
                <a:gd name="T1" fmla="*/ 449 h 505"/>
                <a:gd name="T2" fmla="*/ 4 w 380"/>
                <a:gd name="T3" fmla="*/ 427 h 505"/>
                <a:gd name="T4" fmla="*/ 35 w 380"/>
                <a:gd name="T5" fmla="*/ 387 h 505"/>
                <a:gd name="T6" fmla="*/ 128 w 380"/>
                <a:gd name="T7" fmla="*/ 421 h 505"/>
                <a:gd name="T8" fmla="*/ 206 w 380"/>
                <a:gd name="T9" fmla="*/ 438 h 505"/>
                <a:gd name="T10" fmla="*/ 280 w 380"/>
                <a:gd name="T11" fmla="*/ 415 h 505"/>
                <a:gd name="T12" fmla="*/ 308 w 380"/>
                <a:gd name="T13" fmla="*/ 356 h 505"/>
                <a:gd name="T14" fmla="*/ 285 w 380"/>
                <a:gd name="T15" fmla="*/ 304 h 505"/>
                <a:gd name="T16" fmla="*/ 209 w 380"/>
                <a:gd name="T17" fmla="*/ 288 h 505"/>
                <a:gd name="T18" fmla="*/ 185 w 380"/>
                <a:gd name="T19" fmla="*/ 288 h 505"/>
                <a:gd name="T20" fmla="*/ 50 w 380"/>
                <a:gd name="T21" fmla="*/ 251 h 505"/>
                <a:gd name="T22" fmla="*/ 4 w 380"/>
                <a:gd name="T23" fmla="*/ 144 h 505"/>
                <a:gd name="T24" fmla="*/ 49 w 380"/>
                <a:gd name="T25" fmla="*/ 38 h 505"/>
                <a:gd name="T26" fmla="*/ 177 w 380"/>
                <a:gd name="T27" fmla="*/ 0 h 505"/>
                <a:gd name="T28" fmla="*/ 245 w 380"/>
                <a:gd name="T29" fmla="*/ 11 h 505"/>
                <a:gd name="T30" fmla="*/ 355 w 380"/>
                <a:gd name="T31" fmla="*/ 113 h 505"/>
                <a:gd name="T32" fmla="*/ 222 w 380"/>
                <a:gd name="T33" fmla="*/ 76 h 505"/>
                <a:gd name="T34" fmla="*/ 161 w 380"/>
                <a:gd name="T35" fmla="*/ 65 h 505"/>
                <a:gd name="T36" fmla="*/ 96 w 380"/>
                <a:gd name="T37" fmla="*/ 86 h 505"/>
                <a:gd name="T38" fmla="*/ 71 w 380"/>
                <a:gd name="T39" fmla="*/ 141 h 505"/>
                <a:gd name="T40" fmla="*/ 96 w 380"/>
                <a:gd name="T41" fmla="*/ 188 h 505"/>
                <a:gd name="T42" fmla="*/ 206 w 380"/>
                <a:gd name="T43" fmla="*/ 204 h 505"/>
                <a:gd name="T44" fmla="*/ 338 w 380"/>
                <a:gd name="T45" fmla="*/ 242 h 505"/>
                <a:gd name="T46" fmla="*/ 380 w 380"/>
                <a:gd name="T47" fmla="*/ 350 h 505"/>
                <a:gd name="T48" fmla="*/ 334 w 380"/>
                <a:gd name="T49" fmla="*/ 462 h 505"/>
                <a:gd name="T50" fmla="*/ 210 w 380"/>
                <a:gd name="T51" fmla="*/ 505 h 505"/>
                <a:gd name="T52" fmla="*/ 155 w 380"/>
                <a:gd name="T53" fmla="*/ 499 h 505"/>
                <a:gd name="T54" fmla="*/ 13 w 380"/>
                <a:gd name="T55" fmla="*/ 44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0" h="505">
                  <a:moveTo>
                    <a:pt x="13" y="449"/>
                  </a:moveTo>
                  <a:cubicBezTo>
                    <a:pt x="7" y="444"/>
                    <a:pt x="6" y="435"/>
                    <a:pt x="4" y="427"/>
                  </a:cubicBezTo>
                  <a:cubicBezTo>
                    <a:pt x="0" y="405"/>
                    <a:pt x="14" y="389"/>
                    <a:pt x="35" y="387"/>
                  </a:cubicBezTo>
                  <a:cubicBezTo>
                    <a:pt x="67" y="383"/>
                    <a:pt x="99" y="407"/>
                    <a:pt x="128" y="421"/>
                  </a:cubicBezTo>
                  <a:cubicBezTo>
                    <a:pt x="152" y="432"/>
                    <a:pt x="178" y="438"/>
                    <a:pt x="206" y="438"/>
                  </a:cubicBezTo>
                  <a:cubicBezTo>
                    <a:pt x="237" y="438"/>
                    <a:pt x="262" y="430"/>
                    <a:pt x="280" y="415"/>
                  </a:cubicBezTo>
                  <a:cubicBezTo>
                    <a:pt x="299" y="400"/>
                    <a:pt x="308" y="381"/>
                    <a:pt x="308" y="356"/>
                  </a:cubicBezTo>
                  <a:cubicBezTo>
                    <a:pt x="308" y="332"/>
                    <a:pt x="300" y="314"/>
                    <a:pt x="285" y="304"/>
                  </a:cubicBezTo>
                  <a:cubicBezTo>
                    <a:pt x="271" y="293"/>
                    <a:pt x="245" y="288"/>
                    <a:pt x="209" y="288"/>
                  </a:cubicBezTo>
                  <a:cubicBezTo>
                    <a:pt x="185" y="288"/>
                    <a:pt x="185" y="288"/>
                    <a:pt x="185" y="288"/>
                  </a:cubicBezTo>
                  <a:cubicBezTo>
                    <a:pt x="126" y="288"/>
                    <a:pt x="81" y="276"/>
                    <a:pt x="50" y="251"/>
                  </a:cubicBezTo>
                  <a:cubicBezTo>
                    <a:pt x="19" y="227"/>
                    <a:pt x="4" y="191"/>
                    <a:pt x="4" y="144"/>
                  </a:cubicBezTo>
                  <a:cubicBezTo>
                    <a:pt x="4" y="98"/>
                    <a:pt x="19" y="63"/>
                    <a:pt x="49" y="38"/>
                  </a:cubicBezTo>
                  <a:cubicBezTo>
                    <a:pt x="80" y="12"/>
                    <a:pt x="122" y="0"/>
                    <a:pt x="177" y="0"/>
                  </a:cubicBezTo>
                  <a:cubicBezTo>
                    <a:pt x="199" y="0"/>
                    <a:pt x="221" y="3"/>
                    <a:pt x="245" y="11"/>
                  </a:cubicBezTo>
                  <a:cubicBezTo>
                    <a:pt x="293" y="26"/>
                    <a:pt x="372" y="65"/>
                    <a:pt x="355" y="113"/>
                  </a:cubicBezTo>
                  <a:cubicBezTo>
                    <a:pt x="336" y="167"/>
                    <a:pt x="252" y="89"/>
                    <a:pt x="222" y="76"/>
                  </a:cubicBezTo>
                  <a:cubicBezTo>
                    <a:pt x="205" y="68"/>
                    <a:pt x="185" y="65"/>
                    <a:pt x="161" y="65"/>
                  </a:cubicBezTo>
                  <a:cubicBezTo>
                    <a:pt x="134" y="65"/>
                    <a:pt x="112" y="72"/>
                    <a:pt x="96" y="86"/>
                  </a:cubicBezTo>
                  <a:cubicBezTo>
                    <a:pt x="79" y="101"/>
                    <a:pt x="71" y="119"/>
                    <a:pt x="71" y="141"/>
                  </a:cubicBezTo>
                  <a:cubicBezTo>
                    <a:pt x="71" y="163"/>
                    <a:pt x="79" y="179"/>
                    <a:pt x="96" y="188"/>
                  </a:cubicBezTo>
                  <a:cubicBezTo>
                    <a:pt x="113" y="197"/>
                    <a:pt x="150" y="203"/>
                    <a:pt x="206" y="204"/>
                  </a:cubicBezTo>
                  <a:cubicBezTo>
                    <a:pt x="266" y="206"/>
                    <a:pt x="310" y="218"/>
                    <a:pt x="338" y="242"/>
                  </a:cubicBezTo>
                  <a:cubicBezTo>
                    <a:pt x="366" y="265"/>
                    <a:pt x="380" y="301"/>
                    <a:pt x="380" y="350"/>
                  </a:cubicBezTo>
                  <a:cubicBezTo>
                    <a:pt x="380" y="397"/>
                    <a:pt x="364" y="434"/>
                    <a:pt x="334" y="462"/>
                  </a:cubicBezTo>
                  <a:cubicBezTo>
                    <a:pt x="303" y="491"/>
                    <a:pt x="262" y="505"/>
                    <a:pt x="210" y="505"/>
                  </a:cubicBezTo>
                  <a:cubicBezTo>
                    <a:pt x="193" y="505"/>
                    <a:pt x="175" y="503"/>
                    <a:pt x="155" y="499"/>
                  </a:cubicBezTo>
                  <a:cubicBezTo>
                    <a:pt x="117" y="492"/>
                    <a:pt x="57" y="479"/>
                    <a:pt x="13" y="449"/>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9" name="îṥḷiḍê"/>
            <p:cNvSpPr/>
            <p:nvPr/>
          </p:nvSpPr>
          <p:spPr bwMode="auto">
            <a:xfrm>
              <a:off x="4454525" y="3154363"/>
              <a:ext cx="66675" cy="733425"/>
            </a:xfrm>
            <a:custGeom>
              <a:avLst/>
              <a:gdLst>
                <a:gd name="T0" fmla="*/ 33 w 65"/>
                <a:gd name="T1" fmla="*/ 716 h 716"/>
                <a:gd name="T2" fmla="*/ 32 w 65"/>
                <a:gd name="T3" fmla="*/ 716 h 716"/>
                <a:gd name="T4" fmla="*/ 0 w 65"/>
                <a:gd name="T5" fmla="*/ 678 h 716"/>
                <a:gd name="T6" fmla="*/ 0 w 65"/>
                <a:gd name="T7" fmla="*/ 38 h 716"/>
                <a:gd name="T8" fmla="*/ 32 w 65"/>
                <a:gd name="T9" fmla="*/ 0 h 716"/>
                <a:gd name="T10" fmla="*/ 33 w 65"/>
                <a:gd name="T11" fmla="*/ 0 h 716"/>
                <a:gd name="T12" fmla="*/ 65 w 65"/>
                <a:gd name="T13" fmla="*/ 38 h 716"/>
                <a:gd name="T14" fmla="*/ 65 w 65"/>
                <a:gd name="T15" fmla="*/ 678 h 716"/>
                <a:gd name="T16" fmla="*/ 33 w 65"/>
                <a:gd name="T17"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716">
                  <a:moveTo>
                    <a:pt x="33" y="716"/>
                  </a:moveTo>
                  <a:cubicBezTo>
                    <a:pt x="32" y="716"/>
                    <a:pt x="32" y="716"/>
                    <a:pt x="32" y="716"/>
                  </a:cubicBezTo>
                  <a:cubicBezTo>
                    <a:pt x="14" y="716"/>
                    <a:pt x="0" y="699"/>
                    <a:pt x="0" y="678"/>
                  </a:cubicBezTo>
                  <a:cubicBezTo>
                    <a:pt x="0" y="38"/>
                    <a:pt x="0" y="38"/>
                    <a:pt x="0" y="38"/>
                  </a:cubicBezTo>
                  <a:cubicBezTo>
                    <a:pt x="0" y="17"/>
                    <a:pt x="14" y="0"/>
                    <a:pt x="32" y="0"/>
                  </a:cubicBezTo>
                  <a:cubicBezTo>
                    <a:pt x="33" y="0"/>
                    <a:pt x="33" y="0"/>
                    <a:pt x="33" y="0"/>
                  </a:cubicBezTo>
                  <a:cubicBezTo>
                    <a:pt x="51" y="0"/>
                    <a:pt x="65" y="17"/>
                    <a:pt x="65" y="38"/>
                  </a:cubicBezTo>
                  <a:cubicBezTo>
                    <a:pt x="65" y="678"/>
                    <a:pt x="65" y="678"/>
                    <a:pt x="65" y="678"/>
                  </a:cubicBezTo>
                  <a:cubicBezTo>
                    <a:pt x="65" y="699"/>
                    <a:pt x="51" y="716"/>
                    <a:pt x="33" y="716"/>
                  </a:cubicBezTo>
                  <a:close/>
                </a:path>
              </a:pathLst>
            </a:custGeom>
            <a:solidFill>
              <a:srgbClr val="F2D0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0" name="ís1îḋê"/>
            <p:cNvSpPr/>
            <p:nvPr/>
          </p:nvSpPr>
          <p:spPr bwMode="auto">
            <a:xfrm>
              <a:off x="4046538" y="3705225"/>
              <a:ext cx="136525" cy="106363"/>
            </a:xfrm>
            <a:custGeom>
              <a:avLst/>
              <a:gdLst>
                <a:gd name="T0" fmla="*/ 0 w 86"/>
                <a:gd name="T1" fmla="*/ 0 h 67"/>
                <a:gd name="T2" fmla="*/ 52 w 86"/>
                <a:gd name="T3" fmla="*/ 6 h 67"/>
                <a:gd name="T4" fmla="*/ 54 w 86"/>
                <a:gd name="T5" fmla="*/ 23 h 67"/>
                <a:gd name="T6" fmla="*/ 86 w 86"/>
                <a:gd name="T7" fmla="*/ 45 h 67"/>
                <a:gd name="T8" fmla="*/ 72 w 86"/>
                <a:gd name="T9" fmla="*/ 67 h 67"/>
                <a:gd name="T10" fmla="*/ 6 w 86"/>
                <a:gd name="T11" fmla="*/ 45 h 67"/>
                <a:gd name="T12" fmla="*/ 0 w 86"/>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86" h="67">
                  <a:moveTo>
                    <a:pt x="0" y="0"/>
                  </a:moveTo>
                  <a:lnTo>
                    <a:pt x="52" y="6"/>
                  </a:lnTo>
                  <a:lnTo>
                    <a:pt x="54" y="23"/>
                  </a:lnTo>
                  <a:lnTo>
                    <a:pt x="86" y="45"/>
                  </a:lnTo>
                  <a:lnTo>
                    <a:pt x="72" y="67"/>
                  </a:lnTo>
                  <a:lnTo>
                    <a:pt x="6" y="45"/>
                  </a:lnTo>
                  <a:lnTo>
                    <a:pt x="0" y="0"/>
                  </a:lnTo>
                  <a:close/>
                </a:path>
              </a:pathLst>
            </a:custGeom>
            <a:solidFill>
              <a:srgbClr val="EED5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1" name="íšliḑè"/>
            <p:cNvSpPr/>
            <p:nvPr/>
          </p:nvSpPr>
          <p:spPr bwMode="auto">
            <a:xfrm>
              <a:off x="3195638" y="2997200"/>
              <a:ext cx="866775" cy="790575"/>
            </a:xfrm>
            <a:custGeom>
              <a:avLst/>
              <a:gdLst>
                <a:gd name="T0" fmla="*/ 0 w 546"/>
                <a:gd name="T1" fmla="*/ 172 h 498"/>
                <a:gd name="T2" fmla="*/ 186 w 546"/>
                <a:gd name="T3" fmla="*/ 368 h 498"/>
                <a:gd name="T4" fmla="*/ 271 w 546"/>
                <a:gd name="T5" fmla="*/ 400 h 498"/>
                <a:gd name="T6" fmla="*/ 546 w 546"/>
                <a:gd name="T7" fmla="*/ 498 h 498"/>
                <a:gd name="T8" fmla="*/ 540 w 546"/>
                <a:gd name="T9" fmla="*/ 436 h 498"/>
                <a:gd name="T10" fmla="*/ 264 w 546"/>
                <a:gd name="T11" fmla="*/ 289 h 498"/>
                <a:gd name="T12" fmla="*/ 105 w 546"/>
                <a:gd name="T13" fmla="*/ 0 h 498"/>
                <a:gd name="T14" fmla="*/ 33 w 546"/>
                <a:gd name="T15" fmla="*/ 40 h 498"/>
                <a:gd name="T16" fmla="*/ 0 w 546"/>
                <a:gd name="T17" fmla="*/ 172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498">
                  <a:moveTo>
                    <a:pt x="0" y="172"/>
                  </a:moveTo>
                  <a:lnTo>
                    <a:pt x="186" y="368"/>
                  </a:lnTo>
                  <a:lnTo>
                    <a:pt x="271" y="400"/>
                  </a:lnTo>
                  <a:lnTo>
                    <a:pt x="546" y="498"/>
                  </a:lnTo>
                  <a:lnTo>
                    <a:pt x="540" y="436"/>
                  </a:lnTo>
                  <a:lnTo>
                    <a:pt x="264" y="289"/>
                  </a:lnTo>
                  <a:lnTo>
                    <a:pt x="105" y="0"/>
                  </a:lnTo>
                  <a:lnTo>
                    <a:pt x="33" y="40"/>
                  </a:lnTo>
                  <a:lnTo>
                    <a:pt x="0" y="172"/>
                  </a:lnTo>
                  <a:close/>
                </a:path>
              </a:pathLst>
            </a:custGeom>
            <a:solidFill>
              <a:srgbClr val="B3B5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2" name="ï$ľîḋe"/>
            <p:cNvSpPr/>
            <p:nvPr/>
          </p:nvSpPr>
          <p:spPr bwMode="auto">
            <a:xfrm>
              <a:off x="3938588" y="4025900"/>
              <a:ext cx="1620838" cy="1358900"/>
            </a:xfrm>
            <a:custGeom>
              <a:avLst/>
              <a:gdLst>
                <a:gd name="T0" fmla="*/ 17 w 1578"/>
                <a:gd name="T1" fmla="*/ 510 h 1325"/>
                <a:gd name="T2" fmla="*/ 4 w 1578"/>
                <a:gd name="T3" fmla="*/ 467 h 1325"/>
                <a:gd name="T4" fmla="*/ 15 w 1578"/>
                <a:gd name="T5" fmla="*/ 395 h 1325"/>
                <a:gd name="T6" fmla="*/ 41 w 1578"/>
                <a:gd name="T7" fmla="*/ 385 h 1325"/>
                <a:gd name="T8" fmla="*/ 52 w 1578"/>
                <a:gd name="T9" fmla="*/ 411 h 1325"/>
                <a:gd name="T10" fmla="*/ 48 w 1578"/>
                <a:gd name="T11" fmla="*/ 481 h 1325"/>
                <a:gd name="T12" fmla="*/ 63 w 1578"/>
                <a:gd name="T13" fmla="*/ 475 h 1325"/>
                <a:gd name="T14" fmla="*/ 124 w 1578"/>
                <a:gd name="T15" fmla="*/ 482 h 1325"/>
                <a:gd name="T16" fmla="*/ 103 w 1578"/>
                <a:gd name="T17" fmla="*/ 539 h 1325"/>
                <a:gd name="T18" fmla="*/ 49 w 1578"/>
                <a:gd name="T19" fmla="*/ 542 h 1325"/>
                <a:gd name="T20" fmla="*/ 77 w 1578"/>
                <a:gd name="T21" fmla="*/ 586 h 1325"/>
                <a:gd name="T22" fmla="*/ 138 w 1578"/>
                <a:gd name="T23" fmla="*/ 583 h 1325"/>
                <a:gd name="T24" fmla="*/ 148 w 1578"/>
                <a:gd name="T25" fmla="*/ 537 h 1325"/>
                <a:gd name="T26" fmla="*/ 183 w 1578"/>
                <a:gd name="T27" fmla="*/ 446 h 1325"/>
                <a:gd name="T28" fmla="*/ 305 w 1578"/>
                <a:gd name="T29" fmla="*/ 291 h 1325"/>
                <a:gd name="T30" fmla="*/ 709 w 1578"/>
                <a:gd name="T31" fmla="*/ 117 h 1325"/>
                <a:gd name="T32" fmla="*/ 734 w 1578"/>
                <a:gd name="T33" fmla="*/ 114 h 1325"/>
                <a:gd name="T34" fmla="*/ 1023 w 1578"/>
                <a:gd name="T35" fmla="*/ 132 h 1325"/>
                <a:gd name="T36" fmla="*/ 1103 w 1578"/>
                <a:gd name="T37" fmla="*/ 52 h 1325"/>
                <a:gd name="T38" fmla="*/ 1345 w 1578"/>
                <a:gd name="T39" fmla="*/ 44 h 1325"/>
                <a:gd name="T40" fmla="*/ 1225 w 1578"/>
                <a:gd name="T41" fmla="*/ 222 h 1325"/>
                <a:gd name="T42" fmla="*/ 1433 w 1578"/>
                <a:gd name="T43" fmla="*/ 454 h 1325"/>
                <a:gd name="T44" fmla="*/ 1436 w 1578"/>
                <a:gd name="T45" fmla="*/ 459 h 1325"/>
                <a:gd name="T46" fmla="*/ 1544 w 1578"/>
                <a:gd name="T47" fmla="*/ 480 h 1325"/>
                <a:gd name="T48" fmla="*/ 1551 w 1578"/>
                <a:gd name="T49" fmla="*/ 759 h 1325"/>
                <a:gd name="T50" fmla="*/ 1414 w 1578"/>
                <a:gd name="T51" fmla="*/ 803 h 1325"/>
                <a:gd name="T52" fmla="*/ 1217 w 1578"/>
                <a:gd name="T53" fmla="*/ 1027 h 1325"/>
                <a:gd name="T54" fmla="*/ 1200 w 1578"/>
                <a:gd name="T55" fmla="*/ 1039 h 1325"/>
                <a:gd name="T56" fmla="*/ 1220 w 1578"/>
                <a:gd name="T57" fmla="*/ 1210 h 1325"/>
                <a:gd name="T58" fmla="*/ 1018 w 1578"/>
                <a:gd name="T59" fmla="*/ 1257 h 1325"/>
                <a:gd name="T60" fmla="*/ 964 w 1578"/>
                <a:gd name="T61" fmla="*/ 1142 h 1325"/>
                <a:gd name="T62" fmla="*/ 859 w 1578"/>
                <a:gd name="T63" fmla="*/ 1161 h 1325"/>
                <a:gd name="T64" fmla="*/ 735 w 1578"/>
                <a:gd name="T65" fmla="*/ 1168 h 1325"/>
                <a:gd name="T66" fmla="*/ 709 w 1578"/>
                <a:gd name="T67" fmla="*/ 1295 h 1325"/>
                <a:gd name="T68" fmla="*/ 501 w 1578"/>
                <a:gd name="T69" fmla="*/ 1297 h 1325"/>
                <a:gd name="T70" fmla="*/ 481 w 1578"/>
                <a:gd name="T71" fmla="*/ 1126 h 1325"/>
                <a:gd name="T72" fmla="*/ 137 w 1578"/>
                <a:gd name="T73" fmla="*/ 717 h 1325"/>
                <a:gd name="T74" fmla="*/ 133 w 1578"/>
                <a:gd name="T75" fmla="*/ 665 h 1325"/>
                <a:gd name="T76" fmla="*/ 49 w 1578"/>
                <a:gd name="T77" fmla="*/ 634 h 1325"/>
                <a:gd name="T78" fmla="*/ 14 w 1578"/>
                <a:gd name="T79" fmla="*/ 575 h 1325"/>
                <a:gd name="T80" fmla="*/ 17 w 1578"/>
                <a:gd name="T81" fmla="*/ 510 h 1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8" h="1325">
                  <a:moveTo>
                    <a:pt x="17" y="510"/>
                  </a:moveTo>
                  <a:cubicBezTo>
                    <a:pt x="10" y="496"/>
                    <a:pt x="6" y="481"/>
                    <a:pt x="4" y="467"/>
                  </a:cubicBezTo>
                  <a:cubicBezTo>
                    <a:pt x="0" y="443"/>
                    <a:pt x="4" y="417"/>
                    <a:pt x="15" y="395"/>
                  </a:cubicBezTo>
                  <a:cubicBezTo>
                    <a:pt x="20" y="386"/>
                    <a:pt x="31" y="381"/>
                    <a:pt x="41" y="385"/>
                  </a:cubicBezTo>
                  <a:cubicBezTo>
                    <a:pt x="51" y="389"/>
                    <a:pt x="56" y="401"/>
                    <a:pt x="52" y="411"/>
                  </a:cubicBezTo>
                  <a:cubicBezTo>
                    <a:pt x="40" y="433"/>
                    <a:pt x="39" y="458"/>
                    <a:pt x="48" y="481"/>
                  </a:cubicBezTo>
                  <a:cubicBezTo>
                    <a:pt x="53" y="478"/>
                    <a:pt x="58" y="476"/>
                    <a:pt x="63" y="475"/>
                  </a:cubicBezTo>
                  <a:cubicBezTo>
                    <a:pt x="82" y="469"/>
                    <a:pt x="111" y="463"/>
                    <a:pt x="124" y="482"/>
                  </a:cubicBezTo>
                  <a:cubicBezTo>
                    <a:pt x="139" y="504"/>
                    <a:pt x="124" y="529"/>
                    <a:pt x="103" y="539"/>
                  </a:cubicBezTo>
                  <a:cubicBezTo>
                    <a:pt x="86" y="546"/>
                    <a:pt x="66" y="549"/>
                    <a:pt x="49" y="542"/>
                  </a:cubicBezTo>
                  <a:cubicBezTo>
                    <a:pt x="48" y="566"/>
                    <a:pt x="55" y="579"/>
                    <a:pt x="77" y="586"/>
                  </a:cubicBezTo>
                  <a:cubicBezTo>
                    <a:pt x="91" y="591"/>
                    <a:pt x="126" y="595"/>
                    <a:pt x="138" y="583"/>
                  </a:cubicBezTo>
                  <a:cubicBezTo>
                    <a:pt x="145" y="574"/>
                    <a:pt x="145" y="548"/>
                    <a:pt x="148" y="537"/>
                  </a:cubicBezTo>
                  <a:cubicBezTo>
                    <a:pt x="157" y="505"/>
                    <a:pt x="168" y="475"/>
                    <a:pt x="183" y="446"/>
                  </a:cubicBezTo>
                  <a:cubicBezTo>
                    <a:pt x="213" y="387"/>
                    <a:pt x="255" y="335"/>
                    <a:pt x="305" y="291"/>
                  </a:cubicBezTo>
                  <a:cubicBezTo>
                    <a:pt x="417" y="193"/>
                    <a:pt x="563" y="139"/>
                    <a:pt x="709" y="117"/>
                  </a:cubicBezTo>
                  <a:cubicBezTo>
                    <a:pt x="718" y="116"/>
                    <a:pt x="726" y="115"/>
                    <a:pt x="734" y="114"/>
                  </a:cubicBezTo>
                  <a:cubicBezTo>
                    <a:pt x="834" y="102"/>
                    <a:pt x="932" y="109"/>
                    <a:pt x="1023" y="132"/>
                  </a:cubicBezTo>
                  <a:cubicBezTo>
                    <a:pt x="1044" y="100"/>
                    <a:pt x="1071" y="73"/>
                    <a:pt x="1103" y="52"/>
                  </a:cubicBezTo>
                  <a:cubicBezTo>
                    <a:pt x="1175" y="7"/>
                    <a:pt x="1272" y="0"/>
                    <a:pt x="1345" y="44"/>
                  </a:cubicBezTo>
                  <a:cubicBezTo>
                    <a:pt x="1285" y="110"/>
                    <a:pt x="1233" y="206"/>
                    <a:pt x="1225" y="222"/>
                  </a:cubicBezTo>
                  <a:cubicBezTo>
                    <a:pt x="1311" y="279"/>
                    <a:pt x="1383" y="357"/>
                    <a:pt x="1433" y="454"/>
                  </a:cubicBezTo>
                  <a:cubicBezTo>
                    <a:pt x="1434" y="456"/>
                    <a:pt x="1435" y="457"/>
                    <a:pt x="1436" y="459"/>
                  </a:cubicBezTo>
                  <a:cubicBezTo>
                    <a:pt x="1544" y="480"/>
                    <a:pt x="1544" y="480"/>
                    <a:pt x="1544" y="480"/>
                  </a:cubicBezTo>
                  <a:cubicBezTo>
                    <a:pt x="1544" y="480"/>
                    <a:pt x="1578" y="695"/>
                    <a:pt x="1551" y="759"/>
                  </a:cubicBezTo>
                  <a:cubicBezTo>
                    <a:pt x="1551" y="759"/>
                    <a:pt x="1466" y="791"/>
                    <a:pt x="1414" y="803"/>
                  </a:cubicBezTo>
                  <a:cubicBezTo>
                    <a:pt x="1372" y="889"/>
                    <a:pt x="1304" y="966"/>
                    <a:pt x="1217" y="1027"/>
                  </a:cubicBezTo>
                  <a:cubicBezTo>
                    <a:pt x="1212" y="1031"/>
                    <a:pt x="1206" y="1035"/>
                    <a:pt x="1200" y="1039"/>
                  </a:cubicBezTo>
                  <a:cubicBezTo>
                    <a:pt x="1220" y="1210"/>
                    <a:pt x="1220" y="1210"/>
                    <a:pt x="1220" y="1210"/>
                  </a:cubicBezTo>
                  <a:cubicBezTo>
                    <a:pt x="1220" y="1210"/>
                    <a:pt x="1088" y="1272"/>
                    <a:pt x="1018" y="1257"/>
                  </a:cubicBezTo>
                  <a:cubicBezTo>
                    <a:pt x="964" y="1142"/>
                    <a:pt x="964" y="1142"/>
                    <a:pt x="964" y="1142"/>
                  </a:cubicBezTo>
                  <a:cubicBezTo>
                    <a:pt x="930" y="1150"/>
                    <a:pt x="895" y="1157"/>
                    <a:pt x="859" y="1161"/>
                  </a:cubicBezTo>
                  <a:cubicBezTo>
                    <a:pt x="817" y="1166"/>
                    <a:pt x="775" y="1168"/>
                    <a:pt x="735" y="1168"/>
                  </a:cubicBezTo>
                  <a:cubicBezTo>
                    <a:pt x="709" y="1295"/>
                    <a:pt x="709" y="1295"/>
                    <a:pt x="709" y="1295"/>
                  </a:cubicBezTo>
                  <a:cubicBezTo>
                    <a:pt x="645" y="1325"/>
                    <a:pt x="501" y="1297"/>
                    <a:pt x="501" y="1297"/>
                  </a:cubicBezTo>
                  <a:cubicBezTo>
                    <a:pt x="481" y="1126"/>
                    <a:pt x="481" y="1126"/>
                    <a:pt x="481" y="1126"/>
                  </a:cubicBezTo>
                  <a:cubicBezTo>
                    <a:pt x="295" y="1060"/>
                    <a:pt x="161" y="921"/>
                    <a:pt x="137" y="717"/>
                  </a:cubicBezTo>
                  <a:cubicBezTo>
                    <a:pt x="135" y="699"/>
                    <a:pt x="134" y="682"/>
                    <a:pt x="133" y="665"/>
                  </a:cubicBezTo>
                  <a:cubicBezTo>
                    <a:pt x="103" y="664"/>
                    <a:pt x="73" y="655"/>
                    <a:pt x="49" y="634"/>
                  </a:cubicBezTo>
                  <a:cubicBezTo>
                    <a:pt x="31" y="619"/>
                    <a:pt x="20" y="599"/>
                    <a:pt x="14" y="575"/>
                  </a:cubicBezTo>
                  <a:cubicBezTo>
                    <a:pt x="9" y="554"/>
                    <a:pt x="6" y="529"/>
                    <a:pt x="17" y="510"/>
                  </a:cubicBezTo>
                  <a:close/>
                </a:path>
              </a:pathLst>
            </a:custGeom>
            <a:solidFill>
              <a:srgbClr val="E498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3" name="iṧlíḍe"/>
            <p:cNvSpPr/>
            <p:nvPr/>
          </p:nvSpPr>
          <p:spPr bwMode="auto">
            <a:xfrm>
              <a:off x="4430713" y="4108450"/>
              <a:ext cx="474663" cy="200025"/>
            </a:xfrm>
            <a:custGeom>
              <a:avLst/>
              <a:gdLst>
                <a:gd name="T0" fmla="*/ 462 w 462"/>
                <a:gd name="T1" fmla="*/ 83 h 195"/>
                <a:gd name="T2" fmla="*/ 447 w 462"/>
                <a:gd name="T3" fmla="*/ 147 h 195"/>
                <a:gd name="T4" fmla="*/ 49 w 462"/>
                <a:gd name="T5" fmla="*/ 195 h 195"/>
                <a:gd name="T6" fmla="*/ 0 w 462"/>
                <a:gd name="T7" fmla="*/ 156 h 195"/>
                <a:gd name="T8" fmla="*/ 462 w 462"/>
                <a:gd name="T9" fmla="*/ 83 h 195"/>
              </a:gdLst>
              <a:ahLst/>
              <a:cxnLst>
                <a:cxn ang="0">
                  <a:pos x="T0" y="T1"/>
                </a:cxn>
                <a:cxn ang="0">
                  <a:pos x="T2" y="T3"/>
                </a:cxn>
                <a:cxn ang="0">
                  <a:pos x="T4" y="T5"/>
                </a:cxn>
                <a:cxn ang="0">
                  <a:pos x="T6" y="T7"/>
                </a:cxn>
                <a:cxn ang="0">
                  <a:pos x="T8" y="T9"/>
                </a:cxn>
              </a:cxnLst>
              <a:rect l="0" t="0" r="r" b="b"/>
              <a:pathLst>
                <a:path w="462" h="195">
                  <a:moveTo>
                    <a:pt x="462" y="83"/>
                  </a:moveTo>
                  <a:cubicBezTo>
                    <a:pt x="447" y="147"/>
                    <a:pt x="447" y="147"/>
                    <a:pt x="447" y="147"/>
                  </a:cubicBezTo>
                  <a:cubicBezTo>
                    <a:pt x="447" y="147"/>
                    <a:pt x="247" y="116"/>
                    <a:pt x="49" y="195"/>
                  </a:cubicBezTo>
                  <a:cubicBezTo>
                    <a:pt x="0" y="156"/>
                    <a:pt x="0" y="156"/>
                    <a:pt x="0" y="156"/>
                  </a:cubicBezTo>
                  <a:cubicBezTo>
                    <a:pt x="0" y="156"/>
                    <a:pt x="177" y="0"/>
                    <a:pt x="462" y="83"/>
                  </a:cubicBezTo>
                  <a:close/>
                </a:path>
              </a:pathLst>
            </a:custGeom>
            <a:solidFill>
              <a:srgbClr val="C270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4" name="íśľïdé"/>
            <p:cNvSpPr/>
            <p:nvPr/>
          </p:nvSpPr>
          <p:spPr bwMode="auto">
            <a:xfrm>
              <a:off x="4079875" y="4759325"/>
              <a:ext cx="1271588" cy="498475"/>
            </a:xfrm>
            <a:custGeom>
              <a:avLst/>
              <a:gdLst>
                <a:gd name="T0" fmla="*/ 13 w 1238"/>
                <a:gd name="T1" fmla="*/ 20 h 485"/>
                <a:gd name="T2" fmla="*/ 395 w 1238"/>
                <a:gd name="T3" fmla="*/ 286 h 485"/>
                <a:gd name="T4" fmla="*/ 747 w 1238"/>
                <a:gd name="T5" fmla="*/ 331 h 485"/>
                <a:gd name="T6" fmla="*/ 1219 w 1238"/>
                <a:gd name="T7" fmla="*/ 163 h 485"/>
                <a:gd name="T8" fmla="*/ 1238 w 1238"/>
                <a:gd name="T9" fmla="*/ 151 h 485"/>
                <a:gd name="T10" fmla="*/ 1080 w 1238"/>
                <a:gd name="T11" fmla="*/ 308 h 485"/>
                <a:gd name="T12" fmla="*/ 722 w 1238"/>
                <a:gd name="T13" fmla="*/ 441 h 485"/>
                <a:gd name="T14" fmla="*/ 0 w 1238"/>
                <a:gd name="T15" fmla="*/ 0 h 485"/>
                <a:gd name="T16" fmla="*/ 13 w 1238"/>
                <a:gd name="T17" fmla="*/ 2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8" h="485">
                  <a:moveTo>
                    <a:pt x="13" y="20"/>
                  </a:moveTo>
                  <a:cubicBezTo>
                    <a:pt x="99" y="156"/>
                    <a:pt x="244" y="241"/>
                    <a:pt x="395" y="286"/>
                  </a:cubicBezTo>
                  <a:cubicBezTo>
                    <a:pt x="507" y="320"/>
                    <a:pt x="628" y="338"/>
                    <a:pt x="747" y="331"/>
                  </a:cubicBezTo>
                  <a:cubicBezTo>
                    <a:pt x="919" y="320"/>
                    <a:pt x="1074" y="249"/>
                    <a:pt x="1219" y="163"/>
                  </a:cubicBezTo>
                  <a:cubicBezTo>
                    <a:pt x="1225" y="159"/>
                    <a:pt x="1231" y="155"/>
                    <a:pt x="1238" y="151"/>
                  </a:cubicBezTo>
                  <a:cubicBezTo>
                    <a:pt x="1197" y="210"/>
                    <a:pt x="1144" y="263"/>
                    <a:pt x="1080" y="308"/>
                  </a:cubicBezTo>
                  <a:cubicBezTo>
                    <a:pt x="982" y="377"/>
                    <a:pt x="859" y="425"/>
                    <a:pt x="722" y="441"/>
                  </a:cubicBezTo>
                  <a:cubicBezTo>
                    <a:pt x="359" y="485"/>
                    <a:pt x="41" y="325"/>
                    <a:pt x="0" y="0"/>
                  </a:cubicBezTo>
                  <a:cubicBezTo>
                    <a:pt x="4" y="7"/>
                    <a:pt x="9" y="13"/>
                    <a:pt x="13" y="20"/>
                  </a:cubicBezTo>
                  <a:close/>
                </a:path>
              </a:pathLst>
            </a:custGeom>
            <a:solidFill>
              <a:srgbClr val="000000">
                <a:alpha val="10000"/>
              </a:srgbClr>
            </a:solidFill>
            <a:ln>
              <a:noFill/>
            </a:ln>
          </p:spPr>
          <p:txBody>
            <a:bodyPr anchor="ctr"/>
            <a:lstStyle/>
            <a:p>
              <a:pPr algn="ctr"/>
              <a:endParaRPr sz="1015">
                <a:cs typeface="+mn-ea"/>
                <a:sym typeface="+mn-lt"/>
              </a:endParaRPr>
            </a:p>
          </p:txBody>
        </p:sp>
        <p:sp>
          <p:nvSpPr>
            <p:cNvPr id="415" name="ísľiḋê"/>
            <p:cNvSpPr/>
            <p:nvPr/>
          </p:nvSpPr>
          <p:spPr bwMode="auto">
            <a:xfrm>
              <a:off x="5391150" y="4502150"/>
              <a:ext cx="111125" cy="347663"/>
            </a:xfrm>
            <a:custGeom>
              <a:avLst/>
              <a:gdLst>
                <a:gd name="T0" fmla="*/ 24 w 109"/>
                <a:gd name="T1" fmla="*/ 0 h 339"/>
                <a:gd name="T2" fmla="*/ 0 w 109"/>
                <a:gd name="T3" fmla="*/ 339 h 339"/>
                <a:gd name="T4" fmla="*/ 52 w 109"/>
                <a:gd name="T5" fmla="*/ 324 h 339"/>
                <a:gd name="T6" fmla="*/ 24 w 109"/>
                <a:gd name="T7" fmla="*/ 0 h 339"/>
              </a:gdLst>
              <a:ahLst/>
              <a:cxnLst>
                <a:cxn ang="0">
                  <a:pos x="T0" y="T1"/>
                </a:cxn>
                <a:cxn ang="0">
                  <a:pos x="T2" y="T3"/>
                </a:cxn>
                <a:cxn ang="0">
                  <a:pos x="T4" y="T5"/>
                </a:cxn>
                <a:cxn ang="0">
                  <a:pos x="T6" y="T7"/>
                </a:cxn>
              </a:cxnLst>
              <a:rect l="0" t="0" r="r" b="b"/>
              <a:pathLst>
                <a:path w="109" h="339">
                  <a:moveTo>
                    <a:pt x="24" y="0"/>
                  </a:moveTo>
                  <a:cubicBezTo>
                    <a:pt x="24" y="0"/>
                    <a:pt x="104" y="210"/>
                    <a:pt x="0" y="339"/>
                  </a:cubicBezTo>
                  <a:cubicBezTo>
                    <a:pt x="52" y="324"/>
                    <a:pt x="52" y="324"/>
                    <a:pt x="52" y="324"/>
                  </a:cubicBezTo>
                  <a:cubicBezTo>
                    <a:pt x="52" y="324"/>
                    <a:pt x="109" y="128"/>
                    <a:pt x="24" y="0"/>
                  </a:cubicBezTo>
                  <a:close/>
                </a:path>
              </a:pathLst>
            </a:custGeom>
            <a:solidFill>
              <a:srgbClr val="000000">
                <a:alpha val="10000"/>
              </a:srgbClr>
            </a:solidFill>
            <a:ln>
              <a:noFill/>
            </a:ln>
          </p:spPr>
          <p:txBody>
            <a:bodyPr anchor="ctr"/>
            <a:lstStyle/>
            <a:p>
              <a:pPr algn="ctr"/>
              <a:endParaRPr sz="1015">
                <a:cs typeface="+mn-ea"/>
                <a:sym typeface="+mn-lt"/>
              </a:endParaRPr>
            </a:p>
          </p:txBody>
        </p:sp>
        <p:sp>
          <p:nvSpPr>
            <p:cNvPr id="416" name="iṥ1îďé"/>
            <p:cNvSpPr/>
            <p:nvPr/>
          </p:nvSpPr>
          <p:spPr bwMode="auto">
            <a:xfrm>
              <a:off x="8034338" y="3503613"/>
              <a:ext cx="180975" cy="100013"/>
            </a:xfrm>
            <a:custGeom>
              <a:avLst/>
              <a:gdLst>
                <a:gd name="T0" fmla="*/ 104 w 114"/>
                <a:gd name="T1" fmla="*/ 3 h 63"/>
                <a:gd name="T2" fmla="*/ 72 w 114"/>
                <a:gd name="T3" fmla="*/ 13 h 63"/>
                <a:gd name="T4" fmla="*/ 46 w 114"/>
                <a:gd name="T5" fmla="*/ 0 h 63"/>
                <a:gd name="T6" fmla="*/ 41 w 114"/>
                <a:gd name="T7" fmla="*/ 4 h 63"/>
                <a:gd name="T8" fmla="*/ 46 w 114"/>
                <a:gd name="T9" fmla="*/ 10 h 63"/>
                <a:gd name="T10" fmla="*/ 21 w 114"/>
                <a:gd name="T11" fmla="*/ 6 h 63"/>
                <a:gd name="T12" fmla="*/ 3 w 114"/>
                <a:gd name="T13" fmla="*/ 14 h 63"/>
                <a:gd name="T14" fmla="*/ 0 w 114"/>
                <a:gd name="T15" fmla="*/ 39 h 63"/>
                <a:gd name="T16" fmla="*/ 15 w 114"/>
                <a:gd name="T17" fmla="*/ 62 h 63"/>
                <a:gd name="T18" fmla="*/ 42 w 114"/>
                <a:gd name="T19" fmla="*/ 63 h 63"/>
                <a:gd name="T20" fmla="*/ 70 w 114"/>
                <a:gd name="T21" fmla="*/ 49 h 63"/>
                <a:gd name="T22" fmla="*/ 114 w 114"/>
                <a:gd name="T23" fmla="*/ 38 h 63"/>
                <a:gd name="T24" fmla="*/ 104 w 114"/>
                <a:gd name="T25"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63">
                  <a:moveTo>
                    <a:pt x="104" y="3"/>
                  </a:moveTo>
                  <a:lnTo>
                    <a:pt x="72" y="13"/>
                  </a:lnTo>
                  <a:lnTo>
                    <a:pt x="46" y="0"/>
                  </a:lnTo>
                  <a:lnTo>
                    <a:pt x="41" y="4"/>
                  </a:lnTo>
                  <a:lnTo>
                    <a:pt x="46" y="10"/>
                  </a:lnTo>
                  <a:lnTo>
                    <a:pt x="21" y="6"/>
                  </a:lnTo>
                  <a:lnTo>
                    <a:pt x="3" y="14"/>
                  </a:lnTo>
                  <a:lnTo>
                    <a:pt x="0" y="39"/>
                  </a:lnTo>
                  <a:lnTo>
                    <a:pt x="15" y="62"/>
                  </a:lnTo>
                  <a:lnTo>
                    <a:pt x="42" y="63"/>
                  </a:lnTo>
                  <a:lnTo>
                    <a:pt x="70" y="49"/>
                  </a:lnTo>
                  <a:lnTo>
                    <a:pt x="114" y="38"/>
                  </a:lnTo>
                  <a:lnTo>
                    <a:pt x="104" y="3"/>
                  </a:lnTo>
                  <a:close/>
                </a:path>
              </a:pathLst>
            </a:custGeom>
            <a:solidFill>
              <a:srgbClr val="EDD3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7" name="íṡľïďé"/>
            <p:cNvSpPr/>
            <p:nvPr/>
          </p:nvSpPr>
          <p:spPr bwMode="auto">
            <a:xfrm>
              <a:off x="8156575" y="2965450"/>
              <a:ext cx="865188" cy="642938"/>
            </a:xfrm>
            <a:custGeom>
              <a:avLst/>
              <a:gdLst>
                <a:gd name="T0" fmla="*/ 0 w 545"/>
                <a:gd name="T1" fmla="*/ 345 h 405"/>
                <a:gd name="T2" fmla="*/ 232 w 545"/>
                <a:gd name="T3" fmla="*/ 261 h 405"/>
                <a:gd name="T4" fmla="*/ 429 w 545"/>
                <a:gd name="T5" fmla="*/ 0 h 405"/>
                <a:gd name="T6" fmla="*/ 507 w 545"/>
                <a:gd name="T7" fmla="*/ 28 h 405"/>
                <a:gd name="T8" fmla="*/ 545 w 545"/>
                <a:gd name="T9" fmla="*/ 93 h 405"/>
                <a:gd name="T10" fmla="*/ 326 w 545"/>
                <a:gd name="T11" fmla="*/ 363 h 405"/>
                <a:gd name="T12" fmla="*/ 4 w 545"/>
                <a:gd name="T13" fmla="*/ 405 h 405"/>
                <a:gd name="T14" fmla="*/ 0 w 545"/>
                <a:gd name="T15" fmla="*/ 345 h 4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5" h="405">
                  <a:moveTo>
                    <a:pt x="0" y="345"/>
                  </a:moveTo>
                  <a:lnTo>
                    <a:pt x="232" y="261"/>
                  </a:lnTo>
                  <a:lnTo>
                    <a:pt x="429" y="0"/>
                  </a:lnTo>
                  <a:lnTo>
                    <a:pt x="507" y="28"/>
                  </a:lnTo>
                  <a:lnTo>
                    <a:pt x="545" y="93"/>
                  </a:lnTo>
                  <a:lnTo>
                    <a:pt x="326" y="363"/>
                  </a:lnTo>
                  <a:lnTo>
                    <a:pt x="4" y="405"/>
                  </a:lnTo>
                  <a:lnTo>
                    <a:pt x="0" y="345"/>
                  </a:lnTo>
                  <a:close/>
                </a:path>
              </a:pathLst>
            </a:custGeom>
            <a:solidFill>
              <a:srgbClr val="3944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grpSp>
      <p:sp>
        <p:nvSpPr>
          <p:cNvPr id="5" name="文本框 4"/>
          <p:cNvSpPr txBox="1"/>
          <p:nvPr userDrawn="1"/>
        </p:nvSpPr>
        <p:spPr>
          <a:xfrm>
            <a:off x="8658225" y="4756785"/>
            <a:ext cx="404495" cy="299085"/>
          </a:xfrm>
          <a:prstGeom prst="rect">
            <a:avLst/>
          </a:prstGeom>
          <a:noFill/>
        </p:spPr>
        <p:txBody>
          <a:bodyPr wrap="square" rtlCol="0" anchor="t">
            <a:spAutoFit/>
          </a:bodyPr>
          <a:p>
            <a:r>
              <a:rPr lang="en-US" altLang="zh-CN" b="1" dirty="0">
                <a:cs typeface="+mn-ea"/>
                <a:sym typeface="+mn-lt"/>
              </a:rPr>
              <a:t>12</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anim calcmode="lin" valueType="num">
                                      <p:cBhvr>
                                        <p:cTn id="12" dur="1000" fill="hold"/>
                                        <p:tgtEl>
                                          <p:spTgt spid="13"/>
                                        </p:tgtEl>
                                        <p:attrNameLst>
                                          <p:attrName>ppt_x</p:attrName>
                                        </p:attrNameLst>
                                      </p:cBhvr>
                                      <p:tavLst>
                                        <p:tav tm="0">
                                          <p:val>
                                            <p:strVal val="#ppt_x"/>
                                          </p:val>
                                        </p:tav>
                                        <p:tav tm="100000">
                                          <p:val>
                                            <p:strVal val="#ppt_x"/>
                                          </p:val>
                                        </p:tav>
                                      </p:tavLst>
                                    </p:anim>
                                    <p:anim calcmode="lin" valueType="num">
                                      <p:cBhvr>
                                        <p:cTn id="13" dur="1000" fill="hold"/>
                                        <p:tgtEl>
                                          <p:spTgt spid="1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130"/>
                                        </p:tgtEl>
                                        <p:attrNameLst>
                                          <p:attrName>style.visibility</p:attrName>
                                        </p:attrNameLst>
                                      </p:cBhvr>
                                      <p:to>
                                        <p:strVal val="visible"/>
                                      </p:to>
                                    </p:set>
                                    <p:anim calcmode="lin" valueType="num">
                                      <p:cBhvr>
                                        <p:cTn id="17" dur="500" fill="hold"/>
                                        <p:tgtEl>
                                          <p:spTgt spid="130"/>
                                        </p:tgtEl>
                                        <p:attrNameLst>
                                          <p:attrName>ppt_w</p:attrName>
                                        </p:attrNameLst>
                                      </p:cBhvr>
                                      <p:tavLst>
                                        <p:tav tm="0">
                                          <p:val>
                                            <p:fltVal val="0"/>
                                          </p:val>
                                        </p:tav>
                                        <p:tav tm="100000">
                                          <p:val>
                                            <p:strVal val="#ppt_w"/>
                                          </p:val>
                                        </p:tav>
                                      </p:tavLst>
                                    </p:anim>
                                    <p:anim calcmode="lin" valueType="num">
                                      <p:cBhvr>
                                        <p:cTn id="18" dur="500" fill="hold"/>
                                        <p:tgtEl>
                                          <p:spTgt spid="130"/>
                                        </p:tgtEl>
                                        <p:attrNameLst>
                                          <p:attrName>ppt_h</p:attrName>
                                        </p:attrNameLst>
                                      </p:cBhvr>
                                      <p:tavLst>
                                        <p:tav tm="0">
                                          <p:val>
                                            <p:fltVal val="0"/>
                                          </p:val>
                                        </p:tav>
                                        <p:tav tm="100000">
                                          <p:val>
                                            <p:strVal val="#ppt_h"/>
                                          </p:val>
                                        </p:tav>
                                      </p:tavLst>
                                    </p:anim>
                                    <p:animEffect transition="in" filter="fade">
                                      <p:cBhvr>
                                        <p:cTn id="19" dur="500"/>
                                        <p:tgtEl>
                                          <p:spTgt spid="130"/>
                                        </p:tgtEl>
                                      </p:cBhvr>
                                    </p:animEffect>
                                  </p:childTnLst>
                                </p:cTn>
                              </p:par>
                              <p:par>
                                <p:cTn id="20" presetID="53" presetClass="entr" presetSubtype="16"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现金流量表概述</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3" name="矩形 12"/>
          <p:cNvSpPr/>
          <p:nvPr/>
        </p:nvSpPr>
        <p:spPr>
          <a:xfrm>
            <a:off x="3299194" y="1587104"/>
            <a:ext cx="5012570" cy="1011985"/>
          </a:xfrm>
          <a:prstGeom prst="rect">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4" name="文本框 13"/>
          <p:cNvSpPr txBox="1"/>
          <p:nvPr/>
        </p:nvSpPr>
        <p:spPr>
          <a:xfrm>
            <a:off x="3421453" y="1637451"/>
            <a:ext cx="4885538" cy="956945"/>
          </a:xfrm>
          <a:prstGeom prst="rect">
            <a:avLst/>
          </a:prstGeom>
          <a:noFill/>
        </p:spPr>
        <p:txBody>
          <a:bodyPr wrap="square" rtlCol="0">
            <a:spAutoFit/>
            <a:scene3d>
              <a:camera prst="orthographicFront"/>
              <a:lightRig rig="threePt" dir="t"/>
            </a:scene3d>
            <a:sp3d contourW="12700"/>
          </a:bodyPr>
          <a:lstStyle/>
          <a:p>
            <a:pPr>
              <a:lnSpc>
                <a:spcPct val="125000"/>
              </a:lnSpc>
            </a:pPr>
            <a:r>
              <a:rPr lang="zh-CN" altLang="en-US" sz="1500" dirty="0">
                <a:solidFill>
                  <a:schemeClr val="tx1">
                    <a:lumMod val="85000"/>
                    <a:lumOff val="15000"/>
                  </a:schemeClr>
                </a:solidFill>
                <a:cs typeface="+mn-ea"/>
                <a:sym typeface="+mn-lt"/>
              </a:rPr>
              <a:t>反映在一定会计期间内企业现金和现金等价物流入和流出的报表，体现了企业资产的流动性、贯穿企业经营的全过程中，以收付实现制作为记录原则。  </a:t>
            </a:r>
            <a:endParaRPr lang="zh-CN" altLang="en-US" sz="1500" dirty="0">
              <a:solidFill>
                <a:schemeClr val="tx1">
                  <a:lumMod val="85000"/>
                  <a:lumOff val="15000"/>
                </a:schemeClr>
              </a:solidFill>
              <a:cs typeface="+mn-ea"/>
              <a:sym typeface="+mn-lt"/>
            </a:endParaRPr>
          </a:p>
        </p:txBody>
      </p:sp>
      <p:grpSp>
        <p:nvGrpSpPr>
          <p:cNvPr id="15" name="ce565773-c20c-4cab-b041-fc336255515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30166" y="1652877"/>
            <a:ext cx="2174471" cy="2830400"/>
            <a:chOff x="4210050" y="1130300"/>
            <a:chExt cx="3557588" cy="4630738"/>
          </a:xfrm>
        </p:grpSpPr>
        <p:sp>
          <p:nvSpPr>
            <p:cNvPr id="16" name="i$ļîďe"/>
            <p:cNvSpPr/>
            <p:nvPr/>
          </p:nvSpPr>
          <p:spPr bwMode="auto">
            <a:xfrm>
              <a:off x="4881563" y="4786313"/>
              <a:ext cx="838200" cy="473075"/>
            </a:xfrm>
            <a:custGeom>
              <a:avLst/>
              <a:gdLst>
                <a:gd name="T0" fmla="*/ 52 w 302"/>
                <a:gd name="T1" fmla="*/ 32 h 171"/>
                <a:gd name="T2" fmla="*/ 57 w 302"/>
                <a:gd name="T3" fmla="*/ 141 h 171"/>
                <a:gd name="T4" fmla="*/ 250 w 302"/>
                <a:gd name="T5" fmla="*/ 140 h 171"/>
                <a:gd name="T6" fmla="*/ 245 w 302"/>
                <a:gd name="T7" fmla="*/ 30 h 171"/>
                <a:gd name="T8" fmla="*/ 52 w 302"/>
                <a:gd name="T9" fmla="*/ 32 h 171"/>
              </a:gdLst>
              <a:ahLst/>
              <a:cxnLst>
                <a:cxn ang="0">
                  <a:pos x="T0" y="T1"/>
                </a:cxn>
                <a:cxn ang="0">
                  <a:pos x="T2" y="T3"/>
                </a:cxn>
                <a:cxn ang="0">
                  <a:pos x="T4" y="T5"/>
                </a:cxn>
                <a:cxn ang="0">
                  <a:pos x="T6" y="T7"/>
                </a:cxn>
                <a:cxn ang="0">
                  <a:pos x="T8" y="T9"/>
                </a:cxn>
              </a:cxnLst>
              <a:rect l="0" t="0" r="r" b="b"/>
              <a:pathLst>
                <a:path w="302" h="171">
                  <a:moveTo>
                    <a:pt x="52" y="32"/>
                  </a:moveTo>
                  <a:cubicBezTo>
                    <a:pt x="0" y="62"/>
                    <a:pt x="2" y="112"/>
                    <a:pt x="57" y="141"/>
                  </a:cubicBezTo>
                  <a:cubicBezTo>
                    <a:pt x="111" y="171"/>
                    <a:pt x="198" y="171"/>
                    <a:pt x="250" y="140"/>
                  </a:cubicBezTo>
                  <a:cubicBezTo>
                    <a:pt x="302" y="109"/>
                    <a:pt x="300" y="60"/>
                    <a:pt x="245" y="30"/>
                  </a:cubicBezTo>
                  <a:cubicBezTo>
                    <a:pt x="191" y="0"/>
                    <a:pt x="104" y="1"/>
                    <a:pt x="52" y="32"/>
                  </a:cubicBezTo>
                  <a:close/>
                </a:path>
              </a:pathLst>
            </a:custGeom>
            <a:solidFill>
              <a:srgbClr val="0011AA">
                <a:alpha val="20000"/>
              </a:srgbClr>
            </a:solidFill>
            <a:ln>
              <a:noFill/>
            </a:ln>
          </p:spPr>
          <p:txBody>
            <a:bodyPr anchor="ctr"/>
            <a:lstStyle/>
            <a:p>
              <a:pPr algn="ctr"/>
              <a:endParaRPr sz="1015">
                <a:cs typeface="+mn-ea"/>
                <a:sym typeface="+mn-lt"/>
              </a:endParaRPr>
            </a:p>
          </p:txBody>
        </p:sp>
        <p:sp>
          <p:nvSpPr>
            <p:cNvPr id="17" name="íşḷïḓè"/>
            <p:cNvSpPr/>
            <p:nvPr/>
          </p:nvSpPr>
          <p:spPr bwMode="auto">
            <a:xfrm>
              <a:off x="6861175" y="4905375"/>
              <a:ext cx="835025" cy="473075"/>
            </a:xfrm>
            <a:custGeom>
              <a:avLst/>
              <a:gdLst>
                <a:gd name="T0" fmla="*/ 52 w 301"/>
                <a:gd name="T1" fmla="*/ 31 h 171"/>
                <a:gd name="T2" fmla="*/ 56 w 301"/>
                <a:gd name="T3" fmla="*/ 141 h 171"/>
                <a:gd name="T4" fmla="*/ 249 w 301"/>
                <a:gd name="T5" fmla="*/ 140 h 171"/>
                <a:gd name="T6" fmla="*/ 245 w 301"/>
                <a:gd name="T7" fmla="*/ 30 h 171"/>
                <a:gd name="T8" fmla="*/ 52 w 301"/>
                <a:gd name="T9" fmla="*/ 31 h 171"/>
              </a:gdLst>
              <a:ahLst/>
              <a:cxnLst>
                <a:cxn ang="0">
                  <a:pos x="T0" y="T1"/>
                </a:cxn>
                <a:cxn ang="0">
                  <a:pos x="T2" y="T3"/>
                </a:cxn>
                <a:cxn ang="0">
                  <a:pos x="T4" y="T5"/>
                </a:cxn>
                <a:cxn ang="0">
                  <a:pos x="T6" y="T7"/>
                </a:cxn>
                <a:cxn ang="0">
                  <a:pos x="T8" y="T9"/>
                </a:cxn>
              </a:cxnLst>
              <a:rect l="0" t="0" r="r" b="b"/>
              <a:pathLst>
                <a:path w="301" h="171">
                  <a:moveTo>
                    <a:pt x="52" y="31"/>
                  </a:moveTo>
                  <a:cubicBezTo>
                    <a:pt x="0" y="62"/>
                    <a:pt x="2" y="111"/>
                    <a:pt x="56" y="141"/>
                  </a:cubicBezTo>
                  <a:cubicBezTo>
                    <a:pt x="111" y="171"/>
                    <a:pt x="197" y="170"/>
                    <a:pt x="249" y="140"/>
                  </a:cubicBezTo>
                  <a:cubicBezTo>
                    <a:pt x="301" y="109"/>
                    <a:pt x="300" y="60"/>
                    <a:pt x="245" y="30"/>
                  </a:cubicBezTo>
                  <a:cubicBezTo>
                    <a:pt x="191" y="0"/>
                    <a:pt x="104" y="1"/>
                    <a:pt x="52" y="31"/>
                  </a:cubicBezTo>
                  <a:close/>
                </a:path>
              </a:pathLst>
            </a:custGeom>
            <a:solidFill>
              <a:srgbClr val="0011AA">
                <a:alpha val="20000"/>
              </a:srgbClr>
            </a:solidFill>
            <a:ln>
              <a:noFill/>
            </a:ln>
          </p:spPr>
          <p:txBody>
            <a:bodyPr anchor="ctr"/>
            <a:lstStyle/>
            <a:p>
              <a:pPr algn="ctr"/>
              <a:endParaRPr sz="1015">
                <a:cs typeface="+mn-ea"/>
                <a:sym typeface="+mn-lt"/>
              </a:endParaRPr>
            </a:p>
          </p:txBody>
        </p:sp>
        <p:sp>
          <p:nvSpPr>
            <p:cNvPr id="18" name="îšľíďe"/>
            <p:cNvSpPr/>
            <p:nvPr/>
          </p:nvSpPr>
          <p:spPr bwMode="auto">
            <a:xfrm>
              <a:off x="7154863" y="3265488"/>
              <a:ext cx="585788" cy="1231900"/>
            </a:xfrm>
            <a:custGeom>
              <a:avLst/>
              <a:gdLst>
                <a:gd name="T0" fmla="*/ 0 w 211"/>
                <a:gd name="T1" fmla="*/ 436 h 445"/>
                <a:gd name="T2" fmla="*/ 12 w 211"/>
                <a:gd name="T3" fmla="*/ 445 h 445"/>
                <a:gd name="T4" fmla="*/ 195 w 211"/>
                <a:gd name="T5" fmla="*/ 38 h 445"/>
                <a:gd name="T6" fmla="*/ 211 w 211"/>
                <a:gd name="T7" fmla="*/ 55 h 445"/>
                <a:gd name="T8" fmla="*/ 208 w 211"/>
                <a:gd name="T9" fmla="*/ 0 h 445"/>
                <a:gd name="T10" fmla="*/ 168 w 211"/>
                <a:gd name="T11" fmla="*/ 9 h 445"/>
                <a:gd name="T12" fmla="*/ 184 w 211"/>
                <a:gd name="T13" fmla="*/ 27 h 445"/>
                <a:gd name="T14" fmla="*/ 0 w 211"/>
                <a:gd name="T15" fmla="*/ 436 h 4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445">
                  <a:moveTo>
                    <a:pt x="0" y="436"/>
                  </a:moveTo>
                  <a:cubicBezTo>
                    <a:pt x="4" y="439"/>
                    <a:pt x="8" y="442"/>
                    <a:pt x="12" y="445"/>
                  </a:cubicBezTo>
                  <a:cubicBezTo>
                    <a:pt x="195" y="38"/>
                    <a:pt x="195" y="38"/>
                    <a:pt x="195" y="38"/>
                  </a:cubicBezTo>
                  <a:cubicBezTo>
                    <a:pt x="211" y="55"/>
                    <a:pt x="211" y="55"/>
                    <a:pt x="211" y="55"/>
                  </a:cubicBezTo>
                  <a:cubicBezTo>
                    <a:pt x="208" y="0"/>
                    <a:pt x="208" y="0"/>
                    <a:pt x="208" y="0"/>
                  </a:cubicBezTo>
                  <a:cubicBezTo>
                    <a:pt x="168" y="9"/>
                    <a:pt x="168" y="9"/>
                    <a:pt x="168" y="9"/>
                  </a:cubicBezTo>
                  <a:cubicBezTo>
                    <a:pt x="184" y="27"/>
                    <a:pt x="184" y="27"/>
                    <a:pt x="184" y="27"/>
                  </a:cubicBezTo>
                  <a:cubicBezTo>
                    <a:pt x="0" y="436"/>
                    <a:pt x="0" y="436"/>
                    <a:pt x="0" y="436"/>
                  </a:cubicBezTo>
                </a:path>
              </a:pathLst>
            </a:custGeom>
            <a:gradFill>
              <a:gsLst>
                <a:gs pos="0">
                  <a:srgbClr val="009EFF"/>
                </a:gs>
                <a:gs pos="100000">
                  <a:schemeClr val="bg1">
                    <a:alpha val="27000"/>
                  </a:schemeClr>
                </a:gs>
              </a:gsLst>
              <a:lin ang="5400000" scaled="1"/>
            </a:gradFill>
            <a:ln>
              <a:noFill/>
            </a:ln>
          </p:spPr>
          <p:txBody>
            <a:bodyPr anchor="ctr"/>
            <a:lstStyle/>
            <a:p>
              <a:pPr algn="ctr"/>
              <a:endParaRPr sz="1015">
                <a:cs typeface="+mn-ea"/>
                <a:sym typeface="+mn-lt"/>
              </a:endParaRPr>
            </a:p>
          </p:txBody>
        </p:sp>
        <p:sp>
          <p:nvSpPr>
            <p:cNvPr id="19" name="íśľiḓè"/>
            <p:cNvSpPr/>
            <p:nvPr/>
          </p:nvSpPr>
          <p:spPr bwMode="auto">
            <a:xfrm>
              <a:off x="5407025" y="2522538"/>
              <a:ext cx="396875" cy="1377950"/>
            </a:xfrm>
            <a:custGeom>
              <a:avLst/>
              <a:gdLst>
                <a:gd name="T0" fmla="*/ 146 w 250"/>
                <a:gd name="T1" fmla="*/ 234 h 868"/>
                <a:gd name="T2" fmla="*/ 213 w 250"/>
                <a:gd name="T3" fmla="*/ 91 h 868"/>
                <a:gd name="T4" fmla="*/ 250 w 250"/>
                <a:gd name="T5" fmla="*/ 131 h 868"/>
                <a:gd name="T6" fmla="*/ 243 w 250"/>
                <a:gd name="T7" fmla="*/ 0 h 868"/>
                <a:gd name="T8" fmla="*/ 148 w 250"/>
                <a:gd name="T9" fmla="*/ 21 h 868"/>
                <a:gd name="T10" fmla="*/ 188 w 250"/>
                <a:gd name="T11" fmla="*/ 65 h 868"/>
                <a:gd name="T12" fmla="*/ 106 w 250"/>
                <a:gd name="T13" fmla="*/ 243 h 868"/>
                <a:gd name="T14" fmla="*/ 180 w 250"/>
                <a:gd name="T15" fmla="*/ 321 h 868"/>
                <a:gd name="T16" fmla="*/ 97 w 250"/>
                <a:gd name="T17" fmla="*/ 494 h 868"/>
                <a:gd name="T18" fmla="*/ 146 w 250"/>
                <a:gd name="T19" fmla="*/ 547 h 868"/>
                <a:gd name="T20" fmla="*/ 0 w 250"/>
                <a:gd name="T21" fmla="*/ 868 h 868"/>
                <a:gd name="T22" fmla="*/ 48 w 250"/>
                <a:gd name="T23" fmla="*/ 841 h 868"/>
                <a:gd name="T24" fmla="*/ 187 w 250"/>
                <a:gd name="T25" fmla="*/ 541 h 868"/>
                <a:gd name="T26" fmla="*/ 138 w 250"/>
                <a:gd name="T27" fmla="*/ 489 h 868"/>
                <a:gd name="T28" fmla="*/ 218 w 250"/>
                <a:gd name="T29" fmla="*/ 314 h 868"/>
                <a:gd name="T30" fmla="*/ 146 w 250"/>
                <a:gd name="T31" fmla="*/ 234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 h="868">
                  <a:moveTo>
                    <a:pt x="146" y="234"/>
                  </a:moveTo>
                  <a:lnTo>
                    <a:pt x="213" y="91"/>
                  </a:lnTo>
                  <a:lnTo>
                    <a:pt x="250" y="131"/>
                  </a:lnTo>
                  <a:lnTo>
                    <a:pt x="243" y="0"/>
                  </a:lnTo>
                  <a:lnTo>
                    <a:pt x="148" y="21"/>
                  </a:lnTo>
                  <a:lnTo>
                    <a:pt x="188" y="65"/>
                  </a:lnTo>
                  <a:lnTo>
                    <a:pt x="106" y="243"/>
                  </a:lnTo>
                  <a:lnTo>
                    <a:pt x="180" y="321"/>
                  </a:lnTo>
                  <a:lnTo>
                    <a:pt x="97" y="494"/>
                  </a:lnTo>
                  <a:lnTo>
                    <a:pt x="146" y="547"/>
                  </a:lnTo>
                  <a:lnTo>
                    <a:pt x="0" y="868"/>
                  </a:lnTo>
                  <a:lnTo>
                    <a:pt x="48" y="841"/>
                  </a:lnTo>
                  <a:lnTo>
                    <a:pt x="187" y="541"/>
                  </a:lnTo>
                  <a:lnTo>
                    <a:pt x="138" y="489"/>
                  </a:lnTo>
                  <a:lnTo>
                    <a:pt x="218" y="314"/>
                  </a:lnTo>
                  <a:lnTo>
                    <a:pt x="146" y="234"/>
                  </a:lnTo>
                  <a:close/>
                </a:path>
              </a:pathLst>
            </a:custGeom>
            <a:gradFill>
              <a:gsLst>
                <a:gs pos="0">
                  <a:srgbClr val="009EFF"/>
                </a:gs>
                <a:gs pos="100000">
                  <a:schemeClr val="bg1">
                    <a:alpha val="27000"/>
                  </a:schemeClr>
                </a:gs>
              </a:gsLst>
              <a:lin ang="5400000" scaled="1"/>
            </a:gradFill>
            <a:ln>
              <a:noFill/>
            </a:ln>
          </p:spPr>
          <p:txBody>
            <a:bodyPr anchor="ctr"/>
            <a:lstStyle/>
            <a:p>
              <a:pPr algn="ctr"/>
              <a:endParaRPr sz="1015">
                <a:cs typeface="+mn-ea"/>
                <a:sym typeface="+mn-lt"/>
              </a:endParaRPr>
            </a:p>
          </p:txBody>
        </p:sp>
        <p:sp>
          <p:nvSpPr>
            <p:cNvPr id="20" name="íŝḷiḓê"/>
            <p:cNvSpPr/>
            <p:nvPr/>
          </p:nvSpPr>
          <p:spPr bwMode="auto">
            <a:xfrm>
              <a:off x="7113588" y="2619375"/>
              <a:ext cx="396875" cy="1377950"/>
            </a:xfrm>
            <a:custGeom>
              <a:avLst/>
              <a:gdLst>
                <a:gd name="T0" fmla="*/ 145 w 250"/>
                <a:gd name="T1" fmla="*/ 236 h 868"/>
                <a:gd name="T2" fmla="*/ 213 w 250"/>
                <a:gd name="T3" fmla="*/ 91 h 868"/>
                <a:gd name="T4" fmla="*/ 250 w 250"/>
                <a:gd name="T5" fmla="*/ 131 h 868"/>
                <a:gd name="T6" fmla="*/ 243 w 250"/>
                <a:gd name="T7" fmla="*/ 0 h 868"/>
                <a:gd name="T8" fmla="*/ 148 w 250"/>
                <a:gd name="T9" fmla="*/ 23 h 868"/>
                <a:gd name="T10" fmla="*/ 189 w 250"/>
                <a:gd name="T11" fmla="*/ 65 h 868"/>
                <a:gd name="T12" fmla="*/ 106 w 250"/>
                <a:gd name="T13" fmla="*/ 243 h 868"/>
                <a:gd name="T14" fmla="*/ 180 w 250"/>
                <a:gd name="T15" fmla="*/ 321 h 868"/>
                <a:gd name="T16" fmla="*/ 98 w 250"/>
                <a:gd name="T17" fmla="*/ 494 h 868"/>
                <a:gd name="T18" fmla="*/ 147 w 250"/>
                <a:gd name="T19" fmla="*/ 548 h 868"/>
                <a:gd name="T20" fmla="*/ 0 w 250"/>
                <a:gd name="T21" fmla="*/ 868 h 868"/>
                <a:gd name="T22" fmla="*/ 49 w 250"/>
                <a:gd name="T23" fmla="*/ 841 h 868"/>
                <a:gd name="T24" fmla="*/ 187 w 250"/>
                <a:gd name="T25" fmla="*/ 541 h 868"/>
                <a:gd name="T26" fmla="*/ 138 w 250"/>
                <a:gd name="T27" fmla="*/ 489 h 868"/>
                <a:gd name="T28" fmla="*/ 218 w 250"/>
                <a:gd name="T29" fmla="*/ 315 h 868"/>
                <a:gd name="T30" fmla="*/ 145 w 250"/>
                <a:gd name="T31" fmla="*/ 236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 h="868">
                  <a:moveTo>
                    <a:pt x="145" y="236"/>
                  </a:moveTo>
                  <a:lnTo>
                    <a:pt x="213" y="91"/>
                  </a:lnTo>
                  <a:lnTo>
                    <a:pt x="250" y="131"/>
                  </a:lnTo>
                  <a:lnTo>
                    <a:pt x="243" y="0"/>
                  </a:lnTo>
                  <a:lnTo>
                    <a:pt x="148" y="23"/>
                  </a:lnTo>
                  <a:lnTo>
                    <a:pt x="189" y="65"/>
                  </a:lnTo>
                  <a:lnTo>
                    <a:pt x="106" y="243"/>
                  </a:lnTo>
                  <a:lnTo>
                    <a:pt x="180" y="321"/>
                  </a:lnTo>
                  <a:lnTo>
                    <a:pt x="98" y="494"/>
                  </a:lnTo>
                  <a:lnTo>
                    <a:pt x="147" y="548"/>
                  </a:lnTo>
                  <a:lnTo>
                    <a:pt x="0" y="868"/>
                  </a:lnTo>
                  <a:lnTo>
                    <a:pt x="49" y="841"/>
                  </a:lnTo>
                  <a:lnTo>
                    <a:pt x="187" y="541"/>
                  </a:lnTo>
                  <a:lnTo>
                    <a:pt x="138" y="489"/>
                  </a:lnTo>
                  <a:lnTo>
                    <a:pt x="218" y="315"/>
                  </a:lnTo>
                  <a:lnTo>
                    <a:pt x="145" y="236"/>
                  </a:lnTo>
                  <a:close/>
                </a:path>
              </a:pathLst>
            </a:custGeom>
            <a:solidFill>
              <a:srgbClr val="36A9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 name="ïŝļiḍé"/>
            <p:cNvSpPr/>
            <p:nvPr/>
          </p:nvSpPr>
          <p:spPr bwMode="auto">
            <a:xfrm>
              <a:off x="7113588" y="2619375"/>
              <a:ext cx="396875" cy="1377950"/>
            </a:xfrm>
            <a:custGeom>
              <a:avLst/>
              <a:gdLst>
                <a:gd name="T0" fmla="*/ 145 w 250"/>
                <a:gd name="T1" fmla="*/ 236 h 868"/>
                <a:gd name="T2" fmla="*/ 213 w 250"/>
                <a:gd name="T3" fmla="*/ 91 h 868"/>
                <a:gd name="T4" fmla="*/ 250 w 250"/>
                <a:gd name="T5" fmla="*/ 131 h 868"/>
                <a:gd name="T6" fmla="*/ 243 w 250"/>
                <a:gd name="T7" fmla="*/ 0 h 868"/>
                <a:gd name="T8" fmla="*/ 148 w 250"/>
                <a:gd name="T9" fmla="*/ 23 h 868"/>
                <a:gd name="T10" fmla="*/ 189 w 250"/>
                <a:gd name="T11" fmla="*/ 65 h 868"/>
                <a:gd name="T12" fmla="*/ 106 w 250"/>
                <a:gd name="T13" fmla="*/ 243 h 868"/>
                <a:gd name="T14" fmla="*/ 180 w 250"/>
                <a:gd name="T15" fmla="*/ 321 h 868"/>
                <a:gd name="T16" fmla="*/ 98 w 250"/>
                <a:gd name="T17" fmla="*/ 494 h 868"/>
                <a:gd name="T18" fmla="*/ 147 w 250"/>
                <a:gd name="T19" fmla="*/ 548 h 868"/>
                <a:gd name="T20" fmla="*/ 0 w 250"/>
                <a:gd name="T21" fmla="*/ 868 h 868"/>
                <a:gd name="T22" fmla="*/ 49 w 250"/>
                <a:gd name="T23" fmla="*/ 841 h 868"/>
                <a:gd name="T24" fmla="*/ 187 w 250"/>
                <a:gd name="T25" fmla="*/ 541 h 868"/>
                <a:gd name="T26" fmla="*/ 138 w 250"/>
                <a:gd name="T27" fmla="*/ 489 h 868"/>
                <a:gd name="T28" fmla="*/ 218 w 250"/>
                <a:gd name="T29" fmla="*/ 315 h 868"/>
                <a:gd name="T30" fmla="*/ 145 w 250"/>
                <a:gd name="T31" fmla="*/ 236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 h="868">
                  <a:moveTo>
                    <a:pt x="145" y="236"/>
                  </a:moveTo>
                  <a:lnTo>
                    <a:pt x="213" y="91"/>
                  </a:lnTo>
                  <a:lnTo>
                    <a:pt x="250" y="131"/>
                  </a:lnTo>
                  <a:lnTo>
                    <a:pt x="243" y="0"/>
                  </a:lnTo>
                  <a:lnTo>
                    <a:pt x="148" y="23"/>
                  </a:lnTo>
                  <a:lnTo>
                    <a:pt x="189" y="65"/>
                  </a:lnTo>
                  <a:lnTo>
                    <a:pt x="106" y="243"/>
                  </a:lnTo>
                  <a:lnTo>
                    <a:pt x="180" y="321"/>
                  </a:lnTo>
                  <a:lnTo>
                    <a:pt x="98" y="494"/>
                  </a:lnTo>
                  <a:lnTo>
                    <a:pt x="147" y="548"/>
                  </a:lnTo>
                  <a:lnTo>
                    <a:pt x="0" y="868"/>
                  </a:lnTo>
                  <a:lnTo>
                    <a:pt x="49" y="841"/>
                  </a:lnTo>
                  <a:lnTo>
                    <a:pt x="187" y="541"/>
                  </a:lnTo>
                  <a:lnTo>
                    <a:pt x="138" y="489"/>
                  </a:lnTo>
                  <a:lnTo>
                    <a:pt x="218" y="315"/>
                  </a:lnTo>
                  <a:lnTo>
                    <a:pt x="145" y="236"/>
                  </a:lnTo>
                </a:path>
              </a:pathLst>
            </a:custGeom>
            <a:gradFill>
              <a:gsLst>
                <a:gs pos="0">
                  <a:srgbClr val="009EFF"/>
                </a:gs>
                <a:gs pos="100000">
                  <a:schemeClr val="bg1">
                    <a:alpha val="27000"/>
                  </a:schemeClr>
                </a:gs>
              </a:gsLst>
              <a:lin ang="5400000" scaled="1"/>
            </a:gradFill>
            <a:ln>
              <a:noFill/>
            </a:ln>
          </p:spPr>
          <p:txBody>
            <a:bodyPr anchor="ctr"/>
            <a:lstStyle/>
            <a:p>
              <a:pPr algn="ctr"/>
              <a:endParaRPr sz="1015">
                <a:cs typeface="+mn-ea"/>
                <a:sym typeface="+mn-lt"/>
              </a:endParaRPr>
            </a:p>
          </p:txBody>
        </p:sp>
        <p:sp>
          <p:nvSpPr>
            <p:cNvPr id="22" name="íSľïde"/>
            <p:cNvSpPr/>
            <p:nvPr/>
          </p:nvSpPr>
          <p:spPr bwMode="auto">
            <a:xfrm>
              <a:off x="4210050" y="3678238"/>
              <a:ext cx="782638" cy="1654175"/>
            </a:xfrm>
            <a:custGeom>
              <a:avLst/>
              <a:gdLst>
                <a:gd name="T0" fmla="*/ 0 w 282"/>
                <a:gd name="T1" fmla="*/ 585 h 597"/>
                <a:gd name="T2" fmla="*/ 15 w 282"/>
                <a:gd name="T3" fmla="*/ 597 h 597"/>
                <a:gd name="T4" fmla="*/ 261 w 282"/>
                <a:gd name="T5" fmla="*/ 52 h 597"/>
                <a:gd name="T6" fmla="*/ 282 w 282"/>
                <a:gd name="T7" fmla="*/ 75 h 597"/>
                <a:gd name="T8" fmla="*/ 278 w 282"/>
                <a:gd name="T9" fmla="*/ 0 h 597"/>
                <a:gd name="T10" fmla="*/ 224 w 282"/>
                <a:gd name="T11" fmla="*/ 13 h 597"/>
                <a:gd name="T12" fmla="*/ 247 w 282"/>
                <a:gd name="T13" fmla="*/ 37 h 597"/>
                <a:gd name="T14" fmla="*/ 0 w 282"/>
                <a:gd name="T15" fmla="*/ 585 h 5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2" h="597">
                  <a:moveTo>
                    <a:pt x="0" y="585"/>
                  </a:moveTo>
                  <a:cubicBezTo>
                    <a:pt x="5" y="589"/>
                    <a:pt x="10" y="593"/>
                    <a:pt x="15" y="597"/>
                  </a:cubicBezTo>
                  <a:cubicBezTo>
                    <a:pt x="261" y="52"/>
                    <a:pt x="261" y="52"/>
                    <a:pt x="261" y="52"/>
                  </a:cubicBezTo>
                  <a:cubicBezTo>
                    <a:pt x="282" y="75"/>
                    <a:pt x="282" y="75"/>
                    <a:pt x="282" y="75"/>
                  </a:cubicBezTo>
                  <a:cubicBezTo>
                    <a:pt x="278" y="0"/>
                    <a:pt x="278" y="0"/>
                    <a:pt x="278" y="0"/>
                  </a:cubicBezTo>
                  <a:cubicBezTo>
                    <a:pt x="224" y="13"/>
                    <a:pt x="224" y="13"/>
                    <a:pt x="224" y="13"/>
                  </a:cubicBezTo>
                  <a:cubicBezTo>
                    <a:pt x="247" y="37"/>
                    <a:pt x="247" y="37"/>
                    <a:pt x="247" y="37"/>
                  </a:cubicBezTo>
                  <a:lnTo>
                    <a:pt x="0" y="585"/>
                  </a:lnTo>
                  <a:close/>
                </a:path>
              </a:pathLst>
            </a:custGeom>
            <a:gradFill>
              <a:gsLst>
                <a:gs pos="0">
                  <a:srgbClr val="009EFF"/>
                </a:gs>
                <a:gs pos="100000">
                  <a:schemeClr val="bg1">
                    <a:alpha val="27000"/>
                  </a:schemeClr>
                </a:gs>
              </a:gsLst>
              <a:lin ang="5400000" scaled="1"/>
            </a:gradFill>
            <a:ln>
              <a:noFill/>
            </a:ln>
          </p:spPr>
          <p:txBody>
            <a:bodyPr anchor="ctr"/>
            <a:lstStyle/>
            <a:p>
              <a:pPr algn="ctr"/>
              <a:endParaRPr sz="1015">
                <a:cs typeface="+mn-ea"/>
                <a:sym typeface="+mn-lt"/>
              </a:endParaRPr>
            </a:p>
          </p:txBody>
        </p:sp>
        <p:sp>
          <p:nvSpPr>
            <p:cNvPr id="23" name="ïṥḷïḑè"/>
            <p:cNvSpPr/>
            <p:nvPr/>
          </p:nvSpPr>
          <p:spPr bwMode="auto">
            <a:xfrm>
              <a:off x="6619875" y="1697038"/>
              <a:ext cx="738188" cy="2108200"/>
            </a:xfrm>
            <a:custGeom>
              <a:avLst/>
              <a:gdLst>
                <a:gd name="T0" fmla="*/ 134 w 266"/>
                <a:gd name="T1" fmla="*/ 595 h 761"/>
                <a:gd name="T2" fmla="*/ 59 w 266"/>
                <a:gd name="T3" fmla="*/ 756 h 761"/>
                <a:gd name="T4" fmla="*/ 124 w 266"/>
                <a:gd name="T5" fmla="*/ 761 h 761"/>
                <a:gd name="T6" fmla="*/ 208 w 266"/>
                <a:gd name="T7" fmla="*/ 580 h 761"/>
                <a:gd name="T8" fmla="*/ 73 w 266"/>
                <a:gd name="T9" fmla="*/ 433 h 761"/>
                <a:gd name="T10" fmla="*/ 196 w 266"/>
                <a:gd name="T11" fmla="*/ 166 h 761"/>
                <a:gd name="T12" fmla="*/ 266 w 266"/>
                <a:gd name="T13" fmla="*/ 241 h 761"/>
                <a:gd name="T14" fmla="*/ 252 w 266"/>
                <a:gd name="T15" fmla="*/ 0 h 761"/>
                <a:gd name="T16" fmla="*/ 78 w 266"/>
                <a:gd name="T17" fmla="*/ 39 h 761"/>
                <a:gd name="T18" fmla="*/ 151 w 266"/>
                <a:gd name="T19" fmla="*/ 118 h 761"/>
                <a:gd name="T20" fmla="*/ 0 w 266"/>
                <a:gd name="T21" fmla="*/ 449 h 761"/>
                <a:gd name="T22" fmla="*/ 134 w 266"/>
                <a:gd name="T23" fmla="*/ 59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6" h="761">
                  <a:moveTo>
                    <a:pt x="134" y="595"/>
                  </a:moveTo>
                  <a:cubicBezTo>
                    <a:pt x="59" y="756"/>
                    <a:pt x="59" y="756"/>
                    <a:pt x="59" y="756"/>
                  </a:cubicBezTo>
                  <a:cubicBezTo>
                    <a:pt x="81" y="757"/>
                    <a:pt x="103" y="759"/>
                    <a:pt x="124" y="761"/>
                  </a:cubicBezTo>
                  <a:cubicBezTo>
                    <a:pt x="208" y="580"/>
                    <a:pt x="208" y="580"/>
                    <a:pt x="208" y="580"/>
                  </a:cubicBezTo>
                  <a:cubicBezTo>
                    <a:pt x="73" y="433"/>
                    <a:pt x="73" y="433"/>
                    <a:pt x="73" y="433"/>
                  </a:cubicBezTo>
                  <a:cubicBezTo>
                    <a:pt x="196" y="166"/>
                    <a:pt x="196" y="166"/>
                    <a:pt x="196" y="166"/>
                  </a:cubicBezTo>
                  <a:cubicBezTo>
                    <a:pt x="266" y="241"/>
                    <a:pt x="266" y="241"/>
                    <a:pt x="266" y="241"/>
                  </a:cubicBezTo>
                  <a:cubicBezTo>
                    <a:pt x="252" y="0"/>
                    <a:pt x="252" y="0"/>
                    <a:pt x="252" y="0"/>
                  </a:cubicBezTo>
                  <a:cubicBezTo>
                    <a:pt x="78" y="39"/>
                    <a:pt x="78" y="39"/>
                    <a:pt x="78" y="39"/>
                  </a:cubicBezTo>
                  <a:cubicBezTo>
                    <a:pt x="151" y="118"/>
                    <a:pt x="151" y="118"/>
                    <a:pt x="151" y="118"/>
                  </a:cubicBezTo>
                  <a:cubicBezTo>
                    <a:pt x="0" y="449"/>
                    <a:pt x="0" y="449"/>
                    <a:pt x="0" y="449"/>
                  </a:cubicBezTo>
                  <a:cubicBezTo>
                    <a:pt x="134" y="595"/>
                    <a:pt x="134" y="595"/>
                    <a:pt x="134" y="595"/>
                  </a:cubicBezTo>
                </a:path>
              </a:pathLst>
            </a:custGeom>
            <a:gradFill>
              <a:gsLst>
                <a:gs pos="0">
                  <a:srgbClr val="009EFF"/>
                </a:gs>
                <a:gs pos="100000">
                  <a:schemeClr val="bg1">
                    <a:alpha val="27000"/>
                  </a:schemeClr>
                </a:gs>
              </a:gsLst>
              <a:lin ang="5400000" scaled="1"/>
            </a:gradFill>
            <a:ln>
              <a:noFill/>
            </a:ln>
          </p:spPr>
          <p:txBody>
            <a:bodyPr anchor="ctr"/>
            <a:lstStyle/>
            <a:p>
              <a:pPr algn="ctr"/>
              <a:endParaRPr sz="1015">
                <a:cs typeface="+mn-ea"/>
                <a:sym typeface="+mn-lt"/>
              </a:endParaRPr>
            </a:p>
          </p:txBody>
        </p:sp>
        <p:sp>
          <p:nvSpPr>
            <p:cNvPr id="24" name="işḻïḓê"/>
            <p:cNvSpPr/>
            <p:nvPr/>
          </p:nvSpPr>
          <p:spPr bwMode="auto">
            <a:xfrm>
              <a:off x="5664200" y="4132263"/>
              <a:ext cx="1609725" cy="914400"/>
            </a:xfrm>
            <a:custGeom>
              <a:avLst/>
              <a:gdLst>
                <a:gd name="T0" fmla="*/ 100 w 580"/>
                <a:gd name="T1" fmla="*/ 61 h 330"/>
                <a:gd name="T2" fmla="*/ 108 w 580"/>
                <a:gd name="T3" fmla="*/ 272 h 330"/>
                <a:gd name="T4" fmla="*/ 480 w 580"/>
                <a:gd name="T5" fmla="*/ 269 h 330"/>
                <a:gd name="T6" fmla="*/ 471 w 580"/>
                <a:gd name="T7" fmla="*/ 58 h 330"/>
                <a:gd name="T8" fmla="*/ 100 w 580"/>
                <a:gd name="T9" fmla="*/ 61 h 330"/>
                <a:gd name="T10" fmla="*/ 186 w 580"/>
                <a:gd name="T11" fmla="*/ 108 h 330"/>
                <a:gd name="T12" fmla="*/ 389 w 580"/>
                <a:gd name="T13" fmla="*/ 106 h 330"/>
                <a:gd name="T14" fmla="*/ 394 w 580"/>
                <a:gd name="T15" fmla="*/ 222 h 330"/>
                <a:gd name="T16" fmla="*/ 190 w 580"/>
                <a:gd name="T17" fmla="*/ 224 h 330"/>
                <a:gd name="T18" fmla="*/ 186 w 580"/>
                <a:gd name="T19" fmla="*/ 1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0" h="330">
                  <a:moveTo>
                    <a:pt x="100" y="61"/>
                  </a:moveTo>
                  <a:cubicBezTo>
                    <a:pt x="0" y="120"/>
                    <a:pt x="3" y="215"/>
                    <a:pt x="108" y="272"/>
                  </a:cubicBezTo>
                  <a:cubicBezTo>
                    <a:pt x="213" y="330"/>
                    <a:pt x="379" y="328"/>
                    <a:pt x="480" y="269"/>
                  </a:cubicBezTo>
                  <a:cubicBezTo>
                    <a:pt x="580" y="210"/>
                    <a:pt x="576" y="115"/>
                    <a:pt x="471" y="58"/>
                  </a:cubicBezTo>
                  <a:cubicBezTo>
                    <a:pt x="366" y="0"/>
                    <a:pt x="200" y="2"/>
                    <a:pt x="100" y="61"/>
                  </a:cubicBezTo>
                  <a:moveTo>
                    <a:pt x="186" y="108"/>
                  </a:moveTo>
                  <a:cubicBezTo>
                    <a:pt x="241" y="75"/>
                    <a:pt x="332" y="75"/>
                    <a:pt x="389" y="106"/>
                  </a:cubicBezTo>
                  <a:cubicBezTo>
                    <a:pt x="447" y="138"/>
                    <a:pt x="449" y="189"/>
                    <a:pt x="394" y="222"/>
                  </a:cubicBezTo>
                  <a:cubicBezTo>
                    <a:pt x="339" y="254"/>
                    <a:pt x="248" y="255"/>
                    <a:pt x="190" y="224"/>
                  </a:cubicBezTo>
                  <a:cubicBezTo>
                    <a:pt x="133" y="192"/>
                    <a:pt x="131" y="140"/>
                    <a:pt x="186" y="108"/>
                  </a:cubicBezTo>
                </a:path>
              </a:pathLst>
            </a:custGeom>
            <a:solidFill>
              <a:srgbClr val="0011AA">
                <a:alpha val="20000"/>
              </a:srgbClr>
            </a:solidFill>
            <a:ln>
              <a:noFill/>
            </a:ln>
          </p:spPr>
          <p:txBody>
            <a:bodyPr anchor="ctr"/>
            <a:lstStyle/>
            <a:p>
              <a:pPr algn="ctr"/>
              <a:endParaRPr sz="1015">
                <a:cs typeface="+mn-ea"/>
                <a:sym typeface="+mn-lt"/>
              </a:endParaRPr>
            </a:p>
          </p:txBody>
        </p:sp>
        <p:sp>
          <p:nvSpPr>
            <p:cNvPr id="25" name="íSľiḋè"/>
            <p:cNvSpPr/>
            <p:nvPr/>
          </p:nvSpPr>
          <p:spPr bwMode="auto">
            <a:xfrm>
              <a:off x="5741988" y="3994150"/>
              <a:ext cx="1468438" cy="1008063"/>
            </a:xfrm>
            <a:custGeom>
              <a:avLst/>
              <a:gdLst>
                <a:gd name="T0" fmla="*/ 446 w 529"/>
                <a:gd name="T1" fmla="*/ 57 h 364"/>
                <a:gd name="T2" fmla="*/ 74 w 529"/>
                <a:gd name="T3" fmla="*/ 60 h 364"/>
                <a:gd name="T4" fmla="*/ 10 w 529"/>
                <a:gd name="T5" fmla="*/ 126 h 364"/>
                <a:gd name="T6" fmla="*/ 11 w 529"/>
                <a:gd name="T7" fmla="*/ 147 h 364"/>
                <a:gd name="T8" fmla="*/ 0 w 529"/>
                <a:gd name="T9" fmla="*/ 155 h 364"/>
                <a:gd name="T10" fmla="*/ 4 w 529"/>
                <a:gd name="T11" fmla="*/ 207 h 364"/>
                <a:gd name="T12" fmla="*/ 4 w 529"/>
                <a:gd name="T13" fmla="*/ 208 h 364"/>
                <a:gd name="T14" fmla="*/ 4 w 529"/>
                <a:gd name="T15" fmla="*/ 207 h 364"/>
                <a:gd name="T16" fmla="*/ 84 w 529"/>
                <a:gd name="T17" fmla="*/ 307 h 364"/>
                <a:gd name="T18" fmla="*/ 456 w 529"/>
                <a:gd name="T19" fmla="*/ 304 h 364"/>
                <a:gd name="T20" fmla="*/ 529 w 529"/>
                <a:gd name="T21" fmla="*/ 202 h 364"/>
                <a:gd name="T22" fmla="*/ 529 w 529"/>
                <a:gd name="T23" fmla="*/ 202 h 364"/>
                <a:gd name="T24" fmla="*/ 529 w 529"/>
                <a:gd name="T25" fmla="*/ 200 h 364"/>
                <a:gd name="T26" fmla="*/ 528 w 529"/>
                <a:gd name="T27" fmla="*/ 195 h 364"/>
                <a:gd name="T28" fmla="*/ 526 w 529"/>
                <a:gd name="T29" fmla="*/ 140 h 364"/>
                <a:gd name="T30" fmla="*/ 521 w 529"/>
                <a:gd name="T31" fmla="*/ 133 h 364"/>
                <a:gd name="T32" fmla="*/ 446 w 529"/>
                <a:gd name="T33" fmla="*/ 57 h 364"/>
                <a:gd name="T34" fmla="*/ 364 w 529"/>
                <a:gd name="T35" fmla="*/ 106 h 364"/>
                <a:gd name="T36" fmla="*/ 368 w 529"/>
                <a:gd name="T37" fmla="*/ 221 h 364"/>
                <a:gd name="T38" fmla="*/ 165 w 529"/>
                <a:gd name="T39" fmla="*/ 223 h 364"/>
                <a:gd name="T40" fmla="*/ 160 w 529"/>
                <a:gd name="T41" fmla="*/ 107 h 364"/>
                <a:gd name="T42" fmla="*/ 364 w 529"/>
                <a:gd name="T43" fmla="*/ 106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9" h="364">
                  <a:moveTo>
                    <a:pt x="446" y="57"/>
                  </a:moveTo>
                  <a:cubicBezTo>
                    <a:pt x="341" y="0"/>
                    <a:pt x="174" y="1"/>
                    <a:pt x="74" y="60"/>
                  </a:cubicBezTo>
                  <a:cubicBezTo>
                    <a:pt x="42" y="79"/>
                    <a:pt x="21" y="102"/>
                    <a:pt x="10" y="126"/>
                  </a:cubicBezTo>
                  <a:cubicBezTo>
                    <a:pt x="11" y="147"/>
                    <a:pt x="11" y="147"/>
                    <a:pt x="11" y="147"/>
                  </a:cubicBezTo>
                  <a:cubicBezTo>
                    <a:pt x="0" y="155"/>
                    <a:pt x="0" y="155"/>
                    <a:pt x="0" y="155"/>
                  </a:cubicBezTo>
                  <a:cubicBezTo>
                    <a:pt x="0" y="159"/>
                    <a:pt x="3" y="203"/>
                    <a:pt x="4" y="207"/>
                  </a:cubicBezTo>
                  <a:cubicBezTo>
                    <a:pt x="4" y="208"/>
                    <a:pt x="4" y="208"/>
                    <a:pt x="4" y="208"/>
                  </a:cubicBezTo>
                  <a:cubicBezTo>
                    <a:pt x="4" y="207"/>
                    <a:pt x="4" y="207"/>
                    <a:pt x="4" y="207"/>
                  </a:cubicBezTo>
                  <a:cubicBezTo>
                    <a:pt x="7" y="244"/>
                    <a:pt x="34" y="280"/>
                    <a:pt x="84" y="307"/>
                  </a:cubicBezTo>
                  <a:cubicBezTo>
                    <a:pt x="189" y="364"/>
                    <a:pt x="356" y="363"/>
                    <a:pt x="456" y="304"/>
                  </a:cubicBezTo>
                  <a:cubicBezTo>
                    <a:pt x="504" y="275"/>
                    <a:pt x="528" y="239"/>
                    <a:pt x="529" y="202"/>
                  </a:cubicBezTo>
                  <a:cubicBezTo>
                    <a:pt x="529" y="202"/>
                    <a:pt x="529" y="202"/>
                    <a:pt x="529" y="202"/>
                  </a:cubicBezTo>
                  <a:cubicBezTo>
                    <a:pt x="529" y="200"/>
                    <a:pt x="529" y="200"/>
                    <a:pt x="529" y="200"/>
                  </a:cubicBezTo>
                  <a:cubicBezTo>
                    <a:pt x="529" y="199"/>
                    <a:pt x="528" y="197"/>
                    <a:pt x="528" y="195"/>
                  </a:cubicBezTo>
                  <a:cubicBezTo>
                    <a:pt x="526" y="140"/>
                    <a:pt x="526" y="140"/>
                    <a:pt x="526" y="140"/>
                  </a:cubicBezTo>
                  <a:cubicBezTo>
                    <a:pt x="521" y="133"/>
                    <a:pt x="521" y="133"/>
                    <a:pt x="521" y="133"/>
                  </a:cubicBezTo>
                  <a:cubicBezTo>
                    <a:pt x="510" y="105"/>
                    <a:pt x="485" y="79"/>
                    <a:pt x="446" y="57"/>
                  </a:cubicBezTo>
                  <a:moveTo>
                    <a:pt x="364" y="106"/>
                  </a:moveTo>
                  <a:cubicBezTo>
                    <a:pt x="421" y="137"/>
                    <a:pt x="423" y="189"/>
                    <a:pt x="368" y="221"/>
                  </a:cubicBezTo>
                  <a:cubicBezTo>
                    <a:pt x="313" y="254"/>
                    <a:pt x="222" y="255"/>
                    <a:pt x="165" y="223"/>
                  </a:cubicBezTo>
                  <a:cubicBezTo>
                    <a:pt x="107" y="192"/>
                    <a:pt x="105" y="140"/>
                    <a:pt x="160" y="107"/>
                  </a:cubicBezTo>
                  <a:cubicBezTo>
                    <a:pt x="215" y="75"/>
                    <a:pt x="306" y="74"/>
                    <a:pt x="364" y="106"/>
                  </a:cubicBezTo>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 name="íslïde"/>
            <p:cNvSpPr/>
            <p:nvPr/>
          </p:nvSpPr>
          <p:spPr bwMode="auto">
            <a:xfrm>
              <a:off x="6824663" y="4530725"/>
              <a:ext cx="180975" cy="382588"/>
            </a:xfrm>
            <a:custGeom>
              <a:avLst/>
              <a:gdLst>
                <a:gd name="T0" fmla="*/ 0 w 65"/>
                <a:gd name="T1" fmla="*/ 138 h 138"/>
                <a:gd name="T2" fmla="*/ 1 w 65"/>
                <a:gd name="T3" fmla="*/ 9 h 138"/>
                <a:gd name="T4" fmla="*/ 9 w 65"/>
                <a:gd name="T5" fmla="*/ 0 h 138"/>
                <a:gd name="T6" fmla="*/ 65 w 65"/>
                <a:gd name="T7" fmla="*/ 31 h 138"/>
                <a:gd name="T8" fmla="*/ 64 w 65"/>
                <a:gd name="T9" fmla="*/ 111 h 138"/>
                <a:gd name="T10" fmla="*/ 0 w 65"/>
                <a:gd name="T11" fmla="*/ 138 h 138"/>
              </a:gdLst>
              <a:ahLst/>
              <a:cxnLst>
                <a:cxn ang="0">
                  <a:pos x="T0" y="T1"/>
                </a:cxn>
                <a:cxn ang="0">
                  <a:pos x="T2" y="T3"/>
                </a:cxn>
                <a:cxn ang="0">
                  <a:pos x="T4" y="T5"/>
                </a:cxn>
                <a:cxn ang="0">
                  <a:pos x="T6" y="T7"/>
                </a:cxn>
                <a:cxn ang="0">
                  <a:pos x="T8" y="T9"/>
                </a:cxn>
                <a:cxn ang="0">
                  <a:pos x="T10" y="T11"/>
                </a:cxn>
              </a:cxnLst>
              <a:rect l="0" t="0" r="r" b="b"/>
              <a:pathLst>
                <a:path w="65" h="138">
                  <a:moveTo>
                    <a:pt x="0" y="138"/>
                  </a:moveTo>
                  <a:cubicBezTo>
                    <a:pt x="1" y="9"/>
                    <a:pt x="1" y="9"/>
                    <a:pt x="1" y="9"/>
                  </a:cubicBezTo>
                  <a:cubicBezTo>
                    <a:pt x="4" y="6"/>
                    <a:pt x="7" y="3"/>
                    <a:pt x="9" y="0"/>
                  </a:cubicBezTo>
                  <a:cubicBezTo>
                    <a:pt x="65" y="31"/>
                    <a:pt x="65" y="31"/>
                    <a:pt x="65" y="31"/>
                  </a:cubicBezTo>
                  <a:cubicBezTo>
                    <a:pt x="64" y="111"/>
                    <a:pt x="64" y="111"/>
                    <a:pt x="64" y="111"/>
                  </a:cubicBezTo>
                  <a:cubicBezTo>
                    <a:pt x="44" y="122"/>
                    <a:pt x="23" y="131"/>
                    <a:pt x="0" y="138"/>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 name="îṡľîďê"/>
            <p:cNvSpPr/>
            <p:nvPr/>
          </p:nvSpPr>
          <p:spPr bwMode="auto">
            <a:xfrm>
              <a:off x="5853113" y="4213225"/>
              <a:ext cx="307975" cy="703263"/>
            </a:xfrm>
            <a:custGeom>
              <a:avLst/>
              <a:gdLst>
                <a:gd name="T0" fmla="*/ 8 w 111"/>
                <a:gd name="T1" fmla="*/ 0 h 254"/>
                <a:gd name="T2" fmla="*/ 96 w 111"/>
                <a:gd name="T3" fmla="*/ 48 h 254"/>
                <a:gd name="T4" fmla="*/ 111 w 111"/>
                <a:gd name="T5" fmla="*/ 136 h 254"/>
                <a:gd name="T6" fmla="*/ 110 w 111"/>
                <a:gd name="T7" fmla="*/ 254 h 254"/>
                <a:gd name="T8" fmla="*/ 44 w 111"/>
                <a:gd name="T9" fmla="*/ 228 h 254"/>
                <a:gd name="T10" fmla="*/ 0 w 111"/>
                <a:gd name="T11" fmla="*/ 196 h 254"/>
                <a:gd name="T12" fmla="*/ 2 w 111"/>
                <a:gd name="T13" fmla="*/ 4 h 254"/>
                <a:gd name="T14" fmla="*/ 8 w 111"/>
                <a:gd name="T15" fmla="*/ 0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54">
                  <a:moveTo>
                    <a:pt x="8" y="0"/>
                  </a:moveTo>
                  <a:cubicBezTo>
                    <a:pt x="96" y="48"/>
                    <a:pt x="96" y="48"/>
                    <a:pt x="96" y="48"/>
                  </a:cubicBezTo>
                  <a:cubicBezTo>
                    <a:pt x="71" y="76"/>
                    <a:pt x="76" y="110"/>
                    <a:pt x="111" y="136"/>
                  </a:cubicBezTo>
                  <a:cubicBezTo>
                    <a:pt x="110" y="254"/>
                    <a:pt x="110" y="254"/>
                    <a:pt x="110" y="254"/>
                  </a:cubicBezTo>
                  <a:cubicBezTo>
                    <a:pt x="86" y="248"/>
                    <a:pt x="64" y="239"/>
                    <a:pt x="44" y="228"/>
                  </a:cubicBezTo>
                  <a:cubicBezTo>
                    <a:pt x="27" y="218"/>
                    <a:pt x="12" y="208"/>
                    <a:pt x="0" y="196"/>
                  </a:cubicBezTo>
                  <a:cubicBezTo>
                    <a:pt x="2" y="4"/>
                    <a:pt x="2" y="4"/>
                    <a:pt x="2" y="4"/>
                  </a:cubicBezTo>
                  <a:cubicBezTo>
                    <a:pt x="4" y="3"/>
                    <a:pt x="6" y="1"/>
                    <a:pt x="8" y="0"/>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 name="îṥlíḋè"/>
            <p:cNvSpPr/>
            <p:nvPr/>
          </p:nvSpPr>
          <p:spPr bwMode="auto">
            <a:xfrm>
              <a:off x="6224588" y="4627563"/>
              <a:ext cx="180975" cy="330200"/>
            </a:xfrm>
            <a:custGeom>
              <a:avLst/>
              <a:gdLst>
                <a:gd name="T0" fmla="*/ 1 w 65"/>
                <a:gd name="T1" fmla="*/ 0 h 119"/>
                <a:gd name="T2" fmla="*/ 62 w 65"/>
                <a:gd name="T3" fmla="*/ 16 h 119"/>
                <a:gd name="T4" fmla="*/ 65 w 65"/>
                <a:gd name="T5" fmla="*/ 17 h 119"/>
                <a:gd name="T6" fmla="*/ 64 w 65"/>
                <a:gd name="T7" fmla="*/ 119 h 119"/>
                <a:gd name="T8" fmla="*/ 0 w 65"/>
                <a:gd name="T9" fmla="*/ 110 h 119"/>
                <a:gd name="T10" fmla="*/ 1 w 65"/>
                <a:gd name="T11" fmla="*/ 0 h 119"/>
              </a:gdLst>
              <a:ahLst/>
              <a:cxnLst>
                <a:cxn ang="0">
                  <a:pos x="T0" y="T1"/>
                </a:cxn>
                <a:cxn ang="0">
                  <a:pos x="T2" y="T3"/>
                </a:cxn>
                <a:cxn ang="0">
                  <a:pos x="T4" y="T5"/>
                </a:cxn>
                <a:cxn ang="0">
                  <a:pos x="T6" y="T7"/>
                </a:cxn>
                <a:cxn ang="0">
                  <a:pos x="T8" y="T9"/>
                </a:cxn>
                <a:cxn ang="0">
                  <a:pos x="T10" y="T11"/>
                </a:cxn>
              </a:cxnLst>
              <a:rect l="0" t="0" r="r" b="b"/>
              <a:pathLst>
                <a:path w="65" h="119">
                  <a:moveTo>
                    <a:pt x="1" y="0"/>
                  </a:moveTo>
                  <a:cubicBezTo>
                    <a:pt x="20" y="8"/>
                    <a:pt x="40" y="13"/>
                    <a:pt x="62" y="16"/>
                  </a:cubicBezTo>
                  <a:cubicBezTo>
                    <a:pt x="65" y="17"/>
                    <a:pt x="65" y="17"/>
                    <a:pt x="65" y="17"/>
                  </a:cubicBezTo>
                  <a:cubicBezTo>
                    <a:pt x="64" y="119"/>
                    <a:pt x="64" y="119"/>
                    <a:pt x="64" y="119"/>
                  </a:cubicBezTo>
                  <a:cubicBezTo>
                    <a:pt x="42" y="118"/>
                    <a:pt x="21" y="115"/>
                    <a:pt x="0" y="110"/>
                  </a:cubicBezTo>
                  <a:cubicBezTo>
                    <a:pt x="1" y="0"/>
                    <a:pt x="1" y="0"/>
                    <a:pt x="1" y="0"/>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 name="îṡ1ídé"/>
            <p:cNvSpPr/>
            <p:nvPr/>
          </p:nvSpPr>
          <p:spPr bwMode="auto">
            <a:xfrm>
              <a:off x="6442075" y="4779963"/>
              <a:ext cx="46038" cy="180975"/>
            </a:xfrm>
            <a:custGeom>
              <a:avLst/>
              <a:gdLst>
                <a:gd name="T0" fmla="*/ 2 w 17"/>
                <a:gd name="T1" fmla="*/ 0 h 65"/>
                <a:gd name="T2" fmla="*/ 17 w 17"/>
                <a:gd name="T3" fmla="*/ 9 h 65"/>
                <a:gd name="T4" fmla="*/ 16 w 17"/>
                <a:gd name="T5" fmla="*/ 65 h 65"/>
                <a:gd name="T6" fmla="*/ 0 w 17"/>
                <a:gd name="T7" fmla="*/ 65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17" y="9"/>
                    <a:pt x="17" y="9"/>
                    <a:pt x="17" y="9"/>
                  </a:cubicBezTo>
                  <a:cubicBezTo>
                    <a:pt x="16" y="65"/>
                    <a:pt x="16" y="65"/>
                    <a:pt x="16" y="65"/>
                  </a:cubicBezTo>
                  <a:cubicBezTo>
                    <a:pt x="11" y="65"/>
                    <a:pt x="6" y="65"/>
                    <a:pt x="0" y="65"/>
                  </a:cubicBezTo>
                  <a:cubicBezTo>
                    <a:pt x="2" y="0"/>
                    <a:pt x="2" y="0"/>
                    <a:pt x="2" y="0"/>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 name="iSḻîďè"/>
            <p:cNvSpPr/>
            <p:nvPr/>
          </p:nvSpPr>
          <p:spPr bwMode="auto">
            <a:xfrm>
              <a:off x="6724650" y="4708525"/>
              <a:ext cx="47625" cy="230188"/>
            </a:xfrm>
            <a:custGeom>
              <a:avLst/>
              <a:gdLst>
                <a:gd name="T0" fmla="*/ 1 w 17"/>
                <a:gd name="T1" fmla="*/ 0 h 83"/>
                <a:gd name="T2" fmla="*/ 17 w 17"/>
                <a:gd name="T3" fmla="*/ 9 h 83"/>
                <a:gd name="T4" fmla="*/ 16 w 17"/>
                <a:gd name="T5" fmla="*/ 79 h 83"/>
                <a:gd name="T6" fmla="*/ 0 w 17"/>
                <a:gd name="T7" fmla="*/ 83 h 83"/>
                <a:gd name="T8" fmla="*/ 1 w 17"/>
                <a:gd name="T9" fmla="*/ 0 h 83"/>
              </a:gdLst>
              <a:ahLst/>
              <a:cxnLst>
                <a:cxn ang="0">
                  <a:pos x="T0" y="T1"/>
                </a:cxn>
                <a:cxn ang="0">
                  <a:pos x="T2" y="T3"/>
                </a:cxn>
                <a:cxn ang="0">
                  <a:pos x="T4" y="T5"/>
                </a:cxn>
                <a:cxn ang="0">
                  <a:pos x="T6" y="T7"/>
                </a:cxn>
                <a:cxn ang="0">
                  <a:pos x="T8" y="T9"/>
                </a:cxn>
              </a:cxnLst>
              <a:rect l="0" t="0" r="r" b="b"/>
              <a:pathLst>
                <a:path w="17" h="83">
                  <a:moveTo>
                    <a:pt x="1" y="0"/>
                  </a:moveTo>
                  <a:cubicBezTo>
                    <a:pt x="17" y="9"/>
                    <a:pt x="17" y="9"/>
                    <a:pt x="17" y="9"/>
                  </a:cubicBezTo>
                  <a:cubicBezTo>
                    <a:pt x="16" y="79"/>
                    <a:pt x="16" y="79"/>
                    <a:pt x="16" y="79"/>
                  </a:cubicBezTo>
                  <a:cubicBezTo>
                    <a:pt x="10" y="81"/>
                    <a:pt x="5" y="82"/>
                    <a:pt x="0" y="83"/>
                  </a:cubicBezTo>
                  <a:cubicBezTo>
                    <a:pt x="1" y="0"/>
                    <a:pt x="1" y="0"/>
                    <a:pt x="1" y="0"/>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 name="íṡḷiḓe"/>
            <p:cNvSpPr/>
            <p:nvPr/>
          </p:nvSpPr>
          <p:spPr bwMode="auto">
            <a:xfrm>
              <a:off x="5667375" y="3930650"/>
              <a:ext cx="1609725" cy="915988"/>
            </a:xfrm>
            <a:custGeom>
              <a:avLst/>
              <a:gdLst>
                <a:gd name="T0" fmla="*/ 472 w 580"/>
                <a:gd name="T1" fmla="*/ 58 h 331"/>
                <a:gd name="T2" fmla="*/ 100 w 580"/>
                <a:gd name="T3" fmla="*/ 62 h 331"/>
                <a:gd name="T4" fmla="*/ 109 w 580"/>
                <a:gd name="T5" fmla="*/ 273 h 331"/>
                <a:gd name="T6" fmla="*/ 480 w 580"/>
                <a:gd name="T7" fmla="*/ 270 h 331"/>
                <a:gd name="T8" fmla="*/ 472 w 580"/>
                <a:gd name="T9" fmla="*/ 58 h 331"/>
                <a:gd name="T10" fmla="*/ 390 w 580"/>
                <a:gd name="T11" fmla="*/ 107 h 331"/>
                <a:gd name="T12" fmla="*/ 394 w 580"/>
                <a:gd name="T13" fmla="*/ 223 h 331"/>
                <a:gd name="T14" fmla="*/ 191 w 580"/>
                <a:gd name="T15" fmla="*/ 224 h 331"/>
                <a:gd name="T16" fmla="*/ 186 w 580"/>
                <a:gd name="T17" fmla="*/ 109 h 331"/>
                <a:gd name="T18" fmla="*/ 390 w 580"/>
                <a:gd name="T19" fmla="*/ 10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0" h="331">
                  <a:moveTo>
                    <a:pt x="472" y="58"/>
                  </a:moveTo>
                  <a:cubicBezTo>
                    <a:pt x="367" y="0"/>
                    <a:pt x="201" y="2"/>
                    <a:pt x="100" y="62"/>
                  </a:cubicBezTo>
                  <a:cubicBezTo>
                    <a:pt x="0" y="121"/>
                    <a:pt x="4" y="216"/>
                    <a:pt x="109" y="273"/>
                  </a:cubicBezTo>
                  <a:cubicBezTo>
                    <a:pt x="214" y="331"/>
                    <a:pt x="380" y="328"/>
                    <a:pt x="480" y="270"/>
                  </a:cubicBezTo>
                  <a:cubicBezTo>
                    <a:pt x="580" y="212"/>
                    <a:pt x="577" y="116"/>
                    <a:pt x="472" y="58"/>
                  </a:cubicBezTo>
                  <a:moveTo>
                    <a:pt x="390" y="107"/>
                  </a:moveTo>
                  <a:cubicBezTo>
                    <a:pt x="447" y="138"/>
                    <a:pt x="449" y="190"/>
                    <a:pt x="394" y="223"/>
                  </a:cubicBezTo>
                  <a:cubicBezTo>
                    <a:pt x="339" y="255"/>
                    <a:pt x="248" y="256"/>
                    <a:pt x="191" y="224"/>
                  </a:cubicBezTo>
                  <a:cubicBezTo>
                    <a:pt x="134" y="193"/>
                    <a:pt x="131" y="141"/>
                    <a:pt x="186" y="109"/>
                  </a:cubicBezTo>
                  <a:cubicBezTo>
                    <a:pt x="241" y="76"/>
                    <a:pt x="332" y="75"/>
                    <a:pt x="390" y="107"/>
                  </a:cubicBezTo>
                </a:path>
              </a:pathLst>
            </a:custGeom>
            <a:solidFill>
              <a:srgbClr val="FF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 name="îSļîdè"/>
            <p:cNvSpPr/>
            <p:nvPr/>
          </p:nvSpPr>
          <p:spPr bwMode="auto">
            <a:xfrm>
              <a:off x="5664200" y="3930650"/>
              <a:ext cx="1609725" cy="914400"/>
            </a:xfrm>
            <a:custGeom>
              <a:avLst/>
              <a:gdLst>
                <a:gd name="T0" fmla="*/ 100 w 580"/>
                <a:gd name="T1" fmla="*/ 61 h 330"/>
                <a:gd name="T2" fmla="*/ 108 w 580"/>
                <a:gd name="T3" fmla="*/ 272 h 330"/>
                <a:gd name="T4" fmla="*/ 480 w 580"/>
                <a:gd name="T5" fmla="*/ 269 h 330"/>
                <a:gd name="T6" fmla="*/ 471 w 580"/>
                <a:gd name="T7" fmla="*/ 57 h 330"/>
                <a:gd name="T8" fmla="*/ 100 w 580"/>
                <a:gd name="T9" fmla="*/ 61 h 330"/>
                <a:gd name="T10" fmla="*/ 186 w 580"/>
                <a:gd name="T11" fmla="*/ 108 h 330"/>
                <a:gd name="T12" fmla="*/ 389 w 580"/>
                <a:gd name="T13" fmla="*/ 106 h 330"/>
                <a:gd name="T14" fmla="*/ 394 w 580"/>
                <a:gd name="T15" fmla="*/ 222 h 330"/>
                <a:gd name="T16" fmla="*/ 190 w 580"/>
                <a:gd name="T17" fmla="*/ 224 h 330"/>
                <a:gd name="T18" fmla="*/ 186 w 580"/>
                <a:gd name="T19" fmla="*/ 1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0" h="330">
                  <a:moveTo>
                    <a:pt x="100" y="61"/>
                  </a:moveTo>
                  <a:cubicBezTo>
                    <a:pt x="0" y="120"/>
                    <a:pt x="3" y="215"/>
                    <a:pt x="108" y="272"/>
                  </a:cubicBezTo>
                  <a:cubicBezTo>
                    <a:pt x="213" y="330"/>
                    <a:pt x="379" y="328"/>
                    <a:pt x="480" y="269"/>
                  </a:cubicBezTo>
                  <a:cubicBezTo>
                    <a:pt x="580" y="210"/>
                    <a:pt x="576" y="115"/>
                    <a:pt x="471" y="57"/>
                  </a:cubicBezTo>
                  <a:cubicBezTo>
                    <a:pt x="366" y="0"/>
                    <a:pt x="200" y="1"/>
                    <a:pt x="100" y="61"/>
                  </a:cubicBezTo>
                  <a:moveTo>
                    <a:pt x="186" y="108"/>
                  </a:moveTo>
                  <a:cubicBezTo>
                    <a:pt x="241" y="75"/>
                    <a:pt x="332" y="75"/>
                    <a:pt x="389" y="106"/>
                  </a:cubicBezTo>
                  <a:cubicBezTo>
                    <a:pt x="447" y="137"/>
                    <a:pt x="449" y="189"/>
                    <a:pt x="394" y="222"/>
                  </a:cubicBezTo>
                  <a:cubicBezTo>
                    <a:pt x="339" y="254"/>
                    <a:pt x="248" y="255"/>
                    <a:pt x="190" y="224"/>
                  </a:cubicBezTo>
                  <a:cubicBezTo>
                    <a:pt x="133" y="192"/>
                    <a:pt x="131" y="140"/>
                    <a:pt x="186" y="108"/>
                  </a:cubicBezTo>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 name="ïṩ1ïḋè"/>
            <p:cNvSpPr/>
            <p:nvPr/>
          </p:nvSpPr>
          <p:spPr bwMode="auto">
            <a:xfrm>
              <a:off x="5770563" y="3990975"/>
              <a:ext cx="1403350" cy="795338"/>
            </a:xfrm>
            <a:custGeom>
              <a:avLst/>
              <a:gdLst>
                <a:gd name="T0" fmla="*/ 88 w 506"/>
                <a:gd name="T1" fmla="*/ 53 h 287"/>
                <a:gd name="T2" fmla="*/ 95 w 506"/>
                <a:gd name="T3" fmla="*/ 237 h 287"/>
                <a:gd name="T4" fmla="*/ 419 w 506"/>
                <a:gd name="T5" fmla="*/ 234 h 287"/>
                <a:gd name="T6" fmla="*/ 412 w 506"/>
                <a:gd name="T7" fmla="*/ 50 h 287"/>
                <a:gd name="T8" fmla="*/ 88 w 506"/>
                <a:gd name="T9" fmla="*/ 53 h 287"/>
              </a:gdLst>
              <a:ahLst/>
              <a:cxnLst>
                <a:cxn ang="0">
                  <a:pos x="T0" y="T1"/>
                </a:cxn>
                <a:cxn ang="0">
                  <a:pos x="T2" y="T3"/>
                </a:cxn>
                <a:cxn ang="0">
                  <a:pos x="T4" y="T5"/>
                </a:cxn>
                <a:cxn ang="0">
                  <a:pos x="T6" y="T7"/>
                </a:cxn>
                <a:cxn ang="0">
                  <a:pos x="T8" y="T9"/>
                </a:cxn>
              </a:cxnLst>
              <a:rect l="0" t="0" r="r" b="b"/>
              <a:pathLst>
                <a:path w="506" h="287">
                  <a:moveTo>
                    <a:pt x="88" y="53"/>
                  </a:moveTo>
                  <a:cubicBezTo>
                    <a:pt x="0" y="105"/>
                    <a:pt x="4" y="187"/>
                    <a:pt x="95" y="237"/>
                  </a:cubicBezTo>
                  <a:cubicBezTo>
                    <a:pt x="187" y="287"/>
                    <a:pt x="332" y="286"/>
                    <a:pt x="419" y="234"/>
                  </a:cubicBezTo>
                  <a:cubicBezTo>
                    <a:pt x="506" y="183"/>
                    <a:pt x="503" y="100"/>
                    <a:pt x="412" y="50"/>
                  </a:cubicBezTo>
                  <a:cubicBezTo>
                    <a:pt x="320" y="0"/>
                    <a:pt x="175" y="1"/>
                    <a:pt x="88" y="53"/>
                  </a:cubicBezTo>
                </a:path>
              </a:pathLst>
            </a:custGeom>
            <a:solidFill>
              <a:srgbClr val="FF5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 name="îSḷiḍê"/>
            <p:cNvSpPr/>
            <p:nvPr/>
          </p:nvSpPr>
          <p:spPr bwMode="auto">
            <a:xfrm>
              <a:off x="5822950" y="4019550"/>
              <a:ext cx="1301750" cy="738188"/>
            </a:xfrm>
            <a:custGeom>
              <a:avLst/>
              <a:gdLst>
                <a:gd name="T0" fmla="*/ 81 w 469"/>
                <a:gd name="T1" fmla="*/ 49 h 267"/>
                <a:gd name="T2" fmla="*/ 88 w 469"/>
                <a:gd name="T3" fmla="*/ 220 h 267"/>
                <a:gd name="T4" fmla="*/ 388 w 469"/>
                <a:gd name="T5" fmla="*/ 218 h 267"/>
                <a:gd name="T6" fmla="*/ 381 w 469"/>
                <a:gd name="T7" fmla="*/ 47 h 267"/>
                <a:gd name="T8" fmla="*/ 81 w 469"/>
                <a:gd name="T9" fmla="*/ 49 h 267"/>
              </a:gdLst>
              <a:ahLst/>
              <a:cxnLst>
                <a:cxn ang="0">
                  <a:pos x="T0" y="T1"/>
                </a:cxn>
                <a:cxn ang="0">
                  <a:pos x="T2" y="T3"/>
                </a:cxn>
                <a:cxn ang="0">
                  <a:pos x="T4" y="T5"/>
                </a:cxn>
                <a:cxn ang="0">
                  <a:pos x="T6" y="T7"/>
                </a:cxn>
                <a:cxn ang="0">
                  <a:pos x="T8" y="T9"/>
                </a:cxn>
              </a:cxnLst>
              <a:rect l="0" t="0" r="r" b="b"/>
              <a:pathLst>
                <a:path w="469" h="267">
                  <a:moveTo>
                    <a:pt x="81" y="49"/>
                  </a:moveTo>
                  <a:cubicBezTo>
                    <a:pt x="0" y="97"/>
                    <a:pt x="3" y="174"/>
                    <a:pt x="88" y="220"/>
                  </a:cubicBezTo>
                  <a:cubicBezTo>
                    <a:pt x="172" y="267"/>
                    <a:pt x="307" y="266"/>
                    <a:pt x="388" y="218"/>
                  </a:cubicBezTo>
                  <a:cubicBezTo>
                    <a:pt x="469" y="170"/>
                    <a:pt x="466" y="93"/>
                    <a:pt x="381" y="47"/>
                  </a:cubicBezTo>
                  <a:cubicBezTo>
                    <a:pt x="296" y="0"/>
                    <a:pt x="162" y="2"/>
                    <a:pt x="81" y="49"/>
                  </a:cubicBezTo>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 name="iṧ1îḓe"/>
            <p:cNvSpPr/>
            <p:nvPr/>
          </p:nvSpPr>
          <p:spPr bwMode="auto">
            <a:xfrm>
              <a:off x="5883275" y="4065588"/>
              <a:ext cx="1185863" cy="606425"/>
            </a:xfrm>
            <a:custGeom>
              <a:avLst/>
              <a:gdLst>
                <a:gd name="T0" fmla="*/ 365 w 427"/>
                <a:gd name="T1" fmla="*/ 33 h 219"/>
                <a:gd name="T2" fmla="*/ 4 w 427"/>
                <a:gd name="T3" fmla="*/ 138 h 219"/>
                <a:gd name="T4" fmla="*/ 66 w 427"/>
                <a:gd name="T5" fmla="*/ 203 h 219"/>
                <a:gd name="T6" fmla="*/ 99 w 427"/>
                <a:gd name="T7" fmla="*/ 219 h 219"/>
                <a:gd name="T8" fmla="*/ 425 w 427"/>
                <a:gd name="T9" fmla="*/ 124 h 219"/>
                <a:gd name="T10" fmla="*/ 365 w 427"/>
                <a:gd name="T11" fmla="*/ 33 h 219"/>
                <a:gd name="T12" fmla="*/ 0 w 427"/>
                <a:gd name="T13" fmla="*/ 107 h 219"/>
                <a:gd name="T14" fmla="*/ 322 w 427"/>
                <a:gd name="T15" fmla="*/ 13 h 219"/>
                <a:gd name="T16" fmla="*/ 270 w 427"/>
                <a:gd name="T17" fmla="*/ 0 h 219"/>
                <a:gd name="T18" fmla="*/ 13 w 427"/>
                <a:gd name="T19" fmla="*/ 75 h 219"/>
                <a:gd name="T20" fmla="*/ 0 w 427"/>
                <a:gd name="T21" fmla="*/ 10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7" h="219">
                  <a:moveTo>
                    <a:pt x="365" y="33"/>
                  </a:moveTo>
                  <a:cubicBezTo>
                    <a:pt x="4" y="138"/>
                    <a:pt x="4" y="138"/>
                    <a:pt x="4" y="138"/>
                  </a:cubicBezTo>
                  <a:cubicBezTo>
                    <a:pt x="12" y="162"/>
                    <a:pt x="32" y="185"/>
                    <a:pt x="66" y="203"/>
                  </a:cubicBezTo>
                  <a:cubicBezTo>
                    <a:pt x="76" y="209"/>
                    <a:pt x="87" y="214"/>
                    <a:pt x="99" y="219"/>
                  </a:cubicBezTo>
                  <a:cubicBezTo>
                    <a:pt x="425" y="124"/>
                    <a:pt x="425" y="124"/>
                    <a:pt x="425" y="124"/>
                  </a:cubicBezTo>
                  <a:cubicBezTo>
                    <a:pt x="427" y="91"/>
                    <a:pt x="407" y="58"/>
                    <a:pt x="365" y="33"/>
                  </a:cubicBezTo>
                  <a:moveTo>
                    <a:pt x="0" y="107"/>
                  </a:moveTo>
                  <a:cubicBezTo>
                    <a:pt x="322" y="13"/>
                    <a:pt x="322" y="13"/>
                    <a:pt x="322" y="13"/>
                  </a:cubicBezTo>
                  <a:cubicBezTo>
                    <a:pt x="305" y="8"/>
                    <a:pt x="288" y="3"/>
                    <a:pt x="270" y="0"/>
                  </a:cubicBezTo>
                  <a:cubicBezTo>
                    <a:pt x="177" y="26"/>
                    <a:pt x="80" y="54"/>
                    <a:pt x="13" y="75"/>
                  </a:cubicBezTo>
                  <a:cubicBezTo>
                    <a:pt x="6" y="85"/>
                    <a:pt x="2" y="96"/>
                    <a:pt x="0" y="107"/>
                  </a:cubicBezTo>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 name="isľïḍè"/>
            <p:cNvSpPr/>
            <p:nvPr/>
          </p:nvSpPr>
          <p:spPr bwMode="auto">
            <a:xfrm>
              <a:off x="6119813" y="4168775"/>
              <a:ext cx="727075" cy="398463"/>
            </a:xfrm>
            <a:custGeom>
              <a:avLst/>
              <a:gdLst>
                <a:gd name="T0" fmla="*/ 226 w 262"/>
                <a:gd name="T1" fmla="*/ 53 h 144"/>
                <a:gd name="T2" fmla="*/ 247 w 262"/>
                <a:gd name="T3" fmla="*/ 80 h 144"/>
                <a:gd name="T4" fmla="*/ 231 w 262"/>
                <a:gd name="T5" fmla="*/ 108 h 144"/>
                <a:gd name="T6" fmla="*/ 249 w 262"/>
                <a:gd name="T7" fmla="*/ 118 h 144"/>
                <a:gd name="T8" fmla="*/ 257 w 262"/>
                <a:gd name="T9" fmla="*/ 122 h 144"/>
                <a:gd name="T10" fmla="*/ 261 w 262"/>
                <a:gd name="T11" fmla="*/ 127 h 144"/>
                <a:gd name="T12" fmla="*/ 260 w 262"/>
                <a:gd name="T13" fmla="*/ 132 h 144"/>
                <a:gd name="T14" fmla="*/ 252 w 262"/>
                <a:gd name="T15" fmla="*/ 139 h 144"/>
                <a:gd name="T16" fmla="*/ 240 w 262"/>
                <a:gd name="T17" fmla="*/ 143 h 144"/>
                <a:gd name="T18" fmla="*/ 230 w 262"/>
                <a:gd name="T19" fmla="*/ 144 h 144"/>
                <a:gd name="T20" fmla="*/ 222 w 262"/>
                <a:gd name="T21" fmla="*/ 141 h 144"/>
                <a:gd name="T22" fmla="*/ 213 w 262"/>
                <a:gd name="T23" fmla="*/ 137 h 144"/>
                <a:gd name="T24" fmla="*/ 195 w 262"/>
                <a:gd name="T25" fmla="*/ 127 h 144"/>
                <a:gd name="T26" fmla="*/ 164 w 262"/>
                <a:gd name="T27" fmla="*/ 134 h 144"/>
                <a:gd name="T28" fmla="*/ 140 w 262"/>
                <a:gd name="T29" fmla="*/ 136 h 144"/>
                <a:gd name="T30" fmla="*/ 131 w 262"/>
                <a:gd name="T31" fmla="*/ 136 h 144"/>
                <a:gd name="T32" fmla="*/ 113 w 262"/>
                <a:gd name="T33" fmla="*/ 132 h 144"/>
                <a:gd name="T34" fmla="*/ 107 w 262"/>
                <a:gd name="T35" fmla="*/ 118 h 144"/>
                <a:gd name="T36" fmla="*/ 114 w 262"/>
                <a:gd name="T37" fmla="*/ 108 h 144"/>
                <a:gd name="T38" fmla="*/ 142 w 262"/>
                <a:gd name="T39" fmla="*/ 104 h 144"/>
                <a:gd name="T40" fmla="*/ 145 w 262"/>
                <a:gd name="T41" fmla="*/ 104 h 144"/>
                <a:gd name="T42" fmla="*/ 177 w 262"/>
                <a:gd name="T43" fmla="*/ 98 h 144"/>
                <a:gd name="T44" fmla="*/ 183 w 262"/>
                <a:gd name="T45" fmla="*/ 77 h 144"/>
                <a:gd name="T46" fmla="*/ 165 w 262"/>
                <a:gd name="T47" fmla="*/ 76 h 144"/>
                <a:gd name="T48" fmla="*/ 138 w 262"/>
                <a:gd name="T49" fmla="*/ 84 h 144"/>
                <a:gd name="T50" fmla="*/ 106 w 262"/>
                <a:gd name="T51" fmla="*/ 93 h 144"/>
                <a:gd name="T52" fmla="*/ 69 w 262"/>
                <a:gd name="T53" fmla="*/ 95 h 144"/>
                <a:gd name="T54" fmla="*/ 33 w 262"/>
                <a:gd name="T55" fmla="*/ 84 h 144"/>
                <a:gd name="T56" fmla="*/ 14 w 262"/>
                <a:gd name="T57" fmla="*/ 62 h 144"/>
                <a:gd name="T58" fmla="*/ 29 w 262"/>
                <a:gd name="T59" fmla="*/ 35 h 144"/>
                <a:gd name="T60" fmla="*/ 13 w 262"/>
                <a:gd name="T61" fmla="*/ 26 h 144"/>
                <a:gd name="T62" fmla="*/ 5 w 262"/>
                <a:gd name="T63" fmla="*/ 21 h 144"/>
                <a:gd name="T64" fmla="*/ 1 w 262"/>
                <a:gd name="T65" fmla="*/ 17 h 144"/>
                <a:gd name="T66" fmla="*/ 2 w 262"/>
                <a:gd name="T67" fmla="*/ 11 h 144"/>
                <a:gd name="T68" fmla="*/ 11 w 262"/>
                <a:gd name="T69" fmla="*/ 5 h 144"/>
                <a:gd name="T70" fmla="*/ 26 w 262"/>
                <a:gd name="T71" fmla="*/ 0 h 144"/>
                <a:gd name="T72" fmla="*/ 38 w 262"/>
                <a:gd name="T73" fmla="*/ 1 h 144"/>
                <a:gd name="T74" fmla="*/ 49 w 262"/>
                <a:gd name="T75" fmla="*/ 7 h 144"/>
                <a:gd name="T76" fmla="*/ 65 w 262"/>
                <a:gd name="T77" fmla="*/ 16 h 144"/>
                <a:gd name="T78" fmla="*/ 86 w 262"/>
                <a:gd name="T79" fmla="*/ 10 h 144"/>
                <a:gd name="T80" fmla="*/ 101 w 262"/>
                <a:gd name="T81" fmla="*/ 8 h 144"/>
                <a:gd name="T82" fmla="*/ 106 w 262"/>
                <a:gd name="T83" fmla="*/ 7 h 144"/>
                <a:gd name="T84" fmla="*/ 108 w 262"/>
                <a:gd name="T85" fmla="*/ 7 h 144"/>
                <a:gd name="T86" fmla="*/ 126 w 262"/>
                <a:gd name="T87" fmla="*/ 9 h 144"/>
                <a:gd name="T88" fmla="*/ 133 w 262"/>
                <a:gd name="T89" fmla="*/ 19 h 144"/>
                <a:gd name="T90" fmla="*/ 127 w 262"/>
                <a:gd name="T91" fmla="*/ 35 h 144"/>
                <a:gd name="T92" fmla="*/ 110 w 262"/>
                <a:gd name="T93" fmla="*/ 39 h 144"/>
                <a:gd name="T94" fmla="*/ 105 w 262"/>
                <a:gd name="T95" fmla="*/ 39 h 144"/>
                <a:gd name="T96" fmla="*/ 98 w 262"/>
                <a:gd name="T97" fmla="*/ 40 h 144"/>
                <a:gd name="T98" fmla="*/ 90 w 262"/>
                <a:gd name="T99" fmla="*/ 42 h 144"/>
                <a:gd name="T100" fmla="*/ 80 w 262"/>
                <a:gd name="T101" fmla="*/ 46 h 144"/>
                <a:gd name="T102" fmla="*/ 72 w 262"/>
                <a:gd name="T103" fmla="*/ 54 h 144"/>
                <a:gd name="T104" fmla="*/ 76 w 262"/>
                <a:gd name="T105" fmla="*/ 62 h 144"/>
                <a:gd name="T106" fmla="*/ 93 w 262"/>
                <a:gd name="T107" fmla="*/ 64 h 144"/>
                <a:gd name="T108" fmla="*/ 113 w 262"/>
                <a:gd name="T109" fmla="*/ 59 h 144"/>
                <a:gd name="T110" fmla="*/ 138 w 262"/>
                <a:gd name="T111" fmla="*/ 50 h 144"/>
                <a:gd name="T112" fmla="*/ 165 w 262"/>
                <a:gd name="T113" fmla="*/ 43 h 144"/>
                <a:gd name="T114" fmla="*/ 195 w 262"/>
                <a:gd name="T115" fmla="*/ 43 h 144"/>
                <a:gd name="T116" fmla="*/ 226 w 262"/>
                <a:gd name="T117" fmla="*/ 5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44">
                  <a:moveTo>
                    <a:pt x="226" y="53"/>
                  </a:moveTo>
                  <a:cubicBezTo>
                    <a:pt x="240" y="61"/>
                    <a:pt x="248" y="70"/>
                    <a:pt x="247" y="80"/>
                  </a:cubicBezTo>
                  <a:cubicBezTo>
                    <a:pt x="247" y="90"/>
                    <a:pt x="241" y="99"/>
                    <a:pt x="231" y="108"/>
                  </a:cubicBezTo>
                  <a:cubicBezTo>
                    <a:pt x="249" y="118"/>
                    <a:pt x="249" y="118"/>
                    <a:pt x="249" y="118"/>
                  </a:cubicBezTo>
                  <a:cubicBezTo>
                    <a:pt x="253" y="120"/>
                    <a:pt x="255" y="121"/>
                    <a:pt x="257" y="122"/>
                  </a:cubicBezTo>
                  <a:cubicBezTo>
                    <a:pt x="259" y="123"/>
                    <a:pt x="260" y="125"/>
                    <a:pt x="261" y="127"/>
                  </a:cubicBezTo>
                  <a:cubicBezTo>
                    <a:pt x="262" y="129"/>
                    <a:pt x="262" y="131"/>
                    <a:pt x="260" y="132"/>
                  </a:cubicBezTo>
                  <a:cubicBezTo>
                    <a:pt x="259" y="134"/>
                    <a:pt x="256" y="136"/>
                    <a:pt x="252" y="139"/>
                  </a:cubicBezTo>
                  <a:cubicBezTo>
                    <a:pt x="247" y="141"/>
                    <a:pt x="243" y="143"/>
                    <a:pt x="240" y="143"/>
                  </a:cubicBezTo>
                  <a:cubicBezTo>
                    <a:pt x="236" y="144"/>
                    <a:pt x="233" y="144"/>
                    <a:pt x="230" y="144"/>
                  </a:cubicBezTo>
                  <a:cubicBezTo>
                    <a:pt x="226" y="143"/>
                    <a:pt x="223" y="142"/>
                    <a:pt x="222" y="141"/>
                  </a:cubicBezTo>
                  <a:cubicBezTo>
                    <a:pt x="220" y="140"/>
                    <a:pt x="217" y="139"/>
                    <a:pt x="213" y="137"/>
                  </a:cubicBezTo>
                  <a:cubicBezTo>
                    <a:pt x="195" y="127"/>
                    <a:pt x="195" y="127"/>
                    <a:pt x="195" y="127"/>
                  </a:cubicBezTo>
                  <a:cubicBezTo>
                    <a:pt x="185" y="130"/>
                    <a:pt x="175" y="133"/>
                    <a:pt x="164" y="134"/>
                  </a:cubicBezTo>
                  <a:cubicBezTo>
                    <a:pt x="154" y="136"/>
                    <a:pt x="145" y="136"/>
                    <a:pt x="140" y="136"/>
                  </a:cubicBezTo>
                  <a:cubicBezTo>
                    <a:pt x="131" y="136"/>
                    <a:pt x="131" y="136"/>
                    <a:pt x="131" y="136"/>
                  </a:cubicBezTo>
                  <a:cubicBezTo>
                    <a:pt x="122" y="135"/>
                    <a:pt x="115" y="134"/>
                    <a:pt x="113" y="132"/>
                  </a:cubicBezTo>
                  <a:cubicBezTo>
                    <a:pt x="108" y="130"/>
                    <a:pt x="106" y="125"/>
                    <a:pt x="107" y="118"/>
                  </a:cubicBezTo>
                  <a:cubicBezTo>
                    <a:pt x="107" y="114"/>
                    <a:pt x="110" y="110"/>
                    <a:pt x="114" y="108"/>
                  </a:cubicBezTo>
                  <a:cubicBezTo>
                    <a:pt x="119" y="106"/>
                    <a:pt x="128" y="104"/>
                    <a:pt x="142" y="104"/>
                  </a:cubicBezTo>
                  <a:cubicBezTo>
                    <a:pt x="145" y="104"/>
                    <a:pt x="145" y="104"/>
                    <a:pt x="145" y="104"/>
                  </a:cubicBezTo>
                  <a:cubicBezTo>
                    <a:pt x="158" y="105"/>
                    <a:pt x="169" y="103"/>
                    <a:pt x="177" y="98"/>
                  </a:cubicBezTo>
                  <a:cubicBezTo>
                    <a:pt x="192" y="90"/>
                    <a:pt x="194" y="83"/>
                    <a:pt x="183" y="77"/>
                  </a:cubicBezTo>
                  <a:cubicBezTo>
                    <a:pt x="179" y="75"/>
                    <a:pt x="172" y="74"/>
                    <a:pt x="165" y="76"/>
                  </a:cubicBezTo>
                  <a:cubicBezTo>
                    <a:pt x="157" y="78"/>
                    <a:pt x="148" y="80"/>
                    <a:pt x="138" y="84"/>
                  </a:cubicBezTo>
                  <a:cubicBezTo>
                    <a:pt x="128" y="87"/>
                    <a:pt x="117" y="90"/>
                    <a:pt x="106" y="93"/>
                  </a:cubicBezTo>
                  <a:cubicBezTo>
                    <a:pt x="95" y="96"/>
                    <a:pt x="82" y="96"/>
                    <a:pt x="69" y="95"/>
                  </a:cubicBezTo>
                  <a:cubicBezTo>
                    <a:pt x="56" y="94"/>
                    <a:pt x="44" y="91"/>
                    <a:pt x="33" y="84"/>
                  </a:cubicBezTo>
                  <a:cubicBezTo>
                    <a:pt x="22" y="78"/>
                    <a:pt x="15" y="71"/>
                    <a:pt x="14" y="62"/>
                  </a:cubicBezTo>
                  <a:cubicBezTo>
                    <a:pt x="13" y="52"/>
                    <a:pt x="18" y="43"/>
                    <a:pt x="29" y="35"/>
                  </a:cubicBezTo>
                  <a:cubicBezTo>
                    <a:pt x="13" y="26"/>
                    <a:pt x="13" y="26"/>
                    <a:pt x="13" y="26"/>
                  </a:cubicBezTo>
                  <a:cubicBezTo>
                    <a:pt x="9" y="24"/>
                    <a:pt x="7" y="22"/>
                    <a:pt x="5" y="21"/>
                  </a:cubicBezTo>
                  <a:cubicBezTo>
                    <a:pt x="4" y="20"/>
                    <a:pt x="2" y="19"/>
                    <a:pt x="1" y="17"/>
                  </a:cubicBezTo>
                  <a:cubicBezTo>
                    <a:pt x="0" y="15"/>
                    <a:pt x="0" y="13"/>
                    <a:pt x="2" y="11"/>
                  </a:cubicBezTo>
                  <a:cubicBezTo>
                    <a:pt x="3" y="9"/>
                    <a:pt x="7" y="7"/>
                    <a:pt x="11" y="5"/>
                  </a:cubicBezTo>
                  <a:cubicBezTo>
                    <a:pt x="16" y="2"/>
                    <a:pt x="22" y="0"/>
                    <a:pt x="26" y="0"/>
                  </a:cubicBezTo>
                  <a:cubicBezTo>
                    <a:pt x="31" y="0"/>
                    <a:pt x="35" y="0"/>
                    <a:pt x="38" y="1"/>
                  </a:cubicBezTo>
                  <a:cubicBezTo>
                    <a:pt x="41" y="3"/>
                    <a:pt x="45" y="4"/>
                    <a:pt x="49" y="7"/>
                  </a:cubicBezTo>
                  <a:cubicBezTo>
                    <a:pt x="65" y="16"/>
                    <a:pt x="65" y="16"/>
                    <a:pt x="65" y="16"/>
                  </a:cubicBezTo>
                  <a:cubicBezTo>
                    <a:pt x="72" y="13"/>
                    <a:pt x="79" y="11"/>
                    <a:pt x="86" y="10"/>
                  </a:cubicBezTo>
                  <a:cubicBezTo>
                    <a:pt x="92" y="9"/>
                    <a:pt x="97" y="8"/>
                    <a:pt x="101" y="8"/>
                  </a:cubicBezTo>
                  <a:cubicBezTo>
                    <a:pt x="106" y="7"/>
                    <a:pt x="106" y="7"/>
                    <a:pt x="106" y="7"/>
                  </a:cubicBezTo>
                  <a:cubicBezTo>
                    <a:pt x="108" y="7"/>
                    <a:pt x="108" y="7"/>
                    <a:pt x="108" y="7"/>
                  </a:cubicBezTo>
                  <a:cubicBezTo>
                    <a:pt x="117" y="7"/>
                    <a:pt x="123" y="7"/>
                    <a:pt x="126" y="9"/>
                  </a:cubicBezTo>
                  <a:cubicBezTo>
                    <a:pt x="129" y="11"/>
                    <a:pt x="131" y="14"/>
                    <a:pt x="133" y="19"/>
                  </a:cubicBezTo>
                  <a:cubicBezTo>
                    <a:pt x="135" y="26"/>
                    <a:pt x="133" y="32"/>
                    <a:pt x="127" y="35"/>
                  </a:cubicBezTo>
                  <a:cubicBezTo>
                    <a:pt x="123" y="37"/>
                    <a:pt x="118" y="38"/>
                    <a:pt x="110" y="39"/>
                  </a:cubicBezTo>
                  <a:cubicBezTo>
                    <a:pt x="109" y="39"/>
                    <a:pt x="107" y="39"/>
                    <a:pt x="105" y="39"/>
                  </a:cubicBezTo>
                  <a:cubicBezTo>
                    <a:pt x="102" y="39"/>
                    <a:pt x="100" y="39"/>
                    <a:pt x="98" y="40"/>
                  </a:cubicBezTo>
                  <a:cubicBezTo>
                    <a:pt x="96" y="40"/>
                    <a:pt x="93" y="40"/>
                    <a:pt x="90" y="42"/>
                  </a:cubicBezTo>
                  <a:cubicBezTo>
                    <a:pt x="87" y="43"/>
                    <a:pt x="83" y="44"/>
                    <a:pt x="80" y="46"/>
                  </a:cubicBezTo>
                  <a:cubicBezTo>
                    <a:pt x="76" y="48"/>
                    <a:pt x="73" y="51"/>
                    <a:pt x="72" y="54"/>
                  </a:cubicBezTo>
                  <a:cubicBezTo>
                    <a:pt x="71" y="57"/>
                    <a:pt x="72" y="60"/>
                    <a:pt x="76" y="62"/>
                  </a:cubicBezTo>
                  <a:cubicBezTo>
                    <a:pt x="80" y="64"/>
                    <a:pt x="86" y="65"/>
                    <a:pt x="93" y="64"/>
                  </a:cubicBezTo>
                  <a:cubicBezTo>
                    <a:pt x="100" y="63"/>
                    <a:pt x="106" y="62"/>
                    <a:pt x="113" y="59"/>
                  </a:cubicBezTo>
                  <a:cubicBezTo>
                    <a:pt x="120" y="56"/>
                    <a:pt x="129" y="53"/>
                    <a:pt x="138" y="50"/>
                  </a:cubicBezTo>
                  <a:cubicBezTo>
                    <a:pt x="147" y="48"/>
                    <a:pt x="156" y="45"/>
                    <a:pt x="165" y="43"/>
                  </a:cubicBezTo>
                  <a:cubicBezTo>
                    <a:pt x="174" y="42"/>
                    <a:pt x="184" y="41"/>
                    <a:pt x="195" y="43"/>
                  </a:cubicBezTo>
                  <a:cubicBezTo>
                    <a:pt x="205" y="44"/>
                    <a:pt x="216" y="48"/>
                    <a:pt x="226" y="53"/>
                  </a:cubicBezTo>
                </a:path>
              </a:pathLst>
            </a:custGeom>
            <a:solidFill>
              <a:srgbClr val="FFE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 name="íṥḻiḑe"/>
            <p:cNvSpPr/>
            <p:nvPr/>
          </p:nvSpPr>
          <p:spPr bwMode="auto">
            <a:xfrm>
              <a:off x="6111875" y="4162425"/>
              <a:ext cx="727075" cy="401638"/>
            </a:xfrm>
            <a:custGeom>
              <a:avLst/>
              <a:gdLst>
                <a:gd name="T0" fmla="*/ 226 w 262"/>
                <a:gd name="T1" fmla="*/ 54 h 145"/>
                <a:gd name="T2" fmla="*/ 247 w 262"/>
                <a:gd name="T3" fmla="*/ 80 h 145"/>
                <a:gd name="T4" fmla="*/ 231 w 262"/>
                <a:gd name="T5" fmla="*/ 108 h 145"/>
                <a:gd name="T6" fmla="*/ 249 w 262"/>
                <a:gd name="T7" fmla="*/ 118 h 145"/>
                <a:gd name="T8" fmla="*/ 257 w 262"/>
                <a:gd name="T9" fmla="*/ 123 h 145"/>
                <a:gd name="T10" fmla="*/ 261 w 262"/>
                <a:gd name="T11" fmla="*/ 127 h 145"/>
                <a:gd name="T12" fmla="*/ 261 w 262"/>
                <a:gd name="T13" fmla="*/ 133 h 145"/>
                <a:gd name="T14" fmla="*/ 252 w 262"/>
                <a:gd name="T15" fmla="*/ 139 h 145"/>
                <a:gd name="T16" fmla="*/ 240 w 262"/>
                <a:gd name="T17" fmla="*/ 144 h 145"/>
                <a:gd name="T18" fmla="*/ 230 w 262"/>
                <a:gd name="T19" fmla="*/ 144 h 145"/>
                <a:gd name="T20" fmla="*/ 222 w 262"/>
                <a:gd name="T21" fmla="*/ 141 h 145"/>
                <a:gd name="T22" fmla="*/ 213 w 262"/>
                <a:gd name="T23" fmla="*/ 137 h 145"/>
                <a:gd name="T24" fmla="*/ 196 w 262"/>
                <a:gd name="T25" fmla="*/ 127 h 145"/>
                <a:gd name="T26" fmla="*/ 164 w 262"/>
                <a:gd name="T27" fmla="*/ 135 h 145"/>
                <a:gd name="T28" fmla="*/ 140 w 262"/>
                <a:gd name="T29" fmla="*/ 136 h 145"/>
                <a:gd name="T30" fmla="*/ 131 w 262"/>
                <a:gd name="T31" fmla="*/ 136 h 145"/>
                <a:gd name="T32" fmla="*/ 113 w 262"/>
                <a:gd name="T33" fmla="*/ 133 h 145"/>
                <a:gd name="T34" fmla="*/ 107 w 262"/>
                <a:gd name="T35" fmla="*/ 118 h 145"/>
                <a:gd name="T36" fmla="*/ 114 w 262"/>
                <a:gd name="T37" fmla="*/ 108 h 145"/>
                <a:gd name="T38" fmla="*/ 142 w 262"/>
                <a:gd name="T39" fmla="*/ 104 h 145"/>
                <a:gd name="T40" fmla="*/ 145 w 262"/>
                <a:gd name="T41" fmla="*/ 104 h 145"/>
                <a:gd name="T42" fmla="*/ 177 w 262"/>
                <a:gd name="T43" fmla="*/ 99 h 145"/>
                <a:gd name="T44" fmla="*/ 183 w 262"/>
                <a:gd name="T45" fmla="*/ 77 h 145"/>
                <a:gd name="T46" fmla="*/ 165 w 262"/>
                <a:gd name="T47" fmla="*/ 76 h 145"/>
                <a:gd name="T48" fmla="*/ 138 w 262"/>
                <a:gd name="T49" fmla="*/ 84 h 145"/>
                <a:gd name="T50" fmla="*/ 106 w 262"/>
                <a:gd name="T51" fmla="*/ 93 h 145"/>
                <a:gd name="T52" fmla="*/ 70 w 262"/>
                <a:gd name="T53" fmla="*/ 96 h 145"/>
                <a:gd name="T54" fmla="*/ 33 w 262"/>
                <a:gd name="T55" fmla="*/ 85 h 145"/>
                <a:gd name="T56" fmla="*/ 14 w 262"/>
                <a:gd name="T57" fmla="*/ 62 h 145"/>
                <a:gd name="T58" fmla="*/ 29 w 262"/>
                <a:gd name="T59" fmla="*/ 35 h 145"/>
                <a:gd name="T60" fmla="*/ 13 w 262"/>
                <a:gd name="T61" fmla="*/ 26 h 145"/>
                <a:gd name="T62" fmla="*/ 5 w 262"/>
                <a:gd name="T63" fmla="*/ 21 h 145"/>
                <a:gd name="T64" fmla="*/ 1 w 262"/>
                <a:gd name="T65" fmla="*/ 17 h 145"/>
                <a:gd name="T66" fmla="*/ 2 w 262"/>
                <a:gd name="T67" fmla="*/ 12 h 145"/>
                <a:gd name="T68" fmla="*/ 11 w 262"/>
                <a:gd name="T69" fmla="*/ 5 h 145"/>
                <a:gd name="T70" fmla="*/ 27 w 262"/>
                <a:gd name="T71" fmla="*/ 0 h 145"/>
                <a:gd name="T72" fmla="*/ 38 w 262"/>
                <a:gd name="T73" fmla="*/ 2 h 145"/>
                <a:gd name="T74" fmla="*/ 50 w 262"/>
                <a:gd name="T75" fmla="*/ 7 h 145"/>
                <a:gd name="T76" fmla="*/ 65 w 262"/>
                <a:gd name="T77" fmla="*/ 16 h 145"/>
                <a:gd name="T78" fmla="*/ 86 w 262"/>
                <a:gd name="T79" fmla="*/ 10 h 145"/>
                <a:gd name="T80" fmla="*/ 101 w 262"/>
                <a:gd name="T81" fmla="*/ 8 h 145"/>
                <a:gd name="T82" fmla="*/ 106 w 262"/>
                <a:gd name="T83" fmla="*/ 8 h 145"/>
                <a:gd name="T84" fmla="*/ 108 w 262"/>
                <a:gd name="T85" fmla="*/ 7 h 145"/>
                <a:gd name="T86" fmla="*/ 126 w 262"/>
                <a:gd name="T87" fmla="*/ 9 h 145"/>
                <a:gd name="T88" fmla="*/ 133 w 262"/>
                <a:gd name="T89" fmla="*/ 20 h 145"/>
                <a:gd name="T90" fmla="*/ 127 w 262"/>
                <a:gd name="T91" fmla="*/ 35 h 145"/>
                <a:gd name="T92" fmla="*/ 110 w 262"/>
                <a:gd name="T93" fmla="*/ 39 h 145"/>
                <a:gd name="T94" fmla="*/ 105 w 262"/>
                <a:gd name="T95" fmla="*/ 39 h 145"/>
                <a:gd name="T96" fmla="*/ 98 w 262"/>
                <a:gd name="T97" fmla="*/ 40 h 145"/>
                <a:gd name="T98" fmla="*/ 90 w 262"/>
                <a:gd name="T99" fmla="*/ 42 h 145"/>
                <a:gd name="T100" fmla="*/ 80 w 262"/>
                <a:gd name="T101" fmla="*/ 46 h 145"/>
                <a:gd name="T102" fmla="*/ 72 w 262"/>
                <a:gd name="T103" fmla="*/ 54 h 145"/>
                <a:gd name="T104" fmla="*/ 76 w 262"/>
                <a:gd name="T105" fmla="*/ 62 h 145"/>
                <a:gd name="T106" fmla="*/ 93 w 262"/>
                <a:gd name="T107" fmla="*/ 64 h 145"/>
                <a:gd name="T108" fmla="*/ 113 w 262"/>
                <a:gd name="T109" fmla="*/ 59 h 145"/>
                <a:gd name="T110" fmla="*/ 138 w 262"/>
                <a:gd name="T111" fmla="*/ 51 h 145"/>
                <a:gd name="T112" fmla="*/ 165 w 262"/>
                <a:gd name="T113" fmla="*/ 44 h 145"/>
                <a:gd name="T114" fmla="*/ 195 w 262"/>
                <a:gd name="T115" fmla="*/ 43 h 145"/>
                <a:gd name="T116" fmla="*/ 226 w 262"/>
                <a:gd name="T117" fmla="*/ 5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45">
                  <a:moveTo>
                    <a:pt x="226" y="54"/>
                  </a:moveTo>
                  <a:cubicBezTo>
                    <a:pt x="240" y="62"/>
                    <a:pt x="248" y="71"/>
                    <a:pt x="247" y="80"/>
                  </a:cubicBezTo>
                  <a:cubicBezTo>
                    <a:pt x="247" y="90"/>
                    <a:pt x="241" y="99"/>
                    <a:pt x="231" y="108"/>
                  </a:cubicBezTo>
                  <a:cubicBezTo>
                    <a:pt x="249" y="118"/>
                    <a:pt x="249" y="118"/>
                    <a:pt x="249" y="118"/>
                  </a:cubicBezTo>
                  <a:cubicBezTo>
                    <a:pt x="253" y="120"/>
                    <a:pt x="255" y="121"/>
                    <a:pt x="257" y="123"/>
                  </a:cubicBezTo>
                  <a:cubicBezTo>
                    <a:pt x="259" y="124"/>
                    <a:pt x="260" y="125"/>
                    <a:pt x="261" y="127"/>
                  </a:cubicBezTo>
                  <a:cubicBezTo>
                    <a:pt x="262" y="129"/>
                    <a:pt x="262" y="131"/>
                    <a:pt x="261" y="133"/>
                  </a:cubicBezTo>
                  <a:cubicBezTo>
                    <a:pt x="259" y="135"/>
                    <a:pt x="256" y="137"/>
                    <a:pt x="252" y="139"/>
                  </a:cubicBezTo>
                  <a:cubicBezTo>
                    <a:pt x="247" y="141"/>
                    <a:pt x="243" y="143"/>
                    <a:pt x="240" y="144"/>
                  </a:cubicBezTo>
                  <a:cubicBezTo>
                    <a:pt x="236" y="144"/>
                    <a:pt x="233" y="145"/>
                    <a:pt x="230" y="144"/>
                  </a:cubicBezTo>
                  <a:cubicBezTo>
                    <a:pt x="226" y="143"/>
                    <a:pt x="224" y="142"/>
                    <a:pt x="222" y="141"/>
                  </a:cubicBezTo>
                  <a:cubicBezTo>
                    <a:pt x="220" y="140"/>
                    <a:pt x="217" y="139"/>
                    <a:pt x="213" y="137"/>
                  </a:cubicBezTo>
                  <a:cubicBezTo>
                    <a:pt x="196" y="127"/>
                    <a:pt x="196" y="127"/>
                    <a:pt x="196" y="127"/>
                  </a:cubicBezTo>
                  <a:cubicBezTo>
                    <a:pt x="185" y="131"/>
                    <a:pt x="175" y="133"/>
                    <a:pt x="164" y="135"/>
                  </a:cubicBezTo>
                  <a:cubicBezTo>
                    <a:pt x="154" y="136"/>
                    <a:pt x="145" y="137"/>
                    <a:pt x="140" y="136"/>
                  </a:cubicBezTo>
                  <a:cubicBezTo>
                    <a:pt x="131" y="136"/>
                    <a:pt x="131" y="136"/>
                    <a:pt x="131" y="136"/>
                  </a:cubicBezTo>
                  <a:cubicBezTo>
                    <a:pt x="122" y="135"/>
                    <a:pt x="116" y="134"/>
                    <a:pt x="113" y="133"/>
                  </a:cubicBezTo>
                  <a:cubicBezTo>
                    <a:pt x="108" y="130"/>
                    <a:pt x="106" y="125"/>
                    <a:pt x="107" y="118"/>
                  </a:cubicBezTo>
                  <a:cubicBezTo>
                    <a:pt x="107" y="114"/>
                    <a:pt x="110" y="111"/>
                    <a:pt x="114" y="108"/>
                  </a:cubicBezTo>
                  <a:cubicBezTo>
                    <a:pt x="119" y="106"/>
                    <a:pt x="128" y="104"/>
                    <a:pt x="142" y="104"/>
                  </a:cubicBezTo>
                  <a:cubicBezTo>
                    <a:pt x="145" y="104"/>
                    <a:pt x="145" y="104"/>
                    <a:pt x="145" y="104"/>
                  </a:cubicBezTo>
                  <a:cubicBezTo>
                    <a:pt x="158" y="105"/>
                    <a:pt x="169" y="103"/>
                    <a:pt x="177" y="99"/>
                  </a:cubicBezTo>
                  <a:cubicBezTo>
                    <a:pt x="192" y="91"/>
                    <a:pt x="194" y="83"/>
                    <a:pt x="183" y="77"/>
                  </a:cubicBezTo>
                  <a:cubicBezTo>
                    <a:pt x="179" y="75"/>
                    <a:pt x="173" y="75"/>
                    <a:pt x="165" y="76"/>
                  </a:cubicBezTo>
                  <a:cubicBezTo>
                    <a:pt x="157" y="78"/>
                    <a:pt x="148" y="81"/>
                    <a:pt x="138" y="84"/>
                  </a:cubicBezTo>
                  <a:cubicBezTo>
                    <a:pt x="128" y="87"/>
                    <a:pt x="117" y="91"/>
                    <a:pt x="106" y="93"/>
                  </a:cubicBezTo>
                  <a:cubicBezTo>
                    <a:pt x="95" y="96"/>
                    <a:pt x="83" y="97"/>
                    <a:pt x="70" y="96"/>
                  </a:cubicBezTo>
                  <a:cubicBezTo>
                    <a:pt x="56" y="95"/>
                    <a:pt x="44" y="91"/>
                    <a:pt x="33" y="85"/>
                  </a:cubicBezTo>
                  <a:cubicBezTo>
                    <a:pt x="22" y="79"/>
                    <a:pt x="16" y="71"/>
                    <a:pt x="14" y="62"/>
                  </a:cubicBezTo>
                  <a:cubicBezTo>
                    <a:pt x="13" y="53"/>
                    <a:pt x="18" y="44"/>
                    <a:pt x="29" y="35"/>
                  </a:cubicBezTo>
                  <a:cubicBezTo>
                    <a:pt x="13" y="26"/>
                    <a:pt x="13" y="26"/>
                    <a:pt x="13" y="26"/>
                  </a:cubicBezTo>
                  <a:cubicBezTo>
                    <a:pt x="10" y="24"/>
                    <a:pt x="7" y="23"/>
                    <a:pt x="5" y="21"/>
                  </a:cubicBezTo>
                  <a:cubicBezTo>
                    <a:pt x="4" y="20"/>
                    <a:pt x="2" y="19"/>
                    <a:pt x="1" y="17"/>
                  </a:cubicBezTo>
                  <a:cubicBezTo>
                    <a:pt x="0" y="15"/>
                    <a:pt x="0" y="13"/>
                    <a:pt x="2" y="12"/>
                  </a:cubicBezTo>
                  <a:cubicBezTo>
                    <a:pt x="4" y="10"/>
                    <a:pt x="7" y="7"/>
                    <a:pt x="11" y="5"/>
                  </a:cubicBezTo>
                  <a:cubicBezTo>
                    <a:pt x="16" y="2"/>
                    <a:pt x="22" y="1"/>
                    <a:pt x="27" y="0"/>
                  </a:cubicBezTo>
                  <a:cubicBezTo>
                    <a:pt x="31" y="0"/>
                    <a:pt x="35" y="1"/>
                    <a:pt x="38" y="2"/>
                  </a:cubicBezTo>
                  <a:cubicBezTo>
                    <a:pt x="41" y="3"/>
                    <a:pt x="45" y="5"/>
                    <a:pt x="50" y="7"/>
                  </a:cubicBezTo>
                  <a:cubicBezTo>
                    <a:pt x="65" y="16"/>
                    <a:pt x="65" y="16"/>
                    <a:pt x="65" y="16"/>
                  </a:cubicBezTo>
                  <a:cubicBezTo>
                    <a:pt x="72" y="14"/>
                    <a:pt x="79" y="12"/>
                    <a:pt x="86" y="10"/>
                  </a:cubicBezTo>
                  <a:cubicBezTo>
                    <a:pt x="93" y="9"/>
                    <a:pt x="98" y="8"/>
                    <a:pt x="101" y="8"/>
                  </a:cubicBezTo>
                  <a:cubicBezTo>
                    <a:pt x="106" y="8"/>
                    <a:pt x="106" y="8"/>
                    <a:pt x="106" y="8"/>
                  </a:cubicBezTo>
                  <a:cubicBezTo>
                    <a:pt x="108" y="7"/>
                    <a:pt x="108" y="7"/>
                    <a:pt x="108" y="7"/>
                  </a:cubicBezTo>
                  <a:cubicBezTo>
                    <a:pt x="117" y="7"/>
                    <a:pt x="123" y="8"/>
                    <a:pt x="126" y="9"/>
                  </a:cubicBezTo>
                  <a:cubicBezTo>
                    <a:pt x="129" y="11"/>
                    <a:pt x="131" y="14"/>
                    <a:pt x="133" y="20"/>
                  </a:cubicBezTo>
                  <a:cubicBezTo>
                    <a:pt x="135" y="27"/>
                    <a:pt x="133" y="32"/>
                    <a:pt x="127" y="35"/>
                  </a:cubicBezTo>
                  <a:cubicBezTo>
                    <a:pt x="123" y="37"/>
                    <a:pt x="118" y="38"/>
                    <a:pt x="110" y="39"/>
                  </a:cubicBezTo>
                  <a:cubicBezTo>
                    <a:pt x="109" y="39"/>
                    <a:pt x="107" y="39"/>
                    <a:pt x="105" y="39"/>
                  </a:cubicBezTo>
                  <a:cubicBezTo>
                    <a:pt x="102" y="39"/>
                    <a:pt x="100" y="40"/>
                    <a:pt x="98" y="40"/>
                  </a:cubicBezTo>
                  <a:cubicBezTo>
                    <a:pt x="96" y="40"/>
                    <a:pt x="93" y="41"/>
                    <a:pt x="90" y="42"/>
                  </a:cubicBezTo>
                  <a:cubicBezTo>
                    <a:pt x="87" y="43"/>
                    <a:pt x="83" y="44"/>
                    <a:pt x="80" y="46"/>
                  </a:cubicBezTo>
                  <a:cubicBezTo>
                    <a:pt x="76" y="48"/>
                    <a:pt x="73" y="51"/>
                    <a:pt x="72" y="54"/>
                  </a:cubicBezTo>
                  <a:cubicBezTo>
                    <a:pt x="71" y="57"/>
                    <a:pt x="72" y="60"/>
                    <a:pt x="76" y="62"/>
                  </a:cubicBezTo>
                  <a:cubicBezTo>
                    <a:pt x="81" y="64"/>
                    <a:pt x="86" y="65"/>
                    <a:pt x="93" y="64"/>
                  </a:cubicBezTo>
                  <a:cubicBezTo>
                    <a:pt x="100" y="64"/>
                    <a:pt x="106" y="62"/>
                    <a:pt x="113" y="59"/>
                  </a:cubicBezTo>
                  <a:cubicBezTo>
                    <a:pt x="120" y="56"/>
                    <a:pt x="129" y="53"/>
                    <a:pt x="138" y="51"/>
                  </a:cubicBezTo>
                  <a:cubicBezTo>
                    <a:pt x="147" y="48"/>
                    <a:pt x="156" y="45"/>
                    <a:pt x="165" y="44"/>
                  </a:cubicBezTo>
                  <a:cubicBezTo>
                    <a:pt x="174" y="42"/>
                    <a:pt x="184" y="42"/>
                    <a:pt x="195" y="43"/>
                  </a:cubicBezTo>
                  <a:cubicBezTo>
                    <a:pt x="205" y="45"/>
                    <a:pt x="216" y="48"/>
                    <a:pt x="226" y="54"/>
                  </a:cubicBezTo>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 name="îslïḑé"/>
            <p:cNvSpPr/>
            <p:nvPr/>
          </p:nvSpPr>
          <p:spPr bwMode="auto">
            <a:xfrm>
              <a:off x="6061075" y="4146550"/>
              <a:ext cx="1063625" cy="611188"/>
            </a:xfrm>
            <a:custGeom>
              <a:avLst/>
              <a:gdLst>
                <a:gd name="T0" fmla="*/ 299 w 383"/>
                <a:gd name="T1" fmla="*/ 170 h 221"/>
                <a:gd name="T2" fmla="*/ 294 w 383"/>
                <a:gd name="T3" fmla="*/ 0 h 221"/>
                <a:gd name="T4" fmla="*/ 295 w 383"/>
                <a:gd name="T5" fmla="*/ 1 h 221"/>
                <a:gd name="T6" fmla="*/ 302 w 383"/>
                <a:gd name="T7" fmla="*/ 172 h 221"/>
                <a:gd name="T8" fmla="*/ 2 w 383"/>
                <a:gd name="T9" fmla="*/ 174 h 221"/>
                <a:gd name="T10" fmla="*/ 0 w 383"/>
                <a:gd name="T11" fmla="*/ 174 h 221"/>
                <a:gd name="T12" fmla="*/ 299 w 383"/>
                <a:gd name="T13" fmla="*/ 170 h 221"/>
              </a:gdLst>
              <a:ahLst/>
              <a:cxnLst>
                <a:cxn ang="0">
                  <a:pos x="T0" y="T1"/>
                </a:cxn>
                <a:cxn ang="0">
                  <a:pos x="T2" y="T3"/>
                </a:cxn>
                <a:cxn ang="0">
                  <a:pos x="T4" y="T5"/>
                </a:cxn>
                <a:cxn ang="0">
                  <a:pos x="T6" y="T7"/>
                </a:cxn>
                <a:cxn ang="0">
                  <a:pos x="T8" y="T9"/>
                </a:cxn>
                <a:cxn ang="0">
                  <a:pos x="T10" y="T11"/>
                </a:cxn>
                <a:cxn ang="0">
                  <a:pos x="T12" y="T13"/>
                </a:cxn>
              </a:cxnLst>
              <a:rect l="0" t="0" r="r" b="b"/>
              <a:pathLst>
                <a:path w="383" h="221">
                  <a:moveTo>
                    <a:pt x="299" y="170"/>
                  </a:moveTo>
                  <a:cubicBezTo>
                    <a:pt x="380" y="123"/>
                    <a:pt x="377" y="47"/>
                    <a:pt x="294" y="0"/>
                  </a:cubicBezTo>
                  <a:cubicBezTo>
                    <a:pt x="294" y="0"/>
                    <a:pt x="295" y="1"/>
                    <a:pt x="295" y="1"/>
                  </a:cubicBezTo>
                  <a:cubicBezTo>
                    <a:pt x="380" y="47"/>
                    <a:pt x="383" y="124"/>
                    <a:pt x="302" y="172"/>
                  </a:cubicBezTo>
                  <a:cubicBezTo>
                    <a:pt x="221" y="220"/>
                    <a:pt x="86" y="221"/>
                    <a:pt x="2" y="174"/>
                  </a:cubicBezTo>
                  <a:cubicBezTo>
                    <a:pt x="1" y="174"/>
                    <a:pt x="1" y="174"/>
                    <a:pt x="0" y="174"/>
                  </a:cubicBezTo>
                  <a:cubicBezTo>
                    <a:pt x="85" y="219"/>
                    <a:pt x="218" y="218"/>
                    <a:pt x="299" y="170"/>
                  </a:cubicBezTo>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 name="îSḷîďê"/>
            <p:cNvSpPr/>
            <p:nvPr/>
          </p:nvSpPr>
          <p:spPr bwMode="auto">
            <a:xfrm>
              <a:off x="5738813" y="4291013"/>
              <a:ext cx="11113" cy="79375"/>
            </a:xfrm>
            <a:custGeom>
              <a:avLst/>
              <a:gdLst>
                <a:gd name="T0" fmla="*/ 3 w 4"/>
                <a:gd name="T1" fmla="*/ 0 h 29"/>
                <a:gd name="T2" fmla="*/ 0 w 4"/>
                <a:gd name="T3" fmla="*/ 29 h 29"/>
                <a:gd name="T4" fmla="*/ 4 w 4"/>
                <a:gd name="T5" fmla="*/ 8 h 29"/>
                <a:gd name="T6" fmla="*/ 3 w 4"/>
                <a:gd name="T7" fmla="*/ 0 h 29"/>
              </a:gdLst>
              <a:ahLst/>
              <a:cxnLst>
                <a:cxn ang="0">
                  <a:pos x="T0" y="T1"/>
                </a:cxn>
                <a:cxn ang="0">
                  <a:pos x="T2" y="T3"/>
                </a:cxn>
                <a:cxn ang="0">
                  <a:pos x="T4" y="T5"/>
                </a:cxn>
                <a:cxn ang="0">
                  <a:pos x="T6" y="T7"/>
                </a:cxn>
              </a:cxnLst>
              <a:rect l="0" t="0" r="r" b="b"/>
              <a:pathLst>
                <a:path w="4" h="29">
                  <a:moveTo>
                    <a:pt x="3" y="0"/>
                  </a:moveTo>
                  <a:cubicBezTo>
                    <a:pt x="1" y="9"/>
                    <a:pt x="0" y="19"/>
                    <a:pt x="0" y="29"/>
                  </a:cubicBezTo>
                  <a:cubicBezTo>
                    <a:pt x="1" y="22"/>
                    <a:pt x="2" y="15"/>
                    <a:pt x="4" y="8"/>
                  </a:cubicBezTo>
                  <a:cubicBezTo>
                    <a:pt x="4" y="6"/>
                    <a:pt x="4" y="3"/>
                    <a:pt x="3" y="0"/>
                  </a:cubicBezTo>
                </a:path>
              </a:pathLst>
            </a:custGeom>
            <a:solidFill>
              <a:srgbClr val="FFC6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 name="î$1ïďê"/>
            <p:cNvSpPr/>
            <p:nvPr/>
          </p:nvSpPr>
          <p:spPr bwMode="auto">
            <a:xfrm>
              <a:off x="5738813" y="4313238"/>
              <a:ext cx="1454150" cy="458788"/>
            </a:xfrm>
            <a:custGeom>
              <a:avLst/>
              <a:gdLst>
                <a:gd name="T0" fmla="*/ 4 w 524"/>
                <a:gd name="T1" fmla="*/ 0 h 166"/>
                <a:gd name="T2" fmla="*/ 0 w 524"/>
                <a:gd name="T3" fmla="*/ 21 h 166"/>
                <a:gd name="T4" fmla="*/ 81 w 524"/>
                <a:gd name="T5" fmla="*/ 124 h 166"/>
                <a:gd name="T6" fmla="*/ 265 w 524"/>
                <a:gd name="T7" fmla="*/ 166 h 166"/>
                <a:gd name="T8" fmla="*/ 453 w 524"/>
                <a:gd name="T9" fmla="*/ 121 h 166"/>
                <a:gd name="T10" fmla="*/ 524 w 524"/>
                <a:gd name="T11" fmla="*/ 32 h 166"/>
                <a:gd name="T12" fmla="*/ 457 w 524"/>
                <a:gd name="T13" fmla="*/ 106 h 166"/>
                <a:gd name="T14" fmla="*/ 423 w 524"/>
                <a:gd name="T15" fmla="*/ 122 h 166"/>
                <a:gd name="T16" fmla="*/ 266 w 524"/>
                <a:gd name="T17" fmla="*/ 158 h 166"/>
                <a:gd name="T18" fmla="*/ 106 w 524"/>
                <a:gd name="T19" fmla="*/ 121 h 166"/>
                <a:gd name="T20" fmla="*/ 89 w 524"/>
                <a:gd name="T21" fmla="*/ 111 h 166"/>
                <a:gd name="T22" fmla="*/ 87 w 524"/>
                <a:gd name="T23" fmla="*/ 110 h 166"/>
                <a:gd name="T24" fmla="*/ 87 w 524"/>
                <a:gd name="T25" fmla="*/ 110 h 166"/>
                <a:gd name="T26" fmla="*/ 86 w 524"/>
                <a:gd name="T27" fmla="*/ 109 h 166"/>
                <a:gd name="T28" fmla="*/ 86 w 524"/>
                <a:gd name="T29" fmla="*/ 109 h 166"/>
                <a:gd name="T30" fmla="*/ 86 w 524"/>
                <a:gd name="T31" fmla="*/ 109 h 166"/>
                <a:gd name="T32" fmla="*/ 86 w 524"/>
                <a:gd name="T33" fmla="*/ 109 h 166"/>
                <a:gd name="T34" fmla="*/ 85 w 524"/>
                <a:gd name="T35" fmla="*/ 109 h 166"/>
                <a:gd name="T36" fmla="*/ 85 w 524"/>
                <a:gd name="T37" fmla="*/ 109 h 166"/>
                <a:gd name="T38" fmla="*/ 85 w 524"/>
                <a:gd name="T39" fmla="*/ 109 h 166"/>
                <a:gd name="T40" fmla="*/ 85 w 524"/>
                <a:gd name="T41" fmla="*/ 109 h 166"/>
                <a:gd name="T42" fmla="*/ 85 w 524"/>
                <a:gd name="T43" fmla="*/ 108 h 166"/>
                <a:gd name="T44" fmla="*/ 85 w 524"/>
                <a:gd name="T45" fmla="*/ 108 h 166"/>
                <a:gd name="T46" fmla="*/ 84 w 524"/>
                <a:gd name="T47" fmla="*/ 108 h 166"/>
                <a:gd name="T48" fmla="*/ 84 w 524"/>
                <a:gd name="T49" fmla="*/ 108 h 166"/>
                <a:gd name="T50" fmla="*/ 84 w 524"/>
                <a:gd name="T51" fmla="*/ 108 h 166"/>
                <a:gd name="T52" fmla="*/ 84 w 524"/>
                <a:gd name="T53" fmla="*/ 108 h 166"/>
                <a:gd name="T54" fmla="*/ 84 w 524"/>
                <a:gd name="T55" fmla="*/ 108 h 166"/>
                <a:gd name="T56" fmla="*/ 5 w 524"/>
                <a:gd name="T57" fmla="*/ 9 h 166"/>
                <a:gd name="T58" fmla="*/ 5 w 524"/>
                <a:gd name="T59" fmla="*/ 10 h 166"/>
                <a:gd name="T60" fmla="*/ 5 w 524"/>
                <a:gd name="T61" fmla="*/ 9 h 166"/>
                <a:gd name="T62" fmla="*/ 4 w 524"/>
                <a:gd name="T6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4" h="166">
                  <a:moveTo>
                    <a:pt x="4" y="0"/>
                  </a:moveTo>
                  <a:cubicBezTo>
                    <a:pt x="2" y="7"/>
                    <a:pt x="1" y="14"/>
                    <a:pt x="0" y="21"/>
                  </a:cubicBezTo>
                  <a:cubicBezTo>
                    <a:pt x="2" y="58"/>
                    <a:pt x="29" y="96"/>
                    <a:pt x="81" y="124"/>
                  </a:cubicBezTo>
                  <a:cubicBezTo>
                    <a:pt x="133" y="152"/>
                    <a:pt x="199" y="166"/>
                    <a:pt x="265" y="166"/>
                  </a:cubicBezTo>
                  <a:cubicBezTo>
                    <a:pt x="333" y="166"/>
                    <a:pt x="402" y="151"/>
                    <a:pt x="453" y="121"/>
                  </a:cubicBezTo>
                  <a:cubicBezTo>
                    <a:pt x="495" y="96"/>
                    <a:pt x="519" y="65"/>
                    <a:pt x="524" y="32"/>
                  </a:cubicBezTo>
                  <a:cubicBezTo>
                    <a:pt x="515" y="59"/>
                    <a:pt x="492" y="85"/>
                    <a:pt x="457" y="106"/>
                  </a:cubicBezTo>
                  <a:cubicBezTo>
                    <a:pt x="446" y="112"/>
                    <a:pt x="435" y="117"/>
                    <a:pt x="423" y="122"/>
                  </a:cubicBezTo>
                  <a:cubicBezTo>
                    <a:pt x="379" y="146"/>
                    <a:pt x="323" y="158"/>
                    <a:pt x="266" y="158"/>
                  </a:cubicBezTo>
                  <a:cubicBezTo>
                    <a:pt x="209" y="158"/>
                    <a:pt x="151" y="146"/>
                    <a:pt x="106" y="121"/>
                  </a:cubicBezTo>
                  <a:cubicBezTo>
                    <a:pt x="100" y="118"/>
                    <a:pt x="94" y="114"/>
                    <a:pt x="89" y="111"/>
                  </a:cubicBezTo>
                  <a:cubicBezTo>
                    <a:pt x="88" y="110"/>
                    <a:pt x="87" y="110"/>
                    <a:pt x="87" y="110"/>
                  </a:cubicBezTo>
                  <a:cubicBezTo>
                    <a:pt x="87" y="110"/>
                    <a:pt x="87" y="110"/>
                    <a:pt x="87" y="110"/>
                  </a:cubicBezTo>
                  <a:cubicBezTo>
                    <a:pt x="87" y="109"/>
                    <a:pt x="86" y="109"/>
                    <a:pt x="86" y="109"/>
                  </a:cubicBezTo>
                  <a:cubicBezTo>
                    <a:pt x="86" y="109"/>
                    <a:pt x="86" y="109"/>
                    <a:pt x="86" y="109"/>
                  </a:cubicBezTo>
                  <a:cubicBezTo>
                    <a:pt x="86" y="109"/>
                    <a:pt x="86" y="109"/>
                    <a:pt x="86" y="109"/>
                  </a:cubicBezTo>
                  <a:cubicBezTo>
                    <a:pt x="86" y="109"/>
                    <a:pt x="86" y="109"/>
                    <a:pt x="86" y="109"/>
                  </a:cubicBezTo>
                  <a:cubicBezTo>
                    <a:pt x="86" y="109"/>
                    <a:pt x="85" y="109"/>
                    <a:pt x="85" y="109"/>
                  </a:cubicBezTo>
                  <a:cubicBezTo>
                    <a:pt x="85" y="109"/>
                    <a:pt x="85" y="109"/>
                    <a:pt x="85" y="109"/>
                  </a:cubicBezTo>
                  <a:cubicBezTo>
                    <a:pt x="85" y="109"/>
                    <a:pt x="85" y="109"/>
                    <a:pt x="85" y="109"/>
                  </a:cubicBezTo>
                  <a:cubicBezTo>
                    <a:pt x="85" y="109"/>
                    <a:pt x="85" y="109"/>
                    <a:pt x="85" y="109"/>
                  </a:cubicBezTo>
                  <a:cubicBezTo>
                    <a:pt x="85" y="109"/>
                    <a:pt x="85" y="109"/>
                    <a:pt x="85" y="108"/>
                  </a:cubicBezTo>
                  <a:cubicBezTo>
                    <a:pt x="85" y="108"/>
                    <a:pt x="85" y="108"/>
                    <a:pt x="85" y="108"/>
                  </a:cubicBezTo>
                  <a:cubicBezTo>
                    <a:pt x="85" y="108"/>
                    <a:pt x="85"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35" y="81"/>
                    <a:pt x="8" y="45"/>
                    <a:pt x="5" y="9"/>
                  </a:cubicBezTo>
                  <a:cubicBezTo>
                    <a:pt x="5" y="10"/>
                    <a:pt x="5" y="10"/>
                    <a:pt x="5" y="10"/>
                  </a:cubicBezTo>
                  <a:cubicBezTo>
                    <a:pt x="5" y="9"/>
                    <a:pt x="5" y="9"/>
                    <a:pt x="5" y="9"/>
                  </a:cubicBezTo>
                  <a:cubicBezTo>
                    <a:pt x="4" y="8"/>
                    <a:pt x="4" y="5"/>
                    <a:pt x="4" y="0"/>
                  </a:cubicBezTo>
                </a:path>
              </a:pathLst>
            </a:custGeom>
            <a:solidFill>
              <a:srgbClr val="FF6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 name="ï$líḍe"/>
            <p:cNvSpPr/>
            <p:nvPr/>
          </p:nvSpPr>
          <p:spPr bwMode="auto">
            <a:xfrm>
              <a:off x="5986463" y="4619625"/>
              <a:ext cx="927100" cy="130175"/>
            </a:xfrm>
            <a:custGeom>
              <a:avLst/>
              <a:gdLst>
                <a:gd name="T0" fmla="*/ 0 w 334"/>
                <a:gd name="T1" fmla="*/ 0 h 47"/>
                <a:gd name="T2" fmla="*/ 17 w 334"/>
                <a:gd name="T3" fmla="*/ 10 h 47"/>
                <a:gd name="T4" fmla="*/ 177 w 334"/>
                <a:gd name="T5" fmla="*/ 47 h 47"/>
                <a:gd name="T6" fmla="*/ 334 w 334"/>
                <a:gd name="T7" fmla="*/ 11 h 47"/>
                <a:gd name="T8" fmla="*/ 180 w 334"/>
                <a:gd name="T9" fmla="*/ 40 h 47"/>
                <a:gd name="T10" fmla="*/ 0 w 334"/>
                <a:gd name="T11" fmla="*/ 0 h 47"/>
              </a:gdLst>
              <a:ahLst/>
              <a:cxnLst>
                <a:cxn ang="0">
                  <a:pos x="T0" y="T1"/>
                </a:cxn>
                <a:cxn ang="0">
                  <a:pos x="T2" y="T3"/>
                </a:cxn>
                <a:cxn ang="0">
                  <a:pos x="T4" y="T5"/>
                </a:cxn>
                <a:cxn ang="0">
                  <a:pos x="T6" y="T7"/>
                </a:cxn>
                <a:cxn ang="0">
                  <a:pos x="T8" y="T9"/>
                </a:cxn>
                <a:cxn ang="0">
                  <a:pos x="T10" y="T11"/>
                </a:cxn>
              </a:cxnLst>
              <a:rect l="0" t="0" r="r" b="b"/>
              <a:pathLst>
                <a:path w="334" h="47">
                  <a:moveTo>
                    <a:pt x="0" y="0"/>
                  </a:moveTo>
                  <a:cubicBezTo>
                    <a:pt x="5" y="3"/>
                    <a:pt x="11" y="7"/>
                    <a:pt x="17" y="10"/>
                  </a:cubicBezTo>
                  <a:cubicBezTo>
                    <a:pt x="62" y="35"/>
                    <a:pt x="120" y="47"/>
                    <a:pt x="177" y="47"/>
                  </a:cubicBezTo>
                  <a:cubicBezTo>
                    <a:pt x="234" y="47"/>
                    <a:pt x="290" y="35"/>
                    <a:pt x="334" y="11"/>
                  </a:cubicBezTo>
                  <a:cubicBezTo>
                    <a:pt x="288" y="30"/>
                    <a:pt x="234" y="40"/>
                    <a:pt x="180" y="40"/>
                  </a:cubicBezTo>
                  <a:cubicBezTo>
                    <a:pt x="115" y="40"/>
                    <a:pt x="51" y="27"/>
                    <a:pt x="0" y="0"/>
                  </a:cubicBezTo>
                </a:path>
              </a:pathLst>
            </a:custGeom>
            <a:solidFill>
              <a:srgbClr val="FF4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 name="ïS1îḑé"/>
            <p:cNvSpPr/>
            <p:nvPr/>
          </p:nvSpPr>
          <p:spPr bwMode="auto">
            <a:xfrm>
              <a:off x="5741988" y="3763963"/>
              <a:ext cx="1468438" cy="1008063"/>
            </a:xfrm>
            <a:custGeom>
              <a:avLst/>
              <a:gdLst>
                <a:gd name="T0" fmla="*/ 446 w 529"/>
                <a:gd name="T1" fmla="*/ 57 h 364"/>
                <a:gd name="T2" fmla="*/ 74 w 529"/>
                <a:gd name="T3" fmla="*/ 60 h 364"/>
                <a:gd name="T4" fmla="*/ 10 w 529"/>
                <a:gd name="T5" fmla="*/ 126 h 364"/>
                <a:gd name="T6" fmla="*/ 11 w 529"/>
                <a:gd name="T7" fmla="*/ 147 h 364"/>
                <a:gd name="T8" fmla="*/ 0 w 529"/>
                <a:gd name="T9" fmla="*/ 155 h 364"/>
                <a:gd name="T10" fmla="*/ 4 w 529"/>
                <a:gd name="T11" fmla="*/ 207 h 364"/>
                <a:gd name="T12" fmla="*/ 4 w 529"/>
                <a:gd name="T13" fmla="*/ 208 h 364"/>
                <a:gd name="T14" fmla="*/ 4 w 529"/>
                <a:gd name="T15" fmla="*/ 207 h 364"/>
                <a:gd name="T16" fmla="*/ 84 w 529"/>
                <a:gd name="T17" fmla="*/ 307 h 364"/>
                <a:gd name="T18" fmla="*/ 456 w 529"/>
                <a:gd name="T19" fmla="*/ 304 h 364"/>
                <a:gd name="T20" fmla="*/ 529 w 529"/>
                <a:gd name="T21" fmla="*/ 202 h 364"/>
                <a:gd name="T22" fmla="*/ 529 w 529"/>
                <a:gd name="T23" fmla="*/ 202 h 364"/>
                <a:gd name="T24" fmla="*/ 529 w 529"/>
                <a:gd name="T25" fmla="*/ 200 h 364"/>
                <a:gd name="T26" fmla="*/ 528 w 529"/>
                <a:gd name="T27" fmla="*/ 195 h 364"/>
                <a:gd name="T28" fmla="*/ 526 w 529"/>
                <a:gd name="T29" fmla="*/ 139 h 364"/>
                <a:gd name="T30" fmla="*/ 521 w 529"/>
                <a:gd name="T31" fmla="*/ 133 h 364"/>
                <a:gd name="T32" fmla="*/ 446 w 529"/>
                <a:gd name="T33" fmla="*/ 57 h 364"/>
                <a:gd name="T34" fmla="*/ 364 w 529"/>
                <a:gd name="T35" fmla="*/ 106 h 364"/>
                <a:gd name="T36" fmla="*/ 368 w 529"/>
                <a:gd name="T37" fmla="*/ 221 h 364"/>
                <a:gd name="T38" fmla="*/ 165 w 529"/>
                <a:gd name="T39" fmla="*/ 223 h 364"/>
                <a:gd name="T40" fmla="*/ 160 w 529"/>
                <a:gd name="T41" fmla="*/ 107 h 364"/>
                <a:gd name="T42" fmla="*/ 364 w 529"/>
                <a:gd name="T43" fmla="*/ 106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9" h="364">
                  <a:moveTo>
                    <a:pt x="446" y="57"/>
                  </a:moveTo>
                  <a:cubicBezTo>
                    <a:pt x="341" y="0"/>
                    <a:pt x="174" y="1"/>
                    <a:pt x="74" y="60"/>
                  </a:cubicBezTo>
                  <a:cubicBezTo>
                    <a:pt x="42" y="79"/>
                    <a:pt x="21" y="102"/>
                    <a:pt x="10" y="126"/>
                  </a:cubicBezTo>
                  <a:cubicBezTo>
                    <a:pt x="11" y="147"/>
                    <a:pt x="11" y="147"/>
                    <a:pt x="11" y="147"/>
                  </a:cubicBezTo>
                  <a:cubicBezTo>
                    <a:pt x="0" y="155"/>
                    <a:pt x="0" y="155"/>
                    <a:pt x="0" y="155"/>
                  </a:cubicBezTo>
                  <a:cubicBezTo>
                    <a:pt x="0" y="159"/>
                    <a:pt x="3" y="203"/>
                    <a:pt x="4" y="207"/>
                  </a:cubicBezTo>
                  <a:cubicBezTo>
                    <a:pt x="4" y="208"/>
                    <a:pt x="4" y="208"/>
                    <a:pt x="4" y="208"/>
                  </a:cubicBezTo>
                  <a:cubicBezTo>
                    <a:pt x="4" y="207"/>
                    <a:pt x="4" y="207"/>
                    <a:pt x="4" y="207"/>
                  </a:cubicBezTo>
                  <a:cubicBezTo>
                    <a:pt x="7" y="244"/>
                    <a:pt x="34" y="279"/>
                    <a:pt x="84" y="307"/>
                  </a:cubicBezTo>
                  <a:cubicBezTo>
                    <a:pt x="189" y="364"/>
                    <a:pt x="356" y="363"/>
                    <a:pt x="456" y="304"/>
                  </a:cubicBezTo>
                  <a:cubicBezTo>
                    <a:pt x="504" y="275"/>
                    <a:pt x="528" y="239"/>
                    <a:pt x="529" y="202"/>
                  </a:cubicBezTo>
                  <a:cubicBezTo>
                    <a:pt x="529" y="202"/>
                    <a:pt x="529" y="202"/>
                    <a:pt x="529" y="202"/>
                  </a:cubicBezTo>
                  <a:cubicBezTo>
                    <a:pt x="529" y="200"/>
                    <a:pt x="529" y="200"/>
                    <a:pt x="529" y="200"/>
                  </a:cubicBezTo>
                  <a:cubicBezTo>
                    <a:pt x="529" y="199"/>
                    <a:pt x="528" y="197"/>
                    <a:pt x="528" y="195"/>
                  </a:cubicBezTo>
                  <a:cubicBezTo>
                    <a:pt x="526" y="139"/>
                    <a:pt x="526" y="139"/>
                    <a:pt x="526" y="139"/>
                  </a:cubicBezTo>
                  <a:cubicBezTo>
                    <a:pt x="521" y="133"/>
                    <a:pt x="521" y="133"/>
                    <a:pt x="521" y="133"/>
                  </a:cubicBezTo>
                  <a:cubicBezTo>
                    <a:pt x="510" y="105"/>
                    <a:pt x="485" y="79"/>
                    <a:pt x="446" y="57"/>
                  </a:cubicBezTo>
                  <a:moveTo>
                    <a:pt x="364" y="106"/>
                  </a:moveTo>
                  <a:cubicBezTo>
                    <a:pt x="421" y="137"/>
                    <a:pt x="423" y="189"/>
                    <a:pt x="368" y="221"/>
                  </a:cubicBezTo>
                  <a:cubicBezTo>
                    <a:pt x="313" y="254"/>
                    <a:pt x="222" y="255"/>
                    <a:pt x="165" y="223"/>
                  </a:cubicBezTo>
                  <a:cubicBezTo>
                    <a:pt x="107" y="192"/>
                    <a:pt x="105" y="140"/>
                    <a:pt x="160" y="107"/>
                  </a:cubicBezTo>
                  <a:cubicBezTo>
                    <a:pt x="215" y="75"/>
                    <a:pt x="306" y="74"/>
                    <a:pt x="364" y="106"/>
                  </a:cubicBezTo>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3" name="íṩľîḍè"/>
            <p:cNvSpPr/>
            <p:nvPr/>
          </p:nvSpPr>
          <p:spPr bwMode="auto">
            <a:xfrm>
              <a:off x="6824663" y="4302125"/>
              <a:ext cx="180975" cy="381000"/>
            </a:xfrm>
            <a:custGeom>
              <a:avLst/>
              <a:gdLst>
                <a:gd name="T0" fmla="*/ 0 w 65"/>
                <a:gd name="T1" fmla="*/ 138 h 138"/>
                <a:gd name="T2" fmla="*/ 1 w 65"/>
                <a:gd name="T3" fmla="*/ 9 h 138"/>
                <a:gd name="T4" fmla="*/ 9 w 65"/>
                <a:gd name="T5" fmla="*/ 0 h 138"/>
                <a:gd name="T6" fmla="*/ 65 w 65"/>
                <a:gd name="T7" fmla="*/ 31 h 138"/>
                <a:gd name="T8" fmla="*/ 64 w 65"/>
                <a:gd name="T9" fmla="*/ 111 h 138"/>
                <a:gd name="T10" fmla="*/ 0 w 65"/>
                <a:gd name="T11" fmla="*/ 138 h 138"/>
              </a:gdLst>
              <a:ahLst/>
              <a:cxnLst>
                <a:cxn ang="0">
                  <a:pos x="T0" y="T1"/>
                </a:cxn>
                <a:cxn ang="0">
                  <a:pos x="T2" y="T3"/>
                </a:cxn>
                <a:cxn ang="0">
                  <a:pos x="T4" y="T5"/>
                </a:cxn>
                <a:cxn ang="0">
                  <a:pos x="T6" y="T7"/>
                </a:cxn>
                <a:cxn ang="0">
                  <a:pos x="T8" y="T9"/>
                </a:cxn>
                <a:cxn ang="0">
                  <a:pos x="T10" y="T11"/>
                </a:cxn>
              </a:cxnLst>
              <a:rect l="0" t="0" r="r" b="b"/>
              <a:pathLst>
                <a:path w="65" h="138">
                  <a:moveTo>
                    <a:pt x="0" y="138"/>
                  </a:moveTo>
                  <a:cubicBezTo>
                    <a:pt x="1" y="9"/>
                    <a:pt x="1" y="9"/>
                    <a:pt x="1" y="9"/>
                  </a:cubicBezTo>
                  <a:cubicBezTo>
                    <a:pt x="4" y="6"/>
                    <a:pt x="7" y="3"/>
                    <a:pt x="9" y="0"/>
                  </a:cubicBezTo>
                  <a:cubicBezTo>
                    <a:pt x="65" y="31"/>
                    <a:pt x="65" y="31"/>
                    <a:pt x="65" y="31"/>
                  </a:cubicBezTo>
                  <a:cubicBezTo>
                    <a:pt x="64" y="111"/>
                    <a:pt x="64" y="111"/>
                    <a:pt x="64" y="111"/>
                  </a:cubicBezTo>
                  <a:cubicBezTo>
                    <a:pt x="44" y="122"/>
                    <a:pt x="23" y="131"/>
                    <a:pt x="0" y="138"/>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4" name="îṡlîďé"/>
            <p:cNvSpPr/>
            <p:nvPr/>
          </p:nvSpPr>
          <p:spPr bwMode="auto">
            <a:xfrm>
              <a:off x="5853113" y="3983038"/>
              <a:ext cx="307975" cy="703263"/>
            </a:xfrm>
            <a:custGeom>
              <a:avLst/>
              <a:gdLst>
                <a:gd name="T0" fmla="*/ 8 w 111"/>
                <a:gd name="T1" fmla="*/ 0 h 254"/>
                <a:gd name="T2" fmla="*/ 96 w 111"/>
                <a:gd name="T3" fmla="*/ 48 h 254"/>
                <a:gd name="T4" fmla="*/ 111 w 111"/>
                <a:gd name="T5" fmla="*/ 136 h 254"/>
                <a:gd name="T6" fmla="*/ 110 w 111"/>
                <a:gd name="T7" fmla="*/ 254 h 254"/>
                <a:gd name="T8" fmla="*/ 44 w 111"/>
                <a:gd name="T9" fmla="*/ 228 h 254"/>
                <a:gd name="T10" fmla="*/ 0 w 111"/>
                <a:gd name="T11" fmla="*/ 196 h 254"/>
                <a:gd name="T12" fmla="*/ 2 w 111"/>
                <a:gd name="T13" fmla="*/ 4 h 254"/>
                <a:gd name="T14" fmla="*/ 8 w 111"/>
                <a:gd name="T15" fmla="*/ 0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54">
                  <a:moveTo>
                    <a:pt x="8" y="0"/>
                  </a:moveTo>
                  <a:cubicBezTo>
                    <a:pt x="96" y="48"/>
                    <a:pt x="96" y="48"/>
                    <a:pt x="96" y="48"/>
                  </a:cubicBezTo>
                  <a:cubicBezTo>
                    <a:pt x="71" y="76"/>
                    <a:pt x="76" y="110"/>
                    <a:pt x="111" y="136"/>
                  </a:cubicBezTo>
                  <a:cubicBezTo>
                    <a:pt x="110" y="254"/>
                    <a:pt x="110" y="254"/>
                    <a:pt x="110" y="254"/>
                  </a:cubicBezTo>
                  <a:cubicBezTo>
                    <a:pt x="86" y="248"/>
                    <a:pt x="64" y="239"/>
                    <a:pt x="44" y="228"/>
                  </a:cubicBezTo>
                  <a:cubicBezTo>
                    <a:pt x="27" y="218"/>
                    <a:pt x="12" y="207"/>
                    <a:pt x="0" y="196"/>
                  </a:cubicBezTo>
                  <a:cubicBezTo>
                    <a:pt x="2" y="4"/>
                    <a:pt x="2" y="4"/>
                    <a:pt x="2" y="4"/>
                  </a:cubicBezTo>
                  <a:cubicBezTo>
                    <a:pt x="4" y="3"/>
                    <a:pt x="6" y="1"/>
                    <a:pt x="8" y="0"/>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5" name="iṣ1îḋe"/>
            <p:cNvSpPr/>
            <p:nvPr/>
          </p:nvSpPr>
          <p:spPr bwMode="auto">
            <a:xfrm>
              <a:off x="6224588" y="4398963"/>
              <a:ext cx="180975" cy="328613"/>
            </a:xfrm>
            <a:custGeom>
              <a:avLst/>
              <a:gdLst>
                <a:gd name="T0" fmla="*/ 1 w 65"/>
                <a:gd name="T1" fmla="*/ 0 h 119"/>
                <a:gd name="T2" fmla="*/ 62 w 65"/>
                <a:gd name="T3" fmla="*/ 16 h 119"/>
                <a:gd name="T4" fmla="*/ 65 w 65"/>
                <a:gd name="T5" fmla="*/ 17 h 119"/>
                <a:gd name="T6" fmla="*/ 64 w 65"/>
                <a:gd name="T7" fmla="*/ 119 h 119"/>
                <a:gd name="T8" fmla="*/ 0 w 65"/>
                <a:gd name="T9" fmla="*/ 110 h 119"/>
                <a:gd name="T10" fmla="*/ 1 w 65"/>
                <a:gd name="T11" fmla="*/ 0 h 119"/>
              </a:gdLst>
              <a:ahLst/>
              <a:cxnLst>
                <a:cxn ang="0">
                  <a:pos x="T0" y="T1"/>
                </a:cxn>
                <a:cxn ang="0">
                  <a:pos x="T2" y="T3"/>
                </a:cxn>
                <a:cxn ang="0">
                  <a:pos x="T4" y="T5"/>
                </a:cxn>
                <a:cxn ang="0">
                  <a:pos x="T6" y="T7"/>
                </a:cxn>
                <a:cxn ang="0">
                  <a:pos x="T8" y="T9"/>
                </a:cxn>
                <a:cxn ang="0">
                  <a:pos x="T10" y="T11"/>
                </a:cxn>
              </a:cxnLst>
              <a:rect l="0" t="0" r="r" b="b"/>
              <a:pathLst>
                <a:path w="65" h="119">
                  <a:moveTo>
                    <a:pt x="1" y="0"/>
                  </a:moveTo>
                  <a:cubicBezTo>
                    <a:pt x="20" y="8"/>
                    <a:pt x="40" y="13"/>
                    <a:pt x="62" y="16"/>
                  </a:cubicBezTo>
                  <a:cubicBezTo>
                    <a:pt x="65" y="17"/>
                    <a:pt x="65" y="17"/>
                    <a:pt x="65" y="17"/>
                  </a:cubicBezTo>
                  <a:cubicBezTo>
                    <a:pt x="64" y="119"/>
                    <a:pt x="64" y="119"/>
                    <a:pt x="64" y="119"/>
                  </a:cubicBezTo>
                  <a:cubicBezTo>
                    <a:pt x="42" y="118"/>
                    <a:pt x="21" y="115"/>
                    <a:pt x="0" y="110"/>
                  </a:cubicBezTo>
                  <a:cubicBezTo>
                    <a:pt x="1" y="0"/>
                    <a:pt x="1" y="0"/>
                    <a:pt x="1" y="0"/>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6" name="íṩļïḋè"/>
            <p:cNvSpPr/>
            <p:nvPr/>
          </p:nvSpPr>
          <p:spPr bwMode="auto">
            <a:xfrm>
              <a:off x="6442075" y="4551363"/>
              <a:ext cx="46038" cy="179388"/>
            </a:xfrm>
            <a:custGeom>
              <a:avLst/>
              <a:gdLst>
                <a:gd name="T0" fmla="*/ 2 w 17"/>
                <a:gd name="T1" fmla="*/ 0 h 65"/>
                <a:gd name="T2" fmla="*/ 17 w 17"/>
                <a:gd name="T3" fmla="*/ 9 h 65"/>
                <a:gd name="T4" fmla="*/ 16 w 17"/>
                <a:gd name="T5" fmla="*/ 65 h 65"/>
                <a:gd name="T6" fmla="*/ 0 w 17"/>
                <a:gd name="T7" fmla="*/ 65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17" y="9"/>
                    <a:pt x="17" y="9"/>
                    <a:pt x="17" y="9"/>
                  </a:cubicBezTo>
                  <a:cubicBezTo>
                    <a:pt x="16" y="65"/>
                    <a:pt x="16" y="65"/>
                    <a:pt x="16" y="65"/>
                  </a:cubicBezTo>
                  <a:cubicBezTo>
                    <a:pt x="11" y="65"/>
                    <a:pt x="6" y="65"/>
                    <a:pt x="0" y="65"/>
                  </a:cubicBezTo>
                  <a:lnTo>
                    <a:pt x="2"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7" name="ïśḷiďè"/>
            <p:cNvSpPr/>
            <p:nvPr/>
          </p:nvSpPr>
          <p:spPr bwMode="auto">
            <a:xfrm>
              <a:off x="6724650" y="4478338"/>
              <a:ext cx="47625" cy="230188"/>
            </a:xfrm>
            <a:custGeom>
              <a:avLst/>
              <a:gdLst>
                <a:gd name="T0" fmla="*/ 1 w 17"/>
                <a:gd name="T1" fmla="*/ 0 h 83"/>
                <a:gd name="T2" fmla="*/ 17 w 17"/>
                <a:gd name="T3" fmla="*/ 9 h 83"/>
                <a:gd name="T4" fmla="*/ 16 w 17"/>
                <a:gd name="T5" fmla="*/ 79 h 83"/>
                <a:gd name="T6" fmla="*/ 0 w 17"/>
                <a:gd name="T7" fmla="*/ 83 h 83"/>
                <a:gd name="T8" fmla="*/ 1 w 17"/>
                <a:gd name="T9" fmla="*/ 0 h 83"/>
              </a:gdLst>
              <a:ahLst/>
              <a:cxnLst>
                <a:cxn ang="0">
                  <a:pos x="T0" y="T1"/>
                </a:cxn>
                <a:cxn ang="0">
                  <a:pos x="T2" y="T3"/>
                </a:cxn>
                <a:cxn ang="0">
                  <a:pos x="T4" y="T5"/>
                </a:cxn>
                <a:cxn ang="0">
                  <a:pos x="T6" y="T7"/>
                </a:cxn>
                <a:cxn ang="0">
                  <a:pos x="T8" y="T9"/>
                </a:cxn>
              </a:cxnLst>
              <a:rect l="0" t="0" r="r" b="b"/>
              <a:pathLst>
                <a:path w="17" h="83">
                  <a:moveTo>
                    <a:pt x="1" y="0"/>
                  </a:moveTo>
                  <a:cubicBezTo>
                    <a:pt x="17" y="9"/>
                    <a:pt x="17" y="9"/>
                    <a:pt x="17" y="9"/>
                  </a:cubicBezTo>
                  <a:cubicBezTo>
                    <a:pt x="16" y="79"/>
                    <a:pt x="16" y="79"/>
                    <a:pt x="16" y="79"/>
                  </a:cubicBezTo>
                  <a:cubicBezTo>
                    <a:pt x="10" y="81"/>
                    <a:pt x="5" y="82"/>
                    <a:pt x="0" y="83"/>
                  </a:cubicBezTo>
                  <a:cubicBezTo>
                    <a:pt x="1" y="0"/>
                    <a:pt x="1" y="0"/>
                    <a:pt x="1" y="0"/>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8" name="íSľiḋè"/>
            <p:cNvSpPr/>
            <p:nvPr/>
          </p:nvSpPr>
          <p:spPr bwMode="auto">
            <a:xfrm>
              <a:off x="5667375" y="3700463"/>
              <a:ext cx="1609725" cy="914400"/>
            </a:xfrm>
            <a:custGeom>
              <a:avLst/>
              <a:gdLst>
                <a:gd name="T0" fmla="*/ 472 w 580"/>
                <a:gd name="T1" fmla="*/ 58 h 330"/>
                <a:gd name="T2" fmla="*/ 100 w 580"/>
                <a:gd name="T3" fmla="*/ 62 h 330"/>
                <a:gd name="T4" fmla="*/ 109 w 580"/>
                <a:gd name="T5" fmla="*/ 273 h 330"/>
                <a:gd name="T6" fmla="*/ 480 w 580"/>
                <a:gd name="T7" fmla="*/ 270 h 330"/>
                <a:gd name="T8" fmla="*/ 472 w 580"/>
                <a:gd name="T9" fmla="*/ 58 h 330"/>
                <a:gd name="T10" fmla="*/ 390 w 580"/>
                <a:gd name="T11" fmla="*/ 107 h 330"/>
                <a:gd name="T12" fmla="*/ 394 w 580"/>
                <a:gd name="T13" fmla="*/ 223 h 330"/>
                <a:gd name="T14" fmla="*/ 191 w 580"/>
                <a:gd name="T15" fmla="*/ 224 h 330"/>
                <a:gd name="T16" fmla="*/ 186 w 580"/>
                <a:gd name="T17" fmla="*/ 109 h 330"/>
                <a:gd name="T18" fmla="*/ 390 w 580"/>
                <a:gd name="T19" fmla="*/ 107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0" h="330">
                  <a:moveTo>
                    <a:pt x="472" y="58"/>
                  </a:moveTo>
                  <a:cubicBezTo>
                    <a:pt x="367" y="0"/>
                    <a:pt x="201" y="2"/>
                    <a:pt x="100" y="62"/>
                  </a:cubicBezTo>
                  <a:cubicBezTo>
                    <a:pt x="0" y="121"/>
                    <a:pt x="4" y="215"/>
                    <a:pt x="109" y="273"/>
                  </a:cubicBezTo>
                  <a:cubicBezTo>
                    <a:pt x="214" y="330"/>
                    <a:pt x="380" y="328"/>
                    <a:pt x="480" y="270"/>
                  </a:cubicBezTo>
                  <a:cubicBezTo>
                    <a:pt x="580" y="212"/>
                    <a:pt x="577" y="116"/>
                    <a:pt x="472" y="58"/>
                  </a:cubicBezTo>
                  <a:moveTo>
                    <a:pt x="390" y="107"/>
                  </a:moveTo>
                  <a:cubicBezTo>
                    <a:pt x="447" y="138"/>
                    <a:pt x="449" y="190"/>
                    <a:pt x="394" y="223"/>
                  </a:cubicBezTo>
                  <a:cubicBezTo>
                    <a:pt x="339" y="255"/>
                    <a:pt x="248" y="256"/>
                    <a:pt x="191" y="224"/>
                  </a:cubicBezTo>
                  <a:cubicBezTo>
                    <a:pt x="134" y="193"/>
                    <a:pt x="131" y="141"/>
                    <a:pt x="186" y="109"/>
                  </a:cubicBezTo>
                  <a:cubicBezTo>
                    <a:pt x="241" y="76"/>
                    <a:pt x="332" y="75"/>
                    <a:pt x="390" y="107"/>
                  </a:cubicBezTo>
                </a:path>
              </a:pathLst>
            </a:custGeom>
            <a:solidFill>
              <a:srgbClr val="FF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 name="íSḻïdè"/>
            <p:cNvSpPr/>
            <p:nvPr/>
          </p:nvSpPr>
          <p:spPr bwMode="auto">
            <a:xfrm>
              <a:off x="5664200" y="3700463"/>
              <a:ext cx="1609725" cy="914400"/>
            </a:xfrm>
            <a:custGeom>
              <a:avLst/>
              <a:gdLst>
                <a:gd name="T0" fmla="*/ 100 w 580"/>
                <a:gd name="T1" fmla="*/ 61 h 330"/>
                <a:gd name="T2" fmla="*/ 108 w 580"/>
                <a:gd name="T3" fmla="*/ 272 h 330"/>
                <a:gd name="T4" fmla="*/ 480 w 580"/>
                <a:gd name="T5" fmla="*/ 269 h 330"/>
                <a:gd name="T6" fmla="*/ 471 w 580"/>
                <a:gd name="T7" fmla="*/ 57 h 330"/>
                <a:gd name="T8" fmla="*/ 100 w 580"/>
                <a:gd name="T9" fmla="*/ 61 h 330"/>
                <a:gd name="T10" fmla="*/ 186 w 580"/>
                <a:gd name="T11" fmla="*/ 108 h 330"/>
                <a:gd name="T12" fmla="*/ 389 w 580"/>
                <a:gd name="T13" fmla="*/ 106 h 330"/>
                <a:gd name="T14" fmla="*/ 394 w 580"/>
                <a:gd name="T15" fmla="*/ 222 h 330"/>
                <a:gd name="T16" fmla="*/ 190 w 580"/>
                <a:gd name="T17" fmla="*/ 224 h 330"/>
                <a:gd name="T18" fmla="*/ 186 w 580"/>
                <a:gd name="T19" fmla="*/ 1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0" h="330">
                  <a:moveTo>
                    <a:pt x="100" y="61"/>
                  </a:moveTo>
                  <a:cubicBezTo>
                    <a:pt x="0" y="120"/>
                    <a:pt x="3" y="215"/>
                    <a:pt x="108" y="272"/>
                  </a:cubicBezTo>
                  <a:cubicBezTo>
                    <a:pt x="213" y="330"/>
                    <a:pt x="379" y="328"/>
                    <a:pt x="480" y="269"/>
                  </a:cubicBezTo>
                  <a:cubicBezTo>
                    <a:pt x="580" y="210"/>
                    <a:pt x="576" y="115"/>
                    <a:pt x="471" y="57"/>
                  </a:cubicBezTo>
                  <a:cubicBezTo>
                    <a:pt x="366" y="0"/>
                    <a:pt x="200" y="1"/>
                    <a:pt x="100" y="61"/>
                  </a:cubicBezTo>
                  <a:moveTo>
                    <a:pt x="186" y="108"/>
                  </a:moveTo>
                  <a:cubicBezTo>
                    <a:pt x="241" y="75"/>
                    <a:pt x="332" y="74"/>
                    <a:pt x="389" y="106"/>
                  </a:cubicBezTo>
                  <a:cubicBezTo>
                    <a:pt x="447" y="137"/>
                    <a:pt x="449" y="189"/>
                    <a:pt x="394" y="222"/>
                  </a:cubicBezTo>
                  <a:cubicBezTo>
                    <a:pt x="339" y="254"/>
                    <a:pt x="248" y="255"/>
                    <a:pt x="190" y="224"/>
                  </a:cubicBezTo>
                  <a:cubicBezTo>
                    <a:pt x="133" y="192"/>
                    <a:pt x="131" y="140"/>
                    <a:pt x="186" y="108"/>
                  </a:cubicBezTo>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 name="îṡlîḋé"/>
            <p:cNvSpPr/>
            <p:nvPr/>
          </p:nvSpPr>
          <p:spPr bwMode="auto">
            <a:xfrm>
              <a:off x="5770563" y="3760788"/>
              <a:ext cx="1403350" cy="795338"/>
            </a:xfrm>
            <a:custGeom>
              <a:avLst/>
              <a:gdLst>
                <a:gd name="T0" fmla="*/ 88 w 506"/>
                <a:gd name="T1" fmla="*/ 53 h 287"/>
                <a:gd name="T2" fmla="*/ 95 w 506"/>
                <a:gd name="T3" fmla="*/ 237 h 287"/>
                <a:gd name="T4" fmla="*/ 419 w 506"/>
                <a:gd name="T5" fmla="*/ 234 h 287"/>
                <a:gd name="T6" fmla="*/ 412 w 506"/>
                <a:gd name="T7" fmla="*/ 50 h 287"/>
                <a:gd name="T8" fmla="*/ 88 w 506"/>
                <a:gd name="T9" fmla="*/ 53 h 287"/>
              </a:gdLst>
              <a:ahLst/>
              <a:cxnLst>
                <a:cxn ang="0">
                  <a:pos x="T0" y="T1"/>
                </a:cxn>
                <a:cxn ang="0">
                  <a:pos x="T2" y="T3"/>
                </a:cxn>
                <a:cxn ang="0">
                  <a:pos x="T4" y="T5"/>
                </a:cxn>
                <a:cxn ang="0">
                  <a:pos x="T6" y="T7"/>
                </a:cxn>
                <a:cxn ang="0">
                  <a:pos x="T8" y="T9"/>
                </a:cxn>
              </a:cxnLst>
              <a:rect l="0" t="0" r="r" b="b"/>
              <a:pathLst>
                <a:path w="506" h="287">
                  <a:moveTo>
                    <a:pt x="88" y="53"/>
                  </a:moveTo>
                  <a:cubicBezTo>
                    <a:pt x="0" y="105"/>
                    <a:pt x="4" y="187"/>
                    <a:pt x="95" y="237"/>
                  </a:cubicBezTo>
                  <a:cubicBezTo>
                    <a:pt x="187" y="287"/>
                    <a:pt x="332" y="286"/>
                    <a:pt x="419" y="234"/>
                  </a:cubicBezTo>
                  <a:cubicBezTo>
                    <a:pt x="506" y="183"/>
                    <a:pt x="503" y="100"/>
                    <a:pt x="412" y="50"/>
                  </a:cubicBezTo>
                  <a:cubicBezTo>
                    <a:pt x="320" y="0"/>
                    <a:pt x="175" y="1"/>
                    <a:pt x="88" y="53"/>
                  </a:cubicBezTo>
                </a:path>
              </a:pathLst>
            </a:custGeom>
            <a:solidFill>
              <a:srgbClr val="FF5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 name="ïśḷïde"/>
            <p:cNvSpPr/>
            <p:nvPr/>
          </p:nvSpPr>
          <p:spPr bwMode="auto">
            <a:xfrm>
              <a:off x="5822950" y="3789363"/>
              <a:ext cx="1301750" cy="739775"/>
            </a:xfrm>
            <a:custGeom>
              <a:avLst/>
              <a:gdLst>
                <a:gd name="T0" fmla="*/ 81 w 469"/>
                <a:gd name="T1" fmla="*/ 49 h 267"/>
                <a:gd name="T2" fmla="*/ 88 w 469"/>
                <a:gd name="T3" fmla="*/ 220 h 267"/>
                <a:gd name="T4" fmla="*/ 388 w 469"/>
                <a:gd name="T5" fmla="*/ 218 h 267"/>
                <a:gd name="T6" fmla="*/ 381 w 469"/>
                <a:gd name="T7" fmla="*/ 47 h 267"/>
                <a:gd name="T8" fmla="*/ 81 w 469"/>
                <a:gd name="T9" fmla="*/ 49 h 267"/>
              </a:gdLst>
              <a:ahLst/>
              <a:cxnLst>
                <a:cxn ang="0">
                  <a:pos x="T0" y="T1"/>
                </a:cxn>
                <a:cxn ang="0">
                  <a:pos x="T2" y="T3"/>
                </a:cxn>
                <a:cxn ang="0">
                  <a:pos x="T4" y="T5"/>
                </a:cxn>
                <a:cxn ang="0">
                  <a:pos x="T6" y="T7"/>
                </a:cxn>
                <a:cxn ang="0">
                  <a:pos x="T8" y="T9"/>
                </a:cxn>
              </a:cxnLst>
              <a:rect l="0" t="0" r="r" b="b"/>
              <a:pathLst>
                <a:path w="469" h="267">
                  <a:moveTo>
                    <a:pt x="81" y="49"/>
                  </a:moveTo>
                  <a:cubicBezTo>
                    <a:pt x="0" y="97"/>
                    <a:pt x="3" y="174"/>
                    <a:pt x="88" y="220"/>
                  </a:cubicBezTo>
                  <a:cubicBezTo>
                    <a:pt x="172" y="267"/>
                    <a:pt x="307" y="266"/>
                    <a:pt x="388" y="218"/>
                  </a:cubicBezTo>
                  <a:cubicBezTo>
                    <a:pt x="469" y="170"/>
                    <a:pt x="466" y="93"/>
                    <a:pt x="381" y="47"/>
                  </a:cubicBezTo>
                  <a:cubicBezTo>
                    <a:pt x="296" y="0"/>
                    <a:pt x="162" y="2"/>
                    <a:pt x="81" y="49"/>
                  </a:cubicBezTo>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 name="iṡliḑe"/>
            <p:cNvSpPr/>
            <p:nvPr/>
          </p:nvSpPr>
          <p:spPr bwMode="auto">
            <a:xfrm>
              <a:off x="5883275" y="3835400"/>
              <a:ext cx="1185863" cy="608013"/>
            </a:xfrm>
            <a:custGeom>
              <a:avLst/>
              <a:gdLst>
                <a:gd name="T0" fmla="*/ 365 w 427"/>
                <a:gd name="T1" fmla="*/ 33 h 219"/>
                <a:gd name="T2" fmla="*/ 4 w 427"/>
                <a:gd name="T3" fmla="*/ 138 h 219"/>
                <a:gd name="T4" fmla="*/ 66 w 427"/>
                <a:gd name="T5" fmla="*/ 203 h 219"/>
                <a:gd name="T6" fmla="*/ 99 w 427"/>
                <a:gd name="T7" fmla="*/ 219 h 219"/>
                <a:gd name="T8" fmla="*/ 425 w 427"/>
                <a:gd name="T9" fmla="*/ 124 h 219"/>
                <a:gd name="T10" fmla="*/ 365 w 427"/>
                <a:gd name="T11" fmla="*/ 33 h 219"/>
                <a:gd name="T12" fmla="*/ 0 w 427"/>
                <a:gd name="T13" fmla="*/ 107 h 219"/>
                <a:gd name="T14" fmla="*/ 322 w 427"/>
                <a:gd name="T15" fmla="*/ 13 h 219"/>
                <a:gd name="T16" fmla="*/ 270 w 427"/>
                <a:gd name="T17" fmla="*/ 0 h 219"/>
                <a:gd name="T18" fmla="*/ 13 w 427"/>
                <a:gd name="T19" fmla="*/ 74 h 219"/>
                <a:gd name="T20" fmla="*/ 0 w 427"/>
                <a:gd name="T21" fmla="*/ 10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7" h="219">
                  <a:moveTo>
                    <a:pt x="365" y="33"/>
                  </a:moveTo>
                  <a:cubicBezTo>
                    <a:pt x="4" y="138"/>
                    <a:pt x="4" y="138"/>
                    <a:pt x="4" y="138"/>
                  </a:cubicBezTo>
                  <a:cubicBezTo>
                    <a:pt x="12" y="162"/>
                    <a:pt x="32" y="185"/>
                    <a:pt x="66" y="203"/>
                  </a:cubicBezTo>
                  <a:cubicBezTo>
                    <a:pt x="76" y="209"/>
                    <a:pt x="87" y="214"/>
                    <a:pt x="99" y="219"/>
                  </a:cubicBezTo>
                  <a:cubicBezTo>
                    <a:pt x="425" y="124"/>
                    <a:pt x="425" y="124"/>
                    <a:pt x="425" y="124"/>
                  </a:cubicBezTo>
                  <a:cubicBezTo>
                    <a:pt x="427" y="91"/>
                    <a:pt x="407" y="58"/>
                    <a:pt x="365" y="33"/>
                  </a:cubicBezTo>
                  <a:moveTo>
                    <a:pt x="0" y="107"/>
                  </a:moveTo>
                  <a:cubicBezTo>
                    <a:pt x="322" y="13"/>
                    <a:pt x="322" y="13"/>
                    <a:pt x="322" y="13"/>
                  </a:cubicBezTo>
                  <a:cubicBezTo>
                    <a:pt x="305" y="8"/>
                    <a:pt x="288" y="3"/>
                    <a:pt x="270" y="0"/>
                  </a:cubicBezTo>
                  <a:cubicBezTo>
                    <a:pt x="177" y="26"/>
                    <a:pt x="80" y="54"/>
                    <a:pt x="13" y="74"/>
                  </a:cubicBezTo>
                  <a:cubicBezTo>
                    <a:pt x="6" y="85"/>
                    <a:pt x="2" y="96"/>
                    <a:pt x="0" y="107"/>
                  </a:cubicBezTo>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 name="îṥľïdê"/>
            <p:cNvSpPr/>
            <p:nvPr/>
          </p:nvSpPr>
          <p:spPr bwMode="auto">
            <a:xfrm>
              <a:off x="6119813" y="3938588"/>
              <a:ext cx="727075" cy="398463"/>
            </a:xfrm>
            <a:custGeom>
              <a:avLst/>
              <a:gdLst>
                <a:gd name="T0" fmla="*/ 226 w 262"/>
                <a:gd name="T1" fmla="*/ 53 h 144"/>
                <a:gd name="T2" fmla="*/ 247 w 262"/>
                <a:gd name="T3" fmla="*/ 80 h 144"/>
                <a:gd name="T4" fmla="*/ 231 w 262"/>
                <a:gd name="T5" fmla="*/ 108 h 144"/>
                <a:gd name="T6" fmla="*/ 249 w 262"/>
                <a:gd name="T7" fmla="*/ 118 h 144"/>
                <a:gd name="T8" fmla="*/ 257 w 262"/>
                <a:gd name="T9" fmla="*/ 122 h 144"/>
                <a:gd name="T10" fmla="*/ 261 w 262"/>
                <a:gd name="T11" fmla="*/ 127 h 144"/>
                <a:gd name="T12" fmla="*/ 260 w 262"/>
                <a:gd name="T13" fmla="*/ 132 h 144"/>
                <a:gd name="T14" fmla="*/ 252 w 262"/>
                <a:gd name="T15" fmla="*/ 139 h 144"/>
                <a:gd name="T16" fmla="*/ 240 w 262"/>
                <a:gd name="T17" fmla="*/ 143 h 144"/>
                <a:gd name="T18" fmla="*/ 230 w 262"/>
                <a:gd name="T19" fmla="*/ 143 h 144"/>
                <a:gd name="T20" fmla="*/ 222 w 262"/>
                <a:gd name="T21" fmla="*/ 141 h 144"/>
                <a:gd name="T22" fmla="*/ 213 w 262"/>
                <a:gd name="T23" fmla="*/ 137 h 144"/>
                <a:gd name="T24" fmla="*/ 195 w 262"/>
                <a:gd name="T25" fmla="*/ 127 h 144"/>
                <a:gd name="T26" fmla="*/ 164 w 262"/>
                <a:gd name="T27" fmla="*/ 134 h 144"/>
                <a:gd name="T28" fmla="*/ 140 w 262"/>
                <a:gd name="T29" fmla="*/ 136 h 144"/>
                <a:gd name="T30" fmla="*/ 131 w 262"/>
                <a:gd name="T31" fmla="*/ 136 h 144"/>
                <a:gd name="T32" fmla="*/ 113 w 262"/>
                <a:gd name="T33" fmla="*/ 132 h 144"/>
                <a:gd name="T34" fmla="*/ 107 w 262"/>
                <a:gd name="T35" fmla="*/ 118 h 144"/>
                <a:gd name="T36" fmla="*/ 114 w 262"/>
                <a:gd name="T37" fmla="*/ 108 h 144"/>
                <a:gd name="T38" fmla="*/ 142 w 262"/>
                <a:gd name="T39" fmla="*/ 104 h 144"/>
                <a:gd name="T40" fmla="*/ 145 w 262"/>
                <a:gd name="T41" fmla="*/ 104 h 144"/>
                <a:gd name="T42" fmla="*/ 177 w 262"/>
                <a:gd name="T43" fmla="*/ 98 h 144"/>
                <a:gd name="T44" fmla="*/ 183 w 262"/>
                <a:gd name="T45" fmla="*/ 77 h 144"/>
                <a:gd name="T46" fmla="*/ 165 w 262"/>
                <a:gd name="T47" fmla="*/ 76 h 144"/>
                <a:gd name="T48" fmla="*/ 138 w 262"/>
                <a:gd name="T49" fmla="*/ 84 h 144"/>
                <a:gd name="T50" fmla="*/ 106 w 262"/>
                <a:gd name="T51" fmla="*/ 93 h 144"/>
                <a:gd name="T52" fmla="*/ 69 w 262"/>
                <a:gd name="T53" fmla="*/ 95 h 144"/>
                <a:gd name="T54" fmla="*/ 33 w 262"/>
                <a:gd name="T55" fmla="*/ 84 h 144"/>
                <a:gd name="T56" fmla="*/ 14 w 262"/>
                <a:gd name="T57" fmla="*/ 62 h 144"/>
                <a:gd name="T58" fmla="*/ 29 w 262"/>
                <a:gd name="T59" fmla="*/ 35 h 144"/>
                <a:gd name="T60" fmla="*/ 13 w 262"/>
                <a:gd name="T61" fmla="*/ 26 h 144"/>
                <a:gd name="T62" fmla="*/ 5 w 262"/>
                <a:gd name="T63" fmla="*/ 21 h 144"/>
                <a:gd name="T64" fmla="*/ 1 w 262"/>
                <a:gd name="T65" fmla="*/ 17 h 144"/>
                <a:gd name="T66" fmla="*/ 2 w 262"/>
                <a:gd name="T67" fmla="*/ 11 h 144"/>
                <a:gd name="T68" fmla="*/ 11 w 262"/>
                <a:gd name="T69" fmla="*/ 5 h 144"/>
                <a:gd name="T70" fmla="*/ 26 w 262"/>
                <a:gd name="T71" fmla="*/ 0 h 144"/>
                <a:gd name="T72" fmla="*/ 38 w 262"/>
                <a:gd name="T73" fmla="*/ 1 h 144"/>
                <a:gd name="T74" fmla="*/ 49 w 262"/>
                <a:gd name="T75" fmla="*/ 7 h 144"/>
                <a:gd name="T76" fmla="*/ 65 w 262"/>
                <a:gd name="T77" fmla="*/ 16 h 144"/>
                <a:gd name="T78" fmla="*/ 86 w 262"/>
                <a:gd name="T79" fmla="*/ 10 h 144"/>
                <a:gd name="T80" fmla="*/ 101 w 262"/>
                <a:gd name="T81" fmla="*/ 8 h 144"/>
                <a:gd name="T82" fmla="*/ 106 w 262"/>
                <a:gd name="T83" fmla="*/ 7 h 144"/>
                <a:gd name="T84" fmla="*/ 108 w 262"/>
                <a:gd name="T85" fmla="*/ 7 h 144"/>
                <a:gd name="T86" fmla="*/ 126 w 262"/>
                <a:gd name="T87" fmla="*/ 9 h 144"/>
                <a:gd name="T88" fmla="*/ 133 w 262"/>
                <a:gd name="T89" fmla="*/ 19 h 144"/>
                <a:gd name="T90" fmla="*/ 127 w 262"/>
                <a:gd name="T91" fmla="*/ 35 h 144"/>
                <a:gd name="T92" fmla="*/ 110 w 262"/>
                <a:gd name="T93" fmla="*/ 39 h 144"/>
                <a:gd name="T94" fmla="*/ 105 w 262"/>
                <a:gd name="T95" fmla="*/ 39 h 144"/>
                <a:gd name="T96" fmla="*/ 98 w 262"/>
                <a:gd name="T97" fmla="*/ 40 h 144"/>
                <a:gd name="T98" fmla="*/ 90 w 262"/>
                <a:gd name="T99" fmla="*/ 41 h 144"/>
                <a:gd name="T100" fmla="*/ 80 w 262"/>
                <a:gd name="T101" fmla="*/ 46 h 144"/>
                <a:gd name="T102" fmla="*/ 72 w 262"/>
                <a:gd name="T103" fmla="*/ 54 h 144"/>
                <a:gd name="T104" fmla="*/ 76 w 262"/>
                <a:gd name="T105" fmla="*/ 62 h 144"/>
                <a:gd name="T106" fmla="*/ 93 w 262"/>
                <a:gd name="T107" fmla="*/ 64 h 144"/>
                <a:gd name="T108" fmla="*/ 113 w 262"/>
                <a:gd name="T109" fmla="*/ 59 h 144"/>
                <a:gd name="T110" fmla="*/ 138 w 262"/>
                <a:gd name="T111" fmla="*/ 50 h 144"/>
                <a:gd name="T112" fmla="*/ 165 w 262"/>
                <a:gd name="T113" fmla="*/ 43 h 144"/>
                <a:gd name="T114" fmla="*/ 195 w 262"/>
                <a:gd name="T115" fmla="*/ 43 h 144"/>
                <a:gd name="T116" fmla="*/ 226 w 262"/>
                <a:gd name="T117" fmla="*/ 5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44">
                  <a:moveTo>
                    <a:pt x="226" y="53"/>
                  </a:moveTo>
                  <a:cubicBezTo>
                    <a:pt x="240" y="61"/>
                    <a:pt x="248" y="70"/>
                    <a:pt x="247" y="80"/>
                  </a:cubicBezTo>
                  <a:cubicBezTo>
                    <a:pt x="247" y="90"/>
                    <a:pt x="241" y="99"/>
                    <a:pt x="231" y="108"/>
                  </a:cubicBezTo>
                  <a:cubicBezTo>
                    <a:pt x="249" y="118"/>
                    <a:pt x="249" y="118"/>
                    <a:pt x="249" y="118"/>
                  </a:cubicBezTo>
                  <a:cubicBezTo>
                    <a:pt x="253" y="120"/>
                    <a:pt x="255" y="121"/>
                    <a:pt x="257" y="122"/>
                  </a:cubicBezTo>
                  <a:cubicBezTo>
                    <a:pt x="259" y="123"/>
                    <a:pt x="260" y="125"/>
                    <a:pt x="261" y="127"/>
                  </a:cubicBezTo>
                  <a:cubicBezTo>
                    <a:pt x="262" y="129"/>
                    <a:pt x="262" y="131"/>
                    <a:pt x="260" y="132"/>
                  </a:cubicBezTo>
                  <a:cubicBezTo>
                    <a:pt x="259" y="134"/>
                    <a:pt x="256" y="136"/>
                    <a:pt x="252" y="139"/>
                  </a:cubicBezTo>
                  <a:cubicBezTo>
                    <a:pt x="247" y="141"/>
                    <a:pt x="243" y="142"/>
                    <a:pt x="240" y="143"/>
                  </a:cubicBezTo>
                  <a:cubicBezTo>
                    <a:pt x="236" y="144"/>
                    <a:pt x="233" y="144"/>
                    <a:pt x="230" y="143"/>
                  </a:cubicBezTo>
                  <a:cubicBezTo>
                    <a:pt x="226" y="143"/>
                    <a:pt x="223" y="142"/>
                    <a:pt x="222" y="141"/>
                  </a:cubicBezTo>
                  <a:cubicBezTo>
                    <a:pt x="220" y="140"/>
                    <a:pt x="217" y="139"/>
                    <a:pt x="213" y="137"/>
                  </a:cubicBezTo>
                  <a:cubicBezTo>
                    <a:pt x="195" y="127"/>
                    <a:pt x="195" y="127"/>
                    <a:pt x="195" y="127"/>
                  </a:cubicBezTo>
                  <a:cubicBezTo>
                    <a:pt x="185" y="130"/>
                    <a:pt x="175" y="133"/>
                    <a:pt x="164" y="134"/>
                  </a:cubicBezTo>
                  <a:cubicBezTo>
                    <a:pt x="154" y="136"/>
                    <a:pt x="145" y="136"/>
                    <a:pt x="140" y="136"/>
                  </a:cubicBezTo>
                  <a:cubicBezTo>
                    <a:pt x="131" y="136"/>
                    <a:pt x="131" y="136"/>
                    <a:pt x="131" y="136"/>
                  </a:cubicBezTo>
                  <a:cubicBezTo>
                    <a:pt x="122" y="135"/>
                    <a:pt x="115" y="134"/>
                    <a:pt x="113" y="132"/>
                  </a:cubicBezTo>
                  <a:cubicBezTo>
                    <a:pt x="108" y="130"/>
                    <a:pt x="106" y="125"/>
                    <a:pt x="107" y="118"/>
                  </a:cubicBezTo>
                  <a:cubicBezTo>
                    <a:pt x="107" y="114"/>
                    <a:pt x="110" y="110"/>
                    <a:pt x="114" y="108"/>
                  </a:cubicBezTo>
                  <a:cubicBezTo>
                    <a:pt x="119" y="106"/>
                    <a:pt x="128" y="104"/>
                    <a:pt x="142" y="104"/>
                  </a:cubicBezTo>
                  <a:cubicBezTo>
                    <a:pt x="145" y="104"/>
                    <a:pt x="145" y="104"/>
                    <a:pt x="145" y="104"/>
                  </a:cubicBezTo>
                  <a:cubicBezTo>
                    <a:pt x="158" y="104"/>
                    <a:pt x="169" y="103"/>
                    <a:pt x="177" y="98"/>
                  </a:cubicBezTo>
                  <a:cubicBezTo>
                    <a:pt x="192" y="90"/>
                    <a:pt x="194" y="83"/>
                    <a:pt x="183" y="77"/>
                  </a:cubicBezTo>
                  <a:cubicBezTo>
                    <a:pt x="179" y="74"/>
                    <a:pt x="172" y="74"/>
                    <a:pt x="165" y="76"/>
                  </a:cubicBezTo>
                  <a:cubicBezTo>
                    <a:pt x="157" y="78"/>
                    <a:pt x="148" y="80"/>
                    <a:pt x="138" y="84"/>
                  </a:cubicBezTo>
                  <a:cubicBezTo>
                    <a:pt x="128" y="87"/>
                    <a:pt x="117" y="90"/>
                    <a:pt x="106" y="93"/>
                  </a:cubicBezTo>
                  <a:cubicBezTo>
                    <a:pt x="95" y="96"/>
                    <a:pt x="82" y="96"/>
                    <a:pt x="69" y="95"/>
                  </a:cubicBezTo>
                  <a:cubicBezTo>
                    <a:pt x="56" y="94"/>
                    <a:pt x="44" y="91"/>
                    <a:pt x="33" y="84"/>
                  </a:cubicBezTo>
                  <a:cubicBezTo>
                    <a:pt x="22" y="78"/>
                    <a:pt x="15" y="71"/>
                    <a:pt x="14" y="62"/>
                  </a:cubicBezTo>
                  <a:cubicBezTo>
                    <a:pt x="13" y="52"/>
                    <a:pt x="18" y="43"/>
                    <a:pt x="29" y="35"/>
                  </a:cubicBezTo>
                  <a:cubicBezTo>
                    <a:pt x="13" y="26"/>
                    <a:pt x="13" y="26"/>
                    <a:pt x="13" y="26"/>
                  </a:cubicBezTo>
                  <a:cubicBezTo>
                    <a:pt x="9" y="24"/>
                    <a:pt x="7" y="22"/>
                    <a:pt x="5" y="21"/>
                  </a:cubicBezTo>
                  <a:cubicBezTo>
                    <a:pt x="4" y="20"/>
                    <a:pt x="2" y="19"/>
                    <a:pt x="1" y="17"/>
                  </a:cubicBezTo>
                  <a:cubicBezTo>
                    <a:pt x="0" y="15"/>
                    <a:pt x="0" y="13"/>
                    <a:pt x="2" y="11"/>
                  </a:cubicBezTo>
                  <a:cubicBezTo>
                    <a:pt x="3" y="9"/>
                    <a:pt x="7" y="7"/>
                    <a:pt x="11" y="5"/>
                  </a:cubicBezTo>
                  <a:cubicBezTo>
                    <a:pt x="16" y="2"/>
                    <a:pt x="22" y="0"/>
                    <a:pt x="26" y="0"/>
                  </a:cubicBezTo>
                  <a:cubicBezTo>
                    <a:pt x="31" y="0"/>
                    <a:pt x="35" y="0"/>
                    <a:pt x="38" y="1"/>
                  </a:cubicBezTo>
                  <a:cubicBezTo>
                    <a:pt x="41" y="2"/>
                    <a:pt x="45" y="4"/>
                    <a:pt x="49" y="7"/>
                  </a:cubicBezTo>
                  <a:cubicBezTo>
                    <a:pt x="65" y="16"/>
                    <a:pt x="65" y="16"/>
                    <a:pt x="65" y="16"/>
                  </a:cubicBezTo>
                  <a:cubicBezTo>
                    <a:pt x="72" y="13"/>
                    <a:pt x="79" y="11"/>
                    <a:pt x="86" y="10"/>
                  </a:cubicBezTo>
                  <a:cubicBezTo>
                    <a:pt x="92" y="9"/>
                    <a:pt x="97" y="8"/>
                    <a:pt x="101" y="8"/>
                  </a:cubicBezTo>
                  <a:cubicBezTo>
                    <a:pt x="106" y="7"/>
                    <a:pt x="106" y="7"/>
                    <a:pt x="106" y="7"/>
                  </a:cubicBezTo>
                  <a:cubicBezTo>
                    <a:pt x="108" y="7"/>
                    <a:pt x="108" y="7"/>
                    <a:pt x="108" y="7"/>
                  </a:cubicBezTo>
                  <a:cubicBezTo>
                    <a:pt x="117" y="7"/>
                    <a:pt x="123" y="7"/>
                    <a:pt x="126" y="9"/>
                  </a:cubicBezTo>
                  <a:cubicBezTo>
                    <a:pt x="129" y="11"/>
                    <a:pt x="131" y="14"/>
                    <a:pt x="133" y="19"/>
                  </a:cubicBezTo>
                  <a:cubicBezTo>
                    <a:pt x="135" y="26"/>
                    <a:pt x="133" y="32"/>
                    <a:pt x="127" y="35"/>
                  </a:cubicBezTo>
                  <a:cubicBezTo>
                    <a:pt x="123" y="37"/>
                    <a:pt x="118" y="38"/>
                    <a:pt x="110" y="39"/>
                  </a:cubicBezTo>
                  <a:cubicBezTo>
                    <a:pt x="109" y="39"/>
                    <a:pt x="107" y="39"/>
                    <a:pt x="105" y="39"/>
                  </a:cubicBezTo>
                  <a:cubicBezTo>
                    <a:pt x="102" y="39"/>
                    <a:pt x="100" y="39"/>
                    <a:pt x="98" y="40"/>
                  </a:cubicBezTo>
                  <a:cubicBezTo>
                    <a:pt x="96" y="40"/>
                    <a:pt x="93" y="40"/>
                    <a:pt x="90" y="41"/>
                  </a:cubicBezTo>
                  <a:cubicBezTo>
                    <a:pt x="87" y="43"/>
                    <a:pt x="83" y="44"/>
                    <a:pt x="80" y="46"/>
                  </a:cubicBezTo>
                  <a:cubicBezTo>
                    <a:pt x="76" y="48"/>
                    <a:pt x="73" y="51"/>
                    <a:pt x="72" y="54"/>
                  </a:cubicBezTo>
                  <a:cubicBezTo>
                    <a:pt x="71" y="57"/>
                    <a:pt x="72" y="60"/>
                    <a:pt x="76" y="62"/>
                  </a:cubicBezTo>
                  <a:cubicBezTo>
                    <a:pt x="80" y="64"/>
                    <a:pt x="86" y="65"/>
                    <a:pt x="93" y="64"/>
                  </a:cubicBezTo>
                  <a:cubicBezTo>
                    <a:pt x="100" y="63"/>
                    <a:pt x="106" y="62"/>
                    <a:pt x="113" y="59"/>
                  </a:cubicBezTo>
                  <a:cubicBezTo>
                    <a:pt x="120" y="56"/>
                    <a:pt x="129" y="53"/>
                    <a:pt x="138" y="50"/>
                  </a:cubicBezTo>
                  <a:cubicBezTo>
                    <a:pt x="147" y="47"/>
                    <a:pt x="156" y="45"/>
                    <a:pt x="165" y="43"/>
                  </a:cubicBezTo>
                  <a:cubicBezTo>
                    <a:pt x="174" y="42"/>
                    <a:pt x="184" y="41"/>
                    <a:pt x="195" y="43"/>
                  </a:cubicBezTo>
                  <a:cubicBezTo>
                    <a:pt x="205" y="44"/>
                    <a:pt x="216" y="48"/>
                    <a:pt x="226" y="53"/>
                  </a:cubicBezTo>
                </a:path>
              </a:pathLst>
            </a:custGeom>
            <a:solidFill>
              <a:srgbClr val="FFE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4" name="ísľîḋè"/>
            <p:cNvSpPr/>
            <p:nvPr/>
          </p:nvSpPr>
          <p:spPr bwMode="auto">
            <a:xfrm>
              <a:off x="6111875" y="3932238"/>
              <a:ext cx="727075" cy="400050"/>
            </a:xfrm>
            <a:custGeom>
              <a:avLst/>
              <a:gdLst>
                <a:gd name="T0" fmla="*/ 226 w 262"/>
                <a:gd name="T1" fmla="*/ 53 h 144"/>
                <a:gd name="T2" fmla="*/ 247 w 262"/>
                <a:gd name="T3" fmla="*/ 80 h 144"/>
                <a:gd name="T4" fmla="*/ 231 w 262"/>
                <a:gd name="T5" fmla="*/ 108 h 144"/>
                <a:gd name="T6" fmla="*/ 249 w 262"/>
                <a:gd name="T7" fmla="*/ 118 h 144"/>
                <a:gd name="T8" fmla="*/ 257 w 262"/>
                <a:gd name="T9" fmla="*/ 123 h 144"/>
                <a:gd name="T10" fmla="*/ 261 w 262"/>
                <a:gd name="T11" fmla="*/ 127 h 144"/>
                <a:gd name="T12" fmla="*/ 261 w 262"/>
                <a:gd name="T13" fmla="*/ 133 h 144"/>
                <a:gd name="T14" fmla="*/ 252 w 262"/>
                <a:gd name="T15" fmla="*/ 139 h 144"/>
                <a:gd name="T16" fmla="*/ 240 w 262"/>
                <a:gd name="T17" fmla="*/ 144 h 144"/>
                <a:gd name="T18" fmla="*/ 230 w 262"/>
                <a:gd name="T19" fmla="*/ 144 h 144"/>
                <a:gd name="T20" fmla="*/ 222 w 262"/>
                <a:gd name="T21" fmla="*/ 141 h 144"/>
                <a:gd name="T22" fmla="*/ 213 w 262"/>
                <a:gd name="T23" fmla="*/ 137 h 144"/>
                <a:gd name="T24" fmla="*/ 196 w 262"/>
                <a:gd name="T25" fmla="*/ 127 h 144"/>
                <a:gd name="T26" fmla="*/ 164 w 262"/>
                <a:gd name="T27" fmla="*/ 135 h 144"/>
                <a:gd name="T28" fmla="*/ 140 w 262"/>
                <a:gd name="T29" fmla="*/ 136 h 144"/>
                <a:gd name="T30" fmla="*/ 131 w 262"/>
                <a:gd name="T31" fmla="*/ 136 h 144"/>
                <a:gd name="T32" fmla="*/ 113 w 262"/>
                <a:gd name="T33" fmla="*/ 133 h 144"/>
                <a:gd name="T34" fmla="*/ 107 w 262"/>
                <a:gd name="T35" fmla="*/ 118 h 144"/>
                <a:gd name="T36" fmla="*/ 114 w 262"/>
                <a:gd name="T37" fmla="*/ 108 h 144"/>
                <a:gd name="T38" fmla="*/ 142 w 262"/>
                <a:gd name="T39" fmla="*/ 104 h 144"/>
                <a:gd name="T40" fmla="*/ 145 w 262"/>
                <a:gd name="T41" fmla="*/ 104 h 144"/>
                <a:gd name="T42" fmla="*/ 177 w 262"/>
                <a:gd name="T43" fmla="*/ 99 h 144"/>
                <a:gd name="T44" fmla="*/ 183 w 262"/>
                <a:gd name="T45" fmla="*/ 77 h 144"/>
                <a:gd name="T46" fmla="*/ 165 w 262"/>
                <a:gd name="T47" fmla="*/ 76 h 144"/>
                <a:gd name="T48" fmla="*/ 138 w 262"/>
                <a:gd name="T49" fmla="*/ 84 h 144"/>
                <a:gd name="T50" fmla="*/ 106 w 262"/>
                <a:gd name="T51" fmla="*/ 93 h 144"/>
                <a:gd name="T52" fmla="*/ 70 w 262"/>
                <a:gd name="T53" fmla="*/ 96 h 144"/>
                <a:gd name="T54" fmla="*/ 33 w 262"/>
                <a:gd name="T55" fmla="*/ 85 h 144"/>
                <a:gd name="T56" fmla="*/ 14 w 262"/>
                <a:gd name="T57" fmla="*/ 62 h 144"/>
                <a:gd name="T58" fmla="*/ 29 w 262"/>
                <a:gd name="T59" fmla="*/ 35 h 144"/>
                <a:gd name="T60" fmla="*/ 13 w 262"/>
                <a:gd name="T61" fmla="*/ 26 h 144"/>
                <a:gd name="T62" fmla="*/ 5 w 262"/>
                <a:gd name="T63" fmla="*/ 21 h 144"/>
                <a:gd name="T64" fmla="*/ 1 w 262"/>
                <a:gd name="T65" fmla="*/ 17 h 144"/>
                <a:gd name="T66" fmla="*/ 2 w 262"/>
                <a:gd name="T67" fmla="*/ 11 h 144"/>
                <a:gd name="T68" fmla="*/ 11 w 262"/>
                <a:gd name="T69" fmla="*/ 5 h 144"/>
                <a:gd name="T70" fmla="*/ 27 w 262"/>
                <a:gd name="T71" fmla="*/ 0 h 144"/>
                <a:gd name="T72" fmla="*/ 38 w 262"/>
                <a:gd name="T73" fmla="*/ 2 h 144"/>
                <a:gd name="T74" fmla="*/ 50 w 262"/>
                <a:gd name="T75" fmla="*/ 7 h 144"/>
                <a:gd name="T76" fmla="*/ 65 w 262"/>
                <a:gd name="T77" fmla="*/ 16 h 144"/>
                <a:gd name="T78" fmla="*/ 86 w 262"/>
                <a:gd name="T79" fmla="*/ 10 h 144"/>
                <a:gd name="T80" fmla="*/ 101 w 262"/>
                <a:gd name="T81" fmla="*/ 8 h 144"/>
                <a:gd name="T82" fmla="*/ 106 w 262"/>
                <a:gd name="T83" fmla="*/ 8 h 144"/>
                <a:gd name="T84" fmla="*/ 108 w 262"/>
                <a:gd name="T85" fmla="*/ 7 h 144"/>
                <a:gd name="T86" fmla="*/ 126 w 262"/>
                <a:gd name="T87" fmla="*/ 9 h 144"/>
                <a:gd name="T88" fmla="*/ 133 w 262"/>
                <a:gd name="T89" fmla="*/ 20 h 144"/>
                <a:gd name="T90" fmla="*/ 127 w 262"/>
                <a:gd name="T91" fmla="*/ 35 h 144"/>
                <a:gd name="T92" fmla="*/ 110 w 262"/>
                <a:gd name="T93" fmla="*/ 39 h 144"/>
                <a:gd name="T94" fmla="*/ 105 w 262"/>
                <a:gd name="T95" fmla="*/ 39 h 144"/>
                <a:gd name="T96" fmla="*/ 98 w 262"/>
                <a:gd name="T97" fmla="*/ 40 h 144"/>
                <a:gd name="T98" fmla="*/ 90 w 262"/>
                <a:gd name="T99" fmla="*/ 42 h 144"/>
                <a:gd name="T100" fmla="*/ 80 w 262"/>
                <a:gd name="T101" fmla="*/ 46 h 144"/>
                <a:gd name="T102" fmla="*/ 72 w 262"/>
                <a:gd name="T103" fmla="*/ 54 h 144"/>
                <a:gd name="T104" fmla="*/ 76 w 262"/>
                <a:gd name="T105" fmla="*/ 62 h 144"/>
                <a:gd name="T106" fmla="*/ 93 w 262"/>
                <a:gd name="T107" fmla="*/ 64 h 144"/>
                <a:gd name="T108" fmla="*/ 113 w 262"/>
                <a:gd name="T109" fmla="*/ 59 h 144"/>
                <a:gd name="T110" fmla="*/ 138 w 262"/>
                <a:gd name="T111" fmla="*/ 51 h 144"/>
                <a:gd name="T112" fmla="*/ 165 w 262"/>
                <a:gd name="T113" fmla="*/ 44 h 144"/>
                <a:gd name="T114" fmla="*/ 195 w 262"/>
                <a:gd name="T115" fmla="*/ 43 h 144"/>
                <a:gd name="T116" fmla="*/ 226 w 262"/>
                <a:gd name="T117" fmla="*/ 5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44">
                  <a:moveTo>
                    <a:pt x="226" y="53"/>
                  </a:moveTo>
                  <a:cubicBezTo>
                    <a:pt x="240" y="62"/>
                    <a:pt x="248" y="71"/>
                    <a:pt x="247" y="80"/>
                  </a:cubicBezTo>
                  <a:cubicBezTo>
                    <a:pt x="247" y="90"/>
                    <a:pt x="241" y="99"/>
                    <a:pt x="231" y="108"/>
                  </a:cubicBezTo>
                  <a:cubicBezTo>
                    <a:pt x="249" y="118"/>
                    <a:pt x="249" y="118"/>
                    <a:pt x="249" y="118"/>
                  </a:cubicBezTo>
                  <a:cubicBezTo>
                    <a:pt x="253" y="120"/>
                    <a:pt x="255" y="121"/>
                    <a:pt x="257" y="123"/>
                  </a:cubicBezTo>
                  <a:cubicBezTo>
                    <a:pt x="259" y="124"/>
                    <a:pt x="260" y="125"/>
                    <a:pt x="261" y="127"/>
                  </a:cubicBezTo>
                  <a:cubicBezTo>
                    <a:pt x="262" y="129"/>
                    <a:pt x="262" y="131"/>
                    <a:pt x="261" y="133"/>
                  </a:cubicBezTo>
                  <a:cubicBezTo>
                    <a:pt x="259" y="135"/>
                    <a:pt x="256" y="137"/>
                    <a:pt x="252" y="139"/>
                  </a:cubicBezTo>
                  <a:cubicBezTo>
                    <a:pt x="247" y="141"/>
                    <a:pt x="243" y="143"/>
                    <a:pt x="240" y="144"/>
                  </a:cubicBezTo>
                  <a:cubicBezTo>
                    <a:pt x="236" y="144"/>
                    <a:pt x="233" y="144"/>
                    <a:pt x="230" y="144"/>
                  </a:cubicBezTo>
                  <a:cubicBezTo>
                    <a:pt x="226" y="143"/>
                    <a:pt x="224" y="142"/>
                    <a:pt x="222" y="141"/>
                  </a:cubicBezTo>
                  <a:cubicBezTo>
                    <a:pt x="220" y="140"/>
                    <a:pt x="217" y="139"/>
                    <a:pt x="213" y="137"/>
                  </a:cubicBezTo>
                  <a:cubicBezTo>
                    <a:pt x="196" y="127"/>
                    <a:pt x="196" y="127"/>
                    <a:pt x="196" y="127"/>
                  </a:cubicBezTo>
                  <a:cubicBezTo>
                    <a:pt x="185" y="131"/>
                    <a:pt x="175" y="133"/>
                    <a:pt x="164" y="135"/>
                  </a:cubicBezTo>
                  <a:cubicBezTo>
                    <a:pt x="154" y="136"/>
                    <a:pt x="145" y="137"/>
                    <a:pt x="140" y="136"/>
                  </a:cubicBezTo>
                  <a:cubicBezTo>
                    <a:pt x="131" y="136"/>
                    <a:pt x="131" y="136"/>
                    <a:pt x="131" y="136"/>
                  </a:cubicBezTo>
                  <a:cubicBezTo>
                    <a:pt x="122" y="135"/>
                    <a:pt x="116" y="134"/>
                    <a:pt x="113" y="133"/>
                  </a:cubicBezTo>
                  <a:cubicBezTo>
                    <a:pt x="108" y="130"/>
                    <a:pt x="106" y="125"/>
                    <a:pt x="107" y="118"/>
                  </a:cubicBezTo>
                  <a:cubicBezTo>
                    <a:pt x="107" y="114"/>
                    <a:pt x="110" y="111"/>
                    <a:pt x="114" y="108"/>
                  </a:cubicBezTo>
                  <a:cubicBezTo>
                    <a:pt x="119" y="106"/>
                    <a:pt x="128" y="104"/>
                    <a:pt x="142" y="104"/>
                  </a:cubicBezTo>
                  <a:cubicBezTo>
                    <a:pt x="145" y="104"/>
                    <a:pt x="145" y="104"/>
                    <a:pt x="145" y="104"/>
                  </a:cubicBezTo>
                  <a:cubicBezTo>
                    <a:pt x="158" y="105"/>
                    <a:pt x="169" y="103"/>
                    <a:pt x="177" y="99"/>
                  </a:cubicBezTo>
                  <a:cubicBezTo>
                    <a:pt x="192" y="91"/>
                    <a:pt x="194" y="83"/>
                    <a:pt x="183" y="77"/>
                  </a:cubicBezTo>
                  <a:cubicBezTo>
                    <a:pt x="179" y="75"/>
                    <a:pt x="173" y="74"/>
                    <a:pt x="165" y="76"/>
                  </a:cubicBezTo>
                  <a:cubicBezTo>
                    <a:pt x="157" y="78"/>
                    <a:pt x="148" y="81"/>
                    <a:pt x="138" y="84"/>
                  </a:cubicBezTo>
                  <a:cubicBezTo>
                    <a:pt x="128" y="87"/>
                    <a:pt x="117" y="90"/>
                    <a:pt x="106" y="93"/>
                  </a:cubicBezTo>
                  <a:cubicBezTo>
                    <a:pt x="95" y="96"/>
                    <a:pt x="83" y="97"/>
                    <a:pt x="70" y="96"/>
                  </a:cubicBezTo>
                  <a:cubicBezTo>
                    <a:pt x="56" y="95"/>
                    <a:pt x="44" y="91"/>
                    <a:pt x="33" y="85"/>
                  </a:cubicBezTo>
                  <a:cubicBezTo>
                    <a:pt x="22" y="79"/>
                    <a:pt x="16" y="71"/>
                    <a:pt x="14" y="62"/>
                  </a:cubicBezTo>
                  <a:cubicBezTo>
                    <a:pt x="13" y="53"/>
                    <a:pt x="18" y="44"/>
                    <a:pt x="29" y="35"/>
                  </a:cubicBezTo>
                  <a:cubicBezTo>
                    <a:pt x="13" y="26"/>
                    <a:pt x="13" y="26"/>
                    <a:pt x="13" y="26"/>
                  </a:cubicBezTo>
                  <a:cubicBezTo>
                    <a:pt x="10" y="24"/>
                    <a:pt x="7" y="23"/>
                    <a:pt x="5" y="21"/>
                  </a:cubicBezTo>
                  <a:cubicBezTo>
                    <a:pt x="4" y="20"/>
                    <a:pt x="2" y="19"/>
                    <a:pt x="1" y="17"/>
                  </a:cubicBezTo>
                  <a:cubicBezTo>
                    <a:pt x="0" y="15"/>
                    <a:pt x="0" y="13"/>
                    <a:pt x="2" y="11"/>
                  </a:cubicBezTo>
                  <a:cubicBezTo>
                    <a:pt x="4" y="10"/>
                    <a:pt x="7" y="7"/>
                    <a:pt x="11" y="5"/>
                  </a:cubicBezTo>
                  <a:cubicBezTo>
                    <a:pt x="16" y="2"/>
                    <a:pt x="22" y="1"/>
                    <a:pt x="27" y="0"/>
                  </a:cubicBezTo>
                  <a:cubicBezTo>
                    <a:pt x="31" y="0"/>
                    <a:pt x="35" y="0"/>
                    <a:pt x="38" y="2"/>
                  </a:cubicBezTo>
                  <a:cubicBezTo>
                    <a:pt x="41" y="3"/>
                    <a:pt x="45" y="5"/>
                    <a:pt x="50" y="7"/>
                  </a:cubicBezTo>
                  <a:cubicBezTo>
                    <a:pt x="65" y="16"/>
                    <a:pt x="65" y="16"/>
                    <a:pt x="65" y="16"/>
                  </a:cubicBezTo>
                  <a:cubicBezTo>
                    <a:pt x="72" y="14"/>
                    <a:pt x="79" y="12"/>
                    <a:pt x="86" y="10"/>
                  </a:cubicBezTo>
                  <a:cubicBezTo>
                    <a:pt x="93" y="9"/>
                    <a:pt x="98" y="8"/>
                    <a:pt x="101" y="8"/>
                  </a:cubicBezTo>
                  <a:cubicBezTo>
                    <a:pt x="106" y="8"/>
                    <a:pt x="106" y="8"/>
                    <a:pt x="106" y="8"/>
                  </a:cubicBezTo>
                  <a:cubicBezTo>
                    <a:pt x="108" y="7"/>
                    <a:pt x="108" y="7"/>
                    <a:pt x="108" y="7"/>
                  </a:cubicBezTo>
                  <a:cubicBezTo>
                    <a:pt x="117" y="7"/>
                    <a:pt x="123" y="8"/>
                    <a:pt x="126" y="9"/>
                  </a:cubicBezTo>
                  <a:cubicBezTo>
                    <a:pt x="129" y="11"/>
                    <a:pt x="131" y="14"/>
                    <a:pt x="133" y="20"/>
                  </a:cubicBezTo>
                  <a:cubicBezTo>
                    <a:pt x="135" y="27"/>
                    <a:pt x="133" y="32"/>
                    <a:pt x="127" y="35"/>
                  </a:cubicBezTo>
                  <a:cubicBezTo>
                    <a:pt x="123" y="37"/>
                    <a:pt x="118" y="38"/>
                    <a:pt x="110" y="39"/>
                  </a:cubicBezTo>
                  <a:cubicBezTo>
                    <a:pt x="109" y="39"/>
                    <a:pt x="107" y="39"/>
                    <a:pt x="105" y="39"/>
                  </a:cubicBezTo>
                  <a:cubicBezTo>
                    <a:pt x="102" y="39"/>
                    <a:pt x="100" y="40"/>
                    <a:pt x="98" y="40"/>
                  </a:cubicBezTo>
                  <a:cubicBezTo>
                    <a:pt x="96" y="40"/>
                    <a:pt x="93" y="41"/>
                    <a:pt x="90" y="42"/>
                  </a:cubicBezTo>
                  <a:cubicBezTo>
                    <a:pt x="87" y="43"/>
                    <a:pt x="83" y="44"/>
                    <a:pt x="80" y="46"/>
                  </a:cubicBezTo>
                  <a:cubicBezTo>
                    <a:pt x="76" y="48"/>
                    <a:pt x="73" y="51"/>
                    <a:pt x="72" y="54"/>
                  </a:cubicBezTo>
                  <a:cubicBezTo>
                    <a:pt x="71" y="57"/>
                    <a:pt x="72" y="60"/>
                    <a:pt x="76" y="62"/>
                  </a:cubicBezTo>
                  <a:cubicBezTo>
                    <a:pt x="81" y="64"/>
                    <a:pt x="86" y="65"/>
                    <a:pt x="93" y="64"/>
                  </a:cubicBezTo>
                  <a:cubicBezTo>
                    <a:pt x="100" y="64"/>
                    <a:pt x="106" y="62"/>
                    <a:pt x="113" y="59"/>
                  </a:cubicBezTo>
                  <a:cubicBezTo>
                    <a:pt x="120" y="56"/>
                    <a:pt x="129" y="53"/>
                    <a:pt x="138" y="51"/>
                  </a:cubicBezTo>
                  <a:cubicBezTo>
                    <a:pt x="147" y="48"/>
                    <a:pt x="156" y="45"/>
                    <a:pt x="165" y="44"/>
                  </a:cubicBezTo>
                  <a:cubicBezTo>
                    <a:pt x="174" y="42"/>
                    <a:pt x="184" y="42"/>
                    <a:pt x="195" y="43"/>
                  </a:cubicBezTo>
                  <a:cubicBezTo>
                    <a:pt x="205" y="44"/>
                    <a:pt x="216" y="48"/>
                    <a:pt x="226" y="53"/>
                  </a:cubicBezTo>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 name="íŝľiḍê"/>
            <p:cNvSpPr/>
            <p:nvPr/>
          </p:nvSpPr>
          <p:spPr bwMode="auto">
            <a:xfrm>
              <a:off x="6061075" y="3916363"/>
              <a:ext cx="1063625" cy="612775"/>
            </a:xfrm>
            <a:custGeom>
              <a:avLst/>
              <a:gdLst>
                <a:gd name="T0" fmla="*/ 299 w 383"/>
                <a:gd name="T1" fmla="*/ 170 h 221"/>
                <a:gd name="T2" fmla="*/ 294 w 383"/>
                <a:gd name="T3" fmla="*/ 0 h 221"/>
                <a:gd name="T4" fmla="*/ 295 w 383"/>
                <a:gd name="T5" fmla="*/ 1 h 221"/>
                <a:gd name="T6" fmla="*/ 302 w 383"/>
                <a:gd name="T7" fmla="*/ 172 h 221"/>
                <a:gd name="T8" fmla="*/ 2 w 383"/>
                <a:gd name="T9" fmla="*/ 174 h 221"/>
                <a:gd name="T10" fmla="*/ 0 w 383"/>
                <a:gd name="T11" fmla="*/ 174 h 221"/>
                <a:gd name="T12" fmla="*/ 299 w 383"/>
                <a:gd name="T13" fmla="*/ 170 h 221"/>
              </a:gdLst>
              <a:ahLst/>
              <a:cxnLst>
                <a:cxn ang="0">
                  <a:pos x="T0" y="T1"/>
                </a:cxn>
                <a:cxn ang="0">
                  <a:pos x="T2" y="T3"/>
                </a:cxn>
                <a:cxn ang="0">
                  <a:pos x="T4" y="T5"/>
                </a:cxn>
                <a:cxn ang="0">
                  <a:pos x="T6" y="T7"/>
                </a:cxn>
                <a:cxn ang="0">
                  <a:pos x="T8" y="T9"/>
                </a:cxn>
                <a:cxn ang="0">
                  <a:pos x="T10" y="T11"/>
                </a:cxn>
                <a:cxn ang="0">
                  <a:pos x="T12" y="T13"/>
                </a:cxn>
              </a:cxnLst>
              <a:rect l="0" t="0" r="r" b="b"/>
              <a:pathLst>
                <a:path w="383" h="221">
                  <a:moveTo>
                    <a:pt x="299" y="170"/>
                  </a:moveTo>
                  <a:cubicBezTo>
                    <a:pt x="380" y="123"/>
                    <a:pt x="377" y="47"/>
                    <a:pt x="294" y="0"/>
                  </a:cubicBezTo>
                  <a:cubicBezTo>
                    <a:pt x="294" y="0"/>
                    <a:pt x="295" y="1"/>
                    <a:pt x="295" y="1"/>
                  </a:cubicBezTo>
                  <a:cubicBezTo>
                    <a:pt x="380" y="47"/>
                    <a:pt x="383" y="124"/>
                    <a:pt x="302" y="172"/>
                  </a:cubicBezTo>
                  <a:cubicBezTo>
                    <a:pt x="221" y="220"/>
                    <a:pt x="86" y="221"/>
                    <a:pt x="2" y="174"/>
                  </a:cubicBezTo>
                  <a:cubicBezTo>
                    <a:pt x="1" y="174"/>
                    <a:pt x="1" y="174"/>
                    <a:pt x="0" y="174"/>
                  </a:cubicBezTo>
                  <a:cubicBezTo>
                    <a:pt x="85" y="219"/>
                    <a:pt x="218" y="218"/>
                    <a:pt x="299" y="170"/>
                  </a:cubicBezTo>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 name="iṩ1ïḋé"/>
            <p:cNvSpPr/>
            <p:nvPr/>
          </p:nvSpPr>
          <p:spPr bwMode="auto">
            <a:xfrm>
              <a:off x="5737225" y="4035425"/>
              <a:ext cx="12700" cy="92075"/>
            </a:xfrm>
            <a:custGeom>
              <a:avLst/>
              <a:gdLst>
                <a:gd name="T0" fmla="*/ 4 w 5"/>
                <a:gd name="T1" fmla="*/ 0 h 33"/>
                <a:gd name="T2" fmla="*/ 2 w 5"/>
                <a:gd name="T3" fmla="*/ 33 h 33"/>
                <a:gd name="T4" fmla="*/ 5 w 5"/>
                <a:gd name="T5" fmla="*/ 15 h 33"/>
                <a:gd name="T6" fmla="*/ 4 w 5"/>
                <a:gd name="T7" fmla="*/ 0 h 33"/>
              </a:gdLst>
              <a:ahLst/>
              <a:cxnLst>
                <a:cxn ang="0">
                  <a:pos x="T0" y="T1"/>
                </a:cxn>
                <a:cxn ang="0">
                  <a:pos x="T2" y="T3"/>
                </a:cxn>
                <a:cxn ang="0">
                  <a:pos x="T4" y="T5"/>
                </a:cxn>
                <a:cxn ang="0">
                  <a:pos x="T6" y="T7"/>
                </a:cxn>
              </a:cxnLst>
              <a:rect l="0" t="0" r="r" b="b"/>
              <a:pathLst>
                <a:path w="5" h="33">
                  <a:moveTo>
                    <a:pt x="4" y="0"/>
                  </a:moveTo>
                  <a:cubicBezTo>
                    <a:pt x="1" y="11"/>
                    <a:pt x="0" y="22"/>
                    <a:pt x="2" y="33"/>
                  </a:cubicBezTo>
                  <a:cubicBezTo>
                    <a:pt x="2" y="27"/>
                    <a:pt x="3" y="21"/>
                    <a:pt x="5" y="15"/>
                  </a:cubicBezTo>
                  <a:cubicBezTo>
                    <a:pt x="5" y="12"/>
                    <a:pt x="5" y="7"/>
                    <a:pt x="4" y="0"/>
                  </a:cubicBezTo>
                </a:path>
              </a:pathLst>
            </a:custGeom>
            <a:solidFill>
              <a:srgbClr val="FFC6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 name="îṩḻidê"/>
            <p:cNvSpPr/>
            <p:nvPr/>
          </p:nvSpPr>
          <p:spPr bwMode="auto">
            <a:xfrm>
              <a:off x="5741988" y="4076700"/>
              <a:ext cx="1450975" cy="434975"/>
            </a:xfrm>
            <a:custGeom>
              <a:avLst/>
              <a:gdLst>
                <a:gd name="T0" fmla="*/ 523 w 523"/>
                <a:gd name="T1" fmla="*/ 26 h 157"/>
                <a:gd name="T2" fmla="*/ 464 w 523"/>
                <a:gd name="T3" fmla="*/ 94 h 157"/>
                <a:gd name="T4" fmla="*/ 429 w 523"/>
                <a:gd name="T5" fmla="*/ 120 h 157"/>
                <a:gd name="T6" fmla="*/ 331 w 523"/>
                <a:gd name="T7" fmla="*/ 155 h 157"/>
                <a:gd name="T8" fmla="*/ 452 w 523"/>
                <a:gd name="T9" fmla="*/ 114 h 157"/>
                <a:gd name="T10" fmla="*/ 523 w 523"/>
                <a:gd name="T11" fmla="*/ 26 h 157"/>
                <a:gd name="T12" fmla="*/ 3 w 523"/>
                <a:gd name="T13" fmla="*/ 0 h 157"/>
                <a:gd name="T14" fmla="*/ 0 w 523"/>
                <a:gd name="T15" fmla="*/ 18 h 157"/>
                <a:gd name="T16" fmla="*/ 80 w 523"/>
                <a:gd name="T17" fmla="*/ 117 h 157"/>
                <a:gd name="T18" fmla="*/ 217 w 523"/>
                <a:gd name="T19" fmla="*/ 157 h 157"/>
                <a:gd name="T20" fmla="*/ 105 w 523"/>
                <a:gd name="T21" fmla="*/ 123 h 157"/>
                <a:gd name="T22" fmla="*/ 55 w 523"/>
                <a:gd name="T23" fmla="*/ 83 h 157"/>
                <a:gd name="T24" fmla="*/ 4 w 523"/>
                <a:gd name="T25" fmla="*/ 3 h 157"/>
                <a:gd name="T26" fmla="*/ 4 w 523"/>
                <a:gd name="T27" fmla="*/ 3 h 157"/>
                <a:gd name="T28" fmla="*/ 4 w 523"/>
                <a:gd name="T29" fmla="*/ 2 h 157"/>
                <a:gd name="T30" fmla="*/ 3 w 523"/>
                <a:gd name="T3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3" h="157">
                  <a:moveTo>
                    <a:pt x="523" y="26"/>
                  </a:moveTo>
                  <a:cubicBezTo>
                    <a:pt x="514" y="50"/>
                    <a:pt x="495" y="74"/>
                    <a:pt x="464" y="94"/>
                  </a:cubicBezTo>
                  <a:cubicBezTo>
                    <a:pt x="454" y="103"/>
                    <a:pt x="443" y="112"/>
                    <a:pt x="429" y="120"/>
                  </a:cubicBezTo>
                  <a:cubicBezTo>
                    <a:pt x="401" y="137"/>
                    <a:pt x="367" y="148"/>
                    <a:pt x="331" y="155"/>
                  </a:cubicBezTo>
                  <a:cubicBezTo>
                    <a:pt x="375" y="148"/>
                    <a:pt x="417" y="134"/>
                    <a:pt x="452" y="114"/>
                  </a:cubicBezTo>
                  <a:cubicBezTo>
                    <a:pt x="494" y="89"/>
                    <a:pt x="518" y="58"/>
                    <a:pt x="523" y="26"/>
                  </a:cubicBezTo>
                  <a:moveTo>
                    <a:pt x="3" y="0"/>
                  </a:moveTo>
                  <a:cubicBezTo>
                    <a:pt x="1" y="6"/>
                    <a:pt x="0" y="12"/>
                    <a:pt x="0" y="18"/>
                  </a:cubicBezTo>
                  <a:cubicBezTo>
                    <a:pt x="3" y="54"/>
                    <a:pt x="30" y="90"/>
                    <a:pt x="80" y="117"/>
                  </a:cubicBezTo>
                  <a:cubicBezTo>
                    <a:pt x="119" y="139"/>
                    <a:pt x="167" y="152"/>
                    <a:pt x="217" y="157"/>
                  </a:cubicBezTo>
                  <a:cubicBezTo>
                    <a:pt x="176" y="152"/>
                    <a:pt x="137" y="141"/>
                    <a:pt x="105" y="123"/>
                  </a:cubicBezTo>
                  <a:cubicBezTo>
                    <a:pt x="83" y="111"/>
                    <a:pt x="67" y="98"/>
                    <a:pt x="55" y="83"/>
                  </a:cubicBezTo>
                  <a:cubicBezTo>
                    <a:pt x="24" y="59"/>
                    <a:pt x="7" y="31"/>
                    <a:pt x="4" y="3"/>
                  </a:cubicBezTo>
                  <a:cubicBezTo>
                    <a:pt x="4" y="3"/>
                    <a:pt x="4" y="3"/>
                    <a:pt x="4" y="3"/>
                  </a:cubicBezTo>
                  <a:cubicBezTo>
                    <a:pt x="4" y="2"/>
                    <a:pt x="4" y="2"/>
                    <a:pt x="4" y="2"/>
                  </a:cubicBezTo>
                  <a:cubicBezTo>
                    <a:pt x="4" y="2"/>
                    <a:pt x="3" y="1"/>
                    <a:pt x="3" y="0"/>
                  </a:cubicBezTo>
                </a:path>
              </a:pathLst>
            </a:custGeom>
            <a:solidFill>
              <a:srgbClr val="FF6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 name="iśľîḋé"/>
            <p:cNvSpPr/>
            <p:nvPr/>
          </p:nvSpPr>
          <p:spPr bwMode="auto">
            <a:xfrm>
              <a:off x="5894388" y="4306888"/>
              <a:ext cx="1135063" cy="211138"/>
            </a:xfrm>
            <a:custGeom>
              <a:avLst/>
              <a:gdLst>
                <a:gd name="T0" fmla="*/ 0 w 409"/>
                <a:gd name="T1" fmla="*/ 0 h 76"/>
                <a:gd name="T2" fmla="*/ 50 w 409"/>
                <a:gd name="T3" fmla="*/ 40 h 76"/>
                <a:gd name="T4" fmla="*/ 162 w 409"/>
                <a:gd name="T5" fmla="*/ 74 h 76"/>
                <a:gd name="T6" fmla="*/ 209 w 409"/>
                <a:gd name="T7" fmla="*/ 76 h 76"/>
                <a:gd name="T8" fmla="*/ 276 w 409"/>
                <a:gd name="T9" fmla="*/ 72 h 76"/>
                <a:gd name="T10" fmla="*/ 374 w 409"/>
                <a:gd name="T11" fmla="*/ 37 h 76"/>
                <a:gd name="T12" fmla="*/ 409 w 409"/>
                <a:gd name="T13" fmla="*/ 11 h 76"/>
                <a:gd name="T14" fmla="*/ 401 w 409"/>
                <a:gd name="T15" fmla="*/ 16 h 76"/>
                <a:gd name="T16" fmla="*/ 339 w 409"/>
                <a:gd name="T17" fmla="*/ 43 h 76"/>
                <a:gd name="T18" fmla="*/ 210 w 409"/>
                <a:gd name="T19" fmla="*/ 68 h 76"/>
                <a:gd name="T20" fmla="*/ 210 w 409"/>
                <a:gd name="T21" fmla="*/ 68 h 76"/>
                <a:gd name="T22" fmla="*/ 210 w 409"/>
                <a:gd name="T23" fmla="*/ 68 h 76"/>
                <a:gd name="T24" fmla="*/ 210 w 409"/>
                <a:gd name="T25" fmla="*/ 68 h 76"/>
                <a:gd name="T26" fmla="*/ 210 w 409"/>
                <a:gd name="T27" fmla="*/ 68 h 76"/>
                <a:gd name="T28" fmla="*/ 65 w 409"/>
                <a:gd name="T29" fmla="*/ 35 h 76"/>
                <a:gd name="T30" fmla="*/ 29 w 409"/>
                <a:gd name="T31" fmla="*/ 19 h 76"/>
                <a:gd name="T32" fmla="*/ 29 w 409"/>
                <a:gd name="T33" fmla="*/ 19 h 76"/>
                <a:gd name="T34" fmla="*/ 29 w 409"/>
                <a:gd name="T35" fmla="*/ 19 h 76"/>
                <a:gd name="T36" fmla="*/ 0 w 409"/>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9" h="76">
                  <a:moveTo>
                    <a:pt x="0" y="0"/>
                  </a:moveTo>
                  <a:cubicBezTo>
                    <a:pt x="12" y="15"/>
                    <a:pt x="28" y="28"/>
                    <a:pt x="50" y="40"/>
                  </a:cubicBezTo>
                  <a:cubicBezTo>
                    <a:pt x="82" y="58"/>
                    <a:pt x="121" y="69"/>
                    <a:pt x="162" y="74"/>
                  </a:cubicBezTo>
                  <a:cubicBezTo>
                    <a:pt x="177" y="76"/>
                    <a:pt x="193" y="76"/>
                    <a:pt x="209" y="76"/>
                  </a:cubicBezTo>
                  <a:cubicBezTo>
                    <a:pt x="231" y="76"/>
                    <a:pt x="254" y="75"/>
                    <a:pt x="276" y="72"/>
                  </a:cubicBezTo>
                  <a:cubicBezTo>
                    <a:pt x="312" y="65"/>
                    <a:pt x="346" y="54"/>
                    <a:pt x="374" y="37"/>
                  </a:cubicBezTo>
                  <a:cubicBezTo>
                    <a:pt x="388" y="29"/>
                    <a:pt x="399" y="20"/>
                    <a:pt x="409" y="11"/>
                  </a:cubicBezTo>
                  <a:cubicBezTo>
                    <a:pt x="406" y="12"/>
                    <a:pt x="404" y="14"/>
                    <a:pt x="401" y="16"/>
                  </a:cubicBezTo>
                  <a:cubicBezTo>
                    <a:pt x="382" y="27"/>
                    <a:pt x="361" y="36"/>
                    <a:pt x="339" y="43"/>
                  </a:cubicBezTo>
                  <a:cubicBezTo>
                    <a:pt x="301" y="59"/>
                    <a:pt x="255" y="68"/>
                    <a:pt x="210" y="68"/>
                  </a:cubicBezTo>
                  <a:cubicBezTo>
                    <a:pt x="210" y="68"/>
                    <a:pt x="210" y="68"/>
                    <a:pt x="210" y="68"/>
                  </a:cubicBezTo>
                  <a:cubicBezTo>
                    <a:pt x="210" y="68"/>
                    <a:pt x="210" y="68"/>
                    <a:pt x="210" y="68"/>
                  </a:cubicBezTo>
                  <a:cubicBezTo>
                    <a:pt x="210" y="68"/>
                    <a:pt x="210" y="68"/>
                    <a:pt x="210" y="68"/>
                  </a:cubicBezTo>
                  <a:cubicBezTo>
                    <a:pt x="210" y="68"/>
                    <a:pt x="210" y="68"/>
                    <a:pt x="210" y="68"/>
                  </a:cubicBezTo>
                  <a:cubicBezTo>
                    <a:pt x="158" y="68"/>
                    <a:pt x="106" y="57"/>
                    <a:pt x="65" y="35"/>
                  </a:cubicBezTo>
                  <a:cubicBezTo>
                    <a:pt x="53" y="31"/>
                    <a:pt x="41" y="25"/>
                    <a:pt x="29" y="19"/>
                  </a:cubicBezTo>
                  <a:cubicBezTo>
                    <a:pt x="29" y="19"/>
                    <a:pt x="29" y="19"/>
                    <a:pt x="29" y="19"/>
                  </a:cubicBezTo>
                  <a:cubicBezTo>
                    <a:pt x="29" y="19"/>
                    <a:pt x="29" y="19"/>
                    <a:pt x="29" y="19"/>
                  </a:cubicBezTo>
                  <a:cubicBezTo>
                    <a:pt x="18" y="13"/>
                    <a:pt x="9" y="6"/>
                    <a:pt x="0" y="0"/>
                  </a:cubicBezTo>
                </a:path>
              </a:pathLst>
            </a:custGeom>
            <a:solidFill>
              <a:srgbClr val="FF4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 name="iṧlíḋe"/>
            <p:cNvSpPr/>
            <p:nvPr/>
          </p:nvSpPr>
          <p:spPr bwMode="auto">
            <a:xfrm>
              <a:off x="6161088" y="4425950"/>
              <a:ext cx="674688" cy="69850"/>
            </a:xfrm>
            <a:custGeom>
              <a:avLst/>
              <a:gdLst>
                <a:gd name="T0" fmla="*/ 114 w 243"/>
                <a:gd name="T1" fmla="*/ 25 h 25"/>
                <a:gd name="T2" fmla="*/ 114 w 243"/>
                <a:gd name="T3" fmla="*/ 25 h 25"/>
                <a:gd name="T4" fmla="*/ 114 w 243"/>
                <a:gd name="T5" fmla="*/ 25 h 25"/>
                <a:gd name="T6" fmla="*/ 114 w 243"/>
                <a:gd name="T7" fmla="*/ 25 h 25"/>
                <a:gd name="T8" fmla="*/ 5 w 243"/>
                <a:gd name="T9" fmla="*/ 4 h 25"/>
                <a:gd name="T10" fmla="*/ 0 w 243"/>
                <a:gd name="T11" fmla="*/ 5 h 25"/>
                <a:gd name="T12" fmla="*/ 111 w 243"/>
                <a:gd name="T13" fmla="*/ 23 h 25"/>
                <a:gd name="T14" fmla="*/ 218 w 243"/>
                <a:gd name="T15" fmla="*/ 7 h 25"/>
                <a:gd name="T16" fmla="*/ 117 w 243"/>
                <a:gd name="T17" fmla="*/ 18 h 25"/>
                <a:gd name="T18" fmla="*/ 5 w 243"/>
                <a:gd name="T19" fmla="*/ 4 h 25"/>
                <a:gd name="T20" fmla="*/ 243 w 243"/>
                <a:gd name="T21" fmla="*/ 0 h 25"/>
                <a:gd name="T22" fmla="*/ 243 w 243"/>
                <a:gd name="T23" fmla="*/ 0 h 25"/>
                <a:gd name="T24" fmla="*/ 114 w 243"/>
                <a:gd name="T25" fmla="*/ 25 h 25"/>
                <a:gd name="T26" fmla="*/ 243 w 243"/>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3" h="25">
                  <a:moveTo>
                    <a:pt x="114" y="25"/>
                  </a:moveTo>
                  <a:cubicBezTo>
                    <a:pt x="114" y="25"/>
                    <a:pt x="114" y="25"/>
                    <a:pt x="114" y="25"/>
                  </a:cubicBezTo>
                  <a:cubicBezTo>
                    <a:pt x="114" y="25"/>
                    <a:pt x="114" y="25"/>
                    <a:pt x="114" y="25"/>
                  </a:cubicBezTo>
                  <a:cubicBezTo>
                    <a:pt x="114" y="25"/>
                    <a:pt x="114" y="25"/>
                    <a:pt x="114" y="25"/>
                  </a:cubicBezTo>
                  <a:moveTo>
                    <a:pt x="5" y="4"/>
                  </a:moveTo>
                  <a:cubicBezTo>
                    <a:pt x="0" y="5"/>
                    <a:pt x="0" y="5"/>
                    <a:pt x="0" y="5"/>
                  </a:cubicBezTo>
                  <a:cubicBezTo>
                    <a:pt x="34" y="17"/>
                    <a:pt x="73" y="23"/>
                    <a:pt x="111" y="23"/>
                  </a:cubicBezTo>
                  <a:cubicBezTo>
                    <a:pt x="148" y="23"/>
                    <a:pt x="185" y="18"/>
                    <a:pt x="218" y="7"/>
                  </a:cubicBezTo>
                  <a:cubicBezTo>
                    <a:pt x="186" y="14"/>
                    <a:pt x="151" y="18"/>
                    <a:pt x="117" y="18"/>
                  </a:cubicBezTo>
                  <a:cubicBezTo>
                    <a:pt x="79" y="18"/>
                    <a:pt x="40" y="13"/>
                    <a:pt x="5" y="4"/>
                  </a:cubicBezTo>
                  <a:moveTo>
                    <a:pt x="243" y="0"/>
                  </a:moveTo>
                  <a:cubicBezTo>
                    <a:pt x="243" y="0"/>
                    <a:pt x="243" y="0"/>
                    <a:pt x="243" y="0"/>
                  </a:cubicBezTo>
                  <a:cubicBezTo>
                    <a:pt x="205" y="16"/>
                    <a:pt x="159" y="25"/>
                    <a:pt x="114" y="25"/>
                  </a:cubicBezTo>
                  <a:cubicBezTo>
                    <a:pt x="159" y="25"/>
                    <a:pt x="205" y="16"/>
                    <a:pt x="243" y="0"/>
                  </a:cubicBezTo>
                </a:path>
              </a:pathLst>
            </a:custGeom>
            <a:solidFill>
              <a:srgbClr val="FF88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0" name="í$1îḓè"/>
            <p:cNvSpPr/>
            <p:nvPr/>
          </p:nvSpPr>
          <p:spPr bwMode="auto">
            <a:xfrm>
              <a:off x="6080125" y="4406900"/>
              <a:ext cx="95250" cy="33338"/>
            </a:xfrm>
            <a:custGeom>
              <a:avLst/>
              <a:gdLst>
                <a:gd name="T0" fmla="*/ 0 w 34"/>
                <a:gd name="T1" fmla="*/ 0 h 12"/>
                <a:gd name="T2" fmla="*/ 29 w 34"/>
                <a:gd name="T3" fmla="*/ 12 h 12"/>
                <a:gd name="T4" fmla="*/ 34 w 34"/>
                <a:gd name="T5" fmla="*/ 11 h 12"/>
                <a:gd name="T6" fmla="*/ 0 w 34"/>
                <a:gd name="T7" fmla="*/ 0 h 12"/>
              </a:gdLst>
              <a:ahLst/>
              <a:cxnLst>
                <a:cxn ang="0">
                  <a:pos x="T0" y="T1"/>
                </a:cxn>
                <a:cxn ang="0">
                  <a:pos x="T2" y="T3"/>
                </a:cxn>
                <a:cxn ang="0">
                  <a:pos x="T4" y="T5"/>
                </a:cxn>
                <a:cxn ang="0">
                  <a:pos x="T6" y="T7"/>
                </a:cxn>
              </a:cxnLst>
              <a:rect l="0" t="0" r="r" b="b"/>
              <a:pathLst>
                <a:path w="34" h="12">
                  <a:moveTo>
                    <a:pt x="0" y="0"/>
                  </a:moveTo>
                  <a:cubicBezTo>
                    <a:pt x="9" y="5"/>
                    <a:pt x="19" y="9"/>
                    <a:pt x="29" y="12"/>
                  </a:cubicBezTo>
                  <a:cubicBezTo>
                    <a:pt x="34" y="11"/>
                    <a:pt x="34" y="11"/>
                    <a:pt x="34" y="11"/>
                  </a:cubicBezTo>
                  <a:cubicBezTo>
                    <a:pt x="22" y="8"/>
                    <a:pt x="11" y="4"/>
                    <a:pt x="0" y="0"/>
                  </a:cubicBezTo>
                </a:path>
              </a:pathLst>
            </a:custGeom>
            <a:solidFill>
              <a:srgbClr val="FFA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1" name="ïš1íďe"/>
            <p:cNvSpPr/>
            <p:nvPr/>
          </p:nvSpPr>
          <p:spPr bwMode="auto">
            <a:xfrm>
              <a:off x="6075363" y="4403725"/>
              <a:ext cx="760413" cy="92075"/>
            </a:xfrm>
            <a:custGeom>
              <a:avLst/>
              <a:gdLst>
                <a:gd name="T0" fmla="*/ 0 w 274"/>
                <a:gd name="T1" fmla="*/ 0 h 33"/>
                <a:gd name="T2" fmla="*/ 145 w 274"/>
                <a:gd name="T3" fmla="*/ 33 h 33"/>
                <a:gd name="T4" fmla="*/ 145 w 274"/>
                <a:gd name="T5" fmla="*/ 33 h 33"/>
                <a:gd name="T6" fmla="*/ 145 w 274"/>
                <a:gd name="T7" fmla="*/ 33 h 33"/>
                <a:gd name="T8" fmla="*/ 145 w 274"/>
                <a:gd name="T9" fmla="*/ 33 h 33"/>
                <a:gd name="T10" fmla="*/ 274 w 274"/>
                <a:gd name="T11" fmla="*/ 8 h 33"/>
                <a:gd name="T12" fmla="*/ 249 w 274"/>
                <a:gd name="T13" fmla="*/ 15 h 33"/>
                <a:gd name="T14" fmla="*/ 142 w 274"/>
                <a:gd name="T15" fmla="*/ 31 h 33"/>
                <a:gd name="T16" fmla="*/ 31 w 274"/>
                <a:gd name="T17" fmla="*/ 13 h 33"/>
                <a:gd name="T18" fmla="*/ 2 w 274"/>
                <a:gd name="T19" fmla="*/ 1 h 33"/>
                <a:gd name="T20" fmla="*/ 0 w 274"/>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4" h="33">
                  <a:moveTo>
                    <a:pt x="0" y="0"/>
                  </a:moveTo>
                  <a:cubicBezTo>
                    <a:pt x="41" y="22"/>
                    <a:pt x="93" y="33"/>
                    <a:pt x="145" y="33"/>
                  </a:cubicBezTo>
                  <a:cubicBezTo>
                    <a:pt x="145" y="33"/>
                    <a:pt x="145" y="33"/>
                    <a:pt x="145" y="33"/>
                  </a:cubicBezTo>
                  <a:cubicBezTo>
                    <a:pt x="145" y="33"/>
                    <a:pt x="145" y="33"/>
                    <a:pt x="145" y="33"/>
                  </a:cubicBezTo>
                  <a:cubicBezTo>
                    <a:pt x="145" y="33"/>
                    <a:pt x="145" y="33"/>
                    <a:pt x="145" y="33"/>
                  </a:cubicBezTo>
                  <a:cubicBezTo>
                    <a:pt x="190" y="33"/>
                    <a:pt x="236" y="24"/>
                    <a:pt x="274" y="8"/>
                  </a:cubicBezTo>
                  <a:cubicBezTo>
                    <a:pt x="265" y="10"/>
                    <a:pt x="257" y="13"/>
                    <a:pt x="249" y="15"/>
                  </a:cubicBezTo>
                  <a:cubicBezTo>
                    <a:pt x="216" y="26"/>
                    <a:pt x="179" y="31"/>
                    <a:pt x="142" y="31"/>
                  </a:cubicBezTo>
                  <a:cubicBezTo>
                    <a:pt x="104" y="31"/>
                    <a:pt x="65" y="25"/>
                    <a:pt x="31" y="13"/>
                  </a:cubicBezTo>
                  <a:cubicBezTo>
                    <a:pt x="21" y="10"/>
                    <a:pt x="11" y="6"/>
                    <a:pt x="2" y="1"/>
                  </a:cubicBezTo>
                  <a:cubicBezTo>
                    <a:pt x="1" y="1"/>
                    <a:pt x="1" y="1"/>
                    <a:pt x="0" y="0"/>
                  </a:cubicBezTo>
                </a:path>
              </a:pathLst>
            </a:custGeom>
            <a:solidFill>
              <a:srgbClr val="FFA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2" name="iṥlïdé"/>
            <p:cNvSpPr/>
            <p:nvPr/>
          </p:nvSpPr>
          <p:spPr bwMode="auto">
            <a:xfrm>
              <a:off x="5741988" y="3509963"/>
              <a:ext cx="1468438" cy="1008063"/>
            </a:xfrm>
            <a:custGeom>
              <a:avLst/>
              <a:gdLst>
                <a:gd name="T0" fmla="*/ 446 w 529"/>
                <a:gd name="T1" fmla="*/ 57 h 364"/>
                <a:gd name="T2" fmla="*/ 74 w 529"/>
                <a:gd name="T3" fmla="*/ 60 h 364"/>
                <a:gd name="T4" fmla="*/ 10 w 529"/>
                <a:gd name="T5" fmla="*/ 126 h 364"/>
                <a:gd name="T6" fmla="*/ 11 w 529"/>
                <a:gd name="T7" fmla="*/ 147 h 364"/>
                <a:gd name="T8" fmla="*/ 0 w 529"/>
                <a:gd name="T9" fmla="*/ 155 h 364"/>
                <a:gd name="T10" fmla="*/ 4 w 529"/>
                <a:gd name="T11" fmla="*/ 207 h 364"/>
                <a:gd name="T12" fmla="*/ 4 w 529"/>
                <a:gd name="T13" fmla="*/ 208 h 364"/>
                <a:gd name="T14" fmla="*/ 4 w 529"/>
                <a:gd name="T15" fmla="*/ 208 h 364"/>
                <a:gd name="T16" fmla="*/ 84 w 529"/>
                <a:gd name="T17" fmla="*/ 307 h 364"/>
                <a:gd name="T18" fmla="*/ 456 w 529"/>
                <a:gd name="T19" fmla="*/ 304 h 364"/>
                <a:gd name="T20" fmla="*/ 529 w 529"/>
                <a:gd name="T21" fmla="*/ 202 h 364"/>
                <a:gd name="T22" fmla="*/ 529 w 529"/>
                <a:gd name="T23" fmla="*/ 202 h 364"/>
                <a:gd name="T24" fmla="*/ 529 w 529"/>
                <a:gd name="T25" fmla="*/ 200 h 364"/>
                <a:gd name="T26" fmla="*/ 528 w 529"/>
                <a:gd name="T27" fmla="*/ 195 h 364"/>
                <a:gd name="T28" fmla="*/ 526 w 529"/>
                <a:gd name="T29" fmla="*/ 140 h 364"/>
                <a:gd name="T30" fmla="*/ 521 w 529"/>
                <a:gd name="T31" fmla="*/ 133 h 364"/>
                <a:gd name="T32" fmla="*/ 446 w 529"/>
                <a:gd name="T33" fmla="*/ 57 h 364"/>
                <a:gd name="T34" fmla="*/ 364 w 529"/>
                <a:gd name="T35" fmla="*/ 106 h 364"/>
                <a:gd name="T36" fmla="*/ 368 w 529"/>
                <a:gd name="T37" fmla="*/ 222 h 364"/>
                <a:gd name="T38" fmla="*/ 165 w 529"/>
                <a:gd name="T39" fmla="*/ 223 h 364"/>
                <a:gd name="T40" fmla="*/ 160 w 529"/>
                <a:gd name="T41" fmla="*/ 108 h 364"/>
                <a:gd name="T42" fmla="*/ 364 w 529"/>
                <a:gd name="T43" fmla="*/ 106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9" h="364">
                  <a:moveTo>
                    <a:pt x="446" y="57"/>
                  </a:moveTo>
                  <a:cubicBezTo>
                    <a:pt x="341" y="0"/>
                    <a:pt x="174" y="1"/>
                    <a:pt x="74" y="60"/>
                  </a:cubicBezTo>
                  <a:cubicBezTo>
                    <a:pt x="42" y="79"/>
                    <a:pt x="21" y="102"/>
                    <a:pt x="10" y="126"/>
                  </a:cubicBezTo>
                  <a:cubicBezTo>
                    <a:pt x="11" y="147"/>
                    <a:pt x="11" y="147"/>
                    <a:pt x="11" y="147"/>
                  </a:cubicBezTo>
                  <a:cubicBezTo>
                    <a:pt x="0" y="155"/>
                    <a:pt x="0" y="155"/>
                    <a:pt x="0" y="155"/>
                  </a:cubicBezTo>
                  <a:cubicBezTo>
                    <a:pt x="0" y="159"/>
                    <a:pt x="3" y="203"/>
                    <a:pt x="4" y="207"/>
                  </a:cubicBezTo>
                  <a:cubicBezTo>
                    <a:pt x="4" y="208"/>
                    <a:pt x="4" y="208"/>
                    <a:pt x="4" y="208"/>
                  </a:cubicBezTo>
                  <a:cubicBezTo>
                    <a:pt x="4" y="208"/>
                    <a:pt x="4" y="208"/>
                    <a:pt x="4" y="208"/>
                  </a:cubicBezTo>
                  <a:cubicBezTo>
                    <a:pt x="7" y="244"/>
                    <a:pt x="34" y="280"/>
                    <a:pt x="84" y="307"/>
                  </a:cubicBezTo>
                  <a:cubicBezTo>
                    <a:pt x="189" y="364"/>
                    <a:pt x="356" y="363"/>
                    <a:pt x="456" y="304"/>
                  </a:cubicBezTo>
                  <a:cubicBezTo>
                    <a:pt x="504" y="275"/>
                    <a:pt x="528" y="239"/>
                    <a:pt x="529" y="202"/>
                  </a:cubicBezTo>
                  <a:cubicBezTo>
                    <a:pt x="529" y="202"/>
                    <a:pt x="529" y="202"/>
                    <a:pt x="529" y="202"/>
                  </a:cubicBezTo>
                  <a:cubicBezTo>
                    <a:pt x="529" y="200"/>
                    <a:pt x="529" y="200"/>
                    <a:pt x="529" y="200"/>
                  </a:cubicBezTo>
                  <a:cubicBezTo>
                    <a:pt x="529" y="199"/>
                    <a:pt x="528" y="197"/>
                    <a:pt x="528" y="195"/>
                  </a:cubicBezTo>
                  <a:cubicBezTo>
                    <a:pt x="526" y="140"/>
                    <a:pt x="526" y="140"/>
                    <a:pt x="526" y="140"/>
                  </a:cubicBezTo>
                  <a:cubicBezTo>
                    <a:pt x="521" y="133"/>
                    <a:pt x="521" y="133"/>
                    <a:pt x="521" y="133"/>
                  </a:cubicBezTo>
                  <a:cubicBezTo>
                    <a:pt x="510" y="105"/>
                    <a:pt x="485" y="79"/>
                    <a:pt x="446" y="57"/>
                  </a:cubicBezTo>
                  <a:moveTo>
                    <a:pt x="364" y="106"/>
                  </a:moveTo>
                  <a:cubicBezTo>
                    <a:pt x="421" y="137"/>
                    <a:pt x="423" y="189"/>
                    <a:pt x="368" y="222"/>
                  </a:cubicBezTo>
                  <a:cubicBezTo>
                    <a:pt x="313" y="254"/>
                    <a:pt x="222" y="255"/>
                    <a:pt x="165" y="223"/>
                  </a:cubicBezTo>
                  <a:cubicBezTo>
                    <a:pt x="107" y="192"/>
                    <a:pt x="105" y="140"/>
                    <a:pt x="160" y="108"/>
                  </a:cubicBezTo>
                  <a:cubicBezTo>
                    <a:pt x="215" y="75"/>
                    <a:pt x="306" y="74"/>
                    <a:pt x="364" y="106"/>
                  </a:cubicBezTo>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3" name="is1îḑê"/>
            <p:cNvSpPr/>
            <p:nvPr/>
          </p:nvSpPr>
          <p:spPr bwMode="auto">
            <a:xfrm>
              <a:off x="6824663" y="4046538"/>
              <a:ext cx="180975" cy="382588"/>
            </a:xfrm>
            <a:custGeom>
              <a:avLst/>
              <a:gdLst>
                <a:gd name="T0" fmla="*/ 0 w 65"/>
                <a:gd name="T1" fmla="*/ 138 h 138"/>
                <a:gd name="T2" fmla="*/ 1 w 65"/>
                <a:gd name="T3" fmla="*/ 9 h 138"/>
                <a:gd name="T4" fmla="*/ 9 w 65"/>
                <a:gd name="T5" fmla="*/ 0 h 138"/>
                <a:gd name="T6" fmla="*/ 65 w 65"/>
                <a:gd name="T7" fmla="*/ 31 h 138"/>
                <a:gd name="T8" fmla="*/ 64 w 65"/>
                <a:gd name="T9" fmla="*/ 111 h 138"/>
                <a:gd name="T10" fmla="*/ 0 w 65"/>
                <a:gd name="T11" fmla="*/ 138 h 138"/>
              </a:gdLst>
              <a:ahLst/>
              <a:cxnLst>
                <a:cxn ang="0">
                  <a:pos x="T0" y="T1"/>
                </a:cxn>
                <a:cxn ang="0">
                  <a:pos x="T2" y="T3"/>
                </a:cxn>
                <a:cxn ang="0">
                  <a:pos x="T4" y="T5"/>
                </a:cxn>
                <a:cxn ang="0">
                  <a:pos x="T6" y="T7"/>
                </a:cxn>
                <a:cxn ang="0">
                  <a:pos x="T8" y="T9"/>
                </a:cxn>
                <a:cxn ang="0">
                  <a:pos x="T10" y="T11"/>
                </a:cxn>
              </a:cxnLst>
              <a:rect l="0" t="0" r="r" b="b"/>
              <a:pathLst>
                <a:path w="65" h="138">
                  <a:moveTo>
                    <a:pt x="0" y="138"/>
                  </a:moveTo>
                  <a:cubicBezTo>
                    <a:pt x="1" y="9"/>
                    <a:pt x="1" y="9"/>
                    <a:pt x="1" y="9"/>
                  </a:cubicBezTo>
                  <a:cubicBezTo>
                    <a:pt x="4" y="6"/>
                    <a:pt x="7" y="3"/>
                    <a:pt x="9" y="0"/>
                  </a:cubicBezTo>
                  <a:cubicBezTo>
                    <a:pt x="65" y="31"/>
                    <a:pt x="65" y="31"/>
                    <a:pt x="65" y="31"/>
                  </a:cubicBezTo>
                  <a:cubicBezTo>
                    <a:pt x="64" y="111"/>
                    <a:pt x="64" y="111"/>
                    <a:pt x="64" y="111"/>
                  </a:cubicBezTo>
                  <a:cubicBezTo>
                    <a:pt x="44" y="122"/>
                    <a:pt x="23" y="131"/>
                    <a:pt x="0" y="138"/>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4" name="ïṥľïdé"/>
            <p:cNvSpPr/>
            <p:nvPr/>
          </p:nvSpPr>
          <p:spPr bwMode="auto">
            <a:xfrm>
              <a:off x="5853113" y="3727450"/>
              <a:ext cx="307975" cy="704850"/>
            </a:xfrm>
            <a:custGeom>
              <a:avLst/>
              <a:gdLst>
                <a:gd name="T0" fmla="*/ 8 w 111"/>
                <a:gd name="T1" fmla="*/ 0 h 254"/>
                <a:gd name="T2" fmla="*/ 96 w 111"/>
                <a:gd name="T3" fmla="*/ 48 h 254"/>
                <a:gd name="T4" fmla="*/ 111 w 111"/>
                <a:gd name="T5" fmla="*/ 136 h 254"/>
                <a:gd name="T6" fmla="*/ 110 w 111"/>
                <a:gd name="T7" fmla="*/ 254 h 254"/>
                <a:gd name="T8" fmla="*/ 44 w 111"/>
                <a:gd name="T9" fmla="*/ 228 h 254"/>
                <a:gd name="T10" fmla="*/ 0 w 111"/>
                <a:gd name="T11" fmla="*/ 196 h 254"/>
                <a:gd name="T12" fmla="*/ 2 w 111"/>
                <a:gd name="T13" fmla="*/ 4 h 254"/>
                <a:gd name="T14" fmla="*/ 8 w 111"/>
                <a:gd name="T15" fmla="*/ 0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54">
                  <a:moveTo>
                    <a:pt x="8" y="0"/>
                  </a:moveTo>
                  <a:cubicBezTo>
                    <a:pt x="96" y="48"/>
                    <a:pt x="96" y="48"/>
                    <a:pt x="96" y="48"/>
                  </a:cubicBezTo>
                  <a:cubicBezTo>
                    <a:pt x="71" y="76"/>
                    <a:pt x="76" y="110"/>
                    <a:pt x="111" y="136"/>
                  </a:cubicBezTo>
                  <a:cubicBezTo>
                    <a:pt x="110" y="254"/>
                    <a:pt x="110" y="254"/>
                    <a:pt x="110" y="254"/>
                  </a:cubicBezTo>
                  <a:cubicBezTo>
                    <a:pt x="86" y="248"/>
                    <a:pt x="64" y="239"/>
                    <a:pt x="44" y="228"/>
                  </a:cubicBezTo>
                  <a:cubicBezTo>
                    <a:pt x="27" y="218"/>
                    <a:pt x="12" y="208"/>
                    <a:pt x="0" y="196"/>
                  </a:cubicBezTo>
                  <a:cubicBezTo>
                    <a:pt x="2" y="4"/>
                    <a:pt x="2" y="4"/>
                    <a:pt x="2" y="4"/>
                  </a:cubicBezTo>
                  <a:cubicBezTo>
                    <a:pt x="4" y="3"/>
                    <a:pt x="6" y="1"/>
                    <a:pt x="8" y="0"/>
                  </a:cubicBezTo>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5" name="îṧlïḑe"/>
            <p:cNvSpPr/>
            <p:nvPr/>
          </p:nvSpPr>
          <p:spPr bwMode="auto">
            <a:xfrm>
              <a:off x="6224588" y="4143375"/>
              <a:ext cx="180975" cy="330200"/>
            </a:xfrm>
            <a:custGeom>
              <a:avLst/>
              <a:gdLst>
                <a:gd name="T0" fmla="*/ 1 w 65"/>
                <a:gd name="T1" fmla="*/ 0 h 119"/>
                <a:gd name="T2" fmla="*/ 62 w 65"/>
                <a:gd name="T3" fmla="*/ 16 h 119"/>
                <a:gd name="T4" fmla="*/ 65 w 65"/>
                <a:gd name="T5" fmla="*/ 17 h 119"/>
                <a:gd name="T6" fmla="*/ 64 w 65"/>
                <a:gd name="T7" fmla="*/ 119 h 119"/>
                <a:gd name="T8" fmla="*/ 0 w 65"/>
                <a:gd name="T9" fmla="*/ 110 h 119"/>
                <a:gd name="T10" fmla="*/ 1 w 65"/>
                <a:gd name="T11" fmla="*/ 0 h 119"/>
              </a:gdLst>
              <a:ahLst/>
              <a:cxnLst>
                <a:cxn ang="0">
                  <a:pos x="T0" y="T1"/>
                </a:cxn>
                <a:cxn ang="0">
                  <a:pos x="T2" y="T3"/>
                </a:cxn>
                <a:cxn ang="0">
                  <a:pos x="T4" y="T5"/>
                </a:cxn>
                <a:cxn ang="0">
                  <a:pos x="T6" y="T7"/>
                </a:cxn>
                <a:cxn ang="0">
                  <a:pos x="T8" y="T9"/>
                </a:cxn>
                <a:cxn ang="0">
                  <a:pos x="T10" y="T11"/>
                </a:cxn>
              </a:cxnLst>
              <a:rect l="0" t="0" r="r" b="b"/>
              <a:pathLst>
                <a:path w="65" h="119">
                  <a:moveTo>
                    <a:pt x="1" y="0"/>
                  </a:moveTo>
                  <a:cubicBezTo>
                    <a:pt x="20" y="8"/>
                    <a:pt x="40" y="13"/>
                    <a:pt x="62" y="16"/>
                  </a:cubicBezTo>
                  <a:cubicBezTo>
                    <a:pt x="65" y="17"/>
                    <a:pt x="65" y="17"/>
                    <a:pt x="65" y="17"/>
                  </a:cubicBezTo>
                  <a:cubicBezTo>
                    <a:pt x="64" y="119"/>
                    <a:pt x="64" y="119"/>
                    <a:pt x="64" y="119"/>
                  </a:cubicBezTo>
                  <a:cubicBezTo>
                    <a:pt x="42" y="118"/>
                    <a:pt x="21" y="115"/>
                    <a:pt x="0" y="110"/>
                  </a:cubicBezTo>
                  <a:lnTo>
                    <a:pt x="1"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6" name="î$ḷíḍe"/>
            <p:cNvSpPr/>
            <p:nvPr/>
          </p:nvSpPr>
          <p:spPr bwMode="auto">
            <a:xfrm>
              <a:off x="6442075" y="4295775"/>
              <a:ext cx="46038" cy="179388"/>
            </a:xfrm>
            <a:custGeom>
              <a:avLst/>
              <a:gdLst>
                <a:gd name="T0" fmla="*/ 2 w 17"/>
                <a:gd name="T1" fmla="*/ 0 h 65"/>
                <a:gd name="T2" fmla="*/ 17 w 17"/>
                <a:gd name="T3" fmla="*/ 9 h 65"/>
                <a:gd name="T4" fmla="*/ 16 w 17"/>
                <a:gd name="T5" fmla="*/ 65 h 65"/>
                <a:gd name="T6" fmla="*/ 0 w 17"/>
                <a:gd name="T7" fmla="*/ 65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17" y="9"/>
                    <a:pt x="17" y="9"/>
                    <a:pt x="17" y="9"/>
                  </a:cubicBezTo>
                  <a:cubicBezTo>
                    <a:pt x="16" y="65"/>
                    <a:pt x="16" y="65"/>
                    <a:pt x="16" y="65"/>
                  </a:cubicBezTo>
                  <a:cubicBezTo>
                    <a:pt x="11" y="65"/>
                    <a:pt x="6" y="65"/>
                    <a:pt x="0" y="65"/>
                  </a:cubicBezTo>
                  <a:lnTo>
                    <a:pt x="2"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7" name="îšľiḑé"/>
            <p:cNvSpPr/>
            <p:nvPr/>
          </p:nvSpPr>
          <p:spPr bwMode="auto">
            <a:xfrm>
              <a:off x="6724650" y="4224338"/>
              <a:ext cx="47625" cy="230188"/>
            </a:xfrm>
            <a:custGeom>
              <a:avLst/>
              <a:gdLst>
                <a:gd name="T0" fmla="*/ 1 w 17"/>
                <a:gd name="T1" fmla="*/ 0 h 83"/>
                <a:gd name="T2" fmla="*/ 17 w 17"/>
                <a:gd name="T3" fmla="*/ 9 h 83"/>
                <a:gd name="T4" fmla="*/ 16 w 17"/>
                <a:gd name="T5" fmla="*/ 79 h 83"/>
                <a:gd name="T6" fmla="*/ 0 w 17"/>
                <a:gd name="T7" fmla="*/ 83 h 83"/>
                <a:gd name="T8" fmla="*/ 1 w 17"/>
                <a:gd name="T9" fmla="*/ 0 h 83"/>
              </a:gdLst>
              <a:ahLst/>
              <a:cxnLst>
                <a:cxn ang="0">
                  <a:pos x="T0" y="T1"/>
                </a:cxn>
                <a:cxn ang="0">
                  <a:pos x="T2" y="T3"/>
                </a:cxn>
                <a:cxn ang="0">
                  <a:pos x="T4" y="T5"/>
                </a:cxn>
                <a:cxn ang="0">
                  <a:pos x="T6" y="T7"/>
                </a:cxn>
                <a:cxn ang="0">
                  <a:pos x="T8" y="T9"/>
                </a:cxn>
              </a:cxnLst>
              <a:rect l="0" t="0" r="r" b="b"/>
              <a:pathLst>
                <a:path w="17" h="83">
                  <a:moveTo>
                    <a:pt x="1" y="0"/>
                  </a:moveTo>
                  <a:cubicBezTo>
                    <a:pt x="17" y="9"/>
                    <a:pt x="17" y="9"/>
                    <a:pt x="17" y="9"/>
                  </a:cubicBezTo>
                  <a:cubicBezTo>
                    <a:pt x="16" y="79"/>
                    <a:pt x="16" y="79"/>
                    <a:pt x="16" y="79"/>
                  </a:cubicBezTo>
                  <a:cubicBezTo>
                    <a:pt x="10" y="81"/>
                    <a:pt x="5" y="82"/>
                    <a:pt x="0" y="83"/>
                  </a:cubicBezTo>
                  <a:lnTo>
                    <a:pt x="1"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8" name="í$ḷîḋe"/>
            <p:cNvSpPr/>
            <p:nvPr/>
          </p:nvSpPr>
          <p:spPr bwMode="auto">
            <a:xfrm>
              <a:off x="5667375" y="3444875"/>
              <a:ext cx="1609725" cy="917575"/>
            </a:xfrm>
            <a:custGeom>
              <a:avLst/>
              <a:gdLst>
                <a:gd name="T0" fmla="*/ 472 w 580"/>
                <a:gd name="T1" fmla="*/ 58 h 331"/>
                <a:gd name="T2" fmla="*/ 100 w 580"/>
                <a:gd name="T3" fmla="*/ 62 h 331"/>
                <a:gd name="T4" fmla="*/ 109 w 580"/>
                <a:gd name="T5" fmla="*/ 273 h 331"/>
                <a:gd name="T6" fmla="*/ 480 w 580"/>
                <a:gd name="T7" fmla="*/ 270 h 331"/>
                <a:gd name="T8" fmla="*/ 472 w 580"/>
                <a:gd name="T9" fmla="*/ 58 h 331"/>
                <a:gd name="T10" fmla="*/ 390 w 580"/>
                <a:gd name="T11" fmla="*/ 107 h 331"/>
                <a:gd name="T12" fmla="*/ 394 w 580"/>
                <a:gd name="T13" fmla="*/ 223 h 331"/>
                <a:gd name="T14" fmla="*/ 191 w 580"/>
                <a:gd name="T15" fmla="*/ 224 h 331"/>
                <a:gd name="T16" fmla="*/ 186 w 580"/>
                <a:gd name="T17" fmla="*/ 109 h 331"/>
                <a:gd name="T18" fmla="*/ 390 w 580"/>
                <a:gd name="T19" fmla="*/ 10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0" h="331">
                  <a:moveTo>
                    <a:pt x="472" y="58"/>
                  </a:moveTo>
                  <a:cubicBezTo>
                    <a:pt x="367" y="0"/>
                    <a:pt x="201" y="2"/>
                    <a:pt x="100" y="62"/>
                  </a:cubicBezTo>
                  <a:cubicBezTo>
                    <a:pt x="0" y="121"/>
                    <a:pt x="4" y="216"/>
                    <a:pt x="109" y="273"/>
                  </a:cubicBezTo>
                  <a:cubicBezTo>
                    <a:pt x="214" y="331"/>
                    <a:pt x="380" y="328"/>
                    <a:pt x="480" y="270"/>
                  </a:cubicBezTo>
                  <a:cubicBezTo>
                    <a:pt x="580" y="212"/>
                    <a:pt x="577" y="116"/>
                    <a:pt x="472" y="58"/>
                  </a:cubicBezTo>
                  <a:moveTo>
                    <a:pt x="390" y="107"/>
                  </a:moveTo>
                  <a:cubicBezTo>
                    <a:pt x="447" y="138"/>
                    <a:pt x="449" y="190"/>
                    <a:pt x="394" y="223"/>
                  </a:cubicBezTo>
                  <a:cubicBezTo>
                    <a:pt x="339" y="255"/>
                    <a:pt x="248" y="256"/>
                    <a:pt x="191" y="224"/>
                  </a:cubicBezTo>
                  <a:cubicBezTo>
                    <a:pt x="134" y="193"/>
                    <a:pt x="131" y="141"/>
                    <a:pt x="186" y="109"/>
                  </a:cubicBezTo>
                  <a:cubicBezTo>
                    <a:pt x="241" y="76"/>
                    <a:pt x="332" y="75"/>
                    <a:pt x="390" y="107"/>
                  </a:cubicBezTo>
                </a:path>
              </a:pathLst>
            </a:custGeom>
            <a:solidFill>
              <a:srgbClr val="FF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9" name="iŝḷiḑe"/>
            <p:cNvSpPr/>
            <p:nvPr/>
          </p:nvSpPr>
          <p:spPr bwMode="auto">
            <a:xfrm>
              <a:off x="5664200" y="3444875"/>
              <a:ext cx="1609725" cy="914400"/>
            </a:xfrm>
            <a:custGeom>
              <a:avLst/>
              <a:gdLst>
                <a:gd name="T0" fmla="*/ 100 w 580"/>
                <a:gd name="T1" fmla="*/ 61 h 330"/>
                <a:gd name="T2" fmla="*/ 108 w 580"/>
                <a:gd name="T3" fmla="*/ 272 h 330"/>
                <a:gd name="T4" fmla="*/ 480 w 580"/>
                <a:gd name="T5" fmla="*/ 269 h 330"/>
                <a:gd name="T6" fmla="*/ 471 w 580"/>
                <a:gd name="T7" fmla="*/ 57 h 330"/>
                <a:gd name="T8" fmla="*/ 100 w 580"/>
                <a:gd name="T9" fmla="*/ 61 h 330"/>
                <a:gd name="T10" fmla="*/ 186 w 580"/>
                <a:gd name="T11" fmla="*/ 108 h 330"/>
                <a:gd name="T12" fmla="*/ 389 w 580"/>
                <a:gd name="T13" fmla="*/ 106 h 330"/>
                <a:gd name="T14" fmla="*/ 394 w 580"/>
                <a:gd name="T15" fmla="*/ 222 h 330"/>
                <a:gd name="T16" fmla="*/ 190 w 580"/>
                <a:gd name="T17" fmla="*/ 224 h 330"/>
                <a:gd name="T18" fmla="*/ 186 w 580"/>
                <a:gd name="T19" fmla="*/ 1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0" h="330">
                  <a:moveTo>
                    <a:pt x="100" y="61"/>
                  </a:moveTo>
                  <a:cubicBezTo>
                    <a:pt x="0" y="120"/>
                    <a:pt x="3" y="215"/>
                    <a:pt x="108" y="272"/>
                  </a:cubicBezTo>
                  <a:cubicBezTo>
                    <a:pt x="213" y="330"/>
                    <a:pt x="379" y="328"/>
                    <a:pt x="480" y="269"/>
                  </a:cubicBezTo>
                  <a:cubicBezTo>
                    <a:pt x="580" y="210"/>
                    <a:pt x="576" y="115"/>
                    <a:pt x="471" y="57"/>
                  </a:cubicBezTo>
                  <a:cubicBezTo>
                    <a:pt x="366" y="0"/>
                    <a:pt x="200" y="1"/>
                    <a:pt x="100" y="61"/>
                  </a:cubicBezTo>
                  <a:moveTo>
                    <a:pt x="186" y="108"/>
                  </a:moveTo>
                  <a:cubicBezTo>
                    <a:pt x="241" y="75"/>
                    <a:pt x="332" y="75"/>
                    <a:pt x="389" y="106"/>
                  </a:cubicBezTo>
                  <a:cubicBezTo>
                    <a:pt x="447" y="138"/>
                    <a:pt x="449" y="189"/>
                    <a:pt x="394" y="222"/>
                  </a:cubicBezTo>
                  <a:cubicBezTo>
                    <a:pt x="339" y="254"/>
                    <a:pt x="248" y="255"/>
                    <a:pt x="190" y="224"/>
                  </a:cubicBezTo>
                  <a:cubicBezTo>
                    <a:pt x="133" y="192"/>
                    <a:pt x="131" y="140"/>
                    <a:pt x="186" y="108"/>
                  </a:cubicBezTo>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0" name="iSḷîḓe"/>
            <p:cNvSpPr/>
            <p:nvPr/>
          </p:nvSpPr>
          <p:spPr bwMode="auto">
            <a:xfrm>
              <a:off x="5770563" y="3506788"/>
              <a:ext cx="1403350" cy="795338"/>
            </a:xfrm>
            <a:custGeom>
              <a:avLst/>
              <a:gdLst>
                <a:gd name="T0" fmla="*/ 88 w 506"/>
                <a:gd name="T1" fmla="*/ 53 h 287"/>
                <a:gd name="T2" fmla="*/ 95 w 506"/>
                <a:gd name="T3" fmla="*/ 237 h 287"/>
                <a:gd name="T4" fmla="*/ 419 w 506"/>
                <a:gd name="T5" fmla="*/ 234 h 287"/>
                <a:gd name="T6" fmla="*/ 412 w 506"/>
                <a:gd name="T7" fmla="*/ 50 h 287"/>
                <a:gd name="T8" fmla="*/ 88 w 506"/>
                <a:gd name="T9" fmla="*/ 53 h 287"/>
              </a:gdLst>
              <a:ahLst/>
              <a:cxnLst>
                <a:cxn ang="0">
                  <a:pos x="T0" y="T1"/>
                </a:cxn>
                <a:cxn ang="0">
                  <a:pos x="T2" y="T3"/>
                </a:cxn>
                <a:cxn ang="0">
                  <a:pos x="T4" y="T5"/>
                </a:cxn>
                <a:cxn ang="0">
                  <a:pos x="T6" y="T7"/>
                </a:cxn>
                <a:cxn ang="0">
                  <a:pos x="T8" y="T9"/>
                </a:cxn>
              </a:cxnLst>
              <a:rect l="0" t="0" r="r" b="b"/>
              <a:pathLst>
                <a:path w="506" h="287">
                  <a:moveTo>
                    <a:pt x="88" y="53"/>
                  </a:moveTo>
                  <a:cubicBezTo>
                    <a:pt x="0" y="105"/>
                    <a:pt x="4" y="187"/>
                    <a:pt x="95" y="237"/>
                  </a:cubicBezTo>
                  <a:cubicBezTo>
                    <a:pt x="187" y="287"/>
                    <a:pt x="332" y="286"/>
                    <a:pt x="419" y="234"/>
                  </a:cubicBezTo>
                  <a:cubicBezTo>
                    <a:pt x="506" y="183"/>
                    <a:pt x="503" y="100"/>
                    <a:pt x="412" y="50"/>
                  </a:cubicBezTo>
                  <a:cubicBezTo>
                    <a:pt x="320" y="0"/>
                    <a:pt x="175" y="1"/>
                    <a:pt x="88" y="53"/>
                  </a:cubicBezTo>
                </a:path>
              </a:pathLst>
            </a:custGeom>
            <a:solidFill>
              <a:srgbClr val="FF5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1" name="ï$ḻiḋê"/>
            <p:cNvSpPr/>
            <p:nvPr/>
          </p:nvSpPr>
          <p:spPr bwMode="auto">
            <a:xfrm>
              <a:off x="5822950" y="3533775"/>
              <a:ext cx="1301750" cy="739775"/>
            </a:xfrm>
            <a:custGeom>
              <a:avLst/>
              <a:gdLst>
                <a:gd name="T0" fmla="*/ 81 w 469"/>
                <a:gd name="T1" fmla="*/ 50 h 267"/>
                <a:gd name="T2" fmla="*/ 88 w 469"/>
                <a:gd name="T3" fmla="*/ 221 h 267"/>
                <a:gd name="T4" fmla="*/ 388 w 469"/>
                <a:gd name="T5" fmla="*/ 218 h 267"/>
                <a:gd name="T6" fmla="*/ 381 w 469"/>
                <a:gd name="T7" fmla="*/ 47 h 267"/>
                <a:gd name="T8" fmla="*/ 81 w 469"/>
                <a:gd name="T9" fmla="*/ 50 h 267"/>
              </a:gdLst>
              <a:ahLst/>
              <a:cxnLst>
                <a:cxn ang="0">
                  <a:pos x="T0" y="T1"/>
                </a:cxn>
                <a:cxn ang="0">
                  <a:pos x="T2" y="T3"/>
                </a:cxn>
                <a:cxn ang="0">
                  <a:pos x="T4" y="T5"/>
                </a:cxn>
                <a:cxn ang="0">
                  <a:pos x="T6" y="T7"/>
                </a:cxn>
                <a:cxn ang="0">
                  <a:pos x="T8" y="T9"/>
                </a:cxn>
              </a:cxnLst>
              <a:rect l="0" t="0" r="r" b="b"/>
              <a:pathLst>
                <a:path w="469" h="267">
                  <a:moveTo>
                    <a:pt x="81" y="50"/>
                  </a:moveTo>
                  <a:cubicBezTo>
                    <a:pt x="0" y="97"/>
                    <a:pt x="3" y="174"/>
                    <a:pt x="88" y="221"/>
                  </a:cubicBezTo>
                  <a:cubicBezTo>
                    <a:pt x="172" y="267"/>
                    <a:pt x="307" y="266"/>
                    <a:pt x="388" y="218"/>
                  </a:cubicBezTo>
                  <a:cubicBezTo>
                    <a:pt x="469" y="170"/>
                    <a:pt x="466" y="93"/>
                    <a:pt x="381" y="47"/>
                  </a:cubicBezTo>
                  <a:cubicBezTo>
                    <a:pt x="296" y="0"/>
                    <a:pt x="162" y="2"/>
                    <a:pt x="81" y="50"/>
                  </a:cubicBezTo>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2" name="ïṥļïďé"/>
            <p:cNvSpPr/>
            <p:nvPr/>
          </p:nvSpPr>
          <p:spPr bwMode="auto">
            <a:xfrm>
              <a:off x="5883275" y="3581400"/>
              <a:ext cx="1185863" cy="606425"/>
            </a:xfrm>
            <a:custGeom>
              <a:avLst/>
              <a:gdLst>
                <a:gd name="T0" fmla="*/ 365 w 427"/>
                <a:gd name="T1" fmla="*/ 33 h 219"/>
                <a:gd name="T2" fmla="*/ 4 w 427"/>
                <a:gd name="T3" fmla="*/ 138 h 219"/>
                <a:gd name="T4" fmla="*/ 66 w 427"/>
                <a:gd name="T5" fmla="*/ 204 h 219"/>
                <a:gd name="T6" fmla="*/ 99 w 427"/>
                <a:gd name="T7" fmla="*/ 219 h 219"/>
                <a:gd name="T8" fmla="*/ 425 w 427"/>
                <a:gd name="T9" fmla="*/ 124 h 219"/>
                <a:gd name="T10" fmla="*/ 365 w 427"/>
                <a:gd name="T11" fmla="*/ 33 h 219"/>
                <a:gd name="T12" fmla="*/ 0 w 427"/>
                <a:gd name="T13" fmla="*/ 107 h 219"/>
                <a:gd name="T14" fmla="*/ 322 w 427"/>
                <a:gd name="T15" fmla="*/ 14 h 219"/>
                <a:gd name="T16" fmla="*/ 270 w 427"/>
                <a:gd name="T17" fmla="*/ 0 h 219"/>
                <a:gd name="T18" fmla="*/ 13 w 427"/>
                <a:gd name="T19" fmla="*/ 75 h 219"/>
                <a:gd name="T20" fmla="*/ 0 w 427"/>
                <a:gd name="T21" fmla="*/ 10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7" h="219">
                  <a:moveTo>
                    <a:pt x="365" y="33"/>
                  </a:moveTo>
                  <a:cubicBezTo>
                    <a:pt x="4" y="138"/>
                    <a:pt x="4" y="138"/>
                    <a:pt x="4" y="138"/>
                  </a:cubicBezTo>
                  <a:cubicBezTo>
                    <a:pt x="12" y="162"/>
                    <a:pt x="32" y="185"/>
                    <a:pt x="66" y="204"/>
                  </a:cubicBezTo>
                  <a:cubicBezTo>
                    <a:pt x="76" y="209"/>
                    <a:pt x="87" y="214"/>
                    <a:pt x="99" y="219"/>
                  </a:cubicBezTo>
                  <a:cubicBezTo>
                    <a:pt x="425" y="124"/>
                    <a:pt x="425" y="124"/>
                    <a:pt x="425" y="124"/>
                  </a:cubicBezTo>
                  <a:cubicBezTo>
                    <a:pt x="427" y="91"/>
                    <a:pt x="407" y="58"/>
                    <a:pt x="365" y="33"/>
                  </a:cubicBezTo>
                  <a:moveTo>
                    <a:pt x="0" y="107"/>
                  </a:moveTo>
                  <a:cubicBezTo>
                    <a:pt x="322" y="14"/>
                    <a:pt x="322" y="14"/>
                    <a:pt x="322" y="14"/>
                  </a:cubicBezTo>
                  <a:cubicBezTo>
                    <a:pt x="305" y="8"/>
                    <a:pt x="288" y="3"/>
                    <a:pt x="270" y="0"/>
                  </a:cubicBezTo>
                  <a:cubicBezTo>
                    <a:pt x="177" y="26"/>
                    <a:pt x="80" y="54"/>
                    <a:pt x="13" y="75"/>
                  </a:cubicBezTo>
                  <a:cubicBezTo>
                    <a:pt x="6" y="85"/>
                    <a:pt x="2" y="96"/>
                    <a:pt x="0" y="107"/>
                  </a:cubicBezTo>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3" name="íṣḻîḍê"/>
            <p:cNvSpPr/>
            <p:nvPr/>
          </p:nvSpPr>
          <p:spPr bwMode="auto">
            <a:xfrm>
              <a:off x="6119813" y="3683000"/>
              <a:ext cx="727075" cy="400050"/>
            </a:xfrm>
            <a:custGeom>
              <a:avLst/>
              <a:gdLst>
                <a:gd name="T0" fmla="*/ 226 w 262"/>
                <a:gd name="T1" fmla="*/ 53 h 144"/>
                <a:gd name="T2" fmla="*/ 247 w 262"/>
                <a:gd name="T3" fmla="*/ 80 h 144"/>
                <a:gd name="T4" fmla="*/ 231 w 262"/>
                <a:gd name="T5" fmla="*/ 108 h 144"/>
                <a:gd name="T6" fmla="*/ 249 w 262"/>
                <a:gd name="T7" fmla="*/ 118 h 144"/>
                <a:gd name="T8" fmla="*/ 257 w 262"/>
                <a:gd name="T9" fmla="*/ 122 h 144"/>
                <a:gd name="T10" fmla="*/ 261 w 262"/>
                <a:gd name="T11" fmla="*/ 127 h 144"/>
                <a:gd name="T12" fmla="*/ 260 w 262"/>
                <a:gd name="T13" fmla="*/ 132 h 144"/>
                <a:gd name="T14" fmla="*/ 252 w 262"/>
                <a:gd name="T15" fmla="*/ 139 h 144"/>
                <a:gd name="T16" fmla="*/ 240 w 262"/>
                <a:gd name="T17" fmla="*/ 143 h 144"/>
                <a:gd name="T18" fmla="*/ 230 w 262"/>
                <a:gd name="T19" fmla="*/ 144 h 144"/>
                <a:gd name="T20" fmla="*/ 222 w 262"/>
                <a:gd name="T21" fmla="*/ 141 h 144"/>
                <a:gd name="T22" fmla="*/ 213 w 262"/>
                <a:gd name="T23" fmla="*/ 137 h 144"/>
                <a:gd name="T24" fmla="*/ 195 w 262"/>
                <a:gd name="T25" fmla="*/ 127 h 144"/>
                <a:gd name="T26" fmla="*/ 164 w 262"/>
                <a:gd name="T27" fmla="*/ 134 h 144"/>
                <a:gd name="T28" fmla="*/ 140 w 262"/>
                <a:gd name="T29" fmla="*/ 136 h 144"/>
                <a:gd name="T30" fmla="*/ 131 w 262"/>
                <a:gd name="T31" fmla="*/ 136 h 144"/>
                <a:gd name="T32" fmla="*/ 113 w 262"/>
                <a:gd name="T33" fmla="*/ 132 h 144"/>
                <a:gd name="T34" fmla="*/ 107 w 262"/>
                <a:gd name="T35" fmla="*/ 118 h 144"/>
                <a:gd name="T36" fmla="*/ 114 w 262"/>
                <a:gd name="T37" fmla="*/ 108 h 144"/>
                <a:gd name="T38" fmla="*/ 142 w 262"/>
                <a:gd name="T39" fmla="*/ 104 h 144"/>
                <a:gd name="T40" fmla="*/ 145 w 262"/>
                <a:gd name="T41" fmla="*/ 104 h 144"/>
                <a:gd name="T42" fmla="*/ 177 w 262"/>
                <a:gd name="T43" fmla="*/ 98 h 144"/>
                <a:gd name="T44" fmla="*/ 183 w 262"/>
                <a:gd name="T45" fmla="*/ 77 h 144"/>
                <a:gd name="T46" fmla="*/ 165 w 262"/>
                <a:gd name="T47" fmla="*/ 76 h 144"/>
                <a:gd name="T48" fmla="*/ 138 w 262"/>
                <a:gd name="T49" fmla="*/ 84 h 144"/>
                <a:gd name="T50" fmla="*/ 106 w 262"/>
                <a:gd name="T51" fmla="*/ 93 h 144"/>
                <a:gd name="T52" fmla="*/ 69 w 262"/>
                <a:gd name="T53" fmla="*/ 96 h 144"/>
                <a:gd name="T54" fmla="*/ 33 w 262"/>
                <a:gd name="T55" fmla="*/ 84 h 144"/>
                <a:gd name="T56" fmla="*/ 14 w 262"/>
                <a:gd name="T57" fmla="*/ 62 h 144"/>
                <a:gd name="T58" fmla="*/ 29 w 262"/>
                <a:gd name="T59" fmla="*/ 35 h 144"/>
                <a:gd name="T60" fmla="*/ 13 w 262"/>
                <a:gd name="T61" fmla="*/ 26 h 144"/>
                <a:gd name="T62" fmla="*/ 5 w 262"/>
                <a:gd name="T63" fmla="*/ 21 h 144"/>
                <a:gd name="T64" fmla="*/ 1 w 262"/>
                <a:gd name="T65" fmla="*/ 17 h 144"/>
                <a:gd name="T66" fmla="*/ 2 w 262"/>
                <a:gd name="T67" fmla="*/ 11 h 144"/>
                <a:gd name="T68" fmla="*/ 11 w 262"/>
                <a:gd name="T69" fmla="*/ 5 h 144"/>
                <a:gd name="T70" fmla="*/ 26 w 262"/>
                <a:gd name="T71" fmla="*/ 0 h 144"/>
                <a:gd name="T72" fmla="*/ 38 w 262"/>
                <a:gd name="T73" fmla="*/ 1 h 144"/>
                <a:gd name="T74" fmla="*/ 49 w 262"/>
                <a:gd name="T75" fmla="*/ 7 h 144"/>
                <a:gd name="T76" fmla="*/ 65 w 262"/>
                <a:gd name="T77" fmla="*/ 16 h 144"/>
                <a:gd name="T78" fmla="*/ 86 w 262"/>
                <a:gd name="T79" fmla="*/ 10 h 144"/>
                <a:gd name="T80" fmla="*/ 101 w 262"/>
                <a:gd name="T81" fmla="*/ 8 h 144"/>
                <a:gd name="T82" fmla="*/ 106 w 262"/>
                <a:gd name="T83" fmla="*/ 7 h 144"/>
                <a:gd name="T84" fmla="*/ 108 w 262"/>
                <a:gd name="T85" fmla="*/ 7 h 144"/>
                <a:gd name="T86" fmla="*/ 126 w 262"/>
                <a:gd name="T87" fmla="*/ 9 h 144"/>
                <a:gd name="T88" fmla="*/ 133 w 262"/>
                <a:gd name="T89" fmla="*/ 19 h 144"/>
                <a:gd name="T90" fmla="*/ 127 w 262"/>
                <a:gd name="T91" fmla="*/ 35 h 144"/>
                <a:gd name="T92" fmla="*/ 110 w 262"/>
                <a:gd name="T93" fmla="*/ 39 h 144"/>
                <a:gd name="T94" fmla="*/ 105 w 262"/>
                <a:gd name="T95" fmla="*/ 39 h 144"/>
                <a:gd name="T96" fmla="*/ 98 w 262"/>
                <a:gd name="T97" fmla="*/ 40 h 144"/>
                <a:gd name="T98" fmla="*/ 90 w 262"/>
                <a:gd name="T99" fmla="*/ 42 h 144"/>
                <a:gd name="T100" fmla="*/ 80 w 262"/>
                <a:gd name="T101" fmla="*/ 46 h 144"/>
                <a:gd name="T102" fmla="*/ 72 w 262"/>
                <a:gd name="T103" fmla="*/ 54 h 144"/>
                <a:gd name="T104" fmla="*/ 76 w 262"/>
                <a:gd name="T105" fmla="*/ 62 h 144"/>
                <a:gd name="T106" fmla="*/ 93 w 262"/>
                <a:gd name="T107" fmla="*/ 64 h 144"/>
                <a:gd name="T108" fmla="*/ 113 w 262"/>
                <a:gd name="T109" fmla="*/ 59 h 144"/>
                <a:gd name="T110" fmla="*/ 138 w 262"/>
                <a:gd name="T111" fmla="*/ 50 h 144"/>
                <a:gd name="T112" fmla="*/ 165 w 262"/>
                <a:gd name="T113" fmla="*/ 43 h 144"/>
                <a:gd name="T114" fmla="*/ 195 w 262"/>
                <a:gd name="T115" fmla="*/ 43 h 144"/>
                <a:gd name="T116" fmla="*/ 226 w 262"/>
                <a:gd name="T117" fmla="*/ 5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44">
                  <a:moveTo>
                    <a:pt x="226" y="53"/>
                  </a:moveTo>
                  <a:cubicBezTo>
                    <a:pt x="240" y="61"/>
                    <a:pt x="248" y="70"/>
                    <a:pt x="247" y="80"/>
                  </a:cubicBezTo>
                  <a:cubicBezTo>
                    <a:pt x="247" y="90"/>
                    <a:pt x="241" y="99"/>
                    <a:pt x="231" y="108"/>
                  </a:cubicBezTo>
                  <a:cubicBezTo>
                    <a:pt x="249" y="118"/>
                    <a:pt x="249" y="118"/>
                    <a:pt x="249" y="118"/>
                  </a:cubicBezTo>
                  <a:cubicBezTo>
                    <a:pt x="253" y="120"/>
                    <a:pt x="255" y="121"/>
                    <a:pt x="257" y="122"/>
                  </a:cubicBezTo>
                  <a:cubicBezTo>
                    <a:pt x="259" y="124"/>
                    <a:pt x="260" y="125"/>
                    <a:pt x="261" y="127"/>
                  </a:cubicBezTo>
                  <a:cubicBezTo>
                    <a:pt x="262" y="129"/>
                    <a:pt x="262" y="131"/>
                    <a:pt x="260" y="132"/>
                  </a:cubicBezTo>
                  <a:cubicBezTo>
                    <a:pt x="259" y="134"/>
                    <a:pt x="256" y="136"/>
                    <a:pt x="252" y="139"/>
                  </a:cubicBezTo>
                  <a:cubicBezTo>
                    <a:pt x="247" y="141"/>
                    <a:pt x="243" y="143"/>
                    <a:pt x="240" y="143"/>
                  </a:cubicBezTo>
                  <a:cubicBezTo>
                    <a:pt x="236" y="144"/>
                    <a:pt x="233" y="144"/>
                    <a:pt x="230" y="144"/>
                  </a:cubicBezTo>
                  <a:cubicBezTo>
                    <a:pt x="226" y="143"/>
                    <a:pt x="223" y="142"/>
                    <a:pt x="222" y="141"/>
                  </a:cubicBezTo>
                  <a:cubicBezTo>
                    <a:pt x="220" y="140"/>
                    <a:pt x="217" y="139"/>
                    <a:pt x="213" y="137"/>
                  </a:cubicBezTo>
                  <a:cubicBezTo>
                    <a:pt x="195" y="127"/>
                    <a:pt x="195" y="127"/>
                    <a:pt x="195" y="127"/>
                  </a:cubicBezTo>
                  <a:cubicBezTo>
                    <a:pt x="185" y="130"/>
                    <a:pt x="175" y="133"/>
                    <a:pt x="164" y="134"/>
                  </a:cubicBezTo>
                  <a:cubicBezTo>
                    <a:pt x="154" y="136"/>
                    <a:pt x="145" y="136"/>
                    <a:pt x="140" y="136"/>
                  </a:cubicBezTo>
                  <a:cubicBezTo>
                    <a:pt x="131" y="136"/>
                    <a:pt x="131" y="136"/>
                    <a:pt x="131" y="136"/>
                  </a:cubicBezTo>
                  <a:cubicBezTo>
                    <a:pt x="122" y="135"/>
                    <a:pt x="115" y="134"/>
                    <a:pt x="113" y="132"/>
                  </a:cubicBezTo>
                  <a:cubicBezTo>
                    <a:pt x="108" y="130"/>
                    <a:pt x="106" y="125"/>
                    <a:pt x="107" y="118"/>
                  </a:cubicBezTo>
                  <a:cubicBezTo>
                    <a:pt x="107" y="114"/>
                    <a:pt x="110" y="110"/>
                    <a:pt x="114" y="108"/>
                  </a:cubicBezTo>
                  <a:cubicBezTo>
                    <a:pt x="119" y="106"/>
                    <a:pt x="128" y="104"/>
                    <a:pt x="142" y="104"/>
                  </a:cubicBezTo>
                  <a:cubicBezTo>
                    <a:pt x="145" y="104"/>
                    <a:pt x="145" y="104"/>
                    <a:pt x="145" y="104"/>
                  </a:cubicBezTo>
                  <a:cubicBezTo>
                    <a:pt x="158" y="105"/>
                    <a:pt x="169" y="103"/>
                    <a:pt x="177" y="98"/>
                  </a:cubicBezTo>
                  <a:cubicBezTo>
                    <a:pt x="192" y="90"/>
                    <a:pt x="194" y="83"/>
                    <a:pt x="183" y="77"/>
                  </a:cubicBezTo>
                  <a:cubicBezTo>
                    <a:pt x="179" y="75"/>
                    <a:pt x="172" y="74"/>
                    <a:pt x="165" y="76"/>
                  </a:cubicBezTo>
                  <a:cubicBezTo>
                    <a:pt x="157" y="78"/>
                    <a:pt x="148" y="81"/>
                    <a:pt x="138" y="84"/>
                  </a:cubicBezTo>
                  <a:cubicBezTo>
                    <a:pt x="128" y="87"/>
                    <a:pt x="117" y="90"/>
                    <a:pt x="106" y="93"/>
                  </a:cubicBezTo>
                  <a:cubicBezTo>
                    <a:pt x="95" y="96"/>
                    <a:pt x="82" y="97"/>
                    <a:pt x="69" y="96"/>
                  </a:cubicBezTo>
                  <a:cubicBezTo>
                    <a:pt x="56" y="95"/>
                    <a:pt x="44" y="91"/>
                    <a:pt x="33" y="84"/>
                  </a:cubicBezTo>
                  <a:cubicBezTo>
                    <a:pt x="22" y="78"/>
                    <a:pt x="15" y="71"/>
                    <a:pt x="14" y="62"/>
                  </a:cubicBezTo>
                  <a:cubicBezTo>
                    <a:pt x="13" y="52"/>
                    <a:pt x="18" y="44"/>
                    <a:pt x="29" y="35"/>
                  </a:cubicBezTo>
                  <a:cubicBezTo>
                    <a:pt x="13" y="26"/>
                    <a:pt x="13" y="26"/>
                    <a:pt x="13" y="26"/>
                  </a:cubicBezTo>
                  <a:cubicBezTo>
                    <a:pt x="9" y="24"/>
                    <a:pt x="7" y="22"/>
                    <a:pt x="5" y="21"/>
                  </a:cubicBezTo>
                  <a:cubicBezTo>
                    <a:pt x="4" y="20"/>
                    <a:pt x="2" y="19"/>
                    <a:pt x="1" y="17"/>
                  </a:cubicBezTo>
                  <a:cubicBezTo>
                    <a:pt x="0" y="15"/>
                    <a:pt x="0" y="13"/>
                    <a:pt x="2" y="11"/>
                  </a:cubicBezTo>
                  <a:cubicBezTo>
                    <a:pt x="3" y="9"/>
                    <a:pt x="7" y="7"/>
                    <a:pt x="11" y="5"/>
                  </a:cubicBezTo>
                  <a:cubicBezTo>
                    <a:pt x="16" y="2"/>
                    <a:pt x="22" y="0"/>
                    <a:pt x="26" y="0"/>
                  </a:cubicBezTo>
                  <a:cubicBezTo>
                    <a:pt x="31" y="0"/>
                    <a:pt x="35" y="0"/>
                    <a:pt x="38" y="1"/>
                  </a:cubicBezTo>
                  <a:cubicBezTo>
                    <a:pt x="41" y="3"/>
                    <a:pt x="45" y="4"/>
                    <a:pt x="49" y="7"/>
                  </a:cubicBezTo>
                  <a:cubicBezTo>
                    <a:pt x="65" y="16"/>
                    <a:pt x="65" y="16"/>
                    <a:pt x="65" y="16"/>
                  </a:cubicBezTo>
                  <a:cubicBezTo>
                    <a:pt x="72" y="13"/>
                    <a:pt x="79" y="11"/>
                    <a:pt x="86" y="10"/>
                  </a:cubicBezTo>
                  <a:cubicBezTo>
                    <a:pt x="92" y="9"/>
                    <a:pt x="97" y="8"/>
                    <a:pt x="101" y="8"/>
                  </a:cubicBezTo>
                  <a:cubicBezTo>
                    <a:pt x="106" y="7"/>
                    <a:pt x="106" y="7"/>
                    <a:pt x="106" y="7"/>
                  </a:cubicBezTo>
                  <a:cubicBezTo>
                    <a:pt x="108" y="7"/>
                    <a:pt x="108" y="7"/>
                    <a:pt x="108" y="7"/>
                  </a:cubicBezTo>
                  <a:cubicBezTo>
                    <a:pt x="117" y="7"/>
                    <a:pt x="123" y="7"/>
                    <a:pt x="126" y="9"/>
                  </a:cubicBezTo>
                  <a:cubicBezTo>
                    <a:pt x="129" y="11"/>
                    <a:pt x="131" y="14"/>
                    <a:pt x="133" y="19"/>
                  </a:cubicBezTo>
                  <a:cubicBezTo>
                    <a:pt x="135" y="26"/>
                    <a:pt x="133" y="32"/>
                    <a:pt x="127" y="35"/>
                  </a:cubicBezTo>
                  <a:cubicBezTo>
                    <a:pt x="123" y="37"/>
                    <a:pt x="118" y="38"/>
                    <a:pt x="110" y="39"/>
                  </a:cubicBezTo>
                  <a:cubicBezTo>
                    <a:pt x="109" y="39"/>
                    <a:pt x="107" y="39"/>
                    <a:pt x="105" y="39"/>
                  </a:cubicBezTo>
                  <a:cubicBezTo>
                    <a:pt x="102" y="39"/>
                    <a:pt x="100" y="39"/>
                    <a:pt x="98" y="40"/>
                  </a:cubicBezTo>
                  <a:cubicBezTo>
                    <a:pt x="96" y="40"/>
                    <a:pt x="93" y="41"/>
                    <a:pt x="90" y="42"/>
                  </a:cubicBezTo>
                  <a:cubicBezTo>
                    <a:pt x="87" y="43"/>
                    <a:pt x="83" y="44"/>
                    <a:pt x="80" y="46"/>
                  </a:cubicBezTo>
                  <a:cubicBezTo>
                    <a:pt x="76" y="48"/>
                    <a:pt x="73" y="51"/>
                    <a:pt x="72" y="54"/>
                  </a:cubicBezTo>
                  <a:cubicBezTo>
                    <a:pt x="71" y="57"/>
                    <a:pt x="72" y="60"/>
                    <a:pt x="76" y="62"/>
                  </a:cubicBezTo>
                  <a:cubicBezTo>
                    <a:pt x="80" y="64"/>
                    <a:pt x="86" y="65"/>
                    <a:pt x="93" y="64"/>
                  </a:cubicBezTo>
                  <a:cubicBezTo>
                    <a:pt x="100" y="63"/>
                    <a:pt x="106" y="62"/>
                    <a:pt x="113" y="59"/>
                  </a:cubicBezTo>
                  <a:cubicBezTo>
                    <a:pt x="120" y="56"/>
                    <a:pt x="129" y="53"/>
                    <a:pt x="138" y="50"/>
                  </a:cubicBezTo>
                  <a:cubicBezTo>
                    <a:pt x="147" y="48"/>
                    <a:pt x="156" y="45"/>
                    <a:pt x="165" y="43"/>
                  </a:cubicBezTo>
                  <a:cubicBezTo>
                    <a:pt x="174" y="42"/>
                    <a:pt x="184" y="41"/>
                    <a:pt x="195" y="43"/>
                  </a:cubicBezTo>
                  <a:cubicBezTo>
                    <a:pt x="205" y="44"/>
                    <a:pt x="216" y="48"/>
                    <a:pt x="226" y="53"/>
                  </a:cubicBezTo>
                </a:path>
              </a:pathLst>
            </a:custGeom>
            <a:solidFill>
              <a:srgbClr val="FFE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4" name="ïSľiďê"/>
            <p:cNvSpPr/>
            <p:nvPr/>
          </p:nvSpPr>
          <p:spPr bwMode="auto">
            <a:xfrm>
              <a:off x="6111875" y="3678238"/>
              <a:ext cx="727075" cy="401638"/>
            </a:xfrm>
            <a:custGeom>
              <a:avLst/>
              <a:gdLst>
                <a:gd name="T0" fmla="*/ 226 w 262"/>
                <a:gd name="T1" fmla="*/ 54 h 145"/>
                <a:gd name="T2" fmla="*/ 247 w 262"/>
                <a:gd name="T3" fmla="*/ 80 h 145"/>
                <a:gd name="T4" fmla="*/ 231 w 262"/>
                <a:gd name="T5" fmla="*/ 108 h 145"/>
                <a:gd name="T6" fmla="*/ 249 w 262"/>
                <a:gd name="T7" fmla="*/ 118 h 145"/>
                <a:gd name="T8" fmla="*/ 257 w 262"/>
                <a:gd name="T9" fmla="*/ 123 h 145"/>
                <a:gd name="T10" fmla="*/ 261 w 262"/>
                <a:gd name="T11" fmla="*/ 127 h 145"/>
                <a:gd name="T12" fmla="*/ 261 w 262"/>
                <a:gd name="T13" fmla="*/ 133 h 145"/>
                <a:gd name="T14" fmla="*/ 252 w 262"/>
                <a:gd name="T15" fmla="*/ 139 h 145"/>
                <a:gd name="T16" fmla="*/ 240 w 262"/>
                <a:gd name="T17" fmla="*/ 144 h 145"/>
                <a:gd name="T18" fmla="*/ 230 w 262"/>
                <a:gd name="T19" fmla="*/ 144 h 145"/>
                <a:gd name="T20" fmla="*/ 222 w 262"/>
                <a:gd name="T21" fmla="*/ 141 h 145"/>
                <a:gd name="T22" fmla="*/ 213 w 262"/>
                <a:gd name="T23" fmla="*/ 137 h 145"/>
                <a:gd name="T24" fmla="*/ 196 w 262"/>
                <a:gd name="T25" fmla="*/ 127 h 145"/>
                <a:gd name="T26" fmla="*/ 164 w 262"/>
                <a:gd name="T27" fmla="*/ 135 h 145"/>
                <a:gd name="T28" fmla="*/ 140 w 262"/>
                <a:gd name="T29" fmla="*/ 136 h 145"/>
                <a:gd name="T30" fmla="*/ 131 w 262"/>
                <a:gd name="T31" fmla="*/ 136 h 145"/>
                <a:gd name="T32" fmla="*/ 113 w 262"/>
                <a:gd name="T33" fmla="*/ 133 h 145"/>
                <a:gd name="T34" fmla="*/ 107 w 262"/>
                <a:gd name="T35" fmla="*/ 118 h 145"/>
                <a:gd name="T36" fmla="*/ 114 w 262"/>
                <a:gd name="T37" fmla="*/ 108 h 145"/>
                <a:gd name="T38" fmla="*/ 142 w 262"/>
                <a:gd name="T39" fmla="*/ 104 h 145"/>
                <a:gd name="T40" fmla="*/ 145 w 262"/>
                <a:gd name="T41" fmla="*/ 104 h 145"/>
                <a:gd name="T42" fmla="*/ 177 w 262"/>
                <a:gd name="T43" fmla="*/ 99 h 145"/>
                <a:gd name="T44" fmla="*/ 183 w 262"/>
                <a:gd name="T45" fmla="*/ 77 h 145"/>
                <a:gd name="T46" fmla="*/ 165 w 262"/>
                <a:gd name="T47" fmla="*/ 76 h 145"/>
                <a:gd name="T48" fmla="*/ 138 w 262"/>
                <a:gd name="T49" fmla="*/ 84 h 145"/>
                <a:gd name="T50" fmla="*/ 106 w 262"/>
                <a:gd name="T51" fmla="*/ 93 h 145"/>
                <a:gd name="T52" fmla="*/ 70 w 262"/>
                <a:gd name="T53" fmla="*/ 96 h 145"/>
                <a:gd name="T54" fmla="*/ 33 w 262"/>
                <a:gd name="T55" fmla="*/ 85 h 145"/>
                <a:gd name="T56" fmla="*/ 14 w 262"/>
                <a:gd name="T57" fmla="*/ 62 h 145"/>
                <a:gd name="T58" fmla="*/ 29 w 262"/>
                <a:gd name="T59" fmla="*/ 35 h 145"/>
                <a:gd name="T60" fmla="*/ 13 w 262"/>
                <a:gd name="T61" fmla="*/ 26 h 145"/>
                <a:gd name="T62" fmla="*/ 5 w 262"/>
                <a:gd name="T63" fmla="*/ 21 h 145"/>
                <a:gd name="T64" fmla="*/ 1 w 262"/>
                <a:gd name="T65" fmla="*/ 17 h 145"/>
                <a:gd name="T66" fmla="*/ 2 w 262"/>
                <a:gd name="T67" fmla="*/ 12 h 145"/>
                <a:gd name="T68" fmla="*/ 11 w 262"/>
                <a:gd name="T69" fmla="*/ 5 h 145"/>
                <a:gd name="T70" fmla="*/ 27 w 262"/>
                <a:gd name="T71" fmla="*/ 0 h 145"/>
                <a:gd name="T72" fmla="*/ 38 w 262"/>
                <a:gd name="T73" fmla="*/ 2 h 145"/>
                <a:gd name="T74" fmla="*/ 50 w 262"/>
                <a:gd name="T75" fmla="*/ 7 h 145"/>
                <a:gd name="T76" fmla="*/ 65 w 262"/>
                <a:gd name="T77" fmla="*/ 16 h 145"/>
                <a:gd name="T78" fmla="*/ 86 w 262"/>
                <a:gd name="T79" fmla="*/ 10 h 145"/>
                <a:gd name="T80" fmla="*/ 101 w 262"/>
                <a:gd name="T81" fmla="*/ 8 h 145"/>
                <a:gd name="T82" fmla="*/ 106 w 262"/>
                <a:gd name="T83" fmla="*/ 8 h 145"/>
                <a:gd name="T84" fmla="*/ 108 w 262"/>
                <a:gd name="T85" fmla="*/ 7 h 145"/>
                <a:gd name="T86" fmla="*/ 126 w 262"/>
                <a:gd name="T87" fmla="*/ 9 h 145"/>
                <a:gd name="T88" fmla="*/ 133 w 262"/>
                <a:gd name="T89" fmla="*/ 20 h 145"/>
                <a:gd name="T90" fmla="*/ 127 w 262"/>
                <a:gd name="T91" fmla="*/ 35 h 145"/>
                <a:gd name="T92" fmla="*/ 110 w 262"/>
                <a:gd name="T93" fmla="*/ 39 h 145"/>
                <a:gd name="T94" fmla="*/ 105 w 262"/>
                <a:gd name="T95" fmla="*/ 39 h 145"/>
                <a:gd name="T96" fmla="*/ 98 w 262"/>
                <a:gd name="T97" fmla="*/ 40 h 145"/>
                <a:gd name="T98" fmla="*/ 90 w 262"/>
                <a:gd name="T99" fmla="*/ 42 h 145"/>
                <a:gd name="T100" fmla="*/ 80 w 262"/>
                <a:gd name="T101" fmla="*/ 46 h 145"/>
                <a:gd name="T102" fmla="*/ 72 w 262"/>
                <a:gd name="T103" fmla="*/ 54 h 145"/>
                <a:gd name="T104" fmla="*/ 76 w 262"/>
                <a:gd name="T105" fmla="*/ 62 h 145"/>
                <a:gd name="T106" fmla="*/ 93 w 262"/>
                <a:gd name="T107" fmla="*/ 65 h 145"/>
                <a:gd name="T108" fmla="*/ 113 w 262"/>
                <a:gd name="T109" fmla="*/ 59 h 145"/>
                <a:gd name="T110" fmla="*/ 138 w 262"/>
                <a:gd name="T111" fmla="*/ 51 h 145"/>
                <a:gd name="T112" fmla="*/ 165 w 262"/>
                <a:gd name="T113" fmla="*/ 44 h 145"/>
                <a:gd name="T114" fmla="*/ 195 w 262"/>
                <a:gd name="T115" fmla="*/ 43 h 145"/>
                <a:gd name="T116" fmla="*/ 226 w 262"/>
                <a:gd name="T117" fmla="*/ 5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145">
                  <a:moveTo>
                    <a:pt x="226" y="54"/>
                  </a:moveTo>
                  <a:cubicBezTo>
                    <a:pt x="240" y="62"/>
                    <a:pt x="248" y="71"/>
                    <a:pt x="247" y="80"/>
                  </a:cubicBezTo>
                  <a:cubicBezTo>
                    <a:pt x="247" y="90"/>
                    <a:pt x="241" y="99"/>
                    <a:pt x="231" y="108"/>
                  </a:cubicBezTo>
                  <a:cubicBezTo>
                    <a:pt x="249" y="118"/>
                    <a:pt x="249" y="118"/>
                    <a:pt x="249" y="118"/>
                  </a:cubicBezTo>
                  <a:cubicBezTo>
                    <a:pt x="253" y="120"/>
                    <a:pt x="255" y="121"/>
                    <a:pt x="257" y="123"/>
                  </a:cubicBezTo>
                  <a:cubicBezTo>
                    <a:pt x="259" y="124"/>
                    <a:pt x="260" y="125"/>
                    <a:pt x="261" y="127"/>
                  </a:cubicBezTo>
                  <a:cubicBezTo>
                    <a:pt x="262" y="129"/>
                    <a:pt x="262" y="131"/>
                    <a:pt x="261" y="133"/>
                  </a:cubicBezTo>
                  <a:cubicBezTo>
                    <a:pt x="259" y="135"/>
                    <a:pt x="256" y="137"/>
                    <a:pt x="252" y="139"/>
                  </a:cubicBezTo>
                  <a:cubicBezTo>
                    <a:pt x="247" y="141"/>
                    <a:pt x="243" y="143"/>
                    <a:pt x="240" y="144"/>
                  </a:cubicBezTo>
                  <a:cubicBezTo>
                    <a:pt x="236" y="144"/>
                    <a:pt x="233" y="145"/>
                    <a:pt x="230" y="144"/>
                  </a:cubicBezTo>
                  <a:cubicBezTo>
                    <a:pt x="226" y="143"/>
                    <a:pt x="224" y="142"/>
                    <a:pt x="222" y="141"/>
                  </a:cubicBezTo>
                  <a:cubicBezTo>
                    <a:pt x="220" y="140"/>
                    <a:pt x="217" y="139"/>
                    <a:pt x="213" y="137"/>
                  </a:cubicBezTo>
                  <a:cubicBezTo>
                    <a:pt x="196" y="127"/>
                    <a:pt x="196" y="127"/>
                    <a:pt x="196" y="127"/>
                  </a:cubicBezTo>
                  <a:cubicBezTo>
                    <a:pt x="185" y="131"/>
                    <a:pt x="175" y="133"/>
                    <a:pt x="164" y="135"/>
                  </a:cubicBezTo>
                  <a:cubicBezTo>
                    <a:pt x="154" y="136"/>
                    <a:pt x="145" y="137"/>
                    <a:pt x="140" y="136"/>
                  </a:cubicBezTo>
                  <a:cubicBezTo>
                    <a:pt x="131" y="136"/>
                    <a:pt x="131" y="136"/>
                    <a:pt x="131" y="136"/>
                  </a:cubicBezTo>
                  <a:cubicBezTo>
                    <a:pt x="122" y="135"/>
                    <a:pt x="116" y="134"/>
                    <a:pt x="113" y="133"/>
                  </a:cubicBezTo>
                  <a:cubicBezTo>
                    <a:pt x="108" y="130"/>
                    <a:pt x="106" y="125"/>
                    <a:pt x="107" y="118"/>
                  </a:cubicBezTo>
                  <a:cubicBezTo>
                    <a:pt x="107" y="114"/>
                    <a:pt x="110" y="111"/>
                    <a:pt x="114" y="108"/>
                  </a:cubicBezTo>
                  <a:cubicBezTo>
                    <a:pt x="119" y="106"/>
                    <a:pt x="128" y="104"/>
                    <a:pt x="142" y="104"/>
                  </a:cubicBezTo>
                  <a:cubicBezTo>
                    <a:pt x="145" y="104"/>
                    <a:pt x="145" y="104"/>
                    <a:pt x="145" y="104"/>
                  </a:cubicBezTo>
                  <a:cubicBezTo>
                    <a:pt x="158" y="105"/>
                    <a:pt x="169" y="103"/>
                    <a:pt x="177" y="99"/>
                  </a:cubicBezTo>
                  <a:cubicBezTo>
                    <a:pt x="192" y="91"/>
                    <a:pt x="194" y="83"/>
                    <a:pt x="183" y="77"/>
                  </a:cubicBezTo>
                  <a:cubicBezTo>
                    <a:pt x="179" y="75"/>
                    <a:pt x="173" y="75"/>
                    <a:pt x="165" y="76"/>
                  </a:cubicBezTo>
                  <a:cubicBezTo>
                    <a:pt x="157" y="78"/>
                    <a:pt x="148" y="81"/>
                    <a:pt x="138" y="84"/>
                  </a:cubicBezTo>
                  <a:cubicBezTo>
                    <a:pt x="128" y="87"/>
                    <a:pt x="117" y="91"/>
                    <a:pt x="106" y="93"/>
                  </a:cubicBezTo>
                  <a:cubicBezTo>
                    <a:pt x="95" y="96"/>
                    <a:pt x="83" y="97"/>
                    <a:pt x="70" y="96"/>
                  </a:cubicBezTo>
                  <a:cubicBezTo>
                    <a:pt x="56" y="95"/>
                    <a:pt x="44" y="91"/>
                    <a:pt x="33" y="85"/>
                  </a:cubicBezTo>
                  <a:cubicBezTo>
                    <a:pt x="22" y="79"/>
                    <a:pt x="16" y="71"/>
                    <a:pt x="14" y="62"/>
                  </a:cubicBezTo>
                  <a:cubicBezTo>
                    <a:pt x="13" y="53"/>
                    <a:pt x="18" y="44"/>
                    <a:pt x="29" y="35"/>
                  </a:cubicBezTo>
                  <a:cubicBezTo>
                    <a:pt x="13" y="26"/>
                    <a:pt x="13" y="26"/>
                    <a:pt x="13" y="26"/>
                  </a:cubicBezTo>
                  <a:cubicBezTo>
                    <a:pt x="10" y="24"/>
                    <a:pt x="7" y="23"/>
                    <a:pt x="5" y="21"/>
                  </a:cubicBezTo>
                  <a:cubicBezTo>
                    <a:pt x="4" y="20"/>
                    <a:pt x="2" y="19"/>
                    <a:pt x="1" y="17"/>
                  </a:cubicBezTo>
                  <a:cubicBezTo>
                    <a:pt x="0" y="15"/>
                    <a:pt x="0" y="13"/>
                    <a:pt x="2" y="12"/>
                  </a:cubicBezTo>
                  <a:cubicBezTo>
                    <a:pt x="4" y="10"/>
                    <a:pt x="7" y="7"/>
                    <a:pt x="11" y="5"/>
                  </a:cubicBezTo>
                  <a:cubicBezTo>
                    <a:pt x="16" y="2"/>
                    <a:pt x="22" y="1"/>
                    <a:pt x="27" y="0"/>
                  </a:cubicBezTo>
                  <a:cubicBezTo>
                    <a:pt x="31" y="0"/>
                    <a:pt x="35" y="1"/>
                    <a:pt x="38" y="2"/>
                  </a:cubicBezTo>
                  <a:cubicBezTo>
                    <a:pt x="41" y="3"/>
                    <a:pt x="45" y="5"/>
                    <a:pt x="50" y="7"/>
                  </a:cubicBezTo>
                  <a:cubicBezTo>
                    <a:pt x="65" y="16"/>
                    <a:pt x="65" y="16"/>
                    <a:pt x="65" y="16"/>
                  </a:cubicBezTo>
                  <a:cubicBezTo>
                    <a:pt x="72" y="14"/>
                    <a:pt x="79" y="12"/>
                    <a:pt x="86" y="10"/>
                  </a:cubicBezTo>
                  <a:cubicBezTo>
                    <a:pt x="93" y="9"/>
                    <a:pt x="98" y="8"/>
                    <a:pt x="101" y="8"/>
                  </a:cubicBezTo>
                  <a:cubicBezTo>
                    <a:pt x="106" y="8"/>
                    <a:pt x="106" y="8"/>
                    <a:pt x="106" y="8"/>
                  </a:cubicBezTo>
                  <a:cubicBezTo>
                    <a:pt x="108" y="7"/>
                    <a:pt x="108" y="7"/>
                    <a:pt x="108" y="7"/>
                  </a:cubicBezTo>
                  <a:cubicBezTo>
                    <a:pt x="117" y="7"/>
                    <a:pt x="123" y="8"/>
                    <a:pt x="126" y="9"/>
                  </a:cubicBezTo>
                  <a:cubicBezTo>
                    <a:pt x="129" y="11"/>
                    <a:pt x="131" y="14"/>
                    <a:pt x="133" y="20"/>
                  </a:cubicBezTo>
                  <a:cubicBezTo>
                    <a:pt x="135" y="27"/>
                    <a:pt x="133" y="32"/>
                    <a:pt x="127" y="35"/>
                  </a:cubicBezTo>
                  <a:cubicBezTo>
                    <a:pt x="123" y="37"/>
                    <a:pt x="118" y="38"/>
                    <a:pt x="110" y="39"/>
                  </a:cubicBezTo>
                  <a:cubicBezTo>
                    <a:pt x="109" y="39"/>
                    <a:pt x="107" y="39"/>
                    <a:pt x="105" y="39"/>
                  </a:cubicBezTo>
                  <a:cubicBezTo>
                    <a:pt x="102" y="39"/>
                    <a:pt x="100" y="40"/>
                    <a:pt x="98" y="40"/>
                  </a:cubicBezTo>
                  <a:cubicBezTo>
                    <a:pt x="96" y="40"/>
                    <a:pt x="93" y="41"/>
                    <a:pt x="90" y="42"/>
                  </a:cubicBezTo>
                  <a:cubicBezTo>
                    <a:pt x="87" y="43"/>
                    <a:pt x="83" y="44"/>
                    <a:pt x="80" y="46"/>
                  </a:cubicBezTo>
                  <a:cubicBezTo>
                    <a:pt x="76" y="48"/>
                    <a:pt x="73" y="51"/>
                    <a:pt x="72" y="54"/>
                  </a:cubicBezTo>
                  <a:cubicBezTo>
                    <a:pt x="71" y="57"/>
                    <a:pt x="72" y="60"/>
                    <a:pt x="76" y="62"/>
                  </a:cubicBezTo>
                  <a:cubicBezTo>
                    <a:pt x="81" y="64"/>
                    <a:pt x="86" y="65"/>
                    <a:pt x="93" y="65"/>
                  </a:cubicBezTo>
                  <a:cubicBezTo>
                    <a:pt x="100" y="64"/>
                    <a:pt x="106" y="62"/>
                    <a:pt x="113" y="59"/>
                  </a:cubicBezTo>
                  <a:cubicBezTo>
                    <a:pt x="120" y="56"/>
                    <a:pt x="129" y="53"/>
                    <a:pt x="138" y="51"/>
                  </a:cubicBezTo>
                  <a:cubicBezTo>
                    <a:pt x="147" y="48"/>
                    <a:pt x="156" y="45"/>
                    <a:pt x="165" y="44"/>
                  </a:cubicBezTo>
                  <a:cubicBezTo>
                    <a:pt x="174" y="42"/>
                    <a:pt x="184" y="42"/>
                    <a:pt x="195" y="43"/>
                  </a:cubicBezTo>
                  <a:cubicBezTo>
                    <a:pt x="205" y="45"/>
                    <a:pt x="216" y="48"/>
                    <a:pt x="226" y="54"/>
                  </a:cubicBezTo>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5" name="íṡļîḍè"/>
            <p:cNvSpPr/>
            <p:nvPr/>
          </p:nvSpPr>
          <p:spPr bwMode="auto">
            <a:xfrm>
              <a:off x="6061075" y="3662363"/>
              <a:ext cx="1063625" cy="611188"/>
            </a:xfrm>
            <a:custGeom>
              <a:avLst/>
              <a:gdLst>
                <a:gd name="T0" fmla="*/ 299 w 383"/>
                <a:gd name="T1" fmla="*/ 170 h 221"/>
                <a:gd name="T2" fmla="*/ 294 w 383"/>
                <a:gd name="T3" fmla="*/ 0 h 221"/>
                <a:gd name="T4" fmla="*/ 295 w 383"/>
                <a:gd name="T5" fmla="*/ 1 h 221"/>
                <a:gd name="T6" fmla="*/ 302 w 383"/>
                <a:gd name="T7" fmla="*/ 172 h 221"/>
                <a:gd name="T8" fmla="*/ 2 w 383"/>
                <a:gd name="T9" fmla="*/ 175 h 221"/>
                <a:gd name="T10" fmla="*/ 0 w 383"/>
                <a:gd name="T11" fmla="*/ 174 h 221"/>
                <a:gd name="T12" fmla="*/ 299 w 383"/>
                <a:gd name="T13" fmla="*/ 170 h 221"/>
              </a:gdLst>
              <a:ahLst/>
              <a:cxnLst>
                <a:cxn ang="0">
                  <a:pos x="T0" y="T1"/>
                </a:cxn>
                <a:cxn ang="0">
                  <a:pos x="T2" y="T3"/>
                </a:cxn>
                <a:cxn ang="0">
                  <a:pos x="T4" y="T5"/>
                </a:cxn>
                <a:cxn ang="0">
                  <a:pos x="T6" y="T7"/>
                </a:cxn>
                <a:cxn ang="0">
                  <a:pos x="T8" y="T9"/>
                </a:cxn>
                <a:cxn ang="0">
                  <a:pos x="T10" y="T11"/>
                </a:cxn>
                <a:cxn ang="0">
                  <a:pos x="T12" y="T13"/>
                </a:cxn>
              </a:cxnLst>
              <a:rect l="0" t="0" r="r" b="b"/>
              <a:pathLst>
                <a:path w="383" h="221">
                  <a:moveTo>
                    <a:pt x="299" y="170"/>
                  </a:moveTo>
                  <a:cubicBezTo>
                    <a:pt x="380" y="123"/>
                    <a:pt x="377" y="47"/>
                    <a:pt x="294" y="0"/>
                  </a:cubicBezTo>
                  <a:cubicBezTo>
                    <a:pt x="294" y="0"/>
                    <a:pt x="295" y="1"/>
                    <a:pt x="295" y="1"/>
                  </a:cubicBezTo>
                  <a:cubicBezTo>
                    <a:pt x="380" y="47"/>
                    <a:pt x="383" y="124"/>
                    <a:pt x="302" y="172"/>
                  </a:cubicBezTo>
                  <a:cubicBezTo>
                    <a:pt x="221" y="220"/>
                    <a:pt x="86" y="221"/>
                    <a:pt x="2" y="175"/>
                  </a:cubicBezTo>
                  <a:cubicBezTo>
                    <a:pt x="1" y="174"/>
                    <a:pt x="1" y="174"/>
                    <a:pt x="0" y="174"/>
                  </a:cubicBezTo>
                  <a:cubicBezTo>
                    <a:pt x="85" y="219"/>
                    <a:pt x="218" y="218"/>
                    <a:pt x="299" y="170"/>
                  </a:cubicBezTo>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6" name="í$1íḍè"/>
            <p:cNvSpPr/>
            <p:nvPr/>
          </p:nvSpPr>
          <p:spPr bwMode="auto">
            <a:xfrm>
              <a:off x="5916613" y="3629025"/>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path>
              </a:pathLst>
            </a:custGeom>
            <a:solidFill>
              <a:srgbClr val="FFC6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7" name="ïsḻïḑê"/>
            <p:cNvSpPr/>
            <p:nvPr/>
          </p:nvSpPr>
          <p:spPr bwMode="auto">
            <a:xfrm>
              <a:off x="5889625" y="3629025"/>
              <a:ext cx="74613" cy="120650"/>
            </a:xfrm>
            <a:custGeom>
              <a:avLst/>
              <a:gdLst>
                <a:gd name="T0" fmla="*/ 11 w 27"/>
                <a:gd name="T1" fmla="*/ 0 h 44"/>
                <a:gd name="T2" fmla="*/ 10 w 27"/>
                <a:gd name="T3" fmla="*/ 0 h 44"/>
                <a:gd name="T4" fmla="*/ 2 w 27"/>
                <a:gd name="T5" fmla="*/ 44 h 44"/>
                <a:gd name="T6" fmla="*/ 27 w 27"/>
                <a:gd name="T7" fmla="*/ 21 h 44"/>
                <a:gd name="T8" fmla="*/ 11 w 27"/>
                <a:gd name="T9" fmla="*/ 0 h 44"/>
              </a:gdLst>
              <a:ahLst/>
              <a:cxnLst>
                <a:cxn ang="0">
                  <a:pos x="T0" y="T1"/>
                </a:cxn>
                <a:cxn ang="0">
                  <a:pos x="T2" y="T3"/>
                </a:cxn>
                <a:cxn ang="0">
                  <a:pos x="T4" y="T5"/>
                </a:cxn>
                <a:cxn ang="0">
                  <a:pos x="T6" y="T7"/>
                </a:cxn>
                <a:cxn ang="0">
                  <a:pos x="T8" y="T9"/>
                </a:cxn>
              </a:cxnLst>
              <a:rect l="0" t="0" r="r" b="b"/>
              <a:pathLst>
                <a:path w="27" h="44">
                  <a:moveTo>
                    <a:pt x="11" y="0"/>
                  </a:moveTo>
                  <a:cubicBezTo>
                    <a:pt x="10" y="0"/>
                    <a:pt x="10" y="0"/>
                    <a:pt x="10" y="0"/>
                  </a:cubicBezTo>
                  <a:cubicBezTo>
                    <a:pt x="3" y="14"/>
                    <a:pt x="0" y="29"/>
                    <a:pt x="2" y="44"/>
                  </a:cubicBezTo>
                  <a:cubicBezTo>
                    <a:pt x="9" y="36"/>
                    <a:pt x="17" y="28"/>
                    <a:pt x="27" y="21"/>
                  </a:cubicBezTo>
                  <a:cubicBezTo>
                    <a:pt x="21" y="14"/>
                    <a:pt x="16" y="7"/>
                    <a:pt x="11" y="0"/>
                  </a:cubicBezTo>
                </a:path>
              </a:pathLst>
            </a:custGeom>
            <a:solidFill>
              <a:srgbClr val="FF6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8" name="ísḻiḓê"/>
            <p:cNvSpPr/>
            <p:nvPr/>
          </p:nvSpPr>
          <p:spPr bwMode="auto">
            <a:xfrm>
              <a:off x="5894388" y="3686175"/>
              <a:ext cx="95250" cy="119063"/>
            </a:xfrm>
            <a:custGeom>
              <a:avLst/>
              <a:gdLst>
                <a:gd name="T0" fmla="*/ 25 w 34"/>
                <a:gd name="T1" fmla="*/ 0 h 43"/>
                <a:gd name="T2" fmla="*/ 0 w 34"/>
                <a:gd name="T3" fmla="*/ 23 h 43"/>
                <a:gd name="T4" fmla="*/ 5 w 34"/>
                <a:gd name="T5" fmla="*/ 43 h 43"/>
                <a:gd name="T6" fmla="*/ 34 w 34"/>
                <a:gd name="T7" fmla="*/ 9 h 43"/>
                <a:gd name="T8" fmla="*/ 25 w 34"/>
                <a:gd name="T9" fmla="*/ 0 h 43"/>
              </a:gdLst>
              <a:ahLst/>
              <a:cxnLst>
                <a:cxn ang="0">
                  <a:pos x="T0" y="T1"/>
                </a:cxn>
                <a:cxn ang="0">
                  <a:pos x="T2" y="T3"/>
                </a:cxn>
                <a:cxn ang="0">
                  <a:pos x="T4" y="T5"/>
                </a:cxn>
                <a:cxn ang="0">
                  <a:pos x="T6" y="T7"/>
                </a:cxn>
                <a:cxn ang="0">
                  <a:pos x="T8" y="T9"/>
                </a:cxn>
              </a:cxnLst>
              <a:rect l="0" t="0" r="r" b="b"/>
              <a:pathLst>
                <a:path w="34" h="43">
                  <a:moveTo>
                    <a:pt x="25" y="0"/>
                  </a:moveTo>
                  <a:cubicBezTo>
                    <a:pt x="15" y="7"/>
                    <a:pt x="7" y="15"/>
                    <a:pt x="0" y="23"/>
                  </a:cubicBezTo>
                  <a:cubicBezTo>
                    <a:pt x="1" y="30"/>
                    <a:pt x="3" y="36"/>
                    <a:pt x="5" y="43"/>
                  </a:cubicBezTo>
                  <a:cubicBezTo>
                    <a:pt x="11" y="31"/>
                    <a:pt x="21" y="19"/>
                    <a:pt x="34" y="9"/>
                  </a:cubicBezTo>
                  <a:cubicBezTo>
                    <a:pt x="31" y="6"/>
                    <a:pt x="28" y="3"/>
                    <a:pt x="25" y="0"/>
                  </a:cubicBezTo>
                </a:path>
              </a:pathLst>
            </a:custGeom>
            <a:solidFill>
              <a:srgbClr val="FF4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9" name="íśļïḓé"/>
            <p:cNvSpPr/>
            <p:nvPr/>
          </p:nvSpPr>
          <p:spPr bwMode="auto">
            <a:xfrm>
              <a:off x="5908675" y="3711575"/>
              <a:ext cx="1116013" cy="461963"/>
            </a:xfrm>
            <a:custGeom>
              <a:avLst/>
              <a:gdLst>
                <a:gd name="T0" fmla="*/ 402 w 402"/>
                <a:gd name="T1" fmla="*/ 107 h 167"/>
                <a:gd name="T2" fmla="*/ 342 w 402"/>
                <a:gd name="T3" fmla="*/ 123 h 167"/>
                <a:gd name="T4" fmla="*/ 335 w 402"/>
                <a:gd name="T5" fmla="*/ 124 h 167"/>
                <a:gd name="T6" fmla="*/ 328 w 402"/>
                <a:gd name="T7" fmla="*/ 129 h 167"/>
                <a:gd name="T8" fmla="*/ 316 w 402"/>
                <a:gd name="T9" fmla="*/ 133 h 167"/>
                <a:gd name="T10" fmla="*/ 310 w 402"/>
                <a:gd name="T11" fmla="*/ 134 h 167"/>
                <a:gd name="T12" fmla="*/ 306 w 402"/>
                <a:gd name="T13" fmla="*/ 134 h 167"/>
                <a:gd name="T14" fmla="*/ 298 w 402"/>
                <a:gd name="T15" fmla="*/ 131 h 167"/>
                <a:gd name="T16" fmla="*/ 289 w 402"/>
                <a:gd name="T17" fmla="*/ 127 h 167"/>
                <a:gd name="T18" fmla="*/ 281 w 402"/>
                <a:gd name="T19" fmla="*/ 122 h 167"/>
                <a:gd name="T20" fmla="*/ 266 w 402"/>
                <a:gd name="T21" fmla="*/ 120 h 167"/>
                <a:gd name="T22" fmla="*/ 159 w 402"/>
                <a:gd name="T23" fmla="*/ 152 h 167"/>
                <a:gd name="T24" fmla="*/ 267 w 402"/>
                <a:gd name="T25" fmla="*/ 167 h 167"/>
                <a:gd name="T26" fmla="*/ 346 w 402"/>
                <a:gd name="T27" fmla="*/ 157 h 167"/>
                <a:gd name="T28" fmla="*/ 354 w 402"/>
                <a:gd name="T29" fmla="*/ 152 h 167"/>
                <a:gd name="T30" fmla="*/ 402 w 402"/>
                <a:gd name="T31" fmla="*/ 107 h 167"/>
                <a:gd name="T32" fmla="*/ 71 w 402"/>
                <a:gd name="T33" fmla="*/ 37 h 167"/>
                <a:gd name="T34" fmla="*/ 11 w 402"/>
                <a:gd name="T35" fmla="*/ 55 h 167"/>
                <a:gd name="T36" fmla="*/ 32 w 402"/>
                <a:gd name="T37" fmla="*/ 81 h 167"/>
                <a:gd name="T38" fmla="*/ 93 w 402"/>
                <a:gd name="T39" fmla="*/ 63 h 167"/>
                <a:gd name="T40" fmla="*/ 87 w 402"/>
                <a:gd name="T41" fmla="*/ 50 h 167"/>
                <a:gd name="T42" fmla="*/ 87 w 402"/>
                <a:gd name="T43" fmla="*/ 48 h 167"/>
                <a:gd name="T44" fmla="*/ 71 w 402"/>
                <a:gd name="T45" fmla="*/ 37 h 167"/>
                <a:gd name="T46" fmla="*/ 29 w 402"/>
                <a:gd name="T47" fmla="*/ 0 h 167"/>
                <a:gd name="T48" fmla="*/ 0 w 402"/>
                <a:gd name="T49" fmla="*/ 34 h 167"/>
                <a:gd name="T50" fmla="*/ 0 w 402"/>
                <a:gd name="T51" fmla="*/ 34 h 167"/>
                <a:gd name="T52" fmla="*/ 4 w 402"/>
                <a:gd name="T53" fmla="*/ 28 h 167"/>
                <a:gd name="T54" fmla="*/ 45 w 402"/>
                <a:gd name="T55" fmla="*/ 15 h 167"/>
                <a:gd name="T56" fmla="*/ 29 w 402"/>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2" h="167">
                  <a:moveTo>
                    <a:pt x="402" y="107"/>
                  </a:moveTo>
                  <a:cubicBezTo>
                    <a:pt x="385" y="115"/>
                    <a:pt x="365" y="121"/>
                    <a:pt x="342" y="123"/>
                  </a:cubicBezTo>
                  <a:cubicBezTo>
                    <a:pt x="340" y="123"/>
                    <a:pt x="337" y="123"/>
                    <a:pt x="335" y="124"/>
                  </a:cubicBezTo>
                  <a:cubicBezTo>
                    <a:pt x="334" y="125"/>
                    <a:pt x="331" y="127"/>
                    <a:pt x="328" y="129"/>
                  </a:cubicBezTo>
                  <a:cubicBezTo>
                    <a:pt x="323" y="131"/>
                    <a:pt x="319" y="133"/>
                    <a:pt x="316" y="133"/>
                  </a:cubicBezTo>
                  <a:cubicBezTo>
                    <a:pt x="314" y="134"/>
                    <a:pt x="312" y="134"/>
                    <a:pt x="310" y="134"/>
                  </a:cubicBezTo>
                  <a:cubicBezTo>
                    <a:pt x="309" y="134"/>
                    <a:pt x="307" y="134"/>
                    <a:pt x="306" y="134"/>
                  </a:cubicBezTo>
                  <a:cubicBezTo>
                    <a:pt x="302" y="133"/>
                    <a:pt x="299" y="132"/>
                    <a:pt x="298" y="131"/>
                  </a:cubicBezTo>
                  <a:cubicBezTo>
                    <a:pt x="296" y="130"/>
                    <a:pt x="293" y="129"/>
                    <a:pt x="289" y="127"/>
                  </a:cubicBezTo>
                  <a:cubicBezTo>
                    <a:pt x="281" y="122"/>
                    <a:pt x="281" y="122"/>
                    <a:pt x="281" y="122"/>
                  </a:cubicBezTo>
                  <a:cubicBezTo>
                    <a:pt x="276" y="122"/>
                    <a:pt x="271" y="121"/>
                    <a:pt x="266" y="120"/>
                  </a:cubicBezTo>
                  <a:cubicBezTo>
                    <a:pt x="159" y="152"/>
                    <a:pt x="159" y="152"/>
                    <a:pt x="159" y="152"/>
                  </a:cubicBezTo>
                  <a:cubicBezTo>
                    <a:pt x="194" y="162"/>
                    <a:pt x="231" y="167"/>
                    <a:pt x="267" y="167"/>
                  </a:cubicBezTo>
                  <a:cubicBezTo>
                    <a:pt x="295" y="167"/>
                    <a:pt x="322" y="164"/>
                    <a:pt x="346" y="157"/>
                  </a:cubicBezTo>
                  <a:cubicBezTo>
                    <a:pt x="349" y="155"/>
                    <a:pt x="352" y="154"/>
                    <a:pt x="354" y="152"/>
                  </a:cubicBezTo>
                  <a:cubicBezTo>
                    <a:pt x="376" y="139"/>
                    <a:pt x="392" y="124"/>
                    <a:pt x="402" y="107"/>
                  </a:cubicBezTo>
                  <a:moveTo>
                    <a:pt x="71" y="37"/>
                  </a:moveTo>
                  <a:cubicBezTo>
                    <a:pt x="11" y="55"/>
                    <a:pt x="11" y="55"/>
                    <a:pt x="11" y="55"/>
                  </a:cubicBezTo>
                  <a:cubicBezTo>
                    <a:pt x="16" y="63"/>
                    <a:pt x="23" y="72"/>
                    <a:pt x="32" y="81"/>
                  </a:cubicBezTo>
                  <a:cubicBezTo>
                    <a:pt x="93" y="63"/>
                    <a:pt x="93" y="63"/>
                    <a:pt x="93" y="63"/>
                  </a:cubicBezTo>
                  <a:cubicBezTo>
                    <a:pt x="90" y="59"/>
                    <a:pt x="88" y="55"/>
                    <a:pt x="87" y="50"/>
                  </a:cubicBezTo>
                  <a:cubicBezTo>
                    <a:pt x="87" y="49"/>
                    <a:pt x="87" y="49"/>
                    <a:pt x="87" y="48"/>
                  </a:cubicBezTo>
                  <a:cubicBezTo>
                    <a:pt x="82" y="45"/>
                    <a:pt x="76" y="41"/>
                    <a:pt x="71" y="37"/>
                  </a:cubicBezTo>
                  <a:moveTo>
                    <a:pt x="29" y="0"/>
                  </a:moveTo>
                  <a:cubicBezTo>
                    <a:pt x="16" y="10"/>
                    <a:pt x="6" y="22"/>
                    <a:pt x="0" y="34"/>
                  </a:cubicBezTo>
                  <a:cubicBezTo>
                    <a:pt x="0" y="34"/>
                    <a:pt x="0" y="34"/>
                    <a:pt x="0" y="34"/>
                  </a:cubicBezTo>
                  <a:cubicBezTo>
                    <a:pt x="1" y="32"/>
                    <a:pt x="2" y="30"/>
                    <a:pt x="4" y="28"/>
                  </a:cubicBezTo>
                  <a:cubicBezTo>
                    <a:pt x="16" y="24"/>
                    <a:pt x="30" y="19"/>
                    <a:pt x="45" y="15"/>
                  </a:cubicBezTo>
                  <a:cubicBezTo>
                    <a:pt x="39" y="10"/>
                    <a:pt x="34" y="5"/>
                    <a:pt x="29" y="0"/>
                  </a:cubicBezTo>
                </a:path>
              </a:pathLst>
            </a:custGeom>
            <a:solidFill>
              <a:srgbClr val="FF88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0" name="îŝľïďê"/>
            <p:cNvSpPr/>
            <p:nvPr/>
          </p:nvSpPr>
          <p:spPr bwMode="auto">
            <a:xfrm>
              <a:off x="5908675" y="3752850"/>
              <a:ext cx="738188" cy="379413"/>
            </a:xfrm>
            <a:custGeom>
              <a:avLst/>
              <a:gdLst>
                <a:gd name="T0" fmla="*/ 93 w 266"/>
                <a:gd name="T1" fmla="*/ 48 h 137"/>
                <a:gd name="T2" fmla="*/ 32 w 266"/>
                <a:gd name="T3" fmla="*/ 66 h 137"/>
                <a:gd name="T4" fmla="*/ 47 w 266"/>
                <a:gd name="T5" fmla="*/ 80 h 137"/>
                <a:gd name="T6" fmla="*/ 159 w 266"/>
                <a:gd name="T7" fmla="*/ 137 h 137"/>
                <a:gd name="T8" fmla="*/ 266 w 266"/>
                <a:gd name="T9" fmla="*/ 105 h 137"/>
                <a:gd name="T10" fmla="*/ 262 w 266"/>
                <a:gd name="T11" fmla="*/ 105 h 137"/>
                <a:gd name="T12" fmla="*/ 240 w 266"/>
                <a:gd name="T13" fmla="*/ 109 h 137"/>
                <a:gd name="T14" fmla="*/ 218 w 266"/>
                <a:gd name="T15" fmla="*/ 111 h 137"/>
                <a:gd name="T16" fmla="*/ 216 w 266"/>
                <a:gd name="T17" fmla="*/ 111 h 137"/>
                <a:gd name="T18" fmla="*/ 207 w 266"/>
                <a:gd name="T19" fmla="*/ 111 h 137"/>
                <a:gd name="T20" fmla="*/ 189 w 266"/>
                <a:gd name="T21" fmla="*/ 107 h 137"/>
                <a:gd name="T22" fmla="*/ 187 w 266"/>
                <a:gd name="T23" fmla="*/ 106 h 137"/>
                <a:gd name="T24" fmla="*/ 186 w 266"/>
                <a:gd name="T25" fmla="*/ 106 h 137"/>
                <a:gd name="T26" fmla="*/ 180 w 266"/>
                <a:gd name="T27" fmla="*/ 91 h 137"/>
                <a:gd name="T28" fmla="*/ 184 w 266"/>
                <a:gd name="T29" fmla="*/ 84 h 137"/>
                <a:gd name="T30" fmla="*/ 154 w 266"/>
                <a:gd name="T31" fmla="*/ 71 h 137"/>
                <a:gd name="T32" fmla="*/ 145 w 266"/>
                <a:gd name="T33" fmla="*/ 71 h 137"/>
                <a:gd name="T34" fmla="*/ 109 w 266"/>
                <a:gd name="T35" fmla="*/ 59 h 137"/>
                <a:gd name="T36" fmla="*/ 105 w 266"/>
                <a:gd name="T37" fmla="*/ 57 h 137"/>
                <a:gd name="T38" fmla="*/ 93 w 266"/>
                <a:gd name="T39" fmla="*/ 48 h 137"/>
                <a:gd name="T40" fmla="*/ 45 w 266"/>
                <a:gd name="T41" fmla="*/ 0 h 137"/>
                <a:gd name="T42" fmla="*/ 4 w 266"/>
                <a:gd name="T43" fmla="*/ 13 h 137"/>
                <a:gd name="T44" fmla="*/ 0 w 266"/>
                <a:gd name="T45" fmla="*/ 19 h 137"/>
                <a:gd name="T46" fmla="*/ 11 w 266"/>
                <a:gd name="T47" fmla="*/ 40 h 137"/>
                <a:gd name="T48" fmla="*/ 71 w 266"/>
                <a:gd name="T49" fmla="*/ 22 h 137"/>
                <a:gd name="T50" fmla="*/ 45 w 266"/>
                <a:gd name="T5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6" h="137">
                  <a:moveTo>
                    <a:pt x="93" y="48"/>
                  </a:moveTo>
                  <a:cubicBezTo>
                    <a:pt x="32" y="66"/>
                    <a:pt x="32" y="66"/>
                    <a:pt x="32" y="66"/>
                  </a:cubicBezTo>
                  <a:cubicBezTo>
                    <a:pt x="36" y="70"/>
                    <a:pt x="41" y="75"/>
                    <a:pt x="47" y="80"/>
                  </a:cubicBezTo>
                  <a:cubicBezTo>
                    <a:pt x="77" y="105"/>
                    <a:pt x="117" y="124"/>
                    <a:pt x="159" y="137"/>
                  </a:cubicBezTo>
                  <a:cubicBezTo>
                    <a:pt x="266" y="105"/>
                    <a:pt x="266" y="105"/>
                    <a:pt x="266" y="105"/>
                  </a:cubicBezTo>
                  <a:cubicBezTo>
                    <a:pt x="265" y="105"/>
                    <a:pt x="264" y="105"/>
                    <a:pt x="262" y="105"/>
                  </a:cubicBezTo>
                  <a:cubicBezTo>
                    <a:pt x="255" y="107"/>
                    <a:pt x="248" y="108"/>
                    <a:pt x="240" y="109"/>
                  </a:cubicBezTo>
                  <a:cubicBezTo>
                    <a:pt x="231" y="111"/>
                    <a:pt x="224" y="111"/>
                    <a:pt x="218" y="111"/>
                  </a:cubicBezTo>
                  <a:cubicBezTo>
                    <a:pt x="217" y="111"/>
                    <a:pt x="217" y="111"/>
                    <a:pt x="216" y="111"/>
                  </a:cubicBezTo>
                  <a:cubicBezTo>
                    <a:pt x="207" y="111"/>
                    <a:pt x="207" y="111"/>
                    <a:pt x="207" y="111"/>
                  </a:cubicBezTo>
                  <a:cubicBezTo>
                    <a:pt x="198" y="110"/>
                    <a:pt x="191" y="109"/>
                    <a:pt x="189" y="107"/>
                  </a:cubicBezTo>
                  <a:cubicBezTo>
                    <a:pt x="188" y="107"/>
                    <a:pt x="187" y="107"/>
                    <a:pt x="187" y="106"/>
                  </a:cubicBezTo>
                  <a:cubicBezTo>
                    <a:pt x="186" y="106"/>
                    <a:pt x="186" y="106"/>
                    <a:pt x="186" y="106"/>
                  </a:cubicBezTo>
                  <a:cubicBezTo>
                    <a:pt x="181" y="103"/>
                    <a:pt x="179" y="98"/>
                    <a:pt x="180" y="91"/>
                  </a:cubicBezTo>
                  <a:cubicBezTo>
                    <a:pt x="180" y="88"/>
                    <a:pt x="182" y="86"/>
                    <a:pt x="184" y="84"/>
                  </a:cubicBezTo>
                  <a:cubicBezTo>
                    <a:pt x="174" y="80"/>
                    <a:pt x="164" y="75"/>
                    <a:pt x="154" y="71"/>
                  </a:cubicBezTo>
                  <a:cubicBezTo>
                    <a:pt x="151" y="71"/>
                    <a:pt x="148" y="71"/>
                    <a:pt x="145" y="71"/>
                  </a:cubicBezTo>
                  <a:cubicBezTo>
                    <a:pt x="132" y="70"/>
                    <a:pt x="120" y="66"/>
                    <a:pt x="109" y="59"/>
                  </a:cubicBezTo>
                  <a:cubicBezTo>
                    <a:pt x="107" y="59"/>
                    <a:pt x="106" y="58"/>
                    <a:pt x="105" y="57"/>
                  </a:cubicBezTo>
                  <a:cubicBezTo>
                    <a:pt x="100" y="55"/>
                    <a:pt x="96" y="51"/>
                    <a:pt x="93" y="48"/>
                  </a:cubicBezTo>
                  <a:moveTo>
                    <a:pt x="45" y="0"/>
                  </a:moveTo>
                  <a:cubicBezTo>
                    <a:pt x="30" y="4"/>
                    <a:pt x="16" y="9"/>
                    <a:pt x="4" y="13"/>
                  </a:cubicBezTo>
                  <a:cubicBezTo>
                    <a:pt x="2" y="15"/>
                    <a:pt x="1" y="17"/>
                    <a:pt x="0" y="19"/>
                  </a:cubicBezTo>
                  <a:cubicBezTo>
                    <a:pt x="3" y="26"/>
                    <a:pt x="6" y="33"/>
                    <a:pt x="11" y="40"/>
                  </a:cubicBezTo>
                  <a:cubicBezTo>
                    <a:pt x="71" y="22"/>
                    <a:pt x="71" y="22"/>
                    <a:pt x="71" y="22"/>
                  </a:cubicBezTo>
                  <a:cubicBezTo>
                    <a:pt x="62" y="15"/>
                    <a:pt x="53" y="8"/>
                    <a:pt x="45" y="0"/>
                  </a:cubicBezTo>
                </a:path>
              </a:pathLst>
            </a:custGeom>
            <a:solidFill>
              <a:srgbClr val="FFA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1" name="íṩ1íḍé"/>
            <p:cNvSpPr/>
            <p:nvPr/>
          </p:nvSpPr>
          <p:spPr bwMode="auto">
            <a:xfrm>
              <a:off x="6200775" y="3911600"/>
              <a:ext cx="638175" cy="171450"/>
            </a:xfrm>
            <a:custGeom>
              <a:avLst/>
              <a:gdLst>
                <a:gd name="T0" fmla="*/ 176 w 230"/>
                <a:gd name="T1" fmla="*/ 50 h 62"/>
                <a:gd name="T2" fmla="*/ 184 w 230"/>
                <a:gd name="T3" fmla="*/ 55 h 62"/>
                <a:gd name="T4" fmla="*/ 193 w 230"/>
                <a:gd name="T5" fmla="*/ 59 h 62"/>
                <a:gd name="T6" fmla="*/ 201 w 230"/>
                <a:gd name="T7" fmla="*/ 62 h 62"/>
                <a:gd name="T8" fmla="*/ 205 w 230"/>
                <a:gd name="T9" fmla="*/ 62 h 62"/>
                <a:gd name="T10" fmla="*/ 211 w 230"/>
                <a:gd name="T11" fmla="*/ 61 h 62"/>
                <a:gd name="T12" fmla="*/ 223 w 230"/>
                <a:gd name="T13" fmla="*/ 57 h 62"/>
                <a:gd name="T14" fmla="*/ 230 w 230"/>
                <a:gd name="T15" fmla="*/ 52 h 62"/>
                <a:gd name="T16" fmla="*/ 225 w 230"/>
                <a:gd name="T17" fmla="*/ 52 h 62"/>
                <a:gd name="T18" fmla="*/ 220 w 230"/>
                <a:gd name="T19" fmla="*/ 55 h 62"/>
                <a:gd name="T20" fmla="*/ 208 w 230"/>
                <a:gd name="T21" fmla="*/ 60 h 62"/>
                <a:gd name="T22" fmla="*/ 202 w 230"/>
                <a:gd name="T23" fmla="*/ 60 h 62"/>
                <a:gd name="T24" fmla="*/ 198 w 230"/>
                <a:gd name="T25" fmla="*/ 60 h 62"/>
                <a:gd name="T26" fmla="*/ 190 w 230"/>
                <a:gd name="T27" fmla="*/ 57 h 62"/>
                <a:gd name="T28" fmla="*/ 181 w 230"/>
                <a:gd name="T29" fmla="*/ 53 h 62"/>
                <a:gd name="T30" fmla="*/ 177 w 230"/>
                <a:gd name="T31" fmla="*/ 50 h 62"/>
                <a:gd name="T32" fmla="*/ 176 w 230"/>
                <a:gd name="T33" fmla="*/ 50 h 62"/>
                <a:gd name="T34" fmla="*/ 152 w 230"/>
                <a:gd name="T35" fmla="*/ 47 h 62"/>
                <a:gd name="T36" fmla="*/ 132 w 230"/>
                <a:gd name="T37" fmla="*/ 51 h 62"/>
                <a:gd name="T38" fmla="*/ 110 w 230"/>
                <a:gd name="T39" fmla="*/ 52 h 62"/>
                <a:gd name="T40" fmla="*/ 108 w 230"/>
                <a:gd name="T41" fmla="*/ 52 h 62"/>
                <a:gd name="T42" fmla="*/ 99 w 230"/>
                <a:gd name="T43" fmla="*/ 52 h 62"/>
                <a:gd name="T44" fmla="*/ 82 w 230"/>
                <a:gd name="T45" fmla="*/ 49 h 62"/>
                <a:gd name="T46" fmla="*/ 84 w 230"/>
                <a:gd name="T47" fmla="*/ 50 h 62"/>
                <a:gd name="T48" fmla="*/ 102 w 230"/>
                <a:gd name="T49" fmla="*/ 54 h 62"/>
                <a:gd name="T50" fmla="*/ 111 w 230"/>
                <a:gd name="T51" fmla="*/ 54 h 62"/>
                <a:gd name="T52" fmla="*/ 113 w 230"/>
                <a:gd name="T53" fmla="*/ 54 h 62"/>
                <a:gd name="T54" fmla="*/ 135 w 230"/>
                <a:gd name="T55" fmla="*/ 52 h 62"/>
                <a:gd name="T56" fmla="*/ 157 w 230"/>
                <a:gd name="T57" fmla="*/ 48 h 62"/>
                <a:gd name="T58" fmla="*/ 152 w 230"/>
                <a:gd name="T59" fmla="*/ 47 h 62"/>
                <a:gd name="T60" fmla="*/ 0 w 230"/>
                <a:gd name="T61" fmla="*/ 0 h 62"/>
                <a:gd name="T62" fmla="*/ 4 w 230"/>
                <a:gd name="T63" fmla="*/ 2 h 62"/>
                <a:gd name="T64" fmla="*/ 40 w 230"/>
                <a:gd name="T65" fmla="*/ 14 h 62"/>
                <a:gd name="T66" fmla="*/ 49 w 230"/>
                <a:gd name="T67" fmla="*/ 14 h 62"/>
                <a:gd name="T68" fmla="*/ 45 w 230"/>
                <a:gd name="T69" fmla="*/ 12 h 62"/>
                <a:gd name="T70" fmla="*/ 38 w 230"/>
                <a:gd name="T71" fmla="*/ 12 h 62"/>
                <a:gd name="T72" fmla="*/ 1 w 230"/>
                <a:gd name="T73" fmla="*/ 1 h 62"/>
                <a:gd name="T74" fmla="*/ 0 w 230"/>
                <a:gd name="T7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0" h="62">
                  <a:moveTo>
                    <a:pt x="176" y="50"/>
                  </a:moveTo>
                  <a:cubicBezTo>
                    <a:pt x="184" y="55"/>
                    <a:pt x="184" y="55"/>
                    <a:pt x="184" y="55"/>
                  </a:cubicBezTo>
                  <a:cubicBezTo>
                    <a:pt x="188" y="57"/>
                    <a:pt x="191" y="58"/>
                    <a:pt x="193" y="59"/>
                  </a:cubicBezTo>
                  <a:cubicBezTo>
                    <a:pt x="194" y="60"/>
                    <a:pt x="197" y="61"/>
                    <a:pt x="201" y="62"/>
                  </a:cubicBezTo>
                  <a:cubicBezTo>
                    <a:pt x="202" y="62"/>
                    <a:pt x="204" y="62"/>
                    <a:pt x="205" y="62"/>
                  </a:cubicBezTo>
                  <a:cubicBezTo>
                    <a:pt x="207" y="62"/>
                    <a:pt x="209" y="62"/>
                    <a:pt x="211" y="61"/>
                  </a:cubicBezTo>
                  <a:cubicBezTo>
                    <a:pt x="214" y="61"/>
                    <a:pt x="218" y="59"/>
                    <a:pt x="223" y="57"/>
                  </a:cubicBezTo>
                  <a:cubicBezTo>
                    <a:pt x="226" y="55"/>
                    <a:pt x="229" y="53"/>
                    <a:pt x="230" y="52"/>
                  </a:cubicBezTo>
                  <a:cubicBezTo>
                    <a:pt x="228" y="52"/>
                    <a:pt x="226" y="52"/>
                    <a:pt x="225" y="52"/>
                  </a:cubicBezTo>
                  <a:cubicBezTo>
                    <a:pt x="223" y="53"/>
                    <a:pt x="222" y="54"/>
                    <a:pt x="220" y="55"/>
                  </a:cubicBezTo>
                  <a:cubicBezTo>
                    <a:pt x="215" y="57"/>
                    <a:pt x="211" y="59"/>
                    <a:pt x="208" y="60"/>
                  </a:cubicBezTo>
                  <a:cubicBezTo>
                    <a:pt x="206" y="60"/>
                    <a:pt x="204" y="60"/>
                    <a:pt x="202" y="60"/>
                  </a:cubicBezTo>
                  <a:cubicBezTo>
                    <a:pt x="201" y="60"/>
                    <a:pt x="199" y="60"/>
                    <a:pt x="198" y="60"/>
                  </a:cubicBezTo>
                  <a:cubicBezTo>
                    <a:pt x="194" y="59"/>
                    <a:pt x="192" y="58"/>
                    <a:pt x="190" y="57"/>
                  </a:cubicBezTo>
                  <a:cubicBezTo>
                    <a:pt x="188" y="56"/>
                    <a:pt x="185" y="55"/>
                    <a:pt x="181" y="53"/>
                  </a:cubicBezTo>
                  <a:cubicBezTo>
                    <a:pt x="177" y="50"/>
                    <a:pt x="177" y="50"/>
                    <a:pt x="177" y="50"/>
                  </a:cubicBezTo>
                  <a:cubicBezTo>
                    <a:pt x="176" y="50"/>
                    <a:pt x="176" y="50"/>
                    <a:pt x="176" y="50"/>
                  </a:cubicBezTo>
                  <a:moveTo>
                    <a:pt x="152" y="47"/>
                  </a:moveTo>
                  <a:cubicBezTo>
                    <a:pt x="145" y="48"/>
                    <a:pt x="139" y="50"/>
                    <a:pt x="132" y="51"/>
                  </a:cubicBezTo>
                  <a:cubicBezTo>
                    <a:pt x="123" y="52"/>
                    <a:pt x="116" y="52"/>
                    <a:pt x="110" y="52"/>
                  </a:cubicBezTo>
                  <a:cubicBezTo>
                    <a:pt x="110" y="52"/>
                    <a:pt x="109" y="52"/>
                    <a:pt x="108" y="52"/>
                  </a:cubicBezTo>
                  <a:cubicBezTo>
                    <a:pt x="99" y="52"/>
                    <a:pt x="99" y="52"/>
                    <a:pt x="99" y="52"/>
                  </a:cubicBezTo>
                  <a:cubicBezTo>
                    <a:pt x="91" y="51"/>
                    <a:pt x="85" y="51"/>
                    <a:pt x="82" y="49"/>
                  </a:cubicBezTo>
                  <a:cubicBezTo>
                    <a:pt x="82" y="50"/>
                    <a:pt x="83" y="50"/>
                    <a:pt x="84" y="50"/>
                  </a:cubicBezTo>
                  <a:cubicBezTo>
                    <a:pt x="86" y="52"/>
                    <a:pt x="93" y="53"/>
                    <a:pt x="102" y="54"/>
                  </a:cubicBezTo>
                  <a:cubicBezTo>
                    <a:pt x="111" y="54"/>
                    <a:pt x="111" y="54"/>
                    <a:pt x="111" y="54"/>
                  </a:cubicBezTo>
                  <a:cubicBezTo>
                    <a:pt x="112" y="54"/>
                    <a:pt x="112" y="54"/>
                    <a:pt x="113" y="54"/>
                  </a:cubicBezTo>
                  <a:cubicBezTo>
                    <a:pt x="119" y="54"/>
                    <a:pt x="126" y="54"/>
                    <a:pt x="135" y="52"/>
                  </a:cubicBezTo>
                  <a:cubicBezTo>
                    <a:pt x="143" y="51"/>
                    <a:pt x="150" y="50"/>
                    <a:pt x="157" y="48"/>
                  </a:cubicBezTo>
                  <a:cubicBezTo>
                    <a:pt x="156" y="47"/>
                    <a:pt x="154" y="47"/>
                    <a:pt x="152" y="47"/>
                  </a:cubicBezTo>
                  <a:moveTo>
                    <a:pt x="0" y="0"/>
                  </a:moveTo>
                  <a:cubicBezTo>
                    <a:pt x="1" y="1"/>
                    <a:pt x="2" y="2"/>
                    <a:pt x="4" y="2"/>
                  </a:cubicBezTo>
                  <a:cubicBezTo>
                    <a:pt x="15" y="9"/>
                    <a:pt x="27" y="13"/>
                    <a:pt x="40" y="14"/>
                  </a:cubicBezTo>
                  <a:cubicBezTo>
                    <a:pt x="43" y="14"/>
                    <a:pt x="46" y="14"/>
                    <a:pt x="49" y="14"/>
                  </a:cubicBezTo>
                  <a:cubicBezTo>
                    <a:pt x="47" y="13"/>
                    <a:pt x="46" y="13"/>
                    <a:pt x="45" y="12"/>
                  </a:cubicBezTo>
                  <a:cubicBezTo>
                    <a:pt x="42" y="12"/>
                    <a:pt x="40" y="12"/>
                    <a:pt x="38" y="12"/>
                  </a:cubicBezTo>
                  <a:cubicBezTo>
                    <a:pt x="24" y="11"/>
                    <a:pt x="12" y="7"/>
                    <a:pt x="1" y="1"/>
                  </a:cubicBezTo>
                  <a:cubicBezTo>
                    <a:pt x="1" y="1"/>
                    <a:pt x="0" y="1"/>
                    <a:pt x="0" y="0"/>
                  </a:cubicBezTo>
                </a:path>
              </a:pathLst>
            </a:custGeom>
            <a:solidFill>
              <a:srgbClr val="FFB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2" name="î$lîďè"/>
            <p:cNvSpPr/>
            <p:nvPr/>
          </p:nvSpPr>
          <p:spPr bwMode="auto">
            <a:xfrm>
              <a:off x="6149975" y="3844925"/>
              <a:ext cx="674688" cy="231775"/>
            </a:xfrm>
            <a:custGeom>
              <a:avLst/>
              <a:gdLst>
                <a:gd name="T0" fmla="*/ 195 w 243"/>
                <a:gd name="T1" fmla="*/ 74 h 84"/>
                <a:gd name="T2" fmla="*/ 199 w 243"/>
                <a:gd name="T3" fmla="*/ 77 h 84"/>
                <a:gd name="T4" fmla="*/ 208 w 243"/>
                <a:gd name="T5" fmla="*/ 81 h 84"/>
                <a:gd name="T6" fmla="*/ 216 w 243"/>
                <a:gd name="T7" fmla="*/ 84 h 84"/>
                <a:gd name="T8" fmla="*/ 220 w 243"/>
                <a:gd name="T9" fmla="*/ 84 h 84"/>
                <a:gd name="T10" fmla="*/ 226 w 243"/>
                <a:gd name="T11" fmla="*/ 84 h 84"/>
                <a:gd name="T12" fmla="*/ 238 w 243"/>
                <a:gd name="T13" fmla="*/ 79 h 84"/>
                <a:gd name="T14" fmla="*/ 243 w 243"/>
                <a:gd name="T15" fmla="*/ 76 h 84"/>
                <a:gd name="T16" fmla="*/ 228 w 243"/>
                <a:gd name="T17" fmla="*/ 76 h 84"/>
                <a:gd name="T18" fmla="*/ 195 w 243"/>
                <a:gd name="T19" fmla="*/ 74 h 84"/>
                <a:gd name="T20" fmla="*/ 97 w 243"/>
                <a:gd name="T21" fmla="*/ 51 h 84"/>
                <a:gd name="T22" fmla="*/ 93 w 243"/>
                <a:gd name="T23" fmla="*/ 58 h 84"/>
                <a:gd name="T24" fmla="*/ 99 w 243"/>
                <a:gd name="T25" fmla="*/ 73 h 84"/>
                <a:gd name="T26" fmla="*/ 100 w 243"/>
                <a:gd name="T27" fmla="*/ 73 h 84"/>
                <a:gd name="T28" fmla="*/ 117 w 243"/>
                <a:gd name="T29" fmla="*/ 76 h 84"/>
                <a:gd name="T30" fmla="*/ 126 w 243"/>
                <a:gd name="T31" fmla="*/ 76 h 84"/>
                <a:gd name="T32" fmla="*/ 128 w 243"/>
                <a:gd name="T33" fmla="*/ 76 h 84"/>
                <a:gd name="T34" fmla="*/ 150 w 243"/>
                <a:gd name="T35" fmla="*/ 75 h 84"/>
                <a:gd name="T36" fmla="*/ 170 w 243"/>
                <a:gd name="T37" fmla="*/ 71 h 84"/>
                <a:gd name="T38" fmla="*/ 97 w 243"/>
                <a:gd name="T39" fmla="*/ 51 h 84"/>
                <a:gd name="T40" fmla="*/ 0 w 243"/>
                <a:gd name="T41" fmla="*/ 0 h 84"/>
                <a:gd name="T42" fmla="*/ 0 w 243"/>
                <a:gd name="T43" fmla="*/ 2 h 84"/>
                <a:gd name="T44" fmla="*/ 6 w 243"/>
                <a:gd name="T45" fmla="*/ 15 h 84"/>
                <a:gd name="T46" fmla="*/ 18 w 243"/>
                <a:gd name="T47" fmla="*/ 24 h 84"/>
                <a:gd name="T48" fmla="*/ 19 w 243"/>
                <a:gd name="T49" fmla="*/ 25 h 84"/>
                <a:gd name="T50" fmla="*/ 56 w 243"/>
                <a:gd name="T51" fmla="*/ 36 h 84"/>
                <a:gd name="T52" fmla="*/ 63 w 243"/>
                <a:gd name="T53" fmla="*/ 36 h 84"/>
                <a:gd name="T54" fmla="*/ 0 w 243"/>
                <a:gd name="T5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3" h="84">
                  <a:moveTo>
                    <a:pt x="195" y="74"/>
                  </a:moveTo>
                  <a:cubicBezTo>
                    <a:pt x="199" y="77"/>
                    <a:pt x="199" y="77"/>
                    <a:pt x="199" y="77"/>
                  </a:cubicBezTo>
                  <a:cubicBezTo>
                    <a:pt x="203" y="79"/>
                    <a:pt x="206" y="80"/>
                    <a:pt x="208" y="81"/>
                  </a:cubicBezTo>
                  <a:cubicBezTo>
                    <a:pt x="210" y="82"/>
                    <a:pt x="212" y="83"/>
                    <a:pt x="216" y="84"/>
                  </a:cubicBezTo>
                  <a:cubicBezTo>
                    <a:pt x="217" y="84"/>
                    <a:pt x="219" y="84"/>
                    <a:pt x="220" y="84"/>
                  </a:cubicBezTo>
                  <a:cubicBezTo>
                    <a:pt x="222" y="84"/>
                    <a:pt x="224" y="84"/>
                    <a:pt x="226" y="84"/>
                  </a:cubicBezTo>
                  <a:cubicBezTo>
                    <a:pt x="229" y="83"/>
                    <a:pt x="233" y="81"/>
                    <a:pt x="238" y="79"/>
                  </a:cubicBezTo>
                  <a:cubicBezTo>
                    <a:pt x="240" y="78"/>
                    <a:pt x="241" y="77"/>
                    <a:pt x="243" y="76"/>
                  </a:cubicBezTo>
                  <a:cubicBezTo>
                    <a:pt x="238" y="76"/>
                    <a:pt x="233" y="76"/>
                    <a:pt x="228" y="76"/>
                  </a:cubicBezTo>
                  <a:cubicBezTo>
                    <a:pt x="217" y="76"/>
                    <a:pt x="206" y="76"/>
                    <a:pt x="195" y="74"/>
                  </a:cubicBezTo>
                  <a:moveTo>
                    <a:pt x="97" y="51"/>
                  </a:moveTo>
                  <a:cubicBezTo>
                    <a:pt x="95" y="53"/>
                    <a:pt x="93" y="55"/>
                    <a:pt x="93" y="58"/>
                  </a:cubicBezTo>
                  <a:cubicBezTo>
                    <a:pt x="92" y="65"/>
                    <a:pt x="94" y="70"/>
                    <a:pt x="99" y="73"/>
                  </a:cubicBezTo>
                  <a:cubicBezTo>
                    <a:pt x="99" y="73"/>
                    <a:pt x="99" y="73"/>
                    <a:pt x="100" y="73"/>
                  </a:cubicBezTo>
                  <a:cubicBezTo>
                    <a:pt x="103" y="75"/>
                    <a:pt x="109" y="75"/>
                    <a:pt x="117" y="76"/>
                  </a:cubicBezTo>
                  <a:cubicBezTo>
                    <a:pt x="126" y="76"/>
                    <a:pt x="126" y="76"/>
                    <a:pt x="126" y="76"/>
                  </a:cubicBezTo>
                  <a:cubicBezTo>
                    <a:pt x="127" y="76"/>
                    <a:pt x="128" y="76"/>
                    <a:pt x="128" y="76"/>
                  </a:cubicBezTo>
                  <a:cubicBezTo>
                    <a:pt x="134" y="76"/>
                    <a:pt x="141" y="76"/>
                    <a:pt x="150" y="75"/>
                  </a:cubicBezTo>
                  <a:cubicBezTo>
                    <a:pt x="157" y="74"/>
                    <a:pt x="163" y="72"/>
                    <a:pt x="170" y="71"/>
                  </a:cubicBezTo>
                  <a:cubicBezTo>
                    <a:pt x="146" y="66"/>
                    <a:pt x="121" y="60"/>
                    <a:pt x="97" y="51"/>
                  </a:cubicBezTo>
                  <a:moveTo>
                    <a:pt x="0" y="0"/>
                  </a:moveTo>
                  <a:cubicBezTo>
                    <a:pt x="0" y="1"/>
                    <a:pt x="0" y="1"/>
                    <a:pt x="0" y="2"/>
                  </a:cubicBezTo>
                  <a:cubicBezTo>
                    <a:pt x="1" y="7"/>
                    <a:pt x="3" y="11"/>
                    <a:pt x="6" y="15"/>
                  </a:cubicBezTo>
                  <a:cubicBezTo>
                    <a:pt x="9" y="18"/>
                    <a:pt x="13" y="22"/>
                    <a:pt x="18" y="24"/>
                  </a:cubicBezTo>
                  <a:cubicBezTo>
                    <a:pt x="18" y="25"/>
                    <a:pt x="19" y="25"/>
                    <a:pt x="19" y="25"/>
                  </a:cubicBezTo>
                  <a:cubicBezTo>
                    <a:pt x="30" y="31"/>
                    <a:pt x="42" y="35"/>
                    <a:pt x="56" y="36"/>
                  </a:cubicBezTo>
                  <a:cubicBezTo>
                    <a:pt x="58" y="36"/>
                    <a:pt x="60" y="36"/>
                    <a:pt x="63" y="36"/>
                  </a:cubicBezTo>
                  <a:cubicBezTo>
                    <a:pt x="41" y="26"/>
                    <a:pt x="20" y="14"/>
                    <a:pt x="0" y="0"/>
                  </a:cubicBezTo>
                </a:path>
              </a:pathLst>
            </a:custGeom>
            <a:solidFill>
              <a:srgbClr val="FF6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3" name="ïşľîḓé"/>
            <p:cNvSpPr/>
            <p:nvPr/>
          </p:nvSpPr>
          <p:spPr bwMode="auto">
            <a:xfrm>
              <a:off x="7072313" y="3938588"/>
              <a:ext cx="49213" cy="92075"/>
            </a:xfrm>
            <a:custGeom>
              <a:avLst/>
              <a:gdLst>
                <a:gd name="T0" fmla="*/ 18 w 18"/>
                <a:gd name="T1" fmla="*/ 0 h 33"/>
                <a:gd name="T2" fmla="*/ 11 w 18"/>
                <a:gd name="T3" fmla="*/ 6 h 33"/>
                <a:gd name="T4" fmla="*/ 0 w 18"/>
                <a:gd name="T5" fmla="*/ 33 h 33"/>
                <a:gd name="T6" fmla="*/ 18 w 18"/>
                <a:gd name="T7" fmla="*/ 0 h 33"/>
              </a:gdLst>
              <a:ahLst/>
              <a:cxnLst>
                <a:cxn ang="0">
                  <a:pos x="T0" y="T1"/>
                </a:cxn>
                <a:cxn ang="0">
                  <a:pos x="T2" y="T3"/>
                </a:cxn>
                <a:cxn ang="0">
                  <a:pos x="T4" y="T5"/>
                </a:cxn>
                <a:cxn ang="0">
                  <a:pos x="T6" y="T7"/>
                </a:cxn>
              </a:cxnLst>
              <a:rect l="0" t="0" r="r" b="b"/>
              <a:pathLst>
                <a:path w="18" h="33">
                  <a:moveTo>
                    <a:pt x="18" y="0"/>
                  </a:moveTo>
                  <a:cubicBezTo>
                    <a:pt x="16" y="2"/>
                    <a:pt x="14" y="4"/>
                    <a:pt x="11" y="6"/>
                  </a:cubicBezTo>
                  <a:cubicBezTo>
                    <a:pt x="9" y="16"/>
                    <a:pt x="5" y="25"/>
                    <a:pt x="0" y="33"/>
                  </a:cubicBezTo>
                  <a:cubicBezTo>
                    <a:pt x="9" y="23"/>
                    <a:pt x="15" y="12"/>
                    <a:pt x="18" y="0"/>
                  </a:cubicBezTo>
                </a:path>
              </a:pathLst>
            </a:custGeom>
            <a:solidFill>
              <a:srgbClr val="FF6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4" name="iśļîḋe"/>
            <p:cNvSpPr/>
            <p:nvPr/>
          </p:nvSpPr>
          <p:spPr bwMode="auto">
            <a:xfrm>
              <a:off x="6905625" y="3954463"/>
              <a:ext cx="196850" cy="180975"/>
            </a:xfrm>
            <a:custGeom>
              <a:avLst/>
              <a:gdLst>
                <a:gd name="T0" fmla="*/ 71 w 71"/>
                <a:gd name="T1" fmla="*/ 0 h 65"/>
                <a:gd name="T2" fmla="*/ 48 w 71"/>
                <a:gd name="T3" fmla="*/ 17 h 65"/>
                <a:gd name="T4" fmla="*/ 0 w 71"/>
                <a:gd name="T5" fmla="*/ 65 h 65"/>
                <a:gd name="T6" fmla="*/ 1 w 71"/>
                <a:gd name="T7" fmla="*/ 64 h 65"/>
                <a:gd name="T8" fmla="*/ 60 w 71"/>
                <a:gd name="T9" fmla="*/ 27 h 65"/>
                <a:gd name="T10" fmla="*/ 71 w 71"/>
                <a:gd name="T11" fmla="*/ 0 h 65"/>
              </a:gdLst>
              <a:ahLst/>
              <a:cxnLst>
                <a:cxn ang="0">
                  <a:pos x="T0" y="T1"/>
                </a:cxn>
                <a:cxn ang="0">
                  <a:pos x="T2" y="T3"/>
                </a:cxn>
                <a:cxn ang="0">
                  <a:pos x="T4" y="T5"/>
                </a:cxn>
                <a:cxn ang="0">
                  <a:pos x="T6" y="T7"/>
                </a:cxn>
                <a:cxn ang="0">
                  <a:pos x="T8" y="T9"/>
                </a:cxn>
                <a:cxn ang="0">
                  <a:pos x="T10" y="T11"/>
                </a:cxn>
              </a:cxnLst>
              <a:rect l="0" t="0" r="r" b="b"/>
              <a:pathLst>
                <a:path w="71" h="65">
                  <a:moveTo>
                    <a:pt x="71" y="0"/>
                  </a:moveTo>
                  <a:cubicBezTo>
                    <a:pt x="65" y="6"/>
                    <a:pt x="57" y="12"/>
                    <a:pt x="48" y="17"/>
                  </a:cubicBezTo>
                  <a:cubicBezTo>
                    <a:pt x="39" y="34"/>
                    <a:pt x="23" y="50"/>
                    <a:pt x="0" y="65"/>
                  </a:cubicBezTo>
                  <a:cubicBezTo>
                    <a:pt x="0" y="64"/>
                    <a:pt x="1" y="64"/>
                    <a:pt x="1" y="64"/>
                  </a:cubicBezTo>
                  <a:cubicBezTo>
                    <a:pt x="27" y="55"/>
                    <a:pt x="46" y="42"/>
                    <a:pt x="60" y="27"/>
                  </a:cubicBezTo>
                  <a:cubicBezTo>
                    <a:pt x="65" y="19"/>
                    <a:pt x="69" y="10"/>
                    <a:pt x="71" y="0"/>
                  </a:cubicBezTo>
                </a:path>
              </a:pathLst>
            </a:custGeom>
            <a:solidFill>
              <a:srgbClr val="FF4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5" name="ïŝļíḑé"/>
            <p:cNvSpPr/>
            <p:nvPr/>
          </p:nvSpPr>
          <p:spPr bwMode="auto">
            <a:xfrm>
              <a:off x="6869113" y="4002088"/>
              <a:ext cx="169863" cy="144463"/>
            </a:xfrm>
            <a:custGeom>
              <a:avLst/>
              <a:gdLst>
                <a:gd name="T0" fmla="*/ 61 w 61"/>
                <a:gd name="T1" fmla="*/ 0 h 52"/>
                <a:gd name="T2" fmla="*/ 56 w 61"/>
                <a:gd name="T3" fmla="*/ 2 h 52"/>
                <a:gd name="T4" fmla="*/ 8 w 61"/>
                <a:gd name="T5" fmla="*/ 47 h 52"/>
                <a:gd name="T6" fmla="*/ 0 w 61"/>
                <a:gd name="T7" fmla="*/ 52 h 52"/>
                <a:gd name="T8" fmla="*/ 13 w 61"/>
                <a:gd name="T9" fmla="*/ 48 h 52"/>
                <a:gd name="T10" fmla="*/ 61 w 61"/>
                <a:gd name="T11" fmla="*/ 0 h 52"/>
              </a:gdLst>
              <a:ahLst/>
              <a:cxnLst>
                <a:cxn ang="0">
                  <a:pos x="T0" y="T1"/>
                </a:cxn>
                <a:cxn ang="0">
                  <a:pos x="T2" y="T3"/>
                </a:cxn>
                <a:cxn ang="0">
                  <a:pos x="T4" y="T5"/>
                </a:cxn>
                <a:cxn ang="0">
                  <a:pos x="T6" y="T7"/>
                </a:cxn>
                <a:cxn ang="0">
                  <a:pos x="T8" y="T9"/>
                </a:cxn>
                <a:cxn ang="0">
                  <a:pos x="T10" y="T11"/>
                </a:cxn>
              </a:cxnLst>
              <a:rect l="0" t="0" r="r" b="b"/>
              <a:pathLst>
                <a:path w="61" h="52">
                  <a:moveTo>
                    <a:pt x="61" y="0"/>
                  </a:moveTo>
                  <a:cubicBezTo>
                    <a:pt x="60" y="0"/>
                    <a:pt x="58" y="1"/>
                    <a:pt x="56" y="2"/>
                  </a:cubicBezTo>
                  <a:cubicBezTo>
                    <a:pt x="46" y="19"/>
                    <a:pt x="30" y="34"/>
                    <a:pt x="8" y="47"/>
                  </a:cubicBezTo>
                  <a:cubicBezTo>
                    <a:pt x="6" y="49"/>
                    <a:pt x="3" y="50"/>
                    <a:pt x="0" y="52"/>
                  </a:cubicBezTo>
                  <a:cubicBezTo>
                    <a:pt x="5" y="50"/>
                    <a:pt x="9" y="49"/>
                    <a:pt x="13" y="48"/>
                  </a:cubicBezTo>
                  <a:cubicBezTo>
                    <a:pt x="36" y="33"/>
                    <a:pt x="52" y="17"/>
                    <a:pt x="61" y="0"/>
                  </a:cubicBezTo>
                </a:path>
              </a:pathLst>
            </a:custGeom>
            <a:solidFill>
              <a:srgbClr val="FFA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6" name="išliḑe"/>
            <p:cNvSpPr/>
            <p:nvPr/>
          </p:nvSpPr>
          <p:spPr bwMode="auto">
            <a:xfrm>
              <a:off x="5797550" y="2963863"/>
              <a:ext cx="1427163" cy="1120775"/>
            </a:xfrm>
            <a:custGeom>
              <a:avLst/>
              <a:gdLst>
                <a:gd name="T0" fmla="*/ 476 w 514"/>
                <a:gd name="T1" fmla="*/ 165 h 405"/>
                <a:gd name="T2" fmla="*/ 138 w 514"/>
                <a:gd name="T3" fmla="*/ 12 h 405"/>
                <a:gd name="T4" fmla="*/ 52 w 514"/>
                <a:gd name="T5" fmla="*/ 44 h 405"/>
                <a:gd name="T6" fmla="*/ 45 w 514"/>
                <a:gd name="T7" fmla="*/ 64 h 405"/>
                <a:gd name="T8" fmla="*/ 31 w 514"/>
                <a:gd name="T9" fmla="*/ 67 h 405"/>
                <a:gd name="T10" fmla="*/ 12 w 514"/>
                <a:gd name="T11" fmla="*/ 115 h 405"/>
                <a:gd name="T12" fmla="*/ 12 w 514"/>
                <a:gd name="T13" fmla="*/ 116 h 405"/>
                <a:gd name="T14" fmla="*/ 12 w 514"/>
                <a:gd name="T15" fmla="*/ 115 h 405"/>
                <a:gd name="T16" fmla="*/ 43 w 514"/>
                <a:gd name="T17" fmla="*/ 240 h 405"/>
                <a:gd name="T18" fmla="*/ 382 w 514"/>
                <a:gd name="T19" fmla="*/ 393 h 405"/>
                <a:gd name="T20" fmla="*/ 490 w 514"/>
                <a:gd name="T21" fmla="*/ 331 h 405"/>
                <a:gd name="T22" fmla="*/ 491 w 514"/>
                <a:gd name="T23" fmla="*/ 331 h 405"/>
                <a:gd name="T24" fmla="*/ 491 w 514"/>
                <a:gd name="T25" fmla="*/ 330 h 405"/>
                <a:gd name="T26" fmla="*/ 493 w 514"/>
                <a:gd name="T27" fmla="*/ 325 h 405"/>
                <a:gd name="T28" fmla="*/ 514 w 514"/>
                <a:gd name="T29" fmla="*/ 274 h 405"/>
                <a:gd name="T30" fmla="*/ 512 w 514"/>
                <a:gd name="T31" fmla="*/ 266 h 405"/>
                <a:gd name="T32" fmla="*/ 476 w 514"/>
                <a:gd name="T33" fmla="*/ 165 h 405"/>
                <a:gd name="T34" fmla="*/ 381 w 514"/>
                <a:gd name="T35" fmla="*/ 175 h 405"/>
                <a:gd name="T36" fmla="*/ 337 w 514"/>
                <a:gd name="T37" fmla="*/ 282 h 405"/>
                <a:gd name="T38" fmla="*/ 151 w 514"/>
                <a:gd name="T39" fmla="*/ 198 h 405"/>
                <a:gd name="T40" fmla="*/ 196 w 514"/>
                <a:gd name="T41" fmla="*/ 91 h 405"/>
                <a:gd name="T42" fmla="*/ 381 w 514"/>
                <a:gd name="T43" fmla="*/ 17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4" h="405">
                  <a:moveTo>
                    <a:pt x="476" y="165"/>
                  </a:moveTo>
                  <a:cubicBezTo>
                    <a:pt x="405" y="69"/>
                    <a:pt x="254" y="0"/>
                    <a:pt x="138" y="12"/>
                  </a:cubicBezTo>
                  <a:cubicBezTo>
                    <a:pt x="101" y="15"/>
                    <a:pt x="72" y="27"/>
                    <a:pt x="52" y="44"/>
                  </a:cubicBezTo>
                  <a:cubicBezTo>
                    <a:pt x="45" y="64"/>
                    <a:pt x="45" y="64"/>
                    <a:pt x="45" y="64"/>
                  </a:cubicBezTo>
                  <a:cubicBezTo>
                    <a:pt x="31" y="67"/>
                    <a:pt x="31" y="67"/>
                    <a:pt x="31" y="67"/>
                  </a:cubicBezTo>
                  <a:cubicBezTo>
                    <a:pt x="29" y="70"/>
                    <a:pt x="13" y="111"/>
                    <a:pt x="12" y="115"/>
                  </a:cubicBezTo>
                  <a:cubicBezTo>
                    <a:pt x="12" y="116"/>
                    <a:pt x="12" y="116"/>
                    <a:pt x="12" y="116"/>
                  </a:cubicBezTo>
                  <a:cubicBezTo>
                    <a:pt x="12" y="115"/>
                    <a:pt x="12" y="115"/>
                    <a:pt x="12" y="115"/>
                  </a:cubicBezTo>
                  <a:cubicBezTo>
                    <a:pt x="0" y="150"/>
                    <a:pt x="10" y="194"/>
                    <a:pt x="43" y="240"/>
                  </a:cubicBezTo>
                  <a:cubicBezTo>
                    <a:pt x="114" y="336"/>
                    <a:pt x="266" y="405"/>
                    <a:pt x="382" y="393"/>
                  </a:cubicBezTo>
                  <a:cubicBezTo>
                    <a:pt x="437" y="388"/>
                    <a:pt x="475" y="364"/>
                    <a:pt x="490" y="331"/>
                  </a:cubicBezTo>
                  <a:cubicBezTo>
                    <a:pt x="491" y="331"/>
                    <a:pt x="491" y="331"/>
                    <a:pt x="491" y="331"/>
                  </a:cubicBezTo>
                  <a:cubicBezTo>
                    <a:pt x="491" y="330"/>
                    <a:pt x="491" y="330"/>
                    <a:pt x="491" y="330"/>
                  </a:cubicBezTo>
                  <a:cubicBezTo>
                    <a:pt x="492" y="328"/>
                    <a:pt x="492" y="327"/>
                    <a:pt x="493" y="325"/>
                  </a:cubicBezTo>
                  <a:cubicBezTo>
                    <a:pt x="514" y="274"/>
                    <a:pt x="514" y="274"/>
                    <a:pt x="514" y="274"/>
                  </a:cubicBezTo>
                  <a:cubicBezTo>
                    <a:pt x="512" y="266"/>
                    <a:pt x="512" y="266"/>
                    <a:pt x="512" y="266"/>
                  </a:cubicBezTo>
                  <a:cubicBezTo>
                    <a:pt x="514" y="236"/>
                    <a:pt x="503" y="201"/>
                    <a:pt x="476" y="165"/>
                  </a:cubicBezTo>
                  <a:moveTo>
                    <a:pt x="381" y="175"/>
                  </a:moveTo>
                  <a:cubicBezTo>
                    <a:pt x="420" y="227"/>
                    <a:pt x="400" y="275"/>
                    <a:pt x="337" y="282"/>
                  </a:cubicBezTo>
                  <a:cubicBezTo>
                    <a:pt x="273" y="288"/>
                    <a:pt x="190" y="250"/>
                    <a:pt x="151" y="198"/>
                  </a:cubicBezTo>
                  <a:cubicBezTo>
                    <a:pt x="113" y="145"/>
                    <a:pt x="133" y="97"/>
                    <a:pt x="196" y="91"/>
                  </a:cubicBezTo>
                  <a:cubicBezTo>
                    <a:pt x="260" y="84"/>
                    <a:pt x="342" y="122"/>
                    <a:pt x="381" y="175"/>
                  </a:cubicBezTo>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7" name="î$ḷiḑé"/>
            <p:cNvSpPr/>
            <p:nvPr/>
          </p:nvSpPr>
          <p:spPr bwMode="auto">
            <a:xfrm>
              <a:off x="6657975" y="3711575"/>
              <a:ext cx="288925" cy="346075"/>
            </a:xfrm>
            <a:custGeom>
              <a:avLst/>
              <a:gdLst>
                <a:gd name="T0" fmla="*/ 0 w 104"/>
                <a:gd name="T1" fmla="*/ 121 h 125"/>
                <a:gd name="T2" fmla="*/ 56 w 104"/>
                <a:gd name="T3" fmla="*/ 5 h 125"/>
                <a:gd name="T4" fmla="*/ 66 w 104"/>
                <a:gd name="T5" fmla="*/ 0 h 125"/>
                <a:gd name="T6" fmla="*/ 104 w 104"/>
                <a:gd name="T7" fmla="*/ 51 h 125"/>
                <a:gd name="T8" fmla="*/ 69 w 104"/>
                <a:gd name="T9" fmla="*/ 123 h 125"/>
                <a:gd name="T10" fmla="*/ 0 w 104"/>
                <a:gd name="T11" fmla="*/ 121 h 125"/>
              </a:gdLst>
              <a:ahLst/>
              <a:cxnLst>
                <a:cxn ang="0">
                  <a:pos x="T0" y="T1"/>
                </a:cxn>
                <a:cxn ang="0">
                  <a:pos x="T2" y="T3"/>
                </a:cxn>
                <a:cxn ang="0">
                  <a:pos x="T4" y="T5"/>
                </a:cxn>
                <a:cxn ang="0">
                  <a:pos x="T6" y="T7"/>
                </a:cxn>
                <a:cxn ang="0">
                  <a:pos x="T8" y="T9"/>
                </a:cxn>
                <a:cxn ang="0">
                  <a:pos x="T10" y="T11"/>
                </a:cxn>
              </a:cxnLst>
              <a:rect l="0" t="0" r="r" b="b"/>
              <a:pathLst>
                <a:path w="104" h="125">
                  <a:moveTo>
                    <a:pt x="0" y="121"/>
                  </a:moveTo>
                  <a:cubicBezTo>
                    <a:pt x="56" y="5"/>
                    <a:pt x="56" y="5"/>
                    <a:pt x="56" y="5"/>
                  </a:cubicBezTo>
                  <a:cubicBezTo>
                    <a:pt x="59" y="3"/>
                    <a:pt x="63" y="2"/>
                    <a:pt x="66" y="0"/>
                  </a:cubicBezTo>
                  <a:cubicBezTo>
                    <a:pt x="104" y="51"/>
                    <a:pt x="104" y="51"/>
                    <a:pt x="104" y="51"/>
                  </a:cubicBezTo>
                  <a:cubicBezTo>
                    <a:pt x="69" y="123"/>
                    <a:pt x="69" y="123"/>
                    <a:pt x="69" y="123"/>
                  </a:cubicBezTo>
                  <a:cubicBezTo>
                    <a:pt x="47" y="125"/>
                    <a:pt x="24" y="124"/>
                    <a:pt x="0" y="121"/>
                  </a:cubicBez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8" name="îṧľíḓê"/>
            <p:cNvSpPr/>
            <p:nvPr/>
          </p:nvSpPr>
          <p:spPr bwMode="auto">
            <a:xfrm>
              <a:off x="5845175" y="3009900"/>
              <a:ext cx="412750" cy="760413"/>
            </a:xfrm>
            <a:custGeom>
              <a:avLst/>
              <a:gdLst>
                <a:gd name="T0" fmla="*/ 90 w 149"/>
                <a:gd name="T1" fmla="*/ 0 h 274"/>
                <a:gd name="T2" fmla="*/ 149 w 149"/>
                <a:gd name="T3" fmla="*/ 81 h 274"/>
                <a:gd name="T4" fmla="*/ 126 w 149"/>
                <a:gd name="T5" fmla="*/ 167 h 274"/>
                <a:gd name="T6" fmla="*/ 75 w 149"/>
                <a:gd name="T7" fmla="*/ 274 h 274"/>
                <a:gd name="T8" fmla="*/ 26 w 149"/>
                <a:gd name="T9" fmla="*/ 223 h 274"/>
                <a:gd name="T10" fmla="*/ 0 w 149"/>
                <a:gd name="T11" fmla="*/ 175 h 274"/>
                <a:gd name="T12" fmla="*/ 82 w 149"/>
                <a:gd name="T13" fmla="*/ 2 h 274"/>
                <a:gd name="T14" fmla="*/ 90 w 149"/>
                <a:gd name="T15" fmla="*/ 0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274">
                  <a:moveTo>
                    <a:pt x="90" y="0"/>
                  </a:moveTo>
                  <a:cubicBezTo>
                    <a:pt x="149" y="81"/>
                    <a:pt x="149" y="81"/>
                    <a:pt x="149" y="81"/>
                  </a:cubicBezTo>
                  <a:cubicBezTo>
                    <a:pt x="114" y="96"/>
                    <a:pt x="105" y="129"/>
                    <a:pt x="126" y="167"/>
                  </a:cubicBezTo>
                  <a:cubicBezTo>
                    <a:pt x="75" y="274"/>
                    <a:pt x="75" y="274"/>
                    <a:pt x="75" y="274"/>
                  </a:cubicBezTo>
                  <a:cubicBezTo>
                    <a:pt x="56" y="258"/>
                    <a:pt x="40" y="241"/>
                    <a:pt x="26" y="223"/>
                  </a:cubicBezTo>
                  <a:cubicBezTo>
                    <a:pt x="14" y="206"/>
                    <a:pt x="6" y="191"/>
                    <a:pt x="0" y="175"/>
                  </a:cubicBezTo>
                  <a:cubicBezTo>
                    <a:pt x="82" y="2"/>
                    <a:pt x="82" y="2"/>
                    <a:pt x="82" y="2"/>
                  </a:cubicBezTo>
                  <a:cubicBezTo>
                    <a:pt x="85" y="1"/>
                    <a:pt x="87" y="1"/>
                    <a:pt x="90" y="0"/>
                  </a:cubicBez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9" name="íşḻîďé"/>
            <p:cNvSpPr/>
            <p:nvPr/>
          </p:nvSpPr>
          <p:spPr bwMode="auto">
            <a:xfrm>
              <a:off x="6105525" y="3536950"/>
              <a:ext cx="271463" cy="371475"/>
            </a:xfrm>
            <a:custGeom>
              <a:avLst/>
              <a:gdLst>
                <a:gd name="T0" fmla="*/ 48 w 98"/>
                <a:gd name="T1" fmla="*/ 0 h 134"/>
                <a:gd name="T2" fmla="*/ 96 w 98"/>
                <a:gd name="T3" fmla="*/ 40 h 134"/>
                <a:gd name="T4" fmla="*/ 98 w 98"/>
                <a:gd name="T5" fmla="*/ 42 h 134"/>
                <a:gd name="T6" fmla="*/ 54 w 98"/>
                <a:gd name="T7" fmla="*/ 134 h 134"/>
                <a:gd name="T8" fmla="*/ 0 w 98"/>
                <a:gd name="T9" fmla="*/ 100 h 134"/>
                <a:gd name="T10" fmla="*/ 48 w 98"/>
                <a:gd name="T11" fmla="*/ 0 h 134"/>
              </a:gdLst>
              <a:ahLst/>
              <a:cxnLst>
                <a:cxn ang="0">
                  <a:pos x="T0" y="T1"/>
                </a:cxn>
                <a:cxn ang="0">
                  <a:pos x="T2" y="T3"/>
                </a:cxn>
                <a:cxn ang="0">
                  <a:pos x="T4" y="T5"/>
                </a:cxn>
                <a:cxn ang="0">
                  <a:pos x="T6" y="T7"/>
                </a:cxn>
                <a:cxn ang="0">
                  <a:pos x="T8" y="T9"/>
                </a:cxn>
                <a:cxn ang="0">
                  <a:pos x="T10" y="T11"/>
                </a:cxn>
              </a:cxnLst>
              <a:rect l="0" t="0" r="r" b="b"/>
              <a:pathLst>
                <a:path w="98" h="134">
                  <a:moveTo>
                    <a:pt x="48" y="0"/>
                  </a:moveTo>
                  <a:cubicBezTo>
                    <a:pt x="61" y="15"/>
                    <a:pt x="78" y="29"/>
                    <a:pt x="96" y="40"/>
                  </a:cubicBezTo>
                  <a:cubicBezTo>
                    <a:pt x="98" y="42"/>
                    <a:pt x="98" y="42"/>
                    <a:pt x="98" y="42"/>
                  </a:cubicBezTo>
                  <a:cubicBezTo>
                    <a:pt x="54" y="134"/>
                    <a:pt x="54" y="134"/>
                    <a:pt x="54" y="134"/>
                  </a:cubicBezTo>
                  <a:cubicBezTo>
                    <a:pt x="35" y="124"/>
                    <a:pt x="17" y="113"/>
                    <a:pt x="0" y="100"/>
                  </a:cubicBezTo>
                  <a:lnTo>
                    <a:pt x="48"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0" name="íṧlïḍé"/>
            <p:cNvSpPr/>
            <p:nvPr/>
          </p:nvSpPr>
          <p:spPr bwMode="auto">
            <a:xfrm>
              <a:off x="6291263" y="3767138"/>
              <a:ext cx="107950" cy="179388"/>
            </a:xfrm>
            <a:custGeom>
              <a:avLst/>
              <a:gdLst>
                <a:gd name="T0" fmla="*/ 28 w 39"/>
                <a:gd name="T1" fmla="*/ 0 h 65"/>
                <a:gd name="T2" fmla="*/ 39 w 39"/>
                <a:gd name="T3" fmla="*/ 15 h 65"/>
                <a:gd name="T4" fmla="*/ 14 w 39"/>
                <a:gd name="T5" fmla="*/ 65 h 65"/>
                <a:gd name="T6" fmla="*/ 0 w 39"/>
                <a:gd name="T7" fmla="*/ 58 h 65"/>
                <a:gd name="T8" fmla="*/ 28 w 39"/>
                <a:gd name="T9" fmla="*/ 0 h 65"/>
              </a:gdLst>
              <a:ahLst/>
              <a:cxnLst>
                <a:cxn ang="0">
                  <a:pos x="T0" y="T1"/>
                </a:cxn>
                <a:cxn ang="0">
                  <a:pos x="T2" y="T3"/>
                </a:cxn>
                <a:cxn ang="0">
                  <a:pos x="T4" y="T5"/>
                </a:cxn>
                <a:cxn ang="0">
                  <a:pos x="T6" y="T7"/>
                </a:cxn>
                <a:cxn ang="0">
                  <a:pos x="T8" y="T9"/>
                </a:cxn>
              </a:cxnLst>
              <a:rect l="0" t="0" r="r" b="b"/>
              <a:pathLst>
                <a:path w="39" h="65">
                  <a:moveTo>
                    <a:pt x="28" y="0"/>
                  </a:moveTo>
                  <a:cubicBezTo>
                    <a:pt x="39" y="15"/>
                    <a:pt x="39" y="15"/>
                    <a:pt x="39" y="15"/>
                  </a:cubicBezTo>
                  <a:cubicBezTo>
                    <a:pt x="14" y="65"/>
                    <a:pt x="14" y="65"/>
                    <a:pt x="14" y="65"/>
                  </a:cubicBezTo>
                  <a:cubicBezTo>
                    <a:pt x="10" y="63"/>
                    <a:pt x="5" y="61"/>
                    <a:pt x="0" y="58"/>
                  </a:cubicBezTo>
                  <a:lnTo>
                    <a:pt x="28"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1" name="i$ļîḍe"/>
            <p:cNvSpPr/>
            <p:nvPr/>
          </p:nvSpPr>
          <p:spPr bwMode="auto">
            <a:xfrm>
              <a:off x="6554788" y="3819525"/>
              <a:ext cx="131763" cy="215900"/>
            </a:xfrm>
            <a:custGeom>
              <a:avLst/>
              <a:gdLst>
                <a:gd name="T0" fmla="*/ 37 w 47"/>
                <a:gd name="T1" fmla="*/ 0 h 78"/>
                <a:gd name="T2" fmla="*/ 47 w 47"/>
                <a:gd name="T3" fmla="*/ 15 h 78"/>
                <a:gd name="T4" fmla="*/ 16 w 47"/>
                <a:gd name="T5" fmla="*/ 78 h 78"/>
                <a:gd name="T6" fmla="*/ 0 w 47"/>
                <a:gd name="T7" fmla="*/ 75 h 78"/>
                <a:gd name="T8" fmla="*/ 37 w 47"/>
                <a:gd name="T9" fmla="*/ 0 h 78"/>
              </a:gdLst>
              <a:ahLst/>
              <a:cxnLst>
                <a:cxn ang="0">
                  <a:pos x="T0" y="T1"/>
                </a:cxn>
                <a:cxn ang="0">
                  <a:pos x="T2" y="T3"/>
                </a:cxn>
                <a:cxn ang="0">
                  <a:pos x="T4" y="T5"/>
                </a:cxn>
                <a:cxn ang="0">
                  <a:pos x="T6" y="T7"/>
                </a:cxn>
                <a:cxn ang="0">
                  <a:pos x="T8" y="T9"/>
                </a:cxn>
              </a:cxnLst>
              <a:rect l="0" t="0" r="r" b="b"/>
              <a:pathLst>
                <a:path w="47" h="78">
                  <a:moveTo>
                    <a:pt x="37" y="0"/>
                  </a:moveTo>
                  <a:cubicBezTo>
                    <a:pt x="47" y="15"/>
                    <a:pt x="47" y="15"/>
                    <a:pt x="47" y="15"/>
                  </a:cubicBezTo>
                  <a:cubicBezTo>
                    <a:pt x="16" y="78"/>
                    <a:pt x="16" y="78"/>
                    <a:pt x="16" y="78"/>
                  </a:cubicBezTo>
                  <a:cubicBezTo>
                    <a:pt x="11" y="77"/>
                    <a:pt x="6" y="76"/>
                    <a:pt x="0" y="75"/>
                  </a:cubicBezTo>
                  <a:lnTo>
                    <a:pt x="37"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2" name="išľidé"/>
            <p:cNvSpPr/>
            <p:nvPr/>
          </p:nvSpPr>
          <p:spPr bwMode="auto">
            <a:xfrm>
              <a:off x="5781675" y="2908300"/>
              <a:ext cx="1555750" cy="1027113"/>
            </a:xfrm>
            <a:custGeom>
              <a:avLst/>
              <a:gdLst>
                <a:gd name="T0" fmla="*/ 491 w 561"/>
                <a:gd name="T1" fmla="*/ 165 h 371"/>
                <a:gd name="T2" fmla="*/ 152 w 561"/>
                <a:gd name="T3" fmla="*/ 12 h 371"/>
                <a:gd name="T4" fmla="*/ 71 w 561"/>
                <a:gd name="T5" fmla="*/ 207 h 371"/>
                <a:gd name="T6" fmla="*/ 409 w 561"/>
                <a:gd name="T7" fmla="*/ 361 h 371"/>
                <a:gd name="T8" fmla="*/ 491 w 561"/>
                <a:gd name="T9" fmla="*/ 165 h 371"/>
                <a:gd name="T10" fmla="*/ 396 w 561"/>
                <a:gd name="T11" fmla="*/ 175 h 371"/>
                <a:gd name="T12" fmla="*/ 351 w 561"/>
                <a:gd name="T13" fmla="*/ 282 h 371"/>
                <a:gd name="T14" fmla="*/ 166 w 561"/>
                <a:gd name="T15" fmla="*/ 198 h 371"/>
                <a:gd name="T16" fmla="*/ 211 w 561"/>
                <a:gd name="T17" fmla="*/ 91 h 371"/>
                <a:gd name="T18" fmla="*/ 396 w 561"/>
                <a:gd name="T19" fmla="*/ 175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1" h="371">
                  <a:moveTo>
                    <a:pt x="491" y="165"/>
                  </a:moveTo>
                  <a:cubicBezTo>
                    <a:pt x="420" y="68"/>
                    <a:pt x="268" y="0"/>
                    <a:pt x="152" y="12"/>
                  </a:cubicBezTo>
                  <a:cubicBezTo>
                    <a:pt x="37" y="23"/>
                    <a:pt x="0" y="111"/>
                    <a:pt x="71" y="207"/>
                  </a:cubicBezTo>
                  <a:cubicBezTo>
                    <a:pt x="142" y="303"/>
                    <a:pt x="293" y="371"/>
                    <a:pt x="409" y="361"/>
                  </a:cubicBezTo>
                  <a:cubicBezTo>
                    <a:pt x="524" y="350"/>
                    <a:pt x="561" y="262"/>
                    <a:pt x="491" y="165"/>
                  </a:cubicBezTo>
                  <a:moveTo>
                    <a:pt x="396" y="175"/>
                  </a:moveTo>
                  <a:cubicBezTo>
                    <a:pt x="435" y="227"/>
                    <a:pt x="415" y="275"/>
                    <a:pt x="351" y="282"/>
                  </a:cubicBezTo>
                  <a:cubicBezTo>
                    <a:pt x="288" y="288"/>
                    <a:pt x="205" y="250"/>
                    <a:pt x="166" y="198"/>
                  </a:cubicBezTo>
                  <a:cubicBezTo>
                    <a:pt x="127" y="145"/>
                    <a:pt x="147" y="97"/>
                    <a:pt x="211" y="91"/>
                  </a:cubicBezTo>
                  <a:cubicBezTo>
                    <a:pt x="274" y="84"/>
                    <a:pt x="357" y="122"/>
                    <a:pt x="396" y="175"/>
                  </a:cubicBezTo>
                </a:path>
              </a:pathLst>
            </a:custGeom>
            <a:solidFill>
              <a:srgbClr val="FF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3" name="ïšḷïďé"/>
            <p:cNvSpPr/>
            <p:nvPr/>
          </p:nvSpPr>
          <p:spPr bwMode="auto">
            <a:xfrm>
              <a:off x="5778500" y="2905125"/>
              <a:ext cx="1558925" cy="1030288"/>
            </a:xfrm>
            <a:custGeom>
              <a:avLst/>
              <a:gdLst>
                <a:gd name="T0" fmla="*/ 152 w 562"/>
                <a:gd name="T1" fmla="*/ 11 h 372"/>
                <a:gd name="T2" fmla="*/ 71 w 562"/>
                <a:gd name="T3" fmla="*/ 206 h 372"/>
                <a:gd name="T4" fmla="*/ 409 w 562"/>
                <a:gd name="T5" fmla="*/ 360 h 372"/>
                <a:gd name="T6" fmla="*/ 491 w 562"/>
                <a:gd name="T7" fmla="*/ 165 h 372"/>
                <a:gd name="T8" fmla="*/ 152 w 562"/>
                <a:gd name="T9" fmla="*/ 11 h 372"/>
                <a:gd name="T10" fmla="*/ 210 w 562"/>
                <a:gd name="T11" fmla="*/ 90 h 372"/>
                <a:gd name="T12" fmla="*/ 396 w 562"/>
                <a:gd name="T13" fmla="*/ 174 h 372"/>
                <a:gd name="T14" fmla="*/ 351 w 562"/>
                <a:gd name="T15" fmla="*/ 281 h 372"/>
                <a:gd name="T16" fmla="*/ 166 w 562"/>
                <a:gd name="T17" fmla="*/ 197 h 372"/>
                <a:gd name="T18" fmla="*/ 210 w 562"/>
                <a:gd name="T19" fmla="*/ 9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2" h="372">
                  <a:moveTo>
                    <a:pt x="152" y="11"/>
                  </a:moveTo>
                  <a:cubicBezTo>
                    <a:pt x="36" y="23"/>
                    <a:pt x="0" y="110"/>
                    <a:pt x="71" y="206"/>
                  </a:cubicBezTo>
                  <a:cubicBezTo>
                    <a:pt x="142" y="303"/>
                    <a:pt x="293" y="372"/>
                    <a:pt x="409" y="360"/>
                  </a:cubicBezTo>
                  <a:cubicBezTo>
                    <a:pt x="525" y="348"/>
                    <a:pt x="562" y="261"/>
                    <a:pt x="491" y="165"/>
                  </a:cubicBezTo>
                  <a:cubicBezTo>
                    <a:pt x="420" y="68"/>
                    <a:pt x="268" y="0"/>
                    <a:pt x="152" y="11"/>
                  </a:cubicBezTo>
                  <a:moveTo>
                    <a:pt x="210" y="90"/>
                  </a:moveTo>
                  <a:cubicBezTo>
                    <a:pt x="274" y="84"/>
                    <a:pt x="357" y="121"/>
                    <a:pt x="396" y="174"/>
                  </a:cubicBezTo>
                  <a:cubicBezTo>
                    <a:pt x="435" y="227"/>
                    <a:pt x="415" y="275"/>
                    <a:pt x="351" y="281"/>
                  </a:cubicBezTo>
                  <a:cubicBezTo>
                    <a:pt x="288" y="287"/>
                    <a:pt x="205" y="250"/>
                    <a:pt x="166" y="197"/>
                  </a:cubicBezTo>
                  <a:cubicBezTo>
                    <a:pt x="127" y="144"/>
                    <a:pt x="147" y="96"/>
                    <a:pt x="210" y="90"/>
                  </a:cubicBezTo>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4" name="ïṥḻïdé"/>
            <p:cNvSpPr/>
            <p:nvPr/>
          </p:nvSpPr>
          <p:spPr bwMode="auto">
            <a:xfrm>
              <a:off x="5881688" y="2974975"/>
              <a:ext cx="1358900" cy="896938"/>
            </a:xfrm>
            <a:custGeom>
              <a:avLst/>
              <a:gdLst>
                <a:gd name="T0" fmla="*/ 133 w 490"/>
                <a:gd name="T1" fmla="*/ 10 h 324"/>
                <a:gd name="T2" fmla="*/ 62 w 490"/>
                <a:gd name="T3" fmla="*/ 180 h 324"/>
                <a:gd name="T4" fmla="*/ 357 w 490"/>
                <a:gd name="T5" fmla="*/ 314 h 324"/>
                <a:gd name="T6" fmla="*/ 428 w 490"/>
                <a:gd name="T7" fmla="*/ 144 h 324"/>
                <a:gd name="T8" fmla="*/ 133 w 490"/>
                <a:gd name="T9" fmla="*/ 10 h 324"/>
              </a:gdLst>
              <a:ahLst/>
              <a:cxnLst>
                <a:cxn ang="0">
                  <a:pos x="T0" y="T1"/>
                </a:cxn>
                <a:cxn ang="0">
                  <a:pos x="T2" y="T3"/>
                </a:cxn>
                <a:cxn ang="0">
                  <a:pos x="T4" y="T5"/>
                </a:cxn>
                <a:cxn ang="0">
                  <a:pos x="T6" y="T7"/>
                </a:cxn>
                <a:cxn ang="0">
                  <a:pos x="T8" y="T9"/>
                </a:cxn>
              </a:cxnLst>
              <a:rect l="0" t="0" r="r" b="b"/>
              <a:pathLst>
                <a:path w="490" h="324">
                  <a:moveTo>
                    <a:pt x="133" y="10"/>
                  </a:moveTo>
                  <a:cubicBezTo>
                    <a:pt x="32" y="20"/>
                    <a:pt x="0" y="96"/>
                    <a:pt x="62" y="180"/>
                  </a:cubicBezTo>
                  <a:cubicBezTo>
                    <a:pt x="124" y="264"/>
                    <a:pt x="256" y="324"/>
                    <a:pt x="357" y="314"/>
                  </a:cubicBezTo>
                  <a:cubicBezTo>
                    <a:pt x="458" y="304"/>
                    <a:pt x="490" y="228"/>
                    <a:pt x="428" y="144"/>
                  </a:cubicBezTo>
                  <a:cubicBezTo>
                    <a:pt x="366" y="60"/>
                    <a:pt x="234" y="0"/>
                    <a:pt x="133" y="10"/>
                  </a:cubicBezTo>
                </a:path>
              </a:pathLst>
            </a:custGeom>
            <a:solidFill>
              <a:srgbClr val="FF5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5" name="ïṡ1îḓê"/>
            <p:cNvSpPr/>
            <p:nvPr/>
          </p:nvSpPr>
          <p:spPr bwMode="auto">
            <a:xfrm>
              <a:off x="5930900" y="3008313"/>
              <a:ext cx="1260475" cy="830263"/>
            </a:xfrm>
            <a:custGeom>
              <a:avLst/>
              <a:gdLst>
                <a:gd name="T0" fmla="*/ 123 w 454"/>
                <a:gd name="T1" fmla="*/ 9 h 300"/>
                <a:gd name="T2" fmla="*/ 57 w 454"/>
                <a:gd name="T3" fmla="*/ 167 h 300"/>
                <a:gd name="T4" fmla="*/ 331 w 454"/>
                <a:gd name="T5" fmla="*/ 291 h 300"/>
                <a:gd name="T6" fmla="*/ 397 w 454"/>
                <a:gd name="T7" fmla="*/ 133 h 300"/>
                <a:gd name="T8" fmla="*/ 123 w 454"/>
                <a:gd name="T9" fmla="*/ 9 h 300"/>
              </a:gdLst>
              <a:ahLst/>
              <a:cxnLst>
                <a:cxn ang="0">
                  <a:pos x="T0" y="T1"/>
                </a:cxn>
                <a:cxn ang="0">
                  <a:pos x="T2" y="T3"/>
                </a:cxn>
                <a:cxn ang="0">
                  <a:pos x="T4" y="T5"/>
                </a:cxn>
                <a:cxn ang="0">
                  <a:pos x="T6" y="T7"/>
                </a:cxn>
                <a:cxn ang="0">
                  <a:pos x="T8" y="T9"/>
                </a:cxn>
              </a:cxnLst>
              <a:rect l="0" t="0" r="r" b="b"/>
              <a:pathLst>
                <a:path w="454" h="300">
                  <a:moveTo>
                    <a:pt x="123" y="9"/>
                  </a:moveTo>
                  <a:cubicBezTo>
                    <a:pt x="29" y="18"/>
                    <a:pt x="0" y="89"/>
                    <a:pt x="57" y="167"/>
                  </a:cubicBezTo>
                  <a:cubicBezTo>
                    <a:pt x="115" y="245"/>
                    <a:pt x="237" y="300"/>
                    <a:pt x="331" y="291"/>
                  </a:cubicBezTo>
                  <a:cubicBezTo>
                    <a:pt x="424" y="282"/>
                    <a:pt x="454" y="211"/>
                    <a:pt x="397" y="133"/>
                  </a:cubicBezTo>
                  <a:cubicBezTo>
                    <a:pt x="339" y="55"/>
                    <a:pt x="217" y="0"/>
                    <a:pt x="123" y="9"/>
                  </a:cubicBezTo>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6" name="iŝḷidè"/>
            <p:cNvSpPr/>
            <p:nvPr/>
          </p:nvSpPr>
          <p:spPr bwMode="auto">
            <a:xfrm>
              <a:off x="6002338" y="3086100"/>
              <a:ext cx="1130300" cy="603250"/>
            </a:xfrm>
            <a:custGeom>
              <a:avLst/>
              <a:gdLst>
                <a:gd name="T0" fmla="*/ 374 w 407"/>
                <a:gd name="T1" fmla="*/ 110 h 218"/>
                <a:gd name="T2" fmla="*/ 2 w 407"/>
                <a:gd name="T3" fmla="*/ 54 h 218"/>
                <a:gd name="T4" fmla="*/ 31 w 407"/>
                <a:gd name="T5" fmla="*/ 139 h 218"/>
                <a:gd name="T6" fmla="*/ 55 w 407"/>
                <a:gd name="T7" fmla="*/ 167 h 218"/>
                <a:gd name="T8" fmla="*/ 390 w 407"/>
                <a:gd name="T9" fmla="*/ 218 h 218"/>
                <a:gd name="T10" fmla="*/ 374 w 407"/>
                <a:gd name="T11" fmla="*/ 110 h 218"/>
                <a:gd name="T12" fmla="*/ 13 w 407"/>
                <a:gd name="T13" fmla="*/ 24 h 218"/>
                <a:gd name="T14" fmla="*/ 344 w 407"/>
                <a:gd name="T15" fmla="*/ 75 h 218"/>
                <a:gd name="T16" fmla="*/ 302 w 407"/>
                <a:gd name="T17" fmla="*/ 41 h 218"/>
                <a:gd name="T18" fmla="*/ 38 w 407"/>
                <a:gd name="T19" fmla="*/ 0 h 218"/>
                <a:gd name="T20" fmla="*/ 13 w 407"/>
                <a:gd name="T21" fmla="*/ 2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218">
                  <a:moveTo>
                    <a:pt x="374" y="110"/>
                  </a:moveTo>
                  <a:cubicBezTo>
                    <a:pt x="2" y="54"/>
                    <a:pt x="2" y="54"/>
                    <a:pt x="2" y="54"/>
                  </a:cubicBezTo>
                  <a:cubicBezTo>
                    <a:pt x="0" y="79"/>
                    <a:pt x="9" y="108"/>
                    <a:pt x="31" y="139"/>
                  </a:cubicBezTo>
                  <a:cubicBezTo>
                    <a:pt x="38" y="149"/>
                    <a:pt x="46" y="158"/>
                    <a:pt x="55" y="167"/>
                  </a:cubicBezTo>
                  <a:cubicBezTo>
                    <a:pt x="390" y="218"/>
                    <a:pt x="390" y="218"/>
                    <a:pt x="390" y="218"/>
                  </a:cubicBezTo>
                  <a:cubicBezTo>
                    <a:pt x="407" y="190"/>
                    <a:pt x="402" y="151"/>
                    <a:pt x="374" y="110"/>
                  </a:cubicBezTo>
                  <a:moveTo>
                    <a:pt x="13" y="24"/>
                  </a:moveTo>
                  <a:cubicBezTo>
                    <a:pt x="344" y="75"/>
                    <a:pt x="344" y="75"/>
                    <a:pt x="344" y="75"/>
                  </a:cubicBezTo>
                  <a:cubicBezTo>
                    <a:pt x="331" y="62"/>
                    <a:pt x="317" y="51"/>
                    <a:pt x="302" y="41"/>
                  </a:cubicBezTo>
                  <a:cubicBezTo>
                    <a:pt x="207" y="25"/>
                    <a:pt x="107" y="9"/>
                    <a:pt x="38" y="0"/>
                  </a:cubicBezTo>
                  <a:cubicBezTo>
                    <a:pt x="27" y="6"/>
                    <a:pt x="19" y="15"/>
                    <a:pt x="13" y="24"/>
                  </a:cubicBezTo>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7" name="iSlídê"/>
            <p:cNvSpPr/>
            <p:nvPr/>
          </p:nvSpPr>
          <p:spPr bwMode="auto">
            <a:xfrm>
              <a:off x="6289675" y="3098800"/>
              <a:ext cx="584200" cy="617538"/>
            </a:xfrm>
            <a:custGeom>
              <a:avLst/>
              <a:gdLst>
                <a:gd name="T0" fmla="*/ 198 w 211"/>
                <a:gd name="T1" fmla="*/ 135 h 223"/>
                <a:gd name="T2" fmla="*/ 206 w 211"/>
                <a:gd name="T3" fmla="*/ 168 h 223"/>
                <a:gd name="T4" fmla="*/ 180 w 211"/>
                <a:gd name="T5" fmla="*/ 186 h 223"/>
                <a:gd name="T6" fmla="*/ 192 w 211"/>
                <a:gd name="T7" fmla="*/ 203 h 223"/>
                <a:gd name="T8" fmla="*/ 197 w 211"/>
                <a:gd name="T9" fmla="*/ 210 h 223"/>
                <a:gd name="T10" fmla="*/ 199 w 211"/>
                <a:gd name="T11" fmla="*/ 216 h 223"/>
                <a:gd name="T12" fmla="*/ 196 w 211"/>
                <a:gd name="T13" fmla="*/ 221 h 223"/>
                <a:gd name="T14" fmla="*/ 186 w 211"/>
                <a:gd name="T15" fmla="*/ 223 h 223"/>
                <a:gd name="T16" fmla="*/ 173 w 211"/>
                <a:gd name="T17" fmla="*/ 222 h 223"/>
                <a:gd name="T18" fmla="*/ 164 w 211"/>
                <a:gd name="T19" fmla="*/ 218 h 223"/>
                <a:gd name="T20" fmla="*/ 157 w 211"/>
                <a:gd name="T21" fmla="*/ 212 h 223"/>
                <a:gd name="T22" fmla="*/ 151 w 211"/>
                <a:gd name="T23" fmla="*/ 205 h 223"/>
                <a:gd name="T24" fmla="*/ 140 w 211"/>
                <a:gd name="T25" fmla="*/ 189 h 223"/>
                <a:gd name="T26" fmla="*/ 108 w 211"/>
                <a:gd name="T27" fmla="*/ 182 h 223"/>
                <a:gd name="T28" fmla="*/ 85 w 211"/>
                <a:gd name="T29" fmla="*/ 173 h 223"/>
                <a:gd name="T30" fmla="*/ 78 w 211"/>
                <a:gd name="T31" fmla="*/ 169 h 223"/>
                <a:gd name="T32" fmla="*/ 62 w 211"/>
                <a:gd name="T33" fmla="*/ 159 h 223"/>
                <a:gd name="T34" fmla="*/ 63 w 211"/>
                <a:gd name="T35" fmla="*/ 143 h 223"/>
                <a:gd name="T36" fmla="*/ 74 w 211"/>
                <a:gd name="T37" fmla="*/ 137 h 223"/>
                <a:gd name="T38" fmla="*/ 101 w 211"/>
                <a:gd name="T39" fmla="*/ 145 h 223"/>
                <a:gd name="T40" fmla="*/ 104 w 211"/>
                <a:gd name="T41" fmla="*/ 146 h 223"/>
                <a:gd name="T42" fmla="*/ 135 w 211"/>
                <a:gd name="T43" fmla="*/ 155 h 223"/>
                <a:gd name="T44" fmla="*/ 149 w 211"/>
                <a:gd name="T45" fmla="*/ 138 h 223"/>
                <a:gd name="T46" fmla="*/ 133 w 211"/>
                <a:gd name="T47" fmla="*/ 129 h 223"/>
                <a:gd name="T48" fmla="*/ 105 w 211"/>
                <a:gd name="T49" fmla="*/ 125 h 223"/>
                <a:gd name="T50" fmla="*/ 73 w 211"/>
                <a:gd name="T51" fmla="*/ 120 h 223"/>
                <a:gd name="T52" fmla="*/ 39 w 211"/>
                <a:gd name="T53" fmla="*/ 107 h 223"/>
                <a:gd name="T54" fmla="*/ 10 w 211"/>
                <a:gd name="T55" fmla="*/ 82 h 223"/>
                <a:gd name="T56" fmla="*/ 3 w 211"/>
                <a:gd name="T57" fmla="*/ 53 h 223"/>
                <a:gd name="T58" fmla="*/ 28 w 211"/>
                <a:gd name="T59" fmla="*/ 35 h 223"/>
                <a:gd name="T60" fmla="*/ 17 w 211"/>
                <a:gd name="T61" fmla="*/ 20 h 223"/>
                <a:gd name="T62" fmla="*/ 12 w 211"/>
                <a:gd name="T63" fmla="*/ 13 h 223"/>
                <a:gd name="T64" fmla="*/ 10 w 211"/>
                <a:gd name="T65" fmla="*/ 7 h 223"/>
                <a:gd name="T66" fmla="*/ 13 w 211"/>
                <a:gd name="T67" fmla="*/ 2 h 223"/>
                <a:gd name="T68" fmla="*/ 24 w 211"/>
                <a:gd name="T69" fmla="*/ 0 h 223"/>
                <a:gd name="T70" fmla="*/ 40 w 211"/>
                <a:gd name="T71" fmla="*/ 2 h 223"/>
                <a:gd name="T72" fmla="*/ 50 w 211"/>
                <a:gd name="T73" fmla="*/ 8 h 223"/>
                <a:gd name="T74" fmla="*/ 58 w 211"/>
                <a:gd name="T75" fmla="*/ 18 h 223"/>
                <a:gd name="T76" fmla="*/ 68 w 211"/>
                <a:gd name="T77" fmla="*/ 33 h 223"/>
                <a:gd name="T78" fmla="*/ 89 w 211"/>
                <a:gd name="T79" fmla="*/ 36 h 223"/>
                <a:gd name="T80" fmla="*/ 104 w 211"/>
                <a:gd name="T81" fmla="*/ 40 h 223"/>
                <a:gd name="T82" fmla="*/ 109 w 211"/>
                <a:gd name="T83" fmla="*/ 42 h 223"/>
                <a:gd name="T84" fmla="*/ 111 w 211"/>
                <a:gd name="T85" fmla="*/ 43 h 223"/>
                <a:gd name="T86" fmla="*/ 126 w 211"/>
                <a:gd name="T87" fmla="*/ 52 h 223"/>
                <a:gd name="T88" fmla="*/ 128 w 211"/>
                <a:gd name="T89" fmla="*/ 65 h 223"/>
                <a:gd name="T90" fmla="*/ 116 w 211"/>
                <a:gd name="T91" fmla="*/ 76 h 223"/>
                <a:gd name="T92" fmla="*/ 99 w 211"/>
                <a:gd name="T93" fmla="*/ 73 h 223"/>
                <a:gd name="T94" fmla="*/ 95 w 211"/>
                <a:gd name="T95" fmla="*/ 71 h 223"/>
                <a:gd name="T96" fmla="*/ 88 w 211"/>
                <a:gd name="T97" fmla="*/ 68 h 223"/>
                <a:gd name="T98" fmla="*/ 80 w 211"/>
                <a:gd name="T99" fmla="*/ 67 h 223"/>
                <a:gd name="T100" fmla="*/ 69 w 211"/>
                <a:gd name="T101" fmla="*/ 66 h 223"/>
                <a:gd name="T102" fmla="*/ 59 w 211"/>
                <a:gd name="T103" fmla="*/ 70 h 223"/>
                <a:gd name="T104" fmla="*/ 59 w 211"/>
                <a:gd name="T105" fmla="*/ 79 h 223"/>
                <a:gd name="T106" fmla="*/ 73 w 211"/>
                <a:gd name="T107" fmla="*/ 89 h 223"/>
                <a:gd name="T108" fmla="*/ 94 w 211"/>
                <a:gd name="T109" fmla="*/ 92 h 223"/>
                <a:gd name="T110" fmla="*/ 120 w 211"/>
                <a:gd name="T111" fmla="*/ 95 h 223"/>
                <a:gd name="T112" fmla="*/ 147 w 211"/>
                <a:gd name="T113" fmla="*/ 100 h 223"/>
                <a:gd name="T114" fmla="*/ 174 w 211"/>
                <a:gd name="T115" fmla="*/ 112 h 223"/>
                <a:gd name="T116" fmla="*/ 198 w 211"/>
                <a:gd name="T117" fmla="*/ 1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1" h="223">
                  <a:moveTo>
                    <a:pt x="198" y="135"/>
                  </a:moveTo>
                  <a:cubicBezTo>
                    <a:pt x="208" y="148"/>
                    <a:pt x="211" y="159"/>
                    <a:pt x="206" y="168"/>
                  </a:cubicBezTo>
                  <a:cubicBezTo>
                    <a:pt x="202" y="177"/>
                    <a:pt x="193" y="183"/>
                    <a:pt x="180" y="186"/>
                  </a:cubicBezTo>
                  <a:cubicBezTo>
                    <a:pt x="192" y="203"/>
                    <a:pt x="192" y="203"/>
                    <a:pt x="192" y="203"/>
                  </a:cubicBezTo>
                  <a:cubicBezTo>
                    <a:pt x="195" y="206"/>
                    <a:pt x="196" y="209"/>
                    <a:pt x="197" y="210"/>
                  </a:cubicBezTo>
                  <a:cubicBezTo>
                    <a:pt x="198" y="212"/>
                    <a:pt x="199" y="214"/>
                    <a:pt x="199" y="216"/>
                  </a:cubicBezTo>
                  <a:cubicBezTo>
                    <a:pt x="200" y="218"/>
                    <a:pt x="199" y="220"/>
                    <a:pt x="196" y="221"/>
                  </a:cubicBezTo>
                  <a:cubicBezTo>
                    <a:pt x="194" y="222"/>
                    <a:pt x="191" y="223"/>
                    <a:pt x="186" y="223"/>
                  </a:cubicBezTo>
                  <a:cubicBezTo>
                    <a:pt x="181" y="223"/>
                    <a:pt x="177" y="223"/>
                    <a:pt x="173" y="222"/>
                  </a:cubicBezTo>
                  <a:cubicBezTo>
                    <a:pt x="170" y="222"/>
                    <a:pt x="166" y="220"/>
                    <a:pt x="164" y="218"/>
                  </a:cubicBezTo>
                  <a:cubicBezTo>
                    <a:pt x="161" y="216"/>
                    <a:pt x="159" y="214"/>
                    <a:pt x="157" y="212"/>
                  </a:cubicBezTo>
                  <a:cubicBezTo>
                    <a:pt x="156" y="211"/>
                    <a:pt x="154" y="208"/>
                    <a:pt x="151" y="205"/>
                  </a:cubicBezTo>
                  <a:cubicBezTo>
                    <a:pt x="140" y="189"/>
                    <a:pt x="140" y="189"/>
                    <a:pt x="140" y="189"/>
                  </a:cubicBezTo>
                  <a:cubicBezTo>
                    <a:pt x="129" y="188"/>
                    <a:pt x="119" y="185"/>
                    <a:pt x="108" y="182"/>
                  </a:cubicBezTo>
                  <a:cubicBezTo>
                    <a:pt x="98" y="179"/>
                    <a:pt x="90" y="176"/>
                    <a:pt x="85" y="173"/>
                  </a:cubicBezTo>
                  <a:cubicBezTo>
                    <a:pt x="78" y="169"/>
                    <a:pt x="78" y="169"/>
                    <a:pt x="78" y="169"/>
                  </a:cubicBezTo>
                  <a:cubicBezTo>
                    <a:pt x="69" y="165"/>
                    <a:pt x="64" y="161"/>
                    <a:pt x="62" y="159"/>
                  </a:cubicBezTo>
                  <a:cubicBezTo>
                    <a:pt x="59" y="154"/>
                    <a:pt x="59" y="149"/>
                    <a:pt x="63" y="143"/>
                  </a:cubicBezTo>
                  <a:cubicBezTo>
                    <a:pt x="65" y="139"/>
                    <a:pt x="69" y="138"/>
                    <a:pt x="74" y="137"/>
                  </a:cubicBezTo>
                  <a:cubicBezTo>
                    <a:pt x="79" y="137"/>
                    <a:pt x="88" y="140"/>
                    <a:pt x="101" y="145"/>
                  </a:cubicBezTo>
                  <a:cubicBezTo>
                    <a:pt x="104" y="146"/>
                    <a:pt x="104" y="146"/>
                    <a:pt x="104" y="146"/>
                  </a:cubicBezTo>
                  <a:cubicBezTo>
                    <a:pt x="116" y="153"/>
                    <a:pt x="126" y="156"/>
                    <a:pt x="135" y="155"/>
                  </a:cubicBezTo>
                  <a:cubicBezTo>
                    <a:pt x="152" y="154"/>
                    <a:pt x="157" y="148"/>
                    <a:pt x="149" y="138"/>
                  </a:cubicBezTo>
                  <a:cubicBezTo>
                    <a:pt x="146" y="134"/>
                    <a:pt x="141" y="131"/>
                    <a:pt x="133" y="129"/>
                  </a:cubicBezTo>
                  <a:cubicBezTo>
                    <a:pt x="125" y="128"/>
                    <a:pt x="116" y="126"/>
                    <a:pt x="105" y="125"/>
                  </a:cubicBezTo>
                  <a:cubicBezTo>
                    <a:pt x="95" y="124"/>
                    <a:pt x="84" y="122"/>
                    <a:pt x="73" y="120"/>
                  </a:cubicBezTo>
                  <a:cubicBezTo>
                    <a:pt x="61" y="118"/>
                    <a:pt x="50" y="113"/>
                    <a:pt x="39" y="107"/>
                  </a:cubicBezTo>
                  <a:cubicBezTo>
                    <a:pt x="27" y="101"/>
                    <a:pt x="18" y="92"/>
                    <a:pt x="10" y="82"/>
                  </a:cubicBezTo>
                  <a:cubicBezTo>
                    <a:pt x="3" y="71"/>
                    <a:pt x="0" y="62"/>
                    <a:pt x="3" y="53"/>
                  </a:cubicBezTo>
                  <a:cubicBezTo>
                    <a:pt x="6" y="44"/>
                    <a:pt x="14" y="38"/>
                    <a:pt x="28" y="35"/>
                  </a:cubicBezTo>
                  <a:cubicBezTo>
                    <a:pt x="17" y="20"/>
                    <a:pt x="17" y="20"/>
                    <a:pt x="17" y="20"/>
                  </a:cubicBezTo>
                  <a:cubicBezTo>
                    <a:pt x="14" y="17"/>
                    <a:pt x="13" y="14"/>
                    <a:pt x="12" y="13"/>
                  </a:cubicBezTo>
                  <a:cubicBezTo>
                    <a:pt x="11" y="11"/>
                    <a:pt x="10" y="9"/>
                    <a:pt x="10" y="7"/>
                  </a:cubicBezTo>
                  <a:cubicBezTo>
                    <a:pt x="9" y="5"/>
                    <a:pt x="10" y="3"/>
                    <a:pt x="13" y="2"/>
                  </a:cubicBezTo>
                  <a:cubicBezTo>
                    <a:pt x="15" y="1"/>
                    <a:pt x="19" y="0"/>
                    <a:pt x="24" y="0"/>
                  </a:cubicBezTo>
                  <a:cubicBezTo>
                    <a:pt x="30" y="0"/>
                    <a:pt x="35" y="1"/>
                    <a:pt x="40" y="2"/>
                  </a:cubicBezTo>
                  <a:cubicBezTo>
                    <a:pt x="44" y="4"/>
                    <a:pt x="48" y="6"/>
                    <a:pt x="50" y="8"/>
                  </a:cubicBezTo>
                  <a:cubicBezTo>
                    <a:pt x="52" y="11"/>
                    <a:pt x="55" y="14"/>
                    <a:pt x="58" y="18"/>
                  </a:cubicBezTo>
                  <a:cubicBezTo>
                    <a:pt x="68" y="33"/>
                    <a:pt x="68" y="33"/>
                    <a:pt x="68" y="33"/>
                  </a:cubicBezTo>
                  <a:cubicBezTo>
                    <a:pt x="76" y="34"/>
                    <a:pt x="83" y="35"/>
                    <a:pt x="89" y="36"/>
                  </a:cubicBezTo>
                  <a:cubicBezTo>
                    <a:pt x="96" y="38"/>
                    <a:pt x="101" y="39"/>
                    <a:pt x="104" y="40"/>
                  </a:cubicBezTo>
                  <a:cubicBezTo>
                    <a:pt x="109" y="42"/>
                    <a:pt x="109" y="42"/>
                    <a:pt x="109" y="42"/>
                  </a:cubicBezTo>
                  <a:cubicBezTo>
                    <a:pt x="111" y="43"/>
                    <a:pt x="111" y="43"/>
                    <a:pt x="111" y="43"/>
                  </a:cubicBezTo>
                  <a:cubicBezTo>
                    <a:pt x="119" y="47"/>
                    <a:pt x="124" y="50"/>
                    <a:pt x="126" y="52"/>
                  </a:cubicBezTo>
                  <a:cubicBezTo>
                    <a:pt x="128" y="55"/>
                    <a:pt x="129" y="59"/>
                    <a:pt x="128" y="65"/>
                  </a:cubicBezTo>
                  <a:cubicBezTo>
                    <a:pt x="127" y="72"/>
                    <a:pt x="123" y="76"/>
                    <a:pt x="116" y="76"/>
                  </a:cubicBezTo>
                  <a:cubicBezTo>
                    <a:pt x="112" y="76"/>
                    <a:pt x="107" y="75"/>
                    <a:pt x="99" y="73"/>
                  </a:cubicBezTo>
                  <a:cubicBezTo>
                    <a:pt x="98" y="72"/>
                    <a:pt x="97" y="72"/>
                    <a:pt x="95" y="71"/>
                  </a:cubicBezTo>
                  <a:cubicBezTo>
                    <a:pt x="92" y="70"/>
                    <a:pt x="90" y="69"/>
                    <a:pt x="88" y="68"/>
                  </a:cubicBezTo>
                  <a:cubicBezTo>
                    <a:pt x="86" y="68"/>
                    <a:pt x="84" y="67"/>
                    <a:pt x="80" y="67"/>
                  </a:cubicBezTo>
                  <a:cubicBezTo>
                    <a:pt x="77" y="66"/>
                    <a:pt x="73" y="66"/>
                    <a:pt x="69" y="66"/>
                  </a:cubicBezTo>
                  <a:cubicBezTo>
                    <a:pt x="64" y="67"/>
                    <a:pt x="61" y="68"/>
                    <a:pt x="59" y="70"/>
                  </a:cubicBezTo>
                  <a:cubicBezTo>
                    <a:pt x="56" y="73"/>
                    <a:pt x="56" y="76"/>
                    <a:pt x="59" y="79"/>
                  </a:cubicBezTo>
                  <a:cubicBezTo>
                    <a:pt x="62" y="83"/>
                    <a:pt x="67" y="86"/>
                    <a:pt x="73" y="89"/>
                  </a:cubicBezTo>
                  <a:cubicBezTo>
                    <a:pt x="79" y="91"/>
                    <a:pt x="86" y="92"/>
                    <a:pt x="94" y="92"/>
                  </a:cubicBezTo>
                  <a:cubicBezTo>
                    <a:pt x="102" y="93"/>
                    <a:pt x="110" y="94"/>
                    <a:pt x="120" y="95"/>
                  </a:cubicBezTo>
                  <a:cubicBezTo>
                    <a:pt x="129" y="96"/>
                    <a:pt x="139" y="98"/>
                    <a:pt x="147" y="100"/>
                  </a:cubicBezTo>
                  <a:cubicBezTo>
                    <a:pt x="156" y="102"/>
                    <a:pt x="165" y="106"/>
                    <a:pt x="174" y="112"/>
                  </a:cubicBezTo>
                  <a:cubicBezTo>
                    <a:pt x="184" y="118"/>
                    <a:pt x="192" y="125"/>
                    <a:pt x="198" y="135"/>
                  </a:cubicBezTo>
                </a:path>
              </a:pathLst>
            </a:custGeom>
            <a:solidFill>
              <a:srgbClr val="FFE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8" name="ísḻíḓê"/>
            <p:cNvSpPr/>
            <p:nvPr/>
          </p:nvSpPr>
          <p:spPr bwMode="auto">
            <a:xfrm>
              <a:off x="6283325" y="3090863"/>
              <a:ext cx="585788" cy="617538"/>
            </a:xfrm>
            <a:custGeom>
              <a:avLst/>
              <a:gdLst>
                <a:gd name="T0" fmla="*/ 198 w 211"/>
                <a:gd name="T1" fmla="*/ 135 h 223"/>
                <a:gd name="T2" fmla="*/ 206 w 211"/>
                <a:gd name="T3" fmla="*/ 168 h 223"/>
                <a:gd name="T4" fmla="*/ 180 w 211"/>
                <a:gd name="T5" fmla="*/ 186 h 223"/>
                <a:gd name="T6" fmla="*/ 192 w 211"/>
                <a:gd name="T7" fmla="*/ 203 h 223"/>
                <a:gd name="T8" fmla="*/ 198 w 211"/>
                <a:gd name="T9" fmla="*/ 211 h 223"/>
                <a:gd name="T10" fmla="*/ 199 w 211"/>
                <a:gd name="T11" fmla="*/ 216 h 223"/>
                <a:gd name="T12" fmla="*/ 196 w 211"/>
                <a:gd name="T13" fmla="*/ 221 h 223"/>
                <a:gd name="T14" fmla="*/ 186 w 211"/>
                <a:gd name="T15" fmla="*/ 223 h 223"/>
                <a:gd name="T16" fmla="*/ 173 w 211"/>
                <a:gd name="T17" fmla="*/ 222 h 223"/>
                <a:gd name="T18" fmla="*/ 164 w 211"/>
                <a:gd name="T19" fmla="*/ 218 h 223"/>
                <a:gd name="T20" fmla="*/ 158 w 211"/>
                <a:gd name="T21" fmla="*/ 213 h 223"/>
                <a:gd name="T22" fmla="*/ 152 w 211"/>
                <a:gd name="T23" fmla="*/ 205 h 223"/>
                <a:gd name="T24" fmla="*/ 140 w 211"/>
                <a:gd name="T25" fmla="*/ 189 h 223"/>
                <a:gd name="T26" fmla="*/ 108 w 211"/>
                <a:gd name="T27" fmla="*/ 182 h 223"/>
                <a:gd name="T28" fmla="*/ 85 w 211"/>
                <a:gd name="T29" fmla="*/ 174 h 223"/>
                <a:gd name="T30" fmla="*/ 78 w 211"/>
                <a:gd name="T31" fmla="*/ 169 h 223"/>
                <a:gd name="T32" fmla="*/ 62 w 211"/>
                <a:gd name="T33" fmla="*/ 159 h 223"/>
                <a:gd name="T34" fmla="*/ 63 w 211"/>
                <a:gd name="T35" fmla="*/ 143 h 223"/>
                <a:gd name="T36" fmla="*/ 74 w 211"/>
                <a:gd name="T37" fmla="*/ 137 h 223"/>
                <a:gd name="T38" fmla="*/ 101 w 211"/>
                <a:gd name="T39" fmla="*/ 145 h 223"/>
                <a:gd name="T40" fmla="*/ 104 w 211"/>
                <a:gd name="T41" fmla="*/ 147 h 223"/>
                <a:gd name="T42" fmla="*/ 135 w 211"/>
                <a:gd name="T43" fmla="*/ 155 h 223"/>
                <a:gd name="T44" fmla="*/ 149 w 211"/>
                <a:gd name="T45" fmla="*/ 138 h 223"/>
                <a:gd name="T46" fmla="*/ 133 w 211"/>
                <a:gd name="T47" fmla="*/ 130 h 223"/>
                <a:gd name="T48" fmla="*/ 105 w 211"/>
                <a:gd name="T49" fmla="*/ 125 h 223"/>
                <a:gd name="T50" fmla="*/ 73 w 211"/>
                <a:gd name="T51" fmla="*/ 120 h 223"/>
                <a:gd name="T52" fmla="*/ 39 w 211"/>
                <a:gd name="T53" fmla="*/ 107 h 223"/>
                <a:gd name="T54" fmla="*/ 10 w 211"/>
                <a:gd name="T55" fmla="*/ 82 h 223"/>
                <a:gd name="T56" fmla="*/ 3 w 211"/>
                <a:gd name="T57" fmla="*/ 53 h 223"/>
                <a:gd name="T58" fmla="*/ 28 w 211"/>
                <a:gd name="T59" fmla="*/ 35 h 223"/>
                <a:gd name="T60" fmla="*/ 17 w 211"/>
                <a:gd name="T61" fmla="*/ 20 h 223"/>
                <a:gd name="T62" fmla="*/ 12 w 211"/>
                <a:gd name="T63" fmla="*/ 13 h 223"/>
                <a:gd name="T64" fmla="*/ 10 w 211"/>
                <a:gd name="T65" fmla="*/ 7 h 223"/>
                <a:gd name="T66" fmla="*/ 13 w 211"/>
                <a:gd name="T67" fmla="*/ 2 h 223"/>
                <a:gd name="T68" fmla="*/ 24 w 211"/>
                <a:gd name="T69" fmla="*/ 0 h 223"/>
                <a:gd name="T70" fmla="*/ 40 w 211"/>
                <a:gd name="T71" fmla="*/ 3 h 223"/>
                <a:gd name="T72" fmla="*/ 50 w 211"/>
                <a:gd name="T73" fmla="*/ 9 h 223"/>
                <a:gd name="T74" fmla="*/ 58 w 211"/>
                <a:gd name="T75" fmla="*/ 19 h 223"/>
                <a:gd name="T76" fmla="*/ 69 w 211"/>
                <a:gd name="T77" fmla="*/ 33 h 223"/>
                <a:gd name="T78" fmla="*/ 89 w 211"/>
                <a:gd name="T79" fmla="*/ 37 h 223"/>
                <a:gd name="T80" fmla="*/ 104 w 211"/>
                <a:gd name="T81" fmla="*/ 41 h 223"/>
                <a:gd name="T82" fmla="*/ 109 w 211"/>
                <a:gd name="T83" fmla="*/ 43 h 223"/>
                <a:gd name="T84" fmla="*/ 111 w 211"/>
                <a:gd name="T85" fmla="*/ 43 h 223"/>
                <a:gd name="T86" fmla="*/ 126 w 211"/>
                <a:gd name="T87" fmla="*/ 52 h 223"/>
                <a:gd name="T88" fmla="*/ 128 w 211"/>
                <a:gd name="T89" fmla="*/ 65 h 223"/>
                <a:gd name="T90" fmla="*/ 117 w 211"/>
                <a:gd name="T91" fmla="*/ 76 h 223"/>
                <a:gd name="T92" fmla="*/ 99 w 211"/>
                <a:gd name="T93" fmla="*/ 73 h 223"/>
                <a:gd name="T94" fmla="*/ 95 w 211"/>
                <a:gd name="T95" fmla="*/ 71 h 223"/>
                <a:gd name="T96" fmla="*/ 88 w 211"/>
                <a:gd name="T97" fmla="*/ 69 h 223"/>
                <a:gd name="T98" fmla="*/ 80 w 211"/>
                <a:gd name="T99" fmla="*/ 67 h 223"/>
                <a:gd name="T100" fmla="*/ 69 w 211"/>
                <a:gd name="T101" fmla="*/ 67 h 223"/>
                <a:gd name="T102" fmla="*/ 59 w 211"/>
                <a:gd name="T103" fmla="*/ 71 h 223"/>
                <a:gd name="T104" fmla="*/ 59 w 211"/>
                <a:gd name="T105" fmla="*/ 79 h 223"/>
                <a:gd name="T106" fmla="*/ 73 w 211"/>
                <a:gd name="T107" fmla="*/ 89 h 223"/>
                <a:gd name="T108" fmla="*/ 94 w 211"/>
                <a:gd name="T109" fmla="*/ 92 h 223"/>
                <a:gd name="T110" fmla="*/ 120 w 211"/>
                <a:gd name="T111" fmla="*/ 95 h 223"/>
                <a:gd name="T112" fmla="*/ 147 w 211"/>
                <a:gd name="T113" fmla="*/ 100 h 223"/>
                <a:gd name="T114" fmla="*/ 174 w 211"/>
                <a:gd name="T115" fmla="*/ 112 h 223"/>
                <a:gd name="T116" fmla="*/ 198 w 211"/>
                <a:gd name="T117" fmla="*/ 13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1" h="223">
                  <a:moveTo>
                    <a:pt x="198" y="135"/>
                  </a:moveTo>
                  <a:cubicBezTo>
                    <a:pt x="208" y="148"/>
                    <a:pt x="211" y="159"/>
                    <a:pt x="206" y="168"/>
                  </a:cubicBezTo>
                  <a:cubicBezTo>
                    <a:pt x="202" y="177"/>
                    <a:pt x="193" y="183"/>
                    <a:pt x="180" y="186"/>
                  </a:cubicBezTo>
                  <a:cubicBezTo>
                    <a:pt x="192" y="203"/>
                    <a:pt x="192" y="203"/>
                    <a:pt x="192" y="203"/>
                  </a:cubicBezTo>
                  <a:cubicBezTo>
                    <a:pt x="195" y="206"/>
                    <a:pt x="197" y="209"/>
                    <a:pt x="198" y="211"/>
                  </a:cubicBezTo>
                  <a:cubicBezTo>
                    <a:pt x="199" y="212"/>
                    <a:pt x="199" y="214"/>
                    <a:pt x="199" y="216"/>
                  </a:cubicBezTo>
                  <a:cubicBezTo>
                    <a:pt x="200" y="219"/>
                    <a:pt x="199" y="220"/>
                    <a:pt x="196" y="221"/>
                  </a:cubicBezTo>
                  <a:cubicBezTo>
                    <a:pt x="194" y="222"/>
                    <a:pt x="191" y="223"/>
                    <a:pt x="186" y="223"/>
                  </a:cubicBezTo>
                  <a:cubicBezTo>
                    <a:pt x="181" y="223"/>
                    <a:pt x="177" y="223"/>
                    <a:pt x="173" y="222"/>
                  </a:cubicBezTo>
                  <a:cubicBezTo>
                    <a:pt x="170" y="222"/>
                    <a:pt x="166" y="220"/>
                    <a:pt x="164" y="218"/>
                  </a:cubicBezTo>
                  <a:cubicBezTo>
                    <a:pt x="161" y="216"/>
                    <a:pt x="159" y="214"/>
                    <a:pt x="158" y="213"/>
                  </a:cubicBezTo>
                  <a:cubicBezTo>
                    <a:pt x="156" y="211"/>
                    <a:pt x="154" y="208"/>
                    <a:pt x="152" y="205"/>
                  </a:cubicBezTo>
                  <a:cubicBezTo>
                    <a:pt x="140" y="189"/>
                    <a:pt x="140" y="189"/>
                    <a:pt x="140" y="189"/>
                  </a:cubicBezTo>
                  <a:cubicBezTo>
                    <a:pt x="129" y="188"/>
                    <a:pt x="119" y="186"/>
                    <a:pt x="108" y="182"/>
                  </a:cubicBezTo>
                  <a:cubicBezTo>
                    <a:pt x="98" y="179"/>
                    <a:pt x="90" y="176"/>
                    <a:pt x="85" y="174"/>
                  </a:cubicBezTo>
                  <a:cubicBezTo>
                    <a:pt x="78" y="169"/>
                    <a:pt x="78" y="169"/>
                    <a:pt x="78" y="169"/>
                  </a:cubicBezTo>
                  <a:cubicBezTo>
                    <a:pt x="69" y="165"/>
                    <a:pt x="64" y="162"/>
                    <a:pt x="62" y="159"/>
                  </a:cubicBezTo>
                  <a:cubicBezTo>
                    <a:pt x="59" y="155"/>
                    <a:pt x="59" y="149"/>
                    <a:pt x="63" y="143"/>
                  </a:cubicBezTo>
                  <a:cubicBezTo>
                    <a:pt x="65" y="140"/>
                    <a:pt x="69" y="138"/>
                    <a:pt x="74" y="137"/>
                  </a:cubicBezTo>
                  <a:cubicBezTo>
                    <a:pt x="79" y="137"/>
                    <a:pt x="88" y="140"/>
                    <a:pt x="101" y="145"/>
                  </a:cubicBezTo>
                  <a:cubicBezTo>
                    <a:pt x="104" y="147"/>
                    <a:pt x="104" y="147"/>
                    <a:pt x="104" y="147"/>
                  </a:cubicBezTo>
                  <a:cubicBezTo>
                    <a:pt x="116" y="153"/>
                    <a:pt x="126" y="156"/>
                    <a:pt x="135" y="155"/>
                  </a:cubicBezTo>
                  <a:cubicBezTo>
                    <a:pt x="152" y="154"/>
                    <a:pt x="157" y="149"/>
                    <a:pt x="149" y="138"/>
                  </a:cubicBezTo>
                  <a:cubicBezTo>
                    <a:pt x="147" y="134"/>
                    <a:pt x="141" y="131"/>
                    <a:pt x="133" y="130"/>
                  </a:cubicBezTo>
                  <a:cubicBezTo>
                    <a:pt x="125" y="128"/>
                    <a:pt x="116" y="126"/>
                    <a:pt x="105" y="125"/>
                  </a:cubicBezTo>
                  <a:cubicBezTo>
                    <a:pt x="95" y="124"/>
                    <a:pt x="84" y="122"/>
                    <a:pt x="73" y="120"/>
                  </a:cubicBezTo>
                  <a:cubicBezTo>
                    <a:pt x="62" y="118"/>
                    <a:pt x="50" y="114"/>
                    <a:pt x="39" y="107"/>
                  </a:cubicBezTo>
                  <a:cubicBezTo>
                    <a:pt x="27" y="101"/>
                    <a:pt x="18" y="92"/>
                    <a:pt x="10" y="82"/>
                  </a:cubicBezTo>
                  <a:cubicBezTo>
                    <a:pt x="3" y="71"/>
                    <a:pt x="0" y="62"/>
                    <a:pt x="3" y="53"/>
                  </a:cubicBezTo>
                  <a:cubicBezTo>
                    <a:pt x="6" y="44"/>
                    <a:pt x="14" y="38"/>
                    <a:pt x="28" y="35"/>
                  </a:cubicBezTo>
                  <a:cubicBezTo>
                    <a:pt x="17" y="20"/>
                    <a:pt x="17" y="20"/>
                    <a:pt x="17" y="20"/>
                  </a:cubicBezTo>
                  <a:cubicBezTo>
                    <a:pt x="15" y="17"/>
                    <a:pt x="13" y="14"/>
                    <a:pt x="12" y="13"/>
                  </a:cubicBezTo>
                  <a:cubicBezTo>
                    <a:pt x="11" y="11"/>
                    <a:pt x="10" y="9"/>
                    <a:pt x="10" y="7"/>
                  </a:cubicBezTo>
                  <a:cubicBezTo>
                    <a:pt x="9" y="5"/>
                    <a:pt x="10" y="3"/>
                    <a:pt x="13" y="2"/>
                  </a:cubicBezTo>
                  <a:cubicBezTo>
                    <a:pt x="15" y="1"/>
                    <a:pt x="19" y="1"/>
                    <a:pt x="24" y="0"/>
                  </a:cubicBezTo>
                  <a:cubicBezTo>
                    <a:pt x="30" y="0"/>
                    <a:pt x="35" y="1"/>
                    <a:pt x="40" y="3"/>
                  </a:cubicBezTo>
                  <a:cubicBezTo>
                    <a:pt x="45" y="4"/>
                    <a:pt x="48" y="6"/>
                    <a:pt x="50" y="9"/>
                  </a:cubicBezTo>
                  <a:cubicBezTo>
                    <a:pt x="52" y="11"/>
                    <a:pt x="55" y="14"/>
                    <a:pt x="58" y="19"/>
                  </a:cubicBezTo>
                  <a:cubicBezTo>
                    <a:pt x="69" y="33"/>
                    <a:pt x="69" y="33"/>
                    <a:pt x="69" y="33"/>
                  </a:cubicBezTo>
                  <a:cubicBezTo>
                    <a:pt x="76" y="34"/>
                    <a:pt x="83" y="35"/>
                    <a:pt x="89" y="37"/>
                  </a:cubicBezTo>
                  <a:cubicBezTo>
                    <a:pt x="96" y="38"/>
                    <a:pt x="101" y="40"/>
                    <a:pt x="104" y="41"/>
                  </a:cubicBezTo>
                  <a:cubicBezTo>
                    <a:pt x="109" y="43"/>
                    <a:pt x="109" y="43"/>
                    <a:pt x="109" y="43"/>
                  </a:cubicBezTo>
                  <a:cubicBezTo>
                    <a:pt x="111" y="43"/>
                    <a:pt x="111" y="43"/>
                    <a:pt x="111" y="43"/>
                  </a:cubicBezTo>
                  <a:cubicBezTo>
                    <a:pt x="119" y="47"/>
                    <a:pt x="125" y="50"/>
                    <a:pt x="126" y="52"/>
                  </a:cubicBezTo>
                  <a:cubicBezTo>
                    <a:pt x="128" y="55"/>
                    <a:pt x="129" y="59"/>
                    <a:pt x="128" y="65"/>
                  </a:cubicBezTo>
                  <a:cubicBezTo>
                    <a:pt x="127" y="72"/>
                    <a:pt x="123" y="76"/>
                    <a:pt x="117" y="76"/>
                  </a:cubicBezTo>
                  <a:cubicBezTo>
                    <a:pt x="112" y="76"/>
                    <a:pt x="107" y="75"/>
                    <a:pt x="99" y="73"/>
                  </a:cubicBezTo>
                  <a:cubicBezTo>
                    <a:pt x="99" y="72"/>
                    <a:pt x="97" y="72"/>
                    <a:pt x="95" y="71"/>
                  </a:cubicBezTo>
                  <a:cubicBezTo>
                    <a:pt x="92" y="70"/>
                    <a:pt x="90" y="69"/>
                    <a:pt x="88" y="69"/>
                  </a:cubicBezTo>
                  <a:cubicBezTo>
                    <a:pt x="86" y="68"/>
                    <a:pt x="84" y="67"/>
                    <a:pt x="80" y="67"/>
                  </a:cubicBezTo>
                  <a:cubicBezTo>
                    <a:pt x="77" y="66"/>
                    <a:pt x="73" y="66"/>
                    <a:pt x="69" y="67"/>
                  </a:cubicBezTo>
                  <a:cubicBezTo>
                    <a:pt x="64" y="67"/>
                    <a:pt x="61" y="68"/>
                    <a:pt x="59" y="71"/>
                  </a:cubicBezTo>
                  <a:cubicBezTo>
                    <a:pt x="56" y="73"/>
                    <a:pt x="56" y="76"/>
                    <a:pt x="59" y="79"/>
                  </a:cubicBezTo>
                  <a:cubicBezTo>
                    <a:pt x="62" y="83"/>
                    <a:pt x="67" y="87"/>
                    <a:pt x="73" y="89"/>
                  </a:cubicBezTo>
                  <a:cubicBezTo>
                    <a:pt x="80" y="91"/>
                    <a:pt x="87" y="92"/>
                    <a:pt x="94" y="92"/>
                  </a:cubicBezTo>
                  <a:cubicBezTo>
                    <a:pt x="102" y="93"/>
                    <a:pt x="110" y="94"/>
                    <a:pt x="120" y="95"/>
                  </a:cubicBezTo>
                  <a:cubicBezTo>
                    <a:pt x="130" y="96"/>
                    <a:pt x="139" y="98"/>
                    <a:pt x="147" y="100"/>
                  </a:cubicBezTo>
                  <a:cubicBezTo>
                    <a:pt x="156" y="102"/>
                    <a:pt x="165" y="106"/>
                    <a:pt x="174" y="112"/>
                  </a:cubicBezTo>
                  <a:cubicBezTo>
                    <a:pt x="184" y="118"/>
                    <a:pt x="192" y="126"/>
                    <a:pt x="198" y="135"/>
                  </a:cubicBezTo>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9" name="ïṡḻîdê"/>
            <p:cNvSpPr/>
            <p:nvPr/>
          </p:nvSpPr>
          <p:spPr bwMode="auto">
            <a:xfrm>
              <a:off x="6488113" y="3306763"/>
              <a:ext cx="76200" cy="11113"/>
            </a:xfrm>
            <a:custGeom>
              <a:avLst/>
              <a:gdLst>
                <a:gd name="T0" fmla="*/ 1 w 27"/>
                <a:gd name="T1" fmla="*/ 0 h 4"/>
                <a:gd name="T2" fmla="*/ 0 w 27"/>
                <a:gd name="T3" fmla="*/ 0 h 4"/>
                <a:gd name="T4" fmla="*/ 27 w 27"/>
                <a:gd name="T5" fmla="*/ 4 h 4"/>
                <a:gd name="T6" fmla="*/ 1 w 27"/>
                <a:gd name="T7" fmla="*/ 0 h 4"/>
              </a:gdLst>
              <a:ahLst/>
              <a:cxnLst>
                <a:cxn ang="0">
                  <a:pos x="T0" y="T1"/>
                </a:cxn>
                <a:cxn ang="0">
                  <a:pos x="T2" y="T3"/>
                </a:cxn>
                <a:cxn ang="0">
                  <a:pos x="T4" y="T5"/>
                </a:cxn>
                <a:cxn ang="0">
                  <a:pos x="T6" y="T7"/>
                </a:cxn>
              </a:cxnLst>
              <a:rect l="0" t="0" r="r" b="b"/>
              <a:pathLst>
                <a:path w="27" h="4">
                  <a:moveTo>
                    <a:pt x="1" y="0"/>
                  </a:moveTo>
                  <a:cubicBezTo>
                    <a:pt x="1" y="0"/>
                    <a:pt x="0" y="0"/>
                    <a:pt x="0" y="0"/>
                  </a:cubicBezTo>
                  <a:cubicBezTo>
                    <a:pt x="27" y="4"/>
                    <a:pt x="27" y="4"/>
                    <a:pt x="27" y="4"/>
                  </a:cubicBezTo>
                  <a:cubicBezTo>
                    <a:pt x="18" y="2"/>
                    <a:pt x="10" y="0"/>
                    <a:pt x="1" y="0"/>
                  </a:cubicBezTo>
                </a:path>
              </a:pathLst>
            </a:custGeom>
            <a:solidFill>
              <a:srgbClr val="FF81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0" name="îślïďe"/>
            <p:cNvSpPr/>
            <p:nvPr/>
          </p:nvSpPr>
          <p:spPr bwMode="auto">
            <a:xfrm>
              <a:off x="6399213" y="3306763"/>
              <a:ext cx="317500" cy="214313"/>
            </a:xfrm>
            <a:custGeom>
              <a:avLst/>
              <a:gdLst>
                <a:gd name="T0" fmla="*/ 0 w 114"/>
                <a:gd name="T1" fmla="*/ 33 h 77"/>
                <a:gd name="T2" fmla="*/ 8 w 114"/>
                <a:gd name="T3" fmla="*/ 47 h 77"/>
                <a:gd name="T4" fmla="*/ 23 w 114"/>
                <a:gd name="T5" fmla="*/ 63 h 77"/>
                <a:gd name="T6" fmla="*/ 32 w 114"/>
                <a:gd name="T7" fmla="*/ 59 h 77"/>
                <a:gd name="T8" fmla="*/ 33 w 114"/>
                <a:gd name="T9" fmla="*/ 59 h 77"/>
                <a:gd name="T10" fmla="*/ 59 w 114"/>
                <a:gd name="T11" fmla="*/ 67 h 77"/>
                <a:gd name="T12" fmla="*/ 62 w 114"/>
                <a:gd name="T13" fmla="*/ 69 h 77"/>
                <a:gd name="T14" fmla="*/ 91 w 114"/>
                <a:gd name="T15" fmla="*/ 77 h 77"/>
                <a:gd name="T16" fmla="*/ 93 w 114"/>
                <a:gd name="T17" fmla="*/ 77 h 77"/>
                <a:gd name="T18" fmla="*/ 109 w 114"/>
                <a:gd name="T19" fmla="*/ 62 h 77"/>
                <a:gd name="T20" fmla="*/ 93 w 114"/>
                <a:gd name="T21" fmla="*/ 54 h 77"/>
                <a:gd name="T22" fmla="*/ 65 w 114"/>
                <a:gd name="T23" fmla="*/ 50 h 77"/>
                <a:gd name="T24" fmla="*/ 33 w 114"/>
                <a:gd name="T25" fmla="*/ 45 h 77"/>
                <a:gd name="T26" fmla="*/ 0 w 114"/>
                <a:gd name="T27" fmla="*/ 33 h 77"/>
                <a:gd name="T28" fmla="*/ 32 w 114"/>
                <a:gd name="T29" fmla="*/ 0 h 77"/>
                <a:gd name="T30" fmla="*/ 27 w 114"/>
                <a:gd name="T31" fmla="*/ 0 h 77"/>
                <a:gd name="T32" fmla="*/ 18 w 114"/>
                <a:gd name="T33" fmla="*/ 2 h 77"/>
                <a:gd name="T34" fmla="*/ 18 w 114"/>
                <a:gd name="T35" fmla="*/ 2 h 77"/>
                <a:gd name="T36" fmla="*/ 31 w 114"/>
                <a:gd name="T37" fmla="*/ 11 h 77"/>
                <a:gd name="T38" fmla="*/ 52 w 114"/>
                <a:gd name="T39" fmla="*/ 14 h 77"/>
                <a:gd name="T40" fmla="*/ 78 w 114"/>
                <a:gd name="T41" fmla="*/ 17 h 77"/>
                <a:gd name="T42" fmla="*/ 89 w 114"/>
                <a:gd name="T43" fmla="*/ 19 h 77"/>
                <a:gd name="T44" fmla="*/ 59 w 114"/>
                <a:gd name="T45" fmla="*/ 4 h 77"/>
                <a:gd name="T46" fmla="*/ 32 w 114"/>
                <a:gd name="T4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77">
                  <a:moveTo>
                    <a:pt x="0" y="33"/>
                  </a:moveTo>
                  <a:cubicBezTo>
                    <a:pt x="2" y="37"/>
                    <a:pt x="4" y="42"/>
                    <a:pt x="8" y="47"/>
                  </a:cubicBezTo>
                  <a:cubicBezTo>
                    <a:pt x="12" y="53"/>
                    <a:pt x="17" y="58"/>
                    <a:pt x="23" y="63"/>
                  </a:cubicBezTo>
                  <a:cubicBezTo>
                    <a:pt x="25" y="61"/>
                    <a:pt x="28" y="60"/>
                    <a:pt x="32" y="59"/>
                  </a:cubicBezTo>
                  <a:cubicBezTo>
                    <a:pt x="32" y="59"/>
                    <a:pt x="32" y="59"/>
                    <a:pt x="33" y="59"/>
                  </a:cubicBezTo>
                  <a:cubicBezTo>
                    <a:pt x="38" y="59"/>
                    <a:pt x="47" y="62"/>
                    <a:pt x="59" y="67"/>
                  </a:cubicBezTo>
                  <a:cubicBezTo>
                    <a:pt x="62" y="69"/>
                    <a:pt x="62" y="69"/>
                    <a:pt x="62" y="69"/>
                  </a:cubicBezTo>
                  <a:cubicBezTo>
                    <a:pt x="73" y="74"/>
                    <a:pt x="83" y="77"/>
                    <a:pt x="91" y="77"/>
                  </a:cubicBezTo>
                  <a:cubicBezTo>
                    <a:pt x="92" y="77"/>
                    <a:pt x="93" y="77"/>
                    <a:pt x="93" y="77"/>
                  </a:cubicBezTo>
                  <a:cubicBezTo>
                    <a:pt x="109" y="76"/>
                    <a:pt x="114" y="71"/>
                    <a:pt x="109" y="62"/>
                  </a:cubicBezTo>
                  <a:cubicBezTo>
                    <a:pt x="106" y="59"/>
                    <a:pt x="101" y="56"/>
                    <a:pt x="93" y="54"/>
                  </a:cubicBezTo>
                  <a:cubicBezTo>
                    <a:pt x="85" y="53"/>
                    <a:pt x="76" y="51"/>
                    <a:pt x="65" y="50"/>
                  </a:cubicBezTo>
                  <a:cubicBezTo>
                    <a:pt x="55" y="49"/>
                    <a:pt x="44" y="47"/>
                    <a:pt x="33" y="45"/>
                  </a:cubicBezTo>
                  <a:cubicBezTo>
                    <a:pt x="22" y="43"/>
                    <a:pt x="11" y="39"/>
                    <a:pt x="0" y="33"/>
                  </a:cubicBezTo>
                  <a:moveTo>
                    <a:pt x="32" y="0"/>
                  </a:moveTo>
                  <a:cubicBezTo>
                    <a:pt x="30" y="0"/>
                    <a:pt x="29" y="0"/>
                    <a:pt x="27" y="0"/>
                  </a:cubicBezTo>
                  <a:cubicBezTo>
                    <a:pt x="24" y="1"/>
                    <a:pt x="21" y="1"/>
                    <a:pt x="18" y="2"/>
                  </a:cubicBezTo>
                  <a:cubicBezTo>
                    <a:pt x="18" y="2"/>
                    <a:pt x="18" y="2"/>
                    <a:pt x="18" y="2"/>
                  </a:cubicBezTo>
                  <a:cubicBezTo>
                    <a:pt x="21" y="6"/>
                    <a:pt x="25" y="9"/>
                    <a:pt x="31" y="11"/>
                  </a:cubicBezTo>
                  <a:cubicBezTo>
                    <a:pt x="38" y="13"/>
                    <a:pt x="45" y="14"/>
                    <a:pt x="52" y="14"/>
                  </a:cubicBezTo>
                  <a:cubicBezTo>
                    <a:pt x="60" y="15"/>
                    <a:pt x="68" y="16"/>
                    <a:pt x="78" y="17"/>
                  </a:cubicBezTo>
                  <a:cubicBezTo>
                    <a:pt x="82" y="18"/>
                    <a:pt x="85" y="18"/>
                    <a:pt x="89" y="19"/>
                  </a:cubicBezTo>
                  <a:cubicBezTo>
                    <a:pt x="80" y="13"/>
                    <a:pt x="69" y="7"/>
                    <a:pt x="59" y="4"/>
                  </a:cubicBezTo>
                  <a:cubicBezTo>
                    <a:pt x="32" y="0"/>
                    <a:pt x="32" y="0"/>
                    <a:pt x="32" y="0"/>
                  </a:cubicBezTo>
                </a:path>
              </a:pathLst>
            </a:custGeom>
            <a:solidFill>
              <a:srgbClr val="FFA1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1" name="iṥ1îḋè"/>
            <p:cNvSpPr/>
            <p:nvPr/>
          </p:nvSpPr>
          <p:spPr bwMode="auto">
            <a:xfrm>
              <a:off x="6399213" y="3313113"/>
              <a:ext cx="303213" cy="165100"/>
            </a:xfrm>
            <a:custGeom>
              <a:avLst/>
              <a:gdLst>
                <a:gd name="T0" fmla="*/ 0 w 109"/>
                <a:gd name="T1" fmla="*/ 29 h 60"/>
                <a:gd name="T2" fmla="*/ 0 w 109"/>
                <a:gd name="T3" fmla="*/ 31 h 60"/>
                <a:gd name="T4" fmla="*/ 33 w 109"/>
                <a:gd name="T5" fmla="*/ 43 h 60"/>
                <a:gd name="T6" fmla="*/ 65 w 109"/>
                <a:gd name="T7" fmla="*/ 48 h 60"/>
                <a:gd name="T8" fmla="*/ 93 w 109"/>
                <a:gd name="T9" fmla="*/ 52 h 60"/>
                <a:gd name="T10" fmla="*/ 109 w 109"/>
                <a:gd name="T11" fmla="*/ 60 h 60"/>
                <a:gd name="T12" fmla="*/ 107 w 109"/>
                <a:gd name="T13" fmla="*/ 58 h 60"/>
                <a:gd name="T14" fmla="*/ 91 w 109"/>
                <a:gd name="T15" fmla="*/ 50 h 60"/>
                <a:gd name="T16" fmla="*/ 63 w 109"/>
                <a:gd name="T17" fmla="*/ 45 h 60"/>
                <a:gd name="T18" fmla="*/ 31 w 109"/>
                <a:gd name="T19" fmla="*/ 40 h 60"/>
                <a:gd name="T20" fmla="*/ 0 w 109"/>
                <a:gd name="T21" fmla="*/ 29 h 60"/>
                <a:gd name="T22" fmla="*/ 18 w 109"/>
                <a:gd name="T23" fmla="*/ 0 h 60"/>
                <a:gd name="T24" fmla="*/ 18 w 109"/>
                <a:gd name="T25" fmla="*/ 0 h 60"/>
                <a:gd name="T26" fmla="*/ 18 w 109"/>
                <a:gd name="T27" fmla="*/ 0 h 60"/>
                <a:gd name="T28" fmla="*/ 18 w 109"/>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60">
                  <a:moveTo>
                    <a:pt x="0" y="29"/>
                  </a:moveTo>
                  <a:cubicBezTo>
                    <a:pt x="0" y="30"/>
                    <a:pt x="0" y="30"/>
                    <a:pt x="0" y="31"/>
                  </a:cubicBezTo>
                  <a:cubicBezTo>
                    <a:pt x="11" y="37"/>
                    <a:pt x="22" y="41"/>
                    <a:pt x="33" y="43"/>
                  </a:cubicBezTo>
                  <a:cubicBezTo>
                    <a:pt x="44" y="45"/>
                    <a:pt x="55" y="47"/>
                    <a:pt x="65" y="48"/>
                  </a:cubicBezTo>
                  <a:cubicBezTo>
                    <a:pt x="76" y="49"/>
                    <a:pt x="85" y="51"/>
                    <a:pt x="93" y="52"/>
                  </a:cubicBezTo>
                  <a:cubicBezTo>
                    <a:pt x="101" y="54"/>
                    <a:pt x="106" y="57"/>
                    <a:pt x="109" y="60"/>
                  </a:cubicBezTo>
                  <a:cubicBezTo>
                    <a:pt x="108" y="60"/>
                    <a:pt x="108" y="59"/>
                    <a:pt x="107" y="58"/>
                  </a:cubicBezTo>
                  <a:cubicBezTo>
                    <a:pt x="105" y="54"/>
                    <a:pt x="99" y="51"/>
                    <a:pt x="91" y="50"/>
                  </a:cubicBezTo>
                  <a:cubicBezTo>
                    <a:pt x="83" y="48"/>
                    <a:pt x="74" y="46"/>
                    <a:pt x="63" y="45"/>
                  </a:cubicBezTo>
                  <a:cubicBezTo>
                    <a:pt x="53" y="44"/>
                    <a:pt x="42" y="42"/>
                    <a:pt x="31" y="40"/>
                  </a:cubicBezTo>
                  <a:cubicBezTo>
                    <a:pt x="21" y="38"/>
                    <a:pt x="10" y="34"/>
                    <a:pt x="0" y="29"/>
                  </a:cubicBezTo>
                  <a:moveTo>
                    <a:pt x="18" y="0"/>
                  </a:moveTo>
                  <a:cubicBezTo>
                    <a:pt x="18" y="0"/>
                    <a:pt x="18" y="0"/>
                    <a:pt x="18" y="0"/>
                  </a:cubicBezTo>
                  <a:cubicBezTo>
                    <a:pt x="18" y="0"/>
                    <a:pt x="18" y="0"/>
                    <a:pt x="18" y="0"/>
                  </a:cubicBezTo>
                  <a:cubicBezTo>
                    <a:pt x="18" y="0"/>
                    <a:pt x="18" y="0"/>
                    <a:pt x="18" y="0"/>
                  </a:cubicBezTo>
                </a:path>
              </a:pathLst>
            </a:custGeom>
            <a:solidFill>
              <a:srgbClr val="FFB1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2" name="ïšḷíďê"/>
            <p:cNvSpPr/>
            <p:nvPr/>
          </p:nvSpPr>
          <p:spPr bwMode="auto">
            <a:xfrm>
              <a:off x="6391275" y="3313113"/>
              <a:ext cx="355600" cy="227013"/>
            </a:xfrm>
            <a:custGeom>
              <a:avLst/>
              <a:gdLst>
                <a:gd name="T0" fmla="*/ 21 w 128"/>
                <a:gd name="T1" fmla="*/ 0 h 82"/>
                <a:gd name="T2" fmla="*/ 3 w 128"/>
                <a:gd name="T3" fmla="*/ 29 h 82"/>
                <a:gd name="T4" fmla="*/ 34 w 128"/>
                <a:gd name="T5" fmla="*/ 40 h 82"/>
                <a:gd name="T6" fmla="*/ 66 w 128"/>
                <a:gd name="T7" fmla="*/ 45 h 82"/>
                <a:gd name="T8" fmla="*/ 94 w 128"/>
                <a:gd name="T9" fmla="*/ 50 h 82"/>
                <a:gd name="T10" fmla="*/ 110 w 128"/>
                <a:gd name="T11" fmla="*/ 58 h 82"/>
                <a:gd name="T12" fmla="*/ 112 w 128"/>
                <a:gd name="T13" fmla="*/ 60 h 82"/>
                <a:gd name="T14" fmla="*/ 96 w 128"/>
                <a:gd name="T15" fmla="*/ 75 h 82"/>
                <a:gd name="T16" fmla="*/ 94 w 128"/>
                <a:gd name="T17" fmla="*/ 75 h 82"/>
                <a:gd name="T18" fmla="*/ 65 w 128"/>
                <a:gd name="T19" fmla="*/ 67 h 82"/>
                <a:gd name="T20" fmla="*/ 62 w 128"/>
                <a:gd name="T21" fmla="*/ 65 h 82"/>
                <a:gd name="T22" fmla="*/ 36 w 128"/>
                <a:gd name="T23" fmla="*/ 57 h 82"/>
                <a:gd name="T24" fmla="*/ 35 w 128"/>
                <a:gd name="T25" fmla="*/ 57 h 82"/>
                <a:gd name="T26" fmla="*/ 26 w 128"/>
                <a:gd name="T27" fmla="*/ 61 h 82"/>
                <a:gd name="T28" fmla="*/ 85 w 128"/>
                <a:gd name="T29" fmla="*/ 82 h 82"/>
                <a:gd name="T30" fmla="*/ 92 w 128"/>
                <a:gd name="T31" fmla="*/ 82 h 82"/>
                <a:gd name="T32" fmla="*/ 111 w 128"/>
                <a:gd name="T33" fmla="*/ 35 h 82"/>
                <a:gd name="T34" fmla="*/ 92 w 128"/>
                <a:gd name="T35" fmla="*/ 17 h 82"/>
                <a:gd name="T36" fmla="*/ 81 w 128"/>
                <a:gd name="T37" fmla="*/ 15 h 82"/>
                <a:gd name="T38" fmla="*/ 55 w 128"/>
                <a:gd name="T39" fmla="*/ 12 h 82"/>
                <a:gd name="T40" fmla="*/ 34 w 128"/>
                <a:gd name="T41" fmla="*/ 9 h 82"/>
                <a:gd name="T42" fmla="*/ 21 w 128"/>
                <a:gd name="T43" fmla="*/ 0 h 82"/>
                <a:gd name="T44" fmla="*/ 21 w 128"/>
                <a:gd name="T4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82">
                  <a:moveTo>
                    <a:pt x="21" y="0"/>
                  </a:moveTo>
                  <a:cubicBezTo>
                    <a:pt x="6" y="5"/>
                    <a:pt x="0" y="16"/>
                    <a:pt x="3" y="29"/>
                  </a:cubicBezTo>
                  <a:cubicBezTo>
                    <a:pt x="13" y="34"/>
                    <a:pt x="24" y="38"/>
                    <a:pt x="34" y="40"/>
                  </a:cubicBezTo>
                  <a:cubicBezTo>
                    <a:pt x="45" y="42"/>
                    <a:pt x="56" y="44"/>
                    <a:pt x="66" y="45"/>
                  </a:cubicBezTo>
                  <a:cubicBezTo>
                    <a:pt x="77" y="46"/>
                    <a:pt x="86" y="48"/>
                    <a:pt x="94" y="50"/>
                  </a:cubicBezTo>
                  <a:cubicBezTo>
                    <a:pt x="102" y="51"/>
                    <a:pt x="108" y="54"/>
                    <a:pt x="110" y="58"/>
                  </a:cubicBezTo>
                  <a:cubicBezTo>
                    <a:pt x="111" y="59"/>
                    <a:pt x="111" y="60"/>
                    <a:pt x="112" y="60"/>
                  </a:cubicBezTo>
                  <a:cubicBezTo>
                    <a:pt x="117" y="69"/>
                    <a:pt x="112" y="74"/>
                    <a:pt x="96" y="75"/>
                  </a:cubicBezTo>
                  <a:cubicBezTo>
                    <a:pt x="96" y="75"/>
                    <a:pt x="95" y="75"/>
                    <a:pt x="94" y="75"/>
                  </a:cubicBezTo>
                  <a:cubicBezTo>
                    <a:pt x="86" y="75"/>
                    <a:pt x="76" y="72"/>
                    <a:pt x="65" y="67"/>
                  </a:cubicBezTo>
                  <a:cubicBezTo>
                    <a:pt x="62" y="65"/>
                    <a:pt x="62" y="65"/>
                    <a:pt x="62" y="65"/>
                  </a:cubicBezTo>
                  <a:cubicBezTo>
                    <a:pt x="50" y="60"/>
                    <a:pt x="41" y="57"/>
                    <a:pt x="36" y="57"/>
                  </a:cubicBezTo>
                  <a:cubicBezTo>
                    <a:pt x="35" y="57"/>
                    <a:pt x="35" y="57"/>
                    <a:pt x="35" y="57"/>
                  </a:cubicBezTo>
                  <a:cubicBezTo>
                    <a:pt x="31" y="58"/>
                    <a:pt x="28" y="59"/>
                    <a:pt x="26" y="61"/>
                  </a:cubicBezTo>
                  <a:cubicBezTo>
                    <a:pt x="43" y="74"/>
                    <a:pt x="66" y="82"/>
                    <a:pt x="85" y="82"/>
                  </a:cubicBezTo>
                  <a:cubicBezTo>
                    <a:pt x="87" y="82"/>
                    <a:pt x="90" y="82"/>
                    <a:pt x="92" y="82"/>
                  </a:cubicBezTo>
                  <a:cubicBezTo>
                    <a:pt x="119" y="79"/>
                    <a:pt x="128" y="58"/>
                    <a:pt x="111" y="35"/>
                  </a:cubicBezTo>
                  <a:cubicBezTo>
                    <a:pt x="106" y="28"/>
                    <a:pt x="99" y="22"/>
                    <a:pt x="92" y="17"/>
                  </a:cubicBezTo>
                  <a:cubicBezTo>
                    <a:pt x="88" y="16"/>
                    <a:pt x="85" y="16"/>
                    <a:pt x="81" y="15"/>
                  </a:cubicBezTo>
                  <a:cubicBezTo>
                    <a:pt x="71" y="14"/>
                    <a:pt x="63" y="13"/>
                    <a:pt x="55" y="12"/>
                  </a:cubicBezTo>
                  <a:cubicBezTo>
                    <a:pt x="48" y="12"/>
                    <a:pt x="41" y="11"/>
                    <a:pt x="34" y="9"/>
                  </a:cubicBezTo>
                  <a:cubicBezTo>
                    <a:pt x="28" y="7"/>
                    <a:pt x="24" y="4"/>
                    <a:pt x="21" y="0"/>
                  </a:cubicBezTo>
                  <a:cubicBezTo>
                    <a:pt x="21" y="0"/>
                    <a:pt x="21" y="0"/>
                    <a:pt x="21" y="0"/>
                  </a:cubicBezTo>
                </a:path>
              </a:pathLst>
            </a:custGeom>
            <a:solidFill>
              <a:srgbClr val="FF5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3" name="iṥľiḍê"/>
            <p:cNvSpPr/>
            <p:nvPr/>
          </p:nvSpPr>
          <p:spPr bwMode="auto">
            <a:xfrm>
              <a:off x="6086475" y="3373438"/>
              <a:ext cx="1104900" cy="465138"/>
            </a:xfrm>
            <a:custGeom>
              <a:avLst/>
              <a:gdLst>
                <a:gd name="T0" fmla="*/ 273 w 398"/>
                <a:gd name="T1" fmla="*/ 156 h 168"/>
                <a:gd name="T2" fmla="*/ 340 w 398"/>
                <a:gd name="T3" fmla="*/ 0 h 168"/>
                <a:gd name="T4" fmla="*/ 341 w 398"/>
                <a:gd name="T5" fmla="*/ 1 h 168"/>
                <a:gd name="T6" fmla="*/ 275 w 398"/>
                <a:gd name="T7" fmla="*/ 159 h 168"/>
                <a:gd name="T8" fmla="*/ 1 w 398"/>
                <a:gd name="T9" fmla="*/ 35 h 168"/>
                <a:gd name="T10" fmla="*/ 0 w 398"/>
                <a:gd name="T11" fmla="*/ 34 h 168"/>
                <a:gd name="T12" fmla="*/ 273 w 398"/>
                <a:gd name="T13" fmla="*/ 156 h 168"/>
              </a:gdLst>
              <a:ahLst/>
              <a:cxnLst>
                <a:cxn ang="0">
                  <a:pos x="T0" y="T1"/>
                </a:cxn>
                <a:cxn ang="0">
                  <a:pos x="T2" y="T3"/>
                </a:cxn>
                <a:cxn ang="0">
                  <a:pos x="T4" y="T5"/>
                </a:cxn>
                <a:cxn ang="0">
                  <a:pos x="T6" y="T7"/>
                </a:cxn>
                <a:cxn ang="0">
                  <a:pos x="T8" y="T9"/>
                </a:cxn>
                <a:cxn ang="0">
                  <a:pos x="T10" y="T11"/>
                </a:cxn>
                <a:cxn ang="0">
                  <a:pos x="T12" y="T13"/>
                </a:cxn>
              </a:cxnLst>
              <a:rect l="0" t="0" r="r" b="b"/>
              <a:pathLst>
                <a:path w="398" h="168">
                  <a:moveTo>
                    <a:pt x="273" y="156"/>
                  </a:moveTo>
                  <a:cubicBezTo>
                    <a:pt x="366" y="147"/>
                    <a:pt x="396" y="77"/>
                    <a:pt x="340" y="0"/>
                  </a:cubicBezTo>
                  <a:cubicBezTo>
                    <a:pt x="340" y="0"/>
                    <a:pt x="340" y="1"/>
                    <a:pt x="341" y="1"/>
                  </a:cubicBezTo>
                  <a:cubicBezTo>
                    <a:pt x="398" y="79"/>
                    <a:pt x="368" y="150"/>
                    <a:pt x="275" y="159"/>
                  </a:cubicBezTo>
                  <a:cubicBezTo>
                    <a:pt x="181" y="168"/>
                    <a:pt x="59" y="113"/>
                    <a:pt x="1" y="35"/>
                  </a:cubicBezTo>
                  <a:cubicBezTo>
                    <a:pt x="1" y="35"/>
                    <a:pt x="1" y="34"/>
                    <a:pt x="0" y="34"/>
                  </a:cubicBezTo>
                  <a:cubicBezTo>
                    <a:pt x="58" y="111"/>
                    <a:pt x="180" y="166"/>
                    <a:pt x="273" y="156"/>
                  </a:cubicBezTo>
                  <a:close/>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4" name="ïṩḷiḓè"/>
            <p:cNvSpPr/>
            <p:nvPr/>
          </p:nvSpPr>
          <p:spPr bwMode="auto">
            <a:xfrm>
              <a:off x="5475288" y="5132388"/>
              <a:ext cx="1111250" cy="628650"/>
            </a:xfrm>
            <a:custGeom>
              <a:avLst/>
              <a:gdLst>
                <a:gd name="T0" fmla="*/ 69 w 400"/>
                <a:gd name="T1" fmla="*/ 41 h 227"/>
                <a:gd name="T2" fmla="*/ 75 w 400"/>
                <a:gd name="T3" fmla="*/ 187 h 227"/>
                <a:gd name="T4" fmla="*/ 331 w 400"/>
                <a:gd name="T5" fmla="*/ 185 h 227"/>
                <a:gd name="T6" fmla="*/ 325 w 400"/>
                <a:gd name="T7" fmla="*/ 39 h 227"/>
                <a:gd name="T8" fmla="*/ 69 w 400"/>
                <a:gd name="T9" fmla="*/ 41 h 227"/>
                <a:gd name="T10" fmla="*/ 128 w 400"/>
                <a:gd name="T11" fmla="*/ 74 h 227"/>
                <a:gd name="T12" fmla="*/ 269 w 400"/>
                <a:gd name="T13" fmla="*/ 73 h 227"/>
                <a:gd name="T14" fmla="*/ 272 w 400"/>
                <a:gd name="T15" fmla="*/ 153 h 227"/>
                <a:gd name="T16" fmla="*/ 132 w 400"/>
                <a:gd name="T17" fmla="*/ 154 h 227"/>
                <a:gd name="T18" fmla="*/ 128 w 400"/>
                <a:gd name="T19" fmla="*/ 7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7">
                  <a:moveTo>
                    <a:pt x="69" y="41"/>
                  </a:moveTo>
                  <a:cubicBezTo>
                    <a:pt x="0" y="82"/>
                    <a:pt x="3" y="148"/>
                    <a:pt x="75" y="187"/>
                  </a:cubicBezTo>
                  <a:cubicBezTo>
                    <a:pt x="147" y="227"/>
                    <a:pt x="262" y="226"/>
                    <a:pt x="331" y="185"/>
                  </a:cubicBezTo>
                  <a:cubicBezTo>
                    <a:pt x="400" y="144"/>
                    <a:pt x="398" y="79"/>
                    <a:pt x="325" y="39"/>
                  </a:cubicBezTo>
                  <a:cubicBezTo>
                    <a:pt x="253" y="0"/>
                    <a:pt x="138" y="1"/>
                    <a:pt x="69" y="41"/>
                  </a:cubicBezTo>
                  <a:close/>
                  <a:moveTo>
                    <a:pt x="128" y="74"/>
                  </a:moveTo>
                  <a:cubicBezTo>
                    <a:pt x="166" y="52"/>
                    <a:pt x="229" y="51"/>
                    <a:pt x="269" y="73"/>
                  </a:cubicBezTo>
                  <a:cubicBezTo>
                    <a:pt x="308" y="94"/>
                    <a:pt x="310" y="130"/>
                    <a:pt x="272" y="153"/>
                  </a:cubicBezTo>
                  <a:cubicBezTo>
                    <a:pt x="234" y="175"/>
                    <a:pt x="171" y="176"/>
                    <a:pt x="132" y="154"/>
                  </a:cubicBezTo>
                  <a:cubicBezTo>
                    <a:pt x="92" y="132"/>
                    <a:pt x="91" y="96"/>
                    <a:pt x="128" y="74"/>
                  </a:cubicBezTo>
                  <a:close/>
                </a:path>
              </a:pathLst>
            </a:custGeom>
            <a:solidFill>
              <a:srgbClr val="0011AA">
                <a:alpha val="20000"/>
              </a:srgbClr>
            </a:solidFill>
            <a:ln>
              <a:noFill/>
            </a:ln>
          </p:spPr>
          <p:txBody>
            <a:bodyPr anchor="ctr"/>
            <a:lstStyle/>
            <a:p>
              <a:pPr algn="ctr"/>
              <a:endParaRPr sz="1015">
                <a:cs typeface="+mn-ea"/>
                <a:sym typeface="+mn-lt"/>
              </a:endParaRPr>
            </a:p>
          </p:txBody>
        </p:sp>
        <p:sp>
          <p:nvSpPr>
            <p:cNvPr id="105" name="ïṡļïḍê"/>
            <p:cNvSpPr/>
            <p:nvPr/>
          </p:nvSpPr>
          <p:spPr bwMode="auto">
            <a:xfrm>
              <a:off x="5527675" y="5035550"/>
              <a:ext cx="1011238" cy="698500"/>
            </a:xfrm>
            <a:custGeom>
              <a:avLst/>
              <a:gdLst>
                <a:gd name="T0" fmla="*/ 307 w 364"/>
                <a:gd name="T1" fmla="*/ 40 h 252"/>
                <a:gd name="T2" fmla="*/ 51 w 364"/>
                <a:gd name="T3" fmla="*/ 42 h 252"/>
                <a:gd name="T4" fmla="*/ 7 w 364"/>
                <a:gd name="T5" fmla="*/ 87 h 252"/>
                <a:gd name="T6" fmla="*/ 8 w 364"/>
                <a:gd name="T7" fmla="*/ 102 h 252"/>
                <a:gd name="T8" fmla="*/ 0 w 364"/>
                <a:gd name="T9" fmla="*/ 107 h 252"/>
                <a:gd name="T10" fmla="*/ 2 w 364"/>
                <a:gd name="T11" fmla="*/ 143 h 252"/>
                <a:gd name="T12" fmla="*/ 2 w 364"/>
                <a:gd name="T13" fmla="*/ 144 h 252"/>
                <a:gd name="T14" fmla="*/ 2 w 364"/>
                <a:gd name="T15" fmla="*/ 144 h 252"/>
                <a:gd name="T16" fmla="*/ 58 w 364"/>
                <a:gd name="T17" fmla="*/ 212 h 252"/>
                <a:gd name="T18" fmla="*/ 314 w 364"/>
                <a:gd name="T19" fmla="*/ 210 h 252"/>
                <a:gd name="T20" fmla="*/ 364 w 364"/>
                <a:gd name="T21" fmla="*/ 140 h 252"/>
                <a:gd name="T22" fmla="*/ 364 w 364"/>
                <a:gd name="T23" fmla="*/ 140 h 252"/>
                <a:gd name="T24" fmla="*/ 364 w 364"/>
                <a:gd name="T25" fmla="*/ 139 h 252"/>
                <a:gd name="T26" fmla="*/ 364 w 364"/>
                <a:gd name="T27" fmla="*/ 135 h 252"/>
                <a:gd name="T28" fmla="*/ 362 w 364"/>
                <a:gd name="T29" fmla="*/ 97 h 252"/>
                <a:gd name="T30" fmla="*/ 359 w 364"/>
                <a:gd name="T31" fmla="*/ 92 h 252"/>
                <a:gd name="T32" fmla="*/ 307 w 364"/>
                <a:gd name="T33" fmla="*/ 40 h 252"/>
                <a:gd name="T34" fmla="*/ 251 w 364"/>
                <a:gd name="T35" fmla="*/ 73 h 252"/>
                <a:gd name="T36" fmla="*/ 254 w 364"/>
                <a:gd name="T37" fmla="*/ 153 h 252"/>
                <a:gd name="T38" fmla="*/ 114 w 364"/>
                <a:gd name="T39" fmla="*/ 154 h 252"/>
                <a:gd name="T40" fmla="*/ 110 w 364"/>
                <a:gd name="T41" fmla="*/ 75 h 252"/>
                <a:gd name="T42" fmla="*/ 251 w 364"/>
                <a:gd name="T43" fmla="*/ 73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4" h="252">
                  <a:moveTo>
                    <a:pt x="307" y="40"/>
                  </a:moveTo>
                  <a:cubicBezTo>
                    <a:pt x="235" y="0"/>
                    <a:pt x="120" y="1"/>
                    <a:pt x="51" y="42"/>
                  </a:cubicBezTo>
                  <a:cubicBezTo>
                    <a:pt x="29" y="55"/>
                    <a:pt x="14" y="71"/>
                    <a:pt x="7" y="87"/>
                  </a:cubicBezTo>
                  <a:cubicBezTo>
                    <a:pt x="8" y="102"/>
                    <a:pt x="8" y="102"/>
                    <a:pt x="8" y="102"/>
                  </a:cubicBezTo>
                  <a:cubicBezTo>
                    <a:pt x="0" y="107"/>
                    <a:pt x="0" y="107"/>
                    <a:pt x="0" y="107"/>
                  </a:cubicBezTo>
                  <a:cubicBezTo>
                    <a:pt x="0" y="110"/>
                    <a:pt x="2" y="141"/>
                    <a:pt x="2" y="143"/>
                  </a:cubicBezTo>
                  <a:cubicBezTo>
                    <a:pt x="2" y="144"/>
                    <a:pt x="2" y="144"/>
                    <a:pt x="2" y="144"/>
                  </a:cubicBezTo>
                  <a:cubicBezTo>
                    <a:pt x="2" y="144"/>
                    <a:pt x="2" y="144"/>
                    <a:pt x="2" y="144"/>
                  </a:cubicBezTo>
                  <a:cubicBezTo>
                    <a:pt x="5" y="169"/>
                    <a:pt x="24" y="193"/>
                    <a:pt x="58" y="212"/>
                  </a:cubicBezTo>
                  <a:cubicBezTo>
                    <a:pt x="130" y="252"/>
                    <a:pt x="245" y="251"/>
                    <a:pt x="314" y="210"/>
                  </a:cubicBezTo>
                  <a:cubicBezTo>
                    <a:pt x="347" y="190"/>
                    <a:pt x="364" y="165"/>
                    <a:pt x="364" y="140"/>
                  </a:cubicBezTo>
                  <a:cubicBezTo>
                    <a:pt x="364" y="140"/>
                    <a:pt x="364" y="140"/>
                    <a:pt x="364" y="140"/>
                  </a:cubicBezTo>
                  <a:cubicBezTo>
                    <a:pt x="364" y="139"/>
                    <a:pt x="364" y="139"/>
                    <a:pt x="364" y="139"/>
                  </a:cubicBezTo>
                  <a:cubicBezTo>
                    <a:pt x="364" y="137"/>
                    <a:pt x="364" y="136"/>
                    <a:pt x="364" y="135"/>
                  </a:cubicBezTo>
                  <a:cubicBezTo>
                    <a:pt x="362" y="97"/>
                    <a:pt x="362" y="97"/>
                    <a:pt x="362" y="97"/>
                  </a:cubicBezTo>
                  <a:cubicBezTo>
                    <a:pt x="359" y="92"/>
                    <a:pt x="359" y="92"/>
                    <a:pt x="359" y="92"/>
                  </a:cubicBezTo>
                  <a:cubicBezTo>
                    <a:pt x="351" y="73"/>
                    <a:pt x="334" y="55"/>
                    <a:pt x="307" y="40"/>
                  </a:cubicBezTo>
                  <a:close/>
                  <a:moveTo>
                    <a:pt x="251" y="73"/>
                  </a:moveTo>
                  <a:cubicBezTo>
                    <a:pt x="290" y="95"/>
                    <a:pt x="292" y="131"/>
                    <a:pt x="254" y="153"/>
                  </a:cubicBezTo>
                  <a:cubicBezTo>
                    <a:pt x="216" y="176"/>
                    <a:pt x="153" y="176"/>
                    <a:pt x="114" y="154"/>
                  </a:cubicBezTo>
                  <a:cubicBezTo>
                    <a:pt x="74" y="133"/>
                    <a:pt x="73" y="97"/>
                    <a:pt x="110" y="75"/>
                  </a:cubicBezTo>
                  <a:cubicBezTo>
                    <a:pt x="148" y="52"/>
                    <a:pt x="211" y="52"/>
                    <a:pt x="251" y="73"/>
                  </a:cubicBezTo>
                  <a:close/>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6" name="iślíḋé"/>
            <p:cNvSpPr/>
            <p:nvPr/>
          </p:nvSpPr>
          <p:spPr bwMode="auto">
            <a:xfrm>
              <a:off x="6275388" y="5407025"/>
              <a:ext cx="122238" cy="263525"/>
            </a:xfrm>
            <a:custGeom>
              <a:avLst/>
              <a:gdLst>
                <a:gd name="T0" fmla="*/ 0 w 44"/>
                <a:gd name="T1" fmla="*/ 95 h 95"/>
                <a:gd name="T2" fmla="*/ 1 w 44"/>
                <a:gd name="T3" fmla="*/ 7 h 95"/>
                <a:gd name="T4" fmla="*/ 6 w 44"/>
                <a:gd name="T5" fmla="*/ 0 h 95"/>
                <a:gd name="T6" fmla="*/ 44 w 44"/>
                <a:gd name="T7" fmla="*/ 22 h 95"/>
                <a:gd name="T8" fmla="*/ 44 w 44"/>
                <a:gd name="T9" fmla="*/ 77 h 95"/>
                <a:gd name="T10" fmla="*/ 0 w 44"/>
                <a:gd name="T11" fmla="*/ 95 h 95"/>
              </a:gdLst>
              <a:ahLst/>
              <a:cxnLst>
                <a:cxn ang="0">
                  <a:pos x="T0" y="T1"/>
                </a:cxn>
                <a:cxn ang="0">
                  <a:pos x="T2" y="T3"/>
                </a:cxn>
                <a:cxn ang="0">
                  <a:pos x="T4" y="T5"/>
                </a:cxn>
                <a:cxn ang="0">
                  <a:pos x="T6" y="T7"/>
                </a:cxn>
                <a:cxn ang="0">
                  <a:pos x="T8" y="T9"/>
                </a:cxn>
                <a:cxn ang="0">
                  <a:pos x="T10" y="T11"/>
                </a:cxn>
              </a:cxnLst>
              <a:rect l="0" t="0" r="r" b="b"/>
              <a:pathLst>
                <a:path w="44" h="95">
                  <a:moveTo>
                    <a:pt x="0" y="95"/>
                  </a:moveTo>
                  <a:cubicBezTo>
                    <a:pt x="1" y="7"/>
                    <a:pt x="1" y="7"/>
                    <a:pt x="1" y="7"/>
                  </a:cubicBezTo>
                  <a:cubicBezTo>
                    <a:pt x="3" y="5"/>
                    <a:pt x="4" y="3"/>
                    <a:pt x="6" y="0"/>
                  </a:cubicBezTo>
                  <a:cubicBezTo>
                    <a:pt x="44" y="22"/>
                    <a:pt x="44" y="22"/>
                    <a:pt x="44" y="22"/>
                  </a:cubicBezTo>
                  <a:cubicBezTo>
                    <a:pt x="44" y="77"/>
                    <a:pt x="44" y="77"/>
                    <a:pt x="44" y="77"/>
                  </a:cubicBezTo>
                  <a:cubicBezTo>
                    <a:pt x="31" y="84"/>
                    <a:pt x="16" y="91"/>
                    <a:pt x="0" y="95"/>
                  </a:cubicBez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7" name="ïṧḻîḍê"/>
            <p:cNvSpPr/>
            <p:nvPr/>
          </p:nvSpPr>
          <p:spPr bwMode="auto">
            <a:xfrm>
              <a:off x="5605463" y="5187950"/>
              <a:ext cx="211138" cy="484188"/>
            </a:xfrm>
            <a:custGeom>
              <a:avLst/>
              <a:gdLst>
                <a:gd name="T0" fmla="*/ 5 w 76"/>
                <a:gd name="T1" fmla="*/ 0 h 175"/>
                <a:gd name="T2" fmla="*/ 66 w 76"/>
                <a:gd name="T3" fmla="*/ 33 h 175"/>
                <a:gd name="T4" fmla="*/ 76 w 76"/>
                <a:gd name="T5" fmla="*/ 94 h 175"/>
                <a:gd name="T6" fmla="*/ 75 w 76"/>
                <a:gd name="T7" fmla="*/ 175 h 175"/>
                <a:gd name="T8" fmla="*/ 30 w 76"/>
                <a:gd name="T9" fmla="*/ 157 h 175"/>
                <a:gd name="T10" fmla="*/ 0 w 76"/>
                <a:gd name="T11" fmla="*/ 135 h 175"/>
                <a:gd name="T12" fmla="*/ 1 w 76"/>
                <a:gd name="T13" fmla="*/ 3 h 175"/>
                <a:gd name="T14" fmla="*/ 5 w 76"/>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75">
                  <a:moveTo>
                    <a:pt x="5" y="0"/>
                  </a:moveTo>
                  <a:cubicBezTo>
                    <a:pt x="66" y="33"/>
                    <a:pt x="66" y="33"/>
                    <a:pt x="66" y="33"/>
                  </a:cubicBezTo>
                  <a:cubicBezTo>
                    <a:pt x="48" y="52"/>
                    <a:pt x="52" y="76"/>
                    <a:pt x="76" y="94"/>
                  </a:cubicBezTo>
                  <a:cubicBezTo>
                    <a:pt x="75" y="175"/>
                    <a:pt x="75" y="175"/>
                    <a:pt x="75" y="175"/>
                  </a:cubicBezTo>
                  <a:cubicBezTo>
                    <a:pt x="59" y="171"/>
                    <a:pt x="44" y="165"/>
                    <a:pt x="30" y="157"/>
                  </a:cubicBezTo>
                  <a:cubicBezTo>
                    <a:pt x="18" y="150"/>
                    <a:pt x="8" y="143"/>
                    <a:pt x="0" y="135"/>
                  </a:cubicBezTo>
                  <a:cubicBezTo>
                    <a:pt x="1" y="3"/>
                    <a:pt x="1" y="3"/>
                    <a:pt x="1" y="3"/>
                  </a:cubicBezTo>
                  <a:cubicBezTo>
                    <a:pt x="2" y="2"/>
                    <a:pt x="4" y="1"/>
                    <a:pt x="5" y="0"/>
                  </a:cubicBez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8" name="iṡļiḍé"/>
            <p:cNvSpPr/>
            <p:nvPr/>
          </p:nvSpPr>
          <p:spPr bwMode="auto">
            <a:xfrm>
              <a:off x="5861050" y="5473700"/>
              <a:ext cx="125413" cy="227013"/>
            </a:xfrm>
            <a:custGeom>
              <a:avLst/>
              <a:gdLst>
                <a:gd name="T0" fmla="*/ 1 w 45"/>
                <a:gd name="T1" fmla="*/ 0 h 82"/>
                <a:gd name="T2" fmla="*/ 43 w 45"/>
                <a:gd name="T3" fmla="*/ 11 h 82"/>
                <a:gd name="T4" fmla="*/ 45 w 45"/>
                <a:gd name="T5" fmla="*/ 12 h 82"/>
                <a:gd name="T6" fmla="*/ 44 w 45"/>
                <a:gd name="T7" fmla="*/ 82 h 82"/>
                <a:gd name="T8" fmla="*/ 0 w 45"/>
                <a:gd name="T9" fmla="*/ 76 h 82"/>
                <a:gd name="T10" fmla="*/ 1 w 45"/>
                <a:gd name="T11" fmla="*/ 0 h 82"/>
              </a:gdLst>
              <a:ahLst/>
              <a:cxnLst>
                <a:cxn ang="0">
                  <a:pos x="T0" y="T1"/>
                </a:cxn>
                <a:cxn ang="0">
                  <a:pos x="T2" y="T3"/>
                </a:cxn>
                <a:cxn ang="0">
                  <a:pos x="T4" y="T5"/>
                </a:cxn>
                <a:cxn ang="0">
                  <a:pos x="T6" y="T7"/>
                </a:cxn>
                <a:cxn ang="0">
                  <a:pos x="T8" y="T9"/>
                </a:cxn>
                <a:cxn ang="0">
                  <a:pos x="T10" y="T11"/>
                </a:cxn>
              </a:cxnLst>
              <a:rect l="0" t="0" r="r" b="b"/>
              <a:pathLst>
                <a:path w="45" h="82">
                  <a:moveTo>
                    <a:pt x="1" y="0"/>
                  </a:moveTo>
                  <a:cubicBezTo>
                    <a:pt x="13" y="6"/>
                    <a:pt x="28" y="9"/>
                    <a:pt x="43" y="11"/>
                  </a:cubicBezTo>
                  <a:cubicBezTo>
                    <a:pt x="45" y="12"/>
                    <a:pt x="45" y="12"/>
                    <a:pt x="45" y="12"/>
                  </a:cubicBezTo>
                  <a:cubicBezTo>
                    <a:pt x="44" y="82"/>
                    <a:pt x="44" y="82"/>
                    <a:pt x="44" y="82"/>
                  </a:cubicBezTo>
                  <a:cubicBezTo>
                    <a:pt x="29" y="82"/>
                    <a:pt x="14" y="80"/>
                    <a:pt x="0" y="76"/>
                  </a:cubicBezTo>
                  <a:lnTo>
                    <a:pt x="1"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9" name="îṣḻíďè"/>
            <p:cNvSpPr/>
            <p:nvPr/>
          </p:nvSpPr>
          <p:spPr bwMode="auto">
            <a:xfrm>
              <a:off x="6011863" y="5578475"/>
              <a:ext cx="33338" cy="123825"/>
            </a:xfrm>
            <a:custGeom>
              <a:avLst/>
              <a:gdLst>
                <a:gd name="T0" fmla="*/ 1 w 12"/>
                <a:gd name="T1" fmla="*/ 0 h 45"/>
                <a:gd name="T2" fmla="*/ 12 w 12"/>
                <a:gd name="T3" fmla="*/ 6 h 45"/>
                <a:gd name="T4" fmla="*/ 11 w 12"/>
                <a:gd name="T5" fmla="*/ 45 h 45"/>
                <a:gd name="T6" fmla="*/ 0 w 12"/>
                <a:gd name="T7" fmla="*/ 45 h 45"/>
                <a:gd name="T8" fmla="*/ 1 w 12"/>
                <a:gd name="T9" fmla="*/ 0 h 45"/>
              </a:gdLst>
              <a:ahLst/>
              <a:cxnLst>
                <a:cxn ang="0">
                  <a:pos x="T0" y="T1"/>
                </a:cxn>
                <a:cxn ang="0">
                  <a:pos x="T2" y="T3"/>
                </a:cxn>
                <a:cxn ang="0">
                  <a:pos x="T4" y="T5"/>
                </a:cxn>
                <a:cxn ang="0">
                  <a:pos x="T6" y="T7"/>
                </a:cxn>
                <a:cxn ang="0">
                  <a:pos x="T8" y="T9"/>
                </a:cxn>
              </a:cxnLst>
              <a:rect l="0" t="0" r="r" b="b"/>
              <a:pathLst>
                <a:path w="12" h="45">
                  <a:moveTo>
                    <a:pt x="1" y="0"/>
                  </a:moveTo>
                  <a:cubicBezTo>
                    <a:pt x="12" y="6"/>
                    <a:pt x="12" y="6"/>
                    <a:pt x="12" y="6"/>
                  </a:cubicBezTo>
                  <a:cubicBezTo>
                    <a:pt x="11" y="45"/>
                    <a:pt x="11" y="45"/>
                    <a:pt x="11" y="45"/>
                  </a:cubicBezTo>
                  <a:cubicBezTo>
                    <a:pt x="7" y="45"/>
                    <a:pt x="4" y="45"/>
                    <a:pt x="0" y="45"/>
                  </a:cubicBezTo>
                  <a:lnTo>
                    <a:pt x="1"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0" name="íşḻîḓê"/>
            <p:cNvSpPr/>
            <p:nvPr/>
          </p:nvSpPr>
          <p:spPr bwMode="auto">
            <a:xfrm>
              <a:off x="6205538" y="5529263"/>
              <a:ext cx="33338" cy="160338"/>
            </a:xfrm>
            <a:custGeom>
              <a:avLst/>
              <a:gdLst>
                <a:gd name="T0" fmla="*/ 1 w 12"/>
                <a:gd name="T1" fmla="*/ 0 h 58"/>
                <a:gd name="T2" fmla="*/ 12 w 12"/>
                <a:gd name="T3" fmla="*/ 6 h 58"/>
                <a:gd name="T4" fmla="*/ 11 w 12"/>
                <a:gd name="T5" fmla="*/ 55 h 58"/>
                <a:gd name="T6" fmla="*/ 0 w 12"/>
                <a:gd name="T7" fmla="*/ 58 h 58"/>
                <a:gd name="T8" fmla="*/ 1 w 12"/>
                <a:gd name="T9" fmla="*/ 0 h 58"/>
              </a:gdLst>
              <a:ahLst/>
              <a:cxnLst>
                <a:cxn ang="0">
                  <a:pos x="T0" y="T1"/>
                </a:cxn>
                <a:cxn ang="0">
                  <a:pos x="T2" y="T3"/>
                </a:cxn>
                <a:cxn ang="0">
                  <a:pos x="T4" y="T5"/>
                </a:cxn>
                <a:cxn ang="0">
                  <a:pos x="T6" y="T7"/>
                </a:cxn>
                <a:cxn ang="0">
                  <a:pos x="T8" y="T9"/>
                </a:cxn>
              </a:cxnLst>
              <a:rect l="0" t="0" r="r" b="b"/>
              <a:pathLst>
                <a:path w="12" h="58">
                  <a:moveTo>
                    <a:pt x="1" y="0"/>
                  </a:moveTo>
                  <a:cubicBezTo>
                    <a:pt x="12" y="6"/>
                    <a:pt x="12" y="6"/>
                    <a:pt x="12" y="6"/>
                  </a:cubicBezTo>
                  <a:cubicBezTo>
                    <a:pt x="11" y="55"/>
                    <a:pt x="11" y="55"/>
                    <a:pt x="11" y="55"/>
                  </a:cubicBezTo>
                  <a:cubicBezTo>
                    <a:pt x="7" y="56"/>
                    <a:pt x="4" y="57"/>
                    <a:pt x="0" y="58"/>
                  </a:cubicBezTo>
                  <a:lnTo>
                    <a:pt x="1" y="0"/>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1" name="îSľïḍé"/>
            <p:cNvSpPr/>
            <p:nvPr/>
          </p:nvSpPr>
          <p:spPr bwMode="auto">
            <a:xfrm>
              <a:off x="5475288" y="4994275"/>
              <a:ext cx="1111250" cy="631825"/>
            </a:xfrm>
            <a:custGeom>
              <a:avLst/>
              <a:gdLst>
                <a:gd name="T0" fmla="*/ 326 w 400"/>
                <a:gd name="T1" fmla="*/ 40 h 228"/>
                <a:gd name="T2" fmla="*/ 70 w 400"/>
                <a:gd name="T3" fmla="*/ 42 h 228"/>
                <a:gd name="T4" fmla="*/ 75 w 400"/>
                <a:gd name="T5" fmla="*/ 188 h 228"/>
                <a:gd name="T6" fmla="*/ 332 w 400"/>
                <a:gd name="T7" fmla="*/ 186 h 228"/>
                <a:gd name="T8" fmla="*/ 326 w 400"/>
                <a:gd name="T9" fmla="*/ 40 h 228"/>
                <a:gd name="T10" fmla="*/ 269 w 400"/>
                <a:gd name="T11" fmla="*/ 73 h 228"/>
                <a:gd name="T12" fmla="*/ 272 w 400"/>
                <a:gd name="T13" fmla="*/ 153 h 228"/>
                <a:gd name="T14" fmla="*/ 132 w 400"/>
                <a:gd name="T15" fmla="*/ 154 h 228"/>
                <a:gd name="T16" fmla="*/ 129 w 400"/>
                <a:gd name="T17" fmla="*/ 75 h 228"/>
                <a:gd name="T18" fmla="*/ 269 w 400"/>
                <a:gd name="T19" fmla="*/ 73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8">
                  <a:moveTo>
                    <a:pt x="326" y="40"/>
                  </a:moveTo>
                  <a:cubicBezTo>
                    <a:pt x="254" y="0"/>
                    <a:pt x="139" y="1"/>
                    <a:pt x="70" y="42"/>
                  </a:cubicBezTo>
                  <a:cubicBezTo>
                    <a:pt x="0" y="83"/>
                    <a:pt x="3" y="148"/>
                    <a:pt x="75" y="188"/>
                  </a:cubicBezTo>
                  <a:cubicBezTo>
                    <a:pt x="148" y="228"/>
                    <a:pt x="262" y="226"/>
                    <a:pt x="332" y="186"/>
                  </a:cubicBezTo>
                  <a:cubicBezTo>
                    <a:pt x="400" y="146"/>
                    <a:pt x="398" y="80"/>
                    <a:pt x="326" y="40"/>
                  </a:cubicBezTo>
                  <a:close/>
                  <a:moveTo>
                    <a:pt x="269" y="73"/>
                  </a:moveTo>
                  <a:cubicBezTo>
                    <a:pt x="309" y="95"/>
                    <a:pt x="310" y="131"/>
                    <a:pt x="272" y="153"/>
                  </a:cubicBezTo>
                  <a:cubicBezTo>
                    <a:pt x="234" y="176"/>
                    <a:pt x="172" y="176"/>
                    <a:pt x="132" y="154"/>
                  </a:cubicBezTo>
                  <a:cubicBezTo>
                    <a:pt x="92" y="133"/>
                    <a:pt x="91" y="97"/>
                    <a:pt x="129" y="75"/>
                  </a:cubicBezTo>
                  <a:cubicBezTo>
                    <a:pt x="167" y="52"/>
                    <a:pt x="229" y="52"/>
                    <a:pt x="269" y="73"/>
                  </a:cubicBezTo>
                  <a:close/>
                </a:path>
              </a:pathLst>
            </a:custGeom>
            <a:solidFill>
              <a:srgbClr val="FF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2" name="îşlïḋé"/>
            <p:cNvSpPr/>
            <p:nvPr/>
          </p:nvSpPr>
          <p:spPr bwMode="auto">
            <a:xfrm>
              <a:off x="5472113" y="4994275"/>
              <a:ext cx="1114425" cy="628650"/>
            </a:xfrm>
            <a:custGeom>
              <a:avLst/>
              <a:gdLst>
                <a:gd name="T0" fmla="*/ 69 w 401"/>
                <a:gd name="T1" fmla="*/ 41 h 227"/>
                <a:gd name="T2" fmla="*/ 75 w 401"/>
                <a:gd name="T3" fmla="*/ 187 h 227"/>
                <a:gd name="T4" fmla="*/ 331 w 401"/>
                <a:gd name="T5" fmla="*/ 185 h 227"/>
                <a:gd name="T6" fmla="*/ 326 w 401"/>
                <a:gd name="T7" fmla="*/ 39 h 227"/>
                <a:gd name="T8" fmla="*/ 69 w 401"/>
                <a:gd name="T9" fmla="*/ 41 h 227"/>
                <a:gd name="T10" fmla="*/ 129 w 401"/>
                <a:gd name="T11" fmla="*/ 74 h 227"/>
                <a:gd name="T12" fmla="*/ 269 w 401"/>
                <a:gd name="T13" fmla="*/ 73 h 227"/>
                <a:gd name="T14" fmla="*/ 272 w 401"/>
                <a:gd name="T15" fmla="*/ 153 h 227"/>
                <a:gd name="T16" fmla="*/ 132 w 401"/>
                <a:gd name="T17" fmla="*/ 154 h 227"/>
                <a:gd name="T18" fmla="*/ 129 w 401"/>
                <a:gd name="T19" fmla="*/ 7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227">
                  <a:moveTo>
                    <a:pt x="69" y="41"/>
                  </a:moveTo>
                  <a:cubicBezTo>
                    <a:pt x="0" y="82"/>
                    <a:pt x="3" y="148"/>
                    <a:pt x="75" y="187"/>
                  </a:cubicBezTo>
                  <a:cubicBezTo>
                    <a:pt x="148" y="227"/>
                    <a:pt x="262" y="226"/>
                    <a:pt x="331" y="185"/>
                  </a:cubicBezTo>
                  <a:cubicBezTo>
                    <a:pt x="401" y="144"/>
                    <a:pt x="398" y="79"/>
                    <a:pt x="326" y="39"/>
                  </a:cubicBezTo>
                  <a:cubicBezTo>
                    <a:pt x="253" y="0"/>
                    <a:pt x="139" y="1"/>
                    <a:pt x="69" y="41"/>
                  </a:cubicBezTo>
                  <a:close/>
                  <a:moveTo>
                    <a:pt x="129" y="74"/>
                  </a:moveTo>
                  <a:cubicBezTo>
                    <a:pt x="167" y="52"/>
                    <a:pt x="229" y="51"/>
                    <a:pt x="269" y="73"/>
                  </a:cubicBezTo>
                  <a:cubicBezTo>
                    <a:pt x="309" y="94"/>
                    <a:pt x="310" y="130"/>
                    <a:pt x="272" y="153"/>
                  </a:cubicBezTo>
                  <a:cubicBezTo>
                    <a:pt x="234" y="175"/>
                    <a:pt x="171" y="176"/>
                    <a:pt x="132" y="154"/>
                  </a:cubicBezTo>
                  <a:cubicBezTo>
                    <a:pt x="92" y="132"/>
                    <a:pt x="91" y="96"/>
                    <a:pt x="129" y="74"/>
                  </a:cubicBezTo>
                  <a:close/>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3" name="ïś1ïďè"/>
            <p:cNvSpPr/>
            <p:nvPr/>
          </p:nvSpPr>
          <p:spPr bwMode="auto">
            <a:xfrm>
              <a:off x="5548313" y="5035550"/>
              <a:ext cx="968375" cy="547688"/>
            </a:xfrm>
            <a:custGeom>
              <a:avLst/>
              <a:gdLst>
                <a:gd name="T0" fmla="*/ 60 w 349"/>
                <a:gd name="T1" fmla="*/ 36 h 198"/>
                <a:gd name="T2" fmla="*/ 65 w 349"/>
                <a:gd name="T3" fmla="*/ 163 h 198"/>
                <a:gd name="T4" fmla="*/ 289 w 349"/>
                <a:gd name="T5" fmla="*/ 161 h 198"/>
                <a:gd name="T6" fmla="*/ 284 w 349"/>
                <a:gd name="T7" fmla="*/ 34 h 198"/>
                <a:gd name="T8" fmla="*/ 60 w 349"/>
                <a:gd name="T9" fmla="*/ 36 h 198"/>
              </a:gdLst>
              <a:ahLst/>
              <a:cxnLst>
                <a:cxn ang="0">
                  <a:pos x="T0" y="T1"/>
                </a:cxn>
                <a:cxn ang="0">
                  <a:pos x="T2" y="T3"/>
                </a:cxn>
                <a:cxn ang="0">
                  <a:pos x="T4" y="T5"/>
                </a:cxn>
                <a:cxn ang="0">
                  <a:pos x="T6" y="T7"/>
                </a:cxn>
                <a:cxn ang="0">
                  <a:pos x="T8" y="T9"/>
                </a:cxn>
              </a:cxnLst>
              <a:rect l="0" t="0" r="r" b="b"/>
              <a:pathLst>
                <a:path w="349" h="198">
                  <a:moveTo>
                    <a:pt x="60" y="36"/>
                  </a:moveTo>
                  <a:cubicBezTo>
                    <a:pt x="0" y="72"/>
                    <a:pt x="2" y="129"/>
                    <a:pt x="65" y="163"/>
                  </a:cubicBezTo>
                  <a:cubicBezTo>
                    <a:pt x="128" y="198"/>
                    <a:pt x="228" y="197"/>
                    <a:pt x="289" y="161"/>
                  </a:cubicBezTo>
                  <a:cubicBezTo>
                    <a:pt x="349" y="126"/>
                    <a:pt x="347" y="69"/>
                    <a:pt x="284" y="34"/>
                  </a:cubicBezTo>
                  <a:cubicBezTo>
                    <a:pt x="221" y="0"/>
                    <a:pt x="121" y="1"/>
                    <a:pt x="60" y="36"/>
                  </a:cubicBezTo>
                  <a:close/>
                </a:path>
              </a:pathLst>
            </a:custGeom>
            <a:solidFill>
              <a:srgbClr val="FF5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4" name="ïṧḻiḋê"/>
            <p:cNvSpPr/>
            <p:nvPr/>
          </p:nvSpPr>
          <p:spPr bwMode="auto">
            <a:xfrm>
              <a:off x="5583238" y="5054600"/>
              <a:ext cx="896938" cy="509588"/>
            </a:xfrm>
            <a:custGeom>
              <a:avLst/>
              <a:gdLst>
                <a:gd name="T0" fmla="*/ 56 w 323"/>
                <a:gd name="T1" fmla="*/ 34 h 184"/>
                <a:gd name="T2" fmla="*/ 60 w 323"/>
                <a:gd name="T3" fmla="*/ 152 h 184"/>
                <a:gd name="T4" fmla="*/ 267 w 323"/>
                <a:gd name="T5" fmla="*/ 150 h 184"/>
                <a:gd name="T6" fmla="*/ 263 w 323"/>
                <a:gd name="T7" fmla="*/ 32 h 184"/>
                <a:gd name="T8" fmla="*/ 56 w 323"/>
                <a:gd name="T9" fmla="*/ 34 h 184"/>
              </a:gdLst>
              <a:ahLst/>
              <a:cxnLst>
                <a:cxn ang="0">
                  <a:pos x="T0" y="T1"/>
                </a:cxn>
                <a:cxn ang="0">
                  <a:pos x="T2" y="T3"/>
                </a:cxn>
                <a:cxn ang="0">
                  <a:pos x="T4" y="T5"/>
                </a:cxn>
                <a:cxn ang="0">
                  <a:pos x="T6" y="T7"/>
                </a:cxn>
                <a:cxn ang="0">
                  <a:pos x="T8" y="T9"/>
                </a:cxn>
              </a:cxnLst>
              <a:rect l="0" t="0" r="r" b="b"/>
              <a:pathLst>
                <a:path w="323" h="184">
                  <a:moveTo>
                    <a:pt x="56" y="34"/>
                  </a:moveTo>
                  <a:cubicBezTo>
                    <a:pt x="0" y="67"/>
                    <a:pt x="2" y="120"/>
                    <a:pt x="60" y="152"/>
                  </a:cubicBezTo>
                  <a:cubicBezTo>
                    <a:pt x="119" y="184"/>
                    <a:pt x="212" y="183"/>
                    <a:pt x="267" y="150"/>
                  </a:cubicBezTo>
                  <a:cubicBezTo>
                    <a:pt x="323" y="117"/>
                    <a:pt x="321" y="64"/>
                    <a:pt x="263" y="32"/>
                  </a:cubicBezTo>
                  <a:cubicBezTo>
                    <a:pt x="204" y="0"/>
                    <a:pt x="112" y="1"/>
                    <a:pt x="56" y="34"/>
                  </a:cubicBezTo>
                  <a:close/>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5" name="ïṧľïďè"/>
            <p:cNvSpPr/>
            <p:nvPr/>
          </p:nvSpPr>
          <p:spPr bwMode="auto">
            <a:xfrm>
              <a:off x="5626100" y="5087938"/>
              <a:ext cx="817563" cy="415925"/>
            </a:xfrm>
            <a:custGeom>
              <a:avLst/>
              <a:gdLst>
                <a:gd name="T0" fmla="*/ 252 w 295"/>
                <a:gd name="T1" fmla="*/ 22 h 150"/>
                <a:gd name="T2" fmla="*/ 3 w 295"/>
                <a:gd name="T3" fmla="*/ 95 h 150"/>
                <a:gd name="T4" fmla="*/ 45 w 295"/>
                <a:gd name="T5" fmla="*/ 140 h 150"/>
                <a:gd name="T6" fmla="*/ 69 w 295"/>
                <a:gd name="T7" fmla="*/ 150 h 150"/>
                <a:gd name="T8" fmla="*/ 293 w 295"/>
                <a:gd name="T9" fmla="*/ 85 h 150"/>
                <a:gd name="T10" fmla="*/ 252 w 295"/>
                <a:gd name="T11" fmla="*/ 22 h 150"/>
                <a:gd name="T12" fmla="*/ 0 w 295"/>
                <a:gd name="T13" fmla="*/ 73 h 150"/>
                <a:gd name="T14" fmla="*/ 222 w 295"/>
                <a:gd name="T15" fmla="*/ 9 h 150"/>
                <a:gd name="T16" fmla="*/ 186 w 295"/>
                <a:gd name="T17" fmla="*/ 0 h 150"/>
                <a:gd name="T18" fmla="*/ 9 w 295"/>
                <a:gd name="T19" fmla="*/ 51 h 150"/>
                <a:gd name="T20" fmla="*/ 0 w 295"/>
                <a:gd name="T21" fmla="*/ 7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5" h="150">
                  <a:moveTo>
                    <a:pt x="252" y="22"/>
                  </a:moveTo>
                  <a:cubicBezTo>
                    <a:pt x="3" y="95"/>
                    <a:pt x="3" y="95"/>
                    <a:pt x="3" y="95"/>
                  </a:cubicBezTo>
                  <a:cubicBezTo>
                    <a:pt x="8" y="111"/>
                    <a:pt x="22" y="127"/>
                    <a:pt x="45" y="140"/>
                  </a:cubicBezTo>
                  <a:cubicBezTo>
                    <a:pt x="53" y="144"/>
                    <a:pt x="60" y="147"/>
                    <a:pt x="69" y="150"/>
                  </a:cubicBezTo>
                  <a:cubicBezTo>
                    <a:pt x="293" y="85"/>
                    <a:pt x="293" y="85"/>
                    <a:pt x="293" y="85"/>
                  </a:cubicBezTo>
                  <a:cubicBezTo>
                    <a:pt x="295" y="62"/>
                    <a:pt x="281" y="40"/>
                    <a:pt x="252" y="22"/>
                  </a:cubicBezTo>
                  <a:close/>
                  <a:moveTo>
                    <a:pt x="0" y="73"/>
                  </a:moveTo>
                  <a:cubicBezTo>
                    <a:pt x="222" y="9"/>
                    <a:pt x="222" y="9"/>
                    <a:pt x="222" y="9"/>
                  </a:cubicBezTo>
                  <a:cubicBezTo>
                    <a:pt x="211" y="5"/>
                    <a:pt x="198" y="2"/>
                    <a:pt x="186" y="0"/>
                  </a:cubicBezTo>
                  <a:cubicBezTo>
                    <a:pt x="122" y="18"/>
                    <a:pt x="55" y="37"/>
                    <a:pt x="9" y="51"/>
                  </a:cubicBezTo>
                  <a:cubicBezTo>
                    <a:pt x="4" y="58"/>
                    <a:pt x="1" y="66"/>
                    <a:pt x="0" y="73"/>
                  </a:cubicBezTo>
                  <a:close/>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6" name="ïs1iďè"/>
            <p:cNvSpPr/>
            <p:nvPr/>
          </p:nvSpPr>
          <p:spPr bwMode="auto">
            <a:xfrm>
              <a:off x="5789613" y="5157788"/>
              <a:ext cx="501650" cy="273050"/>
            </a:xfrm>
            <a:custGeom>
              <a:avLst/>
              <a:gdLst>
                <a:gd name="T0" fmla="*/ 155 w 181"/>
                <a:gd name="T1" fmla="*/ 37 h 99"/>
                <a:gd name="T2" fmla="*/ 170 w 181"/>
                <a:gd name="T3" fmla="*/ 55 h 99"/>
                <a:gd name="T4" fmla="*/ 159 w 181"/>
                <a:gd name="T5" fmla="*/ 74 h 99"/>
                <a:gd name="T6" fmla="*/ 172 w 181"/>
                <a:gd name="T7" fmla="*/ 81 h 99"/>
                <a:gd name="T8" fmla="*/ 177 w 181"/>
                <a:gd name="T9" fmla="*/ 84 h 99"/>
                <a:gd name="T10" fmla="*/ 180 w 181"/>
                <a:gd name="T11" fmla="*/ 87 h 99"/>
                <a:gd name="T12" fmla="*/ 179 w 181"/>
                <a:gd name="T13" fmla="*/ 91 h 99"/>
                <a:gd name="T14" fmla="*/ 173 w 181"/>
                <a:gd name="T15" fmla="*/ 96 h 99"/>
                <a:gd name="T16" fmla="*/ 165 w 181"/>
                <a:gd name="T17" fmla="*/ 99 h 99"/>
                <a:gd name="T18" fmla="*/ 158 w 181"/>
                <a:gd name="T19" fmla="*/ 99 h 99"/>
                <a:gd name="T20" fmla="*/ 152 w 181"/>
                <a:gd name="T21" fmla="*/ 97 h 99"/>
                <a:gd name="T22" fmla="*/ 147 w 181"/>
                <a:gd name="T23" fmla="*/ 94 h 99"/>
                <a:gd name="T24" fmla="*/ 134 w 181"/>
                <a:gd name="T25" fmla="*/ 87 h 99"/>
                <a:gd name="T26" fmla="*/ 113 w 181"/>
                <a:gd name="T27" fmla="*/ 93 h 99"/>
                <a:gd name="T28" fmla="*/ 96 w 181"/>
                <a:gd name="T29" fmla="*/ 94 h 99"/>
                <a:gd name="T30" fmla="*/ 90 w 181"/>
                <a:gd name="T31" fmla="*/ 93 h 99"/>
                <a:gd name="T32" fmla="*/ 77 w 181"/>
                <a:gd name="T33" fmla="*/ 91 h 99"/>
                <a:gd name="T34" fmla="*/ 73 w 181"/>
                <a:gd name="T35" fmla="*/ 81 h 99"/>
                <a:gd name="T36" fmla="*/ 78 w 181"/>
                <a:gd name="T37" fmla="*/ 75 h 99"/>
                <a:gd name="T38" fmla="*/ 98 w 181"/>
                <a:gd name="T39" fmla="*/ 72 h 99"/>
                <a:gd name="T40" fmla="*/ 100 w 181"/>
                <a:gd name="T41" fmla="*/ 72 h 99"/>
                <a:gd name="T42" fmla="*/ 122 w 181"/>
                <a:gd name="T43" fmla="*/ 68 h 99"/>
                <a:gd name="T44" fmla="*/ 126 w 181"/>
                <a:gd name="T45" fmla="*/ 53 h 99"/>
                <a:gd name="T46" fmla="*/ 113 w 181"/>
                <a:gd name="T47" fmla="*/ 52 h 99"/>
                <a:gd name="T48" fmla="*/ 95 w 181"/>
                <a:gd name="T49" fmla="*/ 58 h 99"/>
                <a:gd name="T50" fmla="*/ 73 w 181"/>
                <a:gd name="T51" fmla="*/ 64 h 99"/>
                <a:gd name="T52" fmla="*/ 48 w 181"/>
                <a:gd name="T53" fmla="*/ 66 h 99"/>
                <a:gd name="T54" fmla="*/ 22 w 181"/>
                <a:gd name="T55" fmla="*/ 58 h 99"/>
                <a:gd name="T56" fmla="*/ 10 w 181"/>
                <a:gd name="T57" fmla="*/ 42 h 99"/>
                <a:gd name="T58" fmla="*/ 20 w 181"/>
                <a:gd name="T59" fmla="*/ 24 h 99"/>
                <a:gd name="T60" fmla="*/ 9 w 181"/>
                <a:gd name="T61" fmla="*/ 18 h 99"/>
                <a:gd name="T62" fmla="*/ 3 w 181"/>
                <a:gd name="T63" fmla="*/ 15 h 99"/>
                <a:gd name="T64" fmla="*/ 0 w 181"/>
                <a:gd name="T65" fmla="*/ 12 h 99"/>
                <a:gd name="T66" fmla="*/ 1 w 181"/>
                <a:gd name="T67" fmla="*/ 8 h 99"/>
                <a:gd name="T68" fmla="*/ 7 w 181"/>
                <a:gd name="T69" fmla="*/ 3 h 99"/>
                <a:gd name="T70" fmla="*/ 18 w 181"/>
                <a:gd name="T71" fmla="*/ 0 h 99"/>
                <a:gd name="T72" fmla="*/ 26 w 181"/>
                <a:gd name="T73" fmla="*/ 1 h 99"/>
                <a:gd name="T74" fmla="*/ 34 w 181"/>
                <a:gd name="T75" fmla="*/ 5 h 99"/>
                <a:gd name="T76" fmla="*/ 45 w 181"/>
                <a:gd name="T77" fmla="*/ 11 h 99"/>
                <a:gd name="T78" fmla="*/ 59 w 181"/>
                <a:gd name="T79" fmla="*/ 7 h 99"/>
                <a:gd name="T80" fmla="*/ 69 w 181"/>
                <a:gd name="T81" fmla="*/ 5 h 99"/>
                <a:gd name="T82" fmla="*/ 73 w 181"/>
                <a:gd name="T83" fmla="*/ 5 h 99"/>
                <a:gd name="T84" fmla="*/ 74 w 181"/>
                <a:gd name="T85" fmla="*/ 5 h 99"/>
                <a:gd name="T86" fmla="*/ 86 w 181"/>
                <a:gd name="T87" fmla="*/ 6 h 99"/>
                <a:gd name="T88" fmla="*/ 91 w 181"/>
                <a:gd name="T89" fmla="*/ 13 h 99"/>
                <a:gd name="T90" fmla="*/ 87 w 181"/>
                <a:gd name="T91" fmla="*/ 24 h 99"/>
                <a:gd name="T92" fmla="*/ 75 w 181"/>
                <a:gd name="T93" fmla="*/ 27 h 99"/>
                <a:gd name="T94" fmla="*/ 72 w 181"/>
                <a:gd name="T95" fmla="*/ 27 h 99"/>
                <a:gd name="T96" fmla="*/ 67 w 181"/>
                <a:gd name="T97" fmla="*/ 27 h 99"/>
                <a:gd name="T98" fmla="*/ 62 w 181"/>
                <a:gd name="T99" fmla="*/ 29 h 99"/>
                <a:gd name="T100" fmla="*/ 55 w 181"/>
                <a:gd name="T101" fmla="*/ 32 h 99"/>
                <a:gd name="T102" fmla="*/ 49 w 181"/>
                <a:gd name="T103" fmla="*/ 37 h 99"/>
                <a:gd name="T104" fmla="*/ 52 w 181"/>
                <a:gd name="T105" fmla="*/ 43 h 99"/>
                <a:gd name="T106" fmla="*/ 64 w 181"/>
                <a:gd name="T107" fmla="*/ 44 h 99"/>
                <a:gd name="T108" fmla="*/ 78 w 181"/>
                <a:gd name="T109" fmla="*/ 40 h 99"/>
                <a:gd name="T110" fmla="*/ 95 w 181"/>
                <a:gd name="T111" fmla="*/ 35 h 99"/>
                <a:gd name="T112" fmla="*/ 114 w 181"/>
                <a:gd name="T113" fmla="*/ 30 h 99"/>
                <a:gd name="T114" fmla="*/ 134 w 181"/>
                <a:gd name="T115" fmla="*/ 29 h 99"/>
                <a:gd name="T116" fmla="*/ 155 w 181"/>
                <a:gd name="T117" fmla="*/ 3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99">
                  <a:moveTo>
                    <a:pt x="155" y="37"/>
                  </a:moveTo>
                  <a:cubicBezTo>
                    <a:pt x="165" y="42"/>
                    <a:pt x="170" y="48"/>
                    <a:pt x="170" y="55"/>
                  </a:cubicBezTo>
                  <a:cubicBezTo>
                    <a:pt x="170" y="62"/>
                    <a:pt x="166" y="68"/>
                    <a:pt x="159" y="74"/>
                  </a:cubicBezTo>
                  <a:cubicBezTo>
                    <a:pt x="172" y="81"/>
                    <a:pt x="172" y="81"/>
                    <a:pt x="172" y="81"/>
                  </a:cubicBezTo>
                  <a:cubicBezTo>
                    <a:pt x="174" y="82"/>
                    <a:pt x="176" y="84"/>
                    <a:pt x="177" y="84"/>
                  </a:cubicBezTo>
                  <a:cubicBezTo>
                    <a:pt x="178" y="85"/>
                    <a:pt x="179" y="86"/>
                    <a:pt x="180" y="87"/>
                  </a:cubicBezTo>
                  <a:cubicBezTo>
                    <a:pt x="181" y="89"/>
                    <a:pt x="180" y="90"/>
                    <a:pt x="179" y="91"/>
                  </a:cubicBezTo>
                  <a:cubicBezTo>
                    <a:pt x="178" y="93"/>
                    <a:pt x="176" y="94"/>
                    <a:pt x="173" y="96"/>
                  </a:cubicBezTo>
                  <a:cubicBezTo>
                    <a:pt x="170" y="97"/>
                    <a:pt x="168" y="98"/>
                    <a:pt x="165" y="99"/>
                  </a:cubicBezTo>
                  <a:cubicBezTo>
                    <a:pt x="163" y="99"/>
                    <a:pt x="160" y="99"/>
                    <a:pt x="158" y="99"/>
                  </a:cubicBezTo>
                  <a:cubicBezTo>
                    <a:pt x="156" y="98"/>
                    <a:pt x="154" y="98"/>
                    <a:pt x="152" y="97"/>
                  </a:cubicBezTo>
                  <a:cubicBezTo>
                    <a:pt x="151" y="97"/>
                    <a:pt x="149" y="96"/>
                    <a:pt x="147" y="94"/>
                  </a:cubicBezTo>
                  <a:cubicBezTo>
                    <a:pt x="134" y="87"/>
                    <a:pt x="134" y="87"/>
                    <a:pt x="134" y="87"/>
                  </a:cubicBezTo>
                  <a:cubicBezTo>
                    <a:pt x="128" y="90"/>
                    <a:pt x="120" y="92"/>
                    <a:pt x="113" y="93"/>
                  </a:cubicBezTo>
                  <a:cubicBezTo>
                    <a:pt x="106" y="94"/>
                    <a:pt x="100" y="94"/>
                    <a:pt x="96" y="94"/>
                  </a:cubicBezTo>
                  <a:cubicBezTo>
                    <a:pt x="90" y="93"/>
                    <a:pt x="90" y="93"/>
                    <a:pt x="90" y="93"/>
                  </a:cubicBezTo>
                  <a:cubicBezTo>
                    <a:pt x="84" y="93"/>
                    <a:pt x="79" y="92"/>
                    <a:pt x="77" y="91"/>
                  </a:cubicBezTo>
                  <a:cubicBezTo>
                    <a:pt x="74" y="89"/>
                    <a:pt x="73" y="86"/>
                    <a:pt x="73" y="81"/>
                  </a:cubicBezTo>
                  <a:cubicBezTo>
                    <a:pt x="74" y="78"/>
                    <a:pt x="75" y="76"/>
                    <a:pt x="78" y="75"/>
                  </a:cubicBezTo>
                  <a:cubicBezTo>
                    <a:pt x="82" y="73"/>
                    <a:pt x="88" y="72"/>
                    <a:pt x="98" y="72"/>
                  </a:cubicBezTo>
                  <a:cubicBezTo>
                    <a:pt x="100" y="72"/>
                    <a:pt x="100" y="72"/>
                    <a:pt x="100" y="72"/>
                  </a:cubicBezTo>
                  <a:cubicBezTo>
                    <a:pt x="109" y="72"/>
                    <a:pt x="116" y="71"/>
                    <a:pt x="122" y="68"/>
                  </a:cubicBezTo>
                  <a:cubicBezTo>
                    <a:pt x="132" y="62"/>
                    <a:pt x="134" y="57"/>
                    <a:pt x="126" y="53"/>
                  </a:cubicBezTo>
                  <a:cubicBezTo>
                    <a:pt x="123" y="51"/>
                    <a:pt x="119" y="51"/>
                    <a:pt x="113" y="52"/>
                  </a:cubicBezTo>
                  <a:cubicBezTo>
                    <a:pt x="108" y="54"/>
                    <a:pt x="101" y="55"/>
                    <a:pt x="95" y="58"/>
                  </a:cubicBezTo>
                  <a:cubicBezTo>
                    <a:pt x="88" y="60"/>
                    <a:pt x="80" y="62"/>
                    <a:pt x="73" y="64"/>
                  </a:cubicBezTo>
                  <a:cubicBezTo>
                    <a:pt x="65" y="66"/>
                    <a:pt x="57" y="66"/>
                    <a:pt x="48" y="66"/>
                  </a:cubicBezTo>
                  <a:cubicBezTo>
                    <a:pt x="39" y="65"/>
                    <a:pt x="30" y="63"/>
                    <a:pt x="22" y="58"/>
                  </a:cubicBezTo>
                  <a:cubicBezTo>
                    <a:pt x="15" y="54"/>
                    <a:pt x="10" y="49"/>
                    <a:pt x="10" y="42"/>
                  </a:cubicBezTo>
                  <a:cubicBezTo>
                    <a:pt x="9" y="36"/>
                    <a:pt x="12" y="30"/>
                    <a:pt x="20" y="24"/>
                  </a:cubicBezTo>
                  <a:cubicBezTo>
                    <a:pt x="9" y="18"/>
                    <a:pt x="9" y="18"/>
                    <a:pt x="9" y="18"/>
                  </a:cubicBezTo>
                  <a:cubicBezTo>
                    <a:pt x="6" y="16"/>
                    <a:pt x="4" y="15"/>
                    <a:pt x="3" y="15"/>
                  </a:cubicBezTo>
                  <a:cubicBezTo>
                    <a:pt x="2" y="14"/>
                    <a:pt x="1" y="13"/>
                    <a:pt x="0" y="12"/>
                  </a:cubicBezTo>
                  <a:cubicBezTo>
                    <a:pt x="0" y="10"/>
                    <a:pt x="0" y="9"/>
                    <a:pt x="1" y="8"/>
                  </a:cubicBezTo>
                  <a:cubicBezTo>
                    <a:pt x="2" y="6"/>
                    <a:pt x="4" y="5"/>
                    <a:pt x="7" y="3"/>
                  </a:cubicBezTo>
                  <a:cubicBezTo>
                    <a:pt x="11" y="1"/>
                    <a:pt x="15" y="0"/>
                    <a:pt x="18" y="0"/>
                  </a:cubicBezTo>
                  <a:cubicBezTo>
                    <a:pt x="21" y="0"/>
                    <a:pt x="24" y="0"/>
                    <a:pt x="26" y="1"/>
                  </a:cubicBezTo>
                  <a:cubicBezTo>
                    <a:pt x="28" y="2"/>
                    <a:pt x="31" y="3"/>
                    <a:pt x="34" y="5"/>
                  </a:cubicBezTo>
                  <a:cubicBezTo>
                    <a:pt x="45" y="11"/>
                    <a:pt x="45" y="11"/>
                    <a:pt x="45" y="11"/>
                  </a:cubicBezTo>
                  <a:cubicBezTo>
                    <a:pt x="49" y="9"/>
                    <a:pt x="54" y="8"/>
                    <a:pt x="59" y="7"/>
                  </a:cubicBezTo>
                  <a:cubicBezTo>
                    <a:pt x="63" y="6"/>
                    <a:pt x="67" y="5"/>
                    <a:pt x="69" y="5"/>
                  </a:cubicBezTo>
                  <a:cubicBezTo>
                    <a:pt x="73" y="5"/>
                    <a:pt x="73" y="5"/>
                    <a:pt x="73" y="5"/>
                  </a:cubicBezTo>
                  <a:cubicBezTo>
                    <a:pt x="74" y="5"/>
                    <a:pt x="74" y="5"/>
                    <a:pt x="74" y="5"/>
                  </a:cubicBezTo>
                  <a:cubicBezTo>
                    <a:pt x="80" y="5"/>
                    <a:pt x="85" y="5"/>
                    <a:pt x="86" y="6"/>
                  </a:cubicBezTo>
                  <a:cubicBezTo>
                    <a:pt x="89" y="7"/>
                    <a:pt x="90" y="10"/>
                    <a:pt x="91" y="13"/>
                  </a:cubicBezTo>
                  <a:cubicBezTo>
                    <a:pt x="93" y="18"/>
                    <a:pt x="91" y="22"/>
                    <a:pt x="87" y="24"/>
                  </a:cubicBezTo>
                  <a:cubicBezTo>
                    <a:pt x="85" y="25"/>
                    <a:pt x="81" y="26"/>
                    <a:pt x="75" y="27"/>
                  </a:cubicBezTo>
                  <a:cubicBezTo>
                    <a:pt x="75" y="27"/>
                    <a:pt x="74" y="27"/>
                    <a:pt x="72" y="27"/>
                  </a:cubicBezTo>
                  <a:cubicBezTo>
                    <a:pt x="70" y="27"/>
                    <a:pt x="69" y="27"/>
                    <a:pt x="67" y="27"/>
                  </a:cubicBezTo>
                  <a:cubicBezTo>
                    <a:pt x="66" y="27"/>
                    <a:pt x="64" y="28"/>
                    <a:pt x="62" y="29"/>
                  </a:cubicBezTo>
                  <a:cubicBezTo>
                    <a:pt x="60" y="29"/>
                    <a:pt x="57" y="30"/>
                    <a:pt x="55" y="32"/>
                  </a:cubicBezTo>
                  <a:cubicBezTo>
                    <a:pt x="52" y="33"/>
                    <a:pt x="50" y="35"/>
                    <a:pt x="49" y="37"/>
                  </a:cubicBezTo>
                  <a:cubicBezTo>
                    <a:pt x="49" y="39"/>
                    <a:pt x="50" y="41"/>
                    <a:pt x="52" y="43"/>
                  </a:cubicBezTo>
                  <a:cubicBezTo>
                    <a:pt x="55" y="44"/>
                    <a:pt x="59" y="45"/>
                    <a:pt x="64" y="44"/>
                  </a:cubicBezTo>
                  <a:cubicBezTo>
                    <a:pt x="68" y="44"/>
                    <a:pt x="73" y="42"/>
                    <a:pt x="78" y="40"/>
                  </a:cubicBezTo>
                  <a:cubicBezTo>
                    <a:pt x="83" y="39"/>
                    <a:pt x="88" y="37"/>
                    <a:pt x="95" y="35"/>
                  </a:cubicBezTo>
                  <a:cubicBezTo>
                    <a:pt x="101" y="33"/>
                    <a:pt x="108" y="31"/>
                    <a:pt x="114" y="30"/>
                  </a:cubicBezTo>
                  <a:cubicBezTo>
                    <a:pt x="120" y="29"/>
                    <a:pt x="126" y="28"/>
                    <a:pt x="134" y="29"/>
                  </a:cubicBezTo>
                  <a:cubicBezTo>
                    <a:pt x="141" y="30"/>
                    <a:pt x="149" y="33"/>
                    <a:pt x="155" y="37"/>
                  </a:cubicBezTo>
                  <a:close/>
                </a:path>
              </a:pathLst>
            </a:custGeom>
            <a:solidFill>
              <a:srgbClr val="FFE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7" name="íś1ïḍé"/>
            <p:cNvSpPr/>
            <p:nvPr/>
          </p:nvSpPr>
          <p:spPr bwMode="auto">
            <a:xfrm>
              <a:off x="5783263" y="5154613"/>
              <a:ext cx="503238" cy="274638"/>
            </a:xfrm>
            <a:custGeom>
              <a:avLst/>
              <a:gdLst>
                <a:gd name="T0" fmla="*/ 155 w 181"/>
                <a:gd name="T1" fmla="*/ 36 h 99"/>
                <a:gd name="T2" fmla="*/ 170 w 181"/>
                <a:gd name="T3" fmla="*/ 55 h 99"/>
                <a:gd name="T4" fmla="*/ 159 w 181"/>
                <a:gd name="T5" fmla="*/ 74 h 99"/>
                <a:gd name="T6" fmla="*/ 171 w 181"/>
                <a:gd name="T7" fmla="*/ 81 h 99"/>
                <a:gd name="T8" fmla="*/ 177 w 181"/>
                <a:gd name="T9" fmla="*/ 84 h 99"/>
                <a:gd name="T10" fmla="*/ 180 w 181"/>
                <a:gd name="T11" fmla="*/ 87 h 99"/>
                <a:gd name="T12" fmla="*/ 179 w 181"/>
                <a:gd name="T13" fmla="*/ 91 h 99"/>
                <a:gd name="T14" fmla="*/ 173 w 181"/>
                <a:gd name="T15" fmla="*/ 95 h 99"/>
                <a:gd name="T16" fmla="*/ 165 w 181"/>
                <a:gd name="T17" fmla="*/ 99 h 99"/>
                <a:gd name="T18" fmla="*/ 158 w 181"/>
                <a:gd name="T19" fmla="*/ 99 h 99"/>
                <a:gd name="T20" fmla="*/ 152 w 181"/>
                <a:gd name="T21" fmla="*/ 97 h 99"/>
                <a:gd name="T22" fmla="*/ 147 w 181"/>
                <a:gd name="T23" fmla="*/ 94 h 99"/>
                <a:gd name="T24" fmla="*/ 134 w 181"/>
                <a:gd name="T25" fmla="*/ 87 h 99"/>
                <a:gd name="T26" fmla="*/ 113 w 181"/>
                <a:gd name="T27" fmla="*/ 92 h 99"/>
                <a:gd name="T28" fmla="*/ 96 w 181"/>
                <a:gd name="T29" fmla="*/ 94 h 99"/>
                <a:gd name="T30" fmla="*/ 90 w 181"/>
                <a:gd name="T31" fmla="*/ 93 h 99"/>
                <a:gd name="T32" fmla="*/ 77 w 181"/>
                <a:gd name="T33" fmla="*/ 91 h 99"/>
                <a:gd name="T34" fmla="*/ 73 w 181"/>
                <a:gd name="T35" fmla="*/ 81 h 99"/>
                <a:gd name="T36" fmla="*/ 78 w 181"/>
                <a:gd name="T37" fmla="*/ 74 h 99"/>
                <a:gd name="T38" fmla="*/ 98 w 181"/>
                <a:gd name="T39" fmla="*/ 71 h 99"/>
                <a:gd name="T40" fmla="*/ 100 w 181"/>
                <a:gd name="T41" fmla="*/ 71 h 99"/>
                <a:gd name="T42" fmla="*/ 122 w 181"/>
                <a:gd name="T43" fmla="*/ 68 h 99"/>
                <a:gd name="T44" fmla="*/ 126 w 181"/>
                <a:gd name="T45" fmla="*/ 53 h 99"/>
                <a:gd name="T46" fmla="*/ 113 w 181"/>
                <a:gd name="T47" fmla="*/ 52 h 99"/>
                <a:gd name="T48" fmla="*/ 95 w 181"/>
                <a:gd name="T49" fmla="*/ 58 h 99"/>
                <a:gd name="T50" fmla="*/ 73 w 181"/>
                <a:gd name="T51" fmla="*/ 64 h 99"/>
                <a:gd name="T52" fmla="*/ 48 w 181"/>
                <a:gd name="T53" fmla="*/ 66 h 99"/>
                <a:gd name="T54" fmla="*/ 22 w 181"/>
                <a:gd name="T55" fmla="*/ 58 h 99"/>
                <a:gd name="T56" fmla="*/ 10 w 181"/>
                <a:gd name="T57" fmla="*/ 42 h 99"/>
                <a:gd name="T58" fmla="*/ 20 w 181"/>
                <a:gd name="T59" fmla="*/ 24 h 99"/>
                <a:gd name="T60" fmla="*/ 9 w 181"/>
                <a:gd name="T61" fmla="*/ 18 h 99"/>
                <a:gd name="T62" fmla="*/ 3 w 181"/>
                <a:gd name="T63" fmla="*/ 14 h 99"/>
                <a:gd name="T64" fmla="*/ 0 w 181"/>
                <a:gd name="T65" fmla="*/ 11 h 99"/>
                <a:gd name="T66" fmla="*/ 1 w 181"/>
                <a:gd name="T67" fmla="*/ 8 h 99"/>
                <a:gd name="T68" fmla="*/ 7 w 181"/>
                <a:gd name="T69" fmla="*/ 3 h 99"/>
                <a:gd name="T70" fmla="*/ 18 w 181"/>
                <a:gd name="T71" fmla="*/ 0 h 99"/>
                <a:gd name="T72" fmla="*/ 26 w 181"/>
                <a:gd name="T73" fmla="*/ 1 h 99"/>
                <a:gd name="T74" fmla="*/ 34 w 181"/>
                <a:gd name="T75" fmla="*/ 5 h 99"/>
                <a:gd name="T76" fmla="*/ 45 w 181"/>
                <a:gd name="T77" fmla="*/ 11 h 99"/>
                <a:gd name="T78" fmla="*/ 59 w 181"/>
                <a:gd name="T79" fmla="*/ 7 h 99"/>
                <a:gd name="T80" fmla="*/ 69 w 181"/>
                <a:gd name="T81" fmla="*/ 5 h 99"/>
                <a:gd name="T82" fmla="*/ 73 w 181"/>
                <a:gd name="T83" fmla="*/ 5 h 99"/>
                <a:gd name="T84" fmla="*/ 74 w 181"/>
                <a:gd name="T85" fmla="*/ 5 h 99"/>
                <a:gd name="T86" fmla="*/ 86 w 181"/>
                <a:gd name="T87" fmla="*/ 6 h 99"/>
                <a:gd name="T88" fmla="*/ 91 w 181"/>
                <a:gd name="T89" fmla="*/ 13 h 99"/>
                <a:gd name="T90" fmla="*/ 87 w 181"/>
                <a:gd name="T91" fmla="*/ 24 h 99"/>
                <a:gd name="T92" fmla="*/ 75 w 181"/>
                <a:gd name="T93" fmla="*/ 26 h 99"/>
                <a:gd name="T94" fmla="*/ 72 w 181"/>
                <a:gd name="T95" fmla="*/ 27 h 99"/>
                <a:gd name="T96" fmla="*/ 67 w 181"/>
                <a:gd name="T97" fmla="*/ 27 h 99"/>
                <a:gd name="T98" fmla="*/ 62 w 181"/>
                <a:gd name="T99" fmla="*/ 28 h 99"/>
                <a:gd name="T100" fmla="*/ 55 w 181"/>
                <a:gd name="T101" fmla="*/ 31 h 99"/>
                <a:gd name="T102" fmla="*/ 49 w 181"/>
                <a:gd name="T103" fmla="*/ 37 h 99"/>
                <a:gd name="T104" fmla="*/ 52 w 181"/>
                <a:gd name="T105" fmla="*/ 42 h 99"/>
                <a:gd name="T106" fmla="*/ 64 w 181"/>
                <a:gd name="T107" fmla="*/ 44 h 99"/>
                <a:gd name="T108" fmla="*/ 78 w 181"/>
                <a:gd name="T109" fmla="*/ 40 h 99"/>
                <a:gd name="T110" fmla="*/ 95 w 181"/>
                <a:gd name="T111" fmla="*/ 34 h 99"/>
                <a:gd name="T112" fmla="*/ 114 w 181"/>
                <a:gd name="T113" fmla="*/ 30 h 99"/>
                <a:gd name="T114" fmla="*/ 134 w 181"/>
                <a:gd name="T115" fmla="*/ 29 h 99"/>
                <a:gd name="T116" fmla="*/ 155 w 181"/>
                <a:gd name="T117"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99">
                  <a:moveTo>
                    <a:pt x="155" y="36"/>
                  </a:moveTo>
                  <a:cubicBezTo>
                    <a:pt x="165" y="42"/>
                    <a:pt x="170" y="48"/>
                    <a:pt x="170" y="55"/>
                  </a:cubicBezTo>
                  <a:cubicBezTo>
                    <a:pt x="170" y="62"/>
                    <a:pt x="166" y="68"/>
                    <a:pt x="159" y="74"/>
                  </a:cubicBezTo>
                  <a:cubicBezTo>
                    <a:pt x="171" y="81"/>
                    <a:pt x="171" y="81"/>
                    <a:pt x="171" y="81"/>
                  </a:cubicBezTo>
                  <a:cubicBezTo>
                    <a:pt x="174" y="82"/>
                    <a:pt x="176" y="83"/>
                    <a:pt x="177" y="84"/>
                  </a:cubicBezTo>
                  <a:cubicBezTo>
                    <a:pt x="178" y="85"/>
                    <a:pt x="179" y="86"/>
                    <a:pt x="180" y="87"/>
                  </a:cubicBezTo>
                  <a:cubicBezTo>
                    <a:pt x="181" y="88"/>
                    <a:pt x="180" y="90"/>
                    <a:pt x="179" y="91"/>
                  </a:cubicBezTo>
                  <a:cubicBezTo>
                    <a:pt x="178" y="92"/>
                    <a:pt x="176" y="94"/>
                    <a:pt x="173" y="95"/>
                  </a:cubicBezTo>
                  <a:cubicBezTo>
                    <a:pt x="170" y="97"/>
                    <a:pt x="168" y="98"/>
                    <a:pt x="165" y="99"/>
                  </a:cubicBezTo>
                  <a:cubicBezTo>
                    <a:pt x="163" y="99"/>
                    <a:pt x="160" y="99"/>
                    <a:pt x="158" y="99"/>
                  </a:cubicBezTo>
                  <a:cubicBezTo>
                    <a:pt x="156" y="98"/>
                    <a:pt x="154" y="98"/>
                    <a:pt x="152" y="97"/>
                  </a:cubicBezTo>
                  <a:cubicBezTo>
                    <a:pt x="151" y="96"/>
                    <a:pt x="149" y="95"/>
                    <a:pt x="147" y="94"/>
                  </a:cubicBezTo>
                  <a:cubicBezTo>
                    <a:pt x="134" y="87"/>
                    <a:pt x="134" y="87"/>
                    <a:pt x="134" y="87"/>
                  </a:cubicBezTo>
                  <a:cubicBezTo>
                    <a:pt x="128" y="90"/>
                    <a:pt x="120" y="91"/>
                    <a:pt x="113" y="92"/>
                  </a:cubicBezTo>
                  <a:cubicBezTo>
                    <a:pt x="106" y="93"/>
                    <a:pt x="100" y="94"/>
                    <a:pt x="96" y="94"/>
                  </a:cubicBezTo>
                  <a:cubicBezTo>
                    <a:pt x="90" y="93"/>
                    <a:pt x="90" y="93"/>
                    <a:pt x="90" y="93"/>
                  </a:cubicBezTo>
                  <a:cubicBezTo>
                    <a:pt x="84" y="93"/>
                    <a:pt x="79" y="92"/>
                    <a:pt x="77" y="91"/>
                  </a:cubicBezTo>
                  <a:cubicBezTo>
                    <a:pt x="74" y="89"/>
                    <a:pt x="73" y="86"/>
                    <a:pt x="73" y="81"/>
                  </a:cubicBezTo>
                  <a:cubicBezTo>
                    <a:pt x="74" y="78"/>
                    <a:pt x="75" y="76"/>
                    <a:pt x="78" y="74"/>
                  </a:cubicBezTo>
                  <a:cubicBezTo>
                    <a:pt x="82" y="73"/>
                    <a:pt x="88" y="72"/>
                    <a:pt x="98" y="71"/>
                  </a:cubicBezTo>
                  <a:cubicBezTo>
                    <a:pt x="100" y="71"/>
                    <a:pt x="100" y="71"/>
                    <a:pt x="100" y="71"/>
                  </a:cubicBezTo>
                  <a:cubicBezTo>
                    <a:pt x="109" y="72"/>
                    <a:pt x="116" y="71"/>
                    <a:pt x="122" y="68"/>
                  </a:cubicBezTo>
                  <a:cubicBezTo>
                    <a:pt x="132" y="62"/>
                    <a:pt x="134" y="57"/>
                    <a:pt x="126" y="53"/>
                  </a:cubicBezTo>
                  <a:cubicBezTo>
                    <a:pt x="123" y="51"/>
                    <a:pt x="119" y="51"/>
                    <a:pt x="113" y="52"/>
                  </a:cubicBezTo>
                  <a:cubicBezTo>
                    <a:pt x="108" y="53"/>
                    <a:pt x="101" y="55"/>
                    <a:pt x="95" y="58"/>
                  </a:cubicBezTo>
                  <a:cubicBezTo>
                    <a:pt x="88" y="60"/>
                    <a:pt x="80" y="62"/>
                    <a:pt x="73" y="64"/>
                  </a:cubicBezTo>
                  <a:cubicBezTo>
                    <a:pt x="65" y="66"/>
                    <a:pt x="57" y="66"/>
                    <a:pt x="48" y="66"/>
                  </a:cubicBezTo>
                  <a:cubicBezTo>
                    <a:pt x="39" y="65"/>
                    <a:pt x="30" y="62"/>
                    <a:pt x="22" y="58"/>
                  </a:cubicBezTo>
                  <a:cubicBezTo>
                    <a:pt x="15" y="54"/>
                    <a:pt x="10" y="48"/>
                    <a:pt x="10" y="42"/>
                  </a:cubicBezTo>
                  <a:cubicBezTo>
                    <a:pt x="9" y="36"/>
                    <a:pt x="12" y="30"/>
                    <a:pt x="20" y="24"/>
                  </a:cubicBezTo>
                  <a:cubicBezTo>
                    <a:pt x="9" y="18"/>
                    <a:pt x="9" y="18"/>
                    <a:pt x="9" y="18"/>
                  </a:cubicBezTo>
                  <a:cubicBezTo>
                    <a:pt x="6" y="16"/>
                    <a:pt x="4" y="15"/>
                    <a:pt x="3" y="14"/>
                  </a:cubicBezTo>
                  <a:cubicBezTo>
                    <a:pt x="2" y="14"/>
                    <a:pt x="1" y="13"/>
                    <a:pt x="0" y="11"/>
                  </a:cubicBezTo>
                  <a:cubicBezTo>
                    <a:pt x="0" y="10"/>
                    <a:pt x="0" y="9"/>
                    <a:pt x="1" y="8"/>
                  </a:cubicBezTo>
                  <a:cubicBezTo>
                    <a:pt x="2" y="6"/>
                    <a:pt x="4" y="5"/>
                    <a:pt x="7" y="3"/>
                  </a:cubicBezTo>
                  <a:cubicBezTo>
                    <a:pt x="11" y="1"/>
                    <a:pt x="15" y="0"/>
                    <a:pt x="18" y="0"/>
                  </a:cubicBezTo>
                  <a:cubicBezTo>
                    <a:pt x="21" y="0"/>
                    <a:pt x="24" y="0"/>
                    <a:pt x="26" y="1"/>
                  </a:cubicBezTo>
                  <a:cubicBezTo>
                    <a:pt x="28" y="1"/>
                    <a:pt x="31" y="3"/>
                    <a:pt x="34" y="5"/>
                  </a:cubicBezTo>
                  <a:cubicBezTo>
                    <a:pt x="45" y="11"/>
                    <a:pt x="45" y="11"/>
                    <a:pt x="45" y="11"/>
                  </a:cubicBezTo>
                  <a:cubicBezTo>
                    <a:pt x="49" y="9"/>
                    <a:pt x="54" y="8"/>
                    <a:pt x="59" y="7"/>
                  </a:cubicBezTo>
                  <a:cubicBezTo>
                    <a:pt x="63" y="6"/>
                    <a:pt x="67" y="5"/>
                    <a:pt x="69" y="5"/>
                  </a:cubicBezTo>
                  <a:cubicBezTo>
                    <a:pt x="73" y="5"/>
                    <a:pt x="73" y="5"/>
                    <a:pt x="73" y="5"/>
                  </a:cubicBezTo>
                  <a:cubicBezTo>
                    <a:pt x="74" y="5"/>
                    <a:pt x="74" y="5"/>
                    <a:pt x="74" y="5"/>
                  </a:cubicBezTo>
                  <a:cubicBezTo>
                    <a:pt x="80" y="4"/>
                    <a:pt x="85" y="5"/>
                    <a:pt x="86" y="6"/>
                  </a:cubicBezTo>
                  <a:cubicBezTo>
                    <a:pt x="89" y="7"/>
                    <a:pt x="90" y="9"/>
                    <a:pt x="91" y="13"/>
                  </a:cubicBezTo>
                  <a:cubicBezTo>
                    <a:pt x="93" y="18"/>
                    <a:pt x="91" y="21"/>
                    <a:pt x="87" y="24"/>
                  </a:cubicBezTo>
                  <a:cubicBezTo>
                    <a:pt x="85" y="25"/>
                    <a:pt x="81" y="26"/>
                    <a:pt x="75" y="26"/>
                  </a:cubicBezTo>
                  <a:cubicBezTo>
                    <a:pt x="75" y="26"/>
                    <a:pt x="74" y="27"/>
                    <a:pt x="72" y="27"/>
                  </a:cubicBezTo>
                  <a:cubicBezTo>
                    <a:pt x="70" y="27"/>
                    <a:pt x="69" y="27"/>
                    <a:pt x="67" y="27"/>
                  </a:cubicBezTo>
                  <a:cubicBezTo>
                    <a:pt x="66" y="27"/>
                    <a:pt x="64" y="28"/>
                    <a:pt x="62" y="28"/>
                  </a:cubicBezTo>
                  <a:cubicBezTo>
                    <a:pt x="60" y="29"/>
                    <a:pt x="57" y="30"/>
                    <a:pt x="55" y="31"/>
                  </a:cubicBezTo>
                  <a:cubicBezTo>
                    <a:pt x="52" y="33"/>
                    <a:pt x="50" y="35"/>
                    <a:pt x="49" y="37"/>
                  </a:cubicBezTo>
                  <a:cubicBezTo>
                    <a:pt x="49" y="39"/>
                    <a:pt x="49" y="41"/>
                    <a:pt x="52" y="42"/>
                  </a:cubicBezTo>
                  <a:cubicBezTo>
                    <a:pt x="55" y="44"/>
                    <a:pt x="59" y="45"/>
                    <a:pt x="64" y="44"/>
                  </a:cubicBezTo>
                  <a:cubicBezTo>
                    <a:pt x="68" y="43"/>
                    <a:pt x="73" y="42"/>
                    <a:pt x="78" y="40"/>
                  </a:cubicBezTo>
                  <a:cubicBezTo>
                    <a:pt x="83" y="38"/>
                    <a:pt x="88" y="36"/>
                    <a:pt x="95" y="34"/>
                  </a:cubicBezTo>
                  <a:cubicBezTo>
                    <a:pt x="101" y="32"/>
                    <a:pt x="107" y="31"/>
                    <a:pt x="114" y="30"/>
                  </a:cubicBezTo>
                  <a:cubicBezTo>
                    <a:pt x="120" y="28"/>
                    <a:pt x="126" y="28"/>
                    <a:pt x="134" y="29"/>
                  </a:cubicBezTo>
                  <a:cubicBezTo>
                    <a:pt x="141" y="30"/>
                    <a:pt x="149" y="33"/>
                    <a:pt x="155" y="36"/>
                  </a:cubicBezTo>
                  <a:close/>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8" name="íŝlíḍé"/>
            <p:cNvSpPr/>
            <p:nvPr/>
          </p:nvSpPr>
          <p:spPr bwMode="auto">
            <a:xfrm>
              <a:off x="5748338" y="5140325"/>
              <a:ext cx="731838" cy="423863"/>
            </a:xfrm>
            <a:custGeom>
              <a:avLst/>
              <a:gdLst>
                <a:gd name="T0" fmla="*/ 206 w 264"/>
                <a:gd name="T1" fmla="*/ 118 h 153"/>
                <a:gd name="T2" fmla="*/ 203 w 264"/>
                <a:gd name="T3" fmla="*/ 0 h 153"/>
                <a:gd name="T4" fmla="*/ 204 w 264"/>
                <a:gd name="T5" fmla="*/ 1 h 153"/>
                <a:gd name="T6" fmla="*/ 208 w 264"/>
                <a:gd name="T7" fmla="*/ 119 h 153"/>
                <a:gd name="T8" fmla="*/ 1 w 264"/>
                <a:gd name="T9" fmla="*/ 121 h 153"/>
                <a:gd name="T10" fmla="*/ 0 w 264"/>
                <a:gd name="T11" fmla="*/ 120 h 153"/>
                <a:gd name="T12" fmla="*/ 206 w 264"/>
                <a:gd name="T13" fmla="*/ 118 h 153"/>
              </a:gdLst>
              <a:ahLst/>
              <a:cxnLst>
                <a:cxn ang="0">
                  <a:pos x="T0" y="T1"/>
                </a:cxn>
                <a:cxn ang="0">
                  <a:pos x="T2" y="T3"/>
                </a:cxn>
                <a:cxn ang="0">
                  <a:pos x="T4" y="T5"/>
                </a:cxn>
                <a:cxn ang="0">
                  <a:pos x="T6" y="T7"/>
                </a:cxn>
                <a:cxn ang="0">
                  <a:pos x="T8" y="T9"/>
                </a:cxn>
                <a:cxn ang="0">
                  <a:pos x="T10" y="T11"/>
                </a:cxn>
                <a:cxn ang="0">
                  <a:pos x="T12" y="T13"/>
                </a:cxn>
              </a:cxnLst>
              <a:rect l="0" t="0" r="r" b="b"/>
              <a:pathLst>
                <a:path w="264" h="153">
                  <a:moveTo>
                    <a:pt x="206" y="118"/>
                  </a:moveTo>
                  <a:cubicBezTo>
                    <a:pt x="262" y="85"/>
                    <a:pt x="260" y="33"/>
                    <a:pt x="203" y="0"/>
                  </a:cubicBezTo>
                  <a:cubicBezTo>
                    <a:pt x="204" y="1"/>
                    <a:pt x="204" y="1"/>
                    <a:pt x="204" y="1"/>
                  </a:cubicBezTo>
                  <a:cubicBezTo>
                    <a:pt x="262" y="33"/>
                    <a:pt x="264" y="86"/>
                    <a:pt x="208" y="119"/>
                  </a:cubicBezTo>
                  <a:cubicBezTo>
                    <a:pt x="153" y="152"/>
                    <a:pt x="60" y="153"/>
                    <a:pt x="1" y="121"/>
                  </a:cubicBezTo>
                  <a:cubicBezTo>
                    <a:pt x="0" y="120"/>
                    <a:pt x="0" y="120"/>
                    <a:pt x="0" y="120"/>
                  </a:cubicBezTo>
                  <a:cubicBezTo>
                    <a:pt x="59" y="152"/>
                    <a:pt x="151" y="151"/>
                    <a:pt x="206" y="118"/>
                  </a:cubicBezTo>
                  <a:close/>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9" name="íṡ1îḓê"/>
            <p:cNvSpPr/>
            <p:nvPr/>
          </p:nvSpPr>
          <p:spPr bwMode="auto">
            <a:xfrm>
              <a:off x="4821238" y="3636963"/>
              <a:ext cx="1090613" cy="1412875"/>
            </a:xfrm>
            <a:custGeom>
              <a:avLst/>
              <a:gdLst>
                <a:gd name="T0" fmla="*/ 362 w 393"/>
                <a:gd name="T1" fmla="*/ 57 h 510"/>
                <a:gd name="T2" fmla="*/ 359 w 393"/>
                <a:gd name="T3" fmla="*/ 49 h 510"/>
                <a:gd name="T4" fmla="*/ 311 w 393"/>
                <a:gd name="T5" fmla="*/ 20 h 510"/>
                <a:gd name="T6" fmla="*/ 307 w 393"/>
                <a:gd name="T7" fmla="*/ 18 h 510"/>
                <a:gd name="T8" fmla="*/ 306 w 393"/>
                <a:gd name="T9" fmla="*/ 17 h 510"/>
                <a:gd name="T10" fmla="*/ 305 w 393"/>
                <a:gd name="T11" fmla="*/ 17 h 510"/>
                <a:gd name="T12" fmla="*/ 181 w 393"/>
                <a:gd name="T13" fmla="*/ 32 h 510"/>
                <a:gd name="T14" fmla="*/ 0 w 393"/>
                <a:gd name="T15" fmla="*/ 356 h 510"/>
                <a:gd name="T16" fmla="*/ 48 w 393"/>
                <a:gd name="T17" fmla="*/ 474 h 510"/>
                <a:gd name="T18" fmla="*/ 48 w 393"/>
                <a:gd name="T19" fmla="*/ 474 h 510"/>
                <a:gd name="T20" fmla="*/ 49 w 393"/>
                <a:gd name="T21" fmla="*/ 475 h 510"/>
                <a:gd name="T22" fmla="*/ 92 w 393"/>
                <a:gd name="T23" fmla="*/ 503 h 510"/>
                <a:gd name="T24" fmla="*/ 105 w 393"/>
                <a:gd name="T25" fmla="*/ 497 h 510"/>
                <a:gd name="T26" fmla="*/ 122 w 393"/>
                <a:gd name="T27" fmla="*/ 508 h 510"/>
                <a:gd name="T28" fmla="*/ 211 w 393"/>
                <a:gd name="T29" fmla="*/ 483 h 510"/>
                <a:gd name="T30" fmla="*/ 393 w 393"/>
                <a:gd name="T31" fmla="*/ 159 h 510"/>
                <a:gd name="T32" fmla="*/ 362 w 393"/>
                <a:gd name="T33" fmla="*/ 57 h 510"/>
                <a:gd name="T34" fmla="*/ 211 w 393"/>
                <a:gd name="T35" fmla="*/ 385 h 510"/>
                <a:gd name="T36" fmla="*/ 112 w 393"/>
                <a:gd name="T37" fmla="*/ 326 h 510"/>
                <a:gd name="T38" fmla="*/ 211 w 393"/>
                <a:gd name="T39" fmla="*/ 148 h 510"/>
                <a:gd name="T40" fmla="*/ 310 w 393"/>
                <a:gd name="T41" fmla="*/ 208 h 510"/>
                <a:gd name="T42" fmla="*/ 211 w 393"/>
                <a:gd name="T43" fmla="*/ 385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3" h="510">
                  <a:moveTo>
                    <a:pt x="362" y="57"/>
                  </a:moveTo>
                  <a:cubicBezTo>
                    <a:pt x="359" y="49"/>
                    <a:pt x="359" y="49"/>
                    <a:pt x="359" y="49"/>
                  </a:cubicBezTo>
                  <a:cubicBezTo>
                    <a:pt x="311" y="20"/>
                    <a:pt x="311" y="20"/>
                    <a:pt x="311" y="20"/>
                  </a:cubicBezTo>
                  <a:cubicBezTo>
                    <a:pt x="310" y="19"/>
                    <a:pt x="308" y="18"/>
                    <a:pt x="307" y="18"/>
                  </a:cubicBezTo>
                  <a:cubicBezTo>
                    <a:pt x="306" y="17"/>
                    <a:pt x="306" y="17"/>
                    <a:pt x="306" y="17"/>
                  </a:cubicBezTo>
                  <a:cubicBezTo>
                    <a:pt x="305" y="17"/>
                    <a:pt x="305" y="17"/>
                    <a:pt x="305" y="17"/>
                  </a:cubicBezTo>
                  <a:cubicBezTo>
                    <a:pt x="273" y="0"/>
                    <a:pt x="229" y="3"/>
                    <a:pt x="181" y="32"/>
                  </a:cubicBezTo>
                  <a:cubicBezTo>
                    <a:pt x="81" y="91"/>
                    <a:pt x="0" y="236"/>
                    <a:pt x="0" y="356"/>
                  </a:cubicBezTo>
                  <a:cubicBezTo>
                    <a:pt x="0" y="413"/>
                    <a:pt x="18" y="454"/>
                    <a:pt x="48" y="474"/>
                  </a:cubicBezTo>
                  <a:cubicBezTo>
                    <a:pt x="48" y="474"/>
                    <a:pt x="48" y="474"/>
                    <a:pt x="48" y="474"/>
                  </a:cubicBezTo>
                  <a:cubicBezTo>
                    <a:pt x="49" y="475"/>
                    <a:pt x="49" y="475"/>
                    <a:pt x="49" y="475"/>
                  </a:cubicBezTo>
                  <a:cubicBezTo>
                    <a:pt x="52" y="477"/>
                    <a:pt x="89" y="501"/>
                    <a:pt x="92" y="503"/>
                  </a:cubicBezTo>
                  <a:cubicBezTo>
                    <a:pt x="105" y="497"/>
                    <a:pt x="105" y="497"/>
                    <a:pt x="105" y="497"/>
                  </a:cubicBezTo>
                  <a:cubicBezTo>
                    <a:pt x="122" y="508"/>
                    <a:pt x="122" y="508"/>
                    <a:pt x="122" y="508"/>
                  </a:cubicBezTo>
                  <a:cubicBezTo>
                    <a:pt x="149" y="510"/>
                    <a:pt x="179" y="502"/>
                    <a:pt x="211" y="483"/>
                  </a:cubicBezTo>
                  <a:cubicBezTo>
                    <a:pt x="311" y="424"/>
                    <a:pt x="393" y="279"/>
                    <a:pt x="393" y="159"/>
                  </a:cubicBezTo>
                  <a:cubicBezTo>
                    <a:pt x="393" y="115"/>
                    <a:pt x="381" y="80"/>
                    <a:pt x="362" y="57"/>
                  </a:cubicBezTo>
                  <a:close/>
                  <a:moveTo>
                    <a:pt x="211" y="385"/>
                  </a:moveTo>
                  <a:cubicBezTo>
                    <a:pt x="156" y="418"/>
                    <a:pt x="112" y="391"/>
                    <a:pt x="112" y="326"/>
                  </a:cubicBezTo>
                  <a:cubicBezTo>
                    <a:pt x="112" y="260"/>
                    <a:pt x="156" y="181"/>
                    <a:pt x="211" y="148"/>
                  </a:cubicBezTo>
                  <a:cubicBezTo>
                    <a:pt x="266" y="116"/>
                    <a:pt x="310" y="142"/>
                    <a:pt x="310" y="208"/>
                  </a:cubicBezTo>
                  <a:cubicBezTo>
                    <a:pt x="310" y="273"/>
                    <a:pt x="266" y="353"/>
                    <a:pt x="211" y="385"/>
                  </a:cubicBezTo>
                  <a:close/>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0" name="ïṥḷîdé"/>
            <p:cNvSpPr/>
            <p:nvPr/>
          </p:nvSpPr>
          <p:spPr bwMode="auto">
            <a:xfrm>
              <a:off x="5167313" y="3727450"/>
              <a:ext cx="347663" cy="285750"/>
            </a:xfrm>
            <a:custGeom>
              <a:avLst/>
              <a:gdLst>
                <a:gd name="T0" fmla="*/ 0 w 125"/>
                <a:gd name="T1" fmla="*/ 43 h 103"/>
                <a:gd name="T2" fmla="*/ 113 w 125"/>
                <a:gd name="T3" fmla="*/ 103 h 103"/>
                <a:gd name="T4" fmla="*/ 125 w 125"/>
                <a:gd name="T5" fmla="*/ 101 h 103"/>
                <a:gd name="T6" fmla="*/ 125 w 125"/>
                <a:gd name="T7" fmla="*/ 38 h 103"/>
                <a:gd name="T8" fmla="*/ 54 w 125"/>
                <a:gd name="T9" fmla="*/ 0 h 103"/>
                <a:gd name="T10" fmla="*/ 0 w 125"/>
                <a:gd name="T11" fmla="*/ 43 h 103"/>
              </a:gdLst>
              <a:ahLst/>
              <a:cxnLst>
                <a:cxn ang="0">
                  <a:pos x="T0" y="T1"/>
                </a:cxn>
                <a:cxn ang="0">
                  <a:pos x="T2" y="T3"/>
                </a:cxn>
                <a:cxn ang="0">
                  <a:pos x="T4" y="T5"/>
                </a:cxn>
                <a:cxn ang="0">
                  <a:pos x="T6" y="T7"/>
                </a:cxn>
                <a:cxn ang="0">
                  <a:pos x="T8" y="T9"/>
                </a:cxn>
                <a:cxn ang="0">
                  <a:pos x="T10" y="T11"/>
                </a:cxn>
              </a:cxnLst>
              <a:rect l="0" t="0" r="r" b="b"/>
              <a:pathLst>
                <a:path w="125" h="103">
                  <a:moveTo>
                    <a:pt x="0" y="43"/>
                  </a:moveTo>
                  <a:cubicBezTo>
                    <a:pt x="113" y="103"/>
                    <a:pt x="113" y="103"/>
                    <a:pt x="113" y="103"/>
                  </a:cubicBezTo>
                  <a:cubicBezTo>
                    <a:pt x="117" y="102"/>
                    <a:pt x="121" y="102"/>
                    <a:pt x="125" y="101"/>
                  </a:cubicBezTo>
                  <a:cubicBezTo>
                    <a:pt x="125" y="38"/>
                    <a:pt x="125" y="38"/>
                    <a:pt x="125" y="38"/>
                  </a:cubicBezTo>
                  <a:cubicBezTo>
                    <a:pt x="54" y="0"/>
                    <a:pt x="54" y="0"/>
                    <a:pt x="54" y="0"/>
                  </a:cubicBezTo>
                  <a:cubicBezTo>
                    <a:pt x="35" y="11"/>
                    <a:pt x="17" y="26"/>
                    <a:pt x="0" y="43"/>
                  </a:cubicBez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1" name="iṧḻïďe"/>
            <p:cNvSpPr/>
            <p:nvPr/>
          </p:nvSpPr>
          <p:spPr bwMode="auto">
            <a:xfrm>
              <a:off x="4821238" y="4429125"/>
              <a:ext cx="508000" cy="592138"/>
            </a:xfrm>
            <a:custGeom>
              <a:avLst/>
              <a:gdLst>
                <a:gd name="T0" fmla="*/ 183 w 183"/>
                <a:gd name="T1" fmla="*/ 212 h 214"/>
                <a:gd name="T2" fmla="*/ 183 w 183"/>
                <a:gd name="T3" fmla="*/ 111 h 214"/>
                <a:gd name="T4" fmla="*/ 113 w 183"/>
                <a:gd name="T5" fmla="*/ 55 h 214"/>
                <a:gd name="T6" fmla="*/ 8 w 183"/>
                <a:gd name="T7" fmla="*/ 0 h 214"/>
                <a:gd name="T8" fmla="*/ 0 w 183"/>
                <a:gd name="T9" fmla="*/ 70 h 214"/>
                <a:gd name="T10" fmla="*/ 6 w 183"/>
                <a:gd name="T11" fmla="*/ 124 h 214"/>
                <a:gd name="T12" fmla="*/ 176 w 183"/>
                <a:gd name="T13" fmla="*/ 214 h 214"/>
                <a:gd name="T14" fmla="*/ 183 w 183"/>
                <a:gd name="T15" fmla="*/ 212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3" h="214">
                  <a:moveTo>
                    <a:pt x="183" y="212"/>
                  </a:moveTo>
                  <a:cubicBezTo>
                    <a:pt x="183" y="111"/>
                    <a:pt x="183" y="111"/>
                    <a:pt x="183" y="111"/>
                  </a:cubicBezTo>
                  <a:cubicBezTo>
                    <a:pt x="146" y="120"/>
                    <a:pt x="118" y="99"/>
                    <a:pt x="113" y="55"/>
                  </a:cubicBezTo>
                  <a:cubicBezTo>
                    <a:pt x="8" y="0"/>
                    <a:pt x="8" y="0"/>
                    <a:pt x="8" y="0"/>
                  </a:cubicBezTo>
                  <a:cubicBezTo>
                    <a:pt x="3" y="23"/>
                    <a:pt x="0" y="47"/>
                    <a:pt x="0" y="70"/>
                  </a:cubicBezTo>
                  <a:cubicBezTo>
                    <a:pt x="0" y="90"/>
                    <a:pt x="2" y="108"/>
                    <a:pt x="6" y="124"/>
                  </a:cubicBezTo>
                  <a:cubicBezTo>
                    <a:pt x="176" y="214"/>
                    <a:pt x="176" y="214"/>
                    <a:pt x="176" y="214"/>
                  </a:cubicBezTo>
                  <a:cubicBezTo>
                    <a:pt x="178" y="213"/>
                    <a:pt x="180" y="212"/>
                    <a:pt x="183" y="212"/>
                  </a:cubicBez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2" name="íşľîḑé"/>
            <p:cNvSpPr/>
            <p:nvPr/>
          </p:nvSpPr>
          <p:spPr bwMode="auto">
            <a:xfrm>
              <a:off x="4862513" y="4195763"/>
              <a:ext cx="311150" cy="311150"/>
            </a:xfrm>
            <a:custGeom>
              <a:avLst/>
              <a:gdLst>
                <a:gd name="T0" fmla="*/ 97 w 112"/>
                <a:gd name="T1" fmla="*/ 112 h 112"/>
                <a:gd name="T2" fmla="*/ 112 w 112"/>
                <a:gd name="T3" fmla="*/ 51 h 112"/>
                <a:gd name="T4" fmla="*/ 112 w 112"/>
                <a:gd name="T5" fmla="*/ 48 h 112"/>
                <a:gd name="T6" fmla="*/ 22 w 112"/>
                <a:gd name="T7" fmla="*/ 0 h 112"/>
                <a:gd name="T8" fmla="*/ 0 w 112"/>
                <a:gd name="T9" fmla="*/ 59 h 112"/>
                <a:gd name="T10" fmla="*/ 97 w 112"/>
                <a:gd name="T11" fmla="*/ 112 h 112"/>
              </a:gdLst>
              <a:ahLst/>
              <a:cxnLst>
                <a:cxn ang="0">
                  <a:pos x="T0" y="T1"/>
                </a:cxn>
                <a:cxn ang="0">
                  <a:pos x="T2" y="T3"/>
                </a:cxn>
                <a:cxn ang="0">
                  <a:pos x="T4" y="T5"/>
                </a:cxn>
                <a:cxn ang="0">
                  <a:pos x="T6" y="T7"/>
                </a:cxn>
                <a:cxn ang="0">
                  <a:pos x="T8" y="T9"/>
                </a:cxn>
                <a:cxn ang="0">
                  <a:pos x="T10" y="T11"/>
                </a:cxn>
              </a:cxnLst>
              <a:rect l="0" t="0" r="r" b="b"/>
              <a:pathLst>
                <a:path w="112" h="112">
                  <a:moveTo>
                    <a:pt x="97" y="112"/>
                  </a:moveTo>
                  <a:cubicBezTo>
                    <a:pt x="99" y="92"/>
                    <a:pt x="104" y="71"/>
                    <a:pt x="112" y="51"/>
                  </a:cubicBezTo>
                  <a:cubicBezTo>
                    <a:pt x="112" y="48"/>
                    <a:pt x="112" y="48"/>
                    <a:pt x="112" y="48"/>
                  </a:cubicBezTo>
                  <a:cubicBezTo>
                    <a:pt x="22" y="0"/>
                    <a:pt x="22" y="0"/>
                    <a:pt x="22" y="0"/>
                  </a:cubicBezTo>
                  <a:cubicBezTo>
                    <a:pt x="13" y="19"/>
                    <a:pt x="6" y="39"/>
                    <a:pt x="0" y="59"/>
                  </a:cubicBezTo>
                  <a:lnTo>
                    <a:pt x="97" y="112"/>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3" name="íşľíḓé"/>
            <p:cNvSpPr/>
            <p:nvPr/>
          </p:nvSpPr>
          <p:spPr bwMode="auto">
            <a:xfrm>
              <a:off x="4943475" y="4117975"/>
              <a:ext cx="157163" cy="122238"/>
            </a:xfrm>
            <a:custGeom>
              <a:avLst/>
              <a:gdLst>
                <a:gd name="T0" fmla="*/ 57 w 57"/>
                <a:gd name="T1" fmla="*/ 44 h 44"/>
                <a:gd name="T2" fmla="*/ 57 w 57"/>
                <a:gd name="T3" fmla="*/ 27 h 44"/>
                <a:gd name="T4" fmla="*/ 7 w 57"/>
                <a:gd name="T5" fmla="*/ 0 h 44"/>
                <a:gd name="T6" fmla="*/ 0 w 57"/>
                <a:gd name="T7" fmla="*/ 14 h 44"/>
                <a:gd name="T8" fmla="*/ 57 w 57"/>
                <a:gd name="T9" fmla="*/ 44 h 44"/>
              </a:gdLst>
              <a:ahLst/>
              <a:cxnLst>
                <a:cxn ang="0">
                  <a:pos x="T0" y="T1"/>
                </a:cxn>
                <a:cxn ang="0">
                  <a:pos x="T2" y="T3"/>
                </a:cxn>
                <a:cxn ang="0">
                  <a:pos x="T4" y="T5"/>
                </a:cxn>
                <a:cxn ang="0">
                  <a:pos x="T6" y="T7"/>
                </a:cxn>
                <a:cxn ang="0">
                  <a:pos x="T8" y="T9"/>
                </a:cxn>
              </a:cxnLst>
              <a:rect l="0" t="0" r="r" b="b"/>
              <a:pathLst>
                <a:path w="57" h="44">
                  <a:moveTo>
                    <a:pt x="57" y="44"/>
                  </a:moveTo>
                  <a:cubicBezTo>
                    <a:pt x="57" y="27"/>
                    <a:pt x="57" y="27"/>
                    <a:pt x="57" y="27"/>
                  </a:cubicBezTo>
                  <a:cubicBezTo>
                    <a:pt x="7" y="0"/>
                    <a:pt x="7" y="0"/>
                    <a:pt x="7" y="0"/>
                  </a:cubicBezTo>
                  <a:cubicBezTo>
                    <a:pt x="5" y="5"/>
                    <a:pt x="2" y="10"/>
                    <a:pt x="0" y="14"/>
                  </a:cubicBezTo>
                  <a:lnTo>
                    <a:pt x="57" y="44"/>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4" name="îṥľîḍé"/>
            <p:cNvSpPr/>
            <p:nvPr/>
          </p:nvSpPr>
          <p:spPr bwMode="auto">
            <a:xfrm>
              <a:off x="5097463" y="3889375"/>
              <a:ext cx="203200" cy="141288"/>
            </a:xfrm>
            <a:custGeom>
              <a:avLst/>
              <a:gdLst>
                <a:gd name="T0" fmla="*/ 73 w 73"/>
                <a:gd name="T1" fmla="*/ 51 h 51"/>
                <a:gd name="T2" fmla="*/ 73 w 73"/>
                <a:gd name="T3" fmla="*/ 33 h 51"/>
                <a:gd name="T4" fmla="*/ 10 w 73"/>
                <a:gd name="T5" fmla="*/ 0 h 51"/>
                <a:gd name="T6" fmla="*/ 0 w 73"/>
                <a:gd name="T7" fmla="*/ 12 h 51"/>
                <a:gd name="T8" fmla="*/ 73 w 73"/>
                <a:gd name="T9" fmla="*/ 51 h 51"/>
              </a:gdLst>
              <a:ahLst/>
              <a:cxnLst>
                <a:cxn ang="0">
                  <a:pos x="T0" y="T1"/>
                </a:cxn>
                <a:cxn ang="0">
                  <a:pos x="T2" y="T3"/>
                </a:cxn>
                <a:cxn ang="0">
                  <a:pos x="T4" y="T5"/>
                </a:cxn>
                <a:cxn ang="0">
                  <a:pos x="T6" y="T7"/>
                </a:cxn>
                <a:cxn ang="0">
                  <a:pos x="T8" y="T9"/>
                </a:cxn>
              </a:cxnLst>
              <a:rect l="0" t="0" r="r" b="b"/>
              <a:pathLst>
                <a:path w="73" h="51">
                  <a:moveTo>
                    <a:pt x="73" y="51"/>
                  </a:moveTo>
                  <a:cubicBezTo>
                    <a:pt x="73" y="33"/>
                    <a:pt x="73" y="33"/>
                    <a:pt x="73" y="33"/>
                  </a:cubicBezTo>
                  <a:cubicBezTo>
                    <a:pt x="10" y="0"/>
                    <a:pt x="10" y="0"/>
                    <a:pt x="10" y="0"/>
                  </a:cubicBezTo>
                  <a:cubicBezTo>
                    <a:pt x="7" y="4"/>
                    <a:pt x="3" y="8"/>
                    <a:pt x="0" y="12"/>
                  </a:cubicBezTo>
                  <a:lnTo>
                    <a:pt x="73" y="51"/>
                  </a:lnTo>
                  <a:close/>
                </a:path>
              </a:pathLst>
            </a:custGeom>
            <a:solidFill>
              <a:srgbClr val="FFD6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5" name="íśľidè"/>
            <p:cNvSpPr/>
            <p:nvPr/>
          </p:nvSpPr>
          <p:spPr bwMode="auto">
            <a:xfrm>
              <a:off x="4954588" y="3641725"/>
              <a:ext cx="1009650" cy="1528763"/>
            </a:xfrm>
            <a:custGeom>
              <a:avLst/>
              <a:gdLst>
                <a:gd name="T0" fmla="*/ 182 w 364"/>
                <a:gd name="T1" fmla="*/ 59 h 552"/>
                <a:gd name="T2" fmla="*/ 0 w 364"/>
                <a:gd name="T3" fmla="*/ 383 h 552"/>
                <a:gd name="T4" fmla="*/ 182 w 364"/>
                <a:gd name="T5" fmla="*/ 492 h 552"/>
                <a:gd name="T6" fmla="*/ 363 w 364"/>
                <a:gd name="T7" fmla="*/ 168 h 552"/>
                <a:gd name="T8" fmla="*/ 182 w 364"/>
                <a:gd name="T9" fmla="*/ 59 h 552"/>
                <a:gd name="T10" fmla="*/ 182 w 364"/>
                <a:gd name="T11" fmla="*/ 394 h 552"/>
                <a:gd name="T12" fmla="*/ 83 w 364"/>
                <a:gd name="T13" fmla="*/ 335 h 552"/>
                <a:gd name="T14" fmla="*/ 182 w 364"/>
                <a:gd name="T15" fmla="*/ 157 h 552"/>
                <a:gd name="T16" fmla="*/ 281 w 364"/>
                <a:gd name="T17" fmla="*/ 217 h 552"/>
                <a:gd name="T18" fmla="*/ 182 w 364"/>
                <a:gd name="T19" fmla="*/ 394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4" h="552">
                  <a:moveTo>
                    <a:pt x="182" y="59"/>
                  </a:moveTo>
                  <a:cubicBezTo>
                    <a:pt x="82" y="119"/>
                    <a:pt x="0" y="264"/>
                    <a:pt x="0" y="383"/>
                  </a:cubicBezTo>
                  <a:cubicBezTo>
                    <a:pt x="0" y="503"/>
                    <a:pt x="82" y="552"/>
                    <a:pt x="182" y="492"/>
                  </a:cubicBezTo>
                  <a:cubicBezTo>
                    <a:pt x="282" y="433"/>
                    <a:pt x="364" y="288"/>
                    <a:pt x="363" y="168"/>
                  </a:cubicBezTo>
                  <a:cubicBezTo>
                    <a:pt x="363" y="49"/>
                    <a:pt x="281" y="0"/>
                    <a:pt x="182" y="59"/>
                  </a:cubicBezTo>
                  <a:close/>
                  <a:moveTo>
                    <a:pt x="182" y="394"/>
                  </a:moveTo>
                  <a:cubicBezTo>
                    <a:pt x="127" y="427"/>
                    <a:pt x="83" y="400"/>
                    <a:pt x="83" y="335"/>
                  </a:cubicBezTo>
                  <a:cubicBezTo>
                    <a:pt x="83" y="269"/>
                    <a:pt x="127" y="190"/>
                    <a:pt x="182" y="157"/>
                  </a:cubicBezTo>
                  <a:cubicBezTo>
                    <a:pt x="237" y="125"/>
                    <a:pt x="281" y="151"/>
                    <a:pt x="281" y="217"/>
                  </a:cubicBezTo>
                  <a:cubicBezTo>
                    <a:pt x="281" y="282"/>
                    <a:pt x="237" y="362"/>
                    <a:pt x="182" y="394"/>
                  </a:cubicBezTo>
                  <a:close/>
                </a:path>
              </a:pathLst>
            </a:custGeom>
            <a:solidFill>
              <a:srgbClr val="FFE3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6" name="îŝlíďé"/>
            <p:cNvSpPr/>
            <p:nvPr/>
          </p:nvSpPr>
          <p:spPr bwMode="auto">
            <a:xfrm>
              <a:off x="4954588" y="3648075"/>
              <a:ext cx="1006475" cy="1528763"/>
            </a:xfrm>
            <a:custGeom>
              <a:avLst/>
              <a:gdLst>
                <a:gd name="T0" fmla="*/ 363 w 363"/>
                <a:gd name="T1" fmla="*/ 168 h 552"/>
                <a:gd name="T2" fmla="*/ 182 w 363"/>
                <a:gd name="T3" fmla="*/ 59 h 552"/>
                <a:gd name="T4" fmla="*/ 0 w 363"/>
                <a:gd name="T5" fmla="*/ 383 h 552"/>
                <a:gd name="T6" fmla="*/ 182 w 363"/>
                <a:gd name="T7" fmla="*/ 492 h 552"/>
                <a:gd name="T8" fmla="*/ 363 w 363"/>
                <a:gd name="T9" fmla="*/ 168 h 552"/>
                <a:gd name="T10" fmla="*/ 83 w 363"/>
                <a:gd name="T11" fmla="*/ 335 h 552"/>
                <a:gd name="T12" fmla="*/ 182 w 363"/>
                <a:gd name="T13" fmla="*/ 157 h 552"/>
                <a:gd name="T14" fmla="*/ 281 w 363"/>
                <a:gd name="T15" fmla="*/ 217 h 552"/>
                <a:gd name="T16" fmla="*/ 182 w 363"/>
                <a:gd name="T17" fmla="*/ 394 h 552"/>
                <a:gd name="T18" fmla="*/ 83 w 363"/>
                <a:gd name="T19" fmla="*/ 335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552">
                  <a:moveTo>
                    <a:pt x="363" y="168"/>
                  </a:moveTo>
                  <a:cubicBezTo>
                    <a:pt x="363" y="48"/>
                    <a:pt x="282" y="0"/>
                    <a:pt x="182" y="59"/>
                  </a:cubicBezTo>
                  <a:cubicBezTo>
                    <a:pt x="82" y="118"/>
                    <a:pt x="0" y="264"/>
                    <a:pt x="0" y="383"/>
                  </a:cubicBezTo>
                  <a:cubicBezTo>
                    <a:pt x="0" y="503"/>
                    <a:pt x="82" y="552"/>
                    <a:pt x="182" y="492"/>
                  </a:cubicBezTo>
                  <a:cubicBezTo>
                    <a:pt x="282" y="433"/>
                    <a:pt x="363" y="288"/>
                    <a:pt x="363" y="168"/>
                  </a:cubicBezTo>
                  <a:close/>
                  <a:moveTo>
                    <a:pt x="83" y="335"/>
                  </a:moveTo>
                  <a:cubicBezTo>
                    <a:pt x="83" y="269"/>
                    <a:pt x="127" y="190"/>
                    <a:pt x="182" y="157"/>
                  </a:cubicBezTo>
                  <a:cubicBezTo>
                    <a:pt x="237" y="125"/>
                    <a:pt x="281" y="151"/>
                    <a:pt x="281" y="217"/>
                  </a:cubicBezTo>
                  <a:cubicBezTo>
                    <a:pt x="281" y="282"/>
                    <a:pt x="237" y="362"/>
                    <a:pt x="182" y="394"/>
                  </a:cubicBezTo>
                  <a:cubicBezTo>
                    <a:pt x="127" y="427"/>
                    <a:pt x="83" y="400"/>
                    <a:pt x="83" y="335"/>
                  </a:cubicBezTo>
                  <a:close/>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7" name="îṡḷiďè"/>
            <p:cNvSpPr/>
            <p:nvPr/>
          </p:nvSpPr>
          <p:spPr bwMode="auto">
            <a:xfrm>
              <a:off x="5021263" y="3738563"/>
              <a:ext cx="876300" cy="1333500"/>
            </a:xfrm>
            <a:custGeom>
              <a:avLst/>
              <a:gdLst>
                <a:gd name="T0" fmla="*/ 316 w 316"/>
                <a:gd name="T1" fmla="*/ 147 h 481"/>
                <a:gd name="T2" fmla="*/ 158 w 316"/>
                <a:gd name="T3" fmla="*/ 52 h 481"/>
                <a:gd name="T4" fmla="*/ 0 w 316"/>
                <a:gd name="T5" fmla="*/ 335 h 481"/>
                <a:gd name="T6" fmla="*/ 158 w 316"/>
                <a:gd name="T7" fmla="*/ 430 h 481"/>
                <a:gd name="T8" fmla="*/ 316 w 316"/>
                <a:gd name="T9" fmla="*/ 147 h 481"/>
              </a:gdLst>
              <a:ahLst/>
              <a:cxnLst>
                <a:cxn ang="0">
                  <a:pos x="T0" y="T1"/>
                </a:cxn>
                <a:cxn ang="0">
                  <a:pos x="T2" y="T3"/>
                </a:cxn>
                <a:cxn ang="0">
                  <a:pos x="T4" y="T5"/>
                </a:cxn>
                <a:cxn ang="0">
                  <a:pos x="T6" y="T7"/>
                </a:cxn>
                <a:cxn ang="0">
                  <a:pos x="T8" y="T9"/>
                </a:cxn>
              </a:cxnLst>
              <a:rect l="0" t="0" r="r" b="b"/>
              <a:pathLst>
                <a:path w="316" h="481">
                  <a:moveTo>
                    <a:pt x="316" y="147"/>
                  </a:moveTo>
                  <a:cubicBezTo>
                    <a:pt x="316" y="43"/>
                    <a:pt x="245" y="0"/>
                    <a:pt x="158" y="52"/>
                  </a:cubicBezTo>
                  <a:cubicBezTo>
                    <a:pt x="71" y="104"/>
                    <a:pt x="0" y="230"/>
                    <a:pt x="0" y="335"/>
                  </a:cubicBezTo>
                  <a:cubicBezTo>
                    <a:pt x="0" y="439"/>
                    <a:pt x="71" y="481"/>
                    <a:pt x="158" y="430"/>
                  </a:cubicBezTo>
                  <a:cubicBezTo>
                    <a:pt x="245" y="378"/>
                    <a:pt x="316" y="251"/>
                    <a:pt x="316" y="147"/>
                  </a:cubicBezTo>
                  <a:close/>
                </a:path>
              </a:pathLst>
            </a:custGeom>
            <a:solidFill>
              <a:srgbClr val="FF5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8" name="íŝḻíḋê"/>
            <p:cNvSpPr/>
            <p:nvPr/>
          </p:nvSpPr>
          <p:spPr bwMode="auto">
            <a:xfrm>
              <a:off x="5051425" y="3789363"/>
              <a:ext cx="815975" cy="1235075"/>
            </a:xfrm>
            <a:custGeom>
              <a:avLst/>
              <a:gdLst>
                <a:gd name="T0" fmla="*/ 294 w 294"/>
                <a:gd name="T1" fmla="*/ 136 h 446"/>
                <a:gd name="T2" fmla="*/ 147 w 294"/>
                <a:gd name="T3" fmla="*/ 48 h 446"/>
                <a:gd name="T4" fmla="*/ 0 w 294"/>
                <a:gd name="T5" fmla="*/ 310 h 446"/>
                <a:gd name="T6" fmla="*/ 147 w 294"/>
                <a:gd name="T7" fmla="*/ 398 h 446"/>
                <a:gd name="T8" fmla="*/ 294 w 294"/>
                <a:gd name="T9" fmla="*/ 136 h 446"/>
              </a:gdLst>
              <a:ahLst/>
              <a:cxnLst>
                <a:cxn ang="0">
                  <a:pos x="T0" y="T1"/>
                </a:cxn>
                <a:cxn ang="0">
                  <a:pos x="T2" y="T3"/>
                </a:cxn>
                <a:cxn ang="0">
                  <a:pos x="T4" y="T5"/>
                </a:cxn>
                <a:cxn ang="0">
                  <a:pos x="T6" y="T7"/>
                </a:cxn>
                <a:cxn ang="0">
                  <a:pos x="T8" y="T9"/>
                </a:cxn>
              </a:cxnLst>
              <a:rect l="0" t="0" r="r" b="b"/>
              <a:pathLst>
                <a:path w="294" h="446">
                  <a:moveTo>
                    <a:pt x="294" y="136"/>
                  </a:moveTo>
                  <a:cubicBezTo>
                    <a:pt x="294" y="39"/>
                    <a:pt x="228" y="0"/>
                    <a:pt x="147" y="48"/>
                  </a:cubicBezTo>
                  <a:cubicBezTo>
                    <a:pt x="66" y="96"/>
                    <a:pt x="0" y="213"/>
                    <a:pt x="0" y="310"/>
                  </a:cubicBezTo>
                  <a:cubicBezTo>
                    <a:pt x="0" y="407"/>
                    <a:pt x="66" y="446"/>
                    <a:pt x="147" y="398"/>
                  </a:cubicBezTo>
                  <a:cubicBezTo>
                    <a:pt x="228" y="350"/>
                    <a:pt x="294" y="233"/>
                    <a:pt x="294" y="136"/>
                  </a:cubicBezTo>
                  <a:close/>
                </a:path>
              </a:pathLst>
            </a:custGeom>
            <a:solidFill>
              <a:srgbClr val="FFAE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9" name="îṣḷidè"/>
            <p:cNvSpPr/>
            <p:nvPr/>
          </p:nvSpPr>
          <p:spPr bwMode="auto">
            <a:xfrm>
              <a:off x="5051425" y="3879850"/>
              <a:ext cx="812800" cy="1069975"/>
            </a:xfrm>
            <a:custGeom>
              <a:avLst/>
              <a:gdLst>
                <a:gd name="T0" fmla="*/ 243 w 293"/>
                <a:gd name="T1" fmla="*/ 0 h 386"/>
                <a:gd name="T2" fmla="*/ 3 w 293"/>
                <a:gd name="T3" fmla="*/ 240 h 386"/>
                <a:gd name="T4" fmla="*/ 0 w 293"/>
                <a:gd name="T5" fmla="*/ 277 h 386"/>
                <a:gd name="T6" fmla="*/ 27 w 293"/>
                <a:gd name="T7" fmla="*/ 362 h 386"/>
                <a:gd name="T8" fmla="*/ 293 w 293"/>
                <a:gd name="T9" fmla="*/ 96 h 386"/>
                <a:gd name="T10" fmla="*/ 243 w 293"/>
                <a:gd name="T11" fmla="*/ 0 h 386"/>
                <a:gd name="T12" fmla="*/ 88 w 293"/>
                <a:gd name="T13" fmla="*/ 385 h 386"/>
                <a:gd name="T14" fmla="*/ 276 w 293"/>
                <a:gd name="T15" fmla="*/ 196 h 386"/>
                <a:gd name="T16" fmla="*/ 290 w 293"/>
                <a:gd name="T17" fmla="*/ 143 h 386"/>
                <a:gd name="T18" fmla="*/ 53 w 293"/>
                <a:gd name="T19" fmla="*/ 380 h 386"/>
                <a:gd name="T20" fmla="*/ 88 w 293"/>
                <a:gd name="T21" fmla="*/ 385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386">
                  <a:moveTo>
                    <a:pt x="243" y="0"/>
                  </a:moveTo>
                  <a:cubicBezTo>
                    <a:pt x="3" y="240"/>
                    <a:pt x="3" y="240"/>
                    <a:pt x="3" y="240"/>
                  </a:cubicBezTo>
                  <a:cubicBezTo>
                    <a:pt x="1" y="252"/>
                    <a:pt x="0" y="265"/>
                    <a:pt x="0" y="277"/>
                  </a:cubicBezTo>
                  <a:cubicBezTo>
                    <a:pt x="0" y="315"/>
                    <a:pt x="10" y="344"/>
                    <a:pt x="27" y="362"/>
                  </a:cubicBezTo>
                  <a:cubicBezTo>
                    <a:pt x="293" y="96"/>
                    <a:pt x="293" y="96"/>
                    <a:pt x="293" y="96"/>
                  </a:cubicBezTo>
                  <a:cubicBezTo>
                    <a:pt x="292" y="47"/>
                    <a:pt x="273" y="14"/>
                    <a:pt x="243" y="0"/>
                  </a:cubicBezTo>
                  <a:close/>
                  <a:moveTo>
                    <a:pt x="88" y="385"/>
                  </a:moveTo>
                  <a:cubicBezTo>
                    <a:pt x="138" y="336"/>
                    <a:pt x="209" y="264"/>
                    <a:pt x="276" y="196"/>
                  </a:cubicBezTo>
                  <a:cubicBezTo>
                    <a:pt x="282" y="178"/>
                    <a:pt x="287" y="161"/>
                    <a:pt x="290" y="143"/>
                  </a:cubicBezTo>
                  <a:cubicBezTo>
                    <a:pt x="53" y="380"/>
                    <a:pt x="53" y="380"/>
                    <a:pt x="53" y="380"/>
                  </a:cubicBezTo>
                  <a:cubicBezTo>
                    <a:pt x="64" y="384"/>
                    <a:pt x="75" y="386"/>
                    <a:pt x="88" y="385"/>
                  </a:cubicBezTo>
                  <a:close/>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0" name="iṩľíḑé"/>
            <p:cNvSpPr/>
            <p:nvPr/>
          </p:nvSpPr>
          <p:spPr bwMode="auto">
            <a:xfrm>
              <a:off x="5051425" y="3789363"/>
              <a:ext cx="815975" cy="860425"/>
            </a:xfrm>
            <a:custGeom>
              <a:avLst/>
              <a:gdLst>
                <a:gd name="T0" fmla="*/ 147 w 294"/>
                <a:gd name="T1" fmla="*/ 51 h 311"/>
                <a:gd name="T2" fmla="*/ 294 w 294"/>
                <a:gd name="T3" fmla="*/ 137 h 311"/>
                <a:gd name="T4" fmla="*/ 294 w 294"/>
                <a:gd name="T5" fmla="*/ 136 h 311"/>
                <a:gd name="T6" fmla="*/ 147 w 294"/>
                <a:gd name="T7" fmla="*/ 48 h 311"/>
                <a:gd name="T8" fmla="*/ 0 w 294"/>
                <a:gd name="T9" fmla="*/ 310 h 311"/>
                <a:gd name="T10" fmla="*/ 0 w 294"/>
                <a:gd name="T11" fmla="*/ 311 h 311"/>
                <a:gd name="T12" fmla="*/ 147 w 294"/>
                <a:gd name="T13" fmla="*/ 51 h 311"/>
              </a:gdLst>
              <a:ahLst/>
              <a:cxnLst>
                <a:cxn ang="0">
                  <a:pos x="T0" y="T1"/>
                </a:cxn>
                <a:cxn ang="0">
                  <a:pos x="T2" y="T3"/>
                </a:cxn>
                <a:cxn ang="0">
                  <a:pos x="T4" y="T5"/>
                </a:cxn>
                <a:cxn ang="0">
                  <a:pos x="T6" y="T7"/>
                </a:cxn>
                <a:cxn ang="0">
                  <a:pos x="T8" y="T9"/>
                </a:cxn>
                <a:cxn ang="0">
                  <a:pos x="T10" y="T11"/>
                </a:cxn>
                <a:cxn ang="0">
                  <a:pos x="T12" y="T13"/>
                </a:cxn>
              </a:cxnLst>
              <a:rect l="0" t="0" r="r" b="b"/>
              <a:pathLst>
                <a:path w="294" h="311">
                  <a:moveTo>
                    <a:pt x="147" y="51"/>
                  </a:moveTo>
                  <a:cubicBezTo>
                    <a:pt x="227" y="3"/>
                    <a:pt x="293" y="42"/>
                    <a:pt x="294" y="137"/>
                  </a:cubicBezTo>
                  <a:cubicBezTo>
                    <a:pt x="294" y="137"/>
                    <a:pt x="294" y="136"/>
                    <a:pt x="294" y="136"/>
                  </a:cubicBezTo>
                  <a:cubicBezTo>
                    <a:pt x="294" y="39"/>
                    <a:pt x="228" y="0"/>
                    <a:pt x="147" y="48"/>
                  </a:cubicBezTo>
                  <a:cubicBezTo>
                    <a:pt x="66" y="96"/>
                    <a:pt x="0" y="213"/>
                    <a:pt x="0" y="310"/>
                  </a:cubicBezTo>
                  <a:cubicBezTo>
                    <a:pt x="0" y="310"/>
                    <a:pt x="0" y="311"/>
                    <a:pt x="0" y="311"/>
                  </a:cubicBezTo>
                  <a:cubicBezTo>
                    <a:pt x="1" y="215"/>
                    <a:pt x="66" y="99"/>
                    <a:pt x="147" y="51"/>
                  </a:cubicBezTo>
                  <a:close/>
                </a:path>
              </a:pathLst>
            </a:custGeom>
            <a:solidFill>
              <a:srgbClr val="FFD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1" name="ïśḻiďê"/>
            <p:cNvSpPr/>
            <p:nvPr/>
          </p:nvSpPr>
          <p:spPr bwMode="auto">
            <a:xfrm>
              <a:off x="5300663" y="3965575"/>
              <a:ext cx="360363" cy="873125"/>
            </a:xfrm>
            <a:custGeom>
              <a:avLst/>
              <a:gdLst>
                <a:gd name="T0" fmla="*/ 130 w 130"/>
                <a:gd name="T1" fmla="*/ 146 h 315"/>
                <a:gd name="T2" fmla="*/ 116 w 130"/>
                <a:gd name="T3" fmla="*/ 201 h 315"/>
                <a:gd name="T4" fmla="*/ 83 w 130"/>
                <a:gd name="T5" fmla="*/ 247 h 315"/>
                <a:gd name="T6" fmla="*/ 83 w 130"/>
                <a:gd name="T7" fmla="*/ 270 h 315"/>
                <a:gd name="T8" fmla="*/ 83 w 130"/>
                <a:gd name="T9" fmla="*/ 280 h 315"/>
                <a:gd name="T10" fmla="*/ 81 w 130"/>
                <a:gd name="T11" fmla="*/ 289 h 315"/>
                <a:gd name="T12" fmla="*/ 75 w 130"/>
                <a:gd name="T13" fmla="*/ 299 h 315"/>
                <a:gd name="T14" fmla="*/ 65 w 130"/>
                <a:gd name="T15" fmla="*/ 309 h 315"/>
                <a:gd name="T16" fmla="*/ 55 w 130"/>
                <a:gd name="T17" fmla="*/ 314 h 315"/>
                <a:gd name="T18" fmla="*/ 49 w 130"/>
                <a:gd name="T19" fmla="*/ 312 h 315"/>
                <a:gd name="T20" fmla="*/ 47 w 130"/>
                <a:gd name="T21" fmla="*/ 306 h 315"/>
                <a:gd name="T22" fmla="*/ 47 w 130"/>
                <a:gd name="T23" fmla="*/ 295 h 315"/>
                <a:gd name="T24" fmla="*/ 47 w 130"/>
                <a:gd name="T25" fmla="*/ 273 h 315"/>
                <a:gd name="T26" fmla="*/ 24 w 130"/>
                <a:gd name="T27" fmla="*/ 279 h 315"/>
                <a:gd name="T28" fmla="*/ 10 w 130"/>
                <a:gd name="T29" fmla="*/ 277 h 315"/>
                <a:gd name="T30" fmla="*/ 6 w 130"/>
                <a:gd name="T31" fmla="*/ 274 h 315"/>
                <a:gd name="T32" fmla="*/ 0 w 130"/>
                <a:gd name="T33" fmla="*/ 263 h 315"/>
                <a:gd name="T34" fmla="*/ 10 w 130"/>
                <a:gd name="T35" fmla="*/ 235 h 315"/>
                <a:gd name="T36" fmla="*/ 23 w 130"/>
                <a:gd name="T37" fmla="*/ 219 h 315"/>
                <a:gd name="T38" fmla="*/ 41 w 130"/>
                <a:gd name="T39" fmla="*/ 219 h 315"/>
                <a:gd name="T40" fmla="*/ 42 w 130"/>
                <a:gd name="T41" fmla="*/ 219 h 315"/>
                <a:gd name="T42" fmla="*/ 64 w 130"/>
                <a:gd name="T43" fmla="*/ 217 h 315"/>
                <a:gd name="T44" fmla="*/ 86 w 130"/>
                <a:gd name="T45" fmla="*/ 179 h 315"/>
                <a:gd name="T46" fmla="*/ 78 w 130"/>
                <a:gd name="T47" fmla="*/ 173 h 315"/>
                <a:gd name="T48" fmla="*/ 57 w 130"/>
                <a:gd name="T49" fmla="*/ 181 h 315"/>
                <a:gd name="T50" fmla="*/ 33 w 130"/>
                <a:gd name="T51" fmla="*/ 190 h 315"/>
                <a:gd name="T52" fmla="*/ 12 w 130"/>
                <a:gd name="T53" fmla="*/ 185 h 315"/>
                <a:gd name="T54" fmla="*/ 3 w 130"/>
                <a:gd name="T55" fmla="*/ 156 h 315"/>
                <a:gd name="T56" fmla="*/ 15 w 130"/>
                <a:gd name="T57" fmla="*/ 110 h 315"/>
                <a:gd name="T58" fmla="*/ 47 w 130"/>
                <a:gd name="T59" fmla="*/ 65 h 315"/>
                <a:gd name="T60" fmla="*/ 47 w 130"/>
                <a:gd name="T61" fmla="*/ 45 h 315"/>
                <a:gd name="T62" fmla="*/ 47 w 130"/>
                <a:gd name="T63" fmla="*/ 34 h 315"/>
                <a:gd name="T64" fmla="*/ 49 w 130"/>
                <a:gd name="T65" fmla="*/ 25 h 315"/>
                <a:gd name="T66" fmla="*/ 55 w 130"/>
                <a:gd name="T67" fmla="*/ 15 h 315"/>
                <a:gd name="T68" fmla="*/ 65 w 130"/>
                <a:gd name="T69" fmla="*/ 6 h 315"/>
                <a:gd name="T70" fmla="*/ 77 w 130"/>
                <a:gd name="T71" fmla="*/ 1 h 315"/>
                <a:gd name="T72" fmla="*/ 82 w 130"/>
                <a:gd name="T73" fmla="*/ 6 h 315"/>
                <a:gd name="T74" fmla="*/ 83 w 130"/>
                <a:gd name="T75" fmla="*/ 19 h 315"/>
                <a:gd name="T76" fmla="*/ 83 w 130"/>
                <a:gd name="T77" fmla="*/ 39 h 315"/>
                <a:gd name="T78" fmla="*/ 98 w 130"/>
                <a:gd name="T79" fmla="*/ 33 h 315"/>
                <a:gd name="T80" fmla="*/ 108 w 130"/>
                <a:gd name="T81" fmla="*/ 32 h 315"/>
                <a:gd name="T82" fmla="*/ 111 w 130"/>
                <a:gd name="T83" fmla="*/ 33 h 315"/>
                <a:gd name="T84" fmla="*/ 112 w 130"/>
                <a:gd name="T85" fmla="*/ 33 h 315"/>
                <a:gd name="T86" fmla="*/ 120 w 130"/>
                <a:gd name="T87" fmla="*/ 41 h 315"/>
                <a:gd name="T88" fmla="*/ 114 w 130"/>
                <a:gd name="T89" fmla="*/ 62 h 315"/>
                <a:gd name="T90" fmla="*/ 97 w 130"/>
                <a:gd name="T91" fmla="*/ 88 h 315"/>
                <a:gd name="T92" fmla="*/ 84 w 130"/>
                <a:gd name="T93" fmla="*/ 92 h 315"/>
                <a:gd name="T94" fmla="*/ 82 w 130"/>
                <a:gd name="T95" fmla="*/ 91 h 315"/>
                <a:gd name="T96" fmla="*/ 78 w 130"/>
                <a:gd name="T97" fmla="*/ 90 h 315"/>
                <a:gd name="T98" fmla="*/ 72 w 130"/>
                <a:gd name="T99" fmla="*/ 92 h 315"/>
                <a:gd name="T100" fmla="*/ 62 w 130"/>
                <a:gd name="T101" fmla="*/ 98 h 315"/>
                <a:gd name="T102" fmla="*/ 51 w 130"/>
                <a:gd name="T103" fmla="*/ 110 h 315"/>
                <a:gd name="T104" fmla="*/ 46 w 130"/>
                <a:gd name="T105" fmla="*/ 125 h 315"/>
                <a:gd name="T106" fmla="*/ 52 w 130"/>
                <a:gd name="T107" fmla="*/ 134 h 315"/>
                <a:gd name="T108" fmla="*/ 68 w 130"/>
                <a:gd name="T109" fmla="*/ 129 h 315"/>
                <a:gd name="T110" fmla="*/ 88 w 130"/>
                <a:gd name="T111" fmla="*/ 120 h 315"/>
                <a:gd name="T112" fmla="*/ 108 w 130"/>
                <a:gd name="T113" fmla="*/ 113 h 315"/>
                <a:gd name="T114" fmla="*/ 124 w 130"/>
                <a:gd name="T115" fmla="*/ 120 h 315"/>
                <a:gd name="T116" fmla="*/ 130 w 130"/>
                <a:gd name="T117" fmla="*/ 1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315">
                  <a:moveTo>
                    <a:pt x="130" y="146"/>
                  </a:moveTo>
                  <a:cubicBezTo>
                    <a:pt x="130" y="165"/>
                    <a:pt x="125" y="183"/>
                    <a:pt x="116" y="201"/>
                  </a:cubicBezTo>
                  <a:cubicBezTo>
                    <a:pt x="107" y="218"/>
                    <a:pt x="96" y="234"/>
                    <a:pt x="83" y="247"/>
                  </a:cubicBezTo>
                  <a:cubicBezTo>
                    <a:pt x="83" y="270"/>
                    <a:pt x="83" y="270"/>
                    <a:pt x="83" y="270"/>
                  </a:cubicBezTo>
                  <a:cubicBezTo>
                    <a:pt x="83" y="274"/>
                    <a:pt x="83" y="277"/>
                    <a:pt x="83" y="280"/>
                  </a:cubicBezTo>
                  <a:cubicBezTo>
                    <a:pt x="82" y="282"/>
                    <a:pt x="82" y="286"/>
                    <a:pt x="81" y="289"/>
                  </a:cubicBezTo>
                  <a:cubicBezTo>
                    <a:pt x="79" y="293"/>
                    <a:pt x="78" y="296"/>
                    <a:pt x="75" y="299"/>
                  </a:cubicBezTo>
                  <a:cubicBezTo>
                    <a:pt x="72" y="302"/>
                    <a:pt x="69" y="305"/>
                    <a:pt x="65" y="309"/>
                  </a:cubicBezTo>
                  <a:cubicBezTo>
                    <a:pt x="60" y="312"/>
                    <a:pt x="57" y="314"/>
                    <a:pt x="55" y="314"/>
                  </a:cubicBezTo>
                  <a:cubicBezTo>
                    <a:pt x="52" y="315"/>
                    <a:pt x="50" y="314"/>
                    <a:pt x="49" y="312"/>
                  </a:cubicBezTo>
                  <a:cubicBezTo>
                    <a:pt x="48" y="310"/>
                    <a:pt x="48" y="308"/>
                    <a:pt x="47" y="306"/>
                  </a:cubicBezTo>
                  <a:cubicBezTo>
                    <a:pt x="47" y="303"/>
                    <a:pt x="47" y="300"/>
                    <a:pt x="47" y="295"/>
                  </a:cubicBezTo>
                  <a:cubicBezTo>
                    <a:pt x="47" y="273"/>
                    <a:pt x="47" y="273"/>
                    <a:pt x="47" y="273"/>
                  </a:cubicBezTo>
                  <a:cubicBezTo>
                    <a:pt x="39" y="277"/>
                    <a:pt x="31" y="279"/>
                    <a:pt x="24" y="279"/>
                  </a:cubicBezTo>
                  <a:cubicBezTo>
                    <a:pt x="18" y="279"/>
                    <a:pt x="13" y="278"/>
                    <a:pt x="10" y="277"/>
                  </a:cubicBezTo>
                  <a:cubicBezTo>
                    <a:pt x="6" y="274"/>
                    <a:pt x="6" y="274"/>
                    <a:pt x="6" y="274"/>
                  </a:cubicBezTo>
                  <a:cubicBezTo>
                    <a:pt x="2" y="270"/>
                    <a:pt x="0" y="267"/>
                    <a:pt x="0" y="263"/>
                  </a:cubicBezTo>
                  <a:cubicBezTo>
                    <a:pt x="0" y="258"/>
                    <a:pt x="3" y="248"/>
                    <a:pt x="10" y="235"/>
                  </a:cubicBezTo>
                  <a:cubicBezTo>
                    <a:pt x="14" y="228"/>
                    <a:pt x="19" y="223"/>
                    <a:pt x="23" y="219"/>
                  </a:cubicBezTo>
                  <a:cubicBezTo>
                    <a:pt x="28" y="216"/>
                    <a:pt x="34" y="216"/>
                    <a:pt x="41" y="219"/>
                  </a:cubicBezTo>
                  <a:cubicBezTo>
                    <a:pt x="42" y="219"/>
                    <a:pt x="42" y="219"/>
                    <a:pt x="42" y="219"/>
                  </a:cubicBezTo>
                  <a:cubicBezTo>
                    <a:pt x="49" y="224"/>
                    <a:pt x="56" y="223"/>
                    <a:pt x="64" y="217"/>
                  </a:cubicBezTo>
                  <a:cubicBezTo>
                    <a:pt x="79" y="206"/>
                    <a:pt x="86" y="193"/>
                    <a:pt x="86" y="179"/>
                  </a:cubicBezTo>
                  <a:cubicBezTo>
                    <a:pt x="86" y="174"/>
                    <a:pt x="84" y="172"/>
                    <a:pt x="78" y="173"/>
                  </a:cubicBezTo>
                  <a:cubicBezTo>
                    <a:pt x="72" y="174"/>
                    <a:pt x="65" y="177"/>
                    <a:pt x="57" y="181"/>
                  </a:cubicBezTo>
                  <a:cubicBezTo>
                    <a:pt x="49" y="184"/>
                    <a:pt x="41" y="187"/>
                    <a:pt x="33" y="190"/>
                  </a:cubicBezTo>
                  <a:cubicBezTo>
                    <a:pt x="24" y="192"/>
                    <a:pt x="18" y="190"/>
                    <a:pt x="12" y="185"/>
                  </a:cubicBezTo>
                  <a:cubicBezTo>
                    <a:pt x="6" y="180"/>
                    <a:pt x="3" y="171"/>
                    <a:pt x="3" y="156"/>
                  </a:cubicBezTo>
                  <a:cubicBezTo>
                    <a:pt x="3" y="142"/>
                    <a:pt x="7" y="127"/>
                    <a:pt x="15" y="110"/>
                  </a:cubicBezTo>
                  <a:cubicBezTo>
                    <a:pt x="23" y="93"/>
                    <a:pt x="33" y="78"/>
                    <a:pt x="47" y="65"/>
                  </a:cubicBezTo>
                  <a:cubicBezTo>
                    <a:pt x="47" y="45"/>
                    <a:pt x="47" y="45"/>
                    <a:pt x="47" y="45"/>
                  </a:cubicBezTo>
                  <a:cubicBezTo>
                    <a:pt x="47" y="40"/>
                    <a:pt x="47" y="37"/>
                    <a:pt x="47" y="34"/>
                  </a:cubicBezTo>
                  <a:cubicBezTo>
                    <a:pt x="48" y="32"/>
                    <a:pt x="48" y="29"/>
                    <a:pt x="49" y="25"/>
                  </a:cubicBezTo>
                  <a:cubicBezTo>
                    <a:pt x="50" y="22"/>
                    <a:pt x="52" y="18"/>
                    <a:pt x="55" y="15"/>
                  </a:cubicBezTo>
                  <a:cubicBezTo>
                    <a:pt x="57" y="12"/>
                    <a:pt x="61" y="9"/>
                    <a:pt x="65" y="6"/>
                  </a:cubicBezTo>
                  <a:cubicBezTo>
                    <a:pt x="71" y="2"/>
                    <a:pt x="75" y="0"/>
                    <a:pt x="77" y="1"/>
                  </a:cubicBezTo>
                  <a:cubicBezTo>
                    <a:pt x="80" y="1"/>
                    <a:pt x="82" y="3"/>
                    <a:pt x="82" y="6"/>
                  </a:cubicBezTo>
                  <a:cubicBezTo>
                    <a:pt x="83" y="9"/>
                    <a:pt x="83" y="13"/>
                    <a:pt x="83" y="19"/>
                  </a:cubicBezTo>
                  <a:cubicBezTo>
                    <a:pt x="83" y="39"/>
                    <a:pt x="83" y="39"/>
                    <a:pt x="83" y="39"/>
                  </a:cubicBezTo>
                  <a:cubicBezTo>
                    <a:pt x="89" y="36"/>
                    <a:pt x="94" y="34"/>
                    <a:pt x="98" y="33"/>
                  </a:cubicBezTo>
                  <a:cubicBezTo>
                    <a:pt x="103" y="32"/>
                    <a:pt x="106" y="32"/>
                    <a:pt x="108" y="32"/>
                  </a:cubicBezTo>
                  <a:cubicBezTo>
                    <a:pt x="111" y="33"/>
                    <a:pt x="111" y="33"/>
                    <a:pt x="111" y="33"/>
                  </a:cubicBezTo>
                  <a:cubicBezTo>
                    <a:pt x="112" y="33"/>
                    <a:pt x="112" y="33"/>
                    <a:pt x="112" y="33"/>
                  </a:cubicBezTo>
                  <a:cubicBezTo>
                    <a:pt x="117" y="35"/>
                    <a:pt x="120" y="38"/>
                    <a:pt x="120" y="41"/>
                  </a:cubicBezTo>
                  <a:cubicBezTo>
                    <a:pt x="120" y="45"/>
                    <a:pt x="118" y="52"/>
                    <a:pt x="114" y="62"/>
                  </a:cubicBezTo>
                  <a:cubicBezTo>
                    <a:pt x="108" y="75"/>
                    <a:pt x="103" y="84"/>
                    <a:pt x="97" y="88"/>
                  </a:cubicBezTo>
                  <a:cubicBezTo>
                    <a:pt x="93" y="91"/>
                    <a:pt x="89" y="92"/>
                    <a:pt x="84" y="92"/>
                  </a:cubicBezTo>
                  <a:cubicBezTo>
                    <a:pt x="84" y="91"/>
                    <a:pt x="83" y="91"/>
                    <a:pt x="82" y="91"/>
                  </a:cubicBezTo>
                  <a:cubicBezTo>
                    <a:pt x="80" y="90"/>
                    <a:pt x="79" y="90"/>
                    <a:pt x="78" y="90"/>
                  </a:cubicBezTo>
                  <a:cubicBezTo>
                    <a:pt x="76" y="90"/>
                    <a:pt x="74" y="91"/>
                    <a:pt x="72" y="92"/>
                  </a:cubicBezTo>
                  <a:cubicBezTo>
                    <a:pt x="69" y="93"/>
                    <a:pt x="66" y="95"/>
                    <a:pt x="62" y="98"/>
                  </a:cubicBezTo>
                  <a:cubicBezTo>
                    <a:pt x="58" y="100"/>
                    <a:pt x="55" y="105"/>
                    <a:pt x="51" y="110"/>
                  </a:cubicBezTo>
                  <a:cubicBezTo>
                    <a:pt x="48" y="116"/>
                    <a:pt x="46" y="121"/>
                    <a:pt x="46" y="125"/>
                  </a:cubicBezTo>
                  <a:cubicBezTo>
                    <a:pt x="46" y="131"/>
                    <a:pt x="48" y="134"/>
                    <a:pt x="52" y="134"/>
                  </a:cubicBezTo>
                  <a:cubicBezTo>
                    <a:pt x="57" y="134"/>
                    <a:pt x="62" y="132"/>
                    <a:pt x="68" y="129"/>
                  </a:cubicBezTo>
                  <a:cubicBezTo>
                    <a:pt x="74" y="126"/>
                    <a:pt x="81" y="122"/>
                    <a:pt x="88" y="120"/>
                  </a:cubicBezTo>
                  <a:cubicBezTo>
                    <a:pt x="95" y="117"/>
                    <a:pt x="102" y="115"/>
                    <a:pt x="108" y="113"/>
                  </a:cubicBezTo>
                  <a:cubicBezTo>
                    <a:pt x="114" y="112"/>
                    <a:pt x="119" y="114"/>
                    <a:pt x="124" y="120"/>
                  </a:cubicBezTo>
                  <a:cubicBezTo>
                    <a:pt x="128" y="125"/>
                    <a:pt x="130" y="134"/>
                    <a:pt x="130" y="146"/>
                  </a:cubicBezTo>
                  <a:close/>
                </a:path>
              </a:pathLst>
            </a:custGeom>
            <a:solidFill>
              <a:srgbClr val="FFFF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2" name="íş1îḓè"/>
            <p:cNvSpPr/>
            <p:nvPr/>
          </p:nvSpPr>
          <p:spPr bwMode="auto">
            <a:xfrm>
              <a:off x="5300663" y="3957638"/>
              <a:ext cx="360363" cy="873125"/>
            </a:xfrm>
            <a:custGeom>
              <a:avLst/>
              <a:gdLst>
                <a:gd name="T0" fmla="*/ 130 w 130"/>
                <a:gd name="T1" fmla="*/ 146 h 315"/>
                <a:gd name="T2" fmla="*/ 116 w 130"/>
                <a:gd name="T3" fmla="*/ 200 h 315"/>
                <a:gd name="T4" fmla="*/ 83 w 130"/>
                <a:gd name="T5" fmla="*/ 247 h 315"/>
                <a:gd name="T6" fmla="*/ 83 w 130"/>
                <a:gd name="T7" fmla="*/ 269 h 315"/>
                <a:gd name="T8" fmla="*/ 83 w 130"/>
                <a:gd name="T9" fmla="*/ 280 h 315"/>
                <a:gd name="T10" fmla="*/ 81 w 130"/>
                <a:gd name="T11" fmla="*/ 289 h 315"/>
                <a:gd name="T12" fmla="*/ 75 w 130"/>
                <a:gd name="T13" fmla="*/ 299 h 315"/>
                <a:gd name="T14" fmla="*/ 65 w 130"/>
                <a:gd name="T15" fmla="*/ 308 h 315"/>
                <a:gd name="T16" fmla="*/ 55 w 130"/>
                <a:gd name="T17" fmla="*/ 314 h 315"/>
                <a:gd name="T18" fmla="*/ 49 w 130"/>
                <a:gd name="T19" fmla="*/ 312 h 315"/>
                <a:gd name="T20" fmla="*/ 47 w 130"/>
                <a:gd name="T21" fmla="*/ 305 h 315"/>
                <a:gd name="T22" fmla="*/ 47 w 130"/>
                <a:gd name="T23" fmla="*/ 295 h 315"/>
                <a:gd name="T24" fmla="*/ 47 w 130"/>
                <a:gd name="T25" fmla="*/ 273 h 315"/>
                <a:gd name="T26" fmla="*/ 24 w 130"/>
                <a:gd name="T27" fmla="*/ 279 h 315"/>
                <a:gd name="T28" fmla="*/ 10 w 130"/>
                <a:gd name="T29" fmla="*/ 277 h 315"/>
                <a:gd name="T30" fmla="*/ 6 w 130"/>
                <a:gd name="T31" fmla="*/ 273 h 315"/>
                <a:gd name="T32" fmla="*/ 0 w 130"/>
                <a:gd name="T33" fmla="*/ 263 h 315"/>
                <a:gd name="T34" fmla="*/ 10 w 130"/>
                <a:gd name="T35" fmla="*/ 235 h 315"/>
                <a:gd name="T36" fmla="*/ 23 w 130"/>
                <a:gd name="T37" fmla="*/ 219 h 315"/>
                <a:gd name="T38" fmla="*/ 41 w 130"/>
                <a:gd name="T39" fmla="*/ 218 h 315"/>
                <a:gd name="T40" fmla="*/ 42 w 130"/>
                <a:gd name="T41" fmla="*/ 219 h 315"/>
                <a:gd name="T42" fmla="*/ 64 w 130"/>
                <a:gd name="T43" fmla="*/ 217 h 315"/>
                <a:gd name="T44" fmla="*/ 86 w 130"/>
                <a:gd name="T45" fmla="*/ 179 h 315"/>
                <a:gd name="T46" fmla="*/ 78 w 130"/>
                <a:gd name="T47" fmla="*/ 173 h 315"/>
                <a:gd name="T48" fmla="*/ 57 w 130"/>
                <a:gd name="T49" fmla="*/ 181 h 315"/>
                <a:gd name="T50" fmla="*/ 33 w 130"/>
                <a:gd name="T51" fmla="*/ 189 h 315"/>
                <a:gd name="T52" fmla="*/ 12 w 130"/>
                <a:gd name="T53" fmla="*/ 185 h 315"/>
                <a:gd name="T54" fmla="*/ 3 w 130"/>
                <a:gd name="T55" fmla="*/ 156 h 315"/>
                <a:gd name="T56" fmla="*/ 15 w 130"/>
                <a:gd name="T57" fmla="*/ 110 h 315"/>
                <a:gd name="T58" fmla="*/ 47 w 130"/>
                <a:gd name="T59" fmla="*/ 64 h 315"/>
                <a:gd name="T60" fmla="*/ 47 w 130"/>
                <a:gd name="T61" fmla="*/ 45 h 315"/>
                <a:gd name="T62" fmla="*/ 47 w 130"/>
                <a:gd name="T63" fmla="*/ 34 h 315"/>
                <a:gd name="T64" fmla="*/ 49 w 130"/>
                <a:gd name="T65" fmla="*/ 25 h 315"/>
                <a:gd name="T66" fmla="*/ 55 w 130"/>
                <a:gd name="T67" fmla="*/ 15 h 315"/>
                <a:gd name="T68" fmla="*/ 65 w 130"/>
                <a:gd name="T69" fmla="*/ 6 h 315"/>
                <a:gd name="T70" fmla="*/ 77 w 130"/>
                <a:gd name="T71" fmla="*/ 1 h 315"/>
                <a:gd name="T72" fmla="*/ 82 w 130"/>
                <a:gd name="T73" fmla="*/ 6 h 315"/>
                <a:gd name="T74" fmla="*/ 83 w 130"/>
                <a:gd name="T75" fmla="*/ 19 h 315"/>
                <a:gd name="T76" fmla="*/ 83 w 130"/>
                <a:gd name="T77" fmla="*/ 39 h 315"/>
                <a:gd name="T78" fmla="*/ 98 w 130"/>
                <a:gd name="T79" fmla="*/ 33 h 315"/>
                <a:gd name="T80" fmla="*/ 108 w 130"/>
                <a:gd name="T81" fmla="*/ 32 h 315"/>
                <a:gd name="T82" fmla="*/ 111 w 130"/>
                <a:gd name="T83" fmla="*/ 33 h 315"/>
                <a:gd name="T84" fmla="*/ 112 w 130"/>
                <a:gd name="T85" fmla="*/ 33 h 315"/>
                <a:gd name="T86" fmla="*/ 120 w 130"/>
                <a:gd name="T87" fmla="*/ 41 h 315"/>
                <a:gd name="T88" fmla="*/ 114 w 130"/>
                <a:gd name="T89" fmla="*/ 62 h 315"/>
                <a:gd name="T90" fmla="*/ 97 w 130"/>
                <a:gd name="T91" fmla="*/ 88 h 315"/>
                <a:gd name="T92" fmla="*/ 84 w 130"/>
                <a:gd name="T93" fmla="*/ 92 h 315"/>
                <a:gd name="T94" fmla="*/ 82 w 130"/>
                <a:gd name="T95" fmla="*/ 91 h 315"/>
                <a:gd name="T96" fmla="*/ 78 w 130"/>
                <a:gd name="T97" fmla="*/ 90 h 315"/>
                <a:gd name="T98" fmla="*/ 72 w 130"/>
                <a:gd name="T99" fmla="*/ 92 h 315"/>
                <a:gd name="T100" fmla="*/ 62 w 130"/>
                <a:gd name="T101" fmla="*/ 97 h 315"/>
                <a:gd name="T102" fmla="*/ 51 w 130"/>
                <a:gd name="T103" fmla="*/ 110 h 315"/>
                <a:gd name="T104" fmla="*/ 46 w 130"/>
                <a:gd name="T105" fmla="*/ 125 h 315"/>
                <a:gd name="T106" fmla="*/ 52 w 130"/>
                <a:gd name="T107" fmla="*/ 134 h 315"/>
                <a:gd name="T108" fmla="*/ 68 w 130"/>
                <a:gd name="T109" fmla="*/ 129 h 315"/>
                <a:gd name="T110" fmla="*/ 88 w 130"/>
                <a:gd name="T111" fmla="*/ 119 h 315"/>
                <a:gd name="T112" fmla="*/ 108 w 130"/>
                <a:gd name="T113" fmla="*/ 113 h 315"/>
                <a:gd name="T114" fmla="*/ 124 w 130"/>
                <a:gd name="T115" fmla="*/ 119 h 315"/>
                <a:gd name="T116" fmla="*/ 130 w 130"/>
                <a:gd name="T117" fmla="*/ 14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 h="315">
                  <a:moveTo>
                    <a:pt x="130" y="146"/>
                  </a:moveTo>
                  <a:cubicBezTo>
                    <a:pt x="130" y="165"/>
                    <a:pt x="125" y="183"/>
                    <a:pt x="116" y="200"/>
                  </a:cubicBezTo>
                  <a:cubicBezTo>
                    <a:pt x="107" y="218"/>
                    <a:pt x="96" y="234"/>
                    <a:pt x="83" y="247"/>
                  </a:cubicBezTo>
                  <a:cubicBezTo>
                    <a:pt x="83" y="269"/>
                    <a:pt x="83" y="269"/>
                    <a:pt x="83" y="269"/>
                  </a:cubicBezTo>
                  <a:cubicBezTo>
                    <a:pt x="83" y="274"/>
                    <a:pt x="83" y="277"/>
                    <a:pt x="83" y="280"/>
                  </a:cubicBezTo>
                  <a:cubicBezTo>
                    <a:pt x="82" y="282"/>
                    <a:pt x="82" y="285"/>
                    <a:pt x="81" y="289"/>
                  </a:cubicBezTo>
                  <a:cubicBezTo>
                    <a:pt x="79" y="293"/>
                    <a:pt x="78" y="296"/>
                    <a:pt x="75" y="299"/>
                  </a:cubicBezTo>
                  <a:cubicBezTo>
                    <a:pt x="72" y="302"/>
                    <a:pt x="69" y="305"/>
                    <a:pt x="65" y="308"/>
                  </a:cubicBezTo>
                  <a:cubicBezTo>
                    <a:pt x="60" y="312"/>
                    <a:pt x="57" y="313"/>
                    <a:pt x="55" y="314"/>
                  </a:cubicBezTo>
                  <a:cubicBezTo>
                    <a:pt x="52" y="315"/>
                    <a:pt x="50" y="314"/>
                    <a:pt x="49" y="312"/>
                  </a:cubicBezTo>
                  <a:cubicBezTo>
                    <a:pt x="48" y="310"/>
                    <a:pt x="48" y="308"/>
                    <a:pt x="47" y="305"/>
                  </a:cubicBezTo>
                  <a:cubicBezTo>
                    <a:pt x="47" y="303"/>
                    <a:pt x="47" y="300"/>
                    <a:pt x="47" y="295"/>
                  </a:cubicBezTo>
                  <a:cubicBezTo>
                    <a:pt x="47" y="273"/>
                    <a:pt x="47" y="273"/>
                    <a:pt x="47" y="273"/>
                  </a:cubicBezTo>
                  <a:cubicBezTo>
                    <a:pt x="39" y="277"/>
                    <a:pt x="31" y="279"/>
                    <a:pt x="24" y="279"/>
                  </a:cubicBezTo>
                  <a:cubicBezTo>
                    <a:pt x="18" y="279"/>
                    <a:pt x="13" y="278"/>
                    <a:pt x="10" y="277"/>
                  </a:cubicBezTo>
                  <a:cubicBezTo>
                    <a:pt x="6" y="273"/>
                    <a:pt x="6" y="273"/>
                    <a:pt x="6" y="273"/>
                  </a:cubicBezTo>
                  <a:cubicBezTo>
                    <a:pt x="2" y="270"/>
                    <a:pt x="0" y="267"/>
                    <a:pt x="0" y="263"/>
                  </a:cubicBezTo>
                  <a:cubicBezTo>
                    <a:pt x="0" y="257"/>
                    <a:pt x="3" y="248"/>
                    <a:pt x="10" y="235"/>
                  </a:cubicBezTo>
                  <a:cubicBezTo>
                    <a:pt x="14" y="228"/>
                    <a:pt x="19" y="222"/>
                    <a:pt x="23" y="219"/>
                  </a:cubicBezTo>
                  <a:cubicBezTo>
                    <a:pt x="28" y="216"/>
                    <a:pt x="34" y="215"/>
                    <a:pt x="41" y="218"/>
                  </a:cubicBezTo>
                  <a:cubicBezTo>
                    <a:pt x="42" y="219"/>
                    <a:pt x="42" y="219"/>
                    <a:pt x="42" y="219"/>
                  </a:cubicBezTo>
                  <a:cubicBezTo>
                    <a:pt x="49" y="223"/>
                    <a:pt x="56" y="223"/>
                    <a:pt x="64" y="217"/>
                  </a:cubicBezTo>
                  <a:cubicBezTo>
                    <a:pt x="79" y="206"/>
                    <a:pt x="86" y="193"/>
                    <a:pt x="86" y="179"/>
                  </a:cubicBezTo>
                  <a:cubicBezTo>
                    <a:pt x="86" y="174"/>
                    <a:pt x="84" y="172"/>
                    <a:pt x="78" y="173"/>
                  </a:cubicBezTo>
                  <a:cubicBezTo>
                    <a:pt x="72" y="174"/>
                    <a:pt x="65" y="177"/>
                    <a:pt x="57" y="181"/>
                  </a:cubicBezTo>
                  <a:cubicBezTo>
                    <a:pt x="49" y="184"/>
                    <a:pt x="41" y="187"/>
                    <a:pt x="33" y="189"/>
                  </a:cubicBezTo>
                  <a:cubicBezTo>
                    <a:pt x="24" y="192"/>
                    <a:pt x="18" y="190"/>
                    <a:pt x="12" y="185"/>
                  </a:cubicBezTo>
                  <a:cubicBezTo>
                    <a:pt x="6" y="180"/>
                    <a:pt x="3" y="171"/>
                    <a:pt x="3" y="156"/>
                  </a:cubicBezTo>
                  <a:cubicBezTo>
                    <a:pt x="3" y="142"/>
                    <a:pt x="7" y="127"/>
                    <a:pt x="15" y="110"/>
                  </a:cubicBezTo>
                  <a:cubicBezTo>
                    <a:pt x="23" y="93"/>
                    <a:pt x="33" y="78"/>
                    <a:pt x="47" y="64"/>
                  </a:cubicBezTo>
                  <a:cubicBezTo>
                    <a:pt x="47" y="45"/>
                    <a:pt x="47" y="45"/>
                    <a:pt x="47" y="45"/>
                  </a:cubicBezTo>
                  <a:cubicBezTo>
                    <a:pt x="47" y="40"/>
                    <a:pt x="47" y="36"/>
                    <a:pt x="47" y="34"/>
                  </a:cubicBezTo>
                  <a:cubicBezTo>
                    <a:pt x="48" y="32"/>
                    <a:pt x="48" y="29"/>
                    <a:pt x="49" y="25"/>
                  </a:cubicBezTo>
                  <a:cubicBezTo>
                    <a:pt x="50" y="21"/>
                    <a:pt x="52" y="18"/>
                    <a:pt x="55" y="15"/>
                  </a:cubicBezTo>
                  <a:cubicBezTo>
                    <a:pt x="57" y="12"/>
                    <a:pt x="61" y="9"/>
                    <a:pt x="65" y="6"/>
                  </a:cubicBezTo>
                  <a:cubicBezTo>
                    <a:pt x="71" y="2"/>
                    <a:pt x="75" y="0"/>
                    <a:pt x="77" y="1"/>
                  </a:cubicBezTo>
                  <a:cubicBezTo>
                    <a:pt x="80" y="1"/>
                    <a:pt x="82" y="3"/>
                    <a:pt x="82" y="6"/>
                  </a:cubicBezTo>
                  <a:cubicBezTo>
                    <a:pt x="83" y="9"/>
                    <a:pt x="83" y="13"/>
                    <a:pt x="83" y="19"/>
                  </a:cubicBezTo>
                  <a:cubicBezTo>
                    <a:pt x="83" y="39"/>
                    <a:pt x="83" y="39"/>
                    <a:pt x="83" y="39"/>
                  </a:cubicBezTo>
                  <a:cubicBezTo>
                    <a:pt x="89" y="36"/>
                    <a:pt x="94" y="34"/>
                    <a:pt x="98" y="33"/>
                  </a:cubicBezTo>
                  <a:cubicBezTo>
                    <a:pt x="103" y="32"/>
                    <a:pt x="106" y="32"/>
                    <a:pt x="108" y="32"/>
                  </a:cubicBezTo>
                  <a:cubicBezTo>
                    <a:pt x="111" y="33"/>
                    <a:pt x="111" y="33"/>
                    <a:pt x="111" y="33"/>
                  </a:cubicBezTo>
                  <a:cubicBezTo>
                    <a:pt x="112" y="33"/>
                    <a:pt x="112" y="33"/>
                    <a:pt x="112" y="33"/>
                  </a:cubicBezTo>
                  <a:cubicBezTo>
                    <a:pt x="117" y="35"/>
                    <a:pt x="120" y="38"/>
                    <a:pt x="120" y="41"/>
                  </a:cubicBezTo>
                  <a:cubicBezTo>
                    <a:pt x="120" y="45"/>
                    <a:pt x="118" y="51"/>
                    <a:pt x="114" y="62"/>
                  </a:cubicBezTo>
                  <a:cubicBezTo>
                    <a:pt x="108" y="75"/>
                    <a:pt x="103" y="84"/>
                    <a:pt x="97" y="88"/>
                  </a:cubicBezTo>
                  <a:cubicBezTo>
                    <a:pt x="93" y="91"/>
                    <a:pt x="89" y="92"/>
                    <a:pt x="84" y="92"/>
                  </a:cubicBezTo>
                  <a:cubicBezTo>
                    <a:pt x="84" y="91"/>
                    <a:pt x="83" y="91"/>
                    <a:pt x="82" y="91"/>
                  </a:cubicBezTo>
                  <a:cubicBezTo>
                    <a:pt x="80" y="90"/>
                    <a:pt x="79" y="90"/>
                    <a:pt x="78" y="90"/>
                  </a:cubicBezTo>
                  <a:cubicBezTo>
                    <a:pt x="76" y="90"/>
                    <a:pt x="74" y="91"/>
                    <a:pt x="72" y="92"/>
                  </a:cubicBezTo>
                  <a:cubicBezTo>
                    <a:pt x="69" y="93"/>
                    <a:pt x="66" y="95"/>
                    <a:pt x="62" y="97"/>
                  </a:cubicBezTo>
                  <a:cubicBezTo>
                    <a:pt x="58" y="100"/>
                    <a:pt x="55" y="104"/>
                    <a:pt x="51" y="110"/>
                  </a:cubicBezTo>
                  <a:cubicBezTo>
                    <a:pt x="48" y="115"/>
                    <a:pt x="46" y="120"/>
                    <a:pt x="46" y="125"/>
                  </a:cubicBezTo>
                  <a:cubicBezTo>
                    <a:pt x="46" y="131"/>
                    <a:pt x="48" y="134"/>
                    <a:pt x="52" y="134"/>
                  </a:cubicBezTo>
                  <a:cubicBezTo>
                    <a:pt x="57" y="134"/>
                    <a:pt x="62" y="132"/>
                    <a:pt x="68" y="129"/>
                  </a:cubicBezTo>
                  <a:cubicBezTo>
                    <a:pt x="74" y="125"/>
                    <a:pt x="81" y="122"/>
                    <a:pt x="88" y="119"/>
                  </a:cubicBezTo>
                  <a:cubicBezTo>
                    <a:pt x="95" y="117"/>
                    <a:pt x="102" y="114"/>
                    <a:pt x="108" y="113"/>
                  </a:cubicBezTo>
                  <a:cubicBezTo>
                    <a:pt x="114" y="112"/>
                    <a:pt x="119" y="114"/>
                    <a:pt x="124" y="119"/>
                  </a:cubicBezTo>
                  <a:cubicBezTo>
                    <a:pt x="128" y="125"/>
                    <a:pt x="130" y="134"/>
                    <a:pt x="130" y="146"/>
                  </a:cubicBezTo>
                  <a:close/>
                </a:path>
              </a:pathLst>
            </a:custGeom>
            <a:solidFill>
              <a:srgbClr val="FF7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3" name="ïṩḷïḍê"/>
            <p:cNvSpPr/>
            <p:nvPr/>
          </p:nvSpPr>
          <p:spPr bwMode="auto">
            <a:xfrm>
              <a:off x="7124700" y="5054600"/>
              <a:ext cx="68263" cy="244475"/>
            </a:xfrm>
            <a:custGeom>
              <a:avLst/>
              <a:gdLst>
                <a:gd name="T0" fmla="*/ 13 w 25"/>
                <a:gd name="T1" fmla="*/ 88 h 88"/>
                <a:gd name="T2" fmla="*/ 13 w 25"/>
                <a:gd name="T3" fmla="*/ 88 h 88"/>
                <a:gd name="T4" fmla="*/ 0 w 25"/>
                <a:gd name="T5" fmla="*/ 76 h 88"/>
                <a:gd name="T6" fmla="*/ 0 w 25"/>
                <a:gd name="T7" fmla="*/ 13 h 88"/>
                <a:gd name="T8" fmla="*/ 13 w 25"/>
                <a:gd name="T9" fmla="*/ 0 h 88"/>
                <a:gd name="T10" fmla="*/ 25 w 25"/>
                <a:gd name="T11" fmla="*/ 13 h 88"/>
                <a:gd name="T12" fmla="*/ 25 w 25"/>
                <a:gd name="T13" fmla="*/ 76 h 88"/>
                <a:gd name="T14" fmla="*/ 13 w 25"/>
                <a:gd name="T15" fmla="*/ 8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8">
                  <a:moveTo>
                    <a:pt x="13" y="88"/>
                  </a:moveTo>
                  <a:cubicBezTo>
                    <a:pt x="13" y="88"/>
                    <a:pt x="13" y="88"/>
                    <a:pt x="13" y="88"/>
                  </a:cubicBezTo>
                  <a:cubicBezTo>
                    <a:pt x="6" y="88"/>
                    <a:pt x="0" y="83"/>
                    <a:pt x="0" y="76"/>
                  </a:cubicBezTo>
                  <a:cubicBezTo>
                    <a:pt x="0" y="13"/>
                    <a:pt x="0" y="13"/>
                    <a:pt x="0" y="13"/>
                  </a:cubicBezTo>
                  <a:cubicBezTo>
                    <a:pt x="0" y="6"/>
                    <a:pt x="6" y="0"/>
                    <a:pt x="13" y="0"/>
                  </a:cubicBezTo>
                  <a:cubicBezTo>
                    <a:pt x="20" y="0"/>
                    <a:pt x="25" y="6"/>
                    <a:pt x="25" y="13"/>
                  </a:cubicBezTo>
                  <a:cubicBezTo>
                    <a:pt x="25" y="76"/>
                    <a:pt x="25" y="76"/>
                    <a:pt x="25" y="76"/>
                  </a:cubicBezTo>
                  <a:cubicBezTo>
                    <a:pt x="25" y="83"/>
                    <a:pt x="20" y="88"/>
                    <a:pt x="13" y="88"/>
                  </a:cubicBezTo>
                  <a:close/>
                </a:path>
              </a:pathLst>
            </a:custGeom>
            <a:solidFill>
              <a:srgbClr val="000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4" name="îš1îḓè"/>
            <p:cNvSpPr/>
            <p:nvPr/>
          </p:nvSpPr>
          <p:spPr bwMode="auto">
            <a:xfrm>
              <a:off x="7481888" y="4857750"/>
              <a:ext cx="69850" cy="244475"/>
            </a:xfrm>
            <a:custGeom>
              <a:avLst/>
              <a:gdLst>
                <a:gd name="T0" fmla="*/ 12 w 25"/>
                <a:gd name="T1" fmla="*/ 88 h 88"/>
                <a:gd name="T2" fmla="*/ 12 w 25"/>
                <a:gd name="T3" fmla="*/ 88 h 88"/>
                <a:gd name="T4" fmla="*/ 0 w 25"/>
                <a:gd name="T5" fmla="*/ 75 h 88"/>
                <a:gd name="T6" fmla="*/ 0 w 25"/>
                <a:gd name="T7" fmla="*/ 12 h 88"/>
                <a:gd name="T8" fmla="*/ 12 w 25"/>
                <a:gd name="T9" fmla="*/ 0 h 88"/>
                <a:gd name="T10" fmla="*/ 25 w 25"/>
                <a:gd name="T11" fmla="*/ 12 h 88"/>
                <a:gd name="T12" fmla="*/ 25 w 25"/>
                <a:gd name="T13" fmla="*/ 75 h 88"/>
                <a:gd name="T14" fmla="*/ 12 w 25"/>
                <a:gd name="T15" fmla="*/ 8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8">
                  <a:moveTo>
                    <a:pt x="12" y="88"/>
                  </a:moveTo>
                  <a:cubicBezTo>
                    <a:pt x="12" y="88"/>
                    <a:pt x="12" y="88"/>
                    <a:pt x="12" y="88"/>
                  </a:cubicBezTo>
                  <a:cubicBezTo>
                    <a:pt x="5" y="88"/>
                    <a:pt x="0" y="82"/>
                    <a:pt x="0" y="75"/>
                  </a:cubicBezTo>
                  <a:cubicBezTo>
                    <a:pt x="0" y="12"/>
                    <a:pt x="0" y="12"/>
                    <a:pt x="0" y="12"/>
                  </a:cubicBezTo>
                  <a:cubicBezTo>
                    <a:pt x="0" y="5"/>
                    <a:pt x="5" y="0"/>
                    <a:pt x="12" y="0"/>
                  </a:cubicBezTo>
                  <a:cubicBezTo>
                    <a:pt x="19" y="0"/>
                    <a:pt x="25" y="5"/>
                    <a:pt x="25" y="12"/>
                  </a:cubicBezTo>
                  <a:cubicBezTo>
                    <a:pt x="25" y="75"/>
                    <a:pt x="25" y="75"/>
                    <a:pt x="25" y="75"/>
                  </a:cubicBezTo>
                  <a:cubicBezTo>
                    <a:pt x="25" y="82"/>
                    <a:pt x="19" y="88"/>
                    <a:pt x="12" y="88"/>
                  </a:cubicBezTo>
                  <a:close/>
                </a:path>
              </a:pathLst>
            </a:custGeom>
            <a:solidFill>
              <a:srgbClr val="000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5" name="îṩļîdè"/>
            <p:cNvSpPr/>
            <p:nvPr/>
          </p:nvSpPr>
          <p:spPr bwMode="auto">
            <a:xfrm>
              <a:off x="6829425" y="4057650"/>
              <a:ext cx="896938" cy="1122363"/>
            </a:xfrm>
            <a:custGeom>
              <a:avLst/>
              <a:gdLst>
                <a:gd name="T0" fmla="*/ 300 w 323"/>
                <a:gd name="T1" fmla="*/ 54 h 405"/>
                <a:gd name="T2" fmla="*/ 297 w 323"/>
                <a:gd name="T3" fmla="*/ 48 h 405"/>
                <a:gd name="T4" fmla="*/ 241 w 323"/>
                <a:gd name="T5" fmla="*/ 15 h 405"/>
                <a:gd name="T6" fmla="*/ 238 w 323"/>
                <a:gd name="T7" fmla="*/ 13 h 405"/>
                <a:gd name="T8" fmla="*/ 237 w 323"/>
                <a:gd name="T9" fmla="*/ 13 h 405"/>
                <a:gd name="T10" fmla="*/ 237 w 323"/>
                <a:gd name="T11" fmla="*/ 13 h 405"/>
                <a:gd name="T12" fmla="*/ 141 w 323"/>
                <a:gd name="T13" fmla="*/ 24 h 405"/>
                <a:gd name="T14" fmla="*/ 0 w 323"/>
                <a:gd name="T15" fmla="*/ 275 h 405"/>
                <a:gd name="T16" fmla="*/ 38 w 323"/>
                <a:gd name="T17" fmla="*/ 367 h 405"/>
                <a:gd name="T18" fmla="*/ 38 w 323"/>
                <a:gd name="T19" fmla="*/ 367 h 405"/>
                <a:gd name="T20" fmla="*/ 38 w 323"/>
                <a:gd name="T21" fmla="*/ 367 h 405"/>
                <a:gd name="T22" fmla="*/ 91 w 323"/>
                <a:gd name="T23" fmla="*/ 399 h 405"/>
                <a:gd name="T24" fmla="*/ 101 w 323"/>
                <a:gd name="T25" fmla="*/ 395 h 405"/>
                <a:gd name="T26" fmla="*/ 114 w 323"/>
                <a:gd name="T27" fmla="*/ 403 h 405"/>
                <a:gd name="T28" fmla="*/ 183 w 323"/>
                <a:gd name="T29" fmla="*/ 384 h 405"/>
                <a:gd name="T30" fmla="*/ 323 w 323"/>
                <a:gd name="T31" fmla="*/ 133 h 405"/>
                <a:gd name="T32" fmla="*/ 300 w 323"/>
                <a:gd name="T33" fmla="*/ 54 h 405"/>
                <a:gd name="T34" fmla="*/ 183 w 323"/>
                <a:gd name="T35" fmla="*/ 308 h 405"/>
                <a:gd name="T36" fmla="*/ 106 w 323"/>
                <a:gd name="T37" fmla="*/ 262 h 405"/>
                <a:gd name="T38" fmla="*/ 183 w 323"/>
                <a:gd name="T39" fmla="*/ 125 h 405"/>
                <a:gd name="T40" fmla="*/ 260 w 323"/>
                <a:gd name="T41" fmla="*/ 171 h 405"/>
                <a:gd name="T42" fmla="*/ 183 w 323"/>
                <a:gd name="T43" fmla="*/ 30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3" h="405">
                  <a:moveTo>
                    <a:pt x="300" y="54"/>
                  </a:moveTo>
                  <a:cubicBezTo>
                    <a:pt x="297" y="48"/>
                    <a:pt x="297" y="48"/>
                    <a:pt x="297" y="48"/>
                  </a:cubicBezTo>
                  <a:cubicBezTo>
                    <a:pt x="241" y="15"/>
                    <a:pt x="241" y="15"/>
                    <a:pt x="241" y="15"/>
                  </a:cubicBezTo>
                  <a:cubicBezTo>
                    <a:pt x="240" y="15"/>
                    <a:pt x="239" y="14"/>
                    <a:pt x="238" y="13"/>
                  </a:cubicBezTo>
                  <a:cubicBezTo>
                    <a:pt x="237" y="13"/>
                    <a:pt x="237" y="13"/>
                    <a:pt x="237" y="13"/>
                  </a:cubicBezTo>
                  <a:cubicBezTo>
                    <a:pt x="237" y="13"/>
                    <a:pt x="237" y="13"/>
                    <a:pt x="237" y="13"/>
                  </a:cubicBezTo>
                  <a:cubicBezTo>
                    <a:pt x="212" y="0"/>
                    <a:pt x="178" y="2"/>
                    <a:pt x="141" y="24"/>
                  </a:cubicBezTo>
                  <a:cubicBezTo>
                    <a:pt x="63" y="70"/>
                    <a:pt x="0" y="183"/>
                    <a:pt x="0" y="275"/>
                  </a:cubicBezTo>
                  <a:cubicBezTo>
                    <a:pt x="0" y="319"/>
                    <a:pt x="14" y="351"/>
                    <a:pt x="38" y="367"/>
                  </a:cubicBezTo>
                  <a:cubicBezTo>
                    <a:pt x="38" y="367"/>
                    <a:pt x="38" y="367"/>
                    <a:pt x="38" y="367"/>
                  </a:cubicBezTo>
                  <a:cubicBezTo>
                    <a:pt x="38" y="367"/>
                    <a:pt x="38" y="367"/>
                    <a:pt x="38" y="367"/>
                  </a:cubicBezTo>
                  <a:cubicBezTo>
                    <a:pt x="40" y="369"/>
                    <a:pt x="88" y="398"/>
                    <a:pt x="91" y="399"/>
                  </a:cubicBezTo>
                  <a:cubicBezTo>
                    <a:pt x="101" y="395"/>
                    <a:pt x="101" y="395"/>
                    <a:pt x="101" y="395"/>
                  </a:cubicBezTo>
                  <a:cubicBezTo>
                    <a:pt x="114" y="403"/>
                    <a:pt x="114" y="403"/>
                    <a:pt x="114" y="403"/>
                  </a:cubicBezTo>
                  <a:cubicBezTo>
                    <a:pt x="135" y="405"/>
                    <a:pt x="158" y="399"/>
                    <a:pt x="183" y="384"/>
                  </a:cubicBezTo>
                  <a:cubicBezTo>
                    <a:pt x="260" y="338"/>
                    <a:pt x="323" y="226"/>
                    <a:pt x="323" y="133"/>
                  </a:cubicBezTo>
                  <a:cubicBezTo>
                    <a:pt x="323" y="99"/>
                    <a:pt x="315" y="72"/>
                    <a:pt x="300" y="54"/>
                  </a:cubicBezTo>
                  <a:close/>
                  <a:moveTo>
                    <a:pt x="183" y="308"/>
                  </a:moveTo>
                  <a:cubicBezTo>
                    <a:pt x="140" y="333"/>
                    <a:pt x="106" y="313"/>
                    <a:pt x="106" y="262"/>
                  </a:cubicBezTo>
                  <a:cubicBezTo>
                    <a:pt x="106" y="211"/>
                    <a:pt x="140" y="150"/>
                    <a:pt x="183" y="125"/>
                  </a:cubicBezTo>
                  <a:cubicBezTo>
                    <a:pt x="225" y="100"/>
                    <a:pt x="260" y="120"/>
                    <a:pt x="260" y="171"/>
                  </a:cubicBezTo>
                  <a:cubicBezTo>
                    <a:pt x="260" y="222"/>
                    <a:pt x="225" y="283"/>
                    <a:pt x="183" y="308"/>
                  </a:cubicBezTo>
                  <a:close/>
                </a:path>
              </a:pathLst>
            </a:custGeom>
            <a:solidFill>
              <a:srgbClr val="008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6" name="ísḷiḋé"/>
            <p:cNvSpPr/>
            <p:nvPr/>
          </p:nvSpPr>
          <p:spPr bwMode="auto">
            <a:xfrm>
              <a:off x="7107238" y="4179888"/>
              <a:ext cx="225425" cy="160338"/>
            </a:xfrm>
            <a:custGeom>
              <a:avLst/>
              <a:gdLst>
                <a:gd name="T0" fmla="*/ 0 w 81"/>
                <a:gd name="T1" fmla="*/ 11 h 58"/>
                <a:gd name="T2" fmla="*/ 76 w 81"/>
                <a:gd name="T3" fmla="*/ 58 h 58"/>
                <a:gd name="T4" fmla="*/ 81 w 81"/>
                <a:gd name="T5" fmla="*/ 42 h 58"/>
                <a:gd name="T6" fmla="*/ 13 w 81"/>
                <a:gd name="T7" fmla="*/ 0 h 58"/>
                <a:gd name="T8" fmla="*/ 0 w 81"/>
                <a:gd name="T9" fmla="*/ 11 h 58"/>
              </a:gdLst>
              <a:ahLst/>
              <a:cxnLst>
                <a:cxn ang="0">
                  <a:pos x="T0" y="T1"/>
                </a:cxn>
                <a:cxn ang="0">
                  <a:pos x="T2" y="T3"/>
                </a:cxn>
                <a:cxn ang="0">
                  <a:pos x="T4" y="T5"/>
                </a:cxn>
                <a:cxn ang="0">
                  <a:pos x="T6" y="T7"/>
                </a:cxn>
                <a:cxn ang="0">
                  <a:pos x="T8" y="T9"/>
                </a:cxn>
              </a:cxnLst>
              <a:rect l="0" t="0" r="r" b="b"/>
              <a:pathLst>
                <a:path w="81" h="58">
                  <a:moveTo>
                    <a:pt x="0" y="11"/>
                  </a:moveTo>
                  <a:cubicBezTo>
                    <a:pt x="76" y="58"/>
                    <a:pt x="76" y="58"/>
                    <a:pt x="76" y="58"/>
                  </a:cubicBezTo>
                  <a:cubicBezTo>
                    <a:pt x="81" y="42"/>
                    <a:pt x="81" y="42"/>
                    <a:pt x="81" y="42"/>
                  </a:cubicBezTo>
                  <a:cubicBezTo>
                    <a:pt x="13" y="0"/>
                    <a:pt x="13" y="0"/>
                    <a:pt x="13" y="0"/>
                  </a:cubicBezTo>
                  <a:cubicBezTo>
                    <a:pt x="8" y="4"/>
                    <a:pt x="4" y="7"/>
                    <a:pt x="0" y="11"/>
                  </a:cubicBezTo>
                  <a:close/>
                </a:path>
              </a:pathLst>
            </a:custGeom>
            <a:solidFill>
              <a:srgbClr val="009E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7" name="îśḷidè"/>
            <p:cNvSpPr/>
            <p:nvPr/>
          </p:nvSpPr>
          <p:spPr bwMode="auto">
            <a:xfrm>
              <a:off x="6829425" y="4619625"/>
              <a:ext cx="655638" cy="512763"/>
            </a:xfrm>
            <a:custGeom>
              <a:avLst/>
              <a:gdLst>
                <a:gd name="T0" fmla="*/ 183 w 236"/>
                <a:gd name="T1" fmla="*/ 105 h 185"/>
                <a:gd name="T2" fmla="*/ 183 w 236"/>
                <a:gd name="T3" fmla="*/ 105 h 185"/>
                <a:gd name="T4" fmla="*/ 106 w 236"/>
                <a:gd name="T5" fmla="*/ 59 h 185"/>
                <a:gd name="T6" fmla="*/ 106 w 236"/>
                <a:gd name="T7" fmla="*/ 58 h 185"/>
                <a:gd name="T8" fmla="*/ 11 w 236"/>
                <a:gd name="T9" fmla="*/ 0 h 185"/>
                <a:gd name="T10" fmla="*/ 0 w 236"/>
                <a:gd name="T11" fmla="*/ 72 h 185"/>
                <a:gd name="T12" fmla="*/ 0 w 236"/>
                <a:gd name="T13" fmla="*/ 77 h 185"/>
                <a:gd name="T14" fmla="*/ 176 w 236"/>
                <a:gd name="T15" fmla="*/ 185 h 185"/>
                <a:gd name="T16" fmla="*/ 183 w 236"/>
                <a:gd name="T17" fmla="*/ 181 h 185"/>
                <a:gd name="T18" fmla="*/ 236 w 236"/>
                <a:gd name="T19" fmla="*/ 138 h 185"/>
                <a:gd name="T20" fmla="*/ 183 w 236"/>
                <a:gd name="T21" fmla="*/ 10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185">
                  <a:moveTo>
                    <a:pt x="183" y="105"/>
                  </a:moveTo>
                  <a:cubicBezTo>
                    <a:pt x="183" y="105"/>
                    <a:pt x="183" y="105"/>
                    <a:pt x="183" y="105"/>
                  </a:cubicBezTo>
                  <a:cubicBezTo>
                    <a:pt x="140" y="130"/>
                    <a:pt x="106" y="110"/>
                    <a:pt x="106" y="59"/>
                  </a:cubicBezTo>
                  <a:cubicBezTo>
                    <a:pt x="106" y="59"/>
                    <a:pt x="106" y="58"/>
                    <a:pt x="106" y="58"/>
                  </a:cubicBezTo>
                  <a:cubicBezTo>
                    <a:pt x="11" y="0"/>
                    <a:pt x="11" y="0"/>
                    <a:pt x="11" y="0"/>
                  </a:cubicBezTo>
                  <a:cubicBezTo>
                    <a:pt x="4" y="24"/>
                    <a:pt x="0" y="49"/>
                    <a:pt x="0" y="72"/>
                  </a:cubicBezTo>
                  <a:cubicBezTo>
                    <a:pt x="0" y="74"/>
                    <a:pt x="0" y="76"/>
                    <a:pt x="0" y="77"/>
                  </a:cubicBezTo>
                  <a:cubicBezTo>
                    <a:pt x="176" y="185"/>
                    <a:pt x="176" y="185"/>
                    <a:pt x="176" y="185"/>
                  </a:cubicBezTo>
                  <a:cubicBezTo>
                    <a:pt x="178" y="184"/>
                    <a:pt x="181" y="182"/>
                    <a:pt x="183" y="181"/>
                  </a:cubicBezTo>
                  <a:cubicBezTo>
                    <a:pt x="202" y="170"/>
                    <a:pt x="219" y="155"/>
                    <a:pt x="236" y="138"/>
                  </a:cubicBezTo>
                  <a:lnTo>
                    <a:pt x="183" y="105"/>
                  </a:lnTo>
                  <a:close/>
                </a:path>
              </a:pathLst>
            </a:custGeom>
            <a:solidFill>
              <a:srgbClr val="009E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8" name="ïšḻíḍé"/>
            <p:cNvSpPr/>
            <p:nvPr/>
          </p:nvSpPr>
          <p:spPr bwMode="auto">
            <a:xfrm>
              <a:off x="6943725" y="4387850"/>
              <a:ext cx="222250" cy="165100"/>
            </a:xfrm>
            <a:custGeom>
              <a:avLst/>
              <a:gdLst>
                <a:gd name="T0" fmla="*/ 76 w 80"/>
                <a:gd name="T1" fmla="*/ 60 h 60"/>
                <a:gd name="T2" fmla="*/ 80 w 80"/>
                <a:gd name="T3" fmla="*/ 44 h 60"/>
                <a:gd name="T4" fmla="*/ 8 w 80"/>
                <a:gd name="T5" fmla="*/ 0 h 60"/>
                <a:gd name="T6" fmla="*/ 0 w 80"/>
                <a:gd name="T7" fmla="*/ 13 h 60"/>
                <a:gd name="T8" fmla="*/ 76 w 80"/>
                <a:gd name="T9" fmla="*/ 60 h 60"/>
              </a:gdLst>
              <a:ahLst/>
              <a:cxnLst>
                <a:cxn ang="0">
                  <a:pos x="T0" y="T1"/>
                </a:cxn>
                <a:cxn ang="0">
                  <a:pos x="T2" y="T3"/>
                </a:cxn>
                <a:cxn ang="0">
                  <a:pos x="T4" y="T5"/>
                </a:cxn>
                <a:cxn ang="0">
                  <a:pos x="T6" y="T7"/>
                </a:cxn>
                <a:cxn ang="0">
                  <a:pos x="T8" y="T9"/>
                </a:cxn>
              </a:cxnLst>
              <a:rect l="0" t="0" r="r" b="b"/>
              <a:pathLst>
                <a:path w="80" h="60">
                  <a:moveTo>
                    <a:pt x="76" y="60"/>
                  </a:moveTo>
                  <a:cubicBezTo>
                    <a:pt x="80" y="44"/>
                    <a:pt x="80" y="44"/>
                    <a:pt x="80" y="44"/>
                  </a:cubicBezTo>
                  <a:cubicBezTo>
                    <a:pt x="8" y="0"/>
                    <a:pt x="8" y="0"/>
                    <a:pt x="8" y="0"/>
                  </a:cubicBezTo>
                  <a:cubicBezTo>
                    <a:pt x="6" y="4"/>
                    <a:pt x="3" y="9"/>
                    <a:pt x="0" y="13"/>
                  </a:cubicBezTo>
                  <a:lnTo>
                    <a:pt x="76" y="60"/>
                  </a:lnTo>
                  <a:close/>
                </a:path>
              </a:pathLst>
            </a:custGeom>
            <a:solidFill>
              <a:srgbClr val="009E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9" name="ïśḻîḓê"/>
            <p:cNvSpPr/>
            <p:nvPr/>
          </p:nvSpPr>
          <p:spPr bwMode="auto">
            <a:xfrm>
              <a:off x="6883400" y="4465638"/>
              <a:ext cx="279400" cy="242888"/>
            </a:xfrm>
            <a:custGeom>
              <a:avLst/>
              <a:gdLst>
                <a:gd name="T0" fmla="*/ 90 w 101"/>
                <a:gd name="T1" fmla="*/ 88 h 88"/>
                <a:gd name="T2" fmla="*/ 101 w 101"/>
                <a:gd name="T3" fmla="*/ 53 h 88"/>
                <a:gd name="T4" fmla="*/ 15 w 101"/>
                <a:gd name="T5" fmla="*/ 0 h 88"/>
                <a:gd name="T6" fmla="*/ 0 w 101"/>
                <a:gd name="T7" fmla="*/ 33 h 88"/>
                <a:gd name="T8" fmla="*/ 90 w 101"/>
                <a:gd name="T9" fmla="*/ 88 h 88"/>
              </a:gdLst>
              <a:ahLst/>
              <a:cxnLst>
                <a:cxn ang="0">
                  <a:pos x="T0" y="T1"/>
                </a:cxn>
                <a:cxn ang="0">
                  <a:pos x="T2" y="T3"/>
                </a:cxn>
                <a:cxn ang="0">
                  <a:pos x="T4" y="T5"/>
                </a:cxn>
                <a:cxn ang="0">
                  <a:pos x="T6" y="T7"/>
                </a:cxn>
                <a:cxn ang="0">
                  <a:pos x="T8" y="T9"/>
                </a:cxn>
              </a:cxnLst>
              <a:rect l="0" t="0" r="r" b="b"/>
              <a:pathLst>
                <a:path w="101" h="88">
                  <a:moveTo>
                    <a:pt x="90" y="88"/>
                  </a:moveTo>
                  <a:cubicBezTo>
                    <a:pt x="92" y="76"/>
                    <a:pt x="96" y="64"/>
                    <a:pt x="101" y="53"/>
                  </a:cubicBezTo>
                  <a:cubicBezTo>
                    <a:pt x="15" y="0"/>
                    <a:pt x="15" y="0"/>
                    <a:pt x="15" y="0"/>
                  </a:cubicBezTo>
                  <a:cubicBezTo>
                    <a:pt x="9" y="11"/>
                    <a:pt x="4" y="22"/>
                    <a:pt x="0" y="33"/>
                  </a:cubicBezTo>
                  <a:lnTo>
                    <a:pt x="90" y="88"/>
                  </a:lnTo>
                  <a:close/>
                </a:path>
              </a:pathLst>
            </a:custGeom>
            <a:solidFill>
              <a:srgbClr val="009E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0" name="îṡļíḍè"/>
            <p:cNvSpPr/>
            <p:nvPr/>
          </p:nvSpPr>
          <p:spPr bwMode="auto">
            <a:xfrm>
              <a:off x="6988175" y="4087813"/>
              <a:ext cx="779463" cy="1185863"/>
            </a:xfrm>
            <a:custGeom>
              <a:avLst/>
              <a:gdLst>
                <a:gd name="T0" fmla="*/ 140 w 281"/>
                <a:gd name="T1" fmla="*/ 46 h 428"/>
                <a:gd name="T2" fmla="*/ 0 w 281"/>
                <a:gd name="T3" fmla="*/ 297 h 428"/>
                <a:gd name="T4" fmla="*/ 140 w 281"/>
                <a:gd name="T5" fmla="*/ 382 h 428"/>
                <a:gd name="T6" fmla="*/ 281 w 281"/>
                <a:gd name="T7" fmla="*/ 131 h 428"/>
                <a:gd name="T8" fmla="*/ 140 w 281"/>
                <a:gd name="T9" fmla="*/ 46 h 428"/>
                <a:gd name="T10" fmla="*/ 140 w 281"/>
                <a:gd name="T11" fmla="*/ 306 h 428"/>
                <a:gd name="T12" fmla="*/ 64 w 281"/>
                <a:gd name="T13" fmla="*/ 260 h 428"/>
                <a:gd name="T14" fmla="*/ 140 w 281"/>
                <a:gd name="T15" fmla="*/ 122 h 428"/>
                <a:gd name="T16" fmla="*/ 217 w 281"/>
                <a:gd name="T17" fmla="*/ 169 h 428"/>
                <a:gd name="T18" fmla="*/ 140 w 281"/>
                <a:gd name="T19" fmla="*/ 306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428">
                  <a:moveTo>
                    <a:pt x="140" y="46"/>
                  </a:moveTo>
                  <a:cubicBezTo>
                    <a:pt x="63" y="93"/>
                    <a:pt x="0" y="205"/>
                    <a:pt x="0" y="297"/>
                  </a:cubicBezTo>
                  <a:cubicBezTo>
                    <a:pt x="0" y="390"/>
                    <a:pt x="63" y="428"/>
                    <a:pt x="140" y="382"/>
                  </a:cubicBezTo>
                  <a:cubicBezTo>
                    <a:pt x="218" y="336"/>
                    <a:pt x="281" y="223"/>
                    <a:pt x="281" y="131"/>
                  </a:cubicBezTo>
                  <a:cubicBezTo>
                    <a:pt x="280" y="38"/>
                    <a:pt x="217" y="0"/>
                    <a:pt x="140" y="46"/>
                  </a:cubicBezTo>
                  <a:close/>
                  <a:moveTo>
                    <a:pt x="140" y="306"/>
                  </a:moveTo>
                  <a:cubicBezTo>
                    <a:pt x="98" y="331"/>
                    <a:pt x="64" y="310"/>
                    <a:pt x="64" y="260"/>
                  </a:cubicBezTo>
                  <a:cubicBezTo>
                    <a:pt x="64" y="209"/>
                    <a:pt x="98" y="148"/>
                    <a:pt x="140" y="122"/>
                  </a:cubicBezTo>
                  <a:cubicBezTo>
                    <a:pt x="183" y="97"/>
                    <a:pt x="217" y="118"/>
                    <a:pt x="217" y="169"/>
                  </a:cubicBezTo>
                  <a:cubicBezTo>
                    <a:pt x="217" y="219"/>
                    <a:pt x="183" y="281"/>
                    <a:pt x="140" y="306"/>
                  </a:cubicBezTo>
                  <a:close/>
                </a:path>
              </a:pathLst>
            </a:custGeom>
            <a:solidFill>
              <a:srgbClr val="00E2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1" name="iṣḷîḍé"/>
            <p:cNvSpPr/>
            <p:nvPr/>
          </p:nvSpPr>
          <p:spPr bwMode="auto">
            <a:xfrm>
              <a:off x="6988175" y="4094163"/>
              <a:ext cx="779463" cy="1182688"/>
            </a:xfrm>
            <a:custGeom>
              <a:avLst/>
              <a:gdLst>
                <a:gd name="T0" fmla="*/ 281 w 281"/>
                <a:gd name="T1" fmla="*/ 130 h 427"/>
                <a:gd name="T2" fmla="*/ 140 w 281"/>
                <a:gd name="T3" fmla="*/ 46 h 427"/>
                <a:gd name="T4" fmla="*/ 0 w 281"/>
                <a:gd name="T5" fmla="*/ 297 h 427"/>
                <a:gd name="T6" fmla="*/ 140 w 281"/>
                <a:gd name="T7" fmla="*/ 381 h 427"/>
                <a:gd name="T8" fmla="*/ 281 w 281"/>
                <a:gd name="T9" fmla="*/ 130 h 427"/>
                <a:gd name="T10" fmla="*/ 64 w 281"/>
                <a:gd name="T11" fmla="*/ 259 h 427"/>
                <a:gd name="T12" fmla="*/ 140 w 281"/>
                <a:gd name="T13" fmla="*/ 122 h 427"/>
                <a:gd name="T14" fmla="*/ 217 w 281"/>
                <a:gd name="T15" fmla="*/ 168 h 427"/>
                <a:gd name="T16" fmla="*/ 140 w 281"/>
                <a:gd name="T17" fmla="*/ 305 h 427"/>
                <a:gd name="T18" fmla="*/ 64 w 281"/>
                <a:gd name="T19" fmla="*/ 259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427">
                  <a:moveTo>
                    <a:pt x="281" y="130"/>
                  </a:moveTo>
                  <a:cubicBezTo>
                    <a:pt x="281" y="38"/>
                    <a:pt x="218" y="0"/>
                    <a:pt x="140" y="46"/>
                  </a:cubicBezTo>
                  <a:cubicBezTo>
                    <a:pt x="63" y="92"/>
                    <a:pt x="0" y="204"/>
                    <a:pt x="0" y="297"/>
                  </a:cubicBezTo>
                  <a:cubicBezTo>
                    <a:pt x="0" y="389"/>
                    <a:pt x="63" y="427"/>
                    <a:pt x="140" y="381"/>
                  </a:cubicBezTo>
                  <a:cubicBezTo>
                    <a:pt x="218" y="335"/>
                    <a:pt x="281" y="223"/>
                    <a:pt x="281" y="130"/>
                  </a:cubicBezTo>
                  <a:close/>
                  <a:moveTo>
                    <a:pt x="64" y="259"/>
                  </a:moveTo>
                  <a:cubicBezTo>
                    <a:pt x="64" y="208"/>
                    <a:pt x="98" y="147"/>
                    <a:pt x="140" y="122"/>
                  </a:cubicBezTo>
                  <a:cubicBezTo>
                    <a:pt x="183" y="97"/>
                    <a:pt x="217" y="117"/>
                    <a:pt x="217" y="168"/>
                  </a:cubicBezTo>
                  <a:cubicBezTo>
                    <a:pt x="217" y="219"/>
                    <a:pt x="183" y="280"/>
                    <a:pt x="140" y="305"/>
                  </a:cubicBezTo>
                  <a:cubicBezTo>
                    <a:pt x="98" y="330"/>
                    <a:pt x="64" y="310"/>
                    <a:pt x="64" y="259"/>
                  </a:cubicBezTo>
                  <a:close/>
                </a:path>
              </a:pathLst>
            </a:custGeom>
            <a:solidFill>
              <a:srgbClr val="0041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2" name="îṧliḍe"/>
            <p:cNvSpPr/>
            <p:nvPr/>
          </p:nvSpPr>
          <p:spPr bwMode="auto">
            <a:xfrm>
              <a:off x="7062788" y="4202113"/>
              <a:ext cx="630238" cy="957263"/>
            </a:xfrm>
            <a:custGeom>
              <a:avLst/>
              <a:gdLst>
                <a:gd name="T0" fmla="*/ 227 w 227"/>
                <a:gd name="T1" fmla="*/ 106 h 346"/>
                <a:gd name="T2" fmla="*/ 113 w 227"/>
                <a:gd name="T3" fmla="*/ 38 h 346"/>
                <a:gd name="T4" fmla="*/ 0 w 227"/>
                <a:gd name="T5" fmla="*/ 240 h 346"/>
                <a:gd name="T6" fmla="*/ 113 w 227"/>
                <a:gd name="T7" fmla="*/ 309 h 346"/>
                <a:gd name="T8" fmla="*/ 227 w 227"/>
                <a:gd name="T9" fmla="*/ 106 h 346"/>
              </a:gdLst>
              <a:ahLst/>
              <a:cxnLst>
                <a:cxn ang="0">
                  <a:pos x="T0" y="T1"/>
                </a:cxn>
                <a:cxn ang="0">
                  <a:pos x="T2" y="T3"/>
                </a:cxn>
                <a:cxn ang="0">
                  <a:pos x="T4" y="T5"/>
                </a:cxn>
                <a:cxn ang="0">
                  <a:pos x="T6" y="T7"/>
                </a:cxn>
                <a:cxn ang="0">
                  <a:pos x="T8" y="T9"/>
                </a:cxn>
              </a:cxnLst>
              <a:rect l="0" t="0" r="r" b="b"/>
              <a:pathLst>
                <a:path w="227" h="346">
                  <a:moveTo>
                    <a:pt x="227" y="106"/>
                  </a:moveTo>
                  <a:cubicBezTo>
                    <a:pt x="227" y="31"/>
                    <a:pt x="176" y="0"/>
                    <a:pt x="113" y="38"/>
                  </a:cubicBezTo>
                  <a:cubicBezTo>
                    <a:pt x="51" y="75"/>
                    <a:pt x="0" y="166"/>
                    <a:pt x="0" y="240"/>
                  </a:cubicBezTo>
                  <a:cubicBezTo>
                    <a:pt x="0" y="315"/>
                    <a:pt x="51" y="346"/>
                    <a:pt x="113" y="309"/>
                  </a:cubicBezTo>
                  <a:cubicBezTo>
                    <a:pt x="176" y="271"/>
                    <a:pt x="227" y="181"/>
                    <a:pt x="227" y="106"/>
                  </a:cubicBezTo>
                  <a:close/>
                </a:path>
              </a:pathLst>
            </a:custGeom>
            <a:solidFill>
              <a:srgbClr val="C6D7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3" name="iṥḻîḓê"/>
            <p:cNvSpPr/>
            <p:nvPr/>
          </p:nvSpPr>
          <p:spPr bwMode="auto">
            <a:xfrm>
              <a:off x="7085013" y="4237038"/>
              <a:ext cx="585788" cy="887413"/>
            </a:xfrm>
            <a:custGeom>
              <a:avLst/>
              <a:gdLst>
                <a:gd name="T0" fmla="*/ 211 w 211"/>
                <a:gd name="T1" fmla="*/ 98 h 320"/>
                <a:gd name="T2" fmla="*/ 105 w 211"/>
                <a:gd name="T3" fmla="*/ 34 h 320"/>
                <a:gd name="T4" fmla="*/ 0 w 211"/>
                <a:gd name="T5" fmla="*/ 223 h 320"/>
                <a:gd name="T6" fmla="*/ 105 w 211"/>
                <a:gd name="T7" fmla="*/ 286 h 320"/>
                <a:gd name="T8" fmla="*/ 211 w 211"/>
                <a:gd name="T9" fmla="*/ 98 h 320"/>
              </a:gdLst>
              <a:ahLst/>
              <a:cxnLst>
                <a:cxn ang="0">
                  <a:pos x="T0" y="T1"/>
                </a:cxn>
                <a:cxn ang="0">
                  <a:pos x="T2" y="T3"/>
                </a:cxn>
                <a:cxn ang="0">
                  <a:pos x="T4" y="T5"/>
                </a:cxn>
                <a:cxn ang="0">
                  <a:pos x="T6" y="T7"/>
                </a:cxn>
                <a:cxn ang="0">
                  <a:pos x="T8" y="T9"/>
                </a:cxn>
              </a:cxnLst>
              <a:rect l="0" t="0" r="r" b="b"/>
              <a:pathLst>
                <a:path w="211" h="320">
                  <a:moveTo>
                    <a:pt x="211" y="98"/>
                  </a:moveTo>
                  <a:cubicBezTo>
                    <a:pt x="211" y="28"/>
                    <a:pt x="164" y="0"/>
                    <a:pt x="105" y="34"/>
                  </a:cubicBezTo>
                  <a:cubicBezTo>
                    <a:pt x="47" y="69"/>
                    <a:pt x="0" y="153"/>
                    <a:pt x="0" y="223"/>
                  </a:cubicBezTo>
                  <a:cubicBezTo>
                    <a:pt x="0" y="292"/>
                    <a:pt x="47" y="320"/>
                    <a:pt x="105" y="286"/>
                  </a:cubicBezTo>
                  <a:cubicBezTo>
                    <a:pt x="164" y="251"/>
                    <a:pt x="211" y="167"/>
                    <a:pt x="211" y="98"/>
                  </a:cubicBezTo>
                  <a:close/>
                </a:path>
              </a:pathLst>
            </a:custGeom>
            <a:solidFill>
              <a:srgbClr val="EAF5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4" name="îś1iďê"/>
            <p:cNvSpPr/>
            <p:nvPr/>
          </p:nvSpPr>
          <p:spPr bwMode="auto">
            <a:xfrm>
              <a:off x="7085013" y="4237038"/>
              <a:ext cx="585788" cy="620713"/>
            </a:xfrm>
            <a:custGeom>
              <a:avLst/>
              <a:gdLst>
                <a:gd name="T0" fmla="*/ 105 w 211"/>
                <a:gd name="T1" fmla="*/ 37 h 224"/>
                <a:gd name="T2" fmla="*/ 211 w 211"/>
                <a:gd name="T3" fmla="*/ 99 h 224"/>
                <a:gd name="T4" fmla="*/ 211 w 211"/>
                <a:gd name="T5" fmla="*/ 98 h 224"/>
                <a:gd name="T6" fmla="*/ 105 w 211"/>
                <a:gd name="T7" fmla="*/ 34 h 224"/>
                <a:gd name="T8" fmla="*/ 0 w 211"/>
                <a:gd name="T9" fmla="*/ 223 h 224"/>
                <a:gd name="T10" fmla="*/ 0 w 211"/>
                <a:gd name="T11" fmla="*/ 224 h 224"/>
                <a:gd name="T12" fmla="*/ 105 w 211"/>
                <a:gd name="T13" fmla="*/ 37 h 224"/>
              </a:gdLst>
              <a:ahLst/>
              <a:cxnLst>
                <a:cxn ang="0">
                  <a:pos x="T0" y="T1"/>
                </a:cxn>
                <a:cxn ang="0">
                  <a:pos x="T2" y="T3"/>
                </a:cxn>
                <a:cxn ang="0">
                  <a:pos x="T4" y="T5"/>
                </a:cxn>
                <a:cxn ang="0">
                  <a:pos x="T6" y="T7"/>
                </a:cxn>
                <a:cxn ang="0">
                  <a:pos x="T8" y="T9"/>
                </a:cxn>
                <a:cxn ang="0">
                  <a:pos x="T10" y="T11"/>
                </a:cxn>
                <a:cxn ang="0">
                  <a:pos x="T12" y="T13"/>
                </a:cxn>
              </a:cxnLst>
              <a:rect l="0" t="0" r="r" b="b"/>
              <a:pathLst>
                <a:path w="211" h="224">
                  <a:moveTo>
                    <a:pt x="105" y="37"/>
                  </a:moveTo>
                  <a:cubicBezTo>
                    <a:pt x="163" y="2"/>
                    <a:pt x="210" y="30"/>
                    <a:pt x="211" y="99"/>
                  </a:cubicBezTo>
                  <a:cubicBezTo>
                    <a:pt x="211" y="98"/>
                    <a:pt x="211" y="98"/>
                    <a:pt x="211" y="98"/>
                  </a:cubicBezTo>
                  <a:cubicBezTo>
                    <a:pt x="211" y="28"/>
                    <a:pt x="164" y="0"/>
                    <a:pt x="105" y="34"/>
                  </a:cubicBezTo>
                  <a:cubicBezTo>
                    <a:pt x="47" y="69"/>
                    <a:pt x="0" y="153"/>
                    <a:pt x="0" y="223"/>
                  </a:cubicBezTo>
                  <a:cubicBezTo>
                    <a:pt x="0" y="223"/>
                    <a:pt x="0" y="223"/>
                    <a:pt x="0" y="224"/>
                  </a:cubicBezTo>
                  <a:cubicBezTo>
                    <a:pt x="1" y="155"/>
                    <a:pt x="48" y="71"/>
                    <a:pt x="105"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5" name="íŝlïḋê"/>
            <p:cNvSpPr/>
            <p:nvPr/>
          </p:nvSpPr>
          <p:spPr bwMode="auto">
            <a:xfrm>
              <a:off x="7304088" y="4570413"/>
              <a:ext cx="147638" cy="220663"/>
            </a:xfrm>
            <a:custGeom>
              <a:avLst/>
              <a:gdLst>
                <a:gd name="T0" fmla="*/ 53 w 53"/>
                <a:gd name="T1" fmla="*/ 25 h 80"/>
                <a:gd name="T2" fmla="*/ 26 w 53"/>
                <a:gd name="T3" fmla="*/ 9 h 80"/>
                <a:gd name="T4" fmla="*/ 0 w 53"/>
                <a:gd name="T5" fmla="*/ 56 h 80"/>
                <a:gd name="T6" fmla="*/ 26 w 53"/>
                <a:gd name="T7" fmla="*/ 71 h 80"/>
                <a:gd name="T8" fmla="*/ 53 w 53"/>
                <a:gd name="T9" fmla="*/ 25 h 80"/>
              </a:gdLst>
              <a:ahLst/>
              <a:cxnLst>
                <a:cxn ang="0">
                  <a:pos x="T0" y="T1"/>
                </a:cxn>
                <a:cxn ang="0">
                  <a:pos x="T2" y="T3"/>
                </a:cxn>
                <a:cxn ang="0">
                  <a:pos x="T4" y="T5"/>
                </a:cxn>
                <a:cxn ang="0">
                  <a:pos x="T6" y="T7"/>
                </a:cxn>
                <a:cxn ang="0">
                  <a:pos x="T8" y="T9"/>
                </a:cxn>
              </a:cxnLst>
              <a:rect l="0" t="0" r="r" b="b"/>
              <a:pathLst>
                <a:path w="53" h="80">
                  <a:moveTo>
                    <a:pt x="53" y="25"/>
                  </a:moveTo>
                  <a:cubicBezTo>
                    <a:pt x="53" y="7"/>
                    <a:pt x="41" y="0"/>
                    <a:pt x="26" y="9"/>
                  </a:cubicBezTo>
                  <a:cubicBezTo>
                    <a:pt x="12" y="17"/>
                    <a:pt x="0" y="38"/>
                    <a:pt x="0" y="56"/>
                  </a:cubicBezTo>
                  <a:cubicBezTo>
                    <a:pt x="0" y="73"/>
                    <a:pt x="12" y="80"/>
                    <a:pt x="26" y="71"/>
                  </a:cubicBezTo>
                  <a:cubicBezTo>
                    <a:pt x="41" y="63"/>
                    <a:pt x="53" y="42"/>
                    <a:pt x="53" y="25"/>
                  </a:cubicBezTo>
                  <a:close/>
                </a:path>
              </a:pathLst>
            </a:custGeom>
            <a:solidFill>
              <a:srgbClr val="E1EB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6" name="isḷiďè"/>
            <p:cNvSpPr/>
            <p:nvPr/>
          </p:nvSpPr>
          <p:spPr bwMode="auto">
            <a:xfrm>
              <a:off x="7307263" y="4384675"/>
              <a:ext cx="139700" cy="287338"/>
            </a:xfrm>
            <a:custGeom>
              <a:avLst/>
              <a:gdLst>
                <a:gd name="T0" fmla="*/ 88 w 88"/>
                <a:gd name="T1" fmla="*/ 44 h 181"/>
                <a:gd name="T2" fmla="*/ 44 w 88"/>
                <a:gd name="T3" fmla="*/ 0 h 181"/>
                <a:gd name="T4" fmla="*/ 0 w 88"/>
                <a:gd name="T5" fmla="*/ 92 h 181"/>
                <a:gd name="T6" fmla="*/ 23 w 88"/>
                <a:gd name="T7" fmla="*/ 80 h 181"/>
                <a:gd name="T8" fmla="*/ 23 w 88"/>
                <a:gd name="T9" fmla="*/ 181 h 181"/>
                <a:gd name="T10" fmla="*/ 65 w 88"/>
                <a:gd name="T11" fmla="*/ 159 h 181"/>
                <a:gd name="T12" fmla="*/ 65 w 88"/>
                <a:gd name="T13" fmla="*/ 57 h 181"/>
                <a:gd name="T14" fmla="*/ 88 w 88"/>
                <a:gd name="T15" fmla="*/ 44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81">
                  <a:moveTo>
                    <a:pt x="88" y="44"/>
                  </a:moveTo>
                  <a:lnTo>
                    <a:pt x="44" y="0"/>
                  </a:lnTo>
                  <a:lnTo>
                    <a:pt x="0" y="92"/>
                  </a:lnTo>
                  <a:lnTo>
                    <a:pt x="23" y="80"/>
                  </a:lnTo>
                  <a:lnTo>
                    <a:pt x="23" y="181"/>
                  </a:lnTo>
                  <a:lnTo>
                    <a:pt x="65" y="159"/>
                  </a:lnTo>
                  <a:lnTo>
                    <a:pt x="65" y="57"/>
                  </a:lnTo>
                  <a:lnTo>
                    <a:pt x="88" y="44"/>
                  </a:ln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7" name="îsľiḑé"/>
            <p:cNvSpPr/>
            <p:nvPr/>
          </p:nvSpPr>
          <p:spPr bwMode="auto">
            <a:xfrm>
              <a:off x="7307263" y="4384675"/>
              <a:ext cx="139700" cy="146050"/>
            </a:xfrm>
            <a:custGeom>
              <a:avLst/>
              <a:gdLst>
                <a:gd name="T0" fmla="*/ 44 w 88"/>
                <a:gd name="T1" fmla="*/ 2 h 92"/>
                <a:gd name="T2" fmla="*/ 88 w 88"/>
                <a:gd name="T3" fmla="*/ 45 h 92"/>
                <a:gd name="T4" fmla="*/ 88 w 88"/>
                <a:gd name="T5" fmla="*/ 44 h 92"/>
                <a:gd name="T6" fmla="*/ 44 w 88"/>
                <a:gd name="T7" fmla="*/ 0 h 92"/>
                <a:gd name="T8" fmla="*/ 0 w 88"/>
                <a:gd name="T9" fmla="*/ 92 h 92"/>
                <a:gd name="T10" fmla="*/ 2 w 88"/>
                <a:gd name="T11" fmla="*/ 92 h 92"/>
                <a:gd name="T12" fmla="*/ 44 w 88"/>
                <a:gd name="T13" fmla="*/ 2 h 92"/>
              </a:gdLst>
              <a:ahLst/>
              <a:cxnLst>
                <a:cxn ang="0">
                  <a:pos x="T0" y="T1"/>
                </a:cxn>
                <a:cxn ang="0">
                  <a:pos x="T2" y="T3"/>
                </a:cxn>
                <a:cxn ang="0">
                  <a:pos x="T4" y="T5"/>
                </a:cxn>
                <a:cxn ang="0">
                  <a:pos x="T6" y="T7"/>
                </a:cxn>
                <a:cxn ang="0">
                  <a:pos x="T8" y="T9"/>
                </a:cxn>
                <a:cxn ang="0">
                  <a:pos x="T10" y="T11"/>
                </a:cxn>
                <a:cxn ang="0">
                  <a:pos x="T12" y="T13"/>
                </a:cxn>
              </a:cxnLst>
              <a:rect l="0" t="0" r="r" b="b"/>
              <a:pathLst>
                <a:path w="88" h="92">
                  <a:moveTo>
                    <a:pt x="44" y="2"/>
                  </a:moveTo>
                  <a:lnTo>
                    <a:pt x="88" y="45"/>
                  </a:lnTo>
                  <a:lnTo>
                    <a:pt x="88" y="44"/>
                  </a:lnTo>
                  <a:lnTo>
                    <a:pt x="44" y="0"/>
                  </a:lnTo>
                  <a:lnTo>
                    <a:pt x="0" y="92"/>
                  </a:lnTo>
                  <a:lnTo>
                    <a:pt x="2" y="92"/>
                  </a:lnTo>
                  <a:lnTo>
                    <a:pt x="44" y="2"/>
                  </a:lnTo>
                  <a:close/>
                </a:path>
              </a:pathLst>
            </a:custGeom>
            <a:solidFill>
              <a:srgbClr val="FFDC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8" name="íṧḻïḑe"/>
            <p:cNvSpPr/>
            <p:nvPr/>
          </p:nvSpPr>
          <p:spPr bwMode="auto">
            <a:xfrm>
              <a:off x="7377113" y="4689475"/>
              <a:ext cx="180975" cy="133350"/>
            </a:xfrm>
            <a:custGeom>
              <a:avLst/>
              <a:gdLst>
                <a:gd name="T0" fmla="*/ 89 w 114"/>
                <a:gd name="T1" fmla="*/ 84 h 84"/>
                <a:gd name="T2" fmla="*/ 114 w 114"/>
                <a:gd name="T3" fmla="*/ 82 h 84"/>
                <a:gd name="T4" fmla="*/ 107 w 114"/>
                <a:gd name="T5" fmla="*/ 57 h 84"/>
                <a:gd name="T6" fmla="*/ 101 w 114"/>
                <a:gd name="T7" fmla="*/ 64 h 84"/>
                <a:gd name="T8" fmla="*/ 9 w 114"/>
                <a:gd name="T9" fmla="*/ 0 h 84"/>
                <a:gd name="T10" fmla="*/ 0 w 114"/>
                <a:gd name="T11" fmla="*/ 12 h 84"/>
                <a:gd name="T12" fmla="*/ 93 w 114"/>
                <a:gd name="T13" fmla="*/ 77 h 84"/>
                <a:gd name="T14" fmla="*/ 89 w 114"/>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4">
                  <a:moveTo>
                    <a:pt x="89" y="84"/>
                  </a:moveTo>
                  <a:lnTo>
                    <a:pt x="114" y="82"/>
                  </a:lnTo>
                  <a:lnTo>
                    <a:pt x="107" y="57"/>
                  </a:lnTo>
                  <a:lnTo>
                    <a:pt x="101" y="64"/>
                  </a:lnTo>
                  <a:lnTo>
                    <a:pt x="9" y="0"/>
                  </a:lnTo>
                  <a:lnTo>
                    <a:pt x="0" y="12"/>
                  </a:lnTo>
                  <a:lnTo>
                    <a:pt x="93" y="77"/>
                  </a:lnTo>
                  <a:lnTo>
                    <a:pt x="89" y="84"/>
                  </a:lnTo>
                  <a:close/>
                </a:path>
              </a:pathLst>
            </a:custGeom>
            <a:solidFill>
              <a:srgbClr val="009E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9" name="ïşļîďe"/>
            <p:cNvSpPr/>
            <p:nvPr/>
          </p:nvSpPr>
          <p:spPr bwMode="auto">
            <a:xfrm>
              <a:off x="7321550" y="4595813"/>
              <a:ext cx="114300" cy="173038"/>
            </a:xfrm>
            <a:custGeom>
              <a:avLst/>
              <a:gdLst>
                <a:gd name="T0" fmla="*/ 41 w 41"/>
                <a:gd name="T1" fmla="*/ 20 h 63"/>
                <a:gd name="T2" fmla="*/ 20 w 41"/>
                <a:gd name="T3" fmla="*/ 7 h 63"/>
                <a:gd name="T4" fmla="*/ 0 w 41"/>
                <a:gd name="T5" fmla="*/ 44 h 63"/>
                <a:gd name="T6" fmla="*/ 20 w 41"/>
                <a:gd name="T7" fmla="*/ 56 h 63"/>
                <a:gd name="T8" fmla="*/ 41 w 41"/>
                <a:gd name="T9" fmla="*/ 20 h 63"/>
              </a:gdLst>
              <a:ahLst/>
              <a:cxnLst>
                <a:cxn ang="0">
                  <a:pos x="T0" y="T1"/>
                </a:cxn>
                <a:cxn ang="0">
                  <a:pos x="T2" y="T3"/>
                </a:cxn>
                <a:cxn ang="0">
                  <a:pos x="T4" y="T5"/>
                </a:cxn>
                <a:cxn ang="0">
                  <a:pos x="T6" y="T7"/>
                </a:cxn>
                <a:cxn ang="0">
                  <a:pos x="T8" y="T9"/>
                </a:cxn>
              </a:cxnLst>
              <a:rect l="0" t="0" r="r" b="b"/>
              <a:pathLst>
                <a:path w="41" h="63">
                  <a:moveTo>
                    <a:pt x="41" y="20"/>
                  </a:moveTo>
                  <a:cubicBezTo>
                    <a:pt x="41" y="6"/>
                    <a:pt x="32" y="0"/>
                    <a:pt x="20" y="7"/>
                  </a:cubicBezTo>
                  <a:cubicBezTo>
                    <a:pt x="9" y="14"/>
                    <a:pt x="0" y="30"/>
                    <a:pt x="0" y="44"/>
                  </a:cubicBezTo>
                  <a:cubicBezTo>
                    <a:pt x="0" y="58"/>
                    <a:pt x="9" y="63"/>
                    <a:pt x="20" y="56"/>
                  </a:cubicBezTo>
                  <a:cubicBezTo>
                    <a:pt x="32" y="50"/>
                    <a:pt x="41" y="33"/>
                    <a:pt x="41" y="20"/>
                  </a:cubicBezTo>
                  <a:close/>
                </a:path>
              </a:pathLst>
            </a:custGeom>
            <a:solidFill>
              <a:srgbClr val="000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0" name="ísḷïḋé"/>
            <p:cNvSpPr/>
            <p:nvPr/>
          </p:nvSpPr>
          <p:spPr bwMode="auto">
            <a:xfrm>
              <a:off x="7346950" y="4637088"/>
              <a:ext cx="63500" cy="93663"/>
            </a:xfrm>
            <a:custGeom>
              <a:avLst/>
              <a:gdLst>
                <a:gd name="T0" fmla="*/ 23 w 23"/>
                <a:gd name="T1" fmla="*/ 10 h 34"/>
                <a:gd name="T2" fmla="*/ 11 w 23"/>
                <a:gd name="T3" fmla="*/ 4 h 34"/>
                <a:gd name="T4" fmla="*/ 0 w 23"/>
                <a:gd name="T5" fmla="*/ 23 h 34"/>
                <a:gd name="T6" fmla="*/ 11 w 23"/>
                <a:gd name="T7" fmla="*/ 30 h 34"/>
                <a:gd name="T8" fmla="*/ 23 w 23"/>
                <a:gd name="T9" fmla="*/ 10 h 34"/>
              </a:gdLst>
              <a:ahLst/>
              <a:cxnLst>
                <a:cxn ang="0">
                  <a:pos x="T0" y="T1"/>
                </a:cxn>
                <a:cxn ang="0">
                  <a:pos x="T2" y="T3"/>
                </a:cxn>
                <a:cxn ang="0">
                  <a:pos x="T4" y="T5"/>
                </a:cxn>
                <a:cxn ang="0">
                  <a:pos x="T6" y="T7"/>
                </a:cxn>
                <a:cxn ang="0">
                  <a:pos x="T8" y="T9"/>
                </a:cxn>
              </a:cxnLst>
              <a:rect l="0" t="0" r="r" b="b"/>
              <a:pathLst>
                <a:path w="23" h="34">
                  <a:moveTo>
                    <a:pt x="23" y="10"/>
                  </a:moveTo>
                  <a:cubicBezTo>
                    <a:pt x="23" y="3"/>
                    <a:pt x="18" y="0"/>
                    <a:pt x="11" y="4"/>
                  </a:cubicBezTo>
                  <a:cubicBezTo>
                    <a:pt x="5" y="7"/>
                    <a:pt x="0" y="16"/>
                    <a:pt x="0" y="23"/>
                  </a:cubicBezTo>
                  <a:cubicBezTo>
                    <a:pt x="0" y="31"/>
                    <a:pt x="5" y="34"/>
                    <a:pt x="11" y="30"/>
                  </a:cubicBezTo>
                  <a:cubicBezTo>
                    <a:pt x="18" y="26"/>
                    <a:pt x="23" y="17"/>
                    <a:pt x="23" y="10"/>
                  </a:cubicBezTo>
                  <a:close/>
                </a:path>
              </a:pathLst>
            </a:custGeom>
            <a:solidFill>
              <a:srgbClr val="FFB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1" name="íŝļîďe"/>
            <p:cNvSpPr/>
            <p:nvPr/>
          </p:nvSpPr>
          <p:spPr bwMode="auto">
            <a:xfrm>
              <a:off x="7358063" y="4652963"/>
              <a:ext cx="38100" cy="58738"/>
            </a:xfrm>
            <a:custGeom>
              <a:avLst/>
              <a:gdLst>
                <a:gd name="T0" fmla="*/ 14 w 14"/>
                <a:gd name="T1" fmla="*/ 7 h 21"/>
                <a:gd name="T2" fmla="*/ 7 w 14"/>
                <a:gd name="T3" fmla="*/ 2 h 21"/>
                <a:gd name="T4" fmla="*/ 0 w 14"/>
                <a:gd name="T5" fmla="*/ 15 h 21"/>
                <a:gd name="T6" fmla="*/ 7 w 14"/>
                <a:gd name="T7" fmla="*/ 19 h 21"/>
                <a:gd name="T8" fmla="*/ 14 w 14"/>
                <a:gd name="T9" fmla="*/ 7 h 21"/>
              </a:gdLst>
              <a:ahLst/>
              <a:cxnLst>
                <a:cxn ang="0">
                  <a:pos x="T0" y="T1"/>
                </a:cxn>
                <a:cxn ang="0">
                  <a:pos x="T2" y="T3"/>
                </a:cxn>
                <a:cxn ang="0">
                  <a:pos x="T4" y="T5"/>
                </a:cxn>
                <a:cxn ang="0">
                  <a:pos x="T6" y="T7"/>
                </a:cxn>
                <a:cxn ang="0">
                  <a:pos x="T8" y="T9"/>
                </a:cxn>
              </a:cxnLst>
              <a:rect l="0" t="0" r="r" b="b"/>
              <a:pathLst>
                <a:path w="14" h="21">
                  <a:moveTo>
                    <a:pt x="14" y="7"/>
                  </a:moveTo>
                  <a:cubicBezTo>
                    <a:pt x="14" y="2"/>
                    <a:pt x="11" y="0"/>
                    <a:pt x="7" y="2"/>
                  </a:cubicBezTo>
                  <a:cubicBezTo>
                    <a:pt x="4" y="5"/>
                    <a:pt x="0" y="10"/>
                    <a:pt x="0" y="15"/>
                  </a:cubicBezTo>
                  <a:cubicBezTo>
                    <a:pt x="0" y="19"/>
                    <a:pt x="4" y="21"/>
                    <a:pt x="7" y="19"/>
                  </a:cubicBezTo>
                  <a:cubicBezTo>
                    <a:pt x="11" y="17"/>
                    <a:pt x="14" y="11"/>
                    <a:pt x="14" y="7"/>
                  </a:cubicBezTo>
                  <a:close/>
                </a:path>
              </a:pathLst>
            </a:custGeom>
            <a:solidFill>
              <a:srgbClr val="FFE4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2" name="íṧḷíḋé"/>
            <p:cNvSpPr/>
            <p:nvPr/>
          </p:nvSpPr>
          <p:spPr bwMode="auto">
            <a:xfrm>
              <a:off x="7321550" y="4603750"/>
              <a:ext cx="100013" cy="152400"/>
            </a:xfrm>
            <a:custGeom>
              <a:avLst/>
              <a:gdLst>
                <a:gd name="T0" fmla="*/ 1 w 36"/>
                <a:gd name="T1" fmla="*/ 42 h 55"/>
                <a:gd name="T2" fmla="*/ 22 w 36"/>
                <a:gd name="T3" fmla="*/ 5 h 55"/>
                <a:gd name="T4" fmla="*/ 36 w 36"/>
                <a:gd name="T5" fmla="*/ 4 h 55"/>
                <a:gd name="T6" fmla="*/ 20 w 36"/>
                <a:gd name="T7" fmla="*/ 4 h 55"/>
                <a:gd name="T8" fmla="*/ 0 w 36"/>
                <a:gd name="T9" fmla="*/ 41 h 55"/>
                <a:gd name="T10" fmla="*/ 6 w 36"/>
                <a:gd name="T11" fmla="*/ 55 h 55"/>
                <a:gd name="T12" fmla="*/ 1 w 36"/>
                <a:gd name="T13" fmla="*/ 42 h 55"/>
              </a:gdLst>
              <a:ahLst/>
              <a:cxnLst>
                <a:cxn ang="0">
                  <a:pos x="T0" y="T1"/>
                </a:cxn>
                <a:cxn ang="0">
                  <a:pos x="T2" y="T3"/>
                </a:cxn>
                <a:cxn ang="0">
                  <a:pos x="T4" y="T5"/>
                </a:cxn>
                <a:cxn ang="0">
                  <a:pos x="T6" y="T7"/>
                </a:cxn>
                <a:cxn ang="0">
                  <a:pos x="T8" y="T9"/>
                </a:cxn>
                <a:cxn ang="0">
                  <a:pos x="T10" y="T11"/>
                </a:cxn>
                <a:cxn ang="0">
                  <a:pos x="T12" y="T13"/>
                </a:cxn>
              </a:cxnLst>
              <a:rect l="0" t="0" r="r" b="b"/>
              <a:pathLst>
                <a:path w="36" h="55">
                  <a:moveTo>
                    <a:pt x="1" y="42"/>
                  </a:moveTo>
                  <a:cubicBezTo>
                    <a:pt x="1" y="28"/>
                    <a:pt x="10" y="12"/>
                    <a:pt x="22" y="5"/>
                  </a:cubicBezTo>
                  <a:cubicBezTo>
                    <a:pt x="27" y="2"/>
                    <a:pt x="33" y="1"/>
                    <a:pt x="36" y="4"/>
                  </a:cubicBezTo>
                  <a:cubicBezTo>
                    <a:pt x="33" y="0"/>
                    <a:pt x="27" y="0"/>
                    <a:pt x="20" y="4"/>
                  </a:cubicBezTo>
                  <a:cubicBezTo>
                    <a:pt x="9" y="11"/>
                    <a:pt x="0" y="27"/>
                    <a:pt x="0" y="41"/>
                  </a:cubicBezTo>
                  <a:cubicBezTo>
                    <a:pt x="0" y="48"/>
                    <a:pt x="2" y="52"/>
                    <a:pt x="6" y="55"/>
                  </a:cubicBezTo>
                  <a:cubicBezTo>
                    <a:pt x="3" y="52"/>
                    <a:pt x="1" y="48"/>
                    <a:pt x="1" y="42"/>
                  </a:cubicBezTo>
                  <a:close/>
                </a:path>
              </a:pathLst>
            </a:custGeom>
            <a:solidFill>
              <a:srgbClr val="0008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3" name="íṩļîḓe"/>
            <p:cNvSpPr/>
            <p:nvPr/>
          </p:nvSpPr>
          <p:spPr bwMode="auto">
            <a:xfrm>
              <a:off x="7259638" y="4027488"/>
              <a:ext cx="188913" cy="160338"/>
            </a:xfrm>
            <a:custGeom>
              <a:avLst/>
              <a:gdLst>
                <a:gd name="T0" fmla="*/ 68 w 68"/>
                <a:gd name="T1" fmla="*/ 0 h 58"/>
                <a:gd name="T2" fmla="*/ 0 w 68"/>
                <a:gd name="T3" fmla="*/ 0 h 58"/>
                <a:gd name="T4" fmla="*/ 0 w 68"/>
                <a:gd name="T5" fmla="*/ 36 h 58"/>
                <a:gd name="T6" fmla="*/ 0 w 68"/>
                <a:gd name="T7" fmla="*/ 36 h 58"/>
                <a:gd name="T8" fmla="*/ 10 w 68"/>
                <a:gd name="T9" fmla="*/ 50 h 58"/>
                <a:gd name="T10" fmla="*/ 58 w 68"/>
                <a:gd name="T11" fmla="*/ 50 h 58"/>
                <a:gd name="T12" fmla="*/ 68 w 68"/>
                <a:gd name="T13" fmla="*/ 36 h 58"/>
                <a:gd name="T14" fmla="*/ 68 w 68"/>
                <a:gd name="T15" fmla="*/ 36 h 58"/>
                <a:gd name="T16" fmla="*/ 68 w 68"/>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8">
                  <a:moveTo>
                    <a:pt x="68" y="0"/>
                  </a:moveTo>
                  <a:cubicBezTo>
                    <a:pt x="0" y="0"/>
                    <a:pt x="0" y="0"/>
                    <a:pt x="0" y="0"/>
                  </a:cubicBezTo>
                  <a:cubicBezTo>
                    <a:pt x="0" y="36"/>
                    <a:pt x="0" y="36"/>
                    <a:pt x="0" y="36"/>
                  </a:cubicBezTo>
                  <a:cubicBezTo>
                    <a:pt x="0" y="36"/>
                    <a:pt x="0" y="36"/>
                    <a:pt x="0" y="36"/>
                  </a:cubicBezTo>
                  <a:cubicBezTo>
                    <a:pt x="0" y="41"/>
                    <a:pt x="3" y="46"/>
                    <a:pt x="10" y="50"/>
                  </a:cubicBezTo>
                  <a:cubicBezTo>
                    <a:pt x="24" y="58"/>
                    <a:pt x="45" y="57"/>
                    <a:pt x="58" y="50"/>
                  </a:cubicBezTo>
                  <a:cubicBezTo>
                    <a:pt x="64" y="46"/>
                    <a:pt x="68" y="41"/>
                    <a:pt x="68" y="36"/>
                  </a:cubicBezTo>
                  <a:cubicBezTo>
                    <a:pt x="68" y="36"/>
                    <a:pt x="68" y="36"/>
                    <a:pt x="68" y="36"/>
                  </a:cubicBezTo>
                  <a:lnTo>
                    <a:pt x="68" y="0"/>
                  </a:lnTo>
                  <a:close/>
                </a:path>
              </a:pathLst>
            </a:custGeom>
            <a:solidFill>
              <a:srgbClr val="0018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4" name="iṣ1idè"/>
            <p:cNvSpPr/>
            <p:nvPr/>
          </p:nvSpPr>
          <p:spPr bwMode="auto">
            <a:xfrm>
              <a:off x="7248525" y="3960813"/>
              <a:ext cx="209550" cy="115888"/>
            </a:xfrm>
            <a:custGeom>
              <a:avLst/>
              <a:gdLst>
                <a:gd name="T0" fmla="*/ 13 w 75"/>
                <a:gd name="T1" fmla="*/ 8 h 42"/>
                <a:gd name="T2" fmla="*/ 61 w 75"/>
                <a:gd name="T3" fmla="*/ 7 h 42"/>
                <a:gd name="T4" fmla="*/ 62 w 75"/>
                <a:gd name="T5" fmla="*/ 34 h 42"/>
                <a:gd name="T6" fmla="*/ 14 w 75"/>
                <a:gd name="T7" fmla="*/ 35 h 42"/>
                <a:gd name="T8" fmla="*/ 13 w 75"/>
                <a:gd name="T9" fmla="*/ 8 h 42"/>
              </a:gdLst>
              <a:ahLst/>
              <a:cxnLst>
                <a:cxn ang="0">
                  <a:pos x="T0" y="T1"/>
                </a:cxn>
                <a:cxn ang="0">
                  <a:pos x="T2" y="T3"/>
                </a:cxn>
                <a:cxn ang="0">
                  <a:pos x="T4" y="T5"/>
                </a:cxn>
                <a:cxn ang="0">
                  <a:pos x="T6" y="T7"/>
                </a:cxn>
                <a:cxn ang="0">
                  <a:pos x="T8" y="T9"/>
                </a:cxn>
              </a:cxnLst>
              <a:rect l="0" t="0" r="r" b="b"/>
              <a:pathLst>
                <a:path w="75" h="42">
                  <a:moveTo>
                    <a:pt x="13" y="8"/>
                  </a:moveTo>
                  <a:cubicBezTo>
                    <a:pt x="26" y="0"/>
                    <a:pt x="47" y="0"/>
                    <a:pt x="61" y="7"/>
                  </a:cubicBezTo>
                  <a:cubicBezTo>
                    <a:pt x="74" y="15"/>
                    <a:pt x="75" y="27"/>
                    <a:pt x="62" y="34"/>
                  </a:cubicBezTo>
                  <a:cubicBezTo>
                    <a:pt x="49" y="42"/>
                    <a:pt x="28" y="42"/>
                    <a:pt x="14" y="35"/>
                  </a:cubicBezTo>
                  <a:cubicBezTo>
                    <a:pt x="1" y="27"/>
                    <a:pt x="0" y="15"/>
                    <a:pt x="13" y="8"/>
                  </a:cubicBezTo>
                  <a:close/>
                </a:path>
              </a:pathLst>
            </a:custGeom>
            <a:solidFill>
              <a:srgbClr val="0011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5" name="iṡlîďê"/>
            <p:cNvSpPr/>
            <p:nvPr/>
          </p:nvSpPr>
          <p:spPr bwMode="auto">
            <a:xfrm>
              <a:off x="7181850" y="3879850"/>
              <a:ext cx="344488" cy="236538"/>
            </a:xfrm>
            <a:custGeom>
              <a:avLst/>
              <a:gdLst>
                <a:gd name="T0" fmla="*/ 104 w 124"/>
                <a:gd name="T1" fmla="*/ 13 h 85"/>
                <a:gd name="T2" fmla="*/ 17 w 124"/>
                <a:gd name="T3" fmla="*/ 14 h 85"/>
                <a:gd name="T4" fmla="*/ 2 w 124"/>
                <a:gd name="T5" fmla="*/ 29 h 85"/>
                <a:gd name="T6" fmla="*/ 3 w 124"/>
                <a:gd name="T7" fmla="*/ 34 h 85"/>
                <a:gd name="T8" fmla="*/ 0 w 124"/>
                <a:gd name="T9" fmla="*/ 36 h 85"/>
                <a:gd name="T10" fmla="*/ 1 w 124"/>
                <a:gd name="T11" fmla="*/ 48 h 85"/>
                <a:gd name="T12" fmla="*/ 1 w 124"/>
                <a:gd name="T13" fmla="*/ 48 h 85"/>
                <a:gd name="T14" fmla="*/ 1 w 124"/>
                <a:gd name="T15" fmla="*/ 48 h 85"/>
                <a:gd name="T16" fmla="*/ 20 w 124"/>
                <a:gd name="T17" fmla="*/ 72 h 85"/>
                <a:gd name="T18" fmla="*/ 107 w 124"/>
                <a:gd name="T19" fmla="*/ 71 h 85"/>
                <a:gd name="T20" fmla="*/ 124 w 124"/>
                <a:gd name="T21" fmla="*/ 47 h 85"/>
                <a:gd name="T22" fmla="*/ 124 w 124"/>
                <a:gd name="T23" fmla="*/ 47 h 85"/>
                <a:gd name="T24" fmla="*/ 124 w 124"/>
                <a:gd name="T25" fmla="*/ 47 h 85"/>
                <a:gd name="T26" fmla="*/ 124 w 124"/>
                <a:gd name="T27" fmla="*/ 45 h 85"/>
                <a:gd name="T28" fmla="*/ 123 w 124"/>
                <a:gd name="T29" fmla="*/ 32 h 85"/>
                <a:gd name="T30" fmla="*/ 122 w 124"/>
                <a:gd name="T31" fmla="*/ 31 h 85"/>
                <a:gd name="T32" fmla="*/ 104 w 124"/>
                <a:gd name="T33" fmla="*/ 13 h 85"/>
                <a:gd name="T34" fmla="*/ 85 w 124"/>
                <a:gd name="T35" fmla="*/ 25 h 85"/>
                <a:gd name="T36" fmla="*/ 86 w 124"/>
                <a:gd name="T37" fmla="*/ 52 h 85"/>
                <a:gd name="T38" fmla="*/ 39 w 124"/>
                <a:gd name="T39" fmla="*/ 52 h 85"/>
                <a:gd name="T40" fmla="*/ 37 w 124"/>
                <a:gd name="T41" fmla="*/ 25 h 85"/>
                <a:gd name="T42" fmla="*/ 85 w 124"/>
                <a:gd name="T43"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 h="85">
                  <a:moveTo>
                    <a:pt x="104" y="13"/>
                  </a:moveTo>
                  <a:cubicBezTo>
                    <a:pt x="80" y="0"/>
                    <a:pt x="41" y="0"/>
                    <a:pt x="17" y="14"/>
                  </a:cubicBezTo>
                  <a:cubicBezTo>
                    <a:pt x="10" y="18"/>
                    <a:pt x="5" y="24"/>
                    <a:pt x="2" y="29"/>
                  </a:cubicBezTo>
                  <a:cubicBezTo>
                    <a:pt x="3" y="34"/>
                    <a:pt x="3" y="34"/>
                    <a:pt x="3" y="34"/>
                  </a:cubicBezTo>
                  <a:cubicBezTo>
                    <a:pt x="0" y="36"/>
                    <a:pt x="0" y="36"/>
                    <a:pt x="0" y="36"/>
                  </a:cubicBezTo>
                  <a:cubicBezTo>
                    <a:pt x="0" y="37"/>
                    <a:pt x="1" y="47"/>
                    <a:pt x="1" y="48"/>
                  </a:cubicBezTo>
                  <a:cubicBezTo>
                    <a:pt x="1" y="48"/>
                    <a:pt x="1" y="48"/>
                    <a:pt x="1" y="48"/>
                  </a:cubicBezTo>
                  <a:cubicBezTo>
                    <a:pt x="1" y="48"/>
                    <a:pt x="1" y="48"/>
                    <a:pt x="1" y="48"/>
                  </a:cubicBezTo>
                  <a:cubicBezTo>
                    <a:pt x="2" y="57"/>
                    <a:pt x="8" y="65"/>
                    <a:pt x="20" y="72"/>
                  </a:cubicBezTo>
                  <a:cubicBezTo>
                    <a:pt x="44" y="85"/>
                    <a:pt x="83" y="85"/>
                    <a:pt x="107" y="71"/>
                  </a:cubicBezTo>
                  <a:cubicBezTo>
                    <a:pt x="118" y="64"/>
                    <a:pt x="123" y="56"/>
                    <a:pt x="124" y="47"/>
                  </a:cubicBezTo>
                  <a:cubicBezTo>
                    <a:pt x="124" y="47"/>
                    <a:pt x="124" y="47"/>
                    <a:pt x="124" y="47"/>
                  </a:cubicBezTo>
                  <a:cubicBezTo>
                    <a:pt x="124" y="47"/>
                    <a:pt x="124" y="47"/>
                    <a:pt x="124" y="47"/>
                  </a:cubicBezTo>
                  <a:cubicBezTo>
                    <a:pt x="124" y="46"/>
                    <a:pt x="124" y="46"/>
                    <a:pt x="124" y="45"/>
                  </a:cubicBezTo>
                  <a:cubicBezTo>
                    <a:pt x="123" y="32"/>
                    <a:pt x="123" y="32"/>
                    <a:pt x="123" y="32"/>
                  </a:cubicBezTo>
                  <a:cubicBezTo>
                    <a:pt x="122" y="31"/>
                    <a:pt x="122" y="31"/>
                    <a:pt x="122" y="31"/>
                  </a:cubicBezTo>
                  <a:cubicBezTo>
                    <a:pt x="119" y="24"/>
                    <a:pt x="113" y="18"/>
                    <a:pt x="104" y="13"/>
                  </a:cubicBezTo>
                  <a:close/>
                  <a:moveTo>
                    <a:pt x="85" y="25"/>
                  </a:moveTo>
                  <a:cubicBezTo>
                    <a:pt x="98" y="32"/>
                    <a:pt x="99" y="44"/>
                    <a:pt x="86" y="52"/>
                  </a:cubicBezTo>
                  <a:cubicBezTo>
                    <a:pt x="73" y="59"/>
                    <a:pt x="52" y="59"/>
                    <a:pt x="39" y="52"/>
                  </a:cubicBezTo>
                  <a:cubicBezTo>
                    <a:pt x="25" y="45"/>
                    <a:pt x="25" y="33"/>
                    <a:pt x="37" y="25"/>
                  </a:cubicBezTo>
                  <a:cubicBezTo>
                    <a:pt x="50" y="17"/>
                    <a:pt x="72" y="17"/>
                    <a:pt x="85" y="25"/>
                  </a:cubicBezTo>
                  <a:close/>
                </a:path>
              </a:pathLst>
            </a:custGeom>
            <a:solidFill>
              <a:srgbClr val="0065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6" name="îṣḻïḓê"/>
            <p:cNvSpPr/>
            <p:nvPr/>
          </p:nvSpPr>
          <p:spPr bwMode="auto">
            <a:xfrm>
              <a:off x="7196138" y="3924300"/>
              <a:ext cx="314325" cy="180975"/>
            </a:xfrm>
            <a:custGeom>
              <a:avLst/>
              <a:gdLst>
                <a:gd name="T0" fmla="*/ 41 w 113"/>
                <a:gd name="T1" fmla="*/ 5 h 65"/>
                <a:gd name="T2" fmla="*/ 37 w 113"/>
                <a:gd name="T3" fmla="*/ 0 h 65"/>
                <a:gd name="T4" fmla="*/ 37 w 113"/>
                <a:gd name="T5" fmla="*/ 63 h 65"/>
                <a:gd name="T6" fmla="*/ 41 w 113"/>
                <a:gd name="T7" fmla="*/ 39 h 65"/>
                <a:gd name="T8" fmla="*/ 37 w 113"/>
                <a:gd name="T9" fmla="*/ 63 h 65"/>
                <a:gd name="T10" fmla="*/ 53 w 113"/>
                <a:gd name="T11" fmla="*/ 3 h 65"/>
                <a:gd name="T12" fmla="*/ 49 w 113"/>
                <a:gd name="T13" fmla="*/ 0 h 65"/>
                <a:gd name="T14" fmla="*/ 49 w 113"/>
                <a:gd name="T15" fmla="*/ 65 h 65"/>
                <a:gd name="T16" fmla="*/ 53 w 113"/>
                <a:gd name="T17" fmla="*/ 41 h 65"/>
                <a:gd name="T18" fmla="*/ 49 w 113"/>
                <a:gd name="T19" fmla="*/ 65 h 65"/>
                <a:gd name="T20" fmla="*/ 29 w 113"/>
                <a:gd name="T21" fmla="*/ 12 h 65"/>
                <a:gd name="T22" fmla="*/ 24 w 113"/>
                <a:gd name="T23" fmla="*/ 0 h 65"/>
                <a:gd name="T24" fmla="*/ 24 w 113"/>
                <a:gd name="T25" fmla="*/ 27 h 65"/>
                <a:gd name="T26" fmla="*/ 29 w 113"/>
                <a:gd name="T27" fmla="*/ 61 h 65"/>
                <a:gd name="T28" fmla="*/ 24 w 113"/>
                <a:gd name="T29" fmla="*/ 27 h 65"/>
                <a:gd name="T30" fmla="*/ 0 w 113"/>
                <a:gd name="T31" fmla="*/ 43 h 65"/>
                <a:gd name="T32" fmla="*/ 5 w 113"/>
                <a:gd name="T33" fmla="*/ 4 h 65"/>
                <a:gd name="T34" fmla="*/ 12 w 113"/>
                <a:gd name="T35" fmla="*/ 54 h 65"/>
                <a:gd name="T36" fmla="*/ 17 w 113"/>
                <a:gd name="T37" fmla="*/ 57 h 65"/>
                <a:gd name="T38" fmla="*/ 12 w 113"/>
                <a:gd name="T39" fmla="*/ 0 h 65"/>
                <a:gd name="T40" fmla="*/ 61 w 113"/>
                <a:gd name="T41" fmla="*/ 3 h 65"/>
                <a:gd name="T42" fmla="*/ 65 w 113"/>
                <a:gd name="T43" fmla="*/ 0 h 65"/>
                <a:gd name="T44" fmla="*/ 61 w 113"/>
                <a:gd name="T45" fmla="*/ 3 h 65"/>
                <a:gd name="T46" fmla="*/ 89 w 113"/>
                <a:gd name="T47" fmla="*/ 17 h 65"/>
                <a:gd name="T48" fmla="*/ 85 w 113"/>
                <a:gd name="T49" fmla="*/ 0 h 65"/>
                <a:gd name="T50" fmla="*/ 97 w 113"/>
                <a:gd name="T51" fmla="*/ 57 h 65"/>
                <a:gd name="T52" fmla="*/ 101 w 113"/>
                <a:gd name="T53" fmla="*/ 0 h 65"/>
                <a:gd name="T54" fmla="*/ 97 w 113"/>
                <a:gd name="T55" fmla="*/ 57 h 65"/>
                <a:gd name="T56" fmla="*/ 109 w 113"/>
                <a:gd name="T57" fmla="*/ 49 h 65"/>
                <a:gd name="T58" fmla="*/ 113 w 113"/>
                <a:gd name="T59" fmla="*/ 9 h 65"/>
                <a:gd name="T60" fmla="*/ 73 w 113"/>
                <a:gd name="T61" fmla="*/ 64 h 65"/>
                <a:gd name="T62" fmla="*/ 77 w 113"/>
                <a:gd name="T63" fmla="*/ 38 h 65"/>
                <a:gd name="T64" fmla="*/ 73 w 113"/>
                <a:gd name="T65" fmla="*/ 64 h 65"/>
                <a:gd name="T66" fmla="*/ 65 w 113"/>
                <a:gd name="T67" fmla="*/ 65 h 65"/>
                <a:gd name="T68" fmla="*/ 61 w 113"/>
                <a:gd name="T69" fmla="*/ 41 h 65"/>
                <a:gd name="T70" fmla="*/ 73 w 113"/>
                <a:gd name="T71" fmla="*/ 6 h 65"/>
                <a:gd name="T72" fmla="*/ 77 w 113"/>
                <a:gd name="T73" fmla="*/ 0 h 65"/>
                <a:gd name="T74" fmla="*/ 73 w 113"/>
                <a:gd name="T75" fmla="*/ 6 h 65"/>
                <a:gd name="T76" fmla="*/ 85 w 113"/>
                <a:gd name="T77" fmla="*/ 62 h 65"/>
                <a:gd name="T78" fmla="*/ 89 w 113"/>
                <a:gd name="T79"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3" h="65">
                  <a:moveTo>
                    <a:pt x="37" y="7"/>
                  </a:moveTo>
                  <a:cubicBezTo>
                    <a:pt x="38" y="6"/>
                    <a:pt x="39" y="6"/>
                    <a:pt x="41" y="5"/>
                  </a:cubicBezTo>
                  <a:cubicBezTo>
                    <a:pt x="41" y="0"/>
                    <a:pt x="41" y="0"/>
                    <a:pt x="41" y="0"/>
                  </a:cubicBezTo>
                  <a:cubicBezTo>
                    <a:pt x="37" y="0"/>
                    <a:pt x="37" y="0"/>
                    <a:pt x="37" y="0"/>
                  </a:cubicBezTo>
                  <a:lnTo>
                    <a:pt x="37" y="7"/>
                  </a:lnTo>
                  <a:close/>
                  <a:moveTo>
                    <a:pt x="37" y="63"/>
                  </a:moveTo>
                  <a:cubicBezTo>
                    <a:pt x="38" y="64"/>
                    <a:pt x="39" y="64"/>
                    <a:pt x="41" y="64"/>
                  </a:cubicBezTo>
                  <a:cubicBezTo>
                    <a:pt x="41" y="39"/>
                    <a:pt x="41" y="39"/>
                    <a:pt x="41" y="39"/>
                  </a:cubicBezTo>
                  <a:cubicBezTo>
                    <a:pt x="39" y="39"/>
                    <a:pt x="38" y="38"/>
                    <a:pt x="37" y="37"/>
                  </a:cubicBezTo>
                  <a:lnTo>
                    <a:pt x="37" y="63"/>
                  </a:lnTo>
                  <a:close/>
                  <a:moveTo>
                    <a:pt x="49" y="4"/>
                  </a:moveTo>
                  <a:cubicBezTo>
                    <a:pt x="50" y="3"/>
                    <a:pt x="51" y="3"/>
                    <a:pt x="53" y="3"/>
                  </a:cubicBezTo>
                  <a:cubicBezTo>
                    <a:pt x="53" y="0"/>
                    <a:pt x="53" y="0"/>
                    <a:pt x="53" y="0"/>
                  </a:cubicBezTo>
                  <a:cubicBezTo>
                    <a:pt x="49" y="0"/>
                    <a:pt x="49" y="0"/>
                    <a:pt x="49" y="0"/>
                  </a:cubicBezTo>
                  <a:lnTo>
                    <a:pt x="49" y="4"/>
                  </a:lnTo>
                  <a:close/>
                  <a:moveTo>
                    <a:pt x="49" y="65"/>
                  </a:moveTo>
                  <a:cubicBezTo>
                    <a:pt x="50" y="65"/>
                    <a:pt x="51" y="65"/>
                    <a:pt x="53" y="65"/>
                  </a:cubicBezTo>
                  <a:cubicBezTo>
                    <a:pt x="53" y="41"/>
                    <a:pt x="53" y="41"/>
                    <a:pt x="53" y="41"/>
                  </a:cubicBezTo>
                  <a:cubicBezTo>
                    <a:pt x="51" y="41"/>
                    <a:pt x="50" y="41"/>
                    <a:pt x="49" y="41"/>
                  </a:cubicBezTo>
                  <a:lnTo>
                    <a:pt x="49" y="65"/>
                  </a:lnTo>
                  <a:close/>
                  <a:moveTo>
                    <a:pt x="24" y="17"/>
                  </a:moveTo>
                  <a:cubicBezTo>
                    <a:pt x="25" y="15"/>
                    <a:pt x="27" y="13"/>
                    <a:pt x="29" y="12"/>
                  </a:cubicBezTo>
                  <a:cubicBezTo>
                    <a:pt x="29" y="0"/>
                    <a:pt x="29" y="0"/>
                    <a:pt x="29" y="0"/>
                  </a:cubicBezTo>
                  <a:cubicBezTo>
                    <a:pt x="24" y="0"/>
                    <a:pt x="24" y="0"/>
                    <a:pt x="24" y="0"/>
                  </a:cubicBezTo>
                  <a:lnTo>
                    <a:pt x="24" y="17"/>
                  </a:lnTo>
                  <a:close/>
                  <a:moveTo>
                    <a:pt x="24" y="27"/>
                  </a:moveTo>
                  <a:cubicBezTo>
                    <a:pt x="24" y="60"/>
                    <a:pt x="24" y="60"/>
                    <a:pt x="24" y="60"/>
                  </a:cubicBezTo>
                  <a:cubicBezTo>
                    <a:pt x="26" y="60"/>
                    <a:pt x="27" y="61"/>
                    <a:pt x="29" y="61"/>
                  </a:cubicBezTo>
                  <a:cubicBezTo>
                    <a:pt x="29" y="33"/>
                    <a:pt x="29" y="33"/>
                    <a:pt x="29" y="33"/>
                  </a:cubicBezTo>
                  <a:cubicBezTo>
                    <a:pt x="27" y="31"/>
                    <a:pt x="25" y="29"/>
                    <a:pt x="24" y="27"/>
                  </a:cubicBezTo>
                  <a:close/>
                  <a:moveTo>
                    <a:pt x="0" y="8"/>
                  </a:moveTo>
                  <a:cubicBezTo>
                    <a:pt x="0" y="43"/>
                    <a:pt x="0" y="43"/>
                    <a:pt x="0" y="43"/>
                  </a:cubicBezTo>
                  <a:cubicBezTo>
                    <a:pt x="1" y="45"/>
                    <a:pt x="3" y="47"/>
                    <a:pt x="5" y="48"/>
                  </a:cubicBezTo>
                  <a:cubicBezTo>
                    <a:pt x="5" y="4"/>
                    <a:pt x="5" y="4"/>
                    <a:pt x="5" y="4"/>
                  </a:cubicBezTo>
                  <a:cubicBezTo>
                    <a:pt x="3" y="5"/>
                    <a:pt x="1" y="7"/>
                    <a:pt x="0" y="8"/>
                  </a:cubicBezTo>
                  <a:close/>
                  <a:moveTo>
                    <a:pt x="12" y="54"/>
                  </a:moveTo>
                  <a:cubicBezTo>
                    <a:pt x="13" y="55"/>
                    <a:pt x="14" y="55"/>
                    <a:pt x="15" y="56"/>
                  </a:cubicBezTo>
                  <a:cubicBezTo>
                    <a:pt x="15" y="56"/>
                    <a:pt x="16" y="56"/>
                    <a:pt x="17" y="57"/>
                  </a:cubicBezTo>
                  <a:cubicBezTo>
                    <a:pt x="17" y="0"/>
                    <a:pt x="17" y="0"/>
                    <a:pt x="17" y="0"/>
                  </a:cubicBezTo>
                  <a:cubicBezTo>
                    <a:pt x="12" y="0"/>
                    <a:pt x="12" y="0"/>
                    <a:pt x="12" y="0"/>
                  </a:cubicBezTo>
                  <a:lnTo>
                    <a:pt x="12" y="54"/>
                  </a:lnTo>
                  <a:close/>
                  <a:moveTo>
                    <a:pt x="61" y="3"/>
                  </a:moveTo>
                  <a:cubicBezTo>
                    <a:pt x="62" y="3"/>
                    <a:pt x="64" y="4"/>
                    <a:pt x="65" y="4"/>
                  </a:cubicBezTo>
                  <a:cubicBezTo>
                    <a:pt x="65" y="0"/>
                    <a:pt x="65" y="0"/>
                    <a:pt x="65" y="0"/>
                  </a:cubicBezTo>
                  <a:cubicBezTo>
                    <a:pt x="61" y="0"/>
                    <a:pt x="61" y="0"/>
                    <a:pt x="61" y="0"/>
                  </a:cubicBezTo>
                  <a:lnTo>
                    <a:pt x="61" y="3"/>
                  </a:lnTo>
                  <a:close/>
                  <a:moveTo>
                    <a:pt x="85" y="12"/>
                  </a:moveTo>
                  <a:cubicBezTo>
                    <a:pt x="87" y="14"/>
                    <a:pt x="88" y="15"/>
                    <a:pt x="89" y="17"/>
                  </a:cubicBezTo>
                  <a:cubicBezTo>
                    <a:pt x="89" y="0"/>
                    <a:pt x="89" y="0"/>
                    <a:pt x="89" y="0"/>
                  </a:cubicBezTo>
                  <a:cubicBezTo>
                    <a:pt x="85" y="0"/>
                    <a:pt x="85" y="0"/>
                    <a:pt x="85" y="0"/>
                  </a:cubicBezTo>
                  <a:lnTo>
                    <a:pt x="85" y="12"/>
                  </a:lnTo>
                  <a:close/>
                  <a:moveTo>
                    <a:pt x="97" y="57"/>
                  </a:moveTo>
                  <a:cubicBezTo>
                    <a:pt x="98" y="56"/>
                    <a:pt x="100" y="56"/>
                    <a:pt x="101" y="55"/>
                  </a:cubicBezTo>
                  <a:cubicBezTo>
                    <a:pt x="101" y="0"/>
                    <a:pt x="101" y="0"/>
                    <a:pt x="101" y="0"/>
                  </a:cubicBezTo>
                  <a:cubicBezTo>
                    <a:pt x="97" y="0"/>
                    <a:pt x="97" y="0"/>
                    <a:pt x="97" y="0"/>
                  </a:cubicBezTo>
                  <a:lnTo>
                    <a:pt x="97" y="57"/>
                  </a:lnTo>
                  <a:close/>
                  <a:moveTo>
                    <a:pt x="109" y="4"/>
                  </a:moveTo>
                  <a:cubicBezTo>
                    <a:pt x="109" y="49"/>
                    <a:pt x="109" y="49"/>
                    <a:pt x="109" y="49"/>
                  </a:cubicBezTo>
                  <a:cubicBezTo>
                    <a:pt x="111" y="48"/>
                    <a:pt x="112" y="46"/>
                    <a:pt x="113" y="45"/>
                  </a:cubicBezTo>
                  <a:cubicBezTo>
                    <a:pt x="113" y="9"/>
                    <a:pt x="113" y="9"/>
                    <a:pt x="113" y="9"/>
                  </a:cubicBezTo>
                  <a:cubicBezTo>
                    <a:pt x="112" y="7"/>
                    <a:pt x="111" y="6"/>
                    <a:pt x="109" y="4"/>
                  </a:cubicBezTo>
                  <a:close/>
                  <a:moveTo>
                    <a:pt x="73" y="64"/>
                  </a:moveTo>
                  <a:cubicBezTo>
                    <a:pt x="74" y="64"/>
                    <a:pt x="76" y="64"/>
                    <a:pt x="77" y="64"/>
                  </a:cubicBezTo>
                  <a:cubicBezTo>
                    <a:pt x="77" y="38"/>
                    <a:pt x="77" y="38"/>
                    <a:pt x="77" y="38"/>
                  </a:cubicBezTo>
                  <a:cubicBezTo>
                    <a:pt x="76" y="38"/>
                    <a:pt x="74" y="39"/>
                    <a:pt x="73" y="39"/>
                  </a:cubicBezTo>
                  <a:lnTo>
                    <a:pt x="73" y="64"/>
                  </a:lnTo>
                  <a:close/>
                  <a:moveTo>
                    <a:pt x="61" y="65"/>
                  </a:moveTo>
                  <a:cubicBezTo>
                    <a:pt x="62" y="65"/>
                    <a:pt x="64" y="65"/>
                    <a:pt x="65" y="65"/>
                  </a:cubicBezTo>
                  <a:cubicBezTo>
                    <a:pt x="65" y="41"/>
                    <a:pt x="65" y="41"/>
                    <a:pt x="65" y="41"/>
                  </a:cubicBezTo>
                  <a:cubicBezTo>
                    <a:pt x="64" y="41"/>
                    <a:pt x="62" y="41"/>
                    <a:pt x="61" y="41"/>
                  </a:cubicBezTo>
                  <a:lnTo>
                    <a:pt x="61" y="65"/>
                  </a:lnTo>
                  <a:close/>
                  <a:moveTo>
                    <a:pt x="73" y="6"/>
                  </a:moveTo>
                  <a:cubicBezTo>
                    <a:pt x="74" y="6"/>
                    <a:pt x="76" y="6"/>
                    <a:pt x="77" y="7"/>
                  </a:cubicBezTo>
                  <a:cubicBezTo>
                    <a:pt x="77" y="0"/>
                    <a:pt x="77" y="0"/>
                    <a:pt x="77" y="0"/>
                  </a:cubicBezTo>
                  <a:cubicBezTo>
                    <a:pt x="73" y="0"/>
                    <a:pt x="73" y="0"/>
                    <a:pt x="73" y="0"/>
                  </a:cubicBezTo>
                  <a:lnTo>
                    <a:pt x="73" y="6"/>
                  </a:lnTo>
                  <a:close/>
                  <a:moveTo>
                    <a:pt x="85" y="33"/>
                  </a:moveTo>
                  <a:cubicBezTo>
                    <a:pt x="85" y="62"/>
                    <a:pt x="85" y="62"/>
                    <a:pt x="85" y="62"/>
                  </a:cubicBezTo>
                  <a:cubicBezTo>
                    <a:pt x="86" y="61"/>
                    <a:pt x="88" y="61"/>
                    <a:pt x="89" y="60"/>
                  </a:cubicBezTo>
                  <a:cubicBezTo>
                    <a:pt x="89" y="28"/>
                    <a:pt x="89" y="28"/>
                    <a:pt x="89" y="28"/>
                  </a:cubicBezTo>
                  <a:cubicBezTo>
                    <a:pt x="88" y="29"/>
                    <a:pt x="87" y="31"/>
                    <a:pt x="85" y="33"/>
                  </a:cubicBezTo>
                  <a:close/>
                </a:path>
              </a:pathLst>
            </a:custGeom>
            <a:solidFill>
              <a:srgbClr val="0043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7" name="ïṧḷîḍê"/>
            <p:cNvSpPr/>
            <p:nvPr/>
          </p:nvSpPr>
          <p:spPr bwMode="auto">
            <a:xfrm>
              <a:off x="7165975" y="3867150"/>
              <a:ext cx="374650" cy="212725"/>
            </a:xfrm>
            <a:custGeom>
              <a:avLst/>
              <a:gdLst>
                <a:gd name="T0" fmla="*/ 110 w 135"/>
                <a:gd name="T1" fmla="*/ 15 h 77"/>
                <a:gd name="T2" fmla="*/ 23 w 135"/>
                <a:gd name="T3" fmla="*/ 14 h 77"/>
                <a:gd name="T4" fmla="*/ 25 w 135"/>
                <a:gd name="T5" fmla="*/ 63 h 77"/>
                <a:gd name="T6" fmla="*/ 112 w 135"/>
                <a:gd name="T7" fmla="*/ 62 h 77"/>
                <a:gd name="T8" fmla="*/ 110 w 135"/>
                <a:gd name="T9" fmla="*/ 15 h 77"/>
                <a:gd name="T10" fmla="*/ 91 w 135"/>
                <a:gd name="T11" fmla="*/ 24 h 77"/>
                <a:gd name="T12" fmla="*/ 92 w 135"/>
                <a:gd name="T13" fmla="*/ 51 h 77"/>
                <a:gd name="T14" fmla="*/ 44 w 135"/>
                <a:gd name="T15" fmla="*/ 52 h 77"/>
                <a:gd name="T16" fmla="*/ 43 w 135"/>
                <a:gd name="T17" fmla="*/ 25 h 77"/>
                <a:gd name="T18" fmla="*/ 91 w 135"/>
                <a:gd name="T19" fmla="*/ 2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77">
                  <a:moveTo>
                    <a:pt x="110" y="15"/>
                  </a:moveTo>
                  <a:cubicBezTo>
                    <a:pt x="86" y="2"/>
                    <a:pt x="47" y="0"/>
                    <a:pt x="23" y="14"/>
                  </a:cubicBezTo>
                  <a:cubicBezTo>
                    <a:pt x="0" y="28"/>
                    <a:pt x="1" y="50"/>
                    <a:pt x="25" y="63"/>
                  </a:cubicBezTo>
                  <a:cubicBezTo>
                    <a:pt x="50" y="77"/>
                    <a:pt x="88" y="76"/>
                    <a:pt x="112" y="62"/>
                  </a:cubicBezTo>
                  <a:cubicBezTo>
                    <a:pt x="135" y="49"/>
                    <a:pt x="135" y="29"/>
                    <a:pt x="110" y="15"/>
                  </a:cubicBezTo>
                  <a:close/>
                  <a:moveTo>
                    <a:pt x="91" y="24"/>
                  </a:moveTo>
                  <a:cubicBezTo>
                    <a:pt x="104" y="32"/>
                    <a:pt x="105" y="44"/>
                    <a:pt x="92" y="51"/>
                  </a:cubicBezTo>
                  <a:cubicBezTo>
                    <a:pt x="79" y="59"/>
                    <a:pt x="58" y="59"/>
                    <a:pt x="44" y="52"/>
                  </a:cubicBezTo>
                  <a:cubicBezTo>
                    <a:pt x="31" y="45"/>
                    <a:pt x="30" y="32"/>
                    <a:pt x="43" y="25"/>
                  </a:cubicBezTo>
                  <a:cubicBezTo>
                    <a:pt x="56" y="17"/>
                    <a:pt x="77" y="17"/>
                    <a:pt x="91" y="24"/>
                  </a:cubicBezTo>
                  <a:close/>
                </a:path>
              </a:pathLst>
            </a:custGeom>
            <a:solidFill>
              <a:srgbClr val="009B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8" name="îṩḷiḍè"/>
            <p:cNvSpPr/>
            <p:nvPr/>
          </p:nvSpPr>
          <p:spPr bwMode="auto">
            <a:xfrm>
              <a:off x="7162800" y="3863975"/>
              <a:ext cx="377825" cy="212725"/>
            </a:xfrm>
            <a:custGeom>
              <a:avLst/>
              <a:gdLst>
                <a:gd name="T0" fmla="*/ 24 w 136"/>
                <a:gd name="T1" fmla="*/ 15 h 77"/>
                <a:gd name="T2" fmla="*/ 26 w 136"/>
                <a:gd name="T3" fmla="*/ 64 h 77"/>
                <a:gd name="T4" fmla="*/ 113 w 136"/>
                <a:gd name="T5" fmla="*/ 63 h 77"/>
                <a:gd name="T6" fmla="*/ 111 w 136"/>
                <a:gd name="T7" fmla="*/ 14 h 77"/>
                <a:gd name="T8" fmla="*/ 24 w 136"/>
                <a:gd name="T9" fmla="*/ 15 h 77"/>
                <a:gd name="T10" fmla="*/ 44 w 136"/>
                <a:gd name="T11" fmla="*/ 26 h 77"/>
                <a:gd name="T12" fmla="*/ 91 w 136"/>
                <a:gd name="T13" fmla="*/ 25 h 77"/>
                <a:gd name="T14" fmla="*/ 93 w 136"/>
                <a:gd name="T15" fmla="*/ 52 h 77"/>
                <a:gd name="T16" fmla="*/ 45 w 136"/>
                <a:gd name="T17" fmla="*/ 53 h 77"/>
                <a:gd name="T18" fmla="*/ 44 w 136"/>
                <a:gd name="T19" fmla="*/ 2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77">
                  <a:moveTo>
                    <a:pt x="24" y="15"/>
                  </a:moveTo>
                  <a:cubicBezTo>
                    <a:pt x="0" y="28"/>
                    <a:pt x="1" y="51"/>
                    <a:pt x="26" y="64"/>
                  </a:cubicBezTo>
                  <a:cubicBezTo>
                    <a:pt x="50" y="77"/>
                    <a:pt x="89" y="77"/>
                    <a:pt x="113" y="63"/>
                  </a:cubicBezTo>
                  <a:cubicBezTo>
                    <a:pt x="136" y="49"/>
                    <a:pt x="135" y="27"/>
                    <a:pt x="111" y="14"/>
                  </a:cubicBezTo>
                  <a:cubicBezTo>
                    <a:pt x="86" y="0"/>
                    <a:pt x="47" y="1"/>
                    <a:pt x="24" y="15"/>
                  </a:cubicBezTo>
                  <a:close/>
                  <a:moveTo>
                    <a:pt x="44" y="26"/>
                  </a:moveTo>
                  <a:cubicBezTo>
                    <a:pt x="57" y="18"/>
                    <a:pt x="78" y="18"/>
                    <a:pt x="91" y="25"/>
                  </a:cubicBezTo>
                  <a:cubicBezTo>
                    <a:pt x="105" y="33"/>
                    <a:pt x="105" y="45"/>
                    <a:pt x="93" y="52"/>
                  </a:cubicBezTo>
                  <a:cubicBezTo>
                    <a:pt x="80" y="60"/>
                    <a:pt x="58" y="60"/>
                    <a:pt x="45" y="53"/>
                  </a:cubicBezTo>
                  <a:cubicBezTo>
                    <a:pt x="32" y="45"/>
                    <a:pt x="31" y="33"/>
                    <a:pt x="44" y="26"/>
                  </a:cubicBezTo>
                  <a:close/>
                </a:path>
              </a:pathLst>
            </a:custGeom>
            <a:solidFill>
              <a:srgbClr val="0023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9" name="îŝľîďé"/>
            <p:cNvSpPr/>
            <p:nvPr/>
          </p:nvSpPr>
          <p:spPr bwMode="auto">
            <a:xfrm>
              <a:off x="7188200" y="3879850"/>
              <a:ext cx="330200" cy="185738"/>
            </a:xfrm>
            <a:custGeom>
              <a:avLst/>
              <a:gdLst>
                <a:gd name="T0" fmla="*/ 21 w 119"/>
                <a:gd name="T1" fmla="*/ 12 h 67"/>
                <a:gd name="T2" fmla="*/ 23 w 119"/>
                <a:gd name="T3" fmla="*/ 55 h 67"/>
                <a:gd name="T4" fmla="*/ 98 w 119"/>
                <a:gd name="T5" fmla="*/ 54 h 67"/>
                <a:gd name="T6" fmla="*/ 97 w 119"/>
                <a:gd name="T7" fmla="*/ 11 h 67"/>
                <a:gd name="T8" fmla="*/ 21 w 119"/>
                <a:gd name="T9" fmla="*/ 12 h 67"/>
              </a:gdLst>
              <a:ahLst/>
              <a:cxnLst>
                <a:cxn ang="0">
                  <a:pos x="T0" y="T1"/>
                </a:cxn>
                <a:cxn ang="0">
                  <a:pos x="T2" y="T3"/>
                </a:cxn>
                <a:cxn ang="0">
                  <a:pos x="T4" y="T5"/>
                </a:cxn>
                <a:cxn ang="0">
                  <a:pos x="T6" y="T7"/>
                </a:cxn>
                <a:cxn ang="0">
                  <a:pos x="T8" y="T9"/>
                </a:cxn>
              </a:cxnLst>
              <a:rect l="0" t="0" r="r" b="b"/>
              <a:pathLst>
                <a:path w="119" h="67">
                  <a:moveTo>
                    <a:pt x="21" y="12"/>
                  </a:moveTo>
                  <a:cubicBezTo>
                    <a:pt x="0" y="24"/>
                    <a:pt x="1" y="43"/>
                    <a:pt x="23" y="55"/>
                  </a:cubicBezTo>
                  <a:cubicBezTo>
                    <a:pt x="44" y="67"/>
                    <a:pt x="78" y="66"/>
                    <a:pt x="98" y="54"/>
                  </a:cubicBezTo>
                  <a:cubicBezTo>
                    <a:pt x="119" y="42"/>
                    <a:pt x="118" y="23"/>
                    <a:pt x="97" y="11"/>
                  </a:cubicBezTo>
                  <a:cubicBezTo>
                    <a:pt x="75" y="0"/>
                    <a:pt x="41" y="0"/>
                    <a:pt x="21" y="12"/>
                  </a:cubicBezTo>
                  <a:close/>
                </a:path>
              </a:pathLst>
            </a:custGeom>
            <a:solidFill>
              <a:srgbClr val="0018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0" name="íśļiḍé"/>
            <p:cNvSpPr/>
            <p:nvPr/>
          </p:nvSpPr>
          <p:spPr bwMode="auto">
            <a:xfrm>
              <a:off x="7202488" y="3886200"/>
              <a:ext cx="301625" cy="171450"/>
            </a:xfrm>
            <a:custGeom>
              <a:avLst/>
              <a:gdLst>
                <a:gd name="T0" fmla="*/ 19 w 109"/>
                <a:gd name="T1" fmla="*/ 11 h 62"/>
                <a:gd name="T2" fmla="*/ 20 w 109"/>
                <a:gd name="T3" fmla="*/ 51 h 62"/>
                <a:gd name="T4" fmla="*/ 90 w 109"/>
                <a:gd name="T5" fmla="*/ 51 h 62"/>
                <a:gd name="T6" fmla="*/ 89 w 109"/>
                <a:gd name="T7" fmla="*/ 11 h 62"/>
                <a:gd name="T8" fmla="*/ 19 w 109"/>
                <a:gd name="T9" fmla="*/ 11 h 62"/>
              </a:gdLst>
              <a:ahLst/>
              <a:cxnLst>
                <a:cxn ang="0">
                  <a:pos x="T0" y="T1"/>
                </a:cxn>
                <a:cxn ang="0">
                  <a:pos x="T2" y="T3"/>
                </a:cxn>
                <a:cxn ang="0">
                  <a:pos x="T4" y="T5"/>
                </a:cxn>
                <a:cxn ang="0">
                  <a:pos x="T6" y="T7"/>
                </a:cxn>
                <a:cxn ang="0">
                  <a:pos x="T8" y="T9"/>
                </a:cxn>
              </a:cxnLst>
              <a:rect l="0" t="0" r="r" b="b"/>
              <a:pathLst>
                <a:path w="109" h="62">
                  <a:moveTo>
                    <a:pt x="19" y="11"/>
                  </a:moveTo>
                  <a:cubicBezTo>
                    <a:pt x="0" y="23"/>
                    <a:pt x="0" y="41"/>
                    <a:pt x="20" y="51"/>
                  </a:cubicBezTo>
                  <a:cubicBezTo>
                    <a:pt x="40" y="62"/>
                    <a:pt x="72" y="62"/>
                    <a:pt x="90" y="51"/>
                  </a:cubicBezTo>
                  <a:cubicBezTo>
                    <a:pt x="109" y="40"/>
                    <a:pt x="109" y="22"/>
                    <a:pt x="89" y="11"/>
                  </a:cubicBezTo>
                  <a:cubicBezTo>
                    <a:pt x="69" y="0"/>
                    <a:pt x="38" y="0"/>
                    <a:pt x="19" y="11"/>
                  </a:cubicBezTo>
                  <a:close/>
                </a:path>
              </a:pathLst>
            </a:custGeom>
            <a:solidFill>
              <a:srgbClr val="0083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1" name="ïṧḻïḓé"/>
            <p:cNvSpPr/>
            <p:nvPr/>
          </p:nvSpPr>
          <p:spPr bwMode="auto">
            <a:xfrm>
              <a:off x="7291388" y="3935413"/>
              <a:ext cx="123825" cy="73025"/>
            </a:xfrm>
            <a:custGeom>
              <a:avLst/>
              <a:gdLst>
                <a:gd name="T0" fmla="*/ 8 w 45"/>
                <a:gd name="T1" fmla="*/ 5 h 26"/>
                <a:gd name="T2" fmla="*/ 8 w 45"/>
                <a:gd name="T3" fmla="*/ 22 h 26"/>
                <a:gd name="T4" fmla="*/ 37 w 45"/>
                <a:gd name="T5" fmla="*/ 21 h 26"/>
                <a:gd name="T6" fmla="*/ 37 w 45"/>
                <a:gd name="T7" fmla="*/ 5 h 26"/>
                <a:gd name="T8" fmla="*/ 8 w 45"/>
                <a:gd name="T9" fmla="*/ 5 h 26"/>
              </a:gdLst>
              <a:ahLst/>
              <a:cxnLst>
                <a:cxn ang="0">
                  <a:pos x="T0" y="T1"/>
                </a:cxn>
                <a:cxn ang="0">
                  <a:pos x="T2" y="T3"/>
                </a:cxn>
                <a:cxn ang="0">
                  <a:pos x="T4" y="T5"/>
                </a:cxn>
                <a:cxn ang="0">
                  <a:pos x="T6" y="T7"/>
                </a:cxn>
                <a:cxn ang="0">
                  <a:pos x="T8" y="T9"/>
                </a:cxn>
              </a:cxnLst>
              <a:rect l="0" t="0" r="r" b="b"/>
              <a:pathLst>
                <a:path w="45" h="26">
                  <a:moveTo>
                    <a:pt x="8" y="5"/>
                  </a:moveTo>
                  <a:cubicBezTo>
                    <a:pt x="0" y="10"/>
                    <a:pt x="0" y="17"/>
                    <a:pt x="8" y="22"/>
                  </a:cubicBezTo>
                  <a:cubicBezTo>
                    <a:pt x="17" y="26"/>
                    <a:pt x="30" y="26"/>
                    <a:pt x="37" y="21"/>
                  </a:cubicBezTo>
                  <a:cubicBezTo>
                    <a:pt x="45" y="17"/>
                    <a:pt x="45" y="9"/>
                    <a:pt x="37" y="5"/>
                  </a:cubicBezTo>
                  <a:cubicBezTo>
                    <a:pt x="29" y="0"/>
                    <a:pt x="16" y="0"/>
                    <a:pt x="8" y="5"/>
                  </a:cubicBezTo>
                  <a:close/>
                </a:path>
              </a:pathLst>
            </a:custGeom>
            <a:solidFill>
              <a:srgbClr val="00B0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2" name="îṩļîḑê"/>
            <p:cNvSpPr/>
            <p:nvPr/>
          </p:nvSpPr>
          <p:spPr bwMode="auto">
            <a:xfrm>
              <a:off x="7258050" y="3916363"/>
              <a:ext cx="246063" cy="141288"/>
            </a:xfrm>
            <a:custGeom>
              <a:avLst/>
              <a:gdLst>
                <a:gd name="T0" fmla="*/ 70 w 89"/>
                <a:gd name="T1" fmla="*/ 39 h 51"/>
                <a:gd name="T2" fmla="*/ 69 w 89"/>
                <a:gd name="T3" fmla="*/ 0 h 51"/>
                <a:gd name="T4" fmla="*/ 69 w 89"/>
                <a:gd name="T5" fmla="*/ 0 h 51"/>
                <a:gd name="T6" fmla="*/ 70 w 89"/>
                <a:gd name="T7" fmla="*/ 40 h 51"/>
                <a:gd name="T8" fmla="*/ 0 w 89"/>
                <a:gd name="T9" fmla="*/ 40 h 51"/>
                <a:gd name="T10" fmla="*/ 0 w 89"/>
                <a:gd name="T11" fmla="*/ 40 h 51"/>
                <a:gd name="T12" fmla="*/ 70 w 89"/>
                <a:gd name="T13" fmla="*/ 39 h 51"/>
              </a:gdLst>
              <a:ahLst/>
              <a:cxnLst>
                <a:cxn ang="0">
                  <a:pos x="T0" y="T1"/>
                </a:cxn>
                <a:cxn ang="0">
                  <a:pos x="T2" y="T3"/>
                </a:cxn>
                <a:cxn ang="0">
                  <a:pos x="T4" y="T5"/>
                </a:cxn>
                <a:cxn ang="0">
                  <a:pos x="T6" y="T7"/>
                </a:cxn>
                <a:cxn ang="0">
                  <a:pos x="T8" y="T9"/>
                </a:cxn>
                <a:cxn ang="0">
                  <a:pos x="T10" y="T11"/>
                </a:cxn>
                <a:cxn ang="0">
                  <a:pos x="T12" y="T13"/>
                </a:cxn>
              </a:cxnLst>
              <a:rect l="0" t="0" r="r" b="b"/>
              <a:pathLst>
                <a:path w="89" h="51">
                  <a:moveTo>
                    <a:pt x="70" y="39"/>
                  </a:moveTo>
                  <a:cubicBezTo>
                    <a:pt x="89" y="28"/>
                    <a:pt x="88" y="11"/>
                    <a:pt x="69" y="0"/>
                  </a:cubicBezTo>
                  <a:cubicBezTo>
                    <a:pt x="69" y="0"/>
                    <a:pt x="69" y="0"/>
                    <a:pt x="69" y="0"/>
                  </a:cubicBezTo>
                  <a:cubicBezTo>
                    <a:pt x="89" y="11"/>
                    <a:pt x="89" y="29"/>
                    <a:pt x="70" y="40"/>
                  </a:cubicBezTo>
                  <a:cubicBezTo>
                    <a:pt x="52" y="51"/>
                    <a:pt x="20" y="51"/>
                    <a:pt x="0" y="40"/>
                  </a:cubicBezTo>
                  <a:cubicBezTo>
                    <a:pt x="0" y="40"/>
                    <a:pt x="0" y="40"/>
                    <a:pt x="0" y="40"/>
                  </a:cubicBezTo>
                  <a:cubicBezTo>
                    <a:pt x="20" y="51"/>
                    <a:pt x="51" y="51"/>
                    <a:pt x="70" y="39"/>
                  </a:cubicBezTo>
                  <a:close/>
                </a:path>
              </a:pathLst>
            </a:custGeom>
            <a:solidFill>
              <a:srgbClr val="00BB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3" name="íṡ1íḑé"/>
            <p:cNvSpPr/>
            <p:nvPr/>
          </p:nvSpPr>
          <p:spPr bwMode="auto">
            <a:xfrm>
              <a:off x="6569075" y="1577975"/>
              <a:ext cx="144463" cy="133350"/>
            </a:xfrm>
            <a:custGeom>
              <a:avLst/>
              <a:gdLst>
                <a:gd name="T0" fmla="*/ 47 w 52"/>
                <a:gd name="T1" fmla="*/ 12 h 48"/>
                <a:gd name="T2" fmla="*/ 27 w 52"/>
                <a:gd name="T3" fmla="*/ 14 h 48"/>
                <a:gd name="T4" fmla="*/ 0 w 52"/>
                <a:gd name="T5" fmla="*/ 0 h 48"/>
                <a:gd name="T6" fmla="*/ 0 w 52"/>
                <a:gd name="T7" fmla="*/ 10 h 48"/>
                <a:gd name="T8" fmla="*/ 7 w 52"/>
                <a:gd name="T9" fmla="*/ 35 h 48"/>
                <a:gd name="T10" fmla="*/ 25 w 52"/>
                <a:gd name="T11" fmla="*/ 48 h 48"/>
                <a:gd name="T12" fmla="*/ 44 w 52"/>
                <a:gd name="T13" fmla="*/ 45 h 48"/>
                <a:gd name="T14" fmla="*/ 49 w 52"/>
                <a:gd name="T15" fmla="*/ 37 h 48"/>
                <a:gd name="T16" fmla="*/ 52 w 52"/>
                <a:gd name="T17" fmla="*/ 26 h 48"/>
                <a:gd name="T18" fmla="*/ 47 w 52"/>
                <a:gd name="T1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8">
                  <a:moveTo>
                    <a:pt x="47" y="12"/>
                  </a:moveTo>
                  <a:cubicBezTo>
                    <a:pt x="47" y="12"/>
                    <a:pt x="43" y="18"/>
                    <a:pt x="27" y="14"/>
                  </a:cubicBezTo>
                  <a:cubicBezTo>
                    <a:pt x="11" y="9"/>
                    <a:pt x="0" y="0"/>
                    <a:pt x="0" y="0"/>
                  </a:cubicBezTo>
                  <a:cubicBezTo>
                    <a:pt x="0" y="10"/>
                    <a:pt x="0" y="10"/>
                    <a:pt x="0" y="10"/>
                  </a:cubicBezTo>
                  <a:cubicBezTo>
                    <a:pt x="0" y="10"/>
                    <a:pt x="0" y="24"/>
                    <a:pt x="7" y="35"/>
                  </a:cubicBezTo>
                  <a:cubicBezTo>
                    <a:pt x="14" y="45"/>
                    <a:pt x="25" y="48"/>
                    <a:pt x="25" y="48"/>
                  </a:cubicBezTo>
                  <a:cubicBezTo>
                    <a:pt x="44" y="45"/>
                    <a:pt x="44" y="45"/>
                    <a:pt x="44" y="45"/>
                  </a:cubicBezTo>
                  <a:cubicBezTo>
                    <a:pt x="49" y="37"/>
                    <a:pt x="49" y="37"/>
                    <a:pt x="49" y="37"/>
                  </a:cubicBezTo>
                  <a:cubicBezTo>
                    <a:pt x="52" y="26"/>
                    <a:pt x="52" y="26"/>
                    <a:pt x="52" y="26"/>
                  </a:cubicBezTo>
                  <a:cubicBezTo>
                    <a:pt x="47" y="12"/>
                    <a:pt x="47" y="12"/>
                    <a:pt x="47" y="12"/>
                  </a:cubicBezTo>
                </a:path>
              </a:pathLst>
            </a:custGeom>
            <a:solidFill>
              <a:srgbClr val="DB9A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4" name="îsḻïde"/>
            <p:cNvSpPr/>
            <p:nvPr/>
          </p:nvSpPr>
          <p:spPr bwMode="auto">
            <a:xfrm>
              <a:off x="6521450" y="2900363"/>
              <a:ext cx="217488" cy="231775"/>
            </a:xfrm>
            <a:custGeom>
              <a:avLst/>
              <a:gdLst>
                <a:gd name="T0" fmla="*/ 18 w 78"/>
                <a:gd name="T1" fmla="*/ 0 h 84"/>
                <a:gd name="T2" fmla="*/ 0 w 78"/>
                <a:gd name="T3" fmla="*/ 17 h 84"/>
                <a:gd name="T4" fmla="*/ 16 w 78"/>
                <a:gd name="T5" fmla="*/ 34 h 84"/>
                <a:gd name="T6" fmla="*/ 22 w 78"/>
                <a:gd name="T7" fmla="*/ 35 h 84"/>
                <a:gd name="T8" fmla="*/ 42 w 78"/>
                <a:gd name="T9" fmla="*/ 62 h 84"/>
                <a:gd name="T10" fmla="*/ 71 w 78"/>
                <a:gd name="T11" fmla="*/ 76 h 84"/>
                <a:gd name="T12" fmla="*/ 45 w 78"/>
                <a:gd name="T13" fmla="*/ 19 h 84"/>
                <a:gd name="T14" fmla="*/ 18 w 78"/>
                <a:gd name="T15" fmla="*/ 0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84">
                  <a:moveTo>
                    <a:pt x="18" y="0"/>
                  </a:moveTo>
                  <a:cubicBezTo>
                    <a:pt x="18" y="0"/>
                    <a:pt x="9" y="3"/>
                    <a:pt x="0" y="17"/>
                  </a:cubicBezTo>
                  <a:cubicBezTo>
                    <a:pt x="16" y="34"/>
                    <a:pt x="16" y="34"/>
                    <a:pt x="16" y="34"/>
                  </a:cubicBezTo>
                  <a:cubicBezTo>
                    <a:pt x="22" y="35"/>
                    <a:pt x="22" y="35"/>
                    <a:pt x="22" y="35"/>
                  </a:cubicBezTo>
                  <a:cubicBezTo>
                    <a:pt x="22" y="35"/>
                    <a:pt x="27" y="48"/>
                    <a:pt x="42" y="62"/>
                  </a:cubicBezTo>
                  <a:cubicBezTo>
                    <a:pt x="56" y="76"/>
                    <a:pt x="63" y="84"/>
                    <a:pt x="71" y="76"/>
                  </a:cubicBezTo>
                  <a:cubicBezTo>
                    <a:pt x="78" y="68"/>
                    <a:pt x="54" y="24"/>
                    <a:pt x="45" y="19"/>
                  </a:cubicBezTo>
                  <a:cubicBezTo>
                    <a:pt x="37" y="14"/>
                    <a:pt x="18" y="0"/>
                    <a:pt x="18" y="0"/>
                  </a:cubicBezTo>
                  <a:close/>
                </a:path>
              </a:pathLst>
            </a:custGeom>
            <a:solidFill>
              <a:srgbClr val="0E14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5" name="ísḷíḍé"/>
            <p:cNvSpPr/>
            <p:nvPr/>
          </p:nvSpPr>
          <p:spPr bwMode="auto">
            <a:xfrm>
              <a:off x="6569075" y="2041525"/>
              <a:ext cx="363538" cy="925513"/>
            </a:xfrm>
            <a:custGeom>
              <a:avLst/>
              <a:gdLst>
                <a:gd name="T0" fmla="*/ 22 w 131"/>
                <a:gd name="T1" fmla="*/ 89 h 334"/>
                <a:gd name="T2" fmla="*/ 74 w 131"/>
                <a:gd name="T3" fmla="*/ 181 h 334"/>
                <a:gd name="T4" fmla="*/ 0 w 131"/>
                <a:gd name="T5" fmla="*/ 310 h 334"/>
                <a:gd name="T6" fmla="*/ 28 w 131"/>
                <a:gd name="T7" fmla="*/ 334 h 334"/>
                <a:gd name="T8" fmla="*/ 131 w 131"/>
                <a:gd name="T9" fmla="*/ 191 h 334"/>
                <a:gd name="T10" fmla="*/ 95 w 131"/>
                <a:gd name="T11" fmla="*/ 76 h 334"/>
                <a:gd name="T12" fmla="*/ 62 w 131"/>
                <a:gd name="T13" fmla="*/ 0 h 334"/>
                <a:gd name="T14" fmla="*/ 16 w 131"/>
                <a:gd name="T15" fmla="*/ 27 h 334"/>
                <a:gd name="T16" fmla="*/ 22 w 131"/>
                <a:gd name="T17" fmla="*/ 8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334">
                  <a:moveTo>
                    <a:pt x="22" y="89"/>
                  </a:moveTo>
                  <a:cubicBezTo>
                    <a:pt x="23" y="92"/>
                    <a:pt x="74" y="181"/>
                    <a:pt x="74" y="181"/>
                  </a:cubicBezTo>
                  <a:cubicBezTo>
                    <a:pt x="0" y="310"/>
                    <a:pt x="0" y="310"/>
                    <a:pt x="0" y="310"/>
                  </a:cubicBezTo>
                  <a:cubicBezTo>
                    <a:pt x="0" y="310"/>
                    <a:pt x="1" y="330"/>
                    <a:pt x="28" y="334"/>
                  </a:cubicBezTo>
                  <a:cubicBezTo>
                    <a:pt x="131" y="191"/>
                    <a:pt x="131" y="191"/>
                    <a:pt x="131" y="191"/>
                  </a:cubicBezTo>
                  <a:cubicBezTo>
                    <a:pt x="131" y="191"/>
                    <a:pt x="120" y="132"/>
                    <a:pt x="95" y="76"/>
                  </a:cubicBezTo>
                  <a:cubicBezTo>
                    <a:pt x="70" y="19"/>
                    <a:pt x="62" y="0"/>
                    <a:pt x="62" y="0"/>
                  </a:cubicBezTo>
                  <a:cubicBezTo>
                    <a:pt x="16" y="27"/>
                    <a:pt x="16" y="27"/>
                    <a:pt x="16" y="27"/>
                  </a:cubicBezTo>
                  <a:lnTo>
                    <a:pt x="22" y="89"/>
                  </a:lnTo>
                  <a:close/>
                </a:path>
              </a:pathLst>
            </a:custGeom>
            <a:solidFill>
              <a:srgbClr val="02123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6" name="íŝľiḓé"/>
            <p:cNvSpPr/>
            <p:nvPr/>
          </p:nvSpPr>
          <p:spPr bwMode="auto">
            <a:xfrm>
              <a:off x="6075363" y="2443163"/>
              <a:ext cx="111125" cy="295275"/>
            </a:xfrm>
            <a:custGeom>
              <a:avLst/>
              <a:gdLst>
                <a:gd name="T0" fmla="*/ 29 w 40"/>
                <a:gd name="T1" fmla="*/ 5 h 107"/>
                <a:gd name="T2" fmla="*/ 1 w 40"/>
                <a:gd name="T3" fmla="*/ 5 h 107"/>
                <a:gd name="T4" fmla="*/ 1 w 40"/>
                <a:gd name="T5" fmla="*/ 31 h 107"/>
                <a:gd name="T6" fmla="*/ 6 w 40"/>
                <a:gd name="T7" fmla="*/ 37 h 107"/>
                <a:gd name="T8" fmla="*/ 1 w 40"/>
                <a:gd name="T9" fmla="*/ 73 h 107"/>
                <a:gd name="T10" fmla="*/ 15 w 40"/>
                <a:gd name="T11" fmla="*/ 106 h 107"/>
                <a:gd name="T12" fmla="*/ 37 w 40"/>
                <a:gd name="T13" fmla="*/ 41 h 107"/>
                <a:gd name="T14" fmla="*/ 29 w 40"/>
                <a:gd name="T15" fmla="*/ 5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07">
                  <a:moveTo>
                    <a:pt x="29" y="5"/>
                  </a:moveTo>
                  <a:cubicBezTo>
                    <a:pt x="29" y="5"/>
                    <a:pt x="19" y="0"/>
                    <a:pt x="1" y="5"/>
                  </a:cubicBezTo>
                  <a:cubicBezTo>
                    <a:pt x="1" y="31"/>
                    <a:pt x="1" y="31"/>
                    <a:pt x="1" y="31"/>
                  </a:cubicBezTo>
                  <a:cubicBezTo>
                    <a:pt x="6" y="37"/>
                    <a:pt x="6" y="37"/>
                    <a:pt x="6" y="37"/>
                  </a:cubicBezTo>
                  <a:cubicBezTo>
                    <a:pt x="6" y="37"/>
                    <a:pt x="0" y="51"/>
                    <a:pt x="1" y="73"/>
                  </a:cubicBezTo>
                  <a:cubicBezTo>
                    <a:pt x="3" y="95"/>
                    <a:pt x="2" y="107"/>
                    <a:pt x="15" y="106"/>
                  </a:cubicBezTo>
                  <a:cubicBezTo>
                    <a:pt x="27" y="105"/>
                    <a:pt x="40" y="51"/>
                    <a:pt x="37" y="41"/>
                  </a:cubicBezTo>
                  <a:cubicBezTo>
                    <a:pt x="34" y="30"/>
                    <a:pt x="29" y="5"/>
                    <a:pt x="29" y="5"/>
                  </a:cubicBezTo>
                  <a:close/>
                </a:path>
              </a:pathLst>
            </a:custGeom>
            <a:solidFill>
              <a:srgbClr val="0E14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7" name="ïṣḷiḋê"/>
            <p:cNvSpPr/>
            <p:nvPr/>
          </p:nvSpPr>
          <p:spPr bwMode="auto">
            <a:xfrm>
              <a:off x="6105525" y="2146300"/>
              <a:ext cx="627063" cy="546100"/>
            </a:xfrm>
            <a:custGeom>
              <a:avLst/>
              <a:gdLst>
                <a:gd name="T0" fmla="*/ 226 w 226"/>
                <a:gd name="T1" fmla="*/ 0 h 197"/>
                <a:gd name="T2" fmla="*/ 190 w 226"/>
                <a:gd name="T3" fmla="*/ 192 h 197"/>
                <a:gd name="T4" fmla="*/ 173 w 226"/>
                <a:gd name="T5" fmla="*/ 197 h 197"/>
                <a:gd name="T6" fmla="*/ 18 w 226"/>
                <a:gd name="T7" fmla="*/ 153 h 197"/>
                <a:gd name="T8" fmla="*/ 18 w 226"/>
                <a:gd name="T9" fmla="*/ 112 h 197"/>
                <a:gd name="T10" fmla="*/ 142 w 226"/>
                <a:gd name="T11" fmla="*/ 129 h 197"/>
                <a:gd name="T12" fmla="*/ 134 w 226"/>
                <a:gd name="T13" fmla="*/ 53 h 197"/>
                <a:gd name="T14" fmla="*/ 182 w 226"/>
                <a:gd name="T15" fmla="*/ 40 h 197"/>
                <a:gd name="T16" fmla="*/ 219 w 226"/>
                <a:gd name="T1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97">
                  <a:moveTo>
                    <a:pt x="226" y="0"/>
                  </a:moveTo>
                  <a:cubicBezTo>
                    <a:pt x="226" y="0"/>
                    <a:pt x="208" y="143"/>
                    <a:pt x="190" y="192"/>
                  </a:cubicBezTo>
                  <a:cubicBezTo>
                    <a:pt x="173" y="197"/>
                    <a:pt x="173" y="197"/>
                    <a:pt x="173" y="197"/>
                  </a:cubicBezTo>
                  <a:cubicBezTo>
                    <a:pt x="18" y="153"/>
                    <a:pt x="18" y="153"/>
                    <a:pt x="18" y="153"/>
                  </a:cubicBezTo>
                  <a:cubicBezTo>
                    <a:pt x="18" y="153"/>
                    <a:pt x="0" y="139"/>
                    <a:pt x="18" y="112"/>
                  </a:cubicBezTo>
                  <a:cubicBezTo>
                    <a:pt x="142" y="129"/>
                    <a:pt x="142" y="129"/>
                    <a:pt x="142" y="129"/>
                  </a:cubicBezTo>
                  <a:cubicBezTo>
                    <a:pt x="134" y="53"/>
                    <a:pt x="134" y="53"/>
                    <a:pt x="134" y="53"/>
                  </a:cubicBezTo>
                  <a:cubicBezTo>
                    <a:pt x="182" y="40"/>
                    <a:pt x="182" y="40"/>
                    <a:pt x="182" y="40"/>
                  </a:cubicBezTo>
                  <a:cubicBezTo>
                    <a:pt x="219" y="0"/>
                    <a:pt x="219" y="0"/>
                    <a:pt x="219" y="0"/>
                  </a:cubicBezTo>
                </a:path>
              </a:pathLst>
            </a:custGeom>
            <a:solidFill>
              <a:srgbClr val="0212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8" name="ïš1ídé"/>
            <p:cNvSpPr/>
            <p:nvPr/>
          </p:nvSpPr>
          <p:spPr bwMode="auto">
            <a:xfrm>
              <a:off x="6530975" y="1662113"/>
              <a:ext cx="254000" cy="555625"/>
            </a:xfrm>
            <a:custGeom>
              <a:avLst/>
              <a:gdLst>
                <a:gd name="T0" fmla="*/ 13 w 92"/>
                <a:gd name="T1" fmla="*/ 0 h 201"/>
                <a:gd name="T2" fmla="*/ 0 w 92"/>
                <a:gd name="T3" fmla="*/ 15 h 201"/>
                <a:gd name="T4" fmla="*/ 13 w 92"/>
                <a:gd name="T5" fmla="*/ 63 h 201"/>
                <a:gd name="T6" fmla="*/ 39 w 92"/>
                <a:gd name="T7" fmla="*/ 195 h 201"/>
                <a:gd name="T8" fmla="*/ 92 w 92"/>
                <a:gd name="T9" fmla="*/ 160 h 201"/>
                <a:gd name="T10" fmla="*/ 82 w 92"/>
                <a:gd name="T11" fmla="*/ 68 h 201"/>
                <a:gd name="T12" fmla="*/ 81 w 92"/>
                <a:gd name="T13" fmla="*/ 44 h 201"/>
                <a:gd name="T14" fmla="*/ 83 w 92"/>
                <a:gd name="T15" fmla="*/ 18 h 201"/>
                <a:gd name="T16" fmla="*/ 71 w 92"/>
                <a:gd name="T17" fmla="*/ 7 h 201"/>
                <a:gd name="T18" fmla="*/ 55 w 92"/>
                <a:gd name="T19" fmla="*/ 7 h 201"/>
                <a:gd name="T20" fmla="*/ 39 w 92"/>
                <a:gd name="T21" fmla="*/ 15 h 201"/>
                <a:gd name="T22" fmla="*/ 13 w 92"/>
                <a:gd name="T2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201">
                  <a:moveTo>
                    <a:pt x="13" y="0"/>
                  </a:moveTo>
                  <a:cubicBezTo>
                    <a:pt x="0" y="15"/>
                    <a:pt x="0" y="15"/>
                    <a:pt x="0" y="15"/>
                  </a:cubicBezTo>
                  <a:cubicBezTo>
                    <a:pt x="13" y="63"/>
                    <a:pt x="13" y="63"/>
                    <a:pt x="13" y="63"/>
                  </a:cubicBezTo>
                  <a:cubicBezTo>
                    <a:pt x="39" y="195"/>
                    <a:pt x="39" y="195"/>
                    <a:pt x="39" y="195"/>
                  </a:cubicBezTo>
                  <a:cubicBezTo>
                    <a:pt x="39" y="195"/>
                    <a:pt x="69" y="201"/>
                    <a:pt x="92" y="160"/>
                  </a:cubicBezTo>
                  <a:cubicBezTo>
                    <a:pt x="87" y="103"/>
                    <a:pt x="82" y="68"/>
                    <a:pt x="82" y="68"/>
                  </a:cubicBezTo>
                  <a:cubicBezTo>
                    <a:pt x="81" y="44"/>
                    <a:pt x="81" y="44"/>
                    <a:pt x="81" y="44"/>
                  </a:cubicBezTo>
                  <a:cubicBezTo>
                    <a:pt x="83" y="18"/>
                    <a:pt x="83" y="18"/>
                    <a:pt x="83" y="18"/>
                  </a:cubicBezTo>
                  <a:cubicBezTo>
                    <a:pt x="71" y="7"/>
                    <a:pt x="71" y="7"/>
                    <a:pt x="71" y="7"/>
                  </a:cubicBezTo>
                  <a:cubicBezTo>
                    <a:pt x="55" y="7"/>
                    <a:pt x="55" y="7"/>
                    <a:pt x="55" y="7"/>
                  </a:cubicBezTo>
                  <a:cubicBezTo>
                    <a:pt x="39" y="15"/>
                    <a:pt x="39" y="15"/>
                    <a:pt x="39" y="15"/>
                  </a:cubicBezTo>
                  <a:cubicBezTo>
                    <a:pt x="13" y="0"/>
                    <a:pt x="13" y="0"/>
                    <a:pt x="13" y="0"/>
                  </a:cubicBezTo>
                </a:path>
              </a:pathLst>
            </a:custGeom>
            <a:solidFill>
              <a:srgbClr val="BCE9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9" name="ísḷiḓe"/>
            <p:cNvSpPr/>
            <p:nvPr/>
          </p:nvSpPr>
          <p:spPr bwMode="auto">
            <a:xfrm>
              <a:off x="6913563" y="1130300"/>
              <a:ext cx="100013" cy="146050"/>
            </a:xfrm>
            <a:custGeom>
              <a:avLst/>
              <a:gdLst>
                <a:gd name="T0" fmla="*/ 14 w 36"/>
                <a:gd name="T1" fmla="*/ 50 h 53"/>
                <a:gd name="T2" fmla="*/ 6 w 36"/>
                <a:gd name="T3" fmla="*/ 38 h 53"/>
                <a:gd name="T4" fmla="*/ 2 w 36"/>
                <a:gd name="T5" fmla="*/ 16 h 53"/>
                <a:gd name="T6" fmla="*/ 7 w 36"/>
                <a:gd name="T7" fmla="*/ 24 h 53"/>
                <a:gd name="T8" fmla="*/ 10 w 36"/>
                <a:gd name="T9" fmla="*/ 30 h 53"/>
                <a:gd name="T10" fmla="*/ 12 w 36"/>
                <a:gd name="T11" fmla="*/ 16 h 53"/>
                <a:gd name="T12" fmla="*/ 13 w 36"/>
                <a:gd name="T13" fmla="*/ 3 h 53"/>
                <a:gd name="T14" fmla="*/ 17 w 36"/>
                <a:gd name="T15" fmla="*/ 0 h 53"/>
                <a:gd name="T16" fmla="*/ 33 w 36"/>
                <a:gd name="T17" fmla="*/ 10 h 53"/>
                <a:gd name="T18" fmla="*/ 33 w 36"/>
                <a:gd name="T19" fmla="*/ 44 h 53"/>
                <a:gd name="T20" fmla="*/ 25 w 36"/>
                <a:gd name="T21" fmla="*/ 53 h 53"/>
                <a:gd name="T22" fmla="*/ 14 w 36"/>
                <a:gd name="T23"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53">
                  <a:moveTo>
                    <a:pt x="14" y="50"/>
                  </a:moveTo>
                  <a:cubicBezTo>
                    <a:pt x="14" y="50"/>
                    <a:pt x="9" y="45"/>
                    <a:pt x="6" y="38"/>
                  </a:cubicBezTo>
                  <a:cubicBezTo>
                    <a:pt x="2" y="31"/>
                    <a:pt x="0" y="21"/>
                    <a:pt x="2" y="16"/>
                  </a:cubicBezTo>
                  <a:cubicBezTo>
                    <a:pt x="2" y="16"/>
                    <a:pt x="7" y="13"/>
                    <a:pt x="7" y="24"/>
                  </a:cubicBezTo>
                  <a:cubicBezTo>
                    <a:pt x="10" y="30"/>
                    <a:pt x="10" y="30"/>
                    <a:pt x="10" y="30"/>
                  </a:cubicBezTo>
                  <a:cubicBezTo>
                    <a:pt x="10" y="30"/>
                    <a:pt x="12" y="23"/>
                    <a:pt x="12" y="16"/>
                  </a:cubicBezTo>
                  <a:cubicBezTo>
                    <a:pt x="13" y="6"/>
                    <a:pt x="13" y="3"/>
                    <a:pt x="13" y="3"/>
                  </a:cubicBezTo>
                  <a:cubicBezTo>
                    <a:pt x="13" y="3"/>
                    <a:pt x="12" y="0"/>
                    <a:pt x="17" y="0"/>
                  </a:cubicBezTo>
                  <a:cubicBezTo>
                    <a:pt x="22" y="0"/>
                    <a:pt x="30" y="4"/>
                    <a:pt x="33" y="10"/>
                  </a:cubicBezTo>
                  <a:cubicBezTo>
                    <a:pt x="36" y="16"/>
                    <a:pt x="34" y="41"/>
                    <a:pt x="33" y="44"/>
                  </a:cubicBezTo>
                  <a:cubicBezTo>
                    <a:pt x="32" y="47"/>
                    <a:pt x="30" y="52"/>
                    <a:pt x="25" y="53"/>
                  </a:cubicBezTo>
                  <a:cubicBezTo>
                    <a:pt x="21" y="53"/>
                    <a:pt x="14" y="50"/>
                    <a:pt x="14" y="50"/>
                  </a:cubicBezTo>
                  <a:close/>
                </a:path>
              </a:pathLst>
            </a:custGeom>
            <a:solidFill>
              <a:srgbClr val="E8AC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0" name="îşḷîḑé"/>
            <p:cNvSpPr/>
            <p:nvPr/>
          </p:nvSpPr>
          <p:spPr bwMode="auto">
            <a:xfrm>
              <a:off x="6932613" y="1254125"/>
              <a:ext cx="63500" cy="50800"/>
            </a:xfrm>
            <a:custGeom>
              <a:avLst/>
              <a:gdLst>
                <a:gd name="T0" fmla="*/ 0 w 23"/>
                <a:gd name="T1" fmla="*/ 9 h 18"/>
                <a:gd name="T2" fmla="*/ 2 w 23"/>
                <a:gd name="T3" fmla="*/ 0 h 18"/>
                <a:gd name="T4" fmla="*/ 23 w 23"/>
                <a:gd name="T5" fmla="*/ 6 h 18"/>
                <a:gd name="T6" fmla="*/ 21 w 23"/>
                <a:gd name="T7" fmla="*/ 18 h 18"/>
                <a:gd name="T8" fmla="*/ 0 w 23"/>
                <a:gd name="T9" fmla="*/ 9 h 18"/>
              </a:gdLst>
              <a:ahLst/>
              <a:cxnLst>
                <a:cxn ang="0">
                  <a:pos x="T0" y="T1"/>
                </a:cxn>
                <a:cxn ang="0">
                  <a:pos x="T2" y="T3"/>
                </a:cxn>
                <a:cxn ang="0">
                  <a:pos x="T4" y="T5"/>
                </a:cxn>
                <a:cxn ang="0">
                  <a:pos x="T6" y="T7"/>
                </a:cxn>
                <a:cxn ang="0">
                  <a:pos x="T8" y="T9"/>
                </a:cxn>
              </a:cxnLst>
              <a:rect l="0" t="0" r="r" b="b"/>
              <a:pathLst>
                <a:path w="23" h="18">
                  <a:moveTo>
                    <a:pt x="0" y="9"/>
                  </a:moveTo>
                  <a:cubicBezTo>
                    <a:pt x="2" y="0"/>
                    <a:pt x="2" y="0"/>
                    <a:pt x="2" y="0"/>
                  </a:cubicBezTo>
                  <a:cubicBezTo>
                    <a:pt x="2" y="0"/>
                    <a:pt x="9" y="9"/>
                    <a:pt x="23" y="6"/>
                  </a:cubicBezTo>
                  <a:cubicBezTo>
                    <a:pt x="21" y="18"/>
                    <a:pt x="21" y="18"/>
                    <a:pt x="21" y="18"/>
                  </a:cubicBezTo>
                  <a:lnTo>
                    <a:pt x="0" y="9"/>
                  </a:lnTo>
                  <a:close/>
                </a:path>
              </a:pathLst>
            </a:custGeom>
            <a:solidFill>
              <a:srgbClr val="E2F4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1" name="ïṩ1iḍê"/>
            <p:cNvSpPr/>
            <p:nvPr/>
          </p:nvSpPr>
          <p:spPr bwMode="auto">
            <a:xfrm>
              <a:off x="6731000" y="1260475"/>
              <a:ext cx="265113" cy="461963"/>
            </a:xfrm>
            <a:custGeom>
              <a:avLst/>
              <a:gdLst>
                <a:gd name="T0" fmla="*/ 0 w 96"/>
                <a:gd name="T1" fmla="*/ 115 h 167"/>
                <a:gd name="T2" fmla="*/ 51 w 96"/>
                <a:gd name="T3" fmla="*/ 71 h 167"/>
                <a:gd name="T4" fmla="*/ 74 w 96"/>
                <a:gd name="T5" fmla="*/ 0 h 167"/>
                <a:gd name="T6" fmla="*/ 96 w 96"/>
                <a:gd name="T7" fmla="*/ 8 h 167"/>
                <a:gd name="T8" fmla="*/ 79 w 96"/>
                <a:gd name="T9" fmla="*/ 98 h 167"/>
                <a:gd name="T10" fmla="*/ 18 w 96"/>
                <a:gd name="T11" fmla="*/ 167 h 167"/>
                <a:gd name="T12" fmla="*/ 0 w 96"/>
                <a:gd name="T13" fmla="*/ 115 h 167"/>
              </a:gdLst>
              <a:ahLst/>
              <a:cxnLst>
                <a:cxn ang="0">
                  <a:pos x="T0" y="T1"/>
                </a:cxn>
                <a:cxn ang="0">
                  <a:pos x="T2" y="T3"/>
                </a:cxn>
                <a:cxn ang="0">
                  <a:pos x="T4" y="T5"/>
                </a:cxn>
                <a:cxn ang="0">
                  <a:pos x="T6" y="T7"/>
                </a:cxn>
                <a:cxn ang="0">
                  <a:pos x="T8" y="T9"/>
                </a:cxn>
                <a:cxn ang="0">
                  <a:pos x="T10" y="T11"/>
                </a:cxn>
                <a:cxn ang="0">
                  <a:pos x="T12" y="T13"/>
                </a:cxn>
              </a:cxnLst>
              <a:rect l="0" t="0" r="r" b="b"/>
              <a:pathLst>
                <a:path w="96" h="167">
                  <a:moveTo>
                    <a:pt x="0" y="115"/>
                  </a:moveTo>
                  <a:cubicBezTo>
                    <a:pt x="0" y="115"/>
                    <a:pt x="36" y="102"/>
                    <a:pt x="51" y="71"/>
                  </a:cubicBezTo>
                  <a:cubicBezTo>
                    <a:pt x="66" y="39"/>
                    <a:pt x="74" y="0"/>
                    <a:pt x="74" y="0"/>
                  </a:cubicBezTo>
                  <a:cubicBezTo>
                    <a:pt x="74" y="0"/>
                    <a:pt x="76" y="11"/>
                    <a:pt x="96" y="8"/>
                  </a:cubicBezTo>
                  <a:cubicBezTo>
                    <a:pt x="96" y="9"/>
                    <a:pt x="96" y="61"/>
                    <a:pt x="79" y="98"/>
                  </a:cubicBezTo>
                  <a:cubicBezTo>
                    <a:pt x="66" y="126"/>
                    <a:pt x="18" y="167"/>
                    <a:pt x="18" y="167"/>
                  </a:cubicBezTo>
                  <a:lnTo>
                    <a:pt x="0" y="115"/>
                  </a:lnTo>
                  <a:close/>
                </a:path>
              </a:pathLst>
            </a:custGeom>
            <a:solidFill>
              <a:srgbClr val="0212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2" name="íśļîḍê"/>
            <p:cNvSpPr/>
            <p:nvPr/>
          </p:nvSpPr>
          <p:spPr bwMode="auto">
            <a:xfrm>
              <a:off x="6672263" y="1577975"/>
              <a:ext cx="123825" cy="587375"/>
            </a:xfrm>
            <a:custGeom>
              <a:avLst/>
              <a:gdLst>
                <a:gd name="T0" fmla="*/ 44 w 45"/>
                <a:gd name="T1" fmla="*/ 61 h 212"/>
                <a:gd name="T2" fmla="*/ 21 w 45"/>
                <a:gd name="T3" fmla="*/ 0 h 212"/>
                <a:gd name="T4" fmla="*/ 0 w 45"/>
                <a:gd name="T5" fmla="*/ 0 h 212"/>
                <a:gd name="T6" fmla="*/ 0 w 45"/>
                <a:gd name="T7" fmla="*/ 4 h 212"/>
                <a:gd name="T8" fmla="*/ 6 w 45"/>
                <a:gd name="T9" fmla="*/ 8 h 212"/>
                <a:gd name="T10" fmla="*/ 13 w 45"/>
                <a:gd name="T11" fmla="*/ 23 h 212"/>
                <a:gd name="T12" fmla="*/ 13 w 45"/>
                <a:gd name="T13" fmla="*/ 23 h 212"/>
                <a:gd name="T14" fmla="*/ 10 w 45"/>
                <a:gd name="T15" fmla="*/ 33 h 212"/>
                <a:gd name="T16" fmla="*/ 28 w 45"/>
                <a:gd name="T17" fmla="*/ 140 h 212"/>
                <a:gd name="T18" fmla="*/ 38 w 45"/>
                <a:gd name="T19" fmla="*/ 196 h 212"/>
                <a:gd name="T20" fmla="*/ 44 w 45"/>
                <a:gd name="T21" fmla="*/ 212 h 212"/>
                <a:gd name="T22" fmla="*/ 44 w 45"/>
                <a:gd name="T23" fmla="*/ 6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212">
                  <a:moveTo>
                    <a:pt x="44" y="61"/>
                  </a:moveTo>
                  <a:cubicBezTo>
                    <a:pt x="43" y="19"/>
                    <a:pt x="21" y="0"/>
                    <a:pt x="21" y="0"/>
                  </a:cubicBezTo>
                  <a:cubicBezTo>
                    <a:pt x="0" y="0"/>
                    <a:pt x="0" y="0"/>
                    <a:pt x="0" y="0"/>
                  </a:cubicBezTo>
                  <a:cubicBezTo>
                    <a:pt x="0" y="4"/>
                    <a:pt x="0" y="4"/>
                    <a:pt x="0" y="4"/>
                  </a:cubicBezTo>
                  <a:cubicBezTo>
                    <a:pt x="3" y="5"/>
                    <a:pt x="5" y="6"/>
                    <a:pt x="6" y="8"/>
                  </a:cubicBezTo>
                  <a:cubicBezTo>
                    <a:pt x="10" y="12"/>
                    <a:pt x="13" y="18"/>
                    <a:pt x="13" y="23"/>
                  </a:cubicBezTo>
                  <a:cubicBezTo>
                    <a:pt x="13" y="23"/>
                    <a:pt x="13" y="23"/>
                    <a:pt x="13" y="23"/>
                  </a:cubicBezTo>
                  <a:cubicBezTo>
                    <a:pt x="13" y="27"/>
                    <a:pt x="12" y="30"/>
                    <a:pt x="10" y="33"/>
                  </a:cubicBezTo>
                  <a:cubicBezTo>
                    <a:pt x="29" y="64"/>
                    <a:pt x="23" y="106"/>
                    <a:pt x="28" y="140"/>
                  </a:cubicBezTo>
                  <a:cubicBezTo>
                    <a:pt x="32" y="166"/>
                    <a:pt x="34" y="184"/>
                    <a:pt x="38" y="196"/>
                  </a:cubicBezTo>
                  <a:cubicBezTo>
                    <a:pt x="40" y="205"/>
                    <a:pt x="44" y="212"/>
                    <a:pt x="44" y="212"/>
                  </a:cubicBezTo>
                  <a:cubicBezTo>
                    <a:pt x="44" y="212"/>
                    <a:pt x="45" y="104"/>
                    <a:pt x="44" y="61"/>
                  </a:cubicBezTo>
                </a:path>
              </a:pathLst>
            </a:custGeom>
            <a:solidFill>
              <a:srgbClr val="02123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3" name="ïṩḻide"/>
            <p:cNvSpPr/>
            <p:nvPr/>
          </p:nvSpPr>
          <p:spPr bwMode="auto">
            <a:xfrm>
              <a:off x="6427788" y="1633538"/>
              <a:ext cx="300038" cy="765175"/>
            </a:xfrm>
            <a:custGeom>
              <a:avLst/>
              <a:gdLst>
                <a:gd name="T0" fmla="*/ 45 w 108"/>
                <a:gd name="T1" fmla="*/ 0 h 276"/>
                <a:gd name="T2" fmla="*/ 59 w 108"/>
                <a:gd name="T3" fmla="*/ 37 h 276"/>
                <a:gd name="T4" fmla="*/ 72 w 108"/>
                <a:gd name="T5" fmla="*/ 254 h 276"/>
                <a:gd name="T6" fmla="*/ 0 w 108"/>
                <a:gd name="T7" fmla="*/ 232 h 276"/>
                <a:gd name="T8" fmla="*/ 14 w 108"/>
                <a:gd name="T9" fmla="*/ 101 h 276"/>
                <a:gd name="T10" fmla="*/ 13 w 108"/>
                <a:gd name="T11" fmla="*/ 25 h 276"/>
                <a:gd name="T12" fmla="*/ 45 w 108"/>
                <a:gd name="T13" fmla="*/ 0 h 276"/>
              </a:gdLst>
              <a:ahLst/>
              <a:cxnLst>
                <a:cxn ang="0">
                  <a:pos x="T0" y="T1"/>
                </a:cxn>
                <a:cxn ang="0">
                  <a:pos x="T2" y="T3"/>
                </a:cxn>
                <a:cxn ang="0">
                  <a:pos x="T4" y="T5"/>
                </a:cxn>
                <a:cxn ang="0">
                  <a:pos x="T6" y="T7"/>
                </a:cxn>
                <a:cxn ang="0">
                  <a:pos x="T8" y="T9"/>
                </a:cxn>
                <a:cxn ang="0">
                  <a:pos x="T10" y="T11"/>
                </a:cxn>
                <a:cxn ang="0">
                  <a:pos x="T12" y="T13"/>
                </a:cxn>
              </a:cxnLst>
              <a:rect l="0" t="0" r="r" b="b"/>
              <a:pathLst>
                <a:path w="108" h="276">
                  <a:moveTo>
                    <a:pt x="45" y="0"/>
                  </a:moveTo>
                  <a:cubicBezTo>
                    <a:pt x="45" y="0"/>
                    <a:pt x="44" y="10"/>
                    <a:pt x="59" y="37"/>
                  </a:cubicBezTo>
                  <a:cubicBezTo>
                    <a:pt x="77" y="71"/>
                    <a:pt x="108" y="164"/>
                    <a:pt x="72" y="254"/>
                  </a:cubicBezTo>
                  <a:cubicBezTo>
                    <a:pt x="72" y="254"/>
                    <a:pt x="46" y="276"/>
                    <a:pt x="0" y="232"/>
                  </a:cubicBezTo>
                  <a:cubicBezTo>
                    <a:pt x="0" y="232"/>
                    <a:pt x="44" y="156"/>
                    <a:pt x="14" y="101"/>
                  </a:cubicBezTo>
                  <a:cubicBezTo>
                    <a:pt x="14" y="101"/>
                    <a:pt x="2" y="61"/>
                    <a:pt x="13" y="25"/>
                  </a:cubicBezTo>
                  <a:lnTo>
                    <a:pt x="45" y="0"/>
                  </a:lnTo>
                  <a:close/>
                </a:path>
              </a:pathLst>
            </a:custGeom>
            <a:solidFill>
              <a:srgbClr val="02123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4" name="išḻiḓè"/>
            <p:cNvSpPr/>
            <p:nvPr/>
          </p:nvSpPr>
          <p:spPr bwMode="auto">
            <a:xfrm>
              <a:off x="6521450" y="1644650"/>
              <a:ext cx="177800" cy="465138"/>
            </a:xfrm>
            <a:custGeom>
              <a:avLst/>
              <a:gdLst>
                <a:gd name="T0" fmla="*/ 10 w 64"/>
                <a:gd name="T1" fmla="*/ 0 h 168"/>
                <a:gd name="T2" fmla="*/ 23 w 64"/>
                <a:gd name="T3" fmla="*/ 71 h 168"/>
                <a:gd name="T4" fmla="*/ 32 w 64"/>
                <a:gd name="T5" fmla="*/ 71 h 168"/>
                <a:gd name="T6" fmla="*/ 26 w 64"/>
                <a:gd name="T7" fmla="*/ 82 h 168"/>
                <a:gd name="T8" fmla="*/ 54 w 64"/>
                <a:gd name="T9" fmla="*/ 168 h 168"/>
                <a:gd name="T10" fmla="*/ 10 w 64"/>
                <a:gd name="T11" fmla="*/ 0 h 168"/>
              </a:gdLst>
              <a:ahLst/>
              <a:cxnLst>
                <a:cxn ang="0">
                  <a:pos x="T0" y="T1"/>
                </a:cxn>
                <a:cxn ang="0">
                  <a:pos x="T2" y="T3"/>
                </a:cxn>
                <a:cxn ang="0">
                  <a:pos x="T4" y="T5"/>
                </a:cxn>
                <a:cxn ang="0">
                  <a:pos x="T6" y="T7"/>
                </a:cxn>
                <a:cxn ang="0">
                  <a:pos x="T8" y="T9"/>
                </a:cxn>
                <a:cxn ang="0">
                  <a:pos x="T10" y="T11"/>
                </a:cxn>
              </a:cxnLst>
              <a:rect l="0" t="0" r="r" b="b"/>
              <a:pathLst>
                <a:path w="64" h="168">
                  <a:moveTo>
                    <a:pt x="10" y="0"/>
                  </a:moveTo>
                  <a:cubicBezTo>
                    <a:pt x="10" y="0"/>
                    <a:pt x="0" y="21"/>
                    <a:pt x="23" y="71"/>
                  </a:cubicBezTo>
                  <a:cubicBezTo>
                    <a:pt x="32" y="71"/>
                    <a:pt x="32" y="71"/>
                    <a:pt x="32" y="71"/>
                  </a:cubicBezTo>
                  <a:cubicBezTo>
                    <a:pt x="26" y="82"/>
                    <a:pt x="26" y="82"/>
                    <a:pt x="26" y="82"/>
                  </a:cubicBezTo>
                  <a:cubicBezTo>
                    <a:pt x="54" y="168"/>
                    <a:pt x="54" y="168"/>
                    <a:pt x="54" y="168"/>
                  </a:cubicBezTo>
                  <a:cubicBezTo>
                    <a:pt x="54" y="168"/>
                    <a:pt x="64" y="59"/>
                    <a:pt x="10" y="0"/>
                  </a:cubicBezTo>
                  <a:close/>
                </a:path>
              </a:pathLst>
            </a:custGeom>
            <a:solidFill>
              <a:srgbClr val="021E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5" name="ï$1íḍé"/>
            <p:cNvSpPr/>
            <p:nvPr/>
          </p:nvSpPr>
          <p:spPr bwMode="auto">
            <a:xfrm>
              <a:off x="5961063" y="1733550"/>
              <a:ext cx="130175" cy="125413"/>
            </a:xfrm>
            <a:custGeom>
              <a:avLst/>
              <a:gdLst>
                <a:gd name="T0" fmla="*/ 47 w 47"/>
                <a:gd name="T1" fmla="*/ 31 h 45"/>
                <a:gd name="T2" fmla="*/ 42 w 47"/>
                <a:gd name="T3" fmla="*/ 17 h 45"/>
                <a:gd name="T4" fmla="*/ 26 w 47"/>
                <a:gd name="T5" fmla="*/ 1 h 45"/>
                <a:gd name="T6" fmla="*/ 29 w 47"/>
                <a:gd name="T7" fmla="*/ 10 h 45"/>
                <a:gd name="T8" fmla="*/ 32 w 47"/>
                <a:gd name="T9" fmla="*/ 16 h 45"/>
                <a:gd name="T10" fmla="*/ 20 w 47"/>
                <a:gd name="T11" fmla="*/ 9 h 45"/>
                <a:gd name="T12" fmla="*/ 9 w 47"/>
                <a:gd name="T13" fmla="*/ 2 h 45"/>
                <a:gd name="T14" fmla="*/ 4 w 47"/>
                <a:gd name="T15" fmla="*/ 4 h 45"/>
                <a:gd name="T16" fmla="*/ 3 w 47"/>
                <a:gd name="T17" fmla="*/ 23 h 45"/>
                <a:gd name="T18" fmla="*/ 31 w 47"/>
                <a:gd name="T19" fmla="*/ 43 h 45"/>
                <a:gd name="T20" fmla="*/ 42 w 47"/>
                <a:gd name="T21" fmla="*/ 42 h 45"/>
                <a:gd name="T22" fmla="*/ 47 w 47"/>
                <a:gd name="T23"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5">
                  <a:moveTo>
                    <a:pt x="47" y="31"/>
                  </a:moveTo>
                  <a:cubicBezTo>
                    <a:pt x="47" y="31"/>
                    <a:pt x="45" y="24"/>
                    <a:pt x="42" y="17"/>
                  </a:cubicBezTo>
                  <a:cubicBezTo>
                    <a:pt x="38" y="10"/>
                    <a:pt x="31" y="3"/>
                    <a:pt x="26" y="1"/>
                  </a:cubicBezTo>
                  <a:cubicBezTo>
                    <a:pt x="26" y="1"/>
                    <a:pt x="20" y="4"/>
                    <a:pt x="29" y="10"/>
                  </a:cubicBezTo>
                  <a:cubicBezTo>
                    <a:pt x="32" y="16"/>
                    <a:pt x="32" y="16"/>
                    <a:pt x="32" y="16"/>
                  </a:cubicBezTo>
                  <a:cubicBezTo>
                    <a:pt x="32" y="16"/>
                    <a:pt x="26" y="13"/>
                    <a:pt x="20" y="9"/>
                  </a:cubicBezTo>
                  <a:cubicBezTo>
                    <a:pt x="12" y="4"/>
                    <a:pt x="9" y="2"/>
                    <a:pt x="9" y="2"/>
                  </a:cubicBezTo>
                  <a:cubicBezTo>
                    <a:pt x="9" y="2"/>
                    <a:pt x="7" y="0"/>
                    <a:pt x="4" y="4"/>
                  </a:cubicBezTo>
                  <a:cubicBezTo>
                    <a:pt x="1" y="8"/>
                    <a:pt x="0" y="17"/>
                    <a:pt x="3" y="23"/>
                  </a:cubicBezTo>
                  <a:cubicBezTo>
                    <a:pt x="7" y="29"/>
                    <a:pt x="28" y="42"/>
                    <a:pt x="31" y="43"/>
                  </a:cubicBezTo>
                  <a:cubicBezTo>
                    <a:pt x="34" y="43"/>
                    <a:pt x="39" y="45"/>
                    <a:pt x="42" y="42"/>
                  </a:cubicBezTo>
                  <a:cubicBezTo>
                    <a:pt x="45" y="38"/>
                    <a:pt x="47" y="31"/>
                    <a:pt x="47" y="31"/>
                  </a:cubicBezTo>
                  <a:close/>
                </a:path>
              </a:pathLst>
            </a:custGeom>
            <a:solidFill>
              <a:srgbClr val="E8AC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6" name="ïś1idê"/>
            <p:cNvSpPr/>
            <p:nvPr/>
          </p:nvSpPr>
          <p:spPr bwMode="auto">
            <a:xfrm>
              <a:off x="6056313" y="1803400"/>
              <a:ext cx="66675" cy="71438"/>
            </a:xfrm>
            <a:custGeom>
              <a:avLst/>
              <a:gdLst>
                <a:gd name="T0" fmla="*/ 11 w 24"/>
                <a:gd name="T1" fmla="*/ 0 h 26"/>
                <a:gd name="T2" fmla="*/ 21 w 24"/>
                <a:gd name="T3" fmla="*/ 5 h 26"/>
                <a:gd name="T4" fmla="*/ 24 w 24"/>
                <a:gd name="T5" fmla="*/ 21 h 26"/>
                <a:gd name="T6" fmla="*/ 8 w 24"/>
                <a:gd name="T7" fmla="*/ 26 h 26"/>
                <a:gd name="T8" fmla="*/ 0 w 24"/>
                <a:gd name="T9" fmla="*/ 19 h 26"/>
                <a:gd name="T10" fmla="*/ 11 w 24"/>
                <a:gd name="T11" fmla="*/ 0 h 26"/>
              </a:gdLst>
              <a:ahLst/>
              <a:cxnLst>
                <a:cxn ang="0">
                  <a:pos x="T0" y="T1"/>
                </a:cxn>
                <a:cxn ang="0">
                  <a:pos x="T2" y="T3"/>
                </a:cxn>
                <a:cxn ang="0">
                  <a:pos x="T4" y="T5"/>
                </a:cxn>
                <a:cxn ang="0">
                  <a:pos x="T6" y="T7"/>
                </a:cxn>
                <a:cxn ang="0">
                  <a:pos x="T8" y="T9"/>
                </a:cxn>
                <a:cxn ang="0">
                  <a:pos x="T10" y="T11"/>
                </a:cxn>
              </a:cxnLst>
              <a:rect l="0" t="0" r="r" b="b"/>
              <a:pathLst>
                <a:path w="24" h="26">
                  <a:moveTo>
                    <a:pt x="11" y="0"/>
                  </a:moveTo>
                  <a:cubicBezTo>
                    <a:pt x="21" y="5"/>
                    <a:pt x="21" y="5"/>
                    <a:pt x="21" y="5"/>
                  </a:cubicBezTo>
                  <a:cubicBezTo>
                    <a:pt x="24" y="21"/>
                    <a:pt x="24" y="21"/>
                    <a:pt x="24" y="21"/>
                  </a:cubicBezTo>
                  <a:cubicBezTo>
                    <a:pt x="8" y="26"/>
                    <a:pt x="8" y="26"/>
                    <a:pt x="8" y="26"/>
                  </a:cubicBezTo>
                  <a:cubicBezTo>
                    <a:pt x="0" y="19"/>
                    <a:pt x="0" y="19"/>
                    <a:pt x="0" y="19"/>
                  </a:cubicBezTo>
                  <a:cubicBezTo>
                    <a:pt x="0" y="19"/>
                    <a:pt x="15" y="13"/>
                    <a:pt x="11" y="0"/>
                  </a:cubicBezTo>
                  <a:close/>
                </a:path>
              </a:pathLst>
            </a:custGeom>
            <a:solidFill>
              <a:srgbClr val="E2F4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7" name="ïŝľidê"/>
            <p:cNvSpPr/>
            <p:nvPr/>
          </p:nvSpPr>
          <p:spPr bwMode="auto">
            <a:xfrm>
              <a:off x="6061075" y="1703388"/>
              <a:ext cx="488950" cy="304800"/>
            </a:xfrm>
            <a:custGeom>
              <a:avLst/>
              <a:gdLst>
                <a:gd name="T0" fmla="*/ 145 w 176"/>
                <a:gd name="T1" fmla="*/ 0 h 110"/>
                <a:gd name="T2" fmla="*/ 12 w 176"/>
                <a:gd name="T3" fmla="*/ 35 h 110"/>
                <a:gd name="T4" fmla="*/ 0 w 176"/>
                <a:gd name="T5" fmla="*/ 58 h 110"/>
                <a:gd name="T6" fmla="*/ 85 w 176"/>
                <a:gd name="T7" fmla="*/ 105 h 110"/>
                <a:gd name="T8" fmla="*/ 155 w 176"/>
                <a:gd name="T9" fmla="*/ 82 h 110"/>
                <a:gd name="T10" fmla="*/ 145 w 176"/>
                <a:gd name="T11" fmla="*/ 0 h 110"/>
              </a:gdLst>
              <a:ahLst/>
              <a:cxnLst>
                <a:cxn ang="0">
                  <a:pos x="T0" y="T1"/>
                </a:cxn>
                <a:cxn ang="0">
                  <a:pos x="T2" y="T3"/>
                </a:cxn>
                <a:cxn ang="0">
                  <a:pos x="T4" y="T5"/>
                </a:cxn>
                <a:cxn ang="0">
                  <a:pos x="T6" y="T7"/>
                </a:cxn>
                <a:cxn ang="0">
                  <a:pos x="T8" y="T9"/>
                </a:cxn>
                <a:cxn ang="0">
                  <a:pos x="T10" y="T11"/>
                </a:cxn>
              </a:cxnLst>
              <a:rect l="0" t="0" r="r" b="b"/>
              <a:pathLst>
                <a:path w="176" h="110">
                  <a:moveTo>
                    <a:pt x="145" y="0"/>
                  </a:moveTo>
                  <a:cubicBezTo>
                    <a:pt x="145" y="0"/>
                    <a:pt x="102" y="102"/>
                    <a:pt x="12" y="35"/>
                  </a:cubicBezTo>
                  <a:cubicBezTo>
                    <a:pt x="12" y="35"/>
                    <a:pt x="21" y="53"/>
                    <a:pt x="0" y="58"/>
                  </a:cubicBezTo>
                  <a:cubicBezTo>
                    <a:pt x="0" y="58"/>
                    <a:pt x="39" y="100"/>
                    <a:pt x="85" y="105"/>
                  </a:cubicBezTo>
                  <a:cubicBezTo>
                    <a:pt x="131" y="110"/>
                    <a:pt x="155" y="82"/>
                    <a:pt x="155" y="82"/>
                  </a:cubicBezTo>
                  <a:cubicBezTo>
                    <a:pt x="155" y="82"/>
                    <a:pt x="176" y="30"/>
                    <a:pt x="145" y="0"/>
                  </a:cubicBezTo>
                  <a:close/>
                </a:path>
              </a:pathLst>
            </a:custGeom>
            <a:solidFill>
              <a:srgbClr val="0212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8" name="ïşļîḋe"/>
            <p:cNvSpPr/>
            <p:nvPr/>
          </p:nvSpPr>
          <p:spPr bwMode="auto">
            <a:xfrm>
              <a:off x="6708775" y="1620838"/>
              <a:ext cx="63500" cy="346075"/>
            </a:xfrm>
            <a:custGeom>
              <a:avLst/>
              <a:gdLst>
                <a:gd name="T0" fmla="*/ 0 w 23"/>
                <a:gd name="T1" fmla="*/ 0 h 125"/>
                <a:gd name="T2" fmla="*/ 23 w 23"/>
                <a:gd name="T3" fmla="*/ 66 h 125"/>
                <a:gd name="T4" fmla="*/ 17 w 23"/>
                <a:gd name="T5" fmla="*/ 69 h 125"/>
                <a:gd name="T6" fmla="*/ 23 w 23"/>
                <a:gd name="T7" fmla="*/ 75 h 125"/>
                <a:gd name="T8" fmla="*/ 15 w 23"/>
                <a:gd name="T9" fmla="*/ 125 h 125"/>
                <a:gd name="T10" fmla="*/ 9 w 23"/>
                <a:gd name="T11" fmla="*/ 59 h 125"/>
                <a:gd name="T12" fmla="*/ 0 w 23"/>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23" h="125">
                  <a:moveTo>
                    <a:pt x="0" y="0"/>
                  </a:moveTo>
                  <a:cubicBezTo>
                    <a:pt x="0" y="0"/>
                    <a:pt x="19" y="18"/>
                    <a:pt x="23" y="66"/>
                  </a:cubicBezTo>
                  <a:cubicBezTo>
                    <a:pt x="17" y="69"/>
                    <a:pt x="17" y="69"/>
                    <a:pt x="17" y="69"/>
                  </a:cubicBezTo>
                  <a:cubicBezTo>
                    <a:pt x="23" y="75"/>
                    <a:pt x="23" y="75"/>
                    <a:pt x="23" y="75"/>
                  </a:cubicBezTo>
                  <a:cubicBezTo>
                    <a:pt x="15" y="125"/>
                    <a:pt x="15" y="125"/>
                    <a:pt x="15" y="125"/>
                  </a:cubicBezTo>
                  <a:cubicBezTo>
                    <a:pt x="15" y="125"/>
                    <a:pt x="13" y="79"/>
                    <a:pt x="9" y="59"/>
                  </a:cubicBezTo>
                  <a:cubicBezTo>
                    <a:pt x="4" y="39"/>
                    <a:pt x="0" y="0"/>
                    <a:pt x="0" y="0"/>
                  </a:cubicBezTo>
                </a:path>
              </a:pathLst>
            </a:custGeom>
            <a:solidFill>
              <a:srgbClr val="021E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9" name="íṥḻîḍé"/>
            <p:cNvSpPr/>
            <p:nvPr/>
          </p:nvSpPr>
          <p:spPr bwMode="auto">
            <a:xfrm>
              <a:off x="6535738" y="1606550"/>
              <a:ext cx="211138" cy="146050"/>
            </a:xfrm>
            <a:custGeom>
              <a:avLst/>
              <a:gdLst>
                <a:gd name="T0" fmla="*/ 12 w 76"/>
                <a:gd name="T1" fmla="*/ 0 h 53"/>
                <a:gd name="T2" fmla="*/ 7 w 76"/>
                <a:gd name="T3" fmla="*/ 24 h 53"/>
                <a:gd name="T4" fmla="*/ 43 w 76"/>
                <a:gd name="T5" fmla="*/ 53 h 53"/>
                <a:gd name="T6" fmla="*/ 49 w 76"/>
                <a:gd name="T7" fmla="*/ 29 h 53"/>
                <a:gd name="T8" fmla="*/ 66 w 76"/>
                <a:gd name="T9" fmla="*/ 44 h 53"/>
                <a:gd name="T10" fmla="*/ 57 w 76"/>
                <a:gd name="T11" fmla="*/ 0 h 53"/>
                <a:gd name="T12" fmla="*/ 49 w 76"/>
                <a:gd name="T13" fmla="*/ 29 h 53"/>
                <a:gd name="T14" fmla="*/ 12 w 76"/>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53">
                  <a:moveTo>
                    <a:pt x="12" y="0"/>
                  </a:moveTo>
                  <a:cubicBezTo>
                    <a:pt x="12" y="0"/>
                    <a:pt x="0" y="8"/>
                    <a:pt x="7" y="24"/>
                  </a:cubicBezTo>
                  <a:cubicBezTo>
                    <a:pt x="14" y="39"/>
                    <a:pt x="43" y="53"/>
                    <a:pt x="43" y="53"/>
                  </a:cubicBezTo>
                  <a:cubicBezTo>
                    <a:pt x="49" y="29"/>
                    <a:pt x="49" y="29"/>
                    <a:pt x="49" y="29"/>
                  </a:cubicBezTo>
                  <a:cubicBezTo>
                    <a:pt x="66" y="44"/>
                    <a:pt x="66" y="44"/>
                    <a:pt x="66" y="44"/>
                  </a:cubicBezTo>
                  <a:cubicBezTo>
                    <a:pt x="66" y="44"/>
                    <a:pt x="76" y="16"/>
                    <a:pt x="57" y="0"/>
                  </a:cubicBezTo>
                  <a:cubicBezTo>
                    <a:pt x="57" y="0"/>
                    <a:pt x="63" y="25"/>
                    <a:pt x="49" y="29"/>
                  </a:cubicBezTo>
                  <a:cubicBezTo>
                    <a:pt x="32" y="33"/>
                    <a:pt x="14" y="19"/>
                    <a:pt x="12" y="0"/>
                  </a:cubicBezTo>
                  <a:close/>
                </a:path>
              </a:pathLst>
            </a:custGeom>
            <a:solidFill>
              <a:srgbClr val="E2F4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0" name="îṧḷïḋe"/>
            <p:cNvSpPr/>
            <p:nvPr/>
          </p:nvSpPr>
          <p:spPr bwMode="auto">
            <a:xfrm>
              <a:off x="6519863" y="1417638"/>
              <a:ext cx="227013" cy="207963"/>
            </a:xfrm>
            <a:custGeom>
              <a:avLst/>
              <a:gdLst>
                <a:gd name="T0" fmla="*/ 18 w 82"/>
                <a:gd name="T1" fmla="*/ 58 h 75"/>
                <a:gd name="T2" fmla="*/ 60 w 82"/>
                <a:gd name="T3" fmla="*/ 75 h 75"/>
                <a:gd name="T4" fmla="*/ 75 w 82"/>
                <a:gd name="T5" fmla="*/ 70 h 75"/>
                <a:gd name="T6" fmla="*/ 68 w 82"/>
                <a:gd name="T7" fmla="*/ 21 h 75"/>
                <a:gd name="T8" fmla="*/ 65 w 82"/>
                <a:gd name="T9" fmla="*/ 17 h 75"/>
                <a:gd name="T10" fmla="*/ 64 w 82"/>
                <a:gd name="T11" fmla="*/ 11 h 75"/>
                <a:gd name="T12" fmla="*/ 58 w 82"/>
                <a:gd name="T13" fmla="*/ 0 h 75"/>
                <a:gd name="T14" fmla="*/ 18 w 82"/>
                <a:gd name="T15" fmla="*/ 18 h 75"/>
                <a:gd name="T16" fmla="*/ 15 w 82"/>
                <a:gd name="T17" fmla="*/ 27 h 75"/>
                <a:gd name="T18" fmla="*/ 22 w 82"/>
                <a:gd name="T19" fmla="*/ 34 h 75"/>
                <a:gd name="T20" fmla="*/ 24 w 82"/>
                <a:gd name="T21" fmla="*/ 50 h 75"/>
                <a:gd name="T22" fmla="*/ 18 w 82"/>
                <a:gd name="T23" fmla="*/ 40 h 75"/>
                <a:gd name="T24" fmla="*/ 8 w 82"/>
                <a:gd name="T25" fmla="*/ 38 h 75"/>
                <a:gd name="T26" fmla="*/ 18 w 82"/>
                <a:gd name="T2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75">
                  <a:moveTo>
                    <a:pt x="18" y="58"/>
                  </a:moveTo>
                  <a:cubicBezTo>
                    <a:pt x="18" y="58"/>
                    <a:pt x="32" y="74"/>
                    <a:pt x="60" y="75"/>
                  </a:cubicBezTo>
                  <a:cubicBezTo>
                    <a:pt x="60" y="75"/>
                    <a:pt x="68" y="75"/>
                    <a:pt x="75" y="70"/>
                  </a:cubicBezTo>
                  <a:cubicBezTo>
                    <a:pt x="75" y="70"/>
                    <a:pt x="82" y="48"/>
                    <a:pt x="68" y="21"/>
                  </a:cubicBezTo>
                  <a:cubicBezTo>
                    <a:pt x="65" y="17"/>
                    <a:pt x="65" y="17"/>
                    <a:pt x="65" y="17"/>
                  </a:cubicBezTo>
                  <a:cubicBezTo>
                    <a:pt x="64" y="11"/>
                    <a:pt x="64" y="11"/>
                    <a:pt x="64" y="11"/>
                  </a:cubicBezTo>
                  <a:cubicBezTo>
                    <a:pt x="58" y="0"/>
                    <a:pt x="58" y="0"/>
                    <a:pt x="58" y="0"/>
                  </a:cubicBezTo>
                  <a:cubicBezTo>
                    <a:pt x="58" y="0"/>
                    <a:pt x="53" y="16"/>
                    <a:pt x="18" y="18"/>
                  </a:cubicBezTo>
                  <a:cubicBezTo>
                    <a:pt x="15" y="27"/>
                    <a:pt x="15" y="27"/>
                    <a:pt x="15" y="27"/>
                  </a:cubicBezTo>
                  <a:cubicBezTo>
                    <a:pt x="22" y="34"/>
                    <a:pt x="22" y="34"/>
                    <a:pt x="22" y="34"/>
                  </a:cubicBezTo>
                  <a:cubicBezTo>
                    <a:pt x="24" y="50"/>
                    <a:pt x="24" y="50"/>
                    <a:pt x="24" y="50"/>
                  </a:cubicBezTo>
                  <a:cubicBezTo>
                    <a:pt x="18" y="40"/>
                    <a:pt x="18" y="40"/>
                    <a:pt x="18" y="40"/>
                  </a:cubicBezTo>
                  <a:cubicBezTo>
                    <a:pt x="18" y="40"/>
                    <a:pt x="15" y="35"/>
                    <a:pt x="8" y="38"/>
                  </a:cubicBezTo>
                  <a:cubicBezTo>
                    <a:pt x="0" y="42"/>
                    <a:pt x="8" y="58"/>
                    <a:pt x="18" y="58"/>
                  </a:cubicBezTo>
                  <a:close/>
                </a:path>
              </a:pathLst>
            </a:custGeom>
            <a:solidFill>
              <a:srgbClr val="E8AC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1" name="ï$ḷïḑe"/>
            <p:cNvSpPr/>
            <p:nvPr/>
          </p:nvSpPr>
          <p:spPr bwMode="auto">
            <a:xfrm>
              <a:off x="6461125" y="1317625"/>
              <a:ext cx="236538" cy="260350"/>
            </a:xfrm>
            <a:custGeom>
              <a:avLst/>
              <a:gdLst>
                <a:gd name="T0" fmla="*/ 45 w 85"/>
                <a:gd name="T1" fmla="*/ 86 h 94"/>
                <a:gd name="T2" fmla="*/ 43 w 85"/>
                <a:gd name="T3" fmla="*/ 70 h 94"/>
                <a:gd name="T4" fmla="*/ 36 w 85"/>
                <a:gd name="T5" fmla="*/ 63 h 94"/>
                <a:gd name="T6" fmla="*/ 38 w 85"/>
                <a:gd name="T7" fmla="*/ 58 h 94"/>
                <a:gd name="T8" fmla="*/ 79 w 85"/>
                <a:gd name="T9" fmla="*/ 36 h 94"/>
                <a:gd name="T10" fmla="*/ 84 w 85"/>
                <a:gd name="T11" fmla="*/ 17 h 94"/>
                <a:gd name="T12" fmla="*/ 76 w 85"/>
                <a:gd name="T13" fmla="*/ 21 h 94"/>
                <a:gd name="T14" fmla="*/ 71 w 85"/>
                <a:gd name="T15" fmla="*/ 1 h 94"/>
                <a:gd name="T16" fmla="*/ 62 w 85"/>
                <a:gd name="T17" fmla="*/ 13 h 94"/>
                <a:gd name="T18" fmla="*/ 14 w 85"/>
                <a:gd name="T19" fmla="*/ 29 h 94"/>
                <a:gd name="T20" fmla="*/ 6 w 85"/>
                <a:gd name="T21" fmla="*/ 27 h 94"/>
                <a:gd name="T22" fmla="*/ 11 w 85"/>
                <a:gd name="T23" fmla="*/ 33 h 94"/>
                <a:gd name="T24" fmla="*/ 6 w 85"/>
                <a:gd name="T25" fmla="*/ 36 h 94"/>
                <a:gd name="T26" fmla="*/ 11 w 85"/>
                <a:gd name="T27" fmla="*/ 36 h 94"/>
                <a:gd name="T28" fmla="*/ 10 w 85"/>
                <a:gd name="T29" fmla="*/ 73 h 94"/>
                <a:gd name="T30" fmla="*/ 39 w 85"/>
                <a:gd name="T31" fmla="*/ 94 h 94"/>
                <a:gd name="T32" fmla="*/ 27 w 85"/>
                <a:gd name="T33" fmla="*/ 79 h 94"/>
                <a:gd name="T34" fmla="*/ 40 w 85"/>
                <a:gd name="T35" fmla="*/ 80 h 94"/>
                <a:gd name="T36" fmla="*/ 45 w 85"/>
                <a:gd name="T37"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94">
                  <a:moveTo>
                    <a:pt x="45" y="86"/>
                  </a:moveTo>
                  <a:cubicBezTo>
                    <a:pt x="43" y="70"/>
                    <a:pt x="43" y="70"/>
                    <a:pt x="43" y="70"/>
                  </a:cubicBezTo>
                  <a:cubicBezTo>
                    <a:pt x="36" y="63"/>
                    <a:pt x="36" y="63"/>
                    <a:pt x="36" y="63"/>
                  </a:cubicBezTo>
                  <a:cubicBezTo>
                    <a:pt x="38" y="58"/>
                    <a:pt x="38" y="58"/>
                    <a:pt x="38" y="58"/>
                  </a:cubicBezTo>
                  <a:cubicBezTo>
                    <a:pt x="38" y="58"/>
                    <a:pt x="71" y="57"/>
                    <a:pt x="79" y="36"/>
                  </a:cubicBezTo>
                  <a:cubicBezTo>
                    <a:pt x="79" y="36"/>
                    <a:pt x="85" y="28"/>
                    <a:pt x="84" y="17"/>
                  </a:cubicBezTo>
                  <a:cubicBezTo>
                    <a:pt x="76" y="21"/>
                    <a:pt x="76" y="21"/>
                    <a:pt x="76" y="21"/>
                  </a:cubicBezTo>
                  <a:cubicBezTo>
                    <a:pt x="76" y="21"/>
                    <a:pt x="80" y="8"/>
                    <a:pt x="71" y="1"/>
                  </a:cubicBezTo>
                  <a:cubicBezTo>
                    <a:pt x="62" y="13"/>
                    <a:pt x="62" y="13"/>
                    <a:pt x="62" y="13"/>
                  </a:cubicBezTo>
                  <a:cubicBezTo>
                    <a:pt x="62" y="13"/>
                    <a:pt x="33" y="0"/>
                    <a:pt x="14" y="29"/>
                  </a:cubicBezTo>
                  <a:cubicBezTo>
                    <a:pt x="6" y="27"/>
                    <a:pt x="6" y="27"/>
                    <a:pt x="6" y="27"/>
                  </a:cubicBezTo>
                  <a:cubicBezTo>
                    <a:pt x="11" y="33"/>
                    <a:pt x="11" y="33"/>
                    <a:pt x="11" y="33"/>
                  </a:cubicBezTo>
                  <a:cubicBezTo>
                    <a:pt x="6" y="36"/>
                    <a:pt x="6" y="36"/>
                    <a:pt x="6" y="36"/>
                  </a:cubicBezTo>
                  <a:cubicBezTo>
                    <a:pt x="11" y="36"/>
                    <a:pt x="11" y="36"/>
                    <a:pt x="11" y="36"/>
                  </a:cubicBezTo>
                  <a:cubicBezTo>
                    <a:pt x="11" y="36"/>
                    <a:pt x="0" y="53"/>
                    <a:pt x="10" y="73"/>
                  </a:cubicBezTo>
                  <a:cubicBezTo>
                    <a:pt x="19" y="92"/>
                    <a:pt x="39" y="94"/>
                    <a:pt x="39" y="94"/>
                  </a:cubicBezTo>
                  <a:cubicBezTo>
                    <a:pt x="39" y="94"/>
                    <a:pt x="25" y="90"/>
                    <a:pt x="27" y="79"/>
                  </a:cubicBezTo>
                  <a:cubicBezTo>
                    <a:pt x="28" y="73"/>
                    <a:pt x="35" y="74"/>
                    <a:pt x="40" y="80"/>
                  </a:cubicBezTo>
                  <a:cubicBezTo>
                    <a:pt x="41" y="82"/>
                    <a:pt x="42" y="83"/>
                    <a:pt x="45" y="86"/>
                  </a:cubicBezTo>
                  <a:close/>
                </a:path>
              </a:pathLst>
            </a:custGeom>
            <a:solidFill>
              <a:srgbClr val="0E1F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2" name="ïṧliḍè"/>
            <p:cNvSpPr/>
            <p:nvPr/>
          </p:nvSpPr>
          <p:spPr bwMode="auto">
            <a:xfrm>
              <a:off x="6565900" y="1457325"/>
              <a:ext cx="92075" cy="38100"/>
            </a:xfrm>
            <a:custGeom>
              <a:avLst/>
              <a:gdLst>
                <a:gd name="T0" fmla="*/ 0 w 33"/>
                <a:gd name="T1" fmla="*/ 8 h 14"/>
                <a:gd name="T2" fmla="*/ 33 w 33"/>
                <a:gd name="T3" fmla="*/ 5 h 14"/>
                <a:gd name="T4" fmla="*/ 24 w 33"/>
                <a:gd name="T5" fmla="*/ 0 h 14"/>
                <a:gd name="T6" fmla="*/ 8 w 33"/>
                <a:gd name="T7" fmla="*/ 2 h 14"/>
              </a:gdLst>
              <a:ahLst/>
              <a:cxnLst>
                <a:cxn ang="0">
                  <a:pos x="T0" y="T1"/>
                </a:cxn>
                <a:cxn ang="0">
                  <a:pos x="T2" y="T3"/>
                </a:cxn>
                <a:cxn ang="0">
                  <a:pos x="T4" y="T5"/>
                </a:cxn>
                <a:cxn ang="0">
                  <a:pos x="T6" y="T7"/>
                </a:cxn>
              </a:cxnLst>
              <a:rect l="0" t="0" r="r" b="b"/>
              <a:pathLst>
                <a:path w="33" h="14">
                  <a:moveTo>
                    <a:pt x="0" y="8"/>
                  </a:moveTo>
                  <a:cubicBezTo>
                    <a:pt x="0" y="8"/>
                    <a:pt x="11" y="14"/>
                    <a:pt x="33" y="5"/>
                  </a:cubicBezTo>
                  <a:cubicBezTo>
                    <a:pt x="24" y="0"/>
                    <a:pt x="24" y="0"/>
                    <a:pt x="24" y="0"/>
                  </a:cubicBezTo>
                  <a:cubicBezTo>
                    <a:pt x="8" y="2"/>
                    <a:pt x="8" y="2"/>
                    <a:pt x="8" y="2"/>
                  </a:cubicBezTo>
                </a:path>
              </a:pathLst>
            </a:custGeom>
            <a:solidFill>
              <a:srgbClr val="0E1F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grpSp>
      <p:sp>
        <p:nvSpPr>
          <p:cNvPr id="183" name="文本框 182"/>
          <p:cNvSpPr txBox="1"/>
          <p:nvPr/>
        </p:nvSpPr>
        <p:spPr>
          <a:xfrm>
            <a:off x="3421454" y="3258537"/>
            <a:ext cx="3134066" cy="323165"/>
          </a:xfrm>
          <a:prstGeom prst="rect">
            <a:avLst/>
          </a:prstGeom>
          <a:noFill/>
        </p:spPr>
        <p:txBody>
          <a:bodyPr wrap="square" rtlCol="0">
            <a:spAutoFit/>
            <a:scene3d>
              <a:camera prst="orthographicFront"/>
              <a:lightRig rig="threePt" dir="t"/>
            </a:scene3d>
            <a:sp3d contourW="12700"/>
          </a:bodyPr>
          <a:lstStyle/>
          <a:p>
            <a:r>
              <a:rPr lang="zh-CN" altLang="en-US" sz="1500" dirty="0">
                <a:solidFill>
                  <a:schemeClr val="tx1">
                    <a:lumMod val="85000"/>
                    <a:lumOff val="15000"/>
                  </a:schemeClr>
                </a:solidFill>
                <a:cs typeface="+mn-ea"/>
                <a:sym typeface="+mn-lt"/>
              </a:rPr>
              <a:t>现金流量表遵循的会计等式：</a:t>
            </a:r>
            <a:endParaRPr lang="zh-CN" altLang="en-US" sz="1500" dirty="0">
              <a:solidFill>
                <a:schemeClr val="tx1">
                  <a:lumMod val="85000"/>
                  <a:lumOff val="15000"/>
                </a:schemeClr>
              </a:solidFill>
              <a:cs typeface="+mn-ea"/>
              <a:sym typeface="+mn-lt"/>
            </a:endParaRPr>
          </a:p>
        </p:txBody>
      </p:sp>
      <p:sp>
        <p:nvSpPr>
          <p:cNvPr id="184" name="文本框 183"/>
          <p:cNvSpPr txBox="1"/>
          <p:nvPr/>
        </p:nvSpPr>
        <p:spPr>
          <a:xfrm>
            <a:off x="3421454" y="3759632"/>
            <a:ext cx="5067299" cy="461665"/>
          </a:xfrm>
          <a:prstGeom prst="rect">
            <a:avLst/>
          </a:prstGeom>
          <a:noFill/>
        </p:spPr>
        <p:txBody>
          <a:bodyPr wrap="square" rtlCol="0">
            <a:spAutoFit/>
            <a:scene3d>
              <a:camera prst="orthographicFront"/>
              <a:lightRig rig="threePt" dir="t"/>
            </a:scene3d>
            <a:sp3d contourW="12700"/>
          </a:bodyPr>
          <a:lstStyle/>
          <a:p>
            <a:r>
              <a:rPr lang="zh-CN" altLang="en-US" sz="2400" b="1" dirty="0">
                <a:solidFill>
                  <a:schemeClr val="tx1">
                    <a:lumMod val="85000"/>
                    <a:lumOff val="15000"/>
                  </a:schemeClr>
                </a:solidFill>
                <a:cs typeface="+mn-ea"/>
                <a:sym typeface="+mn-lt"/>
              </a:rPr>
              <a:t>现金净流量  </a:t>
            </a:r>
            <a:r>
              <a:rPr lang="en-US" altLang="zh-CN" sz="2400" b="1" dirty="0">
                <a:solidFill>
                  <a:schemeClr val="tx1">
                    <a:lumMod val="85000"/>
                    <a:lumOff val="15000"/>
                  </a:schemeClr>
                </a:solidFill>
                <a:cs typeface="+mn-ea"/>
                <a:sym typeface="+mn-lt"/>
              </a:rPr>
              <a:t>=  </a:t>
            </a:r>
            <a:r>
              <a:rPr lang="zh-CN" altLang="en-US" sz="2400" b="1" dirty="0">
                <a:solidFill>
                  <a:schemeClr val="tx1">
                    <a:lumMod val="85000"/>
                    <a:lumOff val="15000"/>
                  </a:schemeClr>
                </a:solidFill>
                <a:cs typeface="+mn-ea"/>
                <a:sym typeface="+mn-lt"/>
              </a:rPr>
              <a:t>现金流入－现金流出</a:t>
            </a:r>
            <a:endParaRPr lang="zh-CN" altLang="en-US" sz="2400" b="1" dirty="0">
              <a:solidFill>
                <a:schemeClr val="tx1">
                  <a:lumMod val="85000"/>
                  <a:lumOff val="15000"/>
                </a:schemeClr>
              </a:solidFill>
              <a:cs typeface="+mn-ea"/>
              <a:sym typeface="+mn-lt"/>
            </a:endParaRPr>
          </a:p>
        </p:txBody>
      </p:sp>
      <p:cxnSp>
        <p:nvCxnSpPr>
          <p:cNvPr id="185" name="直接连接符 184"/>
          <p:cNvCxnSpPr/>
          <p:nvPr/>
        </p:nvCxnSpPr>
        <p:spPr>
          <a:xfrm>
            <a:off x="3421454" y="4257458"/>
            <a:ext cx="4887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6" name="直接连接符 185"/>
          <p:cNvCxnSpPr/>
          <p:nvPr/>
        </p:nvCxnSpPr>
        <p:spPr>
          <a:xfrm>
            <a:off x="3421454" y="4299125"/>
            <a:ext cx="4887000" cy="0"/>
          </a:xfrm>
          <a:prstGeom prst="line">
            <a:avLst/>
          </a:prstGeom>
          <a:ln w="19050">
            <a:solidFill>
              <a:srgbClr val="333436"/>
            </a:solidFill>
          </a:ln>
        </p:spPr>
        <p:style>
          <a:lnRef idx="1">
            <a:schemeClr val="accent1"/>
          </a:lnRef>
          <a:fillRef idx="0">
            <a:schemeClr val="accent1"/>
          </a:fillRef>
          <a:effectRef idx="0">
            <a:schemeClr val="accent1"/>
          </a:effectRef>
          <a:fontRef idx="minor">
            <a:schemeClr val="tx1"/>
          </a:fontRef>
        </p:style>
      </p:cxnSp>
      <p:sp>
        <p:nvSpPr>
          <p:cNvPr id="5" name="文本框 4"/>
          <p:cNvSpPr txBox="1"/>
          <p:nvPr userDrawn="1"/>
        </p:nvSpPr>
        <p:spPr>
          <a:xfrm>
            <a:off x="8643620" y="4756785"/>
            <a:ext cx="419100" cy="299085"/>
          </a:xfrm>
          <a:prstGeom prst="rect">
            <a:avLst/>
          </a:prstGeom>
          <a:noFill/>
        </p:spPr>
        <p:txBody>
          <a:bodyPr wrap="square" rtlCol="0" anchor="t">
            <a:spAutoFit/>
          </a:bodyPr>
          <a:p>
            <a:r>
              <a:rPr lang="en-US" altLang="zh-CN" b="1" dirty="0">
                <a:cs typeface="+mn-ea"/>
                <a:sym typeface="+mn-lt"/>
              </a:rPr>
              <a:t>13</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83"/>
                                        </p:tgtEl>
                                        <p:attrNameLst>
                                          <p:attrName>style.visibility</p:attrName>
                                        </p:attrNameLst>
                                      </p:cBhvr>
                                      <p:to>
                                        <p:strVal val="visible"/>
                                      </p:to>
                                    </p:set>
                                    <p:animEffect transition="in" filter="fade">
                                      <p:cBhvr>
                                        <p:cTn id="20" dur="1000"/>
                                        <p:tgtEl>
                                          <p:spTgt spid="183"/>
                                        </p:tgtEl>
                                      </p:cBhvr>
                                    </p:animEffect>
                                    <p:anim calcmode="lin" valueType="num">
                                      <p:cBhvr>
                                        <p:cTn id="21" dur="1000" fill="hold"/>
                                        <p:tgtEl>
                                          <p:spTgt spid="183"/>
                                        </p:tgtEl>
                                        <p:attrNameLst>
                                          <p:attrName>ppt_x</p:attrName>
                                        </p:attrNameLst>
                                      </p:cBhvr>
                                      <p:tavLst>
                                        <p:tav tm="0">
                                          <p:val>
                                            <p:strVal val="#ppt_x"/>
                                          </p:val>
                                        </p:tav>
                                        <p:tav tm="100000">
                                          <p:val>
                                            <p:strVal val="#ppt_x"/>
                                          </p:val>
                                        </p:tav>
                                      </p:tavLst>
                                    </p:anim>
                                    <p:anim calcmode="lin" valueType="num">
                                      <p:cBhvr>
                                        <p:cTn id="22" dur="1000" fill="hold"/>
                                        <p:tgtEl>
                                          <p:spTgt spid="183"/>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84"/>
                                        </p:tgtEl>
                                        <p:attrNameLst>
                                          <p:attrName>style.visibility</p:attrName>
                                        </p:attrNameLst>
                                      </p:cBhvr>
                                      <p:to>
                                        <p:strVal val="visible"/>
                                      </p:to>
                                    </p:set>
                                    <p:animEffect transition="in" filter="fade">
                                      <p:cBhvr>
                                        <p:cTn id="25" dur="1000"/>
                                        <p:tgtEl>
                                          <p:spTgt spid="184"/>
                                        </p:tgtEl>
                                      </p:cBhvr>
                                    </p:animEffect>
                                    <p:anim calcmode="lin" valueType="num">
                                      <p:cBhvr>
                                        <p:cTn id="26" dur="1000" fill="hold"/>
                                        <p:tgtEl>
                                          <p:spTgt spid="184"/>
                                        </p:tgtEl>
                                        <p:attrNameLst>
                                          <p:attrName>ppt_x</p:attrName>
                                        </p:attrNameLst>
                                      </p:cBhvr>
                                      <p:tavLst>
                                        <p:tav tm="0">
                                          <p:val>
                                            <p:strVal val="#ppt_x"/>
                                          </p:val>
                                        </p:tav>
                                        <p:tav tm="100000">
                                          <p:val>
                                            <p:strVal val="#ppt_x"/>
                                          </p:val>
                                        </p:tav>
                                      </p:tavLst>
                                    </p:anim>
                                    <p:anim calcmode="lin" valueType="num">
                                      <p:cBhvr>
                                        <p:cTn id="27" dur="1000" fill="hold"/>
                                        <p:tgtEl>
                                          <p:spTgt spid="184"/>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85"/>
                                        </p:tgtEl>
                                        <p:attrNameLst>
                                          <p:attrName>style.visibility</p:attrName>
                                        </p:attrNameLst>
                                      </p:cBhvr>
                                      <p:to>
                                        <p:strVal val="visible"/>
                                      </p:to>
                                    </p:set>
                                    <p:animEffect transition="in" filter="fade">
                                      <p:cBhvr>
                                        <p:cTn id="30" dur="1000"/>
                                        <p:tgtEl>
                                          <p:spTgt spid="185"/>
                                        </p:tgtEl>
                                      </p:cBhvr>
                                    </p:animEffect>
                                    <p:anim calcmode="lin" valueType="num">
                                      <p:cBhvr>
                                        <p:cTn id="31" dur="1000" fill="hold"/>
                                        <p:tgtEl>
                                          <p:spTgt spid="185"/>
                                        </p:tgtEl>
                                        <p:attrNameLst>
                                          <p:attrName>ppt_x</p:attrName>
                                        </p:attrNameLst>
                                      </p:cBhvr>
                                      <p:tavLst>
                                        <p:tav tm="0">
                                          <p:val>
                                            <p:strVal val="#ppt_x"/>
                                          </p:val>
                                        </p:tav>
                                        <p:tav tm="100000">
                                          <p:val>
                                            <p:strVal val="#ppt_x"/>
                                          </p:val>
                                        </p:tav>
                                      </p:tavLst>
                                    </p:anim>
                                    <p:anim calcmode="lin" valueType="num">
                                      <p:cBhvr>
                                        <p:cTn id="32" dur="1000" fill="hold"/>
                                        <p:tgtEl>
                                          <p:spTgt spid="185"/>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186"/>
                                        </p:tgtEl>
                                        <p:attrNameLst>
                                          <p:attrName>style.visibility</p:attrName>
                                        </p:attrNameLst>
                                      </p:cBhvr>
                                      <p:to>
                                        <p:strVal val="visible"/>
                                      </p:to>
                                    </p:set>
                                    <p:animEffect transition="in" filter="fade">
                                      <p:cBhvr>
                                        <p:cTn id="35" dur="1000"/>
                                        <p:tgtEl>
                                          <p:spTgt spid="186"/>
                                        </p:tgtEl>
                                      </p:cBhvr>
                                    </p:animEffect>
                                    <p:anim calcmode="lin" valueType="num">
                                      <p:cBhvr>
                                        <p:cTn id="36" dur="1000" fill="hold"/>
                                        <p:tgtEl>
                                          <p:spTgt spid="186"/>
                                        </p:tgtEl>
                                        <p:attrNameLst>
                                          <p:attrName>ppt_x</p:attrName>
                                        </p:attrNameLst>
                                      </p:cBhvr>
                                      <p:tavLst>
                                        <p:tav tm="0">
                                          <p:val>
                                            <p:strVal val="#ppt_x"/>
                                          </p:val>
                                        </p:tav>
                                        <p:tav tm="100000">
                                          <p:val>
                                            <p:strVal val="#ppt_x"/>
                                          </p:val>
                                        </p:tav>
                                      </p:tavLst>
                                    </p:anim>
                                    <p:anim calcmode="lin" valueType="num">
                                      <p:cBhvr>
                                        <p:cTn id="37" dur="1000" fill="hold"/>
                                        <p:tgtEl>
                                          <p:spTgt spid="1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83" grpId="0"/>
      <p:bldP spid="18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净利润同现金流量的差异</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3" name="文本框 12"/>
          <p:cNvSpPr txBox="1"/>
          <p:nvPr/>
        </p:nvSpPr>
        <p:spPr>
          <a:xfrm>
            <a:off x="815580" y="3886178"/>
            <a:ext cx="7605712" cy="323165"/>
          </a:xfrm>
          <a:prstGeom prst="rect">
            <a:avLst/>
          </a:prstGeom>
          <a:noFill/>
        </p:spPr>
        <p:txBody>
          <a:bodyPr wrap="square" rtlCol="0">
            <a:spAutoFit/>
            <a:scene3d>
              <a:camera prst="orthographicFront"/>
              <a:lightRig rig="threePt" dir="t"/>
            </a:scene3d>
            <a:sp3d contourW="12700"/>
          </a:bodyPr>
          <a:lstStyle/>
          <a:p>
            <a:r>
              <a:rPr lang="zh-CN" altLang="en-US" sz="1500" dirty="0">
                <a:solidFill>
                  <a:schemeClr val="tx1">
                    <a:lumMod val="85000"/>
                    <a:lumOff val="15000"/>
                  </a:schemeClr>
                </a:solidFill>
                <a:cs typeface="+mn-ea"/>
                <a:sym typeface="+mn-lt"/>
              </a:rPr>
              <a:t>现金的短缺要求公司必须尽快找到其他的融资渠道，来补充经营所需要的流动资金</a:t>
            </a:r>
            <a:endParaRPr lang="zh-CN" altLang="en-US" sz="1500" dirty="0">
              <a:solidFill>
                <a:schemeClr val="tx1">
                  <a:lumMod val="85000"/>
                  <a:lumOff val="15000"/>
                </a:schemeClr>
              </a:solidFill>
              <a:cs typeface="+mn-ea"/>
              <a:sym typeface="+mn-lt"/>
            </a:endParaRPr>
          </a:p>
        </p:txBody>
      </p:sp>
      <p:grpSp>
        <p:nvGrpSpPr>
          <p:cNvPr id="14" name="组合 13"/>
          <p:cNvGrpSpPr/>
          <p:nvPr/>
        </p:nvGrpSpPr>
        <p:grpSpPr>
          <a:xfrm>
            <a:off x="845004" y="1894049"/>
            <a:ext cx="7471513" cy="1657131"/>
            <a:chOff x="1113971" y="2017398"/>
            <a:chExt cx="9962017" cy="2209508"/>
          </a:xfrm>
        </p:grpSpPr>
        <p:grpSp>
          <p:nvGrpSpPr>
            <p:cNvPr id="15" name="组合 14"/>
            <p:cNvGrpSpPr/>
            <p:nvPr/>
          </p:nvGrpSpPr>
          <p:grpSpPr>
            <a:xfrm>
              <a:off x="1113971" y="2017398"/>
              <a:ext cx="3289754" cy="2209508"/>
              <a:chOff x="1731962" y="2017398"/>
              <a:chExt cx="3289754" cy="2209508"/>
            </a:xfrm>
          </p:grpSpPr>
          <p:sp>
            <p:nvSpPr>
              <p:cNvPr id="21" name="矩形 20"/>
              <p:cNvSpPr/>
              <p:nvPr/>
            </p:nvSpPr>
            <p:spPr>
              <a:xfrm>
                <a:off x="1731962" y="2017398"/>
                <a:ext cx="3289754" cy="609624"/>
              </a:xfrm>
              <a:prstGeom prst="rect">
                <a:avLst/>
              </a:prstGeom>
              <a:solidFill>
                <a:schemeClr val="accent3"/>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22" name="矩形 21"/>
              <p:cNvSpPr/>
              <p:nvPr/>
            </p:nvSpPr>
            <p:spPr>
              <a:xfrm>
                <a:off x="1731962" y="2806140"/>
                <a:ext cx="3289754" cy="1420766"/>
              </a:xfrm>
              <a:prstGeom prst="rect">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23" name="文本框 22"/>
              <p:cNvSpPr txBox="1"/>
              <p:nvPr/>
            </p:nvSpPr>
            <p:spPr>
              <a:xfrm>
                <a:off x="2180093" y="2107617"/>
                <a:ext cx="2393496" cy="492443"/>
              </a:xfrm>
              <a:prstGeom prst="rect">
                <a:avLst/>
              </a:prstGeom>
              <a:noFill/>
            </p:spPr>
            <p:txBody>
              <a:bodyPr wrap="square" rtlCol="0">
                <a:spAutoFit/>
                <a:scene3d>
                  <a:camera prst="orthographicFront"/>
                  <a:lightRig rig="threePt" dir="t"/>
                </a:scene3d>
                <a:sp3d contourW="12700"/>
              </a:bodyPr>
              <a:lstStyle/>
              <a:p>
                <a:pPr algn="ctr"/>
                <a:r>
                  <a:rPr lang="zh-CN" altLang="en-US" sz="1800" b="1" dirty="0">
                    <a:solidFill>
                      <a:schemeClr val="bg1"/>
                    </a:solidFill>
                    <a:cs typeface="+mn-ea"/>
                    <a:sym typeface="+mn-lt"/>
                  </a:rPr>
                  <a:t>权责发生制</a:t>
                </a:r>
                <a:endParaRPr lang="zh-CN" altLang="en-US" sz="1800" b="1" dirty="0">
                  <a:solidFill>
                    <a:schemeClr val="bg1"/>
                  </a:solidFill>
                  <a:cs typeface="+mn-ea"/>
                  <a:sym typeface="+mn-lt"/>
                </a:endParaRPr>
              </a:p>
            </p:txBody>
          </p:sp>
          <p:sp>
            <p:nvSpPr>
              <p:cNvPr id="24" name="文本框 23"/>
              <p:cNvSpPr txBox="1"/>
              <p:nvPr/>
            </p:nvSpPr>
            <p:spPr>
              <a:xfrm>
                <a:off x="1926093" y="3089963"/>
                <a:ext cx="2901495" cy="856645"/>
              </a:xfrm>
              <a:prstGeom prst="rect">
                <a:avLst/>
              </a:prstGeom>
              <a:noFill/>
            </p:spPr>
            <p:txBody>
              <a:bodyPr wrap="square" rtlCol="0">
                <a:spAutoFit/>
                <a:scene3d>
                  <a:camera prst="orthographicFront"/>
                  <a:lightRig rig="threePt" dir="t"/>
                </a:scene3d>
                <a:sp3d contourW="12700"/>
              </a:bodyPr>
              <a:lstStyle/>
              <a:p>
                <a:pPr algn="ctr">
                  <a:lnSpc>
                    <a:spcPct val="125000"/>
                  </a:lnSpc>
                </a:pPr>
                <a:r>
                  <a:rPr lang="zh-CN" altLang="en-US" sz="1500" dirty="0">
                    <a:solidFill>
                      <a:schemeClr val="tx1">
                        <a:lumMod val="85000"/>
                        <a:lumOff val="15000"/>
                      </a:schemeClr>
                    </a:solidFill>
                    <a:cs typeface="+mn-ea"/>
                    <a:sym typeface="+mn-lt"/>
                  </a:rPr>
                  <a:t>会计报告显示公司本年实现净利润</a:t>
                </a:r>
                <a:r>
                  <a:rPr lang="en-US" altLang="zh-CN" sz="1500" dirty="0">
                    <a:solidFill>
                      <a:schemeClr val="tx1">
                        <a:lumMod val="85000"/>
                        <a:lumOff val="15000"/>
                      </a:schemeClr>
                    </a:solidFill>
                    <a:cs typeface="+mn-ea"/>
                    <a:sym typeface="+mn-lt"/>
                  </a:rPr>
                  <a:t>100</a:t>
                </a:r>
                <a:r>
                  <a:rPr lang="zh-CN" altLang="en-US" sz="1500" dirty="0">
                    <a:solidFill>
                      <a:schemeClr val="tx1">
                        <a:lumMod val="85000"/>
                        <a:lumOff val="15000"/>
                      </a:schemeClr>
                    </a:solidFill>
                    <a:cs typeface="+mn-ea"/>
                    <a:sym typeface="+mn-lt"/>
                  </a:rPr>
                  <a:t>万元</a:t>
                </a:r>
                <a:endParaRPr lang="zh-CN" altLang="en-US" sz="1500" dirty="0">
                  <a:solidFill>
                    <a:schemeClr val="tx1">
                      <a:lumMod val="85000"/>
                      <a:lumOff val="15000"/>
                    </a:schemeClr>
                  </a:solidFill>
                  <a:cs typeface="+mn-ea"/>
                  <a:sym typeface="+mn-lt"/>
                </a:endParaRPr>
              </a:p>
            </p:txBody>
          </p:sp>
        </p:grpSp>
        <p:grpSp>
          <p:nvGrpSpPr>
            <p:cNvPr id="16" name="组合 15"/>
            <p:cNvGrpSpPr/>
            <p:nvPr/>
          </p:nvGrpSpPr>
          <p:grpSpPr>
            <a:xfrm>
              <a:off x="7786234" y="2017398"/>
              <a:ext cx="3289754" cy="2209508"/>
              <a:chOff x="6989762" y="2017398"/>
              <a:chExt cx="3289754" cy="2209508"/>
            </a:xfrm>
          </p:grpSpPr>
          <p:sp>
            <p:nvSpPr>
              <p:cNvPr id="17" name="矩形 16"/>
              <p:cNvSpPr/>
              <p:nvPr/>
            </p:nvSpPr>
            <p:spPr>
              <a:xfrm>
                <a:off x="6989762" y="2017398"/>
                <a:ext cx="3289754" cy="609624"/>
              </a:xfrm>
              <a:prstGeom prst="rect">
                <a:avLst/>
              </a:prstGeom>
              <a:solidFill>
                <a:srgbClr val="333436"/>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8" name="矩形 17"/>
              <p:cNvSpPr/>
              <p:nvPr/>
            </p:nvSpPr>
            <p:spPr>
              <a:xfrm>
                <a:off x="6989762" y="2806140"/>
                <a:ext cx="3289754" cy="1420766"/>
              </a:xfrm>
              <a:prstGeom prst="rect">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9" name="文本框 18"/>
              <p:cNvSpPr txBox="1"/>
              <p:nvPr/>
            </p:nvSpPr>
            <p:spPr>
              <a:xfrm>
                <a:off x="7437893" y="2107617"/>
                <a:ext cx="2393496" cy="492443"/>
              </a:xfrm>
              <a:prstGeom prst="rect">
                <a:avLst/>
              </a:prstGeom>
              <a:noFill/>
            </p:spPr>
            <p:txBody>
              <a:bodyPr wrap="square" rtlCol="0">
                <a:spAutoFit/>
                <a:scene3d>
                  <a:camera prst="orthographicFront"/>
                  <a:lightRig rig="threePt" dir="t"/>
                </a:scene3d>
                <a:sp3d contourW="12700"/>
              </a:bodyPr>
              <a:lstStyle/>
              <a:p>
                <a:pPr algn="ctr"/>
                <a:r>
                  <a:rPr lang="zh-CN" altLang="en-US" sz="1800" b="1" dirty="0">
                    <a:solidFill>
                      <a:schemeClr val="bg1"/>
                    </a:solidFill>
                    <a:cs typeface="+mn-ea"/>
                    <a:sym typeface="+mn-lt"/>
                  </a:rPr>
                  <a:t>收付实现制</a:t>
                </a:r>
                <a:endParaRPr lang="zh-CN" altLang="en-US" sz="1800" b="1" dirty="0">
                  <a:solidFill>
                    <a:schemeClr val="bg1"/>
                  </a:solidFill>
                  <a:cs typeface="+mn-ea"/>
                  <a:sym typeface="+mn-lt"/>
                </a:endParaRPr>
              </a:p>
            </p:txBody>
          </p:sp>
          <p:sp>
            <p:nvSpPr>
              <p:cNvPr id="20" name="文本框 19"/>
              <p:cNvSpPr txBox="1"/>
              <p:nvPr/>
            </p:nvSpPr>
            <p:spPr>
              <a:xfrm>
                <a:off x="7183893" y="3089963"/>
                <a:ext cx="2901495" cy="856645"/>
              </a:xfrm>
              <a:prstGeom prst="rect">
                <a:avLst/>
              </a:prstGeom>
              <a:noFill/>
            </p:spPr>
            <p:txBody>
              <a:bodyPr wrap="square" rtlCol="0">
                <a:spAutoFit/>
                <a:scene3d>
                  <a:camera prst="orthographicFront"/>
                  <a:lightRig rig="threePt" dir="t"/>
                </a:scene3d>
                <a:sp3d contourW="12700"/>
              </a:bodyPr>
              <a:lstStyle/>
              <a:p>
                <a:pPr algn="ctr">
                  <a:lnSpc>
                    <a:spcPct val="125000"/>
                  </a:lnSpc>
                </a:pPr>
                <a:r>
                  <a:rPr lang="zh-CN" altLang="en-US" sz="1500" dirty="0">
                    <a:solidFill>
                      <a:schemeClr val="tx1">
                        <a:lumMod val="85000"/>
                        <a:lumOff val="15000"/>
                      </a:schemeClr>
                    </a:solidFill>
                    <a:cs typeface="+mn-ea"/>
                    <a:sym typeface="+mn-lt"/>
                  </a:rPr>
                  <a:t>会计师说公司的经营现金流量为负数</a:t>
                </a:r>
                <a:endParaRPr lang="zh-CN" altLang="en-US" sz="1500" dirty="0">
                  <a:solidFill>
                    <a:schemeClr val="tx1">
                      <a:lumMod val="85000"/>
                      <a:lumOff val="15000"/>
                    </a:schemeClr>
                  </a:solidFill>
                  <a:cs typeface="+mn-ea"/>
                  <a:sym typeface="+mn-lt"/>
                </a:endParaRPr>
              </a:p>
            </p:txBody>
          </p:sp>
        </p:grpSp>
      </p:grpSp>
      <p:sp>
        <p:nvSpPr>
          <p:cNvPr id="25" name="文本框 24"/>
          <p:cNvSpPr txBox="1"/>
          <p:nvPr/>
        </p:nvSpPr>
        <p:spPr>
          <a:xfrm>
            <a:off x="3648416" y="1940247"/>
            <a:ext cx="1925922" cy="1095108"/>
          </a:xfrm>
          <a:prstGeom prst="rect">
            <a:avLst/>
          </a:prstGeom>
          <a:noFill/>
        </p:spPr>
        <p:txBody>
          <a:bodyPr wrap="square" rtlCol="0">
            <a:spAutoFit/>
            <a:scene3d>
              <a:camera prst="orthographicFront"/>
              <a:lightRig rig="threePt" dir="t"/>
            </a:scene3d>
            <a:sp3d contourW="12700"/>
          </a:bodyPr>
          <a:lstStyle/>
          <a:p>
            <a:pPr algn="just">
              <a:lnSpc>
                <a:spcPct val="125000"/>
              </a:lnSpc>
            </a:pPr>
            <a:r>
              <a:rPr lang="zh-CN" altLang="en-US" sz="1015" dirty="0">
                <a:solidFill>
                  <a:schemeClr val="tx1">
                    <a:lumMod val="85000"/>
                    <a:lumOff val="15000"/>
                  </a:schemeClr>
                </a:solidFill>
                <a:cs typeface="+mn-ea"/>
                <a:sym typeface="+mn-lt"/>
              </a:rPr>
              <a:t>原因</a:t>
            </a:r>
            <a:endParaRPr lang="en-US" altLang="zh-CN" sz="1015" dirty="0">
              <a:solidFill>
                <a:schemeClr val="tx1">
                  <a:lumMod val="85000"/>
                  <a:lumOff val="15000"/>
                </a:schemeClr>
              </a:solidFill>
              <a:cs typeface="+mn-ea"/>
              <a:sym typeface="+mn-lt"/>
            </a:endParaRPr>
          </a:p>
          <a:p>
            <a:pPr algn="just">
              <a:lnSpc>
                <a:spcPct val="125000"/>
              </a:lnSpc>
            </a:pPr>
            <a:r>
              <a:rPr lang="zh-CN" altLang="en-US" sz="1050" dirty="0">
                <a:solidFill>
                  <a:schemeClr val="tx1">
                    <a:lumMod val="85000"/>
                    <a:lumOff val="15000"/>
                  </a:schemeClr>
                </a:solidFill>
                <a:cs typeface="+mn-ea"/>
                <a:sym typeface="+mn-lt"/>
              </a:rPr>
              <a:t>企业的产品发生积压，由于客户财务困难，企业的应收帐款增加，不能利用商业信用延长付款期限</a:t>
            </a:r>
            <a:endParaRPr lang="zh-CN" altLang="en-US" sz="1050" dirty="0">
              <a:solidFill>
                <a:schemeClr val="tx1">
                  <a:lumMod val="85000"/>
                  <a:lumOff val="15000"/>
                </a:schemeClr>
              </a:solidFill>
              <a:cs typeface="+mn-ea"/>
              <a:sym typeface="+mn-lt"/>
            </a:endParaRPr>
          </a:p>
        </p:txBody>
      </p:sp>
      <p:grpSp>
        <p:nvGrpSpPr>
          <p:cNvPr id="26" name="组合 25"/>
          <p:cNvGrpSpPr/>
          <p:nvPr/>
        </p:nvGrpSpPr>
        <p:grpSpPr>
          <a:xfrm>
            <a:off x="3544406" y="3267819"/>
            <a:ext cx="2055188" cy="261956"/>
            <a:chOff x="4725875" y="4357091"/>
            <a:chExt cx="2740250" cy="349275"/>
          </a:xfrm>
        </p:grpSpPr>
        <p:sp>
          <p:nvSpPr>
            <p:cNvPr id="27" name="箭头: 右 27"/>
            <p:cNvSpPr/>
            <p:nvPr/>
          </p:nvSpPr>
          <p:spPr>
            <a:xfrm>
              <a:off x="4725875" y="4395230"/>
              <a:ext cx="2740250" cy="311136"/>
            </a:xfrm>
            <a:prstGeom prs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28" name="箭头: 右 26"/>
            <p:cNvSpPr/>
            <p:nvPr/>
          </p:nvSpPr>
          <p:spPr>
            <a:xfrm>
              <a:off x="4725875" y="4357091"/>
              <a:ext cx="2740250" cy="311136"/>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grpSp>
      <p:sp>
        <p:nvSpPr>
          <p:cNvPr id="5" name="文本框 4"/>
          <p:cNvSpPr txBox="1"/>
          <p:nvPr userDrawn="1"/>
        </p:nvSpPr>
        <p:spPr>
          <a:xfrm>
            <a:off x="8657590" y="4756785"/>
            <a:ext cx="405130" cy="299085"/>
          </a:xfrm>
          <a:prstGeom prst="rect">
            <a:avLst/>
          </a:prstGeom>
          <a:noFill/>
        </p:spPr>
        <p:txBody>
          <a:bodyPr wrap="square" rtlCol="0" anchor="t">
            <a:spAutoFit/>
          </a:bodyPr>
          <a:p>
            <a:r>
              <a:rPr lang="en-US" altLang="zh-CN" b="1" dirty="0">
                <a:cs typeface="+mn-ea"/>
                <a:sym typeface="+mn-lt"/>
              </a:rPr>
              <a:t>14</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1"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up)">
                                      <p:cBhvr>
                                        <p:cTn id="13" dur="500"/>
                                        <p:tgtEl>
                                          <p:spTgt spid="25"/>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left)">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利润表概述</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3" name="对话气泡: 矩形 28"/>
          <p:cNvSpPr/>
          <p:nvPr/>
        </p:nvSpPr>
        <p:spPr>
          <a:xfrm flipH="1" flipV="1">
            <a:off x="5640379" y="4007998"/>
            <a:ext cx="1548992" cy="414830"/>
          </a:xfrm>
          <a:prstGeom prst="wedgeRectCallout">
            <a:avLst>
              <a:gd name="adj1" fmla="val -1849"/>
              <a:gd name="adj2" fmla="val 85134"/>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4" name="对话气泡: 矩形 29"/>
          <p:cNvSpPr/>
          <p:nvPr/>
        </p:nvSpPr>
        <p:spPr>
          <a:xfrm flipH="1">
            <a:off x="5640379" y="1855027"/>
            <a:ext cx="1548992" cy="414830"/>
          </a:xfrm>
          <a:prstGeom prst="wedgeRectCallout">
            <a:avLst>
              <a:gd name="adj1" fmla="val -1849"/>
              <a:gd name="adj2" fmla="val 85134"/>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5" name="对话气泡: 矩形 27"/>
          <p:cNvSpPr/>
          <p:nvPr/>
        </p:nvSpPr>
        <p:spPr>
          <a:xfrm flipV="1">
            <a:off x="3380574" y="4007998"/>
            <a:ext cx="1548990" cy="414830"/>
          </a:xfrm>
          <a:prstGeom prst="wedgeRectCallout">
            <a:avLst>
              <a:gd name="adj1" fmla="val -1849"/>
              <a:gd name="adj2" fmla="val 85134"/>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6" name="对话气泡: 矩形 26"/>
          <p:cNvSpPr/>
          <p:nvPr/>
        </p:nvSpPr>
        <p:spPr>
          <a:xfrm>
            <a:off x="3380574" y="1855027"/>
            <a:ext cx="1548990" cy="414830"/>
          </a:xfrm>
          <a:prstGeom prst="wedgeRectCallout">
            <a:avLst>
              <a:gd name="adj1" fmla="val -1849"/>
              <a:gd name="adj2" fmla="val 85134"/>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7" name="文本框 16"/>
          <p:cNvSpPr txBox="1"/>
          <p:nvPr/>
        </p:nvSpPr>
        <p:spPr>
          <a:xfrm>
            <a:off x="3422451" y="2480840"/>
            <a:ext cx="1381465" cy="507831"/>
          </a:xfrm>
          <a:prstGeom prst="rect">
            <a:avLst/>
          </a:prstGeom>
          <a:noFill/>
        </p:spPr>
        <p:txBody>
          <a:bodyPr wrap="square" rtlCol="0">
            <a:spAutoFit/>
            <a:scene3d>
              <a:camera prst="orthographicFront"/>
              <a:lightRig rig="threePt" dir="t"/>
            </a:scene3d>
            <a:sp3d contourW="12700"/>
          </a:bodyPr>
          <a:lstStyle/>
          <a:p>
            <a:pPr algn="r"/>
            <a:r>
              <a:rPr lang="zh-CN" altLang="en-US" sz="2700" b="1" dirty="0">
                <a:solidFill>
                  <a:schemeClr val="accent2"/>
                </a:solidFill>
                <a:cs typeface="+mn-ea"/>
                <a:sym typeface="+mn-lt"/>
              </a:rPr>
              <a:t>生存</a:t>
            </a:r>
            <a:endParaRPr lang="zh-CN" altLang="en-US" sz="2700" b="1" dirty="0">
              <a:solidFill>
                <a:schemeClr val="accent2"/>
              </a:solidFill>
              <a:cs typeface="+mn-ea"/>
              <a:sym typeface="+mn-lt"/>
            </a:endParaRPr>
          </a:p>
        </p:txBody>
      </p:sp>
      <p:sp>
        <p:nvSpPr>
          <p:cNvPr id="18" name="文本框 17"/>
          <p:cNvSpPr txBox="1"/>
          <p:nvPr/>
        </p:nvSpPr>
        <p:spPr>
          <a:xfrm>
            <a:off x="3422451" y="3345234"/>
            <a:ext cx="1381465" cy="507831"/>
          </a:xfrm>
          <a:prstGeom prst="rect">
            <a:avLst/>
          </a:prstGeom>
          <a:noFill/>
        </p:spPr>
        <p:txBody>
          <a:bodyPr wrap="square" rtlCol="0">
            <a:spAutoFit/>
            <a:scene3d>
              <a:camera prst="orthographicFront"/>
              <a:lightRig rig="threePt" dir="t"/>
            </a:scene3d>
            <a:sp3d contourW="12700"/>
          </a:bodyPr>
          <a:lstStyle/>
          <a:p>
            <a:pPr algn="r"/>
            <a:r>
              <a:rPr lang="zh-CN" altLang="en-US" sz="2700" b="1" dirty="0">
                <a:solidFill>
                  <a:schemeClr val="accent2"/>
                </a:solidFill>
                <a:cs typeface="+mn-ea"/>
                <a:sym typeface="+mn-lt"/>
              </a:rPr>
              <a:t>生存</a:t>
            </a:r>
            <a:endParaRPr lang="zh-CN" altLang="en-US" sz="2700" b="1" dirty="0">
              <a:solidFill>
                <a:schemeClr val="accent2"/>
              </a:solidFill>
              <a:cs typeface="+mn-ea"/>
              <a:sym typeface="+mn-lt"/>
            </a:endParaRPr>
          </a:p>
        </p:txBody>
      </p:sp>
      <p:sp>
        <p:nvSpPr>
          <p:cNvPr id="19" name="文本框 18"/>
          <p:cNvSpPr txBox="1"/>
          <p:nvPr/>
        </p:nvSpPr>
        <p:spPr>
          <a:xfrm>
            <a:off x="5771214" y="2480840"/>
            <a:ext cx="1381465" cy="507831"/>
          </a:xfrm>
          <a:prstGeom prst="rect">
            <a:avLst/>
          </a:prstGeom>
          <a:noFill/>
        </p:spPr>
        <p:txBody>
          <a:bodyPr wrap="square" rtlCol="0">
            <a:spAutoFit/>
            <a:scene3d>
              <a:camera prst="orthographicFront"/>
              <a:lightRig rig="threePt" dir="t"/>
            </a:scene3d>
            <a:sp3d contourW="12700"/>
          </a:bodyPr>
          <a:lstStyle/>
          <a:p>
            <a:r>
              <a:rPr lang="zh-CN" altLang="en-US" sz="2700" b="1" dirty="0">
                <a:solidFill>
                  <a:schemeClr val="accent2"/>
                </a:solidFill>
                <a:cs typeface="+mn-ea"/>
                <a:sym typeface="+mn-lt"/>
              </a:rPr>
              <a:t>发展</a:t>
            </a:r>
            <a:endParaRPr lang="zh-CN" altLang="en-US" sz="2700" b="1" dirty="0">
              <a:solidFill>
                <a:schemeClr val="accent2"/>
              </a:solidFill>
              <a:cs typeface="+mn-ea"/>
              <a:sym typeface="+mn-lt"/>
            </a:endParaRPr>
          </a:p>
        </p:txBody>
      </p:sp>
      <p:sp>
        <p:nvSpPr>
          <p:cNvPr id="20" name="文本框 19"/>
          <p:cNvSpPr txBox="1"/>
          <p:nvPr/>
        </p:nvSpPr>
        <p:spPr>
          <a:xfrm>
            <a:off x="5771214" y="3345234"/>
            <a:ext cx="1381465" cy="507831"/>
          </a:xfrm>
          <a:prstGeom prst="rect">
            <a:avLst/>
          </a:prstGeom>
          <a:noFill/>
        </p:spPr>
        <p:txBody>
          <a:bodyPr wrap="square" rtlCol="0">
            <a:spAutoFit/>
            <a:scene3d>
              <a:camera prst="orthographicFront"/>
              <a:lightRig rig="threePt" dir="t"/>
            </a:scene3d>
            <a:sp3d contourW="12700"/>
          </a:bodyPr>
          <a:lstStyle/>
          <a:p>
            <a:r>
              <a:rPr lang="zh-CN" altLang="en-US" sz="2700" b="1" dirty="0">
                <a:solidFill>
                  <a:schemeClr val="accent2"/>
                </a:solidFill>
                <a:cs typeface="+mn-ea"/>
                <a:sym typeface="+mn-lt"/>
              </a:rPr>
              <a:t>生存</a:t>
            </a:r>
            <a:endParaRPr lang="zh-CN" altLang="en-US" sz="2700" b="1" dirty="0">
              <a:solidFill>
                <a:schemeClr val="accent2"/>
              </a:solidFill>
              <a:cs typeface="+mn-ea"/>
              <a:sym typeface="+mn-lt"/>
            </a:endParaRPr>
          </a:p>
        </p:txBody>
      </p:sp>
      <p:sp>
        <p:nvSpPr>
          <p:cNvPr id="21" name="文本框 20"/>
          <p:cNvSpPr txBox="1"/>
          <p:nvPr/>
        </p:nvSpPr>
        <p:spPr>
          <a:xfrm>
            <a:off x="3422451" y="1896258"/>
            <a:ext cx="1381465" cy="323165"/>
          </a:xfrm>
          <a:prstGeom prst="rect">
            <a:avLst/>
          </a:prstGeom>
          <a:noFill/>
        </p:spPr>
        <p:txBody>
          <a:bodyPr wrap="square" rtlCol="0">
            <a:spAutoFit/>
            <a:scene3d>
              <a:camera prst="orthographicFront"/>
              <a:lightRig rig="threePt" dir="t"/>
            </a:scene3d>
            <a:sp3d contourW="12700"/>
          </a:bodyPr>
          <a:lstStyle/>
          <a:p>
            <a:pPr algn="r"/>
            <a:r>
              <a:rPr lang="zh-CN" altLang="en-US" sz="1500" dirty="0">
                <a:solidFill>
                  <a:schemeClr val="tx1">
                    <a:lumMod val="85000"/>
                    <a:lumOff val="15000"/>
                  </a:schemeClr>
                </a:solidFill>
                <a:cs typeface="+mn-ea"/>
                <a:sym typeface="+mn-lt"/>
              </a:rPr>
              <a:t>企业经营困难</a:t>
            </a:r>
            <a:endParaRPr lang="zh-CN" altLang="en-US" sz="1500" dirty="0">
              <a:solidFill>
                <a:schemeClr val="tx1">
                  <a:lumMod val="85000"/>
                  <a:lumOff val="15000"/>
                </a:schemeClr>
              </a:solidFill>
              <a:cs typeface="+mn-ea"/>
              <a:sym typeface="+mn-lt"/>
            </a:endParaRPr>
          </a:p>
        </p:txBody>
      </p:sp>
      <p:sp>
        <p:nvSpPr>
          <p:cNvPr id="22" name="文本框 21"/>
          <p:cNvSpPr txBox="1"/>
          <p:nvPr/>
        </p:nvSpPr>
        <p:spPr>
          <a:xfrm>
            <a:off x="5771214" y="1896258"/>
            <a:ext cx="1381465" cy="323165"/>
          </a:xfrm>
          <a:prstGeom prst="rect">
            <a:avLst/>
          </a:prstGeom>
          <a:noFill/>
        </p:spPr>
        <p:txBody>
          <a:bodyPr wrap="square" rtlCol="0">
            <a:spAutoFit/>
            <a:scene3d>
              <a:camera prst="orthographicFront"/>
              <a:lightRig rig="threePt" dir="t"/>
            </a:scene3d>
            <a:sp3d contourW="12700"/>
          </a:bodyPr>
          <a:lstStyle/>
          <a:p>
            <a:r>
              <a:rPr lang="zh-CN" altLang="en-US" sz="1500" dirty="0">
                <a:solidFill>
                  <a:schemeClr val="tx1">
                    <a:lumMod val="85000"/>
                    <a:lumOff val="15000"/>
                  </a:schemeClr>
                </a:solidFill>
                <a:cs typeface="+mn-ea"/>
                <a:sym typeface="+mn-lt"/>
              </a:rPr>
              <a:t>企业健康发展</a:t>
            </a:r>
            <a:endParaRPr lang="zh-CN" altLang="en-US" sz="1500" dirty="0">
              <a:solidFill>
                <a:schemeClr val="tx1">
                  <a:lumMod val="85000"/>
                  <a:lumOff val="15000"/>
                </a:schemeClr>
              </a:solidFill>
              <a:cs typeface="+mn-ea"/>
              <a:sym typeface="+mn-lt"/>
            </a:endParaRPr>
          </a:p>
        </p:txBody>
      </p:sp>
      <p:sp>
        <p:nvSpPr>
          <p:cNvPr id="23" name="文本框 22"/>
          <p:cNvSpPr txBox="1"/>
          <p:nvPr/>
        </p:nvSpPr>
        <p:spPr>
          <a:xfrm>
            <a:off x="3422451" y="4077630"/>
            <a:ext cx="1381465" cy="323165"/>
          </a:xfrm>
          <a:prstGeom prst="rect">
            <a:avLst/>
          </a:prstGeom>
          <a:noFill/>
        </p:spPr>
        <p:txBody>
          <a:bodyPr wrap="square" rtlCol="0">
            <a:spAutoFit/>
            <a:scene3d>
              <a:camera prst="orthographicFront"/>
              <a:lightRig rig="threePt" dir="t"/>
            </a:scene3d>
            <a:sp3d contourW="12700"/>
          </a:bodyPr>
          <a:lstStyle/>
          <a:p>
            <a:pPr algn="r"/>
            <a:r>
              <a:rPr lang="zh-CN" altLang="en-US" sz="1500" dirty="0">
                <a:solidFill>
                  <a:schemeClr val="tx1">
                    <a:lumMod val="85000"/>
                    <a:lumOff val="15000"/>
                  </a:schemeClr>
                </a:solidFill>
                <a:cs typeface="+mn-ea"/>
                <a:sym typeface="+mn-lt"/>
              </a:rPr>
              <a:t>企业面临关闭</a:t>
            </a:r>
            <a:endParaRPr lang="zh-CN" altLang="en-US" sz="1500" dirty="0">
              <a:solidFill>
                <a:schemeClr val="tx1">
                  <a:lumMod val="85000"/>
                  <a:lumOff val="15000"/>
                </a:schemeClr>
              </a:solidFill>
              <a:cs typeface="+mn-ea"/>
              <a:sym typeface="+mn-lt"/>
            </a:endParaRPr>
          </a:p>
        </p:txBody>
      </p:sp>
      <p:sp>
        <p:nvSpPr>
          <p:cNvPr id="24" name="文本框 23"/>
          <p:cNvSpPr txBox="1"/>
          <p:nvPr/>
        </p:nvSpPr>
        <p:spPr>
          <a:xfrm>
            <a:off x="5771214" y="4077630"/>
            <a:ext cx="1381465" cy="323165"/>
          </a:xfrm>
          <a:prstGeom prst="rect">
            <a:avLst/>
          </a:prstGeom>
          <a:noFill/>
        </p:spPr>
        <p:txBody>
          <a:bodyPr wrap="square" rtlCol="0">
            <a:spAutoFit/>
            <a:scene3d>
              <a:camera prst="orthographicFront"/>
              <a:lightRig rig="threePt" dir="t"/>
            </a:scene3d>
            <a:sp3d contourW="12700"/>
          </a:bodyPr>
          <a:lstStyle/>
          <a:p>
            <a:r>
              <a:rPr lang="zh-CN" altLang="en-US" sz="1500" dirty="0">
                <a:solidFill>
                  <a:schemeClr val="tx1">
                    <a:lumMod val="85000"/>
                    <a:lumOff val="15000"/>
                  </a:schemeClr>
                </a:solidFill>
                <a:cs typeface="+mn-ea"/>
                <a:sym typeface="+mn-lt"/>
              </a:rPr>
              <a:t>企业经营困难</a:t>
            </a:r>
            <a:endParaRPr lang="zh-CN" altLang="en-US" sz="1500" dirty="0">
              <a:solidFill>
                <a:schemeClr val="tx1">
                  <a:lumMod val="85000"/>
                  <a:lumOff val="15000"/>
                </a:schemeClr>
              </a:solidFill>
              <a:cs typeface="+mn-ea"/>
              <a:sym typeface="+mn-lt"/>
            </a:endParaRPr>
          </a:p>
        </p:txBody>
      </p:sp>
      <p:grpSp>
        <p:nvGrpSpPr>
          <p:cNvPr id="25" name="组合 24"/>
          <p:cNvGrpSpPr/>
          <p:nvPr/>
        </p:nvGrpSpPr>
        <p:grpSpPr>
          <a:xfrm>
            <a:off x="2749822" y="1705909"/>
            <a:ext cx="4574561" cy="2899004"/>
            <a:chOff x="1799456" y="1524000"/>
            <a:chExt cx="7297174" cy="4624387"/>
          </a:xfrm>
        </p:grpSpPr>
        <p:cxnSp>
          <p:nvCxnSpPr>
            <p:cNvPr id="26" name="直接箭头连接符 25"/>
            <p:cNvCxnSpPr/>
            <p:nvPr/>
          </p:nvCxnSpPr>
          <p:spPr>
            <a:xfrm>
              <a:off x="1799456" y="3836193"/>
              <a:ext cx="7297174" cy="0"/>
            </a:xfrm>
            <a:prstGeom prst="straightConnector1">
              <a:avLst/>
            </a:prstGeom>
            <a:ln w="28575">
              <a:solidFill>
                <a:srgbClr val="333436"/>
              </a:solidFill>
              <a:tailEnd type="triangle"/>
            </a:ln>
          </p:spPr>
          <p:style>
            <a:lnRef idx="1">
              <a:schemeClr val="accent1"/>
            </a:lnRef>
            <a:fillRef idx="0">
              <a:schemeClr val="accent1"/>
            </a:fillRef>
            <a:effectRef idx="0">
              <a:schemeClr val="accent1"/>
            </a:effectRef>
            <a:fontRef idx="minor">
              <a:schemeClr val="tx1"/>
            </a:fontRef>
          </p:style>
        </p:cxnSp>
        <p:cxnSp>
          <p:nvCxnSpPr>
            <p:cNvPr id="27" name="直接箭头连接符 26"/>
            <p:cNvCxnSpPr/>
            <p:nvPr/>
          </p:nvCxnSpPr>
          <p:spPr>
            <a:xfrm flipV="1">
              <a:off x="5864934" y="1524000"/>
              <a:ext cx="0" cy="4624387"/>
            </a:xfrm>
            <a:prstGeom prst="straightConnector1">
              <a:avLst/>
            </a:prstGeom>
            <a:ln w="28575">
              <a:solidFill>
                <a:srgbClr val="333436"/>
              </a:solidFill>
              <a:tailEnd type="triangle"/>
            </a:ln>
          </p:spPr>
          <p:style>
            <a:lnRef idx="1">
              <a:schemeClr val="accent1"/>
            </a:lnRef>
            <a:fillRef idx="0">
              <a:schemeClr val="accent1"/>
            </a:fillRef>
            <a:effectRef idx="0">
              <a:schemeClr val="accent1"/>
            </a:effectRef>
            <a:fontRef idx="minor">
              <a:schemeClr val="tx1"/>
            </a:fontRef>
          </p:style>
        </p:cxnSp>
      </p:grpSp>
      <p:sp>
        <p:nvSpPr>
          <p:cNvPr id="28" name="文本框 27"/>
          <p:cNvSpPr txBox="1"/>
          <p:nvPr/>
        </p:nvSpPr>
        <p:spPr>
          <a:xfrm>
            <a:off x="4618603" y="1315387"/>
            <a:ext cx="1381465" cy="323165"/>
          </a:xfrm>
          <a:prstGeom prst="rect">
            <a:avLst/>
          </a:prstGeom>
          <a:noFill/>
        </p:spPr>
        <p:txBody>
          <a:bodyPr wrap="square" rtlCol="0">
            <a:spAutoFit/>
            <a:scene3d>
              <a:camera prst="orthographicFront"/>
              <a:lightRig rig="threePt" dir="t"/>
            </a:scene3d>
            <a:sp3d contourW="12700"/>
          </a:bodyPr>
          <a:lstStyle/>
          <a:p>
            <a:pPr algn="ctr"/>
            <a:r>
              <a:rPr lang="zh-CN" altLang="en-US" sz="1500" dirty="0">
                <a:solidFill>
                  <a:schemeClr val="tx1">
                    <a:lumMod val="85000"/>
                    <a:lumOff val="15000"/>
                  </a:schemeClr>
                </a:solidFill>
                <a:cs typeface="+mn-ea"/>
                <a:sym typeface="+mn-lt"/>
              </a:rPr>
              <a:t>经营性现金流</a:t>
            </a:r>
            <a:endParaRPr lang="zh-CN" altLang="en-US" sz="1500" dirty="0">
              <a:solidFill>
                <a:schemeClr val="tx1">
                  <a:lumMod val="85000"/>
                  <a:lumOff val="15000"/>
                </a:schemeClr>
              </a:solidFill>
              <a:cs typeface="+mn-ea"/>
              <a:sym typeface="+mn-lt"/>
            </a:endParaRPr>
          </a:p>
        </p:txBody>
      </p:sp>
      <p:sp>
        <p:nvSpPr>
          <p:cNvPr id="29" name="文本框 28"/>
          <p:cNvSpPr txBox="1"/>
          <p:nvPr/>
        </p:nvSpPr>
        <p:spPr>
          <a:xfrm>
            <a:off x="7413765" y="3005370"/>
            <a:ext cx="945356" cy="323165"/>
          </a:xfrm>
          <a:prstGeom prst="rect">
            <a:avLst/>
          </a:prstGeom>
          <a:noFill/>
        </p:spPr>
        <p:txBody>
          <a:bodyPr wrap="square" rtlCol="0">
            <a:spAutoFit/>
            <a:scene3d>
              <a:camera prst="orthographicFront"/>
              <a:lightRig rig="threePt" dir="t"/>
            </a:scene3d>
            <a:sp3d contourW="12700"/>
          </a:bodyPr>
          <a:lstStyle/>
          <a:p>
            <a:r>
              <a:rPr lang="zh-CN" altLang="en-US" sz="1500" dirty="0">
                <a:solidFill>
                  <a:schemeClr val="tx1">
                    <a:lumMod val="85000"/>
                    <a:lumOff val="15000"/>
                  </a:schemeClr>
                </a:solidFill>
                <a:cs typeface="+mn-ea"/>
                <a:sym typeface="+mn-lt"/>
              </a:rPr>
              <a:t>净 利 润</a:t>
            </a:r>
            <a:endParaRPr lang="zh-CN" altLang="en-US" sz="1500" dirty="0">
              <a:solidFill>
                <a:schemeClr val="tx1">
                  <a:lumMod val="85000"/>
                  <a:lumOff val="15000"/>
                </a:schemeClr>
              </a:solidFill>
              <a:cs typeface="+mn-ea"/>
              <a:sym typeface="+mn-lt"/>
            </a:endParaRPr>
          </a:p>
        </p:txBody>
      </p:sp>
      <p:grpSp>
        <p:nvGrpSpPr>
          <p:cNvPr id="30" name="bef39fc4-c8a8-43a9-959d-e868731c05f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964441" y="2056883"/>
            <a:ext cx="2052434" cy="2005190"/>
            <a:chOff x="3521869" y="1001724"/>
            <a:chExt cx="5148262" cy="5029755"/>
          </a:xfrm>
        </p:grpSpPr>
        <p:grpSp>
          <p:nvGrpSpPr>
            <p:cNvPr id="31" name="iSḷïḍé"/>
            <p:cNvGrpSpPr/>
            <p:nvPr/>
          </p:nvGrpSpPr>
          <p:grpSpPr bwMode="auto">
            <a:xfrm>
              <a:off x="3521869" y="1944795"/>
              <a:ext cx="5148262" cy="4086684"/>
              <a:chOff x="2277" y="1204"/>
              <a:chExt cx="3128" cy="2483"/>
            </a:xfrm>
          </p:grpSpPr>
          <p:sp>
            <p:nvSpPr>
              <p:cNvPr id="344" name="ïṡļïḋê"/>
              <p:cNvSpPr/>
              <p:nvPr/>
            </p:nvSpPr>
            <p:spPr bwMode="auto">
              <a:xfrm>
                <a:off x="2277" y="3463"/>
                <a:ext cx="3128" cy="224"/>
              </a:xfrm>
              <a:custGeom>
                <a:avLst/>
                <a:gdLst>
                  <a:gd name="T0" fmla="*/ 196 w 1505"/>
                  <a:gd name="T1" fmla="*/ 0 h 108"/>
                  <a:gd name="T2" fmla="*/ 0 w 1505"/>
                  <a:gd name="T3" fmla="*/ 44 h 108"/>
                  <a:gd name="T4" fmla="*/ 753 w 1505"/>
                  <a:gd name="T5" fmla="*/ 108 h 108"/>
                  <a:gd name="T6" fmla="*/ 1505 w 1505"/>
                  <a:gd name="T7" fmla="*/ 44 h 108"/>
                  <a:gd name="T8" fmla="*/ 1309 w 1505"/>
                  <a:gd name="T9" fmla="*/ 0 h 108"/>
                  <a:gd name="T10" fmla="*/ 1309 w 1505"/>
                  <a:gd name="T11" fmla="*/ 37 h 108"/>
                  <a:gd name="T12" fmla="*/ 1297 w 1505"/>
                  <a:gd name="T13" fmla="*/ 49 h 108"/>
                  <a:gd name="T14" fmla="*/ 785 w 1505"/>
                  <a:gd name="T15" fmla="*/ 49 h 108"/>
                  <a:gd name="T16" fmla="*/ 785 w 1505"/>
                  <a:gd name="T17" fmla="*/ 49 h 108"/>
                  <a:gd name="T18" fmla="*/ 689 w 1505"/>
                  <a:gd name="T19" fmla="*/ 49 h 108"/>
                  <a:gd name="T20" fmla="*/ 684 w 1505"/>
                  <a:gd name="T21" fmla="*/ 49 h 108"/>
                  <a:gd name="T22" fmla="*/ 684 w 1505"/>
                  <a:gd name="T23" fmla="*/ 49 h 108"/>
                  <a:gd name="T24" fmla="*/ 678 w 1505"/>
                  <a:gd name="T25" fmla="*/ 49 h 108"/>
                  <a:gd name="T26" fmla="*/ 670 w 1505"/>
                  <a:gd name="T27" fmla="*/ 49 h 108"/>
                  <a:gd name="T28" fmla="*/ 669 w 1505"/>
                  <a:gd name="T29" fmla="*/ 49 h 108"/>
                  <a:gd name="T30" fmla="*/ 669 w 1505"/>
                  <a:gd name="T31" fmla="*/ 49 h 108"/>
                  <a:gd name="T32" fmla="*/ 666 w 1505"/>
                  <a:gd name="T33" fmla="*/ 49 h 108"/>
                  <a:gd name="T34" fmla="*/ 666 w 1505"/>
                  <a:gd name="T35" fmla="*/ 49 h 108"/>
                  <a:gd name="T36" fmla="*/ 539 w 1505"/>
                  <a:gd name="T37" fmla="*/ 49 h 108"/>
                  <a:gd name="T38" fmla="*/ 539 w 1505"/>
                  <a:gd name="T39" fmla="*/ 49 h 108"/>
                  <a:gd name="T40" fmla="*/ 538 w 1505"/>
                  <a:gd name="T41" fmla="*/ 49 h 108"/>
                  <a:gd name="T42" fmla="*/ 535 w 1505"/>
                  <a:gd name="T43" fmla="*/ 49 h 108"/>
                  <a:gd name="T44" fmla="*/ 533 w 1505"/>
                  <a:gd name="T45" fmla="*/ 49 h 108"/>
                  <a:gd name="T46" fmla="*/ 525 w 1505"/>
                  <a:gd name="T47" fmla="*/ 49 h 108"/>
                  <a:gd name="T48" fmla="*/ 525 w 1505"/>
                  <a:gd name="T49" fmla="*/ 49 h 108"/>
                  <a:gd name="T50" fmla="*/ 391 w 1505"/>
                  <a:gd name="T51" fmla="*/ 49 h 108"/>
                  <a:gd name="T52" fmla="*/ 391 w 1505"/>
                  <a:gd name="T53" fmla="*/ 49 h 108"/>
                  <a:gd name="T54" fmla="*/ 210 w 1505"/>
                  <a:gd name="T55" fmla="*/ 49 h 108"/>
                  <a:gd name="T56" fmla="*/ 202 w 1505"/>
                  <a:gd name="T57" fmla="*/ 46 h 108"/>
                  <a:gd name="T58" fmla="*/ 196 w 1505"/>
                  <a:gd name="T59" fmla="*/ 35 h 108"/>
                  <a:gd name="T60" fmla="*/ 196 w 1505"/>
                  <a:gd name="T6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05" h="108">
                    <a:moveTo>
                      <a:pt x="196" y="0"/>
                    </a:moveTo>
                    <a:cubicBezTo>
                      <a:pt x="74" y="12"/>
                      <a:pt x="0" y="27"/>
                      <a:pt x="0" y="44"/>
                    </a:cubicBezTo>
                    <a:cubicBezTo>
                      <a:pt x="0" y="79"/>
                      <a:pt x="337" y="108"/>
                      <a:pt x="753" y="108"/>
                    </a:cubicBezTo>
                    <a:cubicBezTo>
                      <a:pt x="1168" y="108"/>
                      <a:pt x="1505" y="79"/>
                      <a:pt x="1505" y="44"/>
                    </a:cubicBezTo>
                    <a:cubicBezTo>
                      <a:pt x="1505" y="27"/>
                      <a:pt x="1431" y="12"/>
                      <a:pt x="1309" y="0"/>
                    </a:cubicBezTo>
                    <a:cubicBezTo>
                      <a:pt x="1309" y="37"/>
                      <a:pt x="1309" y="37"/>
                      <a:pt x="1309" y="37"/>
                    </a:cubicBezTo>
                    <a:cubicBezTo>
                      <a:pt x="1309" y="44"/>
                      <a:pt x="1304" y="49"/>
                      <a:pt x="1297" y="49"/>
                    </a:cubicBezTo>
                    <a:cubicBezTo>
                      <a:pt x="785" y="49"/>
                      <a:pt x="785" y="49"/>
                      <a:pt x="785" y="49"/>
                    </a:cubicBezTo>
                    <a:cubicBezTo>
                      <a:pt x="785" y="49"/>
                      <a:pt x="785" y="49"/>
                      <a:pt x="785" y="49"/>
                    </a:cubicBezTo>
                    <a:cubicBezTo>
                      <a:pt x="689" y="49"/>
                      <a:pt x="689" y="49"/>
                      <a:pt x="689" y="49"/>
                    </a:cubicBezTo>
                    <a:cubicBezTo>
                      <a:pt x="684" y="49"/>
                      <a:pt x="684" y="49"/>
                      <a:pt x="684" y="49"/>
                    </a:cubicBezTo>
                    <a:cubicBezTo>
                      <a:pt x="684" y="49"/>
                      <a:pt x="684" y="49"/>
                      <a:pt x="684" y="49"/>
                    </a:cubicBezTo>
                    <a:cubicBezTo>
                      <a:pt x="678" y="49"/>
                      <a:pt x="678" y="49"/>
                      <a:pt x="678" y="49"/>
                    </a:cubicBezTo>
                    <a:cubicBezTo>
                      <a:pt x="670" y="49"/>
                      <a:pt x="670" y="49"/>
                      <a:pt x="670" y="49"/>
                    </a:cubicBezTo>
                    <a:cubicBezTo>
                      <a:pt x="669" y="49"/>
                      <a:pt x="669" y="49"/>
                      <a:pt x="669" y="49"/>
                    </a:cubicBezTo>
                    <a:cubicBezTo>
                      <a:pt x="669" y="49"/>
                      <a:pt x="669" y="49"/>
                      <a:pt x="669" y="49"/>
                    </a:cubicBezTo>
                    <a:cubicBezTo>
                      <a:pt x="666" y="49"/>
                      <a:pt x="666" y="49"/>
                      <a:pt x="666" y="49"/>
                    </a:cubicBezTo>
                    <a:cubicBezTo>
                      <a:pt x="666" y="49"/>
                      <a:pt x="666" y="49"/>
                      <a:pt x="666" y="49"/>
                    </a:cubicBezTo>
                    <a:cubicBezTo>
                      <a:pt x="539" y="49"/>
                      <a:pt x="539" y="49"/>
                      <a:pt x="539" y="49"/>
                    </a:cubicBezTo>
                    <a:cubicBezTo>
                      <a:pt x="539" y="49"/>
                      <a:pt x="539" y="49"/>
                      <a:pt x="539" y="49"/>
                    </a:cubicBezTo>
                    <a:cubicBezTo>
                      <a:pt x="538" y="49"/>
                      <a:pt x="538" y="49"/>
                      <a:pt x="538" y="49"/>
                    </a:cubicBezTo>
                    <a:cubicBezTo>
                      <a:pt x="537" y="49"/>
                      <a:pt x="536" y="49"/>
                      <a:pt x="535" y="49"/>
                    </a:cubicBezTo>
                    <a:cubicBezTo>
                      <a:pt x="534" y="49"/>
                      <a:pt x="534" y="49"/>
                      <a:pt x="533" y="49"/>
                    </a:cubicBezTo>
                    <a:cubicBezTo>
                      <a:pt x="525" y="49"/>
                      <a:pt x="525" y="49"/>
                      <a:pt x="525" y="49"/>
                    </a:cubicBezTo>
                    <a:cubicBezTo>
                      <a:pt x="525" y="49"/>
                      <a:pt x="525" y="49"/>
                      <a:pt x="525" y="49"/>
                    </a:cubicBezTo>
                    <a:cubicBezTo>
                      <a:pt x="391" y="49"/>
                      <a:pt x="391" y="49"/>
                      <a:pt x="391" y="49"/>
                    </a:cubicBezTo>
                    <a:cubicBezTo>
                      <a:pt x="391" y="49"/>
                      <a:pt x="391" y="49"/>
                      <a:pt x="391" y="49"/>
                    </a:cubicBezTo>
                    <a:cubicBezTo>
                      <a:pt x="210" y="49"/>
                      <a:pt x="210" y="49"/>
                      <a:pt x="210" y="49"/>
                    </a:cubicBezTo>
                    <a:cubicBezTo>
                      <a:pt x="207" y="49"/>
                      <a:pt x="204" y="48"/>
                      <a:pt x="202" y="46"/>
                    </a:cubicBezTo>
                    <a:cubicBezTo>
                      <a:pt x="198" y="43"/>
                      <a:pt x="196" y="39"/>
                      <a:pt x="196" y="35"/>
                    </a:cubicBezTo>
                    <a:cubicBezTo>
                      <a:pt x="196" y="0"/>
                      <a:pt x="196" y="0"/>
                      <a:pt x="196" y="0"/>
                    </a:cubicBezTo>
                  </a:path>
                </a:pathLst>
              </a:custGeom>
              <a:solidFill>
                <a:srgbClr val="C2E7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5" name="îśľïḓê"/>
              <p:cNvSpPr/>
              <p:nvPr/>
            </p:nvSpPr>
            <p:spPr bwMode="auto">
              <a:xfrm>
                <a:off x="3884" y="2107"/>
                <a:ext cx="1114" cy="1457"/>
              </a:xfrm>
              <a:custGeom>
                <a:avLst/>
                <a:gdLst>
                  <a:gd name="T0" fmla="*/ 536 w 536"/>
                  <a:gd name="T1" fmla="*/ 12 h 702"/>
                  <a:gd name="T2" fmla="*/ 536 w 536"/>
                  <a:gd name="T3" fmla="*/ 690 h 702"/>
                  <a:gd name="T4" fmla="*/ 524 w 536"/>
                  <a:gd name="T5" fmla="*/ 702 h 702"/>
                  <a:gd name="T6" fmla="*/ 12 w 536"/>
                  <a:gd name="T7" fmla="*/ 702 h 702"/>
                  <a:gd name="T8" fmla="*/ 0 w 536"/>
                  <a:gd name="T9" fmla="*/ 690 h 702"/>
                  <a:gd name="T10" fmla="*/ 0 w 536"/>
                  <a:gd name="T11" fmla="*/ 12 h 702"/>
                  <a:gd name="T12" fmla="*/ 12 w 536"/>
                  <a:gd name="T13" fmla="*/ 0 h 702"/>
                  <a:gd name="T14" fmla="*/ 524 w 536"/>
                  <a:gd name="T15" fmla="*/ 0 h 702"/>
                  <a:gd name="T16" fmla="*/ 536 w 536"/>
                  <a:gd name="T17" fmla="*/ 12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6" h="702">
                    <a:moveTo>
                      <a:pt x="536" y="12"/>
                    </a:moveTo>
                    <a:cubicBezTo>
                      <a:pt x="536" y="690"/>
                      <a:pt x="536" y="690"/>
                      <a:pt x="536" y="690"/>
                    </a:cubicBezTo>
                    <a:cubicBezTo>
                      <a:pt x="536" y="697"/>
                      <a:pt x="531" y="702"/>
                      <a:pt x="524" y="702"/>
                    </a:cubicBezTo>
                    <a:cubicBezTo>
                      <a:pt x="12" y="702"/>
                      <a:pt x="12" y="702"/>
                      <a:pt x="12" y="702"/>
                    </a:cubicBezTo>
                    <a:cubicBezTo>
                      <a:pt x="5" y="702"/>
                      <a:pt x="0" y="697"/>
                      <a:pt x="0" y="690"/>
                    </a:cubicBezTo>
                    <a:cubicBezTo>
                      <a:pt x="0" y="12"/>
                      <a:pt x="0" y="12"/>
                      <a:pt x="0" y="12"/>
                    </a:cubicBezTo>
                    <a:cubicBezTo>
                      <a:pt x="0" y="5"/>
                      <a:pt x="5" y="0"/>
                      <a:pt x="12" y="0"/>
                    </a:cubicBezTo>
                    <a:cubicBezTo>
                      <a:pt x="524" y="0"/>
                      <a:pt x="524" y="0"/>
                      <a:pt x="524" y="0"/>
                    </a:cubicBezTo>
                    <a:cubicBezTo>
                      <a:pt x="531" y="0"/>
                      <a:pt x="536" y="5"/>
                      <a:pt x="536" y="12"/>
                    </a:cubicBezTo>
                  </a:path>
                </a:pathLst>
              </a:custGeom>
              <a:solidFill>
                <a:srgbClr val="A67C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6" name="iṡľiḑê"/>
              <p:cNvSpPr/>
              <p:nvPr/>
            </p:nvSpPr>
            <p:spPr bwMode="auto">
              <a:xfrm>
                <a:off x="4220" y="2107"/>
                <a:ext cx="746" cy="1426"/>
              </a:xfrm>
              <a:custGeom>
                <a:avLst/>
                <a:gdLst>
                  <a:gd name="T0" fmla="*/ 359 w 359"/>
                  <a:gd name="T1" fmla="*/ 43 h 687"/>
                  <a:gd name="T2" fmla="*/ 345 w 359"/>
                  <a:gd name="T3" fmla="*/ 43 h 687"/>
                  <a:gd name="T4" fmla="*/ 345 w 359"/>
                  <a:gd name="T5" fmla="*/ 673 h 687"/>
                  <a:gd name="T6" fmla="*/ 294 w 359"/>
                  <a:gd name="T7" fmla="*/ 673 h 687"/>
                  <a:gd name="T8" fmla="*/ 294 w 359"/>
                  <a:gd name="T9" fmla="*/ 686 h 687"/>
                  <a:gd name="T10" fmla="*/ 294 w 359"/>
                  <a:gd name="T11" fmla="*/ 687 h 687"/>
                  <a:gd name="T12" fmla="*/ 359 w 359"/>
                  <a:gd name="T13" fmla="*/ 687 h 687"/>
                  <a:gd name="T14" fmla="*/ 359 w 359"/>
                  <a:gd name="T15" fmla="*/ 43 h 687"/>
                  <a:gd name="T16" fmla="*/ 209 w 359"/>
                  <a:gd name="T17" fmla="*/ 0 h 687"/>
                  <a:gd name="T18" fmla="*/ 200 w 359"/>
                  <a:gd name="T19" fmla="*/ 0 h 687"/>
                  <a:gd name="T20" fmla="*/ 200 w 359"/>
                  <a:gd name="T21" fmla="*/ 10 h 687"/>
                  <a:gd name="T22" fmla="*/ 200 w 359"/>
                  <a:gd name="T23" fmla="*/ 20 h 687"/>
                  <a:gd name="T24" fmla="*/ 12 w 359"/>
                  <a:gd name="T25" fmla="*/ 20 h 687"/>
                  <a:gd name="T26" fmla="*/ 12 w 359"/>
                  <a:gd name="T27" fmla="*/ 11 h 687"/>
                  <a:gd name="T28" fmla="*/ 11 w 359"/>
                  <a:gd name="T29" fmla="*/ 11 h 687"/>
                  <a:gd name="T30" fmla="*/ 0 w 359"/>
                  <a:gd name="T31" fmla="*/ 22 h 687"/>
                  <a:gd name="T32" fmla="*/ 0 w 359"/>
                  <a:gd name="T33" fmla="*/ 29 h 687"/>
                  <a:gd name="T34" fmla="*/ 230 w 359"/>
                  <a:gd name="T35" fmla="*/ 29 h 687"/>
                  <a:gd name="T36" fmla="*/ 230 w 359"/>
                  <a:gd name="T37" fmla="*/ 22 h 687"/>
                  <a:gd name="T38" fmla="*/ 219 w 359"/>
                  <a:gd name="T39" fmla="*/ 11 h 687"/>
                  <a:gd name="T40" fmla="*/ 209 w 359"/>
                  <a:gd name="T41" fmla="*/ 11 h 687"/>
                  <a:gd name="T42" fmla="*/ 209 w 359"/>
                  <a:gd name="T43" fmla="*/ 0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9" h="687">
                    <a:moveTo>
                      <a:pt x="359" y="43"/>
                    </a:moveTo>
                    <a:cubicBezTo>
                      <a:pt x="345" y="43"/>
                      <a:pt x="345" y="43"/>
                      <a:pt x="345" y="43"/>
                    </a:cubicBezTo>
                    <a:cubicBezTo>
                      <a:pt x="345" y="673"/>
                      <a:pt x="345" y="673"/>
                      <a:pt x="345" y="673"/>
                    </a:cubicBezTo>
                    <a:cubicBezTo>
                      <a:pt x="294" y="673"/>
                      <a:pt x="294" y="673"/>
                      <a:pt x="294" y="673"/>
                    </a:cubicBezTo>
                    <a:cubicBezTo>
                      <a:pt x="294" y="686"/>
                      <a:pt x="294" y="686"/>
                      <a:pt x="294" y="686"/>
                    </a:cubicBezTo>
                    <a:cubicBezTo>
                      <a:pt x="294" y="686"/>
                      <a:pt x="294" y="686"/>
                      <a:pt x="294" y="687"/>
                    </a:cubicBezTo>
                    <a:cubicBezTo>
                      <a:pt x="359" y="687"/>
                      <a:pt x="359" y="687"/>
                      <a:pt x="359" y="687"/>
                    </a:cubicBezTo>
                    <a:cubicBezTo>
                      <a:pt x="359" y="43"/>
                      <a:pt x="359" y="43"/>
                      <a:pt x="359" y="43"/>
                    </a:cubicBezTo>
                    <a:moveTo>
                      <a:pt x="209" y="0"/>
                    </a:moveTo>
                    <a:cubicBezTo>
                      <a:pt x="200" y="0"/>
                      <a:pt x="200" y="0"/>
                      <a:pt x="200" y="0"/>
                    </a:cubicBezTo>
                    <a:cubicBezTo>
                      <a:pt x="200" y="10"/>
                      <a:pt x="200" y="10"/>
                      <a:pt x="200" y="10"/>
                    </a:cubicBezTo>
                    <a:cubicBezTo>
                      <a:pt x="200" y="20"/>
                      <a:pt x="200" y="20"/>
                      <a:pt x="200" y="20"/>
                    </a:cubicBezTo>
                    <a:cubicBezTo>
                      <a:pt x="12" y="20"/>
                      <a:pt x="12" y="20"/>
                      <a:pt x="12" y="20"/>
                    </a:cubicBezTo>
                    <a:cubicBezTo>
                      <a:pt x="12" y="11"/>
                      <a:pt x="12" y="11"/>
                      <a:pt x="12" y="11"/>
                    </a:cubicBezTo>
                    <a:cubicBezTo>
                      <a:pt x="11" y="11"/>
                      <a:pt x="11" y="11"/>
                      <a:pt x="11" y="11"/>
                    </a:cubicBezTo>
                    <a:cubicBezTo>
                      <a:pt x="5" y="11"/>
                      <a:pt x="0" y="16"/>
                      <a:pt x="0" y="22"/>
                    </a:cubicBezTo>
                    <a:cubicBezTo>
                      <a:pt x="0" y="29"/>
                      <a:pt x="0" y="29"/>
                      <a:pt x="0" y="29"/>
                    </a:cubicBezTo>
                    <a:cubicBezTo>
                      <a:pt x="230" y="29"/>
                      <a:pt x="230" y="29"/>
                      <a:pt x="230" y="29"/>
                    </a:cubicBezTo>
                    <a:cubicBezTo>
                      <a:pt x="230" y="22"/>
                      <a:pt x="230" y="22"/>
                      <a:pt x="230" y="22"/>
                    </a:cubicBezTo>
                    <a:cubicBezTo>
                      <a:pt x="230" y="16"/>
                      <a:pt x="225" y="11"/>
                      <a:pt x="219" y="11"/>
                    </a:cubicBezTo>
                    <a:cubicBezTo>
                      <a:pt x="209" y="11"/>
                      <a:pt x="209" y="11"/>
                      <a:pt x="209" y="11"/>
                    </a:cubicBezTo>
                    <a:cubicBezTo>
                      <a:pt x="209" y="0"/>
                      <a:pt x="209" y="0"/>
                      <a:pt x="209" y="0"/>
                    </a:cubicBezTo>
                  </a:path>
                </a:pathLst>
              </a:custGeom>
              <a:solidFill>
                <a:srgbClr val="895C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7" name="iṩľidê"/>
              <p:cNvSpPr/>
              <p:nvPr/>
            </p:nvSpPr>
            <p:spPr bwMode="auto">
              <a:xfrm>
                <a:off x="3944" y="2167"/>
                <a:ext cx="993" cy="13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48" name="îṥļïḑè"/>
              <p:cNvSpPr/>
              <p:nvPr/>
            </p:nvSpPr>
            <p:spPr bwMode="auto">
              <a:xfrm>
                <a:off x="3944" y="2167"/>
                <a:ext cx="993" cy="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49" name="iśḷiḋè"/>
              <p:cNvSpPr/>
              <p:nvPr/>
            </p:nvSpPr>
            <p:spPr bwMode="auto">
              <a:xfrm>
                <a:off x="4010" y="2302"/>
                <a:ext cx="246" cy="243"/>
              </a:xfrm>
              <a:prstGeom prst="ellipse">
                <a:avLst/>
              </a:prstGeom>
              <a:solidFill>
                <a:srgbClr val="D33D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0" name="islíḓè"/>
              <p:cNvSpPr/>
              <p:nvPr/>
            </p:nvSpPr>
            <p:spPr bwMode="auto">
              <a:xfrm>
                <a:off x="4050" y="2342"/>
                <a:ext cx="166" cy="164"/>
              </a:xfrm>
              <a:custGeom>
                <a:avLst/>
                <a:gdLst>
                  <a:gd name="T0" fmla="*/ 69 w 80"/>
                  <a:gd name="T1" fmla="*/ 29 h 79"/>
                  <a:gd name="T2" fmla="*/ 50 w 80"/>
                  <a:gd name="T3" fmla="*/ 29 h 79"/>
                  <a:gd name="T4" fmla="*/ 50 w 80"/>
                  <a:gd name="T5" fmla="*/ 10 h 79"/>
                  <a:gd name="T6" fmla="*/ 40 w 80"/>
                  <a:gd name="T7" fmla="*/ 0 h 79"/>
                  <a:gd name="T8" fmla="*/ 29 w 80"/>
                  <a:gd name="T9" fmla="*/ 10 h 79"/>
                  <a:gd name="T10" fmla="*/ 29 w 80"/>
                  <a:gd name="T11" fmla="*/ 29 h 79"/>
                  <a:gd name="T12" fmla="*/ 11 w 80"/>
                  <a:gd name="T13" fmla="*/ 29 h 79"/>
                  <a:gd name="T14" fmla="*/ 0 w 80"/>
                  <a:gd name="T15" fmla="*/ 40 h 79"/>
                  <a:gd name="T16" fmla="*/ 11 w 80"/>
                  <a:gd name="T17" fmla="*/ 50 h 79"/>
                  <a:gd name="T18" fmla="*/ 29 w 80"/>
                  <a:gd name="T19" fmla="*/ 50 h 79"/>
                  <a:gd name="T20" fmla="*/ 29 w 80"/>
                  <a:gd name="T21" fmla="*/ 69 h 79"/>
                  <a:gd name="T22" fmla="*/ 40 w 80"/>
                  <a:gd name="T23" fmla="*/ 79 h 79"/>
                  <a:gd name="T24" fmla="*/ 50 w 80"/>
                  <a:gd name="T25" fmla="*/ 69 h 79"/>
                  <a:gd name="T26" fmla="*/ 50 w 80"/>
                  <a:gd name="T27" fmla="*/ 50 h 79"/>
                  <a:gd name="T28" fmla="*/ 69 w 80"/>
                  <a:gd name="T29" fmla="*/ 50 h 79"/>
                  <a:gd name="T30" fmla="*/ 80 w 80"/>
                  <a:gd name="T31" fmla="*/ 40 h 79"/>
                  <a:gd name="T32" fmla="*/ 69 w 80"/>
                  <a:gd name="T33" fmla="*/ 2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79">
                    <a:moveTo>
                      <a:pt x="69" y="29"/>
                    </a:moveTo>
                    <a:cubicBezTo>
                      <a:pt x="50" y="29"/>
                      <a:pt x="50" y="29"/>
                      <a:pt x="50" y="29"/>
                    </a:cubicBezTo>
                    <a:cubicBezTo>
                      <a:pt x="50" y="10"/>
                      <a:pt x="50" y="10"/>
                      <a:pt x="50" y="10"/>
                    </a:cubicBezTo>
                    <a:cubicBezTo>
                      <a:pt x="50" y="4"/>
                      <a:pt x="46" y="0"/>
                      <a:pt x="40" y="0"/>
                    </a:cubicBezTo>
                    <a:cubicBezTo>
                      <a:pt x="34" y="0"/>
                      <a:pt x="29" y="4"/>
                      <a:pt x="29" y="10"/>
                    </a:cubicBezTo>
                    <a:cubicBezTo>
                      <a:pt x="29" y="29"/>
                      <a:pt x="29" y="29"/>
                      <a:pt x="29" y="29"/>
                    </a:cubicBezTo>
                    <a:cubicBezTo>
                      <a:pt x="11" y="29"/>
                      <a:pt x="11" y="29"/>
                      <a:pt x="11" y="29"/>
                    </a:cubicBezTo>
                    <a:cubicBezTo>
                      <a:pt x="5" y="29"/>
                      <a:pt x="0" y="34"/>
                      <a:pt x="0" y="40"/>
                    </a:cubicBezTo>
                    <a:cubicBezTo>
                      <a:pt x="0" y="45"/>
                      <a:pt x="5" y="50"/>
                      <a:pt x="11" y="50"/>
                    </a:cubicBezTo>
                    <a:cubicBezTo>
                      <a:pt x="29" y="50"/>
                      <a:pt x="29" y="50"/>
                      <a:pt x="29" y="50"/>
                    </a:cubicBezTo>
                    <a:cubicBezTo>
                      <a:pt x="29" y="69"/>
                      <a:pt x="29" y="69"/>
                      <a:pt x="29" y="69"/>
                    </a:cubicBezTo>
                    <a:cubicBezTo>
                      <a:pt x="29" y="75"/>
                      <a:pt x="34" y="79"/>
                      <a:pt x="40" y="79"/>
                    </a:cubicBezTo>
                    <a:cubicBezTo>
                      <a:pt x="46" y="79"/>
                      <a:pt x="50" y="75"/>
                      <a:pt x="50" y="69"/>
                    </a:cubicBezTo>
                    <a:cubicBezTo>
                      <a:pt x="50" y="50"/>
                      <a:pt x="50" y="50"/>
                      <a:pt x="50" y="50"/>
                    </a:cubicBezTo>
                    <a:cubicBezTo>
                      <a:pt x="69" y="50"/>
                      <a:pt x="69" y="50"/>
                      <a:pt x="69" y="50"/>
                    </a:cubicBezTo>
                    <a:cubicBezTo>
                      <a:pt x="75" y="50"/>
                      <a:pt x="80" y="45"/>
                      <a:pt x="80" y="40"/>
                    </a:cubicBezTo>
                    <a:cubicBezTo>
                      <a:pt x="80" y="34"/>
                      <a:pt x="75" y="29"/>
                      <a:pt x="69" y="2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1" name="îśliḋe"/>
              <p:cNvSpPr/>
              <p:nvPr/>
            </p:nvSpPr>
            <p:spPr bwMode="auto">
              <a:xfrm>
                <a:off x="4295" y="2329"/>
                <a:ext cx="576" cy="191"/>
              </a:xfrm>
              <a:prstGeom prst="rect">
                <a:avLst/>
              </a:prstGeom>
              <a:solidFill>
                <a:srgbClr val="E5808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52" name="îṥ1iďê"/>
              <p:cNvSpPr/>
              <p:nvPr/>
            </p:nvSpPr>
            <p:spPr bwMode="auto">
              <a:xfrm>
                <a:off x="4010" y="2587"/>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53" name="ïŝlîḍê"/>
              <p:cNvSpPr/>
              <p:nvPr/>
            </p:nvSpPr>
            <p:spPr bwMode="auto">
              <a:xfrm>
                <a:off x="4010" y="2622"/>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54" name="işļiḓè"/>
              <p:cNvSpPr/>
              <p:nvPr/>
            </p:nvSpPr>
            <p:spPr bwMode="auto">
              <a:xfrm>
                <a:off x="4010" y="2657"/>
                <a:ext cx="861" cy="13"/>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55" name="i$1iďè"/>
              <p:cNvSpPr/>
              <p:nvPr/>
            </p:nvSpPr>
            <p:spPr bwMode="auto">
              <a:xfrm>
                <a:off x="4010" y="2693"/>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56" name="îṣḷïḍé"/>
              <p:cNvSpPr/>
              <p:nvPr/>
            </p:nvSpPr>
            <p:spPr bwMode="auto">
              <a:xfrm>
                <a:off x="4010" y="2728"/>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57" name="ïṡlíḋe"/>
              <p:cNvSpPr/>
              <p:nvPr/>
            </p:nvSpPr>
            <p:spPr bwMode="auto">
              <a:xfrm>
                <a:off x="4010" y="2991"/>
                <a:ext cx="861" cy="13"/>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58" name="išľïḋé"/>
              <p:cNvSpPr/>
              <p:nvPr/>
            </p:nvSpPr>
            <p:spPr bwMode="auto">
              <a:xfrm>
                <a:off x="4010" y="2991"/>
                <a:ext cx="86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59" name="ïṥḷíḋê"/>
              <p:cNvSpPr/>
              <p:nvPr/>
            </p:nvSpPr>
            <p:spPr bwMode="auto">
              <a:xfrm>
                <a:off x="4010" y="3031"/>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0" name="ïṩļîde"/>
              <p:cNvSpPr/>
              <p:nvPr/>
            </p:nvSpPr>
            <p:spPr bwMode="auto">
              <a:xfrm>
                <a:off x="4010" y="3031"/>
                <a:ext cx="86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1" name="iṡļîḑe"/>
              <p:cNvSpPr/>
              <p:nvPr/>
            </p:nvSpPr>
            <p:spPr bwMode="auto">
              <a:xfrm>
                <a:off x="4010" y="3068"/>
                <a:ext cx="861" cy="15"/>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2" name="işlîďe"/>
              <p:cNvSpPr/>
              <p:nvPr/>
            </p:nvSpPr>
            <p:spPr bwMode="auto">
              <a:xfrm>
                <a:off x="4010" y="3068"/>
                <a:ext cx="86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3" name="íṧḷîďê"/>
              <p:cNvSpPr/>
              <p:nvPr/>
            </p:nvSpPr>
            <p:spPr bwMode="auto">
              <a:xfrm>
                <a:off x="4010" y="3108"/>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4" name="i$ḻîḋè"/>
              <p:cNvSpPr/>
              <p:nvPr/>
            </p:nvSpPr>
            <p:spPr bwMode="auto">
              <a:xfrm>
                <a:off x="4010" y="3108"/>
                <a:ext cx="86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5" name="îSľïdê"/>
              <p:cNvSpPr/>
              <p:nvPr/>
            </p:nvSpPr>
            <p:spPr bwMode="auto">
              <a:xfrm>
                <a:off x="4010" y="3147"/>
                <a:ext cx="861" cy="13"/>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6" name="iSľiḋê"/>
              <p:cNvSpPr/>
              <p:nvPr/>
            </p:nvSpPr>
            <p:spPr bwMode="auto">
              <a:xfrm>
                <a:off x="4010" y="3147"/>
                <a:ext cx="86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7" name="íṥliďè"/>
              <p:cNvSpPr/>
              <p:nvPr/>
            </p:nvSpPr>
            <p:spPr bwMode="auto">
              <a:xfrm>
                <a:off x="4010" y="3185"/>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8" name="íśḷîdè"/>
              <p:cNvSpPr/>
              <p:nvPr/>
            </p:nvSpPr>
            <p:spPr bwMode="auto">
              <a:xfrm>
                <a:off x="4010" y="3185"/>
                <a:ext cx="86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69" name="iśļîḑê"/>
              <p:cNvSpPr/>
              <p:nvPr/>
            </p:nvSpPr>
            <p:spPr bwMode="auto">
              <a:xfrm>
                <a:off x="4010" y="3224"/>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0" name="iṥ1iďé"/>
              <p:cNvSpPr/>
              <p:nvPr/>
            </p:nvSpPr>
            <p:spPr bwMode="auto">
              <a:xfrm>
                <a:off x="4010" y="3224"/>
                <a:ext cx="86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1" name="î$ḻíḍê"/>
              <p:cNvSpPr/>
              <p:nvPr/>
            </p:nvSpPr>
            <p:spPr bwMode="auto">
              <a:xfrm>
                <a:off x="4010" y="3261"/>
                <a:ext cx="861" cy="13"/>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2" name="îśļïdè"/>
              <p:cNvSpPr/>
              <p:nvPr/>
            </p:nvSpPr>
            <p:spPr bwMode="auto">
              <a:xfrm>
                <a:off x="4010" y="3261"/>
                <a:ext cx="86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3" name="ïṧľîḋê"/>
              <p:cNvSpPr/>
              <p:nvPr/>
            </p:nvSpPr>
            <p:spPr bwMode="auto">
              <a:xfrm>
                <a:off x="4010" y="3301"/>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4" name="îS1iḓê"/>
              <p:cNvSpPr/>
              <p:nvPr/>
            </p:nvSpPr>
            <p:spPr bwMode="auto">
              <a:xfrm>
                <a:off x="4010" y="3301"/>
                <a:ext cx="86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5" name="íṣľîdé"/>
              <p:cNvSpPr/>
              <p:nvPr/>
            </p:nvSpPr>
            <p:spPr bwMode="auto">
              <a:xfrm>
                <a:off x="4010" y="3338"/>
                <a:ext cx="861" cy="13"/>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6" name="îśļîḍé"/>
              <p:cNvSpPr/>
              <p:nvPr/>
            </p:nvSpPr>
            <p:spPr bwMode="auto">
              <a:xfrm>
                <a:off x="4010" y="3338"/>
                <a:ext cx="86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7" name="íşḷïďê"/>
              <p:cNvSpPr/>
              <p:nvPr/>
            </p:nvSpPr>
            <p:spPr bwMode="auto">
              <a:xfrm>
                <a:off x="4010" y="3378"/>
                <a:ext cx="861" cy="12"/>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8" name="ïślíḓê"/>
              <p:cNvSpPr/>
              <p:nvPr/>
            </p:nvSpPr>
            <p:spPr bwMode="auto">
              <a:xfrm>
                <a:off x="4010" y="3378"/>
                <a:ext cx="86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79" name="íṩliḑê"/>
              <p:cNvSpPr/>
              <p:nvPr/>
            </p:nvSpPr>
            <p:spPr bwMode="auto">
              <a:xfrm>
                <a:off x="4010" y="3415"/>
                <a:ext cx="861" cy="15"/>
              </a:xfrm>
              <a:prstGeom prst="rect">
                <a:avLst/>
              </a:prstGeom>
              <a:solidFill>
                <a:srgbClr val="B3D4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80" name="îŝľiďê"/>
              <p:cNvSpPr/>
              <p:nvPr/>
            </p:nvSpPr>
            <p:spPr bwMode="auto">
              <a:xfrm>
                <a:off x="4010" y="3415"/>
                <a:ext cx="86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81" name="íSlïdê"/>
              <p:cNvSpPr/>
              <p:nvPr/>
            </p:nvSpPr>
            <p:spPr bwMode="auto">
              <a:xfrm>
                <a:off x="4010" y="2786"/>
                <a:ext cx="293" cy="29"/>
              </a:xfrm>
              <a:prstGeom prst="rect">
                <a:avLst/>
              </a:prstGeom>
              <a:solidFill>
                <a:srgbClr val="E5808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82" name="î$lîḋè"/>
              <p:cNvSpPr/>
              <p:nvPr/>
            </p:nvSpPr>
            <p:spPr bwMode="auto">
              <a:xfrm>
                <a:off x="4010" y="2832"/>
                <a:ext cx="861" cy="12"/>
              </a:xfrm>
              <a:prstGeom prst="rect">
                <a:avLst/>
              </a:prstGeom>
              <a:solidFill>
                <a:srgbClr val="CADCD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83" name="iŝ1idé"/>
              <p:cNvSpPr/>
              <p:nvPr/>
            </p:nvSpPr>
            <p:spPr bwMode="auto">
              <a:xfrm>
                <a:off x="4010" y="2867"/>
                <a:ext cx="861" cy="12"/>
              </a:xfrm>
              <a:prstGeom prst="rect">
                <a:avLst/>
              </a:prstGeom>
              <a:solidFill>
                <a:srgbClr val="CADCD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84" name="îSḻîdé"/>
              <p:cNvSpPr/>
              <p:nvPr/>
            </p:nvSpPr>
            <p:spPr bwMode="auto">
              <a:xfrm>
                <a:off x="4010" y="2902"/>
                <a:ext cx="861" cy="13"/>
              </a:xfrm>
              <a:prstGeom prst="rect">
                <a:avLst/>
              </a:prstGeom>
              <a:solidFill>
                <a:srgbClr val="CADCD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85" name="íṥḷîdé"/>
              <p:cNvSpPr/>
              <p:nvPr/>
            </p:nvSpPr>
            <p:spPr bwMode="auto">
              <a:xfrm>
                <a:off x="4010" y="2935"/>
                <a:ext cx="861" cy="15"/>
              </a:xfrm>
              <a:prstGeom prst="rect">
                <a:avLst/>
              </a:prstGeom>
              <a:solidFill>
                <a:srgbClr val="CADCD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86" name="íś1ïḑê"/>
              <p:cNvSpPr/>
              <p:nvPr/>
            </p:nvSpPr>
            <p:spPr bwMode="auto">
              <a:xfrm>
                <a:off x="4792" y="3274"/>
                <a:ext cx="39" cy="141"/>
              </a:xfrm>
              <a:custGeom>
                <a:avLst/>
                <a:gdLst>
                  <a:gd name="T0" fmla="*/ 19 w 19"/>
                  <a:gd name="T1" fmla="*/ 56 h 68"/>
                  <a:gd name="T2" fmla="*/ 4 w 19"/>
                  <a:gd name="T3" fmla="*/ 56 h 68"/>
                  <a:gd name="T4" fmla="*/ 4 w 19"/>
                  <a:gd name="T5" fmla="*/ 68 h 68"/>
                  <a:gd name="T6" fmla="*/ 19 w 19"/>
                  <a:gd name="T7" fmla="*/ 68 h 68"/>
                  <a:gd name="T8" fmla="*/ 19 w 19"/>
                  <a:gd name="T9" fmla="*/ 56 h 68"/>
                  <a:gd name="T10" fmla="*/ 19 w 19"/>
                  <a:gd name="T11" fmla="*/ 37 h 68"/>
                  <a:gd name="T12" fmla="*/ 4 w 19"/>
                  <a:gd name="T13" fmla="*/ 37 h 68"/>
                  <a:gd name="T14" fmla="*/ 4 w 19"/>
                  <a:gd name="T15" fmla="*/ 50 h 68"/>
                  <a:gd name="T16" fmla="*/ 19 w 19"/>
                  <a:gd name="T17" fmla="*/ 50 h 68"/>
                  <a:gd name="T18" fmla="*/ 19 w 19"/>
                  <a:gd name="T19" fmla="*/ 37 h 68"/>
                  <a:gd name="T20" fmla="*/ 19 w 19"/>
                  <a:gd name="T21" fmla="*/ 19 h 68"/>
                  <a:gd name="T22" fmla="*/ 4 w 19"/>
                  <a:gd name="T23" fmla="*/ 19 h 68"/>
                  <a:gd name="T24" fmla="*/ 4 w 19"/>
                  <a:gd name="T25" fmla="*/ 31 h 68"/>
                  <a:gd name="T26" fmla="*/ 19 w 19"/>
                  <a:gd name="T27" fmla="*/ 31 h 68"/>
                  <a:gd name="T28" fmla="*/ 19 w 19"/>
                  <a:gd name="T29" fmla="*/ 19 h 68"/>
                  <a:gd name="T30" fmla="*/ 14 w 19"/>
                  <a:gd name="T31" fmla="*/ 0 h 68"/>
                  <a:gd name="T32" fmla="*/ 0 w 19"/>
                  <a:gd name="T33" fmla="*/ 0 h 68"/>
                  <a:gd name="T34" fmla="*/ 4 w 19"/>
                  <a:gd name="T35" fmla="*/ 12 h 68"/>
                  <a:gd name="T36" fmla="*/ 4 w 19"/>
                  <a:gd name="T37" fmla="*/ 13 h 68"/>
                  <a:gd name="T38" fmla="*/ 19 w 19"/>
                  <a:gd name="T39" fmla="*/ 13 h 68"/>
                  <a:gd name="T40" fmla="*/ 19 w 19"/>
                  <a:gd name="T41" fmla="*/ 12 h 68"/>
                  <a:gd name="T42" fmla="*/ 14 w 19"/>
                  <a:gd name="T4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8">
                    <a:moveTo>
                      <a:pt x="19" y="56"/>
                    </a:moveTo>
                    <a:cubicBezTo>
                      <a:pt x="4" y="56"/>
                      <a:pt x="4" y="56"/>
                      <a:pt x="4" y="56"/>
                    </a:cubicBezTo>
                    <a:cubicBezTo>
                      <a:pt x="4" y="68"/>
                      <a:pt x="4" y="68"/>
                      <a:pt x="4" y="68"/>
                    </a:cubicBezTo>
                    <a:cubicBezTo>
                      <a:pt x="19" y="68"/>
                      <a:pt x="19" y="68"/>
                      <a:pt x="19" y="68"/>
                    </a:cubicBezTo>
                    <a:cubicBezTo>
                      <a:pt x="19" y="56"/>
                      <a:pt x="19" y="56"/>
                      <a:pt x="19" y="56"/>
                    </a:cubicBezTo>
                    <a:moveTo>
                      <a:pt x="19" y="37"/>
                    </a:moveTo>
                    <a:cubicBezTo>
                      <a:pt x="4" y="37"/>
                      <a:pt x="4" y="37"/>
                      <a:pt x="4" y="37"/>
                    </a:cubicBezTo>
                    <a:cubicBezTo>
                      <a:pt x="4" y="50"/>
                      <a:pt x="4" y="50"/>
                      <a:pt x="4" y="50"/>
                    </a:cubicBezTo>
                    <a:cubicBezTo>
                      <a:pt x="19" y="50"/>
                      <a:pt x="19" y="50"/>
                      <a:pt x="19" y="50"/>
                    </a:cubicBezTo>
                    <a:cubicBezTo>
                      <a:pt x="19" y="37"/>
                      <a:pt x="19" y="37"/>
                      <a:pt x="19" y="37"/>
                    </a:cubicBezTo>
                    <a:moveTo>
                      <a:pt x="19" y="19"/>
                    </a:moveTo>
                    <a:cubicBezTo>
                      <a:pt x="4" y="19"/>
                      <a:pt x="4" y="19"/>
                      <a:pt x="4" y="19"/>
                    </a:cubicBezTo>
                    <a:cubicBezTo>
                      <a:pt x="4" y="31"/>
                      <a:pt x="4" y="31"/>
                      <a:pt x="4" y="31"/>
                    </a:cubicBezTo>
                    <a:cubicBezTo>
                      <a:pt x="19" y="31"/>
                      <a:pt x="19" y="31"/>
                      <a:pt x="19" y="31"/>
                    </a:cubicBezTo>
                    <a:cubicBezTo>
                      <a:pt x="19" y="19"/>
                      <a:pt x="19" y="19"/>
                      <a:pt x="19" y="19"/>
                    </a:cubicBezTo>
                    <a:moveTo>
                      <a:pt x="14" y="0"/>
                    </a:moveTo>
                    <a:cubicBezTo>
                      <a:pt x="0" y="0"/>
                      <a:pt x="0" y="0"/>
                      <a:pt x="0" y="0"/>
                    </a:cubicBezTo>
                    <a:cubicBezTo>
                      <a:pt x="2" y="3"/>
                      <a:pt x="4" y="7"/>
                      <a:pt x="4" y="12"/>
                    </a:cubicBezTo>
                    <a:cubicBezTo>
                      <a:pt x="4" y="13"/>
                      <a:pt x="4" y="13"/>
                      <a:pt x="4" y="13"/>
                    </a:cubicBezTo>
                    <a:cubicBezTo>
                      <a:pt x="19" y="13"/>
                      <a:pt x="19" y="13"/>
                      <a:pt x="19" y="13"/>
                    </a:cubicBezTo>
                    <a:cubicBezTo>
                      <a:pt x="19" y="12"/>
                      <a:pt x="19" y="12"/>
                      <a:pt x="19" y="12"/>
                    </a:cubicBezTo>
                    <a:cubicBezTo>
                      <a:pt x="19" y="7"/>
                      <a:pt x="17" y="3"/>
                      <a:pt x="14" y="0"/>
                    </a:cubicBezTo>
                  </a:path>
                </a:pathLst>
              </a:cu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7" name="îs1íḑé"/>
              <p:cNvSpPr/>
              <p:nvPr/>
            </p:nvSpPr>
            <p:spPr bwMode="auto">
              <a:xfrm>
                <a:off x="4767" y="3263"/>
                <a:ext cx="54" cy="11"/>
              </a:xfrm>
              <a:custGeom>
                <a:avLst/>
                <a:gdLst>
                  <a:gd name="T0" fmla="*/ 15 w 26"/>
                  <a:gd name="T1" fmla="*/ 0 h 5"/>
                  <a:gd name="T2" fmla="*/ 0 w 26"/>
                  <a:gd name="T3" fmla="*/ 0 h 5"/>
                  <a:gd name="T4" fmla="*/ 12 w 26"/>
                  <a:gd name="T5" fmla="*/ 5 h 5"/>
                  <a:gd name="T6" fmla="*/ 26 w 26"/>
                  <a:gd name="T7" fmla="*/ 5 h 5"/>
                  <a:gd name="T8" fmla="*/ 15 w 26"/>
                  <a:gd name="T9" fmla="*/ 0 h 5"/>
                </a:gdLst>
                <a:ahLst/>
                <a:cxnLst>
                  <a:cxn ang="0">
                    <a:pos x="T0" y="T1"/>
                  </a:cxn>
                  <a:cxn ang="0">
                    <a:pos x="T2" y="T3"/>
                  </a:cxn>
                  <a:cxn ang="0">
                    <a:pos x="T4" y="T5"/>
                  </a:cxn>
                  <a:cxn ang="0">
                    <a:pos x="T6" y="T7"/>
                  </a:cxn>
                  <a:cxn ang="0">
                    <a:pos x="T8" y="T9"/>
                  </a:cxn>
                </a:cxnLst>
                <a:rect l="0" t="0" r="r" b="b"/>
                <a:pathLst>
                  <a:path w="26" h="5">
                    <a:moveTo>
                      <a:pt x="15" y="0"/>
                    </a:moveTo>
                    <a:cubicBezTo>
                      <a:pt x="0" y="0"/>
                      <a:pt x="0" y="0"/>
                      <a:pt x="0" y="0"/>
                    </a:cubicBezTo>
                    <a:cubicBezTo>
                      <a:pt x="5" y="0"/>
                      <a:pt x="9" y="2"/>
                      <a:pt x="12" y="5"/>
                    </a:cubicBezTo>
                    <a:cubicBezTo>
                      <a:pt x="26" y="5"/>
                      <a:pt x="26" y="5"/>
                      <a:pt x="26" y="5"/>
                    </a:cubicBezTo>
                    <a:cubicBezTo>
                      <a:pt x="23" y="2"/>
                      <a:pt x="19" y="0"/>
                      <a:pt x="15" y="0"/>
                    </a:cubicBezTo>
                  </a:path>
                </a:pathLst>
              </a:custGeom>
              <a:solidFill>
                <a:srgbClr val="98B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8" name="íŝlïdê"/>
              <p:cNvSpPr/>
              <p:nvPr/>
            </p:nvSpPr>
            <p:spPr bwMode="auto">
              <a:xfrm>
                <a:off x="4800" y="3301"/>
                <a:ext cx="31" cy="12"/>
              </a:xfrm>
              <a:prstGeom prst="rect">
                <a:avLst/>
              </a:prstGeom>
              <a:solidFill>
                <a:srgbClr val="98B4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89" name="ïṡļïḍê"/>
              <p:cNvSpPr/>
              <p:nvPr/>
            </p:nvSpPr>
            <p:spPr bwMode="auto">
              <a:xfrm>
                <a:off x="4800" y="3301"/>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90" name="iṧḻîḍé"/>
              <p:cNvSpPr/>
              <p:nvPr/>
            </p:nvSpPr>
            <p:spPr bwMode="auto">
              <a:xfrm>
                <a:off x="4800" y="3338"/>
                <a:ext cx="31" cy="13"/>
              </a:xfrm>
              <a:prstGeom prst="rect">
                <a:avLst/>
              </a:prstGeom>
              <a:solidFill>
                <a:srgbClr val="98B4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91" name="iS1îḍê"/>
              <p:cNvSpPr/>
              <p:nvPr/>
            </p:nvSpPr>
            <p:spPr bwMode="auto">
              <a:xfrm>
                <a:off x="4800" y="3338"/>
                <a:ext cx="31" cy="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92" name="ís1iḑê"/>
              <p:cNvSpPr/>
              <p:nvPr/>
            </p:nvSpPr>
            <p:spPr bwMode="auto">
              <a:xfrm>
                <a:off x="4800" y="3378"/>
                <a:ext cx="31" cy="12"/>
              </a:xfrm>
              <a:prstGeom prst="rect">
                <a:avLst/>
              </a:prstGeom>
              <a:solidFill>
                <a:srgbClr val="98B4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93" name="íśľidè"/>
              <p:cNvSpPr/>
              <p:nvPr/>
            </p:nvSpPr>
            <p:spPr bwMode="auto">
              <a:xfrm>
                <a:off x="4800" y="3378"/>
                <a:ext cx="3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94" name="íṥľïďé"/>
              <p:cNvSpPr/>
              <p:nvPr/>
            </p:nvSpPr>
            <p:spPr bwMode="auto">
              <a:xfrm>
                <a:off x="4316" y="3533"/>
                <a:ext cx="515" cy="31"/>
              </a:xfrm>
              <a:custGeom>
                <a:avLst/>
                <a:gdLst>
                  <a:gd name="T0" fmla="*/ 248 w 248"/>
                  <a:gd name="T1" fmla="*/ 0 h 15"/>
                  <a:gd name="T2" fmla="*/ 233 w 248"/>
                  <a:gd name="T3" fmla="*/ 0 h 15"/>
                  <a:gd name="T4" fmla="*/ 217 w 248"/>
                  <a:gd name="T5" fmla="*/ 15 h 15"/>
                  <a:gd name="T6" fmla="*/ 33 w 248"/>
                  <a:gd name="T7" fmla="*/ 15 h 15"/>
                  <a:gd name="T8" fmla="*/ 0 w 248"/>
                  <a:gd name="T9" fmla="*/ 15 h 15"/>
                  <a:gd name="T10" fmla="*/ 0 w 248"/>
                  <a:gd name="T11" fmla="*/ 15 h 15"/>
                  <a:gd name="T12" fmla="*/ 232 w 248"/>
                  <a:gd name="T13" fmla="*/ 15 h 15"/>
                  <a:gd name="T14" fmla="*/ 248 w 24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 h="15">
                    <a:moveTo>
                      <a:pt x="248" y="0"/>
                    </a:moveTo>
                    <a:cubicBezTo>
                      <a:pt x="233" y="0"/>
                      <a:pt x="233" y="0"/>
                      <a:pt x="233" y="0"/>
                    </a:cubicBezTo>
                    <a:cubicBezTo>
                      <a:pt x="233" y="8"/>
                      <a:pt x="226" y="15"/>
                      <a:pt x="217" y="15"/>
                    </a:cubicBezTo>
                    <a:cubicBezTo>
                      <a:pt x="33" y="15"/>
                      <a:pt x="33" y="15"/>
                      <a:pt x="33" y="15"/>
                    </a:cubicBezTo>
                    <a:cubicBezTo>
                      <a:pt x="0" y="15"/>
                      <a:pt x="0" y="15"/>
                      <a:pt x="0" y="15"/>
                    </a:cubicBezTo>
                    <a:cubicBezTo>
                      <a:pt x="0" y="15"/>
                      <a:pt x="0" y="15"/>
                      <a:pt x="0" y="15"/>
                    </a:cubicBezTo>
                    <a:cubicBezTo>
                      <a:pt x="232" y="15"/>
                      <a:pt x="232" y="15"/>
                      <a:pt x="232" y="15"/>
                    </a:cubicBezTo>
                    <a:cubicBezTo>
                      <a:pt x="240" y="15"/>
                      <a:pt x="247" y="8"/>
                      <a:pt x="248" y="0"/>
                    </a:cubicBezTo>
                  </a:path>
                </a:pathLst>
              </a:custGeom>
              <a:solidFill>
                <a:srgbClr val="8D69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5" name="iṡḷiďé"/>
              <p:cNvSpPr/>
              <p:nvPr/>
            </p:nvSpPr>
            <p:spPr bwMode="auto">
              <a:xfrm>
                <a:off x="4800" y="3504"/>
                <a:ext cx="31" cy="29"/>
              </a:xfrm>
              <a:custGeom>
                <a:avLst/>
                <a:gdLst>
                  <a:gd name="T0" fmla="*/ 15 w 15"/>
                  <a:gd name="T1" fmla="*/ 0 h 14"/>
                  <a:gd name="T2" fmla="*/ 0 w 15"/>
                  <a:gd name="T3" fmla="*/ 0 h 14"/>
                  <a:gd name="T4" fmla="*/ 0 w 15"/>
                  <a:gd name="T5" fmla="*/ 6 h 14"/>
                  <a:gd name="T6" fmla="*/ 0 w 15"/>
                  <a:gd name="T7" fmla="*/ 13 h 14"/>
                  <a:gd name="T8" fmla="*/ 0 w 15"/>
                  <a:gd name="T9" fmla="*/ 14 h 14"/>
                  <a:gd name="T10" fmla="*/ 15 w 15"/>
                  <a:gd name="T11" fmla="*/ 14 h 14"/>
                  <a:gd name="T12" fmla="*/ 15 w 15"/>
                  <a:gd name="T13" fmla="*/ 13 h 14"/>
                  <a:gd name="T14" fmla="*/ 15 w 15"/>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5" y="0"/>
                    </a:moveTo>
                    <a:cubicBezTo>
                      <a:pt x="0" y="0"/>
                      <a:pt x="0" y="0"/>
                      <a:pt x="0" y="0"/>
                    </a:cubicBezTo>
                    <a:cubicBezTo>
                      <a:pt x="0" y="6"/>
                      <a:pt x="0" y="6"/>
                      <a:pt x="0" y="6"/>
                    </a:cubicBezTo>
                    <a:cubicBezTo>
                      <a:pt x="0" y="13"/>
                      <a:pt x="0" y="13"/>
                      <a:pt x="0" y="13"/>
                    </a:cubicBezTo>
                    <a:cubicBezTo>
                      <a:pt x="0" y="13"/>
                      <a:pt x="0" y="13"/>
                      <a:pt x="0" y="14"/>
                    </a:cubicBezTo>
                    <a:cubicBezTo>
                      <a:pt x="15" y="14"/>
                      <a:pt x="15" y="14"/>
                      <a:pt x="15" y="14"/>
                    </a:cubicBezTo>
                    <a:cubicBezTo>
                      <a:pt x="15" y="13"/>
                      <a:pt x="15" y="13"/>
                      <a:pt x="15" y="13"/>
                    </a:cubicBezTo>
                    <a:cubicBezTo>
                      <a:pt x="15" y="0"/>
                      <a:pt x="15" y="0"/>
                      <a:pt x="15" y="0"/>
                    </a:cubicBezTo>
                  </a:path>
                </a:pathLst>
              </a:custGeom>
              <a:solidFill>
                <a:srgbClr val="744E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6" name="ïSḷîḋé"/>
              <p:cNvSpPr/>
              <p:nvPr/>
            </p:nvSpPr>
            <p:spPr bwMode="auto">
              <a:xfrm>
                <a:off x="4800" y="3430"/>
                <a:ext cx="31" cy="74"/>
              </a:xfrm>
              <a:custGeom>
                <a:avLst/>
                <a:gdLst>
                  <a:gd name="T0" fmla="*/ 31 w 31"/>
                  <a:gd name="T1" fmla="*/ 0 h 74"/>
                  <a:gd name="T2" fmla="*/ 0 w 31"/>
                  <a:gd name="T3" fmla="*/ 0 h 74"/>
                  <a:gd name="T4" fmla="*/ 0 w 31"/>
                  <a:gd name="T5" fmla="*/ 47 h 74"/>
                  <a:gd name="T6" fmla="*/ 0 w 31"/>
                  <a:gd name="T7" fmla="*/ 74 h 74"/>
                  <a:gd name="T8" fmla="*/ 31 w 31"/>
                  <a:gd name="T9" fmla="*/ 74 h 74"/>
                  <a:gd name="T10" fmla="*/ 31 w 31"/>
                  <a:gd name="T11" fmla="*/ 0 h 74"/>
                </a:gdLst>
                <a:ahLst/>
                <a:cxnLst>
                  <a:cxn ang="0">
                    <a:pos x="T0" y="T1"/>
                  </a:cxn>
                  <a:cxn ang="0">
                    <a:pos x="T2" y="T3"/>
                  </a:cxn>
                  <a:cxn ang="0">
                    <a:pos x="T4" y="T5"/>
                  </a:cxn>
                  <a:cxn ang="0">
                    <a:pos x="T6" y="T7"/>
                  </a:cxn>
                  <a:cxn ang="0">
                    <a:pos x="T8" y="T9"/>
                  </a:cxn>
                  <a:cxn ang="0">
                    <a:pos x="T10" y="T11"/>
                  </a:cxn>
                </a:cxnLst>
                <a:rect l="0" t="0" r="r" b="b"/>
                <a:pathLst>
                  <a:path w="31" h="74">
                    <a:moveTo>
                      <a:pt x="31" y="0"/>
                    </a:moveTo>
                    <a:lnTo>
                      <a:pt x="0" y="0"/>
                    </a:lnTo>
                    <a:lnTo>
                      <a:pt x="0" y="47"/>
                    </a:lnTo>
                    <a:lnTo>
                      <a:pt x="0" y="74"/>
                    </a:lnTo>
                    <a:lnTo>
                      <a:pt x="31" y="74"/>
                    </a:lnTo>
                    <a:lnTo>
                      <a:pt x="31" y="0"/>
                    </a:lnTo>
                    <a:close/>
                  </a:path>
                </a:pathLst>
              </a:cu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7" name="íšliḑê"/>
              <p:cNvSpPr/>
              <p:nvPr/>
            </p:nvSpPr>
            <p:spPr bwMode="auto">
              <a:xfrm>
                <a:off x="4800" y="3430"/>
                <a:ext cx="31" cy="74"/>
              </a:xfrm>
              <a:custGeom>
                <a:avLst/>
                <a:gdLst>
                  <a:gd name="T0" fmla="*/ 31 w 31"/>
                  <a:gd name="T1" fmla="*/ 0 h 74"/>
                  <a:gd name="T2" fmla="*/ 0 w 31"/>
                  <a:gd name="T3" fmla="*/ 0 h 74"/>
                  <a:gd name="T4" fmla="*/ 0 w 31"/>
                  <a:gd name="T5" fmla="*/ 47 h 74"/>
                  <a:gd name="T6" fmla="*/ 0 w 31"/>
                  <a:gd name="T7" fmla="*/ 74 h 74"/>
                  <a:gd name="T8" fmla="*/ 31 w 31"/>
                  <a:gd name="T9" fmla="*/ 74 h 74"/>
                  <a:gd name="T10" fmla="*/ 31 w 31"/>
                  <a:gd name="T11" fmla="*/ 0 h 74"/>
                </a:gdLst>
                <a:ahLst/>
                <a:cxnLst>
                  <a:cxn ang="0">
                    <a:pos x="T0" y="T1"/>
                  </a:cxn>
                  <a:cxn ang="0">
                    <a:pos x="T2" y="T3"/>
                  </a:cxn>
                  <a:cxn ang="0">
                    <a:pos x="T4" y="T5"/>
                  </a:cxn>
                  <a:cxn ang="0">
                    <a:pos x="T6" y="T7"/>
                  </a:cxn>
                  <a:cxn ang="0">
                    <a:pos x="T8" y="T9"/>
                  </a:cxn>
                  <a:cxn ang="0">
                    <a:pos x="T10" y="T11"/>
                  </a:cxn>
                </a:cxnLst>
                <a:rect l="0" t="0" r="r" b="b"/>
                <a:pathLst>
                  <a:path w="31" h="74">
                    <a:moveTo>
                      <a:pt x="31" y="0"/>
                    </a:moveTo>
                    <a:lnTo>
                      <a:pt x="0" y="0"/>
                    </a:lnTo>
                    <a:lnTo>
                      <a:pt x="0" y="47"/>
                    </a:lnTo>
                    <a:lnTo>
                      <a:pt x="0" y="74"/>
                    </a:lnTo>
                    <a:lnTo>
                      <a:pt x="31" y="74"/>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8" name="îṣḷîḑe"/>
              <p:cNvSpPr/>
              <p:nvPr/>
            </p:nvSpPr>
            <p:spPr bwMode="auto">
              <a:xfrm>
                <a:off x="4800" y="3415"/>
                <a:ext cx="31" cy="15"/>
              </a:xfrm>
              <a:prstGeom prst="rect">
                <a:avLst/>
              </a:prstGeom>
              <a:solidFill>
                <a:srgbClr val="98B4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99" name="îṧḷídê"/>
              <p:cNvSpPr/>
              <p:nvPr/>
            </p:nvSpPr>
            <p:spPr bwMode="auto">
              <a:xfrm>
                <a:off x="4800" y="3415"/>
                <a:ext cx="31" cy="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00" name="i$1íḑe"/>
              <p:cNvSpPr/>
              <p:nvPr/>
            </p:nvSpPr>
            <p:spPr bwMode="auto">
              <a:xfrm>
                <a:off x="4104" y="2956"/>
                <a:ext cx="235" cy="305"/>
              </a:xfrm>
              <a:custGeom>
                <a:avLst/>
                <a:gdLst>
                  <a:gd name="T0" fmla="*/ 231 w 235"/>
                  <a:gd name="T1" fmla="*/ 280 h 305"/>
                  <a:gd name="T2" fmla="*/ 191 w 235"/>
                  <a:gd name="T3" fmla="*/ 280 h 305"/>
                  <a:gd name="T4" fmla="*/ 195 w 235"/>
                  <a:gd name="T5" fmla="*/ 305 h 305"/>
                  <a:gd name="T6" fmla="*/ 235 w 235"/>
                  <a:gd name="T7" fmla="*/ 305 h 305"/>
                  <a:gd name="T8" fmla="*/ 231 w 235"/>
                  <a:gd name="T9" fmla="*/ 280 h 305"/>
                  <a:gd name="T10" fmla="*/ 150 w 235"/>
                  <a:gd name="T11" fmla="*/ 241 h 305"/>
                  <a:gd name="T12" fmla="*/ 145 w 235"/>
                  <a:gd name="T13" fmla="*/ 241 h 305"/>
                  <a:gd name="T14" fmla="*/ 145 w 235"/>
                  <a:gd name="T15" fmla="*/ 243 h 305"/>
                  <a:gd name="T16" fmla="*/ 150 w 235"/>
                  <a:gd name="T17" fmla="*/ 241 h 305"/>
                  <a:gd name="T18" fmla="*/ 224 w 235"/>
                  <a:gd name="T19" fmla="*/ 241 h 305"/>
                  <a:gd name="T20" fmla="*/ 187 w 235"/>
                  <a:gd name="T21" fmla="*/ 241 h 305"/>
                  <a:gd name="T22" fmla="*/ 187 w 235"/>
                  <a:gd name="T23" fmla="*/ 241 h 305"/>
                  <a:gd name="T24" fmla="*/ 189 w 235"/>
                  <a:gd name="T25" fmla="*/ 268 h 305"/>
                  <a:gd name="T26" fmla="*/ 229 w 235"/>
                  <a:gd name="T27" fmla="*/ 268 h 305"/>
                  <a:gd name="T28" fmla="*/ 224 w 235"/>
                  <a:gd name="T29" fmla="*/ 241 h 305"/>
                  <a:gd name="T30" fmla="*/ 170 w 235"/>
                  <a:gd name="T31" fmla="*/ 204 h 305"/>
                  <a:gd name="T32" fmla="*/ 133 w 235"/>
                  <a:gd name="T33" fmla="*/ 204 h 305"/>
                  <a:gd name="T34" fmla="*/ 141 w 235"/>
                  <a:gd name="T35" fmla="*/ 226 h 305"/>
                  <a:gd name="T36" fmla="*/ 141 w 235"/>
                  <a:gd name="T37" fmla="*/ 229 h 305"/>
                  <a:gd name="T38" fmla="*/ 181 w 235"/>
                  <a:gd name="T39" fmla="*/ 229 h 305"/>
                  <a:gd name="T40" fmla="*/ 179 w 235"/>
                  <a:gd name="T41" fmla="*/ 226 h 305"/>
                  <a:gd name="T42" fmla="*/ 170 w 235"/>
                  <a:gd name="T43" fmla="*/ 204 h 305"/>
                  <a:gd name="T44" fmla="*/ 158 w 235"/>
                  <a:gd name="T45" fmla="*/ 164 h 305"/>
                  <a:gd name="T46" fmla="*/ 118 w 235"/>
                  <a:gd name="T47" fmla="*/ 164 h 305"/>
                  <a:gd name="T48" fmla="*/ 127 w 235"/>
                  <a:gd name="T49" fmla="*/ 191 h 305"/>
                  <a:gd name="T50" fmla="*/ 166 w 235"/>
                  <a:gd name="T51" fmla="*/ 191 h 305"/>
                  <a:gd name="T52" fmla="*/ 158 w 235"/>
                  <a:gd name="T53" fmla="*/ 164 h 305"/>
                  <a:gd name="T54" fmla="*/ 110 w 235"/>
                  <a:gd name="T55" fmla="*/ 127 h 305"/>
                  <a:gd name="T56" fmla="*/ 73 w 235"/>
                  <a:gd name="T57" fmla="*/ 127 h 305"/>
                  <a:gd name="T58" fmla="*/ 79 w 235"/>
                  <a:gd name="T59" fmla="*/ 135 h 305"/>
                  <a:gd name="T60" fmla="*/ 106 w 235"/>
                  <a:gd name="T61" fmla="*/ 127 h 305"/>
                  <a:gd name="T62" fmla="*/ 114 w 235"/>
                  <a:gd name="T63" fmla="*/ 152 h 305"/>
                  <a:gd name="T64" fmla="*/ 154 w 235"/>
                  <a:gd name="T65" fmla="*/ 152 h 305"/>
                  <a:gd name="T66" fmla="*/ 143 w 235"/>
                  <a:gd name="T67" fmla="*/ 127 h 305"/>
                  <a:gd name="T68" fmla="*/ 116 w 235"/>
                  <a:gd name="T69" fmla="*/ 135 h 305"/>
                  <a:gd name="T70" fmla="*/ 110 w 235"/>
                  <a:gd name="T71" fmla="*/ 127 h 305"/>
                  <a:gd name="T72" fmla="*/ 85 w 235"/>
                  <a:gd name="T73" fmla="*/ 87 h 305"/>
                  <a:gd name="T74" fmla="*/ 46 w 235"/>
                  <a:gd name="T75" fmla="*/ 87 h 305"/>
                  <a:gd name="T76" fmla="*/ 64 w 235"/>
                  <a:gd name="T77" fmla="*/ 112 h 305"/>
                  <a:gd name="T78" fmla="*/ 102 w 235"/>
                  <a:gd name="T79" fmla="*/ 112 h 305"/>
                  <a:gd name="T80" fmla="*/ 85 w 235"/>
                  <a:gd name="T81" fmla="*/ 87 h 305"/>
                  <a:gd name="T82" fmla="*/ 58 w 235"/>
                  <a:gd name="T83" fmla="*/ 48 h 305"/>
                  <a:gd name="T84" fmla="*/ 21 w 235"/>
                  <a:gd name="T85" fmla="*/ 48 h 305"/>
                  <a:gd name="T86" fmla="*/ 37 w 235"/>
                  <a:gd name="T87" fmla="*/ 75 h 305"/>
                  <a:gd name="T88" fmla="*/ 75 w 235"/>
                  <a:gd name="T89" fmla="*/ 75 h 305"/>
                  <a:gd name="T90" fmla="*/ 58 w 235"/>
                  <a:gd name="T91" fmla="*/ 48 h 305"/>
                  <a:gd name="T92" fmla="*/ 27 w 235"/>
                  <a:gd name="T93" fmla="*/ 0 h 305"/>
                  <a:gd name="T94" fmla="*/ 0 w 235"/>
                  <a:gd name="T95" fmla="*/ 19 h 305"/>
                  <a:gd name="T96" fmla="*/ 10 w 235"/>
                  <a:gd name="T97" fmla="*/ 35 h 305"/>
                  <a:gd name="T98" fmla="*/ 50 w 235"/>
                  <a:gd name="T99" fmla="*/ 35 h 305"/>
                  <a:gd name="T100" fmla="*/ 27 w 235"/>
                  <a:gd name="T101"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 h="305">
                    <a:moveTo>
                      <a:pt x="231" y="280"/>
                    </a:moveTo>
                    <a:lnTo>
                      <a:pt x="191" y="280"/>
                    </a:lnTo>
                    <a:lnTo>
                      <a:pt x="195" y="305"/>
                    </a:lnTo>
                    <a:lnTo>
                      <a:pt x="235" y="305"/>
                    </a:lnTo>
                    <a:lnTo>
                      <a:pt x="231" y="280"/>
                    </a:lnTo>
                    <a:close/>
                    <a:moveTo>
                      <a:pt x="150" y="241"/>
                    </a:moveTo>
                    <a:lnTo>
                      <a:pt x="145" y="241"/>
                    </a:lnTo>
                    <a:lnTo>
                      <a:pt x="145" y="243"/>
                    </a:lnTo>
                    <a:lnTo>
                      <a:pt x="150" y="241"/>
                    </a:lnTo>
                    <a:close/>
                    <a:moveTo>
                      <a:pt x="224" y="241"/>
                    </a:moveTo>
                    <a:lnTo>
                      <a:pt x="187" y="241"/>
                    </a:lnTo>
                    <a:lnTo>
                      <a:pt x="187" y="241"/>
                    </a:lnTo>
                    <a:lnTo>
                      <a:pt x="189" y="268"/>
                    </a:lnTo>
                    <a:lnTo>
                      <a:pt x="229" y="268"/>
                    </a:lnTo>
                    <a:lnTo>
                      <a:pt x="224" y="241"/>
                    </a:lnTo>
                    <a:close/>
                    <a:moveTo>
                      <a:pt x="170" y="204"/>
                    </a:moveTo>
                    <a:lnTo>
                      <a:pt x="133" y="204"/>
                    </a:lnTo>
                    <a:lnTo>
                      <a:pt x="141" y="226"/>
                    </a:lnTo>
                    <a:lnTo>
                      <a:pt x="141" y="229"/>
                    </a:lnTo>
                    <a:lnTo>
                      <a:pt x="181" y="229"/>
                    </a:lnTo>
                    <a:lnTo>
                      <a:pt x="179" y="226"/>
                    </a:lnTo>
                    <a:lnTo>
                      <a:pt x="170" y="204"/>
                    </a:lnTo>
                    <a:close/>
                    <a:moveTo>
                      <a:pt x="158" y="164"/>
                    </a:moveTo>
                    <a:lnTo>
                      <a:pt x="118" y="164"/>
                    </a:lnTo>
                    <a:lnTo>
                      <a:pt x="127" y="191"/>
                    </a:lnTo>
                    <a:lnTo>
                      <a:pt x="166" y="191"/>
                    </a:lnTo>
                    <a:lnTo>
                      <a:pt x="158" y="164"/>
                    </a:lnTo>
                    <a:close/>
                    <a:moveTo>
                      <a:pt x="110" y="127"/>
                    </a:moveTo>
                    <a:lnTo>
                      <a:pt x="73" y="127"/>
                    </a:lnTo>
                    <a:lnTo>
                      <a:pt x="79" y="135"/>
                    </a:lnTo>
                    <a:lnTo>
                      <a:pt x="106" y="127"/>
                    </a:lnTo>
                    <a:lnTo>
                      <a:pt x="114" y="152"/>
                    </a:lnTo>
                    <a:lnTo>
                      <a:pt x="154" y="152"/>
                    </a:lnTo>
                    <a:lnTo>
                      <a:pt x="143" y="127"/>
                    </a:lnTo>
                    <a:lnTo>
                      <a:pt x="116" y="135"/>
                    </a:lnTo>
                    <a:lnTo>
                      <a:pt x="110" y="127"/>
                    </a:lnTo>
                    <a:close/>
                    <a:moveTo>
                      <a:pt x="85" y="87"/>
                    </a:moveTo>
                    <a:lnTo>
                      <a:pt x="46" y="87"/>
                    </a:lnTo>
                    <a:lnTo>
                      <a:pt x="64" y="112"/>
                    </a:lnTo>
                    <a:lnTo>
                      <a:pt x="102" y="112"/>
                    </a:lnTo>
                    <a:lnTo>
                      <a:pt x="85" y="87"/>
                    </a:lnTo>
                    <a:close/>
                    <a:moveTo>
                      <a:pt x="58" y="48"/>
                    </a:moveTo>
                    <a:lnTo>
                      <a:pt x="21" y="48"/>
                    </a:lnTo>
                    <a:lnTo>
                      <a:pt x="37" y="75"/>
                    </a:lnTo>
                    <a:lnTo>
                      <a:pt x="75" y="75"/>
                    </a:lnTo>
                    <a:lnTo>
                      <a:pt x="58" y="48"/>
                    </a:lnTo>
                    <a:close/>
                    <a:moveTo>
                      <a:pt x="27" y="0"/>
                    </a:moveTo>
                    <a:lnTo>
                      <a:pt x="0" y="19"/>
                    </a:lnTo>
                    <a:lnTo>
                      <a:pt x="10" y="35"/>
                    </a:lnTo>
                    <a:lnTo>
                      <a:pt x="50" y="35"/>
                    </a:lnTo>
                    <a:lnTo>
                      <a:pt x="27" y="0"/>
                    </a:lnTo>
                    <a:close/>
                  </a:path>
                </a:pathLst>
              </a:custGeom>
              <a:solidFill>
                <a:srgbClr val="D9D9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1" name="i$líḋé"/>
              <p:cNvSpPr/>
              <p:nvPr/>
            </p:nvSpPr>
            <p:spPr bwMode="auto">
              <a:xfrm>
                <a:off x="4104" y="2956"/>
                <a:ext cx="235" cy="305"/>
              </a:xfrm>
              <a:custGeom>
                <a:avLst/>
                <a:gdLst>
                  <a:gd name="T0" fmla="*/ 231 w 235"/>
                  <a:gd name="T1" fmla="*/ 280 h 305"/>
                  <a:gd name="T2" fmla="*/ 191 w 235"/>
                  <a:gd name="T3" fmla="*/ 280 h 305"/>
                  <a:gd name="T4" fmla="*/ 195 w 235"/>
                  <a:gd name="T5" fmla="*/ 305 h 305"/>
                  <a:gd name="T6" fmla="*/ 235 w 235"/>
                  <a:gd name="T7" fmla="*/ 305 h 305"/>
                  <a:gd name="T8" fmla="*/ 231 w 235"/>
                  <a:gd name="T9" fmla="*/ 280 h 305"/>
                  <a:gd name="T10" fmla="*/ 150 w 235"/>
                  <a:gd name="T11" fmla="*/ 241 h 305"/>
                  <a:gd name="T12" fmla="*/ 145 w 235"/>
                  <a:gd name="T13" fmla="*/ 241 h 305"/>
                  <a:gd name="T14" fmla="*/ 145 w 235"/>
                  <a:gd name="T15" fmla="*/ 243 h 305"/>
                  <a:gd name="T16" fmla="*/ 150 w 235"/>
                  <a:gd name="T17" fmla="*/ 241 h 305"/>
                  <a:gd name="T18" fmla="*/ 224 w 235"/>
                  <a:gd name="T19" fmla="*/ 241 h 305"/>
                  <a:gd name="T20" fmla="*/ 187 w 235"/>
                  <a:gd name="T21" fmla="*/ 241 h 305"/>
                  <a:gd name="T22" fmla="*/ 187 w 235"/>
                  <a:gd name="T23" fmla="*/ 241 h 305"/>
                  <a:gd name="T24" fmla="*/ 189 w 235"/>
                  <a:gd name="T25" fmla="*/ 268 h 305"/>
                  <a:gd name="T26" fmla="*/ 229 w 235"/>
                  <a:gd name="T27" fmla="*/ 268 h 305"/>
                  <a:gd name="T28" fmla="*/ 224 w 235"/>
                  <a:gd name="T29" fmla="*/ 241 h 305"/>
                  <a:gd name="T30" fmla="*/ 170 w 235"/>
                  <a:gd name="T31" fmla="*/ 204 h 305"/>
                  <a:gd name="T32" fmla="*/ 133 w 235"/>
                  <a:gd name="T33" fmla="*/ 204 h 305"/>
                  <a:gd name="T34" fmla="*/ 141 w 235"/>
                  <a:gd name="T35" fmla="*/ 226 h 305"/>
                  <a:gd name="T36" fmla="*/ 141 w 235"/>
                  <a:gd name="T37" fmla="*/ 229 h 305"/>
                  <a:gd name="T38" fmla="*/ 181 w 235"/>
                  <a:gd name="T39" fmla="*/ 229 h 305"/>
                  <a:gd name="T40" fmla="*/ 179 w 235"/>
                  <a:gd name="T41" fmla="*/ 226 h 305"/>
                  <a:gd name="T42" fmla="*/ 170 w 235"/>
                  <a:gd name="T43" fmla="*/ 204 h 305"/>
                  <a:gd name="T44" fmla="*/ 158 w 235"/>
                  <a:gd name="T45" fmla="*/ 164 h 305"/>
                  <a:gd name="T46" fmla="*/ 118 w 235"/>
                  <a:gd name="T47" fmla="*/ 164 h 305"/>
                  <a:gd name="T48" fmla="*/ 127 w 235"/>
                  <a:gd name="T49" fmla="*/ 191 h 305"/>
                  <a:gd name="T50" fmla="*/ 166 w 235"/>
                  <a:gd name="T51" fmla="*/ 191 h 305"/>
                  <a:gd name="T52" fmla="*/ 158 w 235"/>
                  <a:gd name="T53" fmla="*/ 164 h 305"/>
                  <a:gd name="T54" fmla="*/ 110 w 235"/>
                  <a:gd name="T55" fmla="*/ 127 h 305"/>
                  <a:gd name="T56" fmla="*/ 73 w 235"/>
                  <a:gd name="T57" fmla="*/ 127 h 305"/>
                  <a:gd name="T58" fmla="*/ 79 w 235"/>
                  <a:gd name="T59" fmla="*/ 135 h 305"/>
                  <a:gd name="T60" fmla="*/ 106 w 235"/>
                  <a:gd name="T61" fmla="*/ 127 h 305"/>
                  <a:gd name="T62" fmla="*/ 114 w 235"/>
                  <a:gd name="T63" fmla="*/ 152 h 305"/>
                  <a:gd name="T64" fmla="*/ 154 w 235"/>
                  <a:gd name="T65" fmla="*/ 152 h 305"/>
                  <a:gd name="T66" fmla="*/ 143 w 235"/>
                  <a:gd name="T67" fmla="*/ 127 h 305"/>
                  <a:gd name="T68" fmla="*/ 116 w 235"/>
                  <a:gd name="T69" fmla="*/ 135 h 305"/>
                  <a:gd name="T70" fmla="*/ 110 w 235"/>
                  <a:gd name="T71" fmla="*/ 127 h 305"/>
                  <a:gd name="T72" fmla="*/ 85 w 235"/>
                  <a:gd name="T73" fmla="*/ 87 h 305"/>
                  <a:gd name="T74" fmla="*/ 46 w 235"/>
                  <a:gd name="T75" fmla="*/ 87 h 305"/>
                  <a:gd name="T76" fmla="*/ 64 w 235"/>
                  <a:gd name="T77" fmla="*/ 112 h 305"/>
                  <a:gd name="T78" fmla="*/ 102 w 235"/>
                  <a:gd name="T79" fmla="*/ 112 h 305"/>
                  <a:gd name="T80" fmla="*/ 85 w 235"/>
                  <a:gd name="T81" fmla="*/ 87 h 305"/>
                  <a:gd name="T82" fmla="*/ 58 w 235"/>
                  <a:gd name="T83" fmla="*/ 48 h 305"/>
                  <a:gd name="T84" fmla="*/ 21 w 235"/>
                  <a:gd name="T85" fmla="*/ 48 h 305"/>
                  <a:gd name="T86" fmla="*/ 37 w 235"/>
                  <a:gd name="T87" fmla="*/ 75 h 305"/>
                  <a:gd name="T88" fmla="*/ 75 w 235"/>
                  <a:gd name="T89" fmla="*/ 75 h 305"/>
                  <a:gd name="T90" fmla="*/ 58 w 235"/>
                  <a:gd name="T91" fmla="*/ 48 h 305"/>
                  <a:gd name="T92" fmla="*/ 27 w 235"/>
                  <a:gd name="T93" fmla="*/ 0 h 305"/>
                  <a:gd name="T94" fmla="*/ 0 w 235"/>
                  <a:gd name="T95" fmla="*/ 19 h 305"/>
                  <a:gd name="T96" fmla="*/ 10 w 235"/>
                  <a:gd name="T97" fmla="*/ 35 h 305"/>
                  <a:gd name="T98" fmla="*/ 50 w 235"/>
                  <a:gd name="T99" fmla="*/ 35 h 305"/>
                  <a:gd name="T100" fmla="*/ 27 w 235"/>
                  <a:gd name="T101"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 h="305">
                    <a:moveTo>
                      <a:pt x="231" y="280"/>
                    </a:moveTo>
                    <a:lnTo>
                      <a:pt x="191" y="280"/>
                    </a:lnTo>
                    <a:lnTo>
                      <a:pt x="195" y="305"/>
                    </a:lnTo>
                    <a:lnTo>
                      <a:pt x="235" y="305"/>
                    </a:lnTo>
                    <a:lnTo>
                      <a:pt x="231" y="280"/>
                    </a:lnTo>
                    <a:moveTo>
                      <a:pt x="150" y="241"/>
                    </a:moveTo>
                    <a:lnTo>
                      <a:pt x="145" y="241"/>
                    </a:lnTo>
                    <a:lnTo>
                      <a:pt x="145" y="243"/>
                    </a:lnTo>
                    <a:lnTo>
                      <a:pt x="150" y="241"/>
                    </a:lnTo>
                    <a:moveTo>
                      <a:pt x="224" y="241"/>
                    </a:moveTo>
                    <a:lnTo>
                      <a:pt x="187" y="241"/>
                    </a:lnTo>
                    <a:lnTo>
                      <a:pt x="187" y="241"/>
                    </a:lnTo>
                    <a:lnTo>
                      <a:pt x="189" y="268"/>
                    </a:lnTo>
                    <a:lnTo>
                      <a:pt x="229" y="268"/>
                    </a:lnTo>
                    <a:lnTo>
                      <a:pt x="224" y="241"/>
                    </a:lnTo>
                    <a:moveTo>
                      <a:pt x="170" y="204"/>
                    </a:moveTo>
                    <a:lnTo>
                      <a:pt x="133" y="204"/>
                    </a:lnTo>
                    <a:lnTo>
                      <a:pt x="141" y="226"/>
                    </a:lnTo>
                    <a:lnTo>
                      <a:pt x="141" y="229"/>
                    </a:lnTo>
                    <a:lnTo>
                      <a:pt x="181" y="229"/>
                    </a:lnTo>
                    <a:lnTo>
                      <a:pt x="179" y="226"/>
                    </a:lnTo>
                    <a:lnTo>
                      <a:pt x="170" y="204"/>
                    </a:lnTo>
                    <a:moveTo>
                      <a:pt x="158" y="164"/>
                    </a:moveTo>
                    <a:lnTo>
                      <a:pt x="118" y="164"/>
                    </a:lnTo>
                    <a:lnTo>
                      <a:pt x="127" y="191"/>
                    </a:lnTo>
                    <a:lnTo>
                      <a:pt x="166" y="191"/>
                    </a:lnTo>
                    <a:lnTo>
                      <a:pt x="158" y="164"/>
                    </a:lnTo>
                    <a:moveTo>
                      <a:pt x="110" y="127"/>
                    </a:moveTo>
                    <a:lnTo>
                      <a:pt x="73" y="127"/>
                    </a:lnTo>
                    <a:lnTo>
                      <a:pt x="79" y="135"/>
                    </a:lnTo>
                    <a:lnTo>
                      <a:pt x="106" y="127"/>
                    </a:lnTo>
                    <a:lnTo>
                      <a:pt x="114" y="152"/>
                    </a:lnTo>
                    <a:lnTo>
                      <a:pt x="154" y="152"/>
                    </a:lnTo>
                    <a:lnTo>
                      <a:pt x="143" y="127"/>
                    </a:lnTo>
                    <a:lnTo>
                      <a:pt x="116" y="135"/>
                    </a:lnTo>
                    <a:lnTo>
                      <a:pt x="110" y="127"/>
                    </a:lnTo>
                    <a:moveTo>
                      <a:pt x="85" y="87"/>
                    </a:moveTo>
                    <a:lnTo>
                      <a:pt x="46" y="87"/>
                    </a:lnTo>
                    <a:lnTo>
                      <a:pt x="64" y="112"/>
                    </a:lnTo>
                    <a:lnTo>
                      <a:pt x="102" y="112"/>
                    </a:lnTo>
                    <a:lnTo>
                      <a:pt x="85" y="87"/>
                    </a:lnTo>
                    <a:moveTo>
                      <a:pt x="58" y="48"/>
                    </a:moveTo>
                    <a:lnTo>
                      <a:pt x="21" y="48"/>
                    </a:lnTo>
                    <a:lnTo>
                      <a:pt x="37" y="75"/>
                    </a:lnTo>
                    <a:lnTo>
                      <a:pt x="75" y="75"/>
                    </a:lnTo>
                    <a:lnTo>
                      <a:pt x="58" y="48"/>
                    </a:lnTo>
                    <a:moveTo>
                      <a:pt x="27" y="0"/>
                    </a:moveTo>
                    <a:lnTo>
                      <a:pt x="0" y="19"/>
                    </a:lnTo>
                    <a:lnTo>
                      <a:pt x="10" y="35"/>
                    </a:lnTo>
                    <a:lnTo>
                      <a:pt x="50" y="35"/>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2" name="iṧ1ïḓe"/>
              <p:cNvSpPr/>
              <p:nvPr/>
            </p:nvSpPr>
            <p:spPr bwMode="auto">
              <a:xfrm>
                <a:off x="4114" y="2991"/>
                <a:ext cx="48" cy="13"/>
              </a:xfrm>
              <a:custGeom>
                <a:avLst/>
                <a:gdLst>
                  <a:gd name="T0" fmla="*/ 40 w 48"/>
                  <a:gd name="T1" fmla="*/ 0 h 13"/>
                  <a:gd name="T2" fmla="*/ 0 w 48"/>
                  <a:gd name="T3" fmla="*/ 0 h 13"/>
                  <a:gd name="T4" fmla="*/ 11 w 48"/>
                  <a:gd name="T5" fmla="*/ 13 h 13"/>
                  <a:gd name="T6" fmla="*/ 48 w 48"/>
                  <a:gd name="T7" fmla="*/ 13 h 13"/>
                  <a:gd name="T8" fmla="*/ 40 w 48"/>
                  <a:gd name="T9" fmla="*/ 0 h 13"/>
                </a:gdLst>
                <a:ahLst/>
                <a:cxnLst>
                  <a:cxn ang="0">
                    <a:pos x="T0" y="T1"/>
                  </a:cxn>
                  <a:cxn ang="0">
                    <a:pos x="T2" y="T3"/>
                  </a:cxn>
                  <a:cxn ang="0">
                    <a:pos x="T4" y="T5"/>
                  </a:cxn>
                  <a:cxn ang="0">
                    <a:pos x="T6" y="T7"/>
                  </a:cxn>
                  <a:cxn ang="0">
                    <a:pos x="T8" y="T9"/>
                  </a:cxn>
                </a:cxnLst>
                <a:rect l="0" t="0" r="r" b="b"/>
                <a:pathLst>
                  <a:path w="48" h="13">
                    <a:moveTo>
                      <a:pt x="40" y="0"/>
                    </a:moveTo>
                    <a:lnTo>
                      <a:pt x="0" y="0"/>
                    </a:lnTo>
                    <a:lnTo>
                      <a:pt x="11" y="13"/>
                    </a:lnTo>
                    <a:lnTo>
                      <a:pt x="48" y="13"/>
                    </a:lnTo>
                    <a:lnTo>
                      <a:pt x="40" y="0"/>
                    </a:lnTo>
                    <a:close/>
                  </a:path>
                </a:pathLst>
              </a:custGeom>
              <a:solidFill>
                <a:srgbClr val="98B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3" name="i$ḻîḋè"/>
              <p:cNvSpPr/>
              <p:nvPr/>
            </p:nvSpPr>
            <p:spPr bwMode="auto">
              <a:xfrm>
                <a:off x="4114" y="2991"/>
                <a:ext cx="48" cy="13"/>
              </a:xfrm>
              <a:custGeom>
                <a:avLst/>
                <a:gdLst>
                  <a:gd name="T0" fmla="*/ 40 w 48"/>
                  <a:gd name="T1" fmla="*/ 0 h 13"/>
                  <a:gd name="T2" fmla="*/ 0 w 48"/>
                  <a:gd name="T3" fmla="*/ 0 h 13"/>
                  <a:gd name="T4" fmla="*/ 11 w 48"/>
                  <a:gd name="T5" fmla="*/ 13 h 13"/>
                  <a:gd name="T6" fmla="*/ 48 w 48"/>
                  <a:gd name="T7" fmla="*/ 13 h 13"/>
                  <a:gd name="T8" fmla="*/ 40 w 48"/>
                  <a:gd name="T9" fmla="*/ 0 h 13"/>
                </a:gdLst>
                <a:ahLst/>
                <a:cxnLst>
                  <a:cxn ang="0">
                    <a:pos x="T0" y="T1"/>
                  </a:cxn>
                  <a:cxn ang="0">
                    <a:pos x="T2" y="T3"/>
                  </a:cxn>
                  <a:cxn ang="0">
                    <a:pos x="T4" y="T5"/>
                  </a:cxn>
                  <a:cxn ang="0">
                    <a:pos x="T6" y="T7"/>
                  </a:cxn>
                  <a:cxn ang="0">
                    <a:pos x="T8" y="T9"/>
                  </a:cxn>
                </a:cxnLst>
                <a:rect l="0" t="0" r="r" b="b"/>
                <a:pathLst>
                  <a:path w="48" h="13">
                    <a:moveTo>
                      <a:pt x="40" y="0"/>
                    </a:moveTo>
                    <a:lnTo>
                      <a:pt x="0" y="0"/>
                    </a:lnTo>
                    <a:lnTo>
                      <a:pt x="11" y="13"/>
                    </a:lnTo>
                    <a:lnTo>
                      <a:pt x="48" y="13"/>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4" name="iṡḻîḑe"/>
              <p:cNvSpPr/>
              <p:nvPr/>
            </p:nvSpPr>
            <p:spPr bwMode="auto">
              <a:xfrm>
                <a:off x="4141" y="3031"/>
                <a:ext cx="48" cy="12"/>
              </a:xfrm>
              <a:custGeom>
                <a:avLst/>
                <a:gdLst>
                  <a:gd name="T0" fmla="*/ 38 w 48"/>
                  <a:gd name="T1" fmla="*/ 0 h 12"/>
                  <a:gd name="T2" fmla="*/ 0 w 48"/>
                  <a:gd name="T3" fmla="*/ 0 h 12"/>
                  <a:gd name="T4" fmla="*/ 9 w 48"/>
                  <a:gd name="T5" fmla="*/ 12 h 12"/>
                  <a:gd name="T6" fmla="*/ 48 w 48"/>
                  <a:gd name="T7" fmla="*/ 12 h 12"/>
                  <a:gd name="T8" fmla="*/ 38 w 48"/>
                  <a:gd name="T9" fmla="*/ 0 h 12"/>
                </a:gdLst>
                <a:ahLst/>
                <a:cxnLst>
                  <a:cxn ang="0">
                    <a:pos x="T0" y="T1"/>
                  </a:cxn>
                  <a:cxn ang="0">
                    <a:pos x="T2" y="T3"/>
                  </a:cxn>
                  <a:cxn ang="0">
                    <a:pos x="T4" y="T5"/>
                  </a:cxn>
                  <a:cxn ang="0">
                    <a:pos x="T6" y="T7"/>
                  </a:cxn>
                  <a:cxn ang="0">
                    <a:pos x="T8" y="T9"/>
                  </a:cxn>
                </a:cxnLst>
                <a:rect l="0" t="0" r="r" b="b"/>
                <a:pathLst>
                  <a:path w="48" h="12">
                    <a:moveTo>
                      <a:pt x="38" y="0"/>
                    </a:moveTo>
                    <a:lnTo>
                      <a:pt x="0" y="0"/>
                    </a:lnTo>
                    <a:lnTo>
                      <a:pt x="9" y="12"/>
                    </a:lnTo>
                    <a:lnTo>
                      <a:pt x="48" y="12"/>
                    </a:lnTo>
                    <a:lnTo>
                      <a:pt x="38" y="0"/>
                    </a:lnTo>
                    <a:close/>
                  </a:path>
                </a:pathLst>
              </a:custGeom>
              <a:solidFill>
                <a:srgbClr val="98B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5" name="ïṩ1ïḍê"/>
              <p:cNvSpPr/>
              <p:nvPr/>
            </p:nvSpPr>
            <p:spPr bwMode="auto">
              <a:xfrm>
                <a:off x="4141" y="3031"/>
                <a:ext cx="48" cy="12"/>
              </a:xfrm>
              <a:custGeom>
                <a:avLst/>
                <a:gdLst>
                  <a:gd name="T0" fmla="*/ 38 w 48"/>
                  <a:gd name="T1" fmla="*/ 0 h 12"/>
                  <a:gd name="T2" fmla="*/ 0 w 48"/>
                  <a:gd name="T3" fmla="*/ 0 h 12"/>
                  <a:gd name="T4" fmla="*/ 9 w 48"/>
                  <a:gd name="T5" fmla="*/ 12 h 12"/>
                  <a:gd name="T6" fmla="*/ 48 w 48"/>
                  <a:gd name="T7" fmla="*/ 12 h 12"/>
                  <a:gd name="T8" fmla="*/ 38 w 48"/>
                  <a:gd name="T9" fmla="*/ 0 h 12"/>
                </a:gdLst>
                <a:ahLst/>
                <a:cxnLst>
                  <a:cxn ang="0">
                    <a:pos x="T0" y="T1"/>
                  </a:cxn>
                  <a:cxn ang="0">
                    <a:pos x="T2" y="T3"/>
                  </a:cxn>
                  <a:cxn ang="0">
                    <a:pos x="T4" y="T5"/>
                  </a:cxn>
                  <a:cxn ang="0">
                    <a:pos x="T6" y="T7"/>
                  </a:cxn>
                  <a:cxn ang="0">
                    <a:pos x="T8" y="T9"/>
                  </a:cxn>
                </a:cxnLst>
                <a:rect l="0" t="0" r="r" b="b"/>
                <a:pathLst>
                  <a:path w="48" h="12">
                    <a:moveTo>
                      <a:pt x="38" y="0"/>
                    </a:moveTo>
                    <a:lnTo>
                      <a:pt x="0" y="0"/>
                    </a:lnTo>
                    <a:lnTo>
                      <a:pt x="9" y="12"/>
                    </a:lnTo>
                    <a:lnTo>
                      <a:pt x="48" y="1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6" name="íşľídè"/>
              <p:cNvSpPr/>
              <p:nvPr/>
            </p:nvSpPr>
            <p:spPr bwMode="auto">
              <a:xfrm>
                <a:off x="4168" y="3068"/>
                <a:ext cx="46" cy="15"/>
              </a:xfrm>
              <a:custGeom>
                <a:avLst/>
                <a:gdLst>
                  <a:gd name="T0" fmla="*/ 38 w 46"/>
                  <a:gd name="T1" fmla="*/ 0 h 15"/>
                  <a:gd name="T2" fmla="*/ 0 w 46"/>
                  <a:gd name="T3" fmla="*/ 0 h 15"/>
                  <a:gd name="T4" fmla="*/ 9 w 46"/>
                  <a:gd name="T5" fmla="*/ 15 h 15"/>
                  <a:gd name="T6" fmla="*/ 46 w 46"/>
                  <a:gd name="T7" fmla="*/ 15 h 15"/>
                  <a:gd name="T8" fmla="*/ 38 w 46"/>
                  <a:gd name="T9" fmla="*/ 0 h 15"/>
                </a:gdLst>
                <a:ahLst/>
                <a:cxnLst>
                  <a:cxn ang="0">
                    <a:pos x="T0" y="T1"/>
                  </a:cxn>
                  <a:cxn ang="0">
                    <a:pos x="T2" y="T3"/>
                  </a:cxn>
                  <a:cxn ang="0">
                    <a:pos x="T4" y="T5"/>
                  </a:cxn>
                  <a:cxn ang="0">
                    <a:pos x="T6" y="T7"/>
                  </a:cxn>
                  <a:cxn ang="0">
                    <a:pos x="T8" y="T9"/>
                  </a:cxn>
                </a:cxnLst>
                <a:rect l="0" t="0" r="r" b="b"/>
                <a:pathLst>
                  <a:path w="46" h="15">
                    <a:moveTo>
                      <a:pt x="38" y="0"/>
                    </a:moveTo>
                    <a:lnTo>
                      <a:pt x="0" y="0"/>
                    </a:lnTo>
                    <a:lnTo>
                      <a:pt x="9" y="15"/>
                    </a:lnTo>
                    <a:lnTo>
                      <a:pt x="46" y="15"/>
                    </a:lnTo>
                    <a:lnTo>
                      <a:pt x="38" y="0"/>
                    </a:lnTo>
                    <a:close/>
                  </a:path>
                </a:pathLst>
              </a:custGeom>
              <a:solidFill>
                <a:srgbClr val="98B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7" name="î$ľiḍé"/>
              <p:cNvSpPr/>
              <p:nvPr/>
            </p:nvSpPr>
            <p:spPr bwMode="auto">
              <a:xfrm>
                <a:off x="4168" y="3068"/>
                <a:ext cx="46" cy="15"/>
              </a:xfrm>
              <a:custGeom>
                <a:avLst/>
                <a:gdLst>
                  <a:gd name="T0" fmla="*/ 38 w 46"/>
                  <a:gd name="T1" fmla="*/ 0 h 15"/>
                  <a:gd name="T2" fmla="*/ 0 w 46"/>
                  <a:gd name="T3" fmla="*/ 0 h 15"/>
                  <a:gd name="T4" fmla="*/ 9 w 46"/>
                  <a:gd name="T5" fmla="*/ 15 h 15"/>
                  <a:gd name="T6" fmla="*/ 46 w 46"/>
                  <a:gd name="T7" fmla="*/ 15 h 15"/>
                  <a:gd name="T8" fmla="*/ 38 w 46"/>
                  <a:gd name="T9" fmla="*/ 0 h 15"/>
                </a:gdLst>
                <a:ahLst/>
                <a:cxnLst>
                  <a:cxn ang="0">
                    <a:pos x="T0" y="T1"/>
                  </a:cxn>
                  <a:cxn ang="0">
                    <a:pos x="T2" y="T3"/>
                  </a:cxn>
                  <a:cxn ang="0">
                    <a:pos x="T4" y="T5"/>
                  </a:cxn>
                  <a:cxn ang="0">
                    <a:pos x="T6" y="T7"/>
                  </a:cxn>
                  <a:cxn ang="0">
                    <a:pos x="T8" y="T9"/>
                  </a:cxn>
                </a:cxnLst>
                <a:rect l="0" t="0" r="r" b="b"/>
                <a:pathLst>
                  <a:path w="46" h="15">
                    <a:moveTo>
                      <a:pt x="38" y="0"/>
                    </a:moveTo>
                    <a:lnTo>
                      <a:pt x="0" y="0"/>
                    </a:lnTo>
                    <a:lnTo>
                      <a:pt x="9" y="15"/>
                    </a:lnTo>
                    <a:lnTo>
                      <a:pt x="46" y="15"/>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8" name="iŝ1îḍê"/>
              <p:cNvSpPr/>
              <p:nvPr/>
            </p:nvSpPr>
            <p:spPr bwMode="auto">
              <a:xfrm>
                <a:off x="4218" y="3108"/>
                <a:ext cx="44" cy="12"/>
              </a:xfrm>
              <a:custGeom>
                <a:avLst/>
                <a:gdLst>
                  <a:gd name="T0" fmla="*/ 40 w 44"/>
                  <a:gd name="T1" fmla="*/ 0 h 12"/>
                  <a:gd name="T2" fmla="*/ 0 w 44"/>
                  <a:gd name="T3" fmla="*/ 0 h 12"/>
                  <a:gd name="T4" fmla="*/ 4 w 44"/>
                  <a:gd name="T5" fmla="*/ 12 h 12"/>
                  <a:gd name="T6" fmla="*/ 44 w 44"/>
                  <a:gd name="T7" fmla="*/ 12 h 12"/>
                  <a:gd name="T8" fmla="*/ 40 w 44"/>
                  <a:gd name="T9" fmla="*/ 0 h 12"/>
                </a:gdLst>
                <a:ahLst/>
                <a:cxnLst>
                  <a:cxn ang="0">
                    <a:pos x="T0" y="T1"/>
                  </a:cxn>
                  <a:cxn ang="0">
                    <a:pos x="T2" y="T3"/>
                  </a:cxn>
                  <a:cxn ang="0">
                    <a:pos x="T4" y="T5"/>
                  </a:cxn>
                  <a:cxn ang="0">
                    <a:pos x="T6" y="T7"/>
                  </a:cxn>
                  <a:cxn ang="0">
                    <a:pos x="T8" y="T9"/>
                  </a:cxn>
                </a:cxnLst>
                <a:rect l="0" t="0" r="r" b="b"/>
                <a:pathLst>
                  <a:path w="44" h="12">
                    <a:moveTo>
                      <a:pt x="40" y="0"/>
                    </a:moveTo>
                    <a:lnTo>
                      <a:pt x="0" y="0"/>
                    </a:lnTo>
                    <a:lnTo>
                      <a:pt x="4" y="12"/>
                    </a:lnTo>
                    <a:lnTo>
                      <a:pt x="44" y="12"/>
                    </a:lnTo>
                    <a:lnTo>
                      <a:pt x="40" y="0"/>
                    </a:lnTo>
                    <a:close/>
                  </a:path>
                </a:pathLst>
              </a:custGeom>
              <a:solidFill>
                <a:srgbClr val="98B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9" name="ïṥ1ïḍe"/>
              <p:cNvSpPr/>
              <p:nvPr/>
            </p:nvSpPr>
            <p:spPr bwMode="auto">
              <a:xfrm>
                <a:off x="4218" y="3108"/>
                <a:ext cx="44" cy="12"/>
              </a:xfrm>
              <a:custGeom>
                <a:avLst/>
                <a:gdLst>
                  <a:gd name="T0" fmla="*/ 40 w 44"/>
                  <a:gd name="T1" fmla="*/ 0 h 12"/>
                  <a:gd name="T2" fmla="*/ 0 w 44"/>
                  <a:gd name="T3" fmla="*/ 0 h 12"/>
                  <a:gd name="T4" fmla="*/ 4 w 44"/>
                  <a:gd name="T5" fmla="*/ 12 h 12"/>
                  <a:gd name="T6" fmla="*/ 44 w 44"/>
                  <a:gd name="T7" fmla="*/ 12 h 12"/>
                  <a:gd name="T8" fmla="*/ 40 w 44"/>
                  <a:gd name="T9" fmla="*/ 0 h 12"/>
                </a:gdLst>
                <a:ahLst/>
                <a:cxnLst>
                  <a:cxn ang="0">
                    <a:pos x="T0" y="T1"/>
                  </a:cxn>
                  <a:cxn ang="0">
                    <a:pos x="T2" y="T3"/>
                  </a:cxn>
                  <a:cxn ang="0">
                    <a:pos x="T4" y="T5"/>
                  </a:cxn>
                  <a:cxn ang="0">
                    <a:pos x="T6" y="T7"/>
                  </a:cxn>
                  <a:cxn ang="0">
                    <a:pos x="T8" y="T9"/>
                  </a:cxn>
                </a:cxnLst>
                <a:rect l="0" t="0" r="r" b="b"/>
                <a:pathLst>
                  <a:path w="44" h="12">
                    <a:moveTo>
                      <a:pt x="40" y="0"/>
                    </a:moveTo>
                    <a:lnTo>
                      <a:pt x="0" y="0"/>
                    </a:lnTo>
                    <a:lnTo>
                      <a:pt x="4" y="12"/>
                    </a:lnTo>
                    <a:lnTo>
                      <a:pt x="44" y="12"/>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0" name="iṥḷïḍé"/>
              <p:cNvSpPr/>
              <p:nvPr/>
            </p:nvSpPr>
            <p:spPr bwMode="auto">
              <a:xfrm>
                <a:off x="4231" y="3147"/>
                <a:ext cx="43" cy="13"/>
              </a:xfrm>
              <a:custGeom>
                <a:avLst/>
                <a:gdLst>
                  <a:gd name="T0" fmla="*/ 39 w 43"/>
                  <a:gd name="T1" fmla="*/ 0 h 13"/>
                  <a:gd name="T2" fmla="*/ 0 w 43"/>
                  <a:gd name="T3" fmla="*/ 0 h 13"/>
                  <a:gd name="T4" fmla="*/ 6 w 43"/>
                  <a:gd name="T5" fmla="*/ 13 h 13"/>
                  <a:gd name="T6" fmla="*/ 43 w 43"/>
                  <a:gd name="T7" fmla="*/ 13 h 13"/>
                  <a:gd name="T8" fmla="*/ 39 w 43"/>
                  <a:gd name="T9" fmla="*/ 0 h 13"/>
                </a:gdLst>
                <a:ahLst/>
                <a:cxnLst>
                  <a:cxn ang="0">
                    <a:pos x="T0" y="T1"/>
                  </a:cxn>
                  <a:cxn ang="0">
                    <a:pos x="T2" y="T3"/>
                  </a:cxn>
                  <a:cxn ang="0">
                    <a:pos x="T4" y="T5"/>
                  </a:cxn>
                  <a:cxn ang="0">
                    <a:pos x="T6" y="T7"/>
                  </a:cxn>
                  <a:cxn ang="0">
                    <a:pos x="T8" y="T9"/>
                  </a:cxn>
                </a:cxnLst>
                <a:rect l="0" t="0" r="r" b="b"/>
                <a:pathLst>
                  <a:path w="43" h="13">
                    <a:moveTo>
                      <a:pt x="39" y="0"/>
                    </a:moveTo>
                    <a:lnTo>
                      <a:pt x="0" y="0"/>
                    </a:lnTo>
                    <a:lnTo>
                      <a:pt x="6" y="13"/>
                    </a:lnTo>
                    <a:lnTo>
                      <a:pt x="43" y="13"/>
                    </a:lnTo>
                    <a:lnTo>
                      <a:pt x="39" y="0"/>
                    </a:lnTo>
                    <a:close/>
                  </a:path>
                </a:pathLst>
              </a:custGeom>
              <a:solidFill>
                <a:srgbClr val="98B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1" name="î$ľiḍê"/>
              <p:cNvSpPr/>
              <p:nvPr/>
            </p:nvSpPr>
            <p:spPr bwMode="auto">
              <a:xfrm>
                <a:off x="4231" y="3147"/>
                <a:ext cx="43" cy="13"/>
              </a:xfrm>
              <a:custGeom>
                <a:avLst/>
                <a:gdLst>
                  <a:gd name="T0" fmla="*/ 39 w 43"/>
                  <a:gd name="T1" fmla="*/ 0 h 13"/>
                  <a:gd name="T2" fmla="*/ 0 w 43"/>
                  <a:gd name="T3" fmla="*/ 0 h 13"/>
                  <a:gd name="T4" fmla="*/ 6 w 43"/>
                  <a:gd name="T5" fmla="*/ 13 h 13"/>
                  <a:gd name="T6" fmla="*/ 43 w 43"/>
                  <a:gd name="T7" fmla="*/ 13 h 13"/>
                  <a:gd name="T8" fmla="*/ 39 w 43"/>
                  <a:gd name="T9" fmla="*/ 0 h 13"/>
                </a:gdLst>
                <a:ahLst/>
                <a:cxnLst>
                  <a:cxn ang="0">
                    <a:pos x="T0" y="T1"/>
                  </a:cxn>
                  <a:cxn ang="0">
                    <a:pos x="T2" y="T3"/>
                  </a:cxn>
                  <a:cxn ang="0">
                    <a:pos x="T4" y="T5"/>
                  </a:cxn>
                  <a:cxn ang="0">
                    <a:pos x="T6" y="T7"/>
                  </a:cxn>
                  <a:cxn ang="0">
                    <a:pos x="T8" y="T9"/>
                  </a:cxn>
                </a:cxnLst>
                <a:rect l="0" t="0" r="r" b="b"/>
                <a:pathLst>
                  <a:path w="43" h="13">
                    <a:moveTo>
                      <a:pt x="39" y="0"/>
                    </a:moveTo>
                    <a:lnTo>
                      <a:pt x="0" y="0"/>
                    </a:lnTo>
                    <a:lnTo>
                      <a:pt x="6" y="13"/>
                    </a:lnTo>
                    <a:lnTo>
                      <a:pt x="43" y="1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2" name="ïš1îḓê"/>
              <p:cNvSpPr/>
              <p:nvPr/>
            </p:nvSpPr>
            <p:spPr bwMode="auto">
              <a:xfrm>
                <a:off x="4245" y="3185"/>
                <a:ext cx="83" cy="12"/>
              </a:xfrm>
              <a:custGeom>
                <a:avLst/>
                <a:gdLst>
                  <a:gd name="T0" fmla="*/ 83 w 83"/>
                  <a:gd name="T1" fmla="*/ 8 h 12"/>
                  <a:gd name="T2" fmla="*/ 46 w 83"/>
                  <a:gd name="T3" fmla="*/ 12 h 12"/>
                  <a:gd name="T4" fmla="*/ 83 w 83"/>
                  <a:gd name="T5" fmla="*/ 12 h 12"/>
                  <a:gd name="T6" fmla="*/ 83 w 83"/>
                  <a:gd name="T7" fmla="*/ 8 h 12"/>
                  <a:gd name="T8" fmla="*/ 40 w 83"/>
                  <a:gd name="T9" fmla="*/ 0 h 12"/>
                  <a:gd name="T10" fmla="*/ 0 w 83"/>
                  <a:gd name="T11" fmla="*/ 0 h 12"/>
                  <a:gd name="T12" fmla="*/ 2 w 83"/>
                  <a:gd name="T13" fmla="*/ 2 h 12"/>
                  <a:gd name="T14" fmla="*/ 0 w 83"/>
                  <a:gd name="T15" fmla="*/ 2 h 12"/>
                  <a:gd name="T16" fmla="*/ 4 w 83"/>
                  <a:gd name="T17" fmla="*/ 12 h 12"/>
                  <a:gd name="T18" fmla="*/ 9 w 83"/>
                  <a:gd name="T19" fmla="*/ 12 h 12"/>
                  <a:gd name="T20" fmla="*/ 42 w 83"/>
                  <a:gd name="T21" fmla="*/ 8 h 12"/>
                  <a:gd name="T22" fmla="*/ 40 w 83"/>
                  <a:gd name="T23" fmla="*/ 2 h 12"/>
                  <a:gd name="T24" fmla="*/ 40 w 83"/>
                  <a:gd name="T25" fmla="*/ 2 h 12"/>
                  <a:gd name="T26" fmla="*/ 40 w 83"/>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2">
                    <a:moveTo>
                      <a:pt x="83" y="8"/>
                    </a:moveTo>
                    <a:lnTo>
                      <a:pt x="46" y="12"/>
                    </a:lnTo>
                    <a:lnTo>
                      <a:pt x="83" y="12"/>
                    </a:lnTo>
                    <a:lnTo>
                      <a:pt x="83" y="8"/>
                    </a:lnTo>
                    <a:close/>
                    <a:moveTo>
                      <a:pt x="40" y="0"/>
                    </a:moveTo>
                    <a:lnTo>
                      <a:pt x="0" y="0"/>
                    </a:lnTo>
                    <a:lnTo>
                      <a:pt x="2" y="2"/>
                    </a:lnTo>
                    <a:lnTo>
                      <a:pt x="0" y="2"/>
                    </a:lnTo>
                    <a:lnTo>
                      <a:pt x="4" y="12"/>
                    </a:lnTo>
                    <a:lnTo>
                      <a:pt x="9" y="12"/>
                    </a:lnTo>
                    <a:lnTo>
                      <a:pt x="42" y="8"/>
                    </a:lnTo>
                    <a:lnTo>
                      <a:pt x="40" y="2"/>
                    </a:lnTo>
                    <a:lnTo>
                      <a:pt x="40" y="2"/>
                    </a:lnTo>
                    <a:lnTo>
                      <a:pt x="40" y="0"/>
                    </a:lnTo>
                    <a:close/>
                  </a:path>
                </a:pathLst>
              </a:custGeom>
              <a:solidFill>
                <a:srgbClr val="98B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3" name="ïşḻiḍê"/>
              <p:cNvSpPr/>
              <p:nvPr/>
            </p:nvSpPr>
            <p:spPr bwMode="auto">
              <a:xfrm>
                <a:off x="4245" y="3185"/>
                <a:ext cx="83" cy="12"/>
              </a:xfrm>
              <a:custGeom>
                <a:avLst/>
                <a:gdLst>
                  <a:gd name="T0" fmla="*/ 83 w 83"/>
                  <a:gd name="T1" fmla="*/ 8 h 12"/>
                  <a:gd name="T2" fmla="*/ 46 w 83"/>
                  <a:gd name="T3" fmla="*/ 12 h 12"/>
                  <a:gd name="T4" fmla="*/ 83 w 83"/>
                  <a:gd name="T5" fmla="*/ 12 h 12"/>
                  <a:gd name="T6" fmla="*/ 83 w 83"/>
                  <a:gd name="T7" fmla="*/ 8 h 12"/>
                  <a:gd name="T8" fmla="*/ 40 w 83"/>
                  <a:gd name="T9" fmla="*/ 0 h 12"/>
                  <a:gd name="T10" fmla="*/ 0 w 83"/>
                  <a:gd name="T11" fmla="*/ 0 h 12"/>
                  <a:gd name="T12" fmla="*/ 2 w 83"/>
                  <a:gd name="T13" fmla="*/ 2 h 12"/>
                  <a:gd name="T14" fmla="*/ 0 w 83"/>
                  <a:gd name="T15" fmla="*/ 2 h 12"/>
                  <a:gd name="T16" fmla="*/ 4 w 83"/>
                  <a:gd name="T17" fmla="*/ 12 h 12"/>
                  <a:gd name="T18" fmla="*/ 9 w 83"/>
                  <a:gd name="T19" fmla="*/ 12 h 12"/>
                  <a:gd name="T20" fmla="*/ 42 w 83"/>
                  <a:gd name="T21" fmla="*/ 8 h 12"/>
                  <a:gd name="T22" fmla="*/ 40 w 83"/>
                  <a:gd name="T23" fmla="*/ 2 h 12"/>
                  <a:gd name="T24" fmla="*/ 40 w 83"/>
                  <a:gd name="T25" fmla="*/ 2 h 12"/>
                  <a:gd name="T26" fmla="*/ 40 w 83"/>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2">
                    <a:moveTo>
                      <a:pt x="83" y="8"/>
                    </a:moveTo>
                    <a:lnTo>
                      <a:pt x="46" y="12"/>
                    </a:lnTo>
                    <a:lnTo>
                      <a:pt x="83" y="12"/>
                    </a:lnTo>
                    <a:lnTo>
                      <a:pt x="83" y="8"/>
                    </a:lnTo>
                    <a:moveTo>
                      <a:pt x="40" y="0"/>
                    </a:moveTo>
                    <a:lnTo>
                      <a:pt x="0" y="0"/>
                    </a:lnTo>
                    <a:lnTo>
                      <a:pt x="2" y="2"/>
                    </a:lnTo>
                    <a:lnTo>
                      <a:pt x="0" y="2"/>
                    </a:lnTo>
                    <a:lnTo>
                      <a:pt x="4" y="12"/>
                    </a:lnTo>
                    <a:lnTo>
                      <a:pt x="9" y="12"/>
                    </a:lnTo>
                    <a:lnTo>
                      <a:pt x="42" y="8"/>
                    </a:lnTo>
                    <a:lnTo>
                      <a:pt x="40" y="2"/>
                    </a:lnTo>
                    <a:lnTo>
                      <a:pt x="40" y="2"/>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4" name="iṡ1idê"/>
              <p:cNvSpPr/>
              <p:nvPr/>
            </p:nvSpPr>
            <p:spPr bwMode="auto">
              <a:xfrm>
                <a:off x="4293" y="3224"/>
                <a:ext cx="42" cy="12"/>
              </a:xfrm>
              <a:custGeom>
                <a:avLst/>
                <a:gdLst>
                  <a:gd name="T0" fmla="*/ 40 w 42"/>
                  <a:gd name="T1" fmla="*/ 0 h 12"/>
                  <a:gd name="T2" fmla="*/ 0 w 42"/>
                  <a:gd name="T3" fmla="*/ 0 h 12"/>
                  <a:gd name="T4" fmla="*/ 2 w 42"/>
                  <a:gd name="T5" fmla="*/ 12 h 12"/>
                  <a:gd name="T6" fmla="*/ 42 w 42"/>
                  <a:gd name="T7" fmla="*/ 12 h 12"/>
                  <a:gd name="T8" fmla="*/ 40 w 42"/>
                  <a:gd name="T9" fmla="*/ 0 h 12"/>
                </a:gdLst>
                <a:ahLst/>
                <a:cxnLst>
                  <a:cxn ang="0">
                    <a:pos x="T0" y="T1"/>
                  </a:cxn>
                  <a:cxn ang="0">
                    <a:pos x="T2" y="T3"/>
                  </a:cxn>
                  <a:cxn ang="0">
                    <a:pos x="T4" y="T5"/>
                  </a:cxn>
                  <a:cxn ang="0">
                    <a:pos x="T6" y="T7"/>
                  </a:cxn>
                  <a:cxn ang="0">
                    <a:pos x="T8" y="T9"/>
                  </a:cxn>
                </a:cxnLst>
                <a:rect l="0" t="0" r="r" b="b"/>
                <a:pathLst>
                  <a:path w="42" h="12">
                    <a:moveTo>
                      <a:pt x="40" y="0"/>
                    </a:moveTo>
                    <a:lnTo>
                      <a:pt x="0" y="0"/>
                    </a:lnTo>
                    <a:lnTo>
                      <a:pt x="2" y="12"/>
                    </a:lnTo>
                    <a:lnTo>
                      <a:pt x="42" y="12"/>
                    </a:lnTo>
                    <a:lnTo>
                      <a:pt x="40" y="0"/>
                    </a:lnTo>
                    <a:close/>
                  </a:path>
                </a:pathLst>
              </a:custGeom>
              <a:solidFill>
                <a:srgbClr val="98B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5" name="ïṥļídé"/>
              <p:cNvSpPr/>
              <p:nvPr/>
            </p:nvSpPr>
            <p:spPr bwMode="auto">
              <a:xfrm>
                <a:off x="4293" y="3224"/>
                <a:ext cx="42" cy="12"/>
              </a:xfrm>
              <a:custGeom>
                <a:avLst/>
                <a:gdLst>
                  <a:gd name="T0" fmla="*/ 40 w 42"/>
                  <a:gd name="T1" fmla="*/ 0 h 12"/>
                  <a:gd name="T2" fmla="*/ 0 w 42"/>
                  <a:gd name="T3" fmla="*/ 0 h 12"/>
                  <a:gd name="T4" fmla="*/ 2 w 42"/>
                  <a:gd name="T5" fmla="*/ 12 h 12"/>
                  <a:gd name="T6" fmla="*/ 42 w 42"/>
                  <a:gd name="T7" fmla="*/ 12 h 12"/>
                  <a:gd name="T8" fmla="*/ 40 w 42"/>
                  <a:gd name="T9" fmla="*/ 0 h 12"/>
                </a:gdLst>
                <a:ahLst/>
                <a:cxnLst>
                  <a:cxn ang="0">
                    <a:pos x="T0" y="T1"/>
                  </a:cxn>
                  <a:cxn ang="0">
                    <a:pos x="T2" y="T3"/>
                  </a:cxn>
                  <a:cxn ang="0">
                    <a:pos x="T4" y="T5"/>
                  </a:cxn>
                  <a:cxn ang="0">
                    <a:pos x="T6" y="T7"/>
                  </a:cxn>
                  <a:cxn ang="0">
                    <a:pos x="T8" y="T9"/>
                  </a:cxn>
                </a:cxnLst>
                <a:rect l="0" t="0" r="r" b="b"/>
                <a:pathLst>
                  <a:path w="42" h="12">
                    <a:moveTo>
                      <a:pt x="40" y="0"/>
                    </a:moveTo>
                    <a:lnTo>
                      <a:pt x="0" y="0"/>
                    </a:lnTo>
                    <a:lnTo>
                      <a:pt x="2" y="12"/>
                    </a:lnTo>
                    <a:lnTo>
                      <a:pt x="42" y="12"/>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6" name="îṧḷîḍè"/>
              <p:cNvSpPr/>
              <p:nvPr/>
            </p:nvSpPr>
            <p:spPr bwMode="auto">
              <a:xfrm>
                <a:off x="4299" y="3261"/>
                <a:ext cx="40" cy="5"/>
              </a:xfrm>
              <a:custGeom>
                <a:avLst/>
                <a:gdLst>
                  <a:gd name="T0" fmla="*/ 19 w 19"/>
                  <a:gd name="T1" fmla="*/ 0 h 2"/>
                  <a:gd name="T2" fmla="*/ 0 w 19"/>
                  <a:gd name="T3" fmla="*/ 0 h 2"/>
                  <a:gd name="T4" fmla="*/ 0 w 19"/>
                  <a:gd name="T5" fmla="*/ 2 h 2"/>
                  <a:gd name="T6" fmla="*/ 2 w 19"/>
                  <a:gd name="T7" fmla="*/ 1 h 2"/>
                  <a:gd name="T8" fmla="*/ 19 w 19"/>
                  <a:gd name="T9" fmla="*/ 1 h 2"/>
                  <a:gd name="T10" fmla="*/ 19 w 19"/>
                  <a:gd name="T11" fmla="*/ 0 h 2"/>
                </a:gdLst>
                <a:ahLst/>
                <a:cxnLst>
                  <a:cxn ang="0">
                    <a:pos x="T0" y="T1"/>
                  </a:cxn>
                  <a:cxn ang="0">
                    <a:pos x="T2" y="T3"/>
                  </a:cxn>
                  <a:cxn ang="0">
                    <a:pos x="T4" y="T5"/>
                  </a:cxn>
                  <a:cxn ang="0">
                    <a:pos x="T6" y="T7"/>
                  </a:cxn>
                  <a:cxn ang="0">
                    <a:pos x="T8" y="T9"/>
                  </a:cxn>
                  <a:cxn ang="0">
                    <a:pos x="T10" y="T11"/>
                  </a:cxn>
                </a:cxnLst>
                <a:rect l="0" t="0" r="r" b="b"/>
                <a:pathLst>
                  <a:path w="19" h="2">
                    <a:moveTo>
                      <a:pt x="19" y="0"/>
                    </a:moveTo>
                    <a:cubicBezTo>
                      <a:pt x="0" y="0"/>
                      <a:pt x="0" y="0"/>
                      <a:pt x="0" y="0"/>
                    </a:cubicBezTo>
                    <a:cubicBezTo>
                      <a:pt x="0" y="2"/>
                      <a:pt x="0" y="2"/>
                      <a:pt x="0" y="2"/>
                    </a:cubicBezTo>
                    <a:cubicBezTo>
                      <a:pt x="1" y="2"/>
                      <a:pt x="1" y="1"/>
                      <a:pt x="2" y="1"/>
                    </a:cubicBezTo>
                    <a:cubicBezTo>
                      <a:pt x="19" y="1"/>
                      <a:pt x="19" y="1"/>
                      <a:pt x="19" y="1"/>
                    </a:cubicBezTo>
                    <a:cubicBezTo>
                      <a:pt x="19" y="0"/>
                      <a:pt x="19" y="0"/>
                      <a:pt x="19" y="0"/>
                    </a:cubicBezTo>
                  </a:path>
                </a:pathLst>
              </a:custGeom>
              <a:solidFill>
                <a:srgbClr val="98B4B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7" name="íSliḓè"/>
              <p:cNvSpPr/>
              <p:nvPr/>
            </p:nvSpPr>
            <p:spPr bwMode="auto">
              <a:xfrm>
                <a:off x="4333" y="1991"/>
                <a:ext cx="216" cy="91"/>
              </a:xfrm>
              <a:custGeom>
                <a:avLst/>
                <a:gdLst>
                  <a:gd name="T0" fmla="*/ 97 w 104"/>
                  <a:gd name="T1" fmla="*/ 32 h 44"/>
                  <a:gd name="T2" fmla="*/ 79 w 104"/>
                  <a:gd name="T3" fmla="*/ 0 h 44"/>
                  <a:gd name="T4" fmla="*/ 25 w 104"/>
                  <a:gd name="T5" fmla="*/ 0 h 44"/>
                  <a:gd name="T6" fmla="*/ 11 w 104"/>
                  <a:gd name="T7" fmla="*/ 25 h 44"/>
                  <a:gd name="T8" fmla="*/ 0 w 104"/>
                  <a:gd name="T9" fmla="*/ 44 h 44"/>
                  <a:gd name="T10" fmla="*/ 104 w 104"/>
                  <a:gd name="T11" fmla="*/ 44 h 44"/>
                  <a:gd name="T12" fmla="*/ 97 w 104"/>
                  <a:gd name="T13" fmla="*/ 32 h 44"/>
                  <a:gd name="T14" fmla="*/ 52 w 104"/>
                  <a:gd name="T15" fmla="*/ 41 h 44"/>
                  <a:gd name="T16" fmla="*/ 39 w 104"/>
                  <a:gd name="T17" fmla="*/ 28 h 44"/>
                  <a:gd name="T18" fmla="*/ 39 w 104"/>
                  <a:gd name="T19" fmla="*/ 27 h 44"/>
                  <a:gd name="T20" fmla="*/ 52 w 104"/>
                  <a:gd name="T21" fmla="*/ 15 h 44"/>
                  <a:gd name="T22" fmla="*/ 65 w 104"/>
                  <a:gd name="T23" fmla="*/ 28 h 44"/>
                  <a:gd name="T24" fmla="*/ 65 w 104"/>
                  <a:gd name="T25" fmla="*/ 29 h 44"/>
                  <a:gd name="T26" fmla="*/ 52 w 104"/>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44">
                    <a:moveTo>
                      <a:pt x="97" y="32"/>
                    </a:moveTo>
                    <a:cubicBezTo>
                      <a:pt x="79" y="0"/>
                      <a:pt x="79" y="0"/>
                      <a:pt x="79" y="0"/>
                    </a:cubicBezTo>
                    <a:cubicBezTo>
                      <a:pt x="25" y="0"/>
                      <a:pt x="25" y="0"/>
                      <a:pt x="25" y="0"/>
                    </a:cubicBezTo>
                    <a:cubicBezTo>
                      <a:pt x="11" y="25"/>
                      <a:pt x="11" y="25"/>
                      <a:pt x="11" y="25"/>
                    </a:cubicBezTo>
                    <a:cubicBezTo>
                      <a:pt x="0" y="44"/>
                      <a:pt x="0" y="44"/>
                      <a:pt x="0" y="44"/>
                    </a:cubicBezTo>
                    <a:cubicBezTo>
                      <a:pt x="104" y="44"/>
                      <a:pt x="104" y="44"/>
                      <a:pt x="104" y="44"/>
                    </a:cubicBezTo>
                    <a:cubicBezTo>
                      <a:pt x="97" y="32"/>
                      <a:pt x="97" y="32"/>
                      <a:pt x="97" y="32"/>
                    </a:cubicBezTo>
                    <a:moveTo>
                      <a:pt x="52" y="41"/>
                    </a:moveTo>
                    <a:cubicBezTo>
                      <a:pt x="45" y="41"/>
                      <a:pt x="39" y="35"/>
                      <a:pt x="39" y="28"/>
                    </a:cubicBezTo>
                    <a:cubicBezTo>
                      <a:pt x="39" y="27"/>
                      <a:pt x="39" y="27"/>
                      <a:pt x="39" y="27"/>
                    </a:cubicBezTo>
                    <a:cubicBezTo>
                      <a:pt x="40" y="21"/>
                      <a:pt x="45" y="15"/>
                      <a:pt x="52" y="15"/>
                    </a:cubicBezTo>
                    <a:cubicBezTo>
                      <a:pt x="59" y="15"/>
                      <a:pt x="65" y="21"/>
                      <a:pt x="65" y="28"/>
                    </a:cubicBezTo>
                    <a:cubicBezTo>
                      <a:pt x="65" y="29"/>
                      <a:pt x="65" y="29"/>
                      <a:pt x="65" y="29"/>
                    </a:cubicBezTo>
                    <a:cubicBezTo>
                      <a:pt x="64" y="36"/>
                      <a:pt x="59" y="41"/>
                      <a:pt x="52" y="41"/>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8" name="îśḷidé"/>
              <p:cNvSpPr/>
              <p:nvPr/>
            </p:nvSpPr>
            <p:spPr bwMode="auto">
              <a:xfrm>
                <a:off x="4341" y="2043"/>
                <a:ext cx="199" cy="25"/>
              </a:xfrm>
              <a:custGeom>
                <a:avLst/>
                <a:gdLst>
                  <a:gd name="T0" fmla="*/ 61 w 96"/>
                  <a:gd name="T1" fmla="*/ 4 h 12"/>
                  <a:gd name="T2" fmla="*/ 61 w 96"/>
                  <a:gd name="T3" fmla="*/ 4 h 12"/>
                  <a:gd name="T4" fmla="*/ 58 w 96"/>
                  <a:gd name="T5" fmla="*/ 12 h 12"/>
                  <a:gd name="T6" fmla="*/ 96 w 96"/>
                  <a:gd name="T7" fmla="*/ 12 h 12"/>
                  <a:gd name="T8" fmla="*/ 93 w 96"/>
                  <a:gd name="T9" fmla="*/ 7 h 12"/>
                  <a:gd name="T10" fmla="*/ 61 w 96"/>
                  <a:gd name="T11" fmla="*/ 4 h 12"/>
                  <a:gd name="T12" fmla="*/ 7 w 96"/>
                  <a:gd name="T13" fmla="*/ 0 h 12"/>
                  <a:gd name="T14" fmla="*/ 7 w 96"/>
                  <a:gd name="T15" fmla="*/ 0 h 12"/>
                  <a:gd name="T16" fmla="*/ 0 w 96"/>
                  <a:gd name="T17" fmla="*/ 12 h 12"/>
                  <a:gd name="T18" fmla="*/ 38 w 96"/>
                  <a:gd name="T19" fmla="*/ 12 h 12"/>
                  <a:gd name="T20" fmla="*/ 35 w 96"/>
                  <a:gd name="T21" fmla="*/ 3 h 12"/>
                  <a:gd name="T22" fmla="*/ 35 w 96"/>
                  <a:gd name="T23" fmla="*/ 3 h 12"/>
                  <a:gd name="T24" fmla="*/ 35 w 96"/>
                  <a:gd name="T25" fmla="*/ 3 h 12"/>
                  <a:gd name="T26" fmla="*/ 35 w 96"/>
                  <a:gd name="T27" fmla="*/ 2 h 12"/>
                  <a:gd name="T28" fmla="*/ 7 w 96"/>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
                    <a:moveTo>
                      <a:pt x="61" y="4"/>
                    </a:moveTo>
                    <a:cubicBezTo>
                      <a:pt x="61" y="4"/>
                      <a:pt x="61" y="4"/>
                      <a:pt x="61" y="4"/>
                    </a:cubicBezTo>
                    <a:cubicBezTo>
                      <a:pt x="61" y="7"/>
                      <a:pt x="59" y="10"/>
                      <a:pt x="58" y="12"/>
                    </a:cubicBezTo>
                    <a:cubicBezTo>
                      <a:pt x="96" y="12"/>
                      <a:pt x="96" y="12"/>
                      <a:pt x="96" y="12"/>
                    </a:cubicBezTo>
                    <a:cubicBezTo>
                      <a:pt x="93" y="7"/>
                      <a:pt x="93" y="7"/>
                      <a:pt x="93" y="7"/>
                    </a:cubicBezTo>
                    <a:cubicBezTo>
                      <a:pt x="61" y="4"/>
                      <a:pt x="61" y="4"/>
                      <a:pt x="61" y="4"/>
                    </a:cubicBezTo>
                    <a:moveTo>
                      <a:pt x="7" y="0"/>
                    </a:moveTo>
                    <a:cubicBezTo>
                      <a:pt x="7" y="0"/>
                      <a:pt x="7" y="0"/>
                      <a:pt x="7" y="0"/>
                    </a:cubicBezTo>
                    <a:cubicBezTo>
                      <a:pt x="0" y="12"/>
                      <a:pt x="0" y="12"/>
                      <a:pt x="0" y="12"/>
                    </a:cubicBezTo>
                    <a:cubicBezTo>
                      <a:pt x="38" y="12"/>
                      <a:pt x="38" y="12"/>
                      <a:pt x="38" y="12"/>
                    </a:cubicBezTo>
                    <a:cubicBezTo>
                      <a:pt x="36" y="9"/>
                      <a:pt x="35" y="6"/>
                      <a:pt x="35" y="3"/>
                    </a:cubicBezTo>
                    <a:cubicBezTo>
                      <a:pt x="35" y="3"/>
                      <a:pt x="35" y="3"/>
                      <a:pt x="35" y="3"/>
                    </a:cubicBezTo>
                    <a:cubicBezTo>
                      <a:pt x="35" y="3"/>
                      <a:pt x="35" y="3"/>
                      <a:pt x="35" y="3"/>
                    </a:cubicBezTo>
                    <a:cubicBezTo>
                      <a:pt x="35" y="2"/>
                      <a:pt x="35" y="2"/>
                      <a:pt x="35" y="2"/>
                    </a:cubicBezTo>
                    <a:cubicBezTo>
                      <a:pt x="7" y="0"/>
                      <a:pt x="7" y="0"/>
                      <a:pt x="7" y="0"/>
                    </a:cubicBezTo>
                  </a:path>
                </a:pathLst>
              </a:custGeom>
              <a:solidFill>
                <a:srgbClr val="A4B7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9" name="iş1ïḓe"/>
              <p:cNvSpPr/>
              <p:nvPr/>
            </p:nvSpPr>
            <p:spPr bwMode="auto">
              <a:xfrm>
                <a:off x="4245" y="2068"/>
                <a:ext cx="391" cy="81"/>
              </a:xfrm>
              <a:custGeom>
                <a:avLst/>
                <a:gdLst>
                  <a:gd name="T0" fmla="*/ 188 w 188"/>
                  <a:gd name="T1" fmla="*/ 9 h 39"/>
                  <a:gd name="T2" fmla="*/ 188 w 188"/>
                  <a:gd name="T3" fmla="*/ 39 h 39"/>
                  <a:gd name="T4" fmla="*/ 0 w 188"/>
                  <a:gd name="T5" fmla="*/ 39 h 39"/>
                  <a:gd name="T6" fmla="*/ 0 w 188"/>
                  <a:gd name="T7" fmla="*/ 9 h 39"/>
                  <a:gd name="T8" fmla="*/ 10 w 188"/>
                  <a:gd name="T9" fmla="*/ 0 h 39"/>
                  <a:gd name="T10" fmla="*/ 178 w 188"/>
                  <a:gd name="T11" fmla="*/ 0 h 39"/>
                  <a:gd name="T12" fmla="*/ 188 w 188"/>
                  <a:gd name="T13" fmla="*/ 9 h 39"/>
                </a:gdLst>
                <a:ahLst/>
                <a:cxnLst>
                  <a:cxn ang="0">
                    <a:pos x="T0" y="T1"/>
                  </a:cxn>
                  <a:cxn ang="0">
                    <a:pos x="T2" y="T3"/>
                  </a:cxn>
                  <a:cxn ang="0">
                    <a:pos x="T4" y="T5"/>
                  </a:cxn>
                  <a:cxn ang="0">
                    <a:pos x="T6" y="T7"/>
                  </a:cxn>
                  <a:cxn ang="0">
                    <a:pos x="T8" y="T9"/>
                  </a:cxn>
                  <a:cxn ang="0">
                    <a:pos x="T10" y="T11"/>
                  </a:cxn>
                  <a:cxn ang="0">
                    <a:pos x="T12" y="T13"/>
                  </a:cxn>
                </a:cxnLst>
                <a:rect l="0" t="0" r="r" b="b"/>
                <a:pathLst>
                  <a:path w="188" h="39">
                    <a:moveTo>
                      <a:pt x="188" y="9"/>
                    </a:moveTo>
                    <a:cubicBezTo>
                      <a:pt x="188" y="39"/>
                      <a:pt x="188" y="39"/>
                      <a:pt x="188" y="39"/>
                    </a:cubicBezTo>
                    <a:cubicBezTo>
                      <a:pt x="0" y="39"/>
                      <a:pt x="0" y="39"/>
                      <a:pt x="0" y="39"/>
                    </a:cubicBezTo>
                    <a:cubicBezTo>
                      <a:pt x="0" y="9"/>
                      <a:pt x="0" y="9"/>
                      <a:pt x="0" y="9"/>
                    </a:cubicBezTo>
                    <a:cubicBezTo>
                      <a:pt x="0" y="4"/>
                      <a:pt x="4" y="0"/>
                      <a:pt x="10" y="0"/>
                    </a:cubicBezTo>
                    <a:cubicBezTo>
                      <a:pt x="178" y="0"/>
                      <a:pt x="178" y="0"/>
                      <a:pt x="178" y="0"/>
                    </a:cubicBezTo>
                    <a:cubicBezTo>
                      <a:pt x="184" y="0"/>
                      <a:pt x="188" y="4"/>
                      <a:pt x="188" y="9"/>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0" name="îṡ1îdê"/>
              <p:cNvSpPr/>
              <p:nvPr/>
            </p:nvSpPr>
            <p:spPr bwMode="auto">
              <a:xfrm>
                <a:off x="4245" y="2113"/>
                <a:ext cx="391" cy="36"/>
              </a:xfrm>
              <a:custGeom>
                <a:avLst/>
                <a:gdLst>
                  <a:gd name="T0" fmla="*/ 0 w 391"/>
                  <a:gd name="T1" fmla="*/ 0 h 36"/>
                  <a:gd name="T2" fmla="*/ 0 w 391"/>
                  <a:gd name="T3" fmla="*/ 36 h 36"/>
                  <a:gd name="T4" fmla="*/ 391 w 391"/>
                  <a:gd name="T5" fmla="*/ 36 h 36"/>
                  <a:gd name="T6" fmla="*/ 391 w 391"/>
                  <a:gd name="T7" fmla="*/ 15 h 36"/>
                  <a:gd name="T8" fmla="*/ 0 w 391"/>
                  <a:gd name="T9" fmla="*/ 0 h 36"/>
                </a:gdLst>
                <a:ahLst/>
                <a:cxnLst>
                  <a:cxn ang="0">
                    <a:pos x="T0" y="T1"/>
                  </a:cxn>
                  <a:cxn ang="0">
                    <a:pos x="T2" y="T3"/>
                  </a:cxn>
                  <a:cxn ang="0">
                    <a:pos x="T4" y="T5"/>
                  </a:cxn>
                  <a:cxn ang="0">
                    <a:pos x="T6" y="T7"/>
                  </a:cxn>
                  <a:cxn ang="0">
                    <a:pos x="T8" y="T9"/>
                  </a:cxn>
                </a:cxnLst>
                <a:rect l="0" t="0" r="r" b="b"/>
                <a:pathLst>
                  <a:path w="391" h="36">
                    <a:moveTo>
                      <a:pt x="0" y="0"/>
                    </a:moveTo>
                    <a:lnTo>
                      <a:pt x="0" y="36"/>
                    </a:lnTo>
                    <a:lnTo>
                      <a:pt x="391" y="36"/>
                    </a:lnTo>
                    <a:lnTo>
                      <a:pt x="391" y="15"/>
                    </a:lnTo>
                    <a:lnTo>
                      <a:pt x="0" y="0"/>
                    </a:lnTo>
                    <a:close/>
                  </a:path>
                </a:pathLst>
              </a:custGeom>
              <a:solidFill>
                <a:srgbClr val="92A2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1" name="íṥḷîďe"/>
              <p:cNvSpPr/>
              <p:nvPr/>
            </p:nvSpPr>
            <p:spPr bwMode="auto">
              <a:xfrm>
                <a:off x="4245" y="2113"/>
                <a:ext cx="391" cy="36"/>
              </a:xfrm>
              <a:custGeom>
                <a:avLst/>
                <a:gdLst>
                  <a:gd name="T0" fmla="*/ 0 w 391"/>
                  <a:gd name="T1" fmla="*/ 0 h 36"/>
                  <a:gd name="T2" fmla="*/ 0 w 391"/>
                  <a:gd name="T3" fmla="*/ 36 h 36"/>
                  <a:gd name="T4" fmla="*/ 391 w 391"/>
                  <a:gd name="T5" fmla="*/ 36 h 36"/>
                  <a:gd name="T6" fmla="*/ 391 w 391"/>
                  <a:gd name="T7" fmla="*/ 15 h 36"/>
                  <a:gd name="T8" fmla="*/ 0 w 391"/>
                  <a:gd name="T9" fmla="*/ 0 h 36"/>
                </a:gdLst>
                <a:ahLst/>
                <a:cxnLst>
                  <a:cxn ang="0">
                    <a:pos x="T0" y="T1"/>
                  </a:cxn>
                  <a:cxn ang="0">
                    <a:pos x="T2" y="T3"/>
                  </a:cxn>
                  <a:cxn ang="0">
                    <a:pos x="T4" y="T5"/>
                  </a:cxn>
                  <a:cxn ang="0">
                    <a:pos x="T6" y="T7"/>
                  </a:cxn>
                  <a:cxn ang="0">
                    <a:pos x="T8" y="T9"/>
                  </a:cxn>
                </a:cxnLst>
                <a:rect l="0" t="0" r="r" b="b"/>
                <a:pathLst>
                  <a:path w="391" h="36">
                    <a:moveTo>
                      <a:pt x="0" y="0"/>
                    </a:moveTo>
                    <a:lnTo>
                      <a:pt x="0" y="36"/>
                    </a:lnTo>
                    <a:lnTo>
                      <a:pt x="391" y="36"/>
                    </a:lnTo>
                    <a:lnTo>
                      <a:pt x="391"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2" name="i$ľîďè"/>
              <p:cNvSpPr/>
              <p:nvPr/>
            </p:nvSpPr>
            <p:spPr bwMode="auto">
              <a:xfrm>
                <a:off x="4202" y="2130"/>
                <a:ext cx="478" cy="73"/>
              </a:xfrm>
              <a:custGeom>
                <a:avLst/>
                <a:gdLst>
                  <a:gd name="T0" fmla="*/ 230 w 230"/>
                  <a:gd name="T1" fmla="*/ 35 h 35"/>
                  <a:gd name="T2" fmla="*/ 0 w 230"/>
                  <a:gd name="T3" fmla="*/ 35 h 35"/>
                  <a:gd name="T4" fmla="*/ 0 w 230"/>
                  <a:gd name="T5" fmla="*/ 12 h 35"/>
                  <a:gd name="T6" fmla="*/ 12 w 230"/>
                  <a:gd name="T7" fmla="*/ 0 h 35"/>
                  <a:gd name="T8" fmla="*/ 218 w 230"/>
                  <a:gd name="T9" fmla="*/ 0 h 35"/>
                  <a:gd name="T10" fmla="*/ 230 w 230"/>
                  <a:gd name="T11" fmla="*/ 12 h 35"/>
                  <a:gd name="T12" fmla="*/ 230 w 230"/>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230" h="35">
                    <a:moveTo>
                      <a:pt x="230" y="35"/>
                    </a:moveTo>
                    <a:cubicBezTo>
                      <a:pt x="0" y="35"/>
                      <a:pt x="0" y="35"/>
                      <a:pt x="0" y="35"/>
                    </a:cubicBezTo>
                    <a:cubicBezTo>
                      <a:pt x="0" y="12"/>
                      <a:pt x="0" y="12"/>
                      <a:pt x="0" y="12"/>
                    </a:cubicBezTo>
                    <a:cubicBezTo>
                      <a:pt x="0" y="5"/>
                      <a:pt x="6" y="0"/>
                      <a:pt x="12" y="0"/>
                    </a:cubicBezTo>
                    <a:cubicBezTo>
                      <a:pt x="218" y="0"/>
                      <a:pt x="218" y="0"/>
                      <a:pt x="218" y="0"/>
                    </a:cubicBezTo>
                    <a:cubicBezTo>
                      <a:pt x="224" y="0"/>
                      <a:pt x="230" y="5"/>
                      <a:pt x="230" y="12"/>
                    </a:cubicBezTo>
                    <a:lnTo>
                      <a:pt x="230" y="35"/>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3" name="îşļîḑê"/>
              <p:cNvSpPr/>
              <p:nvPr/>
            </p:nvSpPr>
            <p:spPr bwMode="auto">
              <a:xfrm>
                <a:off x="4202" y="2188"/>
                <a:ext cx="478" cy="1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24" name="işľïde"/>
              <p:cNvSpPr/>
              <p:nvPr/>
            </p:nvSpPr>
            <p:spPr bwMode="auto">
              <a:xfrm>
                <a:off x="2281" y="1204"/>
                <a:ext cx="3120" cy="635"/>
              </a:xfrm>
              <a:custGeom>
                <a:avLst/>
                <a:gdLst>
                  <a:gd name="T0" fmla="*/ 1488 w 1501"/>
                  <a:gd name="T1" fmla="*/ 169 h 306"/>
                  <a:gd name="T2" fmla="*/ 982 w 1501"/>
                  <a:gd name="T3" fmla="*/ 306 h 306"/>
                  <a:gd name="T4" fmla="*/ 709 w 1501"/>
                  <a:gd name="T5" fmla="*/ 275 h 306"/>
                  <a:gd name="T6" fmla="*/ 134 w 1501"/>
                  <a:gd name="T7" fmla="*/ 252 h 306"/>
                  <a:gd name="T8" fmla="*/ 119 w 1501"/>
                  <a:gd name="T9" fmla="*/ 237 h 306"/>
                  <a:gd name="T10" fmla="*/ 101 w 1501"/>
                  <a:gd name="T11" fmla="*/ 222 h 306"/>
                  <a:gd name="T12" fmla="*/ 90 w 1501"/>
                  <a:gd name="T13" fmla="*/ 213 h 306"/>
                  <a:gd name="T14" fmla="*/ 68 w 1501"/>
                  <a:gd name="T15" fmla="*/ 198 h 306"/>
                  <a:gd name="T16" fmla="*/ 57 w 1501"/>
                  <a:gd name="T17" fmla="*/ 192 h 306"/>
                  <a:gd name="T18" fmla="*/ 42 w 1501"/>
                  <a:gd name="T19" fmla="*/ 183 h 306"/>
                  <a:gd name="T20" fmla="*/ 20 w 1501"/>
                  <a:gd name="T21" fmla="*/ 173 h 306"/>
                  <a:gd name="T22" fmla="*/ 13 w 1501"/>
                  <a:gd name="T23" fmla="*/ 169 h 306"/>
                  <a:gd name="T24" fmla="*/ 6 w 1501"/>
                  <a:gd name="T25" fmla="*/ 166 h 306"/>
                  <a:gd name="T26" fmla="*/ 246 w 1501"/>
                  <a:gd name="T27" fmla="*/ 56 h 306"/>
                  <a:gd name="T28" fmla="*/ 293 w 1501"/>
                  <a:gd name="T29" fmla="*/ 44 h 306"/>
                  <a:gd name="T30" fmla="*/ 316 w 1501"/>
                  <a:gd name="T31" fmla="*/ 38 h 306"/>
                  <a:gd name="T32" fmla="*/ 343 w 1501"/>
                  <a:gd name="T33" fmla="*/ 31 h 306"/>
                  <a:gd name="T34" fmla="*/ 363 w 1501"/>
                  <a:gd name="T35" fmla="*/ 27 h 306"/>
                  <a:gd name="T36" fmla="*/ 408 w 1501"/>
                  <a:gd name="T37" fmla="*/ 17 h 306"/>
                  <a:gd name="T38" fmla="*/ 429 w 1501"/>
                  <a:gd name="T39" fmla="*/ 12 h 306"/>
                  <a:gd name="T40" fmla="*/ 478 w 1501"/>
                  <a:gd name="T41" fmla="*/ 3 h 306"/>
                  <a:gd name="T42" fmla="*/ 492 w 1501"/>
                  <a:gd name="T43" fmla="*/ 0 h 306"/>
                  <a:gd name="T44" fmla="*/ 1007 w 1501"/>
                  <a:gd name="T45" fmla="*/ 0 h 306"/>
                  <a:gd name="T46" fmla="*/ 1070 w 1501"/>
                  <a:gd name="T47" fmla="*/ 12 h 306"/>
                  <a:gd name="T48" fmla="*/ 1084 w 1501"/>
                  <a:gd name="T49" fmla="*/ 15 h 306"/>
                  <a:gd name="T50" fmla="*/ 1101 w 1501"/>
                  <a:gd name="T51" fmla="*/ 18 h 306"/>
                  <a:gd name="T52" fmla="*/ 1131 w 1501"/>
                  <a:gd name="T53" fmla="*/ 25 h 306"/>
                  <a:gd name="T54" fmla="*/ 1185 w 1501"/>
                  <a:gd name="T55" fmla="*/ 38 h 306"/>
                  <a:gd name="T56" fmla="*/ 1185 w 1501"/>
                  <a:gd name="T57" fmla="*/ 38 h 306"/>
                  <a:gd name="T58" fmla="*/ 1273 w 1501"/>
                  <a:gd name="T59" fmla="*/ 62 h 306"/>
                  <a:gd name="T60" fmla="*/ 1313 w 1501"/>
                  <a:gd name="T61" fmla="*/ 74 h 306"/>
                  <a:gd name="T62" fmla="*/ 1365 w 1501"/>
                  <a:gd name="T63" fmla="*/ 92 h 306"/>
                  <a:gd name="T64" fmla="*/ 1382 w 1501"/>
                  <a:gd name="T65" fmla="*/ 98 h 306"/>
                  <a:gd name="T66" fmla="*/ 1409 w 1501"/>
                  <a:gd name="T67" fmla="*/ 110 h 306"/>
                  <a:gd name="T68" fmla="*/ 1437 w 1501"/>
                  <a:gd name="T69" fmla="*/ 122 h 306"/>
                  <a:gd name="T70" fmla="*/ 1501 w 1501"/>
                  <a:gd name="T71" fmla="*/ 16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1" h="306">
                    <a:moveTo>
                      <a:pt x="1501" y="164"/>
                    </a:moveTo>
                    <a:cubicBezTo>
                      <a:pt x="1501" y="164"/>
                      <a:pt x="1496" y="166"/>
                      <a:pt x="1488" y="169"/>
                    </a:cubicBezTo>
                    <a:cubicBezTo>
                      <a:pt x="1464" y="180"/>
                      <a:pt x="1408" y="207"/>
                      <a:pt x="1367" y="252"/>
                    </a:cubicBezTo>
                    <a:cubicBezTo>
                      <a:pt x="1367" y="252"/>
                      <a:pt x="1064" y="198"/>
                      <a:pt x="982" y="306"/>
                    </a:cubicBezTo>
                    <a:cubicBezTo>
                      <a:pt x="982" y="306"/>
                      <a:pt x="888" y="275"/>
                      <a:pt x="792" y="275"/>
                    </a:cubicBezTo>
                    <a:cubicBezTo>
                      <a:pt x="709" y="275"/>
                      <a:pt x="709" y="275"/>
                      <a:pt x="709" y="275"/>
                    </a:cubicBezTo>
                    <a:cubicBezTo>
                      <a:pt x="613" y="275"/>
                      <a:pt x="519" y="306"/>
                      <a:pt x="519" y="306"/>
                    </a:cubicBezTo>
                    <a:cubicBezTo>
                      <a:pt x="437" y="198"/>
                      <a:pt x="134" y="252"/>
                      <a:pt x="134" y="252"/>
                    </a:cubicBezTo>
                    <a:cubicBezTo>
                      <a:pt x="131" y="249"/>
                      <a:pt x="128" y="247"/>
                      <a:pt x="126" y="244"/>
                    </a:cubicBezTo>
                    <a:cubicBezTo>
                      <a:pt x="124" y="242"/>
                      <a:pt x="121" y="240"/>
                      <a:pt x="119" y="237"/>
                    </a:cubicBezTo>
                    <a:cubicBezTo>
                      <a:pt x="117" y="235"/>
                      <a:pt x="114" y="233"/>
                      <a:pt x="111" y="231"/>
                    </a:cubicBezTo>
                    <a:cubicBezTo>
                      <a:pt x="108" y="227"/>
                      <a:pt x="105" y="225"/>
                      <a:pt x="101" y="222"/>
                    </a:cubicBezTo>
                    <a:cubicBezTo>
                      <a:pt x="101" y="222"/>
                      <a:pt x="101" y="222"/>
                      <a:pt x="101" y="222"/>
                    </a:cubicBezTo>
                    <a:cubicBezTo>
                      <a:pt x="97" y="219"/>
                      <a:pt x="94" y="216"/>
                      <a:pt x="90" y="213"/>
                    </a:cubicBezTo>
                    <a:cubicBezTo>
                      <a:pt x="86" y="210"/>
                      <a:pt x="83" y="208"/>
                      <a:pt x="79" y="205"/>
                    </a:cubicBezTo>
                    <a:cubicBezTo>
                      <a:pt x="75" y="203"/>
                      <a:pt x="71" y="200"/>
                      <a:pt x="68" y="198"/>
                    </a:cubicBezTo>
                    <a:cubicBezTo>
                      <a:pt x="67" y="198"/>
                      <a:pt x="67" y="198"/>
                      <a:pt x="67" y="198"/>
                    </a:cubicBezTo>
                    <a:cubicBezTo>
                      <a:pt x="64" y="196"/>
                      <a:pt x="60" y="194"/>
                      <a:pt x="57" y="192"/>
                    </a:cubicBezTo>
                    <a:cubicBezTo>
                      <a:pt x="53" y="189"/>
                      <a:pt x="50" y="188"/>
                      <a:pt x="47" y="186"/>
                    </a:cubicBezTo>
                    <a:cubicBezTo>
                      <a:pt x="45" y="185"/>
                      <a:pt x="43" y="184"/>
                      <a:pt x="42" y="183"/>
                    </a:cubicBezTo>
                    <a:cubicBezTo>
                      <a:pt x="37" y="181"/>
                      <a:pt x="32" y="178"/>
                      <a:pt x="28" y="176"/>
                    </a:cubicBezTo>
                    <a:cubicBezTo>
                      <a:pt x="25" y="175"/>
                      <a:pt x="23" y="174"/>
                      <a:pt x="20" y="173"/>
                    </a:cubicBezTo>
                    <a:cubicBezTo>
                      <a:pt x="18" y="172"/>
                      <a:pt x="16" y="171"/>
                      <a:pt x="14" y="170"/>
                    </a:cubicBezTo>
                    <a:cubicBezTo>
                      <a:pt x="14" y="170"/>
                      <a:pt x="13" y="169"/>
                      <a:pt x="13" y="169"/>
                    </a:cubicBezTo>
                    <a:cubicBezTo>
                      <a:pt x="12" y="169"/>
                      <a:pt x="11" y="168"/>
                      <a:pt x="10" y="168"/>
                    </a:cubicBezTo>
                    <a:cubicBezTo>
                      <a:pt x="8" y="167"/>
                      <a:pt x="7" y="167"/>
                      <a:pt x="6" y="166"/>
                    </a:cubicBezTo>
                    <a:cubicBezTo>
                      <a:pt x="2" y="165"/>
                      <a:pt x="0" y="164"/>
                      <a:pt x="0" y="164"/>
                    </a:cubicBezTo>
                    <a:cubicBezTo>
                      <a:pt x="45" y="122"/>
                      <a:pt x="147" y="85"/>
                      <a:pt x="246" y="56"/>
                    </a:cubicBezTo>
                    <a:cubicBezTo>
                      <a:pt x="254" y="54"/>
                      <a:pt x="262" y="52"/>
                      <a:pt x="270" y="50"/>
                    </a:cubicBezTo>
                    <a:cubicBezTo>
                      <a:pt x="277" y="48"/>
                      <a:pt x="285" y="46"/>
                      <a:pt x="293" y="44"/>
                    </a:cubicBezTo>
                    <a:cubicBezTo>
                      <a:pt x="301" y="42"/>
                      <a:pt x="308" y="40"/>
                      <a:pt x="316" y="38"/>
                    </a:cubicBezTo>
                    <a:cubicBezTo>
                      <a:pt x="316" y="38"/>
                      <a:pt x="316" y="38"/>
                      <a:pt x="316" y="38"/>
                    </a:cubicBezTo>
                    <a:cubicBezTo>
                      <a:pt x="324" y="36"/>
                      <a:pt x="331" y="34"/>
                      <a:pt x="338" y="33"/>
                    </a:cubicBezTo>
                    <a:cubicBezTo>
                      <a:pt x="340" y="32"/>
                      <a:pt x="341" y="32"/>
                      <a:pt x="343" y="31"/>
                    </a:cubicBezTo>
                    <a:cubicBezTo>
                      <a:pt x="346" y="31"/>
                      <a:pt x="349" y="30"/>
                      <a:pt x="352" y="29"/>
                    </a:cubicBezTo>
                    <a:cubicBezTo>
                      <a:pt x="356" y="28"/>
                      <a:pt x="359" y="27"/>
                      <a:pt x="363" y="27"/>
                    </a:cubicBezTo>
                    <a:cubicBezTo>
                      <a:pt x="365" y="26"/>
                      <a:pt x="368" y="26"/>
                      <a:pt x="370" y="25"/>
                    </a:cubicBezTo>
                    <a:cubicBezTo>
                      <a:pt x="383" y="22"/>
                      <a:pt x="396" y="19"/>
                      <a:pt x="408" y="17"/>
                    </a:cubicBezTo>
                    <a:cubicBezTo>
                      <a:pt x="414" y="15"/>
                      <a:pt x="420" y="14"/>
                      <a:pt x="426" y="13"/>
                    </a:cubicBezTo>
                    <a:cubicBezTo>
                      <a:pt x="427" y="13"/>
                      <a:pt x="428" y="13"/>
                      <a:pt x="429" y="12"/>
                    </a:cubicBezTo>
                    <a:cubicBezTo>
                      <a:pt x="436" y="11"/>
                      <a:pt x="442" y="10"/>
                      <a:pt x="447" y="9"/>
                    </a:cubicBezTo>
                    <a:cubicBezTo>
                      <a:pt x="460" y="6"/>
                      <a:pt x="470" y="4"/>
                      <a:pt x="478" y="3"/>
                    </a:cubicBezTo>
                    <a:cubicBezTo>
                      <a:pt x="479" y="2"/>
                      <a:pt x="480" y="2"/>
                      <a:pt x="482" y="2"/>
                    </a:cubicBezTo>
                    <a:cubicBezTo>
                      <a:pt x="487" y="1"/>
                      <a:pt x="491" y="0"/>
                      <a:pt x="492" y="0"/>
                    </a:cubicBezTo>
                    <a:cubicBezTo>
                      <a:pt x="493" y="0"/>
                      <a:pt x="494" y="0"/>
                      <a:pt x="494" y="0"/>
                    </a:cubicBezTo>
                    <a:cubicBezTo>
                      <a:pt x="1007" y="0"/>
                      <a:pt x="1007" y="0"/>
                      <a:pt x="1007" y="0"/>
                    </a:cubicBezTo>
                    <a:cubicBezTo>
                      <a:pt x="1007" y="0"/>
                      <a:pt x="1022" y="2"/>
                      <a:pt x="1046" y="7"/>
                    </a:cubicBezTo>
                    <a:cubicBezTo>
                      <a:pt x="1053" y="8"/>
                      <a:pt x="1061" y="10"/>
                      <a:pt x="1070" y="12"/>
                    </a:cubicBezTo>
                    <a:cubicBezTo>
                      <a:pt x="1072" y="12"/>
                      <a:pt x="1074" y="13"/>
                      <a:pt x="1075" y="13"/>
                    </a:cubicBezTo>
                    <a:cubicBezTo>
                      <a:pt x="1078" y="14"/>
                      <a:pt x="1081" y="14"/>
                      <a:pt x="1084" y="15"/>
                    </a:cubicBezTo>
                    <a:cubicBezTo>
                      <a:pt x="1084" y="15"/>
                      <a:pt x="1085" y="15"/>
                      <a:pt x="1085" y="15"/>
                    </a:cubicBezTo>
                    <a:cubicBezTo>
                      <a:pt x="1090" y="16"/>
                      <a:pt x="1096" y="17"/>
                      <a:pt x="1101" y="18"/>
                    </a:cubicBezTo>
                    <a:cubicBezTo>
                      <a:pt x="1105" y="19"/>
                      <a:pt x="1108" y="20"/>
                      <a:pt x="1111" y="21"/>
                    </a:cubicBezTo>
                    <a:cubicBezTo>
                      <a:pt x="1118" y="22"/>
                      <a:pt x="1125" y="24"/>
                      <a:pt x="1131" y="25"/>
                    </a:cubicBezTo>
                    <a:cubicBezTo>
                      <a:pt x="1147" y="29"/>
                      <a:pt x="1164" y="33"/>
                      <a:pt x="1182" y="37"/>
                    </a:cubicBezTo>
                    <a:cubicBezTo>
                      <a:pt x="1183" y="37"/>
                      <a:pt x="1184" y="38"/>
                      <a:pt x="1185" y="38"/>
                    </a:cubicBezTo>
                    <a:cubicBezTo>
                      <a:pt x="1185" y="38"/>
                      <a:pt x="1185" y="38"/>
                      <a:pt x="1185" y="38"/>
                    </a:cubicBezTo>
                    <a:cubicBezTo>
                      <a:pt x="1185" y="38"/>
                      <a:pt x="1185" y="38"/>
                      <a:pt x="1185" y="38"/>
                    </a:cubicBezTo>
                    <a:cubicBezTo>
                      <a:pt x="1208" y="44"/>
                      <a:pt x="1231" y="50"/>
                      <a:pt x="1255" y="56"/>
                    </a:cubicBezTo>
                    <a:cubicBezTo>
                      <a:pt x="1261" y="58"/>
                      <a:pt x="1267" y="60"/>
                      <a:pt x="1273" y="62"/>
                    </a:cubicBezTo>
                    <a:cubicBezTo>
                      <a:pt x="1279" y="63"/>
                      <a:pt x="1284" y="65"/>
                      <a:pt x="1289" y="67"/>
                    </a:cubicBezTo>
                    <a:cubicBezTo>
                      <a:pt x="1297" y="69"/>
                      <a:pt x="1305" y="71"/>
                      <a:pt x="1313" y="74"/>
                    </a:cubicBezTo>
                    <a:cubicBezTo>
                      <a:pt x="1318" y="76"/>
                      <a:pt x="1323" y="77"/>
                      <a:pt x="1328" y="79"/>
                    </a:cubicBezTo>
                    <a:cubicBezTo>
                      <a:pt x="1340" y="83"/>
                      <a:pt x="1353" y="87"/>
                      <a:pt x="1365" y="92"/>
                    </a:cubicBezTo>
                    <a:cubicBezTo>
                      <a:pt x="1370" y="94"/>
                      <a:pt x="1375" y="96"/>
                      <a:pt x="1381" y="98"/>
                    </a:cubicBezTo>
                    <a:cubicBezTo>
                      <a:pt x="1382" y="98"/>
                      <a:pt x="1382" y="98"/>
                      <a:pt x="1382" y="98"/>
                    </a:cubicBezTo>
                    <a:cubicBezTo>
                      <a:pt x="1387" y="100"/>
                      <a:pt x="1393" y="103"/>
                      <a:pt x="1398" y="105"/>
                    </a:cubicBezTo>
                    <a:cubicBezTo>
                      <a:pt x="1402" y="106"/>
                      <a:pt x="1406" y="108"/>
                      <a:pt x="1409" y="110"/>
                    </a:cubicBezTo>
                    <a:cubicBezTo>
                      <a:pt x="1412" y="111"/>
                      <a:pt x="1415" y="112"/>
                      <a:pt x="1417" y="113"/>
                    </a:cubicBezTo>
                    <a:cubicBezTo>
                      <a:pt x="1424" y="116"/>
                      <a:pt x="1430" y="119"/>
                      <a:pt x="1437" y="122"/>
                    </a:cubicBezTo>
                    <a:cubicBezTo>
                      <a:pt x="1439" y="124"/>
                      <a:pt x="1441" y="125"/>
                      <a:pt x="1444" y="126"/>
                    </a:cubicBezTo>
                    <a:cubicBezTo>
                      <a:pt x="1467" y="138"/>
                      <a:pt x="1487" y="151"/>
                      <a:pt x="1501" y="164"/>
                    </a:cubicBezTo>
                  </a:path>
                </a:pathLst>
              </a:custGeom>
              <a:solidFill>
                <a:srgbClr val="630F1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5" name="îš1ïde"/>
              <p:cNvSpPr/>
              <p:nvPr/>
            </p:nvSpPr>
            <p:spPr bwMode="auto">
              <a:xfrm>
                <a:off x="2281" y="1204"/>
                <a:ext cx="1287" cy="635"/>
              </a:xfrm>
              <a:custGeom>
                <a:avLst/>
                <a:gdLst>
                  <a:gd name="T0" fmla="*/ 619 w 619"/>
                  <a:gd name="T1" fmla="*/ 0 h 306"/>
                  <a:gd name="T2" fmla="*/ 602 w 619"/>
                  <a:gd name="T3" fmla="*/ 34 h 306"/>
                  <a:gd name="T4" fmla="*/ 549 w 619"/>
                  <a:gd name="T5" fmla="*/ 181 h 306"/>
                  <a:gd name="T6" fmla="*/ 519 w 619"/>
                  <a:gd name="T7" fmla="*/ 306 h 306"/>
                  <a:gd name="T8" fmla="*/ 134 w 619"/>
                  <a:gd name="T9" fmla="*/ 252 h 306"/>
                  <a:gd name="T10" fmla="*/ 126 w 619"/>
                  <a:gd name="T11" fmla="*/ 244 h 306"/>
                  <a:gd name="T12" fmla="*/ 119 w 619"/>
                  <a:gd name="T13" fmla="*/ 237 h 306"/>
                  <a:gd name="T14" fmla="*/ 111 w 619"/>
                  <a:gd name="T15" fmla="*/ 231 h 306"/>
                  <a:gd name="T16" fmla="*/ 101 w 619"/>
                  <a:gd name="T17" fmla="*/ 222 h 306"/>
                  <a:gd name="T18" fmla="*/ 101 w 619"/>
                  <a:gd name="T19" fmla="*/ 222 h 306"/>
                  <a:gd name="T20" fmla="*/ 90 w 619"/>
                  <a:gd name="T21" fmla="*/ 213 h 306"/>
                  <a:gd name="T22" fmla="*/ 79 w 619"/>
                  <a:gd name="T23" fmla="*/ 205 h 306"/>
                  <a:gd name="T24" fmla="*/ 68 w 619"/>
                  <a:gd name="T25" fmla="*/ 198 h 306"/>
                  <a:gd name="T26" fmla="*/ 67 w 619"/>
                  <a:gd name="T27" fmla="*/ 198 h 306"/>
                  <a:gd name="T28" fmla="*/ 57 w 619"/>
                  <a:gd name="T29" fmla="*/ 192 h 306"/>
                  <a:gd name="T30" fmla="*/ 47 w 619"/>
                  <a:gd name="T31" fmla="*/ 186 h 306"/>
                  <a:gd name="T32" fmla="*/ 42 w 619"/>
                  <a:gd name="T33" fmla="*/ 183 h 306"/>
                  <a:gd name="T34" fmla="*/ 28 w 619"/>
                  <a:gd name="T35" fmla="*/ 176 h 306"/>
                  <a:gd name="T36" fmla="*/ 20 w 619"/>
                  <a:gd name="T37" fmla="*/ 173 h 306"/>
                  <a:gd name="T38" fmla="*/ 14 w 619"/>
                  <a:gd name="T39" fmla="*/ 170 h 306"/>
                  <a:gd name="T40" fmla="*/ 13 w 619"/>
                  <a:gd name="T41" fmla="*/ 169 h 306"/>
                  <a:gd name="T42" fmla="*/ 10 w 619"/>
                  <a:gd name="T43" fmla="*/ 168 h 306"/>
                  <a:gd name="T44" fmla="*/ 6 w 619"/>
                  <a:gd name="T45" fmla="*/ 166 h 306"/>
                  <a:gd name="T46" fmla="*/ 0 w 619"/>
                  <a:gd name="T47" fmla="*/ 164 h 306"/>
                  <a:gd name="T48" fmla="*/ 246 w 619"/>
                  <a:gd name="T49" fmla="*/ 56 h 306"/>
                  <a:gd name="T50" fmla="*/ 270 w 619"/>
                  <a:gd name="T51" fmla="*/ 50 h 306"/>
                  <a:gd name="T52" fmla="*/ 293 w 619"/>
                  <a:gd name="T53" fmla="*/ 44 h 306"/>
                  <a:gd name="T54" fmla="*/ 316 w 619"/>
                  <a:gd name="T55" fmla="*/ 38 h 306"/>
                  <a:gd name="T56" fmla="*/ 316 w 619"/>
                  <a:gd name="T57" fmla="*/ 38 h 306"/>
                  <a:gd name="T58" fmla="*/ 338 w 619"/>
                  <a:gd name="T59" fmla="*/ 33 h 306"/>
                  <a:gd name="T60" fmla="*/ 343 w 619"/>
                  <a:gd name="T61" fmla="*/ 31 h 306"/>
                  <a:gd name="T62" fmla="*/ 352 w 619"/>
                  <a:gd name="T63" fmla="*/ 29 h 306"/>
                  <a:gd name="T64" fmla="*/ 363 w 619"/>
                  <a:gd name="T65" fmla="*/ 27 h 306"/>
                  <a:gd name="T66" fmla="*/ 370 w 619"/>
                  <a:gd name="T67" fmla="*/ 25 h 306"/>
                  <a:gd name="T68" fmla="*/ 408 w 619"/>
                  <a:gd name="T69" fmla="*/ 17 h 306"/>
                  <a:gd name="T70" fmla="*/ 426 w 619"/>
                  <a:gd name="T71" fmla="*/ 13 h 306"/>
                  <a:gd name="T72" fmla="*/ 429 w 619"/>
                  <a:gd name="T73" fmla="*/ 12 h 306"/>
                  <a:gd name="T74" fmla="*/ 447 w 619"/>
                  <a:gd name="T75" fmla="*/ 9 h 306"/>
                  <a:gd name="T76" fmla="*/ 478 w 619"/>
                  <a:gd name="T77" fmla="*/ 3 h 306"/>
                  <a:gd name="T78" fmla="*/ 482 w 619"/>
                  <a:gd name="T79" fmla="*/ 2 h 306"/>
                  <a:gd name="T80" fmla="*/ 492 w 619"/>
                  <a:gd name="T81" fmla="*/ 0 h 306"/>
                  <a:gd name="T82" fmla="*/ 494 w 619"/>
                  <a:gd name="T83" fmla="*/ 0 h 306"/>
                  <a:gd name="T84" fmla="*/ 619 w 619"/>
                  <a:gd name="T85"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9" h="306">
                    <a:moveTo>
                      <a:pt x="619" y="0"/>
                    </a:moveTo>
                    <a:cubicBezTo>
                      <a:pt x="613" y="11"/>
                      <a:pt x="608" y="23"/>
                      <a:pt x="602" y="34"/>
                    </a:cubicBezTo>
                    <a:cubicBezTo>
                      <a:pt x="579" y="85"/>
                      <a:pt x="562" y="137"/>
                      <a:pt x="549" y="181"/>
                    </a:cubicBezTo>
                    <a:cubicBezTo>
                      <a:pt x="528" y="253"/>
                      <a:pt x="519" y="306"/>
                      <a:pt x="519" y="306"/>
                    </a:cubicBezTo>
                    <a:cubicBezTo>
                      <a:pt x="437" y="198"/>
                      <a:pt x="134" y="252"/>
                      <a:pt x="134" y="252"/>
                    </a:cubicBezTo>
                    <a:cubicBezTo>
                      <a:pt x="131" y="249"/>
                      <a:pt x="128" y="247"/>
                      <a:pt x="126" y="244"/>
                    </a:cubicBezTo>
                    <a:cubicBezTo>
                      <a:pt x="124" y="242"/>
                      <a:pt x="121" y="240"/>
                      <a:pt x="119" y="237"/>
                    </a:cubicBezTo>
                    <a:cubicBezTo>
                      <a:pt x="117" y="235"/>
                      <a:pt x="114" y="233"/>
                      <a:pt x="111" y="231"/>
                    </a:cubicBezTo>
                    <a:cubicBezTo>
                      <a:pt x="108" y="227"/>
                      <a:pt x="105" y="225"/>
                      <a:pt x="101" y="222"/>
                    </a:cubicBezTo>
                    <a:cubicBezTo>
                      <a:pt x="101" y="222"/>
                      <a:pt x="101" y="222"/>
                      <a:pt x="101" y="222"/>
                    </a:cubicBezTo>
                    <a:cubicBezTo>
                      <a:pt x="97" y="219"/>
                      <a:pt x="94" y="216"/>
                      <a:pt x="90" y="213"/>
                    </a:cubicBezTo>
                    <a:cubicBezTo>
                      <a:pt x="86" y="210"/>
                      <a:pt x="83" y="208"/>
                      <a:pt x="79" y="205"/>
                    </a:cubicBezTo>
                    <a:cubicBezTo>
                      <a:pt x="75" y="203"/>
                      <a:pt x="71" y="200"/>
                      <a:pt x="68" y="198"/>
                    </a:cubicBezTo>
                    <a:cubicBezTo>
                      <a:pt x="67" y="198"/>
                      <a:pt x="67" y="198"/>
                      <a:pt x="67" y="198"/>
                    </a:cubicBezTo>
                    <a:cubicBezTo>
                      <a:pt x="64" y="196"/>
                      <a:pt x="60" y="194"/>
                      <a:pt x="57" y="192"/>
                    </a:cubicBezTo>
                    <a:cubicBezTo>
                      <a:pt x="53" y="190"/>
                      <a:pt x="50" y="188"/>
                      <a:pt x="47" y="186"/>
                    </a:cubicBezTo>
                    <a:cubicBezTo>
                      <a:pt x="45" y="185"/>
                      <a:pt x="43" y="184"/>
                      <a:pt x="42" y="183"/>
                    </a:cubicBezTo>
                    <a:cubicBezTo>
                      <a:pt x="37" y="181"/>
                      <a:pt x="32" y="178"/>
                      <a:pt x="28" y="176"/>
                    </a:cubicBezTo>
                    <a:cubicBezTo>
                      <a:pt x="25" y="175"/>
                      <a:pt x="23" y="174"/>
                      <a:pt x="20" y="173"/>
                    </a:cubicBezTo>
                    <a:cubicBezTo>
                      <a:pt x="18" y="172"/>
                      <a:pt x="16" y="171"/>
                      <a:pt x="14" y="170"/>
                    </a:cubicBezTo>
                    <a:cubicBezTo>
                      <a:pt x="14" y="170"/>
                      <a:pt x="13" y="169"/>
                      <a:pt x="13" y="169"/>
                    </a:cubicBezTo>
                    <a:cubicBezTo>
                      <a:pt x="12" y="169"/>
                      <a:pt x="11" y="168"/>
                      <a:pt x="10" y="168"/>
                    </a:cubicBezTo>
                    <a:cubicBezTo>
                      <a:pt x="8" y="167"/>
                      <a:pt x="7" y="167"/>
                      <a:pt x="6" y="166"/>
                    </a:cubicBezTo>
                    <a:cubicBezTo>
                      <a:pt x="2" y="165"/>
                      <a:pt x="0" y="164"/>
                      <a:pt x="0" y="164"/>
                    </a:cubicBezTo>
                    <a:cubicBezTo>
                      <a:pt x="45" y="122"/>
                      <a:pt x="147" y="85"/>
                      <a:pt x="246" y="56"/>
                    </a:cubicBezTo>
                    <a:cubicBezTo>
                      <a:pt x="254" y="54"/>
                      <a:pt x="262" y="52"/>
                      <a:pt x="270" y="50"/>
                    </a:cubicBezTo>
                    <a:cubicBezTo>
                      <a:pt x="277" y="48"/>
                      <a:pt x="285" y="46"/>
                      <a:pt x="293" y="44"/>
                    </a:cubicBezTo>
                    <a:cubicBezTo>
                      <a:pt x="301" y="42"/>
                      <a:pt x="308" y="40"/>
                      <a:pt x="316" y="38"/>
                    </a:cubicBezTo>
                    <a:cubicBezTo>
                      <a:pt x="316" y="38"/>
                      <a:pt x="316" y="38"/>
                      <a:pt x="316" y="38"/>
                    </a:cubicBezTo>
                    <a:cubicBezTo>
                      <a:pt x="324" y="36"/>
                      <a:pt x="331" y="34"/>
                      <a:pt x="338" y="33"/>
                    </a:cubicBezTo>
                    <a:cubicBezTo>
                      <a:pt x="340" y="32"/>
                      <a:pt x="341" y="32"/>
                      <a:pt x="343" y="31"/>
                    </a:cubicBezTo>
                    <a:cubicBezTo>
                      <a:pt x="346" y="31"/>
                      <a:pt x="349" y="30"/>
                      <a:pt x="352" y="29"/>
                    </a:cubicBezTo>
                    <a:cubicBezTo>
                      <a:pt x="356" y="28"/>
                      <a:pt x="359" y="27"/>
                      <a:pt x="363" y="27"/>
                    </a:cubicBezTo>
                    <a:cubicBezTo>
                      <a:pt x="365" y="26"/>
                      <a:pt x="368" y="26"/>
                      <a:pt x="370" y="25"/>
                    </a:cubicBezTo>
                    <a:cubicBezTo>
                      <a:pt x="383" y="22"/>
                      <a:pt x="396" y="19"/>
                      <a:pt x="408" y="17"/>
                    </a:cubicBezTo>
                    <a:cubicBezTo>
                      <a:pt x="414" y="15"/>
                      <a:pt x="420" y="14"/>
                      <a:pt x="426" y="13"/>
                    </a:cubicBezTo>
                    <a:cubicBezTo>
                      <a:pt x="427" y="13"/>
                      <a:pt x="428" y="13"/>
                      <a:pt x="429" y="12"/>
                    </a:cubicBezTo>
                    <a:cubicBezTo>
                      <a:pt x="436" y="11"/>
                      <a:pt x="442" y="10"/>
                      <a:pt x="447" y="9"/>
                    </a:cubicBezTo>
                    <a:cubicBezTo>
                      <a:pt x="460" y="6"/>
                      <a:pt x="470" y="4"/>
                      <a:pt x="478" y="3"/>
                    </a:cubicBezTo>
                    <a:cubicBezTo>
                      <a:pt x="479" y="2"/>
                      <a:pt x="480" y="2"/>
                      <a:pt x="482" y="2"/>
                    </a:cubicBezTo>
                    <a:cubicBezTo>
                      <a:pt x="487" y="1"/>
                      <a:pt x="491" y="0"/>
                      <a:pt x="492" y="0"/>
                    </a:cubicBezTo>
                    <a:cubicBezTo>
                      <a:pt x="493" y="0"/>
                      <a:pt x="494" y="0"/>
                      <a:pt x="494" y="0"/>
                    </a:cubicBezTo>
                    <a:cubicBezTo>
                      <a:pt x="619" y="0"/>
                      <a:pt x="619" y="0"/>
                      <a:pt x="619" y="0"/>
                    </a:cubicBezTo>
                  </a:path>
                </a:pathLst>
              </a:custGeom>
              <a:solidFill>
                <a:srgbClr val="8420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6" name="iŝḻíďè"/>
              <p:cNvSpPr/>
              <p:nvPr/>
            </p:nvSpPr>
            <p:spPr bwMode="auto">
              <a:xfrm>
                <a:off x="4114" y="1204"/>
                <a:ext cx="1287" cy="635"/>
              </a:xfrm>
              <a:custGeom>
                <a:avLst/>
                <a:gdLst>
                  <a:gd name="T0" fmla="*/ 619 w 619"/>
                  <a:gd name="T1" fmla="*/ 164 h 306"/>
                  <a:gd name="T2" fmla="*/ 606 w 619"/>
                  <a:gd name="T3" fmla="*/ 169 h 306"/>
                  <a:gd name="T4" fmla="*/ 485 w 619"/>
                  <a:gd name="T5" fmla="*/ 252 h 306"/>
                  <a:gd name="T6" fmla="*/ 100 w 619"/>
                  <a:gd name="T7" fmla="*/ 306 h 306"/>
                  <a:gd name="T8" fmla="*/ 70 w 619"/>
                  <a:gd name="T9" fmla="*/ 181 h 306"/>
                  <a:gd name="T10" fmla="*/ 17 w 619"/>
                  <a:gd name="T11" fmla="*/ 34 h 306"/>
                  <a:gd name="T12" fmla="*/ 0 w 619"/>
                  <a:gd name="T13" fmla="*/ 0 h 306"/>
                  <a:gd name="T14" fmla="*/ 125 w 619"/>
                  <a:gd name="T15" fmla="*/ 0 h 306"/>
                  <a:gd name="T16" fmla="*/ 164 w 619"/>
                  <a:gd name="T17" fmla="*/ 7 h 306"/>
                  <a:gd name="T18" fmla="*/ 188 w 619"/>
                  <a:gd name="T19" fmla="*/ 12 h 306"/>
                  <a:gd name="T20" fmla="*/ 193 w 619"/>
                  <a:gd name="T21" fmla="*/ 13 h 306"/>
                  <a:gd name="T22" fmla="*/ 202 w 619"/>
                  <a:gd name="T23" fmla="*/ 15 h 306"/>
                  <a:gd name="T24" fmla="*/ 203 w 619"/>
                  <a:gd name="T25" fmla="*/ 15 h 306"/>
                  <a:gd name="T26" fmla="*/ 219 w 619"/>
                  <a:gd name="T27" fmla="*/ 18 h 306"/>
                  <a:gd name="T28" fmla="*/ 229 w 619"/>
                  <a:gd name="T29" fmla="*/ 21 h 306"/>
                  <a:gd name="T30" fmla="*/ 249 w 619"/>
                  <a:gd name="T31" fmla="*/ 25 h 306"/>
                  <a:gd name="T32" fmla="*/ 300 w 619"/>
                  <a:gd name="T33" fmla="*/ 37 h 306"/>
                  <a:gd name="T34" fmla="*/ 303 w 619"/>
                  <a:gd name="T35" fmla="*/ 38 h 306"/>
                  <a:gd name="T36" fmla="*/ 303 w 619"/>
                  <a:gd name="T37" fmla="*/ 38 h 306"/>
                  <a:gd name="T38" fmla="*/ 303 w 619"/>
                  <a:gd name="T39" fmla="*/ 38 h 306"/>
                  <a:gd name="T40" fmla="*/ 373 w 619"/>
                  <a:gd name="T41" fmla="*/ 56 h 306"/>
                  <a:gd name="T42" fmla="*/ 391 w 619"/>
                  <a:gd name="T43" fmla="*/ 62 h 306"/>
                  <a:gd name="T44" fmla="*/ 407 w 619"/>
                  <a:gd name="T45" fmla="*/ 67 h 306"/>
                  <a:gd name="T46" fmla="*/ 431 w 619"/>
                  <a:gd name="T47" fmla="*/ 74 h 306"/>
                  <a:gd name="T48" fmla="*/ 446 w 619"/>
                  <a:gd name="T49" fmla="*/ 79 h 306"/>
                  <a:gd name="T50" fmla="*/ 483 w 619"/>
                  <a:gd name="T51" fmla="*/ 92 h 306"/>
                  <a:gd name="T52" fmla="*/ 499 w 619"/>
                  <a:gd name="T53" fmla="*/ 98 h 306"/>
                  <a:gd name="T54" fmla="*/ 500 w 619"/>
                  <a:gd name="T55" fmla="*/ 98 h 306"/>
                  <a:gd name="T56" fmla="*/ 516 w 619"/>
                  <a:gd name="T57" fmla="*/ 105 h 306"/>
                  <a:gd name="T58" fmla="*/ 527 w 619"/>
                  <a:gd name="T59" fmla="*/ 110 h 306"/>
                  <a:gd name="T60" fmla="*/ 535 w 619"/>
                  <a:gd name="T61" fmla="*/ 113 h 306"/>
                  <a:gd name="T62" fmla="*/ 555 w 619"/>
                  <a:gd name="T63" fmla="*/ 122 h 306"/>
                  <a:gd name="T64" fmla="*/ 562 w 619"/>
                  <a:gd name="T65" fmla="*/ 126 h 306"/>
                  <a:gd name="T66" fmla="*/ 619 w 619"/>
                  <a:gd name="T67" fmla="*/ 16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306">
                    <a:moveTo>
                      <a:pt x="619" y="164"/>
                    </a:moveTo>
                    <a:cubicBezTo>
                      <a:pt x="619" y="164"/>
                      <a:pt x="614" y="166"/>
                      <a:pt x="606" y="169"/>
                    </a:cubicBezTo>
                    <a:cubicBezTo>
                      <a:pt x="582" y="180"/>
                      <a:pt x="526" y="207"/>
                      <a:pt x="485" y="252"/>
                    </a:cubicBezTo>
                    <a:cubicBezTo>
                      <a:pt x="485" y="252"/>
                      <a:pt x="182" y="198"/>
                      <a:pt x="100" y="306"/>
                    </a:cubicBezTo>
                    <a:cubicBezTo>
                      <a:pt x="100" y="306"/>
                      <a:pt x="91" y="253"/>
                      <a:pt x="70" y="181"/>
                    </a:cubicBezTo>
                    <a:cubicBezTo>
                      <a:pt x="57" y="137"/>
                      <a:pt x="40" y="85"/>
                      <a:pt x="17" y="34"/>
                    </a:cubicBezTo>
                    <a:cubicBezTo>
                      <a:pt x="12" y="23"/>
                      <a:pt x="6" y="11"/>
                      <a:pt x="0" y="0"/>
                    </a:cubicBezTo>
                    <a:cubicBezTo>
                      <a:pt x="125" y="0"/>
                      <a:pt x="125" y="0"/>
                      <a:pt x="125" y="0"/>
                    </a:cubicBezTo>
                    <a:cubicBezTo>
                      <a:pt x="125" y="0"/>
                      <a:pt x="140" y="2"/>
                      <a:pt x="164" y="7"/>
                    </a:cubicBezTo>
                    <a:cubicBezTo>
                      <a:pt x="171" y="8"/>
                      <a:pt x="179" y="10"/>
                      <a:pt x="188" y="12"/>
                    </a:cubicBezTo>
                    <a:cubicBezTo>
                      <a:pt x="190" y="12"/>
                      <a:pt x="192" y="13"/>
                      <a:pt x="193" y="13"/>
                    </a:cubicBezTo>
                    <a:cubicBezTo>
                      <a:pt x="196" y="14"/>
                      <a:pt x="199" y="14"/>
                      <a:pt x="202" y="15"/>
                    </a:cubicBezTo>
                    <a:cubicBezTo>
                      <a:pt x="202" y="15"/>
                      <a:pt x="203" y="15"/>
                      <a:pt x="203" y="15"/>
                    </a:cubicBezTo>
                    <a:cubicBezTo>
                      <a:pt x="208" y="16"/>
                      <a:pt x="214" y="17"/>
                      <a:pt x="219" y="18"/>
                    </a:cubicBezTo>
                    <a:cubicBezTo>
                      <a:pt x="223" y="19"/>
                      <a:pt x="226" y="20"/>
                      <a:pt x="229" y="21"/>
                    </a:cubicBezTo>
                    <a:cubicBezTo>
                      <a:pt x="236" y="22"/>
                      <a:pt x="243" y="24"/>
                      <a:pt x="249" y="25"/>
                    </a:cubicBezTo>
                    <a:cubicBezTo>
                      <a:pt x="265" y="29"/>
                      <a:pt x="282" y="33"/>
                      <a:pt x="300" y="37"/>
                    </a:cubicBezTo>
                    <a:cubicBezTo>
                      <a:pt x="301" y="37"/>
                      <a:pt x="302" y="38"/>
                      <a:pt x="303" y="38"/>
                    </a:cubicBezTo>
                    <a:cubicBezTo>
                      <a:pt x="303" y="38"/>
                      <a:pt x="303" y="38"/>
                      <a:pt x="303" y="38"/>
                    </a:cubicBezTo>
                    <a:cubicBezTo>
                      <a:pt x="303" y="38"/>
                      <a:pt x="303" y="38"/>
                      <a:pt x="303" y="38"/>
                    </a:cubicBezTo>
                    <a:cubicBezTo>
                      <a:pt x="326" y="44"/>
                      <a:pt x="349" y="50"/>
                      <a:pt x="373" y="56"/>
                    </a:cubicBezTo>
                    <a:cubicBezTo>
                      <a:pt x="379" y="58"/>
                      <a:pt x="385" y="60"/>
                      <a:pt x="391" y="62"/>
                    </a:cubicBezTo>
                    <a:cubicBezTo>
                      <a:pt x="397" y="63"/>
                      <a:pt x="402" y="65"/>
                      <a:pt x="407" y="67"/>
                    </a:cubicBezTo>
                    <a:cubicBezTo>
                      <a:pt x="415" y="69"/>
                      <a:pt x="423" y="71"/>
                      <a:pt x="431" y="74"/>
                    </a:cubicBezTo>
                    <a:cubicBezTo>
                      <a:pt x="436" y="76"/>
                      <a:pt x="441" y="77"/>
                      <a:pt x="446" y="79"/>
                    </a:cubicBezTo>
                    <a:cubicBezTo>
                      <a:pt x="458" y="83"/>
                      <a:pt x="471" y="87"/>
                      <a:pt x="483" y="92"/>
                    </a:cubicBezTo>
                    <a:cubicBezTo>
                      <a:pt x="488" y="94"/>
                      <a:pt x="493" y="96"/>
                      <a:pt x="499" y="98"/>
                    </a:cubicBezTo>
                    <a:cubicBezTo>
                      <a:pt x="500" y="98"/>
                      <a:pt x="500" y="98"/>
                      <a:pt x="500" y="98"/>
                    </a:cubicBezTo>
                    <a:cubicBezTo>
                      <a:pt x="505" y="100"/>
                      <a:pt x="511" y="103"/>
                      <a:pt x="516" y="105"/>
                    </a:cubicBezTo>
                    <a:cubicBezTo>
                      <a:pt x="520" y="106"/>
                      <a:pt x="524" y="108"/>
                      <a:pt x="527" y="110"/>
                    </a:cubicBezTo>
                    <a:cubicBezTo>
                      <a:pt x="530" y="111"/>
                      <a:pt x="533" y="112"/>
                      <a:pt x="535" y="113"/>
                    </a:cubicBezTo>
                    <a:cubicBezTo>
                      <a:pt x="542" y="116"/>
                      <a:pt x="548" y="119"/>
                      <a:pt x="555" y="122"/>
                    </a:cubicBezTo>
                    <a:cubicBezTo>
                      <a:pt x="557" y="124"/>
                      <a:pt x="559" y="125"/>
                      <a:pt x="562" y="126"/>
                    </a:cubicBezTo>
                    <a:cubicBezTo>
                      <a:pt x="585" y="138"/>
                      <a:pt x="605" y="151"/>
                      <a:pt x="619" y="164"/>
                    </a:cubicBezTo>
                    <a:close/>
                  </a:path>
                </a:pathLst>
              </a:custGeom>
              <a:solidFill>
                <a:srgbClr val="8420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7" name="îslîďê"/>
              <p:cNvSpPr/>
              <p:nvPr/>
            </p:nvSpPr>
            <p:spPr bwMode="auto">
              <a:xfrm>
                <a:off x="2281" y="1320"/>
                <a:ext cx="512" cy="407"/>
              </a:xfrm>
              <a:custGeom>
                <a:avLst/>
                <a:gdLst>
                  <a:gd name="T0" fmla="*/ 246 w 246"/>
                  <a:gd name="T1" fmla="*/ 0 h 196"/>
                  <a:gd name="T2" fmla="*/ 165 w 246"/>
                  <a:gd name="T3" fmla="*/ 118 h 196"/>
                  <a:gd name="T4" fmla="*/ 134 w 246"/>
                  <a:gd name="T5" fmla="*/ 196 h 196"/>
                  <a:gd name="T6" fmla="*/ 126 w 246"/>
                  <a:gd name="T7" fmla="*/ 188 h 196"/>
                  <a:gd name="T8" fmla="*/ 119 w 246"/>
                  <a:gd name="T9" fmla="*/ 181 h 196"/>
                  <a:gd name="T10" fmla="*/ 111 w 246"/>
                  <a:gd name="T11" fmla="*/ 175 h 196"/>
                  <a:gd name="T12" fmla="*/ 101 w 246"/>
                  <a:gd name="T13" fmla="*/ 166 h 196"/>
                  <a:gd name="T14" fmla="*/ 101 w 246"/>
                  <a:gd name="T15" fmla="*/ 166 h 196"/>
                  <a:gd name="T16" fmla="*/ 90 w 246"/>
                  <a:gd name="T17" fmla="*/ 157 h 196"/>
                  <a:gd name="T18" fmla="*/ 79 w 246"/>
                  <a:gd name="T19" fmla="*/ 149 h 196"/>
                  <a:gd name="T20" fmla="*/ 68 w 246"/>
                  <a:gd name="T21" fmla="*/ 142 h 196"/>
                  <a:gd name="T22" fmla="*/ 67 w 246"/>
                  <a:gd name="T23" fmla="*/ 142 h 196"/>
                  <a:gd name="T24" fmla="*/ 57 w 246"/>
                  <a:gd name="T25" fmla="*/ 136 h 196"/>
                  <a:gd name="T26" fmla="*/ 47 w 246"/>
                  <a:gd name="T27" fmla="*/ 130 h 196"/>
                  <a:gd name="T28" fmla="*/ 42 w 246"/>
                  <a:gd name="T29" fmla="*/ 127 h 196"/>
                  <a:gd name="T30" fmla="*/ 28 w 246"/>
                  <a:gd name="T31" fmla="*/ 120 h 196"/>
                  <a:gd name="T32" fmla="*/ 20 w 246"/>
                  <a:gd name="T33" fmla="*/ 117 h 196"/>
                  <a:gd name="T34" fmla="*/ 14 w 246"/>
                  <a:gd name="T35" fmla="*/ 114 h 196"/>
                  <a:gd name="T36" fmla="*/ 13 w 246"/>
                  <a:gd name="T37" fmla="*/ 113 h 196"/>
                  <a:gd name="T38" fmla="*/ 10 w 246"/>
                  <a:gd name="T39" fmla="*/ 112 h 196"/>
                  <a:gd name="T40" fmla="*/ 6 w 246"/>
                  <a:gd name="T41" fmla="*/ 110 h 196"/>
                  <a:gd name="T42" fmla="*/ 0 w 246"/>
                  <a:gd name="T43" fmla="*/ 108 h 196"/>
                  <a:gd name="T44" fmla="*/ 246 w 246"/>
                  <a:gd name="T4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6" h="196">
                    <a:moveTo>
                      <a:pt x="246" y="0"/>
                    </a:moveTo>
                    <a:cubicBezTo>
                      <a:pt x="208" y="44"/>
                      <a:pt x="182" y="85"/>
                      <a:pt x="165" y="118"/>
                    </a:cubicBezTo>
                    <a:cubicBezTo>
                      <a:pt x="141" y="165"/>
                      <a:pt x="134" y="196"/>
                      <a:pt x="134" y="196"/>
                    </a:cubicBezTo>
                    <a:cubicBezTo>
                      <a:pt x="131" y="193"/>
                      <a:pt x="128" y="191"/>
                      <a:pt x="126" y="188"/>
                    </a:cubicBezTo>
                    <a:cubicBezTo>
                      <a:pt x="124" y="186"/>
                      <a:pt x="121" y="184"/>
                      <a:pt x="119" y="181"/>
                    </a:cubicBezTo>
                    <a:cubicBezTo>
                      <a:pt x="117" y="179"/>
                      <a:pt x="114" y="177"/>
                      <a:pt x="111" y="175"/>
                    </a:cubicBezTo>
                    <a:cubicBezTo>
                      <a:pt x="108" y="171"/>
                      <a:pt x="105" y="169"/>
                      <a:pt x="101" y="166"/>
                    </a:cubicBezTo>
                    <a:cubicBezTo>
                      <a:pt x="101" y="166"/>
                      <a:pt x="101" y="166"/>
                      <a:pt x="101" y="166"/>
                    </a:cubicBezTo>
                    <a:cubicBezTo>
                      <a:pt x="97" y="163"/>
                      <a:pt x="94" y="160"/>
                      <a:pt x="90" y="157"/>
                    </a:cubicBezTo>
                    <a:cubicBezTo>
                      <a:pt x="86" y="154"/>
                      <a:pt x="83" y="152"/>
                      <a:pt x="79" y="149"/>
                    </a:cubicBezTo>
                    <a:cubicBezTo>
                      <a:pt x="75" y="147"/>
                      <a:pt x="71" y="144"/>
                      <a:pt x="68" y="142"/>
                    </a:cubicBezTo>
                    <a:cubicBezTo>
                      <a:pt x="67" y="142"/>
                      <a:pt x="67" y="142"/>
                      <a:pt x="67" y="142"/>
                    </a:cubicBezTo>
                    <a:cubicBezTo>
                      <a:pt x="64" y="140"/>
                      <a:pt x="60" y="138"/>
                      <a:pt x="57" y="136"/>
                    </a:cubicBezTo>
                    <a:cubicBezTo>
                      <a:pt x="53" y="134"/>
                      <a:pt x="50" y="132"/>
                      <a:pt x="47" y="130"/>
                    </a:cubicBezTo>
                    <a:cubicBezTo>
                      <a:pt x="45" y="129"/>
                      <a:pt x="43" y="128"/>
                      <a:pt x="42" y="127"/>
                    </a:cubicBezTo>
                    <a:cubicBezTo>
                      <a:pt x="37" y="125"/>
                      <a:pt x="32" y="122"/>
                      <a:pt x="28" y="120"/>
                    </a:cubicBezTo>
                    <a:cubicBezTo>
                      <a:pt x="25" y="119"/>
                      <a:pt x="23" y="118"/>
                      <a:pt x="20" y="117"/>
                    </a:cubicBezTo>
                    <a:cubicBezTo>
                      <a:pt x="18" y="116"/>
                      <a:pt x="16" y="115"/>
                      <a:pt x="14" y="114"/>
                    </a:cubicBezTo>
                    <a:cubicBezTo>
                      <a:pt x="14" y="114"/>
                      <a:pt x="13" y="113"/>
                      <a:pt x="13" y="113"/>
                    </a:cubicBezTo>
                    <a:cubicBezTo>
                      <a:pt x="12" y="113"/>
                      <a:pt x="11" y="113"/>
                      <a:pt x="10" y="112"/>
                    </a:cubicBezTo>
                    <a:cubicBezTo>
                      <a:pt x="8" y="111"/>
                      <a:pt x="7" y="111"/>
                      <a:pt x="6" y="110"/>
                    </a:cubicBezTo>
                    <a:cubicBezTo>
                      <a:pt x="2" y="109"/>
                      <a:pt x="0" y="108"/>
                      <a:pt x="0" y="108"/>
                    </a:cubicBezTo>
                    <a:cubicBezTo>
                      <a:pt x="45" y="66"/>
                      <a:pt x="147" y="29"/>
                      <a:pt x="246" y="0"/>
                    </a:cubicBezTo>
                    <a:close/>
                  </a:path>
                </a:pathLst>
              </a:custGeom>
              <a:solidFill>
                <a:srgbClr val="630F1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8" name="iṣ1îdê"/>
              <p:cNvSpPr/>
              <p:nvPr/>
            </p:nvSpPr>
            <p:spPr bwMode="auto">
              <a:xfrm>
                <a:off x="4889" y="1320"/>
                <a:ext cx="512" cy="407"/>
              </a:xfrm>
              <a:custGeom>
                <a:avLst/>
                <a:gdLst>
                  <a:gd name="T0" fmla="*/ 246 w 246"/>
                  <a:gd name="T1" fmla="*/ 108 h 196"/>
                  <a:gd name="T2" fmla="*/ 233 w 246"/>
                  <a:gd name="T3" fmla="*/ 113 h 196"/>
                  <a:gd name="T4" fmla="*/ 112 w 246"/>
                  <a:gd name="T5" fmla="*/ 196 h 196"/>
                  <a:gd name="T6" fmla="*/ 81 w 246"/>
                  <a:gd name="T7" fmla="*/ 118 h 196"/>
                  <a:gd name="T8" fmla="*/ 0 w 246"/>
                  <a:gd name="T9" fmla="*/ 0 h 196"/>
                  <a:gd name="T10" fmla="*/ 18 w 246"/>
                  <a:gd name="T11" fmla="*/ 6 h 196"/>
                  <a:gd name="T12" fmla="*/ 34 w 246"/>
                  <a:gd name="T13" fmla="*/ 11 h 196"/>
                  <a:gd name="T14" fmla="*/ 58 w 246"/>
                  <a:gd name="T15" fmla="*/ 18 h 196"/>
                  <a:gd name="T16" fmla="*/ 73 w 246"/>
                  <a:gd name="T17" fmla="*/ 23 h 196"/>
                  <a:gd name="T18" fmla="*/ 110 w 246"/>
                  <a:gd name="T19" fmla="*/ 36 h 196"/>
                  <a:gd name="T20" fmla="*/ 126 w 246"/>
                  <a:gd name="T21" fmla="*/ 42 h 196"/>
                  <a:gd name="T22" fmla="*/ 127 w 246"/>
                  <a:gd name="T23" fmla="*/ 42 h 196"/>
                  <a:gd name="T24" fmla="*/ 143 w 246"/>
                  <a:gd name="T25" fmla="*/ 49 h 196"/>
                  <a:gd name="T26" fmla="*/ 154 w 246"/>
                  <a:gd name="T27" fmla="*/ 54 h 196"/>
                  <a:gd name="T28" fmla="*/ 162 w 246"/>
                  <a:gd name="T29" fmla="*/ 57 h 196"/>
                  <a:gd name="T30" fmla="*/ 182 w 246"/>
                  <a:gd name="T31" fmla="*/ 66 h 196"/>
                  <a:gd name="T32" fmla="*/ 189 w 246"/>
                  <a:gd name="T33" fmla="*/ 70 h 196"/>
                  <a:gd name="T34" fmla="*/ 246 w 246"/>
                  <a:gd name="T35" fmla="*/ 10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196">
                    <a:moveTo>
                      <a:pt x="246" y="108"/>
                    </a:moveTo>
                    <a:cubicBezTo>
                      <a:pt x="246" y="108"/>
                      <a:pt x="241" y="110"/>
                      <a:pt x="233" y="113"/>
                    </a:cubicBezTo>
                    <a:cubicBezTo>
                      <a:pt x="209" y="124"/>
                      <a:pt x="153" y="151"/>
                      <a:pt x="112" y="196"/>
                    </a:cubicBezTo>
                    <a:cubicBezTo>
                      <a:pt x="112" y="196"/>
                      <a:pt x="105" y="165"/>
                      <a:pt x="81" y="118"/>
                    </a:cubicBezTo>
                    <a:cubicBezTo>
                      <a:pt x="64" y="85"/>
                      <a:pt x="38" y="44"/>
                      <a:pt x="0" y="0"/>
                    </a:cubicBezTo>
                    <a:cubicBezTo>
                      <a:pt x="6" y="2"/>
                      <a:pt x="12" y="4"/>
                      <a:pt x="18" y="6"/>
                    </a:cubicBezTo>
                    <a:cubicBezTo>
                      <a:pt x="24" y="7"/>
                      <a:pt x="29" y="9"/>
                      <a:pt x="34" y="11"/>
                    </a:cubicBezTo>
                    <a:cubicBezTo>
                      <a:pt x="42" y="13"/>
                      <a:pt x="50" y="15"/>
                      <a:pt x="58" y="18"/>
                    </a:cubicBezTo>
                    <a:cubicBezTo>
                      <a:pt x="63" y="20"/>
                      <a:pt x="68" y="21"/>
                      <a:pt x="73" y="23"/>
                    </a:cubicBezTo>
                    <a:cubicBezTo>
                      <a:pt x="85" y="27"/>
                      <a:pt x="98" y="31"/>
                      <a:pt x="110" y="36"/>
                    </a:cubicBezTo>
                    <a:cubicBezTo>
                      <a:pt x="115" y="38"/>
                      <a:pt x="120" y="40"/>
                      <a:pt x="126" y="42"/>
                    </a:cubicBezTo>
                    <a:cubicBezTo>
                      <a:pt x="127" y="42"/>
                      <a:pt x="127" y="42"/>
                      <a:pt x="127" y="42"/>
                    </a:cubicBezTo>
                    <a:cubicBezTo>
                      <a:pt x="132" y="44"/>
                      <a:pt x="138" y="47"/>
                      <a:pt x="143" y="49"/>
                    </a:cubicBezTo>
                    <a:cubicBezTo>
                      <a:pt x="147" y="50"/>
                      <a:pt x="151" y="52"/>
                      <a:pt x="154" y="54"/>
                    </a:cubicBezTo>
                    <a:cubicBezTo>
                      <a:pt x="157" y="55"/>
                      <a:pt x="160" y="56"/>
                      <a:pt x="162" y="57"/>
                    </a:cubicBezTo>
                    <a:cubicBezTo>
                      <a:pt x="169" y="60"/>
                      <a:pt x="175" y="63"/>
                      <a:pt x="182" y="66"/>
                    </a:cubicBezTo>
                    <a:cubicBezTo>
                      <a:pt x="184" y="68"/>
                      <a:pt x="186" y="69"/>
                      <a:pt x="189" y="70"/>
                    </a:cubicBezTo>
                    <a:cubicBezTo>
                      <a:pt x="212" y="82"/>
                      <a:pt x="232" y="95"/>
                      <a:pt x="246" y="108"/>
                    </a:cubicBezTo>
                    <a:close/>
                  </a:path>
                </a:pathLst>
              </a:custGeom>
              <a:solidFill>
                <a:srgbClr val="630F1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29" name="íšḻiḑe"/>
              <p:cNvSpPr/>
              <p:nvPr/>
            </p:nvSpPr>
            <p:spPr bwMode="auto">
              <a:xfrm>
                <a:off x="3233" y="1528"/>
                <a:ext cx="193" cy="183"/>
              </a:xfrm>
              <a:custGeom>
                <a:avLst/>
                <a:gdLst>
                  <a:gd name="T0" fmla="*/ 93 w 93"/>
                  <a:gd name="T1" fmla="*/ 76 h 88"/>
                  <a:gd name="T2" fmla="*/ 89 w 93"/>
                  <a:gd name="T3" fmla="*/ 73 h 88"/>
                  <a:gd name="T4" fmla="*/ 73 w 93"/>
                  <a:gd name="T5" fmla="*/ 61 h 88"/>
                  <a:gd name="T6" fmla="*/ 73 w 93"/>
                  <a:gd name="T7" fmla="*/ 30 h 88"/>
                  <a:gd name="T8" fmla="*/ 50 w 93"/>
                  <a:gd name="T9" fmla="*/ 2 h 88"/>
                  <a:gd name="T10" fmla="*/ 20 w 93"/>
                  <a:gd name="T11" fmla="*/ 29 h 88"/>
                  <a:gd name="T12" fmla="*/ 20 w 93"/>
                  <a:gd name="T13" fmla="*/ 61 h 88"/>
                  <a:gd name="T14" fmla="*/ 13 w 93"/>
                  <a:gd name="T15" fmla="*/ 69 h 88"/>
                  <a:gd name="T16" fmla="*/ 5 w 93"/>
                  <a:gd name="T17" fmla="*/ 73 h 88"/>
                  <a:gd name="T18" fmla="*/ 0 w 93"/>
                  <a:gd name="T19" fmla="*/ 79 h 88"/>
                  <a:gd name="T20" fmla="*/ 0 w 93"/>
                  <a:gd name="T21" fmla="*/ 82 h 88"/>
                  <a:gd name="T22" fmla="*/ 30 w 93"/>
                  <a:gd name="T23" fmla="*/ 82 h 88"/>
                  <a:gd name="T24" fmla="*/ 47 w 93"/>
                  <a:gd name="T25" fmla="*/ 88 h 88"/>
                  <a:gd name="T26" fmla="*/ 63 w 93"/>
                  <a:gd name="T27" fmla="*/ 82 h 88"/>
                  <a:gd name="T28" fmla="*/ 93 w 93"/>
                  <a:gd name="T29" fmla="*/ 82 h 88"/>
                  <a:gd name="T30" fmla="*/ 93 w 93"/>
                  <a:gd name="T31" fmla="*/ 79 h 88"/>
                  <a:gd name="T32" fmla="*/ 93 w 93"/>
                  <a:gd name="T33" fmla="*/ 76 h 88"/>
                  <a:gd name="T34" fmla="*/ 31 w 93"/>
                  <a:gd name="T35" fmla="*/ 45 h 88"/>
                  <a:gd name="T36" fmla="*/ 31 w 93"/>
                  <a:gd name="T37" fmla="*/ 43 h 88"/>
                  <a:gd name="T38" fmla="*/ 47 w 93"/>
                  <a:gd name="T39" fmla="*/ 20 h 88"/>
                  <a:gd name="T40" fmla="*/ 63 w 93"/>
                  <a:gd name="T41" fmla="*/ 45 h 88"/>
                  <a:gd name="T42" fmla="*/ 47 w 93"/>
                  <a:gd name="T43" fmla="*/ 69 h 88"/>
                  <a:gd name="T44" fmla="*/ 31 w 93"/>
                  <a:gd name="T45" fmla="*/ 51 h 88"/>
                  <a:gd name="T46" fmla="*/ 31 w 93"/>
                  <a:gd name="T47" fmla="*/ 4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88">
                    <a:moveTo>
                      <a:pt x="93" y="76"/>
                    </a:moveTo>
                    <a:cubicBezTo>
                      <a:pt x="92" y="75"/>
                      <a:pt x="90" y="74"/>
                      <a:pt x="89" y="73"/>
                    </a:cubicBezTo>
                    <a:cubicBezTo>
                      <a:pt x="78" y="71"/>
                      <a:pt x="73" y="61"/>
                      <a:pt x="73" y="61"/>
                    </a:cubicBezTo>
                    <a:cubicBezTo>
                      <a:pt x="73" y="30"/>
                      <a:pt x="73" y="30"/>
                      <a:pt x="73" y="30"/>
                    </a:cubicBezTo>
                    <a:cubicBezTo>
                      <a:pt x="73" y="16"/>
                      <a:pt x="64" y="4"/>
                      <a:pt x="50" y="2"/>
                    </a:cubicBezTo>
                    <a:cubicBezTo>
                      <a:pt x="34" y="0"/>
                      <a:pt x="20" y="13"/>
                      <a:pt x="20" y="29"/>
                    </a:cubicBezTo>
                    <a:cubicBezTo>
                      <a:pt x="20" y="61"/>
                      <a:pt x="20" y="61"/>
                      <a:pt x="20" y="61"/>
                    </a:cubicBezTo>
                    <a:cubicBezTo>
                      <a:pt x="20" y="61"/>
                      <a:pt x="18" y="65"/>
                      <a:pt x="13" y="69"/>
                    </a:cubicBezTo>
                    <a:cubicBezTo>
                      <a:pt x="11" y="71"/>
                      <a:pt x="8" y="72"/>
                      <a:pt x="5" y="73"/>
                    </a:cubicBezTo>
                    <a:cubicBezTo>
                      <a:pt x="2" y="74"/>
                      <a:pt x="0" y="76"/>
                      <a:pt x="0" y="79"/>
                    </a:cubicBezTo>
                    <a:cubicBezTo>
                      <a:pt x="0" y="82"/>
                      <a:pt x="0" y="82"/>
                      <a:pt x="0" y="82"/>
                    </a:cubicBezTo>
                    <a:cubicBezTo>
                      <a:pt x="30" y="82"/>
                      <a:pt x="30" y="82"/>
                      <a:pt x="30" y="82"/>
                    </a:cubicBezTo>
                    <a:cubicBezTo>
                      <a:pt x="35" y="85"/>
                      <a:pt x="40" y="88"/>
                      <a:pt x="47" y="88"/>
                    </a:cubicBezTo>
                    <a:cubicBezTo>
                      <a:pt x="53" y="88"/>
                      <a:pt x="59" y="85"/>
                      <a:pt x="63" y="82"/>
                    </a:cubicBezTo>
                    <a:cubicBezTo>
                      <a:pt x="93" y="82"/>
                      <a:pt x="93" y="82"/>
                      <a:pt x="93" y="82"/>
                    </a:cubicBezTo>
                    <a:cubicBezTo>
                      <a:pt x="93" y="79"/>
                      <a:pt x="93" y="79"/>
                      <a:pt x="93" y="79"/>
                    </a:cubicBezTo>
                    <a:cubicBezTo>
                      <a:pt x="93" y="78"/>
                      <a:pt x="93" y="77"/>
                      <a:pt x="93" y="76"/>
                    </a:cubicBezTo>
                    <a:moveTo>
                      <a:pt x="31" y="45"/>
                    </a:moveTo>
                    <a:cubicBezTo>
                      <a:pt x="31" y="44"/>
                      <a:pt x="31" y="43"/>
                      <a:pt x="31" y="43"/>
                    </a:cubicBezTo>
                    <a:cubicBezTo>
                      <a:pt x="32" y="30"/>
                      <a:pt x="38" y="20"/>
                      <a:pt x="47" y="20"/>
                    </a:cubicBezTo>
                    <a:cubicBezTo>
                      <a:pt x="55" y="20"/>
                      <a:pt x="63" y="31"/>
                      <a:pt x="63" y="45"/>
                    </a:cubicBezTo>
                    <a:cubicBezTo>
                      <a:pt x="63" y="58"/>
                      <a:pt x="55" y="69"/>
                      <a:pt x="47" y="69"/>
                    </a:cubicBezTo>
                    <a:cubicBezTo>
                      <a:pt x="39" y="69"/>
                      <a:pt x="33" y="62"/>
                      <a:pt x="31" y="51"/>
                    </a:cubicBezTo>
                    <a:cubicBezTo>
                      <a:pt x="31" y="49"/>
                      <a:pt x="31" y="47"/>
                      <a:pt x="31" y="45"/>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30" name="íśľîďe"/>
              <p:cNvSpPr/>
              <p:nvPr/>
            </p:nvSpPr>
            <p:spPr bwMode="auto">
              <a:xfrm>
                <a:off x="3275" y="1628"/>
                <a:ext cx="23" cy="6"/>
              </a:xfrm>
              <a:custGeom>
                <a:avLst/>
                <a:gdLst>
                  <a:gd name="T0" fmla="*/ 11 w 11"/>
                  <a:gd name="T1" fmla="*/ 0 h 3"/>
                  <a:gd name="T2" fmla="*/ 0 w 11"/>
                  <a:gd name="T3" fmla="*/ 0 h 3"/>
                  <a:gd name="T4" fmla="*/ 0 w 11"/>
                  <a:gd name="T5" fmla="*/ 3 h 3"/>
                  <a:gd name="T6" fmla="*/ 11 w 11"/>
                  <a:gd name="T7" fmla="*/ 3 h 3"/>
                  <a:gd name="T8" fmla="*/ 11 w 11"/>
                  <a:gd name="T9" fmla="*/ 0 h 3"/>
                </a:gdLst>
                <a:ahLst/>
                <a:cxnLst>
                  <a:cxn ang="0">
                    <a:pos x="T0" y="T1"/>
                  </a:cxn>
                  <a:cxn ang="0">
                    <a:pos x="T2" y="T3"/>
                  </a:cxn>
                  <a:cxn ang="0">
                    <a:pos x="T4" y="T5"/>
                  </a:cxn>
                  <a:cxn ang="0">
                    <a:pos x="T6" y="T7"/>
                  </a:cxn>
                  <a:cxn ang="0">
                    <a:pos x="T8" y="T9"/>
                  </a:cxn>
                </a:cxnLst>
                <a:rect l="0" t="0" r="r" b="b"/>
                <a:pathLst>
                  <a:path w="11" h="3">
                    <a:moveTo>
                      <a:pt x="11" y="0"/>
                    </a:moveTo>
                    <a:cubicBezTo>
                      <a:pt x="0" y="0"/>
                      <a:pt x="0" y="0"/>
                      <a:pt x="0" y="0"/>
                    </a:cubicBezTo>
                    <a:cubicBezTo>
                      <a:pt x="0" y="3"/>
                      <a:pt x="0" y="3"/>
                      <a:pt x="0" y="3"/>
                    </a:cubicBezTo>
                    <a:cubicBezTo>
                      <a:pt x="11" y="3"/>
                      <a:pt x="11" y="3"/>
                      <a:pt x="11" y="3"/>
                    </a:cubicBezTo>
                    <a:cubicBezTo>
                      <a:pt x="11" y="2"/>
                      <a:pt x="11" y="1"/>
                      <a:pt x="11" y="0"/>
                    </a:cubicBezTo>
                  </a:path>
                </a:pathLst>
              </a:custGeom>
              <a:solidFill>
                <a:srgbClr val="95B3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31" name="iṩ1íḍe"/>
              <p:cNvSpPr/>
              <p:nvPr/>
            </p:nvSpPr>
            <p:spPr bwMode="auto">
              <a:xfrm>
                <a:off x="3426" y="1686"/>
                <a:ext cx="0" cy="12"/>
              </a:xfrm>
              <a:custGeom>
                <a:avLst/>
                <a:gdLst>
                  <a:gd name="T0" fmla="*/ 0 h 6"/>
                  <a:gd name="T1" fmla="*/ 0 h 6"/>
                  <a:gd name="T2" fmla="*/ 3 h 6"/>
                  <a:gd name="T3" fmla="*/ 6 h 6"/>
                  <a:gd name="T4" fmla="*/ 6 h 6"/>
                  <a:gd name="T5" fmla="*/ 3 h 6"/>
                  <a:gd name="T6" fmla="*/ 0 h 6"/>
                  <a:gd name="T7" fmla="*/ 0 h 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6">
                    <a:moveTo>
                      <a:pt x="0" y="0"/>
                    </a:moveTo>
                    <a:cubicBezTo>
                      <a:pt x="0" y="0"/>
                      <a:pt x="0" y="0"/>
                      <a:pt x="0" y="0"/>
                    </a:cubicBezTo>
                    <a:cubicBezTo>
                      <a:pt x="0" y="1"/>
                      <a:pt x="0" y="2"/>
                      <a:pt x="0" y="3"/>
                    </a:cubicBezTo>
                    <a:cubicBezTo>
                      <a:pt x="0" y="6"/>
                      <a:pt x="0" y="6"/>
                      <a:pt x="0" y="6"/>
                    </a:cubicBezTo>
                    <a:cubicBezTo>
                      <a:pt x="0" y="6"/>
                      <a:pt x="0" y="6"/>
                      <a:pt x="0" y="6"/>
                    </a:cubicBezTo>
                    <a:cubicBezTo>
                      <a:pt x="0" y="3"/>
                      <a:pt x="0" y="3"/>
                      <a:pt x="0" y="3"/>
                    </a:cubicBezTo>
                    <a:cubicBezTo>
                      <a:pt x="0" y="2"/>
                      <a:pt x="0" y="1"/>
                      <a:pt x="0" y="0"/>
                    </a:cubicBezTo>
                    <a:cubicBezTo>
                      <a:pt x="0" y="0"/>
                      <a:pt x="0" y="0"/>
                      <a:pt x="0" y="0"/>
                    </a:cubicBezTo>
                  </a:path>
                </a:pathLst>
              </a:custGeom>
              <a:solidFill>
                <a:srgbClr val="3D0B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32" name="íṡ1íďè"/>
              <p:cNvSpPr/>
              <p:nvPr/>
            </p:nvSpPr>
            <p:spPr bwMode="auto">
              <a:xfrm>
                <a:off x="3237" y="1671"/>
                <a:ext cx="23" cy="13"/>
              </a:xfrm>
              <a:custGeom>
                <a:avLst/>
                <a:gdLst>
                  <a:gd name="T0" fmla="*/ 11 w 11"/>
                  <a:gd name="T1" fmla="*/ 0 h 6"/>
                  <a:gd name="T2" fmla="*/ 3 w 11"/>
                  <a:gd name="T3" fmla="*/ 4 h 6"/>
                  <a:gd name="T4" fmla="*/ 0 w 11"/>
                  <a:gd name="T5" fmla="*/ 6 h 6"/>
                  <a:gd name="T6" fmla="*/ 3 w 11"/>
                  <a:gd name="T7" fmla="*/ 4 h 6"/>
                  <a:gd name="T8" fmla="*/ 11 w 11"/>
                  <a:gd name="T9" fmla="*/ 0 h 6"/>
                  <a:gd name="T10" fmla="*/ 11 w 11"/>
                  <a:gd name="T11" fmla="*/ 0 h 6"/>
                  <a:gd name="T12" fmla="*/ 11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1" y="0"/>
                    </a:moveTo>
                    <a:cubicBezTo>
                      <a:pt x="9" y="2"/>
                      <a:pt x="6" y="3"/>
                      <a:pt x="3" y="4"/>
                    </a:cubicBezTo>
                    <a:cubicBezTo>
                      <a:pt x="1" y="5"/>
                      <a:pt x="0" y="5"/>
                      <a:pt x="0" y="6"/>
                    </a:cubicBezTo>
                    <a:cubicBezTo>
                      <a:pt x="0" y="5"/>
                      <a:pt x="1" y="5"/>
                      <a:pt x="3" y="4"/>
                    </a:cubicBezTo>
                    <a:cubicBezTo>
                      <a:pt x="6" y="3"/>
                      <a:pt x="9" y="2"/>
                      <a:pt x="11" y="0"/>
                    </a:cubicBezTo>
                    <a:cubicBezTo>
                      <a:pt x="11" y="0"/>
                      <a:pt x="11" y="0"/>
                      <a:pt x="11" y="0"/>
                    </a:cubicBezTo>
                    <a:cubicBezTo>
                      <a:pt x="11" y="0"/>
                      <a:pt x="11" y="0"/>
                      <a:pt x="11" y="0"/>
                    </a:cubicBezTo>
                  </a:path>
                </a:pathLst>
              </a:custGeom>
              <a:solidFill>
                <a:srgbClr val="5218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33" name="îṡ1îďè"/>
              <p:cNvSpPr/>
              <p:nvPr/>
            </p:nvSpPr>
            <p:spPr bwMode="auto">
              <a:xfrm>
                <a:off x="3233" y="1671"/>
                <a:ext cx="193" cy="40"/>
              </a:xfrm>
              <a:custGeom>
                <a:avLst/>
                <a:gdLst>
                  <a:gd name="T0" fmla="*/ 13 w 93"/>
                  <a:gd name="T1" fmla="*/ 0 h 19"/>
                  <a:gd name="T2" fmla="*/ 13 w 93"/>
                  <a:gd name="T3" fmla="*/ 0 h 19"/>
                  <a:gd name="T4" fmla="*/ 5 w 93"/>
                  <a:gd name="T5" fmla="*/ 4 h 19"/>
                  <a:gd name="T6" fmla="*/ 2 w 93"/>
                  <a:gd name="T7" fmla="*/ 6 h 19"/>
                  <a:gd name="T8" fmla="*/ 0 w 93"/>
                  <a:gd name="T9" fmla="*/ 10 h 19"/>
                  <a:gd name="T10" fmla="*/ 0 w 93"/>
                  <a:gd name="T11" fmla="*/ 13 h 19"/>
                  <a:gd name="T12" fmla="*/ 30 w 93"/>
                  <a:gd name="T13" fmla="*/ 13 h 19"/>
                  <a:gd name="T14" fmla="*/ 47 w 93"/>
                  <a:gd name="T15" fmla="*/ 19 h 19"/>
                  <a:gd name="T16" fmla="*/ 63 w 93"/>
                  <a:gd name="T17" fmla="*/ 13 h 19"/>
                  <a:gd name="T18" fmla="*/ 93 w 93"/>
                  <a:gd name="T19" fmla="*/ 13 h 19"/>
                  <a:gd name="T20" fmla="*/ 93 w 93"/>
                  <a:gd name="T21" fmla="*/ 10 h 19"/>
                  <a:gd name="T22" fmla="*/ 93 w 93"/>
                  <a:gd name="T23" fmla="*/ 7 h 19"/>
                  <a:gd name="T24" fmla="*/ 93 w 93"/>
                  <a:gd name="T25" fmla="*/ 7 h 19"/>
                  <a:gd name="T26" fmla="*/ 13 w 93"/>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19">
                    <a:moveTo>
                      <a:pt x="13" y="0"/>
                    </a:moveTo>
                    <a:cubicBezTo>
                      <a:pt x="13" y="0"/>
                      <a:pt x="13" y="0"/>
                      <a:pt x="13" y="0"/>
                    </a:cubicBezTo>
                    <a:cubicBezTo>
                      <a:pt x="11" y="2"/>
                      <a:pt x="8" y="3"/>
                      <a:pt x="5" y="4"/>
                    </a:cubicBezTo>
                    <a:cubicBezTo>
                      <a:pt x="3" y="5"/>
                      <a:pt x="2" y="5"/>
                      <a:pt x="2" y="6"/>
                    </a:cubicBezTo>
                    <a:cubicBezTo>
                      <a:pt x="1" y="7"/>
                      <a:pt x="0" y="8"/>
                      <a:pt x="0" y="10"/>
                    </a:cubicBezTo>
                    <a:cubicBezTo>
                      <a:pt x="0" y="13"/>
                      <a:pt x="0" y="13"/>
                      <a:pt x="0" y="13"/>
                    </a:cubicBezTo>
                    <a:cubicBezTo>
                      <a:pt x="30" y="13"/>
                      <a:pt x="30" y="13"/>
                      <a:pt x="30" y="13"/>
                    </a:cubicBezTo>
                    <a:cubicBezTo>
                      <a:pt x="35" y="16"/>
                      <a:pt x="40" y="19"/>
                      <a:pt x="47" y="19"/>
                    </a:cubicBezTo>
                    <a:cubicBezTo>
                      <a:pt x="53" y="19"/>
                      <a:pt x="59" y="16"/>
                      <a:pt x="63" y="13"/>
                    </a:cubicBezTo>
                    <a:cubicBezTo>
                      <a:pt x="93" y="13"/>
                      <a:pt x="93" y="13"/>
                      <a:pt x="93" y="13"/>
                    </a:cubicBezTo>
                    <a:cubicBezTo>
                      <a:pt x="93" y="10"/>
                      <a:pt x="93" y="10"/>
                      <a:pt x="93" y="10"/>
                    </a:cubicBezTo>
                    <a:cubicBezTo>
                      <a:pt x="93" y="9"/>
                      <a:pt x="93" y="8"/>
                      <a:pt x="93" y="7"/>
                    </a:cubicBezTo>
                    <a:cubicBezTo>
                      <a:pt x="93" y="7"/>
                      <a:pt x="93" y="7"/>
                      <a:pt x="93" y="7"/>
                    </a:cubicBezTo>
                    <a:cubicBezTo>
                      <a:pt x="13" y="0"/>
                      <a:pt x="13" y="0"/>
                      <a:pt x="13" y="0"/>
                    </a:cubicBezTo>
                  </a:path>
                </a:pathLst>
              </a:custGeom>
              <a:solidFill>
                <a:srgbClr val="9EC3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34" name="išḷíḋe"/>
              <p:cNvSpPr/>
              <p:nvPr/>
            </p:nvSpPr>
            <p:spPr bwMode="auto">
              <a:xfrm>
                <a:off x="3275" y="2437"/>
                <a:ext cx="112" cy="65"/>
              </a:xfrm>
              <a:prstGeom prst="rect">
                <a:avLst/>
              </a:prstGeom>
              <a:solidFill>
                <a:srgbClr val="DCF2F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35" name="iş1îďé"/>
              <p:cNvSpPr/>
              <p:nvPr/>
            </p:nvSpPr>
            <p:spPr bwMode="auto">
              <a:xfrm>
                <a:off x="3275" y="2437"/>
                <a:ext cx="112"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36" name="ïslíḑè"/>
              <p:cNvSpPr/>
              <p:nvPr/>
            </p:nvSpPr>
            <p:spPr bwMode="auto">
              <a:xfrm>
                <a:off x="3177" y="1692"/>
                <a:ext cx="308" cy="79"/>
              </a:xfrm>
              <a:custGeom>
                <a:avLst/>
                <a:gdLst>
                  <a:gd name="T0" fmla="*/ 148 w 148"/>
                  <a:gd name="T1" fmla="*/ 38 h 38"/>
                  <a:gd name="T2" fmla="*/ 0 w 148"/>
                  <a:gd name="T3" fmla="*/ 38 h 38"/>
                  <a:gd name="T4" fmla="*/ 0 w 148"/>
                  <a:gd name="T5" fmla="*/ 6 h 38"/>
                  <a:gd name="T6" fmla="*/ 6 w 148"/>
                  <a:gd name="T7" fmla="*/ 0 h 38"/>
                  <a:gd name="T8" fmla="*/ 142 w 148"/>
                  <a:gd name="T9" fmla="*/ 0 h 38"/>
                  <a:gd name="T10" fmla="*/ 148 w 148"/>
                  <a:gd name="T11" fmla="*/ 6 h 38"/>
                  <a:gd name="T12" fmla="*/ 148 w 148"/>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48" h="38">
                    <a:moveTo>
                      <a:pt x="148" y="38"/>
                    </a:moveTo>
                    <a:cubicBezTo>
                      <a:pt x="0" y="38"/>
                      <a:pt x="0" y="38"/>
                      <a:pt x="0" y="38"/>
                    </a:cubicBezTo>
                    <a:cubicBezTo>
                      <a:pt x="0" y="6"/>
                      <a:pt x="0" y="6"/>
                      <a:pt x="0" y="6"/>
                    </a:cubicBezTo>
                    <a:cubicBezTo>
                      <a:pt x="0" y="3"/>
                      <a:pt x="2" y="0"/>
                      <a:pt x="6" y="0"/>
                    </a:cubicBezTo>
                    <a:cubicBezTo>
                      <a:pt x="142" y="0"/>
                      <a:pt x="142" y="0"/>
                      <a:pt x="142" y="0"/>
                    </a:cubicBezTo>
                    <a:cubicBezTo>
                      <a:pt x="145" y="0"/>
                      <a:pt x="148" y="3"/>
                      <a:pt x="148" y="6"/>
                    </a:cubicBezTo>
                    <a:lnTo>
                      <a:pt x="148" y="38"/>
                    </a:lnTo>
                    <a:close/>
                  </a:path>
                </a:pathLst>
              </a:custGeom>
              <a:solidFill>
                <a:srgbClr val="DCF2F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37" name="îŝlïḋé"/>
              <p:cNvSpPr/>
              <p:nvPr/>
            </p:nvSpPr>
            <p:spPr bwMode="auto">
              <a:xfrm>
                <a:off x="3119" y="1719"/>
                <a:ext cx="422" cy="735"/>
              </a:xfrm>
              <a:custGeom>
                <a:avLst/>
                <a:gdLst>
                  <a:gd name="T0" fmla="*/ 188 w 203"/>
                  <a:gd name="T1" fmla="*/ 243 h 354"/>
                  <a:gd name="T2" fmla="*/ 194 w 203"/>
                  <a:gd name="T3" fmla="*/ 12 h 354"/>
                  <a:gd name="T4" fmla="*/ 183 w 203"/>
                  <a:gd name="T5" fmla="*/ 0 h 354"/>
                  <a:gd name="T6" fmla="*/ 114 w 203"/>
                  <a:gd name="T7" fmla="*/ 0 h 354"/>
                  <a:gd name="T8" fmla="*/ 89 w 203"/>
                  <a:gd name="T9" fmla="*/ 0 h 354"/>
                  <a:gd name="T10" fmla="*/ 21 w 203"/>
                  <a:gd name="T11" fmla="*/ 0 h 354"/>
                  <a:gd name="T12" fmla="*/ 10 w 203"/>
                  <a:gd name="T13" fmla="*/ 12 h 354"/>
                  <a:gd name="T14" fmla="*/ 15 w 203"/>
                  <a:gd name="T15" fmla="*/ 243 h 354"/>
                  <a:gd name="T16" fmla="*/ 1 w 203"/>
                  <a:gd name="T17" fmla="*/ 342 h 354"/>
                  <a:gd name="T18" fmla="*/ 12 w 203"/>
                  <a:gd name="T19" fmla="*/ 354 h 354"/>
                  <a:gd name="T20" fmla="*/ 89 w 203"/>
                  <a:gd name="T21" fmla="*/ 354 h 354"/>
                  <a:gd name="T22" fmla="*/ 114 w 203"/>
                  <a:gd name="T23" fmla="*/ 354 h 354"/>
                  <a:gd name="T24" fmla="*/ 191 w 203"/>
                  <a:gd name="T25" fmla="*/ 354 h 354"/>
                  <a:gd name="T26" fmla="*/ 202 w 203"/>
                  <a:gd name="T27" fmla="*/ 342 h 354"/>
                  <a:gd name="T28" fmla="*/ 188 w 203"/>
                  <a:gd name="T2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354">
                    <a:moveTo>
                      <a:pt x="188" y="243"/>
                    </a:moveTo>
                    <a:cubicBezTo>
                      <a:pt x="176" y="162"/>
                      <a:pt x="189" y="49"/>
                      <a:pt x="194" y="12"/>
                    </a:cubicBezTo>
                    <a:cubicBezTo>
                      <a:pt x="195" y="6"/>
                      <a:pt x="189" y="0"/>
                      <a:pt x="183" y="0"/>
                    </a:cubicBezTo>
                    <a:cubicBezTo>
                      <a:pt x="114" y="0"/>
                      <a:pt x="114" y="0"/>
                      <a:pt x="114" y="0"/>
                    </a:cubicBezTo>
                    <a:cubicBezTo>
                      <a:pt x="89" y="0"/>
                      <a:pt x="89" y="0"/>
                      <a:pt x="89" y="0"/>
                    </a:cubicBezTo>
                    <a:cubicBezTo>
                      <a:pt x="21" y="0"/>
                      <a:pt x="21" y="0"/>
                      <a:pt x="21" y="0"/>
                    </a:cubicBezTo>
                    <a:cubicBezTo>
                      <a:pt x="14" y="0"/>
                      <a:pt x="9" y="6"/>
                      <a:pt x="10" y="12"/>
                    </a:cubicBezTo>
                    <a:cubicBezTo>
                      <a:pt x="15" y="49"/>
                      <a:pt x="28" y="162"/>
                      <a:pt x="15" y="243"/>
                    </a:cubicBezTo>
                    <a:cubicBezTo>
                      <a:pt x="6" y="300"/>
                      <a:pt x="3" y="328"/>
                      <a:pt x="1" y="342"/>
                    </a:cubicBezTo>
                    <a:cubicBezTo>
                      <a:pt x="0" y="348"/>
                      <a:pt x="5" y="354"/>
                      <a:pt x="12" y="354"/>
                    </a:cubicBezTo>
                    <a:cubicBezTo>
                      <a:pt x="89" y="354"/>
                      <a:pt x="89" y="354"/>
                      <a:pt x="89" y="354"/>
                    </a:cubicBezTo>
                    <a:cubicBezTo>
                      <a:pt x="114" y="354"/>
                      <a:pt x="114" y="354"/>
                      <a:pt x="114" y="354"/>
                    </a:cubicBezTo>
                    <a:cubicBezTo>
                      <a:pt x="191" y="354"/>
                      <a:pt x="191" y="354"/>
                      <a:pt x="191" y="354"/>
                    </a:cubicBezTo>
                    <a:cubicBezTo>
                      <a:pt x="198" y="354"/>
                      <a:pt x="203" y="348"/>
                      <a:pt x="202" y="342"/>
                    </a:cubicBezTo>
                    <a:cubicBezTo>
                      <a:pt x="201" y="328"/>
                      <a:pt x="197" y="300"/>
                      <a:pt x="188" y="243"/>
                    </a:cubicBezTo>
                    <a:close/>
                  </a:path>
                </a:pathLst>
              </a:custGeom>
              <a:solidFill>
                <a:srgbClr val="ABE1F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38" name="îsḻíḓe"/>
              <p:cNvSpPr/>
              <p:nvPr/>
            </p:nvSpPr>
            <p:spPr bwMode="auto">
              <a:xfrm>
                <a:off x="3194" y="1875"/>
                <a:ext cx="272" cy="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39" name="išľiḑe"/>
              <p:cNvSpPr/>
              <p:nvPr/>
            </p:nvSpPr>
            <p:spPr bwMode="auto">
              <a:xfrm>
                <a:off x="3194" y="2257"/>
                <a:ext cx="272" cy="56"/>
              </a:xfrm>
              <a:prstGeom prst="rect">
                <a:avLst/>
              </a:prstGeom>
              <a:solidFill>
                <a:srgbClr val="D33D4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40" name="iṧ1ïḋè"/>
              <p:cNvSpPr/>
              <p:nvPr/>
            </p:nvSpPr>
            <p:spPr bwMode="auto">
              <a:xfrm>
                <a:off x="3194" y="1941"/>
                <a:ext cx="272" cy="73"/>
              </a:xfrm>
              <a:prstGeom prst="rect">
                <a:avLst/>
              </a:prstGeom>
              <a:solidFill>
                <a:srgbClr val="D33D4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41" name="iŝļíḍê"/>
              <p:cNvSpPr/>
              <p:nvPr/>
            </p:nvSpPr>
            <p:spPr bwMode="auto">
              <a:xfrm>
                <a:off x="3275" y="2460"/>
                <a:ext cx="112" cy="17"/>
              </a:xfrm>
              <a:custGeom>
                <a:avLst/>
                <a:gdLst>
                  <a:gd name="T0" fmla="*/ 0 w 54"/>
                  <a:gd name="T1" fmla="*/ 0 h 8"/>
                  <a:gd name="T2" fmla="*/ 0 w 54"/>
                  <a:gd name="T3" fmla="*/ 8 h 8"/>
                  <a:gd name="T4" fmla="*/ 2 w 54"/>
                  <a:gd name="T5" fmla="*/ 8 h 8"/>
                  <a:gd name="T6" fmla="*/ 52 w 54"/>
                  <a:gd name="T7" fmla="*/ 8 h 8"/>
                  <a:gd name="T8" fmla="*/ 54 w 54"/>
                  <a:gd name="T9" fmla="*/ 8 h 8"/>
                  <a:gd name="T10" fmla="*/ 54 w 54"/>
                  <a:gd name="T11" fmla="*/ 6 h 8"/>
                  <a:gd name="T12" fmla="*/ 0 w 5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4" h="8">
                    <a:moveTo>
                      <a:pt x="0" y="0"/>
                    </a:moveTo>
                    <a:cubicBezTo>
                      <a:pt x="0" y="8"/>
                      <a:pt x="0" y="8"/>
                      <a:pt x="0" y="8"/>
                    </a:cubicBezTo>
                    <a:cubicBezTo>
                      <a:pt x="0" y="8"/>
                      <a:pt x="1" y="8"/>
                      <a:pt x="2" y="8"/>
                    </a:cubicBezTo>
                    <a:cubicBezTo>
                      <a:pt x="52" y="8"/>
                      <a:pt x="52" y="8"/>
                      <a:pt x="52" y="8"/>
                    </a:cubicBezTo>
                    <a:cubicBezTo>
                      <a:pt x="52" y="8"/>
                      <a:pt x="53" y="8"/>
                      <a:pt x="54" y="8"/>
                    </a:cubicBezTo>
                    <a:cubicBezTo>
                      <a:pt x="54" y="6"/>
                      <a:pt x="54" y="6"/>
                      <a:pt x="54" y="6"/>
                    </a:cubicBezTo>
                    <a:cubicBezTo>
                      <a:pt x="0" y="0"/>
                      <a:pt x="0" y="0"/>
                      <a:pt x="0" y="0"/>
                    </a:cubicBezTo>
                  </a:path>
                </a:pathLst>
              </a:custGeom>
              <a:solidFill>
                <a:srgbClr val="88B9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42" name="i$ḷîďe"/>
              <p:cNvSpPr/>
              <p:nvPr/>
            </p:nvSpPr>
            <p:spPr bwMode="auto">
              <a:xfrm>
                <a:off x="3316" y="2506"/>
                <a:ext cx="27" cy="90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43" name="ísļiḑe"/>
              <p:cNvSpPr/>
              <p:nvPr/>
            </p:nvSpPr>
            <p:spPr bwMode="auto">
              <a:xfrm>
                <a:off x="3316" y="2506"/>
                <a:ext cx="27" cy="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44" name="iŝlïḑe"/>
              <p:cNvSpPr/>
              <p:nvPr/>
            </p:nvSpPr>
            <p:spPr bwMode="auto">
              <a:xfrm>
                <a:off x="3316" y="2506"/>
                <a:ext cx="27" cy="319"/>
              </a:xfrm>
              <a:custGeom>
                <a:avLst/>
                <a:gdLst>
                  <a:gd name="T0" fmla="*/ 27 w 27"/>
                  <a:gd name="T1" fmla="*/ 0 h 319"/>
                  <a:gd name="T2" fmla="*/ 27 w 27"/>
                  <a:gd name="T3" fmla="*/ 297 h 319"/>
                  <a:gd name="T4" fmla="*/ 0 w 27"/>
                  <a:gd name="T5" fmla="*/ 319 h 319"/>
                  <a:gd name="T6" fmla="*/ 0 w 27"/>
                  <a:gd name="T7" fmla="*/ 0 h 319"/>
                  <a:gd name="T8" fmla="*/ 27 w 27"/>
                  <a:gd name="T9" fmla="*/ 0 h 319"/>
                </a:gdLst>
                <a:ahLst/>
                <a:cxnLst>
                  <a:cxn ang="0">
                    <a:pos x="T0" y="T1"/>
                  </a:cxn>
                  <a:cxn ang="0">
                    <a:pos x="T2" y="T3"/>
                  </a:cxn>
                  <a:cxn ang="0">
                    <a:pos x="T4" y="T5"/>
                  </a:cxn>
                  <a:cxn ang="0">
                    <a:pos x="T6" y="T7"/>
                  </a:cxn>
                  <a:cxn ang="0">
                    <a:pos x="T8" y="T9"/>
                  </a:cxn>
                </a:cxnLst>
                <a:rect l="0" t="0" r="r" b="b"/>
                <a:pathLst>
                  <a:path w="27" h="319">
                    <a:moveTo>
                      <a:pt x="27" y="0"/>
                    </a:moveTo>
                    <a:lnTo>
                      <a:pt x="27" y="297"/>
                    </a:lnTo>
                    <a:lnTo>
                      <a:pt x="0" y="319"/>
                    </a:lnTo>
                    <a:lnTo>
                      <a:pt x="0" y="0"/>
                    </a:lnTo>
                    <a:lnTo>
                      <a:pt x="27" y="0"/>
                    </a:lnTo>
                    <a:close/>
                  </a:path>
                </a:pathLst>
              </a:custGeom>
              <a:solidFill>
                <a:srgbClr val="ABE1F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45" name="iṧļidê"/>
              <p:cNvSpPr/>
              <p:nvPr/>
            </p:nvSpPr>
            <p:spPr bwMode="auto">
              <a:xfrm>
                <a:off x="3316" y="2506"/>
                <a:ext cx="27" cy="319"/>
              </a:xfrm>
              <a:custGeom>
                <a:avLst/>
                <a:gdLst>
                  <a:gd name="T0" fmla="*/ 27 w 27"/>
                  <a:gd name="T1" fmla="*/ 0 h 319"/>
                  <a:gd name="T2" fmla="*/ 27 w 27"/>
                  <a:gd name="T3" fmla="*/ 297 h 319"/>
                  <a:gd name="T4" fmla="*/ 0 w 27"/>
                  <a:gd name="T5" fmla="*/ 319 h 319"/>
                  <a:gd name="T6" fmla="*/ 0 w 27"/>
                  <a:gd name="T7" fmla="*/ 0 h 319"/>
                  <a:gd name="T8" fmla="*/ 27 w 27"/>
                  <a:gd name="T9" fmla="*/ 0 h 319"/>
                </a:gdLst>
                <a:ahLst/>
                <a:cxnLst>
                  <a:cxn ang="0">
                    <a:pos x="T0" y="T1"/>
                  </a:cxn>
                  <a:cxn ang="0">
                    <a:pos x="T2" y="T3"/>
                  </a:cxn>
                  <a:cxn ang="0">
                    <a:pos x="T4" y="T5"/>
                  </a:cxn>
                  <a:cxn ang="0">
                    <a:pos x="T6" y="T7"/>
                  </a:cxn>
                  <a:cxn ang="0">
                    <a:pos x="T8" y="T9"/>
                  </a:cxn>
                </a:cxnLst>
                <a:rect l="0" t="0" r="r" b="b"/>
                <a:pathLst>
                  <a:path w="27" h="319">
                    <a:moveTo>
                      <a:pt x="27" y="0"/>
                    </a:moveTo>
                    <a:lnTo>
                      <a:pt x="27" y="297"/>
                    </a:lnTo>
                    <a:lnTo>
                      <a:pt x="0" y="319"/>
                    </a:lnTo>
                    <a:lnTo>
                      <a:pt x="0"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46" name="íṧľîďé"/>
              <p:cNvSpPr/>
              <p:nvPr/>
            </p:nvSpPr>
            <p:spPr bwMode="auto">
              <a:xfrm>
                <a:off x="3343" y="2560"/>
                <a:ext cx="1" cy="14"/>
              </a:xfrm>
              <a:prstGeom prst="rect">
                <a:avLst/>
              </a:prstGeom>
              <a:solidFill>
                <a:srgbClr val="9EC3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47" name="i$ļiḋè"/>
              <p:cNvSpPr/>
              <p:nvPr/>
            </p:nvSpPr>
            <p:spPr bwMode="auto">
              <a:xfrm>
                <a:off x="3343" y="2560"/>
                <a:ext cx="1"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48" name="íṡḻiḓè"/>
              <p:cNvSpPr/>
              <p:nvPr/>
            </p:nvSpPr>
            <p:spPr bwMode="auto">
              <a:xfrm>
                <a:off x="3316" y="2560"/>
                <a:ext cx="27" cy="14"/>
              </a:xfrm>
              <a:custGeom>
                <a:avLst/>
                <a:gdLst>
                  <a:gd name="T0" fmla="*/ 27 w 27"/>
                  <a:gd name="T1" fmla="*/ 0 h 14"/>
                  <a:gd name="T2" fmla="*/ 0 w 27"/>
                  <a:gd name="T3" fmla="*/ 0 h 14"/>
                  <a:gd name="T4" fmla="*/ 0 w 27"/>
                  <a:gd name="T5" fmla="*/ 8 h 14"/>
                  <a:gd name="T6" fmla="*/ 27 w 27"/>
                  <a:gd name="T7" fmla="*/ 14 h 14"/>
                  <a:gd name="T8" fmla="*/ 27 w 27"/>
                  <a:gd name="T9" fmla="*/ 0 h 14"/>
                </a:gdLst>
                <a:ahLst/>
                <a:cxnLst>
                  <a:cxn ang="0">
                    <a:pos x="T0" y="T1"/>
                  </a:cxn>
                  <a:cxn ang="0">
                    <a:pos x="T2" y="T3"/>
                  </a:cxn>
                  <a:cxn ang="0">
                    <a:pos x="T4" y="T5"/>
                  </a:cxn>
                  <a:cxn ang="0">
                    <a:pos x="T6" y="T7"/>
                  </a:cxn>
                  <a:cxn ang="0">
                    <a:pos x="T8" y="T9"/>
                  </a:cxn>
                </a:cxnLst>
                <a:rect l="0" t="0" r="r" b="b"/>
                <a:pathLst>
                  <a:path w="27" h="14">
                    <a:moveTo>
                      <a:pt x="27" y="0"/>
                    </a:moveTo>
                    <a:lnTo>
                      <a:pt x="0" y="0"/>
                    </a:lnTo>
                    <a:lnTo>
                      <a:pt x="0" y="8"/>
                    </a:lnTo>
                    <a:lnTo>
                      <a:pt x="27" y="14"/>
                    </a:lnTo>
                    <a:lnTo>
                      <a:pt x="27" y="0"/>
                    </a:lnTo>
                    <a:close/>
                  </a:path>
                </a:pathLst>
              </a:custGeom>
              <a:solidFill>
                <a:srgbClr val="6AAC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49" name="íslïḓè"/>
              <p:cNvSpPr/>
              <p:nvPr/>
            </p:nvSpPr>
            <p:spPr bwMode="auto">
              <a:xfrm>
                <a:off x="3316" y="2560"/>
                <a:ext cx="27" cy="14"/>
              </a:xfrm>
              <a:custGeom>
                <a:avLst/>
                <a:gdLst>
                  <a:gd name="T0" fmla="*/ 27 w 27"/>
                  <a:gd name="T1" fmla="*/ 0 h 14"/>
                  <a:gd name="T2" fmla="*/ 0 w 27"/>
                  <a:gd name="T3" fmla="*/ 0 h 14"/>
                  <a:gd name="T4" fmla="*/ 0 w 27"/>
                  <a:gd name="T5" fmla="*/ 8 h 14"/>
                  <a:gd name="T6" fmla="*/ 27 w 27"/>
                  <a:gd name="T7" fmla="*/ 14 h 14"/>
                  <a:gd name="T8" fmla="*/ 27 w 27"/>
                  <a:gd name="T9" fmla="*/ 0 h 14"/>
                </a:gdLst>
                <a:ahLst/>
                <a:cxnLst>
                  <a:cxn ang="0">
                    <a:pos x="T0" y="T1"/>
                  </a:cxn>
                  <a:cxn ang="0">
                    <a:pos x="T2" y="T3"/>
                  </a:cxn>
                  <a:cxn ang="0">
                    <a:pos x="T4" y="T5"/>
                  </a:cxn>
                  <a:cxn ang="0">
                    <a:pos x="T6" y="T7"/>
                  </a:cxn>
                  <a:cxn ang="0">
                    <a:pos x="T8" y="T9"/>
                  </a:cxn>
                </a:cxnLst>
                <a:rect l="0" t="0" r="r" b="b"/>
                <a:pathLst>
                  <a:path w="27" h="14">
                    <a:moveTo>
                      <a:pt x="27" y="0"/>
                    </a:moveTo>
                    <a:lnTo>
                      <a:pt x="0" y="0"/>
                    </a:lnTo>
                    <a:lnTo>
                      <a:pt x="0" y="8"/>
                    </a:lnTo>
                    <a:lnTo>
                      <a:pt x="27" y="14"/>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50" name="íS1îḋé"/>
              <p:cNvSpPr/>
              <p:nvPr/>
            </p:nvSpPr>
            <p:spPr bwMode="auto">
              <a:xfrm>
                <a:off x="3260" y="2477"/>
                <a:ext cx="139" cy="83"/>
              </a:xfrm>
              <a:custGeom>
                <a:avLst/>
                <a:gdLst>
                  <a:gd name="T0" fmla="*/ 67 w 67"/>
                  <a:gd name="T1" fmla="*/ 10 h 40"/>
                  <a:gd name="T2" fmla="*/ 63 w 67"/>
                  <a:gd name="T3" fmla="*/ 32 h 40"/>
                  <a:gd name="T4" fmla="*/ 63 w 67"/>
                  <a:gd name="T5" fmla="*/ 33 h 40"/>
                  <a:gd name="T6" fmla="*/ 55 w 67"/>
                  <a:gd name="T7" fmla="*/ 40 h 40"/>
                  <a:gd name="T8" fmla="*/ 13 w 67"/>
                  <a:gd name="T9" fmla="*/ 40 h 40"/>
                  <a:gd name="T10" fmla="*/ 4 w 67"/>
                  <a:gd name="T11" fmla="*/ 33 h 40"/>
                  <a:gd name="T12" fmla="*/ 4 w 67"/>
                  <a:gd name="T13" fmla="*/ 32 h 40"/>
                  <a:gd name="T14" fmla="*/ 0 w 67"/>
                  <a:gd name="T15" fmla="*/ 10 h 40"/>
                  <a:gd name="T16" fmla="*/ 0 w 67"/>
                  <a:gd name="T17" fmla="*/ 7 h 40"/>
                  <a:gd name="T18" fmla="*/ 9 w 67"/>
                  <a:gd name="T19" fmla="*/ 0 h 40"/>
                  <a:gd name="T20" fmla="*/ 59 w 67"/>
                  <a:gd name="T21" fmla="*/ 0 h 40"/>
                  <a:gd name="T22" fmla="*/ 67 w 67"/>
                  <a:gd name="T23" fmla="*/ 7 h 40"/>
                  <a:gd name="T24" fmla="*/ 67 w 67"/>
                  <a:gd name="T25"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40">
                    <a:moveTo>
                      <a:pt x="67" y="10"/>
                    </a:moveTo>
                    <a:cubicBezTo>
                      <a:pt x="63" y="32"/>
                      <a:pt x="63" y="32"/>
                      <a:pt x="63" y="32"/>
                    </a:cubicBezTo>
                    <a:cubicBezTo>
                      <a:pt x="63" y="33"/>
                      <a:pt x="63" y="33"/>
                      <a:pt x="63" y="33"/>
                    </a:cubicBezTo>
                    <a:cubicBezTo>
                      <a:pt x="62" y="37"/>
                      <a:pt x="59" y="40"/>
                      <a:pt x="55" y="40"/>
                    </a:cubicBezTo>
                    <a:cubicBezTo>
                      <a:pt x="13" y="40"/>
                      <a:pt x="13" y="40"/>
                      <a:pt x="13" y="40"/>
                    </a:cubicBezTo>
                    <a:cubicBezTo>
                      <a:pt x="8" y="40"/>
                      <a:pt x="5" y="37"/>
                      <a:pt x="4" y="33"/>
                    </a:cubicBezTo>
                    <a:cubicBezTo>
                      <a:pt x="4" y="32"/>
                      <a:pt x="4" y="32"/>
                      <a:pt x="4" y="32"/>
                    </a:cubicBezTo>
                    <a:cubicBezTo>
                      <a:pt x="0" y="10"/>
                      <a:pt x="0" y="10"/>
                      <a:pt x="0" y="10"/>
                    </a:cubicBezTo>
                    <a:cubicBezTo>
                      <a:pt x="0" y="9"/>
                      <a:pt x="0" y="8"/>
                      <a:pt x="0" y="7"/>
                    </a:cubicBezTo>
                    <a:cubicBezTo>
                      <a:pt x="1" y="3"/>
                      <a:pt x="4" y="0"/>
                      <a:pt x="9" y="0"/>
                    </a:cubicBezTo>
                    <a:cubicBezTo>
                      <a:pt x="59" y="0"/>
                      <a:pt x="59" y="0"/>
                      <a:pt x="59" y="0"/>
                    </a:cubicBezTo>
                    <a:cubicBezTo>
                      <a:pt x="63" y="0"/>
                      <a:pt x="67" y="3"/>
                      <a:pt x="67" y="7"/>
                    </a:cubicBezTo>
                    <a:cubicBezTo>
                      <a:pt x="67" y="8"/>
                      <a:pt x="67" y="9"/>
                      <a:pt x="67" y="1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51" name="is1ïḍe"/>
              <p:cNvSpPr/>
              <p:nvPr/>
            </p:nvSpPr>
            <p:spPr bwMode="auto">
              <a:xfrm>
                <a:off x="3260" y="2491"/>
                <a:ext cx="139" cy="52"/>
              </a:xfrm>
              <a:custGeom>
                <a:avLst/>
                <a:gdLst>
                  <a:gd name="T0" fmla="*/ 67 w 67"/>
                  <a:gd name="T1" fmla="*/ 0 h 25"/>
                  <a:gd name="T2" fmla="*/ 0 w 67"/>
                  <a:gd name="T3" fmla="*/ 0 h 25"/>
                  <a:gd name="T4" fmla="*/ 0 w 67"/>
                  <a:gd name="T5" fmla="*/ 0 h 25"/>
                  <a:gd name="T6" fmla="*/ 0 w 67"/>
                  <a:gd name="T7" fmla="*/ 1 h 25"/>
                  <a:gd name="T8" fmla="*/ 0 w 67"/>
                  <a:gd name="T9" fmla="*/ 3 h 25"/>
                  <a:gd name="T10" fmla="*/ 4 w 67"/>
                  <a:gd name="T11" fmla="*/ 25 h 25"/>
                  <a:gd name="T12" fmla="*/ 63 w 67"/>
                  <a:gd name="T13" fmla="*/ 25 h 25"/>
                  <a:gd name="T14" fmla="*/ 67 w 67"/>
                  <a:gd name="T15" fmla="*/ 3 h 25"/>
                  <a:gd name="T16" fmla="*/ 67 w 67"/>
                  <a:gd name="T17" fmla="*/ 1 h 25"/>
                  <a:gd name="T18" fmla="*/ 67 w 67"/>
                  <a:gd name="T19" fmla="*/ 0 h 25"/>
                  <a:gd name="T20" fmla="*/ 67 w 67"/>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25">
                    <a:moveTo>
                      <a:pt x="67" y="0"/>
                    </a:moveTo>
                    <a:cubicBezTo>
                      <a:pt x="0" y="0"/>
                      <a:pt x="0" y="0"/>
                      <a:pt x="0" y="0"/>
                    </a:cubicBezTo>
                    <a:cubicBezTo>
                      <a:pt x="0" y="0"/>
                      <a:pt x="0" y="0"/>
                      <a:pt x="0" y="0"/>
                    </a:cubicBezTo>
                    <a:cubicBezTo>
                      <a:pt x="0" y="0"/>
                      <a:pt x="0" y="1"/>
                      <a:pt x="0" y="1"/>
                    </a:cubicBezTo>
                    <a:cubicBezTo>
                      <a:pt x="0" y="2"/>
                      <a:pt x="0" y="2"/>
                      <a:pt x="0" y="3"/>
                    </a:cubicBezTo>
                    <a:cubicBezTo>
                      <a:pt x="4" y="25"/>
                      <a:pt x="4" y="25"/>
                      <a:pt x="4" y="25"/>
                    </a:cubicBezTo>
                    <a:cubicBezTo>
                      <a:pt x="63" y="25"/>
                      <a:pt x="63" y="25"/>
                      <a:pt x="63" y="25"/>
                    </a:cubicBezTo>
                    <a:cubicBezTo>
                      <a:pt x="67" y="3"/>
                      <a:pt x="67" y="3"/>
                      <a:pt x="67" y="3"/>
                    </a:cubicBezTo>
                    <a:cubicBezTo>
                      <a:pt x="67" y="2"/>
                      <a:pt x="67" y="2"/>
                      <a:pt x="67" y="1"/>
                    </a:cubicBezTo>
                    <a:cubicBezTo>
                      <a:pt x="67" y="1"/>
                      <a:pt x="67" y="0"/>
                      <a:pt x="67" y="0"/>
                    </a:cubicBezTo>
                    <a:cubicBezTo>
                      <a:pt x="67" y="0"/>
                      <a:pt x="67" y="0"/>
                      <a:pt x="67" y="0"/>
                    </a:cubicBezTo>
                  </a:path>
                </a:pathLst>
              </a:custGeom>
              <a:solidFill>
                <a:srgbClr val="DCF2F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52" name="îṣliďè"/>
              <p:cNvSpPr/>
              <p:nvPr/>
            </p:nvSpPr>
            <p:spPr bwMode="auto">
              <a:xfrm>
                <a:off x="3189" y="1787"/>
                <a:ext cx="40" cy="40"/>
              </a:xfrm>
              <a:prstGeom prst="ellipse">
                <a:avLst/>
              </a:prstGeom>
              <a:solidFill>
                <a:srgbClr val="C7EA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53" name="îşļîḍe"/>
              <p:cNvSpPr/>
              <p:nvPr/>
            </p:nvSpPr>
            <p:spPr bwMode="auto">
              <a:xfrm>
                <a:off x="3250" y="1823"/>
                <a:ext cx="21" cy="20"/>
              </a:xfrm>
              <a:prstGeom prst="ellipse">
                <a:avLst/>
              </a:prstGeom>
              <a:solidFill>
                <a:srgbClr val="C7EA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54" name="iS1iḓê"/>
              <p:cNvSpPr/>
              <p:nvPr/>
            </p:nvSpPr>
            <p:spPr bwMode="auto">
              <a:xfrm>
                <a:off x="3258" y="1765"/>
                <a:ext cx="25" cy="27"/>
              </a:xfrm>
              <a:prstGeom prst="ellipse">
                <a:avLst/>
              </a:prstGeom>
              <a:solidFill>
                <a:srgbClr val="C7EA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55" name="îś1iḍê"/>
              <p:cNvSpPr/>
              <p:nvPr/>
            </p:nvSpPr>
            <p:spPr bwMode="auto">
              <a:xfrm>
                <a:off x="3214" y="1920"/>
                <a:ext cx="231"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56" name="îŝḻïde"/>
              <p:cNvSpPr/>
              <p:nvPr/>
            </p:nvSpPr>
            <p:spPr bwMode="auto">
              <a:xfrm>
                <a:off x="3214" y="2034"/>
                <a:ext cx="231" cy="3"/>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57" name="íṣḻïḍe"/>
              <p:cNvSpPr/>
              <p:nvPr/>
            </p:nvSpPr>
            <p:spPr bwMode="auto">
              <a:xfrm>
                <a:off x="3214" y="2043"/>
                <a:ext cx="231"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58" name="íślïḍê"/>
              <p:cNvSpPr/>
              <p:nvPr/>
            </p:nvSpPr>
            <p:spPr bwMode="auto">
              <a:xfrm>
                <a:off x="3214" y="2053"/>
                <a:ext cx="231"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59" name="ïṥļïḍe"/>
              <p:cNvSpPr/>
              <p:nvPr/>
            </p:nvSpPr>
            <p:spPr bwMode="auto">
              <a:xfrm>
                <a:off x="3214" y="2064"/>
                <a:ext cx="231"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0" name="îSľíḋe"/>
              <p:cNvSpPr/>
              <p:nvPr/>
            </p:nvSpPr>
            <p:spPr bwMode="auto">
              <a:xfrm>
                <a:off x="3214" y="2074"/>
                <a:ext cx="231"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1" name="ïŝlíḑe"/>
              <p:cNvSpPr/>
              <p:nvPr/>
            </p:nvSpPr>
            <p:spPr bwMode="auto">
              <a:xfrm>
                <a:off x="3214" y="2084"/>
                <a:ext cx="231" cy="2"/>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2" name="íṥḻíḍê"/>
              <p:cNvSpPr/>
              <p:nvPr/>
            </p:nvSpPr>
            <p:spPr bwMode="auto">
              <a:xfrm>
                <a:off x="3214" y="2093"/>
                <a:ext cx="231"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3" name="ísļïďè"/>
              <p:cNvSpPr/>
              <p:nvPr/>
            </p:nvSpPr>
            <p:spPr bwMode="auto">
              <a:xfrm>
                <a:off x="3214" y="2103"/>
                <a:ext cx="231"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4" name="îṧḻídê"/>
              <p:cNvSpPr/>
              <p:nvPr/>
            </p:nvSpPr>
            <p:spPr bwMode="auto">
              <a:xfrm>
                <a:off x="3214" y="2113"/>
                <a:ext cx="231"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5" name="íŝlïḍe"/>
              <p:cNvSpPr/>
              <p:nvPr/>
            </p:nvSpPr>
            <p:spPr bwMode="auto">
              <a:xfrm>
                <a:off x="3214" y="2124"/>
                <a:ext cx="231"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6" name="îSľïďé"/>
              <p:cNvSpPr/>
              <p:nvPr/>
            </p:nvSpPr>
            <p:spPr bwMode="auto">
              <a:xfrm>
                <a:off x="3333" y="2140"/>
                <a:ext cx="112" cy="2"/>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7" name="ïşḷiḑê"/>
              <p:cNvSpPr/>
              <p:nvPr/>
            </p:nvSpPr>
            <p:spPr bwMode="auto">
              <a:xfrm>
                <a:off x="3333" y="2147"/>
                <a:ext cx="112"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8" name="ïṥ1ïḑè"/>
              <p:cNvSpPr/>
              <p:nvPr/>
            </p:nvSpPr>
            <p:spPr bwMode="auto">
              <a:xfrm>
                <a:off x="3333" y="2155"/>
                <a:ext cx="112"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9" name="îŝliḑè"/>
              <p:cNvSpPr/>
              <p:nvPr/>
            </p:nvSpPr>
            <p:spPr bwMode="auto">
              <a:xfrm>
                <a:off x="3333" y="2161"/>
                <a:ext cx="112"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0" name="iŝļídê"/>
              <p:cNvSpPr/>
              <p:nvPr/>
            </p:nvSpPr>
            <p:spPr bwMode="auto">
              <a:xfrm>
                <a:off x="3333" y="2169"/>
                <a:ext cx="112" cy="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1" name="ïṥlïḓè"/>
              <p:cNvSpPr/>
              <p:nvPr/>
            </p:nvSpPr>
            <p:spPr bwMode="auto">
              <a:xfrm>
                <a:off x="3333" y="2178"/>
                <a:ext cx="112" cy="2"/>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2" name="íṩlïďê"/>
              <p:cNvSpPr/>
              <p:nvPr/>
            </p:nvSpPr>
            <p:spPr bwMode="auto">
              <a:xfrm>
                <a:off x="3333" y="2184"/>
                <a:ext cx="112"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3" name="îṩliḍé"/>
              <p:cNvSpPr/>
              <p:nvPr/>
            </p:nvSpPr>
            <p:spPr bwMode="auto">
              <a:xfrm>
                <a:off x="3333" y="2192"/>
                <a:ext cx="112"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4" name="îṩ1ïdé"/>
              <p:cNvSpPr/>
              <p:nvPr/>
            </p:nvSpPr>
            <p:spPr bwMode="auto">
              <a:xfrm>
                <a:off x="3333" y="2198"/>
                <a:ext cx="112" cy="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5" name="ïṥľiḑe"/>
              <p:cNvSpPr/>
              <p:nvPr/>
            </p:nvSpPr>
            <p:spPr bwMode="auto">
              <a:xfrm>
                <a:off x="3333" y="2207"/>
                <a:ext cx="112"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6" name="iŝḻïdê"/>
              <p:cNvSpPr/>
              <p:nvPr/>
            </p:nvSpPr>
            <p:spPr bwMode="auto">
              <a:xfrm>
                <a:off x="3333" y="2215"/>
                <a:ext cx="112" cy="2"/>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7" name="îşḷïḍe"/>
              <p:cNvSpPr/>
              <p:nvPr/>
            </p:nvSpPr>
            <p:spPr bwMode="auto">
              <a:xfrm>
                <a:off x="3333" y="2221"/>
                <a:ext cx="112"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8" name="iŝḻíḍe"/>
              <p:cNvSpPr/>
              <p:nvPr/>
            </p:nvSpPr>
            <p:spPr bwMode="auto">
              <a:xfrm>
                <a:off x="3333" y="2230"/>
                <a:ext cx="112"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9" name="i$liḑé"/>
              <p:cNvSpPr/>
              <p:nvPr/>
            </p:nvSpPr>
            <p:spPr bwMode="auto">
              <a:xfrm>
                <a:off x="3333" y="2238"/>
                <a:ext cx="112" cy="2"/>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80" name="ïsľîde"/>
              <p:cNvSpPr/>
              <p:nvPr/>
            </p:nvSpPr>
            <p:spPr bwMode="auto">
              <a:xfrm>
                <a:off x="3333" y="2244"/>
                <a:ext cx="112" cy="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81" name="ïśḷïḓe"/>
              <p:cNvSpPr/>
              <p:nvPr/>
            </p:nvSpPr>
            <p:spPr bwMode="auto">
              <a:xfrm>
                <a:off x="3214" y="1910"/>
                <a:ext cx="231" cy="2"/>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82" name="išliḋé"/>
              <p:cNvSpPr/>
              <p:nvPr/>
            </p:nvSpPr>
            <p:spPr bwMode="auto">
              <a:xfrm>
                <a:off x="3214" y="1897"/>
                <a:ext cx="231" cy="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83" name="ïš1ïḓè"/>
              <p:cNvSpPr/>
              <p:nvPr/>
            </p:nvSpPr>
            <p:spPr bwMode="auto">
              <a:xfrm>
                <a:off x="3214" y="2149"/>
                <a:ext cx="92" cy="91"/>
              </a:xfrm>
              <a:prstGeom prst="ellipse">
                <a:avLst/>
              </a:prstGeom>
              <a:solidFill>
                <a:srgbClr val="D33D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84" name="îṥ1íḓè"/>
              <p:cNvSpPr/>
              <p:nvPr/>
            </p:nvSpPr>
            <p:spPr bwMode="auto">
              <a:xfrm>
                <a:off x="3233" y="2167"/>
                <a:ext cx="54" cy="52"/>
              </a:xfrm>
              <a:custGeom>
                <a:avLst/>
                <a:gdLst>
                  <a:gd name="T0" fmla="*/ 22 w 26"/>
                  <a:gd name="T1" fmla="*/ 9 h 25"/>
                  <a:gd name="T2" fmla="*/ 16 w 26"/>
                  <a:gd name="T3" fmla="*/ 9 h 25"/>
                  <a:gd name="T4" fmla="*/ 16 w 26"/>
                  <a:gd name="T5" fmla="*/ 4 h 25"/>
                  <a:gd name="T6" fmla="*/ 13 w 26"/>
                  <a:gd name="T7" fmla="*/ 0 h 25"/>
                  <a:gd name="T8" fmla="*/ 10 w 26"/>
                  <a:gd name="T9" fmla="*/ 4 h 25"/>
                  <a:gd name="T10" fmla="*/ 10 w 26"/>
                  <a:gd name="T11" fmla="*/ 9 h 25"/>
                  <a:gd name="T12" fmla="*/ 4 w 26"/>
                  <a:gd name="T13" fmla="*/ 9 h 25"/>
                  <a:gd name="T14" fmla="*/ 0 w 26"/>
                  <a:gd name="T15" fmla="*/ 13 h 25"/>
                  <a:gd name="T16" fmla="*/ 4 w 26"/>
                  <a:gd name="T17" fmla="*/ 16 h 25"/>
                  <a:gd name="T18" fmla="*/ 10 w 26"/>
                  <a:gd name="T19" fmla="*/ 16 h 25"/>
                  <a:gd name="T20" fmla="*/ 10 w 26"/>
                  <a:gd name="T21" fmla="*/ 22 h 25"/>
                  <a:gd name="T22" fmla="*/ 13 w 26"/>
                  <a:gd name="T23" fmla="*/ 25 h 25"/>
                  <a:gd name="T24" fmla="*/ 16 w 26"/>
                  <a:gd name="T25" fmla="*/ 22 h 25"/>
                  <a:gd name="T26" fmla="*/ 16 w 26"/>
                  <a:gd name="T27" fmla="*/ 16 h 25"/>
                  <a:gd name="T28" fmla="*/ 22 w 26"/>
                  <a:gd name="T29" fmla="*/ 16 h 25"/>
                  <a:gd name="T30" fmla="*/ 26 w 26"/>
                  <a:gd name="T31" fmla="*/ 13 h 25"/>
                  <a:gd name="T32" fmla="*/ 22 w 26"/>
                  <a:gd name="T33"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5">
                    <a:moveTo>
                      <a:pt x="22" y="9"/>
                    </a:moveTo>
                    <a:cubicBezTo>
                      <a:pt x="16" y="9"/>
                      <a:pt x="16" y="9"/>
                      <a:pt x="16" y="9"/>
                    </a:cubicBezTo>
                    <a:cubicBezTo>
                      <a:pt x="16" y="4"/>
                      <a:pt x="16" y="4"/>
                      <a:pt x="16" y="4"/>
                    </a:cubicBezTo>
                    <a:cubicBezTo>
                      <a:pt x="16" y="2"/>
                      <a:pt x="15" y="0"/>
                      <a:pt x="13" y="0"/>
                    </a:cubicBezTo>
                    <a:cubicBezTo>
                      <a:pt x="11" y="0"/>
                      <a:pt x="10" y="2"/>
                      <a:pt x="10" y="4"/>
                    </a:cubicBezTo>
                    <a:cubicBezTo>
                      <a:pt x="10" y="9"/>
                      <a:pt x="10" y="9"/>
                      <a:pt x="10" y="9"/>
                    </a:cubicBezTo>
                    <a:cubicBezTo>
                      <a:pt x="4" y="9"/>
                      <a:pt x="4" y="9"/>
                      <a:pt x="4" y="9"/>
                    </a:cubicBezTo>
                    <a:cubicBezTo>
                      <a:pt x="2" y="9"/>
                      <a:pt x="0" y="11"/>
                      <a:pt x="0" y="13"/>
                    </a:cubicBezTo>
                    <a:cubicBezTo>
                      <a:pt x="0" y="15"/>
                      <a:pt x="2" y="16"/>
                      <a:pt x="4" y="16"/>
                    </a:cubicBezTo>
                    <a:cubicBezTo>
                      <a:pt x="10" y="16"/>
                      <a:pt x="10" y="16"/>
                      <a:pt x="10" y="16"/>
                    </a:cubicBezTo>
                    <a:cubicBezTo>
                      <a:pt x="10" y="22"/>
                      <a:pt x="10" y="22"/>
                      <a:pt x="10" y="22"/>
                    </a:cubicBezTo>
                    <a:cubicBezTo>
                      <a:pt x="10" y="24"/>
                      <a:pt x="11" y="25"/>
                      <a:pt x="13" y="25"/>
                    </a:cubicBezTo>
                    <a:cubicBezTo>
                      <a:pt x="15" y="25"/>
                      <a:pt x="16" y="24"/>
                      <a:pt x="16" y="22"/>
                    </a:cubicBezTo>
                    <a:cubicBezTo>
                      <a:pt x="16" y="16"/>
                      <a:pt x="16" y="16"/>
                      <a:pt x="16" y="16"/>
                    </a:cubicBezTo>
                    <a:cubicBezTo>
                      <a:pt x="22" y="16"/>
                      <a:pt x="22" y="16"/>
                      <a:pt x="22" y="16"/>
                    </a:cubicBezTo>
                    <a:cubicBezTo>
                      <a:pt x="24" y="16"/>
                      <a:pt x="26" y="15"/>
                      <a:pt x="26" y="13"/>
                    </a:cubicBezTo>
                    <a:cubicBezTo>
                      <a:pt x="26" y="11"/>
                      <a:pt x="24" y="9"/>
                      <a:pt x="22"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85" name="is1íďe"/>
              <p:cNvSpPr/>
              <p:nvPr/>
            </p:nvSpPr>
            <p:spPr bwMode="auto">
              <a:xfrm>
                <a:off x="3385" y="1605"/>
                <a:ext cx="467" cy="23"/>
              </a:xfrm>
              <a:custGeom>
                <a:avLst/>
                <a:gdLst>
                  <a:gd name="T0" fmla="*/ 225 w 225"/>
                  <a:gd name="T1" fmla="*/ 5 h 11"/>
                  <a:gd name="T2" fmla="*/ 220 w 225"/>
                  <a:gd name="T3" fmla="*/ 11 h 11"/>
                  <a:gd name="T4" fmla="*/ 0 w 225"/>
                  <a:gd name="T5" fmla="*/ 11 h 11"/>
                  <a:gd name="T6" fmla="*/ 0 w 225"/>
                  <a:gd name="T7" fmla="*/ 0 h 11"/>
                  <a:gd name="T8" fmla="*/ 220 w 225"/>
                  <a:gd name="T9" fmla="*/ 0 h 11"/>
                  <a:gd name="T10" fmla="*/ 225 w 225"/>
                  <a:gd name="T11" fmla="*/ 5 h 11"/>
                </a:gdLst>
                <a:ahLst/>
                <a:cxnLst>
                  <a:cxn ang="0">
                    <a:pos x="T0" y="T1"/>
                  </a:cxn>
                  <a:cxn ang="0">
                    <a:pos x="T2" y="T3"/>
                  </a:cxn>
                  <a:cxn ang="0">
                    <a:pos x="T4" y="T5"/>
                  </a:cxn>
                  <a:cxn ang="0">
                    <a:pos x="T6" y="T7"/>
                  </a:cxn>
                  <a:cxn ang="0">
                    <a:pos x="T8" y="T9"/>
                  </a:cxn>
                  <a:cxn ang="0">
                    <a:pos x="T10" y="T11"/>
                  </a:cxn>
                </a:cxnLst>
                <a:rect l="0" t="0" r="r" b="b"/>
                <a:pathLst>
                  <a:path w="225" h="11">
                    <a:moveTo>
                      <a:pt x="225" y="5"/>
                    </a:moveTo>
                    <a:cubicBezTo>
                      <a:pt x="225" y="8"/>
                      <a:pt x="223" y="11"/>
                      <a:pt x="220" y="11"/>
                    </a:cubicBezTo>
                    <a:cubicBezTo>
                      <a:pt x="0" y="11"/>
                      <a:pt x="0" y="11"/>
                      <a:pt x="0" y="11"/>
                    </a:cubicBezTo>
                    <a:cubicBezTo>
                      <a:pt x="0" y="0"/>
                      <a:pt x="0" y="0"/>
                      <a:pt x="0" y="0"/>
                    </a:cubicBezTo>
                    <a:cubicBezTo>
                      <a:pt x="220" y="0"/>
                      <a:pt x="220" y="0"/>
                      <a:pt x="220" y="0"/>
                    </a:cubicBezTo>
                    <a:cubicBezTo>
                      <a:pt x="223" y="0"/>
                      <a:pt x="225" y="2"/>
                      <a:pt x="225" y="5"/>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86" name="îsḻîďe"/>
              <p:cNvSpPr/>
              <p:nvPr/>
            </p:nvSpPr>
            <p:spPr bwMode="auto">
              <a:xfrm>
                <a:off x="3198" y="1480"/>
                <a:ext cx="166" cy="148"/>
              </a:xfrm>
              <a:custGeom>
                <a:avLst/>
                <a:gdLst>
                  <a:gd name="T0" fmla="*/ 80 w 80"/>
                  <a:gd name="T1" fmla="*/ 68 h 71"/>
                  <a:gd name="T2" fmla="*/ 79 w 80"/>
                  <a:gd name="T3" fmla="*/ 71 h 71"/>
                  <a:gd name="T4" fmla="*/ 27 w 80"/>
                  <a:gd name="T5" fmla="*/ 71 h 71"/>
                  <a:gd name="T6" fmla="*/ 0 w 80"/>
                  <a:gd name="T7" fmla="*/ 44 h 71"/>
                  <a:gd name="T8" fmla="*/ 0 w 80"/>
                  <a:gd name="T9" fmla="*/ 5 h 71"/>
                  <a:gd name="T10" fmla="*/ 5 w 80"/>
                  <a:gd name="T11" fmla="*/ 0 h 71"/>
                  <a:gd name="T12" fmla="*/ 11 w 80"/>
                  <a:gd name="T13" fmla="*/ 5 h 71"/>
                  <a:gd name="T14" fmla="*/ 11 w 80"/>
                  <a:gd name="T15" fmla="*/ 44 h 71"/>
                  <a:gd name="T16" fmla="*/ 27 w 80"/>
                  <a:gd name="T17" fmla="*/ 60 h 71"/>
                  <a:gd name="T18" fmla="*/ 79 w 80"/>
                  <a:gd name="T19" fmla="*/ 60 h 71"/>
                  <a:gd name="T20" fmla="*/ 80 w 80"/>
                  <a:gd name="T21"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1">
                    <a:moveTo>
                      <a:pt x="80" y="68"/>
                    </a:moveTo>
                    <a:cubicBezTo>
                      <a:pt x="80" y="69"/>
                      <a:pt x="80" y="70"/>
                      <a:pt x="79" y="71"/>
                    </a:cubicBezTo>
                    <a:cubicBezTo>
                      <a:pt x="27" y="71"/>
                      <a:pt x="27" y="71"/>
                      <a:pt x="27" y="71"/>
                    </a:cubicBezTo>
                    <a:cubicBezTo>
                      <a:pt x="12" y="71"/>
                      <a:pt x="0" y="59"/>
                      <a:pt x="0" y="44"/>
                    </a:cubicBezTo>
                    <a:cubicBezTo>
                      <a:pt x="0" y="5"/>
                      <a:pt x="0" y="5"/>
                      <a:pt x="0" y="5"/>
                    </a:cubicBezTo>
                    <a:cubicBezTo>
                      <a:pt x="0" y="2"/>
                      <a:pt x="2" y="0"/>
                      <a:pt x="5" y="0"/>
                    </a:cubicBezTo>
                    <a:cubicBezTo>
                      <a:pt x="8" y="0"/>
                      <a:pt x="11" y="2"/>
                      <a:pt x="11" y="5"/>
                    </a:cubicBezTo>
                    <a:cubicBezTo>
                      <a:pt x="11" y="44"/>
                      <a:pt x="11" y="44"/>
                      <a:pt x="11" y="44"/>
                    </a:cubicBezTo>
                    <a:cubicBezTo>
                      <a:pt x="11" y="53"/>
                      <a:pt x="18" y="60"/>
                      <a:pt x="27" y="60"/>
                    </a:cubicBezTo>
                    <a:cubicBezTo>
                      <a:pt x="79" y="60"/>
                      <a:pt x="79" y="60"/>
                      <a:pt x="79" y="60"/>
                    </a:cubicBezTo>
                    <a:cubicBezTo>
                      <a:pt x="79" y="62"/>
                      <a:pt x="80" y="65"/>
                      <a:pt x="80" y="68"/>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87" name="ís1îḋé"/>
              <p:cNvSpPr/>
              <p:nvPr/>
            </p:nvSpPr>
            <p:spPr bwMode="auto">
              <a:xfrm>
                <a:off x="3339" y="1605"/>
                <a:ext cx="25" cy="23"/>
              </a:xfrm>
              <a:custGeom>
                <a:avLst/>
                <a:gdLst>
                  <a:gd name="T0" fmla="*/ 11 w 12"/>
                  <a:gd name="T1" fmla="*/ 0 h 11"/>
                  <a:gd name="T2" fmla="*/ 0 w 12"/>
                  <a:gd name="T3" fmla="*/ 0 h 11"/>
                  <a:gd name="T4" fmla="*/ 1 w 12"/>
                  <a:gd name="T5" fmla="*/ 11 h 11"/>
                  <a:gd name="T6" fmla="*/ 11 w 12"/>
                  <a:gd name="T7" fmla="*/ 11 h 11"/>
                  <a:gd name="T8" fmla="*/ 12 w 12"/>
                  <a:gd name="T9" fmla="*/ 8 h 11"/>
                  <a:gd name="T10" fmla="*/ 12 w 12"/>
                  <a:gd name="T11" fmla="*/ 8 h 11"/>
                  <a:gd name="T12" fmla="*/ 12 w 12"/>
                  <a:gd name="T13" fmla="*/ 8 h 11"/>
                  <a:gd name="T14" fmla="*/ 12 w 12"/>
                  <a:gd name="T15" fmla="*/ 7 h 11"/>
                  <a:gd name="T16" fmla="*/ 11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11" y="0"/>
                    </a:moveTo>
                    <a:cubicBezTo>
                      <a:pt x="0" y="0"/>
                      <a:pt x="0" y="0"/>
                      <a:pt x="0" y="0"/>
                    </a:cubicBezTo>
                    <a:cubicBezTo>
                      <a:pt x="1" y="3"/>
                      <a:pt x="2" y="6"/>
                      <a:pt x="1" y="11"/>
                    </a:cubicBezTo>
                    <a:cubicBezTo>
                      <a:pt x="11" y="11"/>
                      <a:pt x="11" y="11"/>
                      <a:pt x="11" y="11"/>
                    </a:cubicBezTo>
                    <a:cubicBezTo>
                      <a:pt x="12" y="10"/>
                      <a:pt x="12" y="9"/>
                      <a:pt x="12" y="8"/>
                    </a:cubicBezTo>
                    <a:cubicBezTo>
                      <a:pt x="12" y="8"/>
                      <a:pt x="12" y="8"/>
                      <a:pt x="12" y="8"/>
                    </a:cubicBezTo>
                    <a:cubicBezTo>
                      <a:pt x="12" y="8"/>
                      <a:pt x="12" y="8"/>
                      <a:pt x="12" y="8"/>
                    </a:cubicBezTo>
                    <a:cubicBezTo>
                      <a:pt x="12" y="8"/>
                      <a:pt x="12" y="7"/>
                      <a:pt x="12" y="7"/>
                    </a:cubicBezTo>
                    <a:cubicBezTo>
                      <a:pt x="12" y="5"/>
                      <a:pt x="11" y="2"/>
                      <a:pt x="11" y="0"/>
                    </a:cubicBezTo>
                  </a:path>
                </a:pathLst>
              </a:custGeom>
              <a:solidFill>
                <a:srgbClr val="86A1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88" name="ïSḻîḋé"/>
              <p:cNvSpPr/>
              <p:nvPr/>
            </p:nvSpPr>
            <p:spPr bwMode="auto">
              <a:xfrm>
                <a:off x="3385" y="1605"/>
                <a:ext cx="10" cy="23"/>
              </a:xfrm>
              <a:prstGeom prst="rect">
                <a:avLst/>
              </a:prstGeom>
              <a:solidFill>
                <a:srgbClr val="86A1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89" name="îṧľiďè"/>
              <p:cNvSpPr/>
              <p:nvPr/>
            </p:nvSpPr>
            <p:spPr bwMode="auto">
              <a:xfrm>
                <a:off x="3385" y="1605"/>
                <a:ext cx="10"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90" name="iṣľíďé"/>
              <p:cNvSpPr/>
              <p:nvPr/>
            </p:nvSpPr>
            <p:spPr bwMode="auto">
              <a:xfrm>
                <a:off x="3800" y="1605"/>
                <a:ext cx="17" cy="23"/>
              </a:xfrm>
              <a:prstGeom prst="rect">
                <a:avLst/>
              </a:prstGeom>
              <a:solidFill>
                <a:srgbClr val="86A1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91" name="iṧḻiḑe"/>
              <p:cNvSpPr/>
              <p:nvPr/>
            </p:nvSpPr>
            <p:spPr bwMode="auto">
              <a:xfrm>
                <a:off x="3800" y="1605"/>
                <a:ext cx="17" cy="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92" name="î$ḻïḓé"/>
              <p:cNvSpPr/>
              <p:nvPr/>
            </p:nvSpPr>
            <p:spPr bwMode="auto">
              <a:xfrm>
                <a:off x="3061" y="2983"/>
                <a:ext cx="336" cy="581"/>
              </a:xfrm>
              <a:custGeom>
                <a:avLst/>
                <a:gdLst>
                  <a:gd name="T0" fmla="*/ 162 w 162"/>
                  <a:gd name="T1" fmla="*/ 15 h 280"/>
                  <a:gd name="T2" fmla="*/ 162 w 162"/>
                  <a:gd name="T3" fmla="*/ 266 h 280"/>
                  <a:gd name="T4" fmla="*/ 148 w 162"/>
                  <a:gd name="T5" fmla="*/ 280 h 280"/>
                  <a:gd name="T6" fmla="*/ 14 w 162"/>
                  <a:gd name="T7" fmla="*/ 280 h 280"/>
                  <a:gd name="T8" fmla="*/ 0 w 162"/>
                  <a:gd name="T9" fmla="*/ 266 h 280"/>
                  <a:gd name="T10" fmla="*/ 0 w 162"/>
                  <a:gd name="T11" fmla="*/ 15 h 280"/>
                  <a:gd name="T12" fmla="*/ 5 w 162"/>
                  <a:gd name="T13" fmla="*/ 4 h 280"/>
                  <a:gd name="T14" fmla="*/ 14 w 162"/>
                  <a:gd name="T15" fmla="*/ 0 h 280"/>
                  <a:gd name="T16" fmla="*/ 148 w 162"/>
                  <a:gd name="T17" fmla="*/ 0 h 280"/>
                  <a:gd name="T18" fmla="*/ 162 w 162"/>
                  <a:gd name="T19" fmla="*/ 1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280">
                    <a:moveTo>
                      <a:pt x="162" y="15"/>
                    </a:moveTo>
                    <a:cubicBezTo>
                      <a:pt x="162" y="266"/>
                      <a:pt x="162" y="266"/>
                      <a:pt x="162" y="266"/>
                    </a:cubicBezTo>
                    <a:cubicBezTo>
                      <a:pt x="162" y="274"/>
                      <a:pt x="156" y="280"/>
                      <a:pt x="148" y="280"/>
                    </a:cubicBezTo>
                    <a:cubicBezTo>
                      <a:pt x="14" y="280"/>
                      <a:pt x="14" y="280"/>
                      <a:pt x="14" y="280"/>
                    </a:cubicBezTo>
                    <a:cubicBezTo>
                      <a:pt x="6" y="280"/>
                      <a:pt x="0" y="274"/>
                      <a:pt x="0" y="266"/>
                    </a:cubicBezTo>
                    <a:cubicBezTo>
                      <a:pt x="0" y="15"/>
                      <a:pt x="0" y="15"/>
                      <a:pt x="0" y="15"/>
                    </a:cubicBezTo>
                    <a:cubicBezTo>
                      <a:pt x="0" y="10"/>
                      <a:pt x="2" y="7"/>
                      <a:pt x="5" y="4"/>
                    </a:cubicBezTo>
                    <a:cubicBezTo>
                      <a:pt x="7" y="2"/>
                      <a:pt x="10" y="0"/>
                      <a:pt x="14" y="0"/>
                    </a:cubicBezTo>
                    <a:cubicBezTo>
                      <a:pt x="148" y="0"/>
                      <a:pt x="148" y="0"/>
                      <a:pt x="148" y="0"/>
                    </a:cubicBezTo>
                    <a:cubicBezTo>
                      <a:pt x="156" y="0"/>
                      <a:pt x="162" y="7"/>
                      <a:pt x="162" y="15"/>
                    </a:cubicBezTo>
                  </a:path>
                </a:pathLst>
              </a:custGeom>
              <a:solidFill>
                <a:srgbClr val="81B6C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3" name="íSlîḍê"/>
              <p:cNvSpPr/>
              <p:nvPr/>
            </p:nvSpPr>
            <p:spPr bwMode="auto">
              <a:xfrm>
                <a:off x="3094" y="3041"/>
                <a:ext cx="66" cy="67"/>
              </a:xfrm>
              <a:custGeom>
                <a:avLst/>
                <a:gdLst>
                  <a:gd name="T0" fmla="*/ 28 w 32"/>
                  <a:gd name="T1" fmla="*/ 24 h 32"/>
                  <a:gd name="T2" fmla="*/ 9 w 32"/>
                  <a:gd name="T3" fmla="*/ 29 h 32"/>
                  <a:gd name="T4" fmla="*/ 8 w 32"/>
                  <a:gd name="T5" fmla="*/ 28 h 32"/>
                  <a:gd name="T6" fmla="*/ 7 w 32"/>
                  <a:gd name="T7" fmla="*/ 27 h 32"/>
                  <a:gd name="T8" fmla="*/ 4 w 32"/>
                  <a:gd name="T9" fmla="*/ 8 h 32"/>
                  <a:gd name="T10" fmla="*/ 22 w 32"/>
                  <a:gd name="T11" fmla="*/ 3 h 32"/>
                  <a:gd name="T12" fmla="*/ 23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9" y="29"/>
                    </a:cubicBezTo>
                    <a:cubicBezTo>
                      <a:pt x="9" y="29"/>
                      <a:pt x="9" y="28"/>
                      <a:pt x="8" y="28"/>
                    </a:cubicBezTo>
                    <a:cubicBezTo>
                      <a:pt x="8" y="28"/>
                      <a:pt x="7" y="28"/>
                      <a:pt x="7" y="27"/>
                    </a:cubicBezTo>
                    <a:cubicBezTo>
                      <a:pt x="1" y="23"/>
                      <a:pt x="0" y="15"/>
                      <a:pt x="4" y="8"/>
                    </a:cubicBezTo>
                    <a:cubicBezTo>
                      <a:pt x="8" y="2"/>
                      <a:pt x="16" y="0"/>
                      <a:pt x="22" y="3"/>
                    </a:cubicBezTo>
                    <a:cubicBezTo>
                      <a:pt x="23" y="3"/>
                      <a:pt x="23" y="4"/>
                      <a:pt x="23" y="4"/>
                    </a:cubicBezTo>
                    <a:cubicBezTo>
                      <a:pt x="24" y="4"/>
                      <a:pt x="24" y="4"/>
                      <a:pt x="25" y="5"/>
                    </a:cubicBezTo>
                    <a:cubicBezTo>
                      <a:pt x="30" y="9"/>
                      <a:pt x="32" y="17"/>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4" name="íśḻíḓe"/>
              <p:cNvSpPr/>
              <p:nvPr/>
            </p:nvSpPr>
            <p:spPr bwMode="auto">
              <a:xfrm>
                <a:off x="3108" y="3048"/>
                <a:ext cx="38" cy="54"/>
              </a:xfrm>
              <a:custGeom>
                <a:avLst/>
                <a:gdLst>
                  <a:gd name="T0" fmla="*/ 18 w 18"/>
                  <a:gd name="T1" fmla="*/ 2 h 26"/>
                  <a:gd name="T2" fmla="*/ 2 w 18"/>
                  <a:gd name="T3" fmla="*/ 26 h 26"/>
                  <a:gd name="T4" fmla="*/ 1 w 18"/>
                  <a:gd name="T5" fmla="*/ 25 h 26"/>
                  <a:gd name="T6" fmla="*/ 0 w 18"/>
                  <a:gd name="T7" fmla="*/ 24 h 26"/>
                  <a:gd name="T8" fmla="*/ 15 w 18"/>
                  <a:gd name="T9" fmla="*/ 0 h 26"/>
                  <a:gd name="T10" fmla="*/ 16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2" y="26"/>
                      <a:pt x="2" y="26"/>
                      <a:pt x="2" y="26"/>
                    </a:cubicBezTo>
                    <a:cubicBezTo>
                      <a:pt x="2" y="26"/>
                      <a:pt x="2" y="25"/>
                      <a:pt x="1" y="25"/>
                    </a:cubicBezTo>
                    <a:cubicBezTo>
                      <a:pt x="1" y="25"/>
                      <a:pt x="0" y="25"/>
                      <a:pt x="0" y="24"/>
                    </a:cubicBezTo>
                    <a:cubicBezTo>
                      <a:pt x="15" y="0"/>
                      <a:pt x="15" y="0"/>
                      <a:pt x="15" y="0"/>
                    </a:cubicBezTo>
                    <a:cubicBezTo>
                      <a:pt x="16" y="0"/>
                      <a:pt x="16" y="1"/>
                      <a:pt x="16" y="1"/>
                    </a:cubicBezTo>
                    <a:cubicBezTo>
                      <a:pt x="17" y="1"/>
                      <a:pt x="17" y="1"/>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5" name="îṥlíḑè"/>
              <p:cNvSpPr/>
              <p:nvPr/>
            </p:nvSpPr>
            <p:spPr bwMode="auto">
              <a:xfrm>
                <a:off x="3106" y="3037"/>
                <a:ext cx="56" cy="75"/>
              </a:xfrm>
              <a:custGeom>
                <a:avLst/>
                <a:gdLst>
                  <a:gd name="T0" fmla="*/ 10 w 27"/>
                  <a:gd name="T1" fmla="*/ 0 h 36"/>
                  <a:gd name="T2" fmla="*/ 0 w 27"/>
                  <a:gd name="T3" fmla="*/ 4 h 36"/>
                  <a:gd name="T4" fmla="*/ 0 w 27"/>
                  <a:gd name="T5" fmla="*/ 7 h 36"/>
                  <a:gd name="T6" fmla="*/ 2 w 27"/>
                  <a:gd name="T7" fmla="*/ 6 h 36"/>
                  <a:gd name="T8" fmla="*/ 10 w 27"/>
                  <a:gd name="T9" fmla="*/ 4 h 36"/>
                  <a:gd name="T10" fmla="*/ 16 w 27"/>
                  <a:gd name="T11" fmla="*/ 5 h 36"/>
                  <a:gd name="T12" fmla="*/ 16 w 27"/>
                  <a:gd name="T13" fmla="*/ 5 h 36"/>
                  <a:gd name="T14" fmla="*/ 17 w 27"/>
                  <a:gd name="T15" fmla="*/ 6 h 36"/>
                  <a:gd name="T16" fmla="*/ 19 w 27"/>
                  <a:gd name="T17" fmla="*/ 7 h 36"/>
                  <a:gd name="T18" fmla="*/ 19 w 27"/>
                  <a:gd name="T19" fmla="*/ 7 h 36"/>
                  <a:gd name="T20" fmla="*/ 19 w 27"/>
                  <a:gd name="T21" fmla="*/ 7 h 36"/>
                  <a:gd name="T22" fmla="*/ 22 w 27"/>
                  <a:gd name="T23" fmla="*/ 26 h 36"/>
                  <a:gd name="T24" fmla="*/ 10 w 27"/>
                  <a:gd name="T25" fmla="*/ 32 h 36"/>
                  <a:gd name="T26" fmla="*/ 3 w 27"/>
                  <a:gd name="T27" fmla="*/ 31 h 36"/>
                  <a:gd name="T28" fmla="*/ 2 w 27"/>
                  <a:gd name="T29" fmla="*/ 30 h 36"/>
                  <a:gd name="T30" fmla="*/ 1 w 27"/>
                  <a:gd name="T31" fmla="*/ 29 h 36"/>
                  <a:gd name="T32" fmla="*/ 0 w 27"/>
                  <a:gd name="T33" fmla="*/ 28 h 36"/>
                  <a:gd name="T34" fmla="*/ 0 w 27"/>
                  <a:gd name="T35" fmla="*/ 32 h 36"/>
                  <a:gd name="T36" fmla="*/ 10 w 27"/>
                  <a:gd name="T37" fmla="*/ 36 h 36"/>
                  <a:gd name="T38" fmla="*/ 27 w 27"/>
                  <a:gd name="T39" fmla="*/ 18 h 36"/>
                  <a:gd name="T40" fmla="*/ 10 w 27"/>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36">
                    <a:moveTo>
                      <a:pt x="10" y="0"/>
                    </a:moveTo>
                    <a:cubicBezTo>
                      <a:pt x="6" y="0"/>
                      <a:pt x="2" y="2"/>
                      <a:pt x="0" y="4"/>
                    </a:cubicBezTo>
                    <a:cubicBezTo>
                      <a:pt x="0" y="7"/>
                      <a:pt x="0" y="7"/>
                      <a:pt x="0" y="7"/>
                    </a:cubicBezTo>
                    <a:cubicBezTo>
                      <a:pt x="0" y="7"/>
                      <a:pt x="1" y="6"/>
                      <a:pt x="2" y="6"/>
                    </a:cubicBezTo>
                    <a:cubicBezTo>
                      <a:pt x="4" y="5"/>
                      <a:pt x="7" y="4"/>
                      <a:pt x="10" y="4"/>
                    </a:cubicBezTo>
                    <a:cubicBezTo>
                      <a:pt x="12" y="4"/>
                      <a:pt x="14" y="4"/>
                      <a:pt x="16" y="5"/>
                    </a:cubicBezTo>
                    <a:cubicBezTo>
                      <a:pt x="16" y="5"/>
                      <a:pt x="16" y="5"/>
                      <a:pt x="16" y="5"/>
                    </a:cubicBezTo>
                    <a:cubicBezTo>
                      <a:pt x="17" y="5"/>
                      <a:pt x="17" y="6"/>
                      <a:pt x="17" y="6"/>
                    </a:cubicBezTo>
                    <a:cubicBezTo>
                      <a:pt x="18" y="6"/>
                      <a:pt x="18" y="6"/>
                      <a:pt x="19" y="7"/>
                    </a:cubicBezTo>
                    <a:cubicBezTo>
                      <a:pt x="19" y="7"/>
                      <a:pt x="19" y="7"/>
                      <a:pt x="19" y="7"/>
                    </a:cubicBezTo>
                    <a:cubicBezTo>
                      <a:pt x="19" y="7"/>
                      <a:pt x="19" y="7"/>
                      <a:pt x="19" y="7"/>
                    </a:cubicBezTo>
                    <a:cubicBezTo>
                      <a:pt x="24" y="11"/>
                      <a:pt x="26" y="19"/>
                      <a:pt x="22" y="26"/>
                    </a:cubicBezTo>
                    <a:cubicBezTo>
                      <a:pt x="19" y="30"/>
                      <a:pt x="15" y="32"/>
                      <a:pt x="10" y="32"/>
                    </a:cubicBezTo>
                    <a:cubicBezTo>
                      <a:pt x="8" y="32"/>
                      <a:pt x="5" y="32"/>
                      <a:pt x="3" y="31"/>
                    </a:cubicBezTo>
                    <a:cubicBezTo>
                      <a:pt x="3" y="31"/>
                      <a:pt x="3" y="30"/>
                      <a:pt x="2" y="30"/>
                    </a:cubicBezTo>
                    <a:cubicBezTo>
                      <a:pt x="2" y="30"/>
                      <a:pt x="1" y="30"/>
                      <a:pt x="1" y="29"/>
                    </a:cubicBezTo>
                    <a:cubicBezTo>
                      <a:pt x="0" y="29"/>
                      <a:pt x="0" y="29"/>
                      <a:pt x="0" y="28"/>
                    </a:cubicBezTo>
                    <a:cubicBezTo>
                      <a:pt x="0" y="32"/>
                      <a:pt x="0" y="32"/>
                      <a:pt x="0" y="32"/>
                    </a:cubicBezTo>
                    <a:cubicBezTo>
                      <a:pt x="2" y="34"/>
                      <a:pt x="6" y="36"/>
                      <a:pt x="10" y="36"/>
                    </a:cubicBezTo>
                    <a:cubicBezTo>
                      <a:pt x="20" y="36"/>
                      <a:pt x="27" y="28"/>
                      <a:pt x="27" y="18"/>
                    </a:cubicBezTo>
                    <a:cubicBezTo>
                      <a:pt x="27" y="8"/>
                      <a:pt x="20" y="0"/>
                      <a:pt x="10" y="0"/>
                    </a:cubicBezTo>
                  </a:path>
                </a:pathLst>
              </a:custGeom>
              <a:solidFill>
                <a:srgbClr val="9AC5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6" name="îšlíḑè"/>
              <p:cNvSpPr/>
              <p:nvPr/>
            </p:nvSpPr>
            <p:spPr bwMode="auto">
              <a:xfrm>
                <a:off x="3106" y="3045"/>
                <a:ext cx="54" cy="59"/>
              </a:xfrm>
              <a:custGeom>
                <a:avLst/>
                <a:gdLst>
                  <a:gd name="T0" fmla="*/ 10 w 26"/>
                  <a:gd name="T1" fmla="*/ 0 h 28"/>
                  <a:gd name="T2" fmla="*/ 2 w 26"/>
                  <a:gd name="T3" fmla="*/ 2 h 28"/>
                  <a:gd name="T4" fmla="*/ 3 w 26"/>
                  <a:gd name="T5" fmla="*/ 2 h 28"/>
                  <a:gd name="T6" fmla="*/ 8 w 26"/>
                  <a:gd name="T7" fmla="*/ 7 h 28"/>
                  <a:gd name="T8" fmla="*/ 3 w 26"/>
                  <a:gd name="T9" fmla="*/ 12 h 28"/>
                  <a:gd name="T10" fmla="*/ 0 w 26"/>
                  <a:gd name="T11" fmla="*/ 11 h 28"/>
                  <a:gd name="T12" fmla="*/ 0 w 26"/>
                  <a:gd name="T13" fmla="*/ 24 h 28"/>
                  <a:gd name="T14" fmla="*/ 1 w 26"/>
                  <a:gd name="T15" fmla="*/ 25 h 28"/>
                  <a:gd name="T16" fmla="*/ 2 w 26"/>
                  <a:gd name="T17" fmla="*/ 26 h 28"/>
                  <a:gd name="T18" fmla="*/ 3 w 26"/>
                  <a:gd name="T19" fmla="*/ 27 h 28"/>
                  <a:gd name="T20" fmla="*/ 10 w 26"/>
                  <a:gd name="T21" fmla="*/ 28 h 28"/>
                  <a:gd name="T22" fmla="*/ 22 w 26"/>
                  <a:gd name="T23" fmla="*/ 22 h 28"/>
                  <a:gd name="T24" fmla="*/ 19 w 26"/>
                  <a:gd name="T25" fmla="*/ 3 h 28"/>
                  <a:gd name="T26" fmla="*/ 19 w 26"/>
                  <a:gd name="T27" fmla="*/ 3 h 28"/>
                  <a:gd name="T28" fmla="*/ 3 w 26"/>
                  <a:gd name="T29" fmla="*/ 27 h 28"/>
                  <a:gd name="T30" fmla="*/ 2 w 26"/>
                  <a:gd name="T31" fmla="*/ 26 h 28"/>
                  <a:gd name="T32" fmla="*/ 1 w 26"/>
                  <a:gd name="T33" fmla="*/ 25 h 28"/>
                  <a:gd name="T34" fmla="*/ 16 w 26"/>
                  <a:gd name="T35" fmla="*/ 1 h 28"/>
                  <a:gd name="T36" fmla="*/ 10 w 2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10" y="0"/>
                    </a:moveTo>
                    <a:cubicBezTo>
                      <a:pt x="7" y="0"/>
                      <a:pt x="4" y="1"/>
                      <a:pt x="2" y="2"/>
                    </a:cubicBezTo>
                    <a:cubicBezTo>
                      <a:pt x="2" y="2"/>
                      <a:pt x="3" y="2"/>
                      <a:pt x="3" y="2"/>
                    </a:cubicBezTo>
                    <a:cubicBezTo>
                      <a:pt x="6" y="2"/>
                      <a:pt x="8" y="4"/>
                      <a:pt x="8" y="7"/>
                    </a:cubicBezTo>
                    <a:cubicBezTo>
                      <a:pt x="8" y="10"/>
                      <a:pt x="6" y="12"/>
                      <a:pt x="3" y="12"/>
                    </a:cubicBezTo>
                    <a:cubicBezTo>
                      <a:pt x="2" y="12"/>
                      <a:pt x="0" y="12"/>
                      <a:pt x="0" y="11"/>
                    </a:cubicBezTo>
                    <a:cubicBezTo>
                      <a:pt x="0" y="24"/>
                      <a:pt x="0" y="24"/>
                      <a:pt x="0" y="24"/>
                    </a:cubicBezTo>
                    <a:cubicBezTo>
                      <a:pt x="0" y="25"/>
                      <a:pt x="0" y="25"/>
                      <a:pt x="1" y="25"/>
                    </a:cubicBezTo>
                    <a:cubicBezTo>
                      <a:pt x="1" y="26"/>
                      <a:pt x="2" y="26"/>
                      <a:pt x="2" y="26"/>
                    </a:cubicBezTo>
                    <a:cubicBezTo>
                      <a:pt x="3" y="26"/>
                      <a:pt x="3" y="27"/>
                      <a:pt x="3" y="27"/>
                    </a:cubicBezTo>
                    <a:cubicBezTo>
                      <a:pt x="5" y="28"/>
                      <a:pt x="8" y="28"/>
                      <a:pt x="10" y="28"/>
                    </a:cubicBezTo>
                    <a:cubicBezTo>
                      <a:pt x="15" y="28"/>
                      <a:pt x="19" y="26"/>
                      <a:pt x="22" y="22"/>
                    </a:cubicBezTo>
                    <a:cubicBezTo>
                      <a:pt x="26" y="15"/>
                      <a:pt x="24" y="7"/>
                      <a:pt x="19" y="3"/>
                    </a:cubicBezTo>
                    <a:cubicBezTo>
                      <a:pt x="19" y="3"/>
                      <a:pt x="19" y="3"/>
                      <a:pt x="19" y="3"/>
                    </a:cubicBezTo>
                    <a:cubicBezTo>
                      <a:pt x="3" y="27"/>
                      <a:pt x="3" y="27"/>
                      <a:pt x="3" y="27"/>
                    </a:cubicBezTo>
                    <a:cubicBezTo>
                      <a:pt x="3" y="27"/>
                      <a:pt x="3" y="26"/>
                      <a:pt x="2" y="26"/>
                    </a:cubicBezTo>
                    <a:cubicBezTo>
                      <a:pt x="2" y="26"/>
                      <a:pt x="1" y="26"/>
                      <a:pt x="1" y="25"/>
                    </a:cubicBezTo>
                    <a:cubicBezTo>
                      <a:pt x="16" y="1"/>
                      <a:pt x="16" y="1"/>
                      <a:pt x="16" y="1"/>
                    </a:cubicBezTo>
                    <a:cubicBezTo>
                      <a:pt x="14" y="0"/>
                      <a:pt x="12" y="0"/>
                      <a:pt x="10" y="0"/>
                    </a:cubicBezTo>
                  </a:path>
                </a:pathLst>
              </a:custGeom>
              <a:solidFill>
                <a:srgbClr val="EABD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7" name="îṣľîde"/>
              <p:cNvSpPr/>
              <p:nvPr/>
            </p:nvSpPr>
            <p:spPr bwMode="auto">
              <a:xfrm>
                <a:off x="3108" y="3048"/>
                <a:ext cx="38" cy="54"/>
              </a:xfrm>
              <a:custGeom>
                <a:avLst/>
                <a:gdLst>
                  <a:gd name="T0" fmla="*/ 15 w 18"/>
                  <a:gd name="T1" fmla="*/ 0 h 26"/>
                  <a:gd name="T2" fmla="*/ 15 w 18"/>
                  <a:gd name="T3" fmla="*/ 0 h 26"/>
                  <a:gd name="T4" fmla="*/ 0 w 18"/>
                  <a:gd name="T5" fmla="*/ 24 h 26"/>
                  <a:gd name="T6" fmla="*/ 1 w 18"/>
                  <a:gd name="T7" fmla="*/ 25 h 26"/>
                  <a:gd name="T8" fmla="*/ 2 w 18"/>
                  <a:gd name="T9" fmla="*/ 26 h 26"/>
                  <a:gd name="T10" fmla="*/ 18 w 18"/>
                  <a:gd name="T11" fmla="*/ 2 h 26"/>
                  <a:gd name="T12" fmla="*/ 16 w 18"/>
                  <a:gd name="T13" fmla="*/ 1 h 26"/>
                  <a:gd name="T14" fmla="*/ 15 w 18"/>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6">
                    <a:moveTo>
                      <a:pt x="15" y="0"/>
                    </a:moveTo>
                    <a:cubicBezTo>
                      <a:pt x="15" y="0"/>
                      <a:pt x="15" y="0"/>
                      <a:pt x="15" y="0"/>
                    </a:cubicBezTo>
                    <a:cubicBezTo>
                      <a:pt x="0" y="24"/>
                      <a:pt x="0" y="24"/>
                      <a:pt x="0" y="24"/>
                    </a:cubicBezTo>
                    <a:cubicBezTo>
                      <a:pt x="0" y="25"/>
                      <a:pt x="1" y="25"/>
                      <a:pt x="1" y="25"/>
                    </a:cubicBezTo>
                    <a:cubicBezTo>
                      <a:pt x="2" y="25"/>
                      <a:pt x="2" y="26"/>
                      <a:pt x="2" y="26"/>
                    </a:cubicBezTo>
                    <a:cubicBezTo>
                      <a:pt x="18" y="2"/>
                      <a:pt x="18" y="2"/>
                      <a:pt x="18" y="2"/>
                    </a:cubicBezTo>
                    <a:cubicBezTo>
                      <a:pt x="17" y="1"/>
                      <a:pt x="17" y="1"/>
                      <a:pt x="16" y="1"/>
                    </a:cubicBezTo>
                    <a:cubicBezTo>
                      <a:pt x="16" y="1"/>
                      <a:pt x="16" y="0"/>
                      <a:pt x="15" y="0"/>
                    </a:cubicBezTo>
                  </a:path>
                </a:pathLst>
              </a:custGeom>
              <a:solidFill>
                <a:srgbClr val="CD8F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8" name="îṣ1îḑê"/>
              <p:cNvSpPr/>
              <p:nvPr/>
            </p:nvSpPr>
            <p:spPr bwMode="auto">
              <a:xfrm>
                <a:off x="3106" y="3050"/>
                <a:ext cx="4" cy="4"/>
              </a:xfrm>
              <a:custGeom>
                <a:avLst/>
                <a:gdLst>
                  <a:gd name="T0" fmla="*/ 2 w 2"/>
                  <a:gd name="T1" fmla="*/ 0 h 2"/>
                  <a:gd name="T2" fmla="*/ 0 w 2"/>
                  <a:gd name="T3" fmla="*/ 1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1"/>
                      <a:pt x="0" y="1"/>
                    </a:cubicBezTo>
                    <a:cubicBezTo>
                      <a:pt x="0" y="2"/>
                      <a:pt x="0" y="2"/>
                      <a:pt x="0" y="2"/>
                    </a:cubicBezTo>
                    <a:cubicBezTo>
                      <a:pt x="0" y="1"/>
                      <a:pt x="1" y="1"/>
                      <a:pt x="2" y="0"/>
                    </a:cubicBezTo>
                  </a:path>
                </a:pathLst>
              </a:custGeom>
              <a:solidFill>
                <a:srgbClr val="C2DC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9" name="iṡlîdé"/>
              <p:cNvSpPr/>
              <p:nvPr/>
            </p:nvSpPr>
            <p:spPr bwMode="auto">
              <a:xfrm>
                <a:off x="3106" y="3050"/>
                <a:ext cx="17" cy="20"/>
              </a:xfrm>
              <a:custGeom>
                <a:avLst/>
                <a:gdLst>
                  <a:gd name="T0" fmla="*/ 3 w 8"/>
                  <a:gd name="T1" fmla="*/ 0 h 10"/>
                  <a:gd name="T2" fmla="*/ 2 w 8"/>
                  <a:gd name="T3" fmla="*/ 0 h 10"/>
                  <a:gd name="T4" fmla="*/ 0 w 8"/>
                  <a:gd name="T5" fmla="*/ 2 h 10"/>
                  <a:gd name="T6" fmla="*/ 0 w 8"/>
                  <a:gd name="T7" fmla="*/ 9 h 10"/>
                  <a:gd name="T8" fmla="*/ 3 w 8"/>
                  <a:gd name="T9" fmla="*/ 10 h 10"/>
                  <a:gd name="T10" fmla="*/ 8 w 8"/>
                  <a:gd name="T11" fmla="*/ 5 h 10"/>
                  <a:gd name="T12" fmla="*/ 3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3" y="0"/>
                    </a:moveTo>
                    <a:cubicBezTo>
                      <a:pt x="3" y="0"/>
                      <a:pt x="2" y="0"/>
                      <a:pt x="2" y="0"/>
                    </a:cubicBezTo>
                    <a:cubicBezTo>
                      <a:pt x="1" y="1"/>
                      <a:pt x="0" y="1"/>
                      <a:pt x="0" y="2"/>
                    </a:cubicBezTo>
                    <a:cubicBezTo>
                      <a:pt x="0" y="9"/>
                      <a:pt x="0" y="9"/>
                      <a:pt x="0" y="9"/>
                    </a:cubicBezTo>
                    <a:cubicBezTo>
                      <a:pt x="0" y="10"/>
                      <a:pt x="2" y="10"/>
                      <a:pt x="3" y="10"/>
                    </a:cubicBezTo>
                    <a:cubicBezTo>
                      <a:pt x="6" y="10"/>
                      <a:pt x="8" y="8"/>
                      <a:pt x="8" y="5"/>
                    </a:cubicBezTo>
                    <a:cubicBezTo>
                      <a:pt x="8" y="2"/>
                      <a:pt x="6" y="0"/>
                      <a:pt x="3" y="0"/>
                    </a:cubicBezTo>
                  </a:path>
                </a:pathLst>
              </a:custGeom>
              <a:solidFill>
                <a:srgbClr val="F2D7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0" name="îŝ1îḑe"/>
              <p:cNvSpPr/>
              <p:nvPr/>
            </p:nvSpPr>
            <p:spPr bwMode="auto">
              <a:xfrm>
                <a:off x="3094" y="3141"/>
                <a:ext cx="66" cy="66"/>
              </a:xfrm>
              <a:custGeom>
                <a:avLst/>
                <a:gdLst>
                  <a:gd name="T0" fmla="*/ 28 w 32"/>
                  <a:gd name="T1" fmla="*/ 24 h 32"/>
                  <a:gd name="T2" fmla="*/ 9 w 32"/>
                  <a:gd name="T3" fmla="*/ 29 h 32"/>
                  <a:gd name="T4" fmla="*/ 8 w 32"/>
                  <a:gd name="T5" fmla="*/ 28 h 32"/>
                  <a:gd name="T6" fmla="*/ 7 w 32"/>
                  <a:gd name="T7" fmla="*/ 27 h 32"/>
                  <a:gd name="T8" fmla="*/ 4 w 32"/>
                  <a:gd name="T9" fmla="*/ 8 h 32"/>
                  <a:gd name="T10" fmla="*/ 22 w 32"/>
                  <a:gd name="T11" fmla="*/ 3 h 32"/>
                  <a:gd name="T12" fmla="*/ 23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9" y="29"/>
                    </a:cubicBezTo>
                    <a:cubicBezTo>
                      <a:pt x="9" y="29"/>
                      <a:pt x="9" y="29"/>
                      <a:pt x="8" y="28"/>
                    </a:cubicBezTo>
                    <a:cubicBezTo>
                      <a:pt x="8" y="28"/>
                      <a:pt x="7" y="28"/>
                      <a:pt x="7" y="27"/>
                    </a:cubicBezTo>
                    <a:cubicBezTo>
                      <a:pt x="1" y="23"/>
                      <a:pt x="0" y="15"/>
                      <a:pt x="4" y="8"/>
                    </a:cubicBezTo>
                    <a:cubicBezTo>
                      <a:pt x="8" y="2"/>
                      <a:pt x="16" y="0"/>
                      <a:pt x="22" y="3"/>
                    </a:cubicBezTo>
                    <a:cubicBezTo>
                      <a:pt x="23" y="3"/>
                      <a:pt x="23" y="4"/>
                      <a:pt x="23" y="4"/>
                    </a:cubicBezTo>
                    <a:cubicBezTo>
                      <a:pt x="24" y="4"/>
                      <a:pt x="24" y="5"/>
                      <a:pt x="25" y="5"/>
                    </a:cubicBezTo>
                    <a:cubicBezTo>
                      <a:pt x="30" y="9"/>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1" name="ï$ļîḋê"/>
              <p:cNvSpPr/>
              <p:nvPr/>
            </p:nvSpPr>
            <p:spPr bwMode="auto">
              <a:xfrm>
                <a:off x="3108" y="3147"/>
                <a:ext cx="38" cy="54"/>
              </a:xfrm>
              <a:custGeom>
                <a:avLst/>
                <a:gdLst>
                  <a:gd name="T0" fmla="*/ 18 w 18"/>
                  <a:gd name="T1" fmla="*/ 2 h 26"/>
                  <a:gd name="T2" fmla="*/ 2 w 18"/>
                  <a:gd name="T3" fmla="*/ 26 h 26"/>
                  <a:gd name="T4" fmla="*/ 1 w 18"/>
                  <a:gd name="T5" fmla="*/ 25 h 26"/>
                  <a:gd name="T6" fmla="*/ 0 w 18"/>
                  <a:gd name="T7" fmla="*/ 24 h 26"/>
                  <a:gd name="T8" fmla="*/ 15 w 18"/>
                  <a:gd name="T9" fmla="*/ 0 h 26"/>
                  <a:gd name="T10" fmla="*/ 16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2" y="26"/>
                      <a:pt x="2" y="26"/>
                      <a:pt x="2" y="26"/>
                    </a:cubicBezTo>
                    <a:cubicBezTo>
                      <a:pt x="2" y="26"/>
                      <a:pt x="2" y="26"/>
                      <a:pt x="1" y="25"/>
                    </a:cubicBezTo>
                    <a:cubicBezTo>
                      <a:pt x="1" y="25"/>
                      <a:pt x="0" y="25"/>
                      <a:pt x="0" y="24"/>
                    </a:cubicBezTo>
                    <a:cubicBezTo>
                      <a:pt x="15" y="0"/>
                      <a:pt x="15" y="0"/>
                      <a:pt x="15" y="0"/>
                    </a:cubicBezTo>
                    <a:cubicBezTo>
                      <a:pt x="16" y="0"/>
                      <a:pt x="16" y="1"/>
                      <a:pt x="16" y="1"/>
                    </a:cubicBezTo>
                    <a:cubicBezTo>
                      <a:pt x="17" y="1"/>
                      <a:pt x="17"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2" name="íşľïdê"/>
              <p:cNvSpPr/>
              <p:nvPr/>
            </p:nvSpPr>
            <p:spPr bwMode="auto">
              <a:xfrm>
                <a:off x="3106" y="3137"/>
                <a:ext cx="56" cy="75"/>
              </a:xfrm>
              <a:custGeom>
                <a:avLst/>
                <a:gdLst>
                  <a:gd name="T0" fmla="*/ 10 w 27"/>
                  <a:gd name="T1" fmla="*/ 0 h 36"/>
                  <a:gd name="T2" fmla="*/ 0 w 27"/>
                  <a:gd name="T3" fmla="*/ 4 h 36"/>
                  <a:gd name="T4" fmla="*/ 0 w 27"/>
                  <a:gd name="T5" fmla="*/ 8 h 36"/>
                  <a:gd name="T6" fmla="*/ 2 w 27"/>
                  <a:gd name="T7" fmla="*/ 6 h 36"/>
                  <a:gd name="T8" fmla="*/ 10 w 27"/>
                  <a:gd name="T9" fmla="*/ 4 h 36"/>
                  <a:gd name="T10" fmla="*/ 16 w 27"/>
                  <a:gd name="T11" fmla="*/ 5 h 36"/>
                  <a:gd name="T12" fmla="*/ 16 w 27"/>
                  <a:gd name="T13" fmla="*/ 5 h 36"/>
                  <a:gd name="T14" fmla="*/ 17 w 27"/>
                  <a:gd name="T15" fmla="*/ 6 h 36"/>
                  <a:gd name="T16" fmla="*/ 19 w 27"/>
                  <a:gd name="T17" fmla="*/ 7 h 36"/>
                  <a:gd name="T18" fmla="*/ 19 w 27"/>
                  <a:gd name="T19" fmla="*/ 7 h 36"/>
                  <a:gd name="T20" fmla="*/ 19 w 27"/>
                  <a:gd name="T21" fmla="*/ 7 h 36"/>
                  <a:gd name="T22" fmla="*/ 22 w 27"/>
                  <a:gd name="T23" fmla="*/ 26 h 36"/>
                  <a:gd name="T24" fmla="*/ 10 w 27"/>
                  <a:gd name="T25" fmla="*/ 32 h 36"/>
                  <a:gd name="T26" fmla="*/ 3 w 27"/>
                  <a:gd name="T27" fmla="*/ 31 h 36"/>
                  <a:gd name="T28" fmla="*/ 2 w 27"/>
                  <a:gd name="T29" fmla="*/ 30 h 36"/>
                  <a:gd name="T30" fmla="*/ 1 w 27"/>
                  <a:gd name="T31" fmla="*/ 29 h 36"/>
                  <a:gd name="T32" fmla="*/ 0 w 27"/>
                  <a:gd name="T33" fmla="*/ 28 h 36"/>
                  <a:gd name="T34" fmla="*/ 0 w 27"/>
                  <a:gd name="T35" fmla="*/ 32 h 36"/>
                  <a:gd name="T36" fmla="*/ 10 w 27"/>
                  <a:gd name="T37" fmla="*/ 36 h 36"/>
                  <a:gd name="T38" fmla="*/ 27 w 27"/>
                  <a:gd name="T39" fmla="*/ 18 h 36"/>
                  <a:gd name="T40" fmla="*/ 10 w 27"/>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36">
                    <a:moveTo>
                      <a:pt x="10" y="0"/>
                    </a:moveTo>
                    <a:cubicBezTo>
                      <a:pt x="6" y="0"/>
                      <a:pt x="2" y="2"/>
                      <a:pt x="0" y="4"/>
                    </a:cubicBezTo>
                    <a:cubicBezTo>
                      <a:pt x="0" y="8"/>
                      <a:pt x="0" y="8"/>
                      <a:pt x="0" y="8"/>
                    </a:cubicBezTo>
                    <a:cubicBezTo>
                      <a:pt x="0" y="7"/>
                      <a:pt x="1" y="7"/>
                      <a:pt x="2" y="6"/>
                    </a:cubicBezTo>
                    <a:cubicBezTo>
                      <a:pt x="4" y="5"/>
                      <a:pt x="7" y="4"/>
                      <a:pt x="10" y="4"/>
                    </a:cubicBezTo>
                    <a:cubicBezTo>
                      <a:pt x="12" y="4"/>
                      <a:pt x="14" y="4"/>
                      <a:pt x="16" y="5"/>
                    </a:cubicBezTo>
                    <a:cubicBezTo>
                      <a:pt x="16" y="5"/>
                      <a:pt x="16" y="5"/>
                      <a:pt x="16" y="5"/>
                    </a:cubicBezTo>
                    <a:cubicBezTo>
                      <a:pt x="17" y="5"/>
                      <a:pt x="17" y="6"/>
                      <a:pt x="17" y="6"/>
                    </a:cubicBezTo>
                    <a:cubicBezTo>
                      <a:pt x="18" y="6"/>
                      <a:pt x="18" y="7"/>
                      <a:pt x="19" y="7"/>
                    </a:cubicBezTo>
                    <a:cubicBezTo>
                      <a:pt x="19" y="7"/>
                      <a:pt x="19" y="7"/>
                      <a:pt x="19" y="7"/>
                    </a:cubicBezTo>
                    <a:cubicBezTo>
                      <a:pt x="19" y="7"/>
                      <a:pt x="19" y="7"/>
                      <a:pt x="19" y="7"/>
                    </a:cubicBezTo>
                    <a:cubicBezTo>
                      <a:pt x="24" y="11"/>
                      <a:pt x="26" y="20"/>
                      <a:pt x="22" y="26"/>
                    </a:cubicBezTo>
                    <a:cubicBezTo>
                      <a:pt x="19" y="30"/>
                      <a:pt x="15" y="32"/>
                      <a:pt x="10" y="32"/>
                    </a:cubicBezTo>
                    <a:cubicBezTo>
                      <a:pt x="8" y="32"/>
                      <a:pt x="5" y="32"/>
                      <a:pt x="3" y="31"/>
                    </a:cubicBezTo>
                    <a:cubicBezTo>
                      <a:pt x="3" y="31"/>
                      <a:pt x="3" y="31"/>
                      <a:pt x="2" y="30"/>
                    </a:cubicBezTo>
                    <a:cubicBezTo>
                      <a:pt x="2" y="30"/>
                      <a:pt x="1" y="30"/>
                      <a:pt x="1" y="29"/>
                    </a:cubicBezTo>
                    <a:cubicBezTo>
                      <a:pt x="0" y="29"/>
                      <a:pt x="0" y="29"/>
                      <a:pt x="0" y="28"/>
                    </a:cubicBezTo>
                    <a:cubicBezTo>
                      <a:pt x="0" y="32"/>
                      <a:pt x="0" y="32"/>
                      <a:pt x="0" y="32"/>
                    </a:cubicBezTo>
                    <a:cubicBezTo>
                      <a:pt x="2" y="35"/>
                      <a:pt x="6" y="36"/>
                      <a:pt x="10" y="36"/>
                    </a:cubicBezTo>
                    <a:cubicBezTo>
                      <a:pt x="20" y="36"/>
                      <a:pt x="27" y="28"/>
                      <a:pt x="27" y="18"/>
                    </a:cubicBezTo>
                    <a:cubicBezTo>
                      <a:pt x="27" y="8"/>
                      <a:pt x="20" y="0"/>
                      <a:pt x="10" y="0"/>
                    </a:cubicBezTo>
                  </a:path>
                </a:pathLst>
              </a:custGeom>
              <a:solidFill>
                <a:srgbClr val="9AC5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3" name="íŝlïḓe"/>
              <p:cNvSpPr/>
              <p:nvPr/>
            </p:nvSpPr>
            <p:spPr bwMode="auto">
              <a:xfrm>
                <a:off x="3106" y="3145"/>
                <a:ext cx="54" cy="58"/>
              </a:xfrm>
              <a:custGeom>
                <a:avLst/>
                <a:gdLst>
                  <a:gd name="T0" fmla="*/ 10 w 26"/>
                  <a:gd name="T1" fmla="*/ 0 h 28"/>
                  <a:gd name="T2" fmla="*/ 2 w 26"/>
                  <a:gd name="T3" fmla="*/ 2 h 28"/>
                  <a:gd name="T4" fmla="*/ 3 w 26"/>
                  <a:gd name="T5" fmla="*/ 2 h 28"/>
                  <a:gd name="T6" fmla="*/ 8 w 26"/>
                  <a:gd name="T7" fmla="*/ 7 h 28"/>
                  <a:gd name="T8" fmla="*/ 3 w 26"/>
                  <a:gd name="T9" fmla="*/ 12 h 28"/>
                  <a:gd name="T10" fmla="*/ 0 w 26"/>
                  <a:gd name="T11" fmla="*/ 11 h 28"/>
                  <a:gd name="T12" fmla="*/ 0 w 26"/>
                  <a:gd name="T13" fmla="*/ 24 h 28"/>
                  <a:gd name="T14" fmla="*/ 1 w 26"/>
                  <a:gd name="T15" fmla="*/ 25 h 28"/>
                  <a:gd name="T16" fmla="*/ 2 w 26"/>
                  <a:gd name="T17" fmla="*/ 26 h 28"/>
                  <a:gd name="T18" fmla="*/ 3 w 26"/>
                  <a:gd name="T19" fmla="*/ 27 h 28"/>
                  <a:gd name="T20" fmla="*/ 10 w 26"/>
                  <a:gd name="T21" fmla="*/ 28 h 28"/>
                  <a:gd name="T22" fmla="*/ 22 w 26"/>
                  <a:gd name="T23" fmla="*/ 22 h 28"/>
                  <a:gd name="T24" fmla="*/ 19 w 26"/>
                  <a:gd name="T25" fmla="*/ 3 h 28"/>
                  <a:gd name="T26" fmla="*/ 19 w 26"/>
                  <a:gd name="T27" fmla="*/ 3 h 28"/>
                  <a:gd name="T28" fmla="*/ 3 w 26"/>
                  <a:gd name="T29" fmla="*/ 27 h 28"/>
                  <a:gd name="T30" fmla="*/ 2 w 26"/>
                  <a:gd name="T31" fmla="*/ 26 h 28"/>
                  <a:gd name="T32" fmla="*/ 1 w 26"/>
                  <a:gd name="T33" fmla="*/ 25 h 28"/>
                  <a:gd name="T34" fmla="*/ 16 w 26"/>
                  <a:gd name="T35" fmla="*/ 1 h 28"/>
                  <a:gd name="T36" fmla="*/ 10 w 2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10" y="0"/>
                    </a:moveTo>
                    <a:cubicBezTo>
                      <a:pt x="7" y="0"/>
                      <a:pt x="4" y="1"/>
                      <a:pt x="2" y="2"/>
                    </a:cubicBezTo>
                    <a:cubicBezTo>
                      <a:pt x="2" y="2"/>
                      <a:pt x="3" y="2"/>
                      <a:pt x="3" y="2"/>
                    </a:cubicBezTo>
                    <a:cubicBezTo>
                      <a:pt x="6" y="2"/>
                      <a:pt x="8" y="4"/>
                      <a:pt x="8" y="7"/>
                    </a:cubicBezTo>
                    <a:cubicBezTo>
                      <a:pt x="8" y="10"/>
                      <a:pt x="6" y="12"/>
                      <a:pt x="3" y="12"/>
                    </a:cubicBezTo>
                    <a:cubicBezTo>
                      <a:pt x="2" y="12"/>
                      <a:pt x="0" y="12"/>
                      <a:pt x="0" y="11"/>
                    </a:cubicBezTo>
                    <a:cubicBezTo>
                      <a:pt x="0" y="24"/>
                      <a:pt x="0" y="24"/>
                      <a:pt x="0" y="24"/>
                    </a:cubicBezTo>
                    <a:cubicBezTo>
                      <a:pt x="0" y="25"/>
                      <a:pt x="0" y="25"/>
                      <a:pt x="1" y="25"/>
                    </a:cubicBezTo>
                    <a:cubicBezTo>
                      <a:pt x="1" y="26"/>
                      <a:pt x="2" y="26"/>
                      <a:pt x="2" y="26"/>
                    </a:cubicBezTo>
                    <a:cubicBezTo>
                      <a:pt x="3" y="27"/>
                      <a:pt x="3" y="27"/>
                      <a:pt x="3" y="27"/>
                    </a:cubicBezTo>
                    <a:cubicBezTo>
                      <a:pt x="5" y="28"/>
                      <a:pt x="8" y="28"/>
                      <a:pt x="10" y="28"/>
                    </a:cubicBezTo>
                    <a:cubicBezTo>
                      <a:pt x="15" y="28"/>
                      <a:pt x="19" y="26"/>
                      <a:pt x="22" y="22"/>
                    </a:cubicBezTo>
                    <a:cubicBezTo>
                      <a:pt x="26" y="16"/>
                      <a:pt x="24" y="7"/>
                      <a:pt x="19" y="3"/>
                    </a:cubicBezTo>
                    <a:cubicBezTo>
                      <a:pt x="19" y="3"/>
                      <a:pt x="19" y="3"/>
                      <a:pt x="19" y="3"/>
                    </a:cubicBezTo>
                    <a:cubicBezTo>
                      <a:pt x="3" y="27"/>
                      <a:pt x="3" y="27"/>
                      <a:pt x="3" y="27"/>
                    </a:cubicBezTo>
                    <a:cubicBezTo>
                      <a:pt x="3" y="27"/>
                      <a:pt x="3" y="27"/>
                      <a:pt x="2" y="26"/>
                    </a:cubicBezTo>
                    <a:cubicBezTo>
                      <a:pt x="2" y="26"/>
                      <a:pt x="1" y="26"/>
                      <a:pt x="1" y="25"/>
                    </a:cubicBezTo>
                    <a:cubicBezTo>
                      <a:pt x="16" y="1"/>
                      <a:pt x="16" y="1"/>
                      <a:pt x="16" y="1"/>
                    </a:cubicBezTo>
                    <a:cubicBezTo>
                      <a:pt x="14" y="0"/>
                      <a:pt x="12" y="0"/>
                      <a:pt x="10" y="0"/>
                    </a:cubicBezTo>
                  </a:path>
                </a:pathLst>
              </a:custGeom>
              <a:solidFill>
                <a:srgbClr val="EABD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4" name="iSḻíḋe"/>
              <p:cNvSpPr/>
              <p:nvPr/>
            </p:nvSpPr>
            <p:spPr bwMode="auto">
              <a:xfrm>
                <a:off x="3108" y="3147"/>
                <a:ext cx="38" cy="54"/>
              </a:xfrm>
              <a:custGeom>
                <a:avLst/>
                <a:gdLst>
                  <a:gd name="T0" fmla="*/ 15 w 18"/>
                  <a:gd name="T1" fmla="*/ 0 h 26"/>
                  <a:gd name="T2" fmla="*/ 15 w 18"/>
                  <a:gd name="T3" fmla="*/ 0 h 26"/>
                  <a:gd name="T4" fmla="*/ 0 w 18"/>
                  <a:gd name="T5" fmla="*/ 24 h 26"/>
                  <a:gd name="T6" fmla="*/ 1 w 18"/>
                  <a:gd name="T7" fmla="*/ 25 h 26"/>
                  <a:gd name="T8" fmla="*/ 2 w 18"/>
                  <a:gd name="T9" fmla="*/ 26 h 26"/>
                  <a:gd name="T10" fmla="*/ 18 w 18"/>
                  <a:gd name="T11" fmla="*/ 2 h 26"/>
                  <a:gd name="T12" fmla="*/ 16 w 18"/>
                  <a:gd name="T13" fmla="*/ 1 h 26"/>
                  <a:gd name="T14" fmla="*/ 15 w 18"/>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6">
                    <a:moveTo>
                      <a:pt x="15" y="0"/>
                    </a:moveTo>
                    <a:cubicBezTo>
                      <a:pt x="15" y="0"/>
                      <a:pt x="15" y="0"/>
                      <a:pt x="15" y="0"/>
                    </a:cubicBezTo>
                    <a:cubicBezTo>
                      <a:pt x="0" y="24"/>
                      <a:pt x="0" y="24"/>
                      <a:pt x="0" y="24"/>
                    </a:cubicBezTo>
                    <a:cubicBezTo>
                      <a:pt x="0" y="25"/>
                      <a:pt x="1" y="25"/>
                      <a:pt x="1" y="25"/>
                    </a:cubicBezTo>
                    <a:cubicBezTo>
                      <a:pt x="2" y="26"/>
                      <a:pt x="2" y="26"/>
                      <a:pt x="2" y="26"/>
                    </a:cubicBezTo>
                    <a:cubicBezTo>
                      <a:pt x="18" y="2"/>
                      <a:pt x="18" y="2"/>
                      <a:pt x="18" y="2"/>
                    </a:cubicBezTo>
                    <a:cubicBezTo>
                      <a:pt x="17" y="2"/>
                      <a:pt x="17" y="1"/>
                      <a:pt x="16" y="1"/>
                    </a:cubicBezTo>
                    <a:cubicBezTo>
                      <a:pt x="16" y="1"/>
                      <a:pt x="16" y="0"/>
                      <a:pt x="15" y="0"/>
                    </a:cubicBezTo>
                  </a:path>
                </a:pathLst>
              </a:custGeom>
              <a:solidFill>
                <a:srgbClr val="CD8F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5" name="işḷîḓê"/>
              <p:cNvSpPr/>
              <p:nvPr/>
            </p:nvSpPr>
            <p:spPr bwMode="auto">
              <a:xfrm>
                <a:off x="3106" y="3149"/>
                <a:ext cx="4" cy="4"/>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0" y="1"/>
                      <a:pt x="0" y="2"/>
                    </a:cubicBezTo>
                    <a:cubicBezTo>
                      <a:pt x="0" y="2"/>
                      <a:pt x="0" y="2"/>
                      <a:pt x="0" y="2"/>
                    </a:cubicBezTo>
                    <a:cubicBezTo>
                      <a:pt x="0" y="1"/>
                      <a:pt x="1" y="1"/>
                      <a:pt x="2" y="0"/>
                    </a:cubicBezTo>
                  </a:path>
                </a:pathLst>
              </a:custGeom>
              <a:solidFill>
                <a:srgbClr val="C2DC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6" name="íš1íḓê"/>
              <p:cNvSpPr/>
              <p:nvPr/>
            </p:nvSpPr>
            <p:spPr bwMode="auto">
              <a:xfrm>
                <a:off x="3106" y="3149"/>
                <a:ext cx="17" cy="21"/>
              </a:xfrm>
              <a:custGeom>
                <a:avLst/>
                <a:gdLst>
                  <a:gd name="T0" fmla="*/ 3 w 8"/>
                  <a:gd name="T1" fmla="*/ 0 h 10"/>
                  <a:gd name="T2" fmla="*/ 2 w 8"/>
                  <a:gd name="T3" fmla="*/ 0 h 10"/>
                  <a:gd name="T4" fmla="*/ 0 w 8"/>
                  <a:gd name="T5" fmla="*/ 2 h 10"/>
                  <a:gd name="T6" fmla="*/ 0 w 8"/>
                  <a:gd name="T7" fmla="*/ 9 h 10"/>
                  <a:gd name="T8" fmla="*/ 3 w 8"/>
                  <a:gd name="T9" fmla="*/ 10 h 10"/>
                  <a:gd name="T10" fmla="*/ 8 w 8"/>
                  <a:gd name="T11" fmla="*/ 5 h 10"/>
                  <a:gd name="T12" fmla="*/ 3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3" y="0"/>
                    </a:moveTo>
                    <a:cubicBezTo>
                      <a:pt x="3" y="0"/>
                      <a:pt x="2" y="0"/>
                      <a:pt x="2" y="0"/>
                    </a:cubicBezTo>
                    <a:cubicBezTo>
                      <a:pt x="1" y="1"/>
                      <a:pt x="0" y="1"/>
                      <a:pt x="0" y="2"/>
                    </a:cubicBezTo>
                    <a:cubicBezTo>
                      <a:pt x="0" y="9"/>
                      <a:pt x="0" y="9"/>
                      <a:pt x="0" y="9"/>
                    </a:cubicBezTo>
                    <a:cubicBezTo>
                      <a:pt x="0" y="10"/>
                      <a:pt x="2" y="10"/>
                      <a:pt x="3" y="10"/>
                    </a:cubicBezTo>
                    <a:cubicBezTo>
                      <a:pt x="6" y="10"/>
                      <a:pt x="8" y="8"/>
                      <a:pt x="8" y="5"/>
                    </a:cubicBezTo>
                    <a:cubicBezTo>
                      <a:pt x="8" y="2"/>
                      <a:pt x="6" y="0"/>
                      <a:pt x="3" y="0"/>
                    </a:cubicBezTo>
                  </a:path>
                </a:pathLst>
              </a:custGeom>
              <a:solidFill>
                <a:srgbClr val="F2D7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7" name="íSľíḋé"/>
              <p:cNvSpPr/>
              <p:nvPr/>
            </p:nvSpPr>
            <p:spPr bwMode="auto">
              <a:xfrm>
                <a:off x="3094" y="3241"/>
                <a:ext cx="66" cy="66"/>
              </a:xfrm>
              <a:custGeom>
                <a:avLst/>
                <a:gdLst>
                  <a:gd name="T0" fmla="*/ 28 w 32"/>
                  <a:gd name="T1" fmla="*/ 24 h 32"/>
                  <a:gd name="T2" fmla="*/ 9 w 32"/>
                  <a:gd name="T3" fmla="*/ 29 h 32"/>
                  <a:gd name="T4" fmla="*/ 8 w 32"/>
                  <a:gd name="T5" fmla="*/ 28 h 32"/>
                  <a:gd name="T6" fmla="*/ 7 w 32"/>
                  <a:gd name="T7" fmla="*/ 27 h 32"/>
                  <a:gd name="T8" fmla="*/ 4 w 32"/>
                  <a:gd name="T9" fmla="*/ 8 h 32"/>
                  <a:gd name="T10" fmla="*/ 22 w 32"/>
                  <a:gd name="T11" fmla="*/ 3 h 32"/>
                  <a:gd name="T12" fmla="*/ 23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9" y="29"/>
                    </a:cubicBezTo>
                    <a:cubicBezTo>
                      <a:pt x="9" y="29"/>
                      <a:pt x="9" y="29"/>
                      <a:pt x="8" y="28"/>
                    </a:cubicBezTo>
                    <a:cubicBezTo>
                      <a:pt x="8" y="28"/>
                      <a:pt x="7" y="28"/>
                      <a:pt x="7" y="27"/>
                    </a:cubicBezTo>
                    <a:cubicBezTo>
                      <a:pt x="1" y="23"/>
                      <a:pt x="0" y="15"/>
                      <a:pt x="4" y="8"/>
                    </a:cubicBezTo>
                    <a:cubicBezTo>
                      <a:pt x="8" y="2"/>
                      <a:pt x="16" y="0"/>
                      <a:pt x="22" y="3"/>
                    </a:cubicBezTo>
                    <a:cubicBezTo>
                      <a:pt x="23" y="3"/>
                      <a:pt x="23" y="4"/>
                      <a:pt x="23" y="4"/>
                    </a:cubicBezTo>
                    <a:cubicBezTo>
                      <a:pt x="24" y="4"/>
                      <a:pt x="24" y="5"/>
                      <a:pt x="25" y="5"/>
                    </a:cubicBezTo>
                    <a:cubicBezTo>
                      <a:pt x="30" y="9"/>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8" name="íśľíḍè"/>
              <p:cNvSpPr/>
              <p:nvPr/>
            </p:nvSpPr>
            <p:spPr bwMode="auto">
              <a:xfrm>
                <a:off x="3108" y="3247"/>
                <a:ext cx="38" cy="54"/>
              </a:xfrm>
              <a:custGeom>
                <a:avLst/>
                <a:gdLst>
                  <a:gd name="T0" fmla="*/ 18 w 18"/>
                  <a:gd name="T1" fmla="*/ 2 h 26"/>
                  <a:gd name="T2" fmla="*/ 2 w 18"/>
                  <a:gd name="T3" fmla="*/ 26 h 26"/>
                  <a:gd name="T4" fmla="*/ 1 w 18"/>
                  <a:gd name="T5" fmla="*/ 25 h 26"/>
                  <a:gd name="T6" fmla="*/ 0 w 18"/>
                  <a:gd name="T7" fmla="*/ 24 h 26"/>
                  <a:gd name="T8" fmla="*/ 15 w 18"/>
                  <a:gd name="T9" fmla="*/ 0 h 26"/>
                  <a:gd name="T10" fmla="*/ 16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2" y="26"/>
                      <a:pt x="2" y="26"/>
                      <a:pt x="2" y="26"/>
                    </a:cubicBezTo>
                    <a:cubicBezTo>
                      <a:pt x="2" y="26"/>
                      <a:pt x="2" y="26"/>
                      <a:pt x="1" y="25"/>
                    </a:cubicBezTo>
                    <a:cubicBezTo>
                      <a:pt x="1" y="25"/>
                      <a:pt x="0" y="25"/>
                      <a:pt x="0" y="24"/>
                    </a:cubicBezTo>
                    <a:cubicBezTo>
                      <a:pt x="15" y="0"/>
                      <a:pt x="15" y="0"/>
                      <a:pt x="15" y="0"/>
                    </a:cubicBezTo>
                    <a:cubicBezTo>
                      <a:pt x="16" y="0"/>
                      <a:pt x="16" y="1"/>
                      <a:pt x="16" y="1"/>
                    </a:cubicBezTo>
                    <a:cubicBezTo>
                      <a:pt x="17" y="1"/>
                      <a:pt x="17"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9" name="íšḻïḑè"/>
              <p:cNvSpPr/>
              <p:nvPr/>
            </p:nvSpPr>
            <p:spPr bwMode="auto">
              <a:xfrm>
                <a:off x="3094" y="3340"/>
                <a:ext cx="66" cy="67"/>
              </a:xfrm>
              <a:custGeom>
                <a:avLst/>
                <a:gdLst>
                  <a:gd name="T0" fmla="*/ 28 w 32"/>
                  <a:gd name="T1" fmla="*/ 24 h 32"/>
                  <a:gd name="T2" fmla="*/ 9 w 32"/>
                  <a:gd name="T3" fmla="*/ 29 h 32"/>
                  <a:gd name="T4" fmla="*/ 8 w 32"/>
                  <a:gd name="T5" fmla="*/ 28 h 32"/>
                  <a:gd name="T6" fmla="*/ 7 w 32"/>
                  <a:gd name="T7" fmla="*/ 27 h 32"/>
                  <a:gd name="T8" fmla="*/ 4 w 32"/>
                  <a:gd name="T9" fmla="*/ 9 h 32"/>
                  <a:gd name="T10" fmla="*/ 22 w 32"/>
                  <a:gd name="T11" fmla="*/ 3 h 32"/>
                  <a:gd name="T12" fmla="*/ 23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9" y="29"/>
                    </a:cubicBezTo>
                    <a:cubicBezTo>
                      <a:pt x="9" y="29"/>
                      <a:pt x="9" y="29"/>
                      <a:pt x="8" y="28"/>
                    </a:cubicBezTo>
                    <a:cubicBezTo>
                      <a:pt x="8" y="28"/>
                      <a:pt x="7" y="28"/>
                      <a:pt x="7" y="27"/>
                    </a:cubicBezTo>
                    <a:cubicBezTo>
                      <a:pt x="1" y="23"/>
                      <a:pt x="0" y="15"/>
                      <a:pt x="4" y="9"/>
                    </a:cubicBezTo>
                    <a:cubicBezTo>
                      <a:pt x="8" y="2"/>
                      <a:pt x="16" y="0"/>
                      <a:pt x="22" y="3"/>
                    </a:cubicBezTo>
                    <a:cubicBezTo>
                      <a:pt x="23" y="4"/>
                      <a:pt x="23" y="4"/>
                      <a:pt x="23" y="4"/>
                    </a:cubicBezTo>
                    <a:cubicBezTo>
                      <a:pt x="24" y="4"/>
                      <a:pt x="24" y="5"/>
                      <a:pt x="25" y="5"/>
                    </a:cubicBezTo>
                    <a:cubicBezTo>
                      <a:pt x="30" y="10"/>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0" name="iṩḻîḑè"/>
              <p:cNvSpPr/>
              <p:nvPr/>
            </p:nvSpPr>
            <p:spPr bwMode="auto">
              <a:xfrm>
                <a:off x="3108" y="3346"/>
                <a:ext cx="38" cy="54"/>
              </a:xfrm>
              <a:custGeom>
                <a:avLst/>
                <a:gdLst>
                  <a:gd name="T0" fmla="*/ 18 w 18"/>
                  <a:gd name="T1" fmla="*/ 2 h 26"/>
                  <a:gd name="T2" fmla="*/ 2 w 18"/>
                  <a:gd name="T3" fmla="*/ 26 h 26"/>
                  <a:gd name="T4" fmla="*/ 1 w 18"/>
                  <a:gd name="T5" fmla="*/ 25 h 26"/>
                  <a:gd name="T6" fmla="*/ 0 w 18"/>
                  <a:gd name="T7" fmla="*/ 24 h 26"/>
                  <a:gd name="T8" fmla="*/ 15 w 18"/>
                  <a:gd name="T9" fmla="*/ 0 h 26"/>
                  <a:gd name="T10" fmla="*/ 16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2" y="26"/>
                      <a:pt x="2" y="26"/>
                      <a:pt x="2" y="26"/>
                    </a:cubicBezTo>
                    <a:cubicBezTo>
                      <a:pt x="2" y="26"/>
                      <a:pt x="2" y="26"/>
                      <a:pt x="1" y="25"/>
                    </a:cubicBezTo>
                    <a:cubicBezTo>
                      <a:pt x="1" y="25"/>
                      <a:pt x="0" y="25"/>
                      <a:pt x="0" y="24"/>
                    </a:cubicBezTo>
                    <a:cubicBezTo>
                      <a:pt x="15" y="0"/>
                      <a:pt x="15" y="0"/>
                      <a:pt x="15" y="0"/>
                    </a:cubicBezTo>
                    <a:cubicBezTo>
                      <a:pt x="16" y="1"/>
                      <a:pt x="16" y="1"/>
                      <a:pt x="16" y="1"/>
                    </a:cubicBezTo>
                    <a:cubicBezTo>
                      <a:pt x="17" y="1"/>
                      <a:pt x="17"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1" name="išlîḑe"/>
              <p:cNvSpPr/>
              <p:nvPr/>
            </p:nvSpPr>
            <p:spPr bwMode="auto">
              <a:xfrm>
                <a:off x="3094" y="3440"/>
                <a:ext cx="66" cy="66"/>
              </a:xfrm>
              <a:custGeom>
                <a:avLst/>
                <a:gdLst>
                  <a:gd name="T0" fmla="*/ 28 w 32"/>
                  <a:gd name="T1" fmla="*/ 24 h 32"/>
                  <a:gd name="T2" fmla="*/ 9 w 32"/>
                  <a:gd name="T3" fmla="*/ 29 h 32"/>
                  <a:gd name="T4" fmla="*/ 8 w 32"/>
                  <a:gd name="T5" fmla="*/ 28 h 32"/>
                  <a:gd name="T6" fmla="*/ 7 w 32"/>
                  <a:gd name="T7" fmla="*/ 28 h 32"/>
                  <a:gd name="T8" fmla="*/ 4 w 32"/>
                  <a:gd name="T9" fmla="*/ 9 h 32"/>
                  <a:gd name="T10" fmla="*/ 22 w 32"/>
                  <a:gd name="T11" fmla="*/ 3 h 32"/>
                  <a:gd name="T12" fmla="*/ 23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9" y="29"/>
                    </a:cubicBezTo>
                    <a:cubicBezTo>
                      <a:pt x="9" y="29"/>
                      <a:pt x="9" y="29"/>
                      <a:pt x="8" y="28"/>
                    </a:cubicBezTo>
                    <a:cubicBezTo>
                      <a:pt x="8" y="28"/>
                      <a:pt x="7" y="28"/>
                      <a:pt x="7" y="28"/>
                    </a:cubicBezTo>
                    <a:cubicBezTo>
                      <a:pt x="1" y="23"/>
                      <a:pt x="0" y="15"/>
                      <a:pt x="4" y="9"/>
                    </a:cubicBezTo>
                    <a:cubicBezTo>
                      <a:pt x="8" y="2"/>
                      <a:pt x="16" y="0"/>
                      <a:pt x="22" y="3"/>
                    </a:cubicBezTo>
                    <a:cubicBezTo>
                      <a:pt x="23" y="4"/>
                      <a:pt x="23" y="4"/>
                      <a:pt x="23" y="4"/>
                    </a:cubicBezTo>
                    <a:cubicBezTo>
                      <a:pt x="24" y="4"/>
                      <a:pt x="24" y="5"/>
                      <a:pt x="25" y="5"/>
                    </a:cubicBezTo>
                    <a:cubicBezTo>
                      <a:pt x="30" y="10"/>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2" name="îşḻíḍé"/>
              <p:cNvSpPr/>
              <p:nvPr/>
            </p:nvSpPr>
            <p:spPr bwMode="auto">
              <a:xfrm>
                <a:off x="3108" y="3446"/>
                <a:ext cx="38" cy="54"/>
              </a:xfrm>
              <a:custGeom>
                <a:avLst/>
                <a:gdLst>
                  <a:gd name="T0" fmla="*/ 18 w 18"/>
                  <a:gd name="T1" fmla="*/ 2 h 26"/>
                  <a:gd name="T2" fmla="*/ 2 w 18"/>
                  <a:gd name="T3" fmla="*/ 26 h 26"/>
                  <a:gd name="T4" fmla="*/ 1 w 18"/>
                  <a:gd name="T5" fmla="*/ 25 h 26"/>
                  <a:gd name="T6" fmla="*/ 0 w 18"/>
                  <a:gd name="T7" fmla="*/ 25 h 26"/>
                  <a:gd name="T8" fmla="*/ 15 w 18"/>
                  <a:gd name="T9" fmla="*/ 0 h 26"/>
                  <a:gd name="T10" fmla="*/ 16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2" y="26"/>
                      <a:pt x="2" y="26"/>
                      <a:pt x="2" y="26"/>
                    </a:cubicBezTo>
                    <a:cubicBezTo>
                      <a:pt x="2" y="26"/>
                      <a:pt x="2" y="26"/>
                      <a:pt x="1" y="25"/>
                    </a:cubicBezTo>
                    <a:cubicBezTo>
                      <a:pt x="1" y="25"/>
                      <a:pt x="0" y="25"/>
                      <a:pt x="0" y="25"/>
                    </a:cubicBezTo>
                    <a:cubicBezTo>
                      <a:pt x="15" y="0"/>
                      <a:pt x="15" y="0"/>
                      <a:pt x="15" y="0"/>
                    </a:cubicBezTo>
                    <a:cubicBezTo>
                      <a:pt x="16" y="1"/>
                      <a:pt x="16" y="1"/>
                      <a:pt x="16" y="1"/>
                    </a:cubicBezTo>
                    <a:cubicBezTo>
                      <a:pt x="17" y="1"/>
                      <a:pt x="17"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3" name="ïṧḷíḋê"/>
              <p:cNvSpPr/>
              <p:nvPr/>
            </p:nvSpPr>
            <p:spPr bwMode="auto">
              <a:xfrm>
                <a:off x="3196" y="3041"/>
                <a:ext cx="66" cy="67"/>
              </a:xfrm>
              <a:custGeom>
                <a:avLst/>
                <a:gdLst>
                  <a:gd name="T0" fmla="*/ 28 w 32"/>
                  <a:gd name="T1" fmla="*/ 24 h 32"/>
                  <a:gd name="T2" fmla="*/ 10 w 32"/>
                  <a:gd name="T3" fmla="*/ 29 h 32"/>
                  <a:gd name="T4" fmla="*/ 8 w 32"/>
                  <a:gd name="T5" fmla="*/ 28 h 32"/>
                  <a:gd name="T6" fmla="*/ 7 w 32"/>
                  <a:gd name="T7" fmla="*/ 27 h 32"/>
                  <a:gd name="T8" fmla="*/ 4 w 32"/>
                  <a:gd name="T9" fmla="*/ 8 h 32"/>
                  <a:gd name="T10" fmla="*/ 22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10" y="29"/>
                    </a:cubicBezTo>
                    <a:cubicBezTo>
                      <a:pt x="9" y="29"/>
                      <a:pt x="9" y="28"/>
                      <a:pt x="8" y="28"/>
                    </a:cubicBezTo>
                    <a:cubicBezTo>
                      <a:pt x="8" y="28"/>
                      <a:pt x="7" y="28"/>
                      <a:pt x="7" y="27"/>
                    </a:cubicBezTo>
                    <a:cubicBezTo>
                      <a:pt x="1" y="23"/>
                      <a:pt x="0" y="15"/>
                      <a:pt x="4" y="8"/>
                    </a:cubicBezTo>
                    <a:cubicBezTo>
                      <a:pt x="8" y="2"/>
                      <a:pt x="16" y="0"/>
                      <a:pt x="22" y="3"/>
                    </a:cubicBezTo>
                    <a:cubicBezTo>
                      <a:pt x="23" y="3"/>
                      <a:pt x="23" y="4"/>
                      <a:pt x="24" y="4"/>
                    </a:cubicBezTo>
                    <a:cubicBezTo>
                      <a:pt x="24" y="4"/>
                      <a:pt x="25" y="4"/>
                      <a:pt x="25" y="5"/>
                    </a:cubicBezTo>
                    <a:cubicBezTo>
                      <a:pt x="31" y="9"/>
                      <a:pt x="32" y="17"/>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4" name="ïṣļídê"/>
              <p:cNvSpPr/>
              <p:nvPr/>
            </p:nvSpPr>
            <p:spPr bwMode="auto">
              <a:xfrm>
                <a:off x="3210" y="3048"/>
                <a:ext cx="38" cy="54"/>
              </a:xfrm>
              <a:custGeom>
                <a:avLst/>
                <a:gdLst>
                  <a:gd name="T0" fmla="*/ 18 w 18"/>
                  <a:gd name="T1" fmla="*/ 2 h 26"/>
                  <a:gd name="T2" fmla="*/ 3 w 18"/>
                  <a:gd name="T3" fmla="*/ 26 h 26"/>
                  <a:gd name="T4" fmla="*/ 1 w 18"/>
                  <a:gd name="T5" fmla="*/ 25 h 26"/>
                  <a:gd name="T6" fmla="*/ 0 w 18"/>
                  <a:gd name="T7" fmla="*/ 24 h 26"/>
                  <a:gd name="T8" fmla="*/ 15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2" y="26"/>
                      <a:pt x="2" y="25"/>
                      <a:pt x="1" y="25"/>
                    </a:cubicBezTo>
                    <a:cubicBezTo>
                      <a:pt x="1" y="25"/>
                      <a:pt x="0" y="25"/>
                      <a:pt x="0" y="24"/>
                    </a:cubicBezTo>
                    <a:cubicBezTo>
                      <a:pt x="15" y="0"/>
                      <a:pt x="15" y="0"/>
                      <a:pt x="15" y="0"/>
                    </a:cubicBezTo>
                    <a:cubicBezTo>
                      <a:pt x="16" y="0"/>
                      <a:pt x="16" y="1"/>
                      <a:pt x="17" y="1"/>
                    </a:cubicBezTo>
                    <a:cubicBezTo>
                      <a:pt x="17" y="1"/>
                      <a:pt x="18" y="1"/>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5" name="ïṩlîḍè"/>
              <p:cNvSpPr/>
              <p:nvPr/>
            </p:nvSpPr>
            <p:spPr bwMode="auto">
              <a:xfrm>
                <a:off x="3192" y="3037"/>
                <a:ext cx="74" cy="75"/>
              </a:xfrm>
              <a:custGeom>
                <a:avLst/>
                <a:gdLst>
                  <a:gd name="T0" fmla="*/ 10 w 36"/>
                  <a:gd name="T1" fmla="*/ 6 h 36"/>
                  <a:gd name="T2" fmla="*/ 18 w 36"/>
                  <a:gd name="T3" fmla="*/ 4 h 36"/>
                  <a:gd name="T4" fmla="*/ 24 w 36"/>
                  <a:gd name="T5" fmla="*/ 5 h 36"/>
                  <a:gd name="T6" fmla="*/ 24 w 36"/>
                  <a:gd name="T7" fmla="*/ 5 h 36"/>
                  <a:gd name="T8" fmla="*/ 26 w 36"/>
                  <a:gd name="T9" fmla="*/ 6 h 36"/>
                  <a:gd name="T10" fmla="*/ 27 w 36"/>
                  <a:gd name="T11" fmla="*/ 7 h 36"/>
                  <a:gd name="T12" fmla="*/ 27 w 36"/>
                  <a:gd name="T13" fmla="*/ 7 h 36"/>
                  <a:gd name="T14" fmla="*/ 27 w 36"/>
                  <a:gd name="T15" fmla="*/ 7 h 36"/>
                  <a:gd name="T16" fmla="*/ 30 w 36"/>
                  <a:gd name="T17" fmla="*/ 26 h 36"/>
                  <a:gd name="T18" fmla="*/ 18 w 36"/>
                  <a:gd name="T19" fmla="*/ 32 h 36"/>
                  <a:gd name="T20" fmla="*/ 12 w 36"/>
                  <a:gd name="T21" fmla="*/ 31 h 36"/>
                  <a:gd name="T22" fmla="*/ 10 w 36"/>
                  <a:gd name="T23" fmla="*/ 30 h 36"/>
                  <a:gd name="T24" fmla="*/ 9 w 36"/>
                  <a:gd name="T25" fmla="*/ 29 h 36"/>
                  <a:gd name="T26" fmla="*/ 6 w 36"/>
                  <a:gd name="T27" fmla="*/ 10 h 36"/>
                  <a:gd name="T28" fmla="*/ 7 w 36"/>
                  <a:gd name="T29" fmla="*/ 9 h 36"/>
                  <a:gd name="T30" fmla="*/ 10 w 36"/>
                  <a:gd name="T31" fmla="*/ 6 h 36"/>
                  <a:gd name="T32" fmla="*/ 18 w 36"/>
                  <a:gd name="T33" fmla="*/ 0 h 36"/>
                  <a:gd name="T34" fmla="*/ 0 w 36"/>
                  <a:gd name="T35" fmla="*/ 18 h 36"/>
                  <a:gd name="T36" fmla="*/ 18 w 36"/>
                  <a:gd name="T37" fmla="*/ 36 h 36"/>
                  <a:gd name="T38" fmla="*/ 36 w 36"/>
                  <a:gd name="T39" fmla="*/ 18 h 36"/>
                  <a:gd name="T40" fmla="*/ 18 w 36"/>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36">
                    <a:moveTo>
                      <a:pt x="10" y="6"/>
                    </a:moveTo>
                    <a:cubicBezTo>
                      <a:pt x="12" y="5"/>
                      <a:pt x="15" y="4"/>
                      <a:pt x="18" y="4"/>
                    </a:cubicBezTo>
                    <a:cubicBezTo>
                      <a:pt x="20" y="4"/>
                      <a:pt x="22" y="4"/>
                      <a:pt x="24" y="5"/>
                    </a:cubicBezTo>
                    <a:cubicBezTo>
                      <a:pt x="24" y="5"/>
                      <a:pt x="24" y="5"/>
                      <a:pt x="24" y="5"/>
                    </a:cubicBezTo>
                    <a:cubicBezTo>
                      <a:pt x="25" y="5"/>
                      <a:pt x="25" y="6"/>
                      <a:pt x="26" y="6"/>
                    </a:cubicBezTo>
                    <a:cubicBezTo>
                      <a:pt x="26" y="6"/>
                      <a:pt x="27" y="6"/>
                      <a:pt x="27" y="7"/>
                    </a:cubicBezTo>
                    <a:cubicBezTo>
                      <a:pt x="27" y="7"/>
                      <a:pt x="27" y="7"/>
                      <a:pt x="27" y="7"/>
                    </a:cubicBezTo>
                    <a:cubicBezTo>
                      <a:pt x="27" y="7"/>
                      <a:pt x="27" y="7"/>
                      <a:pt x="27" y="7"/>
                    </a:cubicBezTo>
                    <a:cubicBezTo>
                      <a:pt x="33" y="11"/>
                      <a:pt x="34" y="19"/>
                      <a:pt x="30" y="26"/>
                    </a:cubicBezTo>
                    <a:cubicBezTo>
                      <a:pt x="27" y="30"/>
                      <a:pt x="23" y="32"/>
                      <a:pt x="18" y="32"/>
                    </a:cubicBezTo>
                    <a:cubicBezTo>
                      <a:pt x="16" y="32"/>
                      <a:pt x="14" y="32"/>
                      <a:pt x="12" y="31"/>
                    </a:cubicBezTo>
                    <a:cubicBezTo>
                      <a:pt x="11" y="31"/>
                      <a:pt x="11" y="30"/>
                      <a:pt x="10" y="30"/>
                    </a:cubicBezTo>
                    <a:cubicBezTo>
                      <a:pt x="10" y="30"/>
                      <a:pt x="9" y="30"/>
                      <a:pt x="9" y="29"/>
                    </a:cubicBezTo>
                    <a:cubicBezTo>
                      <a:pt x="3" y="25"/>
                      <a:pt x="2" y="17"/>
                      <a:pt x="6" y="10"/>
                    </a:cubicBezTo>
                    <a:cubicBezTo>
                      <a:pt x="6" y="10"/>
                      <a:pt x="6" y="10"/>
                      <a:pt x="7" y="9"/>
                    </a:cubicBezTo>
                    <a:cubicBezTo>
                      <a:pt x="7" y="8"/>
                      <a:pt x="8" y="7"/>
                      <a:pt x="10" y="6"/>
                    </a:cubicBezTo>
                    <a:moveTo>
                      <a:pt x="18" y="0"/>
                    </a:moveTo>
                    <a:cubicBezTo>
                      <a:pt x="8" y="0"/>
                      <a:pt x="0" y="8"/>
                      <a:pt x="0" y="18"/>
                    </a:cubicBezTo>
                    <a:cubicBezTo>
                      <a:pt x="0" y="28"/>
                      <a:pt x="8" y="36"/>
                      <a:pt x="18" y="36"/>
                    </a:cubicBezTo>
                    <a:cubicBezTo>
                      <a:pt x="28" y="36"/>
                      <a:pt x="36" y="28"/>
                      <a:pt x="36" y="18"/>
                    </a:cubicBezTo>
                    <a:cubicBezTo>
                      <a:pt x="36" y="8"/>
                      <a:pt x="28" y="0"/>
                      <a:pt x="18" y="0"/>
                    </a:cubicBezTo>
                  </a:path>
                </a:pathLst>
              </a:custGeom>
              <a:solidFill>
                <a:srgbClr val="9AC5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6" name="ïšľiḋè"/>
              <p:cNvSpPr/>
              <p:nvPr/>
            </p:nvSpPr>
            <p:spPr bwMode="auto">
              <a:xfrm>
                <a:off x="3196" y="3045"/>
                <a:ext cx="66" cy="59"/>
              </a:xfrm>
              <a:custGeom>
                <a:avLst/>
                <a:gdLst>
                  <a:gd name="T0" fmla="*/ 16 w 32"/>
                  <a:gd name="T1" fmla="*/ 0 h 28"/>
                  <a:gd name="T2" fmla="*/ 8 w 32"/>
                  <a:gd name="T3" fmla="*/ 2 h 28"/>
                  <a:gd name="T4" fmla="*/ 9 w 32"/>
                  <a:gd name="T5" fmla="*/ 2 h 28"/>
                  <a:gd name="T6" fmla="*/ 14 w 32"/>
                  <a:gd name="T7" fmla="*/ 7 h 28"/>
                  <a:gd name="T8" fmla="*/ 9 w 32"/>
                  <a:gd name="T9" fmla="*/ 12 h 28"/>
                  <a:gd name="T10" fmla="*/ 4 w 32"/>
                  <a:gd name="T11" fmla="*/ 7 h 28"/>
                  <a:gd name="T12" fmla="*/ 5 w 32"/>
                  <a:gd name="T13" fmla="*/ 5 h 28"/>
                  <a:gd name="T14" fmla="*/ 4 w 32"/>
                  <a:gd name="T15" fmla="*/ 6 h 28"/>
                  <a:gd name="T16" fmla="*/ 7 w 32"/>
                  <a:gd name="T17" fmla="*/ 25 h 28"/>
                  <a:gd name="T18" fmla="*/ 8 w 32"/>
                  <a:gd name="T19" fmla="*/ 26 h 28"/>
                  <a:gd name="T20" fmla="*/ 10 w 32"/>
                  <a:gd name="T21" fmla="*/ 27 h 28"/>
                  <a:gd name="T22" fmla="*/ 16 w 32"/>
                  <a:gd name="T23" fmla="*/ 28 h 28"/>
                  <a:gd name="T24" fmla="*/ 28 w 32"/>
                  <a:gd name="T25" fmla="*/ 22 h 28"/>
                  <a:gd name="T26" fmla="*/ 25 w 32"/>
                  <a:gd name="T27" fmla="*/ 3 h 28"/>
                  <a:gd name="T28" fmla="*/ 25 w 32"/>
                  <a:gd name="T29" fmla="*/ 3 h 28"/>
                  <a:gd name="T30" fmla="*/ 10 w 32"/>
                  <a:gd name="T31" fmla="*/ 27 h 28"/>
                  <a:gd name="T32" fmla="*/ 8 w 32"/>
                  <a:gd name="T33" fmla="*/ 26 h 28"/>
                  <a:gd name="T34" fmla="*/ 7 w 32"/>
                  <a:gd name="T35" fmla="*/ 25 h 28"/>
                  <a:gd name="T36" fmla="*/ 22 w 32"/>
                  <a:gd name="T37" fmla="*/ 1 h 28"/>
                  <a:gd name="T38" fmla="*/ 16 w 32"/>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28">
                    <a:moveTo>
                      <a:pt x="16" y="0"/>
                    </a:moveTo>
                    <a:cubicBezTo>
                      <a:pt x="13" y="0"/>
                      <a:pt x="10" y="1"/>
                      <a:pt x="8" y="2"/>
                    </a:cubicBezTo>
                    <a:cubicBezTo>
                      <a:pt x="8" y="2"/>
                      <a:pt x="9" y="2"/>
                      <a:pt x="9" y="2"/>
                    </a:cubicBezTo>
                    <a:cubicBezTo>
                      <a:pt x="12" y="2"/>
                      <a:pt x="14" y="4"/>
                      <a:pt x="14" y="7"/>
                    </a:cubicBezTo>
                    <a:cubicBezTo>
                      <a:pt x="14" y="10"/>
                      <a:pt x="12" y="12"/>
                      <a:pt x="9" y="12"/>
                    </a:cubicBezTo>
                    <a:cubicBezTo>
                      <a:pt x="7" y="12"/>
                      <a:pt x="4" y="10"/>
                      <a:pt x="4" y="7"/>
                    </a:cubicBezTo>
                    <a:cubicBezTo>
                      <a:pt x="4" y="6"/>
                      <a:pt x="4" y="6"/>
                      <a:pt x="5" y="5"/>
                    </a:cubicBezTo>
                    <a:cubicBezTo>
                      <a:pt x="4" y="6"/>
                      <a:pt x="4" y="6"/>
                      <a:pt x="4" y="6"/>
                    </a:cubicBezTo>
                    <a:cubicBezTo>
                      <a:pt x="0" y="13"/>
                      <a:pt x="1" y="21"/>
                      <a:pt x="7" y="25"/>
                    </a:cubicBezTo>
                    <a:cubicBezTo>
                      <a:pt x="7" y="26"/>
                      <a:pt x="8" y="26"/>
                      <a:pt x="8" y="26"/>
                    </a:cubicBezTo>
                    <a:cubicBezTo>
                      <a:pt x="9" y="26"/>
                      <a:pt x="9" y="27"/>
                      <a:pt x="10" y="27"/>
                    </a:cubicBezTo>
                    <a:cubicBezTo>
                      <a:pt x="12" y="28"/>
                      <a:pt x="14" y="28"/>
                      <a:pt x="16" y="28"/>
                    </a:cubicBezTo>
                    <a:cubicBezTo>
                      <a:pt x="21" y="28"/>
                      <a:pt x="25" y="26"/>
                      <a:pt x="28" y="22"/>
                    </a:cubicBezTo>
                    <a:cubicBezTo>
                      <a:pt x="32" y="15"/>
                      <a:pt x="31" y="7"/>
                      <a:pt x="25" y="3"/>
                    </a:cubicBezTo>
                    <a:cubicBezTo>
                      <a:pt x="25" y="3"/>
                      <a:pt x="25" y="3"/>
                      <a:pt x="25" y="3"/>
                    </a:cubicBezTo>
                    <a:cubicBezTo>
                      <a:pt x="10" y="27"/>
                      <a:pt x="10" y="27"/>
                      <a:pt x="10" y="27"/>
                    </a:cubicBezTo>
                    <a:cubicBezTo>
                      <a:pt x="9" y="27"/>
                      <a:pt x="9" y="26"/>
                      <a:pt x="8" y="26"/>
                    </a:cubicBezTo>
                    <a:cubicBezTo>
                      <a:pt x="8" y="26"/>
                      <a:pt x="7" y="26"/>
                      <a:pt x="7" y="25"/>
                    </a:cubicBezTo>
                    <a:cubicBezTo>
                      <a:pt x="22" y="1"/>
                      <a:pt x="22" y="1"/>
                      <a:pt x="22" y="1"/>
                    </a:cubicBezTo>
                    <a:cubicBezTo>
                      <a:pt x="20" y="0"/>
                      <a:pt x="18" y="0"/>
                      <a:pt x="16" y="0"/>
                    </a:cubicBezTo>
                  </a:path>
                </a:pathLst>
              </a:custGeom>
              <a:solidFill>
                <a:srgbClr val="EABD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7" name="íṧḷiḓè"/>
              <p:cNvSpPr/>
              <p:nvPr/>
            </p:nvSpPr>
            <p:spPr bwMode="auto">
              <a:xfrm>
                <a:off x="3210" y="3048"/>
                <a:ext cx="38" cy="54"/>
              </a:xfrm>
              <a:custGeom>
                <a:avLst/>
                <a:gdLst>
                  <a:gd name="T0" fmla="*/ 15 w 18"/>
                  <a:gd name="T1" fmla="*/ 0 h 26"/>
                  <a:gd name="T2" fmla="*/ 15 w 18"/>
                  <a:gd name="T3" fmla="*/ 0 h 26"/>
                  <a:gd name="T4" fmla="*/ 0 w 18"/>
                  <a:gd name="T5" fmla="*/ 24 h 26"/>
                  <a:gd name="T6" fmla="*/ 1 w 18"/>
                  <a:gd name="T7" fmla="*/ 25 h 26"/>
                  <a:gd name="T8" fmla="*/ 3 w 18"/>
                  <a:gd name="T9" fmla="*/ 26 h 26"/>
                  <a:gd name="T10" fmla="*/ 18 w 18"/>
                  <a:gd name="T11" fmla="*/ 2 h 26"/>
                  <a:gd name="T12" fmla="*/ 17 w 18"/>
                  <a:gd name="T13" fmla="*/ 1 h 26"/>
                  <a:gd name="T14" fmla="*/ 15 w 18"/>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6">
                    <a:moveTo>
                      <a:pt x="15" y="0"/>
                    </a:moveTo>
                    <a:cubicBezTo>
                      <a:pt x="15" y="0"/>
                      <a:pt x="15" y="0"/>
                      <a:pt x="15" y="0"/>
                    </a:cubicBezTo>
                    <a:cubicBezTo>
                      <a:pt x="0" y="24"/>
                      <a:pt x="0" y="24"/>
                      <a:pt x="0" y="24"/>
                    </a:cubicBezTo>
                    <a:cubicBezTo>
                      <a:pt x="0" y="25"/>
                      <a:pt x="1" y="25"/>
                      <a:pt x="1" y="25"/>
                    </a:cubicBezTo>
                    <a:cubicBezTo>
                      <a:pt x="2" y="25"/>
                      <a:pt x="2" y="26"/>
                      <a:pt x="3" y="26"/>
                    </a:cubicBezTo>
                    <a:cubicBezTo>
                      <a:pt x="18" y="2"/>
                      <a:pt x="18" y="2"/>
                      <a:pt x="18" y="2"/>
                    </a:cubicBezTo>
                    <a:cubicBezTo>
                      <a:pt x="18" y="1"/>
                      <a:pt x="17" y="1"/>
                      <a:pt x="17" y="1"/>
                    </a:cubicBezTo>
                    <a:cubicBezTo>
                      <a:pt x="16" y="1"/>
                      <a:pt x="16" y="0"/>
                      <a:pt x="15" y="0"/>
                    </a:cubicBezTo>
                  </a:path>
                </a:pathLst>
              </a:custGeom>
              <a:solidFill>
                <a:srgbClr val="CD8F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8" name="îsľídê"/>
              <p:cNvSpPr/>
              <p:nvPr/>
            </p:nvSpPr>
            <p:spPr bwMode="auto">
              <a:xfrm>
                <a:off x="3206" y="3050"/>
                <a:ext cx="6" cy="6"/>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1" y="1"/>
                      <a:pt x="0" y="2"/>
                      <a:pt x="0" y="3"/>
                    </a:cubicBezTo>
                    <a:cubicBezTo>
                      <a:pt x="0" y="2"/>
                      <a:pt x="2" y="1"/>
                      <a:pt x="3" y="0"/>
                    </a:cubicBezTo>
                  </a:path>
                </a:pathLst>
              </a:custGeom>
              <a:solidFill>
                <a:srgbClr val="C2DC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9" name="ïŝlïḓê"/>
              <p:cNvSpPr/>
              <p:nvPr/>
            </p:nvSpPr>
            <p:spPr bwMode="auto">
              <a:xfrm>
                <a:off x="3204" y="3050"/>
                <a:ext cx="21" cy="20"/>
              </a:xfrm>
              <a:custGeom>
                <a:avLst/>
                <a:gdLst>
                  <a:gd name="T0" fmla="*/ 5 w 10"/>
                  <a:gd name="T1" fmla="*/ 0 h 10"/>
                  <a:gd name="T2" fmla="*/ 4 w 10"/>
                  <a:gd name="T3" fmla="*/ 0 h 10"/>
                  <a:gd name="T4" fmla="*/ 1 w 10"/>
                  <a:gd name="T5" fmla="*/ 3 h 10"/>
                  <a:gd name="T6" fmla="*/ 0 w 10"/>
                  <a:gd name="T7" fmla="*/ 5 h 10"/>
                  <a:gd name="T8" fmla="*/ 5 w 10"/>
                  <a:gd name="T9" fmla="*/ 10 h 10"/>
                  <a:gd name="T10" fmla="*/ 10 w 10"/>
                  <a:gd name="T11" fmla="*/ 5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5" y="0"/>
                      <a:pt x="4" y="0"/>
                      <a:pt x="4" y="0"/>
                    </a:cubicBezTo>
                    <a:cubicBezTo>
                      <a:pt x="3" y="1"/>
                      <a:pt x="1" y="2"/>
                      <a:pt x="1" y="3"/>
                    </a:cubicBezTo>
                    <a:cubicBezTo>
                      <a:pt x="0" y="4"/>
                      <a:pt x="0" y="4"/>
                      <a:pt x="0" y="5"/>
                    </a:cubicBezTo>
                    <a:cubicBezTo>
                      <a:pt x="0" y="8"/>
                      <a:pt x="3" y="10"/>
                      <a:pt x="5" y="10"/>
                    </a:cubicBezTo>
                    <a:cubicBezTo>
                      <a:pt x="8" y="10"/>
                      <a:pt x="10" y="8"/>
                      <a:pt x="10" y="5"/>
                    </a:cubicBezTo>
                    <a:cubicBezTo>
                      <a:pt x="10" y="2"/>
                      <a:pt x="8" y="0"/>
                      <a:pt x="5" y="0"/>
                    </a:cubicBezTo>
                  </a:path>
                </a:pathLst>
              </a:custGeom>
              <a:solidFill>
                <a:srgbClr val="F2D7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0" name="îṣḷíḑe"/>
              <p:cNvSpPr/>
              <p:nvPr/>
            </p:nvSpPr>
            <p:spPr bwMode="auto">
              <a:xfrm>
                <a:off x="3196" y="3141"/>
                <a:ext cx="66" cy="66"/>
              </a:xfrm>
              <a:custGeom>
                <a:avLst/>
                <a:gdLst>
                  <a:gd name="T0" fmla="*/ 28 w 32"/>
                  <a:gd name="T1" fmla="*/ 24 h 32"/>
                  <a:gd name="T2" fmla="*/ 10 w 32"/>
                  <a:gd name="T3" fmla="*/ 29 h 32"/>
                  <a:gd name="T4" fmla="*/ 8 w 32"/>
                  <a:gd name="T5" fmla="*/ 28 h 32"/>
                  <a:gd name="T6" fmla="*/ 7 w 32"/>
                  <a:gd name="T7" fmla="*/ 27 h 32"/>
                  <a:gd name="T8" fmla="*/ 4 w 32"/>
                  <a:gd name="T9" fmla="*/ 8 h 32"/>
                  <a:gd name="T10" fmla="*/ 22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10" y="29"/>
                    </a:cubicBezTo>
                    <a:cubicBezTo>
                      <a:pt x="9" y="29"/>
                      <a:pt x="9" y="29"/>
                      <a:pt x="8" y="28"/>
                    </a:cubicBezTo>
                    <a:cubicBezTo>
                      <a:pt x="8" y="28"/>
                      <a:pt x="7" y="28"/>
                      <a:pt x="7" y="27"/>
                    </a:cubicBezTo>
                    <a:cubicBezTo>
                      <a:pt x="1" y="23"/>
                      <a:pt x="0" y="15"/>
                      <a:pt x="4" y="8"/>
                    </a:cubicBezTo>
                    <a:cubicBezTo>
                      <a:pt x="8" y="2"/>
                      <a:pt x="16" y="0"/>
                      <a:pt x="22" y="3"/>
                    </a:cubicBezTo>
                    <a:cubicBezTo>
                      <a:pt x="23" y="3"/>
                      <a:pt x="23" y="4"/>
                      <a:pt x="24" y="4"/>
                    </a:cubicBezTo>
                    <a:cubicBezTo>
                      <a:pt x="24" y="4"/>
                      <a:pt x="25" y="5"/>
                      <a:pt x="25" y="5"/>
                    </a:cubicBezTo>
                    <a:cubicBezTo>
                      <a:pt x="31" y="9"/>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1" name="ïsļíḋé"/>
              <p:cNvSpPr/>
              <p:nvPr/>
            </p:nvSpPr>
            <p:spPr bwMode="auto">
              <a:xfrm>
                <a:off x="3210" y="3147"/>
                <a:ext cx="38" cy="54"/>
              </a:xfrm>
              <a:custGeom>
                <a:avLst/>
                <a:gdLst>
                  <a:gd name="T0" fmla="*/ 18 w 18"/>
                  <a:gd name="T1" fmla="*/ 2 h 26"/>
                  <a:gd name="T2" fmla="*/ 3 w 18"/>
                  <a:gd name="T3" fmla="*/ 26 h 26"/>
                  <a:gd name="T4" fmla="*/ 1 w 18"/>
                  <a:gd name="T5" fmla="*/ 25 h 26"/>
                  <a:gd name="T6" fmla="*/ 0 w 18"/>
                  <a:gd name="T7" fmla="*/ 24 h 26"/>
                  <a:gd name="T8" fmla="*/ 15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2" y="26"/>
                      <a:pt x="2" y="26"/>
                      <a:pt x="1" y="25"/>
                    </a:cubicBezTo>
                    <a:cubicBezTo>
                      <a:pt x="1" y="25"/>
                      <a:pt x="0" y="25"/>
                      <a:pt x="0" y="24"/>
                    </a:cubicBezTo>
                    <a:cubicBezTo>
                      <a:pt x="15" y="0"/>
                      <a:pt x="15" y="0"/>
                      <a:pt x="15" y="0"/>
                    </a:cubicBezTo>
                    <a:cubicBezTo>
                      <a:pt x="16" y="0"/>
                      <a:pt x="16" y="1"/>
                      <a:pt x="17" y="1"/>
                    </a:cubicBezTo>
                    <a:cubicBezTo>
                      <a:pt x="17" y="1"/>
                      <a:pt x="18"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2" name="iŝļídè"/>
              <p:cNvSpPr/>
              <p:nvPr/>
            </p:nvSpPr>
            <p:spPr bwMode="auto">
              <a:xfrm>
                <a:off x="3192" y="3137"/>
                <a:ext cx="72" cy="72"/>
              </a:xfrm>
              <a:custGeom>
                <a:avLst/>
                <a:gdLst>
                  <a:gd name="T0" fmla="*/ 18 w 35"/>
                  <a:gd name="T1" fmla="*/ 0 h 35"/>
                  <a:gd name="T2" fmla="*/ 0 w 35"/>
                  <a:gd name="T3" fmla="*/ 18 h 35"/>
                  <a:gd name="T4" fmla="*/ 12 w 35"/>
                  <a:gd name="T5" fmla="*/ 35 h 35"/>
                  <a:gd name="T6" fmla="*/ 12 w 35"/>
                  <a:gd name="T7" fmla="*/ 31 h 35"/>
                  <a:gd name="T8" fmla="*/ 10 w 35"/>
                  <a:gd name="T9" fmla="*/ 30 h 35"/>
                  <a:gd name="T10" fmla="*/ 9 w 35"/>
                  <a:gd name="T11" fmla="*/ 29 h 35"/>
                  <a:gd name="T12" fmla="*/ 6 w 35"/>
                  <a:gd name="T13" fmla="*/ 10 h 35"/>
                  <a:gd name="T14" fmla="*/ 7 w 35"/>
                  <a:gd name="T15" fmla="*/ 10 h 35"/>
                  <a:gd name="T16" fmla="*/ 10 w 35"/>
                  <a:gd name="T17" fmla="*/ 6 h 35"/>
                  <a:gd name="T18" fmla="*/ 18 w 35"/>
                  <a:gd name="T19" fmla="*/ 4 h 35"/>
                  <a:gd name="T20" fmla="*/ 24 w 35"/>
                  <a:gd name="T21" fmla="*/ 5 h 35"/>
                  <a:gd name="T22" fmla="*/ 24 w 35"/>
                  <a:gd name="T23" fmla="*/ 5 h 35"/>
                  <a:gd name="T24" fmla="*/ 26 w 35"/>
                  <a:gd name="T25" fmla="*/ 6 h 35"/>
                  <a:gd name="T26" fmla="*/ 27 w 35"/>
                  <a:gd name="T27" fmla="*/ 7 h 35"/>
                  <a:gd name="T28" fmla="*/ 27 w 35"/>
                  <a:gd name="T29" fmla="*/ 7 h 35"/>
                  <a:gd name="T30" fmla="*/ 27 w 35"/>
                  <a:gd name="T31" fmla="*/ 7 h 35"/>
                  <a:gd name="T32" fmla="*/ 32 w 35"/>
                  <a:gd name="T33" fmla="*/ 13 h 35"/>
                  <a:gd name="T34" fmla="*/ 35 w 35"/>
                  <a:gd name="T35" fmla="*/ 13 h 35"/>
                  <a:gd name="T36" fmla="*/ 18 w 35"/>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35">
                    <a:moveTo>
                      <a:pt x="18" y="0"/>
                    </a:moveTo>
                    <a:cubicBezTo>
                      <a:pt x="8" y="0"/>
                      <a:pt x="0" y="8"/>
                      <a:pt x="0" y="18"/>
                    </a:cubicBezTo>
                    <a:cubicBezTo>
                      <a:pt x="0" y="26"/>
                      <a:pt x="5" y="32"/>
                      <a:pt x="12" y="35"/>
                    </a:cubicBezTo>
                    <a:cubicBezTo>
                      <a:pt x="12" y="31"/>
                      <a:pt x="12" y="31"/>
                      <a:pt x="12" y="31"/>
                    </a:cubicBezTo>
                    <a:cubicBezTo>
                      <a:pt x="11" y="31"/>
                      <a:pt x="11" y="31"/>
                      <a:pt x="10" y="30"/>
                    </a:cubicBezTo>
                    <a:cubicBezTo>
                      <a:pt x="10" y="30"/>
                      <a:pt x="9" y="30"/>
                      <a:pt x="9" y="29"/>
                    </a:cubicBezTo>
                    <a:cubicBezTo>
                      <a:pt x="3" y="25"/>
                      <a:pt x="2" y="17"/>
                      <a:pt x="6" y="10"/>
                    </a:cubicBezTo>
                    <a:cubicBezTo>
                      <a:pt x="6" y="10"/>
                      <a:pt x="6" y="10"/>
                      <a:pt x="7" y="10"/>
                    </a:cubicBezTo>
                    <a:cubicBezTo>
                      <a:pt x="7" y="8"/>
                      <a:pt x="8" y="7"/>
                      <a:pt x="10" y="6"/>
                    </a:cubicBezTo>
                    <a:cubicBezTo>
                      <a:pt x="12" y="5"/>
                      <a:pt x="15" y="4"/>
                      <a:pt x="18" y="4"/>
                    </a:cubicBezTo>
                    <a:cubicBezTo>
                      <a:pt x="20" y="4"/>
                      <a:pt x="22" y="4"/>
                      <a:pt x="24" y="5"/>
                    </a:cubicBezTo>
                    <a:cubicBezTo>
                      <a:pt x="24" y="5"/>
                      <a:pt x="24" y="5"/>
                      <a:pt x="24" y="5"/>
                    </a:cubicBezTo>
                    <a:cubicBezTo>
                      <a:pt x="25" y="5"/>
                      <a:pt x="25" y="6"/>
                      <a:pt x="26" y="6"/>
                    </a:cubicBezTo>
                    <a:cubicBezTo>
                      <a:pt x="26" y="6"/>
                      <a:pt x="27" y="7"/>
                      <a:pt x="27" y="7"/>
                    </a:cubicBezTo>
                    <a:cubicBezTo>
                      <a:pt x="27" y="7"/>
                      <a:pt x="27" y="7"/>
                      <a:pt x="27" y="7"/>
                    </a:cubicBezTo>
                    <a:cubicBezTo>
                      <a:pt x="27" y="7"/>
                      <a:pt x="27" y="7"/>
                      <a:pt x="27" y="7"/>
                    </a:cubicBezTo>
                    <a:cubicBezTo>
                      <a:pt x="29" y="9"/>
                      <a:pt x="31" y="11"/>
                      <a:pt x="32" y="13"/>
                    </a:cubicBezTo>
                    <a:cubicBezTo>
                      <a:pt x="35" y="13"/>
                      <a:pt x="35" y="13"/>
                      <a:pt x="35" y="13"/>
                    </a:cubicBezTo>
                    <a:cubicBezTo>
                      <a:pt x="33" y="6"/>
                      <a:pt x="26" y="0"/>
                      <a:pt x="18" y="0"/>
                    </a:cubicBezTo>
                  </a:path>
                </a:pathLst>
              </a:custGeom>
              <a:solidFill>
                <a:srgbClr val="9AC5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3" name="iṥḻiďe"/>
              <p:cNvSpPr/>
              <p:nvPr/>
            </p:nvSpPr>
            <p:spPr bwMode="auto">
              <a:xfrm>
                <a:off x="3196" y="3145"/>
                <a:ext cx="62" cy="56"/>
              </a:xfrm>
              <a:custGeom>
                <a:avLst/>
                <a:gdLst>
                  <a:gd name="T0" fmla="*/ 5 w 30"/>
                  <a:gd name="T1" fmla="*/ 6 h 27"/>
                  <a:gd name="T2" fmla="*/ 4 w 30"/>
                  <a:gd name="T3" fmla="*/ 6 h 27"/>
                  <a:gd name="T4" fmla="*/ 7 w 30"/>
                  <a:gd name="T5" fmla="*/ 25 h 27"/>
                  <a:gd name="T6" fmla="*/ 8 w 30"/>
                  <a:gd name="T7" fmla="*/ 26 h 27"/>
                  <a:gd name="T8" fmla="*/ 10 w 30"/>
                  <a:gd name="T9" fmla="*/ 27 h 27"/>
                  <a:gd name="T10" fmla="*/ 10 w 30"/>
                  <a:gd name="T11" fmla="*/ 27 h 27"/>
                  <a:gd name="T12" fmla="*/ 8 w 30"/>
                  <a:gd name="T13" fmla="*/ 26 h 27"/>
                  <a:gd name="T14" fmla="*/ 7 w 30"/>
                  <a:gd name="T15" fmla="*/ 25 h 27"/>
                  <a:gd name="T16" fmla="*/ 10 w 30"/>
                  <a:gd name="T17" fmla="*/ 21 h 27"/>
                  <a:gd name="T18" fmla="*/ 10 w 30"/>
                  <a:gd name="T19" fmla="*/ 14 h 27"/>
                  <a:gd name="T20" fmla="*/ 10 w 30"/>
                  <a:gd name="T21" fmla="*/ 14 h 27"/>
                  <a:gd name="T22" fmla="*/ 10 w 30"/>
                  <a:gd name="T23" fmla="*/ 14 h 27"/>
                  <a:gd name="T24" fmla="*/ 10 w 30"/>
                  <a:gd name="T25" fmla="*/ 12 h 27"/>
                  <a:gd name="T26" fmla="*/ 9 w 30"/>
                  <a:gd name="T27" fmla="*/ 12 h 27"/>
                  <a:gd name="T28" fmla="*/ 4 w 30"/>
                  <a:gd name="T29" fmla="*/ 7 h 27"/>
                  <a:gd name="T30" fmla="*/ 5 w 30"/>
                  <a:gd name="T31" fmla="*/ 6 h 27"/>
                  <a:gd name="T32" fmla="*/ 25 w 30"/>
                  <a:gd name="T33" fmla="*/ 3 h 27"/>
                  <a:gd name="T34" fmla="*/ 21 w 30"/>
                  <a:gd name="T35" fmla="*/ 9 h 27"/>
                  <a:gd name="T36" fmla="*/ 30 w 30"/>
                  <a:gd name="T37" fmla="*/ 9 h 27"/>
                  <a:gd name="T38" fmla="*/ 25 w 30"/>
                  <a:gd name="T39" fmla="*/ 3 h 27"/>
                  <a:gd name="T40" fmla="*/ 25 w 30"/>
                  <a:gd name="T41" fmla="*/ 3 h 27"/>
                  <a:gd name="T42" fmla="*/ 16 w 30"/>
                  <a:gd name="T43" fmla="*/ 0 h 27"/>
                  <a:gd name="T44" fmla="*/ 8 w 30"/>
                  <a:gd name="T45" fmla="*/ 2 h 27"/>
                  <a:gd name="T46" fmla="*/ 9 w 30"/>
                  <a:gd name="T47" fmla="*/ 2 h 27"/>
                  <a:gd name="T48" fmla="*/ 14 w 30"/>
                  <a:gd name="T49" fmla="*/ 7 h 27"/>
                  <a:gd name="T50" fmla="*/ 14 w 30"/>
                  <a:gd name="T51" fmla="*/ 9 h 27"/>
                  <a:gd name="T52" fmla="*/ 14 w 30"/>
                  <a:gd name="T53" fmla="*/ 9 h 27"/>
                  <a:gd name="T54" fmla="*/ 17 w 30"/>
                  <a:gd name="T55" fmla="*/ 9 h 27"/>
                  <a:gd name="T56" fmla="*/ 22 w 30"/>
                  <a:gd name="T57" fmla="*/ 1 h 27"/>
                  <a:gd name="T58" fmla="*/ 16 w 30"/>
                  <a:gd name="T5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27">
                    <a:moveTo>
                      <a:pt x="5" y="6"/>
                    </a:moveTo>
                    <a:cubicBezTo>
                      <a:pt x="4" y="6"/>
                      <a:pt x="4" y="6"/>
                      <a:pt x="4" y="6"/>
                    </a:cubicBezTo>
                    <a:cubicBezTo>
                      <a:pt x="0" y="13"/>
                      <a:pt x="1" y="21"/>
                      <a:pt x="7" y="25"/>
                    </a:cubicBezTo>
                    <a:cubicBezTo>
                      <a:pt x="7" y="26"/>
                      <a:pt x="8" y="26"/>
                      <a:pt x="8" y="26"/>
                    </a:cubicBezTo>
                    <a:cubicBezTo>
                      <a:pt x="9" y="27"/>
                      <a:pt x="9" y="27"/>
                      <a:pt x="10" y="27"/>
                    </a:cubicBezTo>
                    <a:cubicBezTo>
                      <a:pt x="10" y="27"/>
                      <a:pt x="10" y="27"/>
                      <a:pt x="10" y="27"/>
                    </a:cubicBezTo>
                    <a:cubicBezTo>
                      <a:pt x="9" y="27"/>
                      <a:pt x="9" y="27"/>
                      <a:pt x="8" y="26"/>
                    </a:cubicBezTo>
                    <a:cubicBezTo>
                      <a:pt x="8" y="26"/>
                      <a:pt x="7" y="26"/>
                      <a:pt x="7" y="25"/>
                    </a:cubicBezTo>
                    <a:cubicBezTo>
                      <a:pt x="10" y="21"/>
                      <a:pt x="10" y="21"/>
                      <a:pt x="10" y="21"/>
                    </a:cubicBezTo>
                    <a:cubicBezTo>
                      <a:pt x="10" y="14"/>
                      <a:pt x="10" y="14"/>
                      <a:pt x="10" y="14"/>
                    </a:cubicBezTo>
                    <a:cubicBezTo>
                      <a:pt x="10" y="14"/>
                      <a:pt x="10" y="14"/>
                      <a:pt x="10" y="14"/>
                    </a:cubicBezTo>
                    <a:cubicBezTo>
                      <a:pt x="10" y="14"/>
                      <a:pt x="10" y="14"/>
                      <a:pt x="10" y="14"/>
                    </a:cubicBezTo>
                    <a:cubicBezTo>
                      <a:pt x="10" y="13"/>
                      <a:pt x="10" y="13"/>
                      <a:pt x="10" y="12"/>
                    </a:cubicBezTo>
                    <a:cubicBezTo>
                      <a:pt x="10" y="12"/>
                      <a:pt x="10" y="12"/>
                      <a:pt x="9" y="12"/>
                    </a:cubicBezTo>
                    <a:cubicBezTo>
                      <a:pt x="7" y="12"/>
                      <a:pt x="4" y="10"/>
                      <a:pt x="4" y="7"/>
                    </a:cubicBezTo>
                    <a:cubicBezTo>
                      <a:pt x="4" y="7"/>
                      <a:pt x="4" y="6"/>
                      <a:pt x="5" y="6"/>
                    </a:cubicBezTo>
                    <a:moveTo>
                      <a:pt x="25" y="3"/>
                    </a:moveTo>
                    <a:cubicBezTo>
                      <a:pt x="21" y="9"/>
                      <a:pt x="21" y="9"/>
                      <a:pt x="21" y="9"/>
                    </a:cubicBezTo>
                    <a:cubicBezTo>
                      <a:pt x="30" y="9"/>
                      <a:pt x="30" y="9"/>
                      <a:pt x="30" y="9"/>
                    </a:cubicBezTo>
                    <a:cubicBezTo>
                      <a:pt x="29" y="7"/>
                      <a:pt x="27" y="5"/>
                      <a:pt x="25" y="3"/>
                    </a:cubicBezTo>
                    <a:cubicBezTo>
                      <a:pt x="25" y="3"/>
                      <a:pt x="25" y="3"/>
                      <a:pt x="25" y="3"/>
                    </a:cubicBezTo>
                    <a:moveTo>
                      <a:pt x="16" y="0"/>
                    </a:moveTo>
                    <a:cubicBezTo>
                      <a:pt x="13" y="0"/>
                      <a:pt x="10" y="1"/>
                      <a:pt x="8" y="2"/>
                    </a:cubicBezTo>
                    <a:cubicBezTo>
                      <a:pt x="8" y="2"/>
                      <a:pt x="9" y="2"/>
                      <a:pt x="9" y="2"/>
                    </a:cubicBezTo>
                    <a:cubicBezTo>
                      <a:pt x="12" y="2"/>
                      <a:pt x="14" y="4"/>
                      <a:pt x="14" y="7"/>
                    </a:cubicBezTo>
                    <a:cubicBezTo>
                      <a:pt x="14" y="8"/>
                      <a:pt x="14" y="9"/>
                      <a:pt x="14" y="9"/>
                    </a:cubicBezTo>
                    <a:cubicBezTo>
                      <a:pt x="14" y="9"/>
                      <a:pt x="14" y="9"/>
                      <a:pt x="14" y="9"/>
                    </a:cubicBezTo>
                    <a:cubicBezTo>
                      <a:pt x="17" y="9"/>
                      <a:pt x="17" y="9"/>
                      <a:pt x="17" y="9"/>
                    </a:cubicBezTo>
                    <a:cubicBezTo>
                      <a:pt x="22" y="1"/>
                      <a:pt x="22" y="1"/>
                      <a:pt x="22" y="1"/>
                    </a:cubicBezTo>
                    <a:cubicBezTo>
                      <a:pt x="20" y="0"/>
                      <a:pt x="18" y="0"/>
                      <a:pt x="16" y="0"/>
                    </a:cubicBezTo>
                  </a:path>
                </a:pathLst>
              </a:custGeom>
              <a:solidFill>
                <a:srgbClr val="EABD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4" name="íṣlíḓé"/>
              <p:cNvSpPr/>
              <p:nvPr/>
            </p:nvSpPr>
            <p:spPr bwMode="auto">
              <a:xfrm>
                <a:off x="3210" y="3147"/>
                <a:ext cx="38" cy="54"/>
              </a:xfrm>
              <a:custGeom>
                <a:avLst/>
                <a:gdLst>
                  <a:gd name="T0" fmla="*/ 3 w 18"/>
                  <a:gd name="T1" fmla="*/ 20 h 26"/>
                  <a:gd name="T2" fmla="*/ 0 w 18"/>
                  <a:gd name="T3" fmla="*/ 24 h 26"/>
                  <a:gd name="T4" fmla="*/ 1 w 18"/>
                  <a:gd name="T5" fmla="*/ 25 h 26"/>
                  <a:gd name="T6" fmla="*/ 3 w 18"/>
                  <a:gd name="T7" fmla="*/ 26 h 26"/>
                  <a:gd name="T8" fmla="*/ 3 w 18"/>
                  <a:gd name="T9" fmla="*/ 20 h 26"/>
                  <a:gd name="T10" fmla="*/ 15 w 18"/>
                  <a:gd name="T11" fmla="*/ 0 h 26"/>
                  <a:gd name="T12" fmla="*/ 15 w 18"/>
                  <a:gd name="T13" fmla="*/ 0 h 26"/>
                  <a:gd name="T14" fmla="*/ 10 w 18"/>
                  <a:gd name="T15" fmla="*/ 8 h 26"/>
                  <a:gd name="T16" fmla="*/ 14 w 18"/>
                  <a:gd name="T17" fmla="*/ 8 h 26"/>
                  <a:gd name="T18" fmla="*/ 18 w 18"/>
                  <a:gd name="T19" fmla="*/ 2 h 26"/>
                  <a:gd name="T20" fmla="*/ 17 w 18"/>
                  <a:gd name="T21" fmla="*/ 1 h 26"/>
                  <a:gd name="T22" fmla="*/ 15 w 18"/>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6">
                    <a:moveTo>
                      <a:pt x="3" y="20"/>
                    </a:moveTo>
                    <a:cubicBezTo>
                      <a:pt x="0" y="24"/>
                      <a:pt x="0" y="24"/>
                      <a:pt x="0" y="24"/>
                    </a:cubicBezTo>
                    <a:cubicBezTo>
                      <a:pt x="0" y="25"/>
                      <a:pt x="1" y="25"/>
                      <a:pt x="1" y="25"/>
                    </a:cubicBezTo>
                    <a:cubicBezTo>
                      <a:pt x="2" y="26"/>
                      <a:pt x="2" y="26"/>
                      <a:pt x="3" y="26"/>
                    </a:cubicBezTo>
                    <a:cubicBezTo>
                      <a:pt x="3" y="20"/>
                      <a:pt x="3" y="20"/>
                      <a:pt x="3" y="20"/>
                    </a:cubicBezTo>
                    <a:moveTo>
                      <a:pt x="15" y="0"/>
                    </a:moveTo>
                    <a:cubicBezTo>
                      <a:pt x="15" y="0"/>
                      <a:pt x="15" y="0"/>
                      <a:pt x="15" y="0"/>
                    </a:cubicBezTo>
                    <a:cubicBezTo>
                      <a:pt x="10" y="8"/>
                      <a:pt x="10" y="8"/>
                      <a:pt x="10" y="8"/>
                    </a:cubicBezTo>
                    <a:cubicBezTo>
                      <a:pt x="14" y="8"/>
                      <a:pt x="14" y="8"/>
                      <a:pt x="14" y="8"/>
                    </a:cubicBezTo>
                    <a:cubicBezTo>
                      <a:pt x="18" y="2"/>
                      <a:pt x="18" y="2"/>
                      <a:pt x="18" y="2"/>
                    </a:cubicBezTo>
                    <a:cubicBezTo>
                      <a:pt x="18" y="2"/>
                      <a:pt x="17" y="1"/>
                      <a:pt x="17" y="1"/>
                    </a:cubicBezTo>
                    <a:cubicBezTo>
                      <a:pt x="16" y="1"/>
                      <a:pt x="16" y="0"/>
                      <a:pt x="15" y="0"/>
                    </a:cubicBezTo>
                  </a:path>
                </a:pathLst>
              </a:custGeom>
              <a:solidFill>
                <a:srgbClr val="CD8F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5" name="iS1íḍé"/>
              <p:cNvSpPr/>
              <p:nvPr/>
            </p:nvSpPr>
            <p:spPr bwMode="auto">
              <a:xfrm>
                <a:off x="3206" y="3149"/>
                <a:ext cx="6" cy="9"/>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1" y="1"/>
                      <a:pt x="0" y="2"/>
                      <a:pt x="0" y="4"/>
                    </a:cubicBezTo>
                    <a:cubicBezTo>
                      <a:pt x="0" y="2"/>
                      <a:pt x="2" y="1"/>
                      <a:pt x="3" y="0"/>
                    </a:cubicBezTo>
                  </a:path>
                </a:pathLst>
              </a:custGeom>
              <a:solidFill>
                <a:srgbClr val="C2DC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6" name="îṧlîḋé"/>
              <p:cNvSpPr/>
              <p:nvPr/>
            </p:nvSpPr>
            <p:spPr bwMode="auto">
              <a:xfrm>
                <a:off x="3204" y="3149"/>
                <a:ext cx="21" cy="21"/>
              </a:xfrm>
              <a:custGeom>
                <a:avLst/>
                <a:gdLst>
                  <a:gd name="T0" fmla="*/ 5 w 10"/>
                  <a:gd name="T1" fmla="*/ 0 h 10"/>
                  <a:gd name="T2" fmla="*/ 4 w 10"/>
                  <a:gd name="T3" fmla="*/ 0 h 10"/>
                  <a:gd name="T4" fmla="*/ 1 w 10"/>
                  <a:gd name="T5" fmla="*/ 4 h 10"/>
                  <a:gd name="T6" fmla="*/ 0 w 10"/>
                  <a:gd name="T7" fmla="*/ 5 h 10"/>
                  <a:gd name="T8" fmla="*/ 5 w 10"/>
                  <a:gd name="T9" fmla="*/ 10 h 10"/>
                  <a:gd name="T10" fmla="*/ 6 w 10"/>
                  <a:gd name="T11" fmla="*/ 10 h 10"/>
                  <a:gd name="T12" fmla="*/ 10 w 10"/>
                  <a:gd name="T13" fmla="*/ 7 h 10"/>
                  <a:gd name="T14" fmla="*/ 10 w 10"/>
                  <a:gd name="T15" fmla="*/ 5 h 10"/>
                  <a:gd name="T16" fmla="*/ 5 w 10"/>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5" y="0"/>
                    </a:moveTo>
                    <a:cubicBezTo>
                      <a:pt x="5" y="0"/>
                      <a:pt x="4" y="0"/>
                      <a:pt x="4" y="0"/>
                    </a:cubicBezTo>
                    <a:cubicBezTo>
                      <a:pt x="3" y="1"/>
                      <a:pt x="1" y="2"/>
                      <a:pt x="1" y="4"/>
                    </a:cubicBezTo>
                    <a:cubicBezTo>
                      <a:pt x="0" y="4"/>
                      <a:pt x="0" y="5"/>
                      <a:pt x="0" y="5"/>
                    </a:cubicBezTo>
                    <a:cubicBezTo>
                      <a:pt x="0" y="8"/>
                      <a:pt x="3" y="10"/>
                      <a:pt x="5" y="10"/>
                    </a:cubicBezTo>
                    <a:cubicBezTo>
                      <a:pt x="6" y="10"/>
                      <a:pt x="6" y="10"/>
                      <a:pt x="6" y="10"/>
                    </a:cubicBezTo>
                    <a:cubicBezTo>
                      <a:pt x="7" y="9"/>
                      <a:pt x="8" y="7"/>
                      <a:pt x="10" y="7"/>
                    </a:cubicBezTo>
                    <a:cubicBezTo>
                      <a:pt x="10" y="7"/>
                      <a:pt x="10" y="6"/>
                      <a:pt x="10" y="5"/>
                    </a:cubicBezTo>
                    <a:cubicBezTo>
                      <a:pt x="10" y="2"/>
                      <a:pt x="8" y="0"/>
                      <a:pt x="5" y="0"/>
                    </a:cubicBezTo>
                  </a:path>
                </a:pathLst>
              </a:custGeom>
              <a:solidFill>
                <a:srgbClr val="F2D7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7" name="ïSḷïḋè"/>
              <p:cNvSpPr/>
              <p:nvPr/>
            </p:nvSpPr>
            <p:spPr bwMode="auto">
              <a:xfrm>
                <a:off x="3196" y="3241"/>
                <a:ext cx="66" cy="66"/>
              </a:xfrm>
              <a:custGeom>
                <a:avLst/>
                <a:gdLst>
                  <a:gd name="T0" fmla="*/ 28 w 32"/>
                  <a:gd name="T1" fmla="*/ 24 h 32"/>
                  <a:gd name="T2" fmla="*/ 10 w 32"/>
                  <a:gd name="T3" fmla="*/ 29 h 32"/>
                  <a:gd name="T4" fmla="*/ 8 w 32"/>
                  <a:gd name="T5" fmla="*/ 28 h 32"/>
                  <a:gd name="T6" fmla="*/ 7 w 32"/>
                  <a:gd name="T7" fmla="*/ 27 h 32"/>
                  <a:gd name="T8" fmla="*/ 4 w 32"/>
                  <a:gd name="T9" fmla="*/ 8 h 32"/>
                  <a:gd name="T10" fmla="*/ 22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10" y="29"/>
                    </a:cubicBezTo>
                    <a:cubicBezTo>
                      <a:pt x="9" y="29"/>
                      <a:pt x="9" y="29"/>
                      <a:pt x="8" y="28"/>
                    </a:cubicBezTo>
                    <a:cubicBezTo>
                      <a:pt x="8" y="28"/>
                      <a:pt x="7" y="28"/>
                      <a:pt x="7" y="27"/>
                    </a:cubicBezTo>
                    <a:cubicBezTo>
                      <a:pt x="1" y="23"/>
                      <a:pt x="0" y="15"/>
                      <a:pt x="4" y="8"/>
                    </a:cubicBezTo>
                    <a:cubicBezTo>
                      <a:pt x="8" y="2"/>
                      <a:pt x="16" y="0"/>
                      <a:pt x="22" y="3"/>
                    </a:cubicBezTo>
                    <a:cubicBezTo>
                      <a:pt x="23" y="3"/>
                      <a:pt x="23" y="4"/>
                      <a:pt x="24" y="4"/>
                    </a:cubicBezTo>
                    <a:cubicBezTo>
                      <a:pt x="24" y="4"/>
                      <a:pt x="25" y="5"/>
                      <a:pt x="25" y="5"/>
                    </a:cubicBezTo>
                    <a:cubicBezTo>
                      <a:pt x="31" y="9"/>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8" name="iṥḷïḓe"/>
              <p:cNvSpPr/>
              <p:nvPr/>
            </p:nvSpPr>
            <p:spPr bwMode="auto">
              <a:xfrm>
                <a:off x="3210" y="3247"/>
                <a:ext cx="38" cy="54"/>
              </a:xfrm>
              <a:custGeom>
                <a:avLst/>
                <a:gdLst>
                  <a:gd name="T0" fmla="*/ 18 w 18"/>
                  <a:gd name="T1" fmla="*/ 2 h 26"/>
                  <a:gd name="T2" fmla="*/ 3 w 18"/>
                  <a:gd name="T3" fmla="*/ 26 h 26"/>
                  <a:gd name="T4" fmla="*/ 1 w 18"/>
                  <a:gd name="T5" fmla="*/ 25 h 26"/>
                  <a:gd name="T6" fmla="*/ 0 w 18"/>
                  <a:gd name="T7" fmla="*/ 24 h 26"/>
                  <a:gd name="T8" fmla="*/ 15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2" y="26"/>
                      <a:pt x="2" y="26"/>
                      <a:pt x="1" y="25"/>
                    </a:cubicBezTo>
                    <a:cubicBezTo>
                      <a:pt x="1" y="25"/>
                      <a:pt x="0" y="25"/>
                      <a:pt x="0" y="24"/>
                    </a:cubicBezTo>
                    <a:cubicBezTo>
                      <a:pt x="15" y="0"/>
                      <a:pt x="15" y="0"/>
                      <a:pt x="15" y="0"/>
                    </a:cubicBezTo>
                    <a:cubicBezTo>
                      <a:pt x="16" y="0"/>
                      <a:pt x="16" y="1"/>
                      <a:pt x="17" y="1"/>
                    </a:cubicBezTo>
                    <a:cubicBezTo>
                      <a:pt x="17" y="1"/>
                      <a:pt x="18"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9" name="iṡḷîdê"/>
              <p:cNvSpPr/>
              <p:nvPr/>
            </p:nvSpPr>
            <p:spPr bwMode="auto">
              <a:xfrm>
                <a:off x="3196" y="3340"/>
                <a:ext cx="66" cy="67"/>
              </a:xfrm>
              <a:custGeom>
                <a:avLst/>
                <a:gdLst>
                  <a:gd name="T0" fmla="*/ 28 w 32"/>
                  <a:gd name="T1" fmla="*/ 24 h 32"/>
                  <a:gd name="T2" fmla="*/ 10 w 32"/>
                  <a:gd name="T3" fmla="*/ 29 h 32"/>
                  <a:gd name="T4" fmla="*/ 8 w 32"/>
                  <a:gd name="T5" fmla="*/ 28 h 32"/>
                  <a:gd name="T6" fmla="*/ 7 w 32"/>
                  <a:gd name="T7" fmla="*/ 27 h 32"/>
                  <a:gd name="T8" fmla="*/ 4 w 32"/>
                  <a:gd name="T9" fmla="*/ 9 h 32"/>
                  <a:gd name="T10" fmla="*/ 22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10" y="29"/>
                    </a:cubicBezTo>
                    <a:cubicBezTo>
                      <a:pt x="9" y="29"/>
                      <a:pt x="9" y="29"/>
                      <a:pt x="8" y="28"/>
                    </a:cubicBezTo>
                    <a:cubicBezTo>
                      <a:pt x="8" y="28"/>
                      <a:pt x="7" y="28"/>
                      <a:pt x="7" y="27"/>
                    </a:cubicBezTo>
                    <a:cubicBezTo>
                      <a:pt x="1" y="23"/>
                      <a:pt x="0" y="15"/>
                      <a:pt x="4" y="9"/>
                    </a:cubicBezTo>
                    <a:cubicBezTo>
                      <a:pt x="8" y="2"/>
                      <a:pt x="16" y="0"/>
                      <a:pt x="22" y="3"/>
                    </a:cubicBezTo>
                    <a:cubicBezTo>
                      <a:pt x="23" y="4"/>
                      <a:pt x="23" y="4"/>
                      <a:pt x="24" y="4"/>
                    </a:cubicBezTo>
                    <a:cubicBezTo>
                      <a:pt x="24" y="4"/>
                      <a:pt x="25" y="5"/>
                      <a:pt x="25" y="5"/>
                    </a:cubicBezTo>
                    <a:cubicBezTo>
                      <a:pt x="31" y="10"/>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0" name="ïṥlïḍè"/>
              <p:cNvSpPr/>
              <p:nvPr/>
            </p:nvSpPr>
            <p:spPr bwMode="auto">
              <a:xfrm>
                <a:off x="3210" y="3346"/>
                <a:ext cx="38" cy="54"/>
              </a:xfrm>
              <a:custGeom>
                <a:avLst/>
                <a:gdLst>
                  <a:gd name="T0" fmla="*/ 18 w 18"/>
                  <a:gd name="T1" fmla="*/ 2 h 26"/>
                  <a:gd name="T2" fmla="*/ 3 w 18"/>
                  <a:gd name="T3" fmla="*/ 26 h 26"/>
                  <a:gd name="T4" fmla="*/ 1 w 18"/>
                  <a:gd name="T5" fmla="*/ 25 h 26"/>
                  <a:gd name="T6" fmla="*/ 0 w 18"/>
                  <a:gd name="T7" fmla="*/ 24 h 26"/>
                  <a:gd name="T8" fmla="*/ 15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2" y="26"/>
                      <a:pt x="2" y="26"/>
                      <a:pt x="1" y="25"/>
                    </a:cubicBezTo>
                    <a:cubicBezTo>
                      <a:pt x="1" y="25"/>
                      <a:pt x="0" y="25"/>
                      <a:pt x="0" y="24"/>
                    </a:cubicBezTo>
                    <a:cubicBezTo>
                      <a:pt x="15" y="0"/>
                      <a:pt x="15" y="0"/>
                      <a:pt x="15" y="0"/>
                    </a:cubicBezTo>
                    <a:cubicBezTo>
                      <a:pt x="16" y="1"/>
                      <a:pt x="16" y="1"/>
                      <a:pt x="17" y="1"/>
                    </a:cubicBezTo>
                    <a:cubicBezTo>
                      <a:pt x="17" y="1"/>
                      <a:pt x="18"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1" name="íŝliḑe"/>
              <p:cNvSpPr/>
              <p:nvPr/>
            </p:nvSpPr>
            <p:spPr bwMode="auto">
              <a:xfrm>
                <a:off x="3196" y="3440"/>
                <a:ext cx="66" cy="66"/>
              </a:xfrm>
              <a:custGeom>
                <a:avLst/>
                <a:gdLst>
                  <a:gd name="T0" fmla="*/ 28 w 32"/>
                  <a:gd name="T1" fmla="*/ 24 h 32"/>
                  <a:gd name="T2" fmla="*/ 10 w 32"/>
                  <a:gd name="T3" fmla="*/ 29 h 32"/>
                  <a:gd name="T4" fmla="*/ 8 w 32"/>
                  <a:gd name="T5" fmla="*/ 28 h 32"/>
                  <a:gd name="T6" fmla="*/ 7 w 32"/>
                  <a:gd name="T7" fmla="*/ 28 h 32"/>
                  <a:gd name="T8" fmla="*/ 4 w 32"/>
                  <a:gd name="T9" fmla="*/ 9 h 32"/>
                  <a:gd name="T10" fmla="*/ 22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4" y="30"/>
                      <a:pt x="16" y="32"/>
                      <a:pt x="10" y="29"/>
                    </a:cubicBezTo>
                    <a:cubicBezTo>
                      <a:pt x="9" y="29"/>
                      <a:pt x="9" y="29"/>
                      <a:pt x="8" y="28"/>
                    </a:cubicBezTo>
                    <a:cubicBezTo>
                      <a:pt x="8" y="28"/>
                      <a:pt x="7" y="28"/>
                      <a:pt x="7" y="28"/>
                    </a:cubicBezTo>
                    <a:cubicBezTo>
                      <a:pt x="1" y="23"/>
                      <a:pt x="0" y="15"/>
                      <a:pt x="4" y="9"/>
                    </a:cubicBezTo>
                    <a:cubicBezTo>
                      <a:pt x="8" y="2"/>
                      <a:pt x="16" y="0"/>
                      <a:pt x="22" y="3"/>
                    </a:cubicBezTo>
                    <a:cubicBezTo>
                      <a:pt x="23" y="4"/>
                      <a:pt x="23" y="4"/>
                      <a:pt x="24" y="4"/>
                    </a:cubicBezTo>
                    <a:cubicBezTo>
                      <a:pt x="24" y="4"/>
                      <a:pt x="25" y="5"/>
                      <a:pt x="25" y="5"/>
                    </a:cubicBezTo>
                    <a:cubicBezTo>
                      <a:pt x="31" y="10"/>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2" name="iṩlíḍê"/>
              <p:cNvSpPr/>
              <p:nvPr/>
            </p:nvSpPr>
            <p:spPr bwMode="auto">
              <a:xfrm>
                <a:off x="3210" y="3446"/>
                <a:ext cx="38" cy="54"/>
              </a:xfrm>
              <a:custGeom>
                <a:avLst/>
                <a:gdLst>
                  <a:gd name="T0" fmla="*/ 18 w 18"/>
                  <a:gd name="T1" fmla="*/ 2 h 26"/>
                  <a:gd name="T2" fmla="*/ 3 w 18"/>
                  <a:gd name="T3" fmla="*/ 26 h 26"/>
                  <a:gd name="T4" fmla="*/ 1 w 18"/>
                  <a:gd name="T5" fmla="*/ 25 h 26"/>
                  <a:gd name="T6" fmla="*/ 0 w 18"/>
                  <a:gd name="T7" fmla="*/ 25 h 26"/>
                  <a:gd name="T8" fmla="*/ 15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2" y="26"/>
                      <a:pt x="2" y="26"/>
                      <a:pt x="1" y="25"/>
                    </a:cubicBezTo>
                    <a:cubicBezTo>
                      <a:pt x="1" y="25"/>
                      <a:pt x="0" y="25"/>
                      <a:pt x="0" y="25"/>
                    </a:cubicBezTo>
                    <a:cubicBezTo>
                      <a:pt x="15" y="0"/>
                      <a:pt x="15" y="0"/>
                      <a:pt x="15" y="0"/>
                    </a:cubicBezTo>
                    <a:cubicBezTo>
                      <a:pt x="16" y="1"/>
                      <a:pt x="16" y="1"/>
                      <a:pt x="17" y="1"/>
                    </a:cubicBezTo>
                    <a:cubicBezTo>
                      <a:pt x="17" y="1"/>
                      <a:pt x="18"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3" name="iṥľïḋè"/>
              <p:cNvSpPr/>
              <p:nvPr/>
            </p:nvSpPr>
            <p:spPr bwMode="auto">
              <a:xfrm>
                <a:off x="3298" y="3041"/>
                <a:ext cx="66" cy="67"/>
              </a:xfrm>
              <a:custGeom>
                <a:avLst/>
                <a:gdLst>
                  <a:gd name="T0" fmla="*/ 28 w 32"/>
                  <a:gd name="T1" fmla="*/ 24 h 32"/>
                  <a:gd name="T2" fmla="*/ 10 w 32"/>
                  <a:gd name="T3" fmla="*/ 29 h 32"/>
                  <a:gd name="T4" fmla="*/ 9 w 32"/>
                  <a:gd name="T5" fmla="*/ 28 h 32"/>
                  <a:gd name="T6" fmla="*/ 7 w 32"/>
                  <a:gd name="T7" fmla="*/ 27 h 32"/>
                  <a:gd name="T8" fmla="*/ 4 w 32"/>
                  <a:gd name="T9" fmla="*/ 8 h 32"/>
                  <a:gd name="T10" fmla="*/ 23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5" y="30"/>
                      <a:pt x="17" y="32"/>
                      <a:pt x="10" y="29"/>
                    </a:cubicBezTo>
                    <a:cubicBezTo>
                      <a:pt x="10" y="29"/>
                      <a:pt x="9" y="28"/>
                      <a:pt x="9" y="28"/>
                    </a:cubicBezTo>
                    <a:cubicBezTo>
                      <a:pt x="8" y="28"/>
                      <a:pt x="8" y="28"/>
                      <a:pt x="7" y="27"/>
                    </a:cubicBezTo>
                    <a:cubicBezTo>
                      <a:pt x="2" y="23"/>
                      <a:pt x="0" y="15"/>
                      <a:pt x="4" y="8"/>
                    </a:cubicBezTo>
                    <a:cubicBezTo>
                      <a:pt x="8" y="2"/>
                      <a:pt x="16" y="0"/>
                      <a:pt x="23" y="3"/>
                    </a:cubicBezTo>
                    <a:cubicBezTo>
                      <a:pt x="23" y="3"/>
                      <a:pt x="24" y="4"/>
                      <a:pt x="24" y="4"/>
                    </a:cubicBezTo>
                    <a:cubicBezTo>
                      <a:pt x="24" y="4"/>
                      <a:pt x="25" y="4"/>
                      <a:pt x="25" y="5"/>
                    </a:cubicBezTo>
                    <a:cubicBezTo>
                      <a:pt x="31" y="9"/>
                      <a:pt x="32" y="17"/>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4" name="ï$lïḍe"/>
              <p:cNvSpPr/>
              <p:nvPr/>
            </p:nvSpPr>
            <p:spPr bwMode="auto">
              <a:xfrm>
                <a:off x="3312" y="3048"/>
                <a:ext cx="37" cy="54"/>
              </a:xfrm>
              <a:custGeom>
                <a:avLst/>
                <a:gdLst>
                  <a:gd name="T0" fmla="*/ 18 w 18"/>
                  <a:gd name="T1" fmla="*/ 2 h 26"/>
                  <a:gd name="T2" fmla="*/ 3 w 18"/>
                  <a:gd name="T3" fmla="*/ 26 h 26"/>
                  <a:gd name="T4" fmla="*/ 2 w 18"/>
                  <a:gd name="T5" fmla="*/ 25 h 26"/>
                  <a:gd name="T6" fmla="*/ 0 w 18"/>
                  <a:gd name="T7" fmla="*/ 24 h 26"/>
                  <a:gd name="T8" fmla="*/ 16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3" y="26"/>
                      <a:pt x="2" y="25"/>
                      <a:pt x="2" y="25"/>
                    </a:cubicBezTo>
                    <a:cubicBezTo>
                      <a:pt x="1" y="25"/>
                      <a:pt x="1" y="25"/>
                      <a:pt x="0" y="24"/>
                    </a:cubicBezTo>
                    <a:cubicBezTo>
                      <a:pt x="16" y="0"/>
                      <a:pt x="16" y="0"/>
                      <a:pt x="16" y="0"/>
                    </a:cubicBezTo>
                    <a:cubicBezTo>
                      <a:pt x="16" y="0"/>
                      <a:pt x="17" y="1"/>
                      <a:pt x="17" y="1"/>
                    </a:cubicBezTo>
                    <a:cubicBezTo>
                      <a:pt x="17" y="1"/>
                      <a:pt x="18" y="1"/>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5" name="ïSḷíďé"/>
              <p:cNvSpPr/>
              <p:nvPr/>
            </p:nvSpPr>
            <p:spPr bwMode="auto">
              <a:xfrm>
                <a:off x="3295" y="3037"/>
                <a:ext cx="50" cy="75"/>
              </a:xfrm>
              <a:custGeom>
                <a:avLst/>
                <a:gdLst>
                  <a:gd name="T0" fmla="*/ 17 w 24"/>
                  <a:gd name="T1" fmla="*/ 0 h 36"/>
                  <a:gd name="T2" fmla="*/ 0 w 24"/>
                  <a:gd name="T3" fmla="*/ 18 h 36"/>
                  <a:gd name="T4" fmla="*/ 17 w 24"/>
                  <a:gd name="T5" fmla="*/ 36 h 36"/>
                  <a:gd name="T6" fmla="*/ 24 w 24"/>
                  <a:gd name="T7" fmla="*/ 35 h 36"/>
                  <a:gd name="T8" fmla="*/ 24 w 24"/>
                  <a:gd name="T9" fmla="*/ 31 h 36"/>
                  <a:gd name="T10" fmla="*/ 17 w 24"/>
                  <a:gd name="T11" fmla="*/ 32 h 36"/>
                  <a:gd name="T12" fmla="*/ 11 w 24"/>
                  <a:gd name="T13" fmla="*/ 31 h 36"/>
                  <a:gd name="T14" fmla="*/ 10 w 24"/>
                  <a:gd name="T15" fmla="*/ 30 h 36"/>
                  <a:gd name="T16" fmla="*/ 8 w 24"/>
                  <a:gd name="T17" fmla="*/ 29 h 36"/>
                  <a:gd name="T18" fmla="*/ 5 w 24"/>
                  <a:gd name="T19" fmla="*/ 10 h 36"/>
                  <a:gd name="T20" fmla="*/ 6 w 24"/>
                  <a:gd name="T21" fmla="*/ 9 h 36"/>
                  <a:gd name="T22" fmla="*/ 9 w 24"/>
                  <a:gd name="T23" fmla="*/ 6 h 36"/>
                  <a:gd name="T24" fmla="*/ 17 w 24"/>
                  <a:gd name="T25" fmla="*/ 4 h 36"/>
                  <a:gd name="T26" fmla="*/ 24 w 24"/>
                  <a:gd name="T27" fmla="*/ 5 h 36"/>
                  <a:gd name="T28" fmla="*/ 24 w 24"/>
                  <a:gd name="T29" fmla="*/ 5 h 36"/>
                  <a:gd name="T30" fmla="*/ 24 w 24"/>
                  <a:gd name="T31" fmla="*/ 5 h 36"/>
                  <a:gd name="T32" fmla="*/ 24 w 24"/>
                  <a:gd name="T33" fmla="*/ 2 h 36"/>
                  <a:gd name="T34" fmla="*/ 17 w 24"/>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36">
                    <a:moveTo>
                      <a:pt x="17" y="0"/>
                    </a:moveTo>
                    <a:cubicBezTo>
                      <a:pt x="8" y="0"/>
                      <a:pt x="0" y="8"/>
                      <a:pt x="0" y="18"/>
                    </a:cubicBezTo>
                    <a:cubicBezTo>
                      <a:pt x="0" y="28"/>
                      <a:pt x="8" y="36"/>
                      <a:pt x="17" y="36"/>
                    </a:cubicBezTo>
                    <a:cubicBezTo>
                      <a:pt x="20" y="36"/>
                      <a:pt x="22" y="35"/>
                      <a:pt x="24" y="35"/>
                    </a:cubicBezTo>
                    <a:cubicBezTo>
                      <a:pt x="24" y="31"/>
                      <a:pt x="24" y="31"/>
                      <a:pt x="24" y="31"/>
                    </a:cubicBezTo>
                    <a:cubicBezTo>
                      <a:pt x="22" y="32"/>
                      <a:pt x="19" y="32"/>
                      <a:pt x="17" y="32"/>
                    </a:cubicBezTo>
                    <a:cubicBezTo>
                      <a:pt x="15" y="32"/>
                      <a:pt x="13" y="32"/>
                      <a:pt x="11" y="31"/>
                    </a:cubicBezTo>
                    <a:cubicBezTo>
                      <a:pt x="11" y="31"/>
                      <a:pt x="10" y="30"/>
                      <a:pt x="10" y="30"/>
                    </a:cubicBezTo>
                    <a:cubicBezTo>
                      <a:pt x="9" y="30"/>
                      <a:pt x="9" y="30"/>
                      <a:pt x="8" y="29"/>
                    </a:cubicBezTo>
                    <a:cubicBezTo>
                      <a:pt x="3" y="25"/>
                      <a:pt x="1" y="17"/>
                      <a:pt x="5" y="10"/>
                    </a:cubicBezTo>
                    <a:cubicBezTo>
                      <a:pt x="5" y="10"/>
                      <a:pt x="6" y="10"/>
                      <a:pt x="6" y="9"/>
                    </a:cubicBezTo>
                    <a:cubicBezTo>
                      <a:pt x="6" y="8"/>
                      <a:pt x="8" y="7"/>
                      <a:pt x="9" y="6"/>
                    </a:cubicBezTo>
                    <a:cubicBezTo>
                      <a:pt x="12" y="5"/>
                      <a:pt x="14" y="4"/>
                      <a:pt x="17" y="4"/>
                    </a:cubicBezTo>
                    <a:cubicBezTo>
                      <a:pt x="19" y="4"/>
                      <a:pt x="22" y="4"/>
                      <a:pt x="24" y="5"/>
                    </a:cubicBezTo>
                    <a:cubicBezTo>
                      <a:pt x="24" y="5"/>
                      <a:pt x="24" y="5"/>
                      <a:pt x="24" y="5"/>
                    </a:cubicBezTo>
                    <a:cubicBezTo>
                      <a:pt x="24" y="5"/>
                      <a:pt x="24" y="5"/>
                      <a:pt x="24" y="5"/>
                    </a:cubicBezTo>
                    <a:cubicBezTo>
                      <a:pt x="24" y="2"/>
                      <a:pt x="24" y="2"/>
                      <a:pt x="24" y="2"/>
                    </a:cubicBezTo>
                    <a:cubicBezTo>
                      <a:pt x="22" y="1"/>
                      <a:pt x="20" y="0"/>
                      <a:pt x="17" y="0"/>
                    </a:cubicBezTo>
                  </a:path>
                </a:pathLst>
              </a:custGeom>
              <a:solidFill>
                <a:srgbClr val="9AC5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6" name="íšḷîḍè"/>
              <p:cNvSpPr/>
              <p:nvPr/>
            </p:nvSpPr>
            <p:spPr bwMode="auto">
              <a:xfrm>
                <a:off x="3298" y="3045"/>
                <a:ext cx="47" cy="59"/>
              </a:xfrm>
              <a:custGeom>
                <a:avLst/>
                <a:gdLst>
                  <a:gd name="T0" fmla="*/ 16 w 23"/>
                  <a:gd name="T1" fmla="*/ 0 h 28"/>
                  <a:gd name="T2" fmla="*/ 8 w 23"/>
                  <a:gd name="T3" fmla="*/ 2 h 28"/>
                  <a:gd name="T4" fmla="*/ 10 w 23"/>
                  <a:gd name="T5" fmla="*/ 2 h 28"/>
                  <a:gd name="T6" fmla="*/ 15 w 23"/>
                  <a:gd name="T7" fmla="*/ 7 h 28"/>
                  <a:gd name="T8" fmla="*/ 10 w 23"/>
                  <a:gd name="T9" fmla="*/ 12 h 28"/>
                  <a:gd name="T10" fmla="*/ 5 w 23"/>
                  <a:gd name="T11" fmla="*/ 7 h 28"/>
                  <a:gd name="T12" fmla="*/ 5 w 23"/>
                  <a:gd name="T13" fmla="*/ 5 h 28"/>
                  <a:gd name="T14" fmla="*/ 4 w 23"/>
                  <a:gd name="T15" fmla="*/ 6 h 28"/>
                  <a:gd name="T16" fmla="*/ 7 w 23"/>
                  <a:gd name="T17" fmla="*/ 25 h 28"/>
                  <a:gd name="T18" fmla="*/ 9 w 23"/>
                  <a:gd name="T19" fmla="*/ 26 h 28"/>
                  <a:gd name="T20" fmla="*/ 10 w 23"/>
                  <a:gd name="T21" fmla="*/ 27 h 28"/>
                  <a:gd name="T22" fmla="*/ 16 w 23"/>
                  <a:gd name="T23" fmla="*/ 28 h 28"/>
                  <a:gd name="T24" fmla="*/ 23 w 23"/>
                  <a:gd name="T25" fmla="*/ 27 h 28"/>
                  <a:gd name="T26" fmla="*/ 23 w 23"/>
                  <a:gd name="T27" fmla="*/ 7 h 28"/>
                  <a:gd name="T28" fmla="*/ 10 w 23"/>
                  <a:gd name="T29" fmla="*/ 27 h 28"/>
                  <a:gd name="T30" fmla="*/ 9 w 23"/>
                  <a:gd name="T31" fmla="*/ 26 h 28"/>
                  <a:gd name="T32" fmla="*/ 7 w 23"/>
                  <a:gd name="T33" fmla="*/ 25 h 28"/>
                  <a:gd name="T34" fmla="*/ 23 w 23"/>
                  <a:gd name="T35" fmla="*/ 1 h 28"/>
                  <a:gd name="T36" fmla="*/ 16 w 23"/>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28">
                    <a:moveTo>
                      <a:pt x="16" y="0"/>
                    </a:moveTo>
                    <a:cubicBezTo>
                      <a:pt x="13" y="0"/>
                      <a:pt x="11" y="1"/>
                      <a:pt x="8" y="2"/>
                    </a:cubicBezTo>
                    <a:cubicBezTo>
                      <a:pt x="9" y="2"/>
                      <a:pt x="9" y="2"/>
                      <a:pt x="10" y="2"/>
                    </a:cubicBezTo>
                    <a:cubicBezTo>
                      <a:pt x="12" y="2"/>
                      <a:pt x="15" y="4"/>
                      <a:pt x="15" y="7"/>
                    </a:cubicBezTo>
                    <a:cubicBezTo>
                      <a:pt x="15" y="10"/>
                      <a:pt x="12" y="12"/>
                      <a:pt x="10" y="12"/>
                    </a:cubicBezTo>
                    <a:cubicBezTo>
                      <a:pt x="7" y="12"/>
                      <a:pt x="5" y="10"/>
                      <a:pt x="5" y="7"/>
                    </a:cubicBezTo>
                    <a:cubicBezTo>
                      <a:pt x="5" y="6"/>
                      <a:pt x="5" y="6"/>
                      <a:pt x="5" y="5"/>
                    </a:cubicBezTo>
                    <a:cubicBezTo>
                      <a:pt x="5" y="6"/>
                      <a:pt x="4" y="6"/>
                      <a:pt x="4" y="6"/>
                    </a:cubicBezTo>
                    <a:cubicBezTo>
                      <a:pt x="0" y="13"/>
                      <a:pt x="2" y="21"/>
                      <a:pt x="7" y="25"/>
                    </a:cubicBezTo>
                    <a:cubicBezTo>
                      <a:pt x="8" y="26"/>
                      <a:pt x="8" y="26"/>
                      <a:pt x="9" y="26"/>
                    </a:cubicBezTo>
                    <a:cubicBezTo>
                      <a:pt x="9" y="26"/>
                      <a:pt x="10" y="27"/>
                      <a:pt x="10" y="27"/>
                    </a:cubicBezTo>
                    <a:cubicBezTo>
                      <a:pt x="12" y="28"/>
                      <a:pt x="14" y="28"/>
                      <a:pt x="16" y="28"/>
                    </a:cubicBezTo>
                    <a:cubicBezTo>
                      <a:pt x="18" y="28"/>
                      <a:pt x="21" y="28"/>
                      <a:pt x="23" y="27"/>
                    </a:cubicBezTo>
                    <a:cubicBezTo>
                      <a:pt x="23" y="7"/>
                      <a:pt x="23" y="7"/>
                      <a:pt x="23" y="7"/>
                    </a:cubicBezTo>
                    <a:cubicBezTo>
                      <a:pt x="10" y="27"/>
                      <a:pt x="10" y="27"/>
                      <a:pt x="10" y="27"/>
                    </a:cubicBezTo>
                    <a:cubicBezTo>
                      <a:pt x="10" y="27"/>
                      <a:pt x="9" y="26"/>
                      <a:pt x="9" y="26"/>
                    </a:cubicBezTo>
                    <a:cubicBezTo>
                      <a:pt x="8" y="26"/>
                      <a:pt x="8" y="26"/>
                      <a:pt x="7" y="25"/>
                    </a:cubicBezTo>
                    <a:cubicBezTo>
                      <a:pt x="23" y="1"/>
                      <a:pt x="23" y="1"/>
                      <a:pt x="23" y="1"/>
                    </a:cubicBezTo>
                    <a:cubicBezTo>
                      <a:pt x="21" y="0"/>
                      <a:pt x="18" y="0"/>
                      <a:pt x="16" y="0"/>
                    </a:cubicBezTo>
                  </a:path>
                </a:pathLst>
              </a:custGeom>
              <a:solidFill>
                <a:srgbClr val="EABD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7" name="is1íḓè"/>
              <p:cNvSpPr/>
              <p:nvPr/>
            </p:nvSpPr>
            <p:spPr bwMode="auto">
              <a:xfrm>
                <a:off x="3312" y="3048"/>
                <a:ext cx="33" cy="54"/>
              </a:xfrm>
              <a:custGeom>
                <a:avLst/>
                <a:gdLst>
                  <a:gd name="T0" fmla="*/ 16 w 16"/>
                  <a:gd name="T1" fmla="*/ 0 h 26"/>
                  <a:gd name="T2" fmla="*/ 16 w 16"/>
                  <a:gd name="T3" fmla="*/ 0 h 26"/>
                  <a:gd name="T4" fmla="*/ 0 w 16"/>
                  <a:gd name="T5" fmla="*/ 24 h 26"/>
                  <a:gd name="T6" fmla="*/ 2 w 16"/>
                  <a:gd name="T7" fmla="*/ 25 h 26"/>
                  <a:gd name="T8" fmla="*/ 3 w 16"/>
                  <a:gd name="T9" fmla="*/ 26 h 26"/>
                  <a:gd name="T10" fmla="*/ 16 w 16"/>
                  <a:gd name="T11" fmla="*/ 6 h 26"/>
                  <a:gd name="T12" fmla="*/ 16 w 16"/>
                  <a:gd name="T13" fmla="*/ 0 h 26"/>
                  <a:gd name="T14" fmla="*/ 16 w 16"/>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0"/>
                    </a:moveTo>
                    <a:cubicBezTo>
                      <a:pt x="16" y="0"/>
                      <a:pt x="16" y="0"/>
                      <a:pt x="16" y="0"/>
                    </a:cubicBezTo>
                    <a:cubicBezTo>
                      <a:pt x="0" y="24"/>
                      <a:pt x="0" y="24"/>
                      <a:pt x="0" y="24"/>
                    </a:cubicBezTo>
                    <a:cubicBezTo>
                      <a:pt x="1" y="25"/>
                      <a:pt x="1" y="25"/>
                      <a:pt x="2" y="25"/>
                    </a:cubicBezTo>
                    <a:cubicBezTo>
                      <a:pt x="2" y="25"/>
                      <a:pt x="3" y="26"/>
                      <a:pt x="3" y="26"/>
                    </a:cubicBezTo>
                    <a:cubicBezTo>
                      <a:pt x="16" y="6"/>
                      <a:pt x="16" y="6"/>
                      <a:pt x="16" y="6"/>
                    </a:cubicBezTo>
                    <a:cubicBezTo>
                      <a:pt x="16" y="0"/>
                      <a:pt x="16" y="0"/>
                      <a:pt x="16" y="0"/>
                    </a:cubicBezTo>
                    <a:cubicBezTo>
                      <a:pt x="16" y="0"/>
                      <a:pt x="16" y="0"/>
                      <a:pt x="16" y="0"/>
                    </a:cubicBezTo>
                  </a:path>
                </a:pathLst>
              </a:custGeom>
              <a:solidFill>
                <a:srgbClr val="CD8F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8" name="ïŝḻïḍé"/>
              <p:cNvSpPr/>
              <p:nvPr/>
            </p:nvSpPr>
            <p:spPr bwMode="auto">
              <a:xfrm>
                <a:off x="3308" y="3050"/>
                <a:ext cx="6" cy="6"/>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2"/>
                      <a:pt x="0" y="3"/>
                    </a:cubicBezTo>
                    <a:cubicBezTo>
                      <a:pt x="1" y="2"/>
                      <a:pt x="2" y="1"/>
                      <a:pt x="3" y="0"/>
                    </a:cubicBezTo>
                  </a:path>
                </a:pathLst>
              </a:custGeom>
              <a:solidFill>
                <a:srgbClr val="C2DC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9" name="îşlïďe"/>
              <p:cNvSpPr/>
              <p:nvPr/>
            </p:nvSpPr>
            <p:spPr bwMode="auto">
              <a:xfrm>
                <a:off x="3308" y="3050"/>
                <a:ext cx="21" cy="20"/>
              </a:xfrm>
              <a:custGeom>
                <a:avLst/>
                <a:gdLst>
                  <a:gd name="T0" fmla="*/ 5 w 10"/>
                  <a:gd name="T1" fmla="*/ 0 h 10"/>
                  <a:gd name="T2" fmla="*/ 3 w 10"/>
                  <a:gd name="T3" fmla="*/ 0 h 10"/>
                  <a:gd name="T4" fmla="*/ 0 w 10"/>
                  <a:gd name="T5" fmla="*/ 3 h 10"/>
                  <a:gd name="T6" fmla="*/ 0 w 10"/>
                  <a:gd name="T7" fmla="*/ 5 h 10"/>
                  <a:gd name="T8" fmla="*/ 5 w 10"/>
                  <a:gd name="T9" fmla="*/ 10 h 10"/>
                  <a:gd name="T10" fmla="*/ 10 w 10"/>
                  <a:gd name="T11" fmla="*/ 5 h 10"/>
                  <a:gd name="T12" fmla="*/ 5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5" y="0"/>
                    </a:moveTo>
                    <a:cubicBezTo>
                      <a:pt x="4" y="0"/>
                      <a:pt x="4" y="0"/>
                      <a:pt x="3" y="0"/>
                    </a:cubicBezTo>
                    <a:cubicBezTo>
                      <a:pt x="2" y="1"/>
                      <a:pt x="1" y="2"/>
                      <a:pt x="0" y="3"/>
                    </a:cubicBezTo>
                    <a:cubicBezTo>
                      <a:pt x="0" y="4"/>
                      <a:pt x="0" y="4"/>
                      <a:pt x="0" y="5"/>
                    </a:cubicBezTo>
                    <a:cubicBezTo>
                      <a:pt x="0" y="8"/>
                      <a:pt x="2" y="10"/>
                      <a:pt x="5" y="10"/>
                    </a:cubicBezTo>
                    <a:cubicBezTo>
                      <a:pt x="7" y="10"/>
                      <a:pt x="10" y="8"/>
                      <a:pt x="10" y="5"/>
                    </a:cubicBezTo>
                    <a:cubicBezTo>
                      <a:pt x="10" y="2"/>
                      <a:pt x="7" y="0"/>
                      <a:pt x="5" y="0"/>
                    </a:cubicBezTo>
                  </a:path>
                </a:pathLst>
              </a:custGeom>
              <a:solidFill>
                <a:srgbClr val="F2D7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40" name="iṩliḍè"/>
              <p:cNvSpPr/>
              <p:nvPr/>
            </p:nvSpPr>
            <p:spPr bwMode="auto">
              <a:xfrm>
                <a:off x="3298" y="3141"/>
                <a:ext cx="66" cy="66"/>
              </a:xfrm>
              <a:custGeom>
                <a:avLst/>
                <a:gdLst>
                  <a:gd name="T0" fmla="*/ 28 w 32"/>
                  <a:gd name="T1" fmla="*/ 24 h 32"/>
                  <a:gd name="T2" fmla="*/ 10 w 32"/>
                  <a:gd name="T3" fmla="*/ 29 h 32"/>
                  <a:gd name="T4" fmla="*/ 9 w 32"/>
                  <a:gd name="T5" fmla="*/ 28 h 32"/>
                  <a:gd name="T6" fmla="*/ 7 w 32"/>
                  <a:gd name="T7" fmla="*/ 27 h 32"/>
                  <a:gd name="T8" fmla="*/ 4 w 32"/>
                  <a:gd name="T9" fmla="*/ 8 h 32"/>
                  <a:gd name="T10" fmla="*/ 23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5" y="30"/>
                      <a:pt x="17" y="32"/>
                      <a:pt x="10" y="29"/>
                    </a:cubicBezTo>
                    <a:cubicBezTo>
                      <a:pt x="10" y="29"/>
                      <a:pt x="9" y="29"/>
                      <a:pt x="9" y="28"/>
                    </a:cubicBezTo>
                    <a:cubicBezTo>
                      <a:pt x="8" y="28"/>
                      <a:pt x="8" y="28"/>
                      <a:pt x="7" y="27"/>
                    </a:cubicBezTo>
                    <a:cubicBezTo>
                      <a:pt x="2" y="23"/>
                      <a:pt x="0" y="15"/>
                      <a:pt x="4" y="8"/>
                    </a:cubicBezTo>
                    <a:cubicBezTo>
                      <a:pt x="8" y="2"/>
                      <a:pt x="16" y="0"/>
                      <a:pt x="23" y="3"/>
                    </a:cubicBezTo>
                    <a:cubicBezTo>
                      <a:pt x="23" y="3"/>
                      <a:pt x="24" y="4"/>
                      <a:pt x="24" y="4"/>
                    </a:cubicBezTo>
                    <a:cubicBezTo>
                      <a:pt x="24" y="4"/>
                      <a:pt x="25" y="5"/>
                      <a:pt x="25" y="5"/>
                    </a:cubicBezTo>
                    <a:cubicBezTo>
                      <a:pt x="31" y="9"/>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41" name="íšļîdé"/>
              <p:cNvSpPr/>
              <p:nvPr/>
            </p:nvSpPr>
            <p:spPr bwMode="auto">
              <a:xfrm>
                <a:off x="3312" y="3147"/>
                <a:ext cx="37" cy="54"/>
              </a:xfrm>
              <a:custGeom>
                <a:avLst/>
                <a:gdLst>
                  <a:gd name="T0" fmla="*/ 18 w 18"/>
                  <a:gd name="T1" fmla="*/ 2 h 26"/>
                  <a:gd name="T2" fmla="*/ 3 w 18"/>
                  <a:gd name="T3" fmla="*/ 26 h 26"/>
                  <a:gd name="T4" fmla="*/ 2 w 18"/>
                  <a:gd name="T5" fmla="*/ 25 h 26"/>
                  <a:gd name="T6" fmla="*/ 0 w 18"/>
                  <a:gd name="T7" fmla="*/ 24 h 26"/>
                  <a:gd name="T8" fmla="*/ 16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3" y="26"/>
                      <a:pt x="2" y="26"/>
                      <a:pt x="2" y="25"/>
                    </a:cubicBezTo>
                    <a:cubicBezTo>
                      <a:pt x="1" y="25"/>
                      <a:pt x="1" y="25"/>
                      <a:pt x="0" y="24"/>
                    </a:cubicBezTo>
                    <a:cubicBezTo>
                      <a:pt x="16" y="0"/>
                      <a:pt x="16" y="0"/>
                      <a:pt x="16" y="0"/>
                    </a:cubicBezTo>
                    <a:cubicBezTo>
                      <a:pt x="16" y="0"/>
                      <a:pt x="17" y="1"/>
                      <a:pt x="17" y="1"/>
                    </a:cubicBezTo>
                    <a:cubicBezTo>
                      <a:pt x="17" y="1"/>
                      <a:pt x="18"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42" name="iŝ1ïḑe"/>
              <p:cNvSpPr/>
              <p:nvPr/>
            </p:nvSpPr>
            <p:spPr bwMode="auto">
              <a:xfrm>
                <a:off x="3295" y="3137"/>
                <a:ext cx="50" cy="27"/>
              </a:xfrm>
              <a:custGeom>
                <a:avLst/>
                <a:gdLst>
                  <a:gd name="T0" fmla="*/ 17 w 24"/>
                  <a:gd name="T1" fmla="*/ 0 h 13"/>
                  <a:gd name="T2" fmla="*/ 0 w 24"/>
                  <a:gd name="T3" fmla="*/ 13 h 13"/>
                  <a:gd name="T4" fmla="*/ 4 w 24"/>
                  <a:gd name="T5" fmla="*/ 13 h 13"/>
                  <a:gd name="T6" fmla="*/ 5 w 24"/>
                  <a:gd name="T7" fmla="*/ 10 h 13"/>
                  <a:gd name="T8" fmla="*/ 6 w 24"/>
                  <a:gd name="T9" fmla="*/ 10 h 13"/>
                  <a:gd name="T10" fmla="*/ 9 w 24"/>
                  <a:gd name="T11" fmla="*/ 6 h 13"/>
                  <a:gd name="T12" fmla="*/ 17 w 24"/>
                  <a:gd name="T13" fmla="*/ 4 h 13"/>
                  <a:gd name="T14" fmla="*/ 24 w 24"/>
                  <a:gd name="T15" fmla="*/ 5 h 13"/>
                  <a:gd name="T16" fmla="*/ 24 w 24"/>
                  <a:gd name="T17" fmla="*/ 5 h 13"/>
                  <a:gd name="T18" fmla="*/ 24 w 24"/>
                  <a:gd name="T19" fmla="*/ 5 h 13"/>
                  <a:gd name="T20" fmla="*/ 24 w 24"/>
                  <a:gd name="T21" fmla="*/ 2 h 13"/>
                  <a:gd name="T22" fmla="*/ 17 w 24"/>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3">
                    <a:moveTo>
                      <a:pt x="17" y="0"/>
                    </a:moveTo>
                    <a:cubicBezTo>
                      <a:pt x="9" y="0"/>
                      <a:pt x="2" y="6"/>
                      <a:pt x="0" y="13"/>
                    </a:cubicBezTo>
                    <a:cubicBezTo>
                      <a:pt x="4" y="13"/>
                      <a:pt x="4" y="13"/>
                      <a:pt x="4" y="13"/>
                    </a:cubicBezTo>
                    <a:cubicBezTo>
                      <a:pt x="4" y="12"/>
                      <a:pt x="5" y="11"/>
                      <a:pt x="5" y="10"/>
                    </a:cubicBezTo>
                    <a:cubicBezTo>
                      <a:pt x="5" y="10"/>
                      <a:pt x="6" y="10"/>
                      <a:pt x="6" y="10"/>
                    </a:cubicBezTo>
                    <a:cubicBezTo>
                      <a:pt x="6" y="8"/>
                      <a:pt x="8" y="7"/>
                      <a:pt x="9" y="6"/>
                    </a:cubicBezTo>
                    <a:cubicBezTo>
                      <a:pt x="12" y="5"/>
                      <a:pt x="14" y="4"/>
                      <a:pt x="17" y="4"/>
                    </a:cubicBezTo>
                    <a:cubicBezTo>
                      <a:pt x="19" y="4"/>
                      <a:pt x="22" y="4"/>
                      <a:pt x="24" y="5"/>
                    </a:cubicBezTo>
                    <a:cubicBezTo>
                      <a:pt x="24" y="5"/>
                      <a:pt x="24" y="5"/>
                      <a:pt x="24" y="5"/>
                    </a:cubicBezTo>
                    <a:cubicBezTo>
                      <a:pt x="24" y="5"/>
                      <a:pt x="24" y="5"/>
                      <a:pt x="24" y="5"/>
                    </a:cubicBezTo>
                    <a:cubicBezTo>
                      <a:pt x="24" y="2"/>
                      <a:pt x="24" y="2"/>
                      <a:pt x="24" y="2"/>
                    </a:cubicBezTo>
                    <a:cubicBezTo>
                      <a:pt x="22" y="1"/>
                      <a:pt x="20" y="0"/>
                      <a:pt x="17" y="0"/>
                    </a:cubicBezTo>
                  </a:path>
                </a:pathLst>
              </a:custGeom>
              <a:solidFill>
                <a:srgbClr val="9AC5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43" name="íṩľïdê"/>
              <p:cNvSpPr/>
              <p:nvPr/>
            </p:nvSpPr>
            <p:spPr bwMode="auto">
              <a:xfrm>
                <a:off x="3304" y="3145"/>
                <a:ext cx="41" cy="19"/>
              </a:xfrm>
              <a:custGeom>
                <a:avLst/>
                <a:gdLst>
                  <a:gd name="T0" fmla="*/ 20 w 20"/>
                  <a:gd name="T1" fmla="*/ 7 h 9"/>
                  <a:gd name="T2" fmla="*/ 18 w 20"/>
                  <a:gd name="T3" fmla="*/ 9 h 9"/>
                  <a:gd name="T4" fmla="*/ 20 w 20"/>
                  <a:gd name="T5" fmla="*/ 9 h 9"/>
                  <a:gd name="T6" fmla="*/ 20 w 20"/>
                  <a:gd name="T7" fmla="*/ 7 h 9"/>
                  <a:gd name="T8" fmla="*/ 2 w 20"/>
                  <a:gd name="T9" fmla="*/ 6 h 9"/>
                  <a:gd name="T10" fmla="*/ 1 w 20"/>
                  <a:gd name="T11" fmla="*/ 6 h 9"/>
                  <a:gd name="T12" fmla="*/ 0 w 20"/>
                  <a:gd name="T13" fmla="*/ 9 h 9"/>
                  <a:gd name="T14" fmla="*/ 2 w 20"/>
                  <a:gd name="T15" fmla="*/ 9 h 9"/>
                  <a:gd name="T16" fmla="*/ 2 w 20"/>
                  <a:gd name="T17" fmla="*/ 7 h 9"/>
                  <a:gd name="T18" fmla="*/ 2 w 20"/>
                  <a:gd name="T19" fmla="*/ 6 h 9"/>
                  <a:gd name="T20" fmla="*/ 13 w 20"/>
                  <a:gd name="T21" fmla="*/ 0 h 9"/>
                  <a:gd name="T22" fmla="*/ 5 w 20"/>
                  <a:gd name="T23" fmla="*/ 2 h 9"/>
                  <a:gd name="T24" fmla="*/ 7 w 20"/>
                  <a:gd name="T25" fmla="*/ 2 h 9"/>
                  <a:gd name="T26" fmla="*/ 12 w 20"/>
                  <a:gd name="T27" fmla="*/ 7 h 9"/>
                  <a:gd name="T28" fmla="*/ 11 w 20"/>
                  <a:gd name="T29" fmla="*/ 9 h 9"/>
                  <a:gd name="T30" fmla="*/ 14 w 20"/>
                  <a:gd name="T31" fmla="*/ 9 h 9"/>
                  <a:gd name="T32" fmla="*/ 20 w 20"/>
                  <a:gd name="T33" fmla="*/ 1 h 9"/>
                  <a:gd name="T34" fmla="*/ 13 w 2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9">
                    <a:moveTo>
                      <a:pt x="20" y="7"/>
                    </a:moveTo>
                    <a:cubicBezTo>
                      <a:pt x="18" y="9"/>
                      <a:pt x="18" y="9"/>
                      <a:pt x="18" y="9"/>
                    </a:cubicBezTo>
                    <a:cubicBezTo>
                      <a:pt x="20" y="9"/>
                      <a:pt x="20" y="9"/>
                      <a:pt x="20" y="9"/>
                    </a:cubicBezTo>
                    <a:cubicBezTo>
                      <a:pt x="20" y="7"/>
                      <a:pt x="20" y="7"/>
                      <a:pt x="20" y="7"/>
                    </a:cubicBezTo>
                    <a:moveTo>
                      <a:pt x="2" y="6"/>
                    </a:moveTo>
                    <a:cubicBezTo>
                      <a:pt x="2" y="6"/>
                      <a:pt x="1" y="6"/>
                      <a:pt x="1" y="6"/>
                    </a:cubicBezTo>
                    <a:cubicBezTo>
                      <a:pt x="1" y="7"/>
                      <a:pt x="0" y="8"/>
                      <a:pt x="0" y="9"/>
                    </a:cubicBezTo>
                    <a:cubicBezTo>
                      <a:pt x="2" y="9"/>
                      <a:pt x="2" y="9"/>
                      <a:pt x="2" y="9"/>
                    </a:cubicBezTo>
                    <a:cubicBezTo>
                      <a:pt x="2" y="9"/>
                      <a:pt x="2" y="8"/>
                      <a:pt x="2" y="7"/>
                    </a:cubicBezTo>
                    <a:cubicBezTo>
                      <a:pt x="2" y="7"/>
                      <a:pt x="2" y="6"/>
                      <a:pt x="2" y="6"/>
                    </a:cubicBezTo>
                    <a:moveTo>
                      <a:pt x="13" y="0"/>
                    </a:moveTo>
                    <a:cubicBezTo>
                      <a:pt x="10" y="0"/>
                      <a:pt x="8" y="1"/>
                      <a:pt x="5" y="2"/>
                    </a:cubicBezTo>
                    <a:cubicBezTo>
                      <a:pt x="6" y="2"/>
                      <a:pt x="6" y="2"/>
                      <a:pt x="7" y="2"/>
                    </a:cubicBezTo>
                    <a:cubicBezTo>
                      <a:pt x="9" y="2"/>
                      <a:pt x="12" y="4"/>
                      <a:pt x="12" y="7"/>
                    </a:cubicBezTo>
                    <a:cubicBezTo>
                      <a:pt x="12" y="8"/>
                      <a:pt x="11" y="9"/>
                      <a:pt x="11" y="9"/>
                    </a:cubicBezTo>
                    <a:cubicBezTo>
                      <a:pt x="14" y="9"/>
                      <a:pt x="14" y="9"/>
                      <a:pt x="14" y="9"/>
                    </a:cubicBezTo>
                    <a:cubicBezTo>
                      <a:pt x="20" y="1"/>
                      <a:pt x="20" y="1"/>
                      <a:pt x="20" y="1"/>
                    </a:cubicBezTo>
                    <a:cubicBezTo>
                      <a:pt x="18" y="0"/>
                      <a:pt x="15" y="0"/>
                      <a:pt x="13" y="0"/>
                    </a:cubicBezTo>
                  </a:path>
                </a:pathLst>
              </a:custGeom>
              <a:solidFill>
                <a:srgbClr val="EABD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grpSp>
        <p:grpSp>
          <p:nvGrpSpPr>
            <p:cNvPr id="32" name="îṡliḑé"/>
            <p:cNvGrpSpPr/>
            <p:nvPr/>
          </p:nvGrpSpPr>
          <p:grpSpPr bwMode="auto">
            <a:xfrm>
              <a:off x="3528384" y="1001724"/>
              <a:ext cx="5135001" cy="4827364"/>
              <a:chOff x="2281" y="631"/>
              <a:chExt cx="3120" cy="2933"/>
            </a:xfrm>
          </p:grpSpPr>
          <p:sp>
            <p:nvSpPr>
              <p:cNvPr id="144" name="išļiḓê"/>
              <p:cNvSpPr/>
              <p:nvPr/>
            </p:nvSpPr>
            <p:spPr bwMode="auto">
              <a:xfrm>
                <a:off x="3333" y="3147"/>
                <a:ext cx="12" cy="17"/>
              </a:xfrm>
              <a:custGeom>
                <a:avLst/>
                <a:gdLst>
                  <a:gd name="T0" fmla="*/ 6 w 6"/>
                  <a:gd name="T1" fmla="*/ 0 h 8"/>
                  <a:gd name="T2" fmla="*/ 6 w 6"/>
                  <a:gd name="T3" fmla="*/ 0 h 8"/>
                  <a:gd name="T4" fmla="*/ 0 w 6"/>
                  <a:gd name="T5" fmla="*/ 8 h 8"/>
                  <a:gd name="T6" fmla="*/ 4 w 6"/>
                  <a:gd name="T7" fmla="*/ 8 h 8"/>
                  <a:gd name="T8" fmla="*/ 6 w 6"/>
                  <a:gd name="T9" fmla="*/ 6 h 8"/>
                  <a:gd name="T10" fmla="*/ 6 w 6"/>
                  <a:gd name="T11" fmla="*/ 0 h 8"/>
                  <a:gd name="T12" fmla="*/ 6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6" y="0"/>
                    </a:moveTo>
                    <a:cubicBezTo>
                      <a:pt x="6" y="0"/>
                      <a:pt x="6" y="0"/>
                      <a:pt x="6" y="0"/>
                    </a:cubicBezTo>
                    <a:cubicBezTo>
                      <a:pt x="0" y="8"/>
                      <a:pt x="0" y="8"/>
                      <a:pt x="0" y="8"/>
                    </a:cubicBezTo>
                    <a:cubicBezTo>
                      <a:pt x="4" y="8"/>
                      <a:pt x="4" y="8"/>
                      <a:pt x="4" y="8"/>
                    </a:cubicBezTo>
                    <a:cubicBezTo>
                      <a:pt x="6" y="6"/>
                      <a:pt x="6" y="6"/>
                      <a:pt x="6" y="6"/>
                    </a:cubicBezTo>
                    <a:cubicBezTo>
                      <a:pt x="6" y="0"/>
                      <a:pt x="6" y="0"/>
                      <a:pt x="6" y="0"/>
                    </a:cubicBezTo>
                    <a:cubicBezTo>
                      <a:pt x="6" y="0"/>
                      <a:pt x="6" y="0"/>
                      <a:pt x="6" y="0"/>
                    </a:cubicBezTo>
                  </a:path>
                </a:pathLst>
              </a:custGeom>
              <a:solidFill>
                <a:srgbClr val="CD8F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5" name="íśḻîḍê"/>
              <p:cNvSpPr/>
              <p:nvPr/>
            </p:nvSpPr>
            <p:spPr bwMode="auto">
              <a:xfrm>
                <a:off x="3308" y="3149"/>
                <a:ext cx="6" cy="9"/>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2" y="1"/>
                      <a:pt x="0" y="2"/>
                      <a:pt x="0" y="4"/>
                    </a:cubicBezTo>
                    <a:cubicBezTo>
                      <a:pt x="1" y="2"/>
                      <a:pt x="2" y="1"/>
                      <a:pt x="3" y="0"/>
                    </a:cubicBezTo>
                  </a:path>
                </a:pathLst>
              </a:custGeom>
              <a:solidFill>
                <a:srgbClr val="C2DC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6" name="isḷîdê"/>
              <p:cNvSpPr/>
              <p:nvPr/>
            </p:nvSpPr>
            <p:spPr bwMode="auto">
              <a:xfrm>
                <a:off x="3308" y="3149"/>
                <a:ext cx="21" cy="15"/>
              </a:xfrm>
              <a:custGeom>
                <a:avLst/>
                <a:gdLst>
                  <a:gd name="T0" fmla="*/ 5 w 10"/>
                  <a:gd name="T1" fmla="*/ 0 h 7"/>
                  <a:gd name="T2" fmla="*/ 3 w 10"/>
                  <a:gd name="T3" fmla="*/ 0 h 7"/>
                  <a:gd name="T4" fmla="*/ 0 w 10"/>
                  <a:gd name="T5" fmla="*/ 4 h 7"/>
                  <a:gd name="T6" fmla="*/ 0 w 10"/>
                  <a:gd name="T7" fmla="*/ 5 h 7"/>
                  <a:gd name="T8" fmla="*/ 0 w 10"/>
                  <a:gd name="T9" fmla="*/ 7 h 7"/>
                  <a:gd name="T10" fmla="*/ 9 w 10"/>
                  <a:gd name="T11" fmla="*/ 7 h 7"/>
                  <a:gd name="T12" fmla="*/ 10 w 10"/>
                  <a:gd name="T13" fmla="*/ 5 h 7"/>
                  <a:gd name="T14" fmla="*/ 5 w 10"/>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5" y="0"/>
                    </a:moveTo>
                    <a:cubicBezTo>
                      <a:pt x="4" y="0"/>
                      <a:pt x="4" y="0"/>
                      <a:pt x="3" y="0"/>
                    </a:cubicBezTo>
                    <a:cubicBezTo>
                      <a:pt x="2" y="1"/>
                      <a:pt x="1" y="2"/>
                      <a:pt x="0" y="4"/>
                    </a:cubicBezTo>
                    <a:cubicBezTo>
                      <a:pt x="0" y="4"/>
                      <a:pt x="0" y="5"/>
                      <a:pt x="0" y="5"/>
                    </a:cubicBezTo>
                    <a:cubicBezTo>
                      <a:pt x="0" y="6"/>
                      <a:pt x="0" y="7"/>
                      <a:pt x="0" y="7"/>
                    </a:cubicBezTo>
                    <a:cubicBezTo>
                      <a:pt x="9" y="7"/>
                      <a:pt x="9" y="7"/>
                      <a:pt x="9" y="7"/>
                    </a:cubicBezTo>
                    <a:cubicBezTo>
                      <a:pt x="9" y="7"/>
                      <a:pt x="10" y="6"/>
                      <a:pt x="10" y="5"/>
                    </a:cubicBezTo>
                    <a:cubicBezTo>
                      <a:pt x="10" y="2"/>
                      <a:pt x="7" y="0"/>
                      <a:pt x="5" y="0"/>
                    </a:cubicBezTo>
                  </a:path>
                </a:pathLst>
              </a:custGeom>
              <a:solidFill>
                <a:srgbClr val="F2D7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7" name="ïṡļíḓê"/>
              <p:cNvSpPr/>
              <p:nvPr/>
            </p:nvSpPr>
            <p:spPr bwMode="auto">
              <a:xfrm>
                <a:off x="3298" y="3241"/>
                <a:ext cx="66" cy="66"/>
              </a:xfrm>
              <a:custGeom>
                <a:avLst/>
                <a:gdLst>
                  <a:gd name="T0" fmla="*/ 28 w 32"/>
                  <a:gd name="T1" fmla="*/ 24 h 32"/>
                  <a:gd name="T2" fmla="*/ 10 w 32"/>
                  <a:gd name="T3" fmla="*/ 29 h 32"/>
                  <a:gd name="T4" fmla="*/ 9 w 32"/>
                  <a:gd name="T5" fmla="*/ 28 h 32"/>
                  <a:gd name="T6" fmla="*/ 7 w 32"/>
                  <a:gd name="T7" fmla="*/ 27 h 32"/>
                  <a:gd name="T8" fmla="*/ 4 w 32"/>
                  <a:gd name="T9" fmla="*/ 8 h 32"/>
                  <a:gd name="T10" fmla="*/ 23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5" y="30"/>
                      <a:pt x="17" y="32"/>
                      <a:pt x="10" y="29"/>
                    </a:cubicBezTo>
                    <a:cubicBezTo>
                      <a:pt x="10" y="29"/>
                      <a:pt x="9" y="29"/>
                      <a:pt x="9" y="28"/>
                    </a:cubicBezTo>
                    <a:cubicBezTo>
                      <a:pt x="8" y="28"/>
                      <a:pt x="8" y="28"/>
                      <a:pt x="7" y="27"/>
                    </a:cubicBezTo>
                    <a:cubicBezTo>
                      <a:pt x="2" y="23"/>
                      <a:pt x="0" y="15"/>
                      <a:pt x="4" y="8"/>
                    </a:cubicBezTo>
                    <a:cubicBezTo>
                      <a:pt x="8" y="2"/>
                      <a:pt x="16" y="0"/>
                      <a:pt x="23" y="3"/>
                    </a:cubicBezTo>
                    <a:cubicBezTo>
                      <a:pt x="23" y="3"/>
                      <a:pt x="24" y="4"/>
                      <a:pt x="24" y="4"/>
                    </a:cubicBezTo>
                    <a:cubicBezTo>
                      <a:pt x="24" y="4"/>
                      <a:pt x="25" y="5"/>
                      <a:pt x="25" y="5"/>
                    </a:cubicBezTo>
                    <a:cubicBezTo>
                      <a:pt x="31" y="9"/>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8" name="íṣľiḓé"/>
              <p:cNvSpPr/>
              <p:nvPr/>
            </p:nvSpPr>
            <p:spPr bwMode="auto">
              <a:xfrm>
                <a:off x="3312" y="3247"/>
                <a:ext cx="37" cy="54"/>
              </a:xfrm>
              <a:custGeom>
                <a:avLst/>
                <a:gdLst>
                  <a:gd name="T0" fmla="*/ 18 w 18"/>
                  <a:gd name="T1" fmla="*/ 2 h 26"/>
                  <a:gd name="T2" fmla="*/ 3 w 18"/>
                  <a:gd name="T3" fmla="*/ 26 h 26"/>
                  <a:gd name="T4" fmla="*/ 2 w 18"/>
                  <a:gd name="T5" fmla="*/ 25 h 26"/>
                  <a:gd name="T6" fmla="*/ 0 w 18"/>
                  <a:gd name="T7" fmla="*/ 24 h 26"/>
                  <a:gd name="T8" fmla="*/ 16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3" y="26"/>
                      <a:pt x="2" y="26"/>
                      <a:pt x="2" y="25"/>
                    </a:cubicBezTo>
                    <a:cubicBezTo>
                      <a:pt x="1" y="25"/>
                      <a:pt x="1" y="25"/>
                      <a:pt x="0" y="24"/>
                    </a:cubicBezTo>
                    <a:cubicBezTo>
                      <a:pt x="16" y="0"/>
                      <a:pt x="16" y="0"/>
                      <a:pt x="16" y="0"/>
                    </a:cubicBezTo>
                    <a:cubicBezTo>
                      <a:pt x="16" y="0"/>
                      <a:pt x="17" y="1"/>
                      <a:pt x="17" y="1"/>
                    </a:cubicBezTo>
                    <a:cubicBezTo>
                      <a:pt x="17" y="1"/>
                      <a:pt x="18"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9" name="îsľîďè"/>
              <p:cNvSpPr/>
              <p:nvPr/>
            </p:nvSpPr>
            <p:spPr bwMode="auto">
              <a:xfrm>
                <a:off x="3298" y="3340"/>
                <a:ext cx="66" cy="67"/>
              </a:xfrm>
              <a:custGeom>
                <a:avLst/>
                <a:gdLst>
                  <a:gd name="T0" fmla="*/ 28 w 32"/>
                  <a:gd name="T1" fmla="*/ 24 h 32"/>
                  <a:gd name="T2" fmla="*/ 10 w 32"/>
                  <a:gd name="T3" fmla="*/ 29 h 32"/>
                  <a:gd name="T4" fmla="*/ 9 w 32"/>
                  <a:gd name="T5" fmla="*/ 28 h 32"/>
                  <a:gd name="T6" fmla="*/ 7 w 32"/>
                  <a:gd name="T7" fmla="*/ 27 h 32"/>
                  <a:gd name="T8" fmla="*/ 4 w 32"/>
                  <a:gd name="T9" fmla="*/ 9 h 32"/>
                  <a:gd name="T10" fmla="*/ 23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5" y="30"/>
                      <a:pt x="17" y="32"/>
                      <a:pt x="10" y="29"/>
                    </a:cubicBezTo>
                    <a:cubicBezTo>
                      <a:pt x="10" y="29"/>
                      <a:pt x="9" y="29"/>
                      <a:pt x="9" y="28"/>
                    </a:cubicBezTo>
                    <a:cubicBezTo>
                      <a:pt x="8" y="28"/>
                      <a:pt x="8" y="28"/>
                      <a:pt x="7" y="27"/>
                    </a:cubicBezTo>
                    <a:cubicBezTo>
                      <a:pt x="2" y="23"/>
                      <a:pt x="0" y="15"/>
                      <a:pt x="4" y="9"/>
                    </a:cubicBezTo>
                    <a:cubicBezTo>
                      <a:pt x="8" y="2"/>
                      <a:pt x="16" y="0"/>
                      <a:pt x="23" y="3"/>
                    </a:cubicBezTo>
                    <a:cubicBezTo>
                      <a:pt x="23" y="4"/>
                      <a:pt x="24" y="4"/>
                      <a:pt x="24" y="4"/>
                    </a:cubicBezTo>
                    <a:cubicBezTo>
                      <a:pt x="24" y="4"/>
                      <a:pt x="25" y="5"/>
                      <a:pt x="25" y="5"/>
                    </a:cubicBezTo>
                    <a:cubicBezTo>
                      <a:pt x="31" y="10"/>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0" name="ï$lîdé"/>
              <p:cNvSpPr/>
              <p:nvPr/>
            </p:nvSpPr>
            <p:spPr bwMode="auto">
              <a:xfrm>
                <a:off x="3312" y="3346"/>
                <a:ext cx="37" cy="54"/>
              </a:xfrm>
              <a:custGeom>
                <a:avLst/>
                <a:gdLst>
                  <a:gd name="T0" fmla="*/ 18 w 18"/>
                  <a:gd name="T1" fmla="*/ 2 h 26"/>
                  <a:gd name="T2" fmla="*/ 3 w 18"/>
                  <a:gd name="T3" fmla="*/ 26 h 26"/>
                  <a:gd name="T4" fmla="*/ 2 w 18"/>
                  <a:gd name="T5" fmla="*/ 25 h 26"/>
                  <a:gd name="T6" fmla="*/ 0 w 18"/>
                  <a:gd name="T7" fmla="*/ 24 h 26"/>
                  <a:gd name="T8" fmla="*/ 16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3" y="26"/>
                      <a:pt x="2" y="26"/>
                      <a:pt x="2" y="25"/>
                    </a:cubicBezTo>
                    <a:cubicBezTo>
                      <a:pt x="1" y="25"/>
                      <a:pt x="1" y="25"/>
                      <a:pt x="0" y="24"/>
                    </a:cubicBezTo>
                    <a:cubicBezTo>
                      <a:pt x="16" y="0"/>
                      <a:pt x="16" y="0"/>
                      <a:pt x="16" y="0"/>
                    </a:cubicBezTo>
                    <a:cubicBezTo>
                      <a:pt x="16" y="1"/>
                      <a:pt x="17" y="1"/>
                      <a:pt x="17" y="1"/>
                    </a:cubicBezTo>
                    <a:cubicBezTo>
                      <a:pt x="17" y="1"/>
                      <a:pt x="18"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1" name="îṣliḓè"/>
              <p:cNvSpPr/>
              <p:nvPr/>
            </p:nvSpPr>
            <p:spPr bwMode="auto">
              <a:xfrm>
                <a:off x="3298" y="3440"/>
                <a:ext cx="66" cy="66"/>
              </a:xfrm>
              <a:custGeom>
                <a:avLst/>
                <a:gdLst>
                  <a:gd name="T0" fmla="*/ 28 w 32"/>
                  <a:gd name="T1" fmla="*/ 24 h 32"/>
                  <a:gd name="T2" fmla="*/ 10 w 32"/>
                  <a:gd name="T3" fmla="*/ 29 h 32"/>
                  <a:gd name="T4" fmla="*/ 9 w 32"/>
                  <a:gd name="T5" fmla="*/ 28 h 32"/>
                  <a:gd name="T6" fmla="*/ 7 w 32"/>
                  <a:gd name="T7" fmla="*/ 28 h 32"/>
                  <a:gd name="T8" fmla="*/ 4 w 32"/>
                  <a:gd name="T9" fmla="*/ 9 h 32"/>
                  <a:gd name="T10" fmla="*/ 23 w 32"/>
                  <a:gd name="T11" fmla="*/ 3 h 32"/>
                  <a:gd name="T12" fmla="*/ 24 w 32"/>
                  <a:gd name="T13" fmla="*/ 4 h 32"/>
                  <a:gd name="T14" fmla="*/ 25 w 32"/>
                  <a:gd name="T15" fmla="*/ 5 h 32"/>
                  <a:gd name="T16" fmla="*/ 28 w 32"/>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2">
                    <a:moveTo>
                      <a:pt x="28" y="24"/>
                    </a:moveTo>
                    <a:cubicBezTo>
                      <a:pt x="25" y="30"/>
                      <a:pt x="17" y="32"/>
                      <a:pt x="10" y="29"/>
                    </a:cubicBezTo>
                    <a:cubicBezTo>
                      <a:pt x="10" y="29"/>
                      <a:pt x="9" y="29"/>
                      <a:pt x="9" y="28"/>
                    </a:cubicBezTo>
                    <a:cubicBezTo>
                      <a:pt x="8" y="28"/>
                      <a:pt x="8" y="28"/>
                      <a:pt x="7" y="28"/>
                    </a:cubicBezTo>
                    <a:cubicBezTo>
                      <a:pt x="2" y="23"/>
                      <a:pt x="0" y="15"/>
                      <a:pt x="4" y="9"/>
                    </a:cubicBezTo>
                    <a:cubicBezTo>
                      <a:pt x="8" y="2"/>
                      <a:pt x="16" y="0"/>
                      <a:pt x="23" y="3"/>
                    </a:cubicBezTo>
                    <a:cubicBezTo>
                      <a:pt x="23" y="4"/>
                      <a:pt x="24" y="4"/>
                      <a:pt x="24" y="4"/>
                    </a:cubicBezTo>
                    <a:cubicBezTo>
                      <a:pt x="24" y="4"/>
                      <a:pt x="25" y="5"/>
                      <a:pt x="25" y="5"/>
                    </a:cubicBezTo>
                    <a:cubicBezTo>
                      <a:pt x="31" y="10"/>
                      <a:pt x="32" y="18"/>
                      <a:pt x="28" y="24"/>
                    </a:cubicBezTo>
                  </a:path>
                </a:pathLst>
              </a:custGeom>
              <a:solidFill>
                <a:srgbClr val="E5AC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2" name="íṧľîḋé"/>
              <p:cNvSpPr/>
              <p:nvPr/>
            </p:nvSpPr>
            <p:spPr bwMode="auto">
              <a:xfrm>
                <a:off x="3312" y="3446"/>
                <a:ext cx="37" cy="54"/>
              </a:xfrm>
              <a:custGeom>
                <a:avLst/>
                <a:gdLst>
                  <a:gd name="T0" fmla="*/ 18 w 18"/>
                  <a:gd name="T1" fmla="*/ 2 h 26"/>
                  <a:gd name="T2" fmla="*/ 3 w 18"/>
                  <a:gd name="T3" fmla="*/ 26 h 26"/>
                  <a:gd name="T4" fmla="*/ 2 w 18"/>
                  <a:gd name="T5" fmla="*/ 25 h 26"/>
                  <a:gd name="T6" fmla="*/ 0 w 18"/>
                  <a:gd name="T7" fmla="*/ 25 h 26"/>
                  <a:gd name="T8" fmla="*/ 16 w 18"/>
                  <a:gd name="T9" fmla="*/ 0 h 26"/>
                  <a:gd name="T10" fmla="*/ 17 w 18"/>
                  <a:gd name="T11" fmla="*/ 1 h 26"/>
                  <a:gd name="T12" fmla="*/ 18 w 18"/>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8" h="26">
                    <a:moveTo>
                      <a:pt x="18" y="2"/>
                    </a:moveTo>
                    <a:cubicBezTo>
                      <a:pt x="3" y="26"/>
                      <a:pt x="3" y="26"/>
                      <a:pt x="3" y="26"/>
                    </a:cubicBezTo>
                    <a:cubicBezTo>
                      <a:pt x="3" y="26"/>
                      <a:pt x="2" y="26"/>
                      <a:pt x="2" y="25"/>
                    </a:cubicBezTo>
                    <a:cubicBezTo>
                      <a:pt x="1" y="25"/>
                      <a:pt x="1" y="25"/>
                      <a:pt x="0" y="25"/>
                    </a:cubicBezTo>
                    <a:cubicBezTo>
                      <a:pt x="16" y="0"/>
                      <a:pt x="16" y="0"/>
                      <a:pt x="16" y="0"/>
                    </a:cubicBezTo>
                    <a:cubicBezTo>
                      <a:pt x="16" y="1"/>
                      <a:pt x="17" y="1"/>
                      <a:pt x="17" y="1"/>
                    </a:cubicBezTo>
                    <a:cubicBezTo>
                      <a:pt x="17" y="1"/>
                      <a:pt x="18" y="2"/>
                      <a:pt x="18" y="2"/>
                    </a:cubicBezTo>
                  </a:path>
                </a:pathLst>
              </a:custGeom>
              <a:solidFill>
                <a:srgbClr val="C173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3" name="iŝ1ïḓe"/>
              <p:cNvSpPr/>
              <p:nvPr/>
            </p:nvSpPr>
            <p:spPr bwMode="auto">
              <a:xfrm>
                <a:off x="3106" y="3226"/>
                <a:ext cx="239" cy="23"/>
              </a:xfrm>
              <a:custGeom>
                <a:avLst/>
                <a:gdLst>
                  <a:gd name="T0" fmla="*/ 115 w 115"/>
                  <a:gd name="T1" fmla="*/ 0 h 11"/>
                  <a:gd name="T2" fmla="*/ 0 w 115"/>
                  <a:gd name="T3" fmla="*/ 0 h 11"/>
                  <a:gd name="T4" fmla="*/ 0 w 115"/>
                  <a:gd name="T5" fmla="*/ 9 h 11"/>
                  <a:gd name="T6" fmla="*/ 10 w 115"/>
                  <a:gd name="T7" fmla="*/ 6 h 11"/>
                  <a:gd name="T8" fmla="*/ 22 w 115"/>
                  <a:gd name="T9" fmla="*/ 11 h 11"/>
                  <a:gd name="T10" fmla="*/ 46 w 115"/>
                  <a:gd name="T11" fmla="*/ 11 h 11"/>
                  <a:gd name="T12" fmla="*/ 58 w 115"/>
                  <a:gd name="T13" fmla="*/ 6 h 11"/>
                  <a:gd name="T14" fmla="*/ 58 w 115"/>
                  <a:gd name="T15" fmla="*/ 2 h 11"/>
                  <a:gd name="T16" fmla="*/ 115 w 115"/>
                  <a:gd name="T17" fmla="*/ 2 h 11"/>
                  <a:gd name="T18" fmla="*/ 115 w 115"/>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1">
                    <a:moveTo>
                      <a:pt x="115" y="0"/>
                    </a:moveTo>
                    <a:cubicBezTo>
                      <a:pt x="0" y="0"/>
                      <a:pt x="0" y="0"/>
                      <a:pt x="0" y="0"/>
                    </a:cubicBezTo>
                    <a:cubicBezTo>
                      <a:pt x="0" y="9"/>
                      <a:pt x="0" y="9"/>
                      <a:pt x="0" y="9"/>
                    </a:cubicBezTo>
                    <a:cubicBezTo>
                      <a:pt x="2" y="7"/>
                      <a:pt x="6" y="6"/>
                      <a:pt x="10" y="6"/>
                    </a:cubicBezTo>
                    <a:cubicBezTo>
                      <a:pt x="15" y="6"/>
                      <a:pt x="19" y="8"/>
                      <a:pt x="22" y="11"/>
                    </a:cubicBezTo>
                    <a:cubicBezTo>
                      <a:pt x="46" y="11"/>
                      <a:pt x="46" y="11"/>
                      <a:pt x="46" y="11"/>
                    </a:cubicBezTo>
                    <a:cubicBezTo>
                      <a:pt x="49" y="8"/>
                      <a:pt x="53" y="6"/>
                      <a:pt x="58" y="6"/>
                    </a:cubicBezTo>
                    <a:cubicBezTo>
                      <a:pt x="58" y="2"/>
                      <a:pt x="58" y="2"/>
                      <a:pt x="58" y="2"/>
                    </a:cubicBezTo>
                    <a:cubicBezTo>
                      <a:pt x="115" y="2"/>
                      <a:pt x="115" y="2"/>
                      <a:pt x="115" y="2"/>
                    </a:cubicBezTo>
                    <a:cubicBezTo>
                      <a:pt x="115" y="0"/>
                      <a:pt x="115" y="0"/>
                      <a:pt x="115" y="0"/>
                    </a:cubicBezTo>
                  </a:path>
                </a:pathLst>
              </a:custGeom>
              <a:solidFill>
                <a:srgbClr val="619C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4" name="í$ļíďè"/>
              <p:cNvSpPr/>
              <p:nvPr/>
            </p:nvSpPr>
            <p:spPr bwMode="auto">
              <a:xfrm>
                <a:off x="3106" y="3239"/>
                <a:ext cx="46" cy="10"/>
              </a:xfrm>
              <a:custGeom>
                <a:avLst/>
                <a:gdLst>
                  <a:gd name="T0" fmla="*/ 10 w 22"/>
                  <a:gd name="T1" fmla="*/ 0 h 5"/>
                  <a:gd name="T2" fmla="*/ 0 w 22"/>
                  <a:gd name="T3" fmla="*/ 3 h 5"/>
                  <a:gd name="T4" fmla="*/ 0 w 22"/>
                  <a:gd name="T5" fmla="*/ 5 h 5"/>
                  <a:gd name="T6" fmla="*/ 2 w 22"/>
                  <a:gd name="T7" fmla="*/ 5 h 5"/>
                  <a:gd name="T8" fmla="*/ 10 w 22"/>
                  <a:gd name="T9" fmla="*/ 3 h 5"/>
                  <a:gd name="T10" fmla="*/ 16 w 22"/>
                  <a:gd name="T11" fmla="*/ 4 h 5"/>
                  <a:gd name="T12" fmla="*/ 16 w 22"/>
                  <a:gd name="T13" fmla="*/ 4 h 5"/>
                  <a:gd name="T14" fmla="*/ 17 w 22"/>
                  <a:gd name="T15" fmla="*/ 5 h 5"/>
                  <a:gd name="T16" fmla="*/ 22 w 22"/>
                  <a:gd name="T17" fmla="*/ 5 h 5"/>
                  <a:gd name="T18" fmla="*/ 10 w 22"/>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5">
                    <a:moveTo>
                      <a:pt x="10" y="0"/>
                    </a:moveTo>
                    <a:cubicBezTo>
                      <a:pt x="6" y="0"/>
                      <a:pt x="2" y="1"/>
                      <a:pt x="0" y="3"/>
                    </a:cubicBezTo>
                    <a:cubicBezTo>
                      <a:pt x="0" y="5"/>
                      <a:pt x="0" y="5"/>
                      <a:pt x="0" y="5"/>
                    </a:cubicBezTo>
                    <a:cubicBezTo>
                      <a:pt x="2" y="5"/>
                      <a:pt x="2" y="5"/>
                      <a:pt x="2" y="5"/>
                    </a:cubicBezTo>
                    <a:cubicBezTo>
                      <a:pt x="5" y="4"/>
                      <a:pt x="7" y="3"/>
                      <a:pt x="10" y="3"/>
                    </a:cubicBezTo>
                    <a:cubicBezTo>
                      <a:pt x="12" y="3"/>
                      <a:pt x="14" y="3"/>
                      <a:pt x="16" y="4"/>
                    </a:cubicBezTo>
                    <a:cubicBezTo>
                      <a:pt x="16" y="4"/>
                      <a:pt x="16" y="4"/>
                      <a:pt x="16" y="4"/>
                    </a:cubicBezTo>
                    <a:cubicBezTo>
                      <a:pt x="16" y="4"/>
                      <a:pt x="17" y="5"/>
                      <a:pt x="17" y="5"/>
                    </a:cubicBezTo>
                    <a:cubicBezTo>
                      <a:pt x="22" y="5"/>
                      <a:pt x="22" y="5"/>
                      <a:pt x="22" y="5"/>
                    </a:cubicBezTo>
                    <a:cubicBezTo>
                      <a:pt x="19" y="2"/>
                      <a:pt x="15" y="0"/>
                      <a:pt x="10" y="0"/>
                    </a:cubicBezTo>
                  </a:path>
                </a:pathLst>
              </a:custGeom>
              <a:solidFill>
                <a:srgbClr val="74A9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5" name="íŝlíḑê"/>
              <p:cNvSpPr/>
              <p:nvPr/>
            </p:nvSpPr>
            <p:spPr bwMode="auto">
              <a:xfrm>
                <a:off x="3110" y="3245"/>
                <a:ext cx="30" cy="4"/>
              </a:xfrm>
              <a:custGeom>
                <a:avLst/>
                <a:gdLst>
                  <a:gd name="T0" fmla="*/ 8 w 14"/>
                  <a:gd name="T1" fmla="*/ 0 h 2"/>
                  <a:gd name="T2" fmla="*/ 0 w 14"/>
                  <a:gd name="T3" fmla="*/ 2 h 2"/>
                  <a:gd name="T4" fmla="*/ 14 w 14"/>
                  <a:gd name="T5" fmla="*/ 2 h 2"/>
                  <a:gd name="T6" fmla="*/ 14 w 14"/>
                  <a:gd name="T7" fmla="*/ 1 h 2"/>
                  <a:gd name="T8" fmla="*/ 8 w 14"/>
                  <a:gd name="T9" fmla="*/ 0 h 2"/>
                </a:gdLst>
                <a:ahLst/>
                <a:cxnLst>
                  <a:cxn ang="0">
                    <a:pos x="T0" y="T1"/>
                  </a:cxn>
                  <a:cxn ang="0">
                    <a:pos x="T2" y="T3"/>
                  </a:cxn>
                  <a:cxn ang="0">
                    <a:pos x="T4" y="T5"/>
                  </a:cxn>
                  <a:cxn ang="0">
                    <a:pos x="T6" y="T7"/>
                  </a:cxn>
                  <a:cxn ang="0">
                    <a:pos x="T8" y="T9"/>
                  </a:cxn>
                </a:cxnLst>
                <a:rect l="0" t="0" r="r" b="b"/>
                <a:pathLst>
                  <a:path w="14" h="2">
                    <a:moveTo>
                      <a:pt x="8" y="0"/>
                    </a:moveTo>
                    <a:cubicBezTo>
                      <a:pt x="5" y="0"/>
                      <a:pt x="3" y="1"/>
                      <a:pt x="0" y="2"/>
                    </a:cubicBezTo>
                    <a:cubicBezTo>
                      <a:pt x="14" y="2"/>
                      <a:pt x="14" y="2"/>
                      <a:pt x="14" y="2"/>
                    </a:cubicBezTo>
                    <a:cubicBezTo>
                      <a:pt x="14" y="1"/>
                      <a:pt x="14" y="1"/>
                      <a:pt x="14" y="1"/>
                    </a:cubicBezTo>
                    <a:cubicBezTo>
                      <a:pt x="12" y="0"/>
                      <a:pt x="10" y="0"/>
                      <a:pt x="8" y="0"/>
                    </a:cubicBezTo>
                  </a:path>
                </a:pathLst>
              </a:custGeom>
              <a:solidFill>
                <a:srgbClr val="B0A2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6" name="îslïḓe"/>
              <p:cNvSpPr/>
              <p:nvPr/>
            </p:nvSpPr>
            <p:spPr bwMode="auto">
              <a:xfrm>
                <a:off x="3140" y="3247"/>
                <a:ext cx="2" cy="2"/>
              </a:xfrm>
              <a:custGeom>
                <a:avLst/>
                <a:gdLst>
                  <a:gd name="T0" fmla="*/ 0 w 1"/>
                  <a:gd name="T1" fmla="*/ 0 h 1"/>
                  <a:gd name="T2" fmla="*/ 0 w 1"/>
                  <a:gd name="T3" fmla="*/ 0 h 1"/>
                  <a:gd name="T4" fmla="*/ 0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1"/>
                    </a:cubicBezTo>
                    <a:cubicBezTo>
                      <a:pt x="1" y="1"/>
                      <a:pt x="0" y="0"/>
                      <a:pt x="0" y="0"/>
                    </a:cubicBezTo>
                  </a:path>
                </a:pathLst>
              </a:custGeom>
              <a:solidFill>
                <a:srgbClr val="9A7A9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7" name="îṡḻiḓê"/>
              <p:cNvSpPr/>
              <p:nvPr/>
            </p:nvSpPr>
            <p:spPr bwMode="auto">
              <a:xfrm>
                <a:off x="3202" y="3239"/>
                <a:ext cx="25" cy="10"/>
              </a:xfrm>
              <a:custGeom>
                <a:avLst/>
                <a:gdLst>
                  <a:gd name="T0" fmla="*/ 12 w 12"/>
                  <a:gd name="T1" fmla="*/ 0 h 5"/>
                  <a:gd name="T2" fmla="*/ 0 w 12"/>
                  <a:gd name="T3" fmla="*/ 5 h 5"/>
                  <a:gd name="T4" fmla="*/ 6 w 12"/>
                  <a:gd name="T5" fmla="*/ 5 h 5"/>
                  <a:gd name="T6" fmla="*/ 12 w 12"/>
                  <a:gd name="T7" fmla="*/ 3 h 5"/>
                  <a:gd name="T8" fmla="*/ 12 w 12"/>
                  <a:gd name="T9" fmla="*/ 0 h 5"/>
                </a:gdLst>
                <a:ahLst/>
                <a:cxnLst>
                  <a:cxn ang="0">
                    <a:pos x="T0" y="T1"/>
                  </a:cxn>
                  <a:cxn ang="0">
                    <a:pos x="T2" y="T3"/>
                  </a:cxn>
                  <a:cxn ang="0">
                    <a:pos x="T4" y="T5"/>
                  </a:cxn>
                  <a:cxn ang="0">
                    <a:pos x="T6" y="T7"/>
                  </a:cxn>
                  <a:cxn ang="0">
                    <a:pos x="T8" y="T9"/>
                  </a:cxn>
                </a:cxnLst>
                <a:rect l="0" t="0" r="r" b="b"/>
                <a:pathLst>
                  <a:path w="12" h="5">
                    <a:moveTo>
                      <a:pt x="12" y="0"/>
                    </a:moveTo>
                    <a:cubicBezTo>
                      <a:pt x="7" y="0"/>
                      <a:pt x="3" y="2"/>
                      <a:pt x="0" y="5"/>
                    </a:cubicBezTo>
                    <a:cubicBezTo>
                      <a:pt x="6" y="5"/>
                      <a:pt x="6" y="5"/>
                      <a:pt x="6" y="5"/>
                    </a:cubicBezTo>
                    <a:cubicBezTo>
                      <a:pt x="8" y="4"/>
                      <a:pt x="10" y="3"/>
                      <a:pt x="12" y="3"/>
                    </a:cubicBezTo>
                    <a:cubicBezTo>
                      <a:pt x="12" y="0"/>
                      <a:pt x="12" y="0"/>
                      <a:pt x="12" y="0"/>
                    </a:cubicBezTo>
                  </a:path>
                </a:pathLst>
              </a:custGeom>
              <a:solidFill>
                <a:srgbClr val="74A9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8" name="iSḻïḍè"/>
              <p:cNvSpPr/>
              <p:nvPr/>
            </p:nvSpPr>
            <p:spPr bwMode="auto">
              <a:xfrm>
                <a:off x="3214" y="3245"/>
                <a:ext cx="13" cy="4"/>
              </a:xfrm>
              <a:custGeom>
                <a:avLst/>
                <a:gdLst>
                  <a:gd name="T0" fmla="*/ 6 w 6"/>
                  <a:gd name="T1" fmla="*/ 0 h 2"/>
                  <a:gd name="T2" fmla="*/ 0 w 6"/>
                  <a:gd name="T3" fmla="*/ 2 h 2"/>
                  <a:gd name="T4" fmla="*/ 2 w 6"/>
                  <a:gd name="T5" fmla="*/ 2 h 2"/>
                  <a:gd name="T6" fmla="*/ 6 w 6"/>
                  <a:gd name="T7" fmla="*/ 2 h 2"/>
                  <a:gd name="T8" fmla="*/ 6 w 6"/>
                  <a:gd name="T9" fmla="*/ 0 h 2"/>
                </a:gdLst>
                <a:ahLst/>
                <a:cxnLst>
                  <a:cxn ang="0">
                    <a:pos x="T0" y="T1"/>
                  </a:cxn>
                  <a:cxn ang="0">
                    <a:pos x="T2" y="T3"/>
                  </a:cxn>
                  <a:cxn ang="0">
                    <a:pos x="T4" y="T5"/>
                  </a:cxn>
                  <a:cxn ang="0">
                    <a:pos x="T6" y="T7"/>
                  </a:cxn>
                  <a:cxn ang="0">
                    <a:pos x="T8" y="T9"/>
                  </a:cxn>
                </a:cxnLst>
                <a:rect l="0" t="0" r="r" b="b"/>
                <a:pathLst>
                  <a:path w="6" h="2">
                    <a:moveTo>
                      <a:pt x="6" y="0"/>
                    </a:moveTo>
                    <a:cubicBezTo>
                      <a:pt x="4" y="0"/>
                      <a:pt x="2" y="1"/>
                      <a:pt x="0" y="2"/>
                    </a:cubicBezTo>
                    <a:cubicBezTo>
                      <a:pt x="2" y="2"/>
                      <a:pt x="2" y="2"/>
                      <a:pt x="2" y="2"/>
                    </a:cubicBezTo>
                    <a:cubicBezTo>
                      <a:pt x="4" y="2"/>
                      <a:pt x="5" y="2"/>
                      <a:pt x="6" y="2"/>
                    </a:cubicBezTo>
                    <a:cubicBezTo>
                      <a:pt x="6" y="0"/>
                      <a:pt x="6" y="0"/>
                      <a:pt x="6" y="0"/>
                    </a:cubicBezTo>
                  </a:path>
                </a:pathLst>
              </a:custGeom>
              <a:solidFill>
                <a:srgbClr val="B0A2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59" name="ísľidê"/>
              <p:cNvSpPr/>
              <p:nvPr/>
            </p:nvSpPr>
            <p:spPr bwMode="auto">
              <a:xfrm>
                <a:off x="2684" y="3249"/>
                <a:ext cx="566" cy="315"/>
              </a:xfrm>
              <a:custGeom>
                <a:avLst/>
                <a:gdLst>
                  <a:gd name="T0" fmla="*/ 272 w 272"/>
                  <a:gd name="T1" fmla="*/ 14 h 152"/>
                  <a:gd name="T2" fmla="*/ 272 w 272"/>
                  <a:gd name="T3" fmla="*/ 138 h 152"/>
                  <a:gd name="T4" fmla="*/ 270 w 272"/>
                  <a:gd name="T5" fmla="*/ 144 h 152"/>
                  <a:gd name="T6" fmla="*/ 257 w 272"/>
                  <a:gd name="T7" fmla="*/ 152 h 152"/>
                  <a:gd name="T8" fmla="*/ 14 w 272"/>
                  <a:gd name="T9" fmla="*/ 152 h 152"/>
                  <a:gd name="T10" fmla="*/ 6 w 272"/>
                  <a:gd name="T11" fmla="*/ 149 h 152"/>
                  <a:gd name="T12" fmla="*/ 0 w 272"/>
                  <a:gd name="T13" fmla="*/ 138 h 152"/>
                  <a:gd name="T14" fmla="*/ 0 w 272"/>
                  <a:gd name="T15" fmla="*/ 14 h 152"/>
                  <a:gd name="T16" fmla="*/ 6 w 272"/>
                  <a:gd name="T17" fmla="*/ 3 h 152"/>
                  <a:gd name="T18" fmla="*/ 14 w 272"/>
                  <a:gd name="T19" fmla="*/ 0 h 152"/>
                  <a:gd name="T20" fmla="*/ 257 w 272"/>
                  <a:gd name="T21" fmla="*/ 0 h 152"/>
                  <a:gd name="T22" fmla="*/ 266 w 272"/>
                  <a:gd name="T23" fmla="*/ 3 h 152"/>
                  <a:gd name="T24" fmla="*/ 268 w 272"/>
                  <a:gd name="T25" fmla="*/ 5 h 152"/>
                  <a:gd name="T26" fmla="*/ 272 w 272"/>
                  <a:gd name="T27"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2" h="152">
                    <a:moveTo>
                      <a:pt x="272" y="14"/>
                    </a:moveTo>
                    <a:cubicBezTo>
                      <a:pt x="272" y="138"/>
                      <a:pt x="272" y="138"/>
                      <a:pt x="272" y="138"/>
                    </a:cubicBezTo>
                    <a:cubicBezTo>
                      <a:pt x="272" y="140"/>
                      <a:pt x="271" y="142"/>
                      <a:pt x="270" y="144"/>
                    </a:cubicBezTo>
                    <a:cubicBezTo>
                      <a:pt x="268" y="149"/>
                      <a:pt x="263" y="152"/>
                      <a:pt x="257" y="152"/>
                    </a:cubicBezTo>
                    <a:cubicBezTo>
                      <a:pt x="14" y="152"/>
                      <a:pt x="14" y="152"/>
                      <a:pt x="14" y="152"/>
                    </a:cubicBezTo>
                    <a:cubicBezTo>
                      <a:pt x="11" y="152"/>
                      <a:pt x="8" y="151"/>
                      <a:pt x="6" y="149"/>
                    </a:cubicBezTo>
                    <a:cubicBezTo>
                      <a:pt x="2" y="146"/>
                      <a:pt x="0" y="142"/>
                      <a:pt x="0" y="138"/>
                    </a:cubicBezTo>
                    <a:cubicBezTo>
                      <a:pt x="0" y="14"/>
                      <a:pt x="0" y="14"/>
                      <a:pt x="0" y="14"/>
                    </a:cubicBezTo>
                    <a:cubicBezTo>
                      <a:pt x="0" y="10"/>
                      <a:pt x="2" y="6"/>
                      <a:pt x="6" y="3"/>
                    </a:cubicBezTo>
                    <a:cubicBezTo>
                      <a:pt x="8" y="1"/>
                      <a:pt x="11" y="0"/>
                      <a:pt x="14" y="0"/>
                    </a:cubicBezTo>
                    <a:cubicBezTo>
                      <a:pt x="257" y="0"/>
                      <a:pt x="257" y="0"/>
                      <a:pt x="257" y="0"/>
                    </a:cubicBezTo>
                    <a:cubicBezTo>
                      <a:pt x="261" y="0"/>
                      <a:pt x="264" y="1"/>
                      <a:pt x="266" y="3"/>
                    </a:cubicBezTo>
                    <a:cubicBezTo>
                      <a:pt x="267" y="4"/>
                      <a:pt x="268" y="4"/>
                      <a:pt x="268" y="5"/>
                    </a:cubicBezTo>
                    <a:cubicBezTo>
                      <a:pt x="270" y="8"/>
                      <a:pt x="272" y="11"/>
                      <a:pt x="272" y="14"/>
                    </a:cubicBezTo>
                  </a:path>
                </a:pathLst>
              </a:custGeom>
              <a:solidFill>
                <a:srgbClr val="A3CC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0" name="iśḷïḑe"/>
              <p:cNvSpPr/>
              <p:nvPr/>
            </p:nvSpPr>
            <p:spPr bwMode="auto">
              <a:xfrm>
                <a:off x="2734" y="3276"/>
                <a:ext cx="34" cy="110"/>
              </a:xfrm>
              <a:custGeom>
                <a:avLst/>
                <a:gdLst>
                  <a:gd name="T0" fmla="*/ 0 w 16"/>
                  <a:gd name="T1" fmla="*/ 45 h 53"/>
                  <a:gd name="T2" fmla="*/ 0 w 16"/>
                  <a:gd name="T3" fmla="*/ 8 h 53"/>
                  <a:gd name="T4" fmla="*/ 7 w 16"/>
                  <a:gd name="T5" fmla="*/ 0 h 53"/>
                  <a:gd name="T6" fmla="*/ 8 w 16"/>
                  <a:gd name="T7" fmla="*/ 0 h 53"/>
                  <a:gd name="T8" fmla="*/ 16 w 16"/>
                  <a:gd name="T9" fmla="*/ 8 h 53"/>
                  <a:gd name="T10" fmla="*/ 16 w 16"/>
                  <a:gd name="T11" fmla="*/ 45 h 53"/>
                  <a:gd name="T12" fmla="*/ 8 w 16"/>
                  <a:gd name="T13" fmla="*/ 53 h 53"/>
                  <a:gd name="T14" fmla="*/ 7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3" y="0"/>
                      <a:pt x="7" y="0"/>
                    </a:cubicBezTo>
                    <a:cubicBezTo>
                      <a:pt x="8" y="0"/>
                      <a:pt x="8" y="0"/>
                      <a:pt x="8" y="0"/>
                    </a:cubicBezTo>
                    <a:cubicBezTo>
                      <a:pt x="12" y="0"/>
                      <a:pt x="16" y="4"/>
                      <a:pt x="16" y="8"/>
                    </a:cubicBezTo>
                    <a:cubicBezTo>
                      <a:pt x="16" y="45"/>
                      <a:pt x="16" y="45"/>
                      <a:pt x="16" y="45"/>
                    </a:cubicBezTo>
                    <a:cubicBezTo>
                      <a:pt x="16" y="49"/>
                      <a:pt x="12" y="53"/>
                      <a:pt x="8" y="53"/>
                    </a:cubicBezTo>
                    <a:cubicBezTo>
                      <a:pt x="7" y="53"/>
                      <a:pt x="7" y="53"/>
                      <a:pt x="7" y="53"/>
                    </a:cubicBezTo>
                    <a:cubicBezTo>
                      <a:pt x="3"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1" name="is1îďe"/>
              <p:cNvSpPr/>
              <p:nvPr/>
            </p:nvSpPr>
            <p:spPr bwMode="auto">
              <a:xfrm>
                <a:off x="2734" y="3330"/>
                <a:ext cx="34"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2" y="26"/>
                      <a:pt x="11" y="27"/>
                      <a:pt x="9" y="27"/>
                    </a:cubicBezTo>
                    <a:cubicBezTo>
                      <a:pt x="8" y="27"/>
                      <a:pt x="8" y="27"/>
                      <a:pt x="8" y="27"/>
                    </a:cubicBezTo>
                    <a:cubicBezTo>
                      <a:pt x="7" y="27"/>
                      <a:pt x="7" y="27"/>
                      <a:pt x="7" y="27"/>
                    </a:cubicBezTo>
                    <a:cubicBezTo>
                      <a:pt x="5" y="27"/>
                      <a:pt x="3"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2" name="íśḻiḋè"/>
              <p:cNvSpPr/>
              <p:nvPr/>
            </p:nvSpPr>
            <p:spPr bwMode="auto">
              <a:xfrm>
                <a:off x="2728" y="3272"/>
                <a:ext cx="44" cy="118"/>
              </a:xfrm>
              <a:custGeom>
                <a:avLst/>
                <a:gdLst>
                  <a:gd name="T0" fmla="*/ 5 w 21"/>
                  <a:gd name="T1" fmla="*/ 4 h 57"/>
                  <a:gd name="T2" fmla="*/ 10 w 21"/>
                  <a:gd name="T3" fmla="*/ 2 h 57"/>
                  <a:gd name="T4" fmla="*/ 11 w 21"/>
                  <a:gd name="T5" fmla="*/ 2 h 57"/>
                  <a:gd name="T6" fmla="*/ 19 w 21"/>
                  <a:gd name="T7" fmla="*/ 10 h 57"/>
                  <a:gd name="T8" fmla="*/ 19 w 21"/>
                  <a:gd name="T9" fmla="*/ 28 h 57"/>
                  <a:gd name="T10" fmla="*/ 19 w 21"/>
                  <a:gd name="T11" fmla="*/ 48 h 57"/>
                  <a:gd name="T12" fmla="*/ 17 w 21"/>
                  <a:gd name="T13" fmla="*/ 53 h 57"/>
                  <a:gd name="T14" fmla="*/ 12 w 21"/>
                  <a:gd name="T15" fmla="*/ 55 h 57"/>
                  <a:gd name="T16" fmla="*/ 11 w 21"/>
                  <a:gd name="T17" fmla="*/ 55 h 57"/>
                  <a:gd name="T18" fmla="*/ 11 w 21"/>
                  <a:gd name="T19" fmla="*/ 55 h 57"/>
                  <a:gd name="T20" fmla="*/ 10 w 21"/>
                  <a:gd name="T21" fmla="*/ 55 h 57"/>
                  <a:gd name="T22" fmla="*/ 10 w 21"/>
                  <a:gd name="T23" fmla="*/ 55 h 57"/>
                  <a:gd name="T24" fmla="*/ 10 w 21"/>
                  <a:gd name="T25" fmla="*/ 55 h 57"/>
                  <a:gd name="T26" fmla="*/ 5 w 21"/>
                  <a:gd name="T27" fmla="*/ 53 h 57"/>
                  <a:gd name="T28" fmla="*/ 3 w 21"/>
                  <a:gd name="T29" fmla="*/ 48 h 57"/>
                  <a:gd name="T30" fmla="*/ 3 w 21"/>
                  <a:gd name="T31" fmla="*/ 47 h 57"/>
                  <a:gd name="T32" fmla="*/ 3 w 21"/>
                  <a:gd name="T33" fmla="*/ 47 h 57"/>
                  <a:gd name="T34" fmla="*/ 3 w 21"/>
                  <a:gd name="T35" fmla="*/ 10 h 57"/>
                  <a:gd name="T36" fmla="*/ 3 w 21"/>
                  <a:gd name="T37" fmla="*/ 8 h 57"/>
                  <a:gd name="T38" fmla="*/ 3 w 21"/>
                  <a:gd name="T39" fmla="*/ 6 h 57"/>
                  <a:gd name="T40" fmla="*/ 5 w 21"/>
                  <a:gd name="T41" fmla="*/ 4 h 57"/>
                  <a:gd name="T42" fmla="*/ 13 w 21"/>
                  <a:gd name="T43" fmla="*/ 0 h 57"/>
                  <a:gd name="T44" fmla="*/ 9 w 21"/>
                  <a:gd name="T45" fmla="*/ 0 h 57"/>
                  <a:gd name="T46" fmla="*/ 0 w 21"/>
                  <a:gd name="T47" fmla="*/ 8 h 57"/>
                  <a:gd name="T48" fmla="*/ 0 w 21"/>
                  <a:gd name="T49" fmla="*/ 48 h 57"/>
                  <a:gd name="T50" fmla="*/ 9 w 21"/>
                  <a:gd name="T51" fmla="*/ 57 h 57"/>
                  <a:gd name="T52" fmla="*/ 13 w 21"/>
                  <a:gd name="T53" fmla="*/ 57 h 57"/>
                  <a:gd name="T54" fmla="*/ 21 w 21"/>
                  <a:gd name="T55" fmla="*/ 48 h 57"/>
                  <a:gd name="T56" fmla="*/ 21 w 21"/>
                  <a:gd name="T57" fmla="*/ 8 h 57"/>
                  <a:gd name="T58" fmla="*/ 13 w 21"/>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57">
                    <a:moveTo>
                      <a:pt x="5" y="4"/>
                    </a:moveTo>
                    <a:cubicBezTo>
                      <a:pt x="7" y="3"/>
                      <a:pt x="8" y="2"/>
                      <a:pt x="10" y="2"/>
                    </a:cubicBezTo>
                    <a:cubicBezTo>
                      <a:pt x="11" y="2"/>
                      <a:pt x="11" y="2"/>
                      <a:pt x="11" y="2"/>
                    </a:cubicBezTo>
                    <a:cubicBezTo>
                      <a:pt x="15" y="2"/>
                      <a:pt x="19" y="6"/>
                      <a:pt x="19" y="10"/>
                    </a:cubicBezTo>
                    <a:cubicBezTo>
                      <a:pt x="19" y="28"/>
                      <a:pt x="19" y="28"/>
                      <a:pt x="19" y="28"/>
                    </a:cubicBezTo>
                    <a:cubicBezTo>
                      <a:pt x="19" y="48"/>
                      <a:pt x="19" y="48"/>
                      <a:pt x="19" y="48"/>
                    </a:cubicBezTo>
                    <a:cubicBezTo>
                      <a:pt x="19" y="50"/>
                      <a:pt x="18" y="52"/>
                      <a:pt x="17" y="53"/>
                    </a:cubicBezTo>
                    <a:cubicBezTo>
                      <a:pt x="15" y="54"/>
                      <a:pt x="14" y="55"/>
                      <a:pt x="12" y="55"/>
                    </a:cubicBezTo>
                    <a:cubicBezTo>
                      <a:pt x="11" y="55"/>
                      <a:pt x="11" y="55"/>
                      <a:pt x="11" y="55"/>
                    </a:cubicBezTo>
                    <a:cubicBezTo>
                      <a:pt x="11" y="55"/>
                      <a:pt x="11" y="55"/>
                      <a:pt x="11" y="55"/>
                    </a:cubicBezTo>
                    <a:cubicBezTo>
                      <a:pt x="10" y="55"/>
                      <a:pt x="10" y="55"/>
                      <a:pt x="10" y="55"/>
                    </a:cubicBezTo>
                    <a:cubicBezTo>
                      <a:pt x="10" y="55"/>
                      <a:pt x="10" y="55"/>
                      <a:pt x="10" y="55"/>
                    </a:cubicBezTo>
                    <a:cubicBezTo>
                      <a:pt x="10" y="55"/>
                      <a:pt x="10" y="55"/>
                      <a:pt x="10" y="55"/>
                    </a:cubicBezTo>
                    <a:cubicBezTo>
                      <a:pt x="8" y="55"/>
                      <a:pt x="6" y="54"/>
                      <a:pt x="5" y="53"/>
                    </a:cubicBezTo>
                    <a:cubicBezTo>
                      <a:pt x="4" y="52"/>
                      <a:pt x="3" y="50"/>
                      <a:pt x="3" y="48"/>
                    </a:cubicBezTo>
                    <a:cubicBezTo>
                      <a:pt x="3" y="47"/>
                      <a:pt x="3" y="47"/>
                      <a:pt x="3" y="47"/>
                    </a:cubicBezTo>
                    <a:cubicBezTo>
                      <a:pt x="3" y="47"/>
                      <a:pt x="3" y="47"/>
                      <a:pt x="3" y="47"/>
                    </a:cubicBezTo>
                    <a:cubicBezTo>
                      <a:pt x="3" y="10"/>
                      <a:pt x="3" y="10"/>
                      <a:pt x="3" y="10"/>
                    </a:cubicBezTo>
                    <a:cubicBezTo>
                      <a:pt x="3" y="9"/>
                      <a:pt x="3" y="8"/>
                      <a:pt x="3" y="8"/>
                    </a:cubicBezTo>
                    <a:cubicBezTo>
                      <a:pt x="3" y="6"/>
                      <a:pt x="3" y="6"/>
                      <a:pt x="3" y="6"/>
                    </a:cubicBezTo>
                    <a:cubicBezTo>
                      <a:pt x="3" y="5"/>
                      <a:pt x="4" y="4"/>
                      <a:pt x="5" y="4"/>
                    </a:cubicBezTo>
                    <a:moveTo>
                      <a:pt x="13" y="0"/>
                    </a:moveTo>
                    <a:cubicBezTo>
                      <a:pt x="9" y="0"/>
                      <a:pt x="9" y="0"/>
                      <a:pt x="9" y="0"/>
                    </a:cubicBezTo>
                    <a:cubicBezTo>
                      <a:pt x="4" y="0"/>
                      <a:pt x="0" y="4"/>
                      <a:pt x="0" y="8"/>
                    </a:cubicBezTo>
                    <a:cubicBezTo>
                      <a:pt x="0" y="48"/>
                      <a:pt x="0" y="48"/>
                      <a:pt x="0" y="48"/>
                    </a:cubicBezTo>
                    <a:cubicBezTo>
                      <a:pt x="0" y="53"/>
                      <a:pt x="4" y="57"/>
                      <a:pt x="9" y="57"/>
                    </a:cubicBezTo>
                    <a:cubicBezTo>
                      <a:pt x="13" y="57"/>
                      <a:pt x="13" y="57"/>
                      <a:pt x="13" y="57"/>
                    </a:cubicBezTo>
                    <a:cubicBezTo>
                      <a:pt x="17" y="57"/>
                      <a:pt x="21" y="53"/>
                      <a:pt x="21" y="48"/>
                    </a:cubicBezTo>
                    <a:cubicBezTo>
                      <a:pt x="21" y="8"/>
                      <a:pt x="21" y="8"/>
                      <a:pt x="21" y="8"/>
                    </a:cubicBezTo>
                    <a:cubicBezTo>
                      <a:pt x="21" y="4"/>
                      <a:pt x="17" y="0"/>
                      <a:pt x="13"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3" name="iṩľîḋê"/>
              <p:cNvSpPr/>
              <p:nvPr/>
            </p:nvSpPr>
            <p:spPr bwMode="auto">
              <a:xfrm>
                <a:off x="2734" y="3276"/>
                <a:ext cx="34" cy="93"/>
              </a:xfrm>
              <a:custGeom>
                <a:avLst/>
                <a:gdLst>
                  <a:gd name="T0" fmla="*/ 8 w 16"/>
                  <a:gd name="T1" fmla="*/ 0 h 45"/>
                  <a:gd name="T2" fmla="*/ 7 w 16"/>
                  <a:gd name="T3" fmla="*/ 0 h 45"/>
                  <a:gd name="T4" fmla="*/ 2 w 16"/>
                  <a:gd name="T5" fmla="*/ 2 h 45"/>
                  <a:gd name="T6" fmla="*/ 2 w 16"/>
                  <a:gd name="T7" fmla="*/ 2 h 45"/>
                  <a:gd name="T8" fmla="*/ 2 w 16"/>
                  <a:gd name="T9" fmla="*/ 2 h 45"/>
                  <a:gd name="T10" fmla="*/ 4 w 16"/>
                  <a:gd name="T11" fmla="*/ 4 h 45"/>
                  <a:gd name="T12" fmla="*/ 4 w 16"/>
                  <a:gd name="T13" fmla="*/ 15 h 45"/>
                  <a:gd name="T14" fmla="*/ 2 w 16"/>
                  <a:gd name="T15" fmla="*/ 17 h 45"/>
                  <a:gd name="T16" fmla="*/ 2 w 16"/>
                  <a:gd name="T17" fmla="*/ 17 h 45"/>
                  <a:gd name="T18" fmla="*/ 0 w 16"/>
                  <a:gd name="T19" fmla="*/ 15 h 45"/>
                  <a:gd name="T20" fmla="*/ 0 w 16"/>
                  <a:gd name="T21" fmla="*/ 6 h 45"/>
                  <a:gd name="T22" fmla="*/ 0 w 16"/>
                  <a:gd name="T23" fmla="*/ 8 h 45"/>
                  <a:gd name="T24" fmla="*/ 0 w 16"/>
                  <a:gd name="T25" fmla="*/ 45 h 45"/>
                  <a:gd name="T26" fmla="*/ 0 w 16"/>
                  <a:gd name="T27" fmla="*/ 45 h 45"/>
                  <a:gd name="T28" fmla="*/ 0 w 16"/>
                  <a:gd name="T29" fmla="*/ 26 h 45"/>
                  <a:gd name="T30" fmla="*/ 16 w 16"/>
                  <a:gd name="T31" fmla="*/ 26 h 45"/>
                  <a:gd name="T32" fmla="*/ 16 w 16"/>
                  <a:gd name="T33" fmla="*/ 8 h 45"/>
                  <a:gd name="T34" fmla="*/ 8 w 1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45">
                    <a:moveTo>
                      <a:pt x="8" y="0"/>
                    </a:moveTo>
                    <a:cubicBezTo>
                      <a:pt x="7" y="0"/>
                      <a:pt x="7" y="0"/>
                      <a:pt x="7" y="0"/>
                    </a:cubicBezTo>
                    <a:cubicBezTo>
                      <a:pt x="5" y="0"/>
                      <a:pt x="4" y="1"/>
                      <a:pt x="2" y="2"/>
                    </a:cubicBezTo>
                    <a:cubicBezTo>
                      <a:pt x="2" y="2"/>
                      <a:pt x="2" y="2"/>
                      <a:pt x="2" y="2"/>
                    </a:cubicBezTo>
                    <a:cubicBezTo>
                      <a:pt x="2" y="2"/>
                      <a:pt x="2" y="2"/>
                      <a:pt x="2" y="2"/>
                    </a:cubicBezTo>
                    <a:cubicBezTo>
                      <a:pt x="4" y="2"/>
                      <a:pt x="4" y="3"/>
                      <a:pt x="4" y="4"/>
                    </a:cubicBezTo>
                    <a:cubicBezTo>
                      <a:pt x="4" y="15"/>
                      <a:pt x="4" y="15"/>
                      <a:pt x="4" y="15"/>
                    </a:cubicBezTo>
                    <a:cubicBezTo>
                      <a:pt x="4" y="16"/>
                      <a:pt x="4" y="17"/>
                      <a:pt x="2" y="17"/>
                    </a:cubicBezTo>
                    <a:cubicBezTo>
                      <a:pt x="2" y="17"/>
                      <a:pt x="2" y="17"/>
                      <a:pt x="2" y="17"/>
                    </a:cubicBezTo>
                    <a:cubicBezTo>
                      <a:pt x="1" y="17"/>
                      <a:pt x="0" y="16"/>
                      <a:pt x="0" y="15"/>
                    </a:cubicBezTo>
                    <a:cubicBezTo>
                      <a:pt x="0" y="6"/>
                      <a:pt x="0" y="6"/>
                      <a:pt x="0" y="6"/>
                    </a:cubicBezTo>
                    <a:cubicBezTo>
                      <a:pt x="0" y="6"/>
                      <a:pt x="0" y="7"/>
                      <a:pt x="0" y="8"/>
                    </a:cubicBezTo>
                    <a:cubicBezTo>
                      <a:pt x="0" y="45"/>
                      <a:pt x="0" y="45"/>
                      <a:pt x="0" y="45"/>
                    </a:cubicBezTo>
                    <a:cubicBezTo>
                      <a:pt x="0" y="45"/>
                      <a:pt x="0" y="45"/>
                      <a:pt x="0" y="45"/>
                    </a:cubicBezTo>
                    <a:cubicBezTo>
                      <a:pt x="0" y="26"/>
                      <a:pt x="0" y="26"/>
                      <a:pt x="0" y="26"/>
                    </a:cubicBezTo>
                    <a:cubicBezTo>
                      <a:pt x="16" y="26"/>
                      <a:pt x="16" y="26"/>
                      <a:pt x="16" y="26"/>
                    </a:cubicBezTo>
                    <a:cubicBezTo>
                      <a:pt x="16" y="8"/>
                      <a:pt x="16" y="8"/>
                      <a:pt x="16" y="8"/>
                    </a:cubicBezTo>
                    <a:cubicBezTo>
                      <a:pt x="16" y="4"/>
                      <a:pt x="12" y="0"/>
                      <a:pt x="8"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4" name="íṣlïďé"/>
              <p:cNvSpPr/>
              <p:nvPr/>
            </p:nvSpPr>
            <p:spPr bwMode="auto">
              <a:xfrm>
                <a:off x="2734" y="3330"/>
                <a:ext cx="34" cy="56"/>
              </a:xfrm>
              <a:custGeom>
                <a:avLst/>
                <a:gdLst>
                  <a:gd name="T0" fmla="*/ 16 w 16"/>
                  <a:gd name="T1" fmla="*/ 0 h 27"/>
                  <a:gd name="T2" fmla="*/ 16 w 16"/>
                  <a:gd name="T3" fmla="*/ 0 h 27"/>
                  <a:gd name="T4" fmla="*/ 0 w 16"/>
                  <a:gd name="T5" fmla="*/ 0 h 27"/>
                  <a:gd name="T6" fmla="*/ 0 w 16"/>
                  <a:gd name="T7" fmla="*/ 19 h 27"/>
                  <a:gd name="T8" fmla="*/ 0 w 16"/>
                  <a:gd name="T9" fmla="*/ 20 h 27"/>
                  <a:gd name="T10" fmla="*/ 2 w 16"/>
                  <a:gd name="T11" fmla="*/ 25 h 27"/>
                  <a:gd name="T12" fmla="*/ 7 w 16"/>
                  <a:gd name="T13" fmla="*/ 27 h 27"/>
                  <a:gd name="T14" fmla="*/ 7 w 16"/>
                  <a:gd name="T15" fmla="*/ 27 h 27"/>
                  <a:gd name="T16" fmla="*/ 8 w 16"/>
                  <a:gd name="T17" fmla="*/ 27 h 27"/>
                  <a:gd name="T18" fmla="*/ 8 w 16"/>
                  <a:gd name="T19" fmla="*/ 27 h 27"/>
                  <a:gd name="T20" fmla="*/ 9 w 16"/>
                  <a:gd name="T21" fmla="*/ 27 h 27"/>
                  <a:gd name="T22" fmla="*/ 14 w 16"/>
                  <a:gd name="T23" fmla="*/ 25 h 27"/>
                  <a:gd name="T24" fmla="*/ 16 w 16"/>
                  <a:gd name="T25" fmla="*/ 20 h 27"/>
                  <a:gd name="T26" fmla="*/ 16 w 1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7">
                    <a:moveTo>
                      <a:pt x="16" y="0"/>
                    </a:moveTo>
                    <a:cubicBezTo>
                      <a:pt x="16" y="0"/>
                      <a:pt x="16" y="0"/>
                      <a:pt x="16" y="0"/>
                    </a:cubicBezTo>
                    <a:cubicBezTo>
                      <a:pt x="0" y="0"/>
                      <a:pt x="0" y="0"/>
                      <a:pt x="0" y="0"/>
                    </a:cubicBezTo>
                    <a:cubicBezTo>
                      <a:pt x="0" y="19"/>
                      <a:pt x="0" y="19"/>
                      <a:pt x="0" y="19"/>
                    </a:cubicBezTo>
                    <a:cubicBezTo>
                      <a:pt x="0" y="20"/>
                      <a:pt x="0" y="20"/>
                      <a:pt x="0" y="20"/>
                    </a:cubicBezTo>
                    <a:cubicBezTo>
                      <a:pt x="0" y="22"/>
                      <a:pt x="1" y="24"/>
                      <a:pt x="2" y="25"/>
                    </a:cubicBezTo>
                    <a:cubicBezTo>
                      <a:pt x="3" y="26"/>
                      <a:pt x="5" y="27"/>
                      <a:pt x="7" y="27"/>
                    </a:cubicBezTo>
                    <a:cubicBezTo>
                      <a:pt x="7" y="27"/>
                      <a:pt x="7" y="27"/>
                      <a:pt x="7" y="27"/>
                    </a:cubicBezTo>
                    <a:cubicBezTo>
                      <a:pt x="8" y="27"/>
                      <a:pt x="8" y="27"/>
                      <a:pt x="8" y="27"/>
                    </a:cubicBezTo>
                    <a:cubicBezTo>
                      <a:pt x="8" y="27"/>
                      <a:pt x="8" y="27"/>
                      <a:pt x="8" y="27"/>
                    </a:cubicBezTo>
                    <a:cubicBezTo>
                      <a:pt x="9" y="27"/>
                      <a:pt x="9" y="27"/>
                      <a:pt x="9" y="27"/>
                    </a:cubicBezTo>
                    <a:cubicBezTo>
                      <a:pt x="11" y="27"/>
                      <a:pt x="12" y="26"/>
                      <a:pt x="14" y="25"/>
                    </a:cubicBezTo>
                    <a:cubicBezTo>
                      <a:pt x="15" y="24"/>
                      <a:pt x="16" y="22"/>
                      <a:pt x="16" y="20"/>
                    </a:cubicBezTo>
                    <a:cubicBezTo>
                      <a:pt x="16" y="0"/>
                      <a:pt x="16" y="0"/>
                      <a:pt x="16"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5" name="íṥḻíḓé"/>
              <p:cNvSpPr/>
              <p:nvPr/>
            </p:nvSpPr>
            <p:spPr bwMode="auto">
              <a:xfrm>
                <a:off x="2734" y="3280"/>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1"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6" name="íṣḷïḓé"/>
              <p:cNvSpPr/>
              <p:nvPr/>
            </p:nvSpPr>
            <p:spPr bwMode="auto">
              <a:xfrm>
                <a:off x="2734" y="3280"/>
                <a:ext cx="9" cy="31"/>
              </a:xfrm>
              <a:custGeom>
                <a:avLst/>
                <a:gdLst>
                  <a:gd name="T0" fmla="*/ 2 w 4"/>
                  <a:gd name="T1" fmla="*/ 0 h 15"/>
                  <a:gd name="T2" fmla="*/ 2 w 4"/>
                  <a:gd name="T3" fmla="*/ 0 h 15"/>
                  <a:gd name="T4" fmla="*/ 2 w 4"/>
                  <a:gd name="T5" fmla="*/ 0 h 15"/>
                  <a:gd name="T6" fmla="*/ 0 w 4"/>
                  <a:gd name="T7" fmla="*/ 4 h 15"/>
                  <a:gd name="T8" fmla="*/ 0 w 4"/>
                  <a:gd name="T9" fmla="*/ 13 h 15"/>
                  <a:gd name="T10" fmla="*/ 2 w 4"/>
                  <a:gd name="T11" fmla="*/ 15 h 15"/>
                  <a:gd name="T12" fmla="*/ 2 w 4"/>
                  <a:gd name="T13" fmla="*/ 15 h 15"/>
                  <a:gd name="T14" fmla="*/ 4 w 4"/>
                  <a:gd name="T15" fmla="*/ 13 h 15"/>
                  <a:gd name="T16" fmla="*/ 4 w 4"/>
                  <a:gd name="T17" fmla="*/ 2 h 15"/>
                  <a:gd name="T18" fmla="*/ 2 w 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0"/>
                    </a:moveTo>
                    <a:cubicBezTo>
                      <a:pt x="2" y="0"/>
                      <a:pt x="2" y="0"/>
                      <a:pt x="2" y="0"/>
                    </a:cubicBezTo>
                    <a:cubicBezTo>
                      <a:pt x="2" y="0"/>
                      <a:pt x="2" y="0"/>
                      <a:pt x="2" y="0"/>
                    </a:cubicBezTo>
                    <a:cubicBezTo>
                      <a:pt x="1" y="1"/>
                      <a:pt x="1" y="3"/>
                      <a:pt x="0" y="4"/>
                    </a:cubicBezTo>
                    <a:cubicBezTo>
                      <a:pt x="0" y="13"/>
                      <a:pt x="0" y="13"/>
                      <a:pt x="0" y="13"/>
                    </a:cubicBezTo>
                    <a:cubicBezTo>
                      <a:pt x="0" y="14"/>
                      <a:pt x="1" y="15"/>
                      <a:pt x="2" y="15"/>
                    </a:cubicBezTo>
                    <a:cubicBezTo>
                      <a:pt x="2" y="15"/>
                      <a:pt x="2" y="15"/>
                      <a:pt x="2" y="15"/>
                    </a:cubicBezTo>
                    <a:cubicBezTo>
                      <a:pt x="4" y="15"/>
                      <a:pt x="4" y="14"/>
                      <a:pt x="4" y="13"/>
                    </a:cubicBezTo>
                    <a:cubicBezTo>
                      <a:pt x="4" y="2"/>
                      <a:pt x="4" y="2"/>
                      <a:pt x="4" y="2"/>
                    </a:cubicBezTo>
                    <a:cubicBezTo>
                      <a:pt x="4" y="1"/>
                      <a:pt x="4" y="0"/>
                      <a:pt x="2"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7" name="ïṡ1ïḍe"/>
              <p:cNvSpPr/>
              <p:nvPr/>
            </p:nvSpPr>
            <p:spPr bwMode="auto">
              <a:xfrm>
                <a:off x="2807" y="3276"/>
                <a:ext cx="31" cy="110"/>
              </a:xfrm>
              <a:custGeom>
                <a:avLst/>
                <a:gdLst>
                  <a:gd name="T0" fmla="*/ 0 w 15"/>
                  <a:gd name="T1" fmla="*/ 45 h 53"/>
                  <a:gd name="T2" fmla="*/ 0 w 15"/>
                  <a:gd name="T3" fmla="*/ 8 h 53"/>
                  <a:gd name="T4" fmla="*/ 7 w 15"/>
                  <a:gd name="T5" fmla="*/ 0 h 53"/>
                  <a:gd name="T6" fmla="*/ 8 w 15"/>
                  <a:gd name="T7" fmla="*/ 0 h 53"/>
                  <a:gd name="T8" fmla="*/ 15 w 15"/>
                  <a:gd name="T9" fmla="*/ 8 h 53"/>
                  <a:gd name="T10" fmla="*/ 15 w 15"/>
                  <a:gd name="T11" fmla="*/ 45 h 53"/>
                  <a:gd name="T12" fmla="*/ 8 w 15"/>
                  <a:gd name="T13" fmla="*/ 53 h 53"/>
                  <a:gd name="T14" fmla="*/ 7 w 15"/>
                  <a:gd name="T15" fmla="*/ 53 h 53"/>
                  <a:gd name="T16" fmla="*/ 0 w 15"/>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3">
                    <a:moveTo>
                      <a:pt x="0" y="45"/>
                    </a:moveTo>
                    <a:cubicBezTo>
                      <a:pt x="0" y="8"/>
                      <a:pt x="0" y="8"/>
                      <a:pt x="0" y="8"/>
                    </a:cubicBezTo>
                    <a:cubicBezTo>
                      <a:pt x="0" y="4"/>
                      <a:pt x="3" y="0"/>
                      <a:pt x="7" y="0"/>
                    </a:cubicBezTo>
                    <a:cubicBezTo>
                      <a:pt x="8" y="0"/>
                      <a:pt x="8" y="0"/>
                      <a:pt x="8" y="0"/>
                    </a:cubicBezTo>
                    <a:cubicBezTo>
                      <a:pt x="12" y="0"/>
                      <a:pt x="15" y="4"/>
                      <a:pt x="15" y="8"/>
                    </a:cubicBezTo>
                    <a:cubicBezTo>
                      <a:pt x="15" y="45"/>
                      <a:pt x="15" y="45"/>
                      <a:pt x="15" y="45"/>
                    </a:cubicBezTo>
                    <a:cubicBezTo>
                      <a:pt x="15" y="49"/>
                      <a:pt x="12" y="53"/>
                      <a:pt x="8" y="53"/>
                    </a:cubicBezTo>
                    <a:cubicBezTo>
                      <a:pt x="7" y="53"/>
                      <a:pt x="7" y="53"/>
                      <a:pt x="7" y="53"/>
                    </a:cubicBezTo>
                    <a:cubicBezTo>
                      <a:pt x="3"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8" name="íśḻidé"/>
              <p:cNvSpPr/>
              <p:nvPr/>
            </p:nvSpPr>
            <p:spPr bwMode="auto">
              <a:xfrm>
                <a:off x="2807" y="3330"/>
                <a:ext cx="31" cy="56"/>
              </a:xfrm>
              <a:custGeom>
                <a:avLst/>
                <a:gdLst>
                  <a:gd name="T0" fmla="*/ 15 w 15"/>
                  <a:gd name="T1" fmla="*/ 0 h 27"/>
                  <a:gd name="T2" fmla="*/ 15 w 15"/>
                  <a:gd name="T3" fmla="*/ 20 h 27"/>
                  <a:gd name="T4" fmla="*/ 13 w 15"/>
                  <a:gd name="T5" fmla="*/ 25 h 27"/>
                  <a:gd name="T6" fmla="*/ 9 w 15"/>
                  <a:gd name="T7" fmla="*/ 27 h 27"/>
                  <a:gd name="T8" fmla="*/ 7 w 15"/>
                  <a:gd name="T9" fmla="*/ 27 h 27"/>
                  <a:gd name="T10" fmla="*/ 6 w 15"/>
                  <a:gd name="T11" fmla="*/ 27 h 27"/>
                  <a:gd name="T12" fmla="*/ 2 w 15"/>
                  <a:gd name="T13" fmla="*/ 25 h 27"/>
                  <a:gd name="T14" fmla="*/ 0 w 15"/>
                  <a:gd name="T15" fmla="*/ 20 h 27"/>
                  <a:gd name="T16" fmla="*/ 0 w 15"/>
                  <a:gd name="T17" fmla="*/ 0 h 27"/>
                  <a:gd name="T18" fmla="*/ 15 w 15"/>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15" y="0"/>
                    </a:moveTo>
                    <a:cubicBezTo>
                      <a:pt x="15" y="20"/>
                      <a:pt x="15" y="20"/>
                      <a:pt x="15" y="20"/>
                    </a:cubicBezTo>
                    <a:cubicBezTo>
                      <a:pt x="15" y="22"/>
                      <a:pt x="14" y="24"/>
                      <a:pt x="13" y="25"/>
                    </a:cubicBezTo>
                    <a:cubicBezTo>
                      <a:pt x="12" y="26"/>
                      <a:pt x="10" y="27"/>
                      <a:pt x="9" y="27"/>
                    </a:cubicBezTo>
                    <a:cubicBezTo>
                      <a:pt x="7" y="27"/>
                      <a:pt x="7" y="27"/>
                      <a:pt x="7" y="27"/>
                    </a:cubicBezTo>
                    <a:cubicBezTo>
                      <a:pt x="6" y="27"/>
                      <a:pt x="6" y="27"/>
                      <a:pt x="6" y="27"/>
                    </a:cubicBezTo>
                    <a:cubicBezTo>
                      <a:pt x="5" y="27"/>
                      <a:pt x="3" y="26"/>
                      <a:pt x="2" y="25"/>
                    </a:cubicBezTo>
                    <a:cubicBezTo>
                      <a:pt x="0" y="24"/>
                      <a:pt x="0" y="22"/>
                      <a:pt x="0" y="20"/>
                    </a:cubicBezTo>
                    <a:cubicBezTo>
                      <a:pt x="0" y="0"/>
                      <a:pt x="0" y="0"/>
                      <a:pt x="0" y="0"/>
                    </a:cubicBezTo>
                    <a:cubicBezTo>
                      <a:pt x="15" y="0"/>
                      <a:pt x="15" y="0"/>
                      <a:pt x="15"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69" name="îṡḻïḑe"/>
              <p:cNvSpPr/>
              <p:nvPr/>
            </p:nvSpPr>
            <p:spPr bwMode="auto">
              <a:xfrm>
                <a:off x="2801" y="3272"/>
                <a:ext cx="43" cy="118"/>
              </a:xfrm>
              <a:custGeom>
                <a:avLst/>
                <a:gdLst>
                  <a:gd name="T0" fmla="*/ 5 w 21"/>
                  <a:gd name="T1" fmla="*/ 4 h 57"/>
                  <a:gd name="T2" fmla="*/ 10 w 21"/>
                  <a:gd name="T3" fmla="*/ 2 h 57"/>
                  <a:gd name="T4" fmla="*/ 11 w 21"/>
                  <a:gd name="T5" fmla="*/ 2 h 57"/>
                  <a:gd name="T6" fmla="*/ 18 w 21"/>
                  <a:gd name="T7" fmla="*/ 10 h 57"/>
                  <a:gd name="T8" fmla="*/ 18 w 21"/>
                  <a:gd name="T9" fmla="*/ 28 h 57"/>
                  <a:gd name="T10" fmla="*/ 18 w 21"/>
                  <a:gd name="T11" fmla="*/ 48 h 57"/>
                  <a:gd name="T12" fmla="*/ 16 w 21"/>
                  <a:gd name="T13" fmla="*/ 53 h 57"/>
                  <a:gd name="T14" fmla="*/ 12 w 21"/>
                  <a:gd name="T15" fmla="*/ 55 h 57"/>
                  <a:gd name="T16" fmla="*/ 11 w 21"/>
                  <a:gd name="T17" fmla="*/ 55 h 57"/>
                  <a:gd name="T18" fmla="*/ 11 w 21"/>
                  <a:gd name="T19" fmla="*/ 55 h 57"/>
                  <a:gd name="T20" fmla="*/ 10 w 21"/>
                  <a:gd name="T21" fmla="*/ 55 h 57"/>
                  <a:gd name="T22" fmla="*/ 10 w 21"/>
                  <a:gd name="T23" fmla="*/ 55 h 57"/>
                  <a:gd name="T24" fmla="*/ 9 w 21"/>
                  <a:gd name="T25" fmla="*/ 55 h 57"/>
                  <a:gd name="T26" fmla="*/ 5 w 21"/>
                  <a:gd name="T27" fmla="*/ 53 h 57"/>
                  <a:gd name="T28" fmla="*/ 3 w 21"/>
                  <a:gd name="T29" fmla="*/ 48 h 57"/>
                  <a:gd name="T30" fmla="*/ 3 w 21"/>
                  <a:gd name="T31" fmla="*/ 47 h 57"/>
                  <a:gd name="T32" fmla="*/ 3 w 21"/>
                  <a:gd name="T33" fmla="*/ 47 h 57"/>
                  <a:gd name="T34" fmla="*/ 3 w 21"/>
                  <a:gd name="T35" fmla="*/ 10 h 57"/>
                  <a:gd name="T36" fmla="*/ 3 w 21"/>
                  <a:gd name="T37" fmla="*/ 8 h 57"/>
                  <a:gd name="T38" fmla="*/ 3 w 21"/>
                  <a:gd name="T39" fmla="*/ 6 h 57"/>
                  <a:gd name="T40" fmla="*/ 5 w 21"/>
                  <a:gd name="T41" fmla="*/ 4 h 57"/>
                  <a:gd name="T42" fmla="*/ 12 w 21"/>
                  <a:gd name="T43" fmla="*/ 0 h 57"/>
                  <a:gd name="T44" fmla="*/ 9 w 21"/>
                  <a:gd name="T45" fmla="*/ 0 h 57"/>
                  <a:gd name="T46" fmla="*/ 0 w 21"/>
                  <a:gd name="T47" fmla="*/ 8 h 57"/>
                  <a:gd name="T48" fmla="*/ 0 w 21"/>
                  <a:gd name="T49" fmla="*/ 48 h 57"/>
                  <a:gd name="T50" fmla="*/ 9 w 21"/>
                  <a:gd name="T51" fmla="*/ 57 h 57"/>
                  <a:gd name="T52" fmla="*/ 12 w 21"/>
                  <a:gd name="T53" fmla="*/ 57 h 57"/>
                  <a:gd name="T54" fmla="*/ 21 w 21"/>
                  <a:gd name="T55" fmla="*/ 48 h 57"/>
                  <a:gd name="T56" fmla="*/ 21 w 21"/>
                  <a:gd name="T57" fmla="*/ 8 h 57"/>
                  <a:gd name="T58" fmla="*/ 12 w 21"/>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57">
                    <a:moveTo>
                      <a:pt x="5" y="4"/>
                    </a:moveTo>
                    <a:cubicBezTo>
                      <a:pt x="6" y="3"/>
                      <a:pt x="8" y="2"/>
                      <a:pt x="10" y="2"/>
                    </a:cubicBezTo>
                    <a:cubicBezTo>
                      <a:pt x="11" y="2"/>
                      <a:pt x="11" y="2"/>
                      <a:pt x="11" y="2"/>
                    </a:cubicBezTo>
                    <a:cubicBezTo>
                      <a:pt x="15" y="2"/>
                      <a:pt x="18" y="6"/>
                      <a:pt x="18" y="10"/>
                    </a:cubicBezTo>
                    <a:cubicBezTo>
                      <a:pt x="18" y="28"/>
                      <a:pt x="18" y="28"/>
                      <a:pt x="18" y="28"/>
                    </a:cubicBezTo>
                    <a:cubicBezTo>
                      <a:pt x="18" y="48"/>
                      <a:pt x="18" y="48"/>
                      <a:pt x="18" y="48"/>
                    </a:cubicBezTo>
                    <a:cubicBezTo>
                      <a:pt x="18" y="50"/>
                      <a:pt x="17" y="52"/>
                      <a:pt x="16" y="53"/>
                    </a:cubicBezTo>
                    <a:cubicBezTo>
                      <a:pt x="15" y="54"/>
                      <a:pt x="13" y="55"/>
                      <a:pt x="12" y="55"/>
                    </a:cubicBezTo>
                    <a:cubicBezTo>
                      <a:pt x="11" y="55"/>
                      <a:pt x="11" y="55"/>
                      <a:pt x="11" y="55"/>
                    </a:cubicBezTo>
                    <a:cubicBezTo>
                      <a:pt x="11" y="55"/>
                      <a:pt x="11" y="55"/>
                      <a:pt x="11" y="55"/>
                    </a:cubicBezTo>
                    <a:cubicBezTo>
                      <a:pt x="10" y="55"/>
                      <a:pt x="10" y="55"/>
                      <a:pt x="10" y="55"/>
                    </a:cubicBezTo>
                    <a:cubicBezTo>
                      <a:pt x="10" y="55"/>
                      <a:pt x="10" y="55"/>
                      <a:pt x="10" y="55"/>
                    </a:cubicBezTo>
                    <a:cubicBezTo>
                      <a:pt x="9" y="55"/>
                      <a:pt x="9" y="55"/>
                      <a:pt x="9" y="55"/>
                    </a:cubicBezTo>
                    <a:cubicBezTo>
                      <a:pt x="8" y="55"/>
                      <a:pt x="6" y="54"/>
                      <a:pt x="5" y="53"/>
                    </a:cubicBezTo>
                    <a:cubicBezTo>
                      <a:pt x="3" y="52"/>
                      <a:pt x="3" y="50"/>
                      <a:pt x="3" y="48"/>
                    </a:cubicBezTo>
                    <a:cubicBezTo>
                      <a:pt x="3" y="47"/>
                      <a:pt x="3" y="47"/>
                      <a:pt x="3" y="47"/>
                    </a:cubicBezTo>
                    <a:cubicBezTo>
                      <a:pt x="3" y="47"/>
                      <a:pt x="3" y="47"/>
                      <a:pt x="3" y="47"/>
                    </a:cubicBezTo>
                    <a:cubicBezTo>
                      <a:pt x="3" y="10"/>
                      <a:pt x="3" y="10"/>
                      <a:pt x="3" y="10"/>
                    </a:cubicBezTo>
                    <a:cubicBezTo>
                      <a:pt x="3" y="9"/>
                      <a:pt x="3" y="8"/>
                      <a:pt x="3" y="8"/>
                    </a:cubicBezTo>
                    <a:cubicBezTo>
                      <a:pt x="3" y="6"/>
                      <a:pt x="3" y="6"/>
                      <a:pt x="3" y="6"/>
                    </a:cubicBezTo>
                    <a:cubicBezTo>
                      <a:pt x="3" y="5"/>
                      <a:pt x="4" y="4"/>
                      <a:pt x="5" y="4"/>
                    </a:cubicBezTo>
                    <a:moveTo>
                      <a:pt x="12" y="0"/>
                    </a:moveTo>
                    <a:cubicBezTo>
                      <a:pt x="9" y="0"/>
                      <a:pt x="9" y="0"/>
                      <a:pt x="9" y="0"/>
                    </a:cubicBezTo>
                    <a:cubicBezTo>
                      <a:pt x="4" y="0"/>
                      <a:pt x="0" y="4"/>
                      <a:pt x="0" y="8"/>
                    </a:cubicBezTo>
                    <a:cubicBezTo>
                      <a:pt x="0" y="48"/>
                      <a:pt x="0" y="48"/>
                      <a:pt x="0" y="48"/>
                    </a:cubicBezTo>
                    <a:cubicBezTo>
                      <a:pt x="0" y="53"/>
                      <a:pt x="4" y="57"/>
                      <a:pt x="9" y="57"/>
                    </a:cubicBezTo>
                    <a:cubicBezTo>
                      <a:pt x="12" y="57"/>
                      <a:pt x="12" y="57"/>
                      <a:pt x="12" y="57"/>
                    </a:cubicBezTo>
                    <a:cubicBezTo>
                      <a:pt x="17" y="57"/>
                      <a:pt x="21" y="53"/>
                      <a:pt x="21" y="48"/>
                    </a:cubicBezTo>
                    <a:cubicBezTo>
                      <a:pt x="21" y="8"/>
                      <a:pt x="21" y="8"/>
                      <a:pt x="21" y="8"/>
                    </a:cubicBezTo>
                    <a:cubicBezTo>
                      <a:pt x="21" y="4"/>
                      <a:pt x="17" y="0"/>
                      <a:pt x="12"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0" name="îṡlîḍè"/>
              <p:cNvSpPr/>
              <p:nvPr/>
            </p:nvSpPr>
            <p:spPr bwMode="auto">
              <a:xfrm>
                <a:off x="2807" y="3276"/>
                <a:ext cx="31" cy="93"/>
              </a:xfrm>
              <a:custGeom>
                <a:avLst/>
                <a:gdLst>
                  <a:gd name="T0" fmla="*/ 8 w 15"/>
                  <a:gd name="T1" fmla="*/ 0 h 45"/>
                  <a:gd name="T2" fmla="*/ 7 w 15"/>
                  <a:gd name="T3" fmla="*/ 0 h 45"/>
                  <a:gd name="T4" fmla="*/ 2 w 15"/>
                  <a:gd name="T5" fmla="*/ 2 h 45"/>
                  <a:gd name="T6" fmla="*/ 2 w 15"/>
                  <a:gd name="T7" fmla="*/ 2 h 45"/>
                  <a:gd name="T8" fmla="*/ 2 w 15"/>
                  <a:gd name="T9" fmla="*/ 2 h 45"/>
                  <a:gd name="T10" fmla="*/ 4 w 15"/>
                  <a:gd name="T11" fmla="*/ 4 h 45"/>
                  <a:gd name="T12" fmla="*/ 4 w 15"/>
                  <a:gd name="T13" fmla="*/ 15 h 45"/>
                  <a:gd name="T14" fmla="*/ 2 w 15"/>
                  <a:gd name="T15" fmla="*/ 17 h 45"/>
                  <a:gd name="T16" fmla="*/ 2 w 15"/>
                  <a:gd name="T17" fmla="*/ 17 h 45"/>
                  <a:gd name="T18" fmla="*/ 0 w 15"/>
                  <a:gd name="T19" fmla="*/ 15 h 45"/>
                  <a:gd name="T20" fmla="*/ 0 w 15"/>
                  <a:gd name="T21" fmla="*/ 6 h 45"/>
                  <a:gd name="T22" fmla="*/ 0 w 15"/>
                  <a:gd name="T23" fmla="*/ 8 h 45"/>
                  <a:gd name="T24" fmla="*/ 0 w 15"/>
                  <a:gd name="T25" fmla="*/ 45 h 45"/>
                  <a:gd name="T26" fmla="*/ 0 w 15"/>
                  <a:gd name="T27" fmla="*/ 45 h 45"/>
                  <a:gd name="T28" fmla="*/ 0 w 15"/>
                  <a:gd name="T29" fmla="*/ 26 h 45"/>
                  <a:gd name="T30" fmla="*/ 15 w 15"/>
                  <a:gd name="T31" fmla="*/ 26 h 45"/>
                  <a:gd name="T32" fmla="*/ 15 w 15"/>
                  <a:gd name="T33" fmla="*/ 8 h 45"/>
                  <a:gd name="T34" fmla="*/ 8 w 15"/>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45">
                    <a:moveTo>
                      <a:pt x="8" y="0"/>
                    </a:moveTo>
                    <a:cubicBezTo>
                      <a:pt x="7" y="0"/>
                      <a:pt x="7" y="0"/>
                      <a:pt x="7" y="0"/>
                    </a:cubicBezTo>
                    <a:cubicBezTo>
                      <a:pt x="5" y="0"/>
                      <a:pt x="3" y="1"/>
                      <a:pt x="2" y="2"/>
                    </a:cubicBezTo>
                    <a:cubicBezTo>
                      <a:pt x="2" y="2"/>
                      <a:pt x="2" y="2"/>
                      <a:pt x="2" y="2"/>
                    </a:cubicBezTo>
                    <a:cubicBezTo>
                      <a:pt x="2" y="2"/>
                      <a:pt x="2" y="2"/>
                      <a:pt x="2" y="2"/>
                    </a:cubicBezTo>
                    <a:cubicBezTo>
                      <a:pt x="3" y="2"/>
                      <a:pt x="4" y="3"/>
                      <a:pt x="4" y="4"/>
                    </a:cubicBezTo>
                    <a:cubicBezTo>
                      <a:pt x="4" y="15"/>
                      <a:pt x="4" y="15"/>
                      <a:pt x="4" y="15"/>
                    </a:cubicBezTo>
                    <a:cubicBezTo>
                      <a:pt x="4" y="16"/>
                      <a:pt x="3" y="17"/>
                      <a:pt x="2" y="17"/>
                    </a:cubicBezTo>
                    <a:cubicBezTo>
                      <a:pt x="2" y="17"/>
                      <a:pt x="2" y="17"/>
                      <a:pt x="2" y="17"/>
                    </a:cubicBezTo>
                    <a:cubicBezTo>
                      <a:pt x="1" y="17"/>
                      <a:pt x="0" y="16"/>
                      <a:pt x="0" y="15"/>
                    </a:cubicBezTo>
                    <a:cubicBezTo>
                      <a:pt x="0" y="6"/>
                      <a:pt x="0" y="6"/>
                      <a:pt x="0" y="6"/>
                    </a:cubicBezTo>
                    <a:cubicBezTo>
                      <a:pt x="0" y="6"/>
                      <a:pt x="0" y="7"/>
                      <a:pt x="0" y="8"/>
                    </a:cubicBezTo>
                    <a:cubicBezTo>
                      <a:pt x="0" y="45"/>
                      <a:pt x="0" y="45"/>
                      <a:pt x="0" y="45"/>
                    </a:cubicBezTo>
                    <a:cubicBezTo>
                      <a:pt x="0" y="45"/>
                      <a:pt x="0" y="45"/>
                      <a:pt x="0" y="45"/>
                    </a:cubicBezTo>
                    <a:cubicBezTo>
                      <a:pt x="0" y="26"/>
                      <a:pt x="0" y="26"/>
                      <a:pt x="0" y="26"/>
                    </a:cubicBezTo>
                    <a:cubicBezTo>
                      <a:pt x="15" y="26"/>
                      <a:pt x="15" y="26"/>
                      <a:pt x="15" y="26"/>
                    </a:cubicBezTo>
                    <a:cubicBezTo>
                      <a:pt x="15" y="8"/>
                      <a:pt x="15" y="8"/>
                      <a:pt x="15" y="8"/>
                    </a:cubicBezTo>
                    <a:cubicBezTo>
                      <a:pt x="15" y="4"/>
                      <a:pt x="12" y="0"/>
                      <a:pt x="8"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1" name="iSľíḓé"/>
              <p:cNvSpPr/>
              <p:nvPr/>
            </p:nvSpPr>
            <p:spPr bwMode="auto">
              <a:xfrm>
                <a:off x="2807" y="3330"/>
                <a:ext cx="31" cy="56"/>
              </a:xfrm>
              <a:custGeom>
                <a:avLst/>
                <a:gdLst>
                  <a:gd name="T0" fmla="*/ 15 w 15"/>
                  <a:gd name="T1" fmla="*/ 0 h 27"/>
                  <a:gd name="T2" fmla="*/ 15 w 15"/>
                  <a:gd name="T3" fmla="*/ 0 h 27"/>
                  <a:gd name="T4" fmla="*/ 0 w 15"/>
                  <a:gd name="T5" fmla="*/ 0 h 27"/>
                  <a:gd name="T6" fmla="*/ 0 w 15"/>
                  <a:gd name="T7" fmla="*/ 19 h 27"/>
                  <a:gd name="T8" fmla="*/ 0 w 15"/>
                  <a:gd name="T9" fmla="*/ 20 h 27"/>
                  <a:gd name="T10" fmla="*/ 2 w 15"/>
                  <a:gd name="T11" fmla="*/ 25 h 27"/>
                  <a:gd name="T12" fmla="*/ 6 w 15"/>
                  <a:gd name="T13" fmla="*/ 27 h 27"/>
                  <a:gd name="T14" fmla="*/ 7 w 15"/>
                  <a:gd name="T15" fmla="*/ 27 h 27"/>
                  <a:gd name="T16" fmla="*/ 7 w 15"/>
                  <a:gd name="T17" fmla="*/ 27 h 27"/>
                  <a:gd name="T18" fmla="*/ 8 w 15"/>
                  <a:gd name="T19" fmla="*/ 27 h 27"/>
                  <a:gd name="T20" fmla="*/ 9 w 15"/>
                  <a:gd name="T21" fmla="*/ 27 h 27"/>
                  <a:gd name="T22" fmla="*/ 13 w 15"/>
                  <a:gd name="T23" fmla="*/ 25 h 27"/>
                  <a:gd name="T24" fmla="*/ 15 w 15"/>
                  <a:gd name="T25" fmla="*/ 20 h 27"/>
                  <a:gd name="T26" fmla="*/ 15 w 15"/>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7">
                    <a:moveTo>
                      <a:pt x="15" y="0"/>
                    </a:moveTo>
                    <a:cubicBezTo>
                      <a:pt x="15" y="0"/>
                      <a:pt x="15" y="0"/>
                      <a:pt x="15" y="0"/>
                    </a:cubicBezTo>
                    <a:cubicBezTo>
                      <a:pt x="0" y="0"/>
                      <a:pt x="0" y="0"/>
                      <a:pt x="0" y="0"/>
                    </a:cubicBezTo>
                    <a:cubicBezTo>
                      <a:pt x="0" y="19"/>
                      <a:pt x="0" y="19"/>
                      <a:pt x="0" y="19"/>
                    </a:cubicBezTo>
                    <a:cubicBezTo>
                      <a:pt x="0" y="20"/>
                      <a:pt x="0" y="20"/>
                      <a:pt x="0" y="20"/>
                    </a:cubicBezTo>
                    <a:cubicBezTo>
                      <a:pt x="0" y="22"/>
                      <a:pt x="0" y="24"/>
                      <a:pt x="2" y="25"/>
                    </a:cubicBezTo>
                    <a:cubicBezTo>
                      <a:pt x="3" y="26"/>
                      <a:pt x="5" y="27"/>
                      <a:pt x="6" y="27"/>
                    </a:cubicBezTo>
                    <a:cubicBezTo>
                      <a:pt x="7" y="27"/>
                      <a:pt x="7" y="27"/>
                      <a:pt x="7" y="27"/>
                    </a:cubicBezTo>
                    <a:cubicBezTo>
                      <a:pt x="7" y="27"/>
                      <a:pt x="7" y="27"/>
                      <a:pt x="7" y="27"/>
                    </a:cubicBezTo>
                    <a:cubicBezTo>
                      <a:pt x="8" y="27"/>
                      <a:pt x="8" y="27"/>
                      <a:pt x="8" y="27"/>
                    </a:cubicBezTo>
                    <a:cubicBezTo>
                      <a:pt x="9" y="27"/>
                      <a:pt x="9" y="27"/>
                      <a:pt x="9" y="27"/>
                    </a:cubicBezTo>
                    <a:cubicBezTo>
                      <a:pt x="10" y="27"/>
                      <a:pt x="12" y="26"/>
                      <a:pt x="13" y="25"/>
                    </a:cubicBezTo>
                    <a:cubicBezTo>
                      <a:pt x="14" y="24"/>
                      <a:pt x="15" y="22"/>
                      <a:pt x="15" y="20"/>
                    </a:cubicBezTo>
                    <a:cubicBezTo>
                      <a:pt x="15" y="0"/>
                      <a:pt x="15" y="0"/>
                      <a:pt x="15"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2" name="îṡļîďê"/>
              <p:cNvSpPr/>
              <p:nvPr/>
            </p:nvSpPr>
            <p:spPr bwMode="auto">
              <a:xfrm>
                <a:off x="2807" y="3280"/>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0"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3" name="ïṩ1iḍé"/>
              <p:cNvSpPr/>
              <p:nvPr/>
            </p:nvSpPr>
            <p:spPr bwMode="auto">
              <a:xfrm>
                <a:off x="2807" y="3280"/>
                <a:ext cx="8" cy="31"/>
              </a:xfrm>
              <a:custGeom>
                <a:avLst/>
                <a:gdLst>
                  <a:gd name="T0" fmla="*/ 2 w 4"/>
                  <a:gd name="T1" fmla="*/ 0 h 15"/>
                  <a:gd name="T2" fmla="*/ 2 w 4"/>
                  <a:gd name="T3" fmla="*/ 0 h 15"/>
                  <a:gd name="T4" fmla="*/ 2 w 4"/>
                  <a:gd name="T5" fmla="*/ 0 h 15"/>
                  <a:gd name="T6" fmla="*/ 0 w 4"/>
                  <a:gd name="T7" fmla="*/ 4 h 15"/>
                  <a:gd name="T8" fmla="*/ 0 w 4"/>
                  <a:gd name="T9" fmla="*/ 13 h 15"/>
                  <a:gd name="T10" fmla="*/ 2 w 4"/>
                  <a:gd name="T11" fmla="*/ 15 h 15"/>
                  <a:gd name="T12" fmla="*/ 2 w 4"/>
                  <a:gd name="T13" fmla="*/ 15 h 15"/>
                  <a:gd name="T14" fmla="*/ 4 w 4"/>
                  <a:gd name="T15" fmla="*/ 13 h 15"/>
                  <a:gd name="T16" fmla="*/ 4 w 4"/>
                  <a:gd name="T17" fmla="*/ 2 h 15"/>
                  <a:gd name="T18" fmla="*/ 2 w 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0"/>
                    </a:moveTo>
                    <a:cubicBezTo>
                      <a:pt x="2" y="0"/>
                      <a:pt x="2" y="0"/>
                      <a:pt x="2" y="0"/>
                    </a:cubicBezTo>
                    <a:cubicBezTo>
                      <a:pt x="2" y="0"/>
                      <a:pt x="2" y="0"/>
                      <a:pt x="2" y="0"/>
                    </a:cubicBezTo>
                    <a:cubicBezTo>
                      <a:pt x="1" y="1"/>
                      <a:pt x="0" y="3"/>
                      <a:pt x="0" y="4"/>
                    </a:cubicBezTo>
                    <a:cubicBezTo>
                      <a:pt x="0" y="13"/>
                      <a:pt x="0" y="13"/>
                      <a:pt x="0" y="13"/>
                    </a:cubicBezTo>
                    <a:cubicBezTo>
                      <a:pt x="0" y="14"/>
                      <a:pt x="1" y="15"/>
                      <a:pt x="2" y="15"/>
                    </a:cubicBezTo>
                    <a:cubicBezTo>
                      <a:pt x="2" y="15"/>
                      <a:pt x="2" y="15"/>
                      <a:pt x="2" y="15"/>
                    </a:cubicBezTo>
                    <a:cubicBezTo>
                      <a:pt x="3" y="15"/>
                      <a:pt x="4" y="14"/>
                      <a:pt x="4" y="13"/>
                    </a:cubicBezTo>
                    <a:cubicBezTo>
                      <a:pt x="4" y="2"/>
                      <a:pt x="4" y="2"/>
                      <a:pt x="4" y="2"/>
                    </a:cubicBezTo>
                    <a:cubicBezTo>
                      <a:pt x="4" y="1"/>
                      <a:pt x="3" y="0"/>
                      <a:pt x="2"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4" name="î$ļíḓè"/>
              <p:cNvSpPr/>
              <p:nvPr/>
            </p:nvSpPr>
            <p:spPr bwMode="auto">
              <a:xfrm>
                <a:off x="2878" y="3276"/>
                <a:ext cx="33" cy="110"/>
              </a:xfrm>
              <a:custGeom>
                <a:avLst/>
                <a:gdLst>
                  <a:gd name="T0" fmla="*/ 0 w 16"/>
                  <a:gd name="T1" fmla="*/ 45 h 53"/>
                  <a:gd name="T2" fmla="*/ 0 w 16"/>
                  <a:gd name="T3" fmla="*/ 8 h 53"/>
                  <a:gd name="T4" fmla="*/ 8 w 16"/>
                  <a:gd name="T5" fmla="*/ 0 h 53"/>
                  <a:gd name="T6" fmla="*/ 8 w 16"/>
                  <a:gd name="T7" fmla="*/ 0 h 53"/>
                  <a:gd name="T8" fmla="*/ 16 w 16"/>
                  <a:gd name="T9" fmla="*/ 8 h 53"/>
                  <a:gd name="T10" fmla="*/ 16 w 16"/>
                  <a:gd name="T11" fmla="*/ 45 h 53"/>
                  <a:gd name="T12" fmla="*/ 8 w 16"/>
                  <a:gd name="T13" fmla="*/ 53 h 53"/>
                  <a:gd name="T14" fmla="*/ 8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4" y="0"/>
                      <a:pt x="8" y="0"/>
                    </a:cubicBezTo>
                    <a:cubicBezTo>
                      <a:pt x="8" y="0"/>
                      <a:pt x="8" y="0"/>
                      <a:pt x="8" y="0"/>
                    </a:cubicBezTo>
                    <a:cubicBezTo>
                      <a:pt x="13" y="0"/>
                      <a:pt x="16" y="4"/>
                      <a:pt x="16" y="8"/>
                    </a:cubicBezTo>
                    <a:cubicBezTo>
                      <a:pt x="16" y="45"/>
                      <a:pt x="16" y="45"/>
                      <a:pt x="16" y="45"/>
                    </a:cubicBezTo>
                    <a:cubicBezTo>
                      <a:pt x="16" y="49"/>
                      <a:pt x="13" y="53"/>
                      <a:pt x="8" y="53"/>
                    </a:cubicBezTo>
                    <a:cubicBezTo>
                      <a:pt x="8" y="53"/>
                      <a:pt x="8" y="53"/>
                      <a:pt x="8" y="53"/>
                    </a:cubicBezTo>
                    <a:cubicBezTo>
                      <a:pt x="4"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5" name="îṥ1îdè"/>
              <p:cNvSpPr/>
              <p:nvPr/>
            </p:nvSpPr>
            <p:spPr bwMode="auto">
              <a:xfrm>
                <a:off x="2878" y="3330"/>
                <a:ext cx="33"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3" y="26"/>
                      <a:pt x="11" y="27"/>
                      <a:pt x="9" y="27"/>
                    </a:cubicBezTo>
                    <a:cubicBezTo>
                      <a:pt x="8" y="27"/>
                      <a:pt x="8" y="27"/>
                      <a:pt x="8" y="27"/>
                    </a:cubicBezTo>
                    <a:cubicBezTo>
                      <a:pt x="7" y="27"/>
                      <a:pt x="7" y="27"/>
                      <a:pt x="7" y="27"/>
                    </a:cubicBezTo>
                    <a:cubicBezTo>
                      <a:pt x="5" y="27"/>
                      <a:pt x="4"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6" name="ísḻîḓè"/>
              <p:cNvSpPr/>
              <p:nvPr/>
            </p:nvSpPr>
            <p:spPr bwMode="auto">
              <a:xfrm>
                <a:off x="2874" y="3272"/>
                <a:ext cx="43" cy="118"/>
              </a:xfrm>
              <a:custGeom>
                <a:avLst/>
                <a:gdLst>
                  <a:gd name="T0" fmla="*/ 5 w 21"/>
                  <a:gd name="T1" fmla="*/ 4 h 57"/>
                  <a:gd name="T2" fmla="*/ 10 w 21"/>
                  <a:gd name="T3" fmla="*/ 2 h 57"/>
                  <a:gd name="T4" fmla="*/ 10 w 21"/>
                  <a:gd name="T5" fmla="*/ 2 h 57"/>
                  <a:gd name="T6" fmla="*/ 18 w 21"/>
                  <a:gd name="T7" fmla="*/ 10 h 57"/>
                  <a:gd name="T8" fmla="*/ 18 w 21"/>
                  <a:gd name="T9" fmla="*/ 28 h 57"/>
                  <a:gd name="T10" fmla="*/ 18 w 21"/>
                  <a:gd name="T11" fmla="*/ 48 h 57"/>
                  <a:gd name="T12" fmla="*/ 16 w 21"/>
                  <a:gd name="T13" fmla="*/ 53 h 57"/>
                  <a:gd name="T14" fmla="*/ 11 w 21"/>
                  <a:gd name="T15" fmla="*/ 55 h 57"/>
                  <a:gd name="T16" fmla="*/ 10 w 21"/>
                  <a:gd name="T17" fmla="*/ 55 h 57"/>
                  <a:gd name="T18" fmla="*/ 10 w 21"/>
                  <a:gd name="T19" fmla="*/ 55 h 57"/>
                  <a:gd name="T20" fmla="*/ 10 w 21"/>
                  <a:gd name="T21" fmla="*/ 55 h 57"/>
                  <a:gd name="T22" fmla="*/ 10 w 21"/>
                  <a:gd name="T23" fmla="*/ 55 h 57"/>
                  <a:gd name="T24" fmla="*/ 9 w 21"/>
                  <a:gd name="T25" fmla="*/ 55 h 57"/>
                  <a:gd name="T26" fmla="*/ 4 w 21"/>
                  <a:gd name="T27" fmla="*/ 53 h 57"/>
                  <a:gd name="T28" fmla="*/ 2 w 21"/>
                  <a:gd name="T29" fmla="*/ 48 h 57"/>
                  <a:gd name="T30" fmla="*/ 2 w 21"/>
                  <a:gd name="T31" fmla="*/ 47 h 57"/>
                  <a:gd name="T32" fmla="*/ 2 w 21"/>
                  <a:gd name="T33" fmla="*/ 47 h 57"/>
                  <a:gd name="T34" fmla="*/ 2 w 21"/>
                  <a:gd name="T35" fmla="*/ 10 h 57"/>
                  <a:gd name="T36" fmla="*/ 3 w 21"/>
                  <a:gd name="T37" fmla="*/ 8 h 57"/>
                  <a:gd name="T38" fmla="*/ 3 w 21"/>
                  <a:gd name="T39" fmla="*/ 6 h 57"/>
                  <a:gd name="T40" fmla="*/ 5 w 21"/>
                  <a:gd name="T41" fmla="*/ 4 h 57"/>
                  <a:gd name="T42" fmla="*/ 12 w 21"/>
                  <a:gd name="T43" fmla="*/ 0 h 57"/>
                  <a:gd name="T44" fmla="*/ 8 w 21"/>
                  <a:gd name="T45" fmla="*/ 0 h 57"/>
                  <a:gd name="T46" fmla="*/ 0 w 21"/>
                  <a:gd name="T47" fmla="*/ 8 h 57"/>
                  <a:gd name="T48" fmla="*/ 0 w 21"/>
                  <a:gd name="T49" fmla="*/ 48 h 57"/>
                  <a:gd name="T50" fmla="*/ 8 w 21"/>
                  <a:gd name="T51" fmla="*/ 57 h 57"/>
                  <a:gd name="T52" fmla="*/ 12 w 21"/>
                  <a:gd name="T53" fmla="*/ 57 h 57"/>
                  <a:gd name="T54" fmla="*/ 21 w 21"/>
                  <a:gd name="T55" fmla="*/ 48 h 57"/>
                  <a:gd name="T56" fmla="*/ 21 w 21"/>
                  <a:gd name="T57" fmla="*/ 8 h 57"/>
                  <a:gd name="T58" fmla="*/ 12 w 21"/>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57">
                    <a:moveTo>
                      <a:pt x="5" y="4"/>
                    </a:moveTo>
                    <a:cubicBezTo>
                      <a:pt x="6" y="3"/>
                      <a:pt x="8" y="2"/>
                      <a:pt x="10" y="2"/>
                    </a:cubicBezTo>
                    <a:cubicBezTo>
                      <a:pt x="10" y="2"/>
                      <a:pt x="10" y="2"/>
                      <a:pt x="10" y="2"/>
                    </a:cubicBezTo>
                    <a:cubicBezTo>
                      <a:pt x="15" y="2"/>
                      <a:pt x="18" y="6"/>
                      <a:pt x="18" y="10"/>
                    </a:cubicBezTo>
                    <a:cubicBezTo>
                      <a:pt x="18" y="28"/>
                      <a:pt x="18" y="28"/>
                      <a:pt x="18" y="28"/>
                    </a:cubicBezTo>
                    <a:cubicBezTo>
                      <a:pt x="18" y="48"/>
                      <a:pt x="18" y="48"/>
                      <a:pt x="18" y="48"/>
                    </a:cubicBezTo>
                    <a:cubicBezTo>
                      <a:pt x="18" y="50"/>
                      <a:pt x="17" y="52"/>
                      <a:pt x="16" y="53"/>
                    </a:cubicBezTo>
                    <a:cubicBezTo>
                      <a:pt x="15" y="54"/>
                      <a:pt x="13" y="55"/>
                      <a:pt x="11" y="55"/>
                    </a:cubicBezTo>
                    <a:cubicBezTo>
                      <a:pt x="10" y="55"/>
                      <a:pt x="10" y="55"/>
                      <a:pt x="10" y="55"/>
                    </a:cubicBezTo>
                    <a:cubicBezTo>
                      <a:pt x="10" y="55"/>
                      <a:pt x="10" y="55"/>
                      <a:pt x="10" y="55"/>
                    </a:cubicBezTo>
                    <a:cubicBezTo>
                      <a:pt x="10" y="55"/>
                      <a:pt x="10" y="55"/>
                      <a:pt x="10" y="55"/>
                    </a:cubicBezTo>
                    <a:cubicBezTo>
                      <a:pt x="10" y="55"/>
                      <a:pt x="10" y="55"/>
                      <a:pt x="10" y="55"/>
                    </a:cubicBezTo>
                    <a:cubicBezTo>
                      <a:pt x="9" y="55"/>
                      <a:pt x="9" y="55"/>
                      <a:pt x="9" y="55"/>
                    </a:cubicBezTo>
                    <a:cubicBezTo>
                      <a:pt x="7" y="55"/>
                      <a:pt x="6" y="54"/>
                      <a:pt x="4" y="53"/>
                    </a:cubicBezTo>
                    <a:cubicBezTo>
                      <a:pt x="3" y="52"/>
                      <a:pt x="2" y="50"/>
                      <a:pt x="2" y="48"/>
                    </a:cubicBezTo>
                    <a:cubicBezTo>
                      <a:pt x="2" y="47"/>
                      <a:pt x="2" y="47"/>
                      <a:pt x="2" y="47"/>
                    </a:cubicBezTo>
                    <a:cubicBezTo>
                      <a:pt x="2" y="47"/>
                      <a:pt x="2" y="47"/>
                      <a:pt x="2" y="47"/>
                    </a:cubicBezTo>
                    <a:cubicBezTo>
                      <a:pt x="2" y="10"/>
                      <a:pt x="2" y="10"/>
                      <a:pt x="2" y="10"/>
                    </a:cubicBezTo>
                    <a:cubicBezTo>
                      <a:pt x="2" y="9"/>
                      <a:pt x="2" y="8"/>
                      <a:pt x="3" y="8"/>
                    </a:cubicBezTo>
                    <a:cubicBezTo>
                      <a:pt x="3" y="6"/>
                      <a:pt x="3" y="6"/>
                      <a:pt x="3" y="6"/>
                    </a:cubicBezTo>
                    <a:cubicBezTo>
                      <a:pt x="3" y="5"/>
                      <a:pt x="3" y="4"/>
                      <a:pt x="5" y="4"/>
                    </a:cubicBezTo>
                    <a:moveTo>
                      <a:pt x="12" y="0"/>
                    </a:moveTo>
                    <a:cubicBezTo>
                      <a:pt x="8" y="0"/>
                      <a:pt x="8" y="0"/>
                      <a:pt x="8" y="0"/>
                    </a:cubicBezTo>
                    <a:cubicBezTo>
                      <a:pt x="4" y="0"/>
                      <a:pt x="0" y="4"/>
                      <a:pt x="0" y="8"/>
                    </a:cubicBezTo>
                    <a:cubicBezTo>
                      <a:pt x="0" y="48"/>
                      <a:pt x="0" y="48"/>
                      <a:pt x="0" y="48"/>
                    </a:cubicBezTo>
                    <a:cubicBezTo>
                      <a:pt x="0" y="53"/>
                      <a:pt x="4" y="57"/>
                      <a:pt x="8" y="57"/>
                    </a:cubicBezTo>
                    <a:cubicBezTo>
                      <a:pt x="12" y="57"/>
                      <a:pt x="12" y="57"/>
                      <a:pt x="12" y="57"/>
                    </a:cubicBezTo>
                    <a:cubicBezTo>
                      <a:pt x="17" y="57"/>
                      <a:pt x="21" y="53"/>
                      <a:pt x="21" y="48"/>
                    </a:cubicBezTo>
                    <a:cubicBezTo>
                      <a:pt x="21" y="8"/>
                      <a:pt x="21" y="8"/>
                      <a:pt x="21" y="8"/>
                    </a:cubicBezTo>
                    <a:cubicBezTo>
                      <a:pt x="21" y="4"/>
                      <a:pt x="17" y="0"/>
                      <a:pt x="12"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7" name="îsļiḍé"/>
              <p:cNvSpPr/>
              <p:nvPr/>
            </p:nvSpPr>
            <p:spPr bwMode="auto">
              <a:xfrm>
                <a:off x="2878" y="3276"/>
                <a:ext cx="33" cy="93"/>
              </a:xfrm>
              <a:custGeom>
                <a:avLst/>
                <a:gdLst>
                  <a:gd name="T0" fmla="*/ 8 w 16"/>
                  <a:gd name="T1" fmla="*/ 0 h 45"/>
                  <a:gd name="T2" fmla="*/ 8 w 16"/>
                  <a:gd name="T3" fmla="*/ 0 h 45"/>
                  <a:gd name="T4" fmla="*/ 3 w 16"/>
                  <a:gd name="T5" fmla="*/ 2 h 45"/>
                  <a:gd name="T6" fmla="*/ 3 w 16"/>
                  <a:gd name="T7" fmla="*/ 2 h 45"/>
                  <a:gd name="T8" fmla="*/ 3 w 16"/>
                  <a:gd name="T9" fmla="*/ 2 h 45"/>
                  <a:gd name="T10" fmla="*/ 5 w 16"/>
                  <a:gd name="T11" fmla="*/ 4 h 45"/>
                  <a:gd name="T12" fmla="*/ 5 w 16"/>
                  <a:gd name="T13" fmla="*/ 15 h 45"/>
                  <a:gd name="T14" fmla="*/ 3 w 16"/>
                  <a:gd name="T15" fmla="*/ 17 h 45"/>
                  <a:gd name="T16" fmla="*/ 3 w 16"/>
                  <a:gd name="T17" fmla="*/ 17 h 45"/>
                  <a:gd name="T18" fmla="*/ 1 w 16"/>
                  <a:gd name="T19" fmla="*/ 15 h 45"/>
                  <a:gd name="T20" fmla="*/ 1 w 16"/>
                  <a:gd name="T21" fmla="*/ 6 h 45"/>
                  <a:gd name="T22" fmla="*/ 0 w 16"/>
                  <a:gd name="T23" fmla="*/ 8 h 45"/>
                  <a:gd name="T24" fmla="*/ 0 w 16"/>
                  <a:gd name="T25" fmla="*/ 45 h 45"/>
                  <a:gd name="T26" fmla="*/ 0 w 16"/>
                  <a:gd name="T27" fmla="*/ 45 h 45"/>
                  <a:gd name="T28" fmla="*/ 0 w 16"/>
                  <a:gd name="T29" fmla="*/ 26 h 45"/>
                  <a:gd name="T30" fmla="*/ 16 w 16"/>
                  <a:gd name="T31" fmla="*/ 26 h 45"/>
                  <a:gd name="T32" fmla="*/ 16 w 16"/>
                  <a:gd name="T33" fmla="*/ 8 h 45"/>
                  <a:gd name="T34" fmla="*/ 8 w 1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45">
                    <a:moveTo>
                      <a:pt x="8" y="0"/>
                    </a:moveTo>
                    <a:cubicBezTo>
                      <a:pt x="8" y="0"/>
                      <a:pt x="8" y="0"/>
                      <a:pt x="8" y="0"/>
                    </a:cubicBezTo>
                    <a:cubicBezTo>
                      <a:pt x="6" y="0"/>
                      <a:pt x="4" y="1"/>
                      <a:pt x="3" y="2"/>
                    </a:cubicBezTo>
                    <a:cubicBezTo>
                      <a:pt x="3" y="2"/>
                      <a:pt x="3" y="2"/>
                      <a:pt x="3" y="2"/>
                    </a:cubicBezTo>
                    <a:cubicBezTo>
                      <a:pt x="3" y="2"/>
                      <a:pt x="3" y="2"/>
                      <a:pt x="3" y="2"/>
                    </a:cubicBezTo>
                    <a:cubicBezTo>
                      <a:pt x="4" y="2"/>
                      <a:pt x="5" y="3"/>
                      <a:pt x="5" y="4"/>
                    </a:cubicBezTo>
                    <a:cubicBezTo>
                      <a:pt x="5" y="15"/>
                      <a:pt x="5" y="15"/>
                      <a:pt x="5" y="15"/>
                    </a:cubicBezTo>
                    <a:cubicBezTo>
                      <a:pt x="5" y="16"/>
                      <a:pt x="4" y="17"/>
                      <a:pt x="3" y="17"/>
                    </a:cubicBezTo>
                    <a:cubicBezTo>
                      <a:pt x="3" y="17"/>
                      <a:pt x="3" y="17"/>
                      <a:pt x="3" y="17"/>
                    </a:cubicBezTo>
                    <a:cubicBezTo>
                      <a:pt x="2" y="17"/>
                      <a:pt x="1" y="16"/>
                      <a:pt x="1" y="15"/>
                    </a:cubicBezTo>
                    <a:cubicBezTo>
                      <a:pt x="1" y="6"/>
                      <a:pt x="1" y="6"/>
                      <a:pt x="1" y="6"/>
                    </a:cubicBezTo>
                    <a:cubicBezTo>
                      <a:pt x="0" y="6"/>
                      <a:pt x="0" y="7"/>
                      <a:pt x="0" y="8"/>
                    </a:cubicBezTo>
                    <a:cubicBezTo>
                      <a:pt x="0" y="45"/>
                      <a:pt x="0" y="45"/>
                      <a:pt x="0" y="45"/>
                    </a:cubicBezTo>
                    <a:cubicBezTo>
                      <a:pt x="0" y="45"/>
                      <a:pt x="0" y="45"/>
                      <a:pt x="0" y="45"/>
                    </a:cubicBezTo>
                    <a:cubicBezTo>
                      <a:pt x="0" y="26"/>
                      <a:pt x="0" y="26"/>
                      <a:pt x="0" y="26"/>
                    </a:cubicBezTo>
                    <a:cubicBezTo>
                      <a:pt x="16" y="26"/>
                      <a:pt x="16" y="26"/>
                      <a:pt x="16" y="26"/>
                    </a:cubicBezTo>
                    <a:cubicBezTo>
                      <a:pt x="16" y="8"/>
                      <a:pt x="16" y="8"/>
                      <a:pt x="16" y="8"/>
                    </a:cubicBezTo>
                    <a:cubicBezTo>
                      <a:pt x="16" y="4"/>
                      <a:pt x="13" y="0"/>
                      <a:pt x="8"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8" name="iṧľiďe"/>
              <p:cNvSpPr/>
              <p:nvPr/>
            </p:nvSpPr>
            <p:spPr bwMode="auto">
              <a:xfrm>
                <a:off x="2878" y="3330"/>
                <a:ext cx="33" cy="56"/>
              </a:xfrm>
              <a:custGeom>
                <a:avLst/>
                <a:gdLst>
                  <a:gd name="T0" fmla="*/ 16 w 16"/>
                  <a:gd name="T1" fmla="*/ 0 h 27"/>
                  <a:gd name="T2" fmla="*/ 16 w 16"/>
                  <a:gd name="T3" fmla="*/ 0 h 27"/>
                  <a:gd name="T4" fmla="*/ 0 w 16"/>
                  <a:gd name="T5" fmla="*/ 0 h 27"/>
                  <a:gd name="T6" fmla="*/ 0 w 16"/>
                  <a:gd name="T7" fmla="*/ 19 h 27"/>
                  <a:gd name="T8" fmla="*/ 0 w 16"/>
                  <a:gd name="T9" fmla="*/ 20 h 27"/>
                  <a:gd name="T10" fmla="*/ 2 w 16"/>
                  <a:gd name="T11" fmla="*/ 25 h 27"/>
                  <a:gd name="T12" fmla="*/ 7 w 16"/>
                  <a:gd name="T13" fmla="*/ 27 h 27"/>
                  <a:gd name="T14" fmla="*/ 8 w 16"/>
                  <a:gd name="T15" fmla="*/ 27 h 27"/>
                  <a:gd name="T16" fmla="*/ 8 w 16"/>
                  <a:gd name="T17" fmla="*/ 27 h 27"/>
                  <a:gd name="T18" fmla="*/ 8 w 16"/>
                  <a:gd name="T19" fmla="*/ 27 h 27"/>
                  <a:gd name="T20" fmla="*/ 9 w 16"/>
                  <a:gd name="T21" fmla="*/ 27 h 27"/>
                  <a:gd name="T22" fmla="*/ 14 w 16"/>
                  <a:gd name="T23" fmla="*/ 25 h 27"/>
                  <a:gd name="T24" fmla="*/ 16 w 16"/>
                  <a:gd name="T25" fmla="*/ 20 h 27"/>
                  <a:gd name="T26" fmla="*/ 16 w 1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7">
                    <a:moveTo>
                      <a:pt x="16" y="0"/>
                    </a:moveTo>
                    <a:cubicBezTo>
                      <a:pt x="16" y="0"/>
                      <a:pt x="16" y="0"/>
                      <a:pt x="16" y="0"/>
                    </a:cubicBezTo>
                    <a:cubicBezTo>
                      <a:pt x="0" y="0"/>
                      <a:pt x="0" y="0"/>
                      <a:pt x="0" y="0"/>
                    </a:cubicBezTo>
                    <a:cubicBezTo>
                      <a:pt x="0" y="19"/>
                      <a:pt x="0" y="19"/>
                      <a:pt x="0" y="19"/>
                    </a:cubicBezTo>
                    <a:cubicBezTo>
                      <a:pt x="0" y="20"/>
                      <a:pt x="0" y="20"/>
                      <a:pt x="0" y="20"/>
                    </a:cubicBezTo>
                    <a:cubicBezTo>
                      <a:pt x="0" y="22"/>
                      <a:pt x="1" y="24"/>
                      <a:pt x="2" y="25"/>
                    </a:cubicBezTo>
                    <a:cubicBezTo>
                      <a:pt x="4" y="26"/>
                      <a:pt x="5" y="27"/>
                      <a:pt x="7" y="27"/>
                    </a:cubicBezTo>
                    <a:cubicBezTo>
                      <a:pt x="8" y="27"/>
                      <a:pt x="8" y="27"/>
                      <a:pt x="8" y="27"/>
                    </a:cubicBezTo>
                    <a:cubicBezTo>
                      <a:pt x="8" y="27"/>
                      <a:pt x="8" y="27"/>
                      <a:pt x="8" y="27"/>
                    </a:cubicBezTo>
                    <a:cubicBezTo>
                      <a:pt x="8" y="27"/>
                      <a:pt x="8" y="27"/>
                      <a:pt x="8" y="27"/>
                    </a:cubicBezTo>
                    <a:cubicBezTo>
                      <a:pt x="9" y="27"/>
                      <a:pt x="9" y="27"/>
                      <a:pt x="9" y="27"/>
                    </a:cubicBezTo>
                    <a:cubicBezTo>
                      <a:pt x="11" y="27"/>
                      <a:pt x="13" y="26"/>
                      <a:pt x="14" y="25"/>
                    </a:cubicBezTo>
                    <a:cubicBezTo>
                      <a:pt x="15" y="24"/>
                      <a:pt x="16" y="22"/>
                      <a:pt x="16" y="20"/>
                    </a:cubicBezTo>
                    <a:cubicBezTo>
                      <a:pt x="16" y="0"/>
                      <a:pt x="16" y="0"/>
                      <a:pt x="16"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79" name="ïṥḻîďe"/>
              <p:cNvSpPr/>
              <p:nvPr/>
            </p:nvSpPr>
            <p:spPr bwMode="auto">
              <a:xfrm>
                <a:off x="2880" y="3280"/>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0" y="0"/>
                      <a:pt x="0" y="1"/>
                      <a:pt x="0" y="2"/>
                    </a:cubicBezTo>
                    <a:cubicBezTo>
                      <a:pt x="0" y="4"/>
                      <a:pt x="0" y="4"/>
                      <a:pt x="0" y="4"/>
                    </a:cubicBezTo>
                    <a:cubicBezTo>
                      <a:pt x="0"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0" name="ïṧliḓe"/>
              <p:cNvSpPr/>
              <p:nvPr/>
            </p:nvSpPr>
            <p:spPr bwMode="auto">
              <a:xfrm>
                <a:off x="2880" y="3280"/>
                <a:ext cx="8" cy="31"/>
              </a:xfrm>
              <a:custGeom>
                <a:avLst/>
                <a:gdLst>
                  <a:gd name="T0" fmla="*/ 2 w 4"/>
                  <a:gd name="T1" fmla="*/ 0 h 15"/>
                  <a:gd name="T2" fmla="*/ 2 w 4"/>
                  <a:gd name="T3" fmla="*/ 0 h 15"/>
                  <a:gd name="T4" fmla="*/ 2 w 4"/>
                  <a:gd name="T5" fmla="*/ 0 h 15"/>
                  <a:gd name="T6" fmla="*/ 0 w 4"/>
                  <a:gd name="T7" fmla="*/ 4 h 15"/>
                  <a:gd name="T8" fmla="*/ 0 w 4"/>
                  <a:gd name="T9" fmla="*/ 13 h 15"/>
                  <a:gd name="T10" fmla="*/ 2 w 4"/>
                  <a:gd name="T11" fmla="*/ 15 h 15"/>
                  <a:gd name="T12" fmla="*/ 2 w 4"/>
                  <a:gd name="T13" fmla="*/ 15 h 15"/>
                  <a:gd name="T14" fmla="*/ 4 w 4"/>
                  <a:gd name="T15" fmla="*/ 13 h 15"/>
                  <a:gd name="T16" fmla="*/ 4 w 4"/>
                  <a:gd name="T17" fmla="*/ 2 h 15"/>
                  <a:gd name="T18" fmla="*/ 2 w 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0"/>
                    </a:moveTo>
                    <a:cubicBezTo>
                      <a:pt x="2" y="0"/>
                      <a:pt x="2" y="0"/>
                      <a:pt x="2" y="0"/>
                    </a:cubicBezTo>
                    <a:cubicBezTo>
                      <a:pt x="2" y="0"/>
                      <a:pt x="2" y="0"/>
                      <a:pt x="2" y="0"/>
                    </a:cubicBezTo>
                    <a:cubicBezTo>
                      <a:pt x="1" y="1"/>
                      <a:pt x="0" y="3"/>
                      <a:pt x="0" y="4"/>
                    </a:cubicBezTo>
                    <a:cubicBezTo>
                      <a:pt x="0" y="13"/>
                      <a:pt x="0" y="13"/>
                      <a:pt x="0" y="13"/>
                    </a:cubicBezTo>
                    <a:cubicBezTo>
                      <a:pt x="0" y="14"/>
                      <a:pt x="1" y="15"/>
                      <a:pt x="2" y="15"/>
                    </a:cubicBezTo>
                    <a:cubicBezTo>
                      <a:pt x="2" y="15"/>
                      <a:pt x="2" y="15"/>
                      <a:pt x="2" y="15"/>
                    </a:cubicBezTo>
                    <a:cubicBezTo>
                      <a:pt x="3" y="15"/>
                      <a:pt x="4" y="14"/>
                      <a:pt x="4" y="13"/>
                    </a:cubicBezTo>
                    <a:cubicBezTo>
                      <a:pt x="4" y="2"/>
                      <a:pt x="4" y="2"/>
                      <a:pt x="4" y="2"/>
                    </a:cubicBezTo>
                    <a:cubicBezTo>
                      <a:pt x="4" y="1"/>
                      <a:pt x="3" y="0"/>
                      <a:pt x="2"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1" name="îSliḋê"/>
              <p:cNvSpPr/>
              <p:nvPr/>
            </p:nvSpPr>
            <p:spPr bwMode="auto">
              <a:xfrm>
                <a:off x="2950" y="3276"/>
                <a:ext cx="34" cy="110"/>
              </a:xfrm>
              <a:custGeom>
                <a:avLst/>
                <a:gdLst>
                  <a:gd name="T0" fmla="*/ 0 w 16"/>
                  <a:gd name="T1" fmla="*/ 45 h 53"/>
                  <a:gd name="T2" fmla="*/ 0 w 16"/>
                  <a:gd name="T3" fmla="*/ 8 h 53"/>
                  <a:gd name="T4" fmla="*/ 8 w 16"/>
                  <a:gd name="T5" fmla="*/ 0 h 53"/>
                  <a:gd name="T6" fmla="*/ 8 w 16"/>
                  <a:gd name="T7" fmla="*/ 0 h 53"/>
                  <a:gd name="T8" fmla="*/ 16 w 16"/>
                  <a:gd name="T9" fmla="*/ 8 h 53"/>
                  <a:gd name="T10" fmla="*/ 16 w 16"/>
                  <a:gd name="T11" fmla="*/ 45 h 53"/>
                  <a:gd name="T12" fmla="*/ 8 w 16"/>
                  <a:gd name="T13" fmla="*/ 53 h 53"/>
                  <a:gd name="T14" fmla="*/ 8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3" y="0"/>
                      <a:pt x="8" y="0"/>
                    </a:cubicBezTo>
                    <a:cubicBezTo>
                      <a:pt x="8" y="0"/>
                      <a:pt x="8" y="0"/>
                      <a:pt x="8" y="0"/>
                    </a:cubicBezTo>
                    <a:cubicBezTo>
                      <a:pt x="12" y="0"/>
                      <a:pt x="16" y="4"/>
                      <a:pt x="16" y="8"/>
                    </a:cubicBezTo>
                    <a:cubicBezTo>
                      <a:pt x="16" y="45"/>
                      <a:pt x="16" y="45"/>
                      <a:pt x="16" y="45"/>
                    </a:cubicBezTo>
                    <a:cubicBezTo>
                      <a:pt x="16" y="49"/>
                      <a:pt x="12" y="53"/>
                      <a:pt x="8" y="53"/>
                    </a:cubicBezTo>
                    <a:cubicBezTo>
                      <a:pt x="8" y="53"/>
                      <a:pt x="8" y="53"/>
                      <a:pt x="8" y="53"/>
                    </a:cubicBezTo>
                    <a:cubicBezTo>
                      <a:pt x="3"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2" name="ï$ļîḑè"/>
              <p:cNvSpPr/>
              <p:nvPr/>
            </p:nvSpPr>
            <p:spPr bwMode="auto">
              <a:xfrm>
                <a:off x="2950" y="3330"/>
                <a:ext cx="34"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2" y="26"/>
                      <a:pt x="11" y="27"/>
                      <a:pt x="9" y="27"/>
                    </a:cubicBezTo>
                    <a:cubicBezTo>
                      <a:pt x="8" y="27"/>
                      <a:pt x="8" y="27"/>
                      <a:pt x="8" y="27"/>
                    </a:cubicBezTo>
                    <a:cubicBezTo>
                      <a:pt x="7" y="27"/>
                      <a:pt x="7" y="27"/>
                      <a:pt x="7" y="27"/>
                    </a:cubicBezTo>
                    <a:cubicBezTo>
                      <a:pt x="5" y="27"/>
                      <a:pt x="3"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3" name="iṩḷïḋe"/>
              <p:cNvSpPr/>
              <p:nvPr/>
            </p:nvSpPr>
            <p:spPr bwMode="auto">
              <a:xfrm>
                <a:off x="2944" y="3272"/>
                <a:ext cx="23" cy="118"/>
              </a:xfrm>
              <a:custGeom>
                <a:avLst/>
                <a:gdLst>
                  <a:gd name="T0" fmla="*/ 1 w 11"/>
                  <a:gd name="T1" fmla="*/ 51 h 57"/>
                  <a:gd name="T2" fmla="*/ 9 w 11"/>
                  <a:gd name="T3" fmla="*/ 57 h 57"/>
                  <a:gd name="T4" fmla="*/ 11 w 11"/>
                  <a:gd name="T5" fmla="*/ 57 h 57"/>
                  <a:gd name="T6" fmla="*/ 11 w 11"/>
                  <a:gd name="T7" fmla="*/ 55 h 57"/>
                  <a:gd name="T8" fmla="*/ 11 w 11"/>
                  <a:gd name="T9" fmla="*/ 55 h 57"/>
                  <a:gd name="T10" fmla="*/ 11 w 11"/>
                  <a:gd name="T11" fmla="*/ 55 h 57"/>
                  <a:gd name="T12" fmla="*/ 10 w 11"/>
                  <a:gd name="T13" fmla="*/ 55 h 57"/>
                  <a:gd name="T14" fmla="*/ 5 w 11"/>
                  <a:gd name="T15" fmla="*/ 53 h 57"/>
                  <a:gd name="T16" fmla="*/ 4 w 11"/>
                  <a:gd name="T17" fmla="*/ 51 h 57"/>
                  <a:gd name="T18" fmla="*/ 2 w 11"/>
                  <a:gd name="T19" fmla="*/ 51 h 57"/>
                  <a:gd name="T20" fmla="*/ 1 w 11"/>
                  <a:gd name="T21" fmla="*/ 51 h 57"/>
                  <a:gd name="T22" fmla="*/ 6 w 11"/>
                  <a:gd name="T23" fmla="*/ 0 h 57"/>
                  <a:gd name="T24" fmla="*/ 0 w 11"/>
                  <a:gd name="T25" fmla="*/ 8 h 57"/>
                  <a:gd name="T26" fmla="*/ 0 w 11"/>
                  <a:gd name="T27" fmla="*/ 36 h 57"/>
                  <a:gd name="T28" fmla="*/ 2 w 11"/>
                  <a:gd name="T29" fmla="*/ 36 h 57"/>
                  <a:gd name="T30" fmla="*/ 3 w 11"/>
                  <a:gd name="T31" fmla="*/ 36 h 57"/>
                  <a:gd name="T32" fmla="*/ 3 w 11"/>
                  <a:gd name="T33" fmla="*/ 10 h 57"/>
                  <a:gd name="T34" fmla="*/ 3 w 11"/>
                  <a:gd name="T35" fmla="*/ 8 h 57"/>
                  <a:gd name="T36" fmla="*/ 3 w 11"/>
                  <a:gd name="T37" fmla="*/ 6 h 57"/>
                  <a:gd name="T38" fmla="*/ 5 w 11"/>
                  <a:gd name="T39" fmla="*/ 4 h 57"/>
                  <a:gd name="T40" fmla="*/ 6 w 11"/>
                  <a:gd name="T41" fmla="*/ 4 h 57"/>
                  <a:gd name="T42" fmla="*/ 6 w 11"/>
                  <a:gd name="T43" fmla="*/ 3 h 57"/>
                  <a:gd name="T44" fmla="*/ 6 w 11"/>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57">
                    <a:moveTo>
                      <a:pt x="1" y="51"/>
                    </a:moveTo>
                    <a:cubicBezTo>
                      <a:pt x="2" y="54"/>
                      <a:pt x="5" y="57"/>
                      <a:pt x="9" y="57"/>
                    </a:cubicBezTo>
                    <a:cubicBezTo>
                      <a:pt x="11" y="57"/>
                      <a:pt x="11" y="57"/>
                      <a:pt x="11" y="57"/>
                    </a:cubicBezTo>
                    <a:cubicBezTo>
                      <a:pt x="11" y="55"/>
                      <a:pt x="11" y="55"/>
                      <a:pt x="11" y="55"/>
                    </a:cubicBezTo>
                    <a:cubicBezTo>
                      <a:pt x="11" y="55"/>
                      <a:pt x="11" y="55"/>
                      <a:pt x="11" y="55"/>
                    </a:cubicBezTo>
                    <a:cubicBezTo>
                      <a:pt x="11" y="55"/>
                      <a:pt x="11" y="55"/>
                      <a:pt x="11" y="55"/>
                    </a:cubicBezTo>
                    <a:cubicBezTo>
                      <a:pt x="10" y="55"/>
                      <a:pt x="10" y="55"/>
                      <a:pt x="10" y="55"/>
                    </a:cubicBezTo>
                    <a:cubicBezTo>
                      <a:pt x="8" y="55"/>
                      <a:pt x="6" y="54"/>
                      <a:pt x="5" y="53"/>
                    </a:cubicBezTo>
                    <a:cubicBezTo>
                      <a:pt x="4" y="52"/>
                      <a:pt x="4" y="51"/>
                      <a:pt x="4" y="51"/>
                    </a:cubicBezTo>
                    <a:cubicBezTo>
                      <a:pt x="2" y="51"/>
                      <a:pt x="2" y="51"/>
                      <a:pt x="2" y="51"/>
                    </a:cubicBezTo>
                    <a:cubicBezTo>
                      <a:pt x="1" y="51"/>
                      <a:pt x="1" y="51"/>
                      <a:pt x="1" y="51"/>
                    </a:cubicBezTo>
                    <a:moveTo>
                      <a:pt x="6" y="0"/>
                    </a:moveTo>
                    <a:cubicBezTo>
                      <a:pt x="3" y="1"/>
                      <a:pt x="0" y="5"/>
                      <a:pt x="0" y="8"/>
                    </a:cubicBezTo>
                    <a:cubicBezTo>
                      <a:pt x="0" y="36"/>
                      <a:pt x="0" y="36"/>
                      <a:pt x="0" y="36"/>
                    </a:cubicBezTo>
                    <a:cubicBezTo>
                      <a:pt x="1" y="36"/>
                      <a:pt x="1" y="36"/>
                      <a:pt x="2" y="36"/>
                    </a:cubicBezTo>
                    <a:cubicBezTo>
                      <a:pt x="3" y="36"/>
                      <a:pt x="3" y="36"/>
                      <a:pt x="3" y="36"/>
                    </a:cubicBezTo>
                    <a:cubicBezTo>
                      <a:pt x="3" y="10"/>
                      <a:pt x="3" y="10"/>
                      <a:pt x="3" y="10"/>
                    </a:cubicBezTo>
                    <a:cubicBezTo>
                      <a:pt x="3" y="9"/>
                      <a:pt x="3" y="8"/>
                      <a:pt x="3" y="8"/>
                    </a:cubicBezTo>
                    <a:cubicBezTo>
                      <a:pt x="3" y="6"/>
                      <a:pt x="3" y="6"/>
                      <a:pt x="3" y="6"/>
                    </a:cubicBezTo>
                    <a:cubicBezTo>
                      <a:pt x="3" y="5"/>
                      <a:pt x="4" y="4"/>
                      <a:pt x="5" y="4"/>
                    </a:cubicBezTo>
                    <a:cubicBezTo>
                      <a:pt x="6" y="4"/>
                      <a:pt x="6" y="4"/>
                      <a:pt x="6" y="4"/>
                    </a:cubicBezTo>
                    <a:cubicBezTo>
                      <a:pt x="6" y="3"/>
                      <a:pt x="6" y="3"/>
                      <a:pt x="6" y="3"/>
                    </a:cubicBezTo>
                    <a:cubicBezTo>
                      <a:pt x="6" y="0"/>
                      <a:pt x="6" y="0"/>
                      <a:pt x="6"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4" name="ïṣļïḓé"/>
              <p:cNvSpPr/>
              <p:nvPr/>
            </p:nvSpPr>
            <p:spPr bwMode="auto">
              <a:xfrm>
                <a:off x="2950" y="3280"/>
                <a:ext cx="7" cy="66"/>
              </a:xfrm>
              <a:custGeom>
                <a:avLst/>
                <a:gdLst>
                  <a:gd name="T0" fmla="*/ 0 w 3"/>
                  <a:gd name="T1" fmla="*/ 4 h 32"/>
                  <a:gd name="T2" fmla="*/ 0 w 3"/>
                  <a:gd name="T3" fmla="*/ 6 h 32"/>
                  <a:gd name="T4" fmla="*/ 0 w 3"/>
                  <a:gd name="T5" fmla="*/ 32 h 32"/>
                  <a:gd name="T6" fmla="*/ 0 w 3"/>
                  <a:gd name="T7" fmla="*/ 24 h 32"/>
                  <a:gd name="T8" fmla="*/ 3 w 3"/>
                  <a:gd name="T9" fmla="*/ 24 h 32"/>
                  <a:gd name="T10" fmla="*/ 3 w 3"/>
                  <a:gd name="T11" fmla="*/ 15 h 32"/>
                  <a:gd name="T12" fmla="*/ 2 w 3"/>
                  <a:gd name="T13" fmla="*/ 15 h 32"/>
                  <a:gd name="T14" fmla="*/ 2 w 3"/>
                  <a:gd name="T15" fmla="*/ 15 h 32"/>
                  <a:gd name="T16" fmla="*/ 0 w 3"/>
                  <a:gd name="T17" fmla="*/ 13 h 32"/>
                  <a:gd name="T18" fmla="*/ 0 w 3"/>
                  <a:gd name="T19" fmla="*/ 4 h 32"/>
                  <a:gd name="T20" fmla="*/ 3 w 3"/>
                  <a:gd name="T21" fmla="*/ 0 h 32"/>
                  <a:gd name="T22" fmla="*/ 2 w 3"/>
                  <a:gd name="T23" fmla="*/ 0 h 32"/>
                  <a:gd name="T24" fmla="*/ 2 w 3"/>
                  <a:gd name="T25" fmla="*/ 0 h 32"/>
                  <a:gd name="T26" fmla="*/ 2 w 3"/>
                  <a:gd name="T27" fmla="*/ 0 h 32"/>
                  <a:gd name="T28" fmla="*/ 3 w 3"/>
                  <a:gd name="T29" fmla="*/ 0 h 32"/>
                  <a:gd name="T30" fmla="*/ 3 w 3"/>
                  <a:gd name="T3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32">
                    <a:moveTo>
                      <a:pt x="0" y="4"/>
                    </a:moveTo>
                    <a:cubicBezTo>
                      <a:pt x="0" y="4"/>
                      <a:pt x="0" y="5"/>
                      <a:pt x="0" y="6"/>
                    </a:cubicBezTo>
                    <a:cubicBezTo>
                      <a:pt x="0" y="32"/>
                      <a:pt x="0" y="32"/>
                      <a:pt x="0" y="32"/>
                    </a:cubicBezTo>
                    <a:cubicBezTo>
                      <a:pt x="0" y="24"/>
                      <a:pt x="0" y="24"/>
                      <a:pt x="0" y="24"/>
                    </a:cubicBezTo>
                    <a:cubicBezTo>
                      <a:pt x="3" y="24"/>
                      <a:pt x="3" y="24"/>
                      <a:pt x="3" y="24"/>
                    </a:cubicBezTo>
                    <a:cubicBezTo>
                      <a:pt x="3" y="15"/>
                      <a:pt x="3" y="15"/>
                      <a:pt x="3" y="15"/>
                    </a:cubicBezTo>
                    <a:cubicBezTo>
                      <a:pt x="3" y="15"/>
                      <a:pt x="3" y="15"/>
                      <a:pt x="2" y="15"/>
                    </a:cubicBezTo>
                    <a:cubicBezTo>
                      <a:pt x="2" y="15"/>
                      <a:pt x="2" y="15"/>
                      <a:pt x="2" y="15"/>
                    </a:cubicBezTo>
                    <a:cubicBezTo>
                      <a:pt x="1" y="15"/>
                      <a:pt x="0" y="14"/>
                      <a:pt x="0" y="13"/>
                    </a:cubicBezTo>
                    <a:cubicBezTo>
                      <a:pt x="0" y="4"/>
                      <a:pt x="0" y="4"/>
                      <a:pt x="0" y="4"/>
                    </a:cubicBezTo>
                    <a:moveTo>
                      <a:pt x="3" y="0"/>
                    </a:moveTo>
                    <a:cubicBezTo>
                      <a:pt x="3" y="0"/>
                      <a:pt x="3" y="0"/>
                      <a:pt x="2" y="0"/>
                    </a:cubicBezTo>
                    <a:cubicBezTo>
                      <a:pt x="2" y="0"/>
                      <a:pt x="2" y="0"/>
                      <a:pt x="2" y="0"/>
                    </a:cubicBezTo>
                    <a:cubicBezTo>
                      <a:pt x="2" y="0"/>
                      <a:pt x="2" y="0"/>
                      <a:pt x="2" y="0"/>
                    </a:cubicBezTo>
                    <a:cubicBezTo>
                      <a:pt x="3" y="0"/>
                      <a:pt x="3" y="0"/>
                      <a:pt x="3" y="0"/>
                    </a:cubicBezTo>
                    <a:cubicBezTo>
                      <a:pt x="3" y="0"/>
                      <a:pt x="3" y="0"/>
                      <a:pt x="3"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5" name="îşlïḓê"/>
              <p:cNvSpPr/>
              <p:nvPr/>
            </p:nvSpPr>
            <p:spPr bwMode="auto">
              <a:xfrm>
                <a:off x="2950" y="3330"/>
                <a:ext cx="17" cy="56"/>
              </a:xfrm>
              <a:custGeom>
                <a:avLst/>
                <a:gdLst>
                  <a:gd name="T0" fmla="*/ 8 w 8"/>
                  <a:gd name="T1" fmla="*/ 23 h 27"/>
                  <a:gd name="T2" fmla="*/ 1 w 8"/>
                  <a:gd name="T3" fmla="*/ 23 h 27"/>
                  <a:gd name="T4" fmla="*/ 2 w 8"/>
                  <a:gd name="T5" fmla="*/ 25 h 27"/>
                  <a:gd name="T6" fmla="*/ 7 w 8"/>
                  <a:gd name="T7" fmla="*/ 27 h 27"/>
                  <a:gd name="T8" fmla="*/ 8 w 8"/>
                  <a:gd name="T9" fmla="*/ 27 h 27"/>
                  <a:gd name="T10" fmla="*/ 8 w 8"/>
                  <a:gd name="T11" fmla="*/ 27 h 27"/>
                  <a:gd name="T12" fmla="*/ 8 w 8"/>
                  <a:gd name="T13" fmla="*/ 27 h 27"/>
                  <a:gd name="T14" fmla="*/ 8 w 8"/>
                  <a:gd name="T15" fmla="*/ 23 h 27"/>
                  <a:gd name="T16" fmla="*/ 3 w 8"/>
                  <a:gd name="T17" fmla="*/ 0 h 27"/>
                  <a:gd name="T18" fmla="*/ 0 w 8"/>
                  <a:gd name="T19" fmla="*/ 0 h 27"/>
                  <a:gd name="T20" fmla="*/ 0 w 8"/>
                  <a:gd name="T21" fmla="*/ 8 h 27"/>
                  <a:gd name="T22" fmla="*/ 3 w 8"/>
                  <a:gd name="T23" fmla="*/ 8 h 27"/>
                  <a:gd name="T24" fmla="*/ 3 w 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7">
                    <a:moveTo>
                      <a:pt x="8" y="23"/>
                    </a:moveTo>
                    <a:cubicBezTo>
                      <a:pt x="1" y="23"/>
                      <a:pt x="1" y="23"/>
                      <a:pt x="1" y="23"/>
                    </a:cubicBezTo>
                    <a:cubicBezTo>
                      <a:pt x="1" y="23"/>
                      <a:pt x="1" y="24"/>
                      <a:pt x="2" y="25"/>
                    </a:cubicBezTo>
                    <a:cubicBezTo>
                      <a:pt x="3" y="26"/>
                      <a:pt x="5" y="27"/>
                      <a:pt x="7" y="27"/>
                    </a:cubicBezTo>
                    <a:cubicBezTo>
                      <a:pt x="8" y="27"/>
                      <a:pt x="8" y="27"/>
                      <a:pt x="8" y="27"/>
                    </a:cubicBezTo>
                    <a:cubicBezTo>
                      <a:pt x="8" y="27"/>
                      <a:pt x="8" y="27"/>
                      <a:pt x="8" y="27"/>
                    </a:cubicBezTo>
                    <a:cubicBezTo>
                      <a:pt x="8" y="27"/>
                      <a:pt x="8" y="27"/>
                      <a:pt x="8" y="27"/>
                    </a:cubicBezTo>
                    <a:cubicBezTo>
                      <a:pt x="8" y="23"/>
                      <a:pt x="8" y="23"/>
                      <a:pt x="8" y="23"/>
                    </a:cubicBezTo>
                    <a:moveTo>
                      <a:pt x="3" y="0"/>
                    </a:moveTo>
                    <a:cubicBezTo>
                      <a:pt x="0" y="0"/>
                      <a:pt x="0" y="0"/>
                      <a:pt x="0" y="0"/>
                    </a:cubicBezTo>
                    <a:cubicBezTo>
                      <a:pt x="0" y="8"/>
                      <a:pt x="0" y="8"/>
                      <a:pt x="0" y="8"/>
                    </a:cubicBezTo>
                    <a:cubicBezTo>
                      <a:pt x="3" y="8"/>
                      <a:pt x="3" y="8"/>
                      <a:pt x="3" y="8"/>
                    </a:cubicBezTo>
                    <a:cubicBezTo>
                      <a:pt x="3" y="0"/>
                      <a:pt x="3" y="0"/>
                      <a:pt x="3"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6" name="iṥľíḑè"/>
              <p:cNvSpPr/>
              <p:nvPr/>
            </p:nvSpPr>
            <p:spPr bwMode="auto">
              <a:xfrm>
                <a:off x="2950" y="3280"/>
                <a:ext cx="5"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1"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7" name="íšľîdê"/>
              <p:cNvSpPr/>
              <p:nvPr/>
            </p:nvSpPr>
            <p:spPr bwMode="auto">
              <a:xfrm>
                <a:off x="2950" y="3280"/>
                <a:ext cx="7" cy="31"/>
              </a:xfrm>
              <a:custGeom>
                <a:avLst/>
                <a:gdLst>
                  <a:gd name="T0" fmla="*/ 2 w 3"/>
                  <a:gd name="T1" fmla="*/ 0 h 15"/>
                  <a:gd name="T2" fmla="*/ 2 w 3"/>
                  <a:gd name="T3" fmla="*/ 0 h 15"/>
                  <a:gd name="T4" fmla="*/ 2 w 3"/>
                  <a:gd name="T5" fmla="*/ 0 h 15"/>
                  <a:gd name="T6" fmla="*/ 0 w 3"/>
                  <a:gd name="T7" fmla="*/ 4 h 15"/>
                  <a:gd name="T8" fmla="*/ 0 w 3"/>
                  <a:gd name="T9" fmla="*/ 13 h 15"/>
                  <a:gd name="T10" fmla="*/ 2 w 3"/>
                  <a:gd name="T11" fmla="*/ 15 h 15"/>
                  <a:gd name="T12" fmla="*/ 2 w 3"/>
                  <a:gd name="T13" fmla="*/ 15 h 15"/>
                  <a:gd name="T14" fmla="*/ 3 w 3"/>
                  <a:gd name="T15" fmla="*/ 15 h 15"/>
                  <a:gd name="T16" fmla="*/ 3 w 3"/>
                  <a:gd name="T17" fmla="*/ 0 h 15"/>
                  <a:gd name="T18" fmla="*/ 2 w 3"/>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0"/>
                    </a:moveTo>
                    <a:cubicBezTo>
                      <a:pt x="2" y="0"/>
                      <a:pt x="2" y="0"/>
                      <a:pt x="2" y="0"/>
                    </a:cubicBezTo>
                    <a:cubicBezTo>
                      <a:pt x="2" y="0"/>
                      <a:pt x="2" y="0"/>
                      <a:pt x="2" y="0"/>
                    </a:cubicBezTo>
                    <a:cubicBezTo>
                      <a:pt x="1" y="1"/>
                      <a:pt x="1" y="3"/>
                      <a:pt x="0" y="4"/>
                    </a:cubicBezTo>
                    <a:cubicBezTo>
                      <a:pt x="0" y="13"/>
                      <a:pt x="0" y="13"/>
                      <a:pt x="0" y="13"/>
                    </a:cubicBezTo>
                    <a:cubicBezTo>
                      <a:pt x="0" y="14"/>
                      <a:pt x="1" y="15"/>
                      <a:pt x="2" y="15"/>
                    </a:cubicBezTo>
                    <a:cubicBezTo>
                      <a:pt x="2" y="15"/>
                      <a:pt x="2" y="15"/>
                      <a:pt x="2" y="15"/>
                    </a:cubicBezTo>
                    <a:cubicBezTo>
                      <a:pt x="3" y="15"/>
                      <a:pt x="3" y="15"/>
                      <a:pt x="3" y="15"/>
                    </a:cubicBezTo>
                    <a:cubicBezTo>
                      <a:pt x="3" y="0"/>
                      <a:pt x="3" y="0"/>
                      <a:pt x="3" y="0"/>
                    </a:cubicBezTo>
                    <a:cubicBezTo>
                      <a:pt x="3" y="0"/>
                      <a:pt x="3" y="0"/>
                      <a:pt x="2"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8" name="ísḻîḍè"/>
              <p:cNvSpPr/>
              <p:nvPr/>
            </p:nvSpPr>
            <p:spPr bwMode="auto">
              <a:xfrm>
                <a:off x="3023" y="3276"/>
                <a:ext cx="31" cy="110"/>
              </a:xfrm>
              <a:custGeom>
                <a:avLst/>
                <a:gdLst>
                  <a:gd name="T0" fmla="*/ 0 w 15"/>
                  <a:gd name="T1" fmla="*/ 45 h 53"/>
                  <a:gd name="T2" fmla="*/ 0 w 15"/>
                  <a:gd name="T3" fmla="*/ 8 h 53"/>
                  <a:gd name="T4" fmla="*/ 7 w 15"/>
                  <a:gd name="T5" fmla="*/ 0 h 53"/>
                  <a:gd name="T6" fmla="*/ 8 w 15"/>
                  <a:gd name="T7" fmla="*/ 0 h 53"/>
                  <a:gd name="T8" fmla="*/ 15 w 15"/>
                  <a:gd name="T9" fmla="*/ 8 h 53"/>
                  <a:gd name="T10" fmla="*/ 15 w 15"/>
                  <a:gd name="T11" fmla="*/ 45 h 53"/>
                  <a:gd name="T12" fmla="*/ 8 w 15"/>
                  <a:gd name="T13" fmla="*/ 53 h 53"/>
                  <a:gd name="T14" fmla="*/ 7 w 15"/>
                  <a:gd name="T15" fmla="*/ 53 h 53"/>
                  <a:gd name="T16" fmla="*/ 0 w 15"/>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3">
                    <a:moveTo>
                      <a:pt x="0" y="45"/>
                    </a:moveTo>
                    <a:cubicBezTo>
                      <a:pt x="0" y="8"/>
                      <a:pt x="0" y="8"/>
                      <a:pt x="0" y="8"/>
                    </a:cubicBezTo>
                    <a:cubicBezTo>
                      <a:pt x="0" y="4"/>
                      <a:pt x="3" y="0"/>
                      <a:pt x="7" y="0"/>
                    </a:cubicBezTo>
                    <a:cubicBezTo>
                      <a:pt x="8" y="0"/>
                      <a:pt x="8" y="0"/>
                      <a:pt x="8" y="0"/>
                    </a:cubicBezTo>
                    <a:cubicBezTo>
                      <a:pt x="12" y="0"/>
                      <a:pt x="15" y="4"/>
                      <a:pt x="15" y="8"/>
                    </a:cubicBezTo>
                    <a:cubicBezTo>
                      <a:pt x="15" y="45"/>
                      <a:pt x="15" y="45"/>
                      <a:pt x="15" y="45"/>
                    </a:cubicBezTo>
                    <a:cubicBezTo>
                      <a:pt x="15" y="49"/>
                      <a:pt x="12" y="53"/>
                      <a:pt x="8" y="53"/>
                    </a:cubicBezTo>
                    <a:cubicBezTo>
                      <a:pt x="7" y="53"/>
                      <a:pt x="7" y="53"/>
                      <a:pt x="7" y="53"/>
                    </a:cubicBezTo>
                    <a:cubicBezTo>
                      <a:pt x="3"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89" name="íSļide"/>
              <p:cNvSpPr/>
              <p:nvPr/>
            </p:nvSpPr>
            <p:spPr bwMode="auto">
              <a:xfrm>
                <a:off x="3023" y="3330"/>
                <a:ext cx="31" cy="56"/>
              </a:xfrm>
              <a:custGeom>
                <a:avLst/>
                <a:gdLst>
                  <a:gd name="T0" fmla="*/ 15 w 15"/>
                  <a:gd name="T1" fmla="*/ 0 h 27"/>
                  <a:gd name="T2" fmla="*/ 15 w 15"/>
                  <a:gd name="T3" fmla="*/ 20 h 27"/>
                  <a:gd name="T4" fmla="*/ 13 w 15"/>
                  <a:gd name="T5" fmla="*/ 25 h 27"/>
                  <a:gd name="T6" fmla="*/ 9 w 15"/>
                  <a:gd name="T7" fmla="*/ 27 h 27"/>
                  <a:gd name="T8" fmla="*/ 8 w 15"/>
                  <a:gd name="T9" fmla="*/ 27 h 27"/>
                  <a:gd name="T10" fmla="*/ 6 w 15"/>
                  <a:gd name="T11" fmla="*/ 27 h 27"/>
                  <a:gd name="T12" fmla="*/ 2 w 15"/>
                  <a:gd name="T13" fmla="*/ 25 h 27"/>
                  <a:gd name="T14" fmla="*/ 0 w 15"/>
                  <a:gd name="T15" fmla="*/ 20 h 27"/>
                  <a:gd name="T16" fmla="*/ 0 w 15"/>
                  <a:gd name="T17" fmla="*/ 0 h 27"/>
                  <a:gd name="T18" fmla="*/ 15 w 15"/>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15" y="0"/>
                    </a:moveTo>
                    <a:cubicBezTo>
                      <a:pt x="15" y="20"/>
                      <a:pt x="15" y="20"/>
                      <a:pt x="15" y="20"/>
                    </a:cubicBezTo>
                    <a:cubicBezTo>
                      <a:pt x="15" y="22"/>
                      <a:pt x="15" y="24"/>
                      <a:pt x="13" y="25"/>
                    </a:cubicBezTo>
                    <a:cubicBezTo>
                      <a:pt x="12" y="26"/>
                      <a:pt x="10" y="27"/>
                      <a:pt x="9" y="27"/>
                    </a:cubicBezTo>
                    <a:cubicBezTo>
                      <a:pt x="8" y="27"/>
                      <a:pt x="8" y="27"/>
                      <a:pt x="8" y="27"/>
                    </a:cubicBezTo>
                    <a:cubicBezTo>
                      <a:pt x="6" y="27"/>
                      <a:pt x="6" y="27"/>
                      <a:pt x="6" y="27"/>
                    </a:cubicBezTo>
                    <a:cubicBezTo>
                      <a:pt x="5" y="27"/>
                      <a:pt x="3" y="26"/>
                      <a:pt x="2" y="25"/>
                    </a:cubicBezTo>
                    <a:cubicBezTo>
                      <a:pt x="1" y="24"/>
                      <a:pt x="0" y="22"/>
                      <a:pt x="0" y="20"/>
                    </a:cubicBezTo>
                    <a:cubicBezTo>
                      <a:pt x="0" y="0"/>
                      <a:pt x="0" y="0"/>
                      <a:pt x="0" y="0"/>
                    </a:cubicBezTo>
                    <a:cubicBezTo>
                      <a:pt x="15" y="0"/>
                      <a:pt x="15" y="0"/>
                      <a:pt x="15"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0" name="îṥlîḑè"/>
              <p:cNvSpPr/>
              <p:nvPr/>
            </p:nvSpPr>
            <p:spPr bwMode="auto">
              <a:xfrm>
                <a:off x="3094" y="3276"/>
                <a:ext cx="33" cy="110"/>
              </a:xfrm>
              <a:custGeom>
                <a:avLst/>
                <a:gdLst>
                  <a:gd name="T0" fmla="*/ 0 w 16"/>
                  <a:gd name="T1" fmla="*/ 45 h 53"/>
                  <a:gd name="T2" fmla="*/ 0 w 16"/>
                  <a:gd name="T3" fmla="*/ 8 h 53"/>
                  <a:gd name="T4" fmla="*/ 8 w 16"/>
                  <a:gd name="T5" fmla="*/ 0 h 53"/>
                  <a:gd name="T6" fmla="*/ 9 w 16"/>
                  <a:gd name="T7" fmla="*/ 0 h 53"/>
                  <a:gd name="T8" fmla="*/ 16 w 16"/>
                  <a:gd name="T9" fmla="*/ 8 h 53"/>
                  <a:gd name="T10" fmla="*/ 16 w 16"/>
                  <a:gd name="T11" fmla="*/ 45 h 53"/>
                  <a:gd name="T12" fmla="*/ 9 w 16"/>
                  <a:gd name="T13" fmla="*/ 53 h 53"/>
                  <a:gd name="T14" fmla="*/ 8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4" y="0"/>
                      <a:pt x="8" y="0"/>
                    </a:cubicBezTo>
                    <a:cubicBezTo>
                      <a:pt x="9" y="0"/>
                      <a:pt x="9" y="0"/>
                      <a:pt x="9" y="0"/>
                    </a:cubicBezTo>
                    <a:cubicBezTo>
                      <a:pt x="13" y="0"/>
                      <a:pt x="16" y="4"/>
                      <a:pt x="16" y="8"/>
                    </a:cubicBezTo>
                    <a:cubicBezTo>
                      <a:pt x="16" y="45"/>
                      <a:pt x="16" y="45"/>
                      <a:pt x="16" y="45"/>
                    </a:cubicBezTo>
                    <a:cubicBezTo>
                      <a:pt x="16" y="49"/>
                      <a:pt x="13" y="53"/>
                      <a:pt x="9" y="53"/>
                    </a:cubicBezTo>
                    <a:cubicBezTo>
                      <a:pt x="8" y="53"/>
                      <a:pt x="8" y="53"/>
                      <a:pt x="8" y="53"/>
                    </a:cubicBezTo>
                    <a:cubicBezTo>
                      <a:pt x="4"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1" name="îsľîḑe"/>
              <p:cNvSpPr/>
              <p:nvPr/>
            </p:nvSpPr>
            <p:spPr bwMode="auto">
              <a:xfrm>
                <a:off x="3094" y="3330"/>
                <a:ext cx="33"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3" y="26"/>
                      <a:pt x="11" y="27"/>
                      <a:pt x="9" y="27"/>
                    </a:cubicBezTo>
                    <a:cubicBezTo>
                      <a:pt x="8" y="27"/>
                      <a:pt x="8" y="27"/>
                      <a:pt x="8" y="27"/>
                    </a:cubicBezTo>
                    <a:cubicBezTo>
                      <a:pt x="7" y="27"/>
                      <a:pt x="7" y="27"/>
                      <a:pt x="7" y="27"/>
                    </a:cubicBezTo>
                    <a:cubicBezTo>
                      <a:pt x="5" y="27"/>
                      <a:pt x="4"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2" name="ïŝḻíḍè"/>
              <p:cNvSpPr/>
              <p:nvPr/>
            </p:nvSpPr>
            <p:spPr bwMode="auto">
              <a:xfrm>
                <a:off x="3106" y="3272"/>
                <a:ext cx="27" cy="74"/>
              </a:xfrm>
              <a:custGeom>
                <a:avLst/>
                <a:gdLst>
                  <a:gd name="T0" fmla="*/ 4 w 13"/>
                  <a:gd name="T1" fmla="*/ 0 h 36"/>
                  <a:gd name="T2" fmla="*/ 0 w 13"/>
                  <a:gd name="T3" fmla="*/ 0 h 36"/>
                  <a:gd name="T4" fmla="*/ 0 w 13"/>
                  <a:gd name="T5" fmla="*/ 0 h 36"/>
                  <a:gd name="T6" fmla="*/ 0 w 13"/>
                  <a:gd name="T7" fmla="*/ 3 h 36"/>
                  <a:gd name="T8" fmla="*/ 2 w 13"/>
                  <a:gd name="T9" fmla="*/ 2 h 36"/>
                  <a:gd name="T10" fmla="*/ 3 w 13"/>
                  <a:gd name="T11" fmla="*/ 2 h 36"/>
                  <a:gd name="T12" fmla="*/ 10 w 13"/>
                  <a:gd name="T13" fmla="*/ 10 h 36"/>
                  <a:gd name="T14" fmla="*/ 10 w 13"/>
                  <a:gd name="T15" fmla="*/ 28 h 36"/>
                  <a:gd name="T16" fmla="*/ 10 w 13"/>
                  <a:gd name="T17" fmla="*/ 36 h 36"/>
                  <a:gd name="T18" fmla="*/ 13 w 13"/>
                  <a:gd name="T19" fmla="*/ 36 h 36"/>
                  <a:gd name="T20" fmla="*/ 13 w 13"/>
                  <a:gd name="T21" fmla="*/ 8 h 36"/>
                  <a:gd name="T22" fmla="*/ 4 w 13"/>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36">
                    <a:moveTo>
                      <a:pt x="4" y="0"/>
                    </a:moveTo>
                    <a:cubicBezTo>
                      <a:pt x="0" y="0"/>
                      <a:pt x="0" y="0"/>
                      <a:pt x="0" y="0"/>
                    </a:cubicBezTo>
                    <a:cubicBezTo>
                      <a:pt x="0" y="0"/>
                      <a:pt x="0" y="0"/>
                      <a:pt x="0" y="0"/>
                    </a:cubicBezTo>
                    <a:cubicBezTo>
                      <a:pt x="0" y="3"/>
                      <a:pt x="0" y="3"/>
                      <a:pt x="0" y="3"/>
                    </a:cubicBezTo>
                    <a:cubicBezTo>
                      <a:pt x="0" y="2"/>
                      <a:pt x="1" y="2"/>
                      <a:pt x="2" y="2"/>
                    </a:cubicBezTo>
                    <a:cubicBezTo>
                      <a:pt x="3" y="2"/>
                      <a:pt x="3" y="2"/>
                      <a:pt x="3" y="2"/>
                    </a:cubicBezTo>
                    <a:cubicBezTo>
                      <a:pt x="7" y="2"/>
                      <a:pt x="10" y="6"/>
                      <a:pt x="10" y="10"/>
                    </a:cubicBezTo>
                    <a:cubicBezTo>
                      <a:pt x="10" y="28"/>
                      <a:pt x="10" y="28"/>
                      <a:pt x="10" y="28"/>
                    </a:cubicBezTo>
                    <a:cubicBezTo>
                      <a:pt x="10" y="36"/>
                      <a:pt x="10" y="36"/>
                      <a:pt x="10" y="36"/>
                    </a:cubicBezTo>
                    <a:cubicBezTo>
                      <a:pt x="13" y="36"/>
                      <a:pt x="13" y="36"/>
                      <a:pt x="13" y="36"/>
                    </a:cubicBezTo>
                    <a:cubicBezTo>
                      <a:pt x="13" y="8"/>
                      <a:pt x="13" y="8"/>
                      <a:pt x="13" y="8"/>
                    </a:cubicBezTo>
                    <a:cubicBezTo>
                      <a:pt x="13" y="4"/>
                      <a:pt x="9" y="0"/>
                      <a:pt x="4"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3" name="îśļïḑé"/>
              <p:cNvSpPr/>
              <p:nvPr/>
            </p:nvSpPr>
            <p:spPr bwMode="auto">
              <a:xfrm>
                <a:off x="3106" y="3276"/>
                <a:ext cx="21" cy="54"/>
              </a:xfrm>
              <a:custGeom>
                <a:avLst/>
                <a:gdLst>
                  <a:gd name="T0" fmla="*/ 3 w 10"/>
                  <a:gd name="T1" fmla="*/ 0 h 26"/>
                  <a:gd name="T2" fmla="*/ 2 w 10"/>
                  <a:gd name="T3" fmla="*/ 0 h 26"/>
                  <a:gd name="T4" fmla="*/ 0 w 10"/>
                  <a:gd name="T5" fmla="*/ 1 h 26"/>
                  <a:gd name="T6" fmla="*/ 0 w 10"/>
                  <a:gd name="T7" fmla="*/ 26 h 26"/>
                  <a:gd name="T8" fmla="*/ 10 w 10"/>
                  <a:gd name="T9" fmla="*/ 26 h 26"/>
                  <a:gd name="T10" fmla="*/ 10 w 10"/>
                  <a:gd name="T11" fmla="*/ 8 h 26"/>
                  <a:gd name="T12" fmla="*/ 3 w 10"/>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0" h="26">
                    <a:moveTo>
                      <a:pt x="3" y="0"/>
                    </a:moveTo>
                    <a:cubicBezTo>
                      <a:pt x="2" y="0"/>
                      <a:pt x="2" y="0"/>
                      <a:pt x="2" y="0"/>
                    </a:cubicBezTo>
                    <a:cubicBezTo>
                      <a:pt x="1" y="0"/>
                      <a:pt x="0" y="0"/>
                      <a:pt x="0" y="1"/>
                    </a:cubicBezTo>
                    <a:cubicBezTo>
                      <a:pt x="0" y="26"/>
                      <a:pt x="0" y="26"/>
                      <a:pt x="0" y="26"/>
                    </a:cubicBezTo>
                    <a:cubicBezTo>
                      <a:pt x="10" y="26"/>
                      <a:pt x="10" y="26"/>
                      <a:pt x="10" y="26"/>
                    </a:cubicBezTo>
                    <a:cubicBezTo>
                      <a:pt x="10" y="8"/>
                      <a:pt x="10" y="8"/>
                      <a:pt x="10" y="8"/>
                    </a:cubicBezTo>
                    <a:cubicBezTo>
                      <a:pt x="10" y="4"/>
                      <a:pt x="7" y="0"/>
                      <a:pt x="3"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4" name="îSļïḍé"/>
              <p:cNvSpPr/>
              <p:nvPr/>
            </p:nvSpPr>
            <p:spPr bwMode="auto">
              <a:xfrm>
                <a:off x="3106" y="3330"/>
                <a:ext cx="21" cy="16"/>
              </a:xfrm>
              <a:custGeom>
                <a:avLst/>
                <a:gdLst>
                  <a:gd name="T0" fmla="*/ 21 w 21"/>
                  <a:gd name="T1" fmla="*/ 0 h 16"/>
                  <a:gd name="T2" fmla="*/ 21 w 21"/>
                  <a:gd name="T3" fmla="*/ 0 h 16"/>
                  <a:gd name="T4" fmla="*/ 0 w 21"/>
                  <a:gd name="T5" fmla="*/ 0 h 16"/>
                  <a:gd name="T6" fmla="*/ 0 w 21"/>
                  <a:gd name="T7" fmla="*/ 16 h 16"/>
                  <a:gd name="T8" fmla="*/ 21 w 21"/>
                  <a:gd name="T9" fmla="*/ 16 h 16"/>
                  <a:gd name="T10" fmla="*/ 21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21" y="0"/>
                    </a:moveTo>
                    <a:lnTo>
                      <a:pt x="21" y="0"/>
                    </a:lnTo>
                    <a:lnTo>
                      <a:pt x="0" y="0"/>
                    </a:lnTo>
                    <a:lnTo>
                      <a:pt x="0" y="16"/>
                    </a:lnTo>
                    <a:lnTo>
                      <a:pt x="21" y="16"/>
                    </a:lnTo>
                    <a:lnTo>
                      <a:pt x="21" y="0"/>
                    </a:lnTo>
                    <a:close/>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5" name="íşľíďe"/>
              <p:cNvSpPr/>
              <p:nvPr/>
            </p:nvSpPr>
            <p:spPr bwMode="auto">
              <a:xfrm>
                <a:off x="3106" y="3330"/>
                <a:ext cx="21" cy="16"/>
              </a:xfrm>
              <a:custGeom>
                <a:avLst/>
                <a:gdLst>
                  <a:gd name="T0" fmla="*/ 21 w 21"/>
                  <a:gd name="T1" fmla="*/ 0 h 16"/>
                  <a:gd name="T2" fmla="*/ 21 w 21"/>
                  <a:gd name="T3" fmla="*/ 0 h 16"/>
                  <a:gd name="T4" fmla="*/ 0 w 21"/>
                  <a:gd name="T5" fmla="*/ 0 h 16"/>
                  <a:gd name="T6" fmla="*/ 0 w 21"/>
                  <a:gd name="T7" fmla="*/ 16 h 16"/>
                  <a:gd name="T8" fmla="*/ 21 w 21"/>
                  <a:gd name="T9" fmla="*/ 16 h 16"/>
                  <a:gd name="T10" fmla="*/ 21 w 21"/>
                  <a:gd name="T11" fmla="*/ 0 h 16"/>
                </a:gdLst>
                <a:ahLst/>
                <a:cxnLst>
                  <a:cxn ang="0">
                    <a:pos x="T0" y="T1"/>
                  </a:cxn>
                  <a:cxn ang="0">
                    <a:pos x="T2" y="T3"/>
                  </a:cxn>
                  <a:cxn ang="0">
                    <a:pos x="T4" y="T5"/>
                  </a:cxn>
                  <a:cxn ang="0">
                    <a:pos x="T6" y="T7"/>
                  </a:cxn>
                  <a:cxn ang="0">
                    <a:pos x="T8" y="T9"/>
                  </a:cxn>
                  <a:cxn ang="0">
                    <a:pos x="T10" y="T11"/>
                  </a:cxn>
                </a:cxnLst>
                <a:rect l="0" t="0" r="r" b="b"/>
                <a:pathLst>
                  <a:path w="21" h="16">
                    <a:moveTo>
                      <a:pt x="21" y="0"/>
                    </a:moveTo>
                    <a:lnTo>
                      <a:pt x="21" y="0"/>
                    </a:lnTo>
                    <a:lnTo>
                      <a:pt x="0" y="0"/>
                    </a:lnTo>
                    <a:lnTo>
                      <a:pt x="0" y="16"/>
                    </a:lnTo>
                    <a:lnTo>
                      <a:pt x="21" y="16"/>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6" name="iṧlidê"/>
              <p:cNvSpPr/>
              <p:nvPr/>
            </p:nvSpPr>
            <p:spPr bwMode="auto">
              <a:xfrm>
                <a:off x="3096" y="3378"/>
                <a:ext cx="35" cy="12"/>
              </a:xfrm>
              <a:custGeom>
                <a:avLst/>
                <a:gdLst>
                  <a:gd name="T0" fmla="*/ 17 w 17"/>
                  <a:gd name="T1" fmla="*/ 0 h 6"/>
                  <a:gd name="T2" fmla="*/ 15 w 17"/>
                  <a:gd name="T3" fmla="*/ 0 h 6"/>
                  <a:gd name="T4" fmla="*/ 13 w 17"/>
                  <a:gd name="T5" fmla="*/ 2 h 6"/>
                  <a:gd name="T6" fmla="*/ 8 w 17"/>
                  <a:gd name="T7" fmla="*/ 4 h 6"/>
                  <a:gd name="T8" fmla="*/ 8 w 17"/>
                  <a:gd name="T9" fmla="*/ 4 h 6"/>
                  <a:gd name="T10" fmla="*/ 8 w 17"/>
                  <a:gd name="T11" fmla="*/ 4 h 6"/>
                  <a:gd name="T12" fmla="*/ 7 w 17"/>
                  <a:gd name="T13" fmla="*/ 4 h 6"/>
                  <a:gd name="T14" fmla="*/ 7 w 17"/>
                  <a:gd name="T15" fmla="*/ 4 h 6"/>
                  <a:gd name="T16" fmla="*/ 6 w 17"/>
                  <a:gd name="T17" fmla="*/ 4 h 6"/>
                  <a:gd name="T18" fmla="*/ 1 w 17"/>
                  <a:gd name="T19" fmla="*/ 2 h 6"/>
                  <a:gd name="T20" fmla="*/ 0 w 17"/>
                  <a:gd name="T21" fmla="*/ 0 h 6"/>
                  <a:gd name="T22" fmla="*/ 0 w 17"/>
                  <a:gd name="T23" fmla="*/ 4 h 6"/>
                  <a:gd name="T24" fmla="*/ 5 w 17"/>
                  <a:gd name="T25" fmla="*/ 6 h 6"/>
                  <a:gd name="T26" fmla="*/ 9 w 17"/>
                  <a:gd name="T27" fmla="*/ 6 h 6"/>
                  <a:gd name="T28" fmla="*/ 17 w 17"/>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6">
                    <a:moveTo>
                      <a:pt x="17" y="0"/>
                    </a:moveTo>
                    <a:cubicBezTo>
                      <a:pt x="15" y="0"/>
                      <a:pt x="15" y="0"/>
                      <a:pt x="15" y="0"/>
                    </a:cubicBezTo>
                    <a:cubicBezTo>
                      <a:pt x="14" y="0"/>
                      <a:pt x="14" y="1"/>
                      <a:pt x="13" y="2"/>
                    </a:cubicBezTo>
                    <a:cubicBezTo>
                      <a:pt x="12" y="3"/>
                      <a:pt x="10" y="4"/>
                      <a:pt x="8" y="4"/>
                    </a:cubicBezTo>
                    <a:cubicBezTo>
                      <a:pt x="8" y="4"/>
                      <a:pt x="8" y="4"/>
                      <a:pt x="8" y="4"/>
                    </a:cubicBezTo>
                    <a:cubicBezTo>
                      <a:pt x="8" y="4"/>
                      <a:pt x="8" y="4"/>
                      <a:pt x="8" y="4"/>
                    </a:cubicBezTo>
                    <a:cubicBezTo>
                      <a:pt x="7" y="4"/>
                      <a:pt x="7" y="4"/>
                      <a:pt x="7" y="4"/>
                    </a:cubicBezTo>
                    <a:cubicBezTo>
                      <a:pt x="7" y="4"/>
                      <a:pt x="7" y="4"/>
                      <a:pt x="7" y="4"/>
                    </a:cubicBezTo>
                    <a:cubicBezTo>
                      <a:pt x="6" y="4"/>
                      <a:pt x="6" y="4"/>
                      <a:pt x="6" y="4"/>
                    </a:cubicBezTo>
                    <a:cubicBezTo>
                      <a:pt x="4" y="4"/>
                      <a:pt x="3" y="3"/>
                      <a:pt x="1" y="2"/>
                    </a:cubicBezTo>
                    <a:cubicBezTo>
                      <a:pt x="1" y="1"/>
                      <a:pt x="0" y="0"/>
                      <a:pt x="0" y="0"/>
                    </a:cubicBezTo>
                    <a:cubicBezTo>
                      <a:pt x="0" y="4"/>
                      <a:pt x="0" y="4"/>
                      <a:pt x="0" y="4"/>
                    </a:cubicBezTo>
                    <a:cubicBezTo>
                      <a:pt x="1" y="5"/>
                      <a:pt x="3" y="6"/>
                      <a:pt x="5" y="6"/>
                    </a:cubicBezTo>
                    <a:cubicBezTo>
                      <a:pt x="9" y="6"/>
                      <a:pt x="9" y="6"/>
                      <a:pt x="9" y="6"/>
                    </a:cubicBezTo>
                    <a:cubicBezTo>
                      <a:pt x="13" y="6"/>
                      <a:pt x="16" y="3"/>
                      <a:pt x="17"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7" name="íŝļïḑé"/>
              <p:cNvSpPr/>
              <p:nvPr/>
            </p:nvSpPr>
            <p:spPr bwMode="auto">
              <a:xfrm>
                <a:off x="3096" y="3378"/>
                <a:ext cx="31" cy="8"/>
              </a:xfrm>
              <a:custGeom>
                <a:avLst/>
                <a:gdLst>
                  <a:gd name="T0" fmla="*/ 15 w 15"/>
                  <a:gd name="T1" fmla="*/ 0 h 4"/>
                  <a:gd name="T2" fmla="*/ 0 w 15"/>
                  <a:gd name="T3" fmla="*/ 0 h 4"/>
                  <a:gd name="T4" fmla="*/ 0 w 15"/>
                  <a:gd name="T5" fmla="*/ 0 h 4"/>
                  <a:gd name="T6" fmla="*/ 1 w 15"/>
                  <a:gd name="T7" fmla="*/ 2 h 4"/>
                  <a:gd name="T8" fmla="*/ 6 w 15"/>
                  <a:gd name="T9" fmla="*/ 4 h 4"/>
                  <a:gd name="T10" fmla="*/ 7 w 15"/>
                  <a:gd name="T11" fmla="*/ 4 h 4"/>
                  <a:gd name="T12" fmla="*/ 7 w 15"/>
                  <a:gd name="T13" fmla="*/ 4 h 4"/>
                  <a:gd name="T14" fmla="*/ 8 w 15"/>
                  <a:gd name="T15" fmla="*/ 4 h 4"/>
                  <a:gd name="T16" fmla="*/ 8 w 15"/>
                  <a:gd name="T17" fmla="*/ 4 h 4"/>
                  <a:gd name="T18" fmla="*/ 13 w 15"/>
                  <a:gd name="T19" fmla="*/ 2 h 4"/>
                  <a:gd name="T20" fmla="*/ 15 w 15"/>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
                    <a:moveTo>
                      <a:pt x="15" y="0"/>
                    </a:moveTo>
                    <a:cubicBezTo>
                      <a:pt x="0" y="0"/>
                      <a:pt x="0" y="0"/>
                      <a:pt x="0" y="0"/>
                    </a:cubicBezTo>
                    <a:cubicBezTo>
                      <a:pt x="0" y="0"/>
                      <a:pt x="0" y="0"/>
                      <a:pt x="0" y="0"/>
                    </a:cubicBezTo>
                    <a:cubicBezTo>
                      <a:pt x="0" y="0"/>
                      <a:pt x="1" y="1"/>
                      <a:pt x="1" y="2"/>
                    </a:cubicBezTo>
                    <a:cubicBezTo>
                      <a:pt x="3" y="3"/>
                      <a:pt x="4" y="4"/>
                      <a:pt x="6" y="4"/>
                    </a:cubicBezTo>
                    <a:cubicBezTo>
                      <a:pt x="7" y="4"/>
                      <a:pt x="7" y="4"/>
                      <a:pt x="7" y="4"/>
                    </a:cubicBezTo>
                    <a:cubicBezTo>
                      <a:pt x="7" y="4"/>
                      <a:pt x="7" y="4"/>
                      <a:pt x="7" y="4"/>
                    </a:cubicBezTo>
                    <a:cubicBezTo>
                      <a:pt x="8" y="4"/>
                      <a:pt x="8" y="4"/>
                      <a:pt x="8" y="4"/>
                    </a:cubicBezTo>
                    <a:cubicBezTo>
                      <a:pt x="8" y="4"/>
                      <a:pt x="8" y="4"/>
                      <a:pt x="8" y="4"/>
                    </a:cubicBezTo>
                    <a:cubicBezTo>
                      <a:pt x="10" y="4"/>
                      <a:pt x="12" y="3"/>
                      <a:pt x="13" y="2"/>
                    </a:cubicBezTo>
                    <a:cubicBezTo>
                      <a:pt x="14" y="1"/>
                      <a:pt x="14" y="0"/>
                      <a:pt x="15"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8" name="îšļíḑê"/>
              <p:cNvSpPr/>
              <p:nvPr/>
            </p:nvSpPr>
            <p:spPr bwMode="auto">
              <a:xfrm>
                <a:off x="3167" y="3276"/>
                <a:ext cx="33" cy="110"/>
              </a:xfrm>
              <a:custGeom>
                <a:avLst/>
                <a:gdLst>
                  <a:gd name="T0" fmla="*/ 0 w 16"/>
                  <a:gd name="T1" fmla="*/ 45 h 53"/>
                  <a:gd name="T2" fmla="*/ 0 w 16"/>
                  <a:gd name="T3" fmla="*/ 8 h 53"/>
                  <a:gd name="T4" fmla="*/ 8 w 16"/>
                  <a:gd name="T5" fmla="*/ 0 h 53"/>
                  <a:gd name="T6" fmla="*/ 8 w 16"/>
                  <a:gd name="T7" fmla="*/ 0 h 53"/>
                  <a:gd name="T8" fmla="*/ 16 w 16"/>
                  <a:gd name="T9" fmla="*/ 8 h 53"/>
                  <a:gd name="T10" fmla="*/ 16 w 16"/>
                  <a:gd name="T11" fmla="*/ 45 h 53"/>
                  <a:gd name="T12" fmla="*/ 8 w 16"/>
                  <a:gd name="T13" fmla="*/ 53 h 53"/>
                  <a:gd name="T14" fmla="*/ 8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4" y="0"/>
                      <a:pt x="8" y="0"/>
                    </a:cubicBezTo>
                    <a:cubicBezTo>
                      <a:pt x="8" y="0"/>
                      <a:pt x="8" y="0"/>
                      <a:pt x="8" y="0"/>
                    </a:cubicBezTo>
                    <a:cubicBezTo>
                      <a:pt x="12" y="0"/>
                      <a:pt x="16" y="4"/>
                      <a:pt x="16" y="8"/>
                    </a:cubicBezTo>
                    <a:cubicBezTo>
                      <a:pt x="16" y="45"/>
                      <a:pt x="16" y="45"/>
                      <a:pt x="16" y="45"/>
                    </a:cubicBezTo>
                    <a:cubicBezTo>
                      <a:pt x="16" y="49"/>
                      <a:pt x="12" y="53"/>
                      <a:pt x="8" y="53"/>
                    </a:cubicBezTo>
                    <a:cubicBezTo>
                      <a:pt x="8" y="53"/>
                      <a:pt x="8" y="53"/>
                      <a:pt x="8" y="53"/>
                    </a:cubicBezTo>
                    <a:cubicBezTo>
                      <a:pt x="4"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99" name="îŝḻîdé"/>
              <p:cNvSpPr/>
              <p:nvPr/>
            </p:nvSpPr>
            <p:spPr bwMode="auto">
              <a:xfrm>
                <a:off x="3167" y="3330"/>
                <a:ext cx="33"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3" y="26"/>
                      <a:pt x="11" y="27"/>
                      <a:pt x="9" y="27"/>
                    </a:cubicBezTo>
                    <a:cubicBezTo>
                      <a:pt x="8" y="27"/>
                      <a:pt x="8" y="27"/>
                      <a:pt x="8" y="27"/>
                    </a:cubicBezTo>
                    <a:cubicBezTo>
                      <a:pt x="7" y="27"/>
                      <a:pt x="7" y="27"/>
                      <a:pt x="7" y="27"/>
                    </a:cubicBezTo>
                    <a:cubicBezTo>
                      <a:pt x="5" y="27"/>
                      <a:pt x="3"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0" name="îṧļïḋé"/>
              <p:cNvSpPr/>
              <p:nvPr/>
            </p:nvSpPr>
            <p:spPr bwMode="auto">
              <a:xfrm>
                <a:off x="3160" y="3272"/>
                <a:ext cx="44" cy="118"/>
              </a:xfrm>
              <a:custGeom>
                <a:avLst/>
                <a:gdLst>
                  <a:gd name="T0" fmla="*/ 13 w 21"/>
                  <a:gd name="T1" fmla="*/ 0 h 57"/>
                  <a:gd name="T2" fmla="*/ 9 w 21"/>
                  <a:gd name="T3" fmla="*/ 0 h 57"/>
                  <a:gd name="T4" fmla="*/ 0 w 21"/>
                  <a:gd name="T5" fmla="*/ 8 h 57"/>
                  <a:gd name="T6" fmla="*/ 0 w 21"/>
                  <a:gd name="T7" fmla="*/ 48 h 57"/>
                  <a:gd name="T8" fmla="*/ 9 w 21"/>
                  <a:gd name="T9" fmla="*/ 57 h 57"/>
                  <a:gd name="T10" fmla="*/ 13 w 21"/>
                  <a:gd name="T11" fmla="*/ 57 h 57"/>
                  <a:gd name="T12" fmla="*/ 16 w 21"/>
                  <a:gd name="T13" fmla="*/ 56 h 57"/>
                  <a:gd name="T14" fmla="*/ 16 w 21"/>
                  <a:gd name="T15" fmla="*/ 53 h 57"/>
                  <a:gd name="T16" fmla="*/ 12 w 21"/>
                  <a:gd name="T17" fmla="*/ 55 h 57"/>
                  <a:gd name="T18" fmla="*/ 11 w 21"/>
                  <a:gd name="T19" fmla="*/ 55 h 57"/>
                  <a:gd name="T20" fmla="*/ 11 w 21"/>
                  <a:gd name="T21" fmla="*/ 55 h 57"/>
                  <a:gd name="T22" fmla="*/ 11 w 21"/>
                  <a:gd name="T23" fmla="*/ 55 h 57"/>
                  <a:gd name="T24" fmla="*/ 11 w 21"/>
                  <a:gd name="T25" fmla="*/ 55 h 57"/>
                  <a:gd name="T26" fmla="*/ 10 w 21"/>
                  <a:gd name="T27" fmla="*/ 55 h 57"/>
                  <a:gd name="T28" fmla="*/ 5 w 21"/>
                  <a:gd name="T29" fmla="*/ 53 h 57"/>
                  <a:gd name="T30" fmla="*/ 3 w 21"/>
                  <a:gd name="T31" fmla="*/ 48 h 57"/>
                  <a:gd name="T32" fmla="*/ 3 w 21"/>
                  <a:gd name="T33" fmla="*/ 47 h 57"/>
                  <a:gd name="T34" fmla="*/ 3 w 21"/>
                  <a:gd name="T35" fmla="*/ 47 h 57"/>
                  <a:gd name="T36" fmla="*/ 3 w 21"/>
                  <a:gd name="T37" fmla="*/ 10 h 57"/>
                  <a:gd name="T38" fmla="*/ 3 w 21"/>
                  <a:gd name="T39" fmla="*/ 8 h 57"/>
                  <a:gd name="T40" fmla="*/ 3 w 21"/>
                  <a:gd name="T41" fmla="*/ 6 h 57"/>
                  <a:gd name="T42" fmla="*/ 5 w 21"/>
                  <a:gd name="T43" fmla="*/ 4 h 57"/>
                  <a:gd name="T44" fmla="*/ 11 w 21"/>
                  <a:gd name="T45" fmla="*/ 2 h 57"/>
                  <a:gd name="T46" fmla="*/ 11 w 21"/>
                  <a:gd name="T47" fmla="*/ 2 h 57"/>
                  <a:gd name="T48" fmla="*/ 19 w 21"/>
                  <a:gd name="T49" fmla="*/ 10 h 57"/>
                  <a:gd name="T50" fmla="*/ 19 w 21"/>
                  <a:gd name="T51" fmla="*/ 16 h 57"/>
                  <a:gd name="T52" fmla="*/ 21 w 21"/>
                  <a:gd name="T53" fmla="*/ 12 h 57"/>
                  <a:gd name="T54" fmla="*/ 21 w 21"/>
                  <a:gd name="T55" fmla="*/ 8 h 57"/>
                  <a:gd name="T56" fmla="*/ 13 w 21"/>
                  <a:gd name="T5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57">
                    <a:moveTo>
                      <a:pt x="13" y="0"/>
                    </a:moveTo>
                    <a:cubicBezTo>
                      <a:pt x="9" y="0"/>
                      <a:pt x="9" y="0"/>
                      <a:pt x="9" y="0"/>
                    </a:cubicBezTo>
                    <a:cubicBezTo>
                      <a:pt x="4" y="0"/>
                      <a:pt x="0" y="4"/>
                      <a:pt x="0" y="8"/>
                    </a:cubicBezTo>
                    <a:cubicBezTo>
                      <a:pt x="0" y="48"/>
                      <a:pt x="0" y="48"/>
                      <a:pt x="0" y="48"/>
                    </a:cubicBezTo>
                    <a:cubicBezTo>
                      <a:pt x="0" y="53"/>
                      <a:pt x="4" y="57"/>
                      <a:pt x="9" y="57"/>
                    </a:cubicBezTo>
                    <a:cubicBezTo>
                      <a:pt x="13" y="57"/>
                      <a:pt x="13" y="57"/>
                      <a:pt x="13" y="57"/>
                    </a:cubicBezTo>
                    <a:cubicBezTo>
                      <a:pt x="14" y="57"/>
                      <a:pt x="15" y="57"/>
                      <a:pt x="16" y="56"/>
                    </a:cubicBezTo>
                    <a:cubicBezTo>
                      <a:pt x="16" y="53"/>
                      <a:pt x="16" y="53"/>
                      <a:pt x="16" y="53"/>
                    </a:cubicBezTo>
                    <a:cubicBezTo>
                      <a:pt x="15" y="54"/>
                      <a:pt x="13" y="55"/>
                      <a:pt x="12"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8" y="55"/>
                      <a:pt x="6" y="54"/>
                      <a:pt x="5" y="53"/>
                    </a:cubicBezTo>
                    <a:cubicBezTo>
                      <a:pt x="4" y="52"/>
                      <a:pt x="3" y="50"/>
                      <a:pt x="3" y="48"/>
                    </a:cubicBezTo>
                    <a:cubicBezTo>
                      <a:pt x="3" y="47"/>
                      <a:pt x="3" y="47"/>
                      <a:pt x="3" y="47"/>
                    </a:cubicBezTo>
                    <a:cubicBezTo>
                      <a:pt x="3" y="47"/>
                      <a:pt x="3" y="47"/>
                      <a:pt x="3" y="47"/>
                    </a:cubicBezTo>
                    <a:cubicBezTo>
                      <a:pt x="3" y="10"/>
                      <a:pt x="3" y="10"/>
                      <a:pt x="3" y="10"/>
                    </a:cubicBezTo>
                    <a:cubicBezTo>
                      <a:pt x="3" y="9"/>
                      <a:pt x="3" y="8"/>
                      <a:pt x="3" y="8"/>
                    </a:cubicBezTo>
                    <a:cubicBezTo>
                      <a:pt x="3" y="6"/>
                      <a:pt x="3" y="6"/>
                      <a:pt x="3" y="6"/>
                    </a:cubicBezTo>
                    <a:cubicBezTo>
                      <a:pt x="3" y="5"/>
                      <a:pt x="4" y="4"/>
                      <a:pt x="5" y="4"/>
                    </a:cubicBezTo>
                    <a:cubicBezTo>
                      <a:pt x="7" y="3"/>
                      <a:pt x="9" y="2"/>
                      <a:pt x="11" y="2"/>
                    </a:cubicBezTo>
                    <a:cubicBezTo>
                      <a:pt x="11" y="2"/>
                      <a:pt x="11" y="2"/>
                      <a:pt x="11" y="2"/>
                    </a:cubicBezTo>
                    <a:cubicBezTo>
                      <a:pt x="15" y="2"/>
                      <a:pt x="19" y="6"/>
                      <a:pt x="19" y="10"/>
                    </a:cubicBezTo>
                    <a:cubicBezTo>
                      <a:pt x="19" y="16"/>
                      <a:pt x="19" y="16"/>
                      <a:pt x="19" y="16"/>
                    </a:cubicBezTo>
                    <a:cubicBezTo>
                      <a:pt x="20" y="15"/>
                      <a:pt x="20" y="13"/>
                      <a:pt x="21" y="12"/>
                    </a:cubicBezTo>
                    <a:cubicBezTo>
                      <a:pt x="21" y="8"/>
                      <a:pt x="21" y="8"/>
                      <a:pt x="21" y="8"/>
                    </a:cubicBezTo>
                    <a:cubicBezTo>
                      <a:pt x="21" y="4"/>
                      <a:pt x="18" y="0"/>
                      <a:pt x="13"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1" name="îṩḷïḋé"/>
              <p:cNvSpPr/>
              <p:nvPr/>
            </p:nvSpPr>
            <p:spPr bwMode="auto">
              <a:xfrm>
                <a:off x="3167" y="3276"/>
                <a:ext cx="33" cy="93"/>
              </a:xfrm>
              <a:custGeom>
                <a:avLst/>
                <a:gdLst>
                  <a:gd name="T0" fmla="*/ 8 w 16"/>
                  <a:gd name="T1" fmla="*/ 0 h 45"/>
                  <a:gd name="T2" fmla="*/ 8 w 16"/>
                  <a:gd name="T3" fmla="*/ 0 h 45"/>
                  <a:gd name="T4" fmla="*/ 2 w 16"/>
                  <a:gd name="T5" fmla="*/ 2 h 45"/>
                  <a:gd name="T6" fmla="*/ 2 w 16"/>
                  <a:gd name="T7" fmla="*/ 2 h 45"/>
                  <a:gd name="T8" fmla="*/ 3 w 16"/>
                  <a:gd name="T9" fmla="*/ 2 h 45"/>
                  <a:gd name="T10" fmla="*/ 5 w 16"/>
                  <a:gd name="T11" fmla="*/ 4 h 45"/>
                  <a:gd name="T12" fmla="*/ 5 w 16"/>
                  <a:gd name="T13" fmla="*/ 15 h 45"/>
                  <a:gd name="T14" fmla="*/ 3 w 16"/>
                  <a:gd name="T15" fmla="*/ 17 h 45"/>
                  <a:gd name="T16" fmla="*/ 2 w 16"/>
                  <a:gd name="T17" fmla="*/ 17 h 45"/>
                  <a:gd name="T18" fmla="*/ 0 w 16"/>
                  <a:gd name="T19" fmla="*/ 15 h 45"/>
                  <a:gd name="T20" fmla="*/ 0 w 16"/>
                  <a:gd name="T21" fmla="*/ 6 h 45"/>
                  <a:gd name="T22" fmla="*/ 0 w 16"/>
                  <a:gd name="T23" fmla="*/ 8 h 45"/>
                  <a:gd name="T24" fmla="*/ 0 w 16"/>
                  <a:gd name="T25" fmla="*/ 45 h 45"/>
                  <a:gd name="T26" fmla="*/ 0 w 16"/>
                  <a:gd name="T27" fmla="*/ 45 h 45"/>
                  <a:gd name="T28" fmla="*/ 0 w 16"/>
                  <a:gd name="T29" fmla="*/ 26 h 45"/>
                  <a:gd name="T30" fmla="*/ 13 w 16"/>
                  <a:gd name="T31" fmla="*/ 26 h 45"/>
                  <a:gd name="T32" fmla="*/ 13 w 16"/>
                  <a:gd name="T33" fmla="*/ 25 h 45"/>
                  <a:gd name="T34" fmla="*/ 13 w 16"/>
                  <a:gd name="T35" fmla="*/ 22 h 45"/>
                  <a:gd name="T36" fmla="*/ 16 w 16"/>
                  <a:gd name="T37" fmla="*/ 14 h 45"/>
                  <a:gd name="T38" fmla="*/ 16 w 16"/>
                  <a:gd name="T39" fmla="*/ 8 h 45"/>
                  <a:gd name="T40" fmla="*/ 8 w 16"/>
                  <a:gd name="T4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45">
                    <a:moveTo>
                      <a:pt x="8" y="0"/>
                    </a:moveTo>
                    <a:cubicBezTo>
                      <a:pt x="8" y="0"/>
                      <a:pt x="8" y="0"/>
                      <a:pt x="8" y="0"/>
                    </a:cubicBezTo>
                    <a:cubicBezTo>
                      <a:pt x="6" y="0"/>
                      <a:pt x="4" y="1"/>
                      <a:pt x="2" y="2"/>
                    </a:cubicBezTo>
                    <a:cubicBezTo>
                      <a:pt x="2" y="2"/>
                      <a:pt x="2" y="2"/>
                      <a:pt x="2" y="2"/>
                    </a:cubicBezTo>
                    <a:cubicBezTo>
                      <a:pt x="3" y="2"/>
                      <a:pt x="3" y="2"/>
                      <a:pt x="3" y="2"/>
                    </a:cubicBezTo>
                    <a:cubicBezTo>
                      <a:pt x="4" y="2"/>
                      <a:pt x="5" y="3"/>
                      <a:pt x="5" y="4"/>
                    </a:cubicBezTo>
                    <a:cubicBezTo>
                      <a:pt x="5" y="15"/>
                      <a:pt x="5" y="15"/>
                      <a:pt x="5" y="15"/>
                    </a:cubicBezTo>
                    <a:cubicBezTo>
                      <a:pt x="5" y="16"/>
                      <a:pt x="4" y="17"/>
                      <a:pt x="3" y="17"/>
                    </a:cubicBezTo>
                    <a:cubicBezTo>
                      <a:pt x="2" y="17"/>
                      <a:pt x="2" y="17"/>
                      <a:pt x="2" y="17"/>
                    </a:cubicBezTo>
                    <a:cubicBezTo>
                      <a:pt x="1" y="17"/>
                      <a:pt x="0" y="16"/>
                      <a:pt x="0" y="15"/>
                    </a:cubicBezTo>
                    <a:cubicBezTo>
                      <a:pt x="0" y="6"/>
                      <a:pt x="0" y="6"/>
                      <a:pt x="0" y="6"/>
                    </a:cubicBezTo>
                    <a:cubicBezTo>
                      <a:pt x="0" y="6"/>
                      <a:pt x="0" y="7"/>
                      <a:pt x="0" y="8"/>
                    </a:cubicBezTo>
                    <a:cubicBezTo>
                      <a:pt x="0" y="45"/>
                      <a:pt x="0" y="45"/>
                      <a:pt x="0" y="45"/>
                    </a:cubicBezTo>
                    <a:cubicBezTo>
                      <a:pt x="0" y="45"/>
                      <a:pt x="0" y="45"/>
                      <a:pt x="0" y="45"/>
                    </a:cubicBezTo>
                    <a:cubicBezTo>
                      <a:pt x="0" y="26"/>
                      <a:pt x="0" y="26"/>
                      <a:pt x="0" y="26"/>
                    </a:cubicBezTo>
                    <a:cubicBezTo>
                      <a:pt x="13" y="26"/>
                      <a:pt x="13" y="26"/>
                      <a:pt x="13" y="26"/>
                    </a:cubicBezTo>
                    <a:cubicBezTo>
                      <a:pt x="13" y="25"/>
                      <a:pt x="13" y="25"/>
                      <a:pt x="13" y="25"/>
                    </a:cubicBezTo>
                    <a:cubicBezTo>
                      <a:pt x="13" y="24"/>
                      <a:pt x="13" y="23"/>
                      <a:pt x="13" y="22"/>
                    </a:cubicBezTo>
                    <a:cubicBezTo>
                      <a:pt x="14" y="19"/>
                      <a:pt x="15" y="16"/>
                      <a:pt x="16" y="14"/>
                    </a:cubicBezTo>
                    <a:cubicBezTo>
                      <a:pt x="16" y="8"/>
                      <a:pt x="16" y="8"/>
                      <a:pt x="16" y="8"/>
                    </a:cubicBezTo>
                    <a:cubicBezTo>
                      <a:pt x="16" y="4"/>
                      <a:pt x="12" y="0"/>
                      <a:pt x="8"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2" name="iṡlîḑê"/>
              <p:cNvSpPr/>
              <p:nvPr/>
            </p:nvSpPr>
            <p:spPr bwMode="auto">
              <a:xfrm>
                <a:off x="3167" y="3330"/>
                <a:ext cx="27" cy="56"/>
              </a:xfrm>
              <a:custGeom>
                <a:avLst/>
                <a:gdLst>
                  <a:gd name="T0" fmla="*/ 13 w 13"/>
                  <a:gd name="T1" fmla="*/ 0 h 27"/>
                  <a:gd name="T2" fmla="*/ 0 w 13"/>
                  <a:gd name="T3" fmla="*/ 0 h 27"/>
                  <a:gd name="T4" fmla="*/ 0 w 13"/>
                  <a:gd name="T5" fmla="*/ 19 h 27"/>
                  <a:gd name="T6" fmla="*/ 0 w 13"/>
                  <a:gd name="T7" fmla="*/ 20 h 27"/>
                  <a:gd name="T8" fmla="*/ 2 w 13"/>
                  <a:gd name="T9" fmla="*/ 25 h 27"/>
                  <a:gd name="T10" fmla="*/ 7 w 13"/>
                  <a:gd name="T11" fmla="*/ 27 h 27"/>
                  <a:gd name="T12" fmla="*/ 8 w 13"/>
                  <a:gd name="T13" fmla="*/ 27 h 27"/>
                  <a:gd name="T14" fmla="*/ 8 w 13"/>
                  <a:gd name="T15" fmla="*/ 27 h 27"/>
                  <a:gd name="T16" fmla="*/ 8 w 13"/>
                  <a:gd name="T17" fmla="*/ 27 h 27"/>
                  <a:gd name="T18" fmla="*/ 9 w 13"/>
                  <a:gd name="T19" fmla="*/ 27 h 27"/>
                  <a:gd name="T20" fmla="*/ 13 w 13"/>
                  <a:gd name="T21" fmla="*/ 25 h 27"/>
                  <a:gd name="T22" fmla="*/ 13 w 13"/>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13" y="0"/>
                    </a:moveTo>
                    <a:cubicBezTo>
                      <a:pt x="0" y="0"/>
                      <a:pt x="0" y="0"/>
                      <a:pt x="0" y="0"/>
                    </a:cubicBezTo>
                    <a:cubicBezTo>
                      <a:pt x="0" y="19"/>
                      <a:pt x="0" y="19"/>
                      <a:pt x="0" y="19"/>
                    </a:cubicBezTo>
                    <a:cubicBezTo>
                      <a:pt x="0" y="20"/>
                      <a:pt x="0" y="20"/>
                      <a:pt x="0" y="20"/>
                    </a:cubicBezTo>
                    <a:cubicBezTo>
                      <a:pt x="0" y="22"/>
                      <a:pt x="1" y="24"/>
                      <a:pt x="2" y="25"/>
                    </a:cubicBezTo>
                    <a:cubicBezTo>
                      <a:pt x="3" y="26"/>
                      <a:pt x="5" y="27"/>
                      <a:pt x="7" y="27"/>
                    </a:cubicBezTo>
                    <a:cubicBezTo>
                      <a:pt x="8" y="27"/>
                      <a:pt x="8" y="27"/>
                      <a:pt x="8" y="27"/>
                    </a:cubicBezTo>
                    <a:cubicBezTo>
                      <a:pt x="8" y="27"/>
                      <a:pt x="8" y="27"/>
                      <a:pt x="8" y="27"/>
                    </a:cubicBezTo>
                    <a:cubicBezTo>
                      <a:pt x="8" y="27"/>
                      <a:pt x="8" y="27"/>
                      <a:pt x="8" y="27"/>
                    </a:cubicBezTo>
                    <a:cubicBezTo>
                      <a:pt x="9" y="27"/>
                      <a:pt x="9" y="27"/>
                      <a:pt x="9" y="27"/>
                    </a:cubicBezTo>
                    <a:cubicBezTo>
                      <a:pt x="10" y="27"/>
                      <a:pt x="12" y="26"/>
                      <a:pt x="13" y="25"/>
                    </a:cubicBezTo>
                    <a:cubicBezTo>
                      <a:pt x="13" y="0"/>
                      <a:pt x="13" y="0"/>
                      <a:pt x="13"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3" name="iṧľïdé"/>
              <p:cNvSpPr/>
              <p:nvPr/>
            </p:nvSpPr>
            <p:spPr bwMode="auto">
              <a:xfrm>
                <a:off x="3167" y="3280"/>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1"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4" name="islîďe"/>
              <p:cNvSpPr/>
              <p:nvPr/>
            </p:nvSpPr>
            <p:spPr bwMode="auto">
              <a:xfrm>
                <a:off x="3167" y="3280"/>
                <a:ext cx="10" cy="31"/>
              </a:xfrm>
              <a:custGeom>
                <a:avLst/>
                <a:gdLst>
                  <a:gd name="T0" fmla="*/ 3 w 5"/>
                  <a:gd name="T1" fmla="*/ 0 h 15"/>
                  <a:gd name="T2" fmla="*/ 2 w 5"/>
                  <a:gd name="T3" fmla="*/ 0 h 15"/>
                  <a:gd name="T4" fmla="*/ 2 w 5"/>
                  <a:gd name="T5" fmla="*/ 0 h 15"/>
                  <a:gd name="T6" fmla="*/ 0 w 5"/>
                  <a:gd name="T7" fmla="*/ 4 h 15"/>
                  <a:gd name="T8" fmla="*/ 0 w 5"/>
                  <a:gd name="T9" fmla="*/ 13 h 15"/>
                  <a:gd name="T10" fmla="*/ 2 w 5"/>
                  <a:gd name="T11" fmla="*/ 15 h 15"/>
                  <a:gd name="T12" fmla="*/ 3 w 5"/>
                  <a:gd name="T13" fmla="*/ 15 h 15"/>
                  <a:gd name="T14" fmla="*/ 5 w 5"/>
                  <a:gd name="T15" fmla="*/ 13 h 15"/>
                  <a:gd name="T16" fmla="*/ 5 w 5"/>
                  <a:gd name="T17" fmla="*/ 2 h 15"/>
                  <a:gd name="T18" fmla="*/ 3 w 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0"/>
                    </a:moveTo>
                    <a:cubicBezTo>
                      <a:pt x="2" y="0"/>
                      <a:pt x="2" y="0"/>
                      <a:pt x="2" y="0"/>
                    </a:cubicBezTo>
                    <a:cubicBezTo>
                      <a:pt x="2" y="0"/>
                      <a:pt x="2" y="0"/>
                      <a:pt x="2" y="0"/>
                    </a:cubicBezTo>
                    <a:cubicBezTo>
                      <a:pt x="1" y="1"/>
                      <a:pt x="1" y="3"/>
                      <a:pt x="0" y="4"/>
                    </a:cubicBezTo>
                    <a:cubicBezTo>
                      <a:pt x="0" y="13"/>
                      <a:pt x="0" y="13"/>
                      <a:pt x="0" y="13"/>
                    </a:cubicBezTo>
                    <a:cubicBezTo>
                      <a:pt x="0" y="14"/>
                      <a:pt x="1" y="15"/>
                      <a:pt x="2" y="15"/>
                    </a:cubicBezTo>
                    <a:cubicBezTo>
                      <a:pt x="3" y="15"/>
                      <a:pt x="3" y="15"/>
                      <a:pt x="3" y="15"/>
                    </a:cubicBezTo>
                    <a:cubicBezTo>
                      <a:pt x="4" y="15"/>
                      <a:pt x="5" y="14"/>
                      <a:pt x="5" y="13"/>
                    </a:cubicBezTo>
                    <a:cubicBezTo>
                      <a:pt x="5" y="2"/>
                      <a:pt x="5" y="2"/>
                      <a:pt x="5" y="2"/>
                    </a:cubicBezTo>
                    <a:cubicBezTo>
                      <a:pt x="5" y="1"/>
                      <a:pt x="4" y="0"/>
                      <a:pt x="3"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5" name="iŝḷîḍe"/>
              <p:cNvSpPr/>
              <p:nvPr/>
            </p:nvSpPr>
            <p:spPr bwMode="auto">
              <a:xfrm>
                <a:off x="2734" y="3427"/>
                <a:ext cx="34" cy="110"/>
              </a:xfrm>
              <a:custGeom>
                <a:avLst/>
                <a:gdLst>
                  <a:gd name="T0" fmla="*/ 0 w 16"/>
                  <a:gd name="T1" fmla="*/ 45 h 53"/>
                  <a:gd name="T2" fmla="*/ 0 w 16"/>
                  <a:gd name="T3" fmla="*/ 8 h 53"/>
                  <a:gd name="T4" fmla="*/ 7 w 16"/>
                  <a:gd name="T5" fmla="*/ 0 h 53"/>
                  <a:gd name="T6" fmla="*/ 8 w 16"/>
                  <a:gd name="T7" fmla="*/ 0 h 53"/>
                  <a:gd name="T8" fmla="*/ 16 w 16"/>
                  <a:gd name="T9" fmla="*/ 8 h 53"/>
                  <a:gd name="T10" fmla="*/ 16 w 16"/>
                  <a:gd name="T11" fmla="*/ 45 h 53"/>
                  <a:gd name="T12" fmla="*/ 8 w 16"/>
                  <a:gd name="T13" fmla="*/ 53 h 53"/>
                  <a:gd name="T14" fmla="*/ 7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3" y="0"/>
                      <a:pt x="7" y="0"/>
                    </a:cubicBezTo>
                    <a:cubicBezTo>
                      <a:pt x="8" y="0"/>
                      <a:pt x="8" y="0"/>
                      <a:pt x="8" y="0"/>
                    </a:cubicBezTo>
                    <a:cubicBezTo>
                      <a:pt x="12" y="0"/>
                      <a:pt x="16" y="4"/>
                      <a:pt x="16" y="8"/>
                    </a:cubicBezTo>
                    <a:cubicBezTo>
                      <a:pt x="16" y="45"/>
                      <a:pt x="16" y="45"/>
                      <a:pt x="16" y="45"/>
                    </a:cubicBezTo>
                    <a:cubicBezTo>
                      <a:pt x="16" y="49"/>
                      <a:pt x="12" y="53"/>
                      <a:pt x="8" y="53"/>
                    </a:cubicBezTo>
                    <a:cubicBezTo>
                      <a:pt x="7" y="53"/>
                      <a:pt x="7" y="53"/>
                      <a:pt x="7" y="53"/>
                    </a:cubicBezTo>
                    <a:cubicBezTo>
                      <a:pt x="3"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6" name="íṥľiḋe"/>
              <p:cNvSpPr/>
              <p:nvPr/>
            </p:nvSpPr>
            <p:spPr bwMode="auto">
              <a:xfrm>
                <a:off x="2734" y="3481"/>
                <a:ext cx="34"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2" y="26"/>
                      <a:pt x="11" y="27"/>
                      <a:pt x="9" y="27"/>
                    </a:cubicBezTo>
                    <a:cubicBezTo>
                      <a:pt x="8" y="27"/>
                      <a:pt x="8" y="27"/>
                      <a:pt x="8" y="27"/>
                    </a:cubicBezTo>
                    <a:cubicBezTo>
                      <a:pt x="7" y="27"/>
                      <a:pt x="7" y="27"/>
                      <a:pt x="7" y="27"/>
                    </a:cubicBezTo>
                    <a:cubicBezTo>
                      <a:pt x="5" y="27"/>
                      <a:pt x="3"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7" name="ïṧļïdè"/>
              <p:cNvSpPr/>
              <p:nvPr/>
            </p:nvSpPr>
            <p:spPr bwMode="auto">
              <a:xfrm>
                <a:off x="2728" y="3423"/>
                <a:ext cx="44" cy="119"/>
              </a:xfrm>
              <a:custGeom>
                <a:avLst/>
                <a:gdLst>
                  <a:gd name="T0" fmla="*/ 5 w 21"/>
                  <a:gd name="T1" fmla="*/ 4 h 57"/>
                  <a:gd name="T2" fmla="*/ 10 w 21"/>
                  <a:gd name="T3" fmla="*/ 2 h 57"/>
                  <a:gd name="T4" fmla="*/ 11 w 21"/>
                  <a:gd name="T5" fmla="*/ 2 h 57"/>
                  <a:gd name="T6" fmla="*/ 19 w 21"/>
                  <a:gd name="T7" fmla="*/ 10 h 57"/>
                  <a:gd name="T8" fmla="*/ 19 w 21"/>
                  <a:gd name="T9" fmla="*/ 28 h 57"/>
                  <a:gd name="T10" fmla="*/ 19 w 21"/>
                  <a:gd name="T11" fmla="*/ 48 h 57"/>
                  <a:gd name="T12" fmla="*/ 17 w 21"/>
                  <a:gd name="T13" fmla="*/ 53 h 57"/>
                  <a:gd name="T14" fmla="*/ 12 w 21"/>
                  <a:gd name="T15" fmla="*/ 55 h 57"/>
                  <a:gd name="T16" fmla="*/ 11 w 21"/>
                  <a:gd name="T17" fmla="*/ 55 h 57"/>
                  <a:gd name="T18" fmla="*/ 11 w 21"/>
                  <a:gd name="T19" fmla="*/ 55 h 57"/>
                  <a:gd name="T20" fmla="*/ 10 w 21"/>
                  <a:gd name="T21" fmla="*/ 55 h 57"/>
                  <a:gd name="T22" fmla="*/ 10 w 21"/>
                  <a:gd name="T23" fmla="*/ 55 h 57"/>
                  <a:gd name="T24" fmla="*/ 10 w 21"/>
                  <a:gd name="T25" fmla="*/ 55 h 57"/>
                  <a:gd name="T26" fmla="*/ 5 w 21"/>
                  <a:gd name="T27" fmla="*/ 53 h 57"/>
                  <a:gd name="T28" fmla="*/ 3 w 21"/>
                  <a:gd name="T29" fmla="*/ 48 h 57"/>
                  <a:gd name="T30" fmla="*/ 3 w 21"/>
                  <a:gd name="T31" fmla="*/ 47 h 57"/>
                  <a:gd name="T32" fmla="*/ 3 w 21"/>
                  <a:gd name="T33" fmla="*/ 47 h 57"/>
                  <a:gd name="T34" fmla="*/ 3 w 21"/>
                  <a:gd name="T35" fmla="*/ 10 h 57"/>
                  <a:gd name="T36" fmla="*/ 3 w 21"/>
                  <a:gd name="T37" fmla="*/ 8 h 57"/>
                  <a:gd name="T38" fmla="*/ 3 w 21"/>
                  <a:gd name="T39" fmla="*/ 6 h 57"/>
                  <a:gd name="T40" fmla="*/ 5 w 21"/>
                  <a:gd name="T41" fmla="*/ 4 h 57"/>
                  <a:gd name="T42" fmla="*/ 13 w 21"/>
                  <a:gd name="T43" fmla="*/ 0 h 57"/>
                  <a:gd name="T44" fmla="*/ 9 w 21"/>
                  <a:gd name="T45" fmla="*/ 0 h 57"/>
                  <a:gd name="T46" fmla="*/ 0 w 21"/>
                  <a:gd name="T47" fmla="*/ 8 h 57"/>
                  <a:gd name="T48" fmla="*/ 0 w 21"/>
                  <a:gd name="T49" fmla="*/ 48 h 57"/>
                  <a:gd name="T50" fmla="*/ 9 w 21"/>
                  <a:gd name="T51" fmla="*/ 57 h 57"/>
                  <a:gd name="T52" fmla="*/ 13 w 21"/>
                  <a:gd name="T53" fmla="*/ 57 h 57"/>
                  <a:gd name="T54" fmla="*/ 21 w 21"/>
                  <a:gd name="T55" fmla="*/ 48 h 57"/>
                  <a:gd name="T56" fmla="*/ 21 w 21"/>
                  <a:gd name="T57" fmla="*/ 8 h 57"/>
                  <a:gd name="T58" fmla="*/ 13 w 21"/>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57">
                    <a:moveTo>
                      <a:pt x="5" y="4"/>
                    </a:moveTo>
                    <a:cubicBezTo>
                      <a:pt x="7" y="3"/>
                      <a:pt x="8" y="2"/>
                      <a:pt x="10" y="2"/>
                    </a:cubicBezTo>
                    <a:cubicBezTo>
                      <a:pt x="11" y="2"/>
                      <a:pt x="11" y="2"/>
                      <a:pt x="11" y="2"/>
                    </a:cubicBezTo>
                    <a:cubicBezTo>
                      <a:pt x="15" y="2"/>
                      <a:pt x="19" y="6"/>
                      <a:pt x="19" y="10"/>
                    </a:cubicBezTo>
                    <a:cubicBezTo>
                      <a:pt x="19" y="28"/>
                      <a:pt x="19" y="28"/>
                      <a:pt x="19" y="28"/>
                    </a:cubicBezTo>
                    <a:cubicBezTo>
                      <a:pt x="19" y="48"/>
                      <a:pt x="19" y="48"/>
                      <a:pt x="19" y="48"/>
                    </a:cubicBezTo>
                    <a:cubicBezTo>
                      <a:pt x="19" y="50"/>
                      <a:pt x="18" y="52"/>
                      <a:pt x="17" y="53"/>
                    </a:cubicBezTo>
                    <a:cubicBezTo>
                      <a:pt x="15" y="54"/>
                      <a:pt x="14" y="55"/>
                      <a:pt x="12" y="55"/>
                    </a:cubicBezTo>
                    <a:cubicBezTo>
                      <a:pt x="11" y="55"/>
                      <a:pt x="11" y="55"/>
                      <a:pt x="11" y="55"/>
                    </a:cubicBezTo>
                    <a:cubicBezTo>
                      <a:pt x="11" y="55"/>
                      <a:pt x="11" y="55"/>
                      <a:pt x="11" y="55"/>
                    </a:cubicBezTo>
                    <a:cubicBezTo>
                      <a:pt x="10" y="55"/>
                      <a:pt x="10" y="55"/>
                      <a:pt x="10" y="55"/>
                    </a:cubicBezTo>
                    <a:cubicBezTo>
                      <a:pt x="10" y="55"/>
                      <a:pt x="10" y="55"/>
                      <a:pt x="10" y="55"/>
                    </a:cubicBezTo>
                    <a:cubicBezTo>
                      <a:pt x="10" y="55"/>
                      <a:pt x="10" y="55"/>
                      <a:pt x="10" y="55"/>
                    </a:cubicBezTo>
                    <a:cubicBezTo>
                      <a:pt x="8" y="55"/>
                      <a:pt x="6" y="54"/>
                      <a:pt x="5" y="53"/>
                    </a:cubicBezTo>
                    <a:cubicBezTo>
                      <a:pt x="4" y="52"/>
                      <a:pt x="3" y="50"/>
                      <a:pt x="3" y="48"/>
                    </a:cubicBezTo>
                    <a:cubicBezTo>
                      <a:pt x="3" y="47"/>
                      <a:pt x="3" y="47"/>
                      <a:pt x="3" y="47"/>
                    </a:cubicBezTo>
                    <a:cubicBezTo>
                      <a:pt x="3" y="47"/>
                      <a:pt x="3" y="47"/>
                      <a:pt x="3" y="47"/>
                    </a:cubicBezTo>
                    <a:cubicBezTo>
                      <a:pt x="3" y="10"/>
                      <a:pt x="3" y="10"/>
                      <a:pt x="3" y="10"/>
                    </a:cubicBezTo>
                    <a:cubicBezTo>
                      <a:pt x="3" y="9"/>
                      <a:pt x="3" y="8"/>
                      <a:pt x="3" y="8"/>
                    </a:cubicBezTo>
                    <a:cubicBezTo>
                      <a:pt x="3" y="6"/>
                      <a:pt x="3" y="6"/>
                      <a:pt x="3" y="6"/>
                    </a:cubicBezTo>
                    <a:cubicBezTo>
                      <a:pt x="3" y="5"/>
                      <a:pt x="4" y="4"/>
                      <a:pt x="5" y="4"/>
                    </a:cubicBezTo>
                    <a:moveTo>
                      <a:pt x="13" y="0"/>
                    </a:moveTo>
                    <a:cubicBezTo>
                      <a:pt x="9" y="0"/>
                      <a:pt x="9" y="0"/>
                      <a:pt x="9" y="0"/>
                    </a:cubicBezTo>
                    <a:cubicBezTo>
                      <a:pt x="4" y="0"/>
                      <a:pt x="0" y="4"/>
                      <a:pt x="0" y="8"/>
                    </a:cubicBezTo>
                    <a:cubicBezTo>
                      <a:pt x="0" y="48"/>
                      <a:pt x="0" y="48"/>
                      <a:pt x="0" y="48"/>
                    </a:cubicBezTo>
                    <a:cubicBezTo>
                      <a:pt x="0" y="53"/>
                      <a:pt x="4" y="57"/>
                      <a:pt x="9" y="57"/>
                    </a:cubicBezTo>
                    <a:cubicBezTo>
                      <a:pt x="13" y="57"/>
                      <a:pt x="13" y="57"/>
                      <a:pt x="13" y="57"/>
                    </a:cubicBezTo>
                    <a:cubicBezTo>
                      <a:pt x="17" y="57"/>
                      <a:pt x="21" y="53"/>
                      <a:pt x="21" y="48"/>
                    </a:cubicBezTo>
                    <a:cubicBezTo>
                      <a:pt x="21" y="8"/>
                      <a:pt x="21" y="8"/>
                      <a:pt x="21" y="8"/>
                    </a:cubicBezTo>
                    <a:cubicBezTo>
                      <a:pt x="21" y="4"/>
                      <a:pt x="17" y="0"/>
                      <a:pt x="13"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8" name="îş1iḍe"/>
              <p:cNvSpPr/>
              <p:nvPr/>
            </p:nvSpPr>
            <p:spPr bwMode="auto">
              <a:xfrm>
                <a:off x="2734" y="3427"/>
                <a:ext cx="34" cy="94"/>
              </a:xfrm>
              <a:custGeom>
                <a:avLst/>
                <a:gdLst>
                  <a:gd name="T0" fmla="*/ 8 w 16"/>
                  <a:gd name="T1" fmla="*/ 0 h 45"/>
                  <a:gd name="T2" fmla="*/ 7 w 16"/>
                  <a:gd name="T3" fmla="*/ 0 h 45"/>
                  <a:gd name="T4" fmla="*/ 2 w 16"/>
                  <a:gd name="T5" fmla="*/ 2 h 45"/>
                  <a:gd name="T6" fmla="*/ 2 w 16"/>
                  <a:gd name="T7" fmla="*/ 2 h 45"/>
                  <a:gd name="T8" fmla="*/ 2 w 16"/>
                  <a:gd name="T9" fmla="*/ 2 h 45"/>
                  <a:gd name="T10" fmla="*/ 4 w 16"/>
                  <a:gd name="T11" fmla="*/ 4 h 45"/>
                  <a:gd name="T12" fmla="*/ 4 w 16"/>
                  <a:gd name="T13" fmla="*/ 15 h 45"/>
                  <a:gd name="T14" fmla="*/ 2 w 16"/>
                  <a:gd name="T15" fmla="*/ 17 h 45"/>
                  <a:gd name="T16" fmla="*/ 2 w 16"/>
                  <a:gd name="T17" fmla="*/ 17 h 45"/>
                  <a:gd name="T18" fmla="*/ 0 w 16"/>
                  <a:gd name="T19" fmla="*/ 15 h 45"/>
                  <a:gd name="T20" fmla="*/ 0 w 16"/>
                  <a:gd name="T21" fmla="*/ 6 h 45"/>
                  <a:gd name="T22" fmla="*/ 0 w 16"/>
                  <a:gd name="T23" fmla="*/ 8 h 45"/>
                  <a:gd name="T24" fmla="*/ 0 w 16"/>
                  <a:gd name="T25" fmla="*/ 45 h 45"/>
                  <a:gd name="T26" fmla="*/ 0 w 16"/>
                  <a:gd name="T27" fmla="*/ 45 h 45"/>
                  <a:gd name="T28" fmla="*/ 0 w 16"/>
                  <a:gd name="T29" fmla="*/ 26 h 45"/>
                  <a:gd name="T30" fmla="*/ 16 w 16"/>
                  <a:gd name="T31" fmla="*/ 26 h 45"/>
                  <a:gd name="T32" fmla="*/ 16 w 16"/>
                  <a:gd name="T33" fmla="*/ 8 h 45"/>
                  <a:gd name="T34" fmla="*/ 8 w 1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45">
                    <a:moveTo>
                      <a:pt x="8" y="0"/>
                    </a:moveTo>
                    <a:cubicBezTo>
                      <a:pt x="7" y="0"/>
                      <a:pt x="7" y="0"/>
                      <a:pt x="7" y="0"/>
                    </a:cubicBezTo>
                    <a:cubicBezTo>
                      <a:pt x="5" y="0"/>
                      <a:pt x="4" y="1"/>
                      <a:pt x="2" y="2"/>
                    </a:cubicBezTo>
                    <a:cubicBezTo>
                      <a:pt x="2" y="2"/>
                      <a:pt x="2" y="2"/>
                      <a:pt x="2" y="2"/>
                    </a:cubicBezTo>
                    <a:cubicBezTo>
                      <a:pt x="2" y="2"/>
                      <a:pt x="2" y="2"/>
                      <a:pt x="2" y="2"/>
                    </a:cubicBezTo>
                    <a:cubicBezTo>
                      <a:pt x="4" y="2"/>
                      <a:pt x="4" y="3"/>
                      <a:pt x="4" y="4"/>
                    </a:cubicBezTo>
                    <a:cubicBezTo>
                      <a:pt x="4" y="15"/>
                      <a:pt x="4" y="15"/>
                      <a:pt x="4" y="15"/>
                    </a:cubicBezTo>
                    <a:cubicBezTo>
                      <a:pt x="4" y="16"/>
                      <a:pt x="4" y="17"/>
                      <a:pt x="2" y="17"/>
                    </a:cubicBezTo>
                    <a:cubicBezTo>
                      <a:pt x="2" y="17"/>
                      <a:pt x="2" y="17"/>
                      <a:pt x="2" y="17"/>
                    </a:cubicBezTo>
                    <a:cubicBezTo>
                      <a:pt x="1" y="17"/>
                      <a:pt x="0" y="16"/>
                      <a:pt x="0" y="15"/>
                    </a:cubicBezTo>
                    <a:cubicBezTo>
                      <a:pt x="0" y="6"/>
                      <a:pt x="0" y="6"/>
                      <a:pt x="0" y="6"/>
                    </a:cubicBezTo>
                    <a:cubicBezTo>
                      <a:pt x="0" y="6"/>
                      <a:pt x="0" y="7"/>
                      <a:pt x="0" y="8"/>
                    </a:cubicBezTo>
                    <a:cubicBezTo>
                      <a:pt x="0" y="45"/>
                      <a:pt x="0" y="45"/>
                      <a:pt x="0" y="45"/>
                    </a:cubicBezTo>
                    <a:cubicBezTo>
                      <a:pt x="0" y="45"/>
                      <a:pt x="0" y="45"/>
                      <a:pt x="0" y="45"/>
                    </a:cubicBezTo>
                    <a:cubicBezTo>
                      <a:pt x="0" y="26"/>
                      <a:pt x="0" y="26"/>
                      <a:pt x="0" y="26"/>
                    </a:cubicBezTo>
                    <a:cubicBezTo>
                      <a:pt x="16" y="26"/>
                      <a:pt x="16" y="26"/>
                      <a:pt x="16" y="26"/>
                    </a:cubicBezTo>
                    <a:cubicBezTo>
                      <a:pt x="16" y="8"/>
                      <a:pt x="16" y="8"/>
                      <a:pt x="16" y="8"/>
                    </a:cubicBezTo>
                    <a:cubicBezTo>
                      <a:pt x="16" y="4"/>
                      <a:pt x="12" y="0"/>
                      <a:pt x="8"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09" name="išḷiḓe"/>
              <p:cNvSpPr/>
              <p:nvPr/>
            </p:nvSpPr>
            <p:spPr bwMode="auto">
              <a:xfrm>
                <a:off x="2734" y="3481"/>
                <a:ext cx="34" cy="56"/>
              </a:xfrm>
              <a:custGeom>
                <a:avLst/>
                <a:gdLst>
                  <a:gd name="T0" fmla="*/ 16 w 16"/>
                  <a:gd name="T1" fmla="*/ 0 h 27"/>
                  <a:gd name="T2" fmla="*/ 16 w 16"/>
                  <a:gd name="T3" fmla="*/ 0 h 27"/>
                  <a:gd name="T4" fmla="*/ 0 w 16"/>
                  <a:gd name="T5" fmla="*/ 0 h 27"/>
                  <a:gd name="T6" fmla="*/ 0 w 16"/>
                  <a:gd name="T7" fmla="*/ 19 h 27"/>
                  <a:gd name="T8" fmla="*/ 0 w 16"/>
                  <a:gd name="T9" fmla="*/ 20 h 27"/>
                  <a:gd name="T10" fmla="*/ 2 w 16"/>
                  <a:gd name="T11" fmla="*/ 25 h 27"/>
                  <a:gd name="T12" fmla="*/ 7 w 16"/>
                  <a:gd name="T13" fmla="*/ 27 h 27"/>
                  <a:gd name="T14" fmla="*/ 7 w 16"/>
                  <a:gd name="T15" fmla="*/ 27 h 27"/>
                  <a:gd name="T16" fmla="*/ 8 w 16"/>
                  <a:gd name="T17" fmla="*/ 27 h 27"/>
                  <a:gd name="T18" fmla="*/ 8 w 16"/>
                  <a:gd name="T19" fmla="*/ 27 h 27"/>
                  <a:gd name="T20" fmla="*/ 9 w 16"/>
                  <a:gd name="T21" fmla="*/ 27 h 27"/>
                  <a:gd name="T22" fmla="*/ 14 w 16"/>
                  <a:gd name="T23" fmla="*/ 25 h 27"/>
                  <a:gd name="T24" fmla="*/ 16 w 16"/>
                  <a:gd name="T25" fmla="*/ 20 h 27"/>
                  <a:gd name="T26" fmla="*/ 16 w 1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7">
                    <a:moveTo>
                      <a:pt x="16" y="0"/>
                    </a:moveTo>
                    <a:cubicBezTo>
                      <a:pt x="16" y="0"/>
                      <a:pt x="16" y="0"/>
                      <a:pt x="16" y="0"/>
                    </a:cubicBezTo>
                    <a:cubicBezTo>
                      <a:pt x="0" y="0"/>
                      <a:pt x="0" y="0"/>
                      <a:pt x="0" y="0"/>
                    </a:cubicBezTo>
                    <a:cubicBezTo>
                      <a:pt x="0" y="19"/>
                      <a:pt x="0" y="19"/>
                      <a:pt x="0" y="19"/>
                    </a:cubicBezTo>
                    <a:cubicBezTo>
                      <a:pt x="0" y="20"/>
                      <a:pt x="0" y="20"/>
                      <a:pt x="0" y="20"/>
                    </a:cubicBezTo>
                    <a:cubicBezTo>
                      <a:pt x="0" y="22"/>
                      <a:pt x="1" y="24"/>
                      <a:pt x="2" y="25"/>
                    </a:cubicBezTo>
                    <a:cubicBezTo>
                      <a:pt x="3" y="26"/>
                      <a:pt x="5" y="27"/>
                      <a:pt x="7" y="27"/>
                    </a:cubicBezTo>
                    <a:cubicBezTo>
                      <a:pt x="7" y="27"/>
                      <a:pt x="7" y="27"/>
                      <a:pt x="7" y="27"/>
                    </a:cubicBezTo>
                    <a:cubicBezTo>
                      <a:pt x="8" y="27"/>
                      <a:pt x="8" y="27"/>
                      <a:pt x="8" y="27"/>
                    </a:cubicBezTo>
                    <a:cubicBezTo>
                      <a:pt x="8" y="27"/>
                      <a:pt x="8" y="27"/>
                      <a:pt x="8" y="27"/>
                    </a:cubicBezTo>
                    <a:cubicBezTo>
                      <a:pt x="9" y="27"/>
                      <a:pt x="9" y="27"/>
                      <a:pt x="9" y="27"/>
                    </a:cubicBezTo>
                    <a:cubicBezTo>
                      <a:pt x="11" y="27"/>
                      <a:pt x="12" y="26"/>
                      <a:pt x="14" y="25"/>
                    </a:cubicBezTo>
                    <a:cubicBezTo>
                      <a:pt x="15" y="24"/>
                      <a:pt x="16" y="22"/>
                      <a:pt x="16" y="20"/>
                    </a:cubicBezTo>
                    <a:cubicBezTo>
                      <a:pt x="16" y="0"/>
                      <a:pt x="16" y="0"/>
                      <a:pt x="16"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0" name="ísļîḓé"/>
              <p:cNvSpPr/>
              <p:nvPr/>
            </p:nvSpPr>
            <p:spPr bwMode="auto">
              <a:xfrm>
                <a:off x="2734" y="3432"/>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1"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1" name="ïṣḻiḋe"/>
              <p:cNvSpPr/>
              <p:nvPr/>
            </p:nvSpPr>
            <p:spPr bwMode="auto">
              <a:xfrm>
                <a:off x="2734" y="3432"/>
                <a:ext cx="9" cy="31"/>
              </a:xfrm>
              <a:custGeom>
                <a:avLst/>
                <a:gdLst>
                  <a:gd name="T0" fmla="*/ 2 w 4"/>
                  <a:gd name="T1" fmla="*/ 0 h 15"/>
                  <a:gd name="T2" fmla="*/ 2 w 4"/>
                  <a:gd name="T3" fmla="*/ 0 h 15"/>
                  <a:gd name="T4" fmla="*/ 2 w 4"/>
                  <a:gd name="T5" fmla="*/ 0 h 15"/>
                  <a:gd name="T6" fmla="*/ 0 w 4"/>
                  <a:gd name="T7" fmla="*/ 4 h 15"/>
                  <a:gd name="T8" fmla="*/ 0 w 4"/>
                  <a:gd name="T9" fmla="*/ 13 h 15"/>
                  <a:gd name="T10" fmla="*/ 2 w 4"/>
                  <a:gd name="T11" fmla="*/ 15 h 15"/>
                  <a:gd name="T12" fmla="*/ 2 w 4"/>
                  <a:gd name="T13" fmla="*/ 15 h 15"/>
                  <a:gd name="T14" fmla="*/ 4 w 4"/>
                  <a:gd name="T15" fmla="*/ 13 h 15"/>
                  <a:gd name="T16" fmla="*/ 4 w 4"/>
                  <a:gd name="T17" fmla="*/ 2 h 15"/>
                  <a:gd name="T18" fmla="*/ 2 w 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0"/>
                    </a:moveTo>
                    <a:cubicBezTo>
                      <a:pt x="2" y="0"/>
                      <a:pt x="2" y="0"/>
                      <a:pt x="2" y="0"/>
                    </a:cubicBezTo>
                    <a:cubicBezTo>
                      <a:pt x="2" y="0"/>
                      <a:pt x="2" y="0"/>
                      <a:pt x="2" y="0"/>
                    </a:cubicBezTo>
                    <a:cubicBezTo>
                      <a:pt x="1" y="1"/>
                      <a:pt x="1" y="3"/>
                      <a:pt x="0" y="4"/>
                    </a:cubicBezTo>
                    <a:cubicBezTo>
                      <a:pt x="0" y="13"/>
                      <a:pt x="0" y="13"/>
                      <a:pt x="0" y="13"/>
                    </a:cubicBezTo>
                    <a:cubicBezTo>
                      <a:pt x="0" y="14"/>
                      <a:pt x="1" y="15"/>
                      <a:pt x="2" y="15"/>
                    </a:cubicBezTo>
                    <a:cubicBezTo>
                      <a:pt x="2" y="15"/>
                      <a:pt x="2" y="15"/>
                      <a:pt x="2" y="15"/>
                    </a:cubicBezTo>
                    <a:cubicBezTo>
                      <a:pt x="4" y="15"/>
                      <a:pt x="4" y="14"/>
                      <a:pt x="4" y="13"/>
                    </a:cubicBezTo>
                    <a:cubicBezTo>
                      <a:pt x="4" y="2"/>
                      <a:pt x="4" y="2"/>
                      <a:pt x="4" y="2"/>
                    </a:cubicBezTo>
                    <a:cubicBezTo>
                      <a:pt x="4" y="1"/>
                      <a:pt x="4" y="0"/>
                      <a:pt x="2"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2" name="íSļiďè"/>
              <p:cNvSpPr/>
              <p:nvPr/>
            </p:nvSpPr>
            <p:spPr bwMode="auto">
              <a:xfrm>
                <a:off x="2807" y="3427"/>
                <a:ext cx="31" cy="110"/>
              </a:xfrm>
              <a:custGeom>
                <a:avLst/>
                <a:gdLst>
                  <a:gd name="T0" fmla="*/ 0 w 15"/>
                  <a:gd name="T1" fmla="*/ 45 h 53"/>
                  <a:gd name="T2" fmla="*/ 0 w 15"/>
                  <a:gd name="T3" fmla="*/ 8 h 53"/>
                  <a:gd name="T4" fmla="*/ 7 w 15"/>
                  <a:gd name="T5" fmla="*/ 0 h 53"/>
                  <a:gd name="T6" fmla="*/ 8 w 15"/>
                  <a:gd name="T7" fmla="*/ 0 h 53"/>
                  <a:gd name="T8" fmla="*/ 15 w 15"/>
                  <a:gd name="T9" fmla="*/ 8 h 53"/>
                  <a:gd name="T10" fmla="*/ 15 w 15"/>
                  <a:gd name="T11" fmla="*/ 45 h 53"/>
                  <a:gd name="T12" fmla="*/ 8 w 15"/>
                  <a:gd name="T13" fmla="*/ 53 h 53"/>
                  <a:gd name="T14" fmla="*/ 7 w 15"/>
                  <a:gd name="T15" fmla="*/ 53 h 53"/>
                  <a:gd name="T16" fmla="*/ 0 w 15"/>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3">
                    <a:moveTo>
                      <a:pt x="0" y="45"/>
                    </a:moveTo>
                    <a:cubicBezTo>
                      <a:pt x="0" y="8"/>
                      <a:pt x="0" y="8"/>
                      <a:pt x="0" y="8"/>
                    </a:cubicBezTo>
                    <a:cubicBezTo>
                      <a:pt x="0" y="4"/>
                      <a:pt x="3" y="0"/>
                      <a:pt x="7" y="0"/>
                    </a:cubicBezTo>
                    <a:cubicBezTo>
                      <a:pt x="8" y="0"/>
                      <a:pt x="8" y="0"/>
                      <a:pt x="8" y="0"/>
                    </a:cubicBezTo>
                    <a:cubicBezTo>
                      <a:pt x="12" y="0"/>
                      <a:pt x="15" y="4"/>
                      <a:pt x="15" y="8"/>
                    </a:cubicBezTo>
                    <a:cubicBezTo>
                      <a:pt x="15" y="45"/>
                      <a:pt x="15" y="45"/>
                      <a:pt x="15" y="45"/>
                    </a:cubicBezTo>
                    <a:cubicBezTo>
                      <a:pt x="15" y="49"/>
                      <a:pt x="12" y="53"/>
                      <a:pt x="8" y="53"/>
                    </a:cubicBezTo>
                    <a:cubicBezTo>
                      <a:pt x="7" y="53"/>
                      <a:pt x="7" y="53"/>
                      <a:pt x="7" y="53"/>
                    </a:cubicBezTo>
                    <a:cubicBezTo>
                      <a:pt x="3"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3" name="ïS1iďê"/>
              <p:cNvSpPr/>
              <p:nvPr/>
            </p:nvSpPr>
            <p:spPr bwMode="auto">
              <a:xfrm>
                <a:off x="2807" y="3481"/>
                <a:ext cx="31" cy="56"/>
              </a:xfrm>
              <a:custGeom>
                <a:avLst/>
                <a:gdLst>
                  <a:gd name="T0" fmla="*/ 15 w 15"/>
                  <a:gd name="T1" fmla="*/ 0 h 27"/>
                  <a:gd name="T2" fmla="*/ 15 w 15"/>
                  <a:gd name="T3" fmla="*/ 20 h 27"/>
                  <a:gd name="T4" fmla="*/ 13 w 15"/>
                  <a:gd name="T5" fmla="*/ 25 h 27"/>
                  <a:gd name="T6" fmla="*/ 9 w 15"/>
                  <a:gd name="T7" fmla="*/ 27 h 27"/>
                  <a:gd name="T8" fmla="*/ 7 w 15"/>
                  <a:gd name="T9" fmla="*/ 27 h 27"/>
                  <a:gd name="T10" fmla="*/ 6 w 15"/>
                  <a:gd name="T11" fmla="*/ 27 h 27"/>
                  <a:gd name="T12" fmla="*/ 2 w 15"/>
                  <a:gd name="T13" fmla="*/ 25 h 27"/>
                  <a:gd name="T14" fmla="*/ 0 w 15"/>
                  <a:gd name="T15" fmla="*/ 20 h 27"/>
                  <a:gd name="T16" fmla="*/ 0 w 15"/>
                  <a:gd name="T17" fmla="*/ 0 h 27"/>
                  <a:gd name="T18" fmla="*/ 15 w 15"/>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15" y="0"/>
                    </a:moveTo>
                    <a:cubicBezTo>
                      <a:pt x="15" y="20"/>
                      <a:pt x="15" y="20"/>
                      <a:pt x="15" y="20"/>
                    </a:cubicBezTo>
                    <a:cubicBezTo>
                      <a:pt x="15" y="22"/>
                      <a:pt x="14" y="24"/>
                      <a:pt x="13" y="25"/>
                    </a:cubicBezTo>
                    <a:cubicBezTo>
                      <a:pt x="12" y="26"/>
                      <a:pt x="10" y="27"/>
                      <a:pt x="9" y="27"/>
                    </a:cubicBezTo>
                    <a:cubicBezTo>
                      <a:pt x="7" y="27"/>
                      <a:pt x="7" y="27"/>
                      <a:pt x="7" y="27"/>
                    </a:cubicBezTo>
                    <a:cubicBezTo>
                      <a:pt x="6" y="27"/>
                      <a:pt x="6" y="27"/>
                      <a:pt x="6" y="27"/>
                    </a:cubicBezTo>
                    <a:cubicBezTo>
                      <a:pt x="5" y="27"/>
                      <a:pt x="3" y="26"/>
                      <a:pt x="2" y="25"/>
                    </a:cubicBezTo>
                    <a:cubicBezTo>
                      <a:pt x="0" y="24"/>
                      <a:pt x="0" y="22"/>
                      <a:pt x="0" y="20"/>
                    </a:cubicBezTo>
                    <a:cubicBezTo>
                      <a:pt x="0" y="0"/>
                      <a:pt x="0" y="0"/>
                      <a:pt x="0" y="0"/>
                    </a:cubicBezTo>
                    <a:cubicBezTo>
                      <a:pt x="15" y="0"/>
                      <a:pt x="15" y="0"/>
                      <a:pt x="15"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4" name="işlíḋé"/>
              <p:cNvSpPr/>
              <p:nvPr/>
            </p:nvSpPr>
            <p:spPr bwMode="auto">
              <a:xfrm>
                <a:off x="2801" y="3423"/>
                <a:ext cx="43" cy="119"/>
              </a:xfrm>
              <a:custGeom>
                <a:avLst/>
                <a:gdLst>
                  <a:gd name="T0" fmla="*/ 5 w 21"/>
                  <a:gd name="T1" fmla="*/ 4 h 57"/>
                  <a:gd name="T2" fmla="*/ 10 w 21"/>
                  <a:gd name="T3" fmla="*/ 2 h 57"/>
                  <a:gd name="T4" fmla="*/ 11 w 21"/>
                  <a:gd name="T5" fmla="*/ 2 h 57"/>
                  <a:gd name="T6" fmla="*/ 18 w 21"/>
                  <a:gd name="T7" fmla="*/ 10 h 57"/>
                  <a:gd name="T8" fmla="*/ 18 w 21"/>
                  <a:gd name="T9" fmla="*/ 28 h 57"/>
                  <a:gd name="T10" fmla="*/ 18 w 21"/>
                  <a:gd name="T11" fmla="*/ 48 h 57"/>
                  <a:gd name="T12" fmla="*/ 16 w 21"/>
                  <a:gd name="T13" fmla="*/ 53 h 57"/>
                  <a:gd name="T14" fmla="*/ 12 w 21"/>
                  <a:gd name="T15" fmla="*/ 55 h 57"/>
                  <a:gd name="T16" fmla="*/ 11 w 21"/>
                  <a:gd name="T17" fmla="*/ 55 h 57"/>
                  <a:gd name="T18" fmla="*/ 11 w 21"/>
                  <a:gd name="T19" fmla="*/ 55 h 57"/>
                  <a:gd name="T20" fmla="*/ 10 w 21"/>
                  <a:gd name="T21" fmla="*/ 55 h 57"/>
                  <a:gd name="T22" fmla="*/ 10 w 21"/>
                  <a:gd name="T23" fmla="*/ 55 h 57"/>
                  <a:gd name="T24" fmla="*/ 9 w 21"/>
                  <a:gd name="T25" fmla="*/ 55 h 57"/>
                  <a:gd name="T26" fmla="*/ 5 w 21"/>
                  <a:gd name="T27" fmla="*/ 53 h 57"/>
                  <a:gd name="T28" fmla="*/ 3 w 21"/>
                  <a:gd name="T29" fmla="*/ 48 h 57"/>
                  <a:gd name="T30" fmla="*/ 3 w 21"/>
                  <a:gd name="T31" fmla="*/ 47 h 57"/>
                  <a:gd name="T32" fmla="*/ 3 w 21"/>
                  <a:gd name="T33" fmla="*/ 47 h 57"/>
                  <a:gd name="T34" fmla="*/ 3 w 21"/>
                  <a:gd name="T35" fmla="*/ 10 h 57"/>
                  <a:gd name="T36" fmla="*/ 3 w 21"/>
                  <a:gd name="T37" fmla="*/ 8 h 57"/>
                  <a:gd name="T38" fmla="*/ 3 w 21"/>
                  <a:gd name="T39" fmla="*/ 6 h 57"/>
                  <a:gd name="T40" fmla="*/ 5 w 21"/>
                  <a:gd name="T41" fmla="*/ 4 h 57"/>
                  <a:gd name="T42" fmla="*/ 12 w 21"/>
                  <a:gd name="T43" fmla="*/ 0 h 57"/>
                  <a:gd name="T44" fmla="*/ 9 w 21"/>
                  <a:gd name="T45" fmla="*/ 0 h 57"/>
                  <a:gd name="T46" fmla="*/ 0 w 21"/>
                  <a:gd name="T47" fmla="*/ 8 h 57"/>
                  <a:gd name="T48" fmla="*/ 0 w 21"/>
                  <a:gd name="T49" fmla="*/ 48 h 57"/>
                  <a:gd name="T50" fmla="*/ 9 w 21"/>
                  <a:gd name="T51" fmla="*/ 57 h 57"/>
                  <a:gd name="T52" fmla="*/ 12 w 21"/>
                  <a:gd name="T53" fmla="*/ 57 h 57"/>
                  <a:gd name="T54" fmla="*/ 21 w 21"/>
                  <a:gd name="T55" fmla="*/ 48 h 57"/>
                  <a:gd name="T56" fmla="*/ 21 w 21"/>
                  <a:gd name="T57" fmla="*/ 8 h 57"/>
                  <a:gd name="T58" fmla="*/ 12 w 21"/>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57">
                    <a:moveTo>
                      <a:pt x="5" y="4"/>
                    </a:moveTo>
                    <a:cubicBezTo>
                      <a:pt x="6" y="3"/>
                      <a:pt x="8" y="2"/>
                      <a:pt x="10" y="2"/>
                    </a:cubicBezTo>
                    <a:cubicBezTo>
                      <a:pt x="11" y="2"/>
                      <a:pt x="11" y="2"/>
                      <a:pt x="11" y="2"/>
                    </a:cubicBezTo>
                    <a:cubicBezTo>
                      <a:pt x="15" y="2"/>
                      <a:pt x="18" y="6"/>
                      <a:pt x="18" y="10"/>
                    </a:cubicBezTo>
                    <a:cubicBezTo>
                      <a:pt x="18" y="28"/>
                      <a:pt x="18" y="28"/>
                      <a:pt x="18" y="28"/>
                    </a:cubicBezTo>
                    <a:cubicBezTo>
                      <a:pt x="18" y="48"/>
                      <a:pt x="18" y="48"/>
                      <a:pt x="18" y="48"/>
                    </a:cubicBezTo>
                    <a:cubicBezTo>
                      <a:pt x="18" y="50"/>
                      <a:pt x="17" y="52"/>
                      <a:pt x="16" y="53"/>
                    </a:cubicBezTo>
                    <a:cubicBezTo>
                      <a:pt x="15" y="54"/>
                      <a:pt x="13" y="55"/>
                      <a:pt x="12" y="55"/>
                    </a:cubicBezTo>
                    <a:cubicBezTo>
                      <a:pt x="11" y="55"/>
                      <a:pt x="11" y="55"/>
                      <a:pt x="11" y="55"/>
                    </a:cubicBezTo>
                    <a:cubicBezTo>
                      <a:pt x="11" y="55"/>
                      <a:pt x="11" y="55"/>
                      <a:pt x="11" y="55"/>
                    </a:cubicBezTo>
                    <a:cubicBezTo>
                      <a:pt x="10" y="55"/>
                      <a:pt x="10" y="55"/>
                      <a:pt x="10" y="55"/>
                    </a:cubicBezTo>
                    <a:cubicBezTo>
                      <a:pt x="10" y="55"/>
                      <a:pt x="10" y="55"/>
                      <a:pt x="10" y="55"/>
                    </a:cubicBezTo>
                    <a:cubicBezTo>
                      <a:pt x="9" y="55"/>
                      <a:pt x="9" y="55"/>
                      <a:pt x="9" y="55"/>
                    </a:cubicBezTo>
                    <a:cubicBezTo>
                      <a:pt x="8" y="55"/>
                      <a:pt x="6" y="54"/>
                      <a:pt x="5" y="53"/>
                    </a:cubicBezTo>
                    <a:cubicBezTo>
                      <a:pt x="3" y="52"/>
                      <a:pt x="3" y="50"/>
                      <a:pt x="3" y="48"/>
                    </a:cubicBezTo>
                    <a:cubicBezTo>
                      <a:pt x="3" y="47"/>
                      <a:pt x="3" y="47"/>
                      <a:pt x="3" y="47"/>
                    </a:cubicBezTo>
                    <a:cubicBezTo>
                      <a:pt x="3" y="47"/>
                      <a:pt x="3" y="47"/>
                      <a:pt x="3" y="47"/>
                    </a:cubicBezTo>
                    <a:cubicBezTo>
                      <a:pt x="3" y="10"/>
                      <a:pt x="3" y="10"/>
                      <a:pt x="3" y="10"/>
                    </a:cubicBezTo>
                    <a:cubicBezTo>
                      <a:pt x="3" y="9"/>
                      <a:pt x="3" y="8"/>
                      <a:pt x="3" y="8"/>
                    </a:cubicBezTo>
                    <a:cubicBezTo>
                      <a:pt x="3" y="6"/>
                      <a:pt x="3" y="6"/>
                      <a:pt x="3" y="6"/>
                    </a:cubicBezTo>
                    <a:cubicBezTo>
                      <a:pt x="3" y="5"/>
                      <a:pt x="4" y="4"/>
                      <a:pt x="5" y="4"/>
                    </a:cubicBezTo>
                    <a:moveTo>
                      <a:pt x="12" y="0"/>
                    </a:moveTo>
                    <a:cubicBezTo>
                      <a:pt x="9" y="0"/>
                      <a:pt x="9" y="0"/>
                      <a:pt x="9" y="0"/>
                    </a:cubicBezTo>
                    <a:cubicBezTo>
                      <a:pt x="4" y="0"/>
                      <a:pt x="0" y="4"/>
                      <a:pt x="0" y="8"/>
                    </a:cubicBezTo>
                    <a:cubicBezTo>
                      <a:pt x="0" y="48"/>
                      <a:pt x="0" y="48"/>
                      <a:pt x="0" y="48"/>
                    </a:cubicBezTo>
                    <a:cubicBezTo>
                      <a:pt x="0" y="53"/>
                      <a:pt x="4" y="57"/>
                      <a:pt x="9" y="57"/>
                    </a:cubicBezTo>
                    <a:cubicBezTo>
                      <a:pt x="12" y="57"/>
                      <a:pt x="12" y="57"/>
                      <a:pt x="12" y="57"/>
                    </a:cubicBezTo>
                    <a:cubicBezTo>
                      <a:pt x="17" y="57"/>
                      <a:pt x="21" y="53"/>
                      <a:pt x="21" y="48"/>
                    </a:cubicBezTo>
                    <a:cubicBezTo>
                      <a:pt x="21" y="8"/>
                      <a:pt x="21" y="8"/>
                      <a:pt x="21" y="8"/>
                    </a:cubicBezTo>
                    <a:cubicBezTo>
                      <a:pt x="21" y="4"/>
                      <a:pt x="17" y="0"/>
                      <a:pt x="12"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5" name="î$ḷiḓe"/>
              <p:cNvSpPr/>
              <p:nvPr/>
            </p:nvSpPr>
            <p:spPr bwMode="auto">
              <a:xfrm>
                <a:off x="2807" y="3427"/>
                <a:ext cx="31" cy="94"/>
              </a:xfrm>
              <a:custGeom>
                <a:avLst/>
                <a:gdLst>
                  <a:gd name="T0" fmla="*/ 8 w 15"/>
                  <a:gd name="T1" fmla="*/ 0 h 45"/>
                  <a:gd name="T2" fmla="*/ 7 w 15"/>
                  <a:gd name="T3" fmla="*/ 0 h 45"/>
                  <a:gd name="T4" fmla="*/ 2 w 15"/>
                  <a:gd name="T5" fmla="*/ 2 h 45"/>
                  <a:gd name="T6" fmla="*/ 2 w 15"/>
                  <a:gd name="T7" fmla="*/ 2 h 45"/>
                  <a:gd name="T8" fmla="*/ 2 w 15"/>
                  <a:gd name="T9" fmla="*/ 2 h 45"/>
                  <a:gd name="T10" fmla="*/ 4 w 15"/>
                  <a:gd name="T11" fmla="*/ 4 h 45"/>
                  <a:gd name="T12" fmla="*/ 4 w 15"/>
                  <a:gd name="T13" fmla="*/ 15 h 45"/>
                  <a:gd name="T14" fmla="*/ 2 w 15"/>
                  <a:gd name="T15" fmla="*/ 17 h 45"/>
                  <a:gd name="T16" fmla="*/ 2 w 15"/>
                  <a:gd name="T17" fmla="*/ 17 h 45"/>
                  <a:gd name="T18" fmla="*/ 0 w 15"/>
                  <a:gd name="T19" fmla="*/ 15 h 45"/>
                  <a:gd name="T20" fmla="*/ 0 w 15"/>
                  <a:gd name="T21" fmla="*/ 6 h 45"/>
                  <a:gd name="T22" fmla="*/ 0 w 15"/>
                  <a:gd name="T23" fmla="*/ 8 h 45"/>
                  <a:gd name="T24" fmla="*/ 0 w 15"/>
                  <a:gd name="T25" fmla="*/ 45 h 45"/>
                  <a:gd name="T26" fmla="*/ 0 w 15"/>
                  <a:gd name="T27" fmla="*/ 45 h 45"/>
                  <a:gd name="T28" fmla="*/ 0 w 15"/>
                  <a:gd name="T29" fmla="*/ 26 h 45"/>
                  <a:gd name="T30" fmla="*/ 15 w 15"/>
                  <a:gd name="T31" fmla="*/ 26 h 45"/>
                  <a:gd name="T32" fmla="*/ 15 w 15"/>
                  <a:gd name="T33" fmla="*/ 8 h 45"/>
                  <a:gd name="T34" fmla="*/ 8 w 15"/>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45">
                    <a:moveTo>
                      <a:pt x="8" y="0"/>
                    </a:moveTo>
                    <a:cubicBezTo>
                      <a:pt x="7" y="0"/>
                      <a:pt x="7" y="0"/>
                      <a:pt x="7" y="0"/>
                    </a:cubicBezTo>
                    <a:cubicBezTo>
                      <a:pt x="5" y="0"/>
                      <a:pt x="3" y="1"/>
                      <a:pt x="2" y="2"/>
                    </a:cubicBezTo>
                    <a:cubicBezTo>
                      <a:pt x="2" y="2"/>
                      <a:pt x="2" y="2"/>
                      <a:pt x="2" y="2"/>
                    </a:cubicBezTo>
                    <a:cubicBezTo>
                      <a:pt x="2" y="2"/>
                      <a:pt x="2" y="2"/>
                      <a:pt x="2" y="2"/>
                    </a:cubicBezTo>
                    <a:cubicBezTo>
                      <a:pt x="3" y="2"/>
                      <a:pt x="4" y="3"/>
                      <a:pt x="4" y="4"/>
                    </a:cubicBezTo>
                    <a:cubicBezTo>
                      <a:pt x="4" y="15"/>
                      <a:pt x="4" y="15"/>
                      <a:pt x="4" y="15"/>
                    </a:cubicBezTo>
                    <a:cubicBezTo>
                      <a:pt x="4" y="16"/>
                      <a:pt x="3" y="17"/>
                      <a:pt x="2" y="17"/>
                    </a:cubicBezTo>
                    <a:cubicBezTo>
                      <a:pt x="2" y="17"/>
                      <a:pt x="2" y="17"/>
                      <a:pt x="2" y="17"/>
                    </a:cubicBezTo>
                    <a:cubicBezTo>
                      <a:pt x="1" y="17"/>
                      <a:pt x="0" y="16"/>
                      <a:pt x="0" y="15"/>
                    </a:cubicBezTo>
                    <a:cubicBezTo>
                      <a:pt x="0" y="6"/>
                      <a:pt x="0" y="6"/>
                      <a:pt x="0" y="6"/>
                    </a:cubicBezTo>
                    <a:cubicBezTo>
                      <a:pt x="0" y="6"/>
                      <a:pt x="0" y="7"/>
                      <a:pt x="0" y="8"/>
                    </a:cubicBezTo>
                    <a:cubicBezTo>
                      <a:pt x="0" y="45"/>
                      <a:pt x="0" y="45"/>
                      <a:pt x="0" y="45"/>
                    </a:cubicBezTo>
                    <a:cubicBezTo>
                      <a:pt x="0" y="45"/>
                      <a:pt x="0" y="45"/>
                      <a:pt x="0" y="45"/>
                    </a:cubicBezTo>
                    <a:cubicBezTo>
                      <a:pt x="0" y="26"/>
                      <a:pt x="0" y="26"/>
                      <a:pt x="0" y="26"/>
                    </a:cubicBezTo>
                    <a:cubicBezTo>
                      <a:pt x="15" y="26"/>
                      <a:pt x="15" y="26"/>
                      <a:pt x="15" y="26"/>
                    </a:cubicBezTo>
                    <a:cubicBezTo>
                      <a:pt x="15" y="8"/>
                      <a:pt x="15" y="8"/>
                      <a:pt x="15" y="8"/>
                    </a:cubicBezTo>
                    <a:cubicBezTo>
                      <a:pt x="15" y="4"/>
                      <a:pt x="12" y="0"/>
                      <a:pt x="8"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6" name="îṡḻidè"/>
              <p:cNvSpPr/>
              <p:nvPr/>
            </p:nvSpPr>
            <p:spPr bwMode="auto">
              <a:xfrm>
                <a:off x="2807" y="3481"/>
                <a:ext cx="31" cy="56"/>
              </a:xfrm>
              <a:custGeom>
                <a:avLst/>
                <a:gdLst>
                  <a:gd name="T0" fmla="*/ 15 w 15"/>
                  <a:gd name="T1" fmla="*/ 0 h 27"/>
                  <a:gd name="T2" fmla="*/ 15 w 15"/>
                  <a:gd name="T3" fmla="*/ 0 h 27"/>
                  <a:gd name="T4" fmla="*/ 0 w 15"/>
                  <a:gd name="T5" fmla="*/ 0 h 27"/>
                  <a:gd name="T6" fmla="*/ 0 w 15"/>
                  <a:gd name="T7" fmla="*/ 19 h 27"/>
                  <a:gd name="T8" fmla="*/ 0 w 15"/>
                  <a:gd name="T9" fmla="*/ 20 h 27"/>
                  <a:gd name="T10" fmla="*/ 2 w 15"/>
                  <a:gd name="T11" fmla="*/ 25 h 27"/>
                  <a:gd name="T12" fmla="*/ 6 w 15"/>
                  <a:gd name="T13" fmla="*/ 27 h 27"/>
                  <a:gd name="T14" fmla="*/ 7 w 15"/>
                  <a:gd name="T15" fmla="*/ 27 h 27"/>
                  <a:gd name="T16" fmla="*/ 7 w 15"/>
                  <a:gd name="T17" fmla="*/ 27 h 27"/>
                  <a:gd name="T18" fmla="*/ 8 w 15"/>
                  <a:gd name="T19" fmla="*/ 27 h 27"/>
                  <a:gd name="T20" fmla="*/ 9 w 15"/>
                  <a:gd name="T21" fmla="*/ 27 h 27"/>
                  <a:gd name="T22" fmla="*/ 13 w 15"/>
                  <a:gd name="T23" fmla="*/ 25 h 27"/>
                  <a:gd name="T24" fmla="*/ 15 w 15"/>
                  <a:gd name="T25" fmla="*/ 20 h 27"/>
                  <a:gd name="T26" fmla="*/ 15 w 15"/>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7">
                    <a:moveTo>
                      <a:pt x="15" y="0"/>
                    </a:moveTo>
                    <a:cubicBezTo>
                      <a:pt x="15" y="0"/>
                      <a:pt x="15" y="0"/>
                      <a:pt x="15" y="0"/>
                    </a:cubicBezTo>
                    <a:cubicBezTo>
                      <a:pt x="0" y="0"/>
                      <a:pt x="0" y="0"/>
                      <a:pt x="0" y="0"/>
                    </a:cubicBezTo>
                    <a:cubicBezTo>
                      <a:pt x="0" y="19"/>
                      <a:pt x="0" y="19"/>
                      <a:pt x="0" y="19"/>
                    </a:cubicBezTo>
                    <a:cubicBezTo>
                      <a:pt x="0" y="20"/>
                      <a:pt x="0" y="20"/>
                      <a:pt x="0" y="20"/>
                    </a:cubicBezTo>
                    <a:cubicBezTo>
                      <a:pt x="0" y="22"/>
                      <a:pt x="0" y="24"/>
                      <a:pt x="2" y="25"/>
                    </a:cubicBezTo>
                    <a:cubicBezTo>
                      <a:pt x="3" y="26"/>
                      <a:pt x="5" y="27"/>
                      <a:pt x="6" y="27"/>
                    </a:cubicBezTo>
                    <a:cubicBezTo>
                      <a:pt x="7" y="27"/>
                      <a:pt x="7" y="27"/>
                      <a:pt x="7" y="27"/>
                    </a:cubicBezTo>
                    <a:cubicBezTo>
                      <a:pt x="7" y="27"/>
                      <a:pt x="7" y="27"/>
                      <a:pt x="7" y="27"/>
                    </a:cubicBezTo>
                    <a:cubicBezTo>
                      <a:pt x="8" y="27"/>
                      <a:pt x="8" y="27"/>
                      <a:pt x="8" y="27"/>
                    </a:cubicBezTo>
                    <a:cubicBezTo>
                      <a:pt x="9" y="27"/>
                      <a:pt x="9" y="27"/>
                      <a:pt x="9" y="27"/>
                    </a:cubicBezTo>
                    <a:cubicBezTo>
                      <a:pt x="10" y="27"/>
                      <a:pt x="12" y="26"/>
                      <a:pt x="13" y="25"/>
                    </a:cubicBezTo>
                    <a:cubicBezTo>
                      <a:pt x="14" y="24"/>
                      <a:pt x="15" y="22"/>
                      <a:pt x="15" y="20"/>
                    </a:cubicBezTo>
                    <a:cubicBezTo>
                      <a:pt x="15" y="0"/>
                      <a:pt x="15" y="0"/>
                      <a:pt x="15"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7" name="íṣḷiḑè"/>
              <p:cNvSpPr/>
              <p:nvPr/>
            </p:nvSpPr>
            <p:spPr bwMode="auto">
              <a:xfrm>
                <a:off x="2807" y="3432"/>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0"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8" name="îS1íḋê"/>
              <p:cNvSpPr/>
              <p:nvPr/>
            </p:nvSpPr>
            <p:spPr bwMode="auto">
              <a:xfrm>
                <a:off x="2807" y="3432"/>
                <a:ext cx="8" cy="31"/>
              </a:xfrm>
              <a:custGeom>
                <a:avLst/>
                <a:gdLst>
                  <a:gd name="T0" fmla="*/ 2 w 4"/>
                  <a:gd name="T1" fmla="*/ 0 h 15"/>
                  <a:gd name="T2" fmla="*/ 2 w 4"/>
                  <a:gd name="T3" fmla="*/ 0 h 15"/>
                  <a:gd name="T4" fmla="*/ 2 w 4"/>
                  <a:gd name="T5" fmla="*/ 0 h 15"/>
                  <a:gd name="T6" fmla="*/ 0 w 4"/>
                  <a:gd name="T7" fmla="*/ 4 h 15"/>
                  <a:gd name="T8" fmla="*/ 0 w 4"/>
                  <a:gd name="T9" fmla="*/ 13 h 15"/>
                  <a:gd name="T10" fmla="*/ 2 w 4"/>
                  <a:gd name="T11" fmla="*/ 15 h 15"/>
                  <a:gd name="T12" fmla="*/ 2 w 4"/>
                  <a:gd name="T13" fmla="*/ 15 h 15"/>
                  <a:gd name="T14" fmla="*/ 4 w 4"/>
                  <a:gd name="T15" fmla="*/ 13 h 15"/>
                  <a:gd name="T16" fmla="*/ 4 w 4"/>
                  <a:gd name="T17" fmla="*/ 2 h 15"/>
                  <a:gd name="T18" fmla="*/ 2 w 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0"/>
                    </a:moveTo>
                    <a:cubicBezTo>
                      <a:pt x="2" y="0"/>
                      <a:pt x="2" y="0"/>
                      <a:pt x="2" y="0"/>
                    </a:cubicBezTo>
                    <a:cubicBezTo>
                      <a:pt x="2" y="0"/>
                      <a:pt x="2" y="0"/>
                      <a:pt x="2" y="0"/>
                    </a:cubicBezTo>
                    <a:cubicBezTo>
                      <a:pt x="1" y="1"/>
                      <a:pt x="0" y="3"/>
                      <a:pt x="0" y="4"/>
                    </a:cubicBezTo>
                    <a:cubicBezTo>
                      <a:pt x="0" y="13"/>
                      <a:pt x="0" y="13"/>
                      <a:pt x="0" y="13"/>
                    </a:cubicBezTo>
                    <a:cubicBezTo>
                      <a:pt x="0" y="14"/>
                      <a:pt x="1" y="15"/>
                      <a:pt x="2" y="15"/>
                    </a:cubicBezTo>
                    <a:cubicBezTo>
                      <a:pt x="2" y="15"/>
                      <a:pt x="2" y="15"/>
                      <a:pt x="2" y="15"/>
                    </a:cubicBezTo>
                    <a:cubicBezTo>
                      <a:pt x="3" y="15"/>
                      <a:pt x="4" y="14"/>
                      <a:pt x="4" y="13"/>
                    </a:cubicBezTo>
                    <a:cubicBezTo>
                      <a:pt x="4" y="2"/>
                      <a:pt x="4" y="2"/>
                      <a:pt x="4" y="2"/>
                    </a:cubicBezTo>
                    <a:cubicBezTo>
                      <a:pt x="4" y="1"/>
                      <a:pt x="3" y="0"/>
                      <a:pt x="2"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19" name="iś1îḍê"/>
              <p:cNvSpPr/>
              <p:nvPr/>
            </p:nvSpPr>
            <p:spPr bwMode="auto">
              <a:xfrm>
                <a:off x="2878" y="3427"/>
                <a:ext cx="33" cy="110"/>
              </a:xfrm>
              <a:custGeom>
                <a:avLst/>
                <a:gdLst>
                  <a:gd name="T0" fmla="*/ 0 w 16"/>
                  <a:gd name="T1" fmla="*/ 45 h 53"/>
                  <a:gd name="T2" fmla="*/ 0 w 16"/>
                  <a:gd name="T3" fmla="*/ 8 h 53"/>
                  <a:gd name="T4" fmla="*/ 8 w 16"/>
                  <a:gd name="T5" fmla="*/ 0 h 53"/>
                  <a:gd name="T6" fmla="*/ 8 w 16"/>
                  <a:gd name="T7" fmla="*/ 0 h 53"/>
                  <a:gd name="T8" fmla="*/ 16 w 16"/>
                  <a:gd name="T9" fmla="*/ 8 h 53"/>
                  <a:gd name="T10" fmla="*/ 16 w 16"/>
                  <a:gd name="T11" fmla="*/ 45 h 53"/>
                  <a:gd name="T12" fmla="*/ 8 w 16"/>
                  <a:gd name="T13" fmla="*/ 53 h 53"/>
                  <a:gd name="T14" fmla="*/ 8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4" y="0"/>
                      <a:pt x="8" y="0"/>
                    </a:cubicBezTo>
                    <a:cubicBezTo>
                      <a:pt x="8" y="0"/>
                      <a:pt x="8" y="0"/>
                      <a:pt x="8" y="0"/>
                    </a:cubicBezTo>
                    <a:cubicBezTo>
                      <a:pt x="13" y="0"/>
                      <a:pt x="16" y="4"/>
                      <a:pt x="16" y="8"/>
                    </a:cubicBezTo>
                    <a:cubicBezTo>
                      <a:pt x="16" y="45"/>
                      <a:pt x="16" y="45"/>
                      <a:pt x="16" y="45"/>
                    </a:cubicBezTo>
                    <a:cubicBezTo>
                      <a:pt x="16" y="49"/>
                      <a:pt x="13" y="53"/>
                      <a:pt x="8" y="53"/>
                    </a:cubicBezTo>
                    <a:cubicBezTo>
                      <a:pt x="8" y="53"/>
                      <a:pt x="8" y="53"/>
                      <a:pt x="8" y="53"/>
                    </a:cubicBezTo>
                    <a:cubicBezTo>
                      <a:pt x="4"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0" name="íṩľíḍê"/>
              <p:cNvSpPr/>
              <p:nvPr/>
            </p:nvSpPr>
            <p:spPr bwMode="auto">
              <a:xfrm>
                <a:off x="2878" y="3481"/>
                <a:ext cx="33"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3" y="26"/>
                      <a:pt x="11" y="27"/>
                      <a:pt x="9" y="27"/>
                    </a:cubicBezTo>
                    <a:cubicBezTo>
                      <a:pt x="8" y="27"/>
                      <a:pt x="8" y="27"/>
                      <a:pt x="8" y="27"/>
                    </a:cubicBezTo>
                    <a:cubicBezTo>
                      <a:pt x="7" y="27"/>
                      <a:pt x="7" y="27"/>
                      <a:pt x="7" y="27"/>
                    </a:cubicBezTo>
                    <a:cubicBezTo>
                      <a:pt x="5" y="27"/>
                      <a:pt x="4"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1" name="íślíḓé"/>
              <p:cNvSpPr/>
              <p:nvPr/>
            </p:nvSpPr>
            <p:spPr bwMode="auto">
              <a:xfrm>
                <a:off x="2874" y="3423"/>
                <a:ext cx="43" cy="119"/>
              </a:xfrm>
              <a:custGeom>
                <a:avLst/>
                <a:gdLst>
                  <a:gd name="T0" fmla="*/ 5 w 21"/>
                  <a:gd name="T1" fmla="*/ 4 h 57"/>
                  <a:gd name="T2" fmla="*/ 10 w 21"/>
                  <a:gd name="T3" fmla="*/ 2 h 57"/>
                  <a:gd name="T4" fmla="*/ 10 w 21"/>
                  <a:gd name="T5" fmla="*/ 2 h 57"/>
                  <a:gd name="T6" fmla="*/ 18 w 21"/>
                  <a:gd name="T7" fmla="*/ 10 h 57"/>
                  <a:gd name="T8" fmla="*/ 18 w 21"/>
                  <a:gd name="T9" fmla="*/ 28 h 57"/>
                  <a:gd name="T10" fmla="*/ 18 w 21"/>
                  <a:gd name="T11" fmla="*/ 48 h 57"/>
                  <a:gd name="T12" fmla="*/ 16 w 21"/>
                  <a:gd name="T13" fmla="*/ 53 h 57"/>
                  <a:gd name="T14" fmla="*/ 11 w 21"/>
                  <a:gd name="T15" fmla="*/ 55 h 57"/>
                  <a:gd name="T16" fmla="*/ 10 w 21"/>
                  <a:gd name="T17" fmla="*/ 55 h 57"/>
                  <a:gd name="T18" fmla="*/ 10 w 21"/>
                  <a:gd name="T19" fmla="*/ 55 h 57"/>
                  <a:gd name="T20" fmla="*/ 10 w 21"/>
                  <a:gd name="T21" fmla="*/ 55 h 57"/>
                  <a:gd name="T22" fmla="*/ 10 w 21"/>
                  <a:gd name="T23" fmla="*/ 55 h 57"/>
                  <a:gd name="T24" fmla="*/ 9 w 21"/>
                  <a:gd name="T25" fmla="*/ 55 h 57"/>
                  <a:gd name="T26" fmla="*/ 4 w 21"/>
                  <a:gd name="T27" fmla="*/ 53 h 57"/>
                  <a:gd name="T28" fmla="*/ 2 w 21"/>
                  <a:gd name="T29" fmla="*/ 48 h 57"/>
                  <a:gd name="T30" fmla="*/ 2 w 21"/>
                  <a:gd name="T31" fmla="*/ 47 h 57"/>
                  <a:gd name="T32" fmla="*/ 2 w 21"/>
                  <a:gd name="T33" fmla="*/ 47 h 57"/>
                  <a:gd name="T34" fmla="*/ 2 w 21"/>
                  <a:gd name="T35" fmla="*/ 10 h 57"/>
                  <a:gd name="T36" fmla="*/ 3 w 21"/>
                  <a:gd name="T37" fmla="*/ 8 h 57"/>
                  <a:gd name="T38" fmla="*/ 3 w 21"/>
                  <a:gd name="T39" fmla="*/ 6 h 57"/>
                  <a:gd name="T40" fmla="*/ 5 w 21"/>
                  <a:gd name="T41" fmla="*/ 4 h 57"/>
                  <a:gd name="T42" fmla="*/ 12 w 21"/>
                  <a:gd name="T43" fmla="*/ 0 h 57"/>
                  <a:gd name="T44" fmla="*/ 8 w 21"/>
                  <a:gd name="T45" fmla="*/ 0 h 57"/>
                  <a:gd name="T46" fmla="*/ 0 w 21"/>
                  <a:gd name="T47" fmla="*/ 8 h 57"/>
                  <a:gd name="T48" fmla="*/ 0 w 21"/>
                  <a:gd name="T49" fmla="*/ 48 h 57"/>
                  <a:gd name="T50" fmla="*/ 8 w 21"/>
                  <a:gd name="T51" fmla="*/ 57 h 57"/>
                  <a:gd name="T52" fmla="*/ 12 w 21"/>
                  <a:gd name="T53" fmla="*/ 57 h 57"/>
                  <a:gd name="T54" fmla="*/ 21 w 21"/>
                  <a:gd name="T55" fmla="*/ 48 h 57"/>
                  <a:gd name="T56" fmla="*/ 21 w 21"/>
                  <a:gd name="T57" fmla="*/ 8 h 57"/>
                  <a:gd name="T58" fmla="*/ 12 w 21"/>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57">
                    <a:moveTo>
                      <a:pt x="5" y="4"/>
                    </a:moveTo>
                    <a:cubicBezTo>
                      <a:pt x="6" y="3"/>
                      <a:pt x="8" y="2"/>
                      <a:pt x="10" y="2"/>
                    </a:cubicBezTo>
                    <a:cubicBezTo>
                      <a:pt x="10" y="2"/>
                      <a:pt x="10" y="2"/>
                      <a:pt x="10" y="2"/>
                    </a:cubicBezTo>
                    <a:cubicBezTo>
                      <a:pt x="15" y="2"/>
                      <a:pt x="18" y="6"/>
                      <a:pt x="18" y="10"/>
                    </a:cubicBezTo>
                    <a:cubicBezTo>
                      <a:pt x="18" y="28"/>
                      <a:pt x="18" y="28"/>
                      <a:pt x="18" y="28"/>
                    </a:cubicBezTo>
                    <a:cubicBezTo>
                      <a:pt x="18" y="48"/>
                      <a:pt x="18" y="48"/>
                      <a:pt x="18" y="48"/>
                    </a:cubicBezTo>
                    <a:cubicBezTo>
                      <a:pt x="18" y="50"/>
                      <a:pt x="17" y="52"/>
                      <a:pt x="16" y="53"/>
                    </a:cubicBezTo>
                    <a:cubicBezTo>
                      <a:pt x="15" y="54"/>
                      <a:pt x="13" y="55"/>
                      <a:pt x="11" y="55"/>
                    </a:cubicBezTo>
                    <a:cubicBezTo>
                      <a:pt x="10" y="55"/>
                      <a:pt x="10" y="55"/>
                      <a:pt x="10" y="55"/>
                    </a:cubicBezTo>
                    <a:cubicBezTo>
                      <a:pt x="10" y="55"/>
                      <a:pt x="10" y="55"/>
                      <a:pt x="10" y="55"/>
                    </a:cubicBezTo>
                    <a:cubicBezTo>
                      <a:pt x="10" y="55"/>
                      <a:pt x="10" y="55"/>
                      <a:pt x="10" y="55"/>
                    </a:cubicBezTo>
                    <a:cubicBezTo>
                      <a:pt x="10" y="55"/>
                      <a:pt x="10" y="55"/>
                      <a:pt x="10" y="55"/>
                    </a:cubicBezTo>
                    <a:cubicBezTo>
                      <a:pt x="9" y="55"/>
                      <a:pt x="9" y="55"/>
                      <a:pt x="9" y="55"/>
                    </a:cubicBezTo>
                    <a:cubicBezTo>
                      <a:pt x="7" y="55"/>
                      <a:pt x="6" y="54"/>
                      <a:pt x="4" y="53"/>
                    </a:cubicBezTo>
                    <a:cubicBezTo>
                      <a:pt x="3" y="52"/>
                      <a:pt x="2" y="50"/>
                      <a:pt x="2" y="48"/>
                    </a:cubicBezTo>
                    <a:cubicBezTo>
                      <a:pt x="2" y="47"/>
                      <a:pt x="2" y="47"/>
                      <a:pt x="2" y="47"/>
                    </a:cubicBezTo>
                    <a:cubicBezTo>
                      <a:pt x="2" y="47"/>
                      <a:pt x="2" y="47"/>
                      <a:pt x="2" y="47"/>
                    </a:cubicBezTo>
                    <a:cubicBezTo>
                      <a:pt x="2" y="10"/>
                      <a:pt x="2" y="10"/>
                      <a:pt x="2" y="10"/>
                    </a:cubicBezTo>
                    <a:cubicBezTo>
                      <a:pt x="2" y="9"/>
                      <a:pt x="2" y="8"/>
                      <a:pt x="3" y="8"/>
                    </a:cubicBezTo>
                    <a:cubicBezTo>
                      <a:pt x="3" y="6"/>
                      <a:pt x="3" y="6"/>
                      <a:pt x="3" y="6"/>
                    </a:cubicBezTo>
                    <a:cubicBezTo>
                      <a:pt x="3" y="5"/>
                      <a:pt x="3" y="4"/>
                      <a:pt x="5" y="4"/>
                    </a:cubicBezTo>
                    <a:moveTo>
                      <a:pt x="12" y="0"/>
                    </a:moveTo>
                    <a:cubicBezTo>
                      <a:pt x="8" y="0"/>
                      <a:pt x="8" y="0"/>
                      <a:pt x="8" y="0"/>
                    </a:cubicBezTo>
                    <a:cubicBezTo>
                      <a:pt x="4" y="0"/>
                      <a:pt x="0" y="4"/>
                      <a:pt x="0" y="8"/>
                    </a:cubicBezTo>
                    <a:cubicBezTo>
                      <a:pt x="0" y="48"/>
                      <a:pt x="0" y="48"/>
                      <a:pt x="0" y="48"/>
                    </a:cubicBezTo>
                    <a:cubicBezTo>
                      <a:pt x="0" y="53"/>
                      <a:pt x="4" y="57"/>
                      <a:pt x="8" y="57"/>
                    </a:cubicBezTo>
                    <a:cubicBezTo>
                      <a:pt x="12" y="57"/>
                      <a:pt x="12" y="57"/>
                      <a:pt x="12" y="57"/>
                    </a:cubicBezTo>
                    <a:cubicBezTo>
                      <a:pt x="17" y="57"/>
                      <a:pt x="21" y="53"/>
                      <a:pt x="21" y="48"/>
                    </a:cubicBezTo>
                    <a:cubicBezTo>
                      <a:pt x="21" y="8"/>
                      <a:pt x="21" y="8"/>
                      <a:pt x="21" y="8"/>
                    </a:cubicBezTo>
                    <a:cubicBezTo>
                      <a:pt x="21" y="4"/>
                      <a:pt x="17" y="0"/>
                      <a:pt x="12"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2" name="íṧḻîḑè"/>
              <p:cNvSpPr/>
              <p:nvPr/>
            </p:nvSpPr>
            <p:spPr bwMode="auto">
              <a:xfrm>
                <a:off x="2878" y="3427"/>
                <a:ext cx="33" cy="94"/>
              </a:xfrm>
              <a:custGeom>
                <a:avLst/>
                <a:gdLst>
                  <a:gd name="T0" fmla="*/ 8 w 16"/>
                  <a:gd name="T1" fmla="*/ 0 h 45"/>
                  <a:gd name="T2" fmla="*/ 8 w 16"/>
                  <a:gd name="T3" fmla="*/ 0 h 45"/>
                  <a:gd name="T4" fmla="*/ 3 w 16"/>
                  <a:gd name="T5" fmla="*/ 2 h 45"/>
                  <a:gd name="T6" fmla="*/ 3 w 16"/>
                  <a:gd name="T7" fmla="*/ 2 h 45"/>
                  <a:gd name="T8" fmla="*/ 3 w 16"/>
                  <a:gd name="T9" fmla="*/ 2 h 45"/>
                  <a:gd name="T10" fmla="*/ 5 w 16"/>
                  <a:gd name="T11" fmla="*/ 4 h 45"/>
                  <a:gd name="T12" fmla="*/ 5 w 16"/>
                  <a:gd name="T13" fmla="*/ 15 h 45"/>
                  <a:gd name="T14" fmla="*/ 3 w 16"/>
                  <a:gd name="T15" fmla="*/ 17 h 45"/>
                  <a:gd name="T16" fmla="*/ 3 w 16"/>
                  <a:gd name="T17" fmla="*/ 17 h 45"/>
                  <a:gd name="T18" fmla="*/ 1 w 16"/>
                  <a:gd name="T19" fmla="*/ 15 h 45"/>
                  <a:gd name="T20" fmla="*/ 1 w 16"/>
                  <a:gd name="T21" fmla="*/ 6 h 45"/>
                  <a:gd name="T22" fmla="*/ 0 w 16"/>
                  <a:gd name="T23" fmla="*/ 8 h 45"/>
                  <a:gd name="T24" fmla="*/ 0 w 16"/>
                  <a:gd name="T25" fmla="*/ 45 h 45"/>
                  <a:gd name="T26" fmla="*/ 0 w 16"/>
                  <a:gd name="T27" fmla="*/ 45 h 45"/>
                  <a:gd name="T28" fmla="*/ 0 w 16"/>
                  <a:gd name="T29" fmla="*/ 26 h 45"/>
                  <a:gd name="T30" fmla="*/ 16 w 16"/>
                  <a:gd name="T31" fmla="*/ 26 h 45"/>
                  <a:gd name="T32" fmla="*/ 16 w 16"/>
                  <a:gd name="T33" fmla="*/ 8 h 45"/>
                  <a:gd name="T34" fmla="*/ 8 w 1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45">
                    <a:moveTo>
                      <a:pt x="8" y="0"/>
                    </a:moveTo>
                    <a:cubicBezTo>
                      <a:pt x="8" y="0"/>
                      <a:pt x="8" y="0"/>
                      <a:pt x="8" y="0"/>
                    </a:cubicBezTo>
                    <a:cubicBezTo>
                      <a:pt x="6" y="0"/>
                      <a:pt x="4" y="1"/>
                      <a:pt x="3" y="2"/>
                    </a:cubicBezTo>
                    <a:cubicBezTo>
                      <a:pt x="3" y="2"/>
                      <a:pt x="3" y="2"/>
                      <a:pt x="3" y="2"/>
                    </a:cubicBezTo>
                    <a:cubicBezTo>
                      <a:pt x="3" y="2"/>
                      <a:pt x="3" y="2"/>
                      <a:pt x="3" y="2"/>
                    </a:cubicBezTo>
                    <a:cubicBezTo>
                      <a:pt x="4" y="2"/>
                      <a:pt x="5" y="3"/>
                      <a:pt x="5" y="4"/>
                    </a:cubicBezTo>
                    <a:cubicBezTo>
                      <a:pt x="5" y="15"/>
                      <a:pt x="5" y="15"/>
                      <a:pt x="5" y="15"/>
                    </a:cubicBezTo>
                    <a:cubicBezTo>
                      <a:pt x="5" y="16"/>
                      <a:pt x="4" y="17"/>
                      <a:pt x="3" y="17"/>
                    </a:cubicBezTo>
                    <a:cubicBezTo>
                      <a:pt x="3" y="17"/>
                      <a:pt x="3" y="17"/>
                      <a:pt x="3" y="17"/>
                    </a:cubicBezTo>
                    <a:cubicBezTo>
                      <a:pt x="2" y="17"/>
                      <a:pt x="1" y="16"/>
                      <a:pt x="1" y="15"/>
                    </a:cubicBezTo>
                    <a:cubicBezTo>
                      <a:pt x="1" y="6"/>
                      <a:pt x="1" y="6"/>
                      <a:pt x="1" y="6"/>
                    </a:cubicBezTo>
                    <a:cubicBezTo>
                      <a:pt x="0" y="6"/>
                      <a:pt x="0" y="7"/>
                      <a:pt x="0" y="8"/>
                    </a:cubicBezTo>
                    <a:cubicBezTo>
                      <a:pt x="0" y="45"/>
                      <a:pt x="0" y="45"/>
                      <a:pt x="0" y="45"/>
                    </a:cubicBezTo>
                    <a:cubicBezTo>
                      <a:pt x="0" y="45"/>
                      <a:pt x="0" y="45"/>
                      <a:pt x="0" y="45"/>
                    </a:cubicBezTo>
                    <a:cubicBezTo>
                      <a:pt x="0" y="26"/>
                      <a:pt x="0" y="26"/>
                      <a:pt x="0" y="26"/>
                    </a:cubicBezTo>
                    <a:cubicBezTo>
                      <a:pt x="16" y="26"/>
                      <a:pt x="16" y="26"/>
                      <a:pt x="16" y="26"/>
                    </a:cubicBezTo>
                    <a:cubicBezTo>
                      <a:pt x="16" y="8"/>
                      <a:pt x="16" y="8"/>
                      <a:pt x="16" y="8"/>
                    </a:cubicBezTo>
                    <a:cubicBezTo>
                      <a:pt x="16" y="4"/>
                      <a:pt x="13" y="0"/>
                      <a:pt x="8"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3" name="işlïḓè"/>
              <p:cNvSpPr/>
              <p:nvPr/>
            </p:nvSpPr>
            <p:spPr bwMode="auto">
              <a:xfrm>
                <a:off x="2878" y="3481"/>
                <a:ext cx="33" cy="56"/>
              </a:xfrm>
              <a:custGeom>
                <a:avLst/>
                <a:gdLst>
                  <a:gd name="T0" fmla="*/ 16 w 16"/>
                  <a:gd name="T1" fmla="*/ 0 h 27"/>
                  <a:gd name="T2" fmla="*/ 16 w 16"/>
                  <a:gd name="T3" fmla="*/ 0 h 27"/>
                  <a:gd name="T4" fmla="*/ 0 w 16"/>
                  <a:gd name="T5" fmla="*/ 0 h 27"/>
                  <a:gd name="T6" fmla="*/ 0 w 16"/>
                  <a:gd name="T7" fmla="*/ 19 h 27"/>
                  <a:gd name="T8" fmla="*/ 0 w 16"/>
                  <a:gd name="T9" fmla="*/ 20 h 27"/>
                  <a:gd name="T10" fmla="*/ 2 w 16"/>
                  <a:gd name="T11" fmla="*/ 25 h 27"/>
                  <a:gd name="T12" fmla="*/ 7 w 16"/>
                  <a:gd name="T13" fmla="*/ 27 h 27"/>
                  <a:gd name="T14" fmla="*/ 8 w 16"/>
                  <a:gd name="T15" fmla="*/ 27 h 27"/>
                  <a:gd name="T16" fmla="*/ 8 w 16"/>
                  <a:gd name="T17" fmla="*/ 27 h 27"/>
                  <a:gd name="T18" fmla="*/ 8 w 16"/>
                  <a:gd name="T19" fmla="*/ 27 h 27"/>
                  <a:gd name="T20" fmla="*/ 9 w 16"/>
                  <a:gd name="T21" fmla="*/ 27 h 27"/>
                  <a:gd name="T22" fmla="*/ 14 w 16"/>
                  <a:gd name="T23" fmla="*/ 25 h 27"/>
                  <a:gd name="T24" fmla="*/ 16 w 16"/>
                  <a:gd name="T25" fmla="*/ 20 h 27"/>
                  <a:gd name="T26" fmla="*/ 16 w 16"/>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7">
                    <a:moveTo>
                      <a:pt x="16" y="0"/>
                    </a:moveTo>
                    <a:cubicBezTo>
                      <a:pt x="16" y="0"/>
                      <a:pt x="16" y="0"/>
                      <a:pt x="16" y="0"/>
                    </a:cubicBezTo>
                    <a:cubicBezTo>
                      <a:pt x="0" y="0"/>
                      <a:pt x="0" y="0"/>
                      <a:pt x="0" y="0"/>
                    </a:cubicBezTo>
                    <a:cubicBezTo>
                      <a:pt x="0" y="19"/>
                      <a:pt x="0" y="19"/>
                      <a:pt x="0" y="19"/>
                    </a:cubicBezTo>
                    <a:cubicBezTo>
                      <a:pt x="0" y="20"/>
                      <a:pt x="0" y="20"/>
                      <a:pt x="0" y="20"/>
                    </a:cubicBezTo>
                    <a:cubicBezTo>
                      <a:pt x="0" y="22"/>
                      <a:pt x="1" y="24"/>
                      <a:pt x="2" y="25"/>
                    </a:cubicBezTo>
                    <a:cubicBezTo>
                      <a:pt x="4" y="26"/>
                      <a:pt x="5" y="27"/>
                      <a:pt x="7" y="27"/>
                    </a:cubicBezTo>
                    <a:cubicBezTo>
                      <a:pt x="8" y="27"/>
                      <a:pt x="8" y="27"/>
                      <a:pt x="8" y="27"/>
                    </a:cubicBezTo>
                    <a:cubicBezTo>
                      <a:pt x="8" y="27"/>
                      <a:pt x="8" y="27"/>
                      <a:pt x="8" y="27"/>
                    </a:cubicBezTo>
                    <a:cubicBezTo>
                      <a:pt x="8" y="27"/>
                      <a:pt x="8" y="27"/>
                      <a:pt x="8" y="27"/>
                    </a:cubicBezTo>
                    <a:cubicBezTo>
                      <a:pt x="9" y="27"/>
                      <a:pt x="9" y="27"/>
                      <a:pt x="9" y="27"/>
                    </a:cubicBezTo>
                    <a:cubicBezTo>
                      <a:pt x="11" y="27"/>
                      <a:pt x="13" y="26"/>
                      <a:pt x="14" y="25"/>
                    </a:cubicBezTo>
                    <a:cubicBezTo>
                      <a:pt x="15" y="24"/>
                      <a:pt x="16" y="22"/>
                      <a:pt x="16" y="20"/>
                    </a:cubicBezTo>
                    <a:cubicBezTo>
                      <a:pt x="16" y="0"/>
                      <a:pt x="16" y="0"/>
                      <a:pt x="16"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4" name="îś1ïďè"/>
              <p:cNvSpPr/>
              <p:nvPr/>
            </p:nvSpPr>
            <p:spPr bwMode="auto">
              <a:xfrm>
                <a:off x="2880" y="3432"/>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0" y="0"/>
                      <a:pt x="0" y="1"/>
                      <a:pt x="0" y="2"/>
                    </a:cubicBezTo>
                    <a:cubicBezTo>
                      <a:pt x="0" y="4"/>
                      <a:pt x="0" y="4"/>
                      <a:pt x="0" y="4"/>
                    </a:cubicBezTo>
                    <a:cubicBezTo>
                      <a:pt x="0"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5" name="ïṧḻiḓé"/>
              <p:cNvSpPr/>
              <p:nvPr/>
            </p:nvSpPr>
            <p:spPr bwMode="auto">
              <a:xfrm>
                <a:off x="2880" y="3432"/>
                <a:ext cx="8" cy="31"/>
              </a:xfrm>
              <a:custGeom>
                <a:avLst/>
                <a:gdLst>
                  <a:gd name="T0" fmla="*/ 2 w 4"/>
                  <a:gd name="T1" fmla="*/ 0 h 15"/>
                  <a:gd name="T2" fmla="*/ 2 w 4"/>
                  <a:gd name="T3" fmla="*/ 0 h 15"/>
                  <a:gd name="T4" fmla="*/ 2 w 4"/>
                  <a:gd name="T5" fmla="*/ 0 h 15"/>
                  <a:gd name="T6" fmla="*/ 0 w 4"/>
                  <a:gd name="T7" fmla="*/ 4 h 15"/>
                  <a:gd name="T8" fmla="*/ 0 w 4"/>
                  <a:gd name="T9" fmla="*/ 13 h 15"/>
                  <a:gd name="T10" fmla="*/ 2 w 4"/>
                  <a:gd name="T11" fmla="*/ 15 h 15"/>
                  <a:gd name="T12" fmla="*/ 2 w 4"/>
                  <a:gd name="T13" fmla="*/ 15 h 15"/>
                  <a:gd name="T14" fmla="*/ 4 w 4"/>
                  <a:gd name="T15" fmla="*/ 13 h 15"/>
                  <a:gd name="T16" fmla="*/ 4 w 4"/>
                  <a:gd name="T17" fmla="*/ 2 h 15"/>
                  <a:gd name="T18" fmla="*/ 2 w 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0"/>
                    </a:moveTo>
                    <a:cubicBezTo>
                      <a:pt x="2" y="0"/>
                      <a:pt x="2" y="0"/>
                      <a:pt x="2" y="0"/>
                    </a:cubicBezTo>
                    <a:cubicBezTo>
                      <a:pt x="2" y="0"/>
                      <a:pt x="2" y="0"/>
                      <a:pt x="2" y="0"/>
                    </a:cubicBezTo>
                    <a:cubicBezTo>
                      <a:pt x="1" y="1"/>
                      <a:pt x="0" y="3"/>
                      <a:pt x="0" y="4"/>
                    </a:cubicBezTo>
                    <a:cubicBezTo>
                      <a:pt x="0" y="13"/>
                      <a:pt x="0" y="13"/>
                      <a:pt x="0" y="13"/>
                    </a:cubicBezTo>
                    <a:cubicBezTo>
                      <a:pt x="0" y="14"/>
                      <a:pt x="1" y="15"/>
                      <a:pt x="2" y="15"/>
                    </a:cubicBezTo>
                    <a:cubicBezTo>
                      <a:pt x="2" y="15"/>
                      <a:pt x="2" y="15"/>
                      <a:pt x="2" y="15"/>
                    </a:cubicBezTo>
                    <a:cubicBezTo>
                      <a:pt x="3" y="15"/>
                      <a:pt x="4" y="14"/>
                      <a:pt x="4" y="13"/>
                    </a:cubicBezTo>
                    <a:cubicBezTo>
                      <a:pt x="4" y="2"/>
                      <a:pt x="4" y="2"/>
                      <a:pt x="4" y="2"/>
                    </a:cubicBezTo>
                    <a:cubicBezTo>
                      <a:pt x="4" y="1"/>
                      <a:pt x="3" y="0"/>
                      <a:pt x="2"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6" name="iS1ïďè"/>
              <p:cNvSpPr/>
              <p:nvPr/>
            </p:nvSpPr>
            <p:spPr bwMode="auto">
              <a:xfrm>
                <a:off x="2950" y="3427"/>
                <a:ext cx="34" cy="110"/>
              </a:xfrm>
              <a:custGeom>
                <a:avLst/>
                <a:gdLst>
                  <a:gd name="T0" fmla="*/ 0 w 16"/>
                  <a:gd name="T1" fmla="*/ 45 h 53"/>
                  <a:gd name="T2" fmla="*/ 0 w 16"/>
                  <a:gd name="T3" fmla="*/ 8 h 53"/>
                  <a:gd name="T4" fmla="*/ 8 w 16"/>
                  <a:gd name="T5" fmla="*/ 0 h 53"/>
                  <a:gd name="T6" fmla="*/ 8 w 16"/>
                  <a:gd name="T7" fmla="*/ 0 h 53"/>
                  <a:gd name="T8" fmla="*/ 16 w 16"/>
                  <a:gd name="T9" fmla="*/ 8 h 53"/>
                  <a:gd name="T10" fmla="*/ 16 w 16"/>
                  <a:gd name="T11" fmla="*/ 45 h 53"/>
                  <a:gd name="T12" fmla="*/ 8 w 16"/>
                  <a:gd name="T13" fmla="*/ 53 h 53"/>
                  <a:gd name="T14" fmla="*/ 8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3" y="0"/>
                      <a:pt x="8" y="0"/>
                    </a:cubicBezTo>
                    <a:cubicBezTo>
                      <a:pt x="8" y="0"/>
                      <a:pt x="8" y="0"/>
                      <a:pt x="8" y="0"/>
                    </a:cubicBezTo>
                    <a:cubicBezTo>
                      <a:pt x="12" y="0"/>
                      <a:pt x="16" y="4"/>
                      <a:pt x="16" y="8"/>
                    </a:cubicBezTo>
                    <a:cubicBezTo>
                      <a:pt x="16" y="45"/>
                      <a:pt x="16" y="45"/>
                      <a:pt x="16" y="45"/>
                    </a:cubicBezTo>
                    <a:cubicBezTo>
                      <a:pt x="16" y="49"/>
                      <a:pt x="12" y="53"/>
                      <a:pt x="8" y="53"/>
                    </a:cubicBezTo>
                    <a:cubicBezTo>
                      <a:pt x="8" y="53"/>
                      <a:pt x="8" y="53"/>
                      <a:pt x="8" y="53"/>
                    </a:cubicBezTo>
                    <a:cubicBezTo>
                      <a:pt x="3"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7" name="i$líďè"/>
              <p:cNvSpPr/>
              <p:nvPr/>
            </p:nvSpPr>
            <p:spPr bwMode="auto">
              <a:xfrm>
                <a:off x="2950" y="3481"/>
                <a:ext cx="34"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2" y="26"/>
                      <a:pt x="11" y="27"/>
                      <a:pt x="9" y="27"/>
                    </a:cubicBezTo>
                    <a:cubicBezTo>
                      <a:pt x="8" y="27"/>
                      <a:pt x="8" y="27"/>
                      <a:pt x="8" y="27"/>
                    </a:cubicBezTo>
                    <a:cubicBezTo>
                      <a:pt x="7" y="27"/>
                      <a:pt x="7" y="27"/>
                      <a:pt x="7" y="27"/>
                    </a:cubicBezTo>
                    <a:cubicBezTo>
                      <a:pt x="5" y="27"/>
                      <a:pt x="3"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8" name="ïṣļïḑé"/>
              <p:cNvSpPr/>
              <p:nvPr/>
            </p:nvSpPr>
            <p:spPr bwMode="auto">
              <a:xfrm>
                <a:off x="2944" y="3423"/>
                <a:ext cx="38" cy="119"/>
              </a:xfrm>
              <a:custGeom>
                <a:avLst/>
                <a:gdLst>
                  <a:gd name="T0" fmla="*/ 13 w 18"/>
                  <a:gd name="T1" fmla="*/ 0 h 57"/>
                  <a:gd name="T2" fmla="*/ 9 w 18"/>
                  <a:gd name="T3" fmla="*/ 0 h 57"/>
                  <a:gd name="T4" fmla="*/ 0 w 18"/>
                  <a:gd name="T5" fmla="*/ 8 h 57"/>
                  <a:gd name="T6" fmla="*/ 0 w 18"/>
                  <a:gd name="T7" fmla="*/ 48 h 57"/>
                  <a:gd name="T8" fmla="*/ 9 w 18"/>
                  <a:gd name="T9" fmla="*/ 57 h 57"/>
                  <a:gd name="T10" fmla="*/ 13 w 18"/>
                  <a:gd name="T11" fmla="*/ 57 h 57"/>
                  <a:gd name="T12" fmla="*/ 18 w 18"/>
                  <a:gd name="T13" fmla="*/ 55 h 57"/>
                  <a:gd name="T14" fmla="*/ 18 w 18"/>
                  <a:gd name="T15" fmla="*/ 52 h 57"/>
                  <a:gd name="T16" fmla="*/ 17 w 18"/>
                  <a:gd name="T17" fmla="*/ 53 h 57"/>
                  <a:gd name="T18" fmla="*/ 12 w 18"/>
                  <a:gd name="T19" fmla="*/ 55 h 57"/>
                  <a:gd name="T20" fmla="*/ 11 w 18"/>
                  <a:gd name="T21" fmla="*/ 55 h 57"/>
                  <a:gd name="T22" fmla="*/ 11 w 18"/>
                  <a:gd name="T23" fmla="*/ 55 h 57"/>
                  <a:gd name="T24" fmla="*/ 11 w 18"/>
                  <a:gd name="T25" fmla="*/ 55 h 57"/>
                  <a:gd name="T26" fmla="*/ 11 w 18"/>
                  <a:gd name="T27" fmla="*/ 55 h 57"/>
                  <a:gd name="T28" fmla="*/ 10 w 18"/>
                  <a:gd name="T29" fmla="*/ 55 h 57"/>
                  <a:gd name="T30" fmla="*/ 5 w 18"/>
                  <a:gd name="T31" fmla="*/ 53 h 57"/>
                  <a:gd name="T32" fmla="*/ 3 w 18"/>
                  <a:gd name="T33" fmla="*/ 48 h 57"/>
                  <a:gd name="T34" fmla="*/ 3 w 18"/>
                  <a:gd name="T35" fmla="*/ 47 h 57"/>
                  <a:gd name="T36" fmla="*/ 3 w 18"/>
                  <a:gd name="T37" fmla="*/ 47 h 57"/>
                  <a:gd name="T38" fmla="*/ 3 w 18"/>
                  <a:gd name="T39" fmla="*/ 10 h 57"/>
                  <a:gd name="T40" fmla="*/ 3 w 18"/>
                  <a:gd name="T41" fmla="*/ 8 h 57"/>
                  <a:gd name="T42" fmla="*/ 3 w 18"/>
                  <a:gd name="T43" fmla="*/ 6 h 57"/>
                  <a:gd name="T44" fmla="*/ 5 w 18"/>
                  <a:gd name="T45" fmla="*/ 4 h 57"/>
                  <a:gd name="T46" fmla="*/ 11 w 18"/>
                  <a:gd name="T47" fmla="*/ 2 h 57"/>
                  <a:gd name="T48" fmla="*/ 11 w 18"/>
                  <a:gd name="T49" fmla="*/ 2 h 57"/>
                  <a:gd name="T50" fmla="*/ 13 w 18"/>
                  <a:gd name="T51" fmla="*/ 2 h 57"/>
                  <a:gd name="T52" fmla="*/ 13 w 18"/>
                  <a:gd name="T53" fmla="*/ 0 h 57"/>
                  <a:gd name="T54" fmla="*/ 13 w 18"/>
                  <a:gd name="T5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57">
                    <a:moveTo>
                      <a:pt x="13" y="0"/>
                    </a:moveTo>
                    <a:cubicBezTo>
                      <a:pt x="9" y="0"/>
                      <a:pt x="9" y="0"/>
                      <a:pt x="9" y="0"/>
                    </a:cubicBezTo>
                    <a:cubicBezTo>
                      <a:pt x="4" y="0"/>
                      <a:pt x="0" y="4"/>
                      <a:pt x="0" y="8"/>
                    </a:cubicBezTo>
                    <a:cubicBezTo>
                      <a:pt x="0" y="48"/>
                      <a:pt x="0" y="48"/>
                      <a:pt x="0" y="48"/>
                    </a:cubicBezTo>
                    <a:cubicBezTo>
                      <a:pt x="0" y="53"/>
                      <a:pt x="4" y="57"/>
                      <a:pt x="9" y="57"/>
                    </a:cubicBezTo>
                    <a:cubicBezTo>
                      <a:pt x="13" y="57"/>
                      <a:pt x="13" y="57"/>
                      <a:pt x="13" y="57"/>
                    </a:cubicBezTo>
                    <a:cubicBezTo>
                      <a:pt x="15" y="57"/>
                      <a:pt x="17" y="56"/>
                      <a:pt x="18" y="55"/>
                    </a:cubicBezTo>
                    <a:cubicBezTo>
                      <a:pt x="18" y="52"/>
                      <a:pt x="18" y="52"/>
                      <a:pt x="18" y="52"/>
                    </a:cubicBezTo>
                    <a:cubicBezTo>
                      <a:pt x="17" y="52"/>
                      <a:pt x="17" y="52"/>
                      <a:pt x="17" y="53"/>
                    </a:cubicBezTo>
                    <a:cubicBezTo>
                      <a:pt x="15" y="54"/>
                      <a:pt x="14" y="55"/>
                      <a:pt x="12"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8" y="55"/>
                      <a:pt x="6" y="54"/>
                      <a:pt x="5" y="53"/>
                    </a:cubicBezTo>
                    <a:cubicBezTo>
                      <a:pt x="4" y="52"/>
                      <a:pt x="3" y="50"/>
                      <a:pt x="3" y="48"/>
                    </a:cubicBezTo>
                    <a:cubicBezTo>
                      <a:pt x="3" y="47"/>
                      <a:pt x="3" y="47"/>
                      <a:pt x="3" y="47"/>
                    </a:cubicBezTo>
                    <a:cubicBezTo>
                      <a:pt x="3" y="47"/>
                      <a:pt x="3" y="47"/>
                      <a:pt x="3" y="47"/>
                    </a:cubicBezTo>
                    <a:cubicBezTo>
                      <a:pt x="3" y="10"/>
                      <a:pt x="3" y="10"/>
                      <a:pt x="3" y="10"/>
                    </a:cubicBezTo>
                    <a:cubicBezTo>
                      <a:pt x="3" y="9"/>
                      <a:pt x="3" y="8"/>
                      <a:pt x="3" y="8"/>
                    </a:cubicBezTo>
                    <a:cubicBezTo>
                      <a:pt x="3" y="6"/>
                      <a:pt x="3" y="6"/>
                      <a:pt x="3" y="6"/>
                    </a:cubicBezTo>
                    <a:cubicBezTo>
                      <a:pt x="3" y="5"/>
                      <a:pt x="4" y="4"/>
                      <a:pt x="5" y="4"/>
                    </a:cubicBezTo>
                    <a:cubicBezTo>
                      <a:pt x="7" y="3"/>
                      <a:pt x="8" y="2"/>
                      <a:pt x="11" y="2"/>
                    </a:cubicBezTo>
                    <a:cubicBezTo>
                      <a:pt x="11" y="2"/>
                      <a:pt x="11" y="2"/>
                      <a:pt x="11" y="2"/>
                    </a:cubicBezTo>
                    <a:cubicBezTo>
                      <a:pt x="12" y="2"/>
                      <a:pt x="12" y="2"/>
                      <a:pt x="13" y="2"/>
                    </a:cubicBezTo>
                    <a:cubicBezTo>
                      <a:pt x="13" y="0"/>
                      <a:pt x="13" y="0"/>
                      <a:pt x="13" y="0"/>
                    </a:cubicBezTo>
                    <a:cubicBezTo>
                      <a:pt x="13" y="0"/>
                      <a:pt x="13" y="0"/>
                      <a:pt x="13"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29" name="îṩļiḓe"/>
              <p:cNvSpPr/>
              <p:nvPr/>
            </p:nvSpPr>
            <p:spPr bwMode="auto">
              <a:xfrm>
                <a:off x="2950" y="3427"/>
                <a:ext cx="27" cy="94"/>
              </a:xfrm>
              <a:custGeom>
                <a:avLst/>
                <a:gdLst>
                  <a:gd name="T0" fmla="*/ 8 w 13"/>
                  <a:gd name="T1" fmla="*/ 0 h 45"/>
                  <a:gd name="T2" fmla="*/ 8 w 13"/>
                  <a:gd name="T3" fmla="*/ 0 h 45"/>
                  <a:gd name="T4" fmla="*/ 2 w 13"/>
                  <a:gd name="T5" fmla="*/ 2 h 45"/>
                  <a:gd name="T6" fmla="*/ 2 w 13"/>
                  <a:gd name="T7" fmla="*/ 2 h 45"/>
                  <a:gd name="T8" fmla="*/ 2 w 13"/>
                  <a:gd name="T9" fmla="*/ 2 h 45"/>
                  <a:gd name="T10" fmla="*/ 5 w 13"/>
                  <a:gd name="T11" fmla="*/ 4 h 45"/>
                  <a:gd name="T12" fmla="*/ 5 w 13"/>
                  <a:gd name="T13" fmla="*/ 15 h 45"/>
                  <a:gd name="T14" fmla="*/ 2 w 13"/>
                  <a:gd name="T15" fmla="*/ 17 h 45"/>
                  <a:gd name="T16" fmla="*/ 2 w 13"/>
                  <a:gd name="T17" fmla="*/ 17 h 45"/>
                  <a:gd name="T18" fmla="*/ 0 w 13"/>
                  <a:gd name="T19" fmla="*/ 15 h 45"/>
                  <a:gd name="T20" fmla="*/ 0 w 13"/>
                  <a:gd name="T21" fmla="*/ 6 h 45"/>
                  <a:gd name="T22" fmla="*/ 0 w 13"/>
                  <a:gd name="T23" fmla="*/ 8 h 45"/>
                  <a:gd name="T24" fmla="*/ 0 w 13"/>
                  <a:gd name="T25" fmla="*/ 45 h 45"/>
                  <a:gd name="T26" fmla="*/ 0 w 13"/>
                  <a:gd name="T27" fmla="*/ 45 h 45"/>
                  <a:gd name="T28" fmla="*/ 0 w 13"/>
                  <a:gd name="T29" fmla="*/ 26 h 45"/>
                  <a:gd name="T30" fmla="*/ 13 w 13"/>
                  <a:gd name="T31" fmla="*/ 26 h 45"/>
                  <a:gd name="T32" fmla="*/ 10 w 13"/>
                  <a:gd name="T33" fmla="*/ 0 h 45"/>
                  <a:gd name="T34" fmla="*/ 8 w 13"/>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45">
                    <a:moveTo>
                      <a:pt x="8" y="0"/>
                    </a:moveTo>
                    <a:cubicBezTo>
                      <a:pt x="8" y="0"/>
                      <a:pt x="8" y="0"/>
                      <a:pt x="8" y="0"/>
                    </a:cubicBezTo>
                    <a:cubicBezTo>
                      <a:pt x="5" y="0"/>
                      <a:pt x="4" y="1"/>
                      <a:pt x="2" y="2"/>
                    </a:cubicBezTo>
                    <a:cubicBezTo>
                      <a:pt x="2" y="2"/>
                      <a:pt x="2" y="2"/>
                      <a:pt x="2" y="2"/>
                    </a:cubicBezTo>
                    <a:cubicBezTo>
                      <a:pt x="2" y="2"/>
                      <a:pt x="2" y="2"/>
                      <a:pt x="2" y="2"/>
                    </a:cubicBezTo>
                    <a:cubicBezTo>
                      <a:pt x="4" y="2"/>
                      <a:pt x="5" y="3"/>
                      <a:pt x="5" y="4"/>
                    </a:cubicBezTo>
                    <a:cubicBezTo>
                      <a:pt x="5" y="15"/>
                      <a:pt x="5" y="15"/>
                      <a:pt x="5" y="15"/>
                    </a:cubicBezTo>
                    <a:cubicBezTo>
                      <a:pt x="5" y="16"/>
                      <a:pt x="4" y="17"/>
                      <a:pt x="2" y="17"/>
                    </a:cubicBezTo>
                    <a:cubicBezTo>
                      <a:pt x="2" y="17"/>
                      <a:pt x="2" y="17"/>
                      <a:pt x="2" y="17"/>
                    </a:cubicBezTo>
                    <a:cubicBezTo>
                      <a:pt x="1" y="17"/>
                      <a:pt x="0" y="16"/>
                      <a:pt x="0" y="15"/>
                    </a:cubicBezTo>
                    <a:cubicBezTo>
                      <a:pt x="0" y="6"/>
                      <a:pt x="0" y="6"/>
                      <a:pt x="0" y="6"/>
                    </a:cubicBezTo>
                    <a:cubicBezTo>
                      <a:pt x="0" y="6"/>
                      <a:pt x="0" y="7"/>
                      <a:pt x="0" y="8"/>
                    </a:cubicBezTo>
                    <a:cubicBezTo>
                      <a:pt x="0" y="45"/>
                      <a:pt x="0" y="45"/>
                      <a:pt x="0" y="45"/>
                    </a:cubicBezTo>
                    <a:cubicBezTo>
                      <a:pt x="0" y="45"/>
                      <a:pt x="0" y="45"/>
                      <a:pt x="0" y="45"/>
                    </a:cubicBezTo>
                    <a:cubicBezTo>
                      <a:pt x="0" y="26"/>
                      <a:pt x="0" y="26"/>
                      <a:pt x="0" y="26"/>
                    </a:cubicBezTo>
                    <a:cubicBezTo>
                      <a:pt x="13" y="26"/>
                      <a:pt x="13" y="26"/>
                      <a:pt x="13" y="26"/>
                    </a:cubicBezTo>
                    <a:cubicBezTo>
                      <a:pt x="10" y="0"/>
                      <a:pt x="10" y="0"/>
                      <a:pt x="10" y="0"/>
                    </a:cubicBezTo>
                    <a:cubicBezTo>
                      <a:pt x="9" y="0"/>
                      <a:pt x="9" y="0"/>
                      <a:pt x="8"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0" name="ïśľïḑê"/>
              <p:cNvSpPr/>
              <p:nvPr/>
            </p:nvSpPr>
            <p:spPr bwMode="auto">
              <a:xfrm>
                <a:off x="2950" y="3481"/>
                <a:ext cx="32" cy="56"/>
              </a:xfrm>
              <a:custGeom>
                <a:avLst/>
                <a:gdLst>
                  <a:gd name="T0" fmla="*/ 13 w 15"/>
                  <a:gd name="T1" fmla="*/ 0 h 27"/>
                  <a:gd name="T2" fmla="*/ 0 w 15"/>
                  <a:gd name="T3" fmla="*/ 0 h 27"/>
                  <a:gd name="T4" fmla="*/ 0 w 15"/>
                  <a:gd name="T5" fmla="*/ 19 h 27"/>
                  <a:gd name="T6" fmla="*/ 0 w 15"/>
                  <a:gd name="T7" fmla="*/ 20 h 27"/>
                  <a:gd name="T8" fmla="*/ 2 w 15"/>
                  <a:gd name="T9" fmla="*/ 25 h 27"/>
                  <a:gd name="T10" fmla="*/ 7 w 15"/>
                  <a:gd name="T11" fmla="*/ 27 h 27"/>
                  <a:gd name="T12" fmla="*/ 8 w 15"/>
                  <a:gd name="T13" fmla="*/ 27 h 27"/>
                  <a:gd name="T14" fmla="*/ 8 w 15"/>
                  <a:gd name="T15" fmla="*/ 27 h 27"/>
                  <a:gd name="T16" fmla="*/ 8 w 15"/>
                  <a:gd name="T17" fmla="*/ 27 h 27"/>
                  <a:gd name="T18" fmla="*/ 9 w 15"/>
                  <a:gd name="T19" fmla="*/ 27 h 27"/>
                  <a:gd name="T20" fmla="*/ 14 w 15"/>
                  <a:gd name="T21" fmla="*/ 25 h 27"/>
                  <a:gd name="T22" fmla="*/ 15 w 15"/>
                  <a:gd name="T23" fmla="*/ 24 h 27"/>
                  <a:gd name="T24" fmla="*/ 14 w 15"/>
                  <a:gd name="T25" fmla="*/ 13 h 27"/>
                  <a:gd name="T26" fmla="*/ 13 w 15"/>
                  <a:gd name="T2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7">
                    <a:moveTo>
                      <a:pt x="13" y="0"/>
                    </a:moveTo>
                    <a:cubicBezTo>
                      <a:pt x="0" y="0"/>
                      <a:pt x="0" y="0"/>
                      <a:pt x="0" y="0"/>
                    </a:cubicBezTo>
                    <a:cubicBezTo>
                      <a:pt x="0" y="19"/>
                      <a:pt x="0" y="19"/>
                      <a:pt x="0" y="19"/>
                    </a:cubicBezTo>
                    <a:cubicBezTo>
                      <a:pt x="0" y="20"/>
                      <a:pt x="0" y="20"/>
                      <a:pt x="0" y="20"/>
                    </a:cubicBezTo>
                    <a:cubicBezTo>
                      <a:pt x="0" y="22"/>
                      <a:pt x="1" y="24"/>
                      <a:pt x="2" y="25"/>
                    </a:cubicBezTo>
                    <a:cubicBezTo>
                      <a:pt x="3" y="26"/>
                      <a:pt x="5" y="27"/>
                      <a:pt x="7" y="27"/>
                    </a:cubicBezTo>
                    <a:cubicBezTo>
                      <a:pt x="8" y="27"/>
                      <a:pt x="8" y="27"/>
                      <a:pt x="8" y="27"/>
                    </a:cubicBezTo>
                    <a:cubicBezTo>
                      <a:pt x="8" y="27"/>
                      <a:pt x="8" y="27"/>
                      <a:pt x="8" y="27"/>
                    </a:cubicBezTo>
                    <a:cubicBezTo>
                      <a:pt x="8" y="27"/>
                      <a:pt x="8" y="27"/>
                      <a:pt x="8" y="27"/>
                    </a:cubicBezTo>
                    <a:cubicBezTo>
                      <a:pt x="9" y="27"/>
                      <a:pt x="9" y="27"/>
                      <a:pt x="9" y="27"/>
                    </a:cubicBezTo>
                    <a:cubicBezTo>
                      <a:pt x="11" y="27"/>
                      <a:pt x="12" y="26"/>
                      <a:pt x="14" y="25"/>
                    </a:cubicBezTo>
                    <a:cubicBezTo>
                      <a:pt x="14" y="24"/>
                      <a:pt x="14" y="24"/>
                      <a:pt x="15" y="24"/>
                    </a:cubicBezTo>
                    <a:cubicBezTo>
                      <a:pt x="14" y="13"/>
                      <a:pt x="14" y="13"/>
                      <a:pt x="14" y="13"/>
                    </a:cubicBezTo>
                    <a:cubicBezTo>
                      <a:pt x="13" y="0"/>
                      <a:pt x="13" y="0"/>
                      <a:pt x="13"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1" name="î$ḻíḑé"/>
              <p:cNvSpPr/>
              <p:nvPr/>
            </p:nvSpPr>
            <p:spPr bwMode="auto">
              <a:xfrm>
                <a:off x="2950" y="3432"/>
                <a:ext cx="5"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1"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2" name="iṡ1ïḓé"/>
              <p:cNvSpPr/>
              <p:nvPr/>
            </p:nvSpPr>
            <p:spPr bwMode="auto">
              <a:xfrm>
                <a:off x="2950" y="3432"/>
                <a:ext cx="11" cy="31"/>
              </a:xfrm>
              <a:custGeom>
                <a:avLst/>
                <a:gdLst>
                  <a:gd name="T0" fmla="*/ 2 w 5"/>
                  <a:gd name="T1" fmla="*/ 0 h 15"/>
                  <a:gd name="T2" fmla="*/ 2 w 5"/>
                  <a:gd name="T3" fmla="*/ 0 h 15"/>
                  <a:gd name="T4" fmla="*/ 2 w 5"/>
                  <a:gd name="T5" fmla="*/ 0 h 15"/>
                  <a:gd name="T6" fmla="*/ 0 w 5"/>
                  <a:gd name="T7" fmla="*/ 4 h 15"/>
                  <a:gd name="T8" fmla="*/ 0 w 5"/>
                  <a:gd name="T9" fmla="*/ 13 h 15"/>
                  <a:gd name="T10" fmla="*/ 2 w 5"/>
                  <a:gd name="T11" fmla="*/ 15 h 15"/>
                  <a:gd name="T12" fmla="*/ 2 w 5"/>
                  <a:gd name="T13" fmla="*/ 15 h 15"/>
                  <a:gd name="T14" fmla="*/ 5 w 5"/>
                  <a:gd name="T15" fmla="*/ 13 h 15"/>
                  <a:gd name="T16" fmla="*/ 5 w 5"/>
                  <a:gd name="T17" fmla="*/ 2 h 15"/>
                  <a:gd name="T18" fmla="*/ 2 w 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2" y="0"/>
                    </a:moveTo>
                    <a:cubicBezTo>
                      <a:pt x="2" y="0"/>
                      <a:pt x="2" y="0"/>
                      <a:pt x="2" y="0"/>
                    </a:cubicBezTo>
                    <a:cubicBezTo>
                      <a:pt x="2" y="0"/>
                      <a:pt x="2" y="0"/>
                      <a:pt x="2" y="0"/>
                    </a:cubicBezTo>
                    <a:cubicBezTo>
                      <a:pt x="1" y="1"/>
                      <a:pt x="1" y="3"/>
                      <a:pt x="0" y="4"/>
                    </a:cubicBezTo>
                    <a:cubicBezTo>
                      <a:pt x="0" y="13"/>
                      <a:pt x="0" y="13"/>
                      <a:pt x="0" y="13"/>
                    </a:cubicBezTo>
                    <a:cubicBezTo>
                      <a:pt x="0" y="14"/>
                      <a:pt x="1" y="15"/>
                      <a:pt x="2" y="15"/>
                    </a:cubicBezTo>
                    <a:cubicBezTo>
                      <a:pt x="2" y="15"/>
                      <a:pt x="2" y="15"/>
                      <a:pt x="2" y="15"/>
                    </a:cubicBezTo>
                    <a:cubicBezTo>
                      <a:pt x="4" y="15"/>
                      <a:pt x="5" y="14"/>
                      <a:pt x="5" y="13"/>
                    </a:cubicBezTo>
                    <a:cubicBezTo>
                      <a:pt x="5" y="2"/>
                      <a:pt x="5" y="2"/>
                      <a:pt x="5" y="2"/>
                    </a:cubicBezTo>
                    <a:cubicBezTo>
                      <a:pt x="5" y="1"/>
                      <a:pt x="4" y="0"/>
                      <a:pt x="2"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3" name="iSľîḋè"/>
              <p:cNvSpPr/>
              <p:nvPr/>
            </p:nvSpPr>
            <p:spPr bwMode="auto">
              <a:xfrm>
                <a:off x="3023" y="3427"/>
                <a:ext cx="31" cy="110"/>
              </a:xfrm>
              <a:custGeom>
                <a:avLst/>
                <a:gdLst>
                  <a:gd name="T0" fmla="*/ 0 w 15"/>
                  <a:gd name="T1" fmla="*/ 45 h 53"/>
                  <a:gd name="T2" fmla="*/ 0 w 15"/>
                  <a:gd name="T3" fmla="*/ 8 h 53"/>
                  <a:gd name="T4" fmla="*/ 7 w 15"/>
                  <a:gd name="T5" fmla="*/ 0 h 53"/>
                  <a:gd name="T6" fmla="*/ 8 w 15"/>
                  <a:gd name="T7" fmla="*/ 0 h 53"/>
                  <a:gd name="T8" fmla="*/ 15 w 15"/>
                  <a:gd name="T9" fmla="*/ 8 h 53"/>
                  <a:gd name="T10" fmla="*/ 15 w 15"/>
                  <a:gd name="T11" fmla="*/ 45 h 53"/>
                  <a:gd name="T12" fmla="*/ 8 w 15"/>
                  <a:gd name="T13" fmla="*/ 53 h 53"/>
                  <a:gd name="T14" fmla="*/ 7 w 15"/>
                  <a:gd name="T15" fmla="*/ 53 h 53"/>
                  <a:gd name="T16" fmla="*/ 0 w 15"/>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3">
                    <a:moveTo>
                      <a:pt x="0" y="45"/>
                    </a:moveTo>
                    <a:cubicBezTo>
                      <a:pt x="0" y="8"/>
                      <a:pt x="0" y="8"/>
                      <a:pt x="0" y="8"/>
                    </a:cubicBezTo>
                    <a:cubicBezTo>
                      <a:pt x="0" y="4"/>
                      <a:pt x="3" y="0"/>
                      <a:pt x="7" y="0"/>
                    </a:cubicBezTo>
                    <a:cubicBezTo>
                      <a:pt x="8" y="0"/>
                      <a:pt x="8" y="0"/>
                      <a:pt x="8" y="0"/>
                    </a:cubicBezTo>
                    <a:cubicBezTo>
                      <a:pt x="12" y="0"/>
                      <a:pt x="15" y="4"/>
                      <a:pt x="15" y="8"/>
                    </a:cubicBezTo>
                    <a:cubicBezTo>
                      <a:pt x="15" y="45"/>
                      <a:pt x="15" y="45"/>
                      <a:pt x="15" y="45"/>
                    </a:cubicBezTo>
                    <a:cubicBezTo>
                      <a:pt x="15" y="49"/>
                      <a:pt x="12" y="53"/>
                      <a:pt x="8" y="53"/>
                    </a:cubicBezTo>
                    <a:cubicBezTo>
                      <a:pt x="7" y="53"/>
                      <a:pt x="7" y="53"/>
                      <a:pt x="7" y="53"/>
                    </a:cubicBezTo>
                    <a:cubicBezTo>
                      <a:pt x="3"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4" name="ïs1íḑè"/>
              <p:cNvSpPr/>
              <p:nvPr/>
            </p:nvSpPr>
            <p:spPr bwMode="auto">
              <a:xfrm>
                <a:off x="3023" y="3481"/>
                <a:ext cx="31" cy="56"/>
              </a:xfrm>
              <a:custGeom>
                <a:avLst/>
                <a:gdLst>
                  <a:gd name="T0" fmla="*/ 15 w 15"/>
                  <a:gd name="T1" fmla="*/ 0 h 27"/>
                  <a:gd name="T2" fmla="*/ 15 w 15"/>
                  <a:gd name="T3" fmla="*/ 20 h 27"/>
                  <a:gd name="T4" fmla="*/ 13 w 15"/>
                  <a:gd name="T5" fmla="*/ 25 h 27"/>
                  <a:gd name="T6" fmla="*/ 9 w 15"/>
                  <a:gd name="T7" fmla="*/ 27 h 27"/>
                  <a:gd name="T8" fmla="*/ 8 w 15"/>
                  <a:gd name="T9" fmla="*/ 27 h 27"/>
                  <a:gd name="T10" fmla="*/ 6 w 15"/>
                  <a:gd name="T11" fmla="*/ 27 h 27"/>
                  <a:gd name="T12" fmla="*/ 2 w 15"/>
                  <a:gd name="T13" fmla="*/ 25 h 27"/>
                  <a:gd name="T14" fmla="*/ 0 w 15"/>
                  <a:gd name="T15" fmla="*/ 20 h 27"/>
                  <a:gd name="T16" fmla="*/ 0 w 15"/>
                  <a:gd name="T17" fmla="*/ 0 h 27"/>
                  <a:gd name="T18" fmla="*/ 15 w 15"/>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7">
                    <a:moveTo>
                      <a:pt x="15" y="0"/>
                    </a:moveTo>
                    <a:cubicBezTo>
                      <a:pt x="15" y="20"/>
                      <a:pt x="15" y="20"/>
                      <a:pt x="15" y="20"/>
                    </a:cubicBezTo>
                    <a:cubicBezTo>
                      <a:pt x="15" y="22"/>
                      <a:pt x="15" y="24"/>
                      <a:pt x="13" y="25"/>
                    </a:cubicBezTo>
                    <a:cubicBezTo>
                      <a:pt x="12" y="26"/>
                      <a:pt x="10" y="27"/>
                      <a:pt x="9" y="27"/>
                    </a:cubicBezTo>
                    <a:cubicBezTo>
                      <a:pt x="8" y="27"/>
                      <a:pt x="8" y="27"/>
                      <a:pt x="8" y="27"/>
                    </a:cubicBezTo>
                    <a:cubicBezTo>
                      <a:pt x="6" y="27"/>
                      <a:pt x="6" y="27"/>
                      <a:pt x="6" y="27"/>
                    </a:cubicBezTo>
                    <a:cubicBezTo>
                      <a:pt x="5" y="27"/>
                      <a:pt x="3" y="26"/>
                      <a:pt x="2" y="25"/>
                    </a:cubicBezTo>
                    <a:cubicBezTo>
                      <a:pt x="1" y="24"/>
                      <a:pt x="0" y="22"/>
                      <a:pt x="0" y="20"/>
                    </a:cubicBezTo>
                    <a:cubicBezTo>
                      <a:pt x="0" y="0"/>
                      <a:pt x="0" y="0"/>
                      <a:pt x="0" y="0"/>
                    </a:cubicBezTo>
                    <a:cubicBezTo>
                      <a:pt x="15" y="0"/>
                      <a:pt x="15" y="0"/>
                      <a:pt x="15"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5" name="ïşlïḓé"/>
              <p:cNvSpPr/>
              <p:nvPr/>
            </p:nvSpPr>
            <p:spPr bwMode="auto">
              <a:xfrm>
                <a:off x="3094" y="3427"/>
                <a:ext cx="33" cy="110"/>
              </a:xfrm>
              <a:custGeom>
                <a:avLst/>
                <a:gdLst>
                  <a:gd name="T0" fmla="*/ 0 w 16"/>
                  <a:gd name="T1" fmla="*/ 45 h 53"/>
                  <a:gd name="T2" fmla="*/ 0 w 16"/>
                  <a:gd name="T3" fmla="*/ 8 h 53"/>
                  <a:gd name="T4" fmla="*/ 8 w 16"/>
                  <a:gd name="T5" fmla="*/ 0 h 53"/>
                  <a:gd name="T6" fmla="*/ 9 w 16"/>
                  <a:gd name="T7" fmla="*/ 0 h 53"/>
                  <a:gd name="T8" fmla="*/ 16 w 16"/>
                  <a:gd name="T9" fmla="*/ 8 h 53"/>
                  <a:gd name="T10" fmla="*/ 16 w 16"/>
                  <a:gd name="T11" fmla="*/ 45 h 53"/>
                  <a:gd name="T12" fmla="*/ 9 w 16"/>
                  <a:gd name="T13" fmla="*/ 53 h 53"/>
                  <a:gd name="T14" fmla="*/ 8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4" y="0"/>
                      <a:pt x="8" y="0"/>
                    </a:cubicBezTo>
                    <a:cubicBezTo>
                      <a:pt x="9" y="0"/>
                      <a:pt x="9" y="0"/>
                      <a:pt x="9" y="0"/>
                    </a:cubicBezTo>
                    <a:cubicBezTo>
                      <a:pt x="13" y="0"/>
                      <a:pt x="16" y="4"/>
                      <a:pt x="16" y="8"/>
                    </a:cubicBezTo>
                    <a:cubicBezTo>
                      <a:pt x="16" y="45"/>
                      <a:pt x="16" y="45"/>
                      <a:pt x="16" y="45"/>
                    </a:cubicBezTo>
                    <a:cubicBezTo>
                      <a:pt x="16" y="49"/>
                      <a:pt x="13" y="53"/>
                      <a:pt x="9" y="53"/>
                    </a:cubicBezTo>
                    <a:cubicBezTo>
                      <a:pt x="8" y="53"/>
                      <a:pt x="8" y="53"/>
                      <a:pt x="8" y="53"/>
                    </a:cubicBezTo>
                    <a:cubicBezTo>
                      <a:pt x="4"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6" name="ïśļíďé"/>
              <p:cNvSpPr/>
              <p:nvPr/>
            </p:nvSpPr>
            <p:spPr bwMode="auto">
              <a:xfrm>
                <a:off x="3094" y="3481"/>
                <a:ext cx="33"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3" y="26"/>
                      <a:pt x="11" y="27"/>
                      <a:pt x="9" y="27"/>
                    </a:cubicBezTo>
                    <a:cubicBezTo>
                      <a:pt x="8" y="27"/>
                      <a:pt x="8" y="27"/>
                      <a:pt x="8" y="27"/>
                    </a:cubicBezTo>
                    <a:cubicBezTo>
                      <a:pt x="7" y="27"/>
                      <a:pt x="7" y="27"/>
                      <a:pt x="7" y="27"/>
                    </a:cubicBezTo>
                    <a:cubicBezTo>
                      <a:pt x="5" y="27"/>
                      <a:pt x="4"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7" name="íṡ1ïḑè"/>
              <p:cNvSpPr/>
              <p:nvPr/>
            </p:nvSpPr>
            <p:spPr bwMode="auto">
              <a:xfrm>
                <a:off x="3090" y="3423"/>
                <a:ext cx="43" cy="119"/>
              </a:xfrm>
              <a:custGeom>
                <a:avLst/>
                <a:gdLst>
                  <a:gd name="T0" fmla="*/ 12 w 21"/>
                  <a:gd name="T1" fmla="*/ 0 h 57"/>
                  <a:gd name="T2" fmla="*/ 8 w 21"/>
                  <a:gd name="T3" fmla="*/ 0 h 57"/>
                  <a:gd name="T4" fmla="*/ 0 w 21"/>
                  <a:gd name="T5" fmla="*/ 5 h 57"/>
                  <a:gd name="T6" fmla="*/ 0 w 21"/>
                  <a:gd name="T7" fmla="*/ 11 h 57"/>
                  <a:gd name="T8" fmla="*/ 0 w 21"/>
                  <a:gd name="T9" fmla="*/ 48 h 57"/>
                  <a:gd name="T10" fmla="*/ 2 w 21"/>
                  <a:gd name="T11" fmla="*/ 54 h 57"/>
                  <a:gd name="T12" fmla="*/ 7 w 21"/>
                  <a:gd name="T13" fmla="*/ 54 h 57"/>
                  <a:gd name="T14" fmla="*/ 4 w 21"/>
                  <a:gd name="T15" fmla="*/ 53 h 57"/>
                  <a:gd name="T16" fmla="*/ 2 w 21"/>
                  <a:gd name="T17" fmla="*/ 48 h 57"/>
                  <a:gd name="T18" fmla="*/ 2 w 21"/>
                  <a:gd name="T19" fmla="*/ 47 h 57"/>
                  <a:gd name="T20" fmla="*/ 2 w 21"/>
                  <a:gd name="T21" fmla="*/ 47 h 57"/>
                  <a:gd name="T22" fmla="*/ 2 w 21"/>
                  <a:gd name="T23" fmla="*/ 10 h 57"/>
                  <a:gd name="T24" fmla="*/ 3 w 21"/>
                  <a:gd name="T25" fmla="*/ 8 h 57"/>
                  <a:gd name="T26" fmla="*/ 3 w 21"/>
                  <a:gd name="T27" fmla="*/ 6 h 57"/>
                  <a:gd name="T28" fmla="*/ 5 w 21"/>
                  <a:gd name="T29" fmla="*/ 4 h 57"/>
                  <a:gd name="T30" fmla="*/ 10 w 21"/>
                  <a:gd name="T31" fmla="*/ 2 h 57"/>
                  <a:gd name="T32" fmla="*/ 11 w 21"/>
                  <a:gd name="T33" fmla="*/ 2 h 57"/>
                  <a:gd name="T34" fmla="*/ 18 w 21"/>
                  <a:gd name="T35" fmla="*/ 10 h 57"/>
                  <a:gd name="T36" fmla="*/ 18 w 21"/>
                  <a:gd name="T37" fmla="*/ 28 h 57"/>
                  <a:gd name="T38" fmla="*/ 18 w 21"/>
                  <a:gd name="T39" fmla="*/ 48 h 57"/>
                  <a:gd name="T40" fmla="*/ 16 w 21"/>
                  <a:gd name="T41" fmla="*/ 53 h 57"/>
                  <a:gd name="T42" fmla="*/ 11 w 21"/>
                  <a:gd name="T43" fmla="*/ 55 h 57"/>
                  <a:gd name="T44" fmla="*/ 11 w 21"/>
                  <a:gd name="T45" fmla="*/ 55 h 57"/>
                  <a:gd name="T46" fmla="*/ 11 w 21"/>
                  <a:gd name="T47" fmla="*/ 55 h 57"/>
                  <a:gd name="T48" fmla="*/ 10 w 21"/>
                  <a:gd name="T49" fmla="*/ 55 h 57"/>
                  <a:gd name="T50" fmla="*/ 10 w 21"/>
                  <a:gd name="T51" fmla="*/ 55 h 57"/>
                  <a:gd name="T52" fmla="*/ 10 w 21"/>
                  <a:gd name="T53" fmla="*/ 55 h 57"/>
                  <a:gd name="T54" fmla="*/ 12 w 21"/>
                  <a:gd name="T55" fmla="*/ 57 h 57"/>
                  <a:gd name="T56" fmla="*/ 12 w 21"/>
                  <a:gd name="T57" fmla="*/ 57 h 57"/>
                  <a:gd name="T58" fmla="*/ 12 w 21"/>
                  <a:gd name="T59" fmla="*/ 57 h 57"/>
                  <a:gd name="T60" fmla="*/ 21 w 21"/>
                  <a:gd name="T61" fmla="*/ 48 h 57"/>
                  <a:gd name="T62" fmla="*/ 21 w 21"/>
                  <a:gd name="T63" fmla="*/ 8 h 57"/>
                  <a:gd name="T64" fmla="*/ 12 w 21"/>
                  <a:gd name="T6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57">
                    <a:moveTo>
                      <a:pt x="12" y="0"/>
                    </a:moveTo>
                    <a:cubicBezTo>
                      <a:pt x="8" y="0"/>
                      <a:pt x="8" y="0"/>
                      <a:pt x="8" y="0"/>
                    </a:cubicBezTo>
                    <a:cubicBezTo>
                      <a:pt x="5" y="0"/>
                      <a:pt x="1" y="2"/>
                      <a:pt x="0" y="5"/>
                    </a:cubicBezTo>
                    <a:cubicBezTo>
                      <a:pt x="0" y="11"/>
                      <a:pt x="0" y="11"/>
                      <a:pt x="0" y="11"/>
                    </a:cubicBezTo>
                    <a:cubicBezTo>
                      <a:pt x="0" y="48"/>
                      <a:pt x="0" y="48"/>
                      <a:pt x="0" y="48"/>
                    </a:cubicBezTo>
                    <a:cubicBezTo>
                      <a:pt x="0" y="51"/>
                      <a:pt x="1" y="53"/>
                      <a:pt x="2" y="54"/>
                    </a:cubicBezTo>
                    <a:cubicBezTo>
                      <a:pt x="7" y="54"/>
                      <a:pt x="7" y="54"/>
                      <a:pt x="7" y="54"/>
                    </a:cubicBezTo>
                    <a:cubicBezTo>
                      <a:pt x="6" y="54"/>
                      <a:pt x="5" y="53"/>
                      <a:pt x="4" y="53"/>
                    </a:cubicBezTo>
                    <a:cubicBezTo>
                      <a:pt x="3" y="52"/>
                      <a:pt x="2" y="50"/>
                      <a:pt x="2" y="48"/>
                    </a:cubicBezTo>
                    <a:cubicBezTo>
                      <a:pt x="2" y="47"/>
                      <a:pt x="2" y="47"/>
                      <a:pt x="2" y="47"/>
                    </a:cubicBezTo>
                    <a:cubicBezTo>
                      <a:pt x="2" y="47"/>
                      <a:pt x="2" y="47"/>
                      <a:pt x="2" y="47"/>
                    </a:cubicBezTo>
                    <a:cubicBezTo>
                      <a:pt x="2" y="10"/>
                      <a:pt x="2" y="10"/>
                      <a:pt x="2" y="10"/>
                    </a:cubicBezTo>
                    <a:cubicBezTo>
                      <a:pt x="2" y="9"/>
                      <a:pt x="3" y="8"/>
                      <a:pt x="3" y="8"/>
                    </a:cubicBezTo>
                    <a:cubicBezTo>
                      <a:pt x="3" y="6"/>
                      <a:pt x="3" y="6"/>
                      <a:pt x="3" y="6"/>
                    </a:cubicBezTo>
                    <a:cubicBezTo>
                      <a:pt x="3" y="5"/>
                      <a:pt x="4" y="4"/>
                      <a:pt x="5" y="4"/>
                    </a:cubicBezTo>
                    <a:cubicBezTo>
                      <a:pt x="6" y="3"/>
                      <a:pt x="8" y="2"/>
                      <a:pt x="10" y="2"/>
                    </a:cubicBezTo>
                    <a:cubicBezTo>
                      <a:pt x="11" y="2"/>
                      <a:pt x="11" y="2"/>
                      <a:pt x="11" y="2"/>
                    </a:cubicBezTo>
                    <a:cubicBezTo>
                      <a:pt x="15" y="2"/>
                      <a:pt x="18" y="6"/>
                      <a:pt x="18" y="10"/>
                    </a:cubicBezTo>
                    <a:cubicBezTo>
                      <a:pt x="18" y="28"/>
                      <a:pt x="18" y="28"/>
                      <a:pt x="18" y="28"/>
                    </a:cubicBezTo>
                    <a:cubicBezTo>
                      <a:pt x="18" y="48"/>
                      <a:pt x="18" y="48"/>
                      <a:pt x="18" y="48"/>
                    </a:cubicBezTo>
                    <a:cubicBezTo>
                      <a:pt x="18" y="50"/>
                      <a:pt x="17" y="52"/>
                      <a:pt x="16" y="53"/>
                    </a:cubicBezTo>
                    <a:cubicBezTo>
                      <a:pt x="15" y="54"/>
                      <a:pt x="13" y="55"/>
                      <a:pt x="11" y="55"/>
                    </a:cubicBezTo>
                    <a:cubicBezTo>
                      <a:pt x="11" y="55"/>
                      <a:pt x="11" y="55"/>
                      <a:pt x="11" y="55"/>
                    </a:cubicBezTo>
                    <a:cubicBezTo>
                      <a:pt x="11" y="55"/>
                      <a:pt x="11" y="55"/>
                      <a:pt x="11" y="55"/>
                    </a:cubicBezTo>
                    <a:cubicBezTo>
                      <a:pt x="10" y="55"/>
                      <a:pt x="10" y="55"/>
                      <a:pt x="10" y="55"/>
                    </a:cubicBezTo>
                    <a:cubicBezTo>
                      <a:pt x="10" y="55"/>
                      <a:pt x="10" y="55"/>
                      <a:pt x="10" y="55"/>
                    </a:cubicBezTo>
                    <a:cubicBezTo>
                      <a:pt x="10" y="55"/>
                      <a:pt x="10" y="55"/>
                      <a:pt x="10" y="55"/>
                    </a:cubicBezTo>
                    <a:cubicBezTo>
                      <a:pt x="11" y="55"/>
                      <a:pt x="11" y="56"/>
                      <a:pt x="12" y="57"/>
                    </a:cubicBezTo>
                    <a:cubicBezTo>
                      <a:pt x="12" y="57"/>
                      <a:pt x="12" y="57"/>
                      <a:pt x="12" y="57"/>
                    </a:cubicBezTo>
                    <a:cubicBezTo>
                      <a:pt x="12" y="57"/>
                      <a:pt x="12" y="57"/>
                      <a:pt x="12" y="57"/>
                    </a:cubicBezTo>
                    <a:cubicBezTo>
                      <a:pt x="17" y="57"/>
                      <a:pt x="21" y="53"/>
                      <a:pt x="21" y="48"/>
                    </a:cubicBezTo>
                    <a:cubicBezTo>
                      <a:pt x="21" y="8"/>
                      <a:pt x="21" y="8"/>
                      <a:pt x="21" y="8"/>
                    </a:cubicBezTo>
                    <a:cubicBezTo>
                      <a:pt x="21" y="4"/>
                      <a:pt x="17" y="0"/>
                      <a:pt x="12"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8" name="íṣḷidê"/>
              <p:cNvSpPr/>
              <p:nvPr/>
            </p:nvSpPr>
            <p:spPr bwMode="auto">
              <a:xfrm>
                <a:off x="3094" y="3427"/>
                <a:ext cx="33" cy="94"/>
              </a:xfrm>
              <a:custGeom>
                <a:avLst/>
                <a:gdLst>
                  <a:gd name="T0" fmla="*/ 9 w 16"/>
                  <a:gd name="T1" fmla="*/ 0 h 45"/>
                  <a:gd name="T2" fmla="*/ 8 w 16"/>
                  <a:gd name="T3" fmla="*/ 0 h 45"/>
                  <a:gd name="T4" fmla="*/ 3 w 16"/>
                  <a:gd name="T5" fmla="*/ 2 h 45"/>
                  <a:gd name="T6" fmla="*/ 3 w 16"/>
                  <a:gd name="T7" fmla="*/ 2 h 45"/>
                  <a:gd name="T8" fmla="*/ 3 w 16"/>
                  <a:gd name="T9" fmla="*/ 2 h 45"/>
                  <a:gd name="T10" fmla="*/ 5 w 16"/>
                  <a:gd name="T11" fmla="*/ 4 h 45"/>
                  <a:gd name="T12" fmla="*/ 5 w 16"/>
                  <a:gd name="T13" fmla="*/ 15 h 45"/>
                  <a:gd name="T14" fmla="*/ 3 w 16"/>
                  <a:gd name="T15" fmla="*/ 17 h 45"/>
                  <a:gd name="T16" fmla="*/ 3 w 16"/>
                  <a:gd name="T17" fmla="*/ 17 h 45"/>
                  <a:gd name="T18" fmla="*/ 1 w 16"/>
                  <a:gd name="T19" fmla="*/ 15 h 45"/>
                  <a:gd name="T20" fmla="*/ 1 w 16"/>
                  <a:gd name="T21" fmla="*/ 6 h 45"/>
                  <a:gd name="T22" fmla="*/ 0 w 16"/>
                  <a:gd name="T23" fmla="*/ 8 h 45"/>
                  <a:gd name="T24" fmla="*/ 0 w 16"/>
                  <a:gd name="T25" fmla="*/ 45 h 45"/>
                  <a:gd name="T26" fmla="*/ 0 w 16"/>
                  <a:gd name="T27" fmla="*/ 45 h 45"/>
                  <a:gd name="T28" fmla="*/ 0 w 16"/>
                  <a:gd name="T29" fmla="*/ 26 h 45"/>
                  <a:gd name="T30" fmla="*/ 16 w 16"/>
                  <a:gd name="T31" fmla="*/ 26 h 45"/>
                  <a:gd name="T32" fmla="*/ 16 w 16"/>
                  <a:gd name="T33" fmla="*/ 8 h 45"/>
                  <a:gd name="T34" fmla="*/ 9 w 16"/>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45">
                    <a:moveTo>
                      <a:pt x="9" y="0"/>
                    </a:moveTo>
                    <a:cubicBezTo>
                      <a:pt x="8" y="0"/>
                      <a:pt x="8" y="0"/>
                      <a:pt x="8" y="0"/>
                    </a:cubicBezTo>
                    <a:cubicBezTo>
                      <a:pt x="6" y="0"/>
                      <a:pt x="4" y="1"/>
                      <a:pt x="3" y="2"/>
                    </a:cubicBezTo>
                    <a:cubicBezTo>
                      <a:pt x="3" y="2"/>
                      <a:pt x="3" y="2"/>
                      <a:pt x="3" y="2"/>
                    </a:cubicBezTo>
                    <a:cubicBezTo>
                      <a:pt x="3" y="2"/>
                      <a:pt x="3" y="2"/>
                      <a:pt x="3" y="2"/>
                    </a:cubicBezTo>
                    <a:cubicBezTo>
                      <a:pt x="4" y="2"/>
                      <a:pt x="5" y="3"/>
                      <a:pt x="5" y="4"/>
                    </a:cubicBezTo>
                    <a:cubicBezTo>
                      <a:pt x="5" y="15"/>
                      <a:pt x="5" y="15"/>
                      <a:pt x="5" y="15"/>
                    </a:cubicBezTo>
                    <a:cubicBezTo>
                      <a:pt x="5" y="16"/>
                      <a:pt x="4" y="17"/>
                      <a:pt x="3" y="17"/>
                    </a:cubicBezTo>
                    <a:cubicBezTo>
                      <a:pt x="3" y="17"/>
                      <a:pt x="3" y="17"/>
                      <a:pt x="3" y="17"/>
                    </a:cubicBezTo>
                    <a:cubicBezTo>
                      <a:pt x="2" y="17"/>
                      <a:pt x="1" y="16"/>
                      <a:pt x="1" y="15"/>
                    </a:cubicBezTo>
                    <a:cubicBezTo>
                      <a:pt x="1" y="6"/>
                      <a:pt x="1" y="6"/>
                      <a:pt x="1" y="6"/>
                    </a:cubicBezTo>
                    <a:cubicBezTo>
                      <a:pt x="1" y="6"/>
                      <a:pt x="0" y="7"/>
                      <a:pt x="0" y="8"/>
                    </a:cubicBezTo>
                    <a:cubicBezTo>
                      <a:pt x="0" y="45"/>
                      <a:pt x="0" y="45"/>
                      <a:pt x="0" y="45"/>
                    </a:cubicBezTo>
                    <a:cubicBezTo>
                      <a:pt x="0" y="45"/>
                      <a:pt x="0" y="45"/>
                      <a:pt x="0" y="45"/>
                    </a:cubicBezTo>
                    <a:cubicBezTo>
                      <a:pt x="0" y="26"/>
                      <a:pt x="0" y="26"/>
                      <a:pt x="0" y="26"/>
                    </a:cubicBezTo>
                    <a:cubicBezTo>
                      <a:pt x="16" y="26"/>
                      <a:pt x="16" y="26"/>
                      <a:pt x="16" y="26"/>
                    </a:cubicBezTo>
                    <a:cubicBezTo>
                      <a:pt x="16" y="8"/>
                      <a:pt x="16" y="8"/>
                      <a:pt x="16" y="8"/>
                    </a:cubicBezTo>
                    <a:cubicBezTo>
                      <a:pt x="16" y="4"/>
                      <a:pt x="13" y="0"/>
                      <a:pt x="9"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39" name="ïś1iďè"/>
              <p:cNvSpPr/>
              <p:nvPr/>
            </p:nvSpPr>
            <p:spPr bwMode="auto">
              <a:xfrm>
                <a:off x="3094" y="3481"/>
                <a:ext cx="33" cy="56"/>
              </a:xfrm>
              <a:custGeom>
                <a:avLst/>
                <a:gdLst>
                  <a:gd name="T0" fmla="*/ 16 w 16"/>
                  <a:gd name="T1" fmla="*/ 0 h 27"/>
                  <a:gd name="T2" fmla="*/ 16 w 16"/>
                  <a:gd name="T3" fmla="*/ 0 h 27"/>
                  <a:gd name="T4" fmla="*/ 0 w 16"/>
                  <a:gd name="T5" fmla="*/ 0 h 27"/>
                  <a:gd name="T6" fmla="*/ 0 w 16"/>
                  <a:gd name="T7" fmla="*/ 19 h 27"/>
                  <a:gd name="T8" fmla="*/ 0 w 16"/>
                  <a:gd name="T9" fmla="*/ 20 h 27"/>
                  <a:gd name="T10" fmla="*/ 2 w 16"/>
                  <a:gd name="T11" fmla="*/ 25 h 27"/>
                  <a:gd name="T12" fmla="*/ 5 w 16"/>
                  <a:gd name="T13" fmla="*/ 26 h 27"/>
                  <a:gd name="T14" fmla="*/ 6 w 16"/>
                  <a:gd name="T15" fmla="*/ 26 h 27"/>
                  <a:gd name="T16" fmla="*/ 8 w 16"/>
                  <a:gd name="T17" fmla="*/ 27 h 27"/>
                  <a:gd name="T18" fmla="*/ 8 w 16"/>
                  <a:gd name="T19" fmla="*/ 27 h 27"/>
                  <a:gd name="T20" fmla="*/ 8 w 16"/>
                  <a:gd name="T21" fmla="*/ 27 h 27"/>
                  <a:gd name="T22" fmla="*/ 8 w 16"/>
                  <a:gd name="T23" fmla="*/ 27 h 27"/>
                  <a:gd name="T24" fmla="*/ 8 w 16"/>
                  <a:gd name="T25" fmla="*/ 27 h 27"/>
                  <a:gd name="T26" fmla="*/ 9 w 16"/>
                  <a:gd name="T27" fmla="*/ 27 h 27"/>
                  <a:gd name="T28" fmla="*/ 9 w 16"/>
                  <a:gd name="T29" fmla="*/ 27 h 27"/>
                  <a:gd name="T30" fmla="*/ 14 w 16"/>
                  <a:gd name="T31" fmla="*/ 25 h 27"/>
                  <a:gd name="T32" fmla="*/ 16 w 16"/>
                  <a:gd name="T33" fmla="*/ 20 h 27"/>
                  <a:gd name="T34" fmla="*/ 16 w 16"/>
                  <a:gd name="T3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27">
                    <a:moveTo>
                      <a:pt x="16" y="0"/>
                    </a:moveTo>
                    <a:cubicBezTo>
                      <a:pt x="16" y="0"/>
                      <a:pt x="16" y="0"/>
                      <a:pt x="16" y="0"/>
                    </a:cubicBezTo>
                    <a:cubicBezTo>
                      <a:pt x="0" y="0"/>
                      <a:pt x="0" y="0"/>
                      <a:pt x="0" y="0"/>
                    </a:cubicBezTo>
                    <a:cubicBezTo>
                      <a:pt x="0" y="19"/>
                      <a:pt x="0" y="19"/>
                      <a:pt x="0" y="19"/>
                    </a:cubicBezTo>
                    <a:cubicBezTo>
                      <a:pt x="0" y="20"/>
                      <a:pt x="0" y="20"/>
                      <a:pt x="0" y="20"/>
                    </a:cubicBezTo>
                    <a:cubicBezTo>
                      <a:pt x="0" y="22"/>
                      <a:pt x="1" y="24"/>
                      <a:pt x="2" y="25"/>
                    </a:cubicBezTo>
                    <a:cubicBezTo>
                      <a:pt x="3" y="25"/>
                      <a:pt x="4" y="26"/>
                      <a:pt x="5" y="26"/>
                    </a:cubicBezTo>
                    <a:cubicBezTo>
                      <a:pt x="6" y="26"/>
                      <a:pt x="6" y="26"/>
                      <a:pt x="6" y="26"/>
                    </a:cubicBezTo>
                    <a:cubicBezTo>
                      <a:pt x="6" y="26"/>
                      <a:pt x="7" y="26"/>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11" y="27"/>
                      <a:pt x="13" y="26"/>
                      <a:pt x="14" y="25"/>
                    </a:cubicBezTo>
                    <a:cubicBezTo>
                      <a:pt x="15" y="24"/>
                      <a:pt x="16" y="22"/>
                      <a:pt x="16" y="20"/>
                    </a:cubicBezTo>
                    <a:cubicBezTo>
                      <a:pt x="16" y="0"/>
                      <a:pt x="16" y="0"/>
                      <a:pt x="16"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0" name="ï$ļîḍé"/>
              <p:cNvSpPr/>
              <p:nvPr/>
            </p:nvSpPr>
            <p:spPr bwMode="auto">
              <a:xfrm>
                <a:off x="3096" y="3432"/>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0"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1" name="íśļîdé"/>
              <p:cNvSpPr/>
              <p:nvPr/>
            </p:nvSpPr>
            <p:spPr bwMode="auto">
              <a:xfrm>
                <a:off x="3096" y="3432"/>
                <a:ext cx="8" cy="31"/>
              </a:xfrm>
              <a:custGeom>
                <a:avLst/>
                <a:gdLst>
                  <a:gd name="T0" fmla="*/ 2 w 4"/>
                  <a:gd name="T1" fmla="*/ 0 h 15"/>
                  <a:gd name="T2" fmla="*/ 2 w 4"/>
                  <a:gd name="T3" fmla="*/ 0 h 15"/>
                  <a:gd name="T4" fmla="*/ 2 w 4"/>
                  <a:gd name="T5" fmla="*/ 0 h 15"/>
                  <a:gd name="T6" fmla="*/ 0 w 4"/>
                  <a:gd name="T7" fmla="*/ 4 h 15"/>
                  <a:gd name="T8" fmla="*/ 0 w 4"/>
                  <a:gd name="T9" fmla="*/ 13 h 15"/>
                  <a:gd name="T10" fmla="*/ 2 w 4"/>
                  <a:gd name="T11" fmla="*/ 15 h 15"/>
                  <a:gd name="T12" fmla="*/ 2 w 4"/>
                  <a:gd name="T13" fmla="*/ 15 h 15"/>
                  <a:gd name="T14" fmla="*/ 4 w 4"/>
                  <a:gd name="T15" fmla="*/ 13 h 15"/>
                  <a:gd name="T16" fmla="*/ 4 w 4"/>
                  <a:gd name="T17" fmla="*/ 2 h 15"/>
                  <a:gd name="T18" fmla="*/ 2 w 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0"/>
                    </a:moveTo>
                    <a:cubicBezTo>
                      <a:pt x="2" y="0"/>
                      <a:pt x="2" y="0"/>
                      <a:pt x="2" y="0"/>
                    </a:cubicBezTo>
                    <a:cubicBezTo>
                      <a:pt x="2" y="0"/>
                      <a:pt x="2" y="0"/>
                      <a:pt x="2" y="0"/>
                    </a:cubicBezTo>
                    <a:cubicBezTo>
                      <a:pt x="1" y="1"/>
                      <a:pt x="0" y="3"/>
                      <a:pt x="0" y="4"/>
                    </a:cubicBezTo>
                    <a:cubicBezTo>
                      <a:pt x="0" y="13"/>
                      <a:pt x="0" y="13"/>
                      <a:pt x="0" y="13"/>
                    </a:cubicBezTo>
                    <a:cubicBezTo>
                      <a:pt x="0" y="14"/>
                      <a:pt x="1" y="15"/>
                      <a:pt x="2" y="15"/>
                    </a:cubicBezTo>
                    <a:cubicBezTo>
                      <a:pt x="2" y="15"/>
                      <a:pt x="2" y="15"/>
                      <a:pt x="2" y="15"/>
                    </a:cubicBezTo>
                    <a:cubicBezTo>
                      <a:pt x="3" y="15"/>
                      <a:pt x="4" y="14"/>
                      <a:pt x="4" y="13"/>
                    </a:cubicBezTo>
                    <a:cubicBezTo>
                      <a:pt x="4" y="2"/>
                      <a:pt x="4" y="2"/>
                      <a:pt x="4" y="2"/>
                    </a:cubicBezTo>
                    <a:cubicBezTo>
                      <a:pt x="4" y="1"/>
                      <a:pt x="3" y="0"/>
                      <a:pt x="2"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2" name="ïŝlîḋê"/>
              <p:cNvSpPr/>
              <p:nvPr/>
            </p:nvSpPr>
            <p:spPr bwMode="auto">
              <a:xfrm>
                <a:off x="3167" y="3427"/>
                <a:ext cx="33" cy="110"/>
              </a:xfrm>
              <a:custGeom>
                <a:avLst/>
                <a:gdLst>
                  <a:gd name="T0" fmla="*/ 0 w 16"/>
                  <a:gd name="T1" fmla="*/ 45 h 53"/>
                  <a:gd name="T2" fmla="*/ 0 w 16"/>
                  <a:gd name="T3" fmla="*/ 8 h 53"/>
                  <a:gd name="T4" fmla="*/ 8 w 16"/>
                  <a:gd name="T5" fmla="*/ 0 h 53"/>
                  <a:gd name="T6" fmla="*/ 8 w 16"/>
                  <a:gd name="T7" fmla="*/ 0 h 53"/>
                  <a:gd name="T8" fmla="*/ 16 w 16"/>
                  <a:gd name="T9" fmla="*/ 8 h 53"/>
                  <a:gd name="T10" fmla="*/ 16 w 16"/>
                  <a:gd name="T11" fmla="*/ 45 h 53"/>
                  <a:gd name="T12" fmla="*/ 8 w 16"/>
                  <a:gd name="T13" fmla="*/ 53 h 53"/>
                  <a:gd name="T14" fmla="*/ 8 w 16"/>
                  <a:gd name="T15" fmla="*/ 53 h 53"/>
                  <a:gd name="T16" fmla="*/ 0 w 16"/>
                  <a:gd name="T1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
                    <a:moveTo>
                      <a:pt x="0" y="45"/>
                    </a:moveTo>
                    <a:cubicBezTo>
                      <a:pt x="0" y="8"/>
                      <a:pt x="0" y="8"/>
                      <a:pt x="0" y="8"/>
                    </a:cubicBezTo>
                    <a:cubicBezTo>
                      <a:pt x="0" y="4"/>
                      <a:pt x="4" y="0"/>
                      <a:pt x="8" y="0"/>
                    </a:cubicBezTo>
                    <a:cubicBezTo>
                      <a:pt x="8" y="0"/>
                      <a:pt x="8" y="0"/>
                      <a:pt x="8" y="0"/>
                    </a:cubicBezTo>
                    <a:cubicBezTo>
                      <a:pt x="12" y="0"/>
                      <a:pt x="16" y="4"/>
                      <a:pt x="16" y="8"/>
                    </a:cubicBezTo>
                    <a:cubicBezTo>
                      <a:pt x="16" y="45"/>
                      <a:pt x="16" y="45"/>
                      <a:pt x="16" y="45"/>
                    </a:cubicBezTo>
                    <a:cubicBezTo>
                      <a:pt x="16" y="49"/>
                      <a:pt x="12" y="53"/>
                      <a:pt x="8" y="53"/>
                    </a:cubicBezTo>
                    <a:cubicBezTo>
                      <a:pt x="8" y="53"/>
                      <a:pt x="8" y="53"/>
                      <a:pt x="8" y="53"/>
                    </a:cubicBezTo>
                    <a:cubicBezTo>
                      <a:pt x="4" y="53"/>
                      <a:pt x="0" y="49"/>
                      <a:pt x="0" y="45"/>
                    </a:cubicBezTo>
                  </a:path>
                </a:pathLst>
              </a:custGeom>
              <a:solidFill>
                <a:srgbClr val="FFD3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3" name="išļïďe"/>
              <p:cNvSpPr/>
              <p:nvPr/>
            </p:nvSpPr>
            <p:spPr bwMode="auto">
              <a:xfrm>
                <a:off x="3167" y="3481"/>
                <a:ext cx="33" cy="56"/>
              </a:xfrm>
              <a:custGeom>
                <a:avLst/>
                <a:gdLst>
                  <a:gd name="T0" fmla="*/ 16 w 16"/>
                  <a:gd name="T1" fmla="*/ 0 h 27"/>
                  <a:gd name="T2" fmla="*/ 16 w 16"/>
                  <a:gd name="T3" fmla="*/ 20 h 27"/>
                  <a:gd name="T4" fmla="*/ 14 w 16"/>
                  <a:gd name="T5" fmla="*/ 25 h 27"/>
                  <a:gd name="T6" fmla="*/ 9 w 16"/>
                  <a:gd name="T7" fmla="*/ 27 h 27"/>
                  <a:gd name="T8" fmla="*/ 8 w 16"/>
                  <a:gd name="T9" fmla="*/ 27 h 27"/>
                  <a:gd name="T10" fmla="*/ 7 w 16"/>
                  <a:gd name="T11" fmla="*/ 27 h 27"/>
                  <a:gd name="T12" fmla="*/ 2 w 16"/>
                  <a:gd name="T13" fmla="*/ 25 h 27"/>
                  <a:gd name="T14" fmla="*/ 0 w 16"/>
                  <a:gd name="T15" fmla="*/ 20 h 27"/>
                  <a:gd name="T16" fmla="*/ 0 w 16"/>
                  <a:gd name="T17" fmla="*/ 0 h 27"/>
                  <a:gd name="T18" fmla="*/ 16 w 16"/>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0"/>
                    </a:moveTo>
                    <a:cubicBezTo>
                      <a:pt x="16" y="20"/>
                      <a:pt x="16" y="20"/>
                      <a:pt x="16" y="20"/>
                    </a:cubicBezTo>
                    <a:cubicBezTo>
                      <a:pt x="16" y="22"/>
                      <a:pt x="15" y="24"/>
                      <a:pt x="14" y="25"/>
                    </a:cubicBezTo>
                    <a:cubicBezTo>
                      <a:pt x="13" y="26"/>
                      <a:pt x="11" y="27"/>
                      <a:pt x="9" y="27"/>
                    </a:cubicBezTo>
                    <a:cubicBezTo>
                      <a:pt x="8" y="27"/>
                      <a:pt x="8" y="27"/>
                      <a:pt x="8" y="27"/>
                    </a:cubicBezTo>
                    <a:cubicBezTo>
                      <a:pt x="7" y="27"/>
                      <a:pt x="7" y="27"/>
                      <a:pt x="7" y="27"/>
                    </a:cubicBezTo>
                    <a:cubicBezTo>
                      <a:pt x="5" y="27"/>
                      <a:pt x="3" y="26"/>
                      <a:pt x="2" y="25"/>
                    </a:cubicBezTo>
                    <a:cubicBezTo>
                      <a:pt x="1" y="24"/>
                      <a:pt x="0" y="22"/>
                      <a:pt x="0" y="20"/>
                    </a:cubicBezTo>
                    <a:cubicBezTo>
                      <a:pt x="0" y="0"/>
                      <a:pt x="0" y="0"/>
                      <a:pt x="0" y="0"/>
                    </a:cubicBezTo>
                    <a:cubicBezTo>
                      <a:pt x="16" y="0"/>
                      <a:pt x="16" y="0"/>
                      <a:pt x="16" y="0"/>
                    </a:cubicBezTo>
                  </a:path>
                </a:pathLst>
              </a:custGeom>
              <a:solidFill>
                <a:srgbClr val="EC40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4" name="îšḻídè"/>
              <p:cNvSpPr/>
              <p:nvPr/>
            </p:nvSpPr>
            <p:spPr bwMode="auto">
              <a:xfrm>
                <a:off x="3160" y="3423"/>
                <a:ext cx="34" cy="119"/>
              </a:xfrm>
              <a:custGeom>
                <a:avLst/>
                <a:gdLst>
                  <a:gd name="T0" fmla="*/ 13 w 16"/>
                  <a:gd name="T1" fmla="*/ 0 h 57"/>
                  <a:gd name="T2" fmla="*/ 9 w 16"/>
                  <a:gd name="T3" fmla="*/ 0 h 57"/>
                  <a:gd name="T4" fmla="*/ 0 w 16"/>
                  <a:gd name="T5" fmla="*/ 8 h 57"/>
                  <a:gd name="T6" fmla="*/ 0 w 16"/>
                  <a:gd name="T7" fmla="*/ 48 h 57"/>
                  <a:gd name="T8" fmla="*/ 9 w 16"/>
                  <a:gd name="T9" fmla="*/ 57 h 57"/>
                  <a:gd name="T10" fmla="*/ 13 w 16"/>
                  <a:gd name="T11" fmla="*/ 57 h 57"/>
                  <a:gd name="T12" fmla="*/ 16 w 16"/>
                  <a:gd name="T13" fmla="*/ 56 h 57"/>
                  <a:gd name="T14" fmla="*/ 16 w 16"/>
                  <a:gd name="T15" fmla="*/ 53 h 57"/>
                  <a:gd name="T16" fmla="*/ 12 w 16"/>
                  <a:gd name="T17" fmla="*/ 55 h 57"/>
                  <a:gd name="T18" fmla="*/ 11 w 16"/>
                  <a:gd name="T19" fmla="*/ 55 h 57"/>
                  <a:gd name="T20" fmla="*/ 11 w 16"/>
                  <a:gd name="T21" fmla="*/ 55 h 57"/>
                  <a:gd name="T22" fmla="*/ 11 w 16"/>
                  <a:gd name="T23" fmla="*/ 55 h 57"/>
                  <a:gd name="T24" fmla="*/ 11 w 16"/>
                  <a:gd name="T25" fmla="*/ 55 h 57"/>
                  <a:gd name="T26" fmla="*/ 10 w 16"/>
                  <a:gd name="T27" fmla="*/ 55 h 57"/>
                  <a:gd name="T28" fmla="*/ 5 w 16"/>
                  <a:gd name="T29" fmla="*/ 53 h 57"/>
                  <a:gd name="T30" fmla="*/ 3 w 16"/>
                  <a:gd name="T31" fmla="*/ 48 h 57"/>
                  <a:gd name="T32" fmla="*/ 3 w 16"/>
                  <a:gd name="T33" fmla="*/ 47 h 57"/>
                  <a:gd name="T34" fmla="*/ 3 w 16"/>
                  <a:gd name="T35" fmla="*/ 47 h 57"/>
                  <a:gd name="T36" fmla="*/ 3 w 16"/>
                  <a:gd name="T37" fmla="*/ 10 h 57"/>
                  <a:gd name="T38" fmla="*/ 3 w 16"/>
                  <a:gd name="T39" fmla="*/ 8 h 57"/>
                  <a:gd name="T40" fmla="*/ 3 w 16"/>
                  <a:gd name="T41" fmla="*/ 6 h 57"/>
                  <a:gd name="T42" fmla="*/ 5 w 16"/>
                  <a:gd name="T43" fmla="*/ 4 h 57"/>
                  <a:gd name="T44" fmla="*/ 11 w 16"/>
                  <a:gd name="T45" fmla="*/ 2 h 57"/>
                  <a:gd name="T46" fmla="*/ 11 w 16"/>
                  <a:gd name="T47" fmla="*/ 2 h 57"/>
                  <a:gd name="T48" fmla="*/ 16 w 16"/>
                  <a:gd name="T49" fmla="*/ 4 h 57"/>
                  <a:gd name="T50" fmla="*/ 16 w 16"/>
                  <a:gd name="T51" fmla="*/ 0 h 57"/>
                  <a:gd name="T52" fmla="*/ 13 w 16"/>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57">
                    <a:moveTo>
                      <a:pt x="13" y="0"/>
                    </a:moveTo>
                    <a:cubicBezTo>
                      <a:pt x="9" y="0"/>
                      <a:pt x="9" y="0"/>
                      <a:pt x="9" y="0"/>
                    </a:cubicBezTo>
                    <a:cubicBezTo>
                      <a:pt x="4" y="0"/>
                      <a:pt x="0" y="4"/>
                      <a:pt x="0" y="8"/>
                    </a:cubicBezTo>
                    <a:cubicBezTo>
                      <a:pt x="0" y="48"/>
                      <a:pt x="0" y="48"/>
                      <a:pt x="0" y="48"/>
                    </a:cubicBezTo>
                    <a:cubicBezTo>
                      <a:pt x="0" y="53"/>
                      <a:pt x="4" y="57"/>
                      <a:pt x="9" y="57"/>
                    </a:cubicBezTo>
                    <a:cubicBezTo>
                      <a:pt x="13" y="57"/>
                      <a:pt x="13" y="57"/>
                      <a:pt x="13" y="57"/>
                    </a:cubicBezTo>
                    <a:cubicBezTo>
                      <a:pt x="14" y="57"/>
                      <a:pt x="15" y="57"/>
                      <a:pt x="16" y="56"/>
                    </a:cubicBezTo>
                    <a:cubicBezTo>
                      <a:pt x="16" y="53"/>
                      <a:pt x="16" y="53"/>
                      <a:pt x="16" y="53"/>
                    </a:cubicBezTo>
                    <a:cubicBezTo>
                      <a:pt x="15" y="54"/>
                      <a:pt x="13" y="55"/>
                      <a:pt x="12"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8" y="55"/>
                      <a:pt x="6" y="54"/>
                      <a:pt x="5" y="53"/>
                    </a:cubicBezTo>
                    <a:cubicBezTo>
                      <a:pt x="4" y="52"/>
                      <a:pt x="3" y="50"/>
                      <a:pt x="3" y="48"/>
                    </a:cubicBezTo>
                    <a:cubicBezTo>
                      <a:pt x="3" y="47"/>
                      <a:pt x="3" y="47"/>
                      <a:pt x="3" y="47"/>
                    </a:cubicBezTo>
                    <a:cubicBezTo>
                      <a:pt x="3" y="47"/>
                      <a:pt x="3" y="47"/>
                      <a:pt x="3" y="47"/>
                    </a:cubicBezTo>
                    <a:cubicBezTo>
                      <a:pt x="3" y="10"/>
                      <a:pt x="3" y="10"/>
                      <a:pt x="3" y="10"/>
                    </a:cubicBezTo>
                    <a:cubicBezTo>
                      <a:pt x="3" y="9"/>
                      <a:pt x="3" y="8"/>
                      <a:pt x="3" y="8"/>
                    </a:cubicBezTo>
                    <a:cubicBezTo>
                      <a:pt x="3" y="6"/>
                      <a:pt x="3" y="6"/>
                      <a:pt x="3" y="6"/>
                    </a:cubicBezTo>
                    <a:cubicBezTo>
                      <a:pt x="3" y="5"/>
                      <a:pt x="4" y="4"/>
                      <a:pt x="5" y="4"/>
                    </a:cubicBezTo>
                    <a:cubicBezTo>
                      <a:pt x="7" y="3"/>
                      <a:pt x="9" y="2"/>
                      <a:pt x="11" y="2"/>
                    </a:cubicBezTo>
                    <a:cubicBezTo>
                      <a:pt x="11" y="2"/>
                      <a:pt x="11" y="2"/>
                      <a:pt x="11" y="2"/>
                    </a:cubicBezTo>
                    <a:cubicBezTo>
                      <a:pt x="13" y="2"/>
                      <a:pt x="15" y="3"/>
                      <a:pt x="16" y="4"/>
                    </a:cubicBezTo>
                    <a:cubicBezTo>
                      <a:pt x="16" y="0"/>
                      <a:pt x="16" y="0"/>
                      <a:pt x="16" y="0"/>
                    </a:cubicBezTo>
                    <a:cubicBezTo>
                      <a:pt x="15" y="0"/>
                      <a:pt x="14" y="0"/>
                      <a:pt x="13" y="0"/>
                    </a:cubicBezTo>
                  </a:path>
                </a:pathLst>
              </a:custGeom>
              <a:solidFill>
                <a:srgbClr val="B5D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5" name="íṧliḍé"/>
              <p:cNvSpPr/>
              <p:nvPr/>
            </p:nvSpPr>
            <p:spPr bwMode="auto">
              <a:xfrm>
                <a:off x="3167" y="3427"/>
                <a:ext cx="27" cy="94"/>
              </a:xfrm>
              <a:custGeom>
                <a:avLst/>
                <a:gdLst>
                  <a:gd name="T0" fmla="*/ 8 w 13"/>
                  <a:gd name="T1" fmla="*/ 0 h 45"/>
                  <a:gd name="T2" fmla="*/ 8 w 13"/>
                  <a:gd name="T3" fmla="*/ 0 h 45"/>
                  <a:gd name="T4" fmla="*/ 2 w 13"/>
                  <a:gd name="T5" fmla="*/ 2 h 45"/>
                  <a:gd name="T6" fmla="*/ 2 w 13"/>
                  <a:gd name="T7" fmla="*/ 2 h 45"/>
                  <a:gd name="T8" fmla="*/ 3 w 13"/>
                  <a:gd name="T9" fmla="*/ 2 h 45"/>
                  <a:gd name="T10" fmla="*/ 5 w 13"/>
                  <a:gd name="T11" fmla="*/ 4 h 45"/>
                  <a:gd name="T12" fmla="*/ 5 w 13"/>
                  <a:gd name="T13" fmla="*/ 15 h 45"/>
                  <a:gd name="T14" fmla="*/ 3 w 13"/>
                  <a:gd name="T15" fmla="*/ 17 h 45"/>
                  <a:gd name="T16" fmla="*/ 2 w 13"/>
                  <a:gd name="T17" fmla="*/ 17 h 45"/>
                  <a:gd name="T18" fmla="*/ 0 w 13"/>
                  <a:gd name="T19" fmla="*/ 15 h 45"/>
                  <a:gd name="T20" fmla="*/ 0 w 13"/>
                  <a:gd name="T21" fmla="*/ 6 h 45"/>
                  <a:gd name="T22" fmla="*/ 0 w 13"/>
                  <a:gd name="T23" fmla="*/ 8 h 45"/>
                  <a:gd name="T24" fmla="*/ 0 w 13"/>
                  <a:gd name="T25" fmla="*/ 45 h 45"/>
                  <a:gd name="T26" fmla="*/ 0 w 13"/>
                  <a:gd name="T27" fmla="*/ 45 h 45"/>
                  <a:gd name="T28" fmla="*/ 0 w 13"/>
                  <a:gd name="T29" fmla="*/ 26 h 45"/>
                  <a:gd name="T30" fmla="*/ 13 w 13"/>
                  <a:gd name="T31" fmla="*/ 26 h 45"/>
                  <a:gd name="T32" fmla="*/ 13 w 13"/>
                  <a:gd name="T33" fmla="*/ 2 h 45"/>
                  <a:gd name="T34" fmla="*/ 8 w 13"/>
                  <a:gd name="T3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45">
                    <a:moveTo>
                      <a:pt x="8" y="0"/>
                    </a:moveTo>
                    <a:cubicBezTo>
                      <a:pt x="8" y="0"/>
                      <a:pt x="8" y="0"/>
                      <a:pt x="8" y="0"/>
                    </a:cubicBezTo>
                    <a:cubicBezTo>
                      <a:pt x="6" y="0"/>
                      <a:pt x="4" y="1"/>
                      <a:pt x="2" y="2"/>
                    </a:cubicBezTo>
                    <a:cubicBezTo>
                      <a:pt x="2" y="2"/>
                      <a:pt x="2" y="2"/>
                      <a:pt x="2" y="2"/>
                    </a:cubicBezTo>
                    <a:cubicBezTo>
                      <a:pt x="3" y="2"/>
                      <a:pt x="3" y="2"/>
                      <a:pt x="3" y="2"/>
                    </a:cubicBezTo>
                    <a:cubicBezTo>
                      <a:pt x="4" y="2"/>
                      <a:pt x="5" y="3"/>
                      <a:pt x="5" y="4"/>
                    </a:cubicBezTo>
                    <a:cubicBezTo>
                      <a:pt x="5" y="15"/>
                      <a:pt x="5" y="15"/>
                      <a:pt x="5" y="15"/>
                    </a:cubicBezTo>
                    <a:cubicBezTo>
                      <a:pt x="5" y="16"/>
                      <a:pt x="4" y="17"/>
                      <a:pt x="3" y="17"/>
                    </a:cubicBezTo>
                    <a:cubicBezTo>
                      <a:pt x="2" y="17"/>
                      <a:pt x="2" y="17"/>
                      <a:pt x="2" y="17"/>
                    </a:cubicBezTo>
                    <a:cubicBezTo>
                      <a:pt x="1" y="17"/>
                      <a:pt x="0" y="16"/>
                      <a:pt x="0" y="15"/>
                    </a:cubicBezTo>
                    <a:cubicBezTo>
                      <a:pt x="0" y="6"/>
                      <a:pt x="0" y="6"/>
                      <a:pt x="0" y="6"/>
                    </a:cubicBezTo>
                    <a:cubicBezTo>
                      <a:pt x="0" y="6"/>
                      <a:pt x="0" y="7"/>
                      <a:pt x="0" y="8"/>
                    </a:cubicBezTo>
                    <a:cubicBezTo>
                      <a:pt x="0" y="45"/>
                      <a:pt x="0" y="45"/>
                      <a:pt x="0" y="45"/>
                    </a:cubicBezTo>
                    <a:cubicBezTo>
                      <a:pt x="0" y="45"/>
                      <a:pt x="0" y="45"/>
                      <a:pt x="0" y="45"/>
                    </a:cubicBezTo>
                    <a:cubicBezTo>
                      <a:pt x="0" y="26"/>
                      <a:pt x="0" y="26"/>
                      <a:pt x="0" y="26"/>
                    </a:cubicBezTo>
                    <a:cubicBezTo>
                      <a:pt x="13" y="26"/>
                      <a:pt x="13" y="26"/>
                      <a:pt x="13" y="26"/>
                    </a:cubicBezTo>
                    <a:cubicBezTo>
                      <a:pt x="13" y="2"/>
                      <a:pt x="13" y="2"/>
                      <a:pt x="13" y="2"/>
                    </a:cubicBezTo>
                    <a:cubicBezTo>
                      <a:pt x="12" y="1"/>
                      <a:pt x="10" y="0"/>
                      <a:pt x="8" y="0"/>
                    </a:cubicBezTo>
                  </a:path>
                </a:pathLst>
              </a:custGeom>
              <a:solidFill>
                <a:srgbClr val="FFDC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6" name="išḻîḑè"/>
              <p:cNvSpPr/>
              <p:nvPr/>
            </p:nvSpPr>
            <p:spPr bwMode="auto">
              <a:xfrm>
                <a:off x="3167" y="3481"/>
                <a:ext cx="27" cy="56"/>
              </a:xfrm>
              <a:custGeom>
                <a:avLst/>
                <a:gdLst>
                  <a:gd name="T0" fmla="*/ 13 w 13"/>
                  <a:gd name="T1" fmla="*/ 0 h 27"/>
                  <a:gd name="T2" fmla="*/ 0 w 13"/>
                  <a:gd name="T3" fmla="*/ 0 h 27"/>
                  <a:gd name="T4" fmla="*/ 0 w 13"/>
                  <a:gd name="T5" fmla="*/ 19 h 27"/>
                  <a:gd name="T6" fmla="*/ 0 w 13"/>
                  <a:gd name="T7" fmla="*/ 20 h 27"/>
                  <a:gd name="T8" fmla="*/ 2 w 13"/>
                  <a:gd name="T9" fmla="*/ 25 h 27"/>
                  <a:gd name="T10" fmla="*/ 7 w 13"/>
                  <a:gd name="T11" fmla="*/ 27 h 27"/>
                  <a:gd name="T12" fmla="*/ 8 w 13"/>
                  <a:gd name="T13" fmla="*/ 27 h 27"/>
                  <a:gd name="T14" fmla="*/ 8 w 13"/>
                  <a:gd name="T15" fmla="*/ 27 h 27"/>
                  <a:gd name="T16" fmla="*/ 8 w 13"/>
                  <a:gd name="T17" fmla="*/ 27 h 27"/>
                  <a:gd name="T18" fmla="*/ 9 w 13"/>
                  <a:gd name="T19" fmla="*/ 27 h 27"/>
                  <a:gd name="T20" fmla="*/ 13 w 13"/>
                  <a:gd name="T21" fmla="*/ 25 h 27"/>
                  <a:gd name="T22" fmla="*/ 13 w 13"/>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13" y="0"/>
                    </a:moveTo>
                    <a:cubicBezTo>
                      <a:pt x="0" y="0"/>
                      <a:pt x="0" y="0"/>
                      <a:pt x="0" y="0"/>
                    </a:cubicBezTo>
                    <a:cubicBezTo>
                      <a:pt x="0" y="19"/>
                      <a:pt x="0" y="19"/>
                      <a:pt x="0" y="19"/>
                    </a:cubicBezTo>
                    <a:cubicBezTo>
                      <a:pt x="0" y="20"/>
                      <a:pt x="0" y="20"/>
                      <a:pt x="0" y="20"/>
                    </a:cubicBezTo>
                    <a:cubicBezTo>
                      <a:pt x="0" y="22"/>
                      <a:pt x="1" y="24"/>
                      <a:pt x="2" y="25"/>
                    </a:cubicBezTo>
                    <a:cubicBezTo>
                      <a:pt x="3" y="26"/>
                      <a:pt x="5" y="27"/>
                      <a:pt x="7" y="27"/>
                    </a:cubicBezTo>
                    <a:cubicBezTo>
                      <a:pt x="8" y="27"/>
                      <a:pt x="8" y="27"/>
                      <a:pt x="8" y="27"/>
                    </a:cubicBezTo>
                    <a:cubicBezTo>
                      <a:pt x="8" y="27"/>
                      <a:pt x="8" y="27"/>
                      <a:pt x="8" y="27"/>
                    </a:cubicBezTo>
                    <a:cubicBezTo>
                      <a:pt x="8" y="27"/>
                      <a:pt x="8" y="27"/>
                      <a:pt x="8" y="27"/>
                    </a:cubicBezTo>
                    <a:cubicBezTo>
                      <a:pt x="9" y="27"/>
                      <a:pt x="9" y="27"/>
                      <a:pt x="9" y="27"/>
                    </a:cubicBezTo>
                    <a:cubicBezTo>
                      <a:pt x="10" y="27"/>
                      <a:pt x="12" y="26"/>
                      <a:pt x="13" y="25"/>
                    </a:cubicBezTo>
                    <a:cubicBezTo>
                      <a:pt x="13" y="0"/>
                      <a:pt x="13" y="0"/>
                      <a:pt x="13" y="0"/>
                    </a:cubicBezTo>
                  </a:path>
                </a:pathLst>
              </a:custGeom>
              <a:solidFill>
                <a:srgbClr val="F066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7" name="îşļidè"/>
              <p:cNvSpPr/>
              <p:nvPr/>
            </p:nvSpPr>
            <p:spPr bwMode="auto">
              <a:xfrm>
                <a:off x="3167" y="3432"/>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1" y="3"/>
                      <a:pt x="1" y="1"/>
                      <a:pt x="2" y="0"/>
                    </a:cubicBezTo>
                  </a:path>
                </a:pathLst>
              </a:custGeom>
              <a:solidFill>
                <a:srgbClr val="D3E6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8" name="î$1íďe"/>
              <p:cNvSpPr/>
              <p:nvPr/>
            </p:nvSpPr>
            <p:spPr bwMode="auto">
              <a:xfrm>
                <a:off x="3167" y="3432"/>
                <a:ext cx="10" cy="31"/>
              </a:xfrm>
              <a:custGeom>
                <a:avLst/>
                <a:gdLst>
                  <a:gd name="T0" fmla="*/ 3 w 5"/>
                  <a:gd name="T1" fmla="*/ 0 h 15"/>
                  <a:gd name="T2" fmla="*/ 2 w 5"/>
                  <a:gd name="T3" fmla="*/ 0 h 15"/>
                  <a:gd name="T4" fmla="*/ 2 w 5"/>
                  <a:gd name="T5" fmla="*/ 0 h 15"/>
                  <a:gd name="T6" fmla="*/ 0 w 5"/>
                  <a:gd name="T7" fmla="*/ 4 h 15"/>
                  <a:gd name="T8" fmla="*/ 0 w 5"/>
                  <a:gd name="T9" fmla="*/ 13 h 15"/>
                  <a:gd name="T10" fmla="*/ 2 w 5"/>
                  <a:gd name="T11" fmla="*/ 15 h 15"/>
                  <a:gd name="T12" fmla="*/ 3 w 5"/>
                  <a:gd name="T13" fmla="*/ 15 h 15"/>
                  <a:gd name="T14" fmla="*/ 5 w 5"/>
                  <a:gd name="T15" fmla="*/ 13 h 15"/>
                  <a:gd name="T16" fmla="*/ 5 w 5"/>
                  <a:gd name="T17" fmla="*/ 2 h 15"/>
                  <a:gd name="T18" fmla="*/ 3 w 5"/>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0"/>
                    </a:moveTo>
                    <a:cubicBezTo>
                      <a:pt x="2" y="0"/>
                      <a:pt x="2" y="0"/>
                      <a:pt x="2" y="0"/>
                    </a:cubicBezTo>
                    <a:cubicBezTo>
                      <a:pt x="2" y="0"/>
                      <a:pt x="2" y="0"/>
                      <a:pt x="2" y="0"/>
                    </a:cubicBezTo>
                    <a:cubicBezTo>
                      <a:pt x="1" y="1"/>
                      <a:pt x="1" y="3"/>
                      <a:pt x="0" y="4"/>
                    </a:cubicBezTo>
                    <a:cubicBezTo>
                      <a:pt x="0" y="13"/>
                      <a:pt x="0" y="13"/>
                      <a:pt x="0" y="13"/>
                    </a:cubicBezTo>
                    <a:cubicBezTo>
                      <a:pt x="0" y="14"/>
                      <a:pt x="1" y="15"/>
                      <a:pt x="2" y="15"/>
                    </a:cubicBezTo>
                    <a:cubicBezTo>
                      <a:pt x="3" y="15"/>
                      <a:pt x="3" y="15"/>
                      <a:pt x="3" y="15"/>
                    </a:cubicBezTo>
                    <a:cubicBezTo>
                      <a:pt x="4" y="15"/>
                      <a:pt x="5" y="14"/>
                      <a:pt x="5" y="13"/>
                    </a:cubicBezTo>
                    <a:cubicBezTo>
                      <a:pt x="5" y="2"/>
                      <a:pt x="5" y="2"/>
                      <a:pt x="5" y="2"/>
                    </a:cubicBezTo>
                    <a:cubicBezTo>
                      <a:pt x="5" y="1"/>
                      <a:pt x="4" y="0"/>
                      <a:pt x="3" y="0"/>
                    </a:cubicBezTo>
                  </a:path>
                </a:pathLst>
              </a:custGeom>
              <a:solidFill>
                <a:srgbClr val="FFEA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49" name="ïşlîďé"/>
              <p:cNvSpPr/>
              <p:nvPr/>
            </p:nvSpPr>
            <p:spPr bwMode="auto">
              <a:xfrm>
                <a:off x="3073" y="2983"/>
                <a:ext cx="33" cy="243"/>
              </a:xfrm>
              <a:custGeom>
                <a:avLst/>
                <a:gdLst>
                  <a:gd name="T0" fmla="*/ 16 w 16"/>
                  <a:gd name="T1" fmla="*/ 0 h 117"/>
                  <a:gd name="T2" fmla="*/ 8 w 16"/>
                  <a:gd name="T3" fmla="*/ 0 h 117"/>
                  <a:gd name="T4" fmla="*/ 0 w 16"/>
                  <a:gd name="T5" fmla="*/ 3 h 117"/>
                  <a:gd name="T6" fmla="*/ 0 w 16"/>
                  <a:gd name="T7" fmla="*/ 117 h 117"/>
                  <a:gd name="T8" fmla="*/ 16 w 16"/>
                  <a:gd name="T9" fmla="*/ 117 h 117"/>
                  <a:gd name="T10" fmla="*/ 16 w 16"/>
                  <a:gd name="T11" fmla="*/ 106 h 117"/>
                  <a:gd name="T12" fmla="*/ 8 w 16"/>
                  <a:gd name="T13" fmla="*/ 92 h 117"/>
                  <a:gd name="T14" fmla="*/ 16 w 16"/>
                  <a:gd name="T15" fmla="*/ 78 h 117"/>
                  <a:gd name="T16" fmla="*/ 16 w 16"/>
                  <a:gd name="T17" fmla="*/ 58 h 117"/>
                  <a:gd name="T18" fmla="*/ 8 w 16"/>
                  <a:gd name="T19" fmla="*/ 44 h 117"/>
                  <a:gd name="T20" fmla="*/ 16 w 16"/>
                  <a:gd name="T21" fmla="*/ 30 h 117"/>
                  <a:gd name="T22" fmla="*/ 16 w 16"/>
                  <a:gd name="T2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17">
                    <a:moveTo>
                      <a:pt x="16" y="0"/>
                    </a:moveTo>
                    <a:cubicBezTo>
                      <a:pt x="8" y="0"/>
                      <a:pt x="8" y="0"/>
                      <a:pt x="8" y="0"/>
                    </a:cubicBezTo>
                    <a:cubicBezTo>
                      <a:pt x="5" y="0"/>
                      <a:pt x="2" y="1"/>
                      <a:pt x="0" y="3"/>
                    </a:cubicBezTo>
                    <a:cubicBezTo>
                      <a:pt x="0" y="117"/>
                      <a:pt x="0" y="117"/>
                      <a:pt x="0" y="117"/>
                    </a:cubicBezTo>
                    <a:cubicBezTo>
                      <a:pt x="16" y="117"/>
                      <a:pt x="16" y="117"/>
                      <a:pt x="16" y="117"/>
                    </a:cubicBezTo>
                    <a:cubicBezTo>
                      <a:pt x="16" y="106"/>
                      <a:pt x="16" y="106"/>
                      <a:pt x="16" y="106"/>
                    </a:cubicBezTo>
                    <a:cubicBezTo>
                      <a:pt x="11" y="103"/>
                      <a:pt x="8" y="98"/>
                      <a:pt x="8" y="92"/>
                    </a:cubicBezTo>
                    <a:cubicBezTo>
                      <a:pt x="8" y="86"/>
                      <a:pt x="11" y="81"/>
                      <a:pt x="16" y="78"/>
                    </a:cubicBezTo>
                    <a:cubicBezTo>
                      <a:pt x="16" y="58"/>
                      <a:pt x="16" y="58"/>
                      <a:pt x="16" y="58"/>
                    </a:cubicBezTo>
                    <a:cubicBezTo>
                      <a:pt x="11" y="55"/>
                      <a:pt x="8" y="50"/>
                      <a:pt x="8" y="44"/>
                    </a:cubicBezTo>
                    <a:cubicBezTo>
                      <a:pt x="8" y="38"/>
                      <a:pt x="11" y="33"/>
                      <a:pt x="16" y="30"/>
                    </a:cubicBezTo>
                    <a:cubicBezTo>
                      <a:pt x="16" y="0"/>
                      <a:pt x="16" y="0"/>
                      <a:pt x="16" y="0"/>
                    </a:cubicBezTo>
                  </a:path>
                </a:pathLst>
              </a:custGeom>
              <a:solidFill>
                <a:srgbClr val="619C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0" name="îSlide"/>
              <p:cNvSpPr/>
              <p:nvPr/>
            </p:nvSpPr>
            <p:spPr bwMode="auto">
              <a:xfrm>
                <a:off x="3090" y="3045"/>
                <a:ext cx="16" cy="59"/>
              </a:xfrm>
              <a:custGeom>
                <a:avLst/>
                <a:gdLst>
                  <a:gd name="T0" fmla="*/ 8 w 8"/>
                  <a:gd name="T1" fmla="*/ 0 h 28"/>
                  <a:gd name="T2" fmla="*/ 0 w 8"/>
                  <a:gd name="T3" fmla="*/ 14 h 28"/>
                  <a:gd name="T4" fmla="*/ 8 w 8"/>
                  <a:gd name="T5" fmla="*/ 28 h 28"/>
                  <a:gd name="T6" fmla="*/ 8 w 8"/>
                  <a:gd name="T7" fmla="*/ 24 h 28"/>
                  <a:gd name="T8" fmla="*/ 6 w 8"/>
                  <a:gd name="T9" fmla="*/ 6 h 28"/>
                  <a:gd name="T10" fmla="*/ 6 w 8"/>
                  <a:gd name="T11" fmla="*/ 5 h 28"/>
                  <a:gd name="T12" fmla="*/ 8 w 8"/>
                  <a:gd name="T13" fmla="*/ 3 h 28"/>
                  <a:gd name="T14" fmla="*/ 8 w 8"/>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8">
                    <a:moveTo>
                      <a:pt x="8" y="0"/>
                    </a:moveTo>
                    <a:cubicBezTo>
                      <a:pt x="3" y="3"/>
                      <a:pt x="0" y="8"/>
                      <a:pt x="0" y="14"/>
                    </a:cubicBezTo>
                    <a:cubicBezTo>
                      <a:pt x="0" y="20"/>
                      <a:pt x="3" y="25"/>
                      <a:pt x="8" y="28"/>
                    </a:cubicBezTo>
                    <a:cubicBezTo>
                      <a:pt x="8" y="24"/>
                      <a:pt x="8" y="24"/>
                      <a:pt x="8" y="24"/>
                    </a:cubicBezTo>
                    <a:cubicBezTo>
                      <a:pt x="3" y="19"/>
                      <a:pt x="2" y="12"/>
                      <a:pt x="6" y="6"/>
                    </a:cubicBezTo>
                    <a:cubicBezTo>
                      <a:pt x="6" y="6"/>
                      <a:pt x="6" y="6"/>
                      <a:pt x="6" y="5"/>
                    </a:cubicBezTo>
                    <a:cubicBezTo>
                      <a:pt x="7" y="5"/>
                      <a:pt x="7" y="4"/>
                      <a:pt x="8" y="3"/>
                    </a:cubicBezTo>
                    <a:cubicBezTo>
                      <a:pt x="8" y="0"/>
                      <a:pt x="8" y="0"/>
                      <a:pt x="8" y="0"/>
                    </a:cubicBezTo>
                  </a:path>
                </a:pathLst>
              </a:custGeom>
              <a:solidFill>
                <a:srgbClr val="74A9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1" name="iŝlîḑè"/>
              <p:cNvSpPr/>
              <p:nvPr/>
            </p:nvSpPr>
            <p:spPr bwMode="auto">
              <a:xfrm>
                <a:off x="3094" y="3056"/>
                <a:ext cx="12" cy="39"/>
              </a:xfrm>
              <a:custGeom>
                <a:avLst/>
                <a:gdLst>
                  <a:gd name="T0" fmla="*/ 4 w 6"/>
                  <a:gd name="T1" fmla="*/ 0 h 19"/>
                  <a:gd name="T2" fmla="*/ 4 w 6"/>
                  <a:gd name="T3" fmla="*/ 1 h 19"/>
                  <a:gd name="T4" fmla="*/ 6 w 6"/>
                  <a:gd name="T5" fmla="*/ 19 h 19"/>
                  <a:gd name="T6" fmla="*/ 6 w 6"/>
                  <a:gd name="T7" fmla="*/ 6 h 19"/>
                  <a:gd name="T8" fmla="*/ 4 w 6"/>
                  <a:gd name="T9" fmla="*/ 2 h 19"/>
                  <a:gd name="T10" fmla="*/ 4 w 6"/>
                  <a:gd name="T11" fmla="*/ 0 h 19"/>
                </a:gdLst>
                <a:ahLst/>
                <a:cxnLst>
                  <a:cxn ang="0">
                    <a:pos x="T0" y="T1"/>
                  </a:cxn>
                  <a:cxn ang="0">
                    <a:pos x="T2" y="T3"/>
                  </a:cxn>
                  <a:cxn ang="0">
                    <a:pos x="T4" y="T5"/>
                  </a:cxn>
                  <a:cxn ang="0">
                    <a:pos x="T6" y="T7"/>
                  </a:cxn>
                  <a:cxn ang="0">
                    <a:pos x="T8" y="T9"/>
                  </a:cxn>
                  <a:cxn ang="0">
                    <a:pos x="T10" y="T11"/>
                  </a:cxn>
                </a:cxnLst>
                <a:rect l="0" t="0" r="r" b="b"/>
                <a:pathLst>
                  <a:path w="6" h="19">
                    <a:moveTo>
                      <a:pt x="4" y="0"/>
                    </a:moveTo>
                    <a:cubicBezTo>
                      <a:pt x="4" y="1"/>
                      <a:pt x="4" y="1"/>
                      <a:pt x="4" y="1"/>
                    </a:cubicBezTo>
                    <a:cubicBezTo>
                      <a:pt x="0" y="7"/>
                      <a:pt x="1" y="14"/>
                      <a:pt x="6" y="19"/>
                    </a:cubicBezTo>
                    <a:cubicBezTo>
                      <a:pt x="6" y="6"/>
                      <a:pt x="6" y="6"/>
                      <a:pt x="6" y="6"/>
                    </a:cubicBezTo>
                    <a:cubicBezTo>
                      <a:pt x="5" y="5"/>
                      <a:pt x="4" y="3"/>
                      <a:pt x="4" y="2"/>
                    </a:cubicBezTo>
                    <a:cubicBezTo>
                      <a:pt x="4" y="1"/>
                      <a:pt x="4" y="1"/>
                      <a:pt x="4" y="0"/>
                    </a:cubicBezTo>
                  </a:path>
                </a:pathLst>
              </a:custGeom>
              <a:solidFill>
                <a:srgbClr val="B0A2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2" name="ïṥľíḋê"/>
              <p:cNvSpPr/>
              <p:nvPr/>
            </p:nvSpPr>
            <p:spPr bwMode="auto">
              <a:xfrm>
                <a:off x="3102" y="3052"/>
                <a:ext cx="4" cy="4"/>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1"/>
                      <a:pt x="2" y="1"/>
                    </a:cubicBezTo>
                    <a:cubicBezTo>
                      <a:pt x="2" y="0"/>
                      <a:pt x="2" y="0"/>
                      <a:pt x="2" y="0"/>
                    </a:cubicBezTo>
                  </a:path>
                </a:pathLst>
              </a:custGeom>
              <a:solidFill>
                <a:srgbClr val="92BCD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3" name="íṥḷîďê"/>
              <p:cNvSpPr/>
              <p:nvPr/>
            </p:nvSpPr>
            <p:spPr bwMode="auto">
              <a:xfrm>
                <a:off x="3102" y="3054"/>
                <a:ext cx="4" cy="14"/>
              </a:xfrm>
              <a:custGeom>
                <a:avLst/>
                <a:gdLst>
                  <a:gd name="T0" fmla="*/ 2 w 2"/>
                  <a:gd name="T1" fmla="*/ 0 h 7"/>
                  <a:gd name="T2" fmla="*/ 0 w 2"/>
                  <a:gd name="T3" fmla="*/ 1 h 7"/>
                  <a:gd name="T4" fmla="*/ 0 w 2"/>
                  <a:gd name="T5" fmla="*/ 3 h 7"/>
                  <a:gd name="T6" fmla="*/ 2 w 2"/>
                  <a:gd name="T7" fmla="*/ 7 h 7"/>
                  <a:gd name="T8" fmla="*/ 2 w 2"/>
                  <a:gd name="T9" fmla="*/ 0 h 7"/>
                </a:gdLst>
                <a:ahLst/>
                <a:cxnLst>
                  <a:cxn ang="0">
                    <a:pos x="T0" y="T1"/>
                  </a:cxn>
                  <a:cxn ang="0">
                    <a:pos x="T2" y="T3"/>
                  </a:cxn>
                  <a:cxn ang="0">
                    <a:pos x="T4" y="T5"/>
                  </a:cxn>
                  <a:cxn ang="0">
                    <a:pos x="T6" y="T7"/>
                  </a:cxn>
                  <a:cxn ang="0">
                    <a:pos x="T8" y="T9"/>
                  </a:cxn>
                </a:cxnLst>
                <a:rect l="0" t="0" r="r" b="b"/>
                <a:pathLst>
                  <a:path w="2" h="7">
                    <a:moveTo>
                      <a:pt x="2" y="0"/>
                    </a:moveTo>
                    <a:cubicBezTo>
                      <a:pt x="1" y="0"/>
                      <a:pt x="1" y="1"/>
                      <a:pt x="0" y="1"/>
                    </a:cubicBezTo>
                    <a:cubicBezTo>
                      <a:pt x="0" y="2"/>
                      <a:pt x="0" y="2"/>
                      <a:pt x="0" y="3"/>
                    </a:cubicBezTo>
                    <a:cubicBezTo>
                      <a:pt x="0" y="4"/>
                      <a:pt x="1" y="6"/>
                      <a:pt x="2" y="7"/>
                    </a:cubicBezTo>
                    <a:cubicBezTo>
                      <a:pt x="2" y="0"/>
                      <a:pt x="2" y="0"/>
                      <a:pt x="2" y="0"/>
                    </a:cubicBezTo>
                  </a:path>
                </a:pathLst>
              </a:custGeom>
              <a:solidFill>
                <a:srgbClr val="B6B8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4" name="ísḻíḍé"/>
              <p:cNvSpPr/>
              <p:nvPr/>
            </p:nvSpPr>
            <p:spPr bwMode="auto">
              <a:xfrm>
                <a:off x="3090" y="3145"/>
                <a:ext cx="16" cy="58"/>
              </a:xfrm>
              <a:custGeom>
                <a:avLst/>
                <a:gdLst>
                  <a:gd name="T0" fmla="*/ 8 w 8"/>
                  <a:gd name="T1" fmla="*/ 0 h 28"/>
                  <a:gd name="T2" fmla="*/ 0 w 8"/>
                  <a:gd name="T3" fmla="*/ 14 h 28"/>
                  <a:gd name="T4" fmla="*/ 8 w 8"/>
                  <a:gd name="T5" fmla="*/ 28 h 28"/>
                  <a:gd name="T6" fmla="*/ 8 w 8"/>
                  <a:gd name="T7" fmla="*/ 24 h 28"/>
                  <a:gd name="T8" fmla="*/ 6 w 8"/>
                  <a:gd name="T9" fmla="*/ 6 h 28"/>
                  <a:gd name="T10" fmla="*/ 6 w 8"/>
                  <a:gd name="T11" fmla="*/ 6 h 28"/>
                  <a:gd name="T12" fmla="*/ 8 w 8"/>
                  <a:gd name="T13" fmla="*/ 4 h 28"/>
                  <a:gd name="T14" fmla="*/ 8 w 8"/>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8">
                    <a:moveTo>
                      <a:pt x="8" y="0"/>
                    </a:moveTo>
                    <a:cubicBezTo>
                      <a:pt x="3" y="3"/>
                      <a:pt x="0" y="8"/>
                      <a:pt x="0" y="14"/>
                    </a:cubicBezTo>
                    <a:cubicBezTo>
                      <a:pt x="0" y="20"/>
                      <a:pt x="3" y="25"/>
                      <a:pt x="8" y="28"/>
                    </a:cubicBezTo>
                    <a:cubicBezTo>
                      <a:pt x="8" y="24"/>
                      <a:pt x="8" y="24"/>
                      <a:pt x="8" y="24"/>
                    </a:cubicBezTo>
                    <a:cubicBezTo>
                      <a:pt x="3" y="20"/>
                      <a:pt x="2" y="12"/>
                      <a:pt x="6" y="6"/>
                    </a:cubicBezTo>
                    <a:cubicBezTo>
                      <a:pt x="6" y="6"/>
                      <a:pt x="6" y="6"/>
                      <a:pt x="6" y="6"/>
                    </a:cubicBezTo>
                    <a:cubicBezTo>
                      <a:pt x="7" y="5"/>
                      <a:pt x="7" y="4"/>
                      <a:pt x="8" y="4"/>
                    </a:cubicBezTo>
                    <a:cubicBezTo>
                      <a:pt x="8" y="0"/>
                      <a:pt x="8" y="0"/>
                      <a:pt x="8" y="0"/>
                    </a:cubicBezTo>
                  </a:path>
                </a:pathLst>
              </a:custGeom>
              <a:solidFill>
                <a:srgbClr val="74A9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5" name="íṥḻiďè"/>
              <p:cNvSpPr/>
              <p:nvPr/>
            </p:nvSpPr>
            <p:spPr bwMode="auto">
              <a:xfrm>
                <a:off x="3094" y="3158"/>
                <a:ext cx="12" cy="37"/>
              </a:xfrm>
              <a:custGeom>
                <a:avLst/>
                <a:gdLst>
                  <a:gd name="T0" fmla="*/ 4 w 6"/>
                  <a:gd name="T1" fmla="*/ 0 h 18"/>
                  <a:gd name="T2" fmla="*/ 4 w 6"/>
                  <a:gd name="T3" fmla="*/ 0 h 18"/>
                  <a:gd name="T4" fmla="*/ 6 w 6"/>
                  <a:gd name="T5" fmla="*/ 18 h 18"/>
                  <a:gd name="T6" fmla="*/ 6 w 6"/>
                  <a:gd name="T7" fmla="*/ 5 h 18"/>
                  <a:gd name="T8" fmla="*/ 4 w 6"/>
                  <a:gd name="T9" fmla="*/ 1 h 18"/>
                  <a:gd name="T10" fmla="*/ 4 w 6"/>
                  <a:gd name="T11" fmla="*/ 0 h 18"/>
                </a:gdLst>
                <a:ahLst/>
                <a:cxnLst>
                  <a:cxn ang="0">
                    <a:pos x="T0" y="T1"/>
                  </a:cxn>
                  <a:cxn ang="0">
                    <a:pos x="T2" y="T3"/>
                  </a:cxn>
                  <a:cxn ang="0">
                    <a:pos x="T4" y="T5"/>
                  </a:cxn>
                  <a:cxn ang="0">
                    <a:pos x="T6" y="T7"/>
                  </a:cxn>
                  <a:cxn ang="0">
                    <a:pos x="T8" y="T9"/>
                  </a:cxn>
                  <a:cxn ang="0">
                    <a:pos x="T10" y="T11"/>
                  </a:cxn>
                </a:cxnLst>
                <a:rect l="0" t="0" r="r" b="b"/>
                <a:pathLst>
                  <a:path w="6" h="18">
                    <a:moveTo>
                      <a:pt x="4" y="0"/>
                    </a:moveTo>
                    <a:cubicBezTo>
                      <a:pt x="4" y="0"/>
                      <a:pt x="4" y="0"/>
                      <a:pt x="4" y="0"/>
                    </a:cubicBezTo>
                    <a:cubicBezTo>
                      <a:pt x="0" y="6"/>
                      <a:pt x="1" y="14"/>
                      <a:pt x="6" y="18"/>
                    </a:cubicBezTo>
                    <a:cubicBezTo>
                      <a:pt x="6" y="5"/>
                      <a:pt x="6" y="5"/>
                      <a:pt x="6" y="5"/>
                    </a:cubicBezTo>
                    <a:cubicBezTo>
                      <a:pt x="5" y="4"/>
                      <a:pt x="4" y="3"/>
                      <a:pt x="4" y="1"/>
                    </a:cubicBezTo>
                    <a:cubicBezTo>
                      <a:pt x="4" y="1"/>
                      <a:pt x="4" y="0"/>
                      <a:pt x="4" y="0"/>
                    </a:cubicBezTo>
                  </a:path>
                </a:pathLst>
              </a:custGeom>
              <a:solidFill>
                <a:srgbClr val="B0A2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6" name="iṣḷíďè"/>
              <p:cNvSpPr/>
              <p:nvPr/>
            </p:nvSpPr>
            <p:spPr bwMode="auto">
              <a:xfrm>
                <a:off x="3102" y="3153"/>
                <a:ext cx="4" cy="5"/>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0"/>
                      <a:pt x="2" y="0"/>
                    </a:cubicBezTo>
                    <a:cubicBezTo>
                      <a:pt x="2" y="0"/>
                      <a:pt x="2" y="0"/>
                      <a:pt x="2" y="0"/>
                    </a:cubicBezTo>
                  </a:path>
                </a:pathLst>
              </a:custGeom>
              <a:solidFill>
                <a:srgbClr val="92BCD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7" name="iSļïḍè"/>
              <p:cNvSpPr/>
              <p:nvPr/>
            </p:nvSpPr>
            <p:spPr bwMode="auto">
              <a:xfrm>
                <a:off x="3102" y="3153"/>
                <a:ext cx="4" cy="15"/>
              </a:xfrm>
              <a:custGeom>
                <a:avLst/>
                <a:gdLst>
                  <a:gd name="T0" fmla="*/ 2 w 2"/>
                  <a:gd name="T1" fmla="*/ 0 h 7"/>
                  <a:gd name="T2" fmla="*/ 0 w 2"/>
                  <a:gd name="T3" fmla="*/ 2 h 7"/>
                  <a:gd name="T4" fmla="*/ 0 w 2"/>
                  <a:gd name="T5" fmla="*/ 3 h 7"/>
                  <a:gd name="T6" fmla="*/ 2 w 2"/>
                  <a:gd name="T7" fmla="*/ 7 h 7"/>
                  <a:gd name="T8" fmla="*/ 2 w 2"/>
                  <a:gd name="T9" fmla="*/ 0 h 7"/>
                </a:gdLst>
                <a:ahLst/>
                <a:cxnLst>
                  <a:cxn ang="0">
                    <a:pos x="T0" y="T1"/>
                  </a:cxn>
                  <a:cxn ang="0">
                    <a:pos x="T2" y="T3"/>
                  </a:cxn>
                  <a:cxn ang="0">
                    <a:pos x="T4" y="T5"/>
                  </a:cxn>
                  <a:cxn ang="0">
                    <a:pos x="T6" y="T7"/>
                  </a:cxn>
                  <a:cxn ang="0">
                    <a:pos x="T8" y="T9"/>
                  </a:cxn>
                </a:cxnLst>
                <a:rect l="0" t="0" r="r" b="b"/>
                <a:pathLst>
                  <a:path w="2" h="7">
                    <a:moveTo>
                      <a:pt x="2" y="0"/>
                    </a:moveTo>
                    <a:cubicBezTo>
                      <a:pt x="1" y="0"/>
                      <a:pt x="1" y="1"/>
                      <a:pt x="0" y="2"/>
                    </a:cubicBezTo>
                    <a:cubicBezTo>
                      <a:pt x="0" y="2"/>
                      <a:pt x="0" y="3"/>
                      <a:pt x="0" y="3"/>
                    </a:cubicBezTo>
                    <a:cubicBezTo>
                      <a:pt x="0" y="5"/>
                      <a:pt x="1" y="6"/>
                      <a:pt x="2" y="7"/>
                    </a:cubicBezTo>
                    <a:cubicBezTo>
                      <a:pt x="2" y="0"/>
                      <a:pt x="2" y="0"/>
                      <a:pt x="2" y="0"/>
                    </a:cubicBezTo>
                  </a:path>
                </a:pathLst>
              </a:custGeom>
              <a:solidFill>
                <a:srgbClr val="B6B8C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8" name="îṣḷídè"/>
              <p:cNvSpPr/>
              <p:nvPr/>
            </p:nvSpPr>
            <p:spPr bwMode="auto">
              <a:xfrm>
                <a:off x="3073" y="3226"/>
                <a:ext cx="33" cy="23"/>
              </a:xfrm>
              <a:custGeom>
                <a:avLst/>
                <a:gdLst>
                  <a:gd name="T0" fmla="*/ 16 w 16"/>
                  <a:gd name="T1" fmla="*/ 0 h 11"/>
                  <a:gd name="T2" fmla="*/ 0 w 16"/>
                  <a:gd name="T3" fmla="*/ 0 h 11"/>
                  <a:gd name="T4" fmla="*/ 0 w 16"/>
                  <a:gd name="T5" fmla="*/ 11 h 11"/>
                  <a:gd name="T6" fmla="*/ 13 w 16"/>
                  <a:gd name="T7" fmla="*/ 11 h 11"/>
                  <a:gd name="T8" fmla="*/ 16 w 16"/>
                  <a:gd name="T9" fmla="*/ 9 h 11"/>
                  <a:gd name="T10" fmla="*/ 16 w 16"/>
                  <a:gd name="T11" fmla="*/ 0 h 11"/>
                </a:gdLst>
                <a:ahLst/>
                <a:cxnLst>
                  <a:cxn ang="0">
                    <a:pos x="T0" y="T1"/>
                  </a:cxn>
                  <a:cxn ang="0">
                    <a:pos x="T2" y="T3"/>
                  </a:cxn>
                  <a:cxn ang="0">
                    <a:pos x="T4" y="T5"/>
                  </a:cxn>
                  <a:cxn ang="0">
                    <a:pos x="T6" y="T7"/>
                  </a:cxn>
                  <a:cxn ang="0">
                    <a:pos x="T8" y="T9"/>
                  </a:cxn>
                  <a:cxn ang="0">
                    <a:pos x="T10" y="T11"/>
                  </a:cxn>
                </a:cxnLst>
                <a:rect l="0" t="0" r="r" b="b"/>
                <a:pathLst>
                  <a:path w="16" h="11">
                    <a:moveTo>
                      <a:pt x="16" y="0"/>
                    </a:moveTo>
                    <a:cubicBezTo>
                      <a:pt x="0" y="0"/>
                      <a:pt x="0" y="0"/>
                      <a:pt x="0" y="0"/>
                    </a:cubicBezTo>
                    <a:cubicBezTo>
                      <a:pt x="0" y="11"/>
                      <a:pt x="0" y="11"/>
                      <a:pt x="0" y="11"/>
                    </a:cubicBezTo>
                    <a:cubicBezTo>
                      <a:pt x="13" y="11"/>
                      <a:pt x="13" y="11"/>
                      <a:pt x="13" y="11"/>
                    </a:cubicBezTo>
                    <a:cubicBezTo>
                      <a:pt x="14" y="10"/>
                      <a:pt x="15" y="9"/>
                      <a:pt x="16" y="9"/>
                    </a:cubicBezTo>
                    <a:cubicBezTo>
                      <a:pt x="16" y="0"/>
                      <a:pt x="16" y="0"/>
                      <a:pt x="16" y="0"/>
                    </a:cubicBezTo>
                  </a:path>
                </a:pathLst>
              </a:custGeom>
              <a:solidFill>
                <a:srgbClr val="4985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59" name="ïSlíḓe"/>
              <p:cNvSpPr/>
              <p:nvPr/>
            </p:nvSpPr>
            <p:spPr bwMode="auto">
              <a:xfrm>
                <a:off x="3100" y="3245"/>
                <a:ext cx="6" cy="4"/>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1"/>
                      <a:pt x="0" y="2"/>
                    </a:cubicBezTo>
                    <a:cubicBezTo>
                      <a:pt x="3" y="2"/>
                      <a:pt x="3" y="2"/>
                      <a:pt x="3" y="2"/>
                    </a:cubicBezTo>
                    <a:cubicBezTo>
                      <a:pt x="3" y="0"/>
                      <a:pt x="3" y="0"/>
                      <a:pt x="3" y="0"/>
                    </a:cubicBezTo>
                  </a:path>
                </a:pathLst>
              </a:custGeom>
              <a:solidFill>
                <a:srgbClr val="5791A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0" name="íşľîḋe"/>
              <p:cNvSpPr/>
              <p:nvPr/>
            </p:nvSpPr>
            <p:spPr bwMode="auto">
              <a:xfrm>
                <a:off x="2938" y="3249"/>
                <a:ext cx="177" cy="315"/>
              </a:xfrm>
              <a:custGeom>
                <a:avLst/>
                <a:gdLst>
                  <a:gd name="T0" fmla="*/ 3 w 85"/>
                  <a:gd name="T1" fmla="*/ 47 h 152"/>
                  <a:gd name="T2" fmla="*/ 3 w 85"/>
                  <a:gd name="T3" fmla="*/ 47 h 152"/>
                  <a:gd name="T4" fmla="*/ 0 w 85"/>
                  <a:gd name="T5" fmla="*/ 51 h 152"/>
                  <a:gd name="T6" fmla="*/ 0 w 85"/>
                  <a:gd name="T7" fmla="*/ 57 h 152"/>
                  <a:gd name="T8" fmla="*/ 3 w 85"/>
                  <a:gd name="T9" fmla="*/ 61 h 152"/>
                  <a:gd name="T10" fmla="*/ 4 w 85"/>
                  <a:gd name="T11" fmla="*/ 62 h 152"/>
                  <a:gd name="T12" fmla="*/ 3 w 85"/>
                  <a:gd name="T13" fmla="*/ 59 h 152"/>
                  <a:gd name="T14" fmla="*/ 3 w 85"/>
                  <a:gd name="T15" fmla="*/ 47 h 152"/>
                  <a:gd name="T16" fmla="*/ 81 w 85"/>
                  <a:gd name="T17" fmla="*/ 0 h 152"/>
                  <a:gd name="T18" fmla="*/ 78 w 85"/>
                  <a:gd name="T19" fmla="*/ 0 h 152"/>
                  <a:gd name="T20" fmla="*/ 65 w 85"/>
                  <a:gd name="T21" fmla="*/ 0 h 152"/>
                  <a:gd name="T22" fmla="*/ 65 w 85"/>
                  <a:gd name="T23" fmla="*/ 40 h 152"/>
                  <a:gd name="T24" fmla="*/ 65 w 85"/>
                  <a:gd name="T25" fmla="*/ 48 h 152"/>
                  <a:gd name="T26" fmla="*/ 62 w 85"/>
                  <a:gd name="T27" fmla="*/ 48 h 152"/>
                  <a:gd name="T28" fmla="*/ 58 w 85"/>
                  <a:gd name="T29" fmla="*/ 88 h 152"/>
                  <a:gd name="T30" fmla="*/ 59 w 85"/>
                  <a:gd name="T31" fmla="*/ 92 h 152"/>
                  <a:gd name="T32" fmla="*/ 59 w 85"/>
                  <a:gd name="T33" fmla="*/ 132 h 152"/>
                  <a:gd name="T34" fmla="*/ 53 w 85"/>
                  <a:gd name="T35" fmla="*/ 141 h 152"/>
                  <a:gd name="T36" fmla="*/ 52 w 85"/>
                  <a:gd name="T37" fmla="*/ 143 h 152"/>
                  <a:gd name="T38" fmla="*/ 21 w 85"/>
                  <a:gd name="T39" fmla="*/ 143 h 152"/>
                  <a:gd name="T40" fmla="*/ 21 w 85"/>
                  <a:gd name="T41" fmla="*/ 140 h 152"/>
                  <a:gd name="T42" fmla="*/ 20 w 85"/>
                  <a:gd name="T43" fmla="*/ 142 h 152"/>
                  <a:gd name="T44" fmla="*/ 20 w 85"/>
                  <a:gd name="T45" fmla="*/ 148 h 152"/>
                  <a:gd name="T46" fmla="*/ 24 w 85"/>
                  <a:gd name="T47" fmla="*/ 152 h 152"/>
                  <a:gd name="T48" fmla="*/ 81 w 85"/>
                  <a:gd name="T49" fmla="*/ 152 h 152"/>
                  <a:gd name="T50" fmla="*/ 85 w 85"/>
                  <a:gd name="T51" fmla="*/ 148 h 152"/>
                  <a:gd name="T52" fmla="*/ 85 w 85"/>
                  <a:gd name="T53" fmla="*/ 142 h 152"/>
                  <a:gd name="T54" fmla="*/ 85 w 85"/>
                  <a:gd name="T55" fmla="*/ 141 h 152"/>
                  <a:gd name="T56" fmla="*/ 81 w 85"/>
                  <a:gd name="T57" fmla="*/ 141 h 152"/>
                  <a:gd name="T58" fmla="*/ 75 w 85"/>
                  <a:gd name="T59" fmla="*/ 138 h 152"/>
                  <a:gd name="T60" fmla="*/ 69 w 85"/>
                  <a:gd name="T61" fmla="*/ 138 h 152"/>
                  <a:gd name="T62" fmla="*/ 69 w 85"/>
                  <a:gd name="T63" fmla="*/ 133 h 152"/>
                  <a:gd name="T64" fmla="*/ 73 w 85"/>
                  <a:gd name="T65" fmla="*/ 95 h 152"/>
                  <a:gd name="T66" fmla="*/ 73 w 85"/>
                  <a:gd name="T67" fmla="*/ 95 h 152"/>
                  <a:gd name="T68" fmla="*/ 73 w 85"/>
                  <a:gd name="T69" fmla="*/ 92 h 152"/>
                  <a:gd name="T70" fmla="*/ 73 w 85"/>
                  <a:gd name="T71" fmla="*/ 89 h 152"/>
                  <a:gd name="T72" fmla="*/ 73 w 85"/>
                  <a:gd name="T73" fmla="*/ 89 h 152"/>
                  <a:gd name="T74" fmla="*/ 73 w 85"/>
                  <a:gd name="T75" fmla="*/ 89 h 152"/>
                  <a:gd name="T76" fmla="*/ 75 w 85"/>
                  <a:gd name="T77" fmla="*/ 69 h 152"/>
                  <a:gd name="T78" fmla="*/ 75 w 85"/>
                  <a:gd name="T79" fmla="*/ 69 h 152"/>
                  <a:gd name="T80" fmla="*/ 76 w 85"/>
                  <a:gd name="T81" fmla="*/ 66 h 152"/>
                  <a:gd name="T82" fmla="*/ 76 w 85"/>
                  <a:gd name="T83" fmla="*/ 66 h 152"/>
                  <a:gd name="T84" fmla="*/ 73 w 85"/>
                  <a:gd name="T85" fmla="*/ 59 h 152"/>
                  <a:gd name="T86" fmla="*/ 73 w 85"/>
                  <a:gd name="T87" fmla="*/ 19 h 152"/>
                  <a:gd name="T88" fmla="*/ 81 w 85"/>
                  <a:gd name="T89" fmla="*/ 11 h 152"/>
                  <a:gd name="T90" fmla="*/ 81 w 85"/>
                  <a:gd name="T9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152">
                    <a:moveTo>
                      <a:pt x="3" y="47"/>
                    </a:moveTo>
                    <a:cubicBezTo>
                      <a:pt x="3" y="47"/>
                      <a:pt x="3" y="47"/>
                      <a:pt x="3" y="47"/>
                    </a:cubicBezTo>
                    <a:cubicBezTo>
                      <a:pt x="1" y="47"/>
                      <a:pt x="0" y="49"/>
                      <a:pt x="0" y="51"/>
                    </a:cubicBezTo>
                    <a:cubicBezTo>
                      <a:pt x="0" y="57"/>
                      <a:pt x="0" y="57"/>
                      <a:pt x="0" y="57"/>
                    </a:cubicBezTo>
                    <a:cubicBezTo>
                      <a:pt x="0" y="59"/>
                      <a:pt x="1" y="61"/>
                      <a:pt x="3" y="61"/>
                    </a:cubicBezTo>
                    <a:cubicBezTo>
                      <a:pt x="3" y="62"/>
                      <a:pt x="4" y="62"/>
                      <a:pt x="4" y="62"/>
                    </a:cubicBezTo>
                    <a:cubicBezTo>
                      <a:pt x="3" y="61"/>
                      <a:pt x="3" y="60"/>
                      <a:pt x="3" y="59"/>
                    </a:cubicBezTo>
                    <a:cubicBezTo>
                      <a:pt x="3" y="47"/>
                      <a:pt x="3" y="47"/>
                      <a:pt x="3" y="47"/>
                    </a:cubicBezTo>
                    <a:moveTo>
                      <a:pt x="81" y="0"/>
                    </a:moveTo>
                    <a:cubicBezTo>
                      <a:pt x="78" y="0"/>
                      <a:pt x="78" y="0"/>
                      <a:pt x="78" y="0"/>
                    </a:cubicBezTo>
                    <a:cubicBezTo>
                      <a:pt x="65" y="0"/>
                      <a:pt x="65" y="0"/>
                      <a:pt x="65" y="0"/>
                    </a:cubicBezTo>
                    <a:cubicBezTo>
                      <a:pt x="65" y="40"/>
                      <a:pt x="65" y="40"/>
                      <a:pt x="65" y="40"/>
                    </a:cubicBezTo>
                    <a:cubicBezTo>
                      <a:pt x="65" y="48"/>
                      <a:pt x="65" y="48"/>
                      <a:pt x="65" y="48"/>
                    </a:cubicBezTo>
                    <a:cubicBezTo>
                      <a:pt x="62" y="48"/>
                      <a:pt x="62" y="48"/>
                      <a:pt x="62" y="48"/>
                    </a:cubicBezTo>
                    <a:cubicBezTo>
                      <a:pt x="58" y="88"/>
                      <a:pt x="58" y="88"/>
                      <a:pt x="58" y="88"/>
                    </a:cubicBezTo>
                    <a:cubicBezTo>
                      <a:pt x="59" y="89"/>
                      <a:pt x="59" y="91"/>
                      <a:pt x="59" y="92"/>
                    </a:cubicBezTo>
                    <a:cubicBezTo>
                      <a:pt x="59" y="132"/>
                      <a:pt x="59" y="132"/>
                      <a:pt x="59" y="132"/>
                    </a:cubicBezTo>
                    <a:cubicBezTo>
                      <a:pt x="59" y="136"/>
                      <a:pt x="56" y="140"/>
                      <a:pt x="53" y="141"/>
                    </a:cubicBezTo>
                    <a:cubicBezTo>
                      <a:pt x="52" y="143"/>
                      <a:pt x="52" y="143"/>
                      <a:pt x="52" y="143"/>
                    </a:cubicBezTo>
                    <a:cubicBezTo>
                      <a:pt x="21" y="143"/>
                      <a:pt x="21" y="143"/>
                      <a:pt x="21" y="143"/>
                    </a:cubicBezTo>
                    <a:cubicBezTo>
                      <a:pt x="21" y="140"/>
                      <a:pt x="21" y="140"/>
                      <a:pt x="21" y="140"/>
                    </a:cubicBezTo>
                    <a:cubicBezTo>
                      <a:pt x="21" y="140"/>
                      <a:pt x="20" y="141"/>
                      <a:pt x="20" y="142"/>
                    </a:cubicBezTo>
                    <a:cubicBezTo>
                      <a:pt x="20" y="148"/>
                      <a:pt x="20" y="148"/>
                      <a:pt x="20" y="148"/>
                    </a:cubicBezTo>
                    <a:cubicBezTo>
                      <a:pt x="20" y="150"/>
                      <a:pt x="22" y="152"/>
                      <a:pt x="24" y="152"/>
                    </a:cubicBezTo>
                    <a:cubicBezTo>
                      <a:pt x="81" y="152"/>
                      <a:pt x="81" y="152"/>
                      <a:pt x="81" y="152"/>
                    </a:cubicBezTo>
                    <a:cubicBezTo>
                      <a:pt x="83" y="152"/>
                      <a:pt x="85" y="150"/>
                      <a:pt x="85" y="148"/>
                    </a:cubicBezTo>
                    <a:cubicBezTo>
                      <a:pt x="85" y="142"/>
                      <a:pt x="85" y="142"/>
                      <a:pt x="85" y="142"/>
                    </a:cubicBezTo>
                    <a:cubicBezTo>
                      <a:pt x="85" y="142"/>
                      <a:pt x="85" y="141"/>
                      <a:pt x="85" y="141"/>
                    </a:cubicBezTo>
                    <a:cubicBezTo>
                      <a:pt x="81" y="141"/>
                      <a:pt x="81" y="141"/>
                      <a:pt x="81" y="141"/>
                    </a:cubicBezTo>
                    <a:cubicBezTo>
                      <a:pt x="79" y="141"/>
                      <a:pt x="76" y="140"/>
                      <a:pt x="75" y="138"/>
                    </a:cubicBezTo>
                    <a:cubicBezTo>
                      <a:pt x="69" y="138"/>
                      <a:pt x="69" y="138"/>
                      <a:pt x="69" y="138"/>
                    </a:cubicBezTo>
                    <a:cubicBezTo>
                      <a:pt x="69" y="133"/>
                      <a:pt x="69" y="133"/>
                      <a:pt x="69" y="133"/>
                    </a:cubicBezTo>
                    <a:cubicBezTo>
                      <a:pt x="73" y="95"/>
                      <a:pt x="73" y="95"/>
                      <a:pt x="73" y="95"/>
                    </a:cubicBezTo>
                    <a:cubicBezTo>
                      <a:pt x="73" y="95"/>
                      <a:pt x="73" y="95"/>
                      <a:pt x="73" y="95"/>
                    </a:cubicBezTo>
                    <a:cubicBezTo>
                      <a:pt x="73" y="92"/>
                      <a:pt x="73" y="92"/>
                      <a:pt x="73" y="92"/>
                    </a:cubicBezTo>
                    <a:cubicBezTo>
                      <a:pt x="73" y="91"/>
                      <a:pt x="73" y="90"/>
                      <a:pt x="73" y="89"/>
                    </a:cubicBezTo>
                    <a:cubicBezTo>
                      <a:pt x="73" y="89"/>
                      <a:pt x="73" y="89"/>
                      <a:pt x="73" y="89"/>
                    </a:cubicBezTo>
                    <a:cubicBezTo>
                      <a:pt x="73" y="89"/>
                      <a:pt x="73" y="89"/>
                      <a:pt x="73" y="89"/>
                    </a:cubicBezTo>
                    <a:cubicBezTo>
                      <a:pt x="75" y="69"/>
                      <a:pt x="75" y="69"/>
                      <a:pt x="75" y="69"/>
                    </a:cubicBezTo>
                    <a:cubicBezTo>
                      <a:pt x="75" y="69"/>
                      <a:pt x="75" y="69"/>
                      <a:pt x="75" y="69"/>
                    </a:cubicBezTo>
                    <a:cubicBezTo>
                      <a:pt x="76" y="66"/>
                      <a:pt x="76" y="66"/>
                      <a:pt x="76" y="66"/>
                    </a:cubicBezTo>
                    <a:cubicBezTo>
                      <a:pt x="76" y="66"/>
                      <a:pt x="76" y="66"/>
                      <a:pt x="76" y="66"/>
                    </a:cubicBezTo>
                    <a:cubicBezTo>
                      <a:pt x="74" y="64"/>
                      <a:pt x="73" y="62"/>
                      <a:pt x="73" y="59"/>
                    </a:cubicBezTo>
                    <a:cubicBezTo>
                      <a:pt x="73" y="19"/>
                      <a:pt x="73" y="19"/>
                      <a:pt x="73" y="19"/>
                    </a:cubicBezTo>
                    <a:cubicBezTo>
                      <a:pt x="73" y="15"/>
                      <a:pt x="76" y="11"/>
                      <a:pt x="81" y="11"/>
                    </a:cubicBezTo>
                    <a:cubicBezTo>
                      <a:pt x="81" y="0"/>
                      <a:pt x="81" y="0"/>
                      <a:pt x="81" y="0"/>
                    </a:cubicBezTo>
                  </a:path>
                </a:pathLst>
              </a:custGeom>
              <a:solidFill>
                <a:srgbClr val="7AA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1" name="íŝļïdé"/>
              <p:cNvSpPr/>
              <p:nvPr/>
            </p:nvSpPr>
            <p:spPr bwMode="auto">
              <a:xfrm>
                <a:off x="2944" y="3346"/>
                <a:ext cx="9" cy="32"/>
              </a:xfrm>
              <a:custGeom>
                <a:avLst/>
                <a:gdLst>
                  <a:gd name="T0" fmla="*/ 3 w 4"/>
                  <a:gd name="T1" fmla="*/ 0 h 15"/>
                  <a:gd name="T2" fmla="*/ 2 w 4"/>
                  <a:gd name="T3" fmla="*/ 0 h 15"/>
                  <a:gd name="T4" fmla="*/ 0 w 4"/>
                  <a:gd name="T5" fmla="*/ 0 h 15"/>
                  <a:gd name="T6" fmla="*/ 0 w 4"/>
                  <a:gd name="T7" fmla="*/ 12 h 15"/>
                  <a:gd name="T8" fmla="*/ 1 w 4"/>
                  <a:gd name="T9" fmla="*/ 15 h 15"/>
                  <a:gd name="T10" fmla="*/ 2 w 4"/>
                  <a:gd name="T11" fmla="*/ 15 h 15"/>
                  <a:gd name="T12" fmla="*/ 4 w 4"/>
                  <a:gd name="T13" fmla="*/ 15 h 15"/>
                  <a:gd name="T14" fmla="*/ 3 w 4"/>
                  <a:gd name="T15" fmla="*/ 12 h 15"/>
                  <a:gd name="T16" fmla="*/ 3 w 4"/>
                  <a:gd name="T17" fmla="*/ 11 h 15"/>
                  <a:gd name="T18" fmla="*/ 3 w 4"/>
                  <a:gd name="T19" fmla="*/ 11 h 15"/>
                  <a:gd name="T20" fmla="*/ 3 w 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5">
                    <a:moveTo>
                      <a:pt x="3" y="0"/>
                    </a:moveTo>
                    <a:cubicBezTo>
                      <a:pt x="2" y="0"/>
                      <a:pt x="2" y="0"/>
                      <a:pt x="2" y="0"/>
                    </a:cubicBezTo>
                    <a:cubicBezTo>
                      <a:pt x="1" y="0"/>
                      <a:pt x="1" y="0"/>
                      <a:pt x="0" y="0"/>
                    </a:cubicBezTo>
                    <a:cubicBezTo>
                      <a:pt x="0" y="12"/>
                      <a:pt x="0" y="12"/>
                      <a:pt x="0" y="12"/>
                    </a:cubicBezTo>
                    <a:cubicBezTo>
                      <a:pt x="0" y="13"/>
                      <a:pt x="0" y="14"/>
                      <a:pt x="1" y="15"/>
                    </a:cubicBezTo>
                    <a:cubicBezTo>
                      <a:pt x="1" y="15"/>
                      <a:pt x="1" y="15"/>
                      <a:pt x="2" y="15"/>
                    </a:cubicBezTo>
                    <a:cubicBezTo>
                      <a:pt x="4" y="15"/>
                      <a:pt x="4" y="15"/>
                      <a:pt x="4" y="15"/>
                    </a:cubicBezTo>
                    <a:cubicBezTo>
                      <a:pt x="3" y="14"/>
                      <a:pt x="3" y="13"/>
                      <a:pt x="3" y="12"/>
                    </a:cubicBezTo>
                    <a:cubicBezTo>
                      <a:pt x="3" y="11"/>
                      <a:pt x="3" y="11"/>
                      <a:pt x="3" y="11"/>
                    </a:cubicBezTo>
                    <a:cubicBezTo>
                      <a:pt x="3" y="11"/>
                      <a:pt x="3" y="11"/>
                      <a:pt x="3" y="11"/>
                    </a:cubicBezTo>
                    <a:cubicBezTo>
                      <a:pt x="3" y="0"/>
                      <a:pt x="3" y="0"/>
                      <a:pt x="3" y="0"/>
                    </a:cubicBezTo>
                  </a:path>
                </a:pathLst>
              </a:custGeom>
              <a:solidFill>
                <a:srgbClr val="88B7C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2" name="isļíḍê"/>
              <p:cNvSpPr/>
              <p:nvPr/>
            </p:nvSpPr>
            <p:spPr bwMode="auto">
              <a:xfrm>
                <a:off x="2950" y="3346"/>
                <a:ext cx="17" cy="32"/>
              </a:xfrm>
              <a:custGeom>
                <a:avLst/>
                <a:gdLst>
                  <a:gd name="T0" fmla="*/ 3 w 8"/>
                  <a:gd name="T1" fmla="*/ 0 h 15"/>
                  <a:gd name="T2" fmla="*/ 0 w 8"/>
                  <a:gd name="T3" fmla="*/ 0 h 15"/>
                  <a:gd name="T4" fmla="*/ 0 w 8"/>
                  <a:gd name="T5" fmla="*/ 11 h 15"/>
                  <a:gd name="T6" fmla="*/ 0 w 8"/>
                  <a:gd name="T7" fmla="*/ 12 h 15"/>
                  <a:gd name="T8" fmla="*/ 1 w 8"/>
                  <a:gd name="T9" fmla="*/ 15 h 15"/>
                  <a:gd name="T10" fmla="*/ 8 w 8"/>
                  <a:gd name="T11" fmla="*/ 15 h 15"/>
                  <a:gd name="T12" fmla="*/ 6 w 8"/>
                  <a:gd name="T13" fmla="*/ 1 h 15"/>
                  <a:gd name="T14" fmla="*/ 3 w 8"/>
                  <a:gd name="T15" fmla="*/ 1 h 15"/>
                  <a:gd name="T16" fmla="*/ 3 w 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3" y="0"/>
                    </a:moveTo>
                    <a:cubicBezTo>
                      <a:pt x="0" y="0"/>
                      <a:pt x="0" y="0"/>
                      <a:pt x="0" y="0"/>
                    </a:cubicBezTo>
                    <a:cubicBezTo>
                      <a:pt x="0" y="11"/>
                      <a:pt x="0" y="11"/>
                      <a:pt x="0" y="11"/>
                    </a:cubicBezTo>
                    <a:cubicBezTo>
                      <a:pt x="0" y="12"/>
                      <a:pt x="0" y="12"/>
                      <a:pt x="0" y="12"/>
                    </a:cubicBezTo>
                    <a:cubicBezTo>
                      <a:pt x="0" y="13"/>
                      <a:pt x="0" y="14"/>
                      <a:pt x="1" y="15"/>
                    </a:cubicBezTo>
                    <a:cubicBezTo>
                      <a:pt x="8" y="15"/>
                      <a:pt x="8" y="15"/>
                      <a:pt x="8" y="15"/>
                    </a:cubicBezTo>
                    <a:cubicBezTo>
                      <a:pt x="6" y="1"/>
                      <a:pt x="6" y="1"/>
                      <a:pt x="6" y="1"/>
                    </a:cubicBezTo>
                    <a:cubicBezTo>
                      <a:pt x="3" y="1"/>
                      <a:pt x="3" y="1"/>
                      <a:pt x="3" y="1"/>
                    </a:cubicBezTo>
                    <a:cubicBezTo>
                      <a:pt x="3" y="0"/>
                      <a:pt x="3" y="0"/>
                      <a:pt x="3" y="0"/>
                    </a:cubicBezTo>
                  </a:path>
                </a:pathLst>
              </a:custGeom>
              <a:solidFill>
                <a:srgbClr val="B457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3" name="íṥḷíḑê"/>
              <p:cNvSpPr/>
              <p:nvPr/>
            </p:nvSpPr>
            <p:spPr bwMode="auto">
              <a:xfrm>
                <a:off x="3131" y="3346"/>
                <a:ext cx="25" cy="32"/>
              </a:xfrm>
              <a:custGeom>
                <a:avLst/>
                <a:gdLst>
                  <a:gd name="T0" fmla="*/ 8 w 12"/>
                  <a:gd name="T1" fmla="*/ 0 h 15"/>
                  <a:gd name="T2" fmla="*/ 1 w 12"/>
                  <a:gd name="T3" fmla="*/ 0 h 15"/>
                  <a:gd name="T4" fmla="*/ 1 w 12"/>
                  <a:gd name="T5" fmla="*/ 12 h 15"/>
                  <a:gd name="T6" fmla="*/ 0 w 12"/>
                  <a:gd name="T7" fmla="*/ 15 h 15"/>
                  <a:gd name="T8" fmla="*/ 8 w 12"/>
                  <a:gd name="T9" fmla="*/ 15 h 15"/>
                  <a:gd name="T10" fmla="*/ 12 w 12"/>
                  <a:gd name="T11" fmla="*/ 11 h 15"/>
                  <a:gd name="T12" fmla="*/ 12 w 12"/>
                  <a:gd name="T13" fmla="*/ 10 h 15"/>
                  <a:gd name="T14" fmla="*/ 12 w 12"/>
                  <a:gd name="T15" fmla="*/ 4 h 15"/>
                  <a:gd name="T16" fmla="*/ 12 w 12"/>
                  <a:gd name="T17" fmla="*/ 3 h 15"/>
                  <a:gd name="T18" fmla="*/ 10 w 12"/>
                  <a:gd name="T19" fmla="*/ 0 h 15"/>
                  <a:gd name="T20" fmla="*/ 8 w 1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5">
                    <a:moveTo>
                      <a:pt x="8" y="0"/>
                    </a:moveTo>
                    <a:cubicBezTo>
                      <a:pt x="1" y="0"/>
                      <a:pt x="1" y="0"/>
                      <a:pt x="1" y="0"/>
                    </a:cubicBezTo>
                    <a:cubicBezTo>
                      <a:pt x="1" y="12"/>
                      <a:pt x="1" y="12"/>
                      <a:pt x="1" y="12"/>
                    </a:cubicBezTo>
                    <a:cubicBezTo>
                      <a:pt x="1" y="13"/>
                      <a:pt x="1" y="14"/>
                      <a:pt x="0" y="15"/>
                    </a:cubicBezTo>
                    <a:cubicBezTo>
                      <a:pt x="8" y="15"/>
                      <a:pt x="8" y="15"/>
                      <a:pt x="8" y="15"/>
                    </a:cubicBezTo>
                    <a:cubicBezTo>
                      <a:pt x="10" y="15"/>
                      <a:pt x="11" y="13"/>
                      <a:pt x="12" y="11"/>
                    </a:cubicBezTo>
                    <a:cubicBezTo>
                      <a:pt x="12" y="11"/>
                      <a:pt x="12" y="11"/>
                      <a:pt x="12" y="10"/>
                    </a:cubicBezTo>
                    <a:cubicBezTo>
                      <a:pt x="12" y="4"/>
                      <a:pt x="12" y="4"/>
                      <a:pt x="12" y="4"/>
                    </a:cubicBezTo>
                    <a:cubicBezTo>
                      <a:pt x="12" y="4"/>
                      <a:pt x="12" y="3"/>
                      <a:pt x="12" y="3"/>
                    </a:cubicBezTo>
                    <a:cubicBezTo>
                      <a:pt x="12" y="2"/>
                      <a:pt x="11" y="1"/>
                      <a:pt x="10" y="0"/>
                    </a:cubicBezTo>
                    <a:cubicBezTo>
                      <a:pt x="9" y="0"/>
                      <a:pt x="8" y="0"/>
                      <a:pt x="8" y="0"/>
                    </a:cubicBezTo>
                  </a:path>
                </a:pathLst>
              </a:custGeom>
              <a:solidFill>
                <a:srgbClr val="7AAFC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4" name="ïşľîḍê"/>
              <p:cNvSpPr/>
              <p:nvPr/>
            </p:nvSpPr>
            <p:spPr bwMode="auto">
              <a:xfrm>
                <a:off x="3090" y="3272"/>
                <a:ext cx="43" cy="114"/>
              </a:xfrm>
              <a:custGeom>
                <a:avLst/>
                <a:gdLst>
                  <a:gd name="T0" fmla="*/ 21 w 21"/>
                  <a:gd name="T1" fmla="*/ 36 h 55"/>
                  <a:gd name="T2" fmla="*/ 18 w 21"/>
                  <a:gd name="T3" fmla="*/ 36 h 55"/>
                  <a:gd name="T4" fmla="*/ 18 w 21"/>
                  <a:gd name="T5" fmla="*/ 48 h 55"/>
                  <a:gd name="T6" fmla="*/ 18 w 21"/>
                  <a:gd name="T7" fmla="*/ 51 h 55"/>
                  <a:gd name="T8" fmla="*/ 20 w 21"/>
                  <a:gd name="T9" fmla="*/ 51 h 55"/>
                  <a:gd name="T10" fmla="*/ 21 w 21"/>
                  <a:gd name="T11" fmla="*/ 48 h 55"/>
                  <a:gd name="T12" fmla="*/ 21 w 21"/>
                  <a:gd name="T13" fmla="*/ 36 h 55"/>
                  <a:gd name="T14" fmla="*/ 8 w 21"/>
                  <a:gd name="T15" fmla="*/ 0 h 55"/>
                  <a:gd name="T16" fmla="*/ 0 w 21"/>
                  <a:gd name="T17" fmla="*/ 8 h 55"/>
                  <a:gd name="T18" fmla="*/ 0 w 21"/>
                  <a:gd name="T19" fmla="*/ 48 h 55"/>
                  <a:gd name="T20" fmla="*/ 3 w 21"/>
                  <a:gd name="T21" fmla="*/ 55 h 55"/>
                  <a:gd name="T22" fmla="*/ 3 w 21"/>
                  <a:gd name="T23" fmla="*/ 51 h 55"/>
                  <a:gd name="T24" fmla="*/ 2 w 21"/>
                  <a:gd name="T25" fmla="*/ 48 h 55"/>
                  <a:gd name="T26" fmla="*/ 2 w 21"/>
                  <a:gd name="T27" fmla="*/ 47 h 55"/>
                  <a:gd name="T28" fmla="*/ 2 w 21"/>
                  <a:gd name="T29" fmla="*/ 47 h 55"/>
                  <a:gd name="T30" fmla="*/ 2 w 21"/>
                  <a:gd name="T31" fmla="*/ 10 h 55"/>
                  <a:gd name="T32" fmla="*/ 3 w 21"/>
                  <a:gd name="T33" fmla="*/ 8 h 55"/>
                  <a:gd name="T34" fmla="*/ 3 w 21"/>
                  <a:gd name="T35" fmla="*/ 6 h 55"/>
                  <a:gd name="T36" fmla="*/ 5 w 21"/>
                  <a:gd name="T37" fmla="*/ 4 h 55"/>
                  <a:gd name="T38" fmla="*/ 8 w 21"/>
                  <a:gd name="T39" fmla="*/ 3 h 55"/>
                  <a:gd name="T40" fmla="*/ 8 w 2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55">
                    <a:moveTo>
                      <a:pt x="21" y="36"/>
                    </a:moveTo>
                    <a:cubicBezTo>
                      <a:pt x="18" y="36"/>
                      <a:pt x="18" y="36"/>
                      <a:pt x="18" y="36"/>
                    </a:cubicBezTo>
                    <a:cubicBezTo>
                      <a:pt x="18" y="48"/>
                      <a:pt x="18" y="48"/>
                      <a:pt x="18" y="48"/>
                    </a:cubicBezTo>
                    <a:cubicBezTo>
                      <a:pt x="18" y="49"/>
                      <a:pt x="18" y="50"/>
                      <a:pt x="18" y="51"/>
                    </a:cubicBezTo>
                    <a:cubicBezTo>
                      <a:pt x="20" y="51"/>
                      <a:pt x="20" y="51"/>
                      <a:pt x="20" y="51"/>
                    </a:cubicBezTo>
                    <a:cubicBezTo>
                      <a:pt x="21" y="50"/>
                      <a:pt x="21" y="49"/>
                      <a:pt x="21" y="48"/>
                    </a:cubicBezTo>
                    <a:cubicBezTo>
                      <a:pt x="21" y="36"/>
                      <a:pt x="21" y="36"/>
                      <a:pt x="21" y="36"/>
                    </a:cubicBezTo>
                    <a:moveTo>
                      <a:pt x="8" y="0"/>
                    </a:moveTo>
                    <a:cubicBezTo>
                      <a:pt x="3" y="0"/>
                      <a:pt x="0" y="4"/>
                      <a:pt x="0" y="8"/>
                    </a:cubicBezTo>
                    <a:cubicBezTo>
                      <a:pt x="0" y="48"/>
                      <a:pt x="0" y="48"/>
                      <a:pt x="0" y="48"/>
                    </a:cubicBezTo>
                    <a:cubicBezTo>
                      <a:pt x="0" y="51"/>
                      <a:pt x="1" y="53"/>
                      <a:pt x="3" y="55"/>
                    </a:cubicBezTo>
                    <a:cubicBezTo>
                      <a:pt x="3" y="51"/>
                      <a:pt x="3" y="51"/>
                      <a:pt x="3" y="51"/>
                    </a:cubicBezTo>
                    <a:cubicBezTo>
                      <a:pt x="3" y="50"/>
                      <a:pt x="2" y="49"/>
                      <a:pt x="2" y="48"/>
                    </a:cubicBezTo>
                    <a:cubicBezTo>
                      <a:pt x="2" y="47"/>
                      <a:pt x="2" y="47"/>
                      <a:pt x="2" y="47"/>
                    </a:cubicBezTo>
                    <a:cubicBezTo>
                      <a:pt x="2" y="47"/>
                      <a:pt x="2" y="47"/>
                      <a:pt x="2" y="47"/>
                    </a:cubicBezTo>
                    <a:cubicBezTo>
                      <a:pt x="2" y="10"/>
                      <a:pt x="2" y="10"/>
                      <a:pt x="2" y="10"/>
                    </a:cubicBezTo>
                    <a:cubicBezTo>
                      <a:pt x="2" y="9"/>
                      <a:pt x="3" y="8"/>
                      <a:pt x="3" y="8"/>
                    </a:cubicBezTo>
                    <a:cubicBezTo>
                      <a:pt x="3" y="6"/>
                      <a:pt x="3" y="6"/>
                      <a:pt x="3" y="6"/>
                    </a:cubicBezTo>
                    <a:cubicBezTo>
                      <a:pt x="3" y="5"/>
                      <a:pt x="4" y="4"/>
                      <a:pt x="5" y="4"/>
                    </a:cubicBezTo>
                    <a:cubicBezTo>
                      <a:pt x="5" y="4"/>
                      <a:pt x="6" y="3"/>
                      <a:pt x="8" y="3"/>
                    </a:cubicBezTo>
                    <a:cubicBezTo>
                      <a:pt x="8" y="0"/>
                      <a:pt x="8" y="0"/>
                      <a:pt x="8" y="0"/>
                    </a:cubicBezTo>
                  </a:path>
                </a:pathLst>
              </a:custGeom>
              <a:solidFill>
                <a:srgbClr val="88B7C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5" name="íšḻïdê"/>
              <p:cNvSpPr/>
              <p:nvPr/>
            </p:nvSpPr>
            <p:spPr bwMode="auto">
              <a:xfrm>
                <a:off x="3094" y="3278"/>
                <a:ext cx="12" cy="91"/>
              </a:xfrm>
              <a:custGeom>
                <a:avLst/>
                <a:gdLst>
                  <a:gd name="T0" fmla="*/ 6 w 6"/>
                  <a:gd name="T1" fmla="*/ 0 h 44"/>
                  <a:gd name="T2" fmla="*/ 3 w 6"/>
                  <a:gd name="T3" fmla="*/ 1 h 44"/>
                  <a:gd name="T4" fmla="*/ 3 w 6"/>
                  <a:gd name="T5" fmla="*/ 1 h 44"/>
                  <a:gd name="T6" fmla="*/ 3 w 6"/>
                  <a:gd name="T7" fmla="*/ 1 h 44"/>
                  <a:gd name="T8" fmla="*/ 5 w 6"/>
                  <a:gd name="T9" fmla="*/ 3 h 44"/>
                  <a:gd name="T10" fmla="*/ 5 w 6"/>
                  <a:gd name="T11" fmla="*/ 14 h 44"/>
                  <a:gd name="T12" fmla="*/ 3 w 6"/>
                  <a:gd name="T13" fmla="*/ 16 h 44"/>
                  <a:gd name="T14" fmla="*/ 3 w 6"/>
                  <a:gd name="T15" fmla="*/ 16 h 44"/>
                  <a:gd name="T16" fmla="*/ 1 w 6"/>
                  <a:gd name="T17" fmla="*/ 14 h 44"/>
                  <a:gd name="T18" fmla="*/ 1 w 6"/>
                  <a:gd name="T19" fmla="*/ 5 h 44"/>
                  <a:gd name="T20" fmla="*/ 0 w 6"/>
                  <a:gd name="T21" fmla="*/ 7 h 44"/>
                  <a:gd name="T22" fmla="*/ 0 w 6"/>
                  <a:gd name="T23" fmla="*/ 44 h 44"/>
                  <a:gd name="T24" fmla="*/ 0 w 6"/>
                  <a:gd name="T25" fmla="*/ 44 h 44"/>
                  <a:gd name="T26" fmla="*/ 0 w 6"/>
                  <a:gd name="T27" fmla="*/ 25 h 44"/>
                  <a:gd name="T28" fmla="*/ 6 w 6"/>
                  <a:gd name="T29" fmla="*/ 25 h 44"/>
                  <a:gd name="T30" fmla="*/ 6 w 6"/>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4">
                    <a:moveTo>
                      <a:pt x="6" y="0"/>
                    </a:moveTo>
                    <a:cubicBezTo>
                      <a:pt x="4" y="0"/>
                      <a:pt x="3" y="1"/>
                      <a:pt x="3" y="1"/>
                    </a:cubicBezTo>
                    <a:cubicBezTo>
                      <a:pt x="3" y="1"/>
                      <a:pt x="3" y="1"/>
                      <a:pt x="3" y="1"/>
                    </a:cubicBezTo>
                    <a:cubicBezTo>
                      <a:pt x="3" y="1"/>
                      <a:pt x="3" y="1"/>
                      <a:pt x="3" y="1"/>
                    </a:cubicBezTo>
                    <a:cubicBezTo>
                      <a:pt x="4" y="1"/>
                      <a:pt x="5" y="2"/>
                      <a:pt x="5" y="3"/>
                    </a:cubicBezTo>
                    <a:cubicBezTo>
                      <a:pt x="5" y="14"/>
                      <a:pt x="5" y="14"/>
                      <a:pt x="5" y="14"/>
                    </a:cubicBezTo>
                    <a:cubicBezTo>
                      <a:pt x="5" y="15"/>
                      <a:pt x="4" y="16"/>
                      <a:pt x="3" y="16"/>
                    </a:cubicBezTo>
                    <a:cubicBezTo>
                      <a:pt x="3" y="16"/>
                      <a:pt x="3" y="16"/>
                      <a:pt x="3" y="16"/>
                    </a:cubicBezTo>
                    <a:cubicBezTo>
                      <a:pt x="2" y="16"/>
                      <a:pt x="1" y="15"/>
                      <a:pt x="1" y="14"/>
                    </a:cubicBezTo>
                    <a:cubicBezTo>
                      <a:pt x="1" y="5"/>
                      <a:pt x="1" y="5"/>
                      <a:pt x="1" y="5"/>
                    </a:cubicBezTo>
                    <a:cubicBezTo>
                      <a:pt x="1" y="5"/>
                      <a:pt x="0" y="6"/>
                      <a:pt x="0" y="7"/>
                    </a:cubicBezTo>
                    <a:cubicBezTo>
                      <a:pt x="0" y="44"/>
                      <a:pt x="0" y="44"/>
                      <a:pt x="0" y="44"/>
                    </a:cubicBezTo>
                    <a:cubicBezTo>
                      <a:pt x="0" y="44"/>
                      <a:pt x="0" y="44"/>
                      <a:pt x="0" y="44"/>
                    </a:cubicBezTo>
                    <a:cubicBezTo>
                      <a:pt x="0" y="25"/>
                      <a:pt x="0" y="25"/>
                      <a:pt x="0" y="25"/>
                    </a:cubicBezTo>
                    <a:cubicBezTo>
                      <a:pt x="6" y="25"/>
                      <a:pt x="6" y="25"/>
                      <a:pt x="6" y="25"/>
                    </a:cubicBezTo>
                    <a:cubicBezTo>
                      <a:pt x="6" y="0"/>
                      <a:pt x="6" y="0"/>
                      <a:pt x="6" y="0"/>
                    </a:cubicBezTo>
                  </a:path>
                </a:pathLst>
              </a:custGeom>
              <a:solidFill>
                <a:srgbClr val="C0BC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6" name="iṩḷîḍé"/>
              <p:cNvSpPr/>
              <p:nvPr/>
            </p:nvSpPr>
            <p:spPr bwMode="auto">
              <a:xfrm>
                <a:off x="3094" y="3330"/>
                <a:ext cx="33" cy="48"/>
              </a:xfrm>
              <a:custGeom>
                <a:avLst/>
                <a:gdLst>
                  <a:gd name="T0" fmla="*/ 6 w 16"/>
                  <a:gd name="T1" fmla="*/ 0 h 23"/>
                  <a:gd name="T2" fmla="*/ 0 w 16"/>
                  <a:gd name="T3" fmla="*/ 0 h 23"/>
                  <a:gd name="T4" fmla="*/ 0 w 16"/>
                  <a:gd name="T5" fmla="*/ 19 h 23"/>
                  <a:gd name="T6" fmla="*/ 0 w 16"/>
                  <a:gd name="T7" fmla="*/ 20 h 23"/>
                  <a:gd name="T8" fmla="*/ 1 w 16"/>
                  <a:gd name="T9" fmla="*/ 23 h 23"/>
                  <a:gd name="T10" fmla="*/ 1 w 16"/>
                  <a:gd name="T11" fmla="*/ 23 h 23"/>
                  <a:gd name="T12" fmla="*/ 16 w 16"/>
                  <a:gd name="T13" fmla="*/ 23 h 23"/>
                  <a:gd name="T14" fmla="*/ 16 w 16"/>
                  <a:gd name="T15" fmla="*/ 20 h 23"/>
                  <a:gd name="T16" fmla="*/ 16 w 16"/>
                  <a:gd name="T17" fmla="*/ 8 h 23"/>
                  <a:gd name="T18" fmla="*/ 6 w 16"/>
                  <a:gd name="T19" fmla="*/ 8 h 23"/>
                  <a:gd name="T20" fmla="*/ 6 w 16"/>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3">
                    <a:moveTo>
                      <a:pt x="6" y="0"/>
                    </a:moveTo>
                    <a:cubicBezTo>
                      <a:pt x="0" y="0"/>
                      <a:pt x="0" y="0"/>
                      <a:pt x="0" y="0"/>
                    </a:cubicBezTo>
                    <a:cubicBezTo>
                      <a:pt x="0" y="19"/>
                      <a:pt x="0" y="19"/>
                      <a:pt x="0" y="19"/>
                    </a:cubicBezTo>
                    <a:cubicBezTo>
                      <a:pt x="0" y="20"/>
                      <a:pt x="0" y="20"/>
                      <a:pt x="0" y="20"/>
                    </a:cubicBezTo>
                    <a:cubicBezTo>
                      <a:pt x="0" y="21"/>
                      <a:pt x="1" y="22"/>
                      <a:pt x="1" y="23"/>
                    </a:cubicBezTo>
                    <a:cubicBezTo>
                      <a:pt x="1" y="23"/>
                      <a:pt x="1" y="23"/>
                      <a:pt x="1" y="23"/>
                    </a:cubicBezTo>
                    <a:cubicBezTo>
                      <a:pt x="16" y="23"/>
                      <a:pt x="16" y="23"/>
                      <a:pt x="16" y="23"/>
                    </a:cubicBezTo>
                    <a:cubicBezTo>
                      <a:pt x="16" y="22"/>
                      <a:pt x="16" y="21"/>
                      <a:pt x="16" y="20"/>
                    </a:cubicBezTo>
                    <a:cubicBezTo>
                      <a:pt x="16" y="8"/>
                      <a:pt x="16" y="8"/>
                      <a:pt x="16" y="8"/>
                    </a:cubicBezTo>
                    <a:cubicBezTo>
                      <a:pt x="6" y="8"/>
                      <a:pt x="6" y="8"/>
                      <a:pt x="6" y="8"/>
                    </a:cubicBezTo>
                    <a:cubicBezTo>
                      <a:pt x="6" y="0"/>
                      <a:pt x="6" y="0"/>
                      <a:pt x="6" y="0"/>
                    </a:cubicBezTo>
                  </a:path>
                </a:pathLst>
              </a:custGeom>
              <a:solidFill>
                <a:srgbClr val="B457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7" name="ïŝľidê"/>
              <p:cNvSpPr/>
              <p:nvPr/>
            </p:nvSpPr>
            <p:spPr bwMode="auto">
              <a:xfrm>
                <a:off x="3096" y="3280"/>
                <a:ext cx="4" cy="8"/>
              </a:xfrm>
              <a:custGeom>
                <a:avLst/>
                <a:gdLst>
                  <a:gd name="T0" fmla="*/ 2 w 2"/>
                  <a:gd name="T1" fmla="*/ 0 h 4"/>
                  <a:gd name="T2" fmla="*/ 0 w 2"/>
                  <a:gd name="T3" fmla="*/ 2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0" y="1"/>
                      <a:pt x="0" y="2"/>
                    </a:cubicBezTo>
                    <a:cubicBezTo>
                      <a:pt x="0" y="4"/>
                      <a:pt x="0" y="4"/>
                      <a:pt x="0" y="4"/>
                    </a:cubicBezTo>
                    <a:cubicBezTo>
                      <a:pt x="0" y="3"/>
                      <a:pt x="1" y="1"/>
                      <a:pt x="2" y="0"/>
                    </a:cubicBezTo>
                  </a:path>
                </a:pathLst>
              </a:custGeom>
              <a:solidFill>
                <a:srgbClr val="9FC5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8" name="îṡļíďe"/>
              <p:cNvSpPr/>
              <p:nvPr/>
            </p:nvSpPr>
            <p:spPr bwMode="auto">
              <a:xfrm>
                <a:off x="3096" y="3280"/>
                <a:ext cx="8" cy="31"/>
              </a:xfrm>
              <a:custGeom>
                <a:avLst/>
                <a:gdLst>
                  <a:gd name="T0" fmla="*/ 2 w 4"/>
                  <a:gd name="T1" fmla="*/ 0 h 15"/>
                  <a:gd name="T2" fmla="*/ 2 w 4"/>
                  <a:gd name="T3" fmla="*/ 0 h 15"/>
                  <a:gd name="T4" fmla="*/ 2 w 4"/>
                  <a:gd name="T5" fmla="*/ 0 h 15"/>
                  <a:gd name="T6" fmla="*/ 0 w 4"/>
                  <a:gd name="T7" fmla="*/ 4 h 15"/>
                  <a:gd name="T8" fmla="*/ 0 w 4"/>
                  <a:gd name="T9" fmla="*/ 13 h 15"/>
                  <a:gd name="T10" fmla="*/ 2 w 4"/>
                  <a:gd name="T11" fmla="*/ 15 h 15"/>
                  <a:gd name="T12" fmla="*/ 2 w 4"/>
                  <a:gd name="T13" fmla="*/ 15 h 15"/>
                  <a:gd name="T14" fmla="*/ 4 w 4"/>
                  <a:gd name="T15" fmla="*/ 13 h 15"/>
                  <a:gd name="T16" fmla="*/ 4 w 4"/>
                  <a:gd name="T17" fmla="*/ 2 h 15"/>
                  <a:gd name="T18" fmla="*/ 2 w 4"/>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0"/>
                    </a:moveTo>
                    <a:cubicBezTo>
                      <a:pt x="2" y="0"/>
                      <a:pt x="2" y="0"/>
                      <a:pt x="2" y="0"/>
                    </a:cubicBezTo>
                    <a:cubicBezTo>
                      <a:pt x="2" y="0"/>
                      <a:pt x="2" y="0"/>
                      <a:pt x="2" y="0"/>
                    </a:cubicBezTo>
                    <a:cubicBezTo>
                      <a:pt x="1" y="1"/>
                      <a:pt x="0" y="3"/>
                      <a:pt x="0" y="4"/>
                    </a:cubicBezTo>
                    <a:cubicBezTo>
                      <a:pt x="0" y="13"/>
                      <a:pt x="0" y="13"/>
                      <a:pt x="0" y="13"/>
                    </a:cubicBezTo>
                    <a:cubicBezTo>
                      <a:pt x="0" y="14"/>
                      <a:pt x="1" y="15"/>
                      <a:pt x="2" y="15"/>
                    </a:cubicBezTo>
                    <a:cubicBezTo>
                      <a:pt x="2" y="15"/>
                      <a:pt x="2" y="15"/>
                      <a:pt x="2" y="15"/>
                    </a:cubicBezTo>
                    <a:cubicBezTo>
                      <a:pt x="3" y="15"/>
                      <a:pt x="4" y="14"/>
                      <a:pt x="4" y="13"/>
                    </a:cubicBezTo>
                    <a:cubicBezTo>
                      <a:pt x="4" y="2"/>
                      <a:pt x="4" y="2"/>
                      <a:pt x="4" y="2"/>
                    </a:cubicBezTo>
                    <a:cubicBezTo>
                      <a:pt x="4" y="1"/>
                      <a:pt x="3" y="0"/>
                      <a:pt x="2" y="0"/>
                    </a:cubicBezTo>
                  </a:path>
                </a:pathLst>
              </a:custGeom>
              <a:solidFill>
                <a:srgbClr val="C0C89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69" name="íşlîďè"/>
              <p:cNvSpPr/>
              <p:nvPr/>
            </p:nvSpPr>
            <p:spPr bwMode="auto">
              <a:xfrm>
                <a:off x="3048" y="3432"/>
                <a:ext cx="13" cy="110"/>
              </a:xfrm>
              <a:custGeom>
                <a:avLst/>
                <a:gdLst>
                  <a:gd name="T0" fmla="*/ 5 w 6"/>
                  <a:gd name="T1" fmla="*/ 0 h 53"/>
                  <a:gd name="T2" fmla="*/ 3 w 6"/>
                  <a:gd name="T3" fmla="*/ 15 h 53"/>
                  <a:gd name="T4" fmla="*/ 3 w 6"/>
                  <a:gd name="T5" fmla="*/ 24 h 53"/>
                  <a:gd name="T6" fmla="*/ 3 w 6"/>
                  <a:gd name="T7" fmla="*/ 44 h 53"/>
                  <a:gd name="T8" fmla="*/ 1 w 6"/>
                  <a:gd name="T9" fmla="*/ 49 h 53"/>
                  <a:gd name="T10" fmla="*/ 0 w 6"/>
                  <a:gd name="T11" fmla="*/ 50 h 53"/>
                  <a:gd name="T12" fmla="*/ 0 w 6"/>
                  <a:gd name="T13" fmla="*/ 53 h 53"/>
                  <a:gd name="T14" fmla="*/ 6 w 6"/>
                  <a:gd name="T15" fmla="*/ 44 h 53"/>
                  <a:gd name="T16" fmla="*/ 6 w 6"/>
                  <a:gd name="T17" fmla="*/ 4 h 53"/>
                  <a:gd name="T18" fmla="*/ 5 w 6"/>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3">
                    <a:moveTo>
                      <a:pt x="5" y="0"/>
                    </a:moveTo>
                    <a:cubicBezTo>
                      <a:pt x="3" y="15"/>
                      <a:pt x="3" y="15"/>
                      <a:pt x="3" y="15"/>
                    </a:cubicBezTo>
                    <a:cubicBezTo>
                      <a:pt x="3" y="24"/>
                      <a:pt x="3" y="24"/>
                      <a:pt x="3" y="24"/>
                    </a:cubicBezTo>
                    <a:cubicBezTo>
                      <a:pt x="3" y="44"/>
                      <a:pt x="3" y="44"/>
                      <a:pt x="3" y="44"/>
                    </a:cubicBezTo>
                    <a:cubicBezTo>
                      <a:pt x="3" y="46"/>
                      <a:pt x="3" y="48"/>
                      <a:pt x="1" y="49"/>
                    </a:cubicBezTo>
                    <a:cubicBezTo>
                      <a:pt x="1" y="49"/>
                      <a:pt x="0" y="50"/>
                      <a:pt x="0" y="50"/>
                    </a:cubicBezTo>
                    <a:cubicBezTo>
                      <a:pt x="0" y="53"/>
                      <a:pt x="0" y="53"/>
                      <a:pt x="0" y="53"/>
                    </a:cubicBezTo>
                    <a:cubicBezTo>
                      <a:pt x="3" y="52"/>
                      <a:pt x="6" y="48"/>
                      <a:pt x="6" y="44"/>
                    </a:cubicBezTo>
                    <a:cubicBezTo>
                      <a:pt x="6" y="4"/>
                      <a:pt x="6" y="4"/>
                      <a:pt x="6" y="4"/>
                    </a:cubicBezTo>
                    <a:cubicBezTo>
                      <a:pt x="6" y="3"/>
                      <a:pt x="6" y="1"/>
                      <a:pt x="5" y="0"/>
                    </a:cubicBezTo>
                  </a:path>
                </a:pathLst>
              </a:custGeom>
              <a:solidFill>
                <a:srgbClr val="88B7C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0" name="îŝlîḑè"/>
              <p:cNvSpPr/>
              <p:nvPr/>
            </p:nvSpPr>
            <p:spPr bwMode="auto">
              <a:xfrm>
                <a:off x="3052" y="3463"/>
                <a:ext cx="2" cy="18"/>
              </a:xfrm>
              <a:custGeom>
                <a:avLst/>
                <a:gdLst>
                  <a:gd name="T0" fmla="*/ 2 w 2"/>
                  <a:gd name="T1" fmla="*/ 0 h 18"/>
                  <a:gd name="T2" fmla="*/ 0 w 2"/>
                  <a:gd name="T3" fmla="*/ 18 h 18"/>
                  <a:gd name="T4" fmla="*/ 2 w 2"/>
                  <a:gd name="T5" fmla="*/ 18 h 18"/>
                  <a:gd name="T6" fmla="*/ 2 w 2"/>
                  <a:gd name="T7" fmla="*/ 0 h 18"/>
                </a:gdLst>
                <a:ahLst/>
                <a:cxnLst>
                  <a:cxn ang="0">
                    <a:pos x="T0" y="T1"/>
                  </a:cxn>
                  <a:cxn ang="0">
                    <a:pos x="T2" y="T3"/>
                  </a:cxn>
                  <a:cxn ang="0">
                    <a:pos x="T4" y="T5"/>
                  </a:cxn>
                  <a:cxn ang="0">
                    <a:pos x="T6" y="T7"/>
                  </a:cxn>
                </a:cxnLst>
                <a:rect l="0" t="0" r="r" b="b"/>
                <a:pathLst>
                  <a:path w="2" h="18">
                    <a:moveTo>
                      <a:pt x="2" y="0"/>
                    </a:moveTo>
                    <a:lnTo>
                      <a:pt x="0" y="18"/>
                    </a:lnTo>
                    <a:lnTo>
                      <a:pt x="2" y="18"/>
                    </a:lnTo>
                    <a:lnTo>
                      <a:pt x="2" y="0"/>
                    </a:lnTo>
                    <a:close/>
                  </a:path>
                </a:pathLst>
              </a:custGeom>
              <a:solidFill>
                <a:srgbClr val="C0BC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1" name="îṡ1îḍe"/>
              <p:cNvSpPr/>
              <p:nvPr/>
            </p:nvSpPr>
            <p:spPr bwMode="auto">
              <a:xfrm>
                <a:off x="3052" y="3463"/>
                <a:ext cx="2" cy="18"/>
              </a:xfrm>
              <a:custGeom>
                <a:avLst/>
                <a:gdLst>
                  <a:gd name="T0" fmla="*/ 2 w 2"/>
                  <a:gd name="T1" fmla="*/ 0 h 18"/>
                  <a:gd name="T2" fmla="*/ 0 w 2"/>
                  <a:gd name="T3" fmla="*/ 18 h 18"/>
                  <a:gd name="T4" fmla="*/ 2 w 2"/>
                  <a:gd name="T5" fmla="*/ 18 h 18"/>
                  <a:gd name="T6" fmla="*/ 2 w 2"/>
                  <a:gd name="T7" fmla="*/ 0 h 18"/>
                </a:gdLst>
                <a:ahLst/>
                <a:cxnLst>
                  <a:cxn ang="0">
                    <a:pos x="T0" y="T1"/>
                  </a:cxn>
                  <a:cxn ang="0">
                    <a:pos x="T2" y="T3"/>
                  </a:cxn>
                  <a:cxn ang="0">
                    <a:pos x="T4" y="T5"/>
                  </a:cxn>
                  <a:cxn ang="0">
                    <a:pos x="T6" y="T7"/>
                  </a:cxn>
                </a:cxnLst>
                <a:rect l="0" t="0" r="r" b="b"/>
                <a:pathLst>
                  <a:path w="2" h="18">
                    <a:moveTo>
                      <a:pt x="2" y="0"/>
                    </a:moveTo>
                    <a:lnTo>
                      <a:pt x="0" y="18"/>
                    </a:lnTo>
                    <a:lnTo>
                      <a:pt x="2" y="18"/>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2" name="iṧ1iḑê"/>
              <p:cNvSpPr/>
              <p:nvPr/>
            </p:nvSpPr>
            <p:spPr bwMode="auto">
              <a:xfrm>
                <a:off x="3048" y="3481"/>
                <a:ext cx="6" cy="54"/>
              </a:xfrm>
              <a:custGeom>
                <a:avLst/>
                <a:gdLst>
                  <a:gd name="T0" fmla="*/ 3 w 3"/>
                  <a:gd name="T1" fmla="*/ 0 h 26"/>
                  <a:gd name="T2" fmla="*/ 3 w 3"/>
                  <a:gd name="T3" fmla="*/ 0 h 26"/>
                  <a:gd name="T4" fmla="*/ 2 w 3"/>
                  <a:gd name="T5" fmla="*/ 0 h 26"/>
                  <a:gd name="T6" fmla="*/ 0 w 3"/>
                  <a:gd name="T7" fmla="*/ 21 h 26"/>
                  <a:gd name="T8" fmla="*/ 0 w 3"/>
                  <a:gd name="T9" fmla="*/ 26 h 26"/>
                  <a:gd name="T10" fmla="*/ 1 w 3"/>
                  <a:gd name="T11" fmla="*/ 25 h 26"/>
                  <a:gd name="T12" fmla="*/ 3 w 3"/>
                  <a:gd name="T13" fmla="*/ 20 h 26"/>
                  <a:gd name="T14" fmla="*/ 3 w 3"/>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6">
                    <a:moveTo>
                      <a:pt x="3" y="0"/>
                    </a:moveTo>
                    <a:cubicBezTo>
                      <a:pt x="3" y="0"/>
                      <a:pt x="3" y="0"/>
                      <a:pt x="3" y="0"/>
                    </a:cubicBezTo>
                    <a:cubicBezTo>
                      <a:pt x="2" y="0"/>
                      <a:pt x="2" y="0"/>
                      <a:pt x="2" y="0"/>
                    </a:cubicBezTo>
                    <a:cubicBezTo>
                      <a:pt x="0" y="21"/>
                      <a:pt x="0" y="21"/>
                      <a:pt x="0" y="21"/>
                    </a:cubicBezTo>
                    <a:cubicBezTo>
                      <a:pt x="0" y="26"/>
                      <a:pt x="0" y="26"/>
                      <a:pt x="0" y="26"/>
                    </a:cubicBezTo>
                    <a:cubicBezTo>
                      <a:pt x="0" y="26"/>
                      <a:pt x="1" y="25"/>
                      <a:pt x="1" y="25"/>
                    </a:cubicBezTo>
                    <a:cubicBezTo>
                      <a:pt x="3" y="24"/>
                      <a:pt x="3" y="22"/>
                      <a:pt x="3" y="20"/>
                    </a:cubicBezTo>
                    <a:cubicBezTo>
                      <a:pt x="3" y="0"/>
                      <a:pt x="3" y="0"/>
                      <a:pt x="3" y="0"/>
                    </a:cubicBezTo>
                  </a:path>
                </a:pathLst>
              </a:custGeom>
              <a:solidFill>
                <a:srgbClr val="B457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3" name="íṥḻíďe"/>
              <p:cNvSpPr/>
              <p:nvPr/>
            </p:nvSpPr>
            <p:spPr bwMode="auto">
              <a:xfrm>
                <a:off x="3090" y="3434"/>
                <a:ext cx="25" cy="108"/>
              </a:xfrm>
              <a:custGeom>
                <a:avLst/>
                <a:gdLst>
                  <a:gd name="T0" fmla="*/ 7 w 12"/>
                  <a:gd name="T1" fmla="*/ 49 h 52"/>
                  <a:gd name="T2" fmla="*/ 2 w 12"/>
                  <a:gd name="T3" fmla="*/ 49 h 52"/>
                  <a:gd name="T4" fmla="*/ 8 w 12"/>
                  <a:gd name="T5" fmla="*/ 52 h 52"/>
                  <a:gd name="T6" fmla="*/ 12 w 12"/>
                  <a:gd name="T7" fmla="*/ 52 h 52"/>
                  <a:gd name="T8" fmla="*/ 12 w 12"/>
                  <a:gd name="T9" fmla="*/ 52 h 52"/>
                  <a:gd name="T10" fmla="*/ 10 w 12"/>
                  <a:gd name="T11" fmla="*/ 50 h 52"/>
                  <a:gd name="T12" fmla="*/ 9 w 12"/>
                  <a:gd name="T13" fmla="*/ 50 h 52"/>
                  <a:gd name="T14" fmla="*/ 7 w 12"/>
                  <a:gd name="T15" fmla="*/ 49 h 52"/>
                  <a:gd name="T16" fmla="*/ 0 w 12"/>
                  <a:gd name="T17" fmla="*/ 0 h 52"/>
                  <a:gd name="T18" fmla="*/ 0 w 12"/>
                  <a:gd name="T19" fmla="*/ 3 h 52"/>
                  <a:gd name="T20" fmla="*/ 0 w 12"/>
                  <a:gd name="T21" fmla="*/ 6 h 52"/>
                  <a:gd name="T22" fmla="*/ 0 w 12"/>
                  <a:gd name="T2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52">
                    <a:moveTo>
                      <a:pt x="7" y="49"/>
                    </a:moveTo>
                    <a:cubicBezTo>
                      <a:pt x="2" y="49"/>
                      <a:pt x="2" y="49"/>
                      <a:pt x="2" y="49"/>
                    </a:cubicBezTo>
                    <a:cubicBezTo>
                      <a:pt x="3" y="51"/>
                      <a:pt x="6" y="52"/>
                      <a:pt x="8" y="52"/>
                    </a:cubicBezTo>
                    <a:cubicBezTo>
                      <a:pt x="12" y="52"/>
                      <a:pt x="12" y="52"/>
                      <a:pt x="12" y="52"/>
                    </a:cubicBezTo>
                    <a:cubicBezTo>
                      <a:pt x="12" y="52"/>
                      <a:pt x="12" y="52"/>
                      <a:pt x="12" y="52"/>
                    </a:cubicBezTo>
                    <a:cubicBezTo>
                      <a:pt x="11" y="51"/>
                      <a:pt x="11" y="50"/>
                      <a:pt x="10" y="50"/>
                    </a:cubicBezTo>
                    <a:cubicBezTo>
                      <a:pt x="9" y="50"/>
                      <a:pt x="9" y="50"/>
                      <a:pt x="9" y="50"/>
                    </a:cubicBezTo>
                    <a:cubicBezTo>
                      <a:pt x="8" y="50"/>
                      <a:pt x="7" y="49"/>
                      <a:pt x="7" y="49"/>
                    </a:cubicBezTo>
                    <a:moveTo>
                      <a:pt x="0" y="0"/>
                    </a:moveTo>
                    <a:cubicBezTo>
                      <a:pt x="0" y="1"/>
                      <a:pt x="0" y="2"/>
                      <a:pt x="0" y="3"/>
                    </a:cubicBezTo>
                    <a:cubicBezTo>
                      <a:pt x="0" y="6"/>
                      <a:pt x="0" y="6"/>
                      <a:pt x="0" y="6"/>
                    </a:cubicBezTo>
                    <a:cubicBezTo>
                      <a:pt x="0" y="0"/>
                      <a:pt x="0" y="0"/>
                      <a:pt x="0" y="0"/>
                    </a:cubicBezTo>
                  </a:path>
                </a:pathLst>
              </a:custGeom>
              <a:solidFill>
                <a:srgbClr val="88B7C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4" name="íşḻîḍe"/>
              <p:cNvSpPr/>
              <p:nvPr/>
            </p:nvSpPr>
            <p:spPr bwMode="auto">
              <a:xfrm>
                <a:off x="3104" y="3535"/>
                <a:ext cx="6" cy="2"/>
              </a:xfrm>
              <a:custGeom>
                <a:avLst/>
                <a:gdLst>
                  <a:gd name="T0" fmla="*/ 1 w 3"/>
                  <a:gd name="T1" fmla="*/ 0 h 1"/>
                  <a:gd name="T2" fmla="*/ 0 w 3"/>
                  <a:gd name="T3" fmla="*/ 0 h 1"/>
                  <a:gd name="T4" fmla="*/ 2 w 3"/>
                  <a:gd name="T5" fmla="*/ 1 h 1"/>
                  <a:gd name="T6" fmla="*/ 3 w 3"/>
                  <a:gd name="T7" fmla="*/ 1 h 1"/>
                  <a:gd name="T8" fmla="*/ 3 w 3"/>
                  <a:gd name="T9" fmla="*/ 1 h 1"/>
                  <a:gd name="T10" fmla="*/ 3 w 3"/>
                  <a:gd name="T11" fmla="*/ 1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0" y="0"/>
                      <a:pt x="0" y="0"/>
                      <a:pt x="0" y="0"/>
                    </a:cubicBezTo>
                    <a:cubicBezTo>
                      <a:pt x="0" y="0"/>
                      <a:pt x="1" y="1"/>
                      <a:pt x="2" y="1"/>
                    </a:cubicBezTo>
                    <a:cubicBezTo>
                      <a:pt x="3" y="1"/>
                      <a:pt x="3" y="1"/>
                      <a:pt x="3" y="1"/>
                    </a:cubicBezTo>
                    <a:cubicBezTo>
                      <a:pt x="3" y="1"/>
                      <a:pt x="3" y="1"/>
                      <a:pt x="3" y="1"/>
                    </a:cubicBezTo>
                    <a:cubicBezTo>
                      <a:pt x="3" y="1"/>
                      <a:pt x="3" y="1"/>
                      <a:pt x="3" y="1"/>
                    </a:cubicBezTo>
                    <a:cubicBezTo>
                      <a:pt x="2" y="0"/>
                      <a:pt x="1" y="0"/>
                      <a:pt x="1" y="0"/>
                    </a:cubicBezTo>
                  </a:path>
                </a:pathLst>
              </a:custGeom>
              <a:solidFill>
                <a:srgbClr val="B457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5" name="îṩļîďé"/>
              <p:cNvSpPr/>
              <p:nvPr/>
            </p:nvSpPr>
            <p:spPr bwMode="auto">
              <a:xfrm>
                <a:off x="3817" y="695"/>
                <a:ext cx="48" cy="2309"/>
              </a:xfrm>
              <a:custGeom>
                <a:avLst/>
                <a:gdLst>
                  <a:gd name="T0" fmla="*/ 23 w 23"/>
                  <a:gd name="T1" fmla="*/ 11 h 1112"/>
                  <a:gd name="T2" fmla="*/ 23 w 23"/>
                  <a:gd name="T3" fmla="*/ 1100 h 1112"/>
                  <a:gd name="T4" fmla="*/ 12 w 23"/>
                  <a:gd name="T5" fmla="*/ 1112 h 1112"/>
                  <a:gd name="T6" fmla="*/ 0 w 23"/>
                  <a:gd name="T7" fmla="*/ 1100 h 1112"/>
                  <a:gd name="T8" fmla="*/ 0 w 23"/>
                  <a:gd name="T9" fmla="*/ 11 h 1112"/>
                  <a:gd name="T10" fmla="*/ 12 w 23"/>
                  <a:gd name="T11" fmla="*/ 0 h 1112"/>
                  <a:gd name="T12" fmla="*/ 23 w 23"/>
                  <a:gd name="T13" fmla="*/ 11 h 1112"/>
                </a:gdLst>
                <a:ahLst/>
                <a:cxnLst>
                  <a:cxn ang="0">
                    <a:pos x="T0" y="T1"/>
                  </a:cxn>
                  <a:cxn ang="0">
                    <a:pos x="T2" y="T3"/>
                  </a:cxn>
                  <a:cxn ang="0">
                    <a:pos x="T4" y="T5"/>
                  </a:cxn>
                  <a:cxn ang="0">
                    <a:pos x="T6" y="T7"/>
                  </a:cxn>
                  <a:cxn ang="0">
                    <a:pos x="T8" y="T9"/>
                  </a:cxn>
                  <a:cxn ang="0">
                    <a:pos x="T10" y="T11"/>
                  </a:cxn>
                  <a:cxn ang="0">
                    <a:pos x="T12" y="T13"/>
                  </a:cxn>
                </a:cxnLst>
                <a:rect l="0" t="0" r="r" b="b"/>
                <a:pathLst>
                  <a:path w="23" h="1112">
                    <a:moveTo>
                      <a:pt x="23" y="11"/>
                    </a:moveTo>
                    <a:cubicBezTo>
                      <a:pt x="23" y="1100"/>
                      <a:pt x="23" y="1100"/>
                      <a:pt x="23" y="1100"/>
                    </a:cubicBezTo>
                    <a:cubicBezTo>
                      <a:pt x="23" y="1107"/>
                      <a:pt x="18" y="1112"/>
                      <a:pt x="12" y="1112"/>
                    </a:cubicBezTo>
                    <a:cubicBezTo>
                      <a:pt x="5" y="1112"/>
                      <a:pt x="0" y="1107"/>
                      <a:pt x="0" y="1100"/>
                    </a:cubicBezTo>
                    <a:cubicBezTo>
                      <a:pt x="0" y="11"/>
                      <a:pt x="0" y="11"/>
                      <a:pt x="0" y="11"/>
                    </a:cubicBezTo>
                    <a:cubicBezTo>
                      <a:pt x="0" y="5"/>
                      <a:pt x="5" y="0"/>
                      <a:pt x="12" y="0"/>
                    </a:cubicBezTo>
                    <a:cubicBezTo>
                      <a:pt x="18" y="0"/>
                      <a:pt x="23" y="5"/>
                      <a:pt x="23" y="11"/>
                    </a:cubicBezTo>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6" name="í$1iḑé"/>
              <p:cNvSpPr/>
              <p:nvPr/>
            </p:nvSpPr>
            <p:spPr bwMode="auto">
              <a:xfrm>
                <a:off x="3817" y="2794"/>
                <a:ext cx="42" cy="38"/>
              </a:xfrm>
              <a:custGeom>
                <a:avLst/>
                <a:gdLst>
                  <a:gd name="T0" fmla="*/ 0 w 20"/>
                  <a:gd name="T1" fmla="*/ 0 h 18"/>
                  <a:gd name="T2" fmla="*/ 0 w 20"/>
                  <a:gd name="T3" fmla="*/ 18 h 18"/>
                  <a:gd name="T4" fmla="*/ 20 w 20"/>
                  <a:gd name="T5" fmla="*/ 18 h 18"/>
                  <a:gd name="T6" fmla="*/ 0 w 20"/>
                  <a:gd name="T7" fmla="*/ 0 h 18"/>
                </a:gdLst>
                <a:ahLst/>
                <a:cxnLst>
                  <a:cxn ang="0">
                    <a:pos x="T0" y="T1"/>
                  </a:cxn>
                  <a:cxn ang="0">
                    <a:pos x="T2" y="T3"/>
                  </a:cxn>
                  <a:cxn ang="0">
                    <a:pos x="T4" y="T5"/>
                  </a:cxn>
                  <a:cxn ang="0">
                    <a:pos x="T6" y="T7"/>
                  </a:cxn>
                </a:cxnLst>
                <a:rect l="0" t="0" r="r" b="b"/>
                <a:pathLst>
                  <a:path w="20" h="18">
                    <a:moveTo>
                      <a:pt x="0" y="0"/>
                    </a:moveTo>
                    <a:cubicBezTo>
                      <a:pt x="0" y="18"/>
                      <a:pt x="0" y="18"/>
                      <a:pt x="0" y="18"/>
                    </a:cubicBezTo>
                    <a:cubicBezTo>
                      <a:pt x="20" y="18"/>
                      <a:pt x="20" y="18"/>
                      <a:pt x="20" y="18"/>
                    </a:cubicBezTo>
                    <a:cubicBezTo>
                      <a:pt x="14" y="11"/>
                      <a:pt x="6" y="4"/>
                      <a:pt x="0" y="0"/>
                    </a:cubicBezTo>
                  </a:path>
                </a:pathLst>
              </a:custGeom>
              <a:solidFill>
                <a:srgbClr val="8F8F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7" name="ïSḻîḋe"/>
              <p:cNvSpPr/>
              <p:nvPr/>
            </p:nvSpPr>
            <p:spPr bwMode="auto">
              <a:xfrm>
                <a:off x="3817" y="1279"/>
                <a:ext cx="48" cy="174"/>
              </a:xfrm>
              <a:custGeom>
                <a:avLst/>
                <a:gdLst>
                  <a:gd name="T0" fmla="*/ 23 w 23"/>
                  <a:gd name="T1" fmla="*/ 0 h 84"/>
                  <a:gd name="T2" fmla="*/ 0 w 23"/>
                  <a:gd name="T3" fmla="*/ 0 h 84"/>
                  <a:gd name="T4" fmla="*/ 0 w 23"/>
                  <a:gd name="T5" fmla="*/ 81 h 84"/>
                  <a:gd name="T6" fmla="*/ 23 w 23"/>
                  <a:gd name="T7" fmla="*/ 84 h 84"/>
                  <a:gd name="T8" fmla="*/ 23 w 23"/>
                  <a:gd name="T9" fmla="*/ 0 h 84"/>
                </a:gdLst>
                <a:ahLst/>
                <a:cxnLst>
                  <a:cxn ang="0">
                    <a:pos x="T0" y="T1"/>
                  </a:cxn>
                  <a:cxn ang="0">
                    <a:pos x="T2" y="T3"/>
                  </a:cxn>
                  <a:cxn ang="0">
                    <a:pos x="T4" y="T5"/>
                  </a:cxn>
                  <a:cxn ang="0">
                    <a:pos x="T6" y="T7"/>
                  </a:cxn>
                  <a:cxn ang="0">
                    <a:pos x="T8" y="T9"/>
                  </a:cxn>
                </a:cxnLst>
                <a:rect l="0" t="0" r="r" b="b"/>
                <a:pathLst>
                  <a:path w="23" h="84">
                    <a:moveTo>
                      <a:pt x="23" y="0"/>
                    </a:moveTo>
                    <a:cubicBezTo>
                      <a:pt x="0" y="0"/>
                      <a:pt x="0" y="0"/>
                      <a:pt x="0" y="0"/>
                    </a:cubicBezTo>
                    <a:cubicBezTo>
                      <a:pt x="0" y="81"/>
                      <a:pt x="0" y="81"/>
                      <a:pt x="0" y="81"/>
                    </a:cubicBezTo>
                    <a:cubicBezTo>
                      <a:pt x="8" y="82"/>
                      <a:pt x="15" y="83"/>
                      <a:pt x="23" y="84"/>
                    </a:cubicBezTo>
                    <a:cubicBezTo>
                      <a:pt x="23" y="0"/>
                      <a:pt x="23" y="0"/>
                      <a:pt x="23" y="0"/>
                    </a:cubicBezTo>
                  </a:path>
                </a:pathLst>
              </a:custGeom>
              <a:solidFill>
                <a:srgbClr val="8F8F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8" name="iśľíḋè"/>
              <p:cNvSpPr/>
              <p:nvPr/>
            </p:nvSpPr>
            <p:spPr bwMode="auto">
              <a:xfrm>
                <a:off x="3800" y="2832"/>
                <a:ext cx="454" cy="708"/>
              </a:xfrm>
              <a:custGeom>
                <a:avLst/>
                <a:gdLst>
                  <a:gd name="T0" fmla="*/ 196 w 218"/>
                  <a:gd name="T1" fmla="*/ 167 h 341"/>
                  <a:gd name="T2" fmla="*/ 178 w 218"/>
                  <a:gd name="T3" fmla="*/ 187 h 341"/>
                  <a:gd name="T4" fmla="*/ 178 w 218"/>
                  <a:gd name="T5" fmla="*/ 229 h 341"/>
                  <a:gd name="T6" fmla="*/ 112 w 218"/>
                  <a:gd name="T7" fmla="*/ 300 h 341"/>
                  <a:gd name="T8" fmla="*/ 39 w 218"/>
                  <a:gd name="T9" fmla="*/ 230 h 341"/>
                  <a:gd name="T10" fmla="*/ 39 w 218"/>
                  <a:gd name="T11" fmla="*/ 8 h 341"/>
                  <a:gd name="T12" fmla="*/ 32 w 218"/>
                  <a:gd name="T13" fmla="*/ 0 h 341"/>
                  <a:gd name="T14" fmla="*/ 7 w 218"/>
                  <a:gd name="T15" fmla="*/ 0 h 341"/>
                  <a:gd name="T16" fmla="*/ 0 w 218"/>
                  <a:gd name="T17" fmla="*/ 8 h 341"/>
                  <a:gd name="T18" fmla="*/ 0 w 218"/>
                  <a:gd name="T19" fmla="*/ 228 h 341"/>
                  <a:gd name="T20" fmla="*/ 106 w 218"/>
                  <a:gd name="T21" fmla="*/ 340 h 341"/>
                  <a:gd name="T22" fmla="*/ 218 w 218"/>
                  <a:gd name="T23" fmla="*/ 230 h 341"/>
                  <a:gd name="T24" fmla="*/ 218 w 218"/>
                  <a:gd name="T25" fmla="*/ 187 h 341"/>
                  <a:gd name="T26" fmla="*/ 196 w 218"/>
                  <a:gd name="T27" fmla="*/ 16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341">
                    <a:moveTo>
                      <a:pt x="196" y="167"/>
                    </a:moveTo>
                    <a:cubicBezTo>
                      <a:pt x="186" y="168"/>
                      <a:pt x="178" y="177"/>
                      <a:pt x="178" y="187"/>
                    </a:cubicBezTo>
                    <a:cubicBezTo>
                      <a:pt x="178" y="229"/>
                      <a:pt x="178" y="229"/>
                      <a:pt x="178" y="229"/>
                    </a:cubicBezTo>
                    <a:cubicBezTo>
                      <a:pt x="178" y="266"/>
                      <a:pt x="149" y="298"/>
                      <a:pt x="112" y="300"/>
                    </a:cubicBezTo>
                    <a:cubicBezTo>
                      <a:pt x="72" y="301"/>
                      <a:pt x="39" y="270"/>
                      <a:pt x="39" y="230"/>
                    </a:cubicBezTo>
                    <a:cubicBezTo>
                      <a:pt x="39" y="8"/>
                      <a:pt x="39" y="8"/>
                      <a:pt x="39" y="8"/>
                    </a:cubicBezTo>
                    <a:cubicBezTo>
                      <a:pt x="39" y="4"/>
                      <a:pt x="36" y="0"/>
                      <a:pt x="32" y="0"/>
                    </a:cubicBezTo>
                    <a:cubicBezTo>
                      <a:pt x="7" y="0"/>
                      <a:pt x="7" y="0"/>
                      <a:pt x="7" y="0"/>
                    </a:cubicBezTo>
                    <a:cubicBezTo>
                      <a:pt x="3" y="0"/>
                      <a:pt x="0" y="4"/>
                      <a:pt x="0" y="8"/>
                    </a:cubicBezTo>
                    <a:cubicBezTo>
                      <a:pt x="0" y="228"/>
                      <a:pt x="0" y="228"/>
                      <a:pt x="0" y="228"/>
                    </a:cubicBezTo>
                    <a:cubicBezTo>
                      <a:pt x="0" y="288"/>
                      <a:pt x="46" y="338"/>
                      <a:pt x="106" y="340"/>
                    </a:cubicBezTo>
                    <a:cubicBezTo>
                      <a:pt x="167" y="341"/>
                      <a:pt x="218" y="292"/>
                      <a:pt x="218" y="230"/>
                    </a:cubicBezTo>
                    <a:cubicBezTo>
                      <a:pt x="218" y="187"/>
                      <a:pt x="218" y="187"/>
                      <a:pt x="218" y="187"/>
                    </a:cubicBezTo>
                    <a:cubicBezTo>
                      <a:pt x="218" y="175"/>
                      <a:pt x="208" y="166"/>
                      <a:pt x="196" y="167"/>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79" name="í$ḷiḋé"/>
              <p:cNvSpPr/>
              <p:nvPr/>
            </p:nvSpPr>
            <p:spPr bwMode="auto">
              <a:xfrm>
                <a:off x="3811" y="631"/>
                <a:ext cx="60" cy="380"/>
              </a:xfrm>
              <a:custGeom>
                <a:avLst/>
                <a:gdLst>
                  <a:gd name="T0" fmla="*/ 15 w 29"/>
                  <a:gd name="T1" fmla="*/ 183 h 183"/>
                  <a:gd name="T2" fmla="*/ 0 w 29"/>
                  <a:gd name="T3" fmla="*/ 163 h 183"/>
                  <a:gd name="T4" fmla="*/ 0 w 29"/>
                  <a:gd name="T5" fmla="*/ 20 h 183"/>
                  <a:gd name="T6" fmla="*/ 15 w 29"/>
                  <a:gd name="T7" fmla="*/ 0 h 183"/>
                  <a:gd name="T8" fmla="*/ 29 w 29"/>
                  <a:gd name="T9" fmla="*/ 20 h 183"/>
                  <a:gd name="T10" fmla="*/ 29 w 29"/>
                  <a:gd name="T11" fmla="*/ 163 h 183"/>
                  <a:gd name="T12" fmla="*/ 15 w 29"/>
                  <a:gd name="T13" fmla="*/ 183 h 183"/>
                </a:gdLst>
                <a:ahLst/>
                <a:cxnLst>
                  <a:cxn ang="0">
                    <a:pos x="T0" y="T1"/>
                  </a:cxn>
                  <a:cxn ang="0">
                    <a:pos x="T2" y="T3"/>
                  </a:cxn>
                  <a:cxn ang="0">
                    <a:pos x="T4" y="T5"/>
                  </a:cxn>
                  <a:cxn ang="0">
                    <a:pos x="T6" y="T7"/>
                  </a:cxn>
                  <a:cxn ang="0">
                    <a:pos x="T8" y="T9"/>
                  </a:cxn>
                  <a:cxn ang="0">
                    <a:pos x="T10" y="T11"/>
                  </a:cxn>
                  <a:cxn ang="0">
                    <a:pos x="T12" y="T13"/>
                  </a:cxn>
                </a:cxnLst>
                <a:rect l="0" t="0" r="r" b="b"/>
                <a:pathLst>
                  <a:path w="29" h="183">
                    <a:moveTo>
                      <a:pt x="15" y="183"/>
                    </a:moveTo>
                    <a:cubicBezTo>
                      <a:pt x="6" y="183"/>
                      <a:pt x="0" y="174"/>
                      <a:pt x="0" y="163"/>
                    </a:cubicBezTo>
                    <a:cubicBezTo>
                      <a:pt x="0" y="20"/>
                      <a:pt x="0" y="20"/>
                      <a:pt x="0" y="20"/>
                    </a:cubicBezTo>
                    <a:cubicBezTo>
                      <a:pt x="0" y="9"/>
                      <a:pt x="6" y="0"/>
                      <a:pt x="15" y="0"/>
                    </a:cubicBezTo>
                    <a:cubicBezTo>
                      <a:pt x="23" y="0"/>
                      <a:pt x="29" y="9"/>
                      <a:pt x="29" y="20"/>
                    </a:cubicBezTo>
                    <a:cubicBezTo>
                      <a:pt x="29" y="163"/>
                      <a:pt x="29" y="163"/>
                      <a:pt x="29" y="163"/>
                    </a:cubicBezTo>
                    <a:cubicBezTo>
                      <a:pt x="29" y="174"/>
                      <a:pt x="23" y="183"/>
                      <a:pt x="15" y="183"/>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0" name="íSḻiďê"/>
              <p:cNvSpPr/>
              <p:nvPr/>
            </p:nvSpPr>
            <p:spPr bwMode="auto">
              <a:xfrm>
                <a:off x="2281" y="772"/>
                <a:ext cx="3120" cy="773"/>
              </a:xfrm>
              <a:custGeom>
                <a:avLst/>
                <a:gdLst>
                  <a:gd name="T0" fmla="*/ 1501 w 1501"/>
                  <a:gd name="T1" fmla="*/ 372 h 372"/>
                  <a:gd name="T2" fmla="*/ 1090 w 1501"/>
                  <a:gd name="T3" fmla="*/ 308 h 372"/>
                  <a:gd name="T4" fmla="*/ 806 w 1501"/>
                  <a:gd name="T5" fmla="*/ 293 h 372"/>
                  <a:gd name="T6" fmla="*/ 695 w 1501"/>
                  <a:gd name="T7" fmla="*/ 293 h 372"/>
                  <a:gd name="T8" fmla="*/ 411 w 1501"/>
                  <a:gd name="T9" fmla="*/ 308 h 372"/>
                  <a:gd name="T10" fmla="*/ 0 w 1501"/>
                  <a:gd name="T11" fmla="*/ 372 h 372"/>
                  <a:gd name="T12" fmla="*/ 562 w 1501"/>
                  <a:gd name="T13" fmla="*/ 57 h 372"/>
                  <a:gd name="T14" fmla="*/ 750 w 1501"/>
                  <a:gd name="T15" fmla="*/ 44 h 372"/>
                  <a:gd name="T16" fmla="*/ 939 w 1501"/>
                  <a:gd name="T17" fmla="*/ 57 h 372"/>
                  <a:gd name="T18" fmla="*/ 1501 w 1501"/>
                  <a:gd name="T19"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1" h="372">
                    <a:moveTo>
                      <a:pt x="1501" y="372"/>
                    </a:moveTo>
                    <a:cubicBezTo>
                      <a:pt x="1411" y="340"/>
                      <a:pt x="1240" y="320"/>
                      <a:pt x="1090" y="308"/>
                    </a:cubicBezTo>
                    <a:cubicBezTo>
                      <a:pt x="937" y="296"/>
                      <a:pt x="806" y="293"/>
                      <a:pt x="806" y="293"/>
                    </a:cubicBezTo>
                    <a:cubicBezTo>
                      <a:pt x="695" y="293"/>
                      <a:pt x="695" y="293"/>
                      <a:pt x="695" y="293"/>
                    </a:cubicBezTo>
                    <a:cubicBezTo>
                      <a:pt x="695" y="293"/>
                      <a:pt x="564" y="296"/>
                      <a:pt x="411" y="308"/>
                    </a:cubicBezTo>
                    <a:cubicBezTo>
                      <a:pt x="261" y="320"/>
                      <a:pt x="90" y="340"/>
                      <a:pt x="0" y="372"/>
                    </a:cubicBezTo>
                    <a:cubicBezTo>
                      <a:pt x="0" y="372"/>
                      <a:pt x="292" y="57"/>
                      <a:pt x="562" y="57"/>
                    </a:cubicBezTo>
                    <a:cubicBezTo>
                      <a:pt x="562" y="57"/>
                      <a:pt x="620" y="0"/>
                      <a:pt x="750" y="44"/>
                    </a:cubicBezTo>
                    <a:cubicBezTo>
                      <a:pt x="881" y="0"/>
                      <a:pt x="939" y="57"/>
                      <a:pt x="939" y="57"/>
                    </a:cubicBezTo>
                    <a:cubicBezTo>
                      <a:pt x="1209" y="57"/>
                      <a:pt x="1501" y="372"/>
                      <a:pt x="1501" y="372"/>
                    </a:cubicBezTo>
                    <a:close/>
                  </a:path>
                </a:pathLst>
              </a:custGeom>
              <a:solidFill>
                <a:srgbClr val="A82F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1" name="îṥḻíḑè"/>
              <p:cNvSpPr/>
              <p:nvPr/>
            </p:nvSpPr>
            <p:spPr bwMode="auto">
              <a:xfrm>
                <a:off x="3135" y="772"/>
                <a:ext cx="1412" cy="640"/>
              </a:xfrm>
              <a:custGeom>
                <a:avLst/>
                <a:gdLst>
                  <a:gd name="T0" fmla="*/ 679 w 679"/>
                  <a:gd name="T1" fmla="*/ 308 h 308"/>
                  <a:gd name="T2" fmla="*/ 395 w 679"/>
                  <a:gd name="T3" fmla="*/ 293 h 308"/>
                  <a:gd name="T4" fmla="*/ 284 w 679"/>
                  <a:gd name="T5" fmla="*/ 293 h 308"/>
                  <a:gd name="T6" fmla="*/ 0 w 679"/>
                  <a:gd name="T7" fmla="*/ 308 h 308"/>
                  <a:gd name="T8" fmla="*/ 151 w 679"/>
                  <a:gd name="T9" fmla="*/ 57 h 308"/>
                  <a:gd name="T10" fmla="*/ 339 w 679"/>
                  <a:gd name="T11" fmla="*/ 44 h 308"/>
                  <a:gd name="T12" fmla="*/ 528 w 679"/>
                  <a:gd name="T13" fmla="*/ 57 h 308"/>
                  <a:gd name="T14" fmla="*/ 679 w 679"/>
                  <a:gd name="T15" fmla="*/ 308 h 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9" h="308">
                    <a:moveTo>
                      <a:pt x="679" y="308"/>
                    </a:moveTo>
                    <a:cubicBezTo>
                      <a:pt x="526" y="296"/>
                      <a:pt x="395" y="293"/>
                      <a:pt x="395" y="293"/>
                    </a:cubicBezTo>
                    <a:cubicBezTo>
                      <a:pt x="284" y="293"/>
                      <a:pt x="284" y="293"/>
                      <a:pt x="284" y="293"/>
                    </a:cubicBezTo>
                    <a:cubicBezTo>
                      <a:pt x="284" y="293"/>
                      <a:pt x="153" y="296"/>
                      <a:pt x="0" y="308"/>
                    </a:cubicBezTo>
                    <a:cubicBezTo>
                      <a:pt x="53" y="165"/>
                      <a:pt x="151" y="57"/>
                      <a:pt x="151" y="57"/>
                    </a:cubicBezTo>
                    <a:cubicBezTo>
                      <a:pt x="151" y="57"/>
                      <a:pt x="209" y="0"/>
                      <a:pt x="339" y="44"/>
                    </a:cubicBezTo>
                    <a:cubicBezTo>
                      <a:pt x="470" y="0"/>
                      <a:pt x="528" y="57"/>
                      <a:pt x="528" y="57"/>
                    </a:cubicBezTo>
                    <a:cubicBezTo>
                      <a:pt x="528" y="57"/>
                      <a:pt x="626" y="165"/>
                      <a:pt x="679" y="308"/>
                    </a:cubicBezTo>
                    <a:close/>
                  </a:path>
                </a:pathLst>
              </a:custGeom>
              <a:solidFill>
                <a:srgbClr val="D33D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2" name="ïs1iḑê"/>
              <p:cNvSpPr/>
              <p:nvPr/>
            </p:nvSpPr>
            <p:spPr bwMode="auto">
              <a:xfrm>
                <a:off x="3692" y="947"/>
                <a:ext cx="298" cy="294"/>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3" name="iŝļïḍe"/>
              <p:cNvSpPr/>
              <p:nvPr/>
            </p:nvSpPr>
            <p:spPr bwMode="auto">
              <a:xfrm>
                <a:off x="3740" y="992"/>
                <a:ext cx="202" cy="202"/>
              </a:xfrm>
              <a:custGeom>
                <a:avLst/>
                <a:gdLst>
                  <a:gd name="T0" fmla="*/ 84 w 97"/>
                  <a:gd name="T1" fmla="*/ 36 h 97"/>
                  <a:gd name="T2" fmla="*/ 61 w 97"/>
                  <a:gd name="T3" fmla="*/ 36 h 97"/>
                  <a:gd name="T4" fmla="*/ 61 w 97"/>
                  <a:gd name="T5" fmla="*/ 13 h 97"/>
                  <a:gd name="T6" fmla="*/ 49 w 97"/>
                  <a:gd name="T7" fmla="*/ 0 h 97"/>
                  <a:gd name="T8" fmla="*/ 36 w 97"/>
                  <a:gd name="T9" fmla="*/ 13 h 97"/>
                  <a:gd name="T10" fmla="*/ 36 w 97"/>
                  <a:gd name="T11" fmla="*/ 36 h 97"/>
                  <a:gd name="T12" fmla="*/ 13 w 97"/>
                  <a:gd name="T13" fmla="*/ 36 h 97"/>
                  <a:gd name="T14" fmla="*/ 0 w 97"/>
                  <a:gd name="T15" fmla="*/ 49 h 97"/>
                  <a:gd name="T16" fmla="*/ 13 w 97"/>
                  <a:gd name="T17" fmla="*/ 61 h 97"/>
                  <a:gd name="T18" fmla="*/ 36 w 97"/>
                  <a:gd name="T19" fmla="*/ 61 h 97"/>
                  <a:gd name="T20" fmla="*/ 36 w 97"/>
                  <a:gd name="T21" fmla="*/ 84 h 97"/>
                  <a:gd name="T22" fmla="*/ 49 w 97"/>
                  <a:gd name="T23" fmla="*/ 97 h 97"/>
                  <a:gd name="T24" fmla="*/ 61 w 97"/>
                  <a:gd name="T25" fmla="*/ 84 h 97"/>
                  <a:gd name="T26" fmla="*/ 61 w 97"/>
                  <a:gd name="T27" fmla="*/ 61 h 97"/>
                  <a:gd name="T28" fmla="*/ 84 w 97"/>
                  <a:gd name="T29" fmla="*/ 61 h 97"/>
                  <a:gd name="T30" fmla="*/ 97 w 97"/>
                  <a:gd name="T31" fmla="*/ 49 h 97"/>
                  <a:gd name="T32" fmla="*/ 84 w 97"/>
                  <a:gd name="T33" fmla="*/ 3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7">
                    <a:moveTo>
                      <a:pt x="84" y="36"/>
                    </a:moveTo>
                    <a:cubicBezTo>
                      <a:pt x="61" y="36"/>
                      <a:pt x="61" y="36"/>
                      <a:pt x="61" y="36"/>
                    </a:cubicBezTo>
                    <a:cubicBezTo>
                      <a:pt x="61" y="13"/>
                      <a:pt x="61" y="13"/>
                      <a:pt x="61" y="13"/>
                    </a:cubicBezTo>
                    <a:cubicBezTo>
                      <a:pt x="61" y="6"/>
                      <a:pt x="56" y="0"/>
                      <a:pt x="49" y="0"/>
                    </a:cubicBezTo>
                    <a:cubicBezTo>
                      <a:pt x="42" y="0"/>
                      <a:pt x="36" y="6"/>
                      <a:pt x="36" y="13"/>
                    </a:cubicBezTo>
                    <a:cubicBezTo>
                      <a:pt x="36" y="36"/>
                      <a:pt x="36" y="36"/>
                      <a:pt x="36" y="36"/>
                    </a:cubicBezTo>
                    <a:cubicBezTo>
                      <a:pt x="13" y="36"/>
                      <a:pt x="13" y="36"/>
                      <a:pt x="13" y="36"/>
                    </a:cubicBezTo>
                    <a:cubicBezTo>
                      <a:pt x="6" y="36"/>
                      <a:pt x="0" y="42"/>
                      <a:pt x="0" y="49"/>
                    </a:cubicBezTo>
                    <a:cubicBezTo>
                      <a:pt x="0" y="56"/>
                      <a:pt x="6" y="61"/>
                      <a:pt x="13" y="61"/>
                    </a:cubicBezTo>
                    <a:cubicBezTo>
                      <a:pt x="36" y="61"/>
                      <a:pt x="36" y="61"/>
                      <a:pt x="36" y="61"/>
                    </a:cubicBezTo>
                    <a:cubicBezTo>
                      <a:pt x="36" y="84"/>
                      <a:pt x="36" y="84"/>
                      <a:pt x="36" y="84"/>
                    </a:cubicBezTo>
                    <a:cubicBezTo>
                      <a:pt x="36" y="91"/>
                      <a:pt x="42" y="97"/>
                      <a:pt x="49" y="97"/>
                    </a:cubicBezTo>
                    <a:cubicBezTo>
                      <a:pt x="56" y="97"/>
                      <a:pt x="61" y="91"/>
                      <a:pt x="61" y="84"/>
                    </a:cubicBezTo>
                    <a:cubicBezTo>
                      <a:pt x="61" y="61"/>
                      <a:pt x="61" y="61"/>
                      <a:pt x="61" y="61"/>
                    </a:cubicBezTo>
                    <a:cubicBezTo>
                      <a:pt x="84" y="61"/>
                      <a:pt x="84" y="61"/>
                      <a:pt x="84" y="61"/>
                    </a:cubicBezTo>
                    <a:cubicBezTo>
                      <a:pt x="91" y="61"/>
                      <a:pt x="97" y="56"/>
                      <a:pt x="97" y="49"/>
                    </a:cubicBezTo>
                    <a:cubicBezTo>
                      <a:pt x="97" y="42"/>
                      <a:pt x="91" y="36"/>
                      <a:pt x="84" y="36"/>
                    </a:cubicBezTo>
                    <a:close/>
                  </a:path>
                </a:pathLst>
              </a:custGeom>
              <a:solidFill>
                <a:srgbClr val="D33D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4" name="î$lidé"/>
              <p:cNvSpPr/>
              <p:nvPr/>
            </p:nvSpPr>
            <p:spPr bwMode="auto">
              <a:xfrm>
                <a:off x="4270" y="3263"/>
                <a:ext cx="530" cy="301"/>
              </a:xfrm>
              <a:custGeom>
                <a:avLst/>
                <a:gdLst>
                  <a:gd name="T0" fmla="*/ 255 w 255"/>
                  <a:gd name="T1" fmla="*/ 17 h 145"/>
                  <a:gd name="T2" fmla="*/ 255 w 255"/>
                  <a:gd name="T3" fmla="*/ 129 h 145"/>
                  <a:gd name="T4" fmla="*/ 239 w 255"/>
                  <a:gd name="T5" fmla="*/ 145 h 145"/>
                  <a:gd name="T6" fmla="*/ 16 w 255"/>
                  <a:gd name="T7" fmla="*/ 145 h 145"/>
                  <a:gd name="T8" fmla="*/ 0 w 255"/>
                  <a:gd name="T9" fmla="*/ 129 h 145"/>
                  <a:gd name="T10" fmla="*/ 0 w 255"/>
                  <a:gd name="T11" fmla="*/ 17 h 145"/>
                  <a:gd name="T12" fmla="*/ 12 w 255"/>
                  <a:gd name="T13" fmla="*/ 1 h 145"/>
                  <a:gd name="T14" fmla="*/ 16 w 255"/>
                  <a:gd name="T15" fmla="*/ 0 h 145"/>
                  <a:gd name="T16" fmla="*/ 239 w 255"/>
                  <a:gd name="T17" fmla="*/ 0 h 145"/>
                  <a:gd name="T18" fmla="*/ 255 w 255"/>
                  <a:gd name="T19" fmla="*/ 1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145">
                    <a:moveTo>
                      <a:pt x="255" y="17"/>
                    </a:moveTo>
                    <a:cubicBezTo>
                      <a:pt x="255" y="129"/>
                      <a:pt x="255" y="129"/>
                      <a:pt x="255" y="129"/>
                    </a:cubicBezTo>
                    <a:cubicBezTo>
                      <a:pt x="255" y="138"/>
                      <a:pt x="248" y="145"/>
                      <a:pt x="239" y="145"/>
                    </a:cubicBezTo>
                    <a:cubicBezTo>
                      <a:pt x="16" y="145"/>
                      <a:pt x="16" y="145"/>
                      <a:pt x="16" y="145"/>
                    </a:cubicBezTo>
                    <a:cubicBezTo>
                      <a:pt x="7" y="145"/>
                      <a:pt x="0" y="138"/>
                      <a:pt x="0" y="129"/>
                    </a:cubicBezTo>
                    <a:cubicBezTo>
                      <a:pt x="0" y="17"/>
                      <a:pt x="0" y="17"/>
                      <a:pt x="0" y="17"/>
                    </a:cubicBezTo>
                    <a:cubicBezTo>
                      <a:pt x="0" y="9"/>
                      <a:pt x="5" y="3"/>
                      <a:pt x="12" y="1"/>
                    </a:cubicBezTo>
                    <a:cubicBezTo>
                      <a:pt x="13" y="1"/>
                      <a:pt x="14" y="0"/>
                      <a:pt x="16" y="0"/>
                    </a:cubicBezTo>
                    <a:cubicBezTo>
                      <a:pt x="239" y="0"/>
                      <a:pt x="239" y="0"/>
                      <a:pt x="239" y="0"/>
                    </a:cubicBezTo>
                    <a:cubicBezTo>
                      <a:pt x="248" y="0"/>
                      <a:pt x="255" y="8"/>
                      <a:pt x="255" y="17"/>
                    </a:cubicBezTo>
                  </a:path>
                </a:pathLst>
              </a:custGeom>
              <a:solidFill>
                <a:srgbClr val="D33D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5" name="ï$ḻíďè"/>
              <p:cNvSpPr/>
              <p:nvPr/>
            </p:nvSpPr>
            <p:spPr bwMode="auto">
              <a:xfrm>
                <a:off x="4374" y="3315"/>
                <a:ext cx="125" cy="127"/>
              </a:xfrm>
              <a:custGeom>
                <a:avLst/>
                <a:gdLst>
                  <a:gd name="T0" fmla="*/ 53 w 60"/>
                  <a:gd name="T1" fmla="*/ 22 h 61"/>
                  <a:gd name="T2" fmla="*/ 38 w 60"/>
                  <a:gd name="T3" fmla="*/ 22 h 61"/>
                  <a:gd name="T4" fmla="*/ 38 w 60"/>
                  <a:gd name="T5" fmla="*/ 8 h 61"/>
                  <a:gd name="T6" fmla="*/ 30 w 60"/>
                  <a:gd name="T7" fmla="*/ 0 h 61"/>
                  <a:gd name="T8" fmla="*/ 22 w 60"/>
                  <a:gd name="T9" fmla="*/ 8 h 61"/>
                  <a:gd name="T10" fmla="*/ 22 w 60"/>
                  <a:gd name="T11" fmla="*/ 22 h 61"/>
                  <a:gd name="T12" fmla="*/ 8 w 60"/>
                  <a:gd name="T13" fmla="*/ 22 h 61"/>
                  <a:gd name="T14" fmla="*/ 0 w 60"/>
                  <a:gd name="T15" fmla="*/ 30 h 61"/>
                  <a:gd name="T16" fmla="*/ 8 w 60"/>
                  <a:gd name="T17" fmla="*/ 38 h 61"/>
                  <a:gd name="T18" fmla="*/ 22 w 60"/>
                  <a:gd name="T19" fmla="*/ 38 h 61"/>
                  <a:gd name="T20" fmla="*/ 22 w 60"/>
                  <a:gd name="T21" fmla="*/ 53 h 61"/>
                  <a:gd name="T22" fmla="*/ 30 w 60"/>
                  <a:gd name="T23" fmla="*/ 61 h 61"/>
                  <a:gd name="T24" fmla="*/ 38 w 60"/>
                  <a:gd name="T25" fmla="*/ 53 h 61"/>
                  <a:gd name="T26" fmla="*/ 38 w 60"/>
                  <a:gd name="T27" fmla="*/ 38 h 61"/>
                  <a:gd name="T28" fmla="*/ 53 w 60"/>
                  <a:gd name="T29" fmla="*/ 38 h 61"/>
                  <a:gd name="T30" fmla="*/ 60 w 60"/>
                  <a:gd name="T31" fmla="*/ 30 h 61"/>
                  <a:gd name="T32" fmla="*/ 53 w 60"/>
                  <a:gd name="T33"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1">
                    <a:moveTo>
                      <a:pt x="53" y="22"/>
                    </a:moveTo>
                    <a:cubicBezTo>
                      <a:pt x="38" y="22"/>
                      <a:pt x="38" y="22"/>
                      <a:pt x="38" y="22"/>
                    </a:cubicBezTo>
                    <a:cubicBezTo>
                      <a:pt x="38" y="8"/>
                      <a:pt x="38" y="8"/>
                      <a:pt x="38" y="8"/>
                    </a:cubicBezTo>
                    <a:cubicBezTo>
                      <a:pt x="38" y="4"/>
                      <a:pt x="34" y="0"/>
                      <a:pt x="30" y="0"/>
                    </a:cubicBezTo>
                    <a:cubicBezTo>
                      <a:pt x="26" y="0"/>
                      <a:pt x="22" y="4"/>
                      <a:pt x="22" y="8"/>
                    </a:cubicBezTo>
                    <a:cubicBezTo>
                      <a:pt x="22" y="22"/>
                      <a:pt x="22" y="22"/>
                      <a:pt x="22" y="22"/>
                    </a:cubicBezTo>
                    <a:cubicBezTo>
                      <a:pt x="8" y="22"/>
                      <a:pt x="8" y="22"/>
                      <a:pt x="8" y="22"/>
                    </a:cubicBezTo>
                    <a:cubicBezTo>
                      <a:pt x="3" y="22"/>
                      <a:pt x="0" y="26"/>
                      <a:pt x="0" y="30"/>
                    </a:cubicBezTo>
                    <a:cubicBezTo>
                      <a:pt x="0" y="35"/>
                      <a:pt x="3" y="38"/>
                      <a:pt x="8" y="38"/>
                    </a:cubicBezTo>
                    <a:cubicBezTo>
                      <a:pt x="22" y="38"/>
                      <a:pt x="22" y="38"/>
                      <a:pt x="22" y="38"/>
                    </a:cubicBezTo>
                    <a:cubicBezTo>
                      <a:pt x="22" y="53"/>
                      <a:pt x="22" y="53"/>
                      <a:pt x="22" y="53"/>
                    </a:cubicBezTo>
                    <a:cubicBezTo>
                      <a:pt x="22" y="57"/>
                      <a:pt x="26" y="61"/>
                      <a:pt x="30" y="61"/>
                    </a:cubicBezTo>
                    <a:cubicBezTo>
                      <a:pt x="34" y="61"/>
                      <a:pt x="38" y="57"/>
                      <a:pt x="38" y="53"/>
                    </a:cubicBezTo>
                    <a:cubicBezTo>
                      <a:pt x="38" y="38"/>
                      <a:pt x="38" y="38"/>
                      <a:pt x="38" y="38"/>
                    </a:cubicBezTo>
                    <a:cubicBezTo>
                      <a:pt x="53" y="38"/>
                      <a:pt x="53" y="38"/>
                      <a:pt x="53" y="38"/>
                    </a:cubicBezTo>
                    <a:cubicBezTo>
                      <a:pt x="57" y="38"/>
                      <a:pt x="60" y="35"/>
                      <a:pt x="60" y="30"/>
                    </a:cubicBezTo>
                    <a:cubicBezTo>
                      <a:pt x="60" y="26"/>
                      <a:pt x="57" y="22"/>
                      <a:pt x="53" y="2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6" name="ïš1ïdê"/>
              <p:cNvSpPr/>
              <p:nvPr/>
            </p:nvSpPr>
            <p:spPr bwMode="auto">
              <a:xfrm>
                <a:off x="4270" y="3477"/>
                <a:ext cx="530" cy="4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287" name="išḷiḑe"/>
              <p:cNvSpPr/>
              <p:nvPr/>
            </p:nvSpPr>
            <p:spPr bwMode="auto">
              <a:xfrm>
                <a:off x="4270" y="3477"/>
                <a:ext cx="530" cy="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288" name="íśḷïdé"/>
              <p:cNvSpPr/>
              <p:nvPr/>
            </p:nvSpPr>
            <p:spPr bwMode="auto">
              <a:xfrm>
                <a:off x="4536" y="3309"/>
                <a:ext cx="233" cy="8"/>
              </a:xfrm>
              <a:custGeom>
                <a:avLst/>
                <a:gdLst>
                  <a:gd name="T0" fmla="*/ 110 w 112"/>
                  <a:gd name="T1" fmla="*/ 0 h 4"/>
                  <a:gd name="T2" fmla="*/ 1 w 112"/>
                  <a:gd name="T3" fmla="*/ 0 h 4"/>
                  <a:gd name="T4" fmla="*/ 0 w 112"/>
                  <a:gd name="T5" fmla="*/ 2 h 4"/>
                  <a:gd name="T6" fmla="*/ 0 w 112"/>
                  <a:gd name="T7" fmla="*/ 2 h 4"/>
                  <a:gd name="T8" fmla="*/ 1 w 112"/>
                  <a:gd name="T9" fmla="*/ 4 h 4"/>
                  <a:gd name="T10" fmla="*/ 110 w 112"/>
                  <a:gd name="T11" fmla="*/ 4 h 4"/>
                  <a:gd name="T12" fmla="*/ 112 w 112"/>
                  <a:gd name="T13" fmla="*/ 2 h 4"/>
                  <a:gd name="T14" fmla="*/ 112 w 112"/>
                  <a:gd name="T15" fmla="*/ 2 h 4"/>
                  <a:gd name="T16" fmla="*/ 110 w 1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4">
                    <a:moveTo>
                      <a:pt x="110" y="0"/>
                    </a:moveTo>
                    <a:cubicBezTo>
                      <a:pt x="1" y="0"/>
                      <a:pt x="1" y="0"/>
                      <a:pt x="1" y="0"/>
                    </a:cubicBezTo>
                    <a:cubicBezTo>
                      <a:pt x="0" y="0"/>
                      <a:pt x="0" y="1"/>
                      <a:pt x="0" y="2"/>
                    </a:cubicBezTo>
                    <a:cubicBezTo>
                      <a:pt x="0" y="2"/>
                      <a:pt x="0" y="2"/>
                      <a:pt x="0" y="2"/>
                    </a:cubicBezTo>
                    <a:cubicBezTo>
                      <a:pt x="0" y="3"/>
                      <a:pt x="0" y="4"/>
                      <a:pt x="1" y="4"/>
                    </a:cubicBezTo>
                    <a:cubicBezTo>
                      <a:pt x="110" y="4"/>
                      <a:pt x="110" y="4"/>
                      <a:pt x="110" y="4"/>
                    </a:cubicBezTo>
                    <a:cubicBezTo>
                      <a:pt x="111" y="4"/>
                      <a:pt x="112" y="3"/>
                      <a:pt x="112" y="2"/>
                    </a:cubicBezTo>
                    <a:cubicBezTo>
                      <a:pt x="112" y="2"/>
                      <a:pt x="112" y="2"/>
                      <a:pt x="112" y="2"/>
                    </a:cubicBezTo>
                    <a:cubicBezTo>
                      <a:pt x="112" y="1"/>
                      <a:pt x="111" y="0"/>
                      <a:pt x="110" y="0"/>
                    </a:cubicBezTo>
                  </a:path>
                </a:pathLst>
              </a:custGeom>
              <a:solidFill>
                <a:srgbClr val="E99E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89" name="iṩļïḍê"/>
              <p:cNvSpPr/>
              <p:nvPr/>
            </p:nvSpPr>
            <p:spPr bwMode="auto">
              <a:xfrm>
                <a:off x="4536" y="3328"/>
                <a:ext cx="233" cy="6"/>
              </a:xfrm>
              <a:custGeom>
                <a:avLst/>
                <a:gdLst>
                  <a:gd name="T0" fmla="*/ 110 w 112"/>
                  <a:gd name="T1" fmla="*/ 0 h 3"/>
                  <a:gd name="T2" fmla="*/ 1 w 112"/>
                  <a:gd name="T3" fmla="*/ 0 h 3"/>
                  <a:gd name="T4" fmla="*/ 0 w 112"/>
                  <a:gd name="T5" fmla="*/ 2 h 3"/>
                  <a:gd name="T6" fmla="*/ 0 w 112"/>
                  <a:gd name="T7" fmla="*/ 2 h 3"/>
                  <a:gd name="T8" fmla="*/ 1 w 112"/>
                  <a:gd name="T9" fmla="*/ 3 h 3"/>
                  <a:gd name="T10" fmla="*/ 110 w 112"/>
                  <a:gd name="T11" fmla="*/ 3 h 3"/>
                  <a:gd name="T12" fmla="*/ 112 w 112"/>
                  <a:gd name="T13" fmla="*/ 2 h 3"/>
                  <a:gd name="T14" fmla="*/ 112 w 112"/>
                  <a:gd name="T15" fmla="*/ 2 h 3"/>
                  <a:gd name="T16" fmla="*/ 110 w 11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3">
                    <a:moveTo>
                      <a:pt x="110" y="0"/>
                    </a:moveTo>
                    <a:cubicBezTo>
                      <a:pt x="1" y="0"/>
                      <a:pt x="1" y="0"/>
                      <a:pt x="1" y="0"/>
                    </a:cubicBezTo>
                    <a:cubicBezTo>
                      <a:pt x="0" y="0"/>
                      <a:pt x="0" y="1"/>
                      <a:pt x="0" y="2"/>
                    </a:cubicBezTo>
                    <a:cubicBezTo>
                      <a:pt x="0" y="2"/>
                      <a:pt x="0" y="2"/>
                      <a:pt x="0" y="2"/>
                    </a:cubicBezTo>
                    <a:cubicBezTo>
                      <a:pt x="0" y="3"/>
                      <a:pt x="0" y="3"/>
                      <a:pt x="1" y="3"/>
                    </a:cubicBezTo>
                    <a:cubicBezTo>
                      <a:pt x="110" y="3"/>
                      <a:pt x="110" y="3"/>
                      <a:pt x="110" y="3"/>
                    </a:cubicBezTo>
                    <a:cubicBezTo>
                      <a:pt x="111" y="3"/>
                      <a:pt x="112" y="3"/>
                      <a:pt x="112" y="2"/>
                    </a:cubicBezTo>
                    <a:cubicBezTo>
                      <a:pt x="112" y="2"/>
                      <a:pt x="112" y="2"/>
                      <a:pt x="112" y="2"/>
                    </a:cubicBezTo>
                    <a:cubicBezTo>
                      <a:pt x="112" y="1"/>
                      <a:pt x="111" y="0"/>
                      <a:pt x="110" y="0"/>
                    </a:cubicBezTo>
                  </a:path>
                </a:pathLst>
              </a:custGeom>
              <a:solidFill>
                <a:srgbClr val="E99E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0" name="îṡľíḍè"/>
              <p:cNvSpPr/>
              <p:nvPr/>
            </p:nvSpPr>
            <p:spPr bwMode="auto">
              <a:xfrm>
                <a:off x="4536" y="3346"/>
                <a:ext cx="233" cy="7"/>
              </a:xfrm>
              <a:custGeom>
                <a:avLst/>
                <a:gdLst>
                  <a:gd name="T0" fmla="*/ 110 w 112"/>
                  <a:gd name="T1" fmla="*/ 0 h 3"/>
                  <a:gd name="T2" fmla="*/ 1 w 112"/>
                  <a:gd name="T3" fmla="*/ 0 h 3"/>
                  <a:gd name="T4" fmla="*/ 0 w 112"/>
                  <a:gd name="T5" fmla="*/ 1 h 3"/>
                  <a:gd name="T6" fmla="*/ 0 w 112"/>
                  <a:gd name="T7" fmla="*/ 2 h 3"/>
                  <a:gd name="T8" fmla="*/ 1 w 112"/>
                  <a:gd name="T9" fmla="*/ 3 h 3"/>
                  <a:gd name="T10" fmla="*/ 110 w 112"/>
                  <a:gd name="T11" fmla="*/ 3 h 3"/>
                  <a:gd name="T12" fmla="*/ 112 w 112"/>
                  <a:gd name="T13" fmla="*/ 2 h 3"/>
                  <a:gd name="T14" fmla="*/ 112 w 112"/>
                  <a:gd name="T15" fmla="*/ 1 h 3"/>
                  <a:gd name="T16" fmla="*/ 110 w 11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3">
                    <a:moveTo>
                      <a:pt x="110" y="0"/>
                    </a:moveTo>
                    <a:cubicBezTo>
                      <a:pt x="1" y="0"/>
                      <a:pt x="1" y="0"/>
                      <a:pt x="1" y="0"/>
                    </a:cubicBezTo>
                    <a:cubicBezTo>
                      <a:pt x="0" y="0"/>
                      <a:pt x="0" y="1"/>
                      <a:pt x="0" y="1"/>
                    </a:cubicBezTo>
                    <a:cubicBezTo>
                      <a:pt x="0" y="2"/>
                      <a:pt x="0" y="2"/>
                      <a:pt x="0" y="2"/>
                    </a:cubicBezTo>
                    <a:cubicBezTo>
                      <a:pt x="0" y="3"/>
                      <a:pt x="0" y="3"/>
                      <a:pt x="1" y="3"/>
                    </a:cubicBezTo>
                    <a:cubicBezTo>
                      <a:pt x="110" y="3"/>
                      <a:pt x="110" y="3"/>
                      <a:pt x="110" y="3"/>
                    </a:cubicBezTo>
                    <a:cubicBezTo>
                      <a:pt x="111" y="3"/>
                      <a:pt x="112" y="3"/>
                      <a:pt x="112" y="2"/>
                    </a:cubicBezTo>
                    <a:cubicBezTo>
                      <a:pt x="112" y="1"/>
                      <a:pt x="112" y="1"/>
                      <a:pt x="112" y="1"/>
                    </a:cubicBezTo>
                    <a:cubicBezTo>
                      <a:pt x="112" y="1"/>
                      <a:pt x="111" y="0"/>
                      <a:pt x="110" y="0"/>
                    </a:cubicBezTo>
                  </a:path>
                </a:pathLst>
              </a:custGeom>
              <a:solidFill>
                <a:srgbClr val="E99E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1" name="íṡlîḍé"/>
              <p:cNvSpPr/>
              <p:nvPr/>
            </p:nvSpPr>
            <p:spPr bwMode="auto">
              <a:xfrm>
                <a:off x="4536" y="3365"/>
                <a:ext cx="233" cy="6"/>
              </a:xfrm>
              <a:custGeom>
                <a:avLst/>
                <a:gdLst>
                  <a:gd name="T0" fmla="*/ 110 w 112"/>
                  <a:gd name="T1" fmla="*/ 0 h 3"/>
                  <a:gd name="T2" fmla="*/ 1 w 112"/>
                  <a:gd name="T3" fmla="*/ 0 h 3"/>
                  <a:gd name="T4" fmla="*/ 0 w 112"/>
                  <a:gd name="T5" fmla="*/ 1 h 3"/>
                  <a:gd name="T6" fmla="*/ 0 w 112"/>
                  <a:gd name="T7" fmla="*/ 1 h 3"/>
                  <a:gd name="T8" fmla="*/ 1 w 112"/>
                  <a:gd name="T9" fmla="*/ 3 h 3"/>
                  <a:gd name="T10" fmla="*/ 110 w 112"/>
                  <a:gd name="T11" fmla="*/ 3 h 3"/>
                  <a:gd name="T12" fmla="*/ 112 w 112"/>
                  <a:gd name="T13" fmla="*/ 1 h 3"/>
                  <a:gd name="T14" fmla="*/ 112 w 112"/>
                  <a:gd name="T15" fmla="*/ 1 h 3"/>
                  <a:gd name="T16" fmla="*/ 110 w 11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3">
                    <a:moveTo>
                      <a:pt x="110" y="0"/>
                    </a:moveTo>
                    <a:cubicBezTo>
                      <a:pt x="1" y="0"/>
                      <a:pt x="1" y="0"/>
                      <a:pt x="1" y="0"/>
                    </a:cubicBezTo>
                    <a:cubicBezTo>
                      <a:pt x="0" y="0"/>
                      <a:pt x="0" y="0"/>
                      <a:pt x="0" y="1"/>
                    </a:cubicBezTo>
                    <a:cubicBezTo>
                      <a:pt x="0" y="1"/>
                      <a:pt x="0" y="1"/>
                      <a:pt x="0" y="1"/>
                    </a:cubicBezTo>
                    <a:cubicBezTo>
                      <a:pt x="0" y="2"/>
                      <a:pt x="0" y="3"/>
                      <a:pt x="1" y="3"/>
                    </a:cubicBezTo>
                    <a:cubicBezTo>
                      <a:pt x="110" y="3"/>
                      <a:pt x="110" y="3"/>
                      <a:pt x="110" y="3"/>
                    </a:cubicBezTo>
                    <a:cubicBezTo>
                      <a:pt x="111" y="3"/>
                      <a:pt x="112" y="2"/>
                      <a:pt x="112" y="1"/>
                    </a:cubicBezTo>
                    <a:cubicBezTo>
                      <a:pt x="112" y="1"/>
                      <a:pt x="112" y="1"/>
                      <a:pt x="112" y="1"/>
                    </a:cubicBezTo>
                    <a:cubicBezTo>
                      <a:pt x="112" y="0"/>
                      <a:pt x="111" y="0"/>
                      <a:pt x="110" y="0"/>
                    </a:cubicBezTo>
                  </a:path>
                </a:pathLst>
              </a:custGeom>
              <a:solidFill>
                <a:srgbClr val="E99E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2" name="ïsļïḓé"/>
              <p:cNvSpPr/>
              <p:nvPr/>
            </p:nvSpPr>
            <p:spPr bwMode="auto">
              <a:xfrm>
                <a:off x="4536" y="3384"/>
                <a:ext cx="233" cy="6"/>
              </a:xfrm>
              <a:custGeom>
                <a:avLst/>
                <a:gdLst>
                  <a:gd name="T0" fmla="*/ 110 w 112"/>
                  <a:gd name="T1" fmla="*/ 0 h 3"/>
                  <a:gd name="T2" fmla="*/ 1 w 112"/>
                  <a:gd name="T3" fmla="*/ 0 h 3"/>
                  <a:gd name="T4" fmla="*/ 0 w 112"/>
                  <a:gd name="T5" fmla="*/ 1 h 3"/>
                  <a:gd name="T6" fmla="*/ 0 w 112"/>
                  <a:gd name="T7" fmla="*/ 1 h 3"/>
                  <a:gd name="T8" fmla="*/ 1 w 112"/>
                  <a:gd name="T9" fmla="*/ 3 h 3"/>
                  <a:gd name="T10" fmla="*/ 110 w 112"/>
                  <a:gd name="T11" fmla="*/ 3 h 3"/>
                  <a:gd name="T12" fmla="*/ 112 w 112"/>
                  <a:gd name="T13" fmla="*/ 1 h 3"/>
                  <a:gd name="T14" fmla="*/ 112 w 112"/>
                  <a:gd name="T15" fmla="*/ 1 h 3"/>
                  <a:gd name="T16" fmla="*/ 110 w 11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3">
                    <a:moveTo>
                      <a:pt x="110" y="0"/>
                    </a:moveTo>
                    <a:cubicBezTo>
                      <a:pt x="1" y="0"/>
                      <a:pt x="1" y="0"/>
                      <a:pt x="1" y="0"/>
                    </a:cubicBezTo>
                    <a:cubicBezTo>
                      <a:pt x="0" y="0"/>
                      <a:pt x="0" y="0"/>
                      <a:pt x="0" y="1"/>
                    </a:cubicBezTo>
                    <a:cubicBezTo>
                      <a:pt x="0" y="1"/>
                      <a:pt x="0" y="1"/>
                      <a:pt x="0" y="1"/>
                    </a:cubicBezTo>
                    <a:cubicBezTo>
                      <a:pt x="0" y="2"/>
                      <a:pt x="0" y="3"/>
                      <a:pt x="1" y="3"/>
                    </a:cubicBezTo>
                    <a:cubicBezTo>
                      <a:pt x="110" y="3"/>
                      <a:pt x="110" y="3"/>
                      <a:pt x="110" y="3"/>
                    </a:cubicBezTo>
                    <a:cubicBezTo>
                      <a:pt x="111" y="3"/>
                      <a:pt x="112" y="2"/>
                      <a:pt x="112" y="1"/>
                    </a:cubicBezTo>
                    <a:cubicBezTo>
                      <a:pt x="112" y="1"/>
                      <a:pt x="112" y="1"/>
                      <a:pt x="112" y="1"/>
                    </a:cubicBezTo>
                    <a:cubicBezTo>
                      <a:pt x="112" y="0"/>
                      <a:pt x="111" y="0"/>
                      <a:pt x="110" y="0"/>
                    </a:cubicBezTo>
                  </a:path>
                </a:pathLst>
              </a:custGeom>
              <a:solidFill>
                <a:srgbClr val="E99E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3" name="íṩļiďê"/>
              <p:cNvSpPr/>
              <p:nvPr/>
            </p:nvSpPr>
            <p:spPr bwMode="auto">
              <a:xfrm>
                <a:off x="4536" y="3400"/>
                <a:ext cx="233" cy="9"/>
              </a:xfrm>
              <a:custGeom>
                <a:avLst/>
                <a:gdLst>
                  <a:gd name="T0" fmla="*/ 110 w 112"/>
                  <a:gd name="T1" fmla="*/ 0 h 4"/>
                  <a:gd name="T2" fmla="*/ 1 w 112"/>
                  <a:gd name="T3" fmla="*/ 0 h 4"/>
                  <a:gd name="T4" fmla="*/ 0 w 112"/>
                  <a:gd name="T5" fmla="*/ 2 h 4"/>
                  <a:gd name="T6" fmla="*/ 0 w 112"/>
                  <a:gd name="T7" fmla="*/ 2 h 4"/>
                  <a:gd name="T8" fmla="*/ 1 w 112"/>
                  <a:gd name="T9" fmla="*/ 4 h 4"/>
                  <a:gd name="T10" fmla="*/ 110 w 112"/>
                  <a:gd name="T11" fmla="*/ 4 h 4"/>
                  <a:gd name="T12" fmla="*/ 112 w 112"/>
                  <a:gd name="T13" fmla="*/ 2 h 4"/>
                  <a:gd name="T14" fmla="*/ 112 w 112"/>
                  <a:gd name="T15" fmla="*/ 2 h 4"/>
                  <a:gd name="T16" fmla="*/ 110 w 1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4">
                    <a:moveTo>
                      <a:pt x="110" y="0"/>
                    </a:moveTo>
                    <a:cubicBezTo>
                      <a:pt x="1" y="0"/>
                      <a:pt x="1" y="0"/>
                      <a:pt x="1" y="0"/>
                    </a:cubicBezTo>
                    <a:cubicBezTo>
                      <a:pt x="0" y="0"/>
                      <a:pt x="0" y="1"/>
                      <a:pt x="0" y="2"/>
                    </a:cubicBezTo>
                    <a:cubicBezTo>
                      <a:pt x="0" y="2"/>
                      <a:pt x="0" y="2"/>
                      <a:pt x="0" y="2"/>
                    </a:cubicBezTo>
                    <a:cubicBezTo>
                      <a:pt x="0" y="3"/>
                      <a:pt x="0" y="4"/>
                      <a:pt x="1" y="4"/>
                    </a:cubicBezTo>
                    <a:cubicBezTo>
                      <a:pt x="110" y="4"/>
                      <a:pt x="110" y="4"/>
                      <a:pt x="110" y="4"/>
                    </a:cubicBezTo>
                    <a:cubicBezTo>
                      <a:pt x="111" y="4"/>
                      <a:pt x="112" y="3"/>
                      <a:pt x="112" y="2"/>
                    </a:cubicBezTo>
                    <a:cubicBezTo>
                      <a:pt x="112" y="2"/>
                      <a:pt x="112" y="2"/>
                      <a:pt x="112" y="2"/>
                    </a:cubicBezTo>
                    <a:cubicBezTo>
                      <a:pt x="112" y="1"/>
                      <a:pt x="111" y="0"/>
                      <a:pt x="110" y="0"/>
                    </a:cubicBezTo>
                  </a:path>
                </a:pathLst>
              </a:custGeom>
              <a:solidFill>
                <a:srgbClr val="E99E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4" name="ïş1íḋè"/>
              <p:cNvSpPr/>
              <p:nvPr/>
            </p:nvSpPr>
            <p:spPr bwMode="auto">
              <a:xfrm>
                <a:off x="4536" y="3419"/>
                <a:ext cx="233" cy="8"/>
              </a:xfrm>
              <a:custGeom>
                <a:avLst/>
                <a:gdLst>
                  <a:gd name="T0" fmla="*/ 110 w 112"/>
                  <a:gd name="T1" fmla="*/ 0 h 4"/>
                  <a:gd name="T2" fmla="*/ 1 w 112"/>
                  <a:gd name="T3" fmla="*/ 0 h 4"/>
                  <a:gd name="T4" fmla="*/ 0 w 112"/>
                  <a:gd name="T5" fmla="*/ 2 h 4"/>
                  <a:gd name="T6" fmla="*/ 0 w 112"/>
                  <a:gd name="T7" fmla="*/ 2 h 4"/>
                  <a:gd name="T8" fmla="*/ 1 w 112"/>
                  <a:gd name="T9" fmla="*/ 4 h 4"/>
                  <a:gd name="T10" fmla="*/ 110 w 112"/>
                  <a:gd name="T11" fmla="*/ 4 h 4"/>
                  <a:gd name="T12" fmla="*/ 112 w 112"/>
                  <a:gd name="T13" fmla="*/ 2 h 4"/>
                  <a:gd name="T14" fmla="*/ 112 w 112"/>
                  <a:gd name="T15" fmla="*/ 2 h 4"/>
                  <a:gd name="T16" fmla="*/ 110 w 1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4">
                    <a:moveTo>
                      <a:pt x="110" y="0"/>
                    </a:moveTo>
                    <a:cubicBezTo>
                      <a:pt x="1" y="0"/>
                      <a:pt x="1" y="0"/>
                      <a:pt x="1" y="0"/>
                    </a:cubicBezTo>
                    <a:cubicBezTo>
                      <a:pt x="0" y="0"/>
                      <a:pt x="0" y="1"/>
                      <a:pt x="0" y="2"/>
                    </a:cubicBezTo>
                    <a:cubicBezTo>
                      <a:pt x="0" y="2"/>
                      <a:pt x="0" y="2"/>
                      <a:pt x="0" y="2"/>
                    </a:cubicBezTo>
                    <a:cubicBezTo>
                      <a:pt x="0" y="3"/>
                      <a:pt x="0" y="4"/>
                      <a:pt x="1" y="4"/>
                    </a:cubicBezTo>
                    <a:cubicBezTo>
                      <a:pt x="110" y="4"/>
                      <a:pt x="110" y="4"/>
                      <a:pt x="110" y="4"/>
                    </a:cubicBezTo>
                    <a:cubicBezTo>
                      <a:pt x="111" y="4"/>
                      <a:pt x="112" y="3"/>
                      <a:pt x="112" y="2"/>
                    </a:cubicBezTo>
                    <a:cubicBezTo>
                      <a:pt x="112" y="2"/>
                      <a:pt x="112" y="2"/>
                      <a:pt x="112" y="2"/>
                    </a:cubicBezTo>
                    <a:cubicBezTo>
                      <a:pt x="112" y="1"/>
                      <a:pt x="111" y="0"/>
                      <a:pt x="110" y="0"/>
                    </a:cubicBezTo>
                  </a:path>
                </a:pathLst>
              </a:custGeom>
              <a:solidFill>
                <a:srgbClr val="E99E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5" name="ïšľíḋê"/>
              <p:cNvSpPr/>
              <p:nvPr/>
            </p:nvSpPr>
            <p:spPr bwMode="auto">
              <a:xfrm>
                <a:off x="4536" y="3438"/>
                <a:ext cx="233" cy="8"/>
              </a:xfrm>
              <a:custGeom>
                <a:avLst/>
                <a:gdLst>
                  <a:gd name="T0" fmla="*/ 110 w 112"/>
                  <a:gd name="T1" fmla="*/ 0 h 4"/>
                  <a:gd name="T2" fmla="*/ 1 w 112"/>
                  <a:gd name="T3" fmla="*/ 0 h 4"/>
                  <a:gd name="T4" fmla="*/ 0 w 112"/>
                  <a:gd name="T5" fmla="*/ 2 h 4"/>
                  <a:gd name="T6" fmla="*/ 0 w 112"/>
                  <a:gd name="T7" fmla="*/ 2 h 4"/>
                  <a:gd name="T8" fmla="*/ 1 w 112"/>
                  <a:gd name="T9" fmla="*/ 4 h 4"/>
                  <a:gd name="T10" fmla="*/ 110 w 112"/>
                  <a:gd name="T11" fmla="*/ 4 h 4"/>
                  <a:gd name="T12" fmla="*/ 112 w 112"/>
                  <a:gd name="T13" fmla="*/ 2 h 4"/>
                  <a:gd name="T14" fmla="*/ 112 w 112"/>
                  <a:gd name="T15" fmla="*/ 2 h 4"/>
                  <a:gd name="T16" fmla="*/ 110 w 1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4">
                    <a:moveTo>
                      <a:pt x="110" y="0"/>
                    </a:moveTo>
                    <a:cubicBezTo>
                      <a:pt x="1" y="0"/>
                      <a:pt x="1" y="0"/>
                      <a:pt x="1" y="0"/>
                    </a:cubicBezTo>
                    <a:cubicBezTo>
                      <a:pt x="0" y="0"/>
                      <a:pt x="0" y="1"/>
                      <a:pt x="0" y="2"/>
                    </a:cubicBezTo>
                    <a:cubicBezTo>
                      <a:pt x="0" y="2"/>
                      <a:pt x="0" y="2"/>
                      <a:pt x="0" y="2"/>
                    </a:cubicBezTo>
                    <a:cubicBezTo>
                      <a:pt x="0" y="3"/>
                      <a:pt x="0" y="4"/>
                      <a:pt x="1" y="4"/>
                    </a:cubicBezTo>
                    <a:cubicBezTo>
                      <a:pt x="110" y="4"/>
                      <a:pt x="110" y="4"/>
                      <a:pt x="110" y="4"/>
                    </a:cubicBezTo>
                    <a:cubicBezTo>
                      <a:pt x="111" y="4"/>
                      <a:pt x="112" y="3"/>
                      <a:pt x="112" y="2"/>
                    </a:cubicBezTo>
                    <a:cubicBezTo>
                      <a:pt x="112" y="2"/>
                      <a:pt x="112" y="2"/>
                      <a:pt x="112" y="2"/>
                    </a:cubicBezTo>
                    <a:cubicBezTo>
                      <a:pt x="112" y="1"/>
                      <a:pt x="111" y="0"/>
                      <a:pt x="110" y="0"/>
                    </a:cubicBezTo>
                  </a:path>
                </a:pathLst>
              </a:custGeom>
              <a:solidFill>
                <a:srgbClr val="E99E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6" name="íṧļíḓe"/>
              <p:cNvSpPr/>
              <p:nvPr/>
            </p:nvSpPr>
            <p:spPr bwMode="auto">
              <a:xfrm>
                <a:off x="4299" y="3263"/>
                <a:ext cx="85" cy="301"/>
              </a:xfrm>
              <a:custGeom>
                <a:avLst/>
                <a:gdLst>
                  <a:gd name="T0" fmla="*/ 41 w 41"/>
                  <a:gd name="T1" fmla="*/ 122 h 145"/>
                  <a:gd name="T2" fmla="*/ 23 w 41"/>
                  <a:gd name="T3" fmla="*/ 122 h 145"/>
                  <a:gd name="T4" fmla="*/ 23 w 41"/>
                  <a:gd name="T5" fmla="*/ 145 h 145"/>
                  <a:gd name="T6" fmla="*/ 2 w 41"/>
                  <a:gd name="T7" fmla="*/ 145 h 145"/>
                  <a:gd name="T8" fmla="*/ 2 w 41"/>
                  <a:gd name="T9" fmla="*/ 145 h 145"/>
                  <a:gd name="T10" fmla="*/ 41 w 41"/>
                  <a:gd name="T11" fmla="*/ 145 h 145"/>
                  <a:gd name="T12" fmla="*/ 41 w 41"/>
                  <a:gd name="T13" fmla="*/ 122 h 145"/>
                  <a:gd name="T14" fmla="*/ 41 w 41"/>
                  <a:gd name="T15" fmla="*/ 12 h 145"/>
                  <a:gd name="T16" fmla="*/ 23 w 41"/>
                  <a:gd name="T17" fmla="*/ 12 h 145"/>
                  <a:gd name="T18" fmla="*/ 23 w 41"/>
                  <a:gd name="T19" fmla="*/ 103 h 145"/>
                  <a:gd name="T20" fmla="*/ 41 w 41"/>
                  <a:gd name="T21" fmla="*/ 103 h 145"/>
                  <a:gd name="T22" fmla="*/ 41 w 41"/>
                  <a:gd name="T23" fmla="*/ 63 h 145"/>
                  <a:gd name="T24" fmla="*/ 36 w 41"/>
                  <a:gd name="T25" fmla="*/ 55 h 145"/>
                  <a:gd name="T26" fmla="*/ 41 w 41"/>
                  <a:gd name="T27" fmla="*/ 48 h 145"/>
                  <a:gd name="T28" fmla="*/ 41 w 41"/>
                  <a:gd name="T29" fmla="*/ 12 h 145"/>
                  <a:gd name="T30" fmla="*/ 19 w 41"/>
                  <a:gd name="T31" fmla="*/ 0 h 145"/>
                  <a:gd name="T32" fmla="*/ 19 w 41"/>
                  <a:gd name="T33" fmla="*/ 0 h 145"/>
                  <a:gd name="T34" fmla="*/ 2 w 41"/>
                  <a:gd name="T35" fmla="*/ 0 h 145"/>
                  <a:gd name="T36" fmla="*/ 0 w 41"/>
                  <a:gd name="T37" fmla="*/ 1 h 145"/>
                  <a:gd name="T38" fmla="*/ 2 w 41"/>
                  <a:gd name="T39" fmla="*/ 12 h 145"/>
                  <a:gd name="T40" fmla="*/ 20 w 41"/>
                  <a:gd name="T41" fmla="*/ 12 h 145"/>
                  <a:gd name="T42" fmla="*/ 19 w 41"/>
                  <a:gd name="T43"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45">
                    <a:moveTo>
                      <a:pt x="41" y="122"/>
                    </a:moveTo>
                    <a:cubicBezTo>
                      <a:pt x="23" y="122"/>
                      <a:pt x="23" y="122"/>
                      <a:pt x="23" y="122"/>
                    </a:cubicBezTo>
                    <a:cubicBezTo>
                      <a:pt x="23" y="145"/>
                      <a:pt x="23" y="145"/>
                      <a:pt x="23" y="145"/>
                    </a:cubicBezTo>
                    <a:cubicBezTo>
                      <a:pt x="2" y="145"/>
                      <a:pt x="2" y="145"/>
                      <a:pt x="2" y="145"/>
                    </a:cubicBezTo>
                    <a:cubicBezTo>
                      <a:pt x="2" y="145"/>
                      <a:pt x="2" y="145"/>
                      <a:pt x="2" y="145"/>
                    </a:cubicBezTo>
                    <a:cubicBezTo>
                      <a:pt x="41" y="145"/>
                      <a:pt x="41" y="145"/>
                      <a:pt x="41" y="145"/>
                    </a:cubicBezTo>
                    <a:cubicBezTo>
                      <a:pt x="41" y="122"/>
                      <a:pt x="41" y="122"/>
                      <a:pt x="41" y="122"/>
                    </a:cubicBezTo>
                    <a:moveTo>
                      <a:pt x="41" y="12"/>
                    </a:moveTo>
                    <a:cubicBezTo>
                      <a:pt x="23" y="12"/>
                      <a:pt x="23" y="12"/>
                      <a:pt x="23" y="12"/>
                    </a:cubicBezTo>
                    <a:cubicBezTo>
                      <a:pt x="23" y="103"/>
                      <a:pt x="23" y="103"/>
                      <a:pt x="23" y="103"/>
                    </a:cubicBezTo>
                    <a:cubicBezTo>
                      <a:pt x="41" y="103"/>
                      <a:pt x="41" y="103"/>
                      <a:pt x="41" y="103"/>
                    </a:cubicBezTo>
                    <a:cubicBezTo>
                      <a:pt x="41" y="63"/>
                      <a:pt x="41" y="63"/>
                      <a:pt x="41" y="63"/>
                    </a:cubicBezTo>
                    <a:cubicBezTo>
                      <a:pt x="38" y="62"/>
                      <a:pt x="36" y="59"/>
                      <a:pt x="36" y="55"/>
                    </a:cubicBezTo>
                    <a:cubicBezTo>
                      <a:pt x="36" y="52"/>
                      <a:pt x="38" y="49"/>
                      <a:pt x="41" y="48"/>
                    </a:cubicBezTo>
                    <a:cubicBezTo>
                      <a:pt x="41" y="12"/>
                      <a:pt x="41" y="12"/>
                      <a:pt x="41" y="12"/>
                    </a:cubicBezTo>
                    <a:moveTo>
                      <a:pt x="19" y="0"/>
                    </a:moveTo>
                    <a:cubicBezTo>
                      <a:pt x="19" y="0"/>
                      <a:pt x="19" y="0"/>
                      <a:pt x="19" y="0"/>
                    </a:cubicBezTo>
                    <a:cubicBezTo>
                      <a:pt x="2" y="0"/>
                      <a:pt x="2" y="0"/>
                      <a:pt x="2" y="0"/>
                    </a:cubicBezTo>
                    <a:cubicBezTo>
                      <a:pt x="1" y="0"/>
                      <a:pt x="1" y="1"/>
                      <a:pt x="0" y="1"/>
                    </a:cubicBezTo>
                    <a:cubicBezTo>
                      <a:pt x="2" y="12"/>
                      <a:pt x="2" y="12"/>
                      <a:pt x="2" y="12"/>
                    </a:cubicBezTo>
                    <a:cubicBezTo>
                      <a:pt x="20" y="12"/>
                      <a:pt x="20" y="12"/>
                      <a:pt x="20" y="12"/>
                    </a:cubicBezTo>
                    <a:cubicBezTo>
                      <a:pt x="19" y="0"/>
                      <a:pt x="19" y="0"/>
                      <a:pt x="19" y="0"/>
                    </a:cubicBezTo>
                  </a:path>
                </a:pathLst>
              </a:custGeom>
              <a:solidFill>
                <a:srgbClr val="BA29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7" name="ïŝḻïḋe"/>
              <p:cNvSpPr/>
              <p:nvPr/>
            </p:nvSpPr>
            <p:spPr bwMode="auto">
              <a:xfrm>
                <a:off x="4374" y="3363"/>
                <a:ext cx="10" cy="31"/>
              </a:xfrm>
              <a:custGeom>
                <a:avLst/>
                <a:gdLst>
                  <a:gd name="T0" fmla="*/ 5 w 5"/>
                  <a:gd name="T1" fmla="*/ 0 h 15"/>
                  <a:gd name="T2" fmla="*/ 0 w 5"/>
                  <a:gd name="T3" fmla="*/ 7 h 15"/>
                  <a:gd name="T4" fmla="*/ 5 w 5"/>
                  <a:gd name="T5" fmla="*/ 15 h 15"/>
                  <a:gd name="T6" fmla="*/ 5 w 5"/>
                  <a:gd name="T7" fmla="*/ 0 h 15"/>
                </a:gdLst>
                <a:ahLst/>
                <a:cxnLst>
                  <a:cxn ang="0">
                    <a:pos x="T0" y="T1"/>
                  </a:cxn>
                  <a:cxn ang="0">
                    <a:pos x="T2" y="T3"/>
                  </a:cxn>
                  <a:cxn ang="0">
                    <a:pos x="T4" y="T5"/>
                  </a:cxn>
                  <a:cxn ang="0">
                    <a:pos x="T6" y="T7"/>
                  </a:cxn>
                </a:cxnLst>
                <a:rect l="0" t="0" r="r" b="b"/>
                <a:pathLst>
                  <a:path w="5" h="15">
                    <a:moveTo>
                      <a:pt x="5" y="0"/>
                    </a:moveTo>
                    <a:cubicBezTo>
                      <a:pt x="2" y="1"/>
                      <a:pt x="0" y="4"/>
                      <a:pt x="0" y="7"/>
                    </a:cubicBezTo>
                    <a:cubicBezTo>
                      <a:pt x="0" y="11"/>
                      <a:pt x="2" y="14"/>
                      <a:pt x="5" y="15"/>
                    </a:cubicBezTo>
                    <a:cubicBezTo>
                      <a:pt x="5" y="0"/>
                      <a:pt x="5" y="0"/>
                      <a:pt x="5" y="0"/>
                    </a:cubicBezTo>
                  </a:path>
                </a:pathLst>
              </a:custGeom>
              <a:solidFill>
                <a:srgbClr val="E1ADB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298" name="iśḷiḍê"/>
              <p:cNvSpPr/>
              <p:nvPr/>
            </p:nvSpPr>
            <p:spPr bwMode="auto">
              <a:xfrm>
                <a:off x="4347" y="3477"/>
                <a:ext cx="37" cy="40"/>
              </a:xfrm>
              <a:prstGeom prst="rect">
                <a:avLst/>
              </a:prstGeom>
              <a:solidFill>
                <a:srgbClr val="E1ADB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299" name="iṥľîḋè"/>
              <p:cNvSpPr/>
              <p:nvPr/>
            </p:nvSpPr>
            <p:spPr bwMode="auto">
              <a:xfrm>
                <a:off x="4347" y="3477"/>
                <a:ext cx="37" cy="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300" name="íS1ïḓè"/>
              <p:cNvSpPr/>
              <p:nvPr/>
            </p:nvSpPr>
            <p:spPr bwMode="auto">
              <a:xfrm>
                <a:off x="3530" y="2956"/>
                <a:ext cx="717" cy="608"/>
              </a:xfrm>
              <a:custGeom>
                <a:avLst/>
                <a:gdLst>
                  <a:gd name="T0" fmla="*/ 715 w 717"/>
                  <a:gd name="T1" fmla="*/ 231 h 608"/>
                  <a:gd name="T2" fmla="*/ 694 w 717"/>
                  <a:gd name="T3" fmla="*/ 245 h 608"/>
                  <a:gd name="T4" fmla="*/ 665 w 717"/>
                  <a:gd name="T5" fmla="*/ 266 h 608"/>
                  <a:gd name="T6" fmla="*/ 663 w 717"/>
                  <a:gd name="T7" fmla="*/ 266 h 608"/>
                  <a:gd name="T8" fmla="*/ 657 w 717"/>
                  <a:gd name="T9" fmla="*/ 272 h 608"/>
                  <a:gd name="T10" fmla="*/ 618 w 717"/>
                  <a:gd name="T11" fmla="*/ 297 h 608"/>
                  <a:gd name="T12" fmla="*/ 609 w 717"/>
                  <a:gd name="T13" fmla="*/ 301 h 608"/>
                  <a:gd name="T14" fmla="*/ 603 w 717"/>
                  <a:gd name="T15" fmla="*/ 305 h 608"/>
                  <a:gd name="T16" fmla="*/ 568 w 717"/>
                  <a:gd name="T17" fmla="*/ 332 h 608"/>
                  <a:gd name="T18" fmla="*/ 566 w 717"/>
                  <a:gd name="T19" fmla="*/ 332 h 608"/>
                  <a:gd name="T20" fmla="*/ 545 w 717"/>
                  <a:gd name="T21" fmla="*/ 347 h 608"/>
                  <a:gd name="T22" fmla="*/ 528 w 717"/>
                  <a:gd name="T23" fmla="*/ 357 h 608"/>
                  <a:gd name="T24" fmla="*/ 522 w 717"/>
                  <a:gd name="T25" fmla="*/ 361 h 608"/>
                  <a:gd name="T26" fmla="*/ 512 w 717"/>
                  <a:gd name="T27" fmla="*/ 370 h 608"/>
                  <a:gd name="T28" fmla="*/ 507 w 717"/>
                  <a:gd name="T29" fmla="*/ 372 h 608"/>
                  <a:gd name="T30" fmla="*/ 453 w 717"/>
                  <a:gd name="T31" fmla="*/ 407 h 608"/>
                  <a:gd name="T32" fmla="*/ 428 w 717"/>
                  <a:gd name="T33" fmla="*/ 426 h 608"/>
                  <a:gd name="T34" fmla="*/ 376 w 717"/>
                  <a:gd name="T35" fmla="*/ 459 h 608"/>
                  <a:gd name="T36" fmla="*/ 370 w 717"/>
                  <a:gd name="T37" fmla="*/ 463 h 608"/>
                  <a:gd name="T38" fmla="*/ 362 w 717"/>
                  <a:gd name="T39" fmla="*/ 469 h 608"/>
                  <a:gd name="T40" fmla="*/ 356 w 717"/>
                  <a:gd name="T41" fmla="*/ 474 h 608"/>
                  <a:gd name="T42" fmla="*/ 345 w 717"/>
                  <a:gd name="T43" fmla="*/ 482 h 608"/>
                  <a:gd name="T44" fmla="*/ 295 w 717"/>
                  <a:gd name="T45" fmla="*/ 515 h 608"/>
                  <a:gd name="T46" fmla="*/ 279 w 717"/>
                  <a:gd name="T47" fmla="*/ 525 h 608"/>
                  <a:gd name="T48" fmla="*/ 221 w 717"/>
                  <a:gd name="T49" fmla="*/ 565 h 608"/>
                  <a:gd name="T50" fmla="*/ 191 w 717"/>
                  <a:gd name="T51" fmla="*/ 584 h 608"/>
                  <a:gd name="T52" fmla="*/ 183 w 717"/>
                  <a:gd name="T53" fmla="*/ 590 h 608"/>
                  <a:gd name="T54" fmla="*/ 162 w 717"/>
                  <a:gd name="T55" fmla="*/ 604 h 608"/>
                  <a:gd name="T56" fmla="*/ 154 w 717"/>
                  <a:gd name="T57" fmla="*/ 604 h 608"/>
                  <a:gd name="T58" fmla="*/ 144 w 717"/>
                  <a:gd name="T59" fmla="*/ 592 h 608"/>
                  <a:gd name="T60" fmla="*/ 144 w 717"/>
                  <a:gd name="T61" fmla="*/ 588 h 608"/>
                  <a:gd name="T62" fmla="*/ 137 w 717"/>
                  <a:gd name="T63" fmla="*/ 579 h 608"/>
                  <a:gd name="T64" fmla="*/ 123 w 717"/>
                  <a:gd name="T65" fmla="*/ 561 h 608"/>
                  <a:gd name="T66" fmla="*/ 104 w 717"/>
                  <a:gd name="T67" fmla="*/ 532 h 608"/>
                  <a:gd name="T68" fmla="*/ 0 w 717"/>
                  <a:gd name="T69" fmla="*/ 378 h 608"/>
                  <a:gd name="T70" fmla="*/ 42 w 717"/>
                  <a:gd name="T71" fmla="*/ 351 h 608"/>
                  <a:gd name="T72" fmla="*/ 295 w 717"/>
                  <a:gd name="T73" fmla="*/ 181 h 608"/>
                  <a:gd name="T74" fmla="*/ 561 w 717"/>
                  <a:gd name="T75" fmla="*/ 0 h 608"/>
                  <a:gd name="T76" fmla="*/ 661 w 717"/>
                  <a:gd name="T77" fmla="*/ 150 h 608"/>
                  <a:gd name="T78" fmla="*/ 682 w 717"/>
                  <a:gd name="T79" fmla="*/ 179 h 608"/>
                  <a:gd name="T80" fmla="*/ 717 w 717"/>
                  <a:gd name="T81" fmla="*/ 23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7" h="608">
                    <a:moveTo>
                      <a:pt x="717" y="231"/>
                    </a:moveTo>
                    <a:lnTo>
                      <a:pt x="715" y="231"/>
                    </a:lnTo>
                    <a:lnTo>
                      <a:pt x="703" y="239"/>
                    </a:lnTo>
                    <a:lnTo>
                      <a:pt x="694" y="245"/>
                    </a:lnTo>
                    <a:lnTo>
                      <a:pt x="690" y="249"/>
                    </a:lnTo>
                    <a:lnTo>
                      <a:pt x="665" y="266"/>
                    </a:lnTo>
                    <a:lnTo>
                      <a:pt x="665" y="266"/>
                    </a:lnTo>
                    <a:lnTo>
                      <a:pt x="663" y="266"/>
                    </a:lnTo>
                    <a:lnTo>
                      <a:pt x="657" y="270"/>
                    </a:lnTo>
                    <a:lnTo>
                      <a:pt x="657" y="272"/>
                    </a:lnTo>
                    <a:lnTo>
                      <a:pt x="636" y="285"/>
                    </a:lnTo>
                    <a:lnTo>
                      <a:pt x="618" y="297"/>
                    </a:lnTo>
                    <a:lnTo>
                      <a:pt x="613" y="301"/>
                    </a:lnTo>
                    <a:lnTo>
                      <a:pt x="609" y="301"/>
                    </a:lnTo>
                    <a:lnTo>
                      <a:pt x="607" y="303"/>
                    </a:lnTo>
                    <a:lnTo>
                      <a:pt x="603" y="305"/>
                    </a:lnTo>
                    <a:lnTo>
                      <a:pt x="599" y="310"/>
                    </a:lnTo>
                    <a:lnTo>
                      <a:pt x="568" y="332"/>
                    </a:lnTo>
                    <a:lnTo>
                      <a:pt x="568" y="332"/>
                    </a:lnTo>
                    <a:lnTo>
                      <a:pt x="566" y="332"/>
                    </a:lnTo>
                    <a:lnTo>
                      <a:pt x="559" y="337"/>
                    </a:lnTo>
                    <a:lnTo>
                      <a:pt x="545" y="347"/>
                    </a:lnTo>
                    <a:lnTo>
                      <a:pt x="536" y="351"/>
                    </a:lnTo>
                    <a:lnTo>
                      <a:pt x="528" y="357"/>
                    </a:lnTo>
                    <a:lnTo>
                      <a:pt x="526" y="359"/>
                    </a:lnTo>
                    <a:lnTo>
                      <a:pt x="522" y="361"/>
                    </a:lnTo>
                    <a:lnTo>
                      <a:pt x="522" y="361"/>
                    </a:lnTo>
                    <a:lnTo>
                      <a:pt x="512" y="370"/>
                    </a:lnTo>
                    <a:lnTo>
                      <a:pt x="512" y="370"/>
                    </a:lnTo>
                    <a:lnTo>
                      <a:pt x="507" y="372"/>
                    </a:lnTo>
                    <a:lnTo>
                      <a:pt x="507" y="372"/>
                    </a:lnTo>
                    <a:lnTo>
                      <a:pt x="453" y="407"/>
                    </a:lnTo>
                    <a:lnTo>
                      <a:pt x="431" y="424"/>
                    </a:lnTo>
                    <a:lnTo>
                      <a:pt x="428" y="426"/>
                    </a:lnTo>
                    <a:lnTo>
                      <a:pt x="420" y="430"/>
                    </a:lnTo>
                    <a:lnTo>
                      <a:pt x="376" y="459"/>
                    </a:lnTo>
                    <a:lnTo>
                      <a:pt x="372" y="463"/>
                    </a:lnTo>
                    <a:lnTo>
                      <a:pt x="370" y="463"/>
                    </a:lnTo>
                    <a:lnTo>
                      <a:pt x="368" y="465"/>
                    </a:lnTo>
                    <a:lnTo>
                      <a:pt x="362" y="469"/>
                    </a:lnTo>
                    <a:lnTo>
                      <a:pt x="356" y="474"/>
                    </a:lnTo>
                    <a:lnTo>
                      <a:pt x="356" y="474"/>
                    </a:lnTo>
                    <a:lnTo>
                      <a:pt x="354" y="476"/>
                    </a:lnTo>
                    <a:lnTo>
                      <a:pt x="345" y="482"/>
                    </a:lnTo>
                    <a:lnTo>
                      <a:pt x="312" y="505"/>
                    </a:lnTo>
                    <a:lnTo>
                      <a:pt x="295" y="515"/>
                    </a:lnTo>
                    <a:lnTo>
                      <a:pt x="279" y="525"/>
                    </a:lnTo>
                    <a:lnTo>
                      <a:pt x="279" y="525"/>
                    </a:lnTo>
                    <a:lnTo>
                      <a:pt x="231" y="559"/>
                    </a:lnTo>
                    <a:lnTo>
                      <a:pt x="221" y="565"/>
                    </a:lnTo>
                    <a:lnTo>
                      <a:pt x="200" y="579"/>
                    </a:lnTo>
                    <a:lnTo>
                      <a:pt x="191" y="584"/>
                    </a:lnTo>
                    <a:lnTo>
                      <a:pt x="191" y="584"/>
                    </a:lnTo>
                    <a:lnTo>
                      <a:pt x="183" y="590"/>
                    </a:lnTo>
                    <a:lnTo>
                      <a:pt x="179" y="594"/>
                    </a:lnTo>
                    <a:lnTo>
                      <a:pt x="162" y="604"/>
                    </a:lnTo>
                    <a:lnTo>
                      <a:pt x="156" y="608"/>
                    </a:lnTo>
                    <a:lnTo>
                      <a:pt x="154" y="604"/>
                    </a:lnTo>
                    <a:lnTo>
                      <a:pt x="152" y="602"/>
                    </a:lnTo>
                    <a:lnTo>
                      <a:pt x="144" y="592"/>
                    </a:lnTo>
                    <a:lnTo>
                      <a:pt x="144" y="590"/>
                    </a:lnTo>
                    <a:lnTo>
                      <a:pt x="144" y="588"/>
                    </a:lnTo>
                    <a:lnTo>
                      <a:pt x="140" y="586"/>
                    </a:lnTo>
                    <a:lnTo>
                      <a:pt x="137" y="579"/>
                    </a:lnTo>
                    <a:lnTo>
                      <a:pt x="137" y="579"/>
                    </a:lnTo>
                    <a:lnTo>
                      <a:pt x="123" y="561"/>
                    </a:lnTo>
                    <a:lnTo>
                      <a:pt x="117" y="548"/>
                    </a:lnTo>
                    <a:lnTo>
                      <a:pt x="104" y="532"/>
                    </a:lnTo>
                    <a:lnTo>
                      <a:pt x="42" y="438"/>
                    </a:lnTo>
                    <a:lnTo>
                      <a:pt x="0" y="378"/>
                    </a:lnTo>
                    <a:lnTo>
                      <a:pt x="42" y="351"/>
                    </a:lnTo>
                    <a:lnTo>
                      <a:pt x="42" y="351"/>
                    </a:lnTo>
                    <a:lnTo>
                      <a:pt x="58" y="341"/>
                    </a:lnTo>
                    <a:lnTo>
                      <a:pt x="295" y="181"/>
                    </a:lnTo>
                    <a:lnTo>
                      <a:pt x="312" y="170"/>
                    </a:lnTo>
                    <a:lnTo>
                      <a:pt x="561" y="0"/>
                    </a:lnTo>
                    <a:lnTo>
                      <a:pt x="653" y="135"/>
                    </a:lnTo>
                    <a:lnTo>
                      <a:pt x="661" y="150"/>
                    </a:lnTo>
                    <a:lnTo>
                      <a:pt x="682" y="179"/>
                    </a:lnTo>
                    <a:lnTo>
                      <a:pt x="682" y="179"/>
                    </a:lnTo>
                    <a:lnTo>
                      <a:pt x="715" y="226"/>
                    </a:lnTo>
                    <a:lnTo>
                      <a:pt x="717" y="231"/>
                    </a:ln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1" name="íṩḻïḍê"/>
              <p:cNvSpPr/>
              <p:nvPr/>
            </p:nvSpPr>
            <p:spPr bwMode="auto">
              <a:xfrm>
                <a:off x="3530" y="2956"/>
                <a:ext cx="717" cy="608"/>
              </a:xfrm>
              <a:custGeom>
                <a:avLst/>
                <a:gdLst>
                  <a:gd name="T0" fmla="*/ 715 w 717"/>
                  <a:gd name="T1" fmla="*/ 231 h 608"/>
                  <a:gd name="T2" fmla="*/ 694 w 717"/>
                  <a:gd name="T3" fmla="*/ 245 h 608"/>
                  <a:gd name="T4" fmla="*/ 665 w 717"/>
                  <a:gd name="T5" fmla="*/ 266 h 608"/>
                  <a:gd name="T6" fmla="*/ 663 w 717"/>
                  <a:gd name="T7" fmla="*/ 266 h 608"/>
                  <a:gd name="T8" fmla="*/ 657 w 717"/>
                  <a:gd name="T9" fmla="*/ 272 h 608"/>
                  <a:gd name="T10" fmla="*/ 618 w 717"/>
                  <a:gd name="T11" fmla="*/ 297 h 608"/>
                  <a:gd name="T12" fmla="*/ 609 w 717"/>
                  <a:gd name="T13" fmla="*/ 301 h 608"/>
                  <a:gd name="T14" fmla="*/ 603 w 717"/>
                  <a:gd name="T15" fmla="*/ 305 h 608"/>
                  <a:gd name="T16" fmla="*/ 568 w 717"/>
                  <a:gd name="T17" fmla="*/ 332 h 608"/>
                  <a:gd name="T18" fmla="*/ 566 w 717"/>
                  <a:gd name="T19" fmla="*/ 332 h 608"/>
                  <a:gd name="T20" fmla="*/ 545 w 717"/>
                  <a:gd name="T21" fmla="*/ 347 h 608"/>
                  <a:gd name="T22" fmla="*/ 528 w 717"/>
                  <a:gd name="T23" fmla="*/ 357 h 608"/>
                  <a:gd name="T24" fmla="*/ 522 w 717"/>
                  <a:gd name="T25" fmla="*/ 361 h 608"/>
                  <a:gd name="T26" fmla="*/ 512 w 717"/>
                  <a:gd name="T27" fmla="*/ 370 h 608"/>
                  <a:gd name="T28" fmla="*/ 507 w 717"/>
                  <a:gd name="T29" fmla="*/ 372 h 608"/>
                  <a:gd name="T30" fmla="*/ 453 w 717"/>
                  <a:gd name="T31" fmla="*/ 407 h 608"/>
                  <a:gd name="T32" fmla="*/ 428 w 717"/>
                  <a:gd name="T33" fmla="*/ 426 h 608"/>
                  <a:gd name="T34" fmla="*/ 376 w 717"/>
                  <a:gd name="T35" fmla="*/ 459 h 608"/>
                  <a:gd name="T36" fmla="*/ 370 w 717"/>
                  <a:gd name="T37" fmla="*/ 463 h 608"/>
                  <a:gd name="T38" fmla="*/ 362 w 717"/>
                  <a:gd name="T39" fmla="*/ 469 h 608"/>
                  <a:gd name="T40" fmla="*/ 356 w 717"/>
                  <a:gd name="T41" fmla="*/ 474 h 608"/>
                  <a:gd name="T42" fmla="*/ 345 w 717"/>
                  <a:gd name="T43" fmla="*/ 482 h 608"/>
                  <a:gd name="T44" fmla="*/ 295 w 717"/>
                  <a:gd name="T45" fmla="*/ 515 h 608"/>
                  <a:gd name="T46" fmla="*/ 279 w 717"/>
                  <a:gd name="T47" fmla="*/ 525 h 608"/>
                  <a:gd name="T48" fmla="*/ 221 w 717"/>
                  <a:gd name="T49" fmla="*/ 565 h 608"/>
                  <a:gd name="T50" fmla="*/ 191 w 717"/>
                  <a:gd name="T51" fmla="*/ 584 h 608"/>
                  <a:gd name="T52" fmla="*/ 183 w 717"/>
                  <a:gd name="T53" fmla="*/ 590 h 608"/>
                  <a:gd name="T54" fmla="*/ 162 w 717"/>
                  <a:gd name="T55" fmla="*/ 604 h 608"/>
                  <a:gd name="T56" fmla="*/ 154 w 717"/>
                  <a:gd name="T57" fmla="*/ 604 h 608"/>
                  <a:gd name="T58" fmla="*/ 144 w 717"/>
                  <a:gd name="T59" fmla="*/ 592 h 608"/>
                  <a:gd name="T60" fmla="*/ 144 w 717"/>
                  <a:gd name="T61" fmla="*/ 588 h 608"/>
                  <a:gd name="T62" fmla="*/ 137 w 717"/>
                  <a:gd name="T63" fmla="*/ 579 h 608"/>
                  <a:gd name="T64" fmla="*/ 123 w 717"/>
                  <a:gd name="T65" fmla="*/ 561 h 608"/>
                  <a:gd name="T66" fmla="*/ 104 w 717"/>
                  <a:gd name="T67" fmla="*/ 532 h 608"/>
                  <a:gd name="T68" fmla="*/ 0 w 717"/>
                  <a:gd name="T69" fmla="*/ 378 h 608"/>
                  <a:gd name="T70" fmla="*/ 42 w 717"/>
                  <a:gd name="T71" fmla="*/ 351 h 608"/>
                  <a:gd name="T72" fmla="*/ 295 w 717"/>
                  <a:gd name="T73" fmla="*/ 181 h 608"/>
                  <a:gd name="T74" fmla="*/ 561 w 717"/>
                  <a:gd name="T75" fmla="*/ 0 h 608"/>
                  <a:gd name="T76" fmla="*/ 661 w 717"/>
                  <a:gd name="T77" fmla="*/ 150 h 608"/>
                  <a:gd name="T78" fmla="*/ 682 w 717"/>
                  <a:gd name="T79" fmla="*/ 179 h 608"/>
                  <a:gd name="T80" fmla="*/ 717 w 717"/>
                  <a:gd name="T81" fmla="*/ 23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7" h="608">
                    <a:moveTo>
                      <a:pt x="717" y="231"/>
                    </a:moveTo>
                    <a:lnTo>
                      <a:pt x="715" y="231"/>
                    </a:lnTo>
                    <a:lnTo>
                      <a:pt x="703" y="239"/>
                    </a:lnTo>
                    <a:lnTo>
                      <a:pt x="694" y="245"/>
                    </a:lnTo>
                    <a:lnTo>
                      <a:pt x="690" y="249"/>
                    </a:lnTo>
                    <a:lnTo>
                      <a:pt x="665" y="266"/>
                    </a:lnTo>
                    <a:lnTo>
                      <a:pt x="665" y="266"/>
                    </a:lnTo>
                    <a:lnTo>
                      <a:pt x="663" y="266"/>
                    </a:lnTo>
                    <a:lnTo>
                      <a:pt x="657" y="270"/>
                    </a:lnTo>
                    <a:lnTo>
                      <a:pt x="657" y="272"/>
                    </a:lnTo>
                    <a:lnTo>
                      <a:pt x="636" y="285"/>
                    </a:lnTo>
                    <a:lnTo>
                      <a:pt x="618" y="297"/>
                    </a:lnTo>
                    <a:lnTo>
                      <a:pt x="613" y="301"/>
                    </a:lnTo>
                    <a:lnTo>
                      <a:pt x="609" y="301"/>
                    </a:lnTo>
                    <a:lnTo>
                      <a:pt x="607" y="303"/>
                    </a:lnTo>
                    <a:lnTo>
                      <a:pt x="603" y="305"/>
                    </a:lnTo>
                    <a:lnTo>
                      <a:pt x="599" y="310"/>
                    </a:lnTo>
                    <a:lnTo>
                      <a:pt x="568" y="332"/>
                    </a:lnTo>
                    <a:lnTo>
                      <a:pt x="568" y="332"/>
                    </a:lnTo>
                    <a:lnTo>
                      <a:pt x="566" y="332"/>
                    </a:lnTo>
                    <a:lnTo>
                      <a:pt x="559" y="337"/>
                    </a:lnTo>
                    <a:lnTo>
                      <a:pt x="545" y="347"/>
                    </a:lnTo>
                    <a:lnTo>
                      <a:pt x="536" y="351"/>
                    </a:lnTo>
                    <a:lnTo>
                      <a:pt x="528" y="357"/>
                    </a:lnTo>
                    <a:lnTo>
                      <a:pt x="526" y="359"/>
                    </a:lnTo>
                    <a:lnTo>
                      <a:pt x="522" y="361"/>
                    </a:lnTo>
                    <a:lnTo>
                      <a:pt x="522" y="361"/>
                    </a:lnTo>
                    <a:lnTo>
                      <a:pt x="512" y="370"/>
                    </a:lnTo>
                    <a:lnTo>
                      <a:pt x="512" y="370"/>
                    </a:lnTo>
                    <a:lnTo>
                      <a:pt x="507" y="372"/>
                    </a:lnTo>
                    <a:lnTo>
                      <a:pt x="507" y="372"/>
                    </a:lnTo>
                    <a:lnTo>
                      <a:pt x="453" y="407"/>
                    </a:lnTo>
                    <a:lnTo>
                      <a:pt x="431" y="424"/>
                    </a:lnTo>
                    <a:lnTo>
                      <a:pt x="428" y="426"/>
                    </a:lnTo>
                    <a:lnTo>
                      <a:pt x="420" y="430"/>
                    </a:lnTo>
                    <a:lnTo>
                      <a:pt x="376" y="459"/>
                    </a:lnTo>
                    <a:lnTo>
                      <a:pt x="372" y="463"/>
                    </a:lnTo>
                    <a:lnTo>
                      <a:pt x="370" y="463"/>
                    </a:lnTo>
                    <a:lnTo>
                      <a:pt x="368" y="465"/>
                    </a:lnTo>
                    <a:lnTo>
                      <a:pt x="362" y="469"/>
                    </a:lnTo>
                    <a:lnTo>
                      <a:pt x="356" y="474"/>
                    </a:lnTo>
                    <a:lnTo>
                      <a:pt x="356" y="474"/>
                    </a:lnTo>
                    <a:lnTo>
                      <a:pt x="354" y="476"/>
                    </a:lnTo>
                    <a:lnTo>
                      <a:pt x="345" y="482"/>
                    </a:lnTo>
                    <a:lnTo>
                      <a:pt x="312" y="505"/>
                    </a:lnTo>
                    <a:lnTo>
                      <a:pt x="295" y="515"/>
                    </a:lnTo>
                    <a:lnTo>
                      <a:pt x="279" y="525"/>
                    </a:lnTo>
                    <a:lnTo>
                      <a:pt x="279" y="525"/>
                    </a:lnTo>
                    <a:lnTo>
                      <a:pt x="231" y="559"/>
                    </a:lnTo>
                    <a:lnTo>
                      <a:pt x="221" y="565"/>
                    </a:lnTo>
                    <a:lnTo>
                      <a:pt x="200" y="579"/>
                    </a:lnTo>
                    <a:lnTo>
                      <a:pt x="191" y="584"/>
                    </a:lnTo>
                    <a:lnTo>
                      <a:pt x="191" y="584"/>
                    </a:lnTo>
                    <a:lnTo>
                      <a:pt x="183" y="590"/>
                    </a:lnTo>
                    <a:lnTo>
                      <a:pt x="179" y="594"/>
                    </a:lnTo>
                    <a:lnTo>
                      <a:pt x="162" y="604"/>
                    </a:lnTo>
                    <a:lnTo>
                      <a:pt x="156" y="608"/>
                    </a:lnTo>
                    <a:lnTo>
                      <a:pt x="154" y="604"/>
                    </a:lnTo>
                    <a:lnTo>
                      <a:pt x="152" y="602"/>
                    </a:lnTo>
                    <a:lnTo>
                      <a:pt x="144" y="592"/>
                    </a:lnTo>
                    <a:lnTo>
                      <a:pt x="144" y="590"/>
                    </a:lnTo>
                    <a:lnTo>
                      <a:pt x="144" y="588"/>
                    </a:lnTo>
                    <a:lnTo>
                      <a:pt x="140" y="586"/>
                    </a:lnTo>
                    <a:lnTo>
                      <a:pt x="137" y="579"/>
                    </a:lnTo>
                    <a:lnTo>
                      <a:pt x="137" y="579"/>
                    </a:lnTo>
                    <a:lnTo>
                      <a:pt x="123" y="561"/>
                    </a:lnTo>
                    <a:lnTo>
                      <a:pt x="117" y="548"/>
                    </a:lnTo>
                    <a:lnTo>
                      <a:pt x="104" y="532"/>
                    </a:lnTo>
                    <a:lnTo>
                      <a:pt x="42" y="438"/>
                    </a:lnTo>
                    <a:lnTo>
                      <a:pt x="0" y="378"/>
                    </a:lnTo>
                    <a:lnTo>
                      <a:pt x="42" y="351"/>
                    </a:lnTo>
                    <a:lnTo>
                      <a:pt x="42" y="351"/>
                    </a:lnTo>
                    <a:lnTo>
                      <a:pt x="58" y="341"/>
                    </a:lnTo>
                    <a:lnTo>
                      <a:pt x="295" y="181"/>
                    </a:lnTo>
                    <a:lnTo>
                      <a:pt x="312" y="170"/>
                    </a:lnTo>
                    <a:lnTo>
                      <a:pt x="561" y="0"/>
                    </a:lnTo>
                    <a:lnTo>
                      <a:pt x="653" y="135"/>
                    </a:lnTo>
                    <a:lnTo>
                      <a:pt x="661" y="150"/>
                    </a:lnTo>
                    <a:lnTo>
                      <a:pt x="682" y="179"/>
                    </a:lnTo>
                    <a:lnTo>
                      <a:pt x="682" y="179"/>
                    </a:lnTo>
                    <a:lnTo>
                      <a:pt x="715" y="226"/>
                    </a:lnTo>
                    <a:lnTo>
                      <a:pt x="717" y="2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2" name="isḷíḋe"/>
              <p:cNvSpPr/>
              <p:nvPr/>
            </p:nvSpPr>
            <p:spPr bwMode="auto">
              <a:xfrm>
                <a:off x="3551" y="2977"/>
                <a:ext cx="676" cy="567"/>
              </a:xfrm>
              <a:custGeom>
                <a:avLst/>
                <a:gdLst>
                  <a:gd name="T0" fmla="*/ 139 w 676"/>
                  <a:gd name="T1" fmla="*/ 567 h 567"/>
                  <a:gd name="T2" fmla="*/ 0 w 676"/>
                  <a:gd name="T3" fmla="*/ 361 h 567"/>
                  <a:gd name="T4" fmla="*/ 536 w 676"/>
                  <a:gd name="T5" fmla="*/ 0 h 567"/>
                  <a:gd name="T6" fmla="*/ 676 w 676"/>
                  <a:gd name="T7" fmla="*/ 205 h 567"/>
                  <a:gd name="T8" fmla="*/ 139 w 676"/>
                  <a:gd name="T9" fmla="*/ 567 h 567"/>
                </a:gdLst>
                <a:ahLst/>
                <a:cxnLst>
                  <a:cxn ang="0">
                    <a:pos x="T0" y="T1"/>
                  </a:cxn>
                  <a:cxn ang="0">
                    <a:pos x="T2" y="T3"/>
                  </a:cxn>
                  <a:cxn ang="0">
                    <a:pos x="T4" y="T5"/>
                  </a:cxn>
                  <a:cxn ang="0">
                    <a:pos x="T6" y="T7"/>
                  </a:cxn>
                  <a:cxn ang="0">
                    <a:pos x="T8" y="T9"/>
                  </a:cxn>
                </a:cxnLst>
                <a:rect l="0" t="0" r="r" b="b"/>
                <a:pathLst>
                  <a:path w="676" h="567">
                    <a:moveTo>
                      <a:pt x="139" y="567"/>
                    </a:moveTo>
                    <a:lnTo>
                      <a:pt x="0" y="361"/>
                    </a:lnTo>
                    <a:lnTo>
                      <a:pt x="536" y="0"/>
                    </a:lnTo>
                    <a:lnTo>
                      <a:pt x="676" y="205"/>
                    </a:lnTo>
                    <a:lnTo>
                      <a:pt x="139" y="567"/>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3" name="ïşḷiḋê"/>
              <p:cNvSpPr/>
              <p:nvPr/>
            </p:nvSpPr>
            <p:spPr bwMode="auto">
              <a:xfrm>
                <a:off x="3551" y="2977"/>
                <a:ext cx="676" cy="567"/>
              </a:xfrm>
              <a:custGeom>
                <a:avLst/>
                <a:gdLst>
                  <a:gd name="T0" fmla="*/ 139 w 676"/>
                  <a:gd name="T1" fmla="*/ 567 h 567"/>
                  <a:gd name="T2" fmla="*/ 0 w 676"/>
                  <a:gd name="T3" fmla="*/ 361 h 567"/>
                  <a:gd name="T4" fmla="*/ 536 w 676"/>
                  <a:gd name="T5" fmla="*/ 0 h 567"/>
                  <a:gd name="T6" fmla="*/ 676 w 676"/>
                  <a:gd name="T7" fmla="*/ 205 h 567"/>
                  <a:gd name="T8" fmla="*/ 139 w 676"/>
                  <a:gd name="T9" fmla="*/ 567 h 567"/>
                </a:gdLst>
                <a:ahLst/>
                <a:cxnLst>
                  <a:cxn ang="0">
                    <a:pos x="T0" y="T1"/>
                  </a:cxn>
                  <a:cxn ang="0">
                    <a:pos x="T2" y="T3"/>
                  </a:cxn>
                  <a:cxn ang="0">
                    <a:pos x="T4" y="T5"/>
                  </a:cxn>
                  <a:cxn ang="0">
                    <a:pos x="T6" y="T7"/>
                  </a:cxn>
                  <a:cxn ang="0">
                    <a:pos x="T8" y="T9"/>
                  </a:cxn>
                </a:cxnLst>
                <a:rect l="0" t="0" r="r" b="b"/>
                <a:pathLst>
                  <a:path w="676" h="567">
                    <a:moveTo>
                      <a:pt x="139" y="567"/>
                    </a:moveTo>
                    <a:lnTo>
                      <a:pt x="0" y="361"/>
                    </a:lnTo>
                    <a:lnTo>
                      <a:pt x="536" y="0"/>
                    </a:lnTo>
                    <a:lnTo>
                      <a:pt x="676" y="205"/>
                    </a:lnTo>
                    <a:lnTo>
                      <a:pt x="139" y="5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4" name="ïṧľîdé"/>
              <p:cNvSpPr/>
              <p:nvPr/>
            </p:nvSpPr>
            <p:spPr bwMode="auto">
              <a:xfrm>
                <a:off x="3572" y="2998"/>
                <a:ext cx="634" cy="525"/>
              </a:xfrm>
              <a:custGeom>
                <a:avLst/>
                <a:gdLst>
                  <a:gd name="T0" fmla="*/ 122 w 634"/>
                  <a:gd name="T1" fmla="*/ 525 h 525"/>
                  <a:gd name="T2" fmla="*/ 0 w 634"/>
                  <a:gd name="T3" fmla="*/ 344 h 525"/>
                  <a:gd name="T4" fmla="*/ 511 w 634"/>
                  <a:gd name="T5" fmla="*/ 0 h 525"/>
                  <a:gd name="T6" fmla="*/ 634 w 634"/>
                  <a:gd name="T7" fmla="*/ 180 h 525"/>
                  <a:gd name="T8" fmla="*/ 122 w 634"/>
                  <a:gd name="T9" fmla="*/ 525 h 525"/>
                </a:gdLst>
                <a:ahLst/>
                <a:cxnLst>
                  <a:cxn ang="0">
                    <a:pos x="T0" y="T1"/>
                  </a:cxn>
                  <a:cxn ang="0">
                    <a:pos x="T2" y="T3"/>
                  </a:cxn>
                  <a:cxn ang="0">
                    <a:pos x="T4" y="T5"/>
                  </a:cxn>
                  <a:cxn ang="0">
                    <a:pos x="T6" y="T7"/>
                  </a:cxn>
                  <a:cxn ang="0">
                    <a:pos x="T8" y="T9"/>
                  </a:cxn>
                </a:cxnLst>
                <a:rect l="0" t="0" r="r" b="b"/>
                <a:pathLst>
                  <a:path w="634" h="525">
                    <a:moveTo>
                      <a:pt x="122" y="525"/>
                    </a:moveTo>
                    <a:lnTo>
                      <a:pt x="0" y="344"/>
                    </a:lnTo>
                    <a:lnTo>
                      <a:pt x="511" y="0"/>
                    </a:lnTo>
                    <a:lnTo>
                      <a:pt x="634" y="180"/>
                    </a:lnTo>
                    <a:lnTo>
                      <a:pt x="122" y="525"/>
                    </a:ln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5" name="íṣľiďé"/>
              <p:cNvSpPr/>
              <p:nvPr/>
            </p:nvSpPr>
            <p:spPr bwMode="auto">
              <a:xfrm>
                <a:off x="3572" y="2998"/>
                <a:ext cx="634" cy="525"/>
              </a:xfrm>
              <a:custGeom>
                <a:avLst/>
                <a:gdLst>
                  <a:gd name="T0" fmla="*/ 122 w 634"/>
                  <a:gd name="T1" fmla="*/ 525 h 525"/>
                  <a:gd name="T2" fmla="*/ 0 w 634"/>
                  <a:gd name="T3" fmla="*/ 344 h 525"/>
                  <a:gd name="T4" fmla="*/ 511 w 634"/>
                  <a:gd name="T5" fmla="*/ 0 h 525"/>
                  <a:gd name="T6" fmla="*/ 634 w 634"/>
                  <a:gd name="T7" fmla="*/ 180 h 525"/>
                  <a:gd name="T8" fmla="*/ 122 w 634"/>
                  <a:gd name="T9" fmla="*/ 525 h 525"/>
                </a:gdLst>
                <a:ahLst/>
                <a:cxnLst>
                  <a:cxn ang="0">
                    <a:pos x="T0" y="T1"/>
                  </a:cxn>
                  <a:cxn ang="0">
                    <a:pos x="T2" y="T3"/>
                  </a:cxn>
                  <a:cxn ang="0">
                    <a:pos x="T4" y="T5"/>
                  </a:cxn>
                  <a:cxn ang="0">
                    <a:pos x="T6" y="T7"/>
                  </a:cxn>
                  <a:cxn ang="0">
                    <a:pos x="T8" y="T9"/>
                  </a:cxn>
                </a:cxnLst>
                <a:rect l="0" t="0" r="r" b="b"/>
                <a:pathLst>
                  <a:path w="634" h="525">
                    <a:moveTo>
                      <a:pt x="122" y="525"/>
                    </a:moveTo>
                    <a:lnTo>
                      <a:pt x="0" y="344"/>
                    </a:lnTo>
                    <a:lnTo>
                      <a:pt x="511" y="0"/>
                    </a:lnTo>
                    <a:lnTo>
                      <a:pt x="634" y="180"/>
                    </a:lnTo>
                    <a:lnTo>
                      <a:pt x="122" y="5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6" name="isḻîḓé"/>
              <p:cNvSpPr/>
              <p:nvPr/>
            </p:nvSpPr>
            <p:spPr bwMode="auto">
              <a:xfrm>
                <a:off x="3757" y="3129"/>
                <a:ext cx="264" cy="263"/>
              </a:xfrm>
              <a:custGeom>
                <a:avLst/>
                <a:gdLst>
                  <a:gd name="T0" fmla="*/ 110 w 127"/>
                  <a:gd name="T1" fmla="*/ 32 h 127"/>
                  <a:gd name="T2" fmla="*/ 95 w 127"/>
                  <a:gd name="T3" fmla="*/ 110 h 127"/>
                  <a:gd name="T4" fmla="*/ 17 w 127"/>
                  <a:gd name="T5" fmla="*/ 95 h 127"/>
                  <a:gd name="T6" fmla="*/ 32 w 127"/>
                  <a:gd name="T7" fmla="*/ 17 h 127"/>
                  <a:gd name="T8" fmla="*/ 110 w 127"/>
                  <a:gd name="T9" fmla="*/ 32 h 127"/>
                </a:gdLst>
                <a:ahLst/>
                <a:cxnLst>
                  <a:cxn ang="0">
                    <a:pos x="T0" y="T1"/>
                  </a:cxn>
                  <a:cxn ang="0">
                    <a:pos x="T2" y="T3"/>
                  </a:cxn>
                  <a:cxn ang="0">
                    <a:pos x="T4" y="T5"/>
                  </a:cxn>
                  <a:cxn ang="0">
                    <a:pos x="T6" y="T7"/>
                  </a:cxn>
                  <a:cxn ang="0">
                    <a:pos x="T8" y="T9"/>
                  </a:cxn>
                </a:cxnLst>
                <a:rect l="0" t="0" r="r" b="b"/>
                <a:pathLst>
                  <a:path w="127" h="127">
                    <a:moveTo>
                      <a:pt x="110" y="32"/>
                    </a:moveTo>
                    <a:cubicBezTo>
                      <a:pt x="127" y="58"/>
                      <a:pt x="121" y="93"/>
                      <a:pt x="95" y="110"/>
                    </a:cubicBezTo>
                    <a:cubicBezTo>
                      <a:pt x="69" y="127"/>
                      <a:pt x="34" y="121"/>
                      <a:pt x="17" y="95"/>
                    </a:cubicBezTo>
                    <a:cubicBezTo>
                      <a:pt x="0" y="69"/>
                      <a:pt x="7" y="35"/>
                      <a:pt x="32" y="17"/>
                    </a:cubicBezTo>
                    <a:cubicBezTo>
                      <a:pt x="58" y="0"/>
                      <a:pt x="93" y="7"/>
                      <a:pt x="110" y="32"/>
                    </a:cubicBezTo>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7" name="i$ḻïdè"/>
              <p:cNvSpPr/>
              <p:nvPr/>
            </p:nvSpPr>
            <p:spPr bwMode="auto">
              <a:xfrm>
                <a:off x="3784" y="3149"/>
                <a:ext cx="212" cy="218"/>
              </a:xfrm>
              <a:custGeom>
                <a:avLst/>
                <a:gdLst>
                  <a:gd name="T0" fmla="*/ 100 w 102"/>
                  <a:gd name="T1" fmla="*/ 43 h 105"/>
                  <a:gd name="T2" fmla="*/ 100 w 102"/>
                  <a:gd name="T3" fmla="*/ 41 h 105"/>
                  <a:gd name="T4" fmla="*/ 97 w 102"/>
                  <a:gd name="T5" fmla="*/ 33 h 105"/>
                  <a:gd name="T6" fmla="*/ 91 w 102"/>
                  <a:gd name="T7" fmla="*/ 23 h 105"/>
                  <a:gd name="T8" fmla="*/ 79 w 102"/>
                  <a:gd name="T9" fmla="*/ 11 h 105"/>
                  <a:gd name="T10" fmla="*/ 22 w 102"/>
                  <a:gd name="T11" fmla="*/ 11 h 105"/>
                  <a:gd name="T12" fmla="*/ 2 w 102"/>
                  <a:gd name="T13" fmla="*/ 38 h 105"/>
                  <a:gd name="T14" fmla="*/ 0 w 102"/>
                  <a:gd name="T15" fmla="*/ 54 h 105"/>
                  <a:gd name="T16" fmla="*/ 1 w 102"/>
                  <a:gd name="T17" fmla="*/ 64 h 105"/>
                  <a:gd name="T18" fmla="*/ 3 w 102"/>
                  <a:gd name="T19" fmla="*/ 71 h 105"/>
                  <a:gd name="T20" fmla="*/ 8 w 102"/>
                  <a:gd name="T21" fmla="*/ 81 h 105"/>
                  <a:gd name="T22" fmla="*/ 17 w 102"/>
                  <a:gd name="T23" fmla="*/ 92 h 105"/>
                  <a:gd name="T24" fmla="*/ 24 w 102"/>
                  <a:gd name="T25" fmla="*/ 97 h 105"/>
                  <a:gd name="T26" fmla="*/ 28 w 102"/>
                  <a:gd name="T27" fmla="*/ 99 h 105"/>
                  <a:gd name="T28" fmla="*/ 42 w 102"/>
                  <a:gd name="T29" fmla="*/ 104 h 105"/>
                  <a:gd name="T30" fmla="*/ 60 w 102"/>
                  <a:gd name="T31" fmla="*/ 104 h 105"/>
                  <a:gd name="T32" fmla="*/ 61 w 102"/>
                  <a:gd name="T33" fmla="*/ 104 h 105"/>
                  <a:gd name="T34" fmla="*/ 71 w 102"/>
                  <a:gd name="T35" fmla="*/ 100 h 105"/>
                  <a:gd name="T36" fmla="*/ 73 w 102"/>
                  <a:gd name="T37" fmla="*/ 99 h 105"/>
                  <a:gd name="T38" fmla="*/ 79 w 102"/>
                  <a:gd name="T39" fmla="*/ 96 h 105"/>
                  <a:gd name="T40" fmla="*/ 82 w 102"/>
                  <a:gd name="T41" fmla="*/ 93 h 105"/>
                  <a:gd name="T42" fmla="*/ 86 w 102"/>
                  <a:gd name="T43" fmla="*/ 90 h 105"/>
                  <a:gd name="T44" fmla="*/ 90 w 102"/>
                  <a:gd name="T45" fmla="*/ 86 h 105"/>
                  <a:gd name="T46" fmla="*/ 93 w 102"/>
                  <a:gd name="T47" fmla="*/ 81 h 105"/>
                  <a:gd name="T48" fmla="*/ 95 w 102"/>
                  <a:gd name="T49" fmla="*/ 79 h 105"/>
                  <a:gd name="T50" fmla="*/ 97 w 102"/>
                  <a:gd name="T51" fmla="*/ 74 h 105"/>
                  <a:gd name="T52" fmla="*/ 101 w 102"/>
                  <a:gd name="T53" fmla="*/ 62 h 105"/>
                  <a:gd name="T54" fmla="*/ 101 w 102"/>
                  <a:gd name="T55" fmla="*/ 56 h 105"/>
                  <a:gd name="T56" fmla="*/ 101 w 102"/>
                  <a:gd name="T57" fmla="*/ 49 h 105"/>
                  <a:gd name="T58" fmla="*/ 99 w 102"/>
                  <a:gd name="T59" fmla="*/ 60 h 105"/>
                  <a:gd name="T60" fmla="*/ 98 w 102"/>
                  <a:gd name="T61" fmla="*/ 67 h 105"/>
                  <a:gd name="T62" fmla="*/ 92 w 102"/>
                  <a:gd name="T63" fmla="*/ 79 h 105"/>
                  <a:gd name="T64" fmla="*/ 91 w 102"/>
                  <a:gd name="T65" fmla="*/ 81 h 105"/>
                  <a:gd name="T66" fmla="*/ 87 w 102"/>
                  <a:gd name="T67" fmla="*/ 87 h 105"/>
                  <a:gd name="T68" fmla="*/ 81 w 102"/>
                  <a:gd name="T69" fmla="*/ 92 h 105"/>
                  <a:gd name="T70" fmla="*/ 79 w 102"/>
                  <a:gd name="T71" fmla="*/ 94 h 105"/>
                  <a:gd name="T72" fmla="*/ 78 w 102"/>
                  <a:gd name="T73" fmla="*/ 94 h 105"/>
                  <a:gd name="T74" fmla="*/ 74 w 102"/>
                  <a:gd name="T75" fmla="*/ 97 h 105"/>
                  <a:gd name="T76" fmla="*/ 71 w 102"/>
                  <a:gd name="T77" fmla="*/ 98 h 105"/>
                  <a:gd name="T78" fmla="*/ 62 w 102"/>
                  <a:gd name="T79" fmla="*/ 101 h 105"/>
                  <a:gd name="T80" fmla="*/ 44 w 102"/>
                  <a:gd name="T81" fmla="*/ 102 h 105"/>
                  <a:gd name="T82" fmla="*/ 37 w 102"/>
                  <a:gd name="T83" fmla="*/ 101 h 105"/>
                  <a:gd name="T84" fmla="*/ 25 w 102"/>
                  <a:gd name="T85" fmla="*/ 96 h 105"/>
                  <a:gd name="T86" fmla="*/ 20 w 102"/>
                  <a:gd name="T87" fmla="*/ 92 h 105"/>
                  <a:gd name="T88" fmla="*/ 17 w 102"/>
                  <a:gd name="T89" fmla="*/ 90 h 105"/>
                  <a:gd name="T90" fmla="*/ 10 w 102"/>
                  <a:gd name="T91" fmla="*/ 81 h 105"/>
                  <a:gd name="T92" fmla="*/ 4 w 102"/>
                  <a:gd name="T93" fmla="*/ 70 h 105"/>
                  <a:gd name="T94" fmla="*/ 2 w 102"/>
                  <a:gd name="T95" fmla="*/ 63 h 105"/>
                  <a:gd name="T96" fmla="*/ 1 w 102"/>
                  <a:gd name="T97" fmla="*/ 53 h 105"/>
                  <a:gd name="T98" fmla="*/ 2 w 102"/>
                  <a:gd name="T99" fmla="*/ 45 h 105"/>
                  <a:gd name="T100" fmla="*/ 20 w 102"/>
                  <a:gd name="T101" fmla="*/ 15 h 105"/>
                  <a:gd name="T102" fmla="*/ 28 w 102"/>
                  <a:gd name="T103" fmla="*/ 10 h 105"/>
                  <a:gd name="T104" fmla="*/ 84 w 102"/>
                  <a:gd name="T105" fmla="*/ 17 h 105"/>
                  <a:gd name="T106" fmla="*/ 91 w 102"/>
                  <a:gd name="T107" fmla="*/ 26 h 105"/>
                  <a:gd name="T108" fmla="*/ 98 w 102"/>
                  <a:gd name="T109" fmla="*/ 39 h 105"/>
                  <a:gd name="T110" fmla="*/ 98 w 102"/>
                  <a:gd name="T111" fmla="*/ 42 h 105"/>
                  <a:gd name="T112" fmla="*/ 99 w 102"/>
                  <a:gd name="T113" fmla="*/ 49 h 105"/>
                  <a:gd name="T114" fmla="*/ 100 w 102"/>
                  <a:gd name="T115" fmla="*/ 5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05">
                    <a:moveTo>
                      <a:pt x="101" y="49"/>
                    </a:moveTo>
                    <a:cubicBezTo>
                      <a:pt x="101" y="47"/>
                      <a:pt x="101" y="45"/>
                      <a:pt x="100" y="43"/>
                    </a:cubicBezTo>
                    <a:cubicBezTo>
                      <a:pt x="100" y="43"/>
                      <a:pt x="100" y="42"/>
                      <a:pt x="100" y="42"/>
                    </a:cubicBezTo>
                    <a:cubicBezTo>
                      <a:pt x="100" y="41"/>
                      <a:pt x="100" y="41"/>
                      <a:pt x="100" y="41"/>
                    </a:cubicBezTo>
                    <a:cubicBezTo>
                      <a:pt x="99" y="38"/>
                      <a:pt x="98" y="36"/>
                      <a:pt x="97" y="34"/>
                    </a:cubicBezTo>
                    <a:cubicBezTo>
                      <a:pt x="97" y="33"/>
                      <a:pt x="97" y="33"/>
                      <a:pt x="97" y="33"/>
                    </a:cubicBezTo>
                    <a:cubicBezTo>
                      <a:pt x="96" y="31"/>
                      <a:pt x="95" y="28"/>
                      <a:pt x="93" y="25"/>
                    </a:cubicBezTo>
                    <a:cubicBezTo>
                      <a:pt x="92" y="24"/>
                      <a:pt x="91" y="23"/>
                      <a:pt x="91" y="23"/>
                    </a:cubicBezTo>
                    <a:cubicBezTo>
                      <a:pt x="89" y="20"/>
                      <a:pt x="87" y="18"/>
                      <a:pt x="86" y="17"/>
                    </a:cubicBezTo>
                    <a:cubicBezTo>
                      <a:pt x="83" y="15"/>
                      <a:pt x="81" y="13"/>
                      <a:pt x="79" y="11"/>
                    </a:cubicBezTo>
                    <a:cubicBezTo>
                      <a:pt x="64" y="1"/>
                      <a:pt x="44" y="0"/>
                      <a:pt x="28" y="8"/>
                    </a:cubicBezTo>
                    <a:cubicBezTo>
                      <a:pt x="26" y="9"/>
                      <a:pt x="24" y="10"/>
                      <a:pt x="22" y="11"/>
                    </a:cubicBezTo>
                    <a:cubicBezTo>
                      <a:pt x="21" y="12"/>
                      <a:pt x="21" y="13"/>
                      <a:pt x="20" y="13"/>
                    </a:cubicBezTo>
                    <a:cubicBezTo>
                      <a:pt x="11" y="20"/>
                      <a:pt x="5" y="28"/>
                      <a:pt x="2" y="38"/>
                    </a:cubicBezTo>
                    <a:cubicBezTo>
                      <a:pt x="1" y="40"/>
                      <a:pt x="1" y="43"/>
                      <a:pt x="0" y="46"/>
                    </a:cubicBezTo>
                    <a:cubicBezTo>
                      <a:pt x="0" y="49"/>
                      <a:pt x="0" y="51"/>
                      <a:pt x="0" y="54"/>
                    </a:cubicBezTo>
                    <a:cubicBezTo>
                      <a:pt x="0" y="55"/>
                      <a:pt x="0" y="56"/>
                      <a:pt x="0" y="56"/>
                    </a:cubicBezTo>
                    <a:cubicBezTo>
                      <a:pt x="0" y="59"/>
                      <a:pt x="0" y="61"/>
                      <a:pt x="1" y="64"/>
                    </a:cubicBezTo>
                    <a:cubicBezTo>
                      <a:pt x="1" y="65"/>
                      <a:pt x="1" y="66"/>
                      <a:pt x="1" y="67"/>
                    </a:cubicBezTo>
                    <a:cubicBezTo>
                      <a:pt x="2" y="68"/>
                      <a:pt x="2" y="69"/>
                      <a:pt x="3" y="71"/>
                    </a:cubicBezTo>
                    <a:cubicBezTo>
                      <a:pt x="3" y="72"/>
                      <a:pt x="3" y="73"/>
                      <a:pt x="4" y="74"/>
                    </a:cubicBezTo>
                    <a:cubicBezTo>
                      <a:pt x="5" y="76"/>
                      <a:pt x="6" y="79"/>
                      <a:pt x="8" y="81"/>
                    </a:cubicBezTo>
                    <a:cubicBezTo>
                      <a:pt x="8" y="81"/>
                      <a:pt x="8" y="82"/>
                      <a:pt x="8" y="82"/>
                    </a:cubicBezTo>
                    <a:cubicBezTo>
                      <a:pt x="11" y="86"/>
                      <a:pt x="14" y="89"/>
                      <a:pt x="17" y="92"/>
                    </a:cubicBezTo>
                    <a:cubicBezTo>
                      <a:pt x="18" y="93"/>
                      <a:pt x="19" y="94"/>
                      <a:pt x="20" y="94"/>
                    </a:cubicBezTo>
                    <a:cubicBezTo>
                      <a:pt x="21" y="95"/>
                      <a:pt x="22" y="96"/>
                      <a:pt x="24" y="97"/>
                    </a:cubicBezTo>
                    <a:cubicBezTo>
                      <a:pt x="24" y="97"/>
                      <a:pt x="25" y="98"/>
                      <a:pt x="26" y="98"/>
                    </a:cubicBezTo>
                    <a:cubicBezTo>
                      <a:pt x="26" y="98"/>
                      <a:pt x="27" y="99"/>
                      <a:pt x="28" y="99"/>
                    </a:cubicBezTo>
                    <a:cubicBezTo>
                      <a:pt x="30" y="101"/>
                      <a:pt x="33" y="102"/>
                      <a:pt x="37" y="103"/>
                    </a:cubicBezTo>
                    <a:cubicBezTo>
                      <a:pt x="38" y="103"/>
                      <a:pt x="40" y="103"/>
                      <a:pt x="42" y="104"/>
                    </a:cubicBezTo>
                    <a:cubicBezTo>
                      <a:pt x="42" y="104"/>
                      <a:pt x="43" y="104"/>
                      <a:pt x="43" y="104"/>
                    </a:cubicBezTo>
                    <a:cubicBezTo>
                      <a:pt x="49" y="105"/>
                      <a:pt x="55" y="105"/>
                      <a:pt x="60" y="104"/>
                    </a:cubicBezTo>
                    <a:cubicBezTo>
                      <a:pt x="61" y="104"/>
                      <a:pt x="61" y="104"/>
                      <a:pt x="61" y="104"/>
                    </a:cubicBezTo>
                    <a:cubicBezTo>
                      <a:pt x="61" y="104"/>
                      <a:pt x="61" y="104"/>
                      <a:pt x="61" y="104"/>
                    </a:cubicBezTo>
                    <a:cubicBezTo>
                      <a:pt x="63" y="103"/>
                      <a:pt x="66" y="102"/>
                      <a:pt x="68" y="101"/>
                    </a:cubicBezTo>
                    <a:cubicBezTo>
                      <a:pt x="69" y="101"/>
                      <a:pt x="70" y="101"/>
                      <a:pt x="71" y="100"/>
                    </a:cubicBezTo>
                    <a:cubicBezTo>
                      <a:pt x="72" y="100"/>
                      <a:pt x="72" y="100"/>
                      <a:pt x="72" y="100"/>
                    </a:cubicBezTo>
                    <a:cubicBezTo>
                      <a:pt x="73" y="99"/>
                      <a:pt x="73" y="99"/>
                      <a:pt x="73" y="99"/>
                    </a:cubicBezTo>
                    <a:cubicBezTo>
                      <a:pt x="74" y="99"/>
                      <a:pt x="74" y="99"/>
                      <a:pt x="75" y="98"/>
                    </a:cubicBezTo>
                    <a:cubicBezTo>
                      <a:pt x="76" y="98"/>
                      <a:pt x="78" y="97"/>
                      <a:pt x="79" y="96"/>
                    </a:cubicBezTo>
                    <a:cubicBezTo>
                      <a:pt x="80" y="95"/>
                      <a:pt x="80" y="95"/>
                      <a:pt x="80" y="95"/>
                    </a:cubicBezTo>
                    <a:cubicBezTo>
                      <a:pt x="81" y="95"/>
                      <a:pt x="81" y="94"/>
                      <a:pt x="82" y="93"/>
                    </a:cubicBezTo>
                    <a:cubicBezTo>
                      <a:pt x="83" y="93"/>
                      <a:pt x="84" y="92"/>
                      <a:pt x="85" y="91"/>
                    </a:cubicBezTo>
                    <a:cubicBezTo>
                      <a:pt x="86" y="91"/>
                      <a:pt x="86" y="90"/>
                      <a:pt x="86" y="90"/>
                    </a:cubicBezTo>
                    <a:cubicBezTo>
                      <a:pt x="87" y="90"/>
                      <a:pt x="87" y="89"/>
                      <a:pt x="87" y="89"/>
                    </a:cubicBezTo>
                    <a:cubicBezTo>
                      <a:pt x="88" y="88"/>
                      <a:pt x="89" y="87"/>
                      <a:pt x="90" y="86"/>
                    </a:cubicBezTo>
                    <a:cubicBezTo>
                      <a:pt x="91" y="85"/>
                      <a:pt x="91" y="84"/>
                      <a:pt x="92" y="83"/>
                    </a:cubicBezTo>
                    <a:cubicBezTo>
                      <a:pt x="93" y="82"/>
                      <a:pt x="93" y="82"/>
                      <a:pt x="93" y="81"/>
                    </a:cubicBezTo>
                    <a:cubicBezTo>
                      <a:pt x="94" y="81"/>
                      <a:pt x="94" y="80"/>
                      <a:pt x="94" y="80"/>
                    </a:cubicBezTo>
                    <a:cubicBezTo>
                      <a:pt x="95" y="79"/>
                      <a:pt x="95" y="79"/>
                      <a:pt x="95" y="79"/>
                    </a:cubicBezTo>
                    <a:cubicBezTo>
                      <a:pt x="95" y="79"/>
                      <a:pt x="95" y="79"/>
                      <a:pt x="95" y="79"/>
                    </a:cubicBezTo>
                    <a:cubicBezTo>
                      <a:pt x="96" y="77"/>
                      <a:pt x="97" y="76"/>
                      <a:pt x="97" y="74"/>
                    </a:cubicBezTo>
                    <a:cubicBezTo>
                      <a:pt x="98" y="71"/>
                      <a:pt x="99" y="69"/>
                      <a:pt x="100" y="67"/>
                    </a:cubicBezTo>
                    <a:cubicBezTo>
                      <a:pt x="100" y="65"/>
                      <a:pt x="100" y="64"/>
                      <a:pt x="101" y="62"/>
                    </a:cubicBezTo>
                    <a:cubicBezTo>
                      <a:pt x="101" y="61"/>
                      <a:pt x="101" y="61"/>
                      <a:pt x="101" y="60"/>
                    </a:cubicBezTo>
                    <a:cubicBezTo>
                      <a:pt x="101" y="59"/>
                      <a:pt x="101" y="58"/>
                      <a:pt x="101" y="56"/>
                    </a:cubicBezTo>
                    <a:cubicBezTo>
                      <a:pt x="101" y="56"/>
                      <a:pt x="101" y="55"/>
                      <a:pt x="101" y="55"/>
                    </a:cubicBezTo>
                    <a:cubicBezTo>
                      <a:pt x="102" y="53"/>
                      <a:pt x="101" y="51"/>
                      <a:pt x="101" y="49"/>
                    </a:cubicBezTo>
                    <a:moveTo>
                      <a:pt x="100" y="56"/>
                    </a:moveTo>
                    <a:cubicBezTo>
                      <a:pt x="100" y="58"/>
                      <a:pt x="99" y="59"/>
                      <a:pt x="99" y="60"/>
                    </a:cubicBezTo>
                    <a:cubicBezTo>
                      <a:pt x="99" y="61"/>
                      <a:pt x="99" y="61"/>
                      <a:pt x="99" y="62"/>
                    </a:cubicBezTo>
                    <a:cubicBezTo>
                      <a:pt x="99" y="63"/>
                      <a:pt x="98" y="65"/>
                      <a:pt x="98" y="67"/>
                    </a:cubicBezTo>
                    <a:cubicBezTo>
                      <a:pt x="97" y="69"/>
                      <a:pt x="96" y="71"/>
                      <a:pt x="95" y="74"/>
                    </a:cubicBezTo>
                    <a:cubicBezTo>
                      <a:pt x="94" y="76"/>
                      <a:pt x="93" y="78"/>
                      <a:pt x="92" y="79"/>
                    </a:cubicBezTo>
                    <a:cubicBezTo>
                      <a:pt x="92" y="80"/>
                      <a:pt x="92" y="80"/>
                      <a:pt x="92" y="80"/>
                    </a:cubicBezTo>
                    <a:cubicBezTo>
                      <a:pt x="92" y="80"/>
                      <a:pt x="92" y="81"/>
                      <a:pt x="91" y="81"/>
                    </a:cubicBezTo>
                    <a:cubicBezTo>
                      <a:pt x="91" y="82"/>
                      <a:pt x="91" y="82"/>
                      <a:pt x="91" y="82"/>
                    </a:cubicBezTo>
                    <a:cubicBezTo>
                      <a:pt x="90" y="83"/>
                      <a:pt x="88" y="85"/>
                      <a:pt x="87" y="87"/>
                    </a:cubicBezTo>
                    <a:cubicBezTo>
                      <a:pt x="86" y="88"/>
                      <a:pt x="85" y="89"/>
                      <a:pt x="84" y="89"/>
                    </a:cubicBezTo>
                    <a:cubicBezTo>
                      <a:pt x="83" y="90"/>
                      <a:pt x="82" y="91"/>
                      <a:pt x="81" y="92"/>
                    </a:cubicBezTo>
                    <a:cubicBezTo>
                      <a:pt x="81" y="93"/>
                      <a:pt x="81" y="93"/>
                      <a:pt x="81" y="93"/>
                    </a:cubicBezTo>
                    <a:cubicBezTo>
                      <a:pt x="80" y="93"/>
                      <a:pt x="80" y="93"/>
                      <a:pt x="79" y="94"/>
                    </a:cubicBezTo>
                    <a:cubicBezTo>
                      <a:pt x="79" y="94"/>
                      <a:pt x="79" y="94"/>
                      <a:pt x="79" y="94"/>
                    </a:cubicBezTo>
                    <a:cubicBezTo>
                      <a:pt x="78" y="94"/>
                      <a:pt x="78" y="94"/>
                      <a:pt x="78" y="94"/>
                    </a:cubicBezTo>
                    <a:cubicBezTo>
                      <a:pt x="78" y="94"/>
                      <a:pt x="78" y="94"/>
                      <a:pt x="78" y="94"/>
                    </a:cubicBezTo>
                    <a:cubicBezTo>
                      <a:pt x="77" y="95"/>
                      <a:pt x="76" y="96"/>
                      <a:pt x="74" y="97"/>
                    </a:cubicBezTo>
                    <a:cubicBezTo>
                      <a:pt x="74" y="97"/>
                      <a:pt x="73" y="97"/>
                      <a:pt x="73" y="98"/>
                    </a:cubicBezTo>
                    <a:cubicBezTo>
                      <a:pt x="72" y="98"/>
                      <a:pt x="72" y="98"/>
                      <a:pt x="71" y="98"/>
                    </a:cubicBezTo>
                    <a:cubicBezTo>
                      <a:pt x="71" y="98"/>
                      <a:pt x="70" y="99"/>
                      <a:pt x="70" y="99"/>
                    </a:cubicBezTo>
                    <a:cubicBezTo>
                      <a:pt x="67" y="100"/>
                      <a:pt x="65" y="101"/>
                      <a:pt x="62" y="101"/>
                    </a:cubicBezTo>
                    <a:cubicBezTo>
                      <a:pt x="61" y="102"/>
                      <a:pt x="60" y="102"/>
                      <a:pt x="60" y="102"/>
                    </a:cubicBezTo>
                    <a:cubicBezTo>
                      <a:pt x="54" y="103"/>
                      <a:pt x="49" y="103"/>
                      <a:pt x="44" y="102"/>
                    </a:cubicBezTo>
                    <a:cubicBezTo>
                      <a:pt x="43" y="102"/>
                      <a:pt x="42" y="102"/>
                      <a:pt x="42" y="102"/>
                    </a:cubicBezTo>
                    <a:cubicBezTo>
                      <a:pt x="40" y="102"/>
                      <a:pt x="38" y="101"/>
                      <a:pt x="37" y="101"/>
                    </a:cubicBezTo>
                    <a:cubicBezTo>
                      <a:pt x="34" y="100"/>
                      <a:pt x="31" y="99"/>
                      <a:pt x="28" y="97"/>
                    </a:cubicBezTo>
                    <a:cubicBezTo>
                      <a:pt x="27" y="97"/>
                      <a:pt x="26" y="96"/>
                      <a:pt x="25" y="96"/>
                    </a:cubicBezTo>
                    <a:cubicBezTo>
                      <a:pt x="24" y="95"/>
                      <a:pt x="24" y="95"/>
                      <a:pt x="23" y="94"/>
                    </a:cubicBezTo>
                    <a:cubicBezTo>
                      <a:pt x="22" y="94"/>
                      <a:pt x="21" y="93"/>
                      <a:pt x="20" y="92"/>
                    </a:cubicBezTo>
                    <a:cubicBezTo>
                      <a:pt x="19" y="91"/>
                      <a:pt x="18" y="91"/>
                      <a:pt x="17" y="90"/>
                    </a:cubicBezTo>
                    <a:cubicBezTo>
                      <a:pt x="17" y="90"/>
                      <a:pt x="17" y="90"/>
                      <a:pt x="17" y="90"/>
                    </a:cubicBezTo>
                    <a:cubicBezTo>
                      <a:pt x="14" y="87"/>
                      <a:pt x="12" y="84"/>
                      <a:pt x="10" y="81"/>
                    </a:cubicBezTo>
                    <a:cubicBezTo>
                      <a:pt x="10" y="81"/>
                      <a:pt x="10" y="81"/>
                      <a:pt x="10" y="81"/>
                    </a:cubicBezTo>
                    <a:cubicBezTo>
                      <a:pt x="8" y="79"/>
                      <a:pt x="7" y="76"/>
                      <a:pt x="6" y="74"/>
                    </a:cubicBezTo>
                    <a:cubicBezTo>
                      <a:pt x="5" y="73"/>
                      <a:pt x="5" y="72"/>
                      <a:pt x="4" y="70"/>
                    </a:cubicBezTo>
                    <a:cubicBezTo>
                      <a:pt x="4" y="69"/>
                      <a:pt x="3" y="68"/>
                      <a:pt x="3" y="67"/>
                    </a:cubicBezTo>
                    <a:cubicBezTo>
                      <a:pt x="3" y="66"/>
                      <a:pt x="3" y="64"/>
                      <a:pt x="2" y="63"/>
                    </a:cubicBezTo>
                    <a:cubicBezTo>
                      <a:pt x="2" y="61"/>
                      <a:pt x="2" y="59"/>
                      <a:pt x="2" y="56"/>
                    </a:cubicBezTo>
                    <a:cubicBezTo>
                      <a:pt x="1" y="55"/>
                      <a:pt x="1" y="54"/>
                      <a:pt x="1" y="53"/>
                    </a:cubicBezTo>
                    <a:cubicBezTo>
                      <a:pt x="1" y="51"/>
                      <a:pt x="2" y="48"/>
                      <a:pt x="2" y="45"/>
                    </a:cubicBezTo>
                    <a:cubicBezTo>
                      <a:pt x="2" y="45"/>
                      <a:pt x="2" y="45"/>
                      <a:pt x="2" y="45"/>
                    </a:cubicBezTo>
                    <a:cubicBezTo>
                      <a:pt x="3" y="43"/>
                      <a:pt x="3" y="40"/>
                      <a:pt x="4" y="37"/>
                    </a:cubicBezTo>
                    <a:cubicBezTo>
                      <a:pt x="7" y="29"/>
                      <a:pt x="13" y="21"/>
                      <a:pt x="20" y="15"/>
                    </a:cubicBezTo>
                    <a:cubicBezTo>
                      <a:pt x="21" y="14"/>
                      <a:pt x="22" y="14"/>
                      <a:pt x="23" y="13"/>
                    </a:cubicBezTo>
                    <a:cubicBezTo>
                      <a:pt x="25" y="12"/>
                      <a:pt x="26" y="11"/>
                      <a:pt x="28" y="10"/>
                    </a:cubicBezTo>
                    <a:cubicBezTo>
                      <a:pt x="43" y="2"/>
                      <a:pt x="62" y="3"/>
                      <a:pt x="77" y="12"/>
                    </a:cubicBezTo>
                    <a:cubicBezTo>
                      <a:pt x="79" y="14"/>
                      <a:pt x="81" y="15"/>
                      <a:pt x="84" y="17"/>
                    </a:cubicBezTo>
                    <a:cubicBezTo>
                      <a:pt x="86" y="19"/>
                      <a:pt x="87" y="21"/>
                      <a:pt x="89" y="23"/>
                    </a:cubicBezTo>
                    <a:cubicBezTo>
                      <a:pt x="90" y="24"/>
                      <a:pt x="91" y="25"/>
                      <a:pt x="91" y="26"/>
                    </a:cubicBezTo>
                    <a:cubicBezTo>
                      <a:pt x="93" y="28"/>
                      <a:pt x="94" y="30"/>
                      <a:pt x="95" y="32"/>
                    </a:cubicBezTo>
                    <a:cubicBezTo>
                      <a:pt x="96" y="35"/>
                      <a:pt x="97" y="37"/>
                      <a:pt x="98" y="39"/>
                    </a:cubicBezTo>
                    <a:cubicBezTo>
                      <a:pt x="98" y="39"/>
                      <a:pt x="98" y="39"/>
                      <a:pt x="98" y="39"/>
                    </a:cubicBezTo>
                    <a:cubicBezTo>
                      <a:pt x="98" y="40"/>
                      <a:pt x="98" y="41"/>
                      <a:pt x="98" y="42"/>
                    </a:cubicBezTo>
                    <a:cubicBezTo>
                      <a:pt x="98" y="42"/>
                      <a:pt x="98" y="42"/>
                      <a:pt x="98" y="42"/>
                    </a:cubicBezTo>
                    <a:cubicBezTo>
                      <a:pt x="99" y="44"/>
                      <a:pt x="99" y="47"/>
                      <a:pt x="99" y="49"/>
                    </a:cubicBezTo>
                    <a:cubicBezTo>
                      <a:pt x="99" y="49"/>
                      <a:pt x="99" y="49"/>
                      <a:pt x="99" y="49"/>
                    </a:cubicBezTo>
                    <a:cubicBezTo>
                      <a:pt x="100" y="51"/>
                      <a:pt x="100" y="53"/>
                      <a:pt x="100" y="55"/>
                    </a:cubicBezTo>
                    <a:cubicBezTo>
                      <a:pt x="100" y="55"/>
                      <a:pt x="100" y="56"/>
                      <a:pt x="100" y="56"/>
                    </a:cubicBezTo>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8" name="išlíďè"/>
              <p:cNvSpPr/>
              <p:nvPr/>
            </p:nvSpPr>
            <p:spPr bwMode="auto">
              <a:xfrm>
                <a:off x="3645" y="3324"/>
                <a:ext cx="135" cy="112"/>
              </a:xfrm>
              <a:custGeom>
                <a:avLst/>
                <a:gdLst>
                  <a:gd name="T0" fmla="*/ 59 w 65"/>
                  <a:gd name="T1" fmla="*/ 9 h 54"/>
                  <a:gd name="T2" fmla="*/ 44 w 65"/>
                  <a:gd name="T3" fmla="*/ 44 h 54"/>
                  <a:gd name="T4" fmla="*/ 6 w 65"/>
                  <a:gd name="T5" fmla="*/ 45 h 54"/>
                  <a:gd name="T6" fmla="*/ 21 w 65"/>
                  <a:gd name="T7" fmla="*/ 10 h 54"/>
                  <a:gd name="T8" fmla="*/ 59 w 65"/>
                  <a:gd name="T9" fmla="*/ 9 h 54"/>
                </a:gdLst>
                <a:ahLst/>
                <a:cxnLst>
                  <a:cxn ang="0">
                    <a:pos x="T0" y="T1"/>
                  </a:cxn>
                  <a:cxn ang="0">
                    <a:pos x="T2" y="T3"/>
                  </a:cxn>
                  <a:cxn ang="0">
                    <a:pos x="T4" y="T5"/>
                  </a:cxn>
                  <a:cxn ang="0">
                    <a:pos x="T6" y="T7"/>
                  </a:cxn>
                  <a:cxn ang="0">
                    <a:pos x="T8" y="T9"/>
                  </a:cxn>
                </a:cxnLst>
                <a:rect l="0" t="0" r="r" b="b"/>
                <a:pathLst>
                  <a:path w="65" h="54">
                    <a:moveTo>
                      <a:pt x="59" y="9"/>
                    </a:moveTo>
                    <a:cubicBezTo>
                      <a:pt x="65" y="19"/>
                      <a:pt x="59" y="34"/>
                      <a:pt x="44" y="44"/>
                    </a:cubicBezTo>
                    <a:cubicBezTo>
                      <a:pt x="30" y="54"/>
                      <a:pt x="13" y="54"/>
                      <a:pt x="6" y="45"/>
                    </a:cubicBezTo>
                    <a:cubicBezTo>
                      <a:pt x="0" y="35"/>
                      <a:pt x="6" y="20"/>
                      <a:pt x="21" y="10"/>
                    </a:cubicBezTo>
                    <a:cubicBezTo>
                      <a:pt x="36" y="0"/>
                      <a:pt x="53" y="0"/>
                      <a:pt x="59" y="9"/>
                    </a:cubicBezTo>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09" name="îṡḷiďê"/>
              <p:cNvSpPr/>
              <p:nvPr/>
            </p:nvSpPr>
            <p:spPr bwMode="auto">
              <a:xfrm>
                <a:off x="3657" y="3334"/>
                <a:ext cx="108" cy="91"/>
              </a:xfrm>
              <a:custGeom>
                <a:avLst/>
                <a:gdLst>
                  <a:gd name="T0" fmla="*/ 52 w 52"/>
                  <a:gd name="T1" fmla="*/ 10 h 44"/>
                  <a:gd name="T2" fmla="*/ 50 w 52"/>
                  <a:gd name="T3" fmla="*/ 6 h 44"/>
                  <a:gd name="T4" fmla="*/ 21 w 52"/>
                  <a:gd name="T5" fmla="*/ 5 h 44"/>
                  <a:gd name="T6" fmla="*/ 14 w 52"/>
                  <a:gd name="T7" fmla="*/ 10 h 44"/>
                  <a:gd name="T8" fmla="*/ 3 w 52"/>
                  <a:gd name="T9" fmla="*/ 22 h 44"/>
                  <a:gd name="T10" fmla="*/ 3 w 52"/>
                  <a:gd name="T11" fmla="*/ 38 h 44"/>
                  <a:gd name="T12" fmla="*/ 6 w 52"/>
                  <a:gd name="T13" fmla="*/ 41 h 44"/>
                  <a:gd name="T14" fmla="*/ 9 w 52"/>
                  <a:gd name="T15" fmla="*/ 43 h 44"/>
                  <a:gd name="T16" fmla="*/ 15 w 52"/>
                  <a:gd name="T17" fmla="*/ 44 h 44"/>
                  <a:gd name="T18" fmla="*/ 21 w 52"/>
                  <a:gd name="T19" fmla="*/ 43 h 44"/>
                  <a:gd name="T20" fmla="*/ 24 w 52"/>
                  <a:gd name="T21" fmla="*/ 42 h 44"/>
                  <a:gd name="T22" fmla="*/ 36 w 52"/>
                  <a:gd name="T23" fmla="*/ 37 h 44"/>
                  <a:gd name="T24" fmla="*/ 37 w 52"/>
                  <a:gd name="T25" fmla="*/ 36 h 44"/>
                  <a:gd name="T26" fmla="*/ 45 w 52"/>
                  <a:gd name="T27" fmla="*/ 29 h 44"/>
                  <a:gd name="T28" fmla="*/ 51 w 52"/>
                  <a:gd name="T29" fmla="*/ 19 h 44"/>
                  <a:gd name="T30" fmla="*/ 52 w 52"/>
                  <a:gd name="T31" fmla="*/ 11 h 44"/>
                  <a:gd name="T32" fmla="*/ 50 w 52"/>
                  <a:gd name="T33" fmla="*/ 20 h 44"/>
                  <a:gd name="T34" fmla="*/ 42 w 52"/>
                  <a:gd name="T35" fmla="*/ 31 h 44"/>
                  <a:gd name="T36" fmla="*/ 41 w 52"/>
                  <a:gd name="T37" fmla="*/ 32 h 44"/>
                  <a:gd name="T38" fmla="*/ 40 w 52"/>
                  <a:gd name="T39" fmla="*/ 33 h 44"/>
                  <a:gd name="T40" fmla="*/ 36 w 52"/>
                  <a:gd name="T41" fmla="*/ 36 h 44"/>
                  <a:gd name="T42" fmla="*/ 24 w 52"/>
                  <a:gd name="T43" fmla="*/ 41 h 44"/>
                  <a:gd name="T44" fmla="*/ 21 w 52"/>
                  <a:gd name="T45" fmla="*/ 42 h 44"/>
                  <a:gd name="T46" fmla="*/ 15 w 52"/>
                  <a:gd name="T47" fmla="*/ 43 h 44"/>
                  <a:gd name="T48" fmla="*/ 13 w 52"/>
                  <a:gd name="T49" fmla="*/ 43 h 44"/>
                  <a:gd name="T50" fmla="*/ 6 w 52"/>
                  <a:gd name="T51" fmla="*/ 40 h 44"/>
                  <a:gd name="T52" fmla="*/ 4 w 52"/>
                  <a:gd name="T53" fmla="*/ 38 h 44"/>
                  <a:gd name="T54" fmla="*/ 6 w 52"/>
                  <a:gd name="T55" fmla="*/ 19 h 44"/>
                  <a:gd name="T56" fmla="*/ 17 w 52"/>
                  <a:gd name="T57" fmla="*/ 8 h 44"/>
                  <a:gd name="T58" fmla="*/ 35 w 52"/>
                  <a:gd name="T59" fmla="*/ 2 h 44"/>
                  <a:gd name="T60" fmla="*/ 50 w 52"/>
                  <a:gd name="T61" fmla="*/ 7 h 44"/>
                  <a:gd name="T62" fmla="*/ 51 w 52"/>
                  <a:gd name="T63" fmla="*/ 11 h 44"/>
                  <a:gd name="T64" fmla="*/ 50 w 52"/>
                  <a:gd name="T65"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44">
                    <a:moveTo>
                      <a:pt x="52" y="11"/>
                    </a:moveTo>
                    <a:cubicBezTo>
                      <a:pt x="52" y="10"/>
                      <a:pt x="52" y="10"/>
                      <a:pt x="52" y="10"/>
                    </a:cubicBezTo>
                    <a:cubicBezTo>
                      <a:pt x="52" y="9"/>
                      <a:pt x="51" y="8"/>
                      <a:pt x="51" y="7"/>
                    </a:cubicBezTo>
                    <a:cubicBezTo>
                      <a:pt x="50" y="6"/>
                      <a:pt x="50" y="6"/>
                      <a:pt x="50" y="6"/>
                    </a:cubicBezTo>
                    <a:cubicBezTo>
                      <a:pt x="48" y="2"/>
                      <a:pt x="42" y="0"/>
                      <a:pt x="36" y="1"/>
                    </a:cubicBezTo>
                    <a:cubicBezTo>
                      <a:pt x="31" y="1"/>
                      <a:pt x="26" y="2"/>
                      <a:pt x="21" y="5"/>
                    </a:cubicBezTo>
                    <a:cubicBezTo>
                      <a:pt x="19" y="6"/>
                      <a:pt x="18" y="7"/>
                      <a:pt x="17" y="7"/>
                    </a:cubicBezTo>
                    <a:cubicBezTo>
                      <a:pt x="16" y="8"/>
                      <a:pt x="15" y="9"/>
                      <a:pt x="14" y="10"/>
                    </a:cubicBezTo>
                    <a:cubicBezTo>
                      <a:pt x="11" y="12"/>
                      <a:pt x="8" y="15"/>
                      <a:pt x="6" y="17"/>
                    </a:cubicBezTo>
                    <a:cubicBezTo>
                      <a:pt x="5" y="19"/>
                      <a:pt x="4" y="21"/>
                      <a:pt x="3" y="22"/>
                    </a:cubicBezTo>
                    <a:cubicBezTo>
                      <a:pt x="3" y="22"/>
                      <a:pt x="3" y="22"/>
                      <a:pt x="3" y="22"/>
                    </a:cubicBezTo>
                    <a:cubicBezTo>
                      <a:pt x="0" y="28"/>
                      <a:pt x="0" y="34"/>
                      <a:pt x="3" y="38"/>
                    </a:cubicBezTo>
                    <a:cubicBezTo>
                      <a:pt x="4" y="39"/>
                      <a:pt x="5" y="40"/>
                      <a:pt x="6" y="41"/>
                    </a:cubicBezTo>
                    <a:cubicBezTo>
                      <a:pt x="6" y="41"/>
                      <a:pt x="6" y="41"/>
                      <a:pt x="6" y="41"/>
                    </a:cubicBezTo>
                    <a:cubicBezTo>
                      <a:pt x="7" y="42"/>
                      <a:pt x="8" y="42"/>
                      <a:pt x="9" y="43"/>
                    </a:cubicBezTo>
                    <a:cubicBezTo>
                      <a:pt x="9" y="43"/>
                      <a:pt x="9" y="43"/>
                      <a:pt x="9" y="43"/>
                    </a:cubicBezTo>
                    <a:cubicBezTo>
                      <a:pt x="10" y="43"/>
                      <a:pt x="12" y="43"/>
                      <a:pt x="14" y="44"/>
                    </a:cubicBezTo>
                    <a:cubicBezTo>
                      <a:pt x="15" y="44"/>
                      <a:pt x="15" y="44"/>
                      <a:pt x="15" y="44"/>
                    </a:cubicBezTo>
                    <a:cubicBezTo>
                      <a:pt x="15" y="44"/>
                      <a:pt x="16" y="44"/>
                      <a:pt x="16" y="44"/>
                    </a:cubicBezTo>
                    <a:cubicBezTo>
                      <a:pt x="18" y="44"/>
                      <a:pt x="19" y="43"/>
                      <a:pt x="21" y="43"/>
                    </a:cubicBezTo>
                    <a:cubicBezTo>
                      <a:pt x="21" y="43"/>
                      <a:pt x="21" y="43"/>
                      <a:pt x="21" y="43"/>
                    </a:cubicBezTo>
                    <a:cubicBezTo>
                      <a:pt x="22" y="43"/>
                      <a:pt x="23" y="43"/>
                      <a:pt x="24" y="42"/>
                    </a:cubicBezTo>
                    <a:cubicBezTo>
                      <a:pt x="25" y="42"/>
                      <a:pt x="25" y="42"/>
                      <a:pt x="25" y="42"/>
                    </a:cubicBezTo>
                    <a:cubicBezTo>
                      <a:pt x="29" y="41"/>
                      <a:pt x="33" y="39"/>
                      <a:pt x="36" y="37"/>
                    </a:cubicBezTo>
                    <a:cubicBezTo>
                      <a:pt x="37" y="37"/>
                      <a:pt x="37" y="37"/>
                      <a:pt x="37" y="37"/>
                    </a:cubicBezTo>
                    <a:cubicBezTo>
                      <a:pt x="37" y="36"/>
                      <a:pt x="37" y="36"/>
                      <a:pt x="37" y="36"/>
                    </a:cubicBezTo>
                    <a:cubicBezTo>
                      <a:pt x="40" y="34"/>
                      <a:pt x="42" y="33"/>
                      <a:pt x="44" y="31"/>
                    </a:cubicBezTo>
                    <a:cubicBezTo>
                      <a:pt x="44" y="30"/>
                      <a:pt x="45" y="29"/>
                      <a:pt x="45" y="29"/>
                    </a:cubicBezTo>
                    <a:cubicBezTo>
                      <a:pt x="48" y="26"/>
                      <a:pt x="50" y="23"/>
                      <a:pt x="51" y="20"/>
                    </a:cubicBezTo>
                    <a:cubicBezTo>
                      <a:pt x="51" y="19"/>
                      <a:pt x="51" y="19"/>
                      <a:pt x="51" y="19"/>
                    </a:cubicBezTo>
                    <a:cubicBezTo>
                      <a:pt x="52" y="17"/>
                      <a:pt x="52" y="16"/>
                      <a:pt x="52" y="15"/>
                    </a:cubicBezTo>
                    <a:cubicBezTo>
                      <a:pt x="52" y="14"/>
                      <a:pt x="52" y="12"/>
                      <a:pt x="52" y="11"/>
                    </a:cubicBezTo>
                    <a:moveTo>
                      <a:pt x="50" y="19"/>
                    </a:moveTo>
                    <a:cubicBezTo>
                      <a:pt x="50" y="20"/>
                      <a:pt x="50" y="20"/>
                      <a:pt x="50" y="20"/>
                    </a:cubicBezTo>
                    <a:cubicBezTo>
                      <a:pt x="49" y="23"/>
                      <a:pt x="46" y="26"/>
                      <a:pt x="43" y="30"/>
                    </a:cubicBezTo>
                    <a:cubicBezTo>
                      <a:pt x="43" y="30"/>
                      <a:pt x="42" y="31"/>
                      <a:pt x="42" y="31"/>
                    </a:cubicBezTo>
                    <a:cubicBezTo>
                      <a:pt x="42" y="31"/>
                      <a:pt x="42" y="31"/>
                      <a:pt x="42" y="31"/>
                    </a:cubicBezTo>
                    <a:cubicBezTo>
                      <a:pt x="41" y="32"/>
                      <a:pt x="41" y="32"/>
                      <a:pt x="41" y="32"/>
                    </a:cubicBezTo>
                    <a:cubicBezTo>
                      <a:pt x="40" y="33"/>
                      <a:pt x="40" y="33"/>
                      <a:pt x="40" y="33"/>
                    </a:cubicBezTo>
                    <a:cubicBezTo>
                      <a:pt x="40" y="33"/>
                      <a:pt x="40" y="33"/>
                      <a:pt x="40" y="33"/>
                    </a:cubicBezTo>
                    <a:cubicBezTo>
                      <a:pt x="40" y="33"/>
                      <a:pt x="40" y="33"/>
                      <a:pt x="40" y="33"/>
                    </a:cubicBezTo>
                    <a:cubicBezTo>
                      <a:pt x="38" y="34"/>
                      <a:pt x="37" y="35"/>
                      <a:pt x="36" y="36"/>
                    </a:cubicBezTo>
                    <a:cubicBezTo>
                      <a:pt x="35" y="36"/>
                      <a:pt x="35" y="36"/>
                      <a:pt x="35" y="36"/>
                    </a:cubicBezTo>
                    <a:cubicBezTo>
                      <a:pt x="32" y="39"/>
                      <a:pt x="28" y="40"/>
                      <a:pt x="24" y="41"/>
                    </a:cubicBezTo>
                    <a:cubicBezTo>
                      <a:pt x="23" y="42"/>
                      <a:pt x="23" y="42"/>
                      <a:pt x="23" y="42"/>
                    </a:cubicBezTo>
                    <a:cubicBezTo>
                      <a:pt x="23" y="42"/>
                      <a:pt x="22" y="42"/>
                      <a:pt x="21" y="42"/>
                    </a:cubicBezTo>
                    <a:cubicBezTo>
                      <a:pt x="20" y="42"/>
                      <a:pt x="20" y="42"/>
                      <a:pt x="20" y="42"/>
                    </a:cubicBezTo>
                    <a:cubicBezTo>
                      <a:pt x="18" y="43"/>
                      <a:pt x="17" y="43"/>
                      <a:pt x="15" y="43"/>
                    </a:cubicBezTo>
                    <a:cubicBezTo>
                      <a:pt x="14" y="43"/>
                      <a:pt x="14" y="43"/>
                      <a:pt x="14" y="43"/>
                    </a:cubicBezTo>
                    <a:cubicBezTo>
                      <a:pt x="13" y="43"/>
                      <a:pt x="13" y="43"/>
                      <a:pt x="13" y="43"/>
                    </a:cubicBezTo>
                    <a:cubicBezTo>
                      <a:pt x="11" y="42"/>
                      <a:pt x="10" y="42"/>
                      <a:pt x="8" y="41"/>
                    </a:cubicBezTo>
                    <a:cubicBezTo>
                      <a:pt x="7" y="41"/>
                      <a:pt x="7" y="41"/>
                      <a:pt x="6" y="40"/>
                    </a:cubicBezTo>
                    <a:cubicBezTo>
                      <a:pt x="6" y="40"/>
                      <a:pt x="6" y="40"/>
                      <a:pt x="6" y="40"/>
                    </a:cubicBezTo>
                    <a:cubicBezTo>
                      <a:pt x="5" y="39"/>
                      <a:pt x="4" y="39"/>
                      <a:pt x="4" y="38"/>
                    </a:cubicBezTo>
                    <a:cubicBezTo>
                      <a:pt x="1" y="34"/>
                      <a:pt x="1" y="29"/>
                      <a:pt x="4" y="24"/>
                    </a:cubicBezTo>
                    <a:cubicBezTo>
                      <a:pt x="4" y="22"/>
                      <a:pt x="5" y="21"/>
                      <a:pt x="6" y="19"/>
                    </a:cubicBezTo>
                    <a:cubicBezTo>
                      <a:pt x="8" y="16"/>
                      <a:pt x="11" y="13"/>
                      <a:pt x="14" y="11"/>
                    </a:cubicBezTo>
                    <a:cubicBezTo>
                      <a:pt x="15" y="10"/>
                      <a:pt x="16" y="9"/>
                      <a:pt x="17" y="8"/>
                    </a:cubicBezTo>
                    <a:cubicBezTo>
                      <a:pt x="18" y="7"/>
                      <a:pt x="20" y="7"/>
                      <a:pt x="21" y="6"/>
                    </a:cubicBezTo>
                    <a:cubicBezTo>
                      <a:pt x="25" y="4"/>
                      <a:pt x="30" y="2"/>
                      <a:pt x="35" y="2"/>
                    </a:cubicBezTo>
                    <a:cubicBezTo>
                      <a:pt x="41" y="1"/>
                      <a:pt x="47" y="2"/>
                      <a:pt x="50" y="6"/>
                    </a:cubicBezTo>
                    <a:cubicBezTo>
                      <a:pt x="50" y="7"/>
                      <a:pt x="50" y="7"/>
                      <a:pt x="50" y="7"/>
                    </a:cubicBezTo>
                    <a:cubicBezTo>
                      <a:pt x="50" y="8"/>
                      <a:pt x="51" y="9"/>
                      <a:pt x="51" y="10"/>
                    </a:cubicBezTo>
                    <a:cubicBezTo>
                      <a:pt x="51" y="11"/>
                      <a:pt x="51" y="11"/>
                      <a:pt x="51" y="11"/>
                    </a:cubicBezTo>
                    <a:cubicBezTo>
                      <a:pt x="51" y="12"/>
                      <a:pt x="51" y="14"/>
                      <a:pt x="51" y="15"/>
                    </a:cubicBezTo>
                    <a:cubicBezTo>
                      <a:pt x="51" y="16"/>
                      <a:pt x="51" y="18"/>
                      <a:pt x="50" y="19"/>
                    </a:cubicBezTo>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0" name="iŝľiḑê"/>
              <p:cNvSpPr/>
              <p:nvPr/>
            </p:nvSpPr>
            <p:spPr bwMode="auto">
              <a:xfrm>
                <a:off x="3697" y="3361"/>
                <a:ext cx="31" cy="37"/>
              </a:xfrm>
              <a:custGeom>
                <a:avLst/>
                <a:gdLst>
                  <a:gd name="T0" fmla="*/ 14 w 15"/>
                  <a:gd name="T1" fmla="*/ 8 h 18"/>
                  <a:gd name="T2" fmla="*/ 13 w 15"/>
                  <a:gd name="T3" fmla="*/ 7 h 18"/>
                  <a:gd name="T4" fmla="*/ 7 w 15"/>
                  <a:gd name="T5" fmla="*/ 7 h 18"/>
                  <a:gd name="T6" fmla="*/ 5 w 15"/>
                  <a:gd name="T7" fmla="*/ 3 h 18"/>
                  <a:gd name="T8" fmla="*/ 5 w 15"/>
                  <a:gd name="T9" fmla="*/ 3 h 18"/>
                  <a:gd name="T10" fmla="*/ 9 w 15"/>
                  <a:gd name="T11" fmla="*/ 2 h 18"/>
                  <a:gd name="T12" fmla="*/ 7 w 15"/>
                  <a:gd name="T13" fmla="*/ 1 h 18"/>
                  <a:gd name="T14" fmla="*/ 4 w 15"/>
                  <a:gd name="T15" fmla="*/ 1 h 18"/>
                  <a:gd name="T16" fmla="*/ 2 w 15"/>
                  <a:gd name="T17" fmla="*/ 0 h 18"/>
                  <a:gd name="T18" fmla="*/ 2 w 15"/>
                  <a:gd name="T19" fmla="*/ 2 h 18"/>
                  <a:gd name="T20" fmla="*/ 0 w 15"/>
                  <a:gd name="T21" fmla="*/ 5 h 18"/>
                  <a:gd name="T22" fmla="*/ 0 w 15"/>
                  <a:gd name="T23" fmla="*/ 6 h 18"/>
                  <a:gd name="T24" fmla="*/ 2 w 15"/>
                  <a:gd name="T25" fmla="*/ 9 h 18"/>
                  <a:gd name="T26" fmla="*/ 7 w 15"/>
                  <a:gd name="T27" fmla="*/ 10 h 18"/>
                  <a:gd name="T28" fmla="*/ 10 w 15"/>
                  <a:gd name="T29" fmla="*/ 14 h 18"/>
                  <a:gd name="T30" fmla="*/ 7 w 15"/>
                  <a:gd name="T31" fmla="*/ 13 h 18"/>
                  <a:gd name="T32" fmla="*/ 5 w 15"/>
                  <a:gd name="T33" fmla="*/ 15 h 18"/>
                  <a:gd name="T34" fmla="*/ 8 w 15"/>
                  <a:gd name="T35" fmla="*/ 17 h 18"/>
                  <a:gd name="T36" fmla="*/ 9 w 15"/>
                  <a:gd name="T37" fmla="*/ 17 h 18"/>
                  <a:gd name="T38" fmla="*/ 13 w 15"/>
                  <a:gd name="T39" fmla="*/ 18 h 18"/>
                  <a:gd name="T40" fmla="*/ 13 w 15"/>
                  <a:gd name="T41" fmla="*/ 15 h 18"/>
                  <a:gd name="T42" fmla="*/ 15 w 15"/>
                  <a:gd name="T43" fmla="*/ 12 h 18"/>
                  <a:gd name="T44" fmla="*/ 15 w 15"/>
                  <a:gd name="T45" fmla="*/ 12 h 18"/>
                  <a:gd name="T46" fmla="*/ 15 w 15"/>
                  <a:gd name="T47" fmla="*/ 10 h 18"/>
                  <a:gd name="T48" fmla="*/ 3 w 15"/>
                  <a:gd name="T49" fmla="*/ 6 h 18"/>
                  <a:gd name="T50" fmla="*/ 3 w 15"/>
                  <a:gd name="T51" fmla="*/ 4 h 18"/>
                  <a:gd name="T52" fmla="*/ 3 w 15"/>
                  <a:gd name="T53" fmla="*/ 4 h 18"/>
                  <a:gd name="T54" fmla="*/ 4 w 15"/>
                  <a:gd name="T55" fmla="*/ 7 h 18"/>
                  <a:gd name="T56" fmla="*/ 9 w 15"/>
                  <a:gd name="T57" fmla="*/ 10 h 18"/>
                  <a:gd name="T58" fmla="*/ 11 w 15"/>
                  <a:gd name="T59" fmla="*/ 10 h 18"/>
                  <a:gd name="T60" fmla="*/ 12 w 15"/>
                  <a:gd name="T61" fmla="*/ 10 h 18"/>
                  <a:gd name="T62" fmla="*/ 12 w 15"/>
                  <a:gd name="T63" fmla="*/ 13 h 18"/>
                  <a:gd name="T64" fmla="*/ 10 w 15"/>
                  <a:gd name="T65"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8">
                    <a:moveTo>
                      <a:pt x="15" y="10"/>
                    </a:moveTo>
                    <a:cubicBezTo>
                      <a:pt x="14" y="9"/>
                      <a:pt x="14" y="9"/>
                      <a:pt x="14" y="8"/>
                    </a:cubicBezTo>
                    <a:cubicBezTo>
                      <a:pt x="14" y="8"/>
                      <a:pt x="14" y="8"/>
                      <a:pt x="14" y="8"/>
                    </a:cubicBezTo>
                    <a:cubicBezTo>
                      <a:pt x="13" y="7"/>
                      <a:pt x="13" y="7"/>
                      <a:pt x="13" y="7"/>
                    </a:cubicBezTo>
                    <a:cubicBezTo>
                      <a:pt x="13" y="7"/>
                      <a:pt x="12" y="6"/>
                      <a:pt x="11" y="6"/>
                    </a:cubicBezTo>
                    <a:cubicBezTo>
                      <a:pt x="10" y="6"/>
                      <a:pt x="9" y="6"/>
                      <a:pt x="7" y="7"/>
                    </a:cubicBezTo>
                    <a:cubicBezTo>
                      <a:pt x="5" y="3"/>
                      <a:pt x="5" y="3"/>
                      <a:pt x="5" y="3"/>
                    </a:cubicBezTo>
                    <a:cubicBezTo>
                      <a:pt x="5" y="3"/>
                      <a:pt x="5" y="3"/>
                      <a:pt x="5" y="3"/>
                    </a:cubicBezTo>
                    <a:cubicBezTo>
                      <a:pt x="5" y="3"/>
                      <a:pt x="5" y="3"/>
                      <a:pt x="5" y="3"/>
                    </a:cubicBezTo>
                    <a:cubicBezTo>
                      <a:pt x="5" y="3"/>
                      <a:pt x="5" y="3"/>
                      <a:pt x="5" y="3"/>
                    </a:cubicBezTo>
                    <a:cubicBezTo>
                      <a:pt x="6" y="3"/>
                      <a:pt x="6" y="3"/>
                      <a:pt x="7" y="4"/>
                    </a:cubicBezTo>
                    <a:cubicBezTo>
                      <a:pt x="9" y="2"/>
                      <a:pt x="9" y="2"/>
                      <a:pt x="9" y="2"/>
                    </a:cubicBezTo>
                    <a:cubicBezTo>
                      <a:pt x="8" y="1"/>
                      <a:pt x="8" y="1"/>
                      <a:pt x="8" y="1"/>
                    </a:cubicBezTo>
                    <a:cubicBezTo>
                      <a:pt x="7" y="1"/>
                      <a:pt x="7" y="1"/>
                      <a:pt x="7" y="1"/>
                    </a:cubicBezTo>
                    <a:cubicBezTo>
                      <a:pt x="7" y="0"/>
                      <a:pt x="7" y="0"/>
                      <a:pt x="6" y="0"/>
                    </a:cubicBezTo>
                    <a:cubicBezTo>
                      <a:pt x="5" y="0"/>
                      <a:pt x="5" y="0"/>
                      <a:pt x="4" y="1"/>
                    </a:cubicBezTo>
                    <a:cubicBezTo>
                      <a:pt x="3" y="1"/>
                      <a:pt x="3" y="1"/>
                      <a:pt x="3" y="1"/>
                    </a:cubicBezTo>
                    <a:cubicBezTo>
                      <a:pt x="2" y="0"/>
                      <a:pt x="2" y="0"/>
                      <a:pt x="2" y="0"/>
                    </a:cubicBezTo>
                    <a:cubicBezTo>
                      <a:pt x="1" y="1"/>
                      <a:pt x="1" y="1"/>
                      <a:pt x="1" y="1"/>
                    </a:cubicBezTo>
                    <a:cubicBezTo>
                      <a:pt x="2" y="2"/>
                      <a:pt x="2" y="2"/>
                      <a:pt x="2" y="2"/>
                    </a:cubicBezTo>
                    <a:cubicBezTo>
                      <a:pt x="1" y="2"/>
                      <a:pt x="0" y="3"/>
                      <a:pt x="0" y="4"/>
                    </a:cubicBezTo>
                    <a:cubicBezTo>
                      <a:pt x="0" y="5"/>
                      <a:pt x="0" y="5"/>
                      <a:pt x="0" y="5"/>
                    </a:cubicBezTo>
                    <a:cubicBezTo>
                      <a:pt x="0" y="5"/>
                      <a:pt x="0" y="5"/>
                      <a:pt x="0" y="5"/>
                    </a:cubicBezTo>
                    <a:cubicBezTo>
                      <a:pt x="0" y="6"/>
                      <a:pt x="0" y="6"/>
                      <a:pt x="0" y="6"/>
                    </a:cubicBezTo>
                    <a:cubicBezTo>
                      <a:pt x="0" y="7"/>
                      <a:pt x="0" y="8"/>
                      <a:pt x="1" y="8"/>
                    </a:cubicBezTo>
                    <a:cubicBezTo>
                      <a:pt x="1" y="9"/>
                      <a:pt x="1" y="9"/>
                      <a:pt x="2" y="9"/>
                    </a:cubicBezTo>
                    <a:cubicBezTo>
                      <a:pt x="2" y="10"/>
                      <a:pt x="3" y="10"/>
                      <a:pt x="3" y="10"/>
                    </a:cubicBezTo>
                    <a:cubicBezTo>
                      <a:pt x="4" y="11"/>
                      <a:pt x="6" y="11"/>
                      <a:pt x="7" y="10"/>
                    </a:cubicBezTo>
                    <a:cubicBezTo>
                      <a:pt x="8" y="12"/>
                      <a:pt x="8" y="12"/>
                      <a:pt x="8" y="12"/>
                    </a:cubicBezTo>
                    <a:cubicBezTo>
                      <a:pt x="10" y="14"/>
                      <a:pt x="10" y="14"/>
                      <a:pt x="10" y="14"/>
                    </a:cubicBezTo>
                    <a:cubicBezTo>
                      <a:pt x="10" y="14"/>
                      <a:pt x="9" y="14"/>
                      <a:pt x="8" y="14"/>
                    </a:cubicBezTo>
                    <a:cubicBezTo>
                      <a:pt x="8" y="14"/>
                      <a:pt x="8" y="13"/>
                      <a:pt x="7" y="13"/>
                    </a:cubicBezTo>
                    <a:cubicBezTo>
                      <a:pt x="7" y="13"/>
                      <a:pt x="7" y="13"/>
                      <a:pt x="7" y="13"/>
                    </a:cubicBezTo>
                    <a:cubicBezTo>
                      <a:pt x="5" y="15"/>
                      <a:pt x="5" y="15"/>
                      <a:pt x="5" y="15"/>
                    </a:cubicBezTo>
                    <a:cubicBezTo>
                      <a:pt x="5" y="15"/>
                      <a:pt x="5" y="15"/>
                      <a:pt x="5" y="15"/>
                    </a:cubicBezTo>
                    <a:cubicBezTo>
                      <a:pt x="6" y="16"/>
                      <a:pt x="7" y="17"/>
                      <a:pt x="8" y="17"/>
                    </a:cubicBezTo>
                    <a:cubicBezTo>
                      <a:pt x="8" y="17"/>
                      <a:pt x="8" y="17"/>
                      <a:pt x="8" y="17"/>
                    </a:cubicBezTo>
                    <a:cubicBezTo>
                      <a:pt x="9" y="17"/>
                      <a:pt x="9" y="17"/>
                      <a:pt x="9" y="17"/>
                    </a:cubicBezTo>
                    <a:cubicBezTo>
                      <a:pt x="10" y="17"/>
                      <a:pt x="11" y="17"/>
                      <a:pt x="12" y="16"/>
                    </a:cubicBezTo>
                    <a:cubicBezTo>
                      <a:pt x="13" y="18"/>
                      <a:pt x="13" y="18"/>
                      <a:pt x="13" y="18"/>
                    </a:cubicBezTo>
                    <a:cubicBezTo>
                      <a:pt x="14" y="17"/>
                      <a:pt x="14" y="17"/>
                      <a:pt x="14" y="17"/>
                    </a:cubicBezTo>
                    <a:cubicBezTo>
                      <a:pt x="13" y="15"/>
                      <a:pt x="13" y="15"/>
                      <a:pt x="13" y="15"/>
                    </a:cubicBezTo>
                    <a:cubicBezTo>
                      <a:pt x="13" y="15"/>
                      <a:pt x="13" y="15"/>
                      <a:pt x="13" y="15"/>
                    </a:cubicBezTo>
                    <a:cubicBezTo>
                      <a:pt x="14" y="14"/>
                      <a:pt x="15" y="13"/>
                      <a:pt x="15" y="12"/>
                    </a:cubicBezTo>
                    <a:cubicBezTo>
                      <a:pt x="15" y="12"/>
                      <a:pt x="15" y="12"/>
                      <a:pt x="15" y="12"/>
                    </a:cubicBezTo>
                    <a:cubicBezTo>
                      <a:pt x="15" y="12"/>
                      <a:pt x="15" y="12"/>
                      <a:pt x="15" y="12"/>
                    </a:cubicBezTo>
                    <a:cubicBezTo>
                      <a:pt x="15" y="11"/>
                      <a:pt x="15" y="11"/>
                      <a:pt x="15" y="11"/>
                    </a:cubicBezTo>
                    <a:cubicBezTo>
                      <a:pt x="15" y="11"/>
                      <a:pt x="15" y="10"/>
                      <a:pt x="15" y="10"/>
                    </a:cubicBezTo>
                    <a:moveTo>
                      <a:pt x="4" y="7"/>
                    </a:moveTo>
                    <a:cubicBezTo>
                      <a:pt x="4" y="7"/>
                      <a:pt x="3" y="7"/>
                      <a:pt x="3" y="6"/>
                    </a:cubicBezTo>
                    <a:cubicBezTo>
                      <a:pt x="3" y="6"/>
                      <a:pt x="3" y="6"/>
                      <a:pt x="3" y="5"/>
                    </a:cubicBezTo>
                    <a:cubicBezTo>
                      <a:pt x="3" y="4"/>
                      <a:pt x="3" y="4"/>
                      <a:pt x="3" y="4"/>
                    </a:cubicBezTo>
                    <a:cubicBezTo>
                      <a:pt x="3" y="4"/>
                      <a:pt x="3" y="4"/>
                      <a:pt x="3" y="4"/>
                    </a:cubicBezTo>
                    <a:cubicBezTo>
                      <a:pt x="3" y="4"/>
                      <a:pt x="3" y="4"/>
                      <a:pt x="3" y="4"/>
                    </a:cubicBezTo>
                    <a:cubicBezTo>
                      <a:pt x="5" y="7"/>
                      <a:pt x="5" y="7"/>
                      <a:pt x="5" y="7"/>
                    </a:cubicBezTo>
                    <a:cubicBezTo>
                      <a:pt x="5" y="7"/>
                      <a:pt x="4" y="7"/>
                      <a:pt x="4" y="7"/>
                    </a:cubicBezTo>
                    <a:moveTo>
                      <a:pt x="10" y="11"/>
                    </a:moveTo>
                    <a:cubicBezTo>
                      <a:pt x="9" y="10"/>
                      <a:pt x="9" y="10"/>
                      <a:pt x="9" y="10"/>
                    </a:cubicBezTo>
                    <a:cubicBezTo>
                      <a:pt x="10" y="9"/>
                      <a:pt x="10" y="9"/>
                      <a:pt x="11" y="9"/>
                    </a:cubicBezTo>
                    <a:cubicBezTo>
                      <a:pt x="11" y="10"/>
                      <a:pt x="11" y="10"/>
                      <a:pt x="11" y="10"/>
                    </a:cubicBezTo>
                    <a:cubicBezTo>
                      <a:pt x="11" y="10"/>
                      <a:pt x="11" y="10"/>
                      <a:pt x="11" y="10"/>
                    </a:cubicBezTo>
                    <a:cubicBezTo>
                      <a:pt x="12" y="10"/>
                      <a:pt x="12" y="10"/>
                      <a:pt x="12" y="10"/>
                    </a:cubicBezTo>
                    <a:cubicBezTo>
                      <a:pt x="12" y="11"/>
                      <a:pt x="12" y="11"/>
                      <a:pt x="12" y="12"/>
                    </a:cubicBezTo>
                    <a:cubicBezTo>
                      <a:pt x="12" y="12"/>
                      <a:pt x="12" y="13"/>
                      <a:pt x="12" y="13"/>
                    </a:cubicBezTo>
                    <a:cubicBezTo>
                      <a:pt x="12" y="13"/>
                      <a:pt x="12" y="13"/>
                      <a:pt x="12" y="13"/>
                    </a:cubicBezTo>
                    <a:cubicBezTo>
                      <a:pt x="10" y="11"/>
                      <a:pt x="10" y="11"/>
                      <a:pt x="10" y="11"/>
                    </a:cubicBezTo>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1" name="íşlïḋe"/>
              <p:cNvSpPr/>
              <p:nvPr/>
            </p:nvSpPr>
            <p:spPr bwMode="auto">
              <a:xfrm>
                <a:off x="3998" y="3085"/>
                <a:ext cx="135" cy="114"/>
              </a:xfrm>
              <a:custGeom>
                <a:avLst/>
                <a:gdLst>
                  <a:gd name="T0" fmla="*/ 59 w 65"/>
                  <a:gd name="T1" fmla="*/ 9 h 55"/>
                  <a:gd name="T2" fmla="*/ 44 w 65"/>
                  <a:gd name="T3" fmla="*/ 44 h 55"/>
                  <a:gd name="T4" fmla="*/ 6 w 65"/>
                  <a:gd name="T5" fmla="*/ 45 h 55"/>
                  <a:gd name="T6" fmla="*/ 21 w 65"/>
                  <a:gd name="T7" fmla="*/ 10 h 55"/>
                  <a:gd name="T8" fmla="*/ 59 w 65"/>
                  <a:gd name="T9" fmla="*/ 9 h 55"/>
                </a:gdLst>
                <a:ahLst/>
                <a:cxnLst>
                  <a:cxn ang="0">
                    <a:pos x="T0" y="T1"/>
                  </a:cxn>
                  <a:cxn ang="0">
                    <a:pos x="T2" y="T3"/>
                  </a:cxn>
                  <a:cxn ang="0">
                    <a:pos x="T4" y="T5"/>
                  </a:cxn>
                  <a:cxn ang="0">
                    <a:pos x="T6" y="T7"/>
                  </a:cxn>
                  <a:cxn ang="0">
                    <a:pos x="T8" y="T9"/>
                  </a:cxn>
                </a:cxnLst>
                <a:rect l="0" t="0" r="r" b="b"/>
                <a:pathLst>
                  <a:path w="65" h="55">
                    <a:moveTo>
                      <a:pt x="59" y="9"/>
                    </a:moveTo>
                    <a:cubicBezTo>
                      <a:pt x="65" y="19"/>
                      <a:pt x="59" y="35"/>
                      <a:pt x="44" y="44"/>
                    </a:cubicBezTo>
                    <a:cubicBezTo>
                      <a:pt x="30" y="54"/>
                      <a:pt x="13" y="55"/>
                      <a:pt x="6" y="45"/>
                    </a:cubicBezTo>
                    <a:cubicBezTo>
                      <a:pt x="0" y="36"/>
                      <a:pt x="6" y="20"/>
                      <a:pt x="21" y="10"/>
                    </a:cubicBezTo>
                    <a:cubicBezTo>
                      <a:pt x="35" y="0"/>
                      <a:pt x="53" y="0"/>
                      <a:pt x="59" y="9"/>
                    </a:cubicBez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2" name="i$liďe"/>
              <p:cNvSpPr/>
              <p:nvPr/>
            </p:nvSpPr>
            <p:spPr bwMode="auto">
              <a:xfrm>
                <a:off x="4012" y="3091"/>
                <a:ext cx="106" cy="100"/>
              </a:xfrm>
              <a:custGeom>
                <a:avLst/>
                <a:gdLst>
                  <a:gd name="T0" fmla="*/ 51 w 51"/>
                  <a:gd name="T1" fmla="*/ 11 h 48"/>
                  <a:gd name="T2" fmla="*/ 49 w 51"/>
                  <a:gd name="T3" fmla="*/ 8 h 48"/>
                  <a:gd name="T4" fmla="*/ 16 w 51"/>
                  <a:gd name="T5" fmla="*/ 10 h 48"/>
                  <a:gd name="T6" fmla="*/ 1 w 51"/>
                  <a:gd name="T7" fmla="*/ 28 h 48"/>
                  <a:gd name="T8" fmla="*/ 0 w 51"/>
                  <a:gd name="T9" fmla="*/ 36 h 48"/>
                  <a:gd name="T10" fmla="*/ 2 w 51"/>
                  <a:gd name="T11" fmla="*/ 40 h 48"/>
                  <a:gd name="T12" fmla="*/ 4 w 51"/>
                  <a:gd name="T13" fmla="*/ 43 h 48"/>
                  <a:gd name="T14" fmla="*/ 35 w 51"/>
                  <a:gd name="T15" fmla="*/ 39 h 48"/>
                  <a:gd name="T16" fmla="*/ 47 w 51"/>
                  <a:gd name="T17" fmla="*/ 28 h 48"/>
                  <a:gd name="T18" fmla="*/ 51 w 51"/>
                  <a:gd name="T19" fmla="*/ 19 h 48"/>
                  <a:gd name="T20" fmla="*/ 51 w 51"/>
                  <a:gd name="T21" fmla="*/ 11 h 48"/>
                  <a:gd name="T22" fmla="*/ 45 w 51"/>
                  <a:gd name="T23" fmla="*/ 28 h 48"/>
                  <a:gd name="T24" fmla="*/ 45 w 51"/>
                  <a:gd name="T25" fmla="*/ 28 h 48"/>
                  <a:gd name="T26" fmla="*/ 35 w 51"/>
                  <a:gd name="T27" fmla="*/ 38 h 48"/>
                  <a:gd name="T28" fmla="*/ 5 w 51"/>
                  <a:gd name="T29" fmla="*/ 42 h 48"/>
                  <a:gd name="T30" fmla="*/ 2 w 51"/>
                  <a:gd name="T31" fmla="*/ 40 h 48"/>
                  <a:gd name="T32" fmla="*/ 1 w 51"/>
                  <a:gd name="T33" fmla="*/ 36 h 48"/>
                  <a:gd name="T34" fmla="*/ 2 w 51"/>
                  <a:gd name="T35" fmla="*/ 28 h 48"/>
                  <a:gd name="T36" fmla="*/ 16 w 51"/>
                  <a:gd name="T37" fmla="*/ 10 h 48"/>
                  <a:gd name="T38" fmla="*/ 49 w 51"/>
                  <a:gd name="T39" fmla="*/ 9 h 48"/>
                  <a:gd name="T40" fmla="*/ 50 w 51"/>
                  <a:gd name="T41" fmla="*/ 11 h 48"/>
                  <a:gd name="T42" fmla="*/ 50 w 51"/>
                  <a:gd name="T43" fmla="*/ 19 h 48"/>
                  <a:gd name="T44" fmla="*/ 45 w 51"/>
                  <a:gd name="T4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8">
                    <a:moveTo>
                      <a:pt x="51" y="11"/>
                    </a:moveTo>
                    <a:cubicBezTo>
                      <a:pt x="50" y="10"/>
                      <a:pt x="50" y="9"/>
                      <a:pt x="49" y="8"/>
                    </a:cubicBezTo>
                    <a:cubicBezTo>
                      <a:pt x="44" y="0"/>
                      <a:pt x="29" y="1"/>
                      <a:pt x="16" y="10"/>
                    </a:cubicBezTo>
                    <a:cubicBezTo>
                      <a:pt x="8" y="15"/>
                      <a:pt x="3" y="22"/>
                      <a:pt x="1" y="28"/>
                    </a:cubicBezTo>
                    <a:cubicBezTo>
                      <a:pt x="0" y="31"/>
                      <a:pt x="0" y="34"/>
                      <a:pt x="0" y="36"/>
                    </a:cubicBezTo>
                    <a:cubicBezTo>
                      <a:pt x="0" y="38"/>
                      <a:pt x="1" y="39"/>
                      <a:pt x="2" y="40"/>
                    </a:cubicBezTo>
                    <a:cubicBezTo>
                      <a:pt x="2" y="41"/>
                      <a:pt x="3" y="42"/>
                      <a:pt x="4" y="43"/>
                    </a:cubicBezTo>
                    <a:cubicBezTo>
                      <a:pt x="10" y="48"/>
                      <a:pt x="24" y="47"/>
                      <a:pt x="35" y="39"/>
                    </a:cubicBezTo>
                    <a:cubicBezTo>
                      <a:pt x="40" y="36"/>
                      <a:pt x="44" y="32"/>
                      <a:pt x="47" y="28"/>
                    </a:cubicBezTo>
                    <a:cubicBezTo>
                      <a:pt x="49" y="25"/>
                      <a:pt x="50" y="22"/>
                      <a:pt x="51" y="19"/>
                    </a:cubicBezTo>
                    <a:cubicBezTo>
                      <a:pt x="51" y="16"/>
                      <a:pt x="51" y="13"/>
                      <a:pt x="51" y="11"/>
                    </a:cubicBezTo>
                    <a:close/>
                    <a:moveTo>
                      <a:pt x="45" y="28"/>
                    </a:moveTo>
                    <a:cubicBezTo>
                      <a:pt x="45" y="28"/>
                      <a:pt x="45" y="28"/>
                      <a:pt x="45" y="28"/>
                    </a:cubicBezTo>
                    <a:cubicBezTo>
                      <a:pt x="43" y="32"/>
                      <a:pt x="39" y="35"/>
                      <a:pt x="35" y="38"/>
                    </a:cubicBezTo>
                    <a:cubicBezTo>
                      <a:pt x="24" y="45"/>
                      <a:pt x="11" y="47"/>
                      <a:pt x="5" y="42"/>
                    </a:cubicBezTo>
                    <a:cubicBezTo>
                      <a:pt x="4" y="42"/>
                      <a:pt x="3" y="41"/>
                      <a:pt x="2" y="40"/>
                    </a:cubicBezTo>
                    <a:cubicBezTo>
                      <a:pt x="2" y="39"/>
                      <a:pt x="1" y="37"/>
                      <a:pt x="1" y="36"/>
                    </a:cubicBezTo>
                    <a:cubicBezTo>
                      <a:pt x="1" y="34"/>
                      <a:pt x="1" y="31"/>
                      <a:pt x="2" y="28"/>
                    </a:cubicBezTo>
                    <a:cubicBezTo>
                      <a:pt x="4" y="22"/>
                      <a:pt x="9" y="15"/>
                      <a:pt x="16" y="10"/>
                    </a:cubicBezTo>
                    <a:cubicBezTo>
                      <a:pt x="29" y="2"/>
                      <a:pt x="43" y="1"/>
                      <a:pt x="49" y="9"/>
                    </a:cubicBezTo>
                    <a:cubicBezTo>
                      <a:pt x="49" y="10"/>
                      <a:pt x="50" y="10"/>
                      <a:pt x="50" y="11"/>
                    </a:cubicBezTo>
                    <a:cubicBezTo>
                      <a:pt x="51" y="14"/>
                      <a:pt x="50" y="16"/>
                      <a:pt x="50" y="19"/>
                    </a:cubicBezTo>
                    <a:cubicBezTo>
                      <a:pt x="49" y="22"/>
                      <a:pt x="47" y="25"/>
                      <a:pt x="45" y="28"/>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3" name="iSḷiḋè"/>
              <p:cNvSpPr/>
              <p:nvPr/>
            </p:nvSpPr>
            <p:spPr bwMode="auto">
              <a:xfrm>
                <a:off x="4050" y="3122"/>
                <a:ext cx="31" cy="38"/>
              </a:xfrm>
              <a:custGeom>
                <a:avLst/>
                <a:gdLst>
                  <a:gd name="T0" fmla="*/ 15 w 15"/>
                  <a:gd name="T1" fmla="*/ 10 h 18"/>
                  <a:gd name="T2" fmla="*/ 14 w 15"/>
                  <a:gd name="T3" fmla="*/ 9 h 18"/>
                  <a:gd name="T4" fmla="*/ 11 w 15"/>
                  <a:gd name="T5" fmla="*/ 6 h 18"/>
                  <a:gd name="T6" fmla="*/ 7 w 15"/>
                  <a:gd name="T7" fmla="*/ 7 h 18"/>
                  <a:gd name="T8" fmla="*/ 6 w 15"/>
                  <a:gd name="T9" fmla="*/ 5 h 18"/>
                  <a:gd name="T10" fmla="*/ 5 w 15"/>
                  <a:gd name="T11" fmla="*/ 3 h 18"/>
                  <a:gd name="T12" fmla="*/ 7 w 15"/>
                  <a:gd name="T13" fmla="*/ 4 h 18"/>
                  <a:gd name="T14" fmla="*/ 9 w 15"/>
                  <a:gd name="T15" fmla="*/ 2 h 18"/>
                  <a:gd name="T16" fmla="*/ 6 w 15"/>
                  <a:gd name="T17" fmla="*/ 0 h 18"/>
                  <a:gd name="T18" fmla="*/ 3 w 15"/>
                  <a:gd name="T19" fmla="*/ 1 h 18"/>
                  <a:gd name="T20" fmla="*/ 2 w 15"/>
                  <a:gd name="T21" fmla="*/ 0 h 18"/>
                  <a:gd name="T22" fmla="*/ 1 w 15"/>
                  <a:gd name="T23" fmla="*/ 1 h 18"/>
                  <a:gd name="T24" fmla="*/ 2 w 15"/>
                  <a:gd name="T25" fmla="*/ 2 h 18"/>
                  <a:gd name="T26" fmla="*/ 0 w 15"/>
                  <a:gd name="T27" fmla="*/ 5 h 18"/>
                  <a:gd name="T28" fmla="*/ 0 w 15"/>
                  <a:gd name="T29" fmla="*/ 7 h 18"/>
                  <a:gd name="T30" fmla="*/ 1 w 15"/>
                  <a:gd name="T31" fmla="*/ 8 h 18"/>
                  <a:gd name="T32" fmla="*/ 3 w 15"/>
                  <a:gd name="T33" fmla="*/ 10 h 18"/>
                  <a:gd name="T34" fmla="*/ 7 w 15"/>
                  <a:gd name="T35" fmla="*/ 10 h 18"/>
                  <a:gd name="T36" fmla="*/ 8 w 15"/>
                  <a:gd name="T37" fmla="*/ 12 h 18"/>
                  <a:gd name="T38" fmla="*/ 10 w 15"/>
                  <a:gd name="T39" fmla="*/ 14 h 18"/>
                  <a:gd name="T40" fmla="*/ 8 w 15"/>
                  <a:gd name="T41" fmla="*/ 14 h 18"/>
                  <a:gd name="T42" fmla="*/ 7 w 15"/>
                  <a:gd name="T43" fmla="*/ 13 h 18"/>
                  <a:gd name="T44" fmla="*/ 5 w 15"/>
                  <a:gd name="T45" fmla="*/ 15 h 18"/>
                  <a:gd name="T46" fmla="*/ 8 w 15"/>
                  <a:gd name="T47" fmla="*/ 17 h 18"/>
                  <a:gd name="T48" fmla="*/ 12 w 15"/>
                  <a:gd name="T49" fmla="*/ 17 h 18"/>
                  <a:gd name="T50" fmla="*/ 13 w 15"/>
                  <a:gd name="T51" fmla="*/ 18 h 18"/>
                  <a:gd name="T52" fmla="*/ 13 w 15"/>
                  <a:gd name="T53" fmla="*/ 18 h 18"/>
                  <a:gd name="T54" fmla="*/ 13 w 15"/>
                  <a:gd name="T55" fmla="*/ 18 h 18"/>
                  <a:gd name="T56" fmla="*/ 14 w 15"/>
                  <a:gd name="T57" fmla="*/ 17 h 18"/>
                  <a:gd name="T58" fmla="*/ 13 w 15"/>
                  <a:gd name="T59" fmla="*/ 16 h 18"/>
                  <a:gd name="T60" fmla="*/ 15 w 15"/>
                  <a:gd name="T61" fmla="*/ 12 h 18"/>
                  <a:gd name="T62" fmla="*/ 15 w 15"/>
                  <a:gd name="T63" fmla="*/ 10 h 18"/>
                  <a:gd name="T64" fmla="*/ 4 w 15"/>
                  <a:gd name="T65" fmla="*/ 7 h 18"/>
                  <a:gd name="T66" fmla="*/ 3 w 15"/>
                  <a:gd name="T67" fmla="*/ 7 h 18"/>
                  <a:gd name="T68" fmla="*/ 3 w 15"/>
                  <a:gd name="T69" fmla="*/ 6 h 18"/>
                  <a:gd name="T70" fmla="*/ 3 w 15"/>
                  <a:gd name="T71" fmla="*/ 5 h 18"/>
                  <a:gd name="T72" fmla="*/ 3 w 15"/>
                  <a:gd name="T73" fmla="*/ 4 h 18"/>
                  <a:gd name="T74" fmla="*/ 4 w 15"/>
                  <a:gd name="T75" fmla="*/ 6 h 18"/>
                  <a:gd name="T76" fmla="*/ 5 w 15"/>
                  <a:gd name="T77" fmla="*/ 7 h 18"/>
                  <a:gd name="T78" fmla="*/ 4 w 15"/>
                  <a:gd name="T79" fmla="*/ 7 h 18"/>
                  <a:gd name="T80" fmla="*/ 11 w 15"/>
                  <a:gd name="T81" fmla="*/ 14 h 18"/>
                  <a:gd name="T82" fmla="*/ 10 w 15"/>
                  <a:gd name="T83" fmla="*/ 12 h 18"/>
                  <a:gd name="T84" fmla="*/ 9 w 15"/>
                  <a:gd name="T85" fmla="*/ 10 h 18"/>
                  <a:gd name="T86" fmla="*/ 11 w 15"/>
                  <a:gd name="T87" fmla="*/ 10 h 18"/>
                  <a:gd name="T88" fmla="*/ 12 w 15"/>
                  <a:gd name="T89" fmla="*/ 10 h 18"/>
                  <a:gd name="T90" fmla="*/ 12 w 15"/>
                  <a:gd name="T91" fmla="*/ 11 h 18"/>
                  <a:gd name="T92" fmla="*/ 12 w 15"/>
                  <a:gd name="T93" fmla="*/ 12 h 18"/>
                  <a:gd name="T94" fmla="*/ 11 w 15"/>
                  <a:gd name="T9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8">
                    <a:moveTo>
                      <a:pt x="15" y="10"/>
                    </a:moveTo>
                    <a:cubicBezTo>
                      <a:pt x="14" y="10"/>
                      <a:pt x="14" y="9"/>
                      <a:pt x="14" y="9"/>
                    </a:cubicBezTo>
                    <a:cubicBezTo>
                      <a:pt x="13" y="7"/>
                      <a:pt x="12" y="7"/>
                      <a:pt x="11" y="6"/>
                    </a:cubicBezTo>
                    <a:cubicBezTo>
                      <a:pt x="10" y="6"/>
                      <a:pt x="9" y="6"/>
                      <a:pt x="7" y="7"/>
                    </a:cubicBezTo>
                    <a:cubicBezTo>
                      <a:pt x="6" y="5"/>
                      <a:pt x="6" y="5"/>
                      <a:pt x="6" y="5"/>
                    </a:cubicBezTo>
                    <a:cubicBezTo>
                      <a:pt x="5" y="3"/>
                      <a:pt x="5" y="3"/>
                      <a:pt x="5" y="3"/>
                    </a:cubicBezTo>
                    <a:cubicBezTo>
                      <a:pt x="5" y="3"/>
                      <a:pt x="6" y="3"/>
                      <a:pt x="7" y="4"/>
                    </a:cubicBezTo>
                    <a:cubicBezTo>
                      <a:pt x="9" y="2"/>
                      <a:pt x="9" y="2"/>
                      <a:pt x="9" y="2"/>
                    </a:cubicBezTo>
                    <a:cubicBezTo>
                      <a:pt x="8" y="1"/>
                      <a:pt x="7" y="1"/>
                      <a:pt x="6" y="0"/>
                    </a:cubicBezTo>
                    <a:cubicBezTo>
                      <a:pt x="5" y="0"/>
                      <a:pt x="4" y="1"/>
                      <a:pt x="3" y="1"/>
                    </a:cubicBezTo>
                    <a:cubicBezTo>
                      <a:pt x="2" y="0"/>
                      <a:pt x="2" y="0"/>
                      <a:pt x="2" y="0"/>
                    </a:cubicBezTo>
                    <a:cubicBezTo>
                      <a:pt x="1" y="1"/>
                      <a:pt x="1" y="1"/>
                      <a:pt x="1" y="1"/>
                    </a:cubicBezTo>
                    <a:cubicBezTo>
                      <a:pt x="2" y="2"/>
                      <a:pt x="2" y="2"/>
                      <a:pt x="2" y="2"/>
                    </a:cubicBezTo>
                    <a:cubicBezTo>
                      <a:pt x="1" y="3"/>
                      <a:pt x="0" y="4"/>
                      <a:pt x="0" y="5"/>
                    </a:cubicBezTo>
                    <a:cubicBezTo>
                      <a:pt x="0" y="6"/>
                      <a:pt x="0" y="7"/>
                      <a:pt x="0" y="7"/>
                    </a:cubicBezTo>
                    <a:cubicBezTo>
                      <a:pt x="0" y="8"/>
                      <a:pt x="0" y="8"/>
                      <a:pt x="1" y="8"/>
                    </a:cubicBezTo>
                    <a:cubicBezTo>
                      <a:pt x="1" y="9"/>
                      <a:pt x="2" y="10"/>
                      <a:pt x="3" y="10"/>
                    </a:cubicBezTo>
                    <a:cubicBezTo>
                      <a:pt x="4" y="11"/>
                      <a:pt x="6" y="11"/>
                      <a:pt x="7" y="10"/>
                    </a:cubicBezTo>
                    <a:cubicBezTo>
                      <a:pt x="8" y="12"/>
                      <a:pt x="8" y="12"/>
                      <a:pt x="8" y="12"/>
                    </a:cubicBezTo>
                    <a:cubicBezTo>
                      <a:pt x="10" y="14"/>
                      <a:pt x="10" y="14"/>
                      <a:pt x="10" y="14"/>
                    </a:cubicBezTo>
                    <a:cubicBezTo>
                      <a:pt x="9" y="14"/>
                      <a:pt x="9" y="14"/>
                      <a:pt x="8" y="14"/>
                    </a:cubicBezTo>
                    <a:cubicBezTo>
                      <a:pt x="8" y="14"/>
                      <a:pt x="7" y="14"/>
                      <a:pt x="7" y="13"/>
                    </a:cubicBezTo>
                    <a:cubicBezTo>
                      <a:pt x="5" y="15"/>
                      <a:pt x="5" y="15"/>
                      <a:pt x="5" y="15"/>
                    </a:cubicBezTo>
                    <a:cubicBezTo>
                      <a:pt x="6" y="16"/>
                      <a:pt x="7" y="17"/>
                      <a:pt x="8" y="17"/>
                    </a:cubicBezTo>
                    <a:cubicBezTo>
                      <a:pt x="9" y="17"/>
                      <a:pt x="10" y="17"/>
                      <a:pt x="12" y="17"/>
                    </a:cubicBezTo>
                    <a:cubicBezTo>
                      <a:pt x="13" y="18"/>
                      <a:pt x="13" y="18"/>
                      <a:pt x="13" y="18"/>
                    </a:cubicBezTo>
                    <a:cubicBezTo>
                      <a:pt x="13" y="18"/>
                      <a:pt x="13" y="18"/>
                      <a:pt x="13" y="18"/>
                    </a:cubicBezTo>
                    <a:cubicBezTo>
                      <a:pt x="13" y="18"/>
                      <a:pt x="13" y="18"/>
                      <a:pt x="13" y="18"/>
                    </a:cubicBezTo>
                    <a:cubicBezTo>
                      <a:pt x="14" y="17"/>
                      <a:pt x="14" y="17"/>
                      <a:pt x="14" y="17"/>
                    </a:cubicBezTo>
                    <a:cubicBezTo>
                      <a:pt x="13" y="16"/>
                      <a:pt x="13" y="16"/>
                      <a:pt x="13" y="16"/>
                    </a:cubicBezTo>
                    <a:cubicBezTo>
                      <a:pt x="14" y="15"/>
                      <a:pt x="15" y="13"/>
                      <a:pt x="15" y="12"/>
                    </a:cubicBezTo>
                    <a:cubicBezTo>
                      <a:pt x="15" y="11"/>
                      <a:pt x="15" y="11"/>
                      <a:pt x="15" y="10"/>
                    </a:cubicBezTo>
                    <a:close/>
                    <a:moveTo>
                      <a:pt x="4" y="7"/>
                    </a:moveTo>
                    <a:cubicBezTo>
                      <a:pt x="3" y="7"/>
                      <a:pt x="3" y="7"/>
                      <a:pt x="3" y="7"/>
                    </a:cubicBezTo>
                    <a:cubicBezTo>
                      <a:pt x="3" y="6"/>
                      <a:pt x="3" y="6"/>
                      <a:pt x="3" y="6"/>
                    </a:cubicBezTo>
                    <a:cubicBezTo>
                      <a:pt x="3" y="6"/>
                      <a:pt x="3" y="6"/>
                      <a:pt x="3" y="5"/>
                    </a:cubicBezTo>
                    <a:cubicBezTo>
                      <a:pt x="3" y="5"/>
                      <a:pt x="3" y="5"/>
                      <a:pt x="3" y="4"/>
                    </a:cubicBezTo>
                    <a:cubicBezTo>
                      <a:pt x="4" y="6"/>
                      <a:pt x="4" y="6"/>
                      <a:pt x="4" y="6"/>
                    </a:cubicBezTo>
                    <a:cubicBezTo>
                      <a:pt x="5" y="7"/>
                      <a:pt x="5" y="7"/>
                      <a:pt x="5" y="7"/>
                    </a:cubicBezTo>
                    <a:cubicBezTo>
                      <a:pt x="5" y="8"/>
                      <a:pt x="4" y="8"/>
                      <a:pt x="4" y="7"/>
                    </a:cubicBezTo>
                    <a:close/>
                    <a:moveTo>
                      <a:pt x="11" y="14"/>
                    </a:moveTo>
                    <a:cubicBezTo>
                      <a:pt x="10" y="12"/>
                      <a:pt x="10" y="12"/>
                      <a:pt x="10" y="12"/>
                    </a:cubicBezTo>
                    <a:cubicBezTo>
                      <a:pt x="9" y="10"/>
                      <a:pt x="9" y="10"/>
                      <a:pt x="9" y="10"/>
                    </a:cubicBezTo>
                    <a:cubicBezTo>
                      <a:pt x="10" y="10"/>
                      <a:pt x="10" y="9"/>
                      <a:pt x="11" y="10"/>
                    </a:cubicBezTo>
                    <a:cubicBezTo>
                      <a:pt x="11" y="10"/>
                      <a:pt x="11" y="10"/>
                      <a:pt x="12" y="10"/>
                    </a:cubicBezTo>
                    <a:cubicBezTo>
                      <a:pt x="12" y="11"/>
                      <a:pt x="12" y="11"/>
                      <a:pt x="12" y="11"/>
                    </a:cubicBezTo>
                    <a:cubicBezTo>
                      <a:pt x="12" y="11"/>
                      <a:pt x="12" y="12"/>
                      <a:pt x="12" y="12"/>
                    </a:cubicBezTo>
                    <a:cubicBezTo>
                      <a:pt x="12" y="13"/>
                      <a:pt x="12" y="13"/>
                      <a:pt x="11" y="14"/>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4" name="íşḷiḍè"/>
              <p:cNvSpPr/>
              <p:nvPr/>
            </p:nvSpPr>
            <p:spPr bwMode="auto">
              <a:xfrm>
                <a:off x="3551" y="3295"/>
                <a:ext cx="67" cy="110"/>
              </a:xfrm>
              <a:custGeom>
                <a:avLst/>
                <a:gdLst>
                  <a:gd name="T0" fmla="*/ 46 w 67"/>
                  <a:gd name="T1" fmla="*/ 110 h 110"/>
                  <a:gd name="T2" fmla="*/ 0 w 67"/>
                  <a:gd name="T3" fmla="*/ 43 h 110"/>
                  <a:gd name="T4" fmla="*/ 67 w 67"/>
                  <a:gd name="T5" fmla="*/ 0 h 110"/>
                  <a:gd name="T6" fmla="*/ 46 w 67"/>
                  <a:gd name="T7" fmla="*/ 110 h 110"/>
                </a:gdLst>
                <a:ahLst/>
                <a:cxnLst>
                  <a:cxn ang="0">
                    <a:pos x="T0" y="T1"/>
                  </a:cxn>
                  <a:cxn ang="0">
                    <a:pos x="T2" y="T3"/>
                  </a:cxn>
                  <a:cxn ang="0">
                    <a:pos x="T4" y="T5"/>
                  </a:cxn>
                  <a:cxn ang="0">
                    <a:pos x="T6" y="T7"/>
                  </a:cxn>
                </a:cxnLst>
                <a:rect l="0" t="0" r="r" b="b"/>
                <a:pathLst>
                  <a:path w="67" h="110">
                    <a:moveTo>
                      <a:pt x="46" y="110"/>
                    </a:moveTo>
                    <a:lnTo>
                      <a:pt x="0" y="43"/>
                    </a:lnTo>
                    <a:lnTo>
                      <a:pt x="67" y="0"/>
                    </a:lnTo>
                    <a:lnTo>
                      <a:pt x="46" y="110"/>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5" name="ïS1iḑê"/>
              <p:cNvSpPr/>
              <p:nvPr/>
            </p:nvSpPr>
            <p:spPr bwMode="auto">
              <a:xfrm>
                <a:off x="3551" y="3295"/>
                <a:ext cx="67" cy="110"/>
              </a:xfrm>
              <a:custGeom>
                <a:avLst/>
                <a:gdLst>
                  <a:gd name="T0" fmla="*/ 46 w 67"/>
                  <a:gd name="T1" fmla="*/ 110 h 110"/>
                  <a:gd name="T2" fmla="*/ 0 w 67"/>
                  <a:gd name="T3" fmla="*/ 43 h 110"/>
                  <a:gd name="T4" fmla="*/ 67 w 67"/>
                  <a:gd name="T5" fmla="*/ 0 h 110"/>
                  <a:gd name="T6" fmla="*/ 46 w 67"/>
                  <a:gd name="T7" fmla="*/ 110 h 110"/>
                </a:gdLst>
                <a:ahLst/>
                <a:cxnLst>
                  <a:cxn ang="0">
                    <a:pos x="T0" y="T1"/>
                  </a:cxn>
                  <a:cxn ang="0">
                    <a:pos x="T2" y="T3"/>
                  </a:cxn>
                  <a:cxn ang="0">
                    <a:pos x="T4" y="T5"/>
                  </a:cxn>
                  <a:cxn ang="0">
                    <a:pos x="T6" y="T7"/>
                  </a:cxn>
                </a:cxnLst>
                <a:rect l="0" t="0" r="r" b="b"/>
                <a:pathLst>
                  <a:path w="67" h="110">
                    <a:moveTo>
                      <a:pt x="46" y="110"/>
                    </a:moveTo>
                    <a:lnTo>
                      <a:pt x="0" y="43"/>
                    </a:lnTo>
                    <a:lnTo>
                      <a:pt x="67" y="0"/>
                    </a:lnTo>
                    <a:lnTo>
                      <a:pt x="46"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6" name="íşļiḋe"/>
              <p:cNvSpPr/>
              <p:nvPr/>
            </p:nvSpPr>
            <p:spPr bwMode="auto">
              <a:xfrm>
                <a:off x="4160" y="3118"/>
                <a:ext cx="67" cy="108"/>
              </a:xfrm>
              <a:custGeom>
                <a:avLst/>
                <a:gdLst>
                  <a:gd name="T0" fmla="*/ 21 w 67"/>
                  <a:gd name="T1" fmla="*/ 0 h 108"/>
                  <a:gd name="T2" fmla="*/ 67 w 67"/>
                  <a:gd name="T3" fmla="*/ 64 h 108"/>
                  <a:gd name="T4" fmla="*/ 0 w 67"/>
                  <a:gd name="T5" fmla="*/ 108 h 108"/>
                  <a:gd name="T6" fmla="*/ 21 w 67"/>
                  <a:gd name="T7" fmla="*/ 0 h 108"/>
                </a:gdLst>
                <a:ahLst/>
                <a:cxnLst>
                  <a:cxn ang="0">
                    <a:pos x="T0" y="T1"/>
                  </a:cxn>
                  <a:cxn ang="0">
                    <a:pos x="T2" y="T3"/>
                  </a:cxn>
                  <a:cxn ang="0">
                    <a:pos x="T4" y="T5"/>
                  </a:cxn>
                  <a:cxn ang="0">
                    <a:pos x="T6" y="T7"/>
                  </a:cxn>
                </a:cxnLst>
                <a:rect l="0" t="0" r="r" b="b"/>
                <a:pathLst>
                  <a:path w="67" h="108">
                    <a:moveTo>
                      <a:pt x="21" y="0"/>
                    </a:moveTo>
                    <a:lnTo>
                      <a:pt x="67" y="64"/>
                    </a:lnTo>
                    <a:lnTo>
                      <a:pt x="0" y="108"/>
                    </a:lnTo>
                    <a:lnTo>
                      <a:pt x="21" y="0"/>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7" name="iśļidé"/>
              <p:cNvSpPr/>
              <p:nvPr/>
            </p:nvSpPr>
            <p:spPr bwMode="auto">
              <a:xfrm>
                <a:off x="3570" y="3083"/>
                <a:ext cx="729" cy="481"/>
              </a:xfrm>
              <a:custGeom>
                <a:avLst/>
                <a:gdLst>
                  <a:gd name="T0" fmla="*/ 727 w 729"/>
                  <a:gd name="T1" fmla="*/ 263 h 481"/>
                  <a:gd name="T2" fmla="*/ 713 w 729"/>
                  <a:gd name="T3" fmla="*/ 268 h 481"/>
                  <a:gd name="T4" fmla="*/ 673 w 729"/>
                  <a:gd name="T5" fmla="*/ 282 h 481"/>
                  <a:gd name="T6" fmla="*/ 650 w 729"/>
                  <a:gd name="T7" fmla="*/ 288 h 481"/>
                  <a:gd name="T8" fmla="*/ 615 w 729"/>
                  <a:gd name="T9" fmla="*/ 301 h 481"/>
                  <a:gd name="T10" fmla="*/ 596 w 729"/>
                  <a:gd name="T11" fmla="*/ 307 h 481"/>
                  <a:gd name="T12" fmla="*/ 542 w 729"/>
                  <a:gd name="T13" fmla="*/ 326 h 481"/>
                  <a:gd name="T14" fmla="*/ 515 w 729"/>
                  <a:gd name="T15" fmla="*/ 336 h 481"/>
                  <a:gd name="T16" fmla="*/ 496 w 729"/>
                  <a:gd name="T17" fmla="*/ 342 h 481"/>
                  <a:gd name="T18" fmla="*/ 455 w 729"/>
                  <a:gd name="T19" fmla="*/ 357 h 481"/>
                  <a:gd name="T20" fmla="*/ 432 w 729"/>
                  <a:gd name="T21" fmla="*/ 363 h 481"/>
                  <a:gd name="T22" fmla="*/ 401 w 729"/>
                  <a:gd name="T23" fmla="*/ 376 h 481"/>
                  <a:gd name="T24" fmla="*/ 357 w 729"/>
                  <a:gd name="T25" fmla="*/ 390 h 481"/>
                  <a:gd name="T26" fmla="*/ 345 w 729"/>
                  <a:gd name="T27" fmla="*/ 394 h 481"/>
                  <a:gd name="T28" fmla="*/ 334 w 729"/>
                  <a:gd name="T29" fmla="*/ 396 h 481"/>
                  <a:gd name="T30" fmla="*/ 255 w 729"/>
                  <a:gd name="T31" fmla="*/ 425 h 481"/>
                  <a:gd name="T32" fmla="*/ 245 w 729"/>
                  <a:gd name="T33" fmla="*/ 430 h 481"/>
                  <a:gd name="T34" fmla="*/ 168 w 729"/>
                  <a:gd name="T35" fmla="*/ 454 h 481"/>
                  <a:gd name="T36" fmla="*/ 135 w 729"/>
                  <a:gd name="T37" fmla="*/ 467 h 481"/>
                  <a:gd name="T38" fmla="*/ 100 w 729"/>
                  <a:gd name="T39" fmla="*/ 477 h 481"/>
                  <a:gd name="T40" fmla="*/ 91 w 729"/>
                  <a:gd name="T41" fmla="*/ 481 h 481"/>
                  <a:gd name="T42" fmla="*/ 91 w 729"/>
                  <a:gd name="T43" fmla="*/ 481 h 481"/>
                  <a:gd name="T44" fmla="*/ 64 w 729"/>
                  <a:gd name="T45" fmla="*/ 405 h 481"/>
                  <a:gd name="T46" fmla="*/ 46 w 729"/>
                  <a:gd name="T47" fmla="*/ 351 h 481"/>
                  <a:gd name="T48" fmla="*/ 46 w 729"/>
                  <a:gd name="T49" fmla="*/ 349 h 481"/>
                  <a:gd name="T50" fmla="*/ 29 w 729"/>
                  <a:gd name="T51" fmla="*/ 303 h 481"/>
                  <a:gd name="T52" fmla="*/ 12 w 729"/>
                  <a:gd name="T53" fmla="*/ 253 h 481"/>
                  <a:gd name="T54" fmla="*/ 2 w 729"/>
                  <a:gd name="T55" fmla="*/ 224 h 481"/>
                  <a:gd name="T56" fmla="*/ 0 w 729"/>
                  <a:gd name="T57" fmla="*/ 220 h 481"/>
                  <a:gd name="T58" fmla="*/ 18 w 729"/>
                  <a:gd name="T59" fmla="*/ 214 h 481"/>
                  <a:gd name="T60" fmla="*/ 73 w 729"/>
                  <a:gd name="T61" fmla="*/ 195 h 481"/>
                  <a:gd name="T62" fmla="*/ 206 w 729"/>
                  <a:gd name="T63" fmla="*/ 149 h 481"/>
                  <a:gd name="T64" fmla="*/ 222 w 729"/>
                  <a:gd name="T65" fmla="*/ 143 h 481"/>
                  <a:gd name="T66" fmla="*/ 272 w 729"/>
                  <a:gd name="T67" fmla="*/ 126 h 481"/>
                  <a:gd name="T68" fmla="*/ 289 w 729"/>
                  <a:gd name="T69" fmla="*/ 120 h 481"/>
                  <a:gd name="T70" fmla="*/ 378 w 729"/>
                  <a:gd name="T71" fmla="*/ 89 h 481"/>
                  <a:gd name="T72" fmla="*/ 436 w 729"/>
                  <a:gd name="T73" fmla="*/ 70 h 481"/>
                  <a:gd name="T74" fmla="*/ 447 w 729"/>
                  <a:gd name="T75" fmla="*/ 66 h 481"/>
                  <a:gd name="T76" fmla="*/ 486 w 729"/>
                  <a:gd name="T77" fmla="*/ 52 h 481"/>
                  <a:gd name="T78" fmla="*/ 492 w 729"/>
                  <a:gd name="T79" fmla="*/ 50 h 481"/>
                  <a:gd name="T80" fmla="*/ 548 w 729"/>
                  <a:gd name="T81" fmla="*/ 31 h 481"/>
                  <a:gd name="T82" fmla="*/ 584 w 729"/>
                  <a:gd name="T83" fmla="*/ 19 h 481"/>
                  <a:gd name="T84" fmla="*/ 613 w 729"/>
                  <a:gd name="T85" fmla="*/ 8 h 481"/>
                  <a:gd name="T86" fmla="*/ 675 w 729"/>
                  <a:gd name="T87" fmla="*/ 99 h 481"/>
                  <a:gd name="T88" fmla="*/ 679 w 729"/>
                  <a:gd name="T89" fmla="*/ 116 h 481"/>
                  <a:gd name="T90" fmla="*/ 690 w 729"/>
                  <a:gd name="T91" fmla="*/ 143 h 481"/>
                  <a:gd name="T92" fmla="*/ 698 w 729"/>
                  <a:gd name="T93" fmla="*/ 168 h 481"/>
                  <a:gd name="T94" fmla="*/ 715 w 729"/>
                  <a:gd name="T95" fmla="*/ 220 h 481"/>
                  <a:gd name="T96" fmla="*/ 723 w 729"/>
                  <a:gd name="T97" fmla="*/ 245 h 481"/>
                  <a:gd name="T98" fmla="*/ 729 w 729"/>
                  <a:gd name="T99" fmla="*/ 26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9" h="481">
                    <a:moveTo>
                      <a:pt x="729" y="261"/>
                    </a:moveTo>
                    <a:lnTo>
                      <a:pt x="727" y="263"/>
                    </a:lnTo>
                    <a:lnTo>
                      <a:pt x="713" y="268"/>
                    </a:lnTo>
                    <a:lnTo>
                      <a:pt x="713" y="268"/>
                    </a:lnTo>
                    <a:lnTo>
                      <a:pt x="673" y="282"/>
                    </a:lnTo>
                    <a:lnTo>
                      <a:pt x="673" y="282"/>
                    </a:lnTo>
                    <a:lnTo>
                      <a:pt x="657" y="286"/>
                    </a:lnTo>
                    <a:lnTo>
                      <a:pt x="650" y="288"/>
                    </a:lnTo>
                    <a:lnTo>
                      <a:pt x="623" y="299"/>
                    </a:lnTo>
                    <a:lnTo>
                      <a:pt x="615" y="301"/>
                    </a:lnTo>
                    <a:lnTo>
                      <a:pt x="596" y="307"/>
                    </a:lnTo>
                    <a:lnTo>
                      <a:pt x="596" y="307"/>
                    </a:lnTo>
                    <a:lnTo>
                      <a:pt x="553" y="322"/>
                    </a:lnTo>
                    <a:lnTo>
                      <a:pt x="542" y="326"/>
                    </a:lnTo>
                    <a:lnTo>
                      <a:pt x="540" y="328"/>
                    </a:lnTo>
                    <a:lnTo>
                      <a:pt x="515" y="336"/>
                    </a:lnTo>
                    <a:lnTo>
                      <a:pt x="501" y="340"/>
                    </a:lnTo>
                    <a:lnTo>
                      <a:pt x="496" y="342"/>
                    </a:lnTo>
                    <a:lnTo>
                      <a:pt x="476" y="349"/>
                    </a:lnTo>
                    <a:lnTo>
                      <a:pt x="455" y="357"/>
                    </a:lnTo>
                    <a:lnTo>
                      <a:pt x="445" y="359"/>
                    </a:lnTo>
                    <a:lnTo>
                      <a:pt x="432" y="363"/>
                    </a:lnTo>
                    <a:lnTo>
                      <a:pt x="422" y="367"/>
                    </a:lnTo>
                    <a:lnTo>
                      <a:pt x="401" y="376"/>
                    </a:lnTo>
                    <a:lnTo>
                      <a:pt x="363" y="388"/>
                    </a:lnTo>
                    <a:lnTo>
                      <a:pt x="357" y="390"/>
                    </a:lnTo>
                    <a:lnTo>
                      <a:pt x="349" y="392"/>
                    </a:lnTo>
                    <a:lnTo>
                      <a:pt x="345" y="394"/>
                    </a:lnTo>
                    <a:lnTo>
                      <a:pt x="345" y="394"/>
                    </a:lnTo>
                    <a:lnTo>
                      <a:pt x="334" y="396"/>
                    </a:lnTo>
                    <a:lnTo>
                      <a:pt x="272" y="419"/>
                    </a:lnTo>
                    <a:lnTo>
                      <a:pt x="255" y="425"/>
                    </a:lnTo>
                    <a:lnTo>
                      <a:pt x="245" y="430"/>
                    </a:lnTo>
                    <a:lnTo>
                      <a:pt x="245" y="430"/>
                    </a:lnTo>
                    <a:lnTo>
                      <a:pt x="179" y="452"/>
                    </a:lnTo>
                    <a:lnTo>
                      <a:pt x="168" y="454"/>
                    </a:lnTo>
                    <a:lnTo>
                      <a:pt x="143" y="463"/>
                    </a:lnTo>
                    <a:lnTo>
                      <a:pt x="135" y="467"/>
                    </a:lnTo>
                    <a:lnTo>
                      <a:pt x="112" y="475"/>
                    </a:lnTo>
                    <a:lnTo>
                      <a:pt x="100" y="477"/>
                    </a:lnTo>
                    <a:lnTo>
                      <a:pt x="95" y="479"/>
                    </a:lnTo>
                    <a:lnTo>
                      <a:pt x="91" y="481"/>
                    </a:lnTo>
                    <a:lnTo>
                      <a:pt x="91" y="481"/>
                    </a:lnTo>
                    <a:lnTo>
                      <a:pt x="91" y="481"/>
                    </a:lnTo>
                    <a:lnTo>
                      <a:pt x="91" y="481"/>
                    </a:lnTo>
                    <a:lnTo>
                      <a:pt x="64" y="405"/>
                    </a:lnTo>
                    <a:lnTo>
                      <a:pt x="56" y="382"/>
                    </a:lnTo>
                    <a:lnTo>
                      <a:pt x="46" y="351"/>
                    </a:lnTo>
                    <a:lnTo>
                      <a:pt x="46" y="351"/>
                    </a:lnTo>
                    <a:lnTo>
                      <a:pt x="46" y="349"/>
                    </a:lnTo>
                    <a:lnTo>
                      <a:pt x="29" y="303"/>
                    </a:lnTo>
                    <a:lnTo>
                      <a:pt x="29" y="303"/>
                    </a:lnTo>
                    <a:lnTo>
                      <a:pt x="27" y="295"/>
                    </a:lnTo>
                    <a:lnTo>
                      <a:pt x="12" y="253"/>
                    </a:lnTo>
                    <a:lnTo>
                      <a:pt x="8" y="239"/>
                    </a:lnTo>
                    <a:lnTo>
                      <a:pt x="2" y="224"/>
                    </a:lnTo>
                    <a:lnTo>
                      <a:pt x="2" y="222"/>
                    </a:lnTo>
                    <a:lnTo>
                      <a:pt x="0" y="220"/>
                    </a:lnTo>
                    <a:lnTo>
                      <a:pt x="2" y="220"/>
                    </a:lnTo>
                    <a:lnTo>
                      <a:pt x="18" y="214"/>
                    </a:lnTo>
                    <a:lnTo>
                      <a:pt x="73" y="195"/>
                    </a:lnTo>
                    <a:lnTo>
                      <a:pt x="73" y="195"/>
                    </a:lnTo>
                    <a:lnTo>
                      <a:pt x="127" y="176"/>
                    </a:lnTo>
                    <a:lnTo>
                      <a:pt x="206" y="149"/>
                    </a:lnTo>
                    <a:lnTo>
                      <a:pt x="218" y="145"/>
                    </a:lnTo>
                    <a:lnTo>
                      <a:pt x="222" y="143"/>
                    </a:lnTo>
                    <a:lnTo>
                      <a:pt x="255" y="133"/>
                    </a:lnTo>
                    <a:lnTo>
                      <a:pt x="272" y="126"/>
                    </a:lnTo>
                    <a:lnTo>
                      <a:pt x="276" y="124"/>
                    </a:lnTo>
                    <a:lnTo>
                      <a:pt x="289" y="120"/>
                    </a:lnTo>
                    <a:lnTo>
                      <a:pt x="374" y="91"/>
                    </a:lnTo>
                    <a:lnTo>
                      <a:pt x="378" y="89"/>
                    </a:lnTo>
                    <a:lnTo>
                      <a:pt x="391" y="85"/>
                    </a:lnTo>
                    <a:lnTo>
                      <a:pt x="436" y="70"/>
                    </a:lnTo>
                    <a:lnTo>
                      <a:pt x="445" y="66"/>
                    </a:lnTo>
                    <a:lnTo>
                      <a:pt x="447" y="66"/>
                    </a:lnTo>
                    <a:lnTo>
                      <a:pt x="480" y="54"/>
                    </a:lnTo>
                    <a:lnTo>
                      <a:pt x="486" y="52"/>
                    </a:lnTo>
                    <a:lnTo>
                      <a:pt x="488" y="52"/>
                    </a:lnTo>
                    <a:lnTo>
                      <a:pt x="492" y="50"/>
                    </a:lnTo>
                    <a:lnTo>
                      <a:pt x="546" y="31"/>
                    </a:lnTo>
                    <a:lnTo>
                      <a:pt x="548" y="31"/>
                    </a:lnTo>
                    <a:lnTo>
                      <a:pt x="555" y="29"/>
                    </a:lnTo>
                    <a:lnTo>
                      <a:pt x="584" y="19"/>
                    </a:lnTo>
                    <a:lnTo>
                      <a:pt x="598" y="14"/>
                    </a:lnTo>
                    <a:lnTo>
                      <a:pt x="613" y="8"/>
                    </a:lnTo>
                    <a:lnTo>
                      <a:pt x="640" y="0"/>
                    </a:lnTo>
                    <a:lnTo>
                      <a:pt x="675" y="99"/>
                    </a:lnTo>
                    <a:lnTo>
                      <a:pt x="675" y="104"/>
                    </a:lnTo>
                    <a:lnTo>
                      <a:pt x="679" y="116"/>
                    </a:lnTo>
                    <a:lnTo>
                      <a:pt x="684" y="129"/>
                    </a:lnTo>
                    <a:lnTo>
                      <a:pt x="690" y="143"/>
                    </a:lnTo>
                    <a:lnTo>
                      <a:pt x="698" y="168"/>
                    </a:lnTo>
                    <a:lnTo>
                      <a:pt x="698" y="168"/>
                    </a:lnTo>
                    <a:lnTo>
                      <a:pt x="711" y="205"/>
                    </a:lnTo>
                    <a:lnTo>
                      <a:pt x="715" y="220"/>
                    </a:lnTo>
                    <a:lnTo>
                      <a:pt x="721" y="234"/>
                    </a:lnTo>
                    <a:lnTo>
                      <a:pt x="723" y="245"/>
                    </a:lnTo>
                    <a:lnTo>
                      <a:pt x="725" y="245"/>
                    </a:lnTo>
                    <a:lnTo>
                      <a:pt x="729" y="261"/>
                    </a:ln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8" name="iṣľîdê"/>
              <p:cNvSpPr/>
              <p:nvPr/>
            </p:nvSpPr>
            <p:spPr bwMode="auto">
              <a:xfrm>
                <a:off x="3570" y="3083"/>
                <a:ext cx="729" cy="481"/>
              </a:xfrm>
              <a:custGeom>
                <a:avLst/>
                <a:gdLst>
                  <a:gd name="T0" fmla="*/ 727 w 729"/>
                  <a:gd name="T1" fmla="*/ 263 h 481"/>
                  <a:gd name="T2" fmla="*/ 713 w 729"/>
                  <a:gd name="T3" fmla="*/ 268 h 481"/>
                  <a:gd name="T4" fmla="*/ 673 w 729"/>
                  <a:gd name="T5" fmla="*/ 282 h 481"/>
                  <a:gd name="T6" fmla="*/ 650 w 729"/>
                  <a:gd name="T7" fmla="*/ 288 h 481"/>
                  <a:gd name="T8" fmla="*/ 615 w 729"/>
                  <a:gd name="T9" fmla="*/ 301 h 481"/>
                  <a:gd name="T10" fmla="*/ 596 w 729"/>
                  <a:gd name="T11" fmla="*/ 307 h 481"/>
                  <a:gd name="T12" fmla="*/ 542 w 729"/>
                  <a:gd name="T13" fmla="*/ 326 h 481"/>
                  <a:gd name="T14" fmla="*/ 515 w 729"/>
                  <a:gd name="T15" fmla="*/ 336 h 481"/>
                  <a:gd name="T16" fmla="*/ 496 w 729"/>
                  <a:gd name="T17" fmla="*/ 342 h 481"/>
                  <a:gd name="T18" fmla="*/ 455 w 729"/>
                  <a:gd name="T19" fmla="*/ 357 h 481"/>
                  <a:gd name="T20" fmla="*/ 432 w 729"/>
                  <a:gd name="T21" fmla="*/ 363 h 481"/>
                  <a:gd name="T22" fmla="*/ 401 w 729"/>
                  <a:gd name="T23" fmla="*/ 376 h 481"/>
                  <a:gd name="T24" fmla="*/ 357 w 729"/>
                  <a:gd name="T25" fmla="*/ 390 h 481"/>
                  <a:gd name="T26" fmla="*/ 345 w 729"/>
                  <a:gd name="T27" fmla="*/ 394 h 481"/>
                  <a:gd name="T28" fmla="*/ 334 w 729"/>
                  <a:gd name="T29" fmla="*/ 396 h 481"/>
                  <a:gd name="T30" fmla="*/ 255 w 729"/>
                  <a:gd name="T31" fmla="*/ 425 h 481"/>
                  <a:gd name="T32" fmla="*/ 245 w 729"/>
                  <a:gd name="T33" fmla="*/ 430 h 481"/>
                  <a:gd name="T34" fmla="*/ 168 w 729"/>
                  <a:gd name="T35" fmla="*/ 454 h 481"/>
                  <a:gd name="T36" fmla="*/ 135 w 729"/>
                  <a:gd name="T37" fmla="*/ 467 h 481"/>
                  <a:gd name="T38" fmla="*/ 100 w 729"/>
                  <a:gd name="T39" fmla="*/ 477 h 481"/>
                  <a:gd name="T40" fmla="*/ 91 w 729"/>
                  <a:gd name="T41" fmla="*/ 481 h 481"/>
                  <a:gd name="T42" fmla="*/ 91 w 729"/>
                  <a:gd name="T43" fmla="*/ 481 h 481"/>
                  <a:gd name="T44" fmla="*/ 64 w 729"/>
                  <a:gd name="T45" fmla="*/ 405 h 481"/>
                  <a:gd name="T46" fmla="*/ 46 w 729"/>
                  <a:gd name="T47" fmla="*/ 351 h 481"/>
                  <a:gd name="T48" fmla="*/ 46 w 729"/>
                  <a:gd name="T49" fmla="*/ 349 h 481"/>
                  <a:gd name="T50" fmla="*/ 29 w 729"/>
                  <a:gd name="T51" fmla="*/ 303 h 481"/>
                  <a:gd name="T52" fmla="*/ 12 w 729"/>
                  <a:gd name="T53" fmla="*/ 253 h 481"/>
                  <a:gd name="T54" fmla="*/ 2 w 729"/>
                  <a:gd name="T55" fmla="*/ 224 h 481"/>
                  <a:gd name="T56" fmla="*/ 0 w 729"/>
                  <a:gd name="T57" fmla="*/ 220 h 481"/>
                  <a:gd name="T58" fmla="*/ 18 w 729"/>
                  <a:gd name="T59" fmla="*/ 214 h 481"/>
                  <a:gd name="T60" fmla="*/ 73 w 729"/>
                  <a:gd name="T61" fmla="*/ 195 h 481"/>
                  <a:gd name="T62" fmla="*/ 206 w 729"/>
                  <a:gd name="T63" fmla="*/ 149 h 481"/>
                  <a:gd name="T64" fmla="*/ 222 w 729"/>
                  <a:gd name="T65" fmla="*/ 143 h 481"/>
                  <a:gd name="T66" fmla="*/ 272 w 729"/>
                  <a:gd name="T67" fmla="*/ 126 h 481"/>
                  <a:gd name="T68" fmla="*/ 289 w 729"/>
                  <a:gd name="T69" fmla="*/ 120 h 481"/>
                  <a:gd name="T70" fmla="*/ 378 w 729"/>
                  <a:gd name="T71" fmla="*/ 89 h 481"/>
                  <a:gd name="T72" fmla="*/ 436 w 729"/>
                  <a:gd name="T73" fmla="*/ 70 h 481"/>
                  <a:gd name="T74" fmla="*/ 447 w 729"/>
                  <a:gd name="T75" fmla="*/ 66 h 481"/>
                  <a:gd name="T76" fmla="*/ 486 w 729"/>
                  <a:gd name="T77" fmla="*/ 52 h 481"/>
                  <a:gd name="T78" fmla="*/ 492 w 729"/>
                  <a:gd name="T79" fmla="*/ 50 h 481"/>
                  <a:gd name="T80" fmla="*/ 548 w 729"/>
                  <a:gd name="T81" fmla="*/ 31 h 481"/>
                  <a:gd name="T82" fmla="*/ 584 w 729"/>
                  <a:gd name="T83" fmla="*/ 19 h 481"/>
                  <a:gd name="T84" fmla="*/ 613 w 729"/>
                  <a:gd name="T85" fmla="*/ 8 h 481"/>
                  <a:gd name="T86" fmla="*/ 675 w 729"/>
                  <a:gd name="T87" fmla="*/ 99 h 481"/>
                  <a:gd name="T88" fmla="*/ 679 w 729"/>
                  <a:gd name="T89" fmla="*/ 116 h 481"/>
                  <a:gd name="T90" fmla="*/ 690 w 729"/>
                  <a:gd name="T91" fmla="*/ 143 h 481"/>
                  <a:gd name="T92" fmla="*/ 698 w 729"/>
                  <a:gd name="T93" fmla="*/ 168 h 481"/>
                  <a:gd name="T94" fmla="*/ 715 w 729"/>
                  <a:gd name="T95" fmla="*/ 220 h 481"/>
                  <a:gd name="T96" fmla="*/ 723 w 729"/>
                  <a:gd name="T97" fmla="*/ 245 h 481"/>
                  <a:gd name="T98" fmla="*/ 729 w 729"/>
                  <a:gd name="T99" fmla="*/ 26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9" h="481">
                    <a:moveTo>
                      <a:pt x="729" y="261"/>
                    </a:moveTo>
                    <a:lnTo>
                      <a:pt x="727" y="263"/>
                    </a:lnTo>
                    <a:lnTo>
                      <a:pt x="713" y="268"/>
                    </a:lnTo>
                    <a:lnTo>
                      <a:pt x="713" y="268"/>
                    </a:lnTo>
                    <a:lnTo>
                      <a:pt x="673" y="282"/>
                    </a:lnTo>
                    <a:lnTo>
                      <a:pt x="673" y="282"/>
                    </a:lnTo>
                    <a:lnTo>
                      <a:pt x="657" y="286"/>
                    </a:lnTo>
                    <a:lnTo>
                      <a:pt x="650" y="288"/>
                    </a:lnTo>
                    <a:lnTo>
                      <a:pt x="623" y="299"/>
                    </a:lnTo>
                    <a:lnTo>
                      <a:pt x="615" y="301"/>
                    </a:lnTo>
                    <a:lnTo>
                      <a:pt x="596" y="307"/>
                    </a:lnTo>
                    <a:lnTo>
                      <a:pt x="596" y="307"/>
                    </a:lnTo>
                    <a:lnTo>
                      <a:pt x="553" y="322"/>
                    </a:lnTo>
                    <a:lnTo>
                      <a:pt x="542" y="326"/>
                    </a:lnTo>
                    <a:lnTo>
                      <a:pt x="540" y="328"/>
                    </a:lnTo>
                    <a:lnTo>
                      <a:pt x="515" y="336"/>
                    </a:lnTo>
                    <a:lnTo>
                      <a:pt x="501" y="340"/>
                    </a:lnTo>
                    <a:lnTo>
                      <a:pt x="496" y="342"/>
                    </a:lnTo>
                    <a:lnTo>
                      <a:pt x="476" y="349"/>
                    </a:lnTo>
                    <a:lnTo>
                      <a:pt x="455" y="357"/>
                    </a:lnTo>
                    <a:lnTo>
                      <a:pt x="445" y="359"/>
                    </a:lnTo>
                    <a:lnTo>
                      <a:pt x="432" y="363"/>
                    </a:lnTo>
                    <a:lnTo>
                      <a:pt x="422" y="367"/>
                    </a:lnTo>
                    <a:lnTo>
                      <a:pt x="401" y="376"/>
                    </a:lnTo>
                    <a:lnTo>
                      <a:pt x="363" y="388"/>
                    </a:lnTo>
                    <a:lnTo>
                      <a:pt x="357" y="390"/>
                    </a:lnTo>
                    <a:lnTo>
                      <a:pt x="349" y="392"/>
                    </a:lnTo>
                    <a:lnTo>
                      <a:pt x="345" y="394"/>
                    </a:lnTo>
                    <a:lnTo>
                      <a:pt x="345" y="394"/>
                    </a:lnTo>
                    <a:lnTo>
                      <a:pt x="334" y="396"/>
                    </a:lnTo>
                    <a:lnTo>
                      <a:pt x="272" y="419"/>
                    </a:lnTo>
                    <a:lnTo>
                      <a:pt x="255" y="425"/>
                    </a:lnTo>
                    <a:lnTo>
                      <a:pt x="245" y="430"/>
                    </a:lnTo>
                    <a:lnTo>
                      <a:pt x="245" y="430"/>
                    </a:lnTo>
                    <a:lnTo>
                      <a:pt x="179" y="452"/>
                    </a:lnTo>
                    <a:lnTo>
                      <a:pt x="168" y="454"/>
                    </a:lnTo>
                    <a:lnTo>
                      <a:pt x="143" y="463"/>
                    </a:lnTo>
                    <a:lnTo>
                      <a:pt x="135" y="467"/>
                    </a:lnTo>
                    <a:lnTo>
                      <a:pt x="112" y="475"/>
                    </a:lnTo>
                    <a:lnTo>
                      <a:pt x="100" y="477"/>
                    </a:lnTo>
                    <a:lnTo>
                      <a:pt x="95" y="479"/>
                    </a:lnTo>
                    <a:lnTo>
                      <a:pt x="91" y="481"/>
                    </a:lnTo>
                    <a:lnTo>
                      <a:pt x="91" y="481"/>
                    </a:lnTo>
                    <a:lnTo>
                      <a:pt x="91" y="481"/>
                    </a:lnTo>
                    <a:lnTo>
                      <a:pt x="91" y="481"/>
                    </a:lnTo>
                    <a:lnTo>
                      <a:pt x="64" y="405"/>
                    </a:lnTo>
                    <a:lnTo>
                      <a:pt x="56" y="382"/>
                    </a:lnTo>
                    <a:lnTo>
                      <a:pt x="46" y="351"/>
                    </a:lnTo>
                    <a:lnTo>
                      <a:pt x="46" y="351"/>
                    </a:lnTo>
                    <a:lnTo>
                      <a:pt x="46" y="349"/>
                    </a:lnTo>
                    <a:lnTo>
                      <a:pt x="29" y="303"/>
                    </a:lnTo>
                    <a:lnTo>
                      <a:pt x="29" y="303"/>
                    </a:lnTo>
                    <a:lnTo>
                      <a:pt x="27" y="295"/>
                    </a:lnTo>
                    <a:lnTo>
                      <a:pt x="12" y="253"/>
                    </a:lnTo>
                    <a:lnTo>
                      <a:pt x="8" y="239"/>
                    </a:lnTo>
                    <a:lnTo>
                      <a:pt x="2" y="224"/>
                    </a:lnTo>
                    <a:lnTo>
                      <a:pt x="2" y="222"/>
                    </a:lnTo>
                    <a:lnTo>
                      <a:pt x="0" y="220"/>
                    </a:lnTo>
                    <a:lnTo>
                      <a:pt x="2" y="220"/>
                    </a:lnTo>
                    <a:lnTo>
                      <a:pt x="18" y="214"/>
                    </a:lnTo>
                    <a:lnTo>
                      <a:pt x="73" y="195"/>
                    </a:lnTo>
                    <a:lnTo>
                      <a:pt x="73" y="195"/>
                    </a:lnTo>
                    <a:lnTo>
                      <a:pt x="127" y="176"/>
                    </a:lnTo>
                    <a:lnTo>
                      <a:pt x="206" y="149"/>
                    </a:lnTo>
                    <a:lnTo>
                      <a:pt x="218" y="145"/>
                    </a:lnTo>
                    <a:lnTo>
                      <a:pt x="222" y="143"/>
                    </a:lnTo>
                    <a:lnTo>
                      <a:pt x="255" y="133"/>
                    </a:lnTo>
                    <a:lnTo>
                      <a:pt x="272" y="126"/>
                    </a:lnTo>
                    <a:lnTo>
                      <a:pt x="276" y="124"/>
                    </a:lnTo>
                    <a:lnTo>
                      <a:pt x="289" y="120"/>
                    </a:lnTo>
                    <a:lnTo>
                      <a:pt x="374" y="91"/>
                    </a:lnTo>
                    <a:lnTo>
                      <a:pt x="378" y="89"/>
                    </a:lnTo>
                    <a:lnTo>
                      <a:pt x="391" y="85"/>
                    </a:lnTo>
                    <a:lnTo>
                      <a:pt x="436" y="70"/>
                    </a:lnTo>
                    <a:lnTo>
                      <a:pt x="445" y="66"/>
                    </a:lnTo>
                    <a:lnTo>
                      <a:pt x="447" y="66"/>
                    </a:lnTo>
                    <a:lnTo>
                      <a:pt x="480" y="54"/>
                    </a:lnTo>
                    <a:lnTo>
                      <a:pt x="486" y="52"/>
                    </a:lnTo>
                    <a:lnTo>
                      <a:pt x="488" y="52"/>
                    </a:lnTo>
                    <a:lnTo>
                      <a:pt x="492" y="50"/>
                    </a:lnTo>
                    <a:lnTo>
                      <a:pt x="546" y="31"/>
                    </a:lnTo>
                    <a:lnTo>
                      <a:pt x="548" y="31"/>
                    </a:lnTo>
                    <a:lnTo>
                      <a:pt x="555" y="29"/>
                    </a:lnTo>
                    <a:lnTo>
                      <a:pt x="584" y="19"/>
                    </a:lnTo>
                    <a:lnTo>
                      <a:pt x="598" y="14"/>
                    </a:lnTo>
                    <a:lnTo>
                      <a:pt x="613" y="8"/>
                    </a:lnTo>
                    <a:lnTo>
                      <a:pt x="640" y="0"/>
                    </a:lnTo>
                    <a:lnTo>
                      <a:pt x="675" y="99"/>
                    </a:lnTo>
                    <a:lnTo>
                      <a:pt x="675" y="104"/>
                    </a:lnTo>
                    <a:lnTo>
                      <a:pt x="679" y="116"/>
                    </a:lnTo>
                    <a:lnTo>
                      <a:pt x="684" y="129"/>
                    </a:lnTo>
                    <a:lnTo>
                      <a:pt x="690" y="143"/>
                    </a:lnTo>
                    <a:lnTo>
                      <a:pt x="698" y="168"/>
                    </a:lnTo>
                    <a:lnTo>
                      <a:pt x="698" y="168"/>
                    </a:lnTo>
                    <a:lnTo>
                      <a:pt x="711" y="205"/>
                    </a:lnTo>
                    <a:lnTo>
                      <a:pt x="715" y="220"/>
                    </a:lnTo>
                    <a:lnTo>
                      <a:pt x="721" y="234"/>
                    </a:lnTo>
                    <a:lnTo>
                      <a:pt x="723" y="245"/>
                    </a:lnTo>
                    <a:lnTo>
                      <a:pt x="725" y="245"/>
                    </a:lnTo>
                    <a:lnTo>
                      <a:pt x="729" y="2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19" name="išľiḓé"/>
              <p:cNvSpPr/>
              <p:nvPr/>
            </p:nvSpPr>
            <p:spPr bwMode="auto">
              <a:xfrm>
                <a:off x="3591" y="3102"/>
                <a:ext cx="690" cy="444"/>
              </a:xfrm>
              <a:custGeom>
                <a:avLst/>
                <a:gdLst>
                  <a:gd name="T0" fmla="*/ 79 w 690"/>
                  <a:gd name="T1" fmla="*/ 444 h 444"/>
                  <a:gd name="T2" fmla="*/ 0 w 690"/>
                  <a:gd name="T3" fmla="*/ 209 h 444"/>
                  <a:gd name="T4" fmla="*/ 611 w 690"/>
                  <a:gd name="T5" fmla="*/ 0 h 444"/>
                  <a:gd name="T6" fmla="*/ 690 w 690"/>
                  <a:gd name="T7" fmla="*/ 234 h 444"/>
                  <a:gd name="T8" fmla="*/ 79 w 690"/>
                  <a:gd name="T9" fmla="*/ 444 h 444"/>
                </a:gdLst>
                <a:ahLst/>
                <a:cxnLst>
                  <a:cxn ang="0">
                    <a:pos x="T0" y="T1"/>
                  </a:cxn>
                  <a:cxn ang="0">
                    <a:pos x="T2" y="T3"/>
                  </a:cxn>
                  <a:cxn ang="0">
                    <a:pos x="T4" y="T5"/>
                  </a:cxn>
                  <a:cxn ang="0">
                    <a:pos x="T6" y="T7"/>
                  </a:cxn>
                  <a:cxn ang="0">
                    <a:pos x="T8" y="T9"/>
                  </a:cxn>
                </a:cxnLst>
                <a:rect l="0" t="0" r="r" b="b"/>
                <a:pathLst>
                  <a:path w="690" h="444">
                    <a:moveTo>
                      <a:pt x="79" y="444"/>
                    </a:moveTo>
                    <a:lnTo>
                      <a:pt x="0" y="209"/>
                    </a:lnTo>
                    <a:lnTo>
                      <a:pt x="611" y="0"/>
                    </a:lnTo>
                    <a:lnTo>
                      <a:pt x="690" y="234"/>
                    </a:lnTo>
                    <a:lnTo>
                      <a:pt x="79" y="444"/>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0" name="iśľïďe"/>
              <p:cNvSpPr/>
              <p:nvPr/>
            </p:nvSpPr>
            <p:spPr bwMode="auto">
              <a:xfrm>
                <a:off x="3591" y="3102"/>
                <a:ext cx="690" cy="444"/>
              </a:xfrm>
              <a:custGeom>
                <a:avLst/>
                <a:gdLst>
                  <a:gd name="T0" fmla="*/ 79 w 690"/>
                  <a:gd name="T1" fmla="*/ 444 h 444"/>
                  <a:gd name="T2" fmla="*/ 0 w 690"/>
                  <a:gd name="T3" fmla="*/ 209 h 444"/>
                  <a:gd name="T4" fmla="*/ 611 w 690"/>
                  <a:gd name="T5" fmla="*/ 0 h 444"/>
                  <a:gd name="T6" fmla="*/ 690 w 690"/>
                  <a:gd name="T7" fmla="*/ 234 h 444"/>
                  <a:gd name="T8" fmla="*/ 79 w 690"/>
                  <a:gd name="T9" fmla="*/ 444 h 444"/>
                </a:gdLst>
                <a:ahLst/>
                <a:cxnLst>
                  <a:cxn ang="0">
                    <a:pos x="T0" y="T1"/>
                  </a:cxn>
                  <a:cxn ang="0">
                    <a:pos x="T2" y="T3"/>
                  </a:cxn>
                  <a:cxn ang="0">
                    <a:pos x="T4" y="T5"/>
                  </a:cxn>
                  <a:cxn ang="0">
                    <a:pos x="T6" y="T7"/>
                  </a:cxn>
                  <a:cxn ang="0">
                    <a:pos x="T8" y="T9"/>
                  </a:cxn>
                </a:cxnLst>
                <a:rect l="0" t="0" r="r" b="b"/>
                <a:pathLst>
                  <a:path w="690" h="444">
                    <a:moveTo>
                      <a:pt x="79" y="444"/>
                    </a:moveTo>
                    <a:lnTo>
                      <a:pt x="0" y="209"/>
                    </a:lnTo>
                    <a:lnTo>
                      <a:pt x="611" y="0"/>
                    </a:lnTo>
                    <a:lnTo>
                      <a:pt x="690" y="234"/>
                    </a:lnTo>
                    <a:lnTo>
                      <a:pt x="79" y="4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1" name="isḷíḑê"/>
              <p:cNvSpPr/>
              <p:nvPr/>
            </p:nvSpPr>
            <p:spPr bwMode="auto">
              <a:xfrm>
                <a:off x="3609" y="3120"/>
                <a:ext cx="653" cy="407"/>
              </a:xfrm>
              <a:custGeom>
                <a:avLst/>
                <a:gdLst>
                  <a:gd name="T0" fmla="*/ 71 w 653"/>
                  <a:gd name="T1" fmla="*/ 407 h 407"/>
                  <a:gd name="T2" fmla="*/ 0 w 653"/>
                  <a:gd name="T3" fmla="*/ 202 h 407"/>
                  <a:gd name="T4" fmla="*/ 582 w 653"/>
                  <a:gd name="T5" fmla="*/ 0 h 407"/>
                  <a:gd name="T6" fmla="*/ 653 w 653"/>
                  <a:gd name="T7" fmla="*/ 206 h 407"/>
                  <a:gd name="T8" fmla="*/ 71 w 653"/>
                  <a:gd name="T9" fmla="*/ 407 h 407"/>
                </a:gdLst>
                <a:ahLst/>
                <a:cxnLst>
                  <a:cxn ang="0">
                    <a:pos x="T0" y="T1"/>
                  </a:cxn>
                  <a:cxn ang="0">
                    <a:pos x="T2" y="T3"/>
                  </a:cxn>
                  <a:cxn ang="0">
                    <a:pos x="T4" y="T5"/>
                  </a:cxn>
                  <a:cxn ang="0">
                    <a:pos x="T6" y="T7"/>
                  </a:cxn>
                  <a:cxn ang="0">
                    <a:pos x="T8" y="T9"/>
                  </a:cxn>
                </a:cxnLst>
                <a:rect l="0" t="0" r="r" b="b"/>
                <a:pathLst>
                  <a:path w="653" h="407">
                    <a:moveTo>
                      <a:pt x="71" y="407"/>
                    </a:moveTo>
                    <a:lnTo>
                      <a:pt x="0" y="202"/>
                    </a:lnTo>
                    <a:lnTo>
                      <a:pt x="582" y="0"/>
                    </a:lnTo>
                    <a:lnTo>
                      <a:pt x="653" y="206"/>
                    </a:lnTo>
                    <a:lnTo>
                      <a:pt x="71" y="407"/>
                    </a:ln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2" name="íSḷîdê"/>
              <p:cNvSpPr/>
              <p:nvPr/>
            </p:nvSpPr>
            <p:spPr bwMode="auto">
              <a:xfrm>
                <a:off x="3609" y="3120"/>
                <a:ext cx="653" cy="407"/>
              </a:xfrm>
              <a:custGeom>
                <a:avLst/>
                <a:gdLst>
                  <a:gd name="T0" fmla="*/ 71 w 653"/>
                  <a:gd name="T1" fmla="*/ 407 h 407"/>
                  <a:gd name="T2" fmla="*/ 0 w 653"/>
                  <a:gd name="T3" fmla="*/ 202 h 407"/>
                  <a:gd name="T4" fmla="*/ 582 w 653"/>
                  <a:gd name="T5" fmla="*/ 0 h 407"/>
                  <a:gd name="T6" fmla="*/ 653 w 653"/>
                  <a:gd name="T7" fmla="*/ 206 h 407"/>
                  <a:gd name="T8" fmla="*/ 71 w 653"/>
                  <a:gd name="T9" fmla="*/ 407 h 407"/>
                </a:gdLst>
                <a:ahLst/>
                <a:cxnLst>
                  <a:cxn ang="0">
                    <a:pos x="T0" y="T1"/>
                  </a:cxn>
                  <a:cxn ang="0">
                    <a:pos x="T2" y="T3"/>
                  </a:cxn>
                  <a:cxn ang="0">
                    <a:pos x="T4" y="T5"/>
                  </a:cxn>
                  <a:cxn ang="0">
                    <a:pos x="T6" y="T7"/>
                  </a:cxn>
                  <a:cxn ang="0">
                    <a:pos x="T8" y="T9"/>
                  </a:cxn>
                </a:cxnLst>
                <a:rect l="0" t="0" r="r" b="b"/>
                <a:pathLst>
                  <a:path w="653" h="407">
                    <a:moveTo>
                      <a:pt x="71" y="407"/>
                    </a:moveTo>
                    <a:lnTo>
                      <a:pt x="0" y="202"/>
                    </a:lnTo>
                    <a:lnTo>
                      <a:pt x="582" y="0"/>
                    </a:lnTo>
                    <a:lnTo>
                      <a:pt x="653" y="206"/>
                    </a:lnTo>
                    <a:lnTo>
                      <a:pt x="71" y="4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3" name="îśḻidê"/>
              <p:cNvSpPr/>
              <p:nvPr/>
            </p:nvSpPr>
            <p:spPr bwMode="auto">
              <a:xfrm>
                <a:off x="3805" y="3193"/>
                <a:ext cx="261" cy="261"/>
              </a:xfrm>
              <a:custGeom>
                <a:avLst/>
                <a:gdLst>
                  <a:gd name="T0" fmla="*/ 116 w 126"/>
                  <a:gd name="T1" fmla="*/ 45 h 126"/>
                  <a:gd name="T2" fmla="*/ 81 w 126"/>
                  <a:gd name="T3" fmla="*/ 116 h 126"/>
                  <a:gd name="T4" fmla="*/ 10 w 126"/>
                  <a:gd name="T5" fmla="*/ 81 h 126"/>
                  <a:gd name="T6" fmla="*/ 45 w 126"/>
                  <a:gd name="T7" fmla="*/ 10 h 126"/>
                  <a:gd name="T8" fmla="*/ 116 w 126"/>
                  <a:gd name="T9" fmla="*/ 45 h 126"/>
                </a:gdLst>
                <a:ahLst/>
                <a:cxnLst>
                  <a:cxn ang="0">
                    <a:pos x="T0" y="T1"/>
                  </a:cxn>
                  <a:cxn ang="0">
                    <a:pos x="T2" y="T3"/>
                  </a:cxn>
                  <a:cxn ang="0">
                    <a:pos x="T4" y="T5"/>
                  </a:cxn>
                  <a:cxn ang="0">
                    <a:pos x="T6" y="T7"/>
                  </a:cxn>
                  <a:cxn ang="0">
                    <a:pos x="T8" y="T9"/>
                  </a:cxn>
                </a:cxnLst>
                <a:rect l="0" t="0" r="r" b="b"/>
                <a:pathLst>
                  <a:path w="126" h="126">
                    <a:moveTo>
                      <a:pt x="116" y="45"/>
                    </a:moveTo>
                    <a:cubicBezTo>
                      <a:pt x="126" y="74"/>
                      <a:pt x="110" y="106"/>
                      <a:pt x="81" y="116"/>
                    </a:cubicBezTo>
                    <a:cubicBezTo>
                      <a:pt x="52" y="126"/>
                      <a:pt x="20" y="110"/>
                      <a:pt x="10" y="81"/>
                    </a:cubicBezTo>
                    <a:cubicBezTo>
                      <a:pt x="0" y="52"/>
                      <a:pt x="15" y="20"/>
                      <a:pt x="45" y="10"/>
                    </a:cubicBezTo>
                    <a:cubicBezTo>
                      <a:pt x="74" y="0"/>
                      <a:pt x="106" y="15"/>
                      <a:pt x="116" y="45"/>
                    </a:cubicBezTo>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4" name="iśḻiďé"/>
              <p:cNvSpPr/>
              <p:nvPr/>
            </p:nvSpPr>
            <p:spPr bwMode="auto">
              <a:xfrm>
                <a:off x="3830" y="3214"/>
                <a:ext cx="212" cy="216"/>
              </a:xfrm>
              <a:custGeom>
                <a:avLst/>
                <a:gdLst>
                  <a:gd name="T0" fmla="*/ 102 w 102"/>
                  <a:gd name="T1" fmla="*/ 48 h 104"/>
                  <a:gd name="T2" fmla="*/ 101 w 102"/>
                  <a:gd name="T3" fmla="*/ 43 h 104"/>
                  <a:gd name="T4" fmla="*/ 99 w 102"/>
                  <a:gd name="T5" fmla="*/ 38 h 104"/>
                  <a:gd name="T6" fmla="*/ 99 w 102"/>
                  <a:gd name="T7" fmla="*/ 36 h 104"/>
                  <a:gd name="T8" fmla="*/ 92 w 102"/>
                  <a:gd name="T9" fmla="*/ 23 h 104"/>
                  <a:gd name="T10" fmla="*/ 84 w 102"/>
                  <a:gd name="T11" fmla="*/ 14 h 104"/>
                  <a:gd name="T12" fmla="*/ 79 w 102"/>
                  <a:gd name="T13" fmla="*/ 11 h 104"/>
                  <a:gd name="T14" fmla="*/ 76 w 102"/>
                  <a:gd name="T15" fmla="*/ 8 h 104"/>
                  <a:gd name="T16" fmla="*/ 34 w 102"/>
                  <a:gd name="T17" fmla="*/ 5 h 104"/>
                  <a:gd name="T18" fmla="*/ 19 w 102"/>
                  <a:gd name="T19" fmla="*/ 13 h 104"/>
                  <a:gd name="T20" fmla="*/ 12 w 102"/>
                  <a:gd name="T21" fmla="*/ 20 h 104"/>
                  <a:gd name="T22" fmla="*/ 6 w 102"/>
                  <a:gd name="T23" fmla="*/ 29 h 104"/>
                  <a:gd name="T24" fmla="*/ 3 w 102"/>
                  <a:gd name="T25" fmla="*/ 36 h 104"/>
                  <a:gd name="T26" fmla="*/ 1 w 102"/>
                  <a:gd name="T27" fmla="*/ 43 h 104"/>
                  <a:gd name="T28" fmla="*/ 1 w 102"/>
                  <a:gd name="T29" fmla="*/ 63 h 104"/>
                  <a:gd name="T30" fmla="*/ 3 w 102"/>
                  <a:gd name="T31" fmla="*/ 70 h 104"/>
                  <a:gd name="T32" fmla="*/ 6 w 102"/>
                  <a:gd name="T33" fmla="*/ 76 h 104"/>
                  <a:gd name="T34" fmla="*/ 15 w 102"/>
                  <a:gd name="T35" fmla="*/ 89 h 104"/>
                  <a:gd name="T36" fmla="*/ 21 w 102"/>
                  <a:gd name="T37" fmla="*/ 94 h 104"/>
                  <a:gd name="T38" fmla="*/ 25 w 102"/>
                  <a:gd name="T39" fmla="*/ 97 h 104"/>
                  <a:gd name="T40" fmla="*/ 33 w 102"/>
                  <a:gd name="T41" fmla="*/ 100 h 104"/>
                  <a:gd name="T42" fmla="*/ 37 w 102"/>
                  <a:gd name="T43" fmla="*/ 102 h 104"/>
                  <a:gd name="T44" fmla="*/ 67 w 102"/>
                  <a:gd name="T45" fmla="*/ 101 h 104"/>
                  <a:gd name="T46" fmla="*/ 76 w 102"/>
                  <a:gd name="T47" fmla="*/ 97 h 104"/>
                  <a:gd name="T48" fmla="*/ 82 w 102"/>
                  <a:gd name="T49" fmla="*/ 93 h 104"/>
                  <a:gd name="T50" fmla="*/ 89 w 102"/>
                  <a:gd name="T51" fmla="*/ 87 h 104"/>
                  <a:gd name="T52" fmla="*/ 92 w 102"/>
                  <a:gd name="T53" fmla="*/ 83 h 104"/>
                  <a:gd name="T54" fmla="*/ 102 w 102"/>
                  <a:gd name="T55" fmla="*/ 56 h 104"/>
                  <a:gd name="T56" fmla="*/ 102 w 102"/>
                  <a:gd name="T57" fmla="*/ 54 h 104"/>
                  <a:gd name="T58" fmla="*/ 95 w 102"/>
                  <a:gd name="T59" fmla="*/ 74 h 104"/>
                  <a:gd name="T60" fmla="*/ 89 w 102"/>
                  <a:gd name="T61" fmla="*/ 83 h 104"/>
                  <a:gd name="T62" fmla="*/ 83 w 102"/>
                  <a:gd name="T63" fmla="*/ 90 h 104"/>
                  <a:gd name="T64" fmla="*/ 81 w 102"/>
                  <a:gd name="T65" fmla="*/ 92 h 104"/>
                  <a:gd name="T66" fmla="*/ 72 w 102"/>
                  <a:gd name="T67" fmla="*/ 97 h 104"/>
                  <a:gd name="T68" fmla="*/ 58 w 102"/>
                  <a:gd name="T69" fmla="*/ 102 h 104"/>
                  <a:gd name="T70" fmla="*/ 35 w 102"/>
                  <a:gd name="T71" fmla="*/ 99 h 104"/>
                  <a:gd name="T72" fmla="*/ 30 w 102"/>
                  <a:gd name="T73" fmla="*/ 97 h 104"/>
                  <a:gd name="T74" fmla="*/ 23 w 102"/>
                  <a:gd name="T75" fmla="*/ 93 h 104"/>
                  <a:gd name="T76" fmla="*/ 20 w 102"/>
                  <a:gd name="T77" fmla="*/ 91 h 104"/>
                  <a:gd name="T78" fmla="*/ 7 w 102"/>
                  <a:gd name="T79" fmla="*/ 74 h 104"/>
                  <a:gd name="T80" fmla="*/ 4 w 102"/>
                  <a:gd name="T81" fmla="*/ 69 h 104"/>
                  <a:gd name="T82" fmla="*/ 3 w 102"/>
                  <a:gd name="T83" fmla="*/ 65 h 104"/>
                  <a:gd name="T84" fmla="*/ 3 w 102"/>
                  <a:gd name="T85" fmla="*/ 43 h 104"/>
                  <a:gd name="T86" fmla="*/ 5 w 102"/>
                  <a:gd name="T87" fmla="*/ 36 h 104"/>
                  <a:gd name="T88" fmla="*/ 8 w 102"/>
                  <a:gd name="T89" fmla="*/ 28 h 104"/>
                  <a:gd name="T90" fmla="*/ 14 w 102"/>
                  <a:gd name="T91" fmla="*/ 20 h 104"/>
                  <a:gd name="T92" fmla="*/ 20 w 102"/>
                  <a:gd name="T93" fmla="*/ 15 h 104"/>
                  <a:gd name="T94" fmla="*/ 35 w 102"/>
                  <a:gd name="T95" fmla="*/ 7 h 104"/>
                  <a:gd name="T96" fmla="*/ 76 w 102"/>
                  <a:gd name="T97" fmla="*/ 11 h 104"/>
                  <a:gd name="T98" fmla="*/ 84 w 102"/>
                  <a:gd name="T99" fmla="*/ 17 h 104"/>
                  <a:gd name="T100" fmla="*/ 90 w 102"/>
                  <a:gd name="T101" fmla="*/ 24 h 104"/>
                  <a:gd name="T102" fmla="*/ 97 w 102"/>
                  <a:gd name="T103" fmla="*/ 36 h 104"/>
                  <a:gd name="T104" fmla="*/ 97 w 102"/>
                  <a:gd name="T105" fmla="*/ 37 h 104"/>
                  <a:gd name="T106" fmla="*/ 98 w 102"/>
                  <a:gd name="T107" fmla="*/ 39 h 104"/>
                  <a:gd name="T108" fmla="*/ 99 w 102"/>
                  <a:gd name="T109" fmla="*/ 43 h 104"/>
                  <a:gd name="T110" fmla="*/ 100 w 102"/>
                  <a:gd name="T111" fmla="*/ 48 h 104"/>
                  <a:gd name="T112" fmla="*/ 100 w 102"/>
                  <a:gd name="T113" fmla="*/ 53 h 104"/>
                  <a:gd name="T114" fmla="*/ 100 w 102"/>
                  <a:gd name="T115" fmla="*/ 5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104">
                    <a:moveTo>
                      <a:pt x="102" y="50"/>
                    </a:moveTo>
                    <a:cubicBezTo>
                      <a:pt x="102" y="49"/>
                      <a:pt x="102" y="49"/>
                      <a:pt x="102" y="48"/>
                    </a:cubicBezTo>
                    <a:cubicBezTo>
                      <a:pt x="101" y="47"/>
                      <a:pt x="101" y="46"/>
                      <a:pt x="101" y="45"/>
                    </a:cubicBezTo>
                    <a:cubicBezTo>
                      <a:pt x="101" y="45"/>
                      <a:pt x="101" y="44"/>
                      <a:pt x="101" y="43"/>
                    </a:cubicBezTo>
                    <a:cubicBezTo>
                      <a:pt x="101" y="42"/>
                      <a:pt x="100" y="41"/>
                      <a:pt x="100" y="41"/>
                    </a:cubicBezTo>
                    <a:cubicBezTo>
                      <a:pt x="100" y="40"/>
                      <a:pt x="100" y="39"/>
                      <a:pt x="99" y="38"/>
                    </a:cubicBezTo>
                    <a:cubicBezTo>
                      <a:pt x="99" y="37"/>
                      <a:pt x="99" y="37"/>
                      <a:pt x="99" y="36"/>
                    </a:cubicBezTo>
                    <a:cubicBezTo>
                      <a:pt x="99" y="36"/>
                      <a:pt x="99" y="36"/>
                      <a:pt x="99" y="36"/>
                    </a:cubicBezTo>
                    <a:cubicBezTo>
                      <a:pt x="98" y="34"/>
                      <a:pt x="97" y="32"/>
                      <a:pt x="96" y="30"/>
                    </a:cubicBezTo>
                    <a:cubicBezTo>
                      <a:pt x="95" y="27"/>
                      <a:pt x="94" y="25"/>
                      <a:pt x="92" y="23"/>
                    </a:cubicBezTo>
                    <a:cubicBezTo>
                      <a:pt x="91" y="21"/>
                      <a:pt x="89" y="19"/>
                      <a:pt x="87" y="17"/>
                    </a:cubicBezTo>
                    <a:cubicBezTo>
                      <a:pt x="86" y="16"/>
                      <a:pt x="85" y="15"/>
                      <a:pt x="84" y="14"/>
                    </a:cubicBezTo>
                    <a:cubicBezTo>
                      <a:pt x="82" y="13"/>
                      <a:pt x="81" y="12"/>
                      <a:pt x="79" y="11"/>
                    </a:cubicBezTo>
                    <a:cubicBezTo>
                      <a:pt x="79" y="11"/>
                      <a:pt x="79" y="11"/>
                      <a:pt x="79" y="11"/>
                    </a:cubicBezTo>
                    <a:cubicBezTo>
                      <a:pt x="79" y="10"/>
                      <a:pt x="78" y="10"/>
                      <a:pt x="78" y="10"/>
                    </a:cubicBezTo>
                    <a:cubicBezTo>
                      <a:pt x="77" y="9"/>
                      <a:pt x="76" y="9"/>
                      <a:pt x="76" y="8"/>
                    </a:cubicBezTo>
                    <a:cubicBezTo>
                      <a:pt x="76" y="8"/>
                      <a:pt x="76" y="8"/>
                      <a:pt x="76" y="8"/>
                    </a:cubicBezTo>
                    <a:cubicBezTo>
                      <a:pt x="63" y="2"/>
                      <a:pt x="48" y="0"/>
                      <a:pt x="34" y="5"/>
                    </a:cubicBezTo>
                    <a:cubicBezTo>
                      <a:pt x="30" y="6"/>
                      <a:pt x="27" y="8"/>
                      <a:pt x="23" y="10"/>
                    </a:cubicBezTo>
                    <a:cubicBezTo>
                      <a:pt x="22" y="11"/>
                      <a:pt x="20" y="12"/>
                      <a:pt x="19" y="13"/>
                    </a:cubicBezTo>
                    <a:cubicBezTo>
                      <a:pt x="18" y="14"/>
                      <a:pt x="17" y="15"/>
                      <a:pt x="16" y="16"/>
                    </a:cubicBezTo>
                    <a:cubicBezTo>
                      <a:pt x="14" y="17"/>
                      <a:pt x="13" y="19"/>
                      <a:pt x="12" y="20"/>
                    </a:cubicBezTo>
                    <a:cubicBezTo>
                      <a:pt x="11" y="22"/>
                      <a:pt x="10" y="23"/>
                      <a:pt x="9" y="24"/>
                    </a:cubicBezTo>
                    <a:cubicBezTo>
                      <a:pt x="8" y="25"/>
                      <a:pt x="7" y="27"/>
                      <a:pt x="6" y="29"/>
                    </a:cubicBezTo>
                    <a:cubicBezTo>
                      <a:pt x="6" y="30"/>
                      <a:pt x="6" y="30"/>
                      <a:pt x="6" y="30"/>
                    </a:cubicBezTo>
                    <a:cubicBezTo>
                      <a:pt x="5" y="32"/>
                      <a:pt x="4" y="34"/>
                      <a:pt x="3" y="36"/>
                    </a:cubicBezTo>
                    <a:cubicBezTo>
                      <a:pt x="3" y="36"/>
                      <a:pt x="3" y="36"/>
                      <a:pt x="3" y="36"/>
                    </a:cubicBezTo>
                    <a:cubicBezTo>
                      <a:pt x="2" y="38"/>
                      <a:pt x="1" y="41"/>
                      <a:pt x="1" y="43"/>
                    </a:cubicBezTo>
                    <a:cubicBezTo>
                      <a:pt x="0" y="45"/>
                      <a:pt x="0" y="48"/>
                      <a:pt x="0" y="50"/>
                    </a:cubicBezTo>
                    <a:cubicBezTo>
                      <a:pt x="0" y="54"/>
                      <a:pt x="0" y="59"/>
                      <a:pt x="1" y="63"/>
                    </a:cubicBezTo>
                    <a:cubicBezTo>
                      <a:pt x="1" y="64"/>
                      <a:pt x="1" y="65"/>
                      <a:pt x="2" y="66"/>
                    </a:cubicBezTo>
                    <a:cubicBezTo>
                      <a:pt x="2" y="67"/>
                      <a:pt x="2" y="68"/>
                      <a:pt x="3" y="70"/>
                    </a:cubicBezTo>
                    <a:cubicBezTo>
                      <a:pt x="3" y="71"/>
                      <a:pt x="4" y="72"/>
                      <a:pt x="4" y="73"/>
                    </a:cubicBezTo>
                    <a:cubicBezTo>
                      <a:pt x="5" y="74"/>
                      <a:pt x="5" y="75"/>
                      <a:pt x="6" y="76"/>
                    </a:cubicBezTo>
                    <a:cubicBezTo>
                      <a:pt x="8" y="81"/>
                      <a:pt x="11" y="85"/>
                      <a:pt x="15" y="89"/>
                    </a:cubicBezTo>
                    <a:cubicBezTo>
                      <a:pt x="15" y="89"/>
                      <a:pt x="15" y="89"/>
                      <a:pt x="15" y="89"/>
                    </a:cubicBezTo>
                    <a:cubicBezTo>
                      <a:pt x="16" y="90"/>
                      <a:pt x="17" y="91"/>
                      <a:pt x="19" y="92"/>
                    </a:cubicBezTo>
                    <a:cubicBezTo>
                      <a:pt x="20" y="93"/>
                      <a:pt x="20" y="94"/>
                      <a:pt x="21" y="94"/>
                    </a:cubicBezTo>
                    <a:cubicBezTo>
                      <a:pt x="22" y="95"/>
                      <a:pt x="23" y="96"/>
                      <a:pt x="24" y="96"/>
                    </a:cubicBezTo>
                    <a:cubicBezTo>
                      <a:pt x="24" y="96"/>
                      <a:pt x="25" y="97"/>
                      <a:pt x="25" y="97"/>
                    </a:cubicBezTo>
                    <a:cubicBezTo>
                      <a:pt x="27" y="98"/>
                      <a:pt x="28" y="99"/>
                      <a:pt x="30" y="99"/>
                    </a:cubicBezTo>
                    <a:cubicBezTo>
                      <a:pt x="31" y="100"/>
                      <a:pt x="32" y="100"/>
                      <a:pt x="33" y="100"/>
                    </a:cubicBezTo>
                    <a:cubicBezTo>
                      <a:pt x="33" y="101"/>
                      <a:pt x="34" y="101"/>
                      <a:pt x="35" y="101"/>
                    </a:cubicBezTo>
                    <a:cubicBezTo>
                      <a:pt x="36" y="102"/>
                      <a:pt x="36" y="102"/>
                      <a:pt x="37" y="102"/>
                    </a:cubicBezTo>
                    <a:cubicBezTo>
                      <a:pt x="44" y="104"/>
                      <a:pt x="52" y="104"/>
                      <a:pt x="59" y="103"/>
                    </a:cubicBezTo>
                    <a:cubicBezTo>
                      <a:pt x="62" y="103"/>
                      <a:pt x="65" y="102"/>
                      <a:pt x="67" y="101"/>
                    </a:cubicBezTo>
                    <a:cubicBezTo>
                      <a:pt x="69" y="100"/>
                      <a:pt x="71" y="100"/>
                      <a:pt x="73" y="99"/>
                    </a:cubicBezTo>
                    <a:cubicBezTo>
                      <a:pt x="74" y="98"/>
                      <a:pt x="75" y="98"/>
                      <a:pt x="76" y="97"/>
                    </a:cubicBezTo>
                    <a:cubicBezTo>
                      <a:pt x="77" y="97"/>
                      <a:pt x="78" y="96"/>
                      <a:pt x="79" y="96"/>
                    </a:cubicBezTo>
                    <a:cubicBezTo>
                      <a:pt x="80" y="95"/>
                      <a:pt x="81" y="94"/>
                      <a:pt x="82" y="93"/>
                    </a:cubicBezTo>
                    <a:cubicBezTo>
                      <a:pt x="83" y="92"/>
                      <a:pt x="83" y="92"/>
                      <a:pt x="83" y="92"/>
                    </a:cubicBezTo>
                    <a:cubicBezTo>
                      <a:pt x="85" y="91"/>
                      <a:pt x="87" y="89"/>
                      <a:pt x="89" y="87"/>
                    </a:cubicBezTo>
                    <a:cubicBezTo>
                      <a:pt x="89" y="86"/>
                      <a:pt x="90" y="86"/>
                      <a:pt x="90" y="86"/>
                    </a:cubicBezTo>
                    <a:cubicBezTo>
                      <a:pt x="91" y="85"/>
                      <a:pt x="91" y="84"/>
                      <a:pt x="92" y="83"/>
                    </a:cubicBezTo>
                    <a:cubicBezTo>
                      <a:pt x="94" y="80"/>
                      <a:pt x="96" y="77"/>
                      <a:pt x="97" y="74"/>
                    </a:cubicBezTo>
                    <a:cubicBezTo>
                      <a:pt x="100" y="69"/>
                      <a:pt x="101" y="62"/>
                      <a:pt x="102" y="56"/>
                    </a:cubicBezTo>
                    <a:cubicBezTo>
                      <a:pt x="102" y="55"/>
                      <a:pt x="102" y="54"/>
                      <a:pt x="102" y="54"/>
                    </a:cubicBezTo>
                    <a:cubicBezTo>
                      <a:pt x="102" y="54"/>
                      <a:pt x="102" y="54"/>
                      <a:pt x="102" y="54"/>
                    </a:cubicBezTo>
                    <a:cubicBezTo>
                      <a:pt x="102" y="52"/>
                      <a:pt x="102" y="51"/>
                      <a:pt x="102" y="50"/>
                    </a:cubicBezTo>
                    <a:moveTo>
                      <a:pt x="95" y="74"/>
                    </a:moveTo>
                    <a:cubicBezTo>
                      <a:pt x="94" y="76"/>
                      <a:pt x="93" y="79"/>
                      <a:pt x="91" y="81"/>
                    </a:cubicBezTo>
                    <a:cubicBezTo>
                      <a:pt x="90" y="82"/>
                      <a:pt x="90" y="83"/>
                      <a:pt x="89" y="83"/>
                    </a:cubicBezTo>
                    <a:cubicBezTo>
                      <a:pt x="89" y="84"/>
                      <a:pt x="89" y="84"/>
                      <a:pt x="89" y="84"/>
                    </a:cubicBezTo>
                    <a:cubicBezTo>
                      <a:pt x="87" y="86"/>
                      <a:pt x="85" y="88"/>
                      <a:pt x="83" y="90"/>
                    </a:cubicBezTo>
                    <a:cubicBezTo>
                      <a:pt x="82" y="91"/>
                      <a:pt x="82" y="91"/>
                      <a:pt x="81" y="92"/>
                    </a:cubicBezTo>
                    <a:cubicBezTo>
                      <a:pt x="81" y="92"/>
                      <a:pt x="81" y="92"/>
                      <a:pt x="81" y="92"/>
                    </a:cubicBezTo>
                    <a:cubicBezTo>
                      <a:pt x="79" y="93"/>
                      <a:pt x="77" y="94"/>
                      <a:pt x="75" y="96"/>
                    </a:cubicBezTo>
                    <a:cubicBezTo>
                      <a:pt x="74" y="96"/>
                      <a:pt x="73" y="97"/>
                      <a:pt x="72" y="97"/>
                    </a:cubicBezTo>
                    <a:cubicBezTo>
                      <a:pt x="70" y="98"/>
                      <a:pt x="69" y="99"/>
                      <a:pt x="67" y="99"/>
                    </a:cubicBezTo>
                    <a:cubicBezTo>
                      <a:pt x="64" y="100"/>
                      <a:pt x="61" y="101"/>
                      <a:pt x="58" y="102"/>
                    </a:cubicBezTo>
                    <a:cubicBezTo>
                      <a:pt x="51" y="103"/>
                      <a:pt x="44" y="102"/>
                      <a:pt x="37" y="100"/>
                    </a:cubicBezTo>
                    <a:cubicBezTo>
                      <a:pt x="36" y="100"/>
                      <a:pt x="36" y="100"/>
                      <a:pt x="35" y="99"/>
                    </a:cubicBezTo>
                    <a:cubicBezTo>
                      <a:pt x="34" y="99"/>
                      <a:pt x="34" y="99"/>
                      <a:pt x="34" y="99"/>
                    </a:cubicBezTo>
                    <a:cubicBezTo>
                      <a:pt x="33" y="99"/>
                      <a:pt x="32" y="98"/>
                      <a:pt x="30" y="97"/>
                    </a:cubicBezTo>
                    <a:cubicBezTo>
                      <a:pt x="29" y="97"/>
                      <a:pt x="28" y="96"/>
                      <a:pt x="27" y="96"/>
                    </a:cubicBezTo>
                    <a:cubicBezTo>
                      <a:pt x="25" y="95"/>
                      <a:pt x="24" y="94"/>
                      <a:pt x="23" y="93"/>
                    </a:cubicBezTo>
                    <a:cubicBezTo>
                      <a:pt x="22" y="93"/>
                      <a:pt x="21" y="92"/>
                      <a:pt x="21" y="92"/>
                    </a:cubicBezTo>
                    <a:cubicBezTo>
                      <a:pt x="20" y="91"/>
                      <a:pt x="20" y="91"/>
                      <a:pt x="20" y="91"/>
                    </a:cubicBezTo>
                    <a:cubicBezTo>
                      <a:pt x="18" y="90"/>
                      <a:pt x="16" y="88"/>
                      <a:pt x="14" y="86"/>
                    </a:cubicBezTo>
                    <a:cubicBezTo>
                      <a:pt x="11" y="82"/>
                      <a:pt x="9" y="79"/>
                      <a:pt x="7" y="74"/>
                    </a:cubicBezTo>
                    <a:cubicBezTo>
                      <a:pt x="6" y="73"/>
                      <a:pt x="6" y="73"/>
                      <a:pt x="6" y="72"/>
                    </a:cubicBezTo>
                    <a:cubicBezTo>
                      <a:pt x="5" y="71"/>
                      <a:pt x="5" y="70"/>
                      <a:pt x="4" y="69"/>
                    </a:cubicBezTo>
                    <a:cubicBezTo>
                      <a:pt x="4" y="68"/>
                      <a:pt x="4" y="68"/>
                      <a:pt x="4" y="67"/>
                    </a:cubicBezTo>
                    <a:cubicBezTo>
                      <a:pt x="4" y="66"/>
                      <a:pt x="3" y="66"/>
                      <a:pt x="3" y="65"/>
                    </a:cubicBezTo>
                    <a:cubicBezTo>
                      <a:pt x="2" y="60"/>
                      <a:pt x="2" y="55"/>
                      <a:pt x="2" y="50"/>
                    </a:cubicBezTo>
                    <a:cubicBezTo>
                      <a:pt x="2" y="48"/>
                      <a:pt x="2" y="45"/>
                      <a:pt x="3" y="43"/>
                    </a:cubicBezTo>
                    <a:cubicBezTo>
                      <a:pt x="3" y="41"/>
                      <a:pt x="4" y="38"/>
                      <a:pt x="5" y="36"/>
                    </a:cubicBezTo>
                    <a:cubicBezTo>
                      <a:pt x="5" y="36"/>
                      <a:pt x="5" y="36"/>
                      <a:pt x="5" y="36"/>
                    </a:cubicBezTo>
                    <a:cubicBezTo>
                      <a:pt x="5" y="35"/>
                      <a:pt x="5" y="34"/>
                      <a:pt x="6" y="34"/>
                    </a:cubicBezTo>
                    <a:cubicBezTo>
                      <a:pt x="6" y="32"/>
                      <a:pt x="7" y="30"/>
                      <a:pt x="8" y="28"/>
                    </a:cubicBezTo>
                    <a:cubicBezTo>
                      <a:pt x="9" y="27"/>
                      <a:pt x="10" y="26"/>
                      <a:pt x="11" y="25"/>
                    </a:cubicBezTo>
                    <a:cubicBezTo>
                      <a:pt x="12" y="23"/>
                      <a:pt x="13" y="22"/>
                      <a:pt x="14" y="20"/>
                    </a:cubicBezTo>
                    <a:cubicBezTo>
                      <a:pt x="15" y="19"/>
                      <a:pt x="16" y="18"/>
                      <a:pt x="18" y="17"/>
                    </a:cubicBezTo>
                    <a:cubicBezTo>
                      <a:pt x="18" y="16"/>
                      <a:pt x="19" y="15"/>
                      <a:pt x="20" y="15"/>
                    </a:cubicBezTo>
                    <a:cubicBezTo>
                      <a:pt x="21" y="14"/>
                      <a:pt x="23" y="13"/>
                      <a:pt x="24" y="12"/>
                    </a:cubicBezTo>
                    <a:cubicBezTo>
                      <a:pt x="28" y="9"/>
                      <a:pt x="31" y="8"/>
                      <a:pt x="35" y="7"/>
                    </a:cubicBezTo>
                    <a:cubicBezTo>
                      <a:pt x="49" y="2"/>
                      <a:pt x="64" y="4"/>
                      <a:pt x="76" y="11"/>
                    </a:cubicBezTo>
                    <a:cubicBezTo>
                      <a:pt x="76" y="11"/>
                      <a:pt x="76" y="11"/>
                      <a:pt x="76" y="11"/>
                    </a:cubicBezTo>
                    <a:cubicBezTo>
                      <a:pt x="77" y="11"/>
                      <a:pt x="78" y="12"/>
                      <a:pt x="78" y="12"/>
                    </a:cubicBezTo>
                    <a:cubicBezTo>
                      <a:pt x="80" y="14"/>
                      <a:pt x="82" y="15"/>
                      <a:pt x="84" y="17"/>
                    </a:cubicBezTo>
                    <a:cubicBezTo>
                      <a:pt x="84" y="17"/>
                      <a:pt x="84" y="17"/>
                      <a:pt x="84" y="17"/>
                    </a:cubicBezTo>
                    <a:cubicBezTo>
                      <a:pt x="87" y="19"/>
                      <a:pt x="88" y="21"/>
                      <a:pt x="90" y="24"/>
                    </a:cubicBezTo>
                    <a:cubicBezTo>
                      <a:pt x="91" y="25"/>
                      <a:pt x="92" y="27"/>
                      <a:pt x="93" y="28"/>
                    </a:cubicBezTo>
                    <a:cubicBezTo>
                      <a:pt x="95" y="31"/>
                      <a:pt x="96" y="33"/>
                      <a:pt x="97" y="36"/>
                    </a:cubicBezTo>
                    <a:cubicBezTo>
                      <a:pt x="97" y="36"/>
                      <a:pt x="97" y="36"/>
                      <a:pt x="97" y="36"/>
                    </a:cubicBezTo>
                    <a:cubicBezTo>
                      <a:pt x="97" y="37"/>
                      <a:pt x="97" y="37"/>
                      <a:pt x="97" y="37"/>
                    </a:cubicBezTo>
                    <a:cubicBezTo>
                      <a:pt x="98" y="39"/>
                      <a:pt x="98" y="39"/>
                      <a:pt x="98" y="39"/>
                    </a:cubicBezTo>
                    <a:cubicBezTo>
                      <a:pt x="98" y="39"/>
                      <a:pt x="98" y="39"/>
                      <a:pt x="98" y="39"/>
                    </a:cubicBezTo>
                    <a:cubicBezTo>
                      <a:pt x="98" y="39"/>
                      <a:pt x="98" y="39"/>
                      <a:pt x="98" y="39"/>
                    </a:cubicBezTo>
                    <a:cubicBezTo>
                      <a:pt x="98" y="40"/>
                      <a:pt x="99" y="42"/>
                      <a:pt x="99" y="43"/>
                    </a:cubicBezTo>
                    <a:cubicBezTo>
                      <a:pt x="99" y="44"/>
                      <a:pt x="99" y="45"/>
                      <a:pt x="100" y="46"/>
                    </a:cubicBezTo>
                    <a:cubicBezTo>
                      <a:pt x="100" y="47"/>
                      <a:pt x="100" y="47"/>
                      <a:pt x="100" y="48"/>
                    </a:cubicBezTo>
                    <a:cubicBezTo>
                      <a:pt x="100" y="49"/>
                      <a:pt x="100" y="49"/>
                      <a:pt x="100" y="50"/>
                    </a:cubicBezTo>
                    <a:cubicBezTo>
                      <a:pt x="100" y="51"/>
                      <a:pt x="100" y="52"/>
                      <a:pt x="100" y="53"/>
                    </a:cubicBezTo>
                    <a:cubicBezTo>
                      <a:pt x="100" y="54"/>
                      <a:pt x="100" y="54"/>
                      <a:pt x="100" y="55"/>
                    </a:cubicBezTo>
                    <a:cubicBezTo>
                      <a:pt x="100" y="55"/>
                      <a:pt x="100" y="55"/>
                      <a:pt x="100" y="55"/>
                    </a:cubicBezTo>
                    <a:cubicBezTo>
                      <a:pt x="100" y="62"/>
                      <a:pt x="98" y="68"/>
                      <a:pt x="95" y="74"/>
                    </a:cubicBezTo>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5" name="îślide"/>
              <p:cNvSpPr/>
              <p:nvPr/>
            </p:nvSpPr>
            <p:spPr bwMode="auto">
              <a:xfrm>
                <a:off x="3890" y="3253"/>
                <a:ext cx="91" cy="139"/>
              </a:xfrm>
              <a:custGeom>
                <a:avLst/>
                <a:gdLst>
                  <a:gd name="T0" fmla="*/ 43 w 44"/>
                  <a:gd name="T1" fmla="*/ 37 h 67"/>
                  <a:gd name="T2" fmla="*/ 42 w 44"/>
                  <a:gd name="T3" fmla="*/ 35 h 67"/>
                  <a:gd name="T4" fmla="*/ 40 w 44"/>
                  <a:gd name="T5" fmla="*/ 31 h 67"/>
                  <a:gd name="T6" fmla="*/ 33 w 44"/>
                  <a:gd name="T7" fmla="*/ 27 h 67"/>
                  <a:gd name="T8" fmla="*/ 21 w 44"/>
                  <a:gd name="T9" fmla="*/ 21 h 67"/>
                  <a:gd name="T10" fmla="*/ 18 w 44"/>
                  <a:gd name="T11" fmla="*/ 15 h 67"/>
                  <a:gd name="T12" fmla="*/ 23 w 44"/>
                  <a:gd name="T13" fmla="*/ 15 h 67"/>
                  <a:gd name="T14" fmla="*/ 33 w 44"/>
                  <a:gd name="T15" fmla="*/ 12 h 67"/>
                  <a:gd name="T16" fmla="*/ 31 w 44"/>
                  <a:gd name="T17" fmla="*/ 9 h 67"/>
                  <a:gd name="T18" fmla="*/ 22 w 44"/>
                  <a:gd name="T19" fmla="*/ 4 h 67"/>
                  <a:gd name="T20" fmla="*/ 15 w 44"/>
                  <a:gd name="T21" fmla="*/ 4 h 67"/>
                  <a:gd name="T22" fmla="*/ 9 w 44"/>
                  <a:gd name="T23" fmla="*/ 5 h 67"/>
                  <a:gd name="T24" fmla="*/ 6 w 44"/>
                  <a:gd name="T25" fmla="*/ 8 h 67"/>
                  <a:gd name="T26" fmla="*/ 1 w 44"/>
                  <a:gd name="T27" fmla="*/ 14 h 67"/>
                  <a:gd name="T28" fmla="*/ 0 w 44"/>
                  <a:gd name="T29" fmla="*/ 22 h 67"/>
                  <a:gd name="T30" fmla="*/ 1 w 44"/>
                  <a:gd name="T31" fmla="*/ 25 h 67"/>
                  <a:gd name="T32" fmla="*/ 3 w 44"/>
                  <a:gd name="T33" fmla="*/ 30 h 67"/>
                  <a:gd name="T34" fmla="*/ 20 w 44"/>
                  <a:gd name="T35" fmla="*/ 37 h 67"/>
                  <a:gd name="T36" fmla="*/ 23 w 44"/>
                  <a:gd name="T37" fmla="*/ 45 h 67"/>
                  <a:gd name="T38" fmla="*/ 24 w 44"/>
                  <a:gd name="T39" fmla="*/ 48 h 67"/>
                  <a:gd name="T40" fmla="*/ 22 w 44"/>
                  <a:gd name="T41" fmla="*/ 51 h 67"/>
                  <a:gd name="T42" fmla="*/ 21 w 44"/>
                  <a:gd name="T43" fmla="*/ 50 h 67"/>
                  <a:gd name="T44" fmla="*/ 19 w 44"/>
                  <a:gd name="T45" fmla="*/ 49 h 67"/>
                  <a:gd name="T46" fmla="*/ 14 w 44"/>
                  <a:gd name="T47" fmla="*/ 47 h 67"/>
                  <a:gd name="T48" fmla="*/ 10 w 44"/>
                  <a:gd name="T49" fmla="*/ 54 h 67"/>
                  <a:gd name="T50" fmla="*/ 13 w 44"/>
                  <a:gd name="T51" fmla="*/ 58 h 67"/>
                  <a:gd name="T52" fmla="*/ 16 w 44"/>
                  <a:gd name="T53" fmla="*/ 60 h 67"/>
                  <a:gd name="T54" fmla="*/ 29 w 44"/>
                  <a:gd name="T55" fmla="*/ 64 h 67"/>
                  <a:gd name="T56" fmla="*/ 35 w 44"/>
                  <a:gd name="T57" fmla="*/ 62 h 67"/>
                  <a:gd name="T58" fmla="*/ 42 w 44"/>
                  <a:gd name="T59" fmla="*/ 50 h 67"/>
                  <a:gd name="T60" fmla="*/ 44 w 44"/>
                  <a:gd name="T61" fmla="*/ 39 h 67"/>
                  <a:gd name="T62" fmla="*/ 9 w 44"/>
                  <a:gd name="T63" fmla="*/ 21 h 67"/>
                  <a:gd name="T64" fmla="*/ 11 w 44"/>
                  <a:gd name="T65" fmla="*/ 15 h 67"/>
                  <a:gd name="T66" fmla="*/ 13 w 44"/>
                  <a:gd name="T67" fmla="*/ 17 h 67"/>
                  <a:gd name="T68" fmla="*/ 16 w 44"/>
                  <a:gd name="T69" fmla="*/ 24 h 67"/>
                  <a:gd name="T70" fmla="*/ 11 w 44"/>
                  <a:gd name="T71" fmla="*/ 24 h 67"/>
                  <a:gd name="T72" fmla="*/ 28 w 44"/>
                  <a:gd name="T73" fmla="*/ 44 h 67"/>
                  <a:gd name="T74" fmla="*/ 26 w 44"/>
                  <a:gd name="T75" fmla="*/ 37 h 67"/>
                  <a:gd name="T76" fmla="*/ 32 w 44"/>
                  <a:gd name="T77" fmla="*/ 38 h 67"/>
                  <a:gd name="T78" fmla="*/ 34 w 44"/>
                  <a:gd name="T79" fmla="*/ 40 h 67"/>
                  <a:gd name="T80" fmla="*/ 34 w 44"/>
                  <a:gd name="T81" fmla="*/ 41 h 67"/>
                  <a:gd name="T82" fmla="*/ 34 w 44"/>
                  <a:gd name="T83" fmla="*/ 48 h 67"/>
                  <a:gd name="T84" fmla="*/ 31 w 44"/>
                  <a:gd name="T85" fmla="*/ 51 h 67"/>
                  <a:gd name="T86" fmla="*/ 29 w 44"/>
                  <a:gd name="T87"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67">
                    <a:moveTo>
                      <a:pt x="44" y="39"/>
                    </a:moveTo>
                    <a:cubicBezTo>
                      <a:pt x="43" y="39"/>
                      <a:pt x="43" y="39"/>
                      <a:pt x="43" y="39"/>
                    </a:cubicBezTo>
                    <a:cubicBezTo>
                      <a:pt x="43" y="38"/>
                      <a:pt x="43" y="38"/>
                      <a:pt x="43" y="37"/>
                    </a:cubicBezTo>
                    <a:cubicBezTo>
                      <a:pt x="43" y="37"/>
                      <a:pt x="43" y="37"/>
                      <a:pt x="43" y="37"/>
                    </a:cubicBezTo>
                    <a:cubicBezTo>
                      <a:pt x="43" y="36"/>
                      <a:pt x="43" y="36"/>
                      <a:pt x="43" y="36"/>
                    </a:cubicBezTo>
                    <a:cubicBezTo>
                      <a:pt x="42" y="36"/>
                      <a:pt x="42" y="35"/>
                      <a:pt x="42" y="35"/>
                    </a:cubicBezTo>
                    <a:cubicBezTo>
                      <a:pt x="42" y="34"/>
                      <a:pt x="41" y="34"/>
                      <a:pt x="41" y="33"/>
                    </a:cubicBezTo>
                    <a:cubicBezTo>
                      <a:pt x="41" y="33"/>
                      <a:pt x="40" y="32"/>
                      <a:pt x="40" y="32"/>
                    </a:cubicBezTo>
                    <a:cubicBezTo>
                      <a:pt x="40" y="31"/>
                      <a:pt x="40" y="31"/>
                      <a:pt x="40" y="31"/>
                    </a:cubicBezTo>
                    <a:cubicBezTo>
                      <a:pt x="39" y="30"/>
                      <a:pt x="39" y="30"/>
                      <a:pt x="39" y="30"/>
                    </a:cubicBezTo>
                    <a:cubicBezTo>
                      <a:pt x="38" y="30"/>
                      <a:pt x="37" y="29"/>
                      <a:pt x="36" y="28"/>
                    </a:cubicBezTo>
                    <a:cubicBezTo>
                      <a:pt x="36" y="28"/>
                      <a:pt x="35" y="27"/>
                      <a:pt x="33" y="27"/>
                    </a:cubicBezTo>
                    <a:cubicBezTo>
                      <a:pt x="31" y="26"/>
                      <a:pt x="27" y="26"/>
                      <a:pt x="22" y="26"/>
                    </a:cubicBezTo>
                    <a:cubicBezTo>
                      <a:pt x="21" y="24"/>
                      <a:pt x="21" y="24"/>
                      <a:pt x="21" y="24"/>
                    </a:cubicBezTo>
                    <a:cubicBezTo>
                      <a:pt x="21" y="21"/>
                      <a:pt x="21" y="21"/>
                      <a:pt x="21" y="21"/>
                    </a:cubicBezTo>
                    <a:cubicBezTo>
                      <a:pt x="19" y="17"/>
                      <a:pt x="19" y="17"/>
                      <a:pt x="19" y="17"/>
                    </a:cubicBezTo>
                    <a:cubicBezTo>
                      <a:pt x="19" y="16"/>
                      <a:pt x="19" y="16"/>
                      <a:pt x="19" y="16"/>
                    </a:cubicBezTo>
                    <a:cubicBezTo>
                      <a:pt x="18" y="15"/>
                      <a:pt x="18" y="15"/>
                      <a:pt x="18" y="15"/>
                    </a:cubicBezTo>
                    <a:cubicBezTo>
                      <a:pt x="17" y="12"/>
                      <a:pt x="17" y="12"/>
                      <a:pt x="17" y="12"/>
                    </a:cubicBezTo>
                    <a:cubicBezTo>
                      <a:pt x="19" y="12"/>
                      <a:pt x="20" y="13"/>
                      <a:pt x="21" y="13"/>
                    </a:cubicBezTo>
                    <a:cubicBezTo>
                      <a:pt x="22" y="14"/>
                      <a:pt x="22" y="14"/>
                      <a:pt x="23" y="15"/>
                    </a:cubicBezTo>
                    <a:cubicBezTo>
                      <a:pt x="23" y="15"/>
                      <a:pt x="23" y="15"/>
                      <a:pt x="23" y="15"/>
                    </a:cubicBezTo>
                    <a:cubicBezTo>
                      <a:pt x="24" y="16"/>
                      <a:pt x="24" y="16"/>
                      <a:pt x="24" y="16"/>
                    </a:cubicBezTo>
                    <a:cubicBezTo>
                      <a:pt x="33" y="12"/>
                      <a:pt x="33" y="12"/>
                      <a:pt x="33" y="12"/>
                    </a:cubicBezTo>
                    <a:cubicBezTo>
                      <a:pt x="33" y="12"/>
                      <a:pt x="33" y="12"/>
                      <a:pt x="33" y="12"/>
                    </a:cubicBezTo>
                    <a:cubicBezTo>
                      <a:pt x="32" y="11"/>
                      <a:pt x="32" y="11"/>
                      <a:pt x="32" y="10"/>
                    </a:cubicBezTo>
                    <a:cubicBezTo>
                      <a:pt x="31" y="10"/>
                      <a:pt x="31" y="9"/>
                      <a:pt x="31" y="9"/>
                    </a:cubicBezTo>
                    <a:cubicBezTo>
                      <a:pt x="30" y="8"/>
                      <a:pt x="29" y="7"/>
                      <a:pt x="27" y="6"/>
                    </a:cubicBezTo>
                    <a:cubicBezTo>
                      <a:pt x="27" y="6"/>
                      <a:pt x="26" y="5"/>
                      <a:pt x="25" y="5"/>
                    </a:cubicBezTo>
                    <a:cubicBezTo>
                      <a:pt x="24" y="4"/>
                      <a:pt x="23" y="4"/>
                      <a:pt x="22" y="4"/>
                    </a:cubicBezTo>
                    <a:cubicBezTo>
                      <a:pt x="21" y="4"/>
                      <a:pt x="20" y="3"/>
                      <a:pt x="19" y="3"/>
                    </a:cubicBezTo>
                    <a:cubicBezTo>
                      <a:pt x="19" y="3"/>
                      <a:pt x="19" y="3"/>
                      <a:pt x="19" y="3"/>
                    </a:cubicBezTo>
                    <a:cubicBezTo>
                      <a:pt x="17" y="4"/>
                      <a:pt x="16" y="4"/>
                      <a:pt x="15" y="4"/>
                    </a:cubicBezTo>
                    <a:cubicBezTo>
                      <a:pt x="13" y="0"/>
                      <a:pt x="13" y="0"/>
                      <a:pt x="13" y="0"/>
                    </a:cubicBezTo>
                    <a:cubicBezTo>
                      <a:pt x="8" y="2"/>
                      <a:pt x="8" y="2"/>
                      <a:pt x="8" y="2"/>
                    </a:cubicBezTo>
                    <a:cubicBezTo>
                      <a:pt x="9" y="5"/>
                      <a:pt x="9" y="5"/>
                      <a:pt x="9" y="5"/>
                    </a:cubicBezTo>
                    <a:cubicBezTo>
                      <a:pt x="9" y="5"/>
                      <a:pt x="9" y="5"/>
                      <a:pt x="9" y="5"/>
                    </a:cubicBezTo>
                    <a:cubicBezTo>
                      <a:pt x="9" y="6"/>
                      <a:pt x="9" y="6"/>
                      <a:pt x="9" y="6"/>
                    </a:cubicBezTo>
                    <a:cubicBezTo>
                      <a:pt x="8" y="6"/>
                      <a:pt x="7" y="7"/>
                      <a:pt x="6" y="8"/>
                    </a:cubicBezTo>
                    <a:cubicBezTo>
                      <a:pt x="4" y="9"/>
                      <a:pt x="3" y="10"/>
                      <a:pt x="2" y="12"/>
                    </a:cubicBezTo>
                    <a:cubicBezTo>
                      <a:pt x="2" y="12"/>
                      <a:pt x="1" y="13"/>
                      <a:pt x="1" y="13"/>
                    </a:cubicBezTo>
                    <a:cubicBezTo>
                      <a:pt x="1" y="14"/>
                      <a:pt x="1" y="14"/>
                      <a:pt x="1" y="14"/>
                    </a:cubicBezTo>
                    <a:cubicBezTo>
                      <a:pt x="1" y="15"/>
                      <a:pt x="0" y="16"/>
                      <a:pt x="0" y="17"/>
                    </a:cubicBezTo>
                    <a:cubicBezTo>
                      <a:pt x="0" y="17"/>
                      <a:pt x="0" y="18"/>
                      <a:pt x="0" y="18"/>
                    </a:cubicBezTo>
                    <a:cubicBezTo>
                      <a:pt x="0" y="20"/>
                      <a:pt x="0" y="21"/>
                      <a:pt x="0" y="22"/>
                    </a:cubicBezTo>
                    <a:cubicBezTo>
                      <a:pt x="0" y="22"/>
                      <a:pt x="0" y="22"/>
                      <a:pt x="0" y="22"/>
                    </a:cubicBezTo>
                    <a:cubicBezTo>
                      <a:pt x="0" y="23"/>
                      <a:pt x="0" y="23"/>
                      <a:pt x="0" y="24"/>
                    </a:cubicBezTo>
                    <a:cubicBezTo>
                      <a:pt x="0" y="24"/>
                      <a:pt x="0" y="25"/>
                      <a:pt x="1" y="25"/>
                    </a:cubicBezTo>
                    <a:cubicBezTo>
                      <a:pt x="1" y="26"/>
                      <a:pt x="1" y="27"/>
                      <a:pt x="2" y="28"/>
                    </a:cubicBezTo>
                    <a:cubicBezTo>
                      <a:pt x="2" y="29"/>
                      <a:pt x="2" y="29"/>
                      <a:pt x="3" y="30"/>
                    </a:cubicBezTo>
                    <a:cubicBezTo>
                      <a:pt x="3" y="30"/>
                      <a:pt x="3" y="30"/>
                      <a:pt x="3" y="30"/>
                    </a:cubicBezTo>
                    <a:cubicBezTo>
                      <a:pt x="4" y="31"/>
                      <a:pt x="4" y="31"/>
                      <a:pt x="4" y="31"/>
                    </a:cubicBezTo>
                    <a:cubicBezTo>
                      <a:pt x="5" y="32"/>
                      <a:pt x="6" y="33"/>
                      <a:pt x="7" y="34"/>
                    </a:cubicBezTo>
                    <a:cubicBezTo>
                      <a:pt x="11" y="36"/>
                      <a:pt x="15" y="37"/>
                      <a:pt x="20" y="37"/>
                    </a:cubicBezTo>
                    <a:cubicBezTo>
                      <a:pt x="21" y="40"/>
                      <a:pt x="21" y="40"/>
                      <a:pt x="21" y="40"/>
                    </a:cubicBezTo>
                    <a:cubicBezTo>
                      <a:pt x="22" y="42"/>
                      <a:pt x="22" y="42"/>
                      <a:pt x="22" y="42"/>
                    </a:cubicBezTo>
                    <a:cubicBezTo>
                      <a:pt x="23" y="45"/>
                      <a:pt x="23" y="45"/>
                      <a:pt x="23" y="45"/>
                    </a:cubicBezTo>
                    <a:cubicBezTo>
                      <a:pt x="23" y="47"/>
                      <a:pt x="23" y="47"/>
                      <a:pt x="23" y="47"/>
                    </a:cubicBezTo>
                    <a:cubicBezTo>
                      <a:pt x="24" y="47"/>
                      <a:pt x="24" y="47"/>
                      <a:pt x="24" y="47"/>
                    </a:cubicBezTo>
                    <a:cubicBezTo>
                      <a:pt x="24" y="48"/>
                      <a:pt x="24" y="48"/>
                      <a:pt x="24" y="48"/>
                    </a:cubicBezTo>
                    <a:cubicBezTo>
                      <a:pt x="25" y="50"/>
                      <a:pt x="25" y="50"/>
                      <a:pt x="25" y="50"/>
                    </a:cubicBezTo>
                    <a:cubicBezTo>
                      <a:pt x="25" y="52"/>
                      <a:pt x="25" y="52"/>
                      <a:pt x="25" y="52"/>
                    </a:cubicBezTo>
                    <a:cubicBezTo>
                      <a:pt x="24" y="52"/>
                      <a:pt x="23" y="52"/>
                      <a:pt x="22" y="51"/>
                    </a:cubicBezTo>
                    <a:cubicBezTo>
                      <a:pt x="22" y="51"/>
                      <a:pt x="22" y="51"/>
                      <a:pt x="22" y="51"/>
                    </a:cubicBezTo>
                    <a:cubicBezTo>
                      <a:pt x="22" y="51"/>
                      <a:pt x="22" y="51"/>
                      <a:pt x="22" y="51"/>
                    </a:cubicBezTo>
                    <a:cubicBezTo>
                      <a:pt x="22" y="51"/>
                      <a:pt x="21" y="51"/>
                      <a:pt x="21" y="50"/>
                    </a:cubicBezTo>
                    <a:cubicBezTo>
                      <a:pt x="21" y="50"/>
                      <a:pt x="21" y="50"/>
                      <a:pt x="21" y="50"/>
                    </a:cubicBezTo>
                    <a:cubicBezTo>
                      <a:pt x="20" y="50"/>
                      <a:pt x="20" y="50"/>
                      <a:pt x="20" y="50"/>
                    </a:cubicBezTo>
                    <a:cubicBezTo>
                      <a:pt x="20" y="50"/>
                      <a:pt x="20" y="50"/>
                      <a:pt x="19" y="49"/>
                    </a:cubicBezTo>
                    <a:cubicBezTo>
                      <a:pt x="19" y="49"/>
                      <a:pt x="19" y="49"/>
                      <a:pt x="19" y="49"/>
                    </a:cubicBezTo>
                    <a:cubicBezTo>
                      <a:pt x="18" y="48"/>
                      <a:pt x="17" y="47"/>
                      <a:pt x="17" y="46"/>
                    </a:cubicBezTo>
                    <a:cubicBezTo>
                      <a:pt x="14" y="47"/>
                      <a:pt x="14" y="47"/>
                      <a:pt x="14" y="47"/>
                    </a:cubicBezTo>
                    <a:cubicBezTo>
                      <a:pt x="8" y="50"/>
                      <a:pt x="8" y="50"/>
                      <a:pt x="8" y="50"/>
                    </a:cubicBezTo>
                    <a:cubicBezTo>
                      <a:pt x="8" y="51"/>
                      <a:pt x="8" y="51"/>
                      <a:pt x="9" y="52"/>
                    </a:cubicBezTo>
                    <a:cubicBezTo>
                      <a:pt x="9" y="53"/>
                      <a:pt x="9" y="53"/>
                      <a:pt x="10" y="54"/>
                    </a:cubicBezTo>
                    <a:cubicBezTo>
                      <a:pt x="10" y="54"/>
                      <a:pt x="10" y="54"/>
                      <a:pt x="10" y="54"/>
                    </a:cubicBezTo>
                    <a:cubicBezTo>
                      <a:pt x="11" y="55"/>
                      <a:pt x="12" y="56"/>
                      <a:pt x="13" y="58"/>
                    </a:cubicBezTo>
                    <a:cubicBezTo>
                      <a:pt x="13" y="58"/>
                      <a:pt x="13" y="58"/>
                      <a:pt x="13" y="58"/>
                    </a:cubicBezTo>
                    <a:cubicBezTo>
                      <a:pt x="14" y="58"/>
                      <a:pt x="14" y="58"/>
                      <a:pt x="14" y="58"/>
                    </a:cubicBezTo>
                    <a:cubicBezTo>
                      <a:pt x="15" y="59"/>
                      <a:pt x="15" y="59"/>
                      <a:pt x="15" y="59"/>
                    </a:cubicBezTo>
                    <a:cubicBezTo>
                      <a:pt x="15" y="59"/>
                      <a:pt x="16" y="59"/>
                      <a:pt x="16" y="60"/>
                    </a:cubicBezTo>
                    <a:cubicBezTo>
                      <a:pt x="18" y="60"/>
                      <a:pt x="19" y="61"/>
                      <a:pt x="21" y="61"/>
                    </a:cubicBezTo>
                    <a:cubicBezTo>
                      <a:pt x="23" y="61"/>
                      <a:pt x="26" y="61"/>
                      <a:pt x="28" y="61"/>
                    </a:cubicBezTo>
                    <a:cubicBezTo>
                      <a:pt x="29" y="64"/>
                      <a:pt x="29" y="64"/>
                      <a:pt x="29" y="64"/>
                    </a:cubicBezTo>
                    <a:cubicBezTo>
                      <a:pt x="31" y="67"/>
                      <a:pt x="31" y="67"/>
                      <a:pt x="31" y="67"/>
                    </a:cubicBezTo>
                    <a:cubicBezTo>
                      <a:pt x="36" y="66"/>
                      <a:pt x="36" y="66"/>
                      <a:pt x="36" y="66"/>
                    </a:cubicBezTo>
                    <a:cubicBezTo>
                      <a:pt x="35" y="62"/>
                      <a:pt x="35" y="62"/>
                      <a:pt x="35" y="62"/>
                    </a:cubicBezTo>
                    <a:cubicBezTo>
                      <a:pt x="34" y="61"/>
                      <a:pt x="34" y="61"/>
                      <a:pt x="34" y="61"/>
                    </a:cubicBezTo>
                    <a:cubicBezTo>
                      <a:pt x="33" y="59"/>
                      <a:pt x="33" y="59"/>
                      <a:pt x="33" y="59"/>
                    </a:cubicBezTo>
                    <a:cubicBezTo>
                      <a:pt x="38" y="57"/>
                      <a:pt x="41" y="54"/>
                      <a:pt x="42" y="50"/>
                    </a:cubicBezTo>
                    <a:cubicBezTo>
                      <a:pt x="43" y="49"/>
                      <a:pt x="43" y="49"/>
                      <a:pt x="43" y="49"/>
                    </a:cubicBezTo>
                    <a:cubicBezTo>
                      <a:pt x="43" y="48"/>
                      <a:pt x="44" y="47"/>
                      <a:pt x="44" y="46"/>
                    </a:cubicBezTo>
                    <a:cubicBezTo>
                      <a:pt x="44" y="44"/>
                      <a:pt x="44" y="42"/>
                      <a:pt x="44" y="39"/>
                    </a:cubicBezTo>
                    <a:close/>
                    <a:moveTo>
                      <a:pt x="10" y="22"/>
                    </a:moveTo>
                    <a:cubicBezTo>
                      <a:pt x="10" y="22"/>
                      <a:pt x="10" y="22"/>
                      <a:pt x="10" y="22"/>
                    </a:cubicBezTo>
                    <a:cubicBezTo>
                      <a:pt x="9" y="21"/>
                      <a:pt x="9" y="21"/>
                      <a:pt x="9" y="21"/>
                    </a:cubicBezTo>
                    <a:cubicBezTo>
                      <a:pt x="9" y="20"/>
                      <a:pt x="9" y="19"/>
                      <a:pt x="9" y="17"/>
                    </a:cubicBezTo>
                    <a:cubicBezTo>
                      <a:pt x="10" y="17"/>
                      <a:pt x="10" y="17"/>
                      <a:pt x="10" y="17"/>
                    </a:cubicBezTo>
                    <a:cubicBezTo>
                      <a:pt x="10" y="16"/>
                      <a:pt x="10" y="16"/>
                      <a:pt x="11" y="15"/>
                    </a:cubicBezTo>
                    <a:cubicBezTo>
                      <a:pt x="11" y="15"/>
                      <a:pt x="12" y="14"/>
                      <a:pt x="12" y="14"/>
                    </a:cubicBezTo>
                    <a:cubicBezTo>
                      <a:pt x="13" y="17"/>
                      <a:pt x="13" y="17"/>
                      <a:pt x="13" y="17"/>
                    </a:cubicBezTo>
                    <a:cubicBezTo>
                      <a:pt x="13" y="17"/>
                      <a:pt x="13" y="17"/>
                      <a:pt x="13" y="17"/>
                    </a:cubicBezTo>
                    <a:cubicBezTo>
                      <a:pt x="13" y="18"/>
                      <a:pt x="13" y="18"/>
                      <a:pt x="13" y="18"/>
                    </a:cubicBezTo>
                    <a:cubicBezTo>
                      <a:pt x="14" y="19"/>
                      <a:pt x="14" y="19"/>
                      <a:pt x="14" y="19"/>
                    </a:cubicBezTo>
                    <a:cubicBezTo>
                      <a:pt x="16" y="24"/>
                      <a:pt x="16" y="24"/>
                      <a:pt x="16" y="24"/>
                    </a:cubicBezTo>
                    <a:cubicBezTo>
                      <a:pt x="16" y="26"/>
                      <a:pt x="16" y="26"/>
                      <a:pt x="16" y="26"/>
                    </a:cubicBezTo>
                    <a:cubicBezTo>
                      <a:pt x="15" y="26"/>
                      <a:pt x="13" y="26"/>
                      <a:pt x="12" y="25"/>
                    </a:cubicBezTo>
                    <a:cubicBezTo>
                      <a:pt x="12" y="25"/>
                      <a:pt x="11" y="24"/>
                      <a:pt x="11" y="24"/>
                    </a:cubicBezTo>
                    <a:cubicBezTo>
                      <a:pt x="10" y="23"/>
                      <a:pt x="10" y="23"/>
                      <a:pt x="10" y="22"/>
                    </a:cubicBezTo>
                    <a:close/>
                    <a:moveTo>
                      <a:pt x="29" y="45"/>
                    </a:moveTo>
                    <a:cubicBezTo>
                      <a:pt x="28" y="44"/>
                      <a:pt x="28" y="44"/>
                      <a:pt x="28" y="44"/>
                    </a:cubicBezTo>
                    <a:cubicBezTo>
                      <a:pt x="28" y="43"/>
                      <a:pt x="28" y="43"/>
                      <a:pt x="28" y="43"/>
                    </a:cubicBezTo>
                    <a:cubicBezTo>
                      <a:pt x="28" y="42"/>
                      <a:pt x="28" y="42"/>
                      <a:pt x="28" y="42"/>
                    </a:cubicBezTo>
                    <a:cubicBezTo>
                      <a:pt x="26" y="37"/>
                      <a:pt x="26" y="37"/>
                      <a:pt x="26" y="37"/>
                    </a:cubicBezTo>
                    <a:cubicBezTo>
                      <a:pt x="26" y="37"/>
                      <a:pt x="26" y="37"/>
                      <a:pt x="26" y="37"/>
                    </a:cubicBezTo>
                    <a:cubicBezTo>
                      <a:pt x="26" y="37"/>
                      <a:pt x="26" y="37"/>
                      <a:pt x="26" y="37"/>
                    </a:cubicBezTo>
                    <a:cubicBezTo>
                      <a:pt x="28" y="36"/>
                      <a:pt x="30" y="37"/>
                      <a:pt x="32" y="38"/>
                    </a:cubicBezTo>
                    <a:cubicBezTo>
                      <a:pt x="32" y="38"/>
                      <a:pt x="32" y="38"/>
                      <a:pt x="33" y="39"/>
                    </a:cubicBezTo>
                    <a:cubicBezTo>
                      <a:pt x="33" y="39"/>
                      <a:pt x="33" y="39"/>
                      <a:pt x="33" y="39"/>
                    </a:cubicBezTo>
                    <a:cubicBezTo>
                      <a:pt x="34" y="40"/>
                      <a:pt x="34" y="40"/>
                      <a:pt x="34" y="40"/>
                    </a:cubicBezTo>
                    <a:cubicBezTo>
                      <a:pt x="34" y="40"/>
                      <a:pt x="34" y="40"/>
                      <a:pt x="34" y="40"/>
                    </a:cubicBezTo>
                    <a:cubicBezTo>
                      <a:pt x="34" y="41"/>
                      <a:pt x="34" y="41"/>
                      <a:pt x="34" y="41"/>
                    </a:cubicBezTo>
                    <a:cubicBezTo>
                      <a:pt x="34" y="41"/>
                      <a:pt x="34" y="41"/>
                      <a:pt x="34" y="41"/>
                    </a:cubicBezTo>
                    <a:cubicBezTo>
                      <a:pt x="35" y="42"/>
                      <a:pt x="35" y="42"/>
                      <a:pt x="35" y="43"/>
                    </a:cubicBezTo>
                    <a:cubicBezTo>
                      <a:pt x="35" y="44"/>
                      <a:pt x="35" y="45"/>
                      <a:pt x="34" y="47"/>
                    </a:cubicBezTo>
                    <a:cubicBezTo>
                      <a:pt x="34" y="47"/>
                      <a:pt x="34" y="48"/>
                      <a:pt x="34" y="48"/>
                    </a:cubicBezTo>
                    <a:cubicBezTo>
                      <a:pt x="33" y="48"/>
                      <a:pt x="33" y="48"/>
                      <a:pt x="33" y="48"/>
                    </a:cubicBezTo>
                    <a:cubicBezTo>
                      <a:pt x="33" y="49"/>
                      <a:pt x="33" y="49"/>
                      <a:pt x="33" y="49"/>
                    </a:cubicBezTo>
                    <a:cubicBezTo>
                      <a:pt x="32" y="50"/>
                      <a:pt x="31" y="50"/>
                      <a:pt x="31" y="51"/>
                    </a:cubicBezTo>
                    <a:cubicBezTo>
                      <a:pt x="31" y="50"/>
                      <a:pt x="31" y="50"/>
                      <a:pt x="31" y="50"/>
                    </a:cubicBezTo>
                    <a:cubicBezTo>
                      <a:pt x="29" y="47"/>
                      <a:pt x="29" y="47"/>
                      <a:pt x="29" y="47"/>
                    </a:cubicBezTo>
                    <a:lnTo>
                      <a:pt x="29" y="45"/>
                    </a:ln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6" name="îślíde"/>
              <p:cNvSpPr/>
              <p:nvPr/>
            </p:nvSpPr>
            <p:spPr bwMode="auto">
              <a:xfrm>
                <a:off x="3663" y="3340"/>
                <a:ext cx="142" cy="106"/>
              </a:xfrm>
              <a:custGeom>
                <a:avLst/>
                <a:gdLst>
                  <a:gd name="T0" fmla="*/ 64 w 68"/>
                  <a:gd name="T1" fmla="*/ 15 h 51"/>
                  <a:gd name="T2" fmla="*/ 41 w 68"/>
                  <a:gd name="T3" fmla="*/ 45 h 51"/>
                  <a:gd name="T4" fmla="*/ 4 w 68"/>
                  <a:gd name="T5" fmla="*/ 36 h 51"/>
                  <a:gd name="T6" fmla="*/ 27 w 68"/>
                  <a:gd name="T7" fmla="*/ 6 h 51"/>
                  <a:gd name="T8" fmla="*/ 64 w 68"/>
                  <a:gd name="T9" fmla="*/ 15 h 51"/>
                </a:gdLst>
                <a:ahLst/>
                <a:cxnLst>
                  <a:cxn ang="0">
                    <a:pos x="T0" y="T1"/>
                  </a:cxn>
                  <a:cxn ang="0">
                    <a:pos x="T2" y="T3"/>
                  </a:cxn>
                  <a:cxn ang="0">
                    <a:pos x="T4" y="T5"/>
                  </a:cxn>
                  <a:cxn ang="0">
                    <a:pos x="T6" y="T7"/>
                  </a:cxn>
                  <a:cxn ang="0">
                    <a:pos x="T8" y="T9"/>
                  </a:cxn>
                </a:cxnLst>
                <a:rect l="0" t="0" r="r" b="b"/>
                <a:pathLst>
                  <a:path w="68" h="51">
                    <a:moveTo>
                      <a:pt x="64" y="15"/>
                    </a:moveTo>
                    <a:cubicBezTo>
                      <a:pt x="68" y="26"/>
                      <a:pt x="57" y="39"/>
                      <a:pt x="41" y="45"/>
                    </a:cubicBezTo>
                    <a:cubicBezTo>
                      <a:pt x="24" y="51"/>
                      <a:pt x="8" y="47"/>
                      <a:pt x="4" y="36"/>
                    </a:cubicBezTo>
                    <a:cubicBezTo>
                      <a:pt x="0" y="25"/>
                      <a:pt x="11" y="11"/>
                      <a:pt x="27" y="6"/>
                    </a:cubicBezTo>
                    <a:cubicBezTo>
                      <a:pt x="44" y="0"/>
                      <a:pt x="60" y="4"/>
                      <a:pt x="64" y="15"/>
                    </a:cubicBezTo>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7" name="ïṧḻîḋe"/>
              <p:cNvSpPr/>
              <p:nvPr/>
            </p:nvSpPr>
            <p:spPr bwMode="auto">
              <a:xfrm>
                <a:off x="3674" y="3353"/>
                <a:ext cx="118" cy="79"/>
              </a:xfrm>
              <a:custGeom>
                <a:avLst/>
                <a:gdLst>
                  <a:gd name="T0" fmla="*/ 42 w 57"/>
                  <a:gd name="T1" fmla="*/ 32 h 38"/>
                  <a:gd name="T2" fmla="*/ 43 w 57"/>
                  <a:gd name="T3" fmla="*/ 32 h 38"/>
                  <a:gd name="T4" fmla="*/ 43 w 57"/>
                  <a:gd name="T5" fmla="*/ 31 h 38"/>
                  <a:gd name="T6" fmla="*/ 42 w 57"/>
                  <a:gd name="T7" fmla="*/ 32 h 38"/>
                  <a:gd name="T8" fmla="*/ 43 w 57"/>
                  <a:gd name="T9" fmla="*/ 32 h 38"/>
                  <a:gd name="T10" fmla="*/ 43 w 57"/>
                  <a:gd name="T11" fmla="*/ 31 h 38"/>
                  <a:gd name="T12" fmla="*/ 56 w 57"/>
                  <a:gd name="T13" fmla="*/ 10 h 38"/>
                  <a:gd name="T14" fmla="*/ 54 w 57"/>
                  <a:gd name="T15" fmla="*/ 7 h 38"/>
                  <a:gd name="T16" fmla="*/ 44 w 57"/>
                  <a:gd name="T17" fmla="*/ 1 h 38"/>
                  <a:gd name="T18" fmla="*/ 23 w 57"/>
                  <a:gd name="T19" fmla="*/ 3 h 38"/>
                  <a:gd name="T20" fmla="*/ 13 w 57"/>
                  <a:gd name="T21" fmla="*/ 8 h 38"/>
                  <a:gd name="T22" fmla="*/ 6 w 57"/>
                  <a:gd name="T23" fmla="*/ 15 h 38"/>
                  <a:gd name="T24" fmla="*/ 5 w 57"/>
                  <a:gd name="T25" fmla="*/ 34 h 38"/>
                  <a:gd name="T26" fmla="*/ 7 w 57"/>
                  <a:gd name="T27" fmla="*/ 35 h 38"/>
                  <a:gd name="T28" fmla="*/ 13 w 57"/>
                  <a:gd name="T29" fmla="*/ 37 h 38"/>
                  <a:gd name="T30" fmla="*/ 14 w 57"/>
                  <a:gd name="T31" fmla="*/ 38 h 38"/>
                  <a:gd name="T32" fmla="*/ 19 w 57"/>
                  <a:gd name="T33" fmla="*/ 38 h 38"/>
                  <a:gd name="T34" fmla="*/ 27 w 57"/>
                  <a:gd name="T35" fmla="*/ 38 h 38"/>
                  <a:gd name="T36" fmla="*/ 31 w 57"/>
                  <a:gd name="T37" fmla="*/ 37 h 38"/>
                  <a:gd name="T38" fmla="*/ 40 w 57"/>
                  <a:gd name="T39" fmla="*/ 34 h 38"/>
                  <a:gd name="T40" fmla="*/ 43 w 57"/>
                  <a:gd name="T41" fmla="*/ 32 h 38"/>
                  <a:gd name="T42" fmla="*/ 47 w 57"/>
                  <a:gd name="T43" fmla="*/ 30 h 38"/>
                  <a:gd name="T44" fmla="*/ 56 w 57"/>
                  <a:gd name="T45" fmla="*/ 19 h 38"/>
                  <a:gd name="T46" fmla="*/ 57 w 57"/>
                  <a:gd name="T47" fmla="*/ 15 h 38"/>
                  <a:gd name="T48" fmla="*/ 55 w 57"/>
                  <a:gd name="T49" fmla="*/ 18 h 38"/>
                  <a:gd name="T50" fmla="*/ 49 w 57"/>
                  <a:gd name="T51" fmla="*/ 27 h 38"/>
                  <a:gd name="T52" fmla="*/ 46 w 57"/>
                  <a:gd name="T53" fmla="*/ 29 h 38"/>
                  <a:gd name="T54" fmla="*/ 43 w 57"/>
                  <a:gd name="T55" fmla="*/ 31 h 38"/>
                  <a:gd name="T56" fmla="*/ 39 w 57"/>
                  <a:gd name="T57" fmla="*/ 33 h 38"/>
                  <a:gd name="T58" fmla="*/ 31 w 57"/>
                  <a:gd name="T59" fmla="*/ 36 h 38"/>
                  <a:gd name="T60" fmla="*/ 27 w 57"/>
                  <a:gd name="T61" fmla="*/ 37 h 38"/>
                  <a:gd name="T62" fmla="*/ 18 w 57"/>
                  <a:gd name="T63" fmla="*/ 37 h 38"/>
                  <a:gd name="T64" fmla="*/ 15 w 57"/>
                  <a:gd name="T65" fmla="*/ 37 h 38"/>
                  <a:gd name="T66" fmla="*/ 13 w 57"/>
                  <a:gd name="T67" fmla="*/ 36 h 38"/>
                  <a:gd name="T68" fmla="*/ 7 w 57"/>
                  <a:gd name="T69" fmla="*/ 34 h 38"/>
                  <a:gd name="T70" fmla="*/ 3 w 57"/>
                  <a:gd name="T71" fmla="*/ 28 h 38"/>
                  <a:gd name="T72" fmla="*/ 11 w 57"/>
                  <a:gd name="T73" fmla="*/ 10 h 38"/>
                  <a:gd name="T74" fmla="*/ 14 w 57"/>
                  <a:gd name="T75" fmla="*/ 8 h 38"/>
                  <a:gd name="T76" fmla="*/ 16 w 57"/>
                  <a:gd name="T77" fmla="*/ 7 h 38"/>
                  <a:gd name="T78" fmla="*/ 16 w 57"/>
                  <a:gd name="T79" fmla="*/ 7 h 38"/>
                  <a:gd name="T80" fmla="*/ 23 w 57"/>
                  <a:gd name="T81" fmla="*/ 4 h 38"/>
                  <a:gd name="T82" fmla="*/ 44 w 57"/>
                  <a:gd name="T83" fmla="*/ 2 h 38"/>
                  <a:gd name="T84" fmla="*/ 53 w 57"/>
                  <a:gd name="T85" fmla="*/ 7 h 38"/>
                  <a:gd name="T86" fmla="*/ 55 w 57"/>
                  <a:gd name="T87" fmla="*/ 10 h 38"/>
                  <a:gd name="T88" fmla="*/ 56 w 57"/>
                  <a:gd name="T89" fmla="*/ 15 h 38"/>
                  <a:gd name="T90" fmla="*/ 43 w 57"/>
                  <a:gd name="T91" fmla="*/ 31 h 38"/>
                  <a:gd name="T92" fmla="*/ 42 w 57"/>
                  <a:gd name="T93" fmla="*/ 32 h 38"/>
                  <a:gd name="T94" fmla="*/ 43 w 57"/>
                  <a:gd name="T95"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38">
                    <a:moveTo>
                      <a:pt x="43" y="31"/>
                    </a:moveTo>
                    <a:cubicBezTo>
                      <a:pt x="43" y="31"/>
                      <a:pt x="42" y="31"/>
                      <a:pt x="42" y="32"/>
                    </a:cubicBezTo>
                    <a:cubicBezTo>
                      <a:pt x="42" y="32"/>
                      <a:pt x="42" y="32"/>
                      <a:pt x="42" y="32"/>
                    </a:cubicBezTo>
                    <a:cubicBezTo>
                      <a:pt x="43" y="32"/>
                      <a:pt x="43" y="32"/>
                      <a:pt x="43" y="32"/>
                    </a:cubicBezTo>
                    <a:cubicBezTo>
                      <a:pt x="43" y="32"/>
                      <a:pt x="43" y="32"/>
                      <a:pt x="43" y="32"/>
                    </a:cubicBezTo>
                    <a:cubicBezTo>
                      <a:pt x="43" y="31"/>
                      <a:pt x="43" y="31"/>
                      <a:pt x="43" y="31"/>
                    </a:cubicBezTo>
                    <a:moveTo>
                      <a:pt x="43" y="31"/>
                    </a:moveTo>
                    <a:cubicBezTo>
                      <a:pt x="43" y="31"/>
                      <a:pt x="42" y="31"/>
                      <a:pt x="42" y="32"/>
                    </a:cubicBezTo>
                    <a:cubicBezTo>
                      <a:pt x="42" y="32"/>
                      <a:pt x="42" y="32"/>
                      <a:pt x="42" y="32"/>
                    </a:cubicBezTo>
                    <a:cubicBezTo>
                      <a:pt x="43" y="32"/>
                      <a:pt x="43" y="32"/>
                      <a:pt x="43" y="32"/>
                    </a:cubicBezTo>
                    <a:cubicBezTo>
                      <a:pt x="43" y="32"/>
                      <a:pt x="43" y="32"/>
                      <a:pt x="43" y="32"/>
                    </a:cubicBezTo>
                    <a:cubicBezTo>
                      <a:pt x="43" y="31"/>
                      <a:pt x="43" y="31"/>
                      <a:pt x="43" y="31"/>
                    </a:cubicBezTo>
                    <a:moveTo>
                      <a:pt x="56" y="11"/>
                    </a:moveTo>
                    <a:cubicBezTo>
                      <a:pt x="56" y="10"/>
                      <a:pt x="56" y="10"/>
                      <a:pt x="56" y="10"/>
                    </a:cubicBezTo>
                    <a:cubicBezTo>
                      <a:pt x="56" y="10"/>
                      <a:pt x="56" y="10"/>
                      <a:pt x="56" y="10"/>
                    </a:cubicBezTo>
                    <a:cubicBezTo>
                      <a:pt x="56" y="9"/>
                      <a:pt x="55" y="8"/>
                      <a:pt x="54" y="7"/>
                    </a:cubicBezTo>
                    <a:cubicBezTo>
                      <a:pt x="53" y="5"/>
                      <a:pt x="50" y="3"/>
                      <a:pt x="47" y="2"/>
                    </a:cubicBezTo>
                    <a:cubicBezTo>
                      <a:pt x="46" y="2"/>
                      <a:pt x="45" y="1"/>
                      <a:pt x="44" y="1"/>
                    </a:cubicBezTo>
                    <a:cubicBezTo>
                      <a:pt x="43" y="1"/>
                      <a:pt x="43" y="1"/>
                      <a:pt x="43" y="1"/>
                    </a:cubicBezTo>
                    <a:cubicBezTo>
                      <a:pt x="37" y="0"/>
                      <a:pt x="30" y="0"/>
                      <a:pt x="23" y="3"/>
                    </a:cubicBezTo>
                    <a:cubicBezTo>
                      <a:pt x="22" y="3"/>
                      <a:pt x="20" y="4"/>
                      <a:pt x="18" y="5"/>
                    </a:cubicBezTo>
                    <a:cubicBezTo>
                      <a:pt x="16" y="6"/>
                      <a:pt x="14" y="7"/>
                      <a:pt x="13" y="8"/>
                    </a:cubicBezTo>
                    <a:cubicBezTo>
                      <a:pt x="12" y="8"/>
                      <a:pt x="11" y="9"/>
                      <a:pt x="11" y="9"/>
                    </a:cubicBezTo>
                    <a:cubicBezTo>
                      <a:pt x="9" y="11"/>
                      <a:pt x="7" y="13"/>
                      <a:pt x="6" y="15"/>
                    </a:cubicBezTo>
                    <a:cubicBezTo>
                      <a:pt x="2" y="19"/>
                      <a:pt x="0" y="24"/>
                      <a:pt x="2" y="29"/>
                    </a:cubicBezTo>
                    <a:cubicBezTo>
                      <a:pt x="2" y="31"/>
                      <a:pt x="4" y="32"/>
                      <a:pt x="5" y="34"/>
                    </a:cubicBezTo>
                    <a:cubicBezTo>
                      <a:pt x="6" y="34"/>
                      <a:pt x="6" y="34"/>
                      <a:pt x="6" y="34"/>
                    </a:cubicBezTo>
                    <a:cubicBezTo>
                      <a:pt x="7" y="35"/>
                      <a:pt x="7" y="35"/>
                      <a:pt x="7" y="35"/>
                    </a:cubicBezTo>
                    <a:cubicBezTo>
                      <a:pt x="8" y="36"/>
                      <a:pt x="10" y="37"/>
                      <a:pt x="13" y="37"/>
                    </a:cubicBezTo>
                    <a:cubicBezTo>
                      <a:pt x="13" y="37"/>
                      <a:pt x="13" y="37"/>
                      <a:pt x="13" y="37"/>
                    </a:cubicBezTo>
                    <a:cubicBezTo>
                      <a:pt x="13" y="37"/>
                      <a:pt x="13" y="37"/>
                      <a:pt x="13" y="37"/>
                    </a:cubicBezTo>
                    <a:cubicBezTo>
                      <a:pt x="13" y="38"/>
                      <a:pt x="14" y="38"/>
                      <a:pt x="14" y="38"/>
                    </a:cubicBezTo>
                    <a:cubicBezTo>
                      <a:pt x="14" y="38"/>
                      <a:pt x="14" y="38"/>
                      <a:pt x="14" y="38"/>
                    </a:cubicBezTo>
                    <a:cubicBezTo>
                      <a:pt x="16" y="38"/>
                      <a:pt x="17" y="38"/>
                      <a:pt x="19" y="38"/>
                    </a:cubicBezTo>
                    <a:cubicBezTo>
                      <a:pt x="19" y="38"/>
                      <a:pt x="20" y="38"/>
                      <a:pt x="20" y="38"/>
                    </a:cubicBezTo>
                    <a:cubicBezTo>
                      <a:pt x="22" y="38"/>
                      <a:pt x="25" y="38"/>
                      <a:pt x="27" y="38"/>
                    </a:cubicBezTo>
                    <a:cubicBezTo>
                      <a:pt x="28" y="38"/>
                      <a:pt x="29" y="38"/>
                      <a:pt x="30" y="37"/>
                    </a:cubicBezTo>
                    <a:cubicBezTo>
                      <a:pt x="31" y="37"/>
                      <a:pt x="31" y="37"/>
                      <a:pt x="31" y="37"/>
                    </a:cubicBezTo>
                    <a:cubicBezTo>
                      <a:pt x="32" y="37"/>
                      <a:pt x="33" y="36"/>
                      <a:pt x="35" y="36"/>
                    </a:cubicBezTo>
                    <a:cubicBezTo>
                      <a:pt x="36" y="35"/>
                      <a:pt x="38" y="35"/>
                      <a:pt x="40" y="34"/>
                    </a:cubicBezTo>
                    <a:cubicBezTo>
                      <a:pt x="41" y="33"/>
                      <a:pt x="42" y="33"/>
                      <a:pt x="43" y="32"/>
                    </a:cubicBezTo>
                    <a:cubicBezTo>
                      <a:pt x="43" y="32"/>
                      <a:pt x="43" y="32"/>
                      <a:pt x="43" y="32"/>
                    </a:cubicBezTo>
                    <a:cubicBezTo>
                      <a:pt x="44" y="31"/>
                      <a:pt x="44" y="31"/>
                      <a:pt x="45" y="31"/>
                    </a:cubicBezTo>
                    <a:cubicBezTo>
                      <a:pt x="46" y="30"/>
                      <a:pt x="46" y="30"/>
                      <a:pt x="47" y="30"/>
                    </a:cubicBezTo>
                    <a:cubicBezTo>
                      <a:pt x="48" y="29"/>
                      <a:pt x="48" y="28"/>
                      <a:pt x="49" y="28"/>
                    </a:cubicBezTo>
                    <a:cubicBezTo>
                      <a:pt x="52" y="25"/>
                      <a:pt x="54" y="22"/>
                      <a:pt x="56" y="19"/>
                    </a:cubicBezTo>
                    <a:cubicBezTo>
                      <a:pt x="56" y="18"/>
                      <a:pt x="56" y="18"/>
                      <a:pt x="56" y="18"/>
                    </a:cubicBezTo>
                    <a:cubicBezTo>
                      <a:pt x="56" y="17"/>
                      <a:pt x="56" y="16"/>
                      <a:pt x="57" y="15"/>
                    </a:cubicBezTo>
                    <a:cubicBezTo>
                      <a:pt x="57" y="13"/>
                      <a:pt x="57" y="12"/>
                      <a:pt x="56" y="11"/>
                    </a:cubicBezTo>
                    <a:moveTo>
                      <a:pt x="55" y="18"/>
                    </a:moveTo>
                    <a:cubicBezTo>
                      <a:pt x="55" y="19"/>
                      <a:pt x="55" y="19"/>
                      <a:pt x="55" y="19"/>
                    </a:cubicBezTo>
                    <a:cubicBezTo>
                      <a:pt x="53" y="22"/>
                      <a:pt x="51" y="24"/>
                      <a:pt x="49" y="27"/>
                    </a:cubicBezTo>
                    <a:cubicBezTo>
                      <a:pt x="48" y="28"/>
                      <a:pt x="47" y="28"/>
                      <a:pt x="46" y="29"/>
                    </a:cubicBezTo>
                    <a:cubicBezTo>
                      <a:pt x="46" y="29"/>
                      <a:pt x="46" y="29"/>
                      <a:pt x="46" y="29"/>
                    </a:cubicBezTo>
                    <a:cubicBezTo>
                      <a:pt x="46" y="29"/>
                      <a:pt x="45" y="30"/>
                      <a:pt x="45" y="30"/>
                    </a:cubicBezTo>
                    <a:cubicBezTo>
                      <a:pt x="44" y="30"/>
                      <a:pt x="44" y="31"/>
                      <a:pt x="43" y="31"/>
                    </a:cubicBezTo>
                    <a:cubicBezTo>
                      <a:pt x="43" y="31"/>
                      <a:pt x="42" y="31"/>
                      <a:pt x="42" y="32"/>
                    </a:cubicBezTo>
                    <a:cubicBezTo>
                      <a:pt x="41" y="32"/>
                      <a:pt x="40" y="33"/>
                      <a:pt x="39" y="33"/>
                    </a:cubicBezTo>
                    <a:cubicBezTo>
                      <a:pt x="38" y="34"/>
                      <a:pt x="36" y="35"/>
                      <a:pt x="34" y="35"/>
                    </a:cubicBezTo>
                    <a:cubicBezTo>
                      <a:pt x="33" y="36"/>
                      <a:pt x="32" y="36"/>
                      <a:pt x="31" y="36"/>
                    </a:cubicBezTo>
                    <a:cubicBezTo>
                      <a:pt x="30" y="36"/>
                      <a:pt x="30" y="36"/>
                      <a:pt x="30" y="36"/>
                    </a:cubicBezTo>
                    <a:cubicBezTo>
                      <a:pt x="29" y="37"/>
                      <a:pt x="28" y="37"/>
                      <a:pt x="27" y="37"/>
                    </a:cubicBezTo>
                    <a:cubicBezTo>
                      <a:pt x="24" y="37"/>
                      <a:pt x="22" y="38"/>
                      <a:pt x="19" y="37"/>
                    </a:cubicBezTo>
                    <a:cubicBezTo>
                      <a:pt x="19" y="37"/>
                      <a:pt x="19" y="37"/>
                      <a:pt x="18" y="37"/>
                    </a:cubicBezTo>
                    <a:cubicBezTo>
                      <a:pt x="17" y="37"/>
                      <a:pt x="16" y="37"/>
                      <a:pt x="15" y="37"/>
                    </a:cubicBezTo>
                    <a:cubicBezTo>
                      <a:pt x="15" y="37"/>
                      <a:pt x="15" y="37"/>
                      <a:pt x="15" y="37"/>
                    </a:cubicBezTo>
                    <a:cubicBezTo>
                      <a:pt x="14" y="37"/>
                      <a:pt x="14" y="37"/>
                      <a:pt x="14" y="37"/>
                    </a:cubicBezTo>
                    <a:cubicBezTo>
                      <a:pt x="13" y="36"/>
                      <a:pt x="13" y="36"/>
                      <a:pt x="13" y="36"/>
                    </a:cubicBezTo>
                    <a:cubicBezTo>
                      <a:pt x="11" y="36"/>
                      <a:pt x="10" y="35"/>
                      <a:pt x="8" y="35"/>
                    </a:cubicBezTo>
                    <a:cubicBezTo>
                      <a:pt x="8" y="34"/>
                      <a:pt x="7" y="34"/>
                      <a:pt x="7" y="34"/>
                    </a:cubicBezTo>
                    <a:cubicBezTo>
                      <a:pt x="6" y="33"/>
                      <a:pt x="6" y="33"/>
                      <a:pt x="6" y="33"/>
                    </a:cubicBezTo>
                    <a:cubicBezTo>
                      <a:pt x="4" y="31"/>
                      <a:pt x="3" y="30"/>
                      <a:pt x="3" y="28"/>
                    </a:cubicBezTo>
                    <a:cubicBezTo>
                      <a:pt x="1" y="25"/>
                      <a:pt x="3" y="20"/>
                      <a:pt x="6" y="16"/>
                    </a:cubicBezTo>
                    <a:cubicBezTo>
                      <a:pt x="7" y="14"/>
                      <a:pt x="9" y="12"/>
                      <a:pt x="11" y="10"/>
                    </a:cubicBezTo>
                    <a:cubicBezTo>
                      <a:pt x="11" y="10"/>
                      <a:pt x="12" y="9"/>
                      <a:pt x="13" y="9"/>
                    </a:cubicBezTo>
                    <a:cubicBezTo>
                      <a:pt x="13" y="9"/>
                      <a:pt x="14" y="8"/>
                      <a:pt x="14" y="8"/>
                    </a:cubicBezTo>
                    <a:cubicBezTo>
                      <a:pt x="14" y="8"/>
                      <a:pt x="14" y="8"/>
                      <a:pt x="14" y="8"/>
                    </a:cubicBezTo>
                    <a:cubicBezTo>
                      <a:pt x="15" y="8"/>
                      <a:pt x="15" y="7"/>
                      <a:pt x="16" y="7"/>
                    </a:cubicBezTo>
                    <a:cubicBezTo>
                      <a:pt x="16" y="7"/>
                      <a:pt x="16" y="7"/>
                      <a:pt x="16" y="7"/>
                    </a:cubicBezTo>
                    <a:cubicBezTo>
                      <a:pt x="16" y="7"/>
                      <a:pt x="16" y="7"/>
                      <a:pt x="16" y="7"/>
                    </a:cubicBezTo>
                    <a:cubicBezTo>
                      <a:pt x="17" y="6"/>
                      <a:pt x="18" y="6"/>
                      <a:pt x="19" y="5"/>
                    </a:cubicBezTo>
                    <a:cubicBezTo>
                      <a:pt x="21" y="5"/>
                      <a:pt x="22" y="4"/>
                      <a:pt x="23" y="4"/>
                    </a:cubicBezTo>
                    <a:cubicBezTo>
                      <a:pt x="30" y="1"/>
                      <a:pt x="38" y="1"/>
                      <a:pt x="43" y="2"/>
                    </a:cubicBezTo>
                    <a:cubicBezTo>
                      <a:pt x="44" y="2"/>
                      <a:pt x="44" y="2"/>
                      <a:pt x="44" y="2"/>
                    </a:cubicBezTo>
                    <a:cubicBezTo>
                      <a:pt x="45" y="2"/>
                      <a:pt x="46" y="3"/>
                      <a:pt x="47" y="3"/>
                    </a:cubicBezTo>
                    <a:cubicBezTo>
                      <a:pt x="50" y="4"/>
                      <a:pt x="51" y="5"/>
                      <a:pt x="53" y="7"/>
                    </a:cubicBezTo>
                    <a:cubicBezTo>
                      <a:pt x="54" y="8"/>
                      <a:pt x="55" y="9"/>
                      <a:pt x="55" y="10"/>
                    </a:cubicBezTo>
                    <a:cubicBezTo>
                      <a:pt x="55" y="10"/>
                      <a:pt x="55" y="10"/>
                      <a:pt x="55" y="10"/>
                    </a:cubicBezTo>
                    <a:cubicBezTo>
                      <a:pt x="55" y="11"/>
                      <a:pt x="55" y="11"/>
                      <a:pt x="55" y="11"/>
                    </a:cubicBezTo>
                    <a:cubicBezTo>
                      <a:pt x="56" y="12"/>
                      <a:pt x="56" y="13"/>
                      <a:pt x="56" y="15"/>
                    </a:cubicBezTo>
                    <a:cubicBezTo>
                      <a:pt x="56" y="16"/>
                      <a:pt x="55" y="17"/>
                      <a:pt x="55" y="18"/>
                    </a:cubicBezTo>
                    <a:moveTo>
                      <a:pt x="43" y="31"/>
                    </a:moveTo>
                    <a:cubicBezTo>
                      <a:pt x="43" y="31"/>
                      <a:pt x="42" y="31"/>
                      <a:pt x="42" y="32"/>
                    </a:cubicBezTo>
                    <a:cubicBezTo>
                      <a:pt x="42" y="32"/>
                      <a:pt x="42" y="32"/>
                      <a:pt x="42" y="32"/>
                    </a:cubicBezTo>
                    <a:cubicBezTo>
                      <a:pt x="43" y="32"/>
                      <a:pt x="43" y="32"/>
                      <a:pt x="43" y="32"/>
                    </a:cubicBezTo>
                    <a:cubicBezTo>
                      <a:pt x="43" y="32"/>
                      <a:pt x="43" y="32"/>
                      <a:pt x="43" y="32"/>
                    </a:cubicBezTo>
                    <a:cubicBezTo>
                      <a:pt x="43" y="31"/>
                      <a:pt x="43" y="31"/>
                      <a:pt x="43" y="31"/>
                    </a:cubicBezTo>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8" name="iṩḷîḍè"/>
              <p:cNvSpPr/>
              <p:nvPr/>
            </p:nvSpPr>
            <p:spPr bwMode="auto">
              <a:xfrm>
                <a:off x="4066" y="3201"/>
                <a:ext cx="142" cy="106"/>
              </a:xfrm>
              <a:custGeom>
                <a:avLst/>
                <a:gdLst>
                  <a:gd name="T0" fmla="*/ 64 w 68"/>
                  <a:gd name="T1" fmla="*/ 15 h 51"/>
                  <a:gd name="T2" fmla="*/ 41 w 68"/>
                  <a:gd name="T3" fmla="*/ 45 h 51"/>
                  <a:gd name="T4" fmla="*/ 4 w 68"/>
                  <a:gd name="T5" fmla="*/ 36 h 51"/>
                  <a:gd name="T6" fmla="*/ 27 w 68"/>
                  <a:gd name="T7" fmla="*/ 6 h 51"/>
                  <a:gd name="T8" fmla="*/ 64 w 68"/>
                  <a:gd name="T9" fmla="*/ 15 h 51"/>
                </a:gdLst>
                <a:ahLst/>
                <a:cxnLst>
                  <a:cxn ang="0">
                    <a:pos x="T0" y="T1"/>
                  </a:cxn>
                  <a:cxn ang="0">
                    <a:pos x="T2" y="T3"/>
                  </a:cxn>
                  <a:cxn ang="0">
                    <a:pos x="T4" y="T5"/>
                  </a:cxn>
                  <a:cxn ang="0">
                    <a:pos x="T6" y="T7"/>
                  </a:cxn>
                  <a:cxn ang="0">
                    <a:pos x="T8" y="T9"/>
                  </a:cxn>
                </a:cxnLst>
                <a:rect l="0" t="0" r="r" b="b"/>
                <a:pathLst>
                  <a:path w="68" h="51">
                    <a:moveTo>
                      <a:pt x="64" y="15"/>
                    </a:moveTo>
                    <a:cubicBezTo>
                      <a:pt x="68" y="26"/>
                      <a:pt x="57" y="39"/>
                      <a:pt x="41" y="45"/>
                    </a:cubicBezTo>
                    <a:cubicBezTo>
                      <a:pt x="24" y="51"/>
                      <a:pt x="7" y="47"/>
                      <a:pt x="4" y="36"/>
                    </a:cubicBezTo>
                    <a:cubicBezTo>
                      <a:pt x="0" y="25"/>
                      <a:pt x="10" y="12"/>
                      <a:pt x="27" y="6"/>
                    </a:cubicBezTo>
                    <a:cubicBezTo>
                      <a:pt x="44" y="0"/>
                      <a:pt x="60" y="4"/>
                      <a:pt x="64" y="15"/>
                    </a:cubicBez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29" name="îSlîḓé"/>
              <p:cNvSpPr/>
              <p:nvPr/>
            </p:nvSpPr>
            <p:spPr bwMode="auto">
              <a:xfrm>
                <a:off x="4079" y="3216"/>
                <a:ext cx="118" cy="79"/>
              </a:xfrm>
              <a:custGeom>
                <a:avLst/>
                <a:gdLst>
                  <a:gd name="T0" fmla="*/ 55 w 57"/>
                  <a:gd name="T1" fmla="*/ 10 h 38"/>
                  <a:gd name="T2" fmla="*/ 55 w 57"/>
                  <a:gd name="T3" fmla="*/ 9 h 38"/>
                  <a:gd name="T4" fmla="*/ 52 w 57"/>
                  <a:gd name="T5" fmla="*/ 5 h 38"/>
                  <a:gd name="T6" fmla="*/ 50 w 57"/>
                  <a:gd name="T7" fmla="*/ 3 h 38"/>
                  <a:gd name="T8" fmla="*/ 45 w 57"/>
                  <a:gd name="T9" fmla="*/ 1 h 38"/>
                  <a:gd name="T10" fmla="*/ 40 w 57"/>
                  <a:gd name="T11" fmla="*/ 0 h 38"/>
                  <a:gd name="T12" fmla="*/ 35 w 57"/>
                  <a:gd name="T13" fmla="*/ 0 h 38"/>
                  <a:gd name="T14" fmla="*/ 22 w 57"/>
                  <a:gd name="T15" fmla="*/ 2 h 38"/>
                  <a:gd name="T16" fmla="*/ 9 w 57"/>
                  <a:gd name="T17" fmla="*/ 10 h 38"/>
                  <a:gd name="T18" fmla="*/ 2 w 57"/>
                  <a:gd name="T19" fmla="*/ 18 h 38"/>
                  <a:gd name="T20" fmla="*/ 0 w 57"/>
                  <a:gd name="T21" fmla="*/ 23 h 38"/>
                  <a:gd name="T22" fmla="*/ 1 w 57"/>
                  <a:gd name="T23" fmla="*/ 28 h 38"/>
                  <a:gd name="T24" fmla="*/ 2 w 57"/>
                  <a:gd name="T25" fmla="*/ 30 h 38"/>
                  <a:gd name="T26" fmla="*/ 7 w 57"/>
                  <a:gd name="T27" fmla="*/ 35 h 38"/>
                  <a:gd name="T28" fmla="*/ 8 w 57"/>
                  <a:gd name="T29" fmla="*/ 35 h 38"/>
                  <a:gd name="T30" fmla="*/ 34 w 57"/>
                  <a:gd name="T31" fmla="*/ 35 h 38"/>
                  <a:gd name="T32" fmla="*/ 35 w 57"/>
                  <a:gd name="T33" fmla="*/ 35 h 38"/>
                  <a:gd name="T34" fmla="*/ 55 w 57"/>
                  <a:gd name="T35" fmla="*/ 10 h 38"/>
                  <a:gd name="T36" fmla="*/ 33 w 57"/>
                  <a:gd name="T37" fmla="*/ 34 h 38"/>
                  <a:gd name="T38" fmla="*/ 32 w 57"/>
                  <a:gd name="T39" fmla="*/ 35 h 38"/>
                  <a:gd name="T40" fmla="*/ 9 w 57"/>
                  <a:gd name="T41" fmla="*/ 35 h 38"/>
                  <a:gd name="T42" fmla="*/ 9 w 57"/>
                  <a:gd name="T43" fmla="*/ 35 h 38"/>
                  <a:gd name="T44" fmla="*/ 3 w 57"/>
                  <a:gd name="T45" fmla="*/ 30 h 38"/>
                  <a:gd name="T46" fmla="*/ 2 w 57"/>
                  <a:gd name="T47" fmla="*/ 28 h 38"/>
                  <a:gd name="T48" fmla="*/ 1 w 57"/>
                  <a:gd name="T49" fmla="*/ 22 h 38"/>
                  <a:gd name="T50" fmla="*/ 1 w 57"/>
                  <a:gd name="T51" fmla="*/ 22 h 38"/>
                  <a:gd name="T52" fmla="*/ 3 w 57"/>
                  <a:gd name="T53" fmla="*/ 18 h 38"/>
                  <a:gd name="T54" fmla="*/ 10 w 57"/>
                  <a:gd name="T55" fmla="*/ 9 h 38"/>
                  <a:gd name="T56" fmla="*/ 10 w 57"/>
                  <a:gd name="T57" fmla="*/ 9 h 38"/>
                  <a:gd name="T58" fmla="*/ 22 w 57"/>
                  <a:gd name="T59" fmla="*/ 3 h 38"/>
                  <a:gd name="T60" fmla="*/ 33 w 57"/>
                  <a:gd name="T61" fmla="*/ 1 h 38"/>
                  <a:gd name="T62" fmla="*/ 40 w 57"/>
                  <a:gd name="T63" fmla="*/ 1 h 38"/>
                  <a:gd name="T64" fmla="*/ 45 w 57"/>
                  <a:gd name="T65" fmla="*/ 2 h 38"/>
                  <a:gd name="T66" fmla="*/ 45 w 57"/>
                  <a:gd name="T67" fmla="*/ 2 h 38"/>
                  <a:gd name="T68" fmla="*/ 49 w 57"/>
                  <a:gd name="T69" fmla="*/ 4 h 38"/>
                  <a:gd name="T70" fmla="*/ 52 w 57"/>
                  <a:gd name="T71" fmla="*/ 6 h 38"/>
                  <a:gd name="T72" fmla="*/ 54 w 57"/>
                  <a:gd name="T73" fmla="*/ 10 h 38"/>
                  <a:gd name="T74" fmla="*/ 54 w 57"/>
                  <a:gd name="T75" fmla="*/ 10 h 38"/>
                  <a:gd name="T76" fmla="*/ 33 w 57"/>
                  <a:gd name="T7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38">
                    <a:moveTo>
                      <a:pt x="55" y="10"/>
                    </a:moveTo>
                    <a:cubicBezTo>
                      <a:pt x="55" y="9"/>
                      <a:pt x="55" y="9"/>
                      <a:pt x="55" y="9"/>
                    </a:cubicBezTo>
                    <a:cubicBezTo>
                      <a:pt x="54" y="8"/>
                      <a:pt x="54" y="6"/>
                      <a:pt x="52" y="5"/>
                    </a:cubicBezTo>
                    <a:cubicBezTo>
                      <a:pt x="52" y="4"/>
                      <a:pt x="51" y="4"/>
                      <a:pt x="50" y="3"/>
                    </a:cubicBezTo>
                    <a:cubicBezTo>
                      <a:pt x="49" y="2"/>
                      <a:pt x="47" y="2"/>
                      <a:pt x="45" y="1"/>
                    </a:cubicBezTo>
                    <a:cubicBezTo>
                      <a:pt x="44" y="0"/>
                      <a:pt x="42" y="0"/>
                      <a:pt x="40" y="0"/>
                    </a:cubicBezTo>
                    <a:cubicBezTo>
                      <a:pt x="39" y="0"/>
                      <a:pt x="37" y="0"/>
                      <a:pt x="35" y="0"/>
                    </a:cubicBezTo>
                    <a:cubicBezTo>
                      <a:pt x="31" y="0"/>
                      <a:pt x="26" y="0"/>
                      <a:pt x="22" y="2"/>
                    </a:cubicBezTo>
                    <a:cubicBezTo>
                      <a:pt x="17" y="4"/>
                      <a:pt x="12" y="6"/>
                      <a:pt x="9" y="10"/>
                    </a:cubicBezTo>
                    <a:cubicBezTo>
                      <a:pt x="6" y="12"/>
                      <a:pt x="3" y="15"/>
                      <a:pt x="2" y="18"/>
                    </a:cubicBezTo>
                    <a:cubicBezTo>
                      <a:pt x="1" y="20"/>
                      <a:pt x="0" y="21"/>
                      <a:pt x="0" y="23"/>
                    </a:cubicBezTo>
                    <a:cubicBezTo>
                      <a:pt x="0" y="25"/>
                      <a:pt x="0" y="26"/>
                      <a:pt x="1" y="28"/>
                    </a:cubicBezTo>
                    <a:cubicBezTo>
                      <a:pt x="1" y="29"/>
                      <a:pt x="1" y="30"/>
                      <a:pt x="2" y="30"/>
                    </a:cubicBezTo>
                    <a:cubicBezTo>
                      <a:pt x="3" y="32"/>
                      <a:pt x="5" y="33"/>
                      <a:pt x="7" y="35"/>
                    </a:cubicBezTo>
                    <a:cubicBezTo>
                      <a:pt x="8" y="35"/>
                      <a:pt x="8" y="35"/>
                      <a:pt x="8" y="35"/>
                    </a:cubicBezTo>
                    <a:cubicBezTo>
                      <a:pt x="14" y="38"/>
                      <a:pt x="24" y="38"/>
                      <a:pt x="34" y="35"/>
                    </a:cubicBezTo>
                    <a:cubicBezTo>
                      <a:pt x="34" y="35"/>
                      <a:pt x="35" y="35"/>
                      <a:pt x="35" y="35"/>
                    </a:cubicBezTo>
                    <a:cubicBezTo>
                      <a:pt x="49" y="29"/>
                      <a:pt x="57" y="19"/>
                      <a:pt x="55" y="10"/>
                    </a:cubicBezTo>
                    <a:close/>
                    <a:moveTo>
                      <a:pt x="33" y="34"/>
                    </a:moveTo>
                    <a:cubicBezTo>
                      <a:pt x="32" y="35"/>
                      <a:pt x="32" y="35"/>
                      <a:pt x="32" y="35"/>
                    </a:cubicBezTo>
                    <a:cubicBezTo>
                      <a:pt x="24" y="37"/>
                      <a:pt x="15" y="37"/>
                      <a:pt x="9" y="35"/>
                    </a:cubicBezTo>
                    <a:cubicBezTo>
                      <a:pt x="9" y="35"/>
                      <a:pt x="9" y="35"/>
                      <a:pt x="9" y="35"/>
                    </a:cubicBezTo>
                    <a:cubicBezTo>
                      <a:pt x="6" y="33"/>
                      <a:pt x="4" y="32"/>
                      <a:pt x="3" y="30"/>
                    </a:cubicBezTo>
                    <a:cubicBezTo>
                      <a:pt x="2" y="29"/>
                      <a:pt x="2" y="28"/>
                      <a:pt x="2" y="28"/>
                    </a:cubicBezTo>
                    <a:cubicBezTo>
                      <a:pt x="1" y="26"/>
                      <a:pt x="1" y="24"/>
                      <a:pt x="1" y="22"/>
                    </a:cubicBezTo>
                    <a:cubicBezTo>
                      <a:pt x="1" y="22"/>
                      <a:pt x="1" y="22"/>
                      <a:pt x="1" y="22"/>
                    </a:cubicBezTo>
                    <a:cubicBezTo>
                      <a:pt x="2" y="21"/>
                      <a:pt x="2" y="19"/>
                      <a:pt x="3" y="18"/>
                    </a:cubicBezTo>
                    <a:cubicBezTo>
                      <a:pt x="4" y="15"/>
                      <a:pt x="7" y="12"/>
                      <a:pt x="10" y="9"/>
                    </a:cubicBezTo>
                    <a:cubicBezTo>
                      <a:pt x="10" y="9"/>
                      <a:pt x="10" y="9"/>
                      <a:pt x="10" y="9"/>
                    </a:cubicBezTo>
                    <a:cubicBezTo>
                      <a:pt x="14" y="7"/>
                      <a:pt x="18" y="4"/>
                      <a:pt x="22" y="3"/>
                    </a:cubicBezTo>
                    <a:cubicBezTo>
                      <a:pt x="26" y="2"/>
                      <a:pt x="30" y="1"/>
                      <a:pt x="33" y="1"/>
                    </a:cubicBezTo>
                    <a:cubicBezTo>
                      <a:pt x="36" y="0"/>
                      <a:pt x="38" y="0"/>
                      <a:pt x="40" y="1"/>
                    </a:cubicBezTo>
                    <a:cubicBezTo>
                      <a:pt x="42" y="1"/>
                      <a:pt x="43" y="1"/>
                      <a:pt x="45" y="2"/>
                    </a:cubicBezTo>
                    <a:cubicBezTo>
                      <a:pt x="45" y="2"/>
                      <a:pt x="45" y="2"/>
                      <a:pt x="45" y="2"/>
                    </a:cubicBezTo>
                    <a:cubicBezTo>
                      <a:pt x="46" y="2"/>
                      <a:pt x="48" y="3"/>
                      <a:pt x="49" y="4"/>
                    </a:cubicBezTo>
                    <a:cubicBezTo>
                      <a:pt x="50" y="4"/>
                      <a:pt x="51" y="5"/>
                      <a:pt x="52" y="6"/>
                    </a:cubicBezTo>
                    <a:cubicBezTo>
                      <a:pt x="53" y="7"/>
                      <a:pt x="54" y="8"/>
                      <a:pt x="54" y="10"/>
                    </a:cubicBezTo>
                    <a:cubicBezTo>
                      <a:pt x="54" y="10"/>
                      <a:pt x="54" y="10"/>
                      <a:pt x="54" y="10"/>
                    </a:cubicBezTo>
                    <a:cubicBezTo>
                      <a:pt x="57" y="19"/>
                      <a:pt x="47" y="30"/>
                      <a:pt x="33" y="34"/>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0" name="iṧ1iḓè"/>
              <p:cNvSpPr/>
              <p:nvPr/>
            </p:nvSpPr>
            <p:spPr bwMode="auto">
              <a:xfrm>
                <a:off x="4123" y="3232"/>
                <a:ext cx="29" cy="44"/>
              </a:xfrm>
              <a:custGeom>
                <a:avLst/>
                <a:gdLst>
                  <a:gd name="T0" fmla="*/ 13 w 14"/>
                  <a:gd name="T1" fmla="*/ 11 h 21"/>
                  <a:gd name="T2" fmla="*/ 12 w 14"/>
                  <a:gd name="T3" fmla="*/ 10 h 21"/>
                  <a:gd name="T4" fmla="*/ 11 w 14"/>
                  <a:gd name="T5" fmla="*/ 9 h 21"/>
                  <a:gd name="T6" fmla="*/ 7 w 14"/>
                  <a:gd name="T7" fmla="*/ 8 h 21"/>
                  <a:gd name="T8" fmla="*/ 6 w 14"/>
                  <a:gd name="T9" fmla="*/ 6 h 21"/>
                  <a:gd name="T10" fmla="*/ 6 w 14"/>
                  <a:gd name="T11" fmla="*/ 5 h 21"/>
                  <a:gd name="T12" fmla="*/ 5 w 14"/>
                  <a:gd name="T13" fmla="*/ 4 h 21"/>
                  <a:gd name="T14" fmla="*/ 7 w 14"/>
                  <a:gd name="T15" fmla="*/ 5 h 21"/>
                  <a:gd name="T16" fmla="*/ 7 w 14"/>
                  <a:gd name="T17" fmla="*/ 5 h 21"/>
                  <a:gd name="T18" fmla="*/ 10 w 14"/>
                  <a:gd name="T19" fmla="*/ 4 h 21"/>
                  <a:gd name="T20" fmla="*/ 10 w 14"/>
                  <a:gd name="T21" fmla="*/ 3 h 21"/>
                  <a:gd name="T22" fmla="*/ 8 w 14"/>
                  <a:gd name="T23" fmla="*/ 2 h 21"/>
                  <a:gd name="T24" fmla="*/ 5 w 14"/>
                  <a:gd name="T25" fmla="*/ 1 h 21"/>
                  <a:gd name="T26" fmla="*/ 4 w 14"/>
                  <a:gd name="T27" fmla="*/ 0 h 21"/>
                  <a:gd name="T28" fmla="*/ 3 w 14"/>
                  <a:gd name="T29" fmla="*/ 1 h 21"/>
                  <a:gd name="T30" fmla="*/ 3 w 14"/>
                  <a:gd name="T31" fmla="*/ 2 h 21"/>
                  <a:gd name="T32" fmla="*/ 0 w 14"/>
                  <a:gd name="T33" fmla="*/ 4 h 21"/>
                  <a:gd name="T34" fmla="*/ 0 w 14"/>
                  <a:gd name="T35" fmla="*/ 7 h 21"/>
                  <a:gd name="T36" fmla="*/ 0 w 14"/>
                  <a:gd name="T37" fmla="*/ 8 h 21"/>
                  <a:gd name="T38" fmla="*/ 1 w 14"/>
                  <a:gd name="T39" fmla="*/ 9 h 21"/>
                  <a:gd name="T40" fmla="*/ 2 w 14"/>
                  <a:gd name="T41" fmla="*/ 11 h 21"/>
                  <a:gd name="T42" fmla="*/ 6 w 14"/>
                  <a:gd name="T43" fmla="*/ 11 h 21"/>
                  <a:gd name="T44" fmla="*/ 7 w 14"/>
                  <a:gd name="T45" fmla="*/ 13 h 21"/>
                  <a:gd name="T46" fmla="*/ 8 w 14"/>
                  <a:gd name="T47" fmla="*/ 16 h 21"/>
                  <a:gd name="T48" fmla="*/ 6 w 14"/>
                  <a:gd name="T49" fmla="*/ 16 h 21"/>
                  <a:gd name="T50" fmla="*/ 5 w 14"/>
                  <a:gd name="T51" fmla="*/ 14 h 21"/>
                  <a:gd name="T52" fmla="*/ 5 w 14"/>
                  <a:gd name="T53" fmla="*/ 14 h 21"/>
                  <a:gd name="T54" fmla="*/ 2 w 14"/>
                  <a:gd name="T55" fmla="*/ 16 h 21"/>
                  <a:gd name="T56" fmla="*/ 3 w 14"/>
                  <a:gd name="T57" fmla="*/ 16 h 21"/>
                  <a:gd name="T58" fmla="*/ 5 w 14"/>
                  <a:gd name="T59" fmla="*/ 18 h 21"/>
                  <a:gd name="T60" fmla="*/ 9 w 14"/>
                  <a:gd name="T61" fmla="*/ 19 h 21"/>
                  <a:gd name="T62" fmla="*/ 9 w 14"/>
                  <a:gd name="T63" fmla="*/ 21 h 21"/>
                  <a:gd name="T64" fmla="*/ 11 w 14"/>
                  <a:gd name="T65" fmla="*/ 20 h 21"/>
                  <a:gd name="T66" fmla="*/ 10 w 14"/>
                  <a:gd name="T67" fmla="*/ 18 h 21"/>
                  <a:gd name="T68" fmla="*/ 13 w 14"/>
                  <a:gd name="T69" fmla="*/ 15 h 21"/>
                  <a:gd name="T70" fmla="*/ 13 w 14"/>
                  <a:gd name="T71" fmla="*/ 11 h 21"/>
                  <a:gd name="T72" fmla="*/ 4 w 14"/>
                  <a:gd name="T73" fmla="*/ 8 h 21"/>
                  <a:gd name="T74" fmla="*/ 3 w 14"/>
                  <a:gd name="T75" fmla="*/ 7 h 21"/>
                  <a:gd name="T76" fmla="*/ 3 w 14"/>
                  <a:gd name="T77" fmla="*/ 7 h 21"/>
                  <a:gd name="T78" fmla="*/ 3 w 14"/>
                  <a:gd name="T79" fmla="*/ 7 h 21"/>
                  <a:gd name="T80" fmla="*/ 3 w 14"/>
                  <a:gd name="T81" fmla="*/ 6 h 21"/>
                  <a:gd name="T82" fmla="*/ 4 w 14"/>
                  <a:gd name="T83" fmla="*/ 4 h 21"/>
                  <a:gd name="T84" fmla="*/ 5 w 14"/>
                  <a:gd name="T85" fmla="*/ 6 h 21"/>
                  <a:gd name="T86" fmla="*/ 5 w 14"/>
                  <a:gd name="T87" fmla="*/ 8 h 21"/>
                  <a:gd name="T88" fmla="*/ 4 w 14"/>
                  <a:gd name="T89" fmla="*/ 8 h 21"/>
                  <a:gd name="T90" fmla="*/ 11 w 14"/>
                  <a:gd name="T91" fmla="*/ 14 h 21"/>
                  <a:gd name="T92" fmla="*/ 10 w 14"/>
                  <a:gd name="T93" fmla="*/ 16 h 21"/>
                  <a:gd name="T94" fmla="*/ 8 w 14"/>
                  <a:gd name="T95" fmla="*/ 12 h 21"/>
                  <a:gd name="T96" fmla="*/ 8 w 14"/>
                  <a:gd name="T97" fmla="*/ 11 h 21"/>
                  <a:gd name="T98" fmla="*/ 10 w 14"/>
                  <a:gd name="T99" fmla="*/ 12 h 21"/>
                  <a:gd name="T100" fmla="*/ 10 w 14"/>
                  <a:gd name="T101" fmla="*/ 12 h 21"/>
                  <a:gd name="T102" fmla="*/ 11 w 14"/>
                  <a:gd name="T103" fmla="*/ 13 h 21"/>
                  <a:gd name="T104" fmla="*/ 11 w 14"/>
                  <a:gd name="T10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 h="21">
                    <a:moveTo>
                      <a:pt x="13" y="11"/>
                    </a:moveTo>
                    <a:cubicBezTo>
                      <a:pt x="13" y="11"/>
                      <a:pt x="13" y="10"/>
                      <a:pt x="12" y="10"/>
                    </a:cubicBezTo>
                    <a:cubicBezTo>
                      <a:pt x="12" y="9"/>
                      <a:pt x="12" y="9"/>
                      <a:pt x="11" y="9"/>
                    </a:cubicBezTo>
                    <a:cubicBezTo>
                      <a:pt x="10" y="8"/>
                      <a:pt x="9" y="8"/>
                      <a:pt x="7" y="8"/>
                    </a:cubicBezTo>
                    <a:cubicBezTo>
                      <a:pt x="6" y="6"/>
                      <a:pt x="6" y="6"/>
                      <a:pt x="6" y="6"/>
                    </a:cubicBezTo>
                    <a:cubicBezTo>
                      <a:pt x="6" y="5"/>
                      <a:pt x="6" y="5"/>
                      <a:pt x="6" y="5"/>
                    </a:cubicBezTo>
                    <a:cubicBezTo>
                      <a:pt x="5" y="4"/>
                      <a:pt x="5" y="4"/>
                      <a:pt x="5" y="4"/>
                    </a:cubicBezTo>
                    <a:cubicBezTo>
                      <a:pt x="6" y="4"/>
                      <a:pt x="7" y="4"/>
                      <a:pt x="7" y="5"/>
                    </a:cubicBezTo>
                    <a:cubicBezTo>
                      <a:pt x="7" y="5"/>
                      <a:pt x="7" y="5"/>
                      <a:pt x="7" y="5"/>
                    </a:cubicBezTo>
                    <a:cubicBezTo>
                      <a:pt x="10" y="4"/>
                      <a:pt x="10" y="4"/>
                      <a:pt x="10" y="4"/>
                    </a:cubicBezTo>
                    <a:cubicBezTo>
                      <a:pt x="10" y="3"/>
                      <a:pt x="10" y="3"/>
                      <a:pt x="10" y="3"/>
                    </a:cubicBezTo>
                    <a:cubicBezTo>
                      <a:pt x="9" y="2"/>
                      <a:pt x="8" y="2"/>
                      <a:pt x="8" y="2"/>
                    </a:cubicBezTo>
                    <a:cubicBezTo>
                      <a:pt x="7" y="1"/>
                      <a:pt x="6" y="1"/>
                      <a:pt x="5" y="1"/>
                    </a:cubicBezTo>
                    <a:cubicBezTo>
                      <a:pt x="4" y="0"/>
                      <a:pt x="4" y="0"/>
                      <a:pt x="4" y="0"/>
                    </a:cubicBezTo>
                    <a:cubicBezTo>
                      <a:pt x="3" y="1"/>
                      <a:pt x="3" y="1"/>
                      <a:pt x="3" y="1"/>
                    </a:cubicBezTo>
                    <a:cubicBezTo>
                      <a:pt x="3" y="2"/>
                      <a:pt x="3" y="2"/>
                      <a:pt x="3" y="2"/>
                    </a:cubicBezTo>
                    <a:cubicBezTo>
                      <a:pt x="2" y="3"/>
                      <a:pt x="1" y="3"/>
                      <a:pt x="0" y="4"/>
                    </a:cubicBezTo>
                    <a:cubicBezTo>
                      <a:pt x="0" y="5"/>
                      <a:pt x="0" y="6"/>
                      <a:pt x="0" y="7"/>
                    </a:cubicBezTo>
                    <a:cubicBezTo>
                      <a:pt x="0" y="8"/>
                      <a:pt x="0" y="8"/>
                      <a:pt x="0" y="8"/>
                    </a:cubicBezTo>
                    <a:cubicBezTo>
                      <a:pt x="1" y="9"/>
                      <a:pt x="1" y="9"/>
                      <a:pt x="1" y="9"/>
                    </a:cubicBezTo>
                    <a:cubicBezTo>
                      <a:pt x="1" y="10"/>
                      <a:pt x="2" y="10"/>
                      <a:pt x="2" y="11"/>
                    </a:cubicBezTo>
                    <a:cubicBezTo>
                      <a:pt x="3" y="11"/>
                      <a:pt x="5" y="12"/>
                      <a:pt x="6" y="11"/>
                    </a:cubicBezTo>
                    <a:cubicBezTo>
                      <a:pt x="7" y="13"/>
                      <a:pt x="7" y="13"/>
                      <a:pt x="7" y="13"/>
                    </a:cubicBezTo>
                    <a:cubicBezTo>
                      <a:pt x="8" y="16"/>
                      <a:pt x="8" y="16"/>
                      <a:pt x="8" y="16"/>
                    </a:cubicBezTo>
                    <a:cubicBezTo>
                      <a:pt x="7" y="16"/>
                      <a:pt x="7" y="16"/>
                      <a:pt x="6" y="16"/>
                    </a:cubicBezTo>
                    <a:cubicBezTo>
                      <a:pt x="6" y="15"/>
                      <a:pt x="6" y="15"/>
                      <a:pt x="5" y="14"/>
                    </a:cubicBezTo>
                    <a:cubicBezTo>
                      <a:pt x="5" y="14"/>
                      <a:pt x="5" y="14"/>
                      <a:pt x="5" y="14"/>
                    </a:cubicBezTo>
                    <a:cubicBezTo>
                      <a:pt x="2" y="16"/>
                      <a:pt x="2" y="16"/>
                      <a:pt x="2" y="16"/>
                    </a:cubicBezTo>
                    <a:cubicBezTo>
                      <a:pt x="3" y="16"/>
                      <a:pt x="3" y="16"/>
                      <a:pt x="3" y="16"/>
                    </a:cubicBezTo>
                    <a:cubicBezTo>
                      <a:pt x="4" y="17"/>
                      <a:pt x="4" y="18"/>
                      <a:pt x="5" y="18"/>
                    </a:cubicBezTo>
                    <a:cubicBezTo>
                      <a:pt x="6" y="19"/>
                      <a:pt x="7" y="19"/>
                      <a:pt x="9" y="19"/>
                    </a:cubicBezTo>
                    <a:cubicBezTo>
                      <a:pt x="9" y="21"/>
                      <a:pt x="9" y="21"/>
                      <a:pt x="9" y="21"/>
                    </a:cubicBezTo>
                    <a:cubicBezTo>
                      <a:pt x="11" y="20"/>
                      <a:pt x="11" y="20"/>
                      <a:pt x="11" y="20"/>
                    </a:cubicBezTo>
                    <a:cubicBezTo>
                      <a:pt x="10" y="18"/>
                      <a:pt x="10" y="18"/>
                      <a:pt x="10" y="18"/>
                    </a:cubicBezTo>
                    <a:cubicBezTo>
                      <a:pt x="12" y="17"/>
                      <a:pt x="13" y="16"/>
                      <a:pt x="13" y="15"/>
                    </a:cubicBezTo>
                    <a:cubicBezTo>
                      <a:pt x="14" y="14"/>
                      <a:pt x="14" y="13"/>
                      <a:pt x="13" y="11"/>
                    </a:cubicBezTo>
                    <a:close/>
                    <a:moveTo>
                      <a:pt x="4" y="8"/>
                    </a:moveTo>
                    <a:cubicBezTo>
                      <a:pt x="3" y="7"/>
                      <a:pt x="3" y="7"/>
                      <a:pt x="3" y="7"/>
                    </a:cubicBezTo>
                    <a:cubicBezTo>
                      <a:pt x="3" y="7"/>
                      <a:pt x="3" y="7"/>
                      <a:pt x="3" y="7"/>
                    </a:cubicBezTo>
                    <a:cubicBezTo>
                      <a:pt x="3" y="7"/>
                      <a:pt x="3" y="7"/>
                      <a:pt x="3" y="7"/>
                    </a:cubicBezTo>
                    <a:cubicBezTo>
                      <a:pt x="3" y="6"/>
                      <a:pt x="3" y="6"/>
                      <a:pt x="3" y="6"/>
                    </a:cubicBezTo>
                    <a:cubicBezTo>
                      <a:pt x="3" y="5"/>
                      <a:pt x="3" y="5"/>
                      <a:pt x="4" y="4"/>
                    </a:cubicBezTo>
                    <a:cubicBezTo>
                      <a:pt x="5" y="6"/>
                      <a:pt x="5" y="6"/>
                      <a:pt x="5" y="6"/>
                    </a:cubicBezTo>
                    <a:cubicBezTo>
                      <a:pt x="5" y="8"/>
                      <a:pt x="5" y="8"/>
                      <a:pt x="5" y="8"/>
                    </a:cubicBezTo>
                    <a:cubicBezTo>
                      <a:pt x="5" y="8"/>
                      <a:pt x="4" y="8"/>
                      <a:pt x="4" y="8"/>
                    </a:cubicBezTo>
                    <a:close/>
                    <a:moveTo>
                      <a:pt x="11" y="14"/>
                    </a:moveTo>
                    <a:cubicBezTo>
                      <a:pt x="10" y="15"/>
                      <a:pt x="10" y="15"/>
                      <a:pt x="10" y="16"/>
                    </a:cubicBezTo>
                    <a:cubicBezTo>
                      <a:pt x="8" y="12"/>
                      <a:pt x="8" y="12"/>
                      <a:pt x="8" y="12"/>
                    </a:cubicBezTo>
                    <a:cubicBezTo>
                      <a:pt x="8" y="11"/>
                      <a:pt x="8" y="11"/>
                      <a:pt x="8" y="11"/>
                    </a:cubicBezTo>
                    <a:cubicBezTo>
                      <a:pt x="9" y="11"/>
                      <a:pt x="9" y="11"/>
                      <a:pt x="10" y="12"/>
                    </a:cubicBezTo>
                    <a:cubicBezTo>
                      <a:pt x="10" y="12"/>
                      <a:pt x="10" y="12"/>
                      <a:pt x="10" y="12"/>
                    </a:cubicBezTo>
                    <a:cubicBezTo>
                      <a:pt x="10" y="12"/>
                      <a:pt x="10" y="12"/>
                      <a:pt x="11" y="13"/>
                    </a:cubicBezTo>
                    <a:cubicBezTo>
                      <a:pt x="11" y="13"/>
                      <a:pt x="11" y="14"/>
                      <a:pt x="11" y="14"/>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1" name="ïś1îdê"/>
              <p:cNvSpPr/>
              <p:nvPr/>
            </p:nvSpPr>
            <p:spPr bwMode="auto">
              <a:xfrm>
                <a:off x="3591" y="3286"/>
                <a:ext cx="72" cy="100"/>
              </a:xfrm>
              <a:custGeom>
                <a:avLst/>
                <a:gdLst>
                  <a:gd name="T0" fmla="*/ 25 w 72"/>
                  <a:gd name="T1" fmla="*/ 100 h 100"/>
                  <a:gd name="T2" fmla="*/ 0 w 72"/>
                  <a:gd name="T3" fmla="*/ 25 h 100"/>
                  <a:gd name="T4" fmla="*/ 72 w 72"/>
                  <a:gd name="T5" fmla="*/ 0 h 100"/>
                  <a:gd name="T6" fmla="*/ 25 w 72"/>
                  <a:gd name="T7" fmla="*/ 100 h 100"/>
                </a:gdLst>
                <a:ahLst/>
                <a:cxnLst>
                  <a:cxn ang="0">
                    <a:pos x="T0" y="T1"/>
                  </a:cxn>
                  <a:cxn ang="0">
                    <a:pos x="T2" y="T3"/>
                  </a:cxn>
                  <a:cxn ang="0">
                    <a:pos x="T4" y="T5"/>
                  </a:cxn>
                  <a:cxn ang="0">
                    <a:pos x="T6" y="T7"/>
                  </a:cxn>
                </a:cxnLst>
                <a:rect l="0" t="0" r="r" b="b"/>
                <a:pathLst>
                  <a:path w="72" h="100">
                    <a:moveTo>
                      <a:pt x="25" y="100"/>
                    </a:moveTo>
                    <a:lnTo>
                      <a:pt x="0" y="25"/>
                    </a:lnTo>
                    <a:lnTo>
                      <a:pt x="72" y="0"/>
                    </a:lnTo>
                    <a:lnTo>
                      <a:pt x="25" y="100"/>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2" name="îslïdè"/>
              <p:cNvSpPr/>
              <p:nvPr/>
            </p:nvSpPr>
            <p:spPr bwMode="auto">
              <a:xfrm>
                <a:off x="3591" y="3286"/>
                <a:ext cx="72" cy="100"/>
              </a:xfrm>
              <a:custGeom>
                <a:avLst/>
                <a:gdLst>
                  <a:gd name="T0" fmla="*/ 25 w 72"/>
                  <a:gd name="T1" fmla="*/ 100 h 100"/>
                  <a:gd name="T2" fmla="*/ 0 w 72"/>
                  <a:gd name="T3" fmla="*/ 25 h 100"/>
                  <a:gd name="T4" fmla="*/ 72 w 72"/>
                  <a:gd name="T5" fmla="*/ 0 h 100"/>
                  <a:gd name="T6" fmla="*/ 25 w 72"/>
                  <a:gd name="T7" fmla="*/ 100 h 100"/>
                </a:gdLst>
                <a:ahLst/>
                <a:cxnLst>
                  <a:cxn ang="0">
                    <a:pos x="T0" y="T1"/>
                  </a:cxn>
                  <a:cxn ang="0">
                    <a:pos x="T2" y="T3"/>
                  </a:cxn>
                  <a:cxn ang="0">
                    <a:pos x="T4" y="T5"/>
                  </a:cxn>
                  <a:cxn ang="0">
                    <a:pos x="T6" y="T7"/>
                  </a:cxn>
                </a:cxnLst>
                <a:rect l="0" t="0" r="r" b="b"/>
                <a:pathLst>
                  <a:path w="72" h="100">
                    <a:moveTo>
                      <a:pt x="25" y="100"/>
                    </a:moveTo>
                    <a:lnTo>
                      <a:pt x="0" y="25"/>
                    </a:lnTo>
                    <a:lnTo>
                      <a:pt x="72" y="0"/>
                    </a:lnTo>
                    <a:lnTo>
                      <a:pt x="25"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3" name="ïṩḻïdé"/>
              <p:cNvSpPr/>
              <p:nvPr/>
            </p:nvSpPr>
            <p:spPr bwMode="auto">
              <a:xfrm>
                <a:off x="4206" y="3261"/>
                <a:ext cx="75" cy="100"/>
              </a:xfrm>
              <a:custGeom>
                <a:avLst/>
                <a:gdLst>
                  <a:gd name="T0" fmla="*/ 50 w 75"/>
                  <a:gd name="T1" fmla="*/ 0 h 100"/>
                  <a:gd name="T2" fmla="*/ 75 w 75"/>
                  <a:gd name="T3" fmla="*/ 75 h 100"/>
                  <a:gd name="T4" fmla="*/ 0 w 75"/>
                  <a:gd name="T5" fmla="*/ 100 h 100"/>
                  <a:gd name="T6" fmla="*/ 50 w 75"/>
                  <a:gd name="T7" fmla="*/ 0 h 100"/>
                </a:gdLst>
                <a:ahLst/>
                <a:cxnLst>
                  <a:cxn ang="0">
                    <a:pos x="T0" y="T1"/>
                  </a:cxn>
                  <a:cxn ang="0">
                    <a:pos x="T2" y="T3"/>
                  </a:cxn>
                  <a:cxn ang="0">
                    <a:pos x="T4" y="T5"/>
                  </a:cxn>
                  <a:cxn ang="0">
                    <a:pos x="T6" y="T7"/>
                  </a:cxn>
                </a:cxnLst>
                <a:rect l="0" t="0" r="r" b="b"/>
                <a:pathLst>
                  <a:path w="75" h="100">
                    <a:moveTo>
                      <a:pt x="50" y="0"/>
                    </a:moveTo>
                    <a:lnTo>
                      <a:pt x="75" y="75"/>
                    </a:lnTo>
                    <a:lnTo>
                      <a:pt x="0" y="100"/>
                    </a:lnTo>
                    <a:lnTo>
                      <a:pt x="50" y="0"/>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4" name="ïşḷîḍê"/>
              <p:cNvSpPr/>
              <p:nvPr/>
            </p:nvSpPr>
            <p:spPr bwMode="auto">
              <a:xfrm>
                <a:off x="3620" y="3193"/>
                <a:ext cx="710" cy="371"/>
              </a:xfrm>
              <a:custGeom>
                <a:avLst/>
                <a:gdLst>
                  <a:gd name="T0" fmla="*/ 696 w 710"/>
                  <a:gd name="T1" fmla="*/ 276 h 371"/>
                  <a:gd name="T2" fmla="*/ 461 w 710"/>
                  <a:gd name="T3" fmla="*/ 309 h 371"/>
                  <a:gd name="T4" fmla="*/ 347 w 710"/>
                  <a:gd name="T5" fmla="*/ 326 h 371"/>
                  <a:gd name="T6" fmla="*/ 341 w 710"/>
                  <a:gd name="T7" fmla="*/ 328 h 371"/>
                  <a:gd name="T8" fmla="*/ 324 w 710"/>
                  <a:gd name="T9" fmla="*/ 330 h 371"/>
                  <a:gd name="T10" fmla="*/ 205 w 710"/>
                  <a:gd name="T11" fmla="*/ 347 h 371"/>
                  <a:gd name="T12" fmla="*/ 72 w 710"/>
                  <a:gd name="T13" fmla="*/ 367 h 371"/>
                  <a:gd name="T14" fmla="*/ 50 w 710"/>
                  <a:gd name="T15" fmla="*/ 369 h 371"/>
                  <a:gd name="T16" fmla="*/ 41 w 710"/>
                  <a:gd name="T17" fmla="*/ 371 h 371"/>
                  <a:gd name="T18" fmla="*/ 41 w 710"/>
                  <a:gd name="T19" fmla="*/ 371 h 371"/>
                  <a:gd name="T20" fmla="*/ 33 w 710"/>
                  <a:gd name="T21" fmla="*/ 324 h 371"/>
                  <a:gd name="T22" fmla="*/ 29 w 710"/>
                  <a:gd name="T23" fmla="*/ 288 h 371"/>
                  <a:gd name="T24" fmla="*/ 16 w 710"/>
                  <a:gd name="T25" fmla="*/ 212 h 371"/>
                  <a:gd name="T26" fmla="*/ 4 w 710"/>
                  <a:gd name="T27" fmla="*/ 122 h 371"/>
                  <a:gd name="T28" fmla="*/ 2 w 710"/>
                  <a:gd name="T29" fmla="*/ 108 h 371"/>
                  <a:gd name="T30" fmla="*/ 0 w 710"/>
                  <a:gd name="T31" fmla="*/ 97 h 371"/>
                  <a:gd name="T32" fmla="*/ 39 w 710"/>
                  <a:gd name="T33" fmla="*/ 91 h 371"/>
                  <a:gd name="T34" fmla="*/ 135 w 710"/>
                  <a:gd name="T35" fmla="*/ 77 h 371"/>
                  <a:gd name="T36" fmla="*/ 164 w 710"/>
                  <a:gd name="T37" fmla="*/ 73 h 371"/>
                  <a:gd name="T38" fmla="*/ 205 w 710"/>
                  <a:gd name="T39" fmla="*/ 68 h 371"/>
                  <a:gd name="T40" fmla="*/ 224 w 710"/>
                  <a:gd name="T41" fmla="*/ 64 h 371"/>
                  <a:gd name="T42" fmla="*/ 239 w 710"/>
                  <a:gd name="T43" fmla="*/ 62 h 371"/>
                  <a:gd name="T44" fmla="*/ 368 w 710"/>
                  <a:gd name="T45" fmla="*/ 43 h 371"/>
                  <a:gd name="T46" fmla="*/ 372 w 710"/>
                  <a:gd name="T47" fmla="*/ 43 h 371"/>
                  <a:gd name="T48" fmla="*/ 374 w 710"/>
                  <a:gd name="T49" fmla="*/ 43 h 371"/>
                  <a:gd name="T50" fmla="*/ 388 w 710"/>
                  <a:gd name="T51" fmla="*/ 41 h 371"/>
                  <a:gd name="T52" fmla="*/ 536 w 710"/>
                  <a:gd name="T53" fmla="*/ 19 h 371"/>
                  <a:gd name="T54" fmla="*/ 548 w 710"/>
                  <a:gd name="T55" fmla="*/ 16 h 371"/>
                  <a:gd name="T56" fmla="*/ 569 w 710"/>
                  <a:gd name="T57" fmla="*/ 14 h 371"/>
                  <a:gd name="T58" fmla="*/ 600 w 710"/>
                  <a:gd name="T59" fmla="*/ 10 h 371"/>
                  <a:gd name="T60" fmla="*/ 615 w 710"/>
                  <a:gd name="T61" fmla="*/ 8 h 371"/>
                  <a:gd name="T62" fmla="*/ 669 w 710"/>
                  <a:gd name="T63" fmla="*/ 0 h 371"/>
                  <a:gd name="T64" fmla="*/ 685 w 710"/>
                  <a:gd name="T65" fmla="*/ 110 h 371"/>
                  <a:gd name="T66" fmla="*/ 696 w 710"/>
                  <a:gd name="T67" fmla="*/ 18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0" h="371">
                    <a:moveTo>
                      <a:pt x="710" y="274"/>
                    </a:moveTo>
                    <a:lnTo>
                      <a:pt x="696" y="276"/>
                    </a:lnTo>
                    <a:lnTo>
                      <a:pt x="478" y="307"/>
                    </a:lnTo>
                    <a:lnTo>
                      <a:pt x="461" y="309"/>
                    </a:lnTo>
                    <a:lnTo>
                      <a:pt x="455" y="311"/>
                    </a:lnTo>
                    <a:lnTo>
                      <a:pt x="347" y="326"/>
                    </a:lnTo>
                    <a:lnTo>
                      <a:pt x="347" y="326"/>
                    </a:lnTo>
                    <a:lnTo>
                      <a:pt x="341" y="328"/>
                    </a:lnTo>
                    <a:lnTo>
                      <a:pt x="341" y="328"/>
                    </a:lnTo>
                    <a:lnTo>
                      <a:pt x="324" y="330"/>
                    </a:lnTo>
                    <a:lnTo>
                      <a:pt x="245" y="342"/>
                    </a:lnTo>
                    <a:lnTo>
                      <a:pt x="205" y="347"/>
                    </a:lnTo>
                    <a:lnTo>
                      <a:pt x="143" y="357"/>
                    </a:lnTo>
                    <a:lnTo>
                      <a:pt x="72" y="367"/>
                    </a:lnTo>
                    <a:lnTo>
                      <a:pt x="64" y="367"/>
                    </a:lnTo>
                    <a:lnTo>
                      <a:pt x="50" y="369"/>
                    </a:lnTo>
                    <a:lnTo>
                      <a:pt x="41" y="371"/>
                    </a:lnTo>
                    <a:lnTo>
                      <a:pt x="41" y="371"/>
                    </a:lnTo>
                    <a:lnTo>
                      <a:pt x="41" y="371"/>
                    </a:lnTo>
                    <a:lnTo>
                      <a:pt x="41" y="371"/>
                    </a:lnTo>
                    <a:lnTo>
                      <a:pt x="41" y="371"/>
                    </a:lnTo>
                    <a:lnTo>
                      <a:pt x="33" y="324"/>
                    </a:lnTo>
                    <a:lnTo>
                      <a:pt x="29" y="291"/>
                    </a:lnTo>
                    <a:lnTo>
                      <a:pt x="29" y="288"/>
                    </a:lnTo>
                    <a:lnTo>
                      <a:pt x="25" y="255"/>
                    </a:lnTo>
                    <a:lnTo>
                      <a:pt x="16" y="212"/>
                    </a:lnTo>
                    <a:lnTo>
                      <a:pt x="10" y="162"/>
                    </a:lnTo>
                    <a:lnTo>
                      <a:pt x="4" y="122"/>
                    </a:lnTo>
                    <a:lnTo>
                      <a:pt x="4" y="116"/>
                    </a:lnTo>
                    <a:lnTo>
                      <a:pt x="2" y="108"/>
                    </a:lnTo>
                    <a:lnTo>
                      <a:pt x="2" y="100"/>
                    </a:lnTo>
                    <a:lnTo>
                      <a:pt x="0" y="97"/>
                    </a:lnTo>
                    <a:lnTo>
                      <a:pt x="6" y="97"/>
                    </a:lnTo>
                    <a:lnTo>
                      <a:pt x="39" y="91"/>
                    </a:lnTo>
                    <a:lnTo>
                      <a:pt x="56" y="89"/>
                    </a:lnTo>
                    <a:lnTo>
                      <a:pt x="135" y="77"/>
                    </a:lnTo>
                    <a:lnTo>
                      <a:pt x="153" y="75"/>
                    </a:lnTo>
                    <a:lnTo>
                      <a:pt x="164" y="73"/>
                    </a:lnTo>
                    <a:lnTo>
                      <a:pt x="168" y="73"/>
                    </a:lnTo>
                    <a:lnTo>
                      <a:pt x="205" y="68"/>
                    </a:lnTo>
                    <a:lnTo>
                      <a:pt x="218" y="66"/>
                    </a:lnTo>
                    <a:lnTo>
                      <a:pt x="224" y="64"/>
                    </a:lnTo>
                    <a:lnTo>
                      <a:pt x="235" y="62"/>
                    </a:lnTo>
                    <a:lnTo>
                      <a:pt x="239" y="62"/>
                    </a:lnTo>
                    <a:lnTo>
                      <a:pt x="303" y="54"/>
                    </a:lnTo>
                    <a:lnTo>
                      <a:pt x="368" y="43"/>
                    </a:lnTo>
                    <a:lnTo>
                      <a:pt x="368" y="43"/>
                    </a:lnTo>
                    <a:lnTo>
                      <a:pt x="372" y="43"/>
                    </a:lnTo>
                    <a:lnTo>
                      <a:pt x="374" y="43"/>
                    </a:lnTo>
                    <a:lnTo>
                      <a:pt x="374" y="43"/>
                    </a:lnTo>
                    <a:lnTo>
                      <a:pt x="382" y="41"/>
                    </a:lnTo>
                    <a:lnTo>
                      <a:pt x="388" y="41"/>
                    </a:lnTo>
                    <a:lnTo>
                      <a:pt x="490" y="25"/>
                    </a:lnTo>
                    <a:lnTo>
                      <a:pt x="536" y="19"/>
                    </a:lnTo>
                    <a:lnTo>
                      <a:pt x="544" y="19"/>
                    </a:lnTo>
                    <a:lnTo>
                      <a:pt x="548" y="16"/>
                    </a:lnTo>
                    <a:lnTo>
                      <a:pt x="550" y="16"/>
                    </a:lnTo>
                    <a:lnTo>
                      <a:pt x="569" y="14"/>
                    </a:lnTo>
                    <a:lnTo>
                      <a:pt x="569" y="14"/>
                    </a:lnTo>
                    <a:lnTo>
                      <a:pt x="600" y="10"/>
                    </a:lnTo>
                    <a:lnTo>
                      <a:pt x="604" y="8"/>
                    </a:lnTo>
                    <a:lnTo>
                      <a:pt x="615" y="8"/>
                    </a:lnTo>
                    <a:lnTo>
                      <a:pt x="629" y="6"/>
                    </a:lnTo>
                    <a:lnTo>
                      <a:pt x="669" y="0"/>
                    </a:lnTo>
                    <a:lnTo>
                      <a:pt x="683" y="95"/>
                    </a:lnTo>
                    <a:lnTo>
                      <a:pt x="685" y="110"/>
                    </a:lnTo>
                    <a:lnTo>
                      <a:pt x="688" y="124"/>
                    </a:lnTo>
                    <a:lnTo>
                      <a:pt x="696" y="183"/>
                    </a:lnTo>
                    <a:lnTo>
                      <a:pt x="710" y="274"/>
                    </a:ln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5" name="ïšľîḋè"/>
              <p:cNvSpPr/>
              <p:nvPr/>
            </p:nvSpPr>
            <p:spPr bwMode="auto">
              <a:xfrm>
                <a:off x="3620" y="3193"/>
                <a:ext cx="710" cy="371"/>
              </a:xfrm>
              <a:custGeom>
                <a:avLst/>
                <a:gdLst>
                  <a:gd name="T0" fmla="*/ 696 w 710"/>
                  <a:gd name="T1" fmla="*/ 276 h 371"/>
                  <a:gd name="T2" fmla="*/ 461 w 710"/>
                  <a:gd name="T3" fmla="*/ 309 h 371"/>
                  <a:gd name="T4" fmla="*/ 347 w 710"/>
                  <a:gd name="T5" fmla="*/ 326 h 371"/>
                  <a:gd name="T6" fmla="*/ 341 w 710"/>
                  <a:gd name="T7" fmla="*/ 328 h 371"/>
                  <a:gd name="T8" fmla="*/ 324 w 710"/>
                  <a:gd name="T9" fmla="*/ 330 h 371"/>
                  <a:gd name="T10" fmla="*/ 205 w 710"/>
                  <a:gd name="T11" fmla="*/ 347 h 371"/>
                  <a:gd name="T12" fmla="*/ 72 w 710"/>
                  <a:gd name="T13" fmla="*/ 367 h 371"/>
                  <a:gd name="T14" fmla="*/ 50 w 710"/>
                  <a:gd name="T15" fmla="*/ 369 h 371"/>
                  <a:gd name="T16" fmla="*/ 41 w 710"/>
                  <a:gd name="T17" fmla="*/ 371 h 371"/>
                  <a:gd name="T18" fmla="*/ 41 w 710"/>
                  <a:gd name="T19" fmla="*/ 371 h 371"/>
                  <a:gd name="T20" fmla="*/ 33 w 710"/>
                  <a:gd name="T21" fmla="*/ 324 h 371"/>
                  <a:gd name="T22" fmla="*/ 29 w 710"/>
                  <a:gd name="T23" fmla="*/ 288 h 371"/>
                  <a:gd name="T24" fmla="*/ 16 w 710"/>
                  <a:gd name="T25" fmla="*/ 212 h 371"/>
                  <a:gd name="T26" fmla="*/ 4 w 710"/>
                  <a:gd name="T27" fmla="*/ 122 h 371"/>
                  <a:gd name="T28" fmla="*/ 2 w 710"/>
                  <a:gd name="T29" fmla="*/ 108 h 371"/>
                  <a:gd name="T30" fmla="*/ 0 w 710"/>
                  <a:gd name="T31" fmla="*/ 97 h 371"/>
                  <a:gd name="T32" fmla="*/ 39 w 710"/>
                  <a:gd name="T33" fmla="*/ 91 h 371"/>
                  <a:gd name="T34" fmla="*/ 135 w 710"/>
                  <a:gd name="T35" fmla="*/ 77 h 371"/>
                  <a:gd name="T36" fmla="*/ 164 w 710"/>
                  <a:gd name="T37" fmla="*/ 73 h 371"/>
                  <a:gd name="T38" fmla="*/ 205 w 710"/>
                  <a:gd name="T39" fmla="*/ 68 h 371"/>
                  <a:gd name="T40" fmla="*/ 224 w 710"/>
                  <a:gd name="T41" fmla="*/ 64 h 371"/>
                  <a:gd name="T42" fmla="*/ 239 w 710"/>
                  <a:gd name="T43" fmla="*/ 62 h 371"/>
                  <a:gd name="T44" fmla="*/ 368 w 710"/>
                  <a:gd name="T45" fmla="*/ 43 h 371"/>
                  <a:gd name="T46" fmla="*/ 372 w 710"/>
                  <a:gd name="T47" fmla="*/ 43 h 371"/>
                  <a:gd name="T48" fmla="*/ 374 w 710"/>
                  <a:gd name="T49" fmla="*/ 43 h 371"/>
                  <a:gd name="T50" fmla="*/ 388 w 710"/>
                  <a:gd name="T51" fmla="*/ 41 h 371"/>
                  <a:gd name="T52" fmla="*/ 536 w 710"/>
                  <a:gd name="T53" fmla="*/ 19 h 371"/>
                  <a:gd name="T54" fmla="*/ 548 w 710"/>
                  <a:gd name="T55" fmla="*/ 16 h 371"/>
                  <a:gd name="T56" fmla="*/ 569 w 710"/>
                  <a:gd name="T57" fmla="*/ 14 h 371"/>
                  <a:gd name="T58" fmla="*/ 600 w 710"/>
                  <a:gd name="T59" fmla="*/ 10 h 371"/>
                  <a:gd name="T60" fmla="*/ 615 w 710"/>
                  <a:gd name="T61" fmla="*/ 8 h 371"/>
                  <a:gd name="T62" fmla="*/ 669 w 710"/>
                  <a:gd name="T63" fmla="*/ 0 h 371"/>
                  <a:gd name="T64" fmla="*/ 685 w 710"/>
                  <a:gd name="T65" fmla="*/ 110 h 371"/>
                  <a:gd name="T66" fmla="*/ 696 w 710"/>
                  <a:gd name="T67" fmla="*/ 18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0" h="371">
                    <a:moveTo>
                      <a:pt x="710" y="274"/>
                    </a:moveTo>
                    <a:lnTo>
                      <a:pt x="696" y="276"/>
                    </a:lnTo>
                    <a:lnTo>
                      <a:pt x="478" y="307"/>
                    </a:lnTo>
                    <a:lnTo>
                      <a:pt x="461" y="309"/>
                    </a:lnTo>
                    <a:lnTo>
                      <a:pt x="455" y="311"/>
                    </a:lnTo>
                    <a:lnTo>
                      <a:pt x="347" y="326"/>
                    </a:lnTo>
                    <a:lnTo>
                      <a:pt x="347" y="326"/>
                    </a:lnTo>
                    <a:lnTo>
                      <a:pt x="341" y="328"/>
                    </a:lnTo>
                    <a:lnTo>
                      <a:pt x="341" y="328"/>
                    </a:lnTo>
                    <a:lnTo>
                      <a:pt x="324" y="330"/>
                    </a:lnTo>
                    <a:lnTo>
                      <a:pt x="245" y="342"/>
                    </a:lnTo>
                    <a:lnTo>
                      <a:pt x="205" y="347"/>
                    </a:lnTo>
                    <a:lnTo>
                      <a:pt x="143" y="357"/>
                    </a:lnTo>
                    <a:lnTo>
                      <a:pt x="72" y="367"/>
                    </a:lnTo>
                    <a:lnTo>
                      <a:pt x="64" y="367"/>
                    </a:lnTo>
                    <a:lnTo>
                      <a:pt x="50" y="369"/>
                    </a:lnTo>
                    <a:lnTo>
                      <a:pt x="41" y="371"/>
                    </a:lnTo>
                    <a:lnTo>
                      <a:pt x="41" y="371"/>
                    </a:lnTo>
                    <a:lnTo>
                      <a:pt x="41" y="371"/>
                    </a:lnTo>
                    <a:lnTo>
                      <a:pt x="41" y="371"/>
                    </a:lnTo>
                    <a:lnTo>
                      <a:pt x="41" y="371"/>
                    </a:lnTo>
                    <a:lnTo>
                      <a:pt x="33" y="324"/>
                    </a:lnTo>
                    <a:lnTo>
                      <a:pt x="29" y="291"/>
                    </a:lnTo>
                    <a:lnTo>
                      <a:pt x="29" y="288"/>
                    </a:lnTo>
                    <a:lnTo>
                      <a:pt x="25" y="255"/>
                    </a:lnTo>
                    <a:lnTo>
                      <a:pt x="16" y="212"/>
                    </a:lnTo>
                    <a:lnTo>
                      <a:pt x="10" y="162"/>
                    </a:lnTo>
                    <a:lnTo>
                      <a:pt x="4" y="122"/>
                    </a:lnTo>
                    <a:lnTo>
                      <a:pt x="4" y="116"/>
                    </a:lnTo>
                    <a:lnTo>
                      <a:pt x="2" y="108"/>
                    </a:lnTo>
                    <a:lnTo>
                      <a:pt x="2" y="100"/>
                    </a:lnTo>
                    <a:lnTo>
                      <a:pt x="0" y="97"/>
                    </a:lnTo>
                    <a:lnTo>
                      <a:pt x="6" y="97"/>
                    </a:lnTo>
                    <a:lnTo>
                      <a:pt x="39" y="91"/>
                    </a:lnTo>
                    <a:lnTo>
                      <a:pt x="56" y="89"/>
                    </a:lnTo>
                    <a:lnTo>
                      <a:pt x="135" y="77"/>
                    </a:lnTo>
                    <a:lnTo>
                      <a:pt x="153" y="75"/>
                    </a:lnTo>
                    <a:lnTo>
                      <a:pt x="164" y="73"/>
                    </a:lnTo>
                    <a:lnTo>
                      <a:pt x="168" y="73"/>
                    </a:lnTo>
                    <a:lnTo>
                      <a:pt x="205" y="68"/>
                    </a:lnTo>
                    <a:lnTo>
                      <a:pt x="218" y="66"/>
                    </a:lnTo>
                    <a:lnTo>
                      <a:pt x="224" y="64"/>
                    </a:lnTo>
                    <a:lnTo>
                      <a:pt x="235" y="62"/>
                    </a:lnTo>
                    <a:lnTo>
                      <a:pt x="239" y="62"/>
                    </a:lnTo>
                    <a:lnTo>
                      <a:pt x="303" y="54"/>
                    </a:lnTo>
                    <a:lnTo>
                      <a:pt x="368" y="43"/>
                    </a:lnTo>
                    <a:lnTo>
                      <a:pt x="368" y="43"/>
                    </a:lnTo>
                    <a:lnTo>
                      <a:pt x="372" y="43"/>
                    </a:lnTo>
                    <a:lnTo>
                      <a:pt x="374" y="43"/>
                    </a:lnTo>
                    <a:lnTo>
                      <a:pt x="374" y="43"/>
                    </a:lnTo>
                    <a:lnTo>
                      <a:pt x="382" y="41"/>
                    </a:lnTo>
                    <a:lnTo>
                      <a:pt x="388" y="41"/>
                    </a:lnTo>
                    <a:lnTo>
                      <a:pt x="490" y="25"/>
                    </a:lnTo>
                    <a:lnTo>
                      <a:pt x="536" y="19"/>
                    </a:lnTo>
                    <a:lnTo>
                      <a:pt x="544" y="19"/>
                    </a:lnTo>
                    <a:lnTo>
                      <a:pt x="548" y="16"/>
                    </a:lnTo>
                    <a:lnTo>
                      <a:pt x="550" y="16"/>
                    </a:lnTo>
                    <a:lnTo>
                      <a:pt x="569" y="14"/>
                    </a:lnTo>
                    <a:lnTo>
                      <a:pt x="569" y="14"/>
                    </a:lnTo>
                    <a:lnTo>
                      <a:pt x="600" y="10"/>
                    </a:lnTo>
                    <a:lnTo>
                      <a:pt x="604" y="8"/>
                    </a:lnTo>
                    <a:lnTo>
                      <a:pt x="615" y="8"/>
                    </a:lnTo>
                    <a:lnTo>
                      <a:pt x="629" y="6"/>
                    </a:lnTo>
                    <a:lnTo>
                      <a:pt x="669" y="0"/>
                    </a:lnTo>
                    <a:lnTo>
                      <a:pt x="683" y="95"/>
                    </a:lnTo>
                    <a:lnTo>
                      <a:pt x="685" y="110"/>
                    </a:lnTo>
                    <a:lnTo>
                      <a:pt x="688" y="124"/>
                    </a:lnTo>
                    <a:lnTo>
                      <a:pt x="696" y="183"/>
                    </a:lnTo>
                    <a:lnTo>
                      <a:pt x="710" y="2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6" name="ïš1îḓe"/>
              <p:cNvSpPr/>
              <p:nvPr/>
            </p:nvSpPr>
            <p:spPr bwMode="auto">
              <a:xfrm>
                <a:off x="3638" y="3209"/>
                <a:ext cx="674" cy="339"/>
              </a:xfrm>
              <a:custGeom>
                <a:avLst/>
                <a:gdLst>
                  <a:gd name="T0" fmla="*/ 36 w 674"/>
                  <a:gd name="T1" fmla="*/ 339 h 339"/>
                  <a:gd name="T2" fmla="*/ 0 w 674"/>
                  <a:gd name="T3" fmla="*/ 94 h 339"/>
                  <a:gd name="T4" fmla="*/ 638 w 674"/>
                  <a:gd name="T5" fmla="*/ 0 h 339"/>
                  <a:gd name="T6" fmla="*/ 674 w 674"/>
                  <a:gd name="T7" fmla="*/ 245 h 339"/>
                  <a:gd name="T8" fmla="*/ 36 w 674"/>
                  <a:gd name="T9" fmla="*/ 339 h 339"/>
                </a:gdLst>
                <a:ahLst/>
                <a:cxnLst>
                  <a:cxn ang="0">
                    <a:pos x="T0" y="T1"/>
                  </a:cxn>
                  <a:cxn ang="0">
                    <a:pos x="T2" y="T3"/>
                  </a:cxn>
                  <a:cxn ang="0">
                    <a:pos x="T4" y="T5"/>
                  </a:cxn>
                  <a:cxn ang="0">
                    <a:pos x="T6" y="T7"/>
                  </a:cxn>
                  <a:cxn ang="0">
                    <a:pos x="T8" y="T9"/>
                  </a:cxn>
                </a:cxnLst>
                <a:rect l="0" t="0" r="r" b="b"/>
                <a:pathLst>
                  <a:path w="674" h="339">
                    <a:moveTo>
                      <a:pt x="36" y="339"/>
                    </a:moveTo>
                    <a:lnTo>
                      <a:pt x="0" y="94"/>
                    </a:lnTo>
                    <a:lnTo>
                      <a:pt x="638" y="0"/>
                    </a:lnTo>
                    <a:lnTo>
                      <a:pt x="674" y="245"/>
                    </a:lnTo>
                    <a:lnTo>
                      <a:pt x="36" y="339"/>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7" name="iṥlïḓè"/>
              <p:cNvSpPr/>
              <p:nvPr/>
            </p:nvSpPr>
            <p:spPr bwMode="auto">
              <a:xfrm>
                <a:off x="3638" y="3209"/>
                <a:ext cx="674" cy="339"/>
              </a:xfrm>
              <a:custGeom>
                <a:avLst/>
                <a:gdLst>
                  <a:gd name="T0" fmla="*/ 36 w 674"/>
                  <a:gd name="T1" fmla="*/ 339 h 339"/>
                  <a:gd name="T2" fmla="*/ 0 w 674"/>
                  <a:gd name="T3" fmla="*/ 94 h 339"/>
                  <a:gd name="T4" fmla="*/ 638 w 674"/>
                  <a:gd name="T5" fmla="*/ 0 h 339"/>
                  <a:gd name="T6" fmla="*/ 674 w 674"/>
                  <a:gd name="T7" fmla="*/ 245 h 339"/>
                  <a:gd name="T8" fmla="*/ 36 w 674"/>
                  <a:gd name="T9" fmla="*/ 339 h 339"/>
                </a:gdLst>
                <a:ahLst/>
                <a:cxnLst>
                  <a:cxn ang="0">
                    <a:pos x="T0" y="T1"/>
                  </a:cxn>
                  <a:cxn ang="0">
                    <a:pos x="T2" y="T3"/>
                  </a:cxn>
                  <a:cxn ang="0">
                    <a:pos x="T4" y="T5"/>
                  </a:cxn>
                  <a:cxn ang="0">
                    <a:pos x="T6" y="T7"/>
                  </a:cxn>
                  <a:cxn ang="0">
                    <a:pos x="T8" y="T9"/>
                  </a:cxn>
                </a:cxnLst>
                <a:rect l="0" t="0" r="r" b="b"/>
                <a:pathLst>
                  <a:path w="674" h="339">
                    <a:moveTo>
                      <a:pt x="36" y="339"/>
                    </a:moveTo>
                    <a:lnTo>
                      <a:pt x="0" y="94"/>
                    </a:lnTo>
                    <a:lnTo>
                      <a:pt x="638" y="0"/>
                    </a:lnTo>
                    <a:lnTo>
                      <a:pt x="674" y="245"/>
                    </a:lnTo>
                    <a:lnTo>
                      <a:pt x="36" y="3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8" name="işḻïďè"/>
              <p:cNvSpPr/>
              <p:nvPr/>
            </p:nvSpPr>
            <p:spPr bwMode="auto">
              <a:xfrm>
                <a:off x="3655" y="3226"/>
                <a:ext cx="640" cy="305"/>
              </a:xfrm>
              <a:custGeom>
                <a:avLst/>
                <a:gdLst>
                  <a:gd name="T0" fmla="*/ 31 w 640"/>
                  <a:gd name="T1" fmla="*/ 305 h 305"/>
                  <a:gd name="T2" fmla="*/ 0 w 640"/>
                  <a:gd name="T3" fmla="*/ 89 h 305"/>
                  <a:gd name="T4" fmla="*/ 609 w 640"/>
                  <a:gd name="T5" fmla="*/ 0 h 305"/>
                  <a:gd name="T6" fmla="*/ 640 w 640"/>
                  <a:gd name="T7" fmla="*/ 214 h 305"/>
                  <a:gd name="T8" fmla="*/ 31 w 640"/>
                  <a:gd name="T9" fmla="*/ 305 h 305"/>
                </a:gdLst>
                <a:ahLst/>
                <a:cxnLst>
                  <a:cxn ang="0">
                    <a:pos x="T0" y="T1"/>
                  </a:cxn>
                  <a:cxn ang="0">
                    <a:pos x="T2" y="T3"/>
                  </a:cxn>
                  <a:cxn ang="0">
                    <a:pos x="T4" y="T5"/>
                  </a:cxn>
                  <a:cxn ang="0">
                    <a:pos x="T6" y="T7"/>
                  </a:cxn>
                  <a:cxn ang="0">
                    <a:pos x="T8" y="T9"/>
                  </a:cxn>
                </a:cxnLst>
                <a:rect l="0" t="0" r="r" b="b"/>
                <a:pathLst>
                  <a:path w="640" h="305">
                    <a:moveTo>
                      <a:pt x="31" y="305"/>
                    </a:moveTo>
                    <a:lnTo>
                      <a:pt x="0" y="89"/>
                    </a:lnTo>
                    <a:lnTo>
                      <a:pt x="609" y="0"/>
                    </a:lnTo>
                    <a:lnTo>
                      <a:pt x="640" y="214"/>
                    </a:lnTo>
                    <a:lnTo>
                      <a:pt x="31" y="305"/>
                    </a:ln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39" name="ï$ḷîdê"/>
              <p:cNvSpPr/>
              <p:nvPr/>
            </p:nvSpPr>
            <p:spPr bwMode="auto">
              <a:xfrm>
                <a:off x="3655" y="3226"/>
                <a:ext cx="640" cy="305"/>
              </a:xfrm>
              <a:custGeom>
                <a:avLst/>
                <a:gdLst>
                  <a:gd name="T0" fmla="*/ 31 w 640"/>
                  <a:gd name="T1" fmla="*/ 305 h 305"/>
                  <a:gd name="T2" fmla="*/ 0 w 640"/>
                  <a:gd name="T3" fmla="*/ 89 h 305"/>
                  <a:gd name="T4" fmla="*/ 609 w 640"/>
                  <a:gd name="T5" fmla="*/ 0 h 305"/>
                  <a:gd name="T6" fmla="*/ 640 w 640"/>
                  <a:gd name="T7" fmla="*/ 214 h 305"/>
                  <a:gd name="T8" fmla="*/ 31 w 640"/>
                  <a:gd name="T9" fmla="*/ 305 h 305"/>
                </a:gdLst>
                <a:ahLst/>
                <a:cxnLst>
                  <a:cxn ang="0">
                    <a:pos x="T0" y="T1"/>
                  </a:cxn>
                  <a:cxn ang="0">
                    <a:pos x="T2" y="T3"/>
                  </a:cxn>
                  <a:cxn ang="0">
                    <a:pos x="T4" y="T5"/>
                  </a:cxn>
                  <a:cxn ang="0">
                    <a:pos x="T6" y="T7"/>
                  </a:cxn>
                  <a:cxn ang="0">
                    <a:pos x="T8" y="T9"/>
                  </a:cxn>
                </a:cxnLst>
                <a:rect l="0" t="0" r="r" b="b"/>
                <a:pathLst>
                  <a:path w="640" h="305">
                    <a:moveTo>
                      <a:pt x="31" y="305"/>
                    </a:moveTo>
                    <a:lnTo>
                      <a:pt x="0" y="89"/>
                    </a:lnTo>
                    <a:lnTo>
                      <a:pt x="609" y="0"/>
                    </a:lnTo>
                    <a:lnTo>
                      <a:pt x="640" y="214"/>
                    </a:lnTo>
                    <a:lnTo>
                      <a:pt x="31" y="3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0" name="îSḻiḓe"/>
              <p:cNvSpPr/>
              <p:nvPr/>
            </p:nvSpPr>
            <p:spPr bwMode="auto">
              <a:xfrm>
                <a:off x="3850" y="3253"/>
                <a:ext cx="250" cy="249"/>
              </a:xfrm>
              <a:custGeom>
                <a:avLst/>
                <a:gdLst>
                  <a:gd name="T0" fmla="*/ 115 w 120"/>
                  <a:gd name="T1" fmla="*/ 52 h 120"/>
                  <a:gd name="T2" fmla="*/ 68 w 120"/>
                  <a:gd name="T3" fmla="*/ 116 h 120"/>
                  <a:gd name="T4" fmla="*/ 5 w 120"/>
                  <a:gd name="T5" fmla="*/ 68 h 120"/>
                  <a:gd name="T6" fmla="*/ 52 w 120"/>
                  <a:gd name="T7" fmla="*/ 5 h 120"/>
                  <a:gd name="T8" fmla="*/ 115 w 120"/>
                  <a:gd name="T9" fmla="*/ 52 h 120"/>
                </a:gdLst>
                <a:ahLst/>
                <a:cxnLst>
                  <a:cxn ang="0">
                    <a:pos x="T0" y="T1"/>
                  </a:cxn>
                  <a:cxn ang="0">
                    <a:pos x="T2" y="T3"/>
                  </a:cxn>
                  <a:cxn ang="0">
                    <a:pos x="T4" y="T5"/>
                  </a:cxn>
                  <a:cxn ang="0">
                    <a:pos x="T6" y="T7"/>
                  </a:cxn>
                  <a:cxn ang="0">
                    <a:pos x="T8" y="T9"/>
                  </a:cxn>
                </a:cxnLst>
                <a:rect l="0" t="0" r="r" b="b"/>
                <a:pathLst>
                  <a:path w="120" h="120">
                    <a:moveTo>
                      <a:pt x="115" y="52"/>
                    </a:moveTo>
                    <a:cubicBezTo>
                      <a:pt x="120" y="83"/>
                      <a:pt x="99" y="111"/>
                      <a:pt x="68" y="116"/>
                    </a:cubicBezTo>
                    <a:cubicBezTo>
                      <a:pt x="38" y="120"/>
                      <a:pt x="9" y="99"/>
                      <a:pt x="5" y="68"/>
                    </a:cubicBezTo>
                    <a:cubicBezTo>
                      <a:pt x="0" y="38"/>
                      <a:pt x="21" y="9"/>
                      <a:pt x="52" y="5"/>
                    </a:cubicBezTo>
                    <a:cubicBezTo>
                      <a:pt x="82" y="0"/>
                      <a:pt x="111" y="22"/>
                      <a:pt x="115" y="52"/>
                    </a:cubicBez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1" name="ísḷïďe"/>
              <p:cNvSpPr/>
              <p:nvPr/>
            </p:nvSpPr>
            <p:spPr bwMode="auto">
              <a:xfrm>
                <a:off x="3869" y="3272"/>
                <a:ext cx="212" cy="214"/>
              </a:xfrm>
              <a:custGeom>
                <a:avLst/>
                <a:gdLst>
                  <a:gd name="T0" fmla="*/ 28 w 102"/>
                  <a:gd name="T1" fmla="*/ 6 h 103"/>
                  <a:gd name="T2" fmla="*/ 33 w 102"/>
                  <a:gd name="T3" fmla="*/ 6 h 103"/>
                  <a:gd name="T4" fmla="*/ 31 w 102"/>
                  <a:gd name="T5" fmla="*/ 4 h 103"/>
                  <a:gd name="T6" fmla="*/ 29 w 102"/>
                  <a:gd name="T7" fmla="*/ 7 h 103"/>
                  <a:gd name="T8" fmla="*/ 31 w 102"/>
                  <a:gd name="T9" fmla="*/ 4 h 103"/>
                  <a:gd name="T10" fmla="*/ 100 w 102"/>
                  <a:gd name="T11" fmla="*/ 38 h 103"/>
                  <a:gd name="T12" fmla="*/ 95 w 102"/>
                  <a:gd name="T13" fmla="*/ 26 h 103"/>
                  <a:gd name="T14" fmla="*/ 91 w 102"/>
                  <a:gd name="T15" fmla="*/ 20 h 103"/>
                  <a:gd name="T16" fmla="*/ 86 w 102"/>
                  <a:gd name="T17" fmla="*/ 15 h 103"/>
                  <a:gd name="T18" fmla="*/ 80 w 102"/>
                  <a:gd name="T19" fmla="*/ 10 h 103"/>
                  <a:gd name="T20" fmla="*/ 77 w 102"/>
                  <a:gd name="T21" fmla="*/ 8 h 103"/>
                  <a:gd name="T22" fmla="*/ 60 w 102"/>
                  <a:gd name="T23" fmla="*/ 1 h 103"/>
                  <a:gd name="T24" fmla="*/ 44 w 102"/>
                  <a:gd name="T25" fmla="*/ 1 h 103"/>
                  <a:gd name="T26" fmla="*/ 34 w 102"/>
                  <a:gd name="T27" fmla="*/ 3 h 103"/>
                  <a:gd name="T28" fmla="*/ 28 w 102"/>
                  <a:gd name="T29" fmla="*/ 6 h 103"/>
                  <a:gd name="T30" fmla="*/ 23 w 102"/>
                  <a:gd name="T31" fmla="*/ 9 h 103"/>
                  <a:gd name="T32" fmla="*/ 16 w 102"/>
                  <a:gd name="T33" fmla="*/ 15 h 103"/>
                  <a:gd name="T34" fmla="*/ 10 w 102"/>
                  <a:gd name="T35" fmla="*/ 21 h 103"/>
                  <a:gd name="T36" fmla="*/ 1 w 102"/>
                  <a:gd name="T37" fmla="*/ 43 h 103"/>
                  <a:gd name="T38" fmla="*/ 0 w 102"/>
                  <a:gd name="T39" fmla="*/ 50 h 103"/>
                  <a:gd name="T40" fmla="*/ 1 w 102"/>
                  <a:gd name="T41" fmla="*/ 63 h 103"/>
                  <a:gd name="T42" fmla="*/ 2 w 102"/>
                  <a:gd name="T43" fmla="*/ 66 h 103"/>
                  <a:gd name="T44" fmla="*/ 6 w 102"/>
                  <a:gd name="T45" fmla="*/ 74 h 103"/>
                  <a:gd name="T46" fmla="*/ 7 w 102"/>
                  <a:gd name="T47" fmla="*/ 77 h 103"/>
                  <a:gd name="T48" fmla="*/ 14 w 102"/>
                  <a:gd name="T49" fmla="*/ 86 h 103"/>
                  <a:gd name="T50" fmla="*/ 20 w 102"/>
                  <a:gd name="T51" fmla="*/ 92 h 103"/>
                  <a:gd name="T52" fmla="*/ 28 w 102"/>
                  <a:gd name="T53" fmla="*/ 97 h 103"/>
                  <a:gd name="T54" fmla="*/ 61 w 102"/>
                  <a:gd name="T55" fmla="*/ 101 h 103"/>
                  <a:gd name="T56" fmla="*/ 97 w 102"/>
                  <a:gd name="T57" fmla="*/ 73 h 103"/>
                  <a:gd name="T58" fmla="*/ 102 w 102"/>
                  <a:gd name="T59" fmla="*/ 56 h 103"/>
                  <a:gd name="T60" fmla="*/ 98 w 102"/>
                  <a:gd name="T61" fmla="*/ 65 h 103"/>
                  <a:gd name="T62" fmla="*/ 86 w 102"/>
                  <a:gd name="T63" fmla="*/ 86 h 103"/>
                  <a:gd name="T64" fmla="*/ 58 w 102"/>
                  <a:gd name="T65" fmla="*/ 100 h 103"/>
                  <a:gd name="T66" fmla="*/ 22 w 102"/>
                  <a:gd name="T67" fmla="*/ 91 h 103"/>
                  <a:gd name="T68" fmla="*/ 18 w 102"/>
                  <a:gd name="T69" fmla="*/ 88 h 103"/>
                  <a:gd name="T70" fmla="*/ 11 w 102"/>
                  <a:gd name="T71" fmla="*/ 80 h 103"/>
                  <a:gd name="T72" fmla="*/ 8 w 102"/>
                  <a:gd name="T73" fmla="*/ 76 h 103"/>
                  <a:gd name="T74" fmla="*/ 5 w 102"/>
                  <a:gd name="T75" fmla="*/ 69 h 103"/>
                  <a:gd name="T76" fmla="*/ 4 w 102"/>
                  <a:gd name="T77" fmla="*/ 65 h 103"/>
                  <a:gd name="T78" fmla="*/ 2 w 102"/>
                  <a:gd name="T79" fmla="*/ 58 h 103"/>
                  <a:gd name="T80" fmla="*/ 2 w 102"/>
                  <a:gd name="T81" fmla="*/ 45 h 103"/>
                  <a:gd name="T82" fmla="*/ 12 w 102"/>
                  <a:gd name="T83" fmla="*/ 22 h 103"/>
                  <a:gd name="T84" fmla="*/ 13 w 102"/>
                  <a:gd name="T85" fmla="*/ 21 h 103"/>
                  <a:gd name="T86" fmla="*/ 20 w 102"/>
                  <a:gd name="T87" fmla="*/ 13 h 103"/>
                  <a:gd name="T88" fmla="*/ 29 w 102"/>
                  <a:gd name="T89" fmla="*/ 8 h 103"/>
                  <a:gd name="T90" fmla="*/ 33 w 102"/>
                  <a:gd name="T91" fmla="*/ 6 h 103"/>
                  <a:gd name="T92" fmla="*/ 43 w 102"/>
                  <a:gd name="T93" fmla="*/ 3 h 103"/>
                  <a:gd name="T94" fmla="*/ 58 w 102"/>
                  <a:gd name="T95" fmla="*/ 3 h 103"/>
                  <a:gd name="T96" fmla="*/ 65 w 102"/>
                  <a:gd name="T97" fmla="*/ 4 h 103"/>
                  <a:gd name="T98" fmla="*/ 79 w 102"/>
                  <a:gd name="T99" fmla="*/ 11 h 103"/>
                  <a:gd name="T100" fmla="*/ 81 w 102"/>
                  <a:gd name="T101" fmla="*/ 13 h 103"/>
                  <a:gd name="T102" fmla="*/ 85 w 102"/>
                  <a:gd name="T103" fmla="*/ 16 h 103"/>
                  <a:gd name="T104" fmla="*/ 90 w 102"/>
                  <a:gd name="T105" fmla="*/ 21 h 103"/>
                  <a:gd name="T106" fmla="*/ 92 w 102"/>
                  <a:gd name="T107" fmla="*/ 24 h 103"/>
                  <a:gd name="T108" fmla="*/ 96 w 102"/>
                  <a:gd name="T109" fmla="*/ 33 h 103"/>
                  <a:gd name="T110" fmla="*/ 100 w 102"/>
                  <a:gd name="T111" fmla="*/ 44 h 103"/>
                  <a:gd name="T112" fmla="*/ 98 w 102"/>
                  <a:gd name="T113" fmla="*/ 65 h 103"/>
                  <a:gd name="T114" fmla="*/ 28 w 102"/>
                  <a:gd name="T115" fmla="*/ 6 h 103"/>
                  <a:gd name="T116" fmla="*/ 33 w 102"/>
                  <a:gd name="T117"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103">
                    <a:moveTo>
                      <a:pt x="31" y="4"/>
                    </a:moveTo>
                    <a:cubicBezTo>
                      <a:pt x="30" y="5"/>
                      <a:pt x="29" y="5"/>
                      <a:pt x="28" y="6"/>
                    </a:cubicBezTo>
                    <a:cubicBezTo>
                      <a:pt x="29" y="7"/>
                      <a:pt x="29" y="7"/>
                      <a:pt x="29" y="7"/>
                    </a:cubicBezTo>
                    <a:cubicBezTo>
                      <a:pt x="30" y="7"/>
                      <a:pt x="31" y="6"/>
                      <a:pt x="33" y="6"/>
                    </a:cubicBezTo>
                    <a:cubicBezTo>
                      <a:pt x="32" y="5"/>
                      <a:pt x="32" y="5"/>
                      <a:pt x="31" y="4"/>
                    </a:cubicBezTo>
                    <a:close/>
                    <a:moveTo>
                      <a:pt x="31" y="4"/>
                    </a:moveTo>
                    <a:cubicBezTo>
                      <a:pt x="30" y="5"/>
                      <a:pt x="29" y="5"/>
                      <a:pt x="28" y="6"/>
                    </a:cubicBezTo>
                    <a:cubicBezTo>
                      <a:pt x="29" y="7"/>
                      <a:pt x="29" y="7"/>
                      <a:pt x="29" y="7"/>
                    </a:cubicBezTo>
                    <a:cubicBezTo>
                      <a:pt x="30" y="7"/>
                      <a:pt x="31" y="6"/>
                      <a:pt x="33" y="6"/>
                    </a:cubicBezTo>
                    <a:cubicBezTo>
                      <a:pt x="32" y="5"/>
                      <a:pt x="32" y="5"/>
                      <a:pt x="31" y="4"/>
                    </a:cubicBezTo>
                    <a:close/>
                    <a:moveTo>
                      <a:pt x="101" y="44"/>
                    </a:moveTo>
                    <a:cubicBezTo>
                      <a:pt x="101" y="42"/>
                      <a:pt x="101" y="40"/>
                      <a:pt x="100" y="38"/>
                    </a:cubicBezTo>
                    <a:cubicBezTo>
                      <a:pt x="100" y="37"/>
                      <a:pt x="100" y="36"/>
                      <a:pt x="99" y="35"/>
                    </a:cubicBezTo>
                    <a:cubicBezTo>
                      <a:pt x="98" y="32"/>
                      <a:pt x="97" y="29"/>
                      <a:pt x="95" y="26"/>
                    </a:cubicBezTo>
                    <a:cubicBezTo>
                      <a:pt x="94" y="24"/>
                      <a:pt x="93" y="23"/>
                      <a:pt x="93" y="22"/>
                    </a:cubicBezTo>
                    <a:cubicBezTo>
                      <a:pt x="92" y="21"/>
                      <a:pt x="92" y="21"/>
                      <a:pt x="91" y="20"/>
                    </a:cubicBezTo>
                    <a:cubicBezTo>
                      <a:pt x="90" y="18"/>
                      <a:pt x="89" y="17"/>
                      <a:pt x="87" y="15"/>
                    </a:cubicBezTo>
                    <a:cubicBezTo>
                      <a:pt x="86" y="15"/>
                      <a:pt x="86" y="15"/>
                      <a:pt x="86" y="15"/>
                    </a:cubicBezTo>
                    <a:cubicBezTo>
                      <a:pt x="86" y="15"/>
                      <a:pt x="86" y="15"/>
                      <a:pt x="86" y="15"/>
                    </a:cubicBezTo>
                    <a:cubicBezTo>
                      <a:pt x="84" y="13"/>
                      <a:pt x="83" y="11"/>
                      <a:pt x="80" y="10"/>
                    </a:cubicBezTo>
                    <a:cubicBezTo>
                      <a:pt x="80" y="9"/>
                      <a:pt x="79" y="9"/>
                      <a:pt x="78" y="8"/>
                    </a:cubicBezTo>
                    <a:cubicBezTo>
                      <a:pt x="78" y="8"/>
                      <a:pt x="77" y="8"/>
                      <a:pt x="77" y="8"/>
                    </a:cubicBezTo>
                    <a:cubicBezTo>
                      <a:pt x="73" y="5"/>
                      <a:pt x="69" y="4"/>
                      <a:pt x="65" y="2"/>
                    </a:cubicBezTo>
                    <a:cubicBezTo>
                      <a:pt x="63" y="2"/>
                      <a:pt x="62" y="2"/>
                      <a:pt x="60" y="1"/>
                    </a:cubicBezTo>
                    <a:cubicBezTo>
                      <a:pt x="59" y="1"/>
                      <a:pt x="59" y="1"/>
                      <a:pt x="58" y="1"/>
                    </a:cubicBezTo>
                    <a:cubicBezTo>
                      <a:pt x="54" y="0"/>
                      <a:pt x="49" y="0"/>
                      <a:pt x="44" y="1"/>
                    </a:cubicBezTo>
                    <a:cubicBezTo>
                      <a:pt x="43" y="1"/>
                      <a:pt x="42" y="1"/>
                      <a:pt x="42" y="1"/>
                    </a:cubicBezTo>
                    <a:cubicBezTo>
                      <a:pt x="39" y="2"/>
                      <a:pt x="36" y="3"/>
                      <a:pt x="34" y="3"/>
                    </a:cubicBezTo>
                    <a:cubicBezTo>
                      <a:pt x="33" y="4"/>
                      <a:pt x="32" y="4"/>
                      <a:pt x="31" y="4"/>
                    </a:cubicBezTo>
                    <a:cubicBezTo>
                      <a:pt x="30" y="5"/>
                      <a:pt x="29" y="5"/>
                      <a:pt x="28" y="6"/>
                    </a:cubicBezTo>
                    <a:cubicBezTo>
                      <a:pt x="27" y="6"/>
                      <a:pt x="26" y="7"/>
                      <a:pt x="25" y="8"/>
                    </a:cubicBezTo>
                    <a:cubicBezTo>
                      <a:pt x="24" y="8"/>
                      <a:pt x="24" y="8"/>
                      <a:pt x="23" y="9"/>
                    </a:cubicBezTo>
                    <a:cubicBezTo>
                      <a:pt x="22" y="10"/>
                      <a:pt x="21" y="10"/>
                      <a:pt x="19" y="12"/>
                    </a:cubicBezTo>
                    <a:cubicBezTo>
                      <a:pt x="18" y="13"/>
                      <a:pt x="17" y="14"/>
                      <a:pt x="16" y="15"/>
                    </a:cubicBezTo>
                    <a:cubicBezTo>
                      <a:pt x="14" y="16"/>
                      <a:pt x="13" y="18"/>
                      <a:pt x="12" y="19"/>
                    </a:cubicBezTo>
                    <a:cubicBezTo>
                      <a:pt x="11" y="20"/>
                      <a:pt x="11" y="20"/>
                      <a:pt x="10" y="21"/>
                    </a:cubicBezTo>
                    <a:cubicBezTo>
                      <a:pt x="10" y="21"/>
                      <a:pt x="10" y="22"/>
                      <a:pt x="9" y="22"/>
                    </a:cubicBezTo>
                    <a:cubicBezTo>
                      <a:pt x="5" y="28"/>
                      <a:pt x="2" y="35"/>
                      <a:pt x="1" y="43"/>
                    </a:cubicBezTo>
                    <a:cubicBezTo>
                      <a:pt x="1" y="44"/>
                      <a:pt x="1" y="44"/>
                      <a:pt x="1" y="45"/>
                    </a:cubicBezTo>
                    <a:cubicBezTo>
                      <a:pt x="0" y="46"/>
                      <a:pt x="0" y="48"/>
                      <a:pt x="0" y="50"/>
                    </a:cubicBezTo>
                    <a:cubicBezTo>
                      <a:pt x="0" y="53"/>
                      <a:pt x="0" y="56"/>
                      <a:pt x="1" y="59"/>
                    </a:cubicBezTo>
                    <a:cubicBezTo>
                      <a:pt x="1" y="60"/>
                      <a:pt x="1" y="62"/>
                      <a:pt x="1" y="63"/>
                    </a:cubicBezTo>
                    <a:cubicBezTo>
                      <a:pt x="2" y="64"/>
                      <a:pt x="2" y="64"/>
                      <a:pt x="2" y="64"/>
                    </a:cubicBezTo>
                    <a:cubicBezTo>
                      <a:pt x="2" y="65"/>
                      <a:pt x="2" y="66"/>
                      <a:pt x="2" y="66"/>
                    </a:cubicBezTo>
                    <a:cubicBezTo>
                      <a:pt x="3" y="68"/>
                      <a:pt x="3" y="69"/>
                      <a:pt x="4" y="70"/>
                    </a:cubicBezTo>
                    <a:cubicBezTo>
                      <a:pt x="4" y="72"/>
                      <a:pt x="5" y="73"/>
                      <a:pt x="6" y="74"/>
                    </a:cubicBezTo>
                    <a:cubicBezTo>
                      <a:pt x="6" y="74"/>
                      <a:pt x="6" y="74"/>
                      <a:pt x="6" y="74"/>
                    </a:cubicBezTo>
                    <a:cubicBezTo>
                      <a:pt x="6" y="75"/>
                      <a:pt x="7" y="76"/>
                      <a:pt x="7" y="77"/>
                    </a:cubicBezTo>
                    <a:cubicBezTo>
                      <a:pt x="8" y="79"/>
                      <a:pt x="10" y="82"/>
                      <a:pt x="12" y="84"/>
                    </a:cubicBezTo>
                    <a:cubicBezTo>
                      <a:pt x="13" y="85"/>
                      <a:pt x="13" y="86"/>
                      <a:pt x="14" y="86"/>
                    </a:cubicBezTo>
                    <a:cubicBezTo>
                      <a:pt x="16" y="88"/>
                      <a:pt x="17" y="89"/>
                      <a:pt x="19" y="91"/>
                    </a:cubicBezTo>
                    <a:cubicBezTo>
                      <a:pt x="19" y="91"/>
                      <a:pt x="20" y="92"/>
                      <a:pt x="20" y="92"/>
                    </a:cubicBezTo>
                    <a:cubicBezTo>
                      <a:pt x="21" y="92"/>
                      <a:pt x="21" y="93"/>
                      <a:pt x="22" y="93"/>
                    </a:cubicBezTo>
                    <a:cubicBezTo>
                      <a:pt x="24" y="94"/>
                      <a:pt x="26" y="96"/>
                      <a:pt x="28" y="97"/>
                    </a:cubicBezTo>
                    <a:cubicBezTo>
                      <a:pt x="37" y="101"/>
                      <a:pt x="48" y="103"/>
                      <a:pt x="58" y="102"/>
                    </a:cubicBezTo>
                    <a:cubicBezTo>
                      <a:pt x="59" y="102"/>
                      <a:pt x="60" y="101"/>
                      <a:pt x="61" y="101"/>
                    </a:cubicBezTo>
                    <a:cubicBezTo>
                      <a:pt x="70" y="99"/>
                      <a:pt x="79" y="95"/>
                      <a:pt x="85" y="89"/>
                    </a:cubicBezTo>
                    <a:cubicBezTo>
                      <a:pt x="90" y="85"/>
                      <a:pt x="94" y="79"/>
                      <a:pt x="97" y="73"/>
                    </a:cubicBezTo>
                    <a:cubicBezTo>
                      <a:pt x="98" y="70"/>
                      <a:pt x="99" y="67"/>
                      <a:pt x="100" y="64"/>
                    </a:cubicBezTo>
                    <a:cubicBezTo>
                      <a:pt x="101" y="62"/>
                      <a:pt x="101" y="59"/>
                      <a:pt x="102" y="56"/>
                    </a:cubicBezTo>
                    <a:cubicBezTo>
                      <a:pt x="102" y="52"/>
                      <a:pt x="102" y="48"/>
                      <a:pt x="101" y="44"/>
                    </a:cubicBezTo>
                    <a:close/>
                    <a:moveTo>
                      <a:pt x="98" y="65"/>
                    </a:moveTo>
                    <a:cubicBezTo>
                      <a:pt x="97" y="68"/>
                      <a:pt x="96" y="71"/>
                      <a:pt x="95" y="74"/>
                    </a:cubicBezTo>
                    <a:cubicBezTo>
                      <a:pt x="92" y="78"/>
                      <a:pt x="89" y="82"/>
                      <a:pt x="86" y="86"/>
                    </a:cubicBezTo>
                    <a:cubicBezTo>
                      <a:pt x="79" y="93"/>
                      <a:pt x="69" y="98"/>
                      <a:pt x="58" y="100"/>
                    </a:cubicBezTo>
                    <a:cubicBezTo>
                      <a:pt x="58" y="100"/>
                      <a:pt x="58" y="100"/>
                      <a:pt x="58" y="100"/>
                    </a:cubicBezTo>
                    <a:cubicBezTo>
                      <a:pt x="48" y="101"/>
                      <a:pt x="39" y="100"/>
                      <a:pt x="31" y="96"/>
                    </a:cubicBezTo>
                    <a:cubicBezTo>
                      <a:pt x="28" y="95"/>
                      <a:pt x="25" y="93"/>
                      <a:pt x="22" y="91"/>
                    </a:cubicBezTo>
                    <a:cubicBezTo>
                      <a:pt x="22" y="91"/>
                      <a:pt x="21" y="90"/>
                      <a:pt x="20" y="90"/>
                    </a:cubicBezTo>
                    <a:cubicBezTo>
                      <a:pt x="20" y="89"/>
                      <a:pt x="19" y="88"/>
                      <a:pt x="18" y="88"/>
                    </a:cubicBezTo>
                    <a:cubicBezTo>
                      <a:pt x="17" y="87"/>
                      <a:pt x="17" y="86"/>
                      <a:pt x="16" y="86"/>
                    </a:cubicBezTo>
                    <a:cubicBezTo>
                      <a:pt x="14" y="84"/>
                      <a:pt x="13" y="82"/>
                      <a:pt x="11" y="80"/>
                    </a:cubicBezTo>
                    <a:cubicBezTo>
                      <a:pt x="10" y="79"/>
                      <a:pt x="9" y="77"/>
                      <a:pt x="8" y="76"/>
                    </a:cubicBezTo>
                    <a:cubicBezTo>
                      <a:pt x="8" y="76"/>
                      <a:pt x="8" y="76"/>
                      <a:pt x="8" y="76"/>
                    </a:cubicBezTo>
                    <a:cubicBezTo>
                      <a:pt x="8" y="76"/>
                      <a:pt x="8" y="76"/>
                      <a:pt x="8" y="76"/>
                    </a:cubicBezTo>
                    <a:cubicBezTo>
                      <a:pt x="7" y="74"/>
                      <a:pt x="6" y="72"/>
                      <a:pt x="5" y="69"/>
                    </a:cubicBezTo>
                    <a:cubicBezTo>
                      <a:pt x="5" y="69"/>
                      <a:pt x="5" y="68"/>
                      <a:pt x="5" y="68"/>
                    </a:cubicBezTo>
                    <a:cubicBezTo>
                      <a:pt x="4" y="67"/>
                      <a:pt x="4" y="66"/>
                      <a:pt x="4" y="65"/>
                    </a:cubicBezTo>
                    <a:cubicBezTo>
                      <a:pt x="4" y="64"/>
                      <a:pt x="3" y="63"/>
                      <a:pt x="3" y="62"/>
                    </a:cubicBezTo>
                    <a:cubicBezTo>
                      <a:pt x="3" y="61"/>
                      <a:pt x="3" y="60"/>
                      <a:pt x="2" y="58"/>
                    </a:cubicBezTo>
                    <a:cubicBezTo>
                      <a:pt x="2" y="56"/>
                      <a:pt x="2" y="53"/>
                      <a:pt x="2" y="50"/>
                    </a:cubicBezTo>
                    <a:cubicBezTo>
                      <a:pt x="2" y="48"/>
                      <a:pt x="2" y="47"/>
                      <a:pt x="2" y="45"/>
                    </a:cubicBezTo>
                    <a:cubicBezTo>
                      <a:pt x="2" y="44"/>
                      <a:pt x="2" y="44"/>
                      <a:pt x="3" y="43"/>
                    </a:cubicBezTo>
                    <a:cubicBezTo>
                      <a:pt x="4" y="35"/>
                      <a:pt x="7" y="28"/>
                      <a:pt x="12" y="22"/>
                    </a:cubicBezTo>
                    <a:cubicBezTo>
                      <a:pt x="12" y="21"/>
                      <a:pt x="12" y="21"/>
                      <a:pt x="12" y="21"/>
                    </a:cubicBezTo>
                    <a:cubicBezTo>
                      <a:pt x="13" y="21"/>
                      <a:pt x="13" y="21"/>
                      <a:pt x="13" y="21"/>
                    </a:cubicBezTo>
                    <a:cubicBezTo>
                      <a:pt x="14" y="19"/>
                      <a:pt x="16" y="17"/>
                      <a:pt x="18" y="15"/>
                    </a:cubicBezTo>
                    <a:cubicBezTo>
                      <a:pt x="19" y="14"/>
                      <a:pt x="19" y="14"/>
                      <a:pt x="20" y="13"/>
                    </a:cubicBezTo>
                    <a:cubicBezTo>
                      <a:pt x="21" y="12"/>
                      <a:pt x="23" y="11"/>
                      <a:pt x="24" y="10"/>
                    </a:cubicBezTo>
                    <a:cubicBezTo>
                      <a:pt x="26" y="9"/>
                      <a:pt x="27" y="8"/>
                      <a:pt x="29" y="8"/>
                    </a:cubicBezTo>
                    <a:cubicBezTo>
                      <a:pt x="29" y="7"/>
                      <a:pt x="29" y="7"/>
                      <a:pt x="29" y="7"/>
                    </a:cubicBezTo>
                    <a:cubicBezTo>
                      <a:pt x="30" y="7"/>
                      <a:pt x="31" y="6"/>
                      <a:pt x="33" y="6"/>
                    </a:cubicBezTo>
                    <a:cubicBezTo>
                      <a:pt x="33" y="5"/>
                      <a:pt x="33" y="5"/>
                      <a:pt x="33" y="5"/>
                    </a:cubicBezTo>
                    <a:cubicBezTo>
                      <a:pt x="36" y="4"/>
                      <a:pt x="39" y="4"/>
                      <a:pt x="43" y="3"/>
                    </a:cubicBezTo>
                    <a:cubicBezTo>
                      <a:pt x="43" y="3"/>
                      <a:pt x="43" y="3"/>
                      <a:pt x="44" y="3"/>
                    </a:cubicBezTo>
                    <a:cubicBezTo>
                      <a:pt x="49" y="2"/>
                      <a:pt x="53" y="2"/>
                      <a:pt x="58" y="3"/>
                    </a:cubicBezTo>
                    <a:cubicBezTo>
                      <a:pt x="59" y="3"/>
                      <a:pt x="59" y="3"/>
                      <a:pt x="60" y="3"/>
                    </a:cubicBezTo>
                    <a:cubicBezTo>
                      <a:pt x="61" y="3"/>
                      <a:pt x="63" y="4"/>
                      <a:pt x="65" y="4"/>
                    </a:cubicBezTo>
                    <a:cubicBezTo>
                      <a:pt x="68" y="5"/>
                      <a:pt x="71" y="6"/>
                      <a:pt x="73" y="8"/>
                    </a:cubicBezTo>
                    <a:cubicBezTo>
                      <a:pt x="75" y="9"/>
                      <a:pt x="77" y="10"/>
                      <a:pt x="79" y="11"/>
                    </a:cubicBezTo>
                    <a:cubicBezTo>
                      <a:pt x="79" y="11"/>
                      <a:pt x="79" y="11"/>
                      <a:pt x="79" y="11"/>
                    </a:cubicBezTo>
                    <a:cubicBezTo>
                      <a:pt x="80" y="12"/>
                      <a:pt x="81" y="12"/>
                      <a:pt x="81" y="13"/>
                    </a:cubicBezTo>
                    <a:cubicBezTo>
                      <a:pt x="82" y="13"/>
                      <a:pt x="83" y="14"/>
                      <a:pt x="84" y="15"/>
                    </a:cubicBezTo>
                    <a:cubicBezTo>
                      <a:pt x="85" y="16"/>
                      <a:pt x="85" y="16"/>
                      <a:pt x="85" y="16"/>
                    </a:cubicBezTo>
                    <a:cubicBezTo>
                      <a:pt x="86" y="17"/>
                      <a:pt x="87" y="18"/>
                      <a:pt x="88" y="18"/>
                    </a:cubicBezTo>
                    <a:cubicBezTo>
                      <a:pt x="88" y="19"/>
                      <a:pt x="89" y="20"/>
                      <a:pt x="90" y="21"/>
                    </a:cubicBezTo>
                    <a:cubicBezTo>
                      <a:pt x="90" y="22"/>
                      <a:pt x="90" y="22"/>
                      <a:pt x="90" y="22"/>
                    </a:cubicBezTo>
                    <a:cubicBezTo>
                      <a:pt x="91" y="23"/>
                      <a:pt x="91" y="23"/>
                      <a:pt x="92" y="24"/>
                    </a:cubicBezTo>
                    <a:cubicBezTo>
                      <a:pt x="92" y="24"/>
                      <a:pt x="92" y="24"/>
                      <a:pt x="92" y="24"/>
                    </a:cubicBezTo>
                    <a:cubicBezTo>
                      <a:pt x="94" y="27"/>
                      <a:pt x="95" y="30"/>
                      <a:pt x="96" y="33"/>
                    </a:cubicBezTo>
                    <a:cubicBezTo>
                      <a:pt x="97" y="34"/>
                      <a:pt x="97" y="35"/>
                      <a:pt x="98" y="36"/>
                    </a:cubicBezTo>
                    <a:cubicBezTo>
                      <a:pt x="98" y="39"/>
                      <a:pt x="99" y="41"/>
                      <a:pt x="100" y="44"/>
                    </a:cubicBezTo>
                    <a:cubicBezTo>
                      <a:pt x="100" y="48"/>
                      <a:pt x="100" y="53"/>
                      <a:pt x="100" y="57"/>
                    </a:cubicBezTo>
                    <a:cubicBezTo>
                      <a:pt x="100" y="60"/>
                      <a:pt x="99" y="62"/>
                      <a:pt x="98" y="65"/>
                    </a:cubicBezTo>
                    <a:close/>
                    <a:moveTo>
                      <a:pt x="31" y="4"/>
                    </a:moveTo>
                    <a:cubicBezTo>
                      <a:pt x="30" y="5"/>
                      <a:pt x="29" y="5"/>
                      <a:pt x="28" y="6"/>
                    </a:cubicBezTo>
                    <a:cubicBezTo>
                      <a:pt x="29" y="7"/>
                      <a:pt x="29" y="7"/>
                      <a:pt x="29" y="7"/>
                    </a:cubicBezTo>
                    <a:cubicBezTo>
                      <a:pt x="30" y="7"/>
                      <a:pt x="31" y="6"/>
                      <a:pt x="33" y="6"/>
                    </a:cubicBezTo>
                    <a:cubicBezTo>
                      <a:pt x="32" y="5"/>
                      <a:pt x="32" y="5"/>
                      <a:pt x="31" y="4"/>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2" name="i$ļïďè"/>
              <p:cNvSpPr/>
              <p:nvPr/>
            </p:nvSpPr>
            <p:spPr bwMode="auto">
              <a:xfrm>
                <a:off x="3933" y="3307"/>
                <a:ext cx="84" cy="143"/>
              </a:xfrm>
              <a:custGeom>
                <a:avLst/>
                <a:gdLst>
                  <a:gd name="T0" fmla="*/ 40 w 40"/>
                  <a:gd name="T1" fmla="*/ 41 h 69"/>
                  <a:gd name="T2" fmla="*/ 39 w 40"/>
                  <a:gd name="T3" fmla="*/ 37 h 69"/>
                  <a:gd name="T4" fmla="*/ 28 w 40"/>
                  <a:gd name="T5" fmla="*/ 28 h 69"/>
                  <a:gd name="T6" fmla="*/ 22 w 40"/>
                  <a:gd name="T7" fmla="*/ 27 h 69"/>
                  <a:gd name="T8" fmla="*/ 21 w 40"/>
                  <a:gd name="T9" fmla="*/ 21 h 69"/>
                  <a:gd name="T10" fmla="*/ 20 w 40"/>
                  <a:gd name="T11" fmla="*/ 13 h 69"/>
                  <a:gd name="T12" fmla="*/ 21 w 40"/>
                  <a:gd name="T13" fmla="*/ 12 h 69"/>
                  <a:gd name="T14" fmla="*/ 23 w 40"/>
                  <a:gd name="T15" fmla="*/ 13 h 69"/>
                  <a:gd name="T16" fmla="*/ 27 w 40"/>
                  <a:gd name="T17" fmla="*/ 17 h 69"/>
                  <a:gd name="T18" fmla="*/ 35 w 40"/>
                  <a:gd name="T19" fmla="*/ 15 h 69"/>
                  <a:gd name="T20" fmla="*/ 31 w 40"/>
                  <a:gd name="T21" fmla="*/ 8 h 69"/>
                  <a:gd name="T22" fmla="*/ 29 w 40"/>
                  <a:gd name="T23" fmla="*/ 7 h 69"/>
                  <a:gd name="T24" fmla="*/ 27 w 40"/>
                  <a:gd name="T25" fmla="*/ 5 h 69"/>
                  <a:gd name="T26" fmla="*/ 22 w 40"/>
                  <a:gd name="T27" fmla="*/ 4 h 69"/>
                  <a:gd name="T28" fmla="*/ 20 w 40"/>
                  <a:gd name="T29" fmla="*/ 4 h 69"/>
                  <a:gd name="T30" fmla="*/ 18 w 40"/>
                  <a:gd name="T31" fmla="*/ 4 h 69"/>
                  <a:gd name="T32" fmla="*/ 12 w 40"/>
                  <a:gd name="T33" fmla="*/ 1 h 69"/>
                  <a:gd name="T34" fmla="*/ 13 w 40"/>
                  <a:gd name="T35" fmla="*/ 4 h 69"/>
                  <a:gd name="T36" fmla="*/ 3 w 40"/>
                  <a:gd name="T37" fmla="*/ 11 h 69"/>
                  <a:gd name="T38" fmla="*/ 2 w 40"/>
                  <a:gd name="T39" fmla="*/ 13 h 69"/>
                  <a:gd name="T40" fmla="*/ 1 w 40"/>
                  <a:gd name="T41" fmla="*/ 21 h 69"/>
                  <a:gd name="T42" fmla="*/ 1 w 40"/>
                  <a:gd name="T43" fmla="*/ 22 h 69"/>
                  <a:gd name="T44" fmla="*/ 1 w 40"/>
                  <a:gd name="T45" fmla="*/ 23 h 69"/>
                  <a:gd name="T46" fmla="*/ 1 w 40"/>
                  <a:gd name="T47" fmla="*/ 25 h 69"/>
                  <a:gd name="T48" fmla="*/ 5 w 40"/>
                  <a:gd name="T49" fmla="*/ 31 h 69"/>
                  <a:gd name="T50" fmla="*/ 12 w 40"/>
                  <a:gd name="T51" fmla="*/ 36 h 69"/>
                  <a:gd name="T52" fmla="*/ 18 w 40"/>
                  <a:gd name="T53" fmla="*/ 37 h 69"/>
                  <a:gd name="T54" fmla="*/ 19 w 40"/>
                  <a:gd name="T55" fmla="*/ 45 h 69"/>
                  <a:gd name="T56" fmla="*/ 16 w 40"/>
                  <a:gd name="T57" fmla="*/ 50 h 69"/>
                  <a:gd name="T58" fmla="*/ 3 w 40"/>
                  <a:gd name="T59" fmla="*/ 48 h 69"/>
                  <a:gd name="T60" fmla="*/ 9 w 40"/>
                  <a:gd name="T61" fmla="*/ 58 h 69"/>
                  <a:gd name="T62" fmla="*/ 11 w 40"/>
                  <a:gd name="T63" fmla="*/ 60 h 69"/>
                  <a:gd name="T64" fmla="*/ 17 w 40"/>
                  <a:gd name="T65" fmla="*/ 62 h 69"/>
                  <a:gd name="T66" fmla="*/ 22 w 40"/>
                  <a:gd name="T67" fmla="*/ 64 h 69"/>
                  <a:gd name="T68" fmla="*/ 22 w 40"/>
                  <a:gd name="T69" fmla="*/ 69 h 69"/>
                  <a:gd name="T70" fmla="*/ 28 w 40"/>
                  <a:gd name="T71" fmla="*/ 68 h 69"/>
                  <a:gd name="T72" fmla="*/ 27 w 40"/>
                  <a:gd name="T73" fmla="*/ 61 h 69"/>
                  <a:gd name="T74" fmla="*/ 38 w 40"/>
                  <a:gd name="T75" fmla="*/ 53 h 69"/>
                  <a:gd name="T76" fmla="*/ 39 w 40"/>
                  <a:gd name="T77" fmla="*/ 50 h 69"/>
                  <a:gd name="T78" fmla="*/ 40 w 40"/>
                  <a:gd name="T79" fmla="*/ 41 h 69"/>
                  <a:gd name="T80" fmla="*/ 29 w 40"/>
                  <a:gd name="T81" fmla="*/ 40 h 69"/>
                  <a:gd name="T82" fmla="*/ 31 w 40"/>
                  <a:gd name="T83" fmla="*/ 47 h 69"/>
                  <a:gd name="T84" fmla="*/ 30 w 40"/>
                  <a:gd name="T85" fmla="*/ 49 h 69"/>
                  <a:gd name="T86" fmla="*/ 26 w 40"/>
                  <a:gd name="T87" fmla="*/ 52 h 69"/>
                  <a:gd name="T88" fmla="*/ 25 w 40"/>
                  <a:gd name="T89" fmla="*/ 51 h 69"/>
                  <a:gd name="T90" fmla="*/ 29 w 40"/>
                  <a:gd name="T91" fmla="*/ 40 h 69"/>
                  <a:gd name="T92" fmla="*/ 12 w 40"/>
                  <a:gd name="T93" fmla="*/ 23 h 69"/>
                  <a:gd name="T94" fmla="*/ 10 w 40"/>
                  <a:gd name="T95" fmla="*/ 20 h 69"/>
                  <a:gd name="T96" fmla="*/ 10 w 40"/>
                  <a:gd name="T97" fmla="*/ 17 h 69"/>
                  <a:gd name="T98" fmla="*/ 12 w 40"/>
                  <a:gd name="T99" fmla="*/ 15 h 69"/>
                  <a:gd name="T100" fmla="*/ 14 w 40"/>
                  <a:gd name="T101" fmla="*/ 13 h 69"/>
                  <a:gd name="T102" fmla="*/ 14 w 40"/>
                  <a:gd name="T103" fmla="*/ 14 h 69"/>
                  <a:gd name="T104" fmla="*/ 15 w 40"/>
                  <a:gd name="T105" fmla="*/ 20 h 69"/>
                  <a:gd name="T106" fmla="*/ 16 w 40"/>
                  <a:gd name="T107" fmla="*/ 26 h 69"/>
                  <a:gd name="T108" fmla="*/ 12 w 40"/>
                  <a:gd name="T109"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69">
                    <a:moveTo>
                      <a:pt x="40" y="41"/>
                    </a:moveTo>
                    <a:cubicBezTo>
                      <a:pt x="40" y="41"/>
                      <a:pt x="40" y="41"/>
                      <a:pt x="40" y="41"/>
                    </a:cubicBezTo>
                    <a:cubicBezTo>
                      <a:pt x="40" y="40"/>
                      <a:pt x="40" y="39"/>
                      <a:pt x="39" y="38"/>
                    </a:cubicBezTo>
                    <a:cubicBezTo>
                      <a:pt x="39" y="38"/>
                      <a:pt x="39" y="37"/>
                      <a:pt x="39" y="37"/>
                    </a:cubicBezTo>
                    <a:cubicBezTo>
                      <a:pt x="38" y="35"/>
                      <a:pt x="37" y="33"/>
                      <a:pt x="35" y="32"/>
                    </a:cubicBezTo>
                    <a:cubicBezTo>
                      <a:pt x="34" y="30"/>
                      <a:pt x="31" y="29"/>
                      <a:pt x="28" y="28"/>
                    </a:cubicBezTo>
                    <a:cubicBezTo>
                      <a:pt x="27" y="28"/>
                      <a:pt x="25" y="27"/>
                      <a:pt x="24" y="27"/>
                    </a:cubicBezTo>
                    <a:cubicBezTo>
                      <a:pt x="23" y="27"/>
                      <a:pt x="23" y="27"/>
                      <a:pt x="22" y="27"/>
                    </a:cubicBezTo>
                    <a:cubicBezTo>
                      <a:pt x="21" y="24"/>
                      <a:pt x="21" y="24"/>
                      <a:pt x="21" y="24"/>
                    </a:cubicBezTo>
                    <a:cubicBezTo>
                      <a:pt x="21" y="21"/>
                      <a:pt x="21" y="21"/>
                      <a:pt x="21" y="21"/>
                    </a:cubicBezTo>
                    <a:cubicBezTo>
                      <a:pt x="20" y="15"/>
                      <a:pt x="20" y="15"/>
                      <a:pt x="20" y="15"/>
                    </a:cubicBezTo>
                    <a:cubicBezTo>
                      <a:pt x="20" y="13"/>
                      <a:pt x="20" y="13"/>
                      <a:pt x="20" y="13"/>
                    </a:cubicBezTo>
                    <a:cubicBezTo>
                      <a:pt x="20" y="12"/>
                      <a:pt x="20" y="12"/>
                      <a:pt x="20" y="12"/>
                    </a:cubicBezTo>
                    <a:cubicBezTo>
                      <a:pt x="20" y="12"/>
                      <a:pt x="20" y="12"/>
                      <a:pt x="21" y="12"/>
                    </a:cubicBezTo>
                    <a:cubicBezTo>
                      <a:pt x="21" y="13"/>
                      <a:pt x="22" y="13"/>
                      <a:pt x="22" y="13"/>
                    </a:cubicBezTo>
                    <a:cubicBezTo>
                      <a:pt x="23" y="13"/>
                      <a:pt x="23" y="13"/>
                      <a:pt x="23" y="13"/>
                    </a:cubicBezTo>
                    <a:cubicBezTo>
                      <a:pt x="24" y="14"/>
                      <a:pt x="25" y="16"/>
                      <a:pt x="25" y="17"/>
                    </a:cubicBezTo>
                    <a:cubicBezTo>
                      <a:pt x="27" y="17"/>
                      <a:pt x="27" y="17"/>
                      <a:pt x="27" y="17"/>
                    </a:cubicBezTo>
                    <a:cubicBezTo>
                      <a:pt x="27" y="17"/>
                      <a:pt x="27" y="17"/>
                      <a:pt x="27" y="17"/>
                    </a:cubicBezTo>
                    <a:cubicBezTo>
                      <a:pt x="35" y="15"/>
                      <a:pt x="35" y="15"/>
                      <a:pt x="35" y="15"/>
                    </a:cubicBezTo>
                    <a:cubicBezTo>
                      <a:pt x="34" y="14"/>
                      <a:pt x="34" y="13"/>
                      <a:pt x="34" y="12"/>
                    </a:cubicBezTo>
                    <a:cubicBezTo>
                      <a:pt x="33" y="11"/>
                      <a:pt x="32" y="10"/>
                      <a:pt x="31" y="8"/>
                    </a:cubicBezTo>
                    <a:cubicBezTo>
                      <a:pt x="31" y="8"/>
                      <a:pt x="30" y="7"/>
                      <a:pt x="29" y="7"/>
                    </a:cubicBezTo>
                    <a:cubicBezTo>
                      <a:pt x="29" y="7"/>
                      <a:pt x="29" y="7"/>
                      <a:pt x="29" y="7"/>
                    </a:cubicBezTo>
                    <a:cubicBezTo>
                      <a:pt x="29" y="6"/>
                      <a:pt x="29" y="6"/>
                      <a:pt x="29" y="6"/>
                    </a:cubicBezTo>
                    <a:cubicBezTo>
                      <a:pt x="28" y="6"/>
                      <a:pt x="28" y="6"/>
                      <a:pt x="27" y="5"/>
                    </a:cubicBezTo>
                    <a:cubicBezTo>
                      <a:pt x="26" y="5"/>
                      <a:pt x="26" y="5"/>
                      <a:pt x="26" y="5"/>
                    </a:cubicBezTo>
                    <a:cubicBezTo>
                      <a:pt x="25" y="4"/>
                      <a:pt x="24" y="4"/>
                      <a:pt x="22" y="4"/>
                    </a:cubicBezTo>
                    <a:cubicBezTo>
                      <a:pt x="22" y="4"/>
                      <a:pt x="21" y="4"/>
                      <a:pt x="20" y="4"/>
                    </a:cubicBezTo>
                    <a:cubicBezTo>
                      <a:pt x="20" y="4"/>
                      <a:pt x="20" y="4"/>
                      <a:pt x="20" y="4"/>
                    </a:cubicBezTo>
                    <a:cubicBezTo>
                      <a:pt x="20" y="4"/>
                      <a:pt x="20" y="4"/>
                      <a:pt x="20" y="4"/>
                    </a:cubicBezTo>
                    <a:cubicBezTo>
                      <a:pt x="20" y="4"/>
                      <a:pt x="19" y="4"/>
                      <a:pt x="18" y="4"/>
                    </a:cubicBezTo>
                    <a:cubicBezTo>
                      <a:pt x="18" y="0"/>
                      <a:pt x="18" y="0"/>
                      <a:pt x="18" y="0"/>
                    </a:cubicBezTo>
                    <a:cubicBezTo>
                      <a:pt x="12" y="1"/>
                      <a:pt x="12" y="1"/>
                      <a:pt x="12" y="1"/>
                    </a:cubicBezTo>
                    <a:cubicBezTo>
                      <a:pt x="12" y="1"/>
                      <a:pt x="12" y="1"/>
                      <a:pt x="12" y="1"/>
                    </a:cubicBezTo>
                    <a:cubicBezTo>
                      <a:pt x="13" y="4"/>
                      <a:pt x="13" y="4"/>
                      <a:pt x="13" y="4"/>
                    </a:cubicBezTo>
                    <a:cubicBezTo>
                      <a:pt x="12" y="5"/>
                      <a:pt x="11" y="5"/>
                      <a:pt x="11" y="5"/>
                    </a:cubicBezTo>
                    <a:cubicBezTo>
                      <a:pt x="7" y="6"/>
                      <a:pt x="5" y="8"/>
                      <a:pt x="3" y="11"/>
                    </a:cubicBezTo>
                    <a:cubicBezTo>
                      <a:pt x="3" y="11"/>
                      <a:pt x="2" y="12"/>
                      <a:pt x="2" y="13"/>
                    </a:cubicBezTo>
                    <a:cubicBezTo>
                      <a:pt x="2" y="13"/>
                      <a:pt x="2" y="13"/>
                      <a:pt x="2" y="13"/>
                    </a:cubicBezTo>
                    <a:cubicBezTo>
                      <a:pt x="1" y="14"/>
                      <a:pt x="1" y="15"/>
                      <a:pt x="1" y="16"/>
                    </a:cubicBezTo>
                    <a:cubicBezTo>
                      <a:pt x="0" y="17"/>
                      <a:pt x="0" y="19"/>
                      <a:pt x="1" y="21"/>
                    </a:cubicBezTo>
                    <a:cubicBezTo>
                      <a:pt x="1" y="22"/>
                      <a:pt x="1" y="22"/>
                      <a:pt x="1" y="22"/>
                    </a:cubicBezTo>
                    <a:cubicBezTo>
                      <a:pt x="1" y="22"/>
                      <a:pt x="1" y="22"/>
                      <a:pt x="1" y="22"/>
                    </a:cubicBezTo>
                    <a:cubicBezTo>
                      <a:pt x="1" y="23"/>
                      <a:pt x="1" y="23"/>
                      <a:pt x="1" y="23"/>
                    </a:cubicBezTo>
                    <a:cubicBezTo>
                      <a:pt x="1" y="23"/>
                      <a:pt x="1" y="23"/>
                      <a:pt x="1" y="23"/>
                    </a:cubicBezTo>
                    <a:cubicBezTo>
                      <a:pt x="1" y="24"/>
                      <a:pt x="1" y="25"/>
                      <a:pt x="1" y="25"/>
                    </a:cubicBezTo>
                    <a:cubicBezTo>
                      <a:pt x="1" y="25"/>
                      <a:pt x="1" y="25"/>
                      <a:pt x="1" y="25"/>
                    </a:cubicBezTo>
                    <a:cubicBezTo>
                      <a:pt x="2" y="26"/>
                      <a:pt x="2" y="27"/>
                      <a:pt x="3" y="28"/>
                    </a:cubicBezTo>
                    <a:cubicBezTo>
                      <a:pt x="3" y="29"/>
                      <a:pt x="4" y="30"/>
                      <a:pt x="5" y="31"/>
                    </a:cubicBezTo>
                    <a:cubicBezTo>
                      <a:pt x="6" y="32"/>
                      <a:pt x="6" y="32"/>
                      <a:pt x="6" y="32"/>
                    </a:cubicBezTo>
                    <a:cubicBezTo>
                      <a:pt x="7" y="33"/>
                      <a:pt x="9" y="35"/>
                      <a:pt x="12" y="36"/>
                    </a:cubicBezTo>
                    <a:cubicBezTo>
                      <a:pt x="13" y="36"/>
                      <a:pt x="13" y="36"/>
                      <a:pt x="14" y="36"/>
                    </a:cubicBezTo>
                    <a:cubicBezTo>
                      <a:pt x="15" y="36"/>
                      <a:pt x="16" y="37"/>
                      <a:pt x="18" y="37"/>
                    </a:cubicBezTo>
                    <a:cubicBezTo>
                      <a:pt x="19" y="45"/>
                      <a:pt x="19" y="45"/>
                      <a:pt x="19" y="45"/>
                    </a:cubicBezTo>
                    <a:cubicBezTo>
                      <a:pt x="19" y="45"/>
                      <a:pt x="19" y="45"/>
                      <a:pt x="19" y="45"/>
                    </a:cubicBezTo>
                    <a:cubicBezTo>
                      <a:pt x="20" y="53"/>
                      <a:pt x="20" y="53"/>
                      <a:pt x="20" y="53"/>
                    </a:cubicBezTo>
                    <a:cubicBezTo>
                      <a:pt x="19" y="52"/>
                      <a:pt x="17" y="51"/>
                      <a:pt x="16" y="50"/>
                    </a:cubicBezTo>
                    <a:cubicBezTo>
                      <a:pt x="14" y="49"/>
                      <a:pt x="13" y="47"/>
                      <a:pt x="13" y="45"/>
                    </a:cubicBezTo>
                    <a:cubicBezTo>
                      <a:pt x="3" y="48"/>
                      <a:pt x="3" y="48"/>
                      <a:pt x="3" y="48"/>
                    </a:cubicBezTo>
                    <a:cubicBezTo>
                      <a:pt x="4" y="51"/>
                      <a:pt x="6" y="54"/>
                      <a:pt x="8" y="57"/>
                    </a:cubicBezTo>
                    <a:cubicBezTo>
                      <a:pt x="8" y="57"/>
                      <a:pt x="9" y="58"/>
                      <a:pt x="9" y="58"/>
                    </a:cubicBezTo>
                    <a:cubicBezTo>
                      <a:pt x="10" y="59"/>
                      <a:pt x="10" y="59"/>
                      <a:pt x="10" y="59"/>
                    </a:cubicBezTo>
                    <a:cubicBezTo>
                      <a:pt x="10" y="59"/>
                      <a:pt x="11" y="59"/>
                      <a:pt x="11" y="60"/>
                    </a:cubicBezTo>
                    <a:cubicBezTo>
                      <a:pt x="13" y="61"/>
                      <a:pt x="15" y="61"/>
                      <a:pt x="17" y="62"/>
                    </a:cubicBezTo>
                    <a:cubicBezTo>
                      <a:pt x="17" y="62"/>
                      <a:pt x="17" y="62"/>
                      <a:pt x="17" y="62"/>
                    </a:cubicBezTo>
                    <a:cubicBezTo>
                      <a:pt x="18" y="62"/>
                      <a:pt x="20" y="62"/>
                      <a:pt x="21" y="62"/>
                    </a:cubicBezTo>
                    <a:cubicBezTo>
                      <a:pt x="22" y="64"/>
                      <a:pt x="22" y="64"/>
                      <a:pt x="22" y="64"/>
                    </a:cubicBezTo>
                    <a:cubicBezTo>
                      <a:pt x="22" y="67"/>
                      <a:pt x="22" y="67"/>
                      <a:pt x="22" y="67"/>
                    </a:cubicBezTo>
                    <a:cubicBezTo>
                      <a:pt x="22" y="69"/>
                      <a:pt x="22" y="69"/>
                      <a:pt x="22" y="69"/>
                    </a:cubicBezTo>
                    <a:cubicBezTo>
                      <a:pt x="27" y="68"/>
                      <a:pt x="27" y="68"/>
                      <a:pt x="27" y="68"/>
                    </a:cubicBezTo>
                    <a:cubicBezTo>
                      <a:pt x="28" y="68"/>
                      <a:pt x="28" y="68"/>
                      <a:pt x="28" y="68"/>
                    </a:cubicBezTo>
                    <a:cubicBezTo>
                      <a:pt x="27" y="62"/>
                      <a:pt x="27" y="62"/>
                      <a:pt x="27" y="62"/>
                    </a:cubicBezTo>
                    <a:cubicBezTo>
                      <a:pt x="27" y="61"/>
                      <a:pt x="27" y="61"/>
                      <a:pt x="27" y="61"/>
                    </a:cubicBezTo>
                    <a:cubicBezTo>
                      <a:pt x="29" y="60"/>
                      <a:pt x="30" y="60"/>
                      <a:pt x="32" y="59"/>
                    </a:cubicBezTo>
                    <a:cubicBezTo>
                      <a:pt x="34" y="57"/>
                      <a:pt x="36" y="56"/>
                      <a:pt x="38" y="53"/>
                    </a:cubicBezTo>
                    <a:cubicBezTo>
                      <a:pt x="38" y="52"/>
                      <a:pt x="39" y="51"/>
                      <a:pt x="39" y="50"/>
                    </a:cubicBezTo>
                    <a:cubicBezTo>
                      <a:pt x="39" y="50"/>
                      <a:pt x="39" y="50"/>
                      <a:pt x="39" y="50"/>
                    </a:cubicBezTo>
                    <a:cubicBezTo>
                      <a:pt x="39" y="49"/>
                      <a:pt x="40" y="49"/>
                      <a:pt x="40" y="48"/>
                    </a:cubicBezTo>
                    <a:cubicBezTo>
                      <a:pt x="40" y="46"/>
                      <a:pt x="40" y="44"/>
                      <a:pt x="40" y="41"/>
                    </a:cubicBezTo>
                    <a:close/>
                    <a:moveTo>
                      <a:pt x="29" y="40"/>
                    </a:moveTo>
                    <a:cubicBezTo>
                      <a:pt x="29" y="40"/>
                      <a:pt x="29" y="40"/>
                      <a:pt x="29" y="40"/>
                    </a:cubicBezTo>
                    <a:cubicBezTo>
                      <a:pt x="30" y="41"/>
                      <a:pt x="31" y="42"/>
                      <a:pt x="31" y="44"/>
                    </a:cubicBezTo>
                    <a:cubicBezTo>
                      <a:pt x="31" y="45"/>
                      <a:pt x="31" y="46"/>
                      <a:pt x="31" y="47"/>
                    </a:cubicBezTo>
                    <a:cubicBezTo>
                      <a:pt x="31" y="47"/>
                      <a:pt x="31" y="47"/>
                      <a:pt x="31" y="47"/>
                    </a:cubicBezTo>
                    <a:cubicBezTo>
                      <a:pt x="31" y="48"/>
                      <a:pt x="30" y="48"/>
                      <a:pt x="30" y="49"/>
                    </a:cubicBezTo>
                    <a:cubicBezTo>
                      <a:pt x="30" y="50"/>
                      <a:pt x="29" y="50"/>
                      <a:pt x="29" y="51"/>
                    </a:cubicBezTo>
                    <a:cubicBezTo>
                      <a:pt x="28" y="51"/>
                      <a:pt x="27" y="52"/>
                      <a:pt x="26" y="52"/>
                    </a:cubicBezTo>
                    <a:cubicBezTo>
                      <a:pt x="26" y="52"/>
                      <a:pt x="26" y="52"/>
                      <a:pt x="26" y="52"/>
                    </a:cubicBezTo>
                    <a:cubicBezTo>
                      <a:pt x="25" y="51"/>
                      <a:pt x="25" y="51"/>
                      <a:pt x="25" y="51"/>
                    </a:cubicBezTo>
                    <a:cubicBezTo>
                      <a:pt x="23" y="38"/>
                      <a:pt x="23" y="38"/>
                      <a:pt x="23" y="38"/>
                    </a:cubicBezTo>
                    <a:cubicBezTo>
                      <a:pt x="26" y="38"/>
                      <a:pt x="27" y="39"/>
                      <a:pt x="29" y="40"/>
                    </a:cubicBezTo>
                    <a:close/>
                    <a:moveTo>
                      <a:pt x="12" y="24"/>
                    </a:moveTo>
                    <a:cubicBezTo>
                      <a:pt x="12" y="23"/>
                      <a:pt x="12" y="23"/>
                      <a:pt x="12" y="23"/>
                    </a:cubicBezTo>
                    <a:cubicBezTo>
                      <a:pt x="11" y="23"/>
                      <a:pt x="11" y="23"/>
                      <a:pt x="11" y="23"/>
                    </a:cubicBezTo>
                    <a:cubicBezTo>
                      <a:pt x="11" y="22"/>
                      <a:pt x="10" y="21"/>
                      <a:pt x="10" y="20"/>
                    </a:cubicBezTo>
                    <a:cubicBezTo>
                      <a:pt x="10" y="19"/>
                      <a:pt x="10" y="19"/>
                      <a:pt x="10" y="19"/>
                    </a:cubicBezTo>
                    <a:cubicBezTo>
                      <a:pt x="10" y="19"/>
                      <a:pt x="10" y="18"/>
                      <a:pt x="10" y="17"/>
                    </a:cubicBezTo>
                    <a:cubicBezTo>
                      <a:pt x="10" y="17"/>
                      <a:pt x="11" y="16"/>
                      <a:pt x="11" y="16"/>
                    </a:cubicBezTo>
                    <a:cubicBezTo>
                      <a:pt x="11" y="15"/>
                      <a:pt x="11" y="15"/>
                      <a:pt x="12" y="15"/>
                    </a:cubicBezTo>
                    <a:cubicBezTo>
                      <a:pt x="13" y="14"/>
                      <a:pt x="13" y="14"/>
                      <a:pt x="13" y="14"/>
                    </a:cubicBezTo>
                    <a:cubicBezTo>
                      <a:pt x="13" y="13"/>
                      <a:pt x="14" y="13"/>
                      <a:pt x="14" y="13"/>
                    </a:cubicBezTo>
                    <a:cubicBezTo>
                      <a:pt x="14" y="13"/>
                      <a:pt x="14" y="13"/>
                      <a:pt x="14" y="13"/>
                    </a:cubicBezTo>
                    <a:cubicBezTo>
                      <a:pt x="14" y="14"/>
                      <a:pt x="14" y="14"/>
                      <a:pt x="14" y="14"/>
                    </a:cubicBezTo>
                    <a:cubicBezTo>
                      <a:pt x="15" y="16"/>
                      <a:pt x="15" y="16"/>
                      <a:pt x="15" y="16"/>
                    </a:cubicBezTo>
                    <a:cubicBezTo>
                      <a:pt x="15" y="20"/>
                      <a:pt x="15" y="20"/>
                      <a:pt x="15" y="20"/>
                    </a:cubicBezTo>
                    <a:cubicBezTo>
                      <a:pt x="16" y="24"/>
                      <a:pt x="16" y="24"/>
                      <a:pt x="16" y="24"/>
                    </a:cubicBezTo>
                    <a:cubicBezTo>
                      <a:pt x="16" y="26"/>
                      <a:pt x="16" y="26"/>
                      <a:pt x="16" y="26"/>
                    </a:cubicBezTo>
                    <a:cubicBezTo>
                      <a:pt x="15" y="26"/>
                      <a:pt x="15" y="26"/>
                      <a:pt x="14" y="25"/>
                    </a:cubicBezTo>
                    <a:cubicBezTo>
                      <a:pt x="13" y="25"/>
                      <a:pt x="13" y="24"/>
                      <a:pt x="12" y="24"/>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3" name="iş1íḍè"/>
              <p:cNvSpPr/>
              <p:nvPr/>
            </p:nvSpPr>
            <p:spPr bwMode="auto">
              <a:xfrm>
                <a:off x="3694" y="3361"/>
                <a:ext cx="140" cy="96"/>
              </a:xfrm>
              <a:custGeom>
                <a:avLst/>
                <a:gdLst>
                  <a:gd name="T0" fmla="*/ 65 w 67"/>
                  <a:gd name="T1" fmla="*/ 19 h 46"/>
                  <a:gd name="T2" fmla="*/ 37 w 67"/>
                  <a:gd name="T3" fmla="*/ 44 h 46"/>
                  <a:gd name="T4" fmla="*/ 2 w 67"/>
                  <a:gd name="T5" fmla="*/ 28 h 46"/>
                  <a:gd name="T6" fmla="*/ 31 w 67"/>
                  <a:gd name="T7" fmla="*/ 3 h 46"/>
                  <a:gd name="T8" fmla="*/ 65 w 67"/>
                  <a:gd name="T9" fmla="*/ 19 h 46"/>
                </a:gdLst>
                <a:ahLst/>
                <a:cxnLst>
                  <a:cxn ang="0">
                    <a:pos x="T0" y="T1"/>
                  </a:cxn>
                  <a:cxn ang="0">
                    <a:pos x="T2" y="T3"/>
                  </a:cxn>
                  <a:cxn ang="0">
                    <a:pos x="T4" y="T5"/>
                  </a:cxn>
                  <a:cxn ang="0">
                    <a:pos x="T6" y="T7"/>
                  </a:cxn>
                  <a:cxn ang="0">
                    <a:pos x="T8" y="T9"/>
                  </a:cxn>
                </a:cxnLst>
                <a:rect l="0" t="0" r="r" b="b"/>
                <a:pathLst>
                  <a:path w="67" h="46">
                    <a:moveTo>
                      <a:pt x="65" y="19"/>
                    </a:moveTo>
                    <a:cubicBezTo>
                      <a:pt x="67" y="30"/>
                      <a:pt x="54" y="41"/>
                      <a:pt x="37" y="44"/>
                    </a:cubicBezTo>
                    <a:cubicBezTo>
                      <a:pt x="19" y="46"/>
                      <a:pt x="4" y="39"/>
                      <a:pt x="2" y="28"/>
                    </a:cubicBezTo>
                    <a:cubicBezTo>
                      <a:pt x="0" y="17"/>
                      <a:pt x="13" y="5"/>
                      <a:pt x="31" y="3"/>
                    </a:cubicBezTo>
                    <a:cubicBezTo>
                      <a:pt x="48" y="0"/>
                      <a:pt x="63" y="7"/>
                      <a:pt x="65" y="19"/>
                    </a:cubicBezTo>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grpSp>
        <p:sp>
          <p:nvSpPr>
            <p:cNvPr id="33" name="iş1iḓe"/>
            <p:cNvSpPr/>
            <p:nvPr/>
          </p:nvSpPr>
          <p:spPr bwMode="auto">
            <a:xfrm>
              <a:off x="5872163" y="5511380"/>
              <a:ext cx="197504" cy="123440"/>
            </a:xfrm>
            <a:custGeom>
              <a:avLst/>
              <a:gdLst>
                <a:gd name="T0" fmla="*/ 43 w 58"/>
                <a:gd name="T1" fmla="*/ 32 h 36"/>
                <a:gd name="T2" fmla="*/ 42 w 58"/>
                <a:gd name="T3" fmla="*/ 32 h 36"/>
                <a:gd name="T4" fmla="*/ 56 w 58"/>
                <a:gd name="T5" fmla="*/ 12 h 36"/>
                <a:gd name="T6" fmla="*/ 52 w 58"/>
                <a:gd name="T7" fmla="*/ 6 h 36"/>
                <a:gd name="T8" fmla="*/ 45 w 58"/>
                <a:gd name="T9" fmla="*/ 2 h 36"/>
                <a:gd name="T10" fmla="*/ 40 w 58"/>
                <a:gd name="T11" fmla="*/ 1 h 36"/>
                <a:gd name="T12" fmla="*/ 32 w 58"/>
                <a:gd name="T13" fmla="*/ 0 h 36"/>
                <a:gd name="T14" fmla="*/ 27 w 58"/>
                <a:gd name="T15" fmla="*/ 1 h 36"/>
                <a:gd name="T16" fmla="*/ 17 w 58"/>
                <a:gd name="T17" fmla="*/ 3 h 36"/>
                <a:gd name="T18" fmla="*/ 13 w 58"/>
                <a:gd name="T19" fmla="*/ 5 h 36"/>
                <a:gd name="T20" fmla="*/ 11 w 58"/>
                <a:gd name="T21" fmla="*/ 6 h 36"/>
                <a:gd name="T22" fmla="*/ 8 w 58"/>
                <a:gd name="T23" fmla="*/ 8 h 36"/>
                <a:gd name="T24" fmla="*/ 0 w 58"/>
                <a:gd name="T25" fmla="*/ 22 h 36"/>
                <a:gd name="T26" fmla="*/ 1 w 58"/>
                <a:gd name="T27" fmla="*/ 24 h 36"/>
                <a:gd name="T28" fmla="*/ 3 w 58"/>
                <a:gd name="T29" fmla="*/ 28 h 36"/>
                <a:gd name="T30" fmla="*/ 8 w 58"/>
                <a:gd name="T31" fmla="*/ 32 h 36"/>
                <a:gd name="T32" fmla="*/ 14 w 58"/>
                <a:gd name="T33" fmla="*/ 35 h 36"/>
                <a:gd name="T34" fmla="*/ 21 w 58"/>
                <a:gd name="T35" fmla="*/ 36 h 36"/>
                <a:gd name="T36" fmla="*/ 40 w 58"/>
                <a:gd name="T37" fmla="*/ 33 h 36"/>
                <a:gd name="T38" fmla="*/ 46 w 58"/>
                <a:gd name="T39" fmla="*/ 30 h 36"/>
                <a:gd name="T40" fmla="*/ 57 w 58"/>
                <a:gd name="T41" fmla="*/ 14 h 36"/>
                <a:gd name="T42" fmla="*/ 46 w 58"/>
                <a:gd name="T43" fmla="*/ 29 h 36"/>
                <a:gd name="T44" fmla="*/ 43 w 58"/>
                <a:gd name="T45" fmla="*/ 31 h 36"/>
                <a:gd name="T46" fmla="*/ 39 w 58"/>
                <a:gd name="T47" fmla="*/ 33 h 36"/>
                <a:gd name="T48" fmla="*/ 20 w 58"/>
                <a:gd name="T49" fmla="*/ 35 h 36"/>
                <a:gd name="T50" fmla="*/ 14 w 58"/>
                <a:gd name="T51" fmla="*/ 34 h 36"/>
                <a:gd name="T52" fmla="*/ 5 w 58"/>
                <a:gd name="T53" fmla="*/ 29 h 36"/>
                <a:gd name="T54" fmla="*/ 3 w 58"/>
                <a:gd name="T55" fmla="*/ 27 h 36"/>
                <a:gd name="T56" fmla="*/ 1 w 58"/>
                <a:gd name="T57" fmla="*/ 23 h 36"/>
                <a:gd name="T58" fmla="*/ 5 w 58"/>
                <a:gd name="T59" fmla="*/ 12 h 36"/>
                <a:gd name="T60" fmla="*/ 11 w 58"/>
                <a:gd name="T61" fmla="*/ 7 h 36"/>
                <a:gd name="T62" fmla="*/ 12 w 58"/>
                <a:gd name="T63" fmla="*/ 7 h 36"/>
                <a:gd name="T64" fmla="*/ 26 w 58"/>
                <a:gd name="T65" fmla="*/ 2 h 36"/>
                <a:gd name="T66" fmla="*/ 28 w 58"/>
                <a:gd name="T67" fmla="*/ 2 h 36"/>
                <a:gd name="T68" fmla="*/ 40 w 58"/>
                <a:gd name="T69" fmla="*/ 2 h 36"/>
                <a:gd name="T70" fmla="*/ 45 w 58"/>
                <a:gd name="T71" fmla="*/ 3 h 36"/>
                <a:gd name="T72" fmla="*/ 50 w 58"/>
                <a:gd name="T73" fmla="*/ 6 h 36"/>
                <a:gd name="T74" fmla="*/ 55 w 58"/>
                <a:gd name="T75" fmla="*/ 11 h 36"/>
                <a:gd name="T76" fmla="*/ 49 w 58"/>
                <a:gd name="T77" fmla="*/ 28 h 36"/>
                <a:gd name="T78" fmla="*/ 43 w 58"/>
                <a:gd name="T79" fmla="*/ 32 h 36"/>
                <a:gd name="T80" fmla="*/ 42 w 58"/>
                <a:gd name="T81"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36">
                  <a:moveTo>
                    <a:pt x="42" y="32"/>
                  </a:moveTo>
                  <a:cubicBezTo>
                    <a:pt x="43" y="32"/>
                    <a:pt x="43" y="32"/>
                    <a:pt x="43" y="32"/>
                  </a:cubicBezTo>
                  <a:cubicBezTo>
                    <a:pt x="43" y="31"/>
                    <a:pt x="43" y="31"/>
                    <a:pt x="43" y="31"/>
                  </a:cubicBezTo>
                  <a:cubicBezTo>
                    <a:pt x="42" y="32"/>
                    <a:pt x="42" y="32"/>
                    <a:pt x="42" y="32"/>
                  </a:cubicBezTo>
                  <a:moveTo>
                    <a:pt x="57" y="14"/>
                  </a:moveTo>
                  <a:cubicBezTo>
                    <a:pt x="57" y="13"/>
                    <a:pt x="57" y="12"/>
                    <a:pt x="56" y="12"/>
                  </a:cubicBezTo>
                  <a:cubicBezTo>
                    <a:pt x="56" y="11"/>
                    <a:pt x="56" y="11"/>
                    <a:pt x="56" y="10"/>
                  </a:cubicBezTo>
                  <a:cubicBezTo>
                    <a:pt x="55" y="9"/>
                    <a:pt x="54" y="8"/>
                    <a:pt x="52" y="6"/>
                  </a:cubicBezTo>
                  <a:cubicBezTo>
                    <a:pt x="52" y="6"/>
                    <a:pt x="52" y="6"/>
                    <a:pt x="52" y="6"/>
                  </a:cubicBezTo>
                  <a:cubicBezTo>
                    <a:pt x="50" y="5"/>
                    <a:pt x="48" y="3"/>
                    <a:pt x="45" y="2"/>
                  </a:cubicBezTo>
                  <a:cubicBezTo>
                    <a:pt x="43" y="2"/>
                    <a:pt x="42" y="2"/>
                    <a:pt x="41" y="1"/>
                  </a:cubicBezTo>
                  <a:cubicBezTo>
                    <a:pt x="41" y="1"/>
                    <a:pt x="40" y="1"/>
                    <a:pt x="40" y="1"/>
                  </a:cubicBezTo>
                  <a:cubicBezTo>
                    <a:pt x="37" y="1"/>
                    <a:pt x="35" y="0"/>
                    <a:pt x="32" y="0"/>
                  </a:cubicBezTo>
                  <a:cubicBezTo>
                    <a:pt x="32" y="0"/>
                    <a:pt x="32" y="0"/>
                    <a:pt x="32" y="0"/>
                  </a:cubicBezTo>
                  <a:cubicBezTo>
                    <a:pt x="30" y="0"/>
                    <a:pt x="29" y="0"/>
                    <a:pt x="28" y="1"/>
                  </a:cubicBezTo>
                  <a:cubicBezTo>
                    <a:pt x="27" y="1"/>
                    <a:pt x="27" y="1"/>
                    <a:pt x="27" y="1"/>
                  </a:cubicBezTo>
                  <a:cubicBezTo>
                    <a:pt x="27" y="1"/>
                    <a:pt x="26" y="1"/>
                    <a:pt x="26" y="1"/>
                  </a:cubicBezTo>
                  <a:cubicBezTo>
                    <a:pt x="23" y="1"/>
                    <a:pt x="20" y="2"/>
                    <a:pt x="17" y="3"/>
                  </a:cubicBezTo>
                  <a:cubicBezTo>
                    <a:pt x="16" y="4"/>
                    <a:pt x="15" y="4"/>
                    <a:pt x="14" y="4"/>
                  </a:cubicBezTo>
                  <a:cubicBezTo>
                    <a:pt x="13" y="5"/>
                    <a:pt x="13" y="5"/>
                    <a:pt x="13" y="5"/>
                  </a:cubicBezTo>
                  <a:cubicBezTo>
                    <a:pt x="12" y="5"/>
                    <a:pt x="12" y="5"/>
                    <a:pt x="11" y="6"/>
                  </a:cubicBezTo>
                  <a:cubicBezTo>
                    <a:pt x="11" y="6"/>
                    <a:pt x="11" y="6"/>
                    <a:pt x="11" y="6"/>
                  </a:cubicBezTo>
                  <a:cubicBezTo>
                    <a:pt x="10" y="7"/>
                    <a:pt x="10" y="7"/>
                    <a:pt x="10" y="7"/>
                  </a:cubicBezTo>
                  <a:cubicBezTo>
                    <a:pt x="9" y="7"/>
                    <a:pt x="8" y="8"/>
                    <a:pt x="8" y="8"/>
                  </a:cubicBezTo>
                  <a:cubicBezTo>
                    <a:pt x="6" y="9"/>
                    <a:pt x="5" y="11"/>
                    <a:pt x="4" y="12"/>
                  </a:cubicBezTo>
                  <a:cubicBezTo>
                    <a:pt x="1" y="15"/>
                    <a:pt x="0" y="19"/>
                    <a:pt x="0" y="22"/>
                  </a:cubicBezTo>
                  <a:cubicBezTo>
                    <a:pt x="0" y="23"/>
                    <a:pt x="0" y="23"/>
                    <a:pt x="0" y="24"/>
                  </a:cubicBezTo>
                  <a:cubicBezTo>
                    <a:pt x="1" y="24"/>
                    <a:pt x="1" y="24"/>
                    <a:pt x="1" y="24"/>
                  </a:cubicBezTo>
                  <a:cubicBezTo>
                    <a:pt x="1" y="25"/>
                    <a:pt x="2" y="26"/>
                    <a:pt x="2" y="27"/>
                  </a:cubicBezTo>
                  <a:cubicBezTo>
                    <a:pt x="3" y="28"/>
                    <a:pt x="3" y="28"/>
                    <a:pt x="3" y="28"/>
                  </a:cubicBezTo>
                  <a:cubicBezTo>
                    <a:pt x="4" y="29"/>
                    <a:pt x="4" y="29"/>
                    <a:pt x="4" y="29"/>
                  </a:cubicBezTo>
                  <a:cubicBezTo>
                    <a:pt x="5" y="30"/>
                    <a:pt x="7" y="32"/>
                    <a:pt x="8" y="32"/>
                  </a:cubicBezTo>
                  <a:cubicBezTo>
                    <a:pt x="8" y="32"/>
                    <a:pt x="8" y="32"/>
                    <a:pt x="8" y="32"/>
                  </a:cubicBezTo>
                  <a:cubicBezTo>
                    <a:pt x="10" y="33"/>
                    <a:pt x="12" y="34"/>
                    <a:pt x="14" y="35"/>
                  </a:cubicBezTo>
                  <a:cubicBezTo>
                    <a:pt x="16" y="35"/>
                    <a:pt x="18" y="36"/>
                    <a:pt x="20" y="36"/>
                  </a:cubicBezTo>
                  <a:cubicBezTo>
                    <a:pt x="20" y="36"/>
                    <a:pt x="21" y="36"/>
                    <a:pt x="21" y="36"/>
                  </a:cubicBezTo>
                  <a:cubicBezTo>
                    <a:pt x="24" y="36"/>
                    <a:pt x="28" y="36"/>
                    <a:pt x="31" y="36"/>
                  </a:cubicBezTo>
                  <a:cubicBezTo>
                    <a:pt x="34" y="35"/>
                    <a:pt x="37" y="34"/>
                    <a:pt x="40" y="33"/>
                  </a:cubicBezTo>
                  <a:cubicBezTo>
                    <a:pt x="41" y="33"/>
                    <a:pt x="43" y="32"/>
                    <a:pt x="44" y="31"/>
                  </a:cubicBezTo>
                  <a:cubicBezTo>
                    <a:pt x="45" y="31"/>
                    <a:pt x="46" y="31"/>
                    <a:pt x="46" y="30"/>
                  </a:cubicBezTo>
                  <a:cubicBezTo>
                    <a:pt x="47" y="30"/>
                    <a:pt x="48" y="29"/>
                    <a:pt x="49" y="28"/>
                  </a:cubicBezTo>
                  <a:cubicBezTo>
                    <a:pt x="55" y="24"/>
                    <a:pt x="58" y="19"/>
                    <a:pt x="57" y="14"/>
                  </a:cubicBezTo>
                  <a:moveTo>
                    <a:pt x="49" y="28"/>
                  </a:moveTo>
                  <a:cubicBezTo>
                    <a:pt x="48" y="28"/>
                    <a:pt x="47" y="29"/>
                    <a:pt x="46" y="29"/>
                  </a:cubicBezTo>
                  <a:cubicBezTo>
                    <a:pt x="46" y="30"/>
                    <a:pt x="45" y="30"/>
                    <a:pt x="44" y="30"/>
                  </a:cubicBezTo>
                  <a:cubicBezTo>
                    <a:pt x="44" y="31"/>
                    <a:pt x="43" y="31"/>
                    <a:pt x="43" y="31"/>
                  </a:cubicBezTo>
                  <a:cubicBezTo>
                    <a:pt x="42" y="32"/>
                    <a:pt x="42" y="32"/>
                    <a:pt x="42" y="32"/>
                  </a:cubicBezTo>
                  <a:cubicBezTo>
                    <a:pt x="41" y="32"/>
                    <a:pt x="40" y="32"/>
                    <a:pt x="39" y="33"/>
                  </a:cubicBezTo>
                  <a:cubicBezTo>
                    <a:pt x="37" y="34"/>
                    <a:pt x="34" y="34"/>
                    <a:pt x="31" y="35"/>
                  </a:cubicBezTo>
                  <a:cubicBezTo>
                    <a:pt x="27" y="35"/>
                    <a:pt x="23" y="35"/>
                    <a:pt x="20" y="35"/>
                  </a:cubicBezTo>
                  <a:cubicBezTo>
                    <a:pt x="19" y="35"/>
                    <a:pt x="19" y="35"/>
                    <a:pt x="18" y="35"/>
                  </a:cubicBezTo>
                  <a:cubicBezTo>
                    <a:pt x="17" y="34"/>
                    <a:pt x="15" y="34"/>
                    <a:pt x="14" y="34"/>
                  </a:cubicBezTo>
                  <a:cubicBezTo>
                    <a:pt x="12" y="33"/>
                    <a:pt x="11" y="33"/>
                    <a:pt x="10" y="32"/>
                  </a:cubicBezTo>
                  <a:cubicBezTo>
                    <a:pt x="8" y="32"/>
                    <a:pt x="7" y="30"/>
                    <a:pt x="5" y="29"/>
                  </a:cubicBezTo>
                  <a:cubicBezTo>
                    <a:pt x="4" y="28"/>
                    <a:pt x="4" y="28"/>
                    <a:pt x="4" y="28"/>
                  </a:cubicBezTo>
                  <a:cubicBezTo>
                    <a:pt x="4" y="28"/>
                    <a:pt x="4" y="28"/>
                    <a:pt x="3" y="27"/>
                  </a:cubicBezTo>
                  <a:cubicBezTo>
                    <a:pt x="2" y="26"/>
                    <a:pt x="2" y="25"/>
                    <a:pt x="2" y="24"/>
                  </a:cubicBezTo>
                  <a:cubicBezTo>
                    <a:pt x="1" y="23"/>
                    <a:pt x="1" y="23"/>
                    <a:pt x="1" y="23"/>
                  </a:cubicBezTo>
                  <a:cubicBezTo>
                    <a:pt x="1" y="23"/>
                    <a:pt x="1" y="23"/>
                    <a:pt x="1" y="22"/>
                  </a:cubicBezTo>
                  <a:cubicBezTo>
                    <a:pt x="1" y="19"/>
                    <a:pt x="2" y="15"/>
                    <a:pt x="5" y="12"/>
                  </a:cubicBezTo>
                  <a:cubicBezTo>
                    <a:pt x="6" y="11"/>
                    <a:pt x="7" y="10"/>
                    <a:pt x="8" y="9"/>
                  </a:cubicBezTo>
                  <a:cubicBezTo>
                    <a:pt x="9" y="8"/>
                    <a:pt x="10" y="8"/>
                    <a:pt x="11" y="7"/>
                  </a:cubicBezTo>
                  <a:cubicBezTo>
                    <a:pt x="11" y="7"/>
                    <a:pt x="11" y="7"/>
                    <a:pt x="11" y="7"/>
                  </a:cubicBezTo>
                  <a:cubicBezTo>
                    <a:pt x="12" y="7"/>
                    <a:pt x="12" y="7"/>
                    <a:pt x="12" y="7"/>
                  </a:cubicBezTo>
                  <a:cubicBezTo>
                    <a:pt x="12" y="6"/>
                    <a:pt x="13" y="6"/>
                    <a:pt x="13" y="6"/>
                  </a:cubicBezTo>
                  <a:cubicBezTo>
                    <a:pt x="17" y="4"/>
                    <a:pt x="21" y="2"/>
                    <a:pt x="26" y="2"/>
                  </a:cubicBezTo>
                  <a:cubicBezTo>
                    <a:pt x="27" y="2"/>
                    <a:pt x="27" y="2"/>
                    <a:pt x="27" y="2"/>
                  </a:cubicBezTo>
                  <a:cubicBezTo>
                    <a:pt x="28" y="2"/>
                    <a:pt x="28" y="2"/>
                    <a:pt x="28" y="2"/>
                  </a:cubicBezTo>
                  <a:cubicBezTo>
                    <a:pt x="29" y="1"/>
                    <a:pt x="30" y="1"/>
                    <a:pt x="31" y="1"/>
                  </a:cubicBezTo>
                  <a:cubicBezTo>
                    <a:pt x="35" y="1"/>
                    <a:pt x="38" y="1"/>
                    <a:pt x="40" y="2"/>
                  </a:cubicBezTo>
                  <a:cubicBezTo>
                    <a:pt x="41" y="2"/>
                    <a:pt x="41" y="2"/>
                    <a:pt x="41" y="2"/>
                  </a:cubicBezTo>
                  <a:cubicBezTo>
                    <a:pt x="43" y="3"/>
                    <a:pt x="44" y="3"/>
                    <a:pt x="45" y="3"/>
                  </a:cubicBezTo>
                  <a:cubicBezTo>
                    <a:pt x="45" y="3"/>
                    <a:pt x="45" y="3"/>
                    <a:pt x="45" y="3"/>
                  </a:cubicBezTo>
                  <a:cubicBezTo>
                    <a:pt x="47" y="4"/>
                    <a:pt x="49" y="5"/>
                    <a:pt x="50" y="6"/>
                  </a:cubicBezTo>
                  <a:cubicBezTo>
                    <a:pt x="52" y="7"/>
                    <a:pt x="53" y="9"/>
                    <a:pt x="54" y="10"/>
                  </a:cubicBezTo>
                  <a:cubicBezTo>
                    <a:pt x="55" y="10"/>
                    <a:pt x="55" y="11"/>
                    <a:pt x="55" y="11"/>
                  </a:cubicBezTo>
                  <a:cubicBezTo>
                    <a:pt x="56" y="12"/>
                    <a:pt x="56" y="13"/>
                    <a:pt x="56" y="14"/>
                  </a:cubicBezTo>
                  <a:cubicBezTo>
                    <a:pt x="57" y="19"/>
                    <a:pt x="54" y="24"/>
                    <a:pt x="49" y="28"/>
                  </a:cubicBezTo>
                  <a:moveTo>
                    <a:pt x="42" y="32"/>
                  </a:moveTo>
                  <a:cubicBezTo>
                    <a:pt x="43" y="32"/>
                    <a:pt x="43" y="32"/>
                    <a:pt x="43" y="32"/>
                  </a:cubicBezTo>
                  <a:cubicBezTo>
                    <a:pt x="43" y="31"/>
                    <a:pt x="43" y="31"/>
                    <a:pt x="43" y="31"/>
                  </a:cubicBezTo>
                  <a:cubicBezTo>
                    <a:pt x="42" y="32"/>
                    <a:pt x="42" y="32"/>
                    <a:pt x="42" y="32"/>
                  </a:cubicBezTo>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4" name="íśḷídé"/>
            <p:cNvSpPr/>
            <p:nvPr/>
          </p:nvSpPr>
          <p:spPr bwMode="auto">
            <a:xfrm>
              <a:off x="5951164" y="5539360"/>
              <a:ext cx="41147" cy="72418"/>
            </a:xfrm>
            <a:custGeom>
              <a:avLst/>
              <a:gdLst>
                <a:gd name="T0" fmla="*/ 11 w 12"/>
                <a:gd name="T1" fmla="*/ 11 h 21"/>
                <a:gd name="T2" fmla="*/ 10 w 12"/>
                <a:gd name="T3" fmla="*/ 9 h 21"/>
                <a:gd name="T4" fmla="*/ 6 w 12"/>
                <a:gd name="T5" fmla="*/ 4 h 21"/>
                <a:gd name="T6" fmla="*/ 6 w 12"/>
                <a:gd name="T7" fmla="*/ 4 h 21"/>
                <a:gd name="T8" fmla="*/ 10 w 12"/>
                <a:gd name="T9" fmla="*/ 4 h 21"/>
                <a:gd name="T10" fmla="*/ 9 w 12"/>
                <a:gd name="T11" fmla="*/ 2 h 21"/>
                <a:gd name="T12" fmla="*/ 5 w 12"/>
                <a:gd name="T13" fmla="*/ 1 h 21"/>
                <a:gd name="T14" fmla="*/ 5 w 12"/>
                <a:gd name="T15" fmla="*/ 0 h 21"/>
                <a:gd name="T16" fmla="*/ 5 w 12"/>
                <a:gd name="T17" fmla="*/ 0 h 21"/>
                <a:gd name="T18" fmla="*/ 3 w 12"/>
                <a:gd name="T19" fmla="*/ 1 h 21"/>
                <a:gd name="T20" fmla="*/ 0 w 12"/>
                <a:gd name="T21" fmla="*/ 3 h 21"/>
                <a:gd name="T22" fmla="*/ 0 w 12"/>
                <a:gd name="T23" fmla="*/ 6 h 21"/>
                <a:gd name="T24" fmla="*/ 0 w 12"/>
                <a:gd name="T25" fmla="*/ 7 h 21"/>
                <a:gd name="T26" fmla="*/ 5 w 12"/>
                <a:gd name="T27" fmla="*/ 11 h 21"/>
                <a:gd name="T28" fmla="*/ 6 w 12"/>
                <a:gd name="T29" fmla="*/ 16 h 21"/>
                <a:gd name="T30" fmla="*/ 4 w 12"/>
                <a:gd name="T31" fmla="*/ 15 h 21"/>
                <a:gd name="T32" fmla="*/ 3 w 12"/>
                <a:gd name="T33" fmla="*/ 14 h 21"/>
                <a:gd name="T34" fmla="*/ 1 w 12"/>
                <a:gd name="T35" fmla="*/ 16 h 21"/>
                <a:gd name="T36" fmla="*/ 2 w 12"/>
                <a:gd name="T37" fmla="*/ 18 h 21"/>
                <a:gd name="T38" fmla="*/ 6 w 12"/>
                <a:gd name="T39" fmla="*/ 19 h 21"/>
                <a:gd name="T40" fmla="*/ 8 w 12"/>
                <a:gd name="T41" fmla="*/ 20 h 21"/>
                <a:gd name="T42" fmla="*/ 11 w 12"/>
                <a:gd name="T43" fmla="*/ 16 h 21"/>
                <a:gd name="T44" fmla="*/ 12 w 12"/>
                <a:gd name="T45" fmla="*/ 12 h 21"/>
                <a:gd name="T46" fmla="*/ 3 w 12"/>
                <a:gd name="T47" fmla="*/ 6 h 21"/>
                <a:gd name="T48" fmla="*/ 3 w 12"/>
                <a:gd name="T49" fmla="*/ 5 h 21"/>
                <a:gd name="T50" fmla="*/ 4 w 12"/>
                <a:gd name="T51" fmla="*/ 4 h 21"/>
                <a:gd name="T52" fmla="*/ 4 w 12"/>
                <a:gd name="T53" fmla="*/ 5 h 21"/>
                <a:gd name="T54" fmla="*/ 3 w 12"/>
                <a:gd name="T55" fmla="*/ 7 h 21"/>
                <a:gd name="T56" fmla="*/ 7 w 12"/>
                <a:gd name="T57" fmla="*/ 11 h 21"/>
                <a:gd name="T58" fmla="*/ 8 w 12"/>
                <a:gd name="T59" fmla="*/ 12 h 21"/>
                <a:gd name="T60" fmla="*/ 9 w 12"/>
                <a:gd name="T61" fmla="*/ 13 h 21"/>
                <a:gd name="T62" fmla="*/ 7 w 12"/>
                <a:gd name="T63" fmla="*/ 16 h 21"/>
                <a:gd name="T64" fmla="*/ 7 w 12"/>
                <a:gd name="T65"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21">
                  <a:moveTo>
                    <a:pt x="12" y="12"/>
                  </a:moveTo>
                  <a:cubicBezTo>
                    <a:pt x="12" y="12"/>
                    <a:pt x="11" y="11"/>
                    <a:pt x="11" y="11"/>
                  </a:cubicBezTo>
                  <a:cubicBezTo>
                    <a:pt x="11" y="10"/>
                    <a:pt x="11" y="10"/>
                    <a:pt x="11" y="10"/>
                  </a:cubicBezTo>
                  <a:cubicBezTo>
                    <a:pt x="10" y="9"/>
                    <a:pt x="10" y="9"/>
                    <a:pt x="10" y="9"/>
                  </a:cubicBezTo>
                  <a:cubicBezTo>
                    <a:pt x="9" y="9"/>
                    <a:pt x="8" y="8"/>
                    <a:pt x="6" y="8"/>
                  </a:cubicBezTo>
                  <a:cubicBezTo>
                    <a:pt x="6" y="4"/>
                    <a:pt x="6" y="4"/>
                    <a:pt x="6" y="4"/>
                  </a:cubicBezTo>
                  <a:cubicBezTo>
                    <a:pt x="5" y="3"/>
                    <a:pt x="5" y="3"/>
                    <a:pt x="5" y="3"/>
                  </a:cubicBezTo>
                  <a:cubicBezTo>
                    <a:pt x="6" y="4"/>
                    <a:pt x="6" y="4"/>
                    <a:pt x="6" y="4"/>
                  </a:cubicBezTo>
                  <a:cubicBezTo>
                    <a:pt x="7" y="4"/>
                    <a:pt x="7" y="5"/>
                    <a:pt x="7" y="5"/>
                  </a:cubicBezTo>
                  <a:cubicBezTo>
                    <a:pt x="10" y="4"/>
                    <a:pt x="10" y="4"/>
                    <a:pt x="10" y="4"/>
                  </a:cubicBezTo>
                  <a:cubicBezTo>
                    <a:pt x="10" y="4"/>
                    <a:pt x="10" y="3"/>
                    <a:pt x="9" y="3"/>
                  </a:cubicBezTo>
                  <a:cubicBezTo>
                    <a:pt x="9" y="2"/>
                    <a:pt x="9" y="2"/>
                    <a:pt x="9" y="2"/>
                  </a:cubicBezTo>
                  <a:cubicBezTo>
                    <a:pt x="8" y="2"/>
                    <a:pt x="8" y="2"/>
                    <a:pt x="8" y="2"/>
                  </a:cubicBezTo>
                  <a:cubicBezTo>
                    <a:pt x="7" y="1"/>
                    <a:pt x="6" y="1"/>
                    <a:pt x="5" y="1"/>
                  </a:cubicBezTo>
                  <a:cubicBezTo>
                    <a:pt x="5" y="0"/>
                    <a:pt x="5" y="0"/>
                    <a:pt x="5" y="0"/>
                  </a:cubicBezTo>
                  <a:cubicBezTo>
                    <a:pt x="5" y="0"/>
                    <a:pt x="5" y="0"/>
                    <a:pt x="5" y="0"/>
                  </a:cubicBezTo>
                  <a:cubicBezTo>
                    <a:pt x="5" y="0"/>
                    <a:pt x="5" y="0"/>
                    <a:pt x="5" y="0"/>
                  </a:cubicBezTo>
                  <a:cubicBezTo>
                    <a:pt x="5" y="0"/>
                    <a:pt x="5" y="0"/>
                    <a:pt x="5" y="0"/>
                  </a:cubicBezTo>
                  <a:cubicBezTo>
                    <a:pt x="3" y="0"/>
                    <a:pt x="3" y="0"/>
                    <a:pt x="3" y="0"/>
                  </a:cubicBezTo>
                  <a:cubicBezTo>
                    <a:pt x="3" y="1"/>
                    <a:pt x="3" y="1"/>
                    <a:pt x="3" y="1"/>
                  </a:cubicBezTo>
                  <a:cubicBezTo>
                    <a:pt x="3" y="1"/>
                    <a:pt x="3" y="1"/>
                    <a:pt x="3" y="1"/>
                  </a:cubicBezTo>
                  <a:cubicBezTo>
                    <a:pt x="2" y="1"/>
                    <a:pt x="1" y="2"/>
                    <a:pt x="0" y="3"/>
                  </a:cubicBezTo>
                  <a:cubicBezTo>
                    <a:pt x="0" y="4"/>
                    <a:pt x="0" y="5"/>
                    <a:pt x="0" y="6"/>
                  </a:cubicBezTo>
                  <a:cubicBezTo>
                    <a:pt x="0" y="6"/>
                    <a:pt x="0" y="6"/>
                    <a:pt x="0" y="6"/>
                  </a:cubicBezTo>
                  <a:cubicBezTo>
                    <a:pt x="0" y="7"/>
                    <a:pt x="0" y="7"/>
                    <a:pt x="0" y="7"/>
                  </a:cubicBezTo>
                  <a:cubicBezTo>
                    <a:pt x="0" y="7"/>
                    <a:pt x="0" y="7"/>
                    <a:pt x="0" y="7"/>
                  </a:cubicBezTo>
                  <a:cubicBezTo>
                    <a:pt x="0" y="8"/>
                    <a:pt x="1" y="9"/>
                    <a:pt x="1" y="10"/>
                  </a:cubicBezTo>
                  <a:cubicBezTo>
                    <a:pt x="2" y="10"/>
                    <a:pt x="3" y="11"/>
                    <a:pt x="5" y="11"/>
                  </a:cubicBezTo>
                  <a:cubicBezTo>
                    <a:pt x="5" y="14"/>
                    <a:pt x="5" y="14"/>
                    <a:pt x="5" y="14"/>
                  </a:cubicBezTo>
                  <a:cubicBezTo>
                    <a:pt x="6" y="16"/>
                    <a:pt x="6" y="16"/>
                    <a:pt x="6" y="16"/>
                  </a:cubicBezTo>
                  <a:cubicBezTo>
                    <a:pt x="5" y="15"/>
                    <a:pt x="5" y="15"/>
                    <a:pt x="5" y="15"/>
                  </a:cubicBezTo>
                  <a:cubicBezTo>
                    <a:pt x="4" y="15"/>
                    <a:pt x="4" y="15"/>
                    <a:pt x="4" y="15"/>
                  </a:cubicBezTo>
                  <a:cubicBezTo>
                    <a:pt x="4" y="15"/>
                    <a:pt x="4" y="15"/>
                    <a:pt x="4" y="15"/>
                  </a:cubicBezTo>
                  <a:cubicBezTo>
                    <a:pt x="4" y="14"/>
                    <a:pt x="3" y="14"/>
                    <a:pt x="3" y="14"/>
                  </a:cubicBezTo>
                  <a:cubicBezTo>
                    <a:pt x="0" y="14"/>
                    <a:pt x="0" y="14"/>
                    <a:pt x="0" y="14"/>
                  </a:cubicBezTo>
                  <a:cubicBezTo>
                    <a:pt x="1" y="15"/>
                    <a:pt x="1" y="16"/>
                    <a:pt x="1" y="16"/>
                  </a:cubicBezTo>
                  <a:cubicBezTo>
                    <a:pt x="2" y="17"/>
                    <a:pt x="2" y="17"/>
                    <a:pt x="2" y="17"/>
                  </a:cubicBezTo>
                  <a:cubicBezTo>
                    <a:pt x="2" y="18"/>
                    <a:pt x="2" y="18"/>
                    <a:pt x="2" y="18"/>
                  </a:cubicBezTo>
                  <a:cubicBezTo>
                    <a:pt x="3" y="18"/>
                    <a:pt x="4" y="19"/>
                    <a:pt x="5" y="19"/>
                  </a:cubicBezTo>
                  <a:cubicBezTo>
                    <a:pt x="6" y="19"/>
                    <a:pt x="6" y="19"/>
                    <a:pt x="6" y="19"/>
                  </a:cubicBezTo>
                  <a:cubicBezTo>
                    <a:pt x="6" y="21"/>
                    <a:pt x="6" y="21"/>
                    <a:pt x="6" y="21"/>
                  </a:cubicBezTo>
                  <a:cubicBezTo>
                    <a:pt x="8" y="20"/>
                    <a:pt x="8" y="20"/>
                    <a:pt x="8" y="20"/>
                  </a:cubicBezTo>
                  <a:cubicBezTo>
                    <a:pt x="8" y="18"/>
                    <a:pt x="8" y="18"/>
                    <a:pt x="8" y="18"/>
                  </a:cubicBezTo>
                  <a:cubicBezTo>
                    <a:pt x="9" y="18"/>
                    <a:pt x="10" y="17"/>
                    <a:pt x="11" y="16"/>
                  </a:cubicBezTo>
                  <a:cubicBezTo>
                    <a:pt x="11" y="15"/>
                    <a:pt x="11" y="15"/>
                    <a:pt x="12" y="14"/>
                  </a:cubicBezTo>
                  <a:cubicBezTo>
                    <a:pt x="12" y="14"/>
                    <a:pt x="12" y="13"/>
                    <a:pt x="12" y="12"/>
                  </a:cubicBezTo>
                  <a:moveTo>
                    <a:pt x="3" y="7"/>
                  </a:moveTo>
                  <a:cubicBezTo>
                    <a:pt x="3" y="7"/>
                    <a:pt x="3" y="6"/>
                    <a:pt x="3" y="6"/>
                  </a:cubicBezTo>
                  <a:cubicBezTo>
                    <a:pt x="3" y="6"/>
                    <a:pt x="3" y="6"/>
                    <a:pt x="3" y="6"/>
                  </a:cubicBezTo>
                  <a:cubicBezTo>
                    <a:pt x="3" y="5"/>
                    <a:pt x="3" y="5"/>
                    <a:pt x="3" y="5"/>
                  </a:cubicBezTo>
                  <a:cubicBezTo>
                    <a:pt x="3" y="5"/>
                    <a:pt x="3" y="5"/>
                    <a:pt x="3" y="5"/>
                  </a:cubicBezTo>
                  <a:cubicBezTo>
                    <a:pt x="3" y="4"/>
                    <a:pt x="3" y="4"/>
                    <a:pt x="4" y="4"/>
                  </a:cubicBezTo>
                  <a:cubicBezTo>
                    <a:pt x="4" y="4"/>
                    <a:pt x="4" y="4"/>
                    <a:pt x="4" y="4"/>
                  </a:cubicBezTo>
                  <a:cubicBezTo>
                    <a:pt x="4" y="5"/>
                    <a:pt x="4" y="5"/>
                    <a:pt x="4" y="5"/>
                  </a:cubicBezTo>
                  <a:cubicBezTo>
                    <a:pt x="4" y="8"/>
                    <a:pt x="4" y="8"/>
                    <a:pt x="4" y="8"/>
                  </a:cubicBezTo>
                  <a:cubicBezTo>
                    <a:pt x="4" y="8"/>
                    <a:pt x="3" y="7"/>
                    <a:pt x="3" y="7"/>
                  </a:cubicBezTo>
                  <a:moveTo>
                    <a:pt x="7" y="13"/>
                  </a:moveTo>
                  <a:cubicBezTo>
                    <a:pt x="7" y="11"/>
                    <a:pt x="7" y="11"/>
                    <a:pt x="7" y="11"/>
                  </a:cubicBezTo>
                  <a:cubicBezTo>
                    <a:pt x="7" y="11"/>
                    <a:pt x="8" y="12"/>
                    <a:pt x="8" y="12"/>
                  </a:cubicBezTo>
                  <a:cubicBezTo>
                    <a:pt x="8" y="12"/>
                    <a:pt x="8" y="12"/>
                    <a:pt x="8" y="12"/>
                  </a:cubicBezTo>
                  <a:cubicBezTo>
                    <a:pt x="9" y="13"/>
                    <a:pt x="9" y="13"/>
                    <a:pt x="9" y="13"/>
                  </a:cubicBezTo>
                  <a:cubicBezTo>
                    <a:pt x="9" y="13"/>
                    <a:pt x="9" y="13"/>
                    <a:pt x="9" y="13"/>
                  </a:cubicBezTo>
                  <a:cubicBezTo>
                    <a:pt x="9" y="14"/>
                    <a:pt x="9" y="14"/>
                    <a:pt x="9" y="15"/>
                  </a:cubicBezTo>
                  <a:cubicBezTo>
                    <a:pt x="8" y="15"/>
                    <a:pt x="8" y="16"/>
                    <a:pt x="7" y="16"/>
                  </a:cubicBezTo>
                  <a:cubicBezTo>
                    <a:pt x="7" y="14"/>
                    <a:pt x="7" y="14"/>
                    <a:pt x="7" y="14"/>
                  </a:cubicBezTo>
                  <a:cubicBezTo>
                    <a:pt x="7" y="13"/>
                    <a:pt x="7" y="13"/>
                    <a:pt x="7" y="13"/>
                  </a:cubicBezTo>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5" name="iSḷiḑé"/>
            <p:cNvSpPr/>
            <p:nvPr/>
          </p:nvSpPr>
          <p:spPr bwMode="auto">
            <a:xfrm>
              <a:off x="6548613" y="5392878"/>
              <a:ext cx="230421" cy="159649"/>
            </a:xfrm>
            <a:custGeom>
              <a:avLst/>
              <a:gdLst>
                <a:gd name="T0" fmla="*/ 65 w 67"/>
                <a:gd name="T1" fmla="*/ 19 h 47"/>
                <a:gd name="T2" fmla="*/ 36 w 67"/>
                <a:gd name="T3" fmla="*/ 44 h 47"/>
                <a:gd name="T4" fmla="*/ 2 w 67"/>
                <a:gd name="T5" fmla="*/ 28 h 47"/>
                <a:gd name="T6" fmla="*/ 30 w 67"/>
                <a:gd name="T7" fmla="*/ 3 h 47"/>
                <a:gd name="T8" fmla="*/ 65 w 67"/>
                <a:gd name="T9" fmla="*/ 19 h 47"/>
              </a:gdLst>
              <a:ahLst/>
              <a:cxnLst>
                <a:cxn ang="0">
                  <a:pos x="T0" y="T1"/>
                </a:cxn>
                <a:cxn ang="0">
                  <a:pos x="T2" y="T3"/>
                </a:cxn>
                <a:cxn ang="0">
                  <a:pos x="T4" y="T5"/>
                </a:cxn>
                <a:cxn ang="0">
                  <a:pos x="T6" y="T7"/>
                </a:cxn>
                <a:cxn ang="0">
                  <a:pos x="T8" y="T9"/>
                </a:cxn>
              </a:cxnLst>
              <a:rect l="0" t="0" r="r" b="b"/>
              <a:pathLst>
                <a:path w="67" h="47">
                  <a:moveTo>
                    <a:pt x="65" y="19"/>
                  </a:moveTo>
                  <a:cubicBezTo>
                    <a:pt x="67" y="30"/>
                    <a:pt x="54" y="41"/>
                    <a:pt x="36" y="44"/>
                  </a:cubicBezTo>
                  <a:cubicBezTo>
                    <a:pt x="19" y="47"/>
                    <a:pt x="4" y="39"/>
                    <a:pt x="2" y="28"/>
                  </a:cubicBezTo>
                  <a:cubicBezTo>
                    <a:pt x="0" y="17"/>
                    <a:pt x="13" y="5"/>
                    <a:pt x="30" y="3"/>
                  </a:cubicBezTo>
                  <a:cubicBezTo>
                    <a:pt x="48" y="0"/>
                    <a:pt x="63" y="7"/>
                    <a:pt x="65" y="19"/>
                  </a:cubicBez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6" name="î$1îḓé"/>
            <p:cNvSpPr/>
            <p:nvPr/>
          </p:nvSpPr>
          <p:spPr bwMode="auto">
            <a:xfrm>
              <a:off x="6563425" y="5409336"/>
              <a:ext cx="197504" cy="126732"/>
            </a:xfrm>
            <a:custGeom>
              <a:avLst/>
              <a:gdLst>
                <a:gd name="T0" fmla="*/ 58 w 58"/>
                <a:gd name="T1" fmla="*/ 14 h 37"/>
                <a:gd name="T2" fmla="*/ 57 w 58"/>
                <a:gd name="T3" fmla="*/ 11 h 37"/>
                <a:gd name="T4" fmla="*/ 50 w 58"/>
                <a:gd name="T5" fmla="*/ 4 h 37"/>
                <a:gd name="T6" fmla="*/ 49 w 58"/>
                <a:gd name="T7" fmla="*/ 4 h 37"/>
                <a:gd name="T8" fmla="*/ 27 w 58"/>
                <a:gd name="T9" fmla="*/ 1 h 37"/>
                <a:gd name="T10" fmla="*/ 16 w 58"/>
                <a:gd name="T11" fmla="*/ 4 h 37"/>
                <a:gd name="T12" fmla="*/ 1 w 58"/>
                <a:gd name="T13" fmla="*/ 23 h 37"/>
                <a:gd name="T14" fmla="*/ 5 w 58"/>
                <a:gd name="T15" fmla="*/ 29 h 37"/>
                <a:gd name="T16" fmla="*/ 13 w 58"/>
                <a:gd name="T17" fmla="*/ 34 h 37"/>
                <a:gd name="T18" fmla="*/ 29 w 58"/>
                <a:gd name="T19" fmla="*/ 36 h 37"/>
                <a:gd name="T20" fmla="*/ 32 w 58"/>
                <a:gd name="T21" fmla="*/ 36 h 37"/>
                <a:gd name="T22" fmla="*/ 49 w 58"/>
                <a:gd name="T23" fmla="*/ 29 h 37"/>
                <a:gd name="T24" fmla="*/ 58 w 58"/>
                <a:gd name="T25" fmla="*/ 19 h 37"/>
                <a:gd name="T26" fmla="*/ 58 w 58"/>
                <a:gd name="T27" fmla="*/ 14 h 37"/>
                <a:gd name="T28" fmla="*/ 46 w 58"/>
                <a:gd name="T29" fmla="*/ 30 h 37"/>
                <a:gd name="T30" fmla="*/ 33 w 58"/>
                <a:gd name="T31" fmla="*/ 35 h 37"/>
                <a:gd name="T32" fmla="*/ 32 w 58"/>
                <a:gd name="T33" fmla="*/ 35 h 37"/>
                <a:gd name="T34" fmla="*/ 14 w 58"/>
                <a:gd name="T35" fmla="*/ 34 h 37"/>
                <a:gd name="T36" fmla="*/ 6 w 58"/>
                <a:gd name="T37" fmla="*/ 29 h 37"/>
                <a:gd name="T38" fmla="*/ 2 w 58"/>
                <a:gd name="T39" fmla="*/ 22 h 37"/>
                <a:gd name="T40" fmla="*/ 19 w 58"/>
                <a:gd name="T41" fmla="*/ 4 h 37"/>
                <a:gd name="T42" fmla="*/ 27 w 58"/>
                <a:gd name="T43" fmla="*/ 2 h 37"/>
                <a:gd name="T44" fmla="*/ 47 w 58"/>
                <a:gd name="T45" fmla="*/ 4 h 37"/>
                <a:gd name="T46" fmla="*/ 49 w 58"/>
                <a:gd name="T47" fmla="*/ 5 h 37"/>
                <a:gd name="T48" fmla="*/ 56 w 58"/>
                <a:gd name="T49" fmla="*/ 12 h 37"/>
                <a:gd name="T50" fmla="*/ 57 w 58"/>
                <a:gd name="T51" fmla="*/ 14 h 37"/>
                <a:gd name="T52" fmla="*/ 57 w 58"/>
                <a:gd name="T53" fmla="*/ 19 h 37"/>
                <a:gd name="T54" fmla="*/ 46 w 58"/>
                <a:gd name="T55"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37">
                  <a:moveTo>
                    <a:pt x="58" y="14"/>
                  </a:moveTo>
                  <a:cubicBezTo>
                    <a:pt x="58" y="13"/>
                    <a:pt x="57" y="12"/>
                    <a:pt x="57" y="11"/>
                  </a:cubicBezTo>
                  <a:cubicBezTo>
                    <a:pt x="56" y="8"/>
                    <a:pt x="53" y="6"/>
                    <a:pt x="50" y="4"/>
                  </a:cubicBezTo>
                  <a:cubicBezTo>
                    <a:pt x="49" y="4"/>
                    <a:pt x="49" y="4"/>
                    <a:pt x="49" y="4"/>
                  </a:cubicBezTo>
                  <a:cubicBezTo>
                    <a:pt x="43" y="1"/>
                    <a:pt x="35" y="0"/>
                    <a:pt x="27" y="1"/>
                  </a:cubicBezTo>
                  <a:cubicBezTo>
                    <a:pt x="23" y="2"/>
                    <a:pt x="19" y="3"/>
                    <a:pt x="16" y="4"/>
                  </a:cubicBezTo>
                  <a:cubicBezTo>
                    <a:pt x="6" y="8"/>
                    <a:pt x="0" y="16"/>
                    <a:pt x="1" y="23"/>
                  </a:cubicBezTo>
                  <a:cubicBezTo>
                    <a:pt x="1" y="25"/>
                    <a:pt x="3" y="27"/>
                    <a:pt x="5" y="29"/>
                  </a:cubicBezTo>
                  <a:cubicBezTo>
                    <a:pt x="7" y="31"/>
                    <a:pt x="9" y="33"/>
                    <a:pt x="13" y="34"/>
                  </a:cubicBezTo>
                  <a:cubicBezTo>
                    <a:pt x="17" y="36"/>
                    <a:pt x="23" y="37"/>
                    <a:pt x="29" y="36"/>
                  </a:cubicBezTo>
                  <a:cubicBezTo>
                    <a:pt x="30" y="36"/>
                    <a:pt x="31" y="36"/>
                    <a:pt x="32" y="36"/>
                  </a:cubicBezTo>
                  <a:cubicBezTo>
                    <a:pt x="39" y="35"/>
                    <a:pt x="45" y="32"/>
                    <a:pt x="49" y="29"/>
                  </a:cubicBezTo>
                  <a:cubicBezTo>
                    <a:pt x="54" y="26"/>
                    <a:pt x="57" y="23"/>
                    <a:pt x="58" y="19"/>
                  </a:cubicBezTo>
                  <a:cubicBezTo>
                    <a:pt x="58" y="17"/>
                    <a:pt x="58" y="16"/>
                    <a:pt x="58" y="14"/>
                  </a:cubicBezTo>
                  <a:close/>
                  <a:moveTo>
                    <a:pt x="46" y="30"/>
                  </a:moveTo>
                  <a:cubicBezTo>
                    <a:pt x="42" y="32"/>
                    <a:pt x="38" y="34"/>
                    <a:pt x="33" y="35"/>
                  </a:cubicBezTo>
                  <a:cubicBezTo>
                    <a:pt x="33" y="35"/>
                    <a:pt x="32" y="35"/>
                    <a:pt x="32" y="35"/>
                  </a:cubicBezTo>
                  <a:cubicBezTo>
                    <a:pt x="25" y="36"/>
                    <a:pt x="19" y="35"/>
                    <a:pt x="14" y="34"/>
                  </a:cubicBezTo>
                  <a:cubicBezTo>
                    <a:pt x="11" y="33"/>
                    <a:pt x="8" y="31"/>
                    <a:pt x="6" y="29"/>
                  </a:cubicBezTo>
                  <a:cubicBezTo>
                    <a:pt x="4" y="27"/>
                    <a:pt x="2" y="25"/>
                    <a:pt x="2" y="22"/>
                  </a:cubicBezTo>
                  <a:cubicBezTo>
                    <a:pt x="1" y="15"/>
                    <a:pt x="8" y="8"/>
                    <a:pt x="19" y="4"/>
                  </a:cubicBezTo>
                  <a:cubicBezTo>
                    <a:pt x="21" y="3"/>
                    <a:pt x="24" y="2"/>
                    <a:pt x="27" y="2"/>
                  </a:cubicBezTo>
                  <a:cubicBezTo>
                    <a:pt x="35" y="1"/>
                    <a:pt x="42" y="2"/>
                    <a:pt x="47" y="4"/>
                  </a:cubicBezTo>
                  <a:cubicBezTo>
                    <a:pt x="48" y="4"/>
                    <a:pt x="49" y="5"/>
                    <a:pt x="49" y="5"/>
                  </a:cubicBezTo>
                  <a:cubicBezTo>
                    <a:pt x="52" y="7"/>
                    <a:pt x="55" y="9"/>
                    <a:pt x="56" y="12"/>
                  </a:cubicBezTo>
                  <a:cubicBezTo>
                    <a:pt x="56" y="12"/>
                    <a:pt x="57" y="13"/>
                    <a:pt x="57" y="14"/>
                  </a:cubicBezTo>
                  <a:cubicBezTo>
                    <a:pt x="57" y="16"/>
                    <a:pt x="57" y="17"/>
                    <a:pt x="57" y="19"/>
                  </a:cubicBezTo>
                  <a:cubicBezTo>
                    <a:pt x="55" y="23"/>
                    <a:pt x="51" y="27"/>
                    <a:pt x="46" y="30"/>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7" name="îṧlíḍe"/>
            <p:cNvSpPr/>
            <p:nvPr/>
          </p:nvSpPr>
          <p:spPr bwMode="auto">
            <a:xfrm>
              <a:off x="6640781" y="5437316"/>
              <a:ext cx="46084" cy="70772"/>
            </a:xfrm>
            <a:custGeom>
              <a:avLst/>
              <a:gdLst>
                <a:gd name="T0" fmla="*/ 12 w 13"/>
                <a:gd name="T1" fmla="*/ 11 h 21"/>
                <a:gd name="T2" fmla="*/ 11 w 13"/>
                <a:gd name="T3" fmla="*/ 10 h 21"/>
                <a:gd name="T4" fmla="*/ 7 w 13"/>
                <a:gd name="T5" fmla="*/ 8 h 21"/>
                <a:gd name="T6" fmla="*/ 6 w 13"/>
                <a:gd name="T7" fmla="*/ 4 h 21"/>
                <a:gd name="T8" fmla="*/ 8 w 13"/>
                <a:gd name="T9" fmla="*/ 5 h 21"/>
                <a:gd name="T10" fmla="*/ 11 w 13"/>
                <a:gd name="T11" fmla="*/ 4 h 21"/>
                <a:gd name="T12" fmla="*/ 9 w 13"/>
                <a:gd name="T13" fmla="*/ 2 h 21"/>
                <a:gd name="T14" fmla="*/ 6 w 13"/>
                <a:gd name="T15" fmla="*/ 1 h 21"/>
                <a:gd name="T16" fmla="*/ 6 w 13"/>
                <a:gd name="T17" fmla="*/ 0 h 21"/>
                <a:gd name="T18" fmla="*/ 4 w 13"/>
                <a:gd name="T19" fmla="*/ 0 h 21"/>
                <a:gd name="T20" fmla="*/ 4 w 13"/>
                <a:gd name="T21" fmla="*/ 1 h 21"/>
                <a:gd name="T22" fmla="*/ 1 w 13"/>
                <a:gd name="T23" fmla="*/ 3 h 21"/>
                <a:gd name="T24" fmla="*/ 1 w 13"/>
                <a:gd name="T25" fmla="*/ 7 h 21"/>
                <a:gd name="T26" fmla="*/ 2 w 13"/>
                <a:gd name="T27" fmla="*/ 10 h 21"/>
                <a:gd name="T28" fmla="*/ 6 w 13"/>
                <a:gd name="T29" fmla="*/ 11 h 21"/>
                <a:gd name="T30" fmla="*/ 6 w 13"/>
                <a:gd name="T31" fmla="*/ 13 h 21"/>
                <a:gd name="T32" fmla="*/ 6 w 13"/>
                <a:gd name="T33" fmla="*/ 16 h 21"/>
                <a:gd name="T34" fmla="*/ 5 w 13"/>
                <a:gd name="T35" fmla="*/ 15 h 21"/>
                <a:gd name="T36" fmla="*/ 4 w 13"/>
                <a:gd name="T37" fmla="*/ 14 h 21"/>
                <a:gd name="T38" fmla="*/ 2 w 13"/>
                <a:gd name="T39" fmla="*/ 14 h 21"/>
                <a:gd name="T40" fmla="*/ 1 w 13"/>
                <a:gd name="T41" fmla="*/ 14 h 21"/>
                <a:gd name="T42" fmla="*/ 1 w 13"/>
                <a:gd name="T43" fmla="*/ 15 h 21"/>
                <a:gd name="T44" fmla="*/ 3 w 13"/>
                <a:gd name="T45" fmla="*/ 18 h 21"/>
                <a:gd name="T46" fmla="*/ 7 w 13"/>
                <a:gd name="T47" fmla="*/ 19 h 21"/>
                <a:gd name="T48" fmla="*/ 7 w 13"/>
                <a:gd name="T49" fmla="*/ 20 h 21"/>
                <a:gd name="T50" fmla="*/ 7 w 13"/>
                <a:gd name="T51" fmla="*/ 20 h 21"/>
                <a:gd name="T52" fmla="*/ 7 w 13"/>
                <a:gd name="T53" fmla="*/ 21 h 21"/>
                <a:gd name="T54" fmla="*/ 9 w 13"/>
                <a:gd name="T55" fmla="*/ 21 h 21"/>
                <a:gd name="T56" fmla="*/ 9 w 13"/>
                <a:gd name="T57" fmla="*/ 20 h 21"/>
                <a:gd name="T58" fmla="*/ 9 w 13"/>
                <a:gd name="T59" fmla="*/ 19 h 21"/>
                <a:gd name="T60" fmla="*/ 12 w 13"/>
                <a:gd name="T61" fmla="*/ 16 h 21"/>
                <a:gd name="T62" fmla="*/ 13 w 13"/>
                <a:gd name="T63" fmla="*/ 12 h 21"/>
                <a:gd name="T64" fmla="*/ 12 w 13"/>
                <a:gd name="T65" fmla="*/ 11 h 21"/>
                <a:gd name="T66" fmla="*/ 4 w 13"/>
                <a:gd name="T67" fmla="*/ 7 h 21"/>
                <a:gd name="T68" fmla="*/ 3 w 13"/>
                <a:gd name="T69" fmla="*/ 6 h 21"/>
                <a:gd name="T70" fmla="*/ 4 w 13"/>
                <a:gd name="T71" fmla="*/ 5 h 21"/>
                <a:gd name="T72" fmla="*/ 5 w 13"/>
                <a:gd name="T73" fmla="*/ 4 h 21"/>
                <a:gd name="T74" fmla="*/ 5 w 13"/>
                <a:gd name="T75" fmla="*/ 8 h 21"/>
                <a:gd name="T76" fmla="*/ 4 w 13"/>
                <a:gd name="T77" fmla="*/ 7 h 21"/>
                <a:gd name="T78" fmla="*/ 9 w 13"/>
                <a:gd name="T79" fmla="*/ 15 h 21"/>
                <a:gd name="T80" fmla="*/ 8 w 13"/>
                <a:gd name="T81" fmla="*/ 16 h 21"/>
                <a:gd name="T82" fmla="*/ 8 w 13"/>
                <a:gd name="T83" fmla="*/ 12 h 21"/>
                <a:gd name="T84" fmla="*/ 8 w 13"/>
                <a:gd name="T85" fmla="*/ 11 h 21"/>
                <a:gd name="T86" fmla="*/ 9 w 13"/>
                <a:gd name="T87" fmla="*/ 12 h 21"/>
                <a:gd name="T88" fmla="*/ 9 w 13"/>
                <a:gd name="T89" fmla="*/ 12 h 21"/>
                <a:gd name="T90" fmla="*/ 10 w 13"/>
                <a:gd name="T91" fmla="*/ 13 h 21"/>
                <a:gd name="T92" fmla="*/ 9 w 13"/>
                <a:gd name="T9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21">
                  <a:moveTo>
                    <a:pt x="12" y="11"/>
                  </a:moveTo>
                  <a:cubicBezTo>
                    <a:pt x="12" y="10"/>
                    <a:pt x="11" y="10"/>
                    <a:pt x="11" y="10"/>
                  </a:cubicBezTo>
                  <a:cubicBezTo>
                    <a:pt x="10" y="9"/>
                    <a:pt x="9" y="8"/>
                    <a:pt x="7" y="8"/>
                  </a:cubicBezTo>
                  <a:cubicBezTo>
                    <a:pt x="6" y="4"/>
                    <a:pt x="6" y="4"/>
                    <a:pt x="6" y="4"/>
                  </a:cubicBezTo>
                  <a:cubicBezTo>
                    <a:pt x="7" y="4"/>
                    <a:pt x="8" y="4"/>
                    <a:pt x="8" y="5"/>
                  </a:cubicBezTo>
                  <a:cubicBezTo>
                    <a:pt x="11" y="4"/>
                    <a:pt x="11" y="4"/>
                    <a:pt x="11" y="4"/>
                  </a:cubicBezTo>
                  <a:cubicBezTo>
                    <a:pt x="11" y="3"/>
                    <a:pt x="10" y="2"/>
                    <a:pt x="9" y="2"/>
                  </a:cubicBezTo>
                  <a:cubicBezTo>
                    <a:pt x="8" y="1"/>
                    <a:pt x="7" y="1"/>
                    <a:pt x="6" y="1"/>
                  </a:cubicBezTo>
                  <a:cubicBezTo>
                    <a:pt x="6" y="0"/>
                    <a:pt x="6" y="0"/>
                    <a:pt x="6" y="0"/>
                  </a:cubicBezTo>
                  <a:cubicBezTo>
                    <a:pt x="4" y="0"/>
                    <a:pt x="4" y="0"/>
                    <a:pt x="4" y="0"/>
                  </a:cubicBezTo>
                  <a:cubicBezTo>
                    <a:pt x="4" y="1"/>
                    <a:pt x="4" y="1"/>
                    <a:pt x="4" y="1"/>
                  </a:cubicBezTo>
                  <a:cubicBezTo>
                    <a:pt x="3" y="2"/>
                    <a:pt x="2" y="2"/>
                    <a:pt x="1" y="3"/>
                  </a:cubicBezTo>
                  <a:cubicBezTo>
                    <a:pt x="1" y="4"/>
                    <a:pt x="0" y="5"/>
                    <a:pt x="1" y="7"/>
                  </a:cubicBezTo>
                  <a:cubicBezTo>
                    <a:pt x="1" y="8"/>
                    <a:pt x="1" y="9"/>
                    <a:pt x="2" y="10"/>
                  </a:cubicBezTo>
                  <a:cubicBezTo>
                    <a:pt x="3" y="10"/>
                    <a:pt x="4" y="11"/>
                    <a:pt x="6" y="11"/>
                  </a:cubicBezTo>
                  <a:cubicBezTo>
                    <a:pt x="6" y="13"/>
                    <a:pt x="6" y="13"/>
                    <a:pt x="6" y="13"/>
                  </a:cubicBezTo>
                  <a:cubicBezTo>
                    <a:pt x="6" y="16"/>
                    <a:pt x="6" y="16"/>
                    <a:pt x="6" y="16"/>
                  </a:cubicBezTo>
                  <a:cubicBezTo>
                    <a:pt x="6" y="16"/>
                    <a:pt x="6" y="16"/>
                    <a:pt x="5" y="15"/>
                  </a:cubicBezTo>
                  <a:cubicBezTo>
                    <a:pt x="5" y="15"/>
                    <a:pt x="4" y="14"/>
                    <a:pt x="4" y="14"/>
                  </a:cubicBezTo>
                  <a:cubicBezTo>
                    <a:pt x="2" y="14"/>
                    <a:pt x="2" y="14"/>
                    <a:pt x="2" y="14"/>
                  </a:cubicBezTo>
                  <a:cubicBezTo>
                    <a:pt x="1" y="14"/>
                    <a:pt x="1" y="14"/>
                    <a:pt x="1" y="14"/>
                  </a:cubicBezTo>
                  <a:cubicBezTo>
                    <a:pt x="1" y="15"/>
                    <a:pt x="1" y="15"/>
                    <a:pt x="1" y="15"/>
                  </a:cubicBezTo>
                  <a:cubicBezTo>
                    <a:pt x="2" y="16"/>
                    <a:pt x="2" y="17"/>
                    <a:pt x="3" y="18"/>
                  </a:cubicBezTo>
                  <a:cubicBezTo>
                    <a:pt x="4" y="19"/>
                    <a:pt x="5" y="19"/>
                    <a:pt x="7" y="19"/>
                  </a:cubicBezTo>
                  <a:cubicBezTo>
                    <a:pt x="7" y="20"/>
                    <a:pt x="7" y="20"/>
                    <a:pt x="7" y="20"/>
                  </a:cubicBezTo>
                  <a:cubicBezTo>
                    <a:pt x="7" y="20"/>
                    <a:pt x="7" y="20"/>
                    <a:pt x="7" y="20"/>
                  </a:cubicBezTo>
                  <a:cubicBezTo>
                    <a:pt x="7" y="21"/>
                    <a:pt x="7" y="21"/>
                    <a:pt x="7" y="21"/>
                  </a:cubicBezTo>
                  <a:cubicBezTo>
                    <a:pt x="9" y="21"/>
                    <a:pt x="9" y="21"/>
                    <a:pt x="9" y="21"/>
                  </a:cubicBezTo>
                  <a:cubicBezTo>
                    <a:pt x="9" y="20"/>
                    <a:pt x="9" y="20"/>
                    <a:pt x="9" y="20"/>
                  </a:cubicBezTo>
                  <a:cubicBezTo>
                    <a:pt x="9" y="19"/>
                    <a:pt x="9" y="19"/>
                    <a:pt x="9" y="19"/>
                  </a:cubicBezTo>
                  <a:cubicBezTo>
                    <a:pt x="10" y="18"/>
                    <a:pt x="11" y="17"/>
                    <a:pt x="12" y="16"/>
                  </a:cubicBezTo>
                  <a:cubicBezTo>
                    <a:pt x="13" y="15"/>
                    <a:pt x="13" y="14"/>
                    <a:pt x="13" y="12"/>
                  </a:cubicBezTo>
                  <a:cubicBezTo>
                    <a:pt x="12" y="12"/>
                    <a:pt x="12" y="11"/>
                    <a:pt x="12" y="11"/>
                  </a:cubicBezTo>
                  <a:close/>
                  <a:moveTo>
                    <a:pt x="4" y="7"/>
                  </a:moveTo>
                  <a:cubicBezTo>
                    <a:pt x="4" y="7"/>
                    <a:pt x="4" y="6"/>
                    <a:pt x="3" y="6"/>
                  </a:cubicBezTo>
                  <a:cubicBezTo>
                    <a:pt x="3" y="6"/>
                    <a:pt x="3" y="5"/>
                    <a:pt x="4" y="5"/>
                  </a:cubicBezTo>
                  <a:cubicBezTo>
                    <a:pt x="4" y="4"/>
                    <a:pt x="4" y="4"/>
                    <a:pt x="5" y="4"/>
                  </a:cubicBezTo>
                  <a:cubicBezTo>
                    <a:pt x="5" y="8"/>
                    <a:pt x="5" y="8"/>
                    <a:pt x="5" y="8"/>
                  </a:cubicBezTo>
                  <a:cubicBezTo>
                    <a:pt x="5" y="8"/>
                    <a:pt x="4" y="7"/>
                    <a:pt x="4" y="7"/>
                  </a:cubicBezTo>
                  <a:close/>
                  <a:moveTo>
                    <a:pt x="9" y="15"/>
                  </a:moveTo>
                  <a:cubicBezTo>
                    <a:pt x="9" y="15"/>
                    <a:pt x="9" y="16"/>
                    <a:pt x="8" y="16"/>
                  </a:cubicBezTo>
                  <a:cubicBezTo>
                    <a:pt x="8" y="12"/>
                    <a:pt x="8" y="12"/>
                    <a:pt x="8" y="12"/>
                  </a:cubicBezTo>
                  <a:cubicBezTo>
                    <a:pt x="8" y="11"/>
                    <a:pt x="8" y="11"/>
                    <a:pt x="8" y="11"/>
                  </a:cubicBezTo>
                  <a:cubicBezTo>
                    <a:pt x="8" y="11"/>
                    <a:pt x="9" y="12"/>
                    <a:pt x="9" y="12"/>
                  </a:cubicBezTo>
                  <a:cubicBezTo>
                    <a:pt x="9" y="12"/>
                    <a:pt x="9" y="12"/>
                    <a:pt x="9" y="12"/>
                  </a:cubicBezTo>
                  <a:cubicBezTo>
                    <a:pt x="9" y="12"/>
                    <a:pt x="10" y="13"/>
                    <a:pt x="10" y="13"/>
                  </a:cubicBezTo>
                  <a:cubicBezTo>
                    <a:pt x="10" y="14"/>
                    <a:pt x="10" y="14"/>
                    <a:pt x="9" y="15"/>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8" name="îsļíďê"/>
            <p:cNvSpPr/>
            <p:nvPr/>
          </p:nvSpPr>
          <p:spPr bwMode="auto">
            <a:xfrm>
              <a:off x="5761890" y="5383003"/>
              <a:ext cx="126732" cy="146482"/>
            </a:xfrm>
            <a:custGeom>
              <a:avLst/>
              <a:gdLst>
                <a:gd name="T0" fmla="*/ 11 w 77"/>
                <a:gd name="T1" fmla="*/ 89 h 89"/>
                <a:gd name="T2" fmla="*/ 0 w 77"/>
                <a:gd name="T3" fmla="*/ 10 h 89"/>
                <a:gd name="T4" fmla="*/ 77 w 77"/>
                <a:gd name="T5" fmla="*/ 0 h 89"/>
                <a:gd name="T6" fmla="*/ 11 w 77"/>
                <a:gd name="T7" fmla="*/ 89 h 89"/>
              </a:gdLst>
              <a:ahLst/>
              <a:cxnLst>
                <a:cxn ang="0">
                  <a:pos x="T0" y="T1"/>
                </a:cxn>
                <a:cxn ang="0">
                  <a:pos x="T2" y="T3"/>
                </a:cxn>
                <a:cxn ang="0">
                  <a:pos x="T4" y="T5"/>
                </a:cxn>
                <a:cxn ang="0">
                  <a:pos x="T6" y="T7"/>
                </a:cxn>
              </a:cxnLst>
              <a:rect l="0" t="0" r="r" b="b"/>
              <a:pathLst>
                <a:path w="77" h="89">
                  <a:moveTo>
                    <a:pt x="11" y="89"/>
                  </a:moveTo>
                  <a:lnTo>
                    <a:pt x="0" y="10"/>
                  </a:lnTo>
                  <a:lnTo>
                    <a:pt x="77" y="0"/>
                  </a:lnTo>
                  <a:lnTo>
                    <a:pt x="11" y="89"/>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39" name="islîḑé"/>
            <p:cNvSpPr/>
            <p:nvPr/>
          </p:nvSpPr>
          <p:spPr bwMode="auto">
            <a:xfrm>
              <a:off x="5761890" y="5383003"/>
              <a:ext cx="126732" cy="146482"/>
            </a:xfrm>
            <a:custGeom>
              <a:avLst/>
              <a:gdLst>
                <a:gd name="T0" fmla="*/ 11 w 77"/>
                <a:gd name="T1" fmla="*/ 89 h 89"/>
                <a:gd name="T2" fmla="*/ 0 w 77"/>
                <a:gd name="T3" fmla="*/ 10 h 89"/>
                <a:gd name="T4" fmla="*/ 77 w 77"/>
                <a:gd name="T5" fmla="*/ 0 h 89"/>
                <a:gd name="T6" fmla="*/ 11 w 77"/>
                <a:gd name="T7" fmla="*/ 89 h 89"/>
              </a:gdLst>
              <a:ahLst/>
              <a:cxnLst>
                <a:cxn ang="0">
                  <a:pos x="T0" y="T1"/>
                </a:cxn>
                <a:cxn ang="0">
                  <a:pos x="T2" y="T3"/>
                </a:cxn>
                <a:cxn ang="0">
                  <a:pos x="T4" y="T5"/>
                </a:cxn>
                <a:cxn ang="0">
                  <a:pos x="T6" y="T7"/>
                </a:cxn>
              </a:cxnLst>
              <a:rect l="0" t="0" r="r" b="b"/>
              <a:pathLst>
                <a:path w="77" h="89">
                  <a:moveTo>
                    <a:pt x="11" y="89"/>
                  </a:moveTo>
                  <a:lnTo>
                    <a:pt x="0" y="10"/>
                  </a:lnTo>
                  <a:lnTo>
                    <a:pt x="77" y="0"/>
                  </a:lnTo>
                  <a:lnTo>
                    <a:pt x="11" y="8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0" name="íş1ïďê"/>
            <p:cNvSpPr/>
            <p:nvPr/>
          </p:nvSpPr>
          <p:spPr bwMode="auto">
            <a:xfrm>
              <a:off x="6744470" y="5519609"/>
              <a:ext cx="126732" cy="146482"/>
            </a:xfrm>
            <a:custGeom>
              <a:avLst/>
              <a:gdLst>
                <a:gd name="T0" fmla="*/ 66 w 77"/>
                <a:gd name="T1" fmla="*/ 0 h 89"/>
                <a:gd name="T2" fmla="*/ 77 w 77"/>
                <a:gd name="T3" fmla="*/ 78 h 89"/>
                <a:gd name="T4" fmla="*/ 0 w 77"/>
                <a:gd name="T5" fmla="*/ 89 h 89"/>
                <a:gd name="T6" fmla="*/ 66 w 77"/>
                <a:gd name="T7" fmla="*/ 0 h 89"/>
              </a:gdLst>
              <a:ahLst/>
              <a:cxnLst>
                <a:cxn ang="0">
                  <a:pos x="T0" y="T1"/>
                </a:cxn>
                <a:cxn ang="0">
                  <a:pos x="T2" y="T3"/>
                </a:cxn>
                <a:cxn ang="0">
                  <a:pos x="T4" y="T5"/>
                </a:cxn>
                <a:cxn ang="0">
                  <a:pos x="T6" y="T7"/>
                </a:cxn>
              </a:cxnLst>
              <a:rect l="0" t="0" r="r" b="b"/>
              <a:pathLst>
                <a:path w="77" h="89">
                  <a:moveTo>
                    <a:pt x="66" y="0"/>
                  </a:moveTo>
                  <a:lnTo>
                    <a:pt x="77" y="78"/>
                  </a:lnTo>
                  <a:lnTo>
                    <a:pt x="0" y="89"/>
                  </a:lnTo>
                  <a:lnTo>
                    <a:pt x="66" y="0"/>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1" name="ïSľíďè"/>
            <p:cNvSpPr/>
            <p:nvPr/>
          </p:nvSpPr>
          <p:spPr bwMode="auto">
            <a:xfrm>
              <a:off x="5814557" y="5374773"/>
              <a:ext cx="1114250" cy="454258"/>
            </a:xfrm>
            <a:prstGeom prst="rect">
              <a:avLst/>
            </a:prstGeom>
            <a:solidFill>
              <a:srgbClr val="E3FFD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2" name="íṩlíḍê"/>
            <p:cNvSpPr/>
            <p:nvPr/>
          </p:nvSpPr>
          <p:spPr bwMode="auto">
            <a:xfrm>
              <a:off x="5814557" y="5374773"/>
              <a:ext cx="1114250" cy="454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3" name="ï$ḻîḑê"/>
            <p:cNvSpPr/>
            <p:nvPr/>
          </p:nvSpPr>
          <p:spPr bwMode="auto">
            <a:xfrm>
              <a:off x="5840891" y="5399461"/>
              <a:ext cx="1059936" cy="406528"/>
            </a:xfrm>
            <a:prstGeom prst="rect">
              <a:avLst/>
            </a:prstGeom>
            <a:solidFill>
              <a:srgbClr val="73A86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4" name="iṥ1ïďè"/>
            <p:cNvSpPr/>
            <p:nvPr/>
          </p:nvSpPr>
          <p:spPr bwMode="auto">
            <a:xfrm>
              <a:off x="5840891" y="5399461"/>
              <a:ext cx="1059936" cy="406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5" name="íšḷíḋé"/>
            <p:cNvSpPr/>
            <p:nvPr/>
          </p:nvSpPr>
          <p:spPr bwMode="auto">
            <a:xfrm>
              <a:off x="5865579" y="5422503"/>
              <a:ext cx="1012206" cy="358798"/>
            </a:xfrm>
            <a:prstGeom prst="rect">
              <a:avLst/>
            </a:prstGeom>
            <a:solidFill>
              <a:srgbClr val="E3FFD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6" name="îṧḻíḑè"/>
            <p:cNvSpPr/>
            <p:nvPr/>
          </p:nvSpPr>
          <p:spPr bwMode="auto">
            <a:xfrm>
              <a:off x="5865579" y="5422503"/>
              <a:ext cx="1012206" cy="358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47" name="ï$lídè"/>
            <p:cNvSpPr/>
            <p:nvPr/>
          </p:nvSpPr>
          <p:spPr bwMode="auto">
            <a:xfrm>
              <a:off x="6179939" y="5409336"/>
              <a:ext cx="383486" cy="383486"/>
            </a:xfrm>
            <a:prstGeom prst="ellipse">
              <a:avLst/>
            </a:pr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8" name="îṧḷíďè"/>
            <p:cNvSpPr/>
            <p:nvPr/>
          </p:nvSpPr>
          <p:spPr bwMode="auto">
            <a:xfrm>
              <a:off x="6196398" y="5425795"/>
              <a:ext cx="348923" cy="348923"/>
            </a:xfrm>
            <a:custGeom>
              <a:avLst/>
              <a:gdLst>
                <a:gd name="T0" fmla="*/ 18 w 102"/>
                <a:gd name="T1" fmla="*/ 15 h 102"/>
                <a:gd name="T2" fmla="*/ 17 w 102"/>
                <a:gd name="T3" fmla="*/ 15 h 102"/>
                <a:gd name="T4" fmla="*/ 18 w 102"/>
                <a:gd name="T5" fmla="*/ 15 h 102"/>
                <a:gd name="T6" fmla="*/ 17 w 102"/>
                <a:gd name="T7" fmla="*/ 15 h 102"/>
                <a:gd name="T8" fmla="*/ 100 w 102"/>
                <a:gd name="T9" fmla="*/ 36 h 102"/>
                <a:gd name="T10" fmla="*/ 90 w 102"/>
                <a:gd name="T11" fmla="*/ 19 h 102"/>
                <a:gd name="T12" fmla="*/ 90 w 102"/>
                <a:gd name="T13" fmla="*/ 19 h 102"/>
                <a:gd name="T14" fmla="*/ 80 w 102"/>
                <a:gd name="T15" fmla="*/ 10 h 102"/>
                <a:gd name="T16" fmla="*/ 67 w 102"/>
                <a:gd name="T17" fmla="*/ 3 h 102"/>
                <a:gd name="T18" fmla="*/ 65 w 102"/>
                <a:gd name="T19" fmla="*/ 2 h 102"/>
                <a:gd name="T20" fmla="*/ 57 w 102"/>
                <a:gd name="T21" fmla="*/ 1 h 102"/>
                <a:gd name="T22" fmla="*/ 44 w 102"/>
                <a:gd name="T23" fmla="*/ 1 h 102"/>
                <a:gd name="T24" fmla="*/ 41 w 102"/>
                <a:gd name="T25" fmla="*/ 1 h 102"/>
                <a:gd name="T26" fmla="*/ 33 w 102"/>
                <a:gd name="T27" fmla="*/ 4 h 102"/>
                <a:gd name="T28" fmla="*/ 27 w 102"/>
                <a:gd name="T29" fmla="*/ 7 h 102"/>
                <a:gd name="T30" fmla="*/ 17 w 102"/>
                <a:gd name="T31" fmla="*/ 13 h 102"/>
                <a:gd name="T32" fmla="*/ 14 w 102"/>
                <a:gd name="T33" fmla="*/ 16 h 102"/>
                <a:gd name="T34" fmla="*/ 11 w 102"/>
                <a:gd name="T35" fmla="*/ 19 h 102"/>
                <a:gd name="T36" fmla="*/ 7 w 102"/>
                <a:gd name="T37" fmla="*/ 26 h 102"/>
                <a:gd name="T38" fmla="*/ 7 w 102"/>
                <a:gd name="T39" fmla="*/ 26 h 102"/>
                <a:gd name="T40" fmla="*/ 0 w 102"/>
                <a:gd name="T41" fmla="*/ 48 h 102"/>
                <a:gd name="T42" fmla="*/ 0 w 102"/>
                <a:gd name="T43" fmla="*/ 50 h 102"/>
                <a:gd name="T44" fmla="*/ 0 w 102"/>
                <a:gd name="T45" fmla="*/ 56 h 102"/>
                <a:gd name="T46" fmla="*/ 2 w 102"/>
                <a:gd name="T47" fmla="*/ 65 h 102"/>
                <a:gd name="T48" fmla="*/ 3 w 102"/>
                <a:gd name="T49" fmla="*/ 69 h 102"/>
                <a:gd name="T50" fmla="*/ 7 w 102"/>
                <a:gd name="T51" fmla="*/ 77 h 102"/>
                <a:gd name="T52" fmla="*/ 12 w 102"/>
                <a:gd name="T53" fmla="*/ 84 h 102"/>
                <a:gd name="T54" fmla="*/ 28 w 102"/>
                <a:gd name="T55" fmla="*/ 97 h 102"/>
                <a:gd name="T56" fmla="*/ 51 w 102"/>
                <a:gd name="T57" fmla="*/ 102 h 102"/>
                <a:gd name="T58" fmla="*/ 93 w 102"/>
                <a:gd name="T59" fmla="*/ 80 h 102"/>
                <a:gd name="T60" fmla="*/ 102 w 102"/>
                <a:gd name="T61" fmla="*/ 51 h 102"/>
                <a:gd name="T62" fmla="*/ 95 w 102"/>
                <a:gd name="T63" fmla="*/ 72 h 102"/>
                <a:gd name="T64" fmla="*/ 83 w 102"/>
                <a:gd name="T65" fmla="*/ 89 h 102"/>
                <a:gd name="T66" fmla="*/ 31 w 102"/>
                <a:gd name="T67" fmla="*/ 96 h 102"/>
                <a:gd name="T68" fmla="*/ 21 w 102"/>
                <a:gd name="T69" fmla="*/ 90 h 102"/>
                <a:gd name="T70" fmla="*/ 10 w 102"/>
                <a:gd name="T71" fmla="*/ 79 h 102"/>
                <a:gd name="T72" fmla="*/ 8 w 102"/>
                <a:gd name="T73" fmla="*/ 75 h 102"/>
                <a:gd name="T74" fmla="*/ 5 w 102"/>
                <a:gd name="T75" fmla="*/ 69 h 102"/>
                <a:gd name="T76" fmla="*/ 3 w 102"/>
                <a:gd name="T77" fmla="*/ 62 h 102"/>
                <a:gd name="T78" fmla="*/ 2 w 102"/>
                <a:gd name="T79" fmla="*/ 51 h 102"/>
                <a:gd name="T80" fmla="*/ 2 w 102"/>
                <a:gd name="T81" fmla="*/ 49 h 102"/>
                <a:gd name="T82" fmla="*/ 4 w 102"/>
                <a:gd name="T83" fmla="*/ 36 h 102"/>
                <a:gd name="T84" fmla="*/ 9 w 102"/>
                <a:gd name="T85" fmla="*/ 25 h 102"/>
                <a:gd name="T86" fmla="*/ 11 w 102"/>
                <a:gd name="T87" fmla="*/ 23 h 102"/>
                <a:gd name="T88" fmla="*/ 15 w 102"/>
                <a:gd name="T89" fmla="*/ 18 h 102"/>
                <a:gd name="T90" fmla="*/ 16 w 102"/>
                <a:gd name="T91" fmla="*/ 17 h 102"/>
                <a:gd name="T92" fmla="*/ 21 w 102"/>
                <a:gd name="T93" fmla="*/ 12 h 102"/>
                <a:gd name="T94" fmla="*/ 22 w 102"/>
                <a:gd name="T95" fmla="*/ 12 h 102"/>
                <a:gd name="T96" fmla="*/ 24 w 102"/>
                <a:gd name="T97" fmla="*/ 11 h 102"/>
                <a:gd name="T98" fmla="*/ 27 w 102"/>
                <a:gd name="T99" fmla="*/ 9 h 102"/>
                <a:gd name="T100" fmla="*/ 29 w 102"/>
                <a:gd name="T101" fmla="*/ 7 h 102"/>
                <a:gd name="T102" fmla="*/ 37 w 102"/>
                <a:gd name="T103" fmla="*/ 4 h 102"/>
                <a:gd name="T104" fmla="*/ 40 w 102"/>
                <a:gd name="T105" fmla="*/ 3 h 102"/>
                <a:gd name="T106" fmla="*/ 46 w 102"/>
                <a:gd name="T107" fmla="*/ 2 h 102"/>
                <a:gd name="T108" fmla="*/ 54 w 102"/>
                <a:gd name="T109" fmla="*/ 2 h 102"/>
                <a:gd name="T110" fmla="*/ 65 w 102"/>
                <a:gd name="T111" fmla="*/ 4 h 102"/>
                <a:gd name="T112" fmla="*/ 72 w 102"/>
                <a:gd name="T113" fmla="*/ 7 h 102"/>
                <a:gd name="T114" fmla="*/ 84 w 102"/>
                <a:gd name="T115" fmla="*/ 15 h 102"/>
                <a:gd name="T116" fmla="*/ 95 w 102"/>
                <a:gd name="T117" fmla="*/ 30 h 102"/>
                <a:gd name="T118" fmla="*/ 100 w 102"/>
                <a:gd name="T119" fmla="*/ 44 h 102"/>
                <a:gd name="T120" fmla="*/ 95 w 102"/>
                <a:gd name="T121" fmla="*/ 72 h 102"/>
                <a:gd name="T122" fmla="*/ 18 w 102"/>
                <a:gd name="T123" fmla="*/ 15 h 102"/>
                <a:gd name="T124" fmla="*/ 17 w 102"/>
                <a:gd name="T125" fmla="*/ 1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 h="102">
                  <a:moveTo>
                    <a:pt x="17" y="15"/>
                  </a:moveTo>
                  <a:cubicBezTo>
                    <a:pt x="18" y="15"/>
                    <a:pt x="18" y="15"/>
                    <a:pt x="18" y="15"/>
                  </a:cubicBezTo>
                  <a:cubicBezTo>
                    <a:pt x="19" y="14"/>
                    <a:pt x="20" y="13"/>
                    <a:pt x="21" y="12"/>
                  </a:cubicBezTo>
                  <a:cubicBezTo>
                    <a:pt x="20" y="13"/>
                    <a:pt x="19" y="14"/>
                    <a:pt x="17" y="15"/>
                  </a:cubicBezTo>
                  <a:close/>
                  <a:moveTo>
                    <a:pt x="17" y="15"/>
                  </a:moveTo>
                  <a:cubicBezTo>
                    <a:pt x="18" y="15"/>
                    <a:pt x="18" y="15"/>
                    <a:pt x="18" y="15"/>
                  </a:cubicBezTo>
                  <a:cubicBezTo>
                    <a:pt x="19" y="14"/>
                    <a:pt x="20" y="13"/>
                    <a:pt x="21" y="12"/>
                  </a:cubicBezTo>
                  <a:cubicBezTo>
                    <a:pt x="20" y="13"/>
                    <a:pt x="19" y="14"/>
                    <a:pt x="17" y="15"/>
                  </a:cubicBezTo>
                  <a:close/>
                  <a:moveTo>
                    <a:pt x="101" y="43"/>
                  </a:moveTo>
                  <a:cubicBezTo>
                    <a:pt x="101" y="41"/>
                    <a:pt x="100" y="38"/>
                    <a:pt x="100" y="36"/>
                  </a:cubicBezTo>
                  <a:cubicBezTo>
                    <a:pt x="99" y="34"/>
                    <a:pt x="98" y="31"/>
                    <a:pt x="97" y="29"/>
                  </a:cubicBezTo>
                  <a:cubicBezTo>
                    <a:pt x="95" y="26"/>
                    <a:pt x="93" y="22"/>
                    <a:pt x="90" y="19"/>
                  </a:cubicBezTo>
                  <a:cubicBezTo>
                    <a:pt x="90" y="19"/>
                    <a:pt x="90" y="19"/>
                    <a:pt x="90" y="19"/>
                  </a:cubicBezTo>
                  <a:cubicBezTo>
                    <a:pt x="90" y="19"/>
                    <a:pt x="90" y="19"/>
                    <a:pt x="90" y="19"/>
                  </a:cubicBezTo>
                  <a:cubicBezTo>
                    <a:pt x="88" y="16"/>
                    <a:pt x="86" y="14"/>
                    <a:pt x="83" y="12"/>
                  </a:cubicBezTo>
                  <a:cubicBezTo>
                    <a:pt x="82" y="11"/>
                    <a:pt x="81" y="10"/>
                    <a:pt x="80" y="10"/>
                  </a:cubicBezTo>
                  <a:cubicBezTo>
                    <a:pt x="78" y="8"/>
                    <a:pt x="75" y="6"/>
                    <a:pt x="72" y="5"/>
                  </a:cubicBezTo>
                  <a:cubicBezTo>
                    <a:pt x="70" y="4"/>
                    <a:pt x="69" y="3"/>
                    <a:pt x="67" y="3"/>
                  </a:cubicBezTo>
                  <a:cubicBezTo>
                    <a:pt x="67" y="3"/>
                    <a:pt x="67" y="3"/>
                    <a:pt x="67" y="3"/>
                  </a:cubicBezTo>
                  <a:cubicBezTo>
                    <a:pt x="66" y="3"/>
                    <a:pt x="66" y="2"/>
                    <a:pt x="65" y="2"/>
                  </a:cubicBezTo>
                  <a:cubicBezTo>
                    <a:pt x="62" y="2"/>
                    <a:pt x="60" y="1"/>
                    <a:pt x="57" y="1"/>
                  </a:cubicBezTo>
                  <a:cubicBezTo>
                    <a:pt x="57" y="1"/>
                    <a:pt x="57" y="1"/>
                    <a:pt x="57" y="1"/>
                  </a:cubicBezTo>
                  <a:cubicBezTo>
                    <a:pt x="55" y="0"/>
                    <a:pt x="53" y="0"/>
                    <a:pt x="51" y="0"/>
                  </a:cubicBezTo>
                  <a:cubicBezTo>
                    <a:pt x="49" y="0"/>
                    <a:pt x="46" y="0"/>
                    <a:pt x="44" y="1"/>
                  </a:cubicBezTo>
                  <a:cubicBezTo>
                    <a:pt x="44" y="1"/>
                    <a:pt x="44" y="1"/>
                    <a:pt x="44" y="1"/>
                  </a:cubicBezTo>
                  <a:cubicBezTo>
                    <a:pt x="43" y="1"/>
                    <a:pt x="42" y="1"/>
                    <a:pt x="41" y="1"/>
                  </a:cubicBezTo>
                  <a:cubicBezTo>
                    <a:pt x="39" y="2"/>
                    <a:pt x="38" y="2"/>
                    <a:pt x="36" y="3"/>
                  </a:cubicBezTo>
                  <a:cubicBezTo>
                    <a:pt x="35" y="3"/>
                    <a:pt x="34" y="3"/>
                    <a:pt x="33" y="4"/>
                  </a:cubicBezTo>
                  <a:cubicBezTo>
                    <a:pt x="32" y="4"/>
                    <a:pt x="31" y="5"/>
                    <a:pt x="30" y="5"/>
                  </a:cubicBezTo>
                  <a:cubicBezTo>
                    <a:pt x="29" y="6"/>
                    <a:pt x="28" y="6"/>
                    <a:pt x="27" y="7"/>
                  </a:cubicBezTo>
                  <a:cubicBezTo>
                    <a:pt x="25" y="7"/>
                    <a:pt x="23" y="9"/>
                    <a:pt x="22" y="10"/>
                  </a:cubicBezTo>
                  <a:cubicBezTo>
                    <a:pt x="20" y="11"/>
                    <a:pt x="18" y="12"/>
                    <a:pt x="17" y="13"/>
                  </a:cubicBezTo>
                  <a:cubicBezTo>
                    <a:pt x="16" y="14"/>
                    <a:pt x="16" y="14"/>
                    <a:pt x="16" y="15"/>
                  </a:cubicBezTo>
                  <a:cubicBezTo>
                    <a:pt x="15" y="15"/>
                    <a:pt x="14" y="16"/>
                    <a:pt x="14" y="16"/>
                  </a:cubicBezTo>
                  <a:cubicBezTo>
                    <a:pt x="13" y="17"/>
                    <a:pt x="13" y="17"/>
                    <a:pt x="13" y="17"/>
                  </a:cubicBezTo>
                  <a:cubicBezTo>
                    <a:pt x="13" y="18"/>
                    <a:pt x="12" y="19"/>
                    <a:pt x="11" y="19"/>
                  </a:cubicBezTo>
                  <a:cubicBezTo>
                    <a:pt x="10" y="21"/>
                    <a:pt x="8" y="23"/>
                    <a:pt x="7" y="26"/>
                  </a:cubicBezTo>
                  <a:cubicBezTo>
                    <a:pt x="7" y="26"/>
                    <a:pt x="7" y="26"/>
                    <a:pt x="7" y="26"/>
                  </a:cubicBezTo>
                  <a:cubicBezTo>
                    <a:pt x="7" y="26"/>
                    <a:pt x="7" y="26"/>
                    <a:pt x="7" y="26"/>
                  </a:cubicBezTo>
                  <a:cubicBezTo>
                    <a:pt x="7" y="26"/>
                    <a:pt x="7" y="26"/>
                    <a:pt x="7" y="26"/>
                  </a:cubicBezTo>
                  <a:cubicBezTo>
                    <a:pt x="5" y="30"/>
                    <a:pt x="3" y="34"/>
                    <a:pt x="2" y="38"/>
                  </a:cubicBezTo>
                  <a:cubicBezTo>
                    <a:pt x="1" y="41"/>
                    <a:pt x="0" y="44"/>
                    <a:pt x="0" y="48"/>
                  </a:cubicBezTo>
                  <a:cubicBezTo>
                    <a:pt x="0" y="49"/>
                    <a:pt x="0" y="49"/>
                    <a:pt x="0" y="49"/>
                  </a:cubicBezTo>
                  <a:cubicBezTo>
                    <a:pt x="0" y="49"/>
                    <a:pt x="0" y="50"/>
                    <a:pt x="0" y="50"/>
                  </a:cubicBezTo>
                  <a:cubicBezTo>
                    <a:pt x="0" y="51"/>
                    <a:pt x="0" y="51"/>
                    <a:pt x="0" y="51"/>
                  </a:cubicBezTo>
                  <a:cubicBezTo>
                    <a:pt x="0" y="53"/>
                    <a:pt x="0" y="54"/>
                    <a:pt x="0" y="56"/>
                  </a:cubicBezTo>
                  <a:cubicBezTo>
                    <a:pt x="0" y="58"/>
                    <a:pt x="1" y="60"/>
                    <a:pt x="1" y="62"/>
                  </a:cubicBezTo>
                  <a:cubicBezTo>
                    <a:pt x="1" y="63"/>
                    <a:pt x="2" y="64"/>
                    <a:pt x="2" y="65"/>
                  </a:cubicBezTo>
                  <a:cubicBezTo>
                    <a:pt x="2" y="66"/>
                    <a:pt x="2" y="67"/>
                    <a:pt x="3" y="68"/>
                  </a:cubicBezTo>
                  <a:cubicBezTo>
                    <a:pt x="3" y="68"/>
                    <a:pt x="3" y="69"/>
                    <a:pt x="3" y="69"/>
                  </a:cubicBezTo>
                  <a:cubicBezTo>
                    <a:pt x="4" y="71"/>
                    <a:pt x="5" y="74"/>
                    <a:pt x="6" y="76"/>
                  </a:cubicBezTo>
                  <a:cubicBezTo>
                    <a:pt x="7" y="76"/>
                    <a:pt x="7" y="76"/>
                    <a:pt x="7" y="77"/>
                  </a:cubicBezTo>
                  <a:cubicBezTo>
                    <a:pt x="7" y="77"/>
                    <a:pt x="7" y="77"/>
                    <a:pt x="7" y="77"/>
                  </a:cubicBezTo>
                  <a:cubicBezTo>
                    <a:pt x="9" y="80"/>
                    <a:pt x="10" y="82"/>
                    <a:pt x="12" y="84"/>
                  </a:cubicBezTo>
                  <a:cubicBezTo>
                    <a:pt x="14" y="87"/>
                    <a:pt x="17" y="89"/>
                    <a:pt x="19" y="91"/>
                  </a:cubicBezTo>
                  <a:cubicBezTo>
                    <a:pt x="22" y="93"/>
                    <a:pt x="25" y="95"/>
                    <a:pt x="28" y="97"/>
                  </a:cubicBezTo>
                  <a:cubicBezTo>
                    <a:pt x="28" y="97"/>
                    <a:pt x="28" y="97"/>
                    <a:pt x="28" y="97"/>
                  </a:cubicBezTo>
                  <a:cubicBezTo>
                    <a:pt x="35" y="100"/>
                    <a:pt x="43" y="102"/>
                    <a:pt x="51" y="102"/>
                  </a:cubicBezTo>
                  <a:cubicBezTo>
                    <a:pt x="65" y="102"/>
                    <a:pt x="77" y="97"/>
                    <a:pt x="86" y="88"/>
                  </a:cubicBezTo>
                  <a:cubicBezTo>
                    <a:pt x="89" y="86"/>
                    <a:pt x="91" y="83"/>
                    <a:pt x="93" y="80"/>
                  </a:cubicBezTo>
                  <a:cubicBezTo>
                    <a:pt x="95" y="77"/>
                    <a:pt x="96" y="75"/>
                    <a:pt x="97" y="72"/>
                  </a:cubicBezTo>
                  <a:cubicBezTo>
                    <a:pt x="100" y="66"/>
                    <a:pt x="102" y="59"/>
                    <a:pt x="102" y="51"/>
                  </a:cubicBezTo>
                  <a:cubicBezTo>
                    <a:pt x="102" y="49"/>
                    <a:pt x="102" y="46"/>
                    <a:pt x="101" y="43"/>
                  </a:cubicBezTo>
                  <a:close/>
                  <a:moveTo>
                    <a:pt x="95" y="72"/>
                  </a:moveTo>
                  <a:cubicBezTo>
                    <a:pt x="94" y="75"/>
                    <a:pt x="92" y="78"/>
                    <a:pt x="91" y="80"/>
                  </a:cubicBezTo>
                  <a:cubicBezTo>
                    <a:pt x="88" y="83"/>
                    <a:pt x="86" y="86"/>
                    <a:pt x="83" y="89"/>
                  </a:cubicBezTo>
                  <a:cubicBezTo>
                    <a:pt x="74" y="96"/>
                    <a:pt x="63" y="100"/>
                    <a:pt x="51" y="100"/>
                  </a:cubicBezTo>
                  <a:cubicBezTo>
                    <a:pt x="44" y="100"/>
                    <a:pt x="37" y="99"/>
                    <a:pt x="31" y="96"/>
                  </a:cubicBezTo>
                  <a:cubicBezTo>
                    <a:pt x="31" y="96"/>
                    <a:pt x="31" y="96"/>
                    <a:pt x="31" y="96"/>
                  </a:cubicBezTo>
                  <a:cubicBezTo>
                    <a:pt x="28" y="95"/>
                    <a:pt x="24" y="93"/>
                    <a:pt x="21" y="90"/>
                  </a:cubicBezTo>
                  <a:cubicBezTo>
                    <a:pt x="19" y="89"/>
                    <a:pt x="17" y="86"/>
                    <a:pt x="15" y="84"/>
                  </a:cubicBezTo>
                  <a:cubicBezTo>
                    <a:pt x="13" y="82"/>
                    <a:pt x="12" y="81"/>
                    <a:pt x="10" y="79"/>
                  </a:cubicBezTo>
                  <a:cubicBezTo>
                    <a:pt x="10" y="79"/>
                    <a:pt x="10" y="79"/>
                    <a:pt x="10" y="79"/>
                  </a:cubicBezTo>
                  <a:cubicBezTo>
                    <a:pt x="9" y="77"/>
                    <a:pt x="9" y="76"/>
                    <a:pt x="8" y="75"/>
                  </a:cubicBezTo>
                  <a:cubicBezTo>
                    <a:pt x="7" y="73"/>
                    <a:pt x="6" y="72"/>
                    <a:pt x="6" y="70"/>
                  </a:cubicBezTo>
                  <a:cubicBezTo>
                    <a:pt x="5" y="69"/>
                    <a:pt x="5" y="69"/>
                    <a:pt x="5" y="69"/>
                  </a:cubicBezTo>
                  <a:cubicBezTo>
                    <a:pt x="5" y="68"/>
                    <a:pt x="5" y="67"/>
                    <a:pt x="4" y="67"/>
                  </a:cubicBezTo>
                  <a:cubicBezTo>
                    <a:pt x="4" y="65"/>
                    <a:pt x="3" y="63"/>
                    <a:pt x="3" y="62"/>
                  </a:cubicBezTo>
                  <a:cubicBezTo>
                    <a:pt x="3" y="60"/>
                    <a:pt x="2" y="58"/>
                    <a:pt x="2" y="56"/>
                  </a:cubicBezTo>
                  <a:cubicBezTo>
                    <a:pt x="2" y="55"/>
                    <a:pt x="2" y="53"/>
                    <a:pt x="2" y="51"/>
                  </a:cubicBezTo>
                  <a:cubicBezTo>
                    <a:pt x="2" y="51"/>
                    <a:pt x="2" y="51"/>
                    <a:pt x="2" y="51"/>
                  </a:cubicBezTo>
                  <a:cubicBezTo>
                    <a:pt x="2" y="50"/>
                    <a:pt x="2" y="50"/>
                    <a:pt x="2" y="49"/>
                  </a:cubicBezTo>
                  <a:cubicBezTo>
                    <a:pt x="2" y="48"/>
                    <a:pt x="2" y="47"/>
                    <a:pt x="2" y="46"/>
                  </a:cubicBezTo>
                  <a:cubicBezTo>
                    <a:pt x="3" y="43"/>
                    <a:pt x="3" y="39"/>
                    <a:pt x="4" y="36"/>
                  </a:cubicBezTo>
                  <a:cubicBezTo>
                    <a:pt x="5" y="33"/>
                    <a:pt x="7" y="30"/>
                    <a:pt x="9" y="27"/>
                  </a:cubicBezTo>
                  <a:cubicBezTo>
                    <a:pt x="9" y="26"/>
                    <a:pt x="9" y="26"/>
                    <a:pt x="9" y="25"/>
                  </a:cubicBezTo>
                  <a:cubicBezTo>
                    <a:pt x="9" y="25"/>
                    <a:pt x="9" y="25"/>
                    <a:pt x="9" y="25"/>
                  </a:cubicBezTo>
                  <a:cubicBezTo>
                    <a:pt x="10" y="25"/>
                    <a:pt x="10" y="24"/>
                    <a:pt x="11" y="23"/>
                  </a:cubicBezTo>
                  <a:cubicBezTo>
                    <a:pt x="11" y="23"/>
                    <a:pt x="11" y="23"/>
                    <a:pt x="11" y="23"/>
                  </a:cubicBezTo>
                  <a:cubicBezTo>
                    <a:pt x="12" y="21"/>
                    <a:pt x="13" y="20"/>
                    <a:pt x="15" y="18"/>
                  </a:cubicBezTo>
                  <a:cubicBezTo>
                    <a:pt x="15" y="18"/>
                    <a:pt x="15" y="18"/>
                    <a:pt x="15" y="18"/>
                  </a:cubicBezTo>
                  <a:cubicBezTo>
                    <a:pt x="16" y="17"/>
                    <a:pt x="16" y="17"/>
                    <a:pt x="16" y="17"/>
                  </a:cubicBezTo>
                  <a:cubicBezTo>
                    <a:pt x="16" y="16"/>
                    <a:pt x="17" y="16"/>
                    <a:pt x="18" y="15"/>
                  </a:cubicBezTo>
                  <a:cubicBezTo>
                    <a:pt x="19" y="14"/>
                    <a:pt x="20" y="13"/>
                    <a:pt x="21" y="12"/>
                  </a:cubicBezTo>
                  <a:cubicBezTo>
                    <a:pt x="21" y="12"/>
                    <a:pt x="21" y="12"/>
                    <a:pt x="21" y="12"/>
                  </a:cubicBezTo>
                  <a:cubicBezTo>
                    <a:pt x="22" y="12"/>
                    <a:pt x="22" y="12"/>
                    <a:pt x="22" y="12"/>
                  </a:cubicBezTo>
                  <a:cubicBezTo>
                    <a:pt x="22" y="11"/>
                    <a:pt x="22" y="11"/>
                    <a:pt x="22" y="11"/>
                  </a:cubicBezTo>
                  <a:cubicBezTo>
                    <a:pt x="23" y="11"/>
                    <a:pt x="23" y="11"/>
                    <a:pt x="24" y="11"/>
                  </a:cubicBezTo>
                  <a:cubicBezTo>
                    <a:pt x="24" y="10"/>
                    <a:pt x="24" y="10"/>
                    <a:pt x="24" y="10"/>
                  </a:cubicBezTo>
                  <a:cubicBezTo>
                    <a:pt x="25" y="10"/>
                    <a:pt x="26" y="9"/>
                    <a:pt x="27" y="9"/>
                  </a:cubicBezTo>
                  <a:cubicBezTo>
                    <a:pt x="28" y="8"/>
                    <a:pt x="28" y="8"/>
                    <a:pt x="28" y="8"/>
                  </a:cubicBezTo>
                  <a:cubicBezTo>
                    <a:pt x="28" y="8"/>
                    <a:pt x="29" y="8"/>
                    <a:pt x="29" y="7"/>
                  </a:cubicBezTo>
                  <a:cubicBezTo>
                    <a:pt x="30" y="7"/>
                    <a:pt x="30" y="7"/>
                    <a:pt x="30" y="7"/>
                  </a:cubicBezTo>
                  <a:cubicBezTo>
                    <a:pt x="32" y="6"/>
                    <a:pt x="35" y="5"/>
                    <a:pt x="37" y="4"/>
                  </a:cubicBezTo>
                  <a:cubicBezTo>
                    <a:pt x="38" y="4"/>
                    <a:pt x="39" y="4"/>
                    <a:pt x="40" y="3"/>
                  </a:cubicBezTo>
                  <a:cubicBezTo>
                    <a:pt x="40" y="3"/>
                    <a:pt x="40" y="3"/>
                    <a:pt x="40" y="3"/>
                  </a:cubicBezTo>
                  <a:cubicBezTo>
                    <a:pt x="40" y="3"/>
                    <a:pt x="40" y="3"/>
                    <a:pt x="40" y="3"/>
                  </a:cubicBezTo>
                  <a:cubicBezTo>
                    <a:pt x="42" y="3"/>
                    <a:pt x="44" y="3"/>
                    <a:pt x="46" y="2"/>
                  </a:cubicBezTo>
                  <a:cubicBezTo>
                    <a:pt x="48" y="2"/>
                    <a:pt x="49" y="2"/>
                    <a:pt x="51" y="2"/>
                  </a:cubicBezTo>
                  <a:cubicBezTo>
                    <a:pt x="52" y="2"/>
                    <a:pt x="53" y="2"/>
                    <a:pt x="54" y="2"/>
                  </a:cubicBezTo>
                  <a:cubicBezTo>
                    <a:pt x="58" y="3"/>
                    <a:pt x="61" y="3"/>
                    <a:pt x="65" y="4"/>
                  </a:cubicBezTo>
                  <a:cubicBezTo>
                    <a:pt x="65" y="4"/>
                    <a:pt x="65" y="4"/>
                    <a:pt x="65" y="4"/>
                  </a:cubicBezTo>
                  <a:cubicBezTo>
                    <a:pt x="66" y="4"/>
                    <a:pt x="66" y="5"/>
                    <a:pt x="67" y="5"/>
                  </a:cubicBezTo>
                  <a:cubicBezTo>
                    <a:pt x="68" y="5"/>
                    <a:pt x="70" y="6"/>
                    <a:pt x="72" y="7"/>
                  </a:cubicBezTo>
                  <a:cubicBezTo>
                    <a:pt x="75" y="8"/>
                    <a:pt x="79" y="10"/>
                    <a:pt x="82" y="13"/>
                  </a:cubicBezTo>
                  <a:cubicBezTo>
                    <a:pt x="82" y="14"/>
                    <a:pt x="83" y="14"/>
                    <a:pt x="84" y="15"/>
                  </a:cubicBezTo>
                  <a:cubicBezTo>
                    <a:pt x="87" y="17"/>
                    <a:pt x="89" y="20"/>
                    <a:pt x="91" y="22"/>
                  </a:cubicBezTo>
                  <a:cubicBezTo>
                    <a:pt x="92" y="25"/>
                    <a:pt x="94" y="27"/>
                    <a:pt x="95" y="30"/>
                  </a:cubicBezTo>
                  <a:cubicBezTo>
                    <a:pt x="96" y="32"/>
                    <a:pt x="97" y="34"/>
                    <a:pt x="98" y="37"/>
                  </a:cubicBezTo>
                  <a:cubicBezTo>
                    <a:pt x="99" y="39"/>
                    <a:pt x="99" y="41"/>
                    <a:pt x="100" y="44"/>
                  </a:cubicBezTo>
                  <a:cubicBezTo>
                    <a:pt x="100" y="46"/>
                    <a:pt x="100" y="49"/>
                    <a:pt x="100" y="51"/>
                  </a:cubicBezTo>
                  <a:cubicBezTo>
                    <a:pt x="100" y="59"/>
                    <a:pt x="98" y="66"/>
                    <a:pt x="95" y="72"/>
                  </a:cubicBezTo>
                  <a:close/>
                  <a:moveTo>
                    <a:pt x="17" y="15"/>
                  </a:moveTo>
                  <a:cubicBezTo>
                    <a:pt x="18" y="15"/>
                    <a:pt x="18" y="15"/>
                    <a:pt x="18" y="15"/>
                  </a:cubicBezTo>
                  <a:cubicBezTo>
                    <a:pt x="19" y="14"/>
                    <a:pt x="20" y="13"/>
                    <a:pt x="21" y="12"/>
                  </a:cubicBezTo>
                  <a:cubicBezTo>
                    <a:pt x="20" y="13"/>
                    <a:pt x="19" y="14"/>
                    <a:pt x="17" y="15"/>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49" name="îşliḓè"/>
            <p:cNvSpPr/>
            <p:nvPr/>
          </p:nvSpPr>
          <p:spPr bwMode="auto">
            <a:xfrm>
              <a:off x="6306671" y="5485046"/>
              <a:ext cx="130023" cy="235359"/>
            </a:xfrm>
            <a:custGeom>
              <a:avLst/>
              <a:gdLst>
                <a:gd name="T0" fmla="*/ 34 w 38"/>
                <a:gd name="T1" fmla="*/ 34 h 69"/>
                <a:gd name="T2" fmla="*/ 22 w 38"/>
                <a:gd name="T3" fmla="*/ 27 h 69"/>
                <a:gd name="T4" fmla="*/ 22 w 38"/>
                <a:gd name="T5" fmla="*/ 12 h 69"/>
                <a:gd name="T6" fmla="*/ 25 w 38"/>
                <a:gd name="T7" fmla="*/ 15 h 69"/>
                <a:gd name="T8" fmla="*/ 29 w 38"/>
                <a:gd name="T9" fmla="*/ 18 h 69"/>
                <a:gd name="T10" fmla="*/ 34 w 38"/>
                <a:gd name="T11" fmla="*/ 10 h 69"/>
                <a:gd name="T12" fmla="*/ 30 w 38"/>
                <a:gd name="T13" fmla="*/ 6 h 69"/>
                <a:gd name="T14" fmla="*/ 22 w 38"/>
                <a:gd name="T15" fmla="*/ 4 h 69"/>
                <a:gd name="T16" fmla="*/ 16 w 38"/>
                <a:gd name="T17" fmla="*/ 0 h 69"/>
                <a:gd name="T18" fmla="*/ 11 w 38"/>
                <a:gd name="T19" fmla="*/ 5 h 69"/>
                <a:gd name="T20" fmla="*/ 2 w 38"/>
                <a:gd name="T21" fmla="*/ 19 h 69"/>
                <a:gd name="T22" fmla="*/ 2 w 38"/>
                <a:gd name="T23" fmla="*/ 22 h 69"/>
                <a:gd name="T24" fmla="*/ 5 w 38"/>
                <a:gd name="T25" fmla="*/ 30 h 69"/>
                <a:gd name="T26" fmla="*/ 8 w 38"/>
                <a:gd name="T27" fmla="*/ 32 h 69"/>
                <a:gd name="T28" fmla="*/ 15 w 38"/>
                <a:gd name="T29" fmla="*/ 36 h 69"/>
                <a:gd name="T30" fmla="*/ 16 w 38"/>
                <a:gd name="T31" fmla="*/ 53 h 69"/>
                <a:gd name="T32" fmla="*/ 11 w 38"/>
                <a:gd name="T33" fmla="*/ 46 h 69"/>
                <a:gd name="T34" fmla="*/ 10 w 38"/>
                <a:gd name="T35" fmla="*/ 44 h 69"/>
                <a:gd name="T36" fmla="*/ 0 w 38"/>
                <a:gd name="T37" fmla="*/ 45 h 69"/>
                <a:gd name="T38" fmla="*/ 5 w 38"/>
                <a:gd name="T39" fmla="*/ 57 h 69"/>
                <a:gd name="T40" fmla="*/ 13 w 38"/>
                <a:gd name="T41" fmla="*/ 61 h 69"/>
                <a:gd name="T42" fmla="*/ 16 w 38"/>
                <a:gd name="T43" fmla="*/ 69 h 69"/>
                <a:gd name="T44" fmla="*/ 22 w 38"/>
                <a:gd name="T45" fmla="*/ 62 h 69"/>
                <a:gd name="T46" fmla="*/ 25 w 38"/>
                <a:gd name="T47" fmla="*/ 61 h 69"/>
                <a:gd name="T48" fmla="*/ 37 w 38"/>
                <a:gd name="T49" fmla="*/ 49 h 69"/>
                <a:gd name="T50" fmla="*/ 38 w 38"/>
                <a:gd name="T51" fmla="*/ 44 h 69"/>
                <a:gd name="T52" fmla="*/ 14 w 38"/>
                <a:gd name="T53" fmla="*/ 24 h 69"/>
                <a:gd name="T54" fmla="*/ 13 w 38"/>
                <a:gd name="T55" fmla="*/ 23 h 69"/>
                <a:gd name="T56" fmla="*/ 12 w 38"/>
                <a:gd name="T57" fmla="*/ 17 h 69"/>
                <a:gd name="T58" fmla="*/ 16 w 38"/>
                <a:gd name="T59" fmla="*/ 12 h 69"/>
                <a:gd name="T60" fmla="*/ 15 w 38"/>
                <a:gd name="T61" fmla="*/ 25 h 69"/>
                <a:gd name="T62" fmla="*/ 22 w 38"/>
                <a:gd name="T63" fmla="*/ 38 h 69"/>
                <a:gd name="T64" fmla="*/ 27 w 38"/>
                <a:gd name="T65" fmla="*/ 41 h 69"/>
                <a:gd name="T66" fmla="*/ 27 w 38"/>
                <a:gd name="T67" fmla="*/ 50 h 69"/>
                <a:gd name="T68" fmla="*/ 22 w 38"/>
                <a:gd name="T69" fmla="*/ 3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69">
                  <a:moveTo>
                    <a:pt x="37" y="37"/>
                  </a:moveTo>
                  <a:cubicBezTo>
                    <a:pt x="36" y="36"/>
                    <a:pt x="35" y="35"/>
                    <a:pt x="34" y="34"/>
                  </a:cubicBezTo>
                  <a:cubicBezTo>
                    <a:pt x="34" y="33"/>
                    <a:pt x="33" y="32"/>
                    <a:pt x="32" y="31"/>
                  </a:cubicBezTo>
                  <a:cubicBezTo>
                    <a:pt x="29" y="30"/>
                    <a:pt x="26" y="28"/>
                    <a:pt x="22" y="27"/>
                  </a:cubicBezTo>
                  <a:cubicBezTo>
                    <a:pt x="22" y="27"/>
                    <a:pt x="22" y="27"/>
                    <a:pt x="22" y="27"/>
                  </a:cubicBezTo>
                  <a:cubicBezTo>
                    <a:pt x="22" y="12"/>
                    <a:pt x="22" y="12"/>
                    <a:pt x="22" y="12"/>
                  </a:cubicBezTo>
                  <a:cubicBezTo>
                    <a:pt x="23" y="12"/>
                    <a:pt x="23" y="13"/>
                    <a:pt x="24" y="13"/>
                  </a:cubicBezTo>
                  <a:cubicBezTo>
                    <a:pt x="24" y="14"/>
                    <a:pt x="25" y="14"/>
                    <a:pt x="25" y="15"/>
                  </a:cubicBezTo>
                  <a:cubicBezTo>
                    <a:pt x="26" y="16"/>
                    <a:pt x="26" y="17"/>
                    <a:pt x="27" y="18"/>
                  </a:cubicBezTo>
                  <a:cubicBezTo>
                    <a:pt x="29" y="18"/>
                    <a:pt x="29" y="18"/>
                    <a:pt x="29" y="18"/>
                  </a:cubicBezTo>
                  <a:cubicBezTo>
                    <a:pt x="36" y="17"/>
                    <a:pt x="36" y="17"/>
                    <a:pt x="36" y="17"/>
                  </a:cubicBezTo>
                  <a:cubicBezTo>
                    <a:pt x="36" y="14"/>
                    <a:pt x="35" y="12"/>
                    <a:pt x="34" y="10"/>
                  </a:cubicBezTo>
                  <a:cubicBezTo>
                    <a:pt x="33" y="9"/>
                    <a:pt x="32" y="9"/>
                    <a:pt x="32" y="8"/>
                  </a:cubicBezTo>
                  <a:cubicBezTo>
                    <a:pt x="31" y="7"/>
                    <a:pt x="31" y="7"/>
                    <a:pt x="30" y="6"/>
                  </a:cubicBezTo>
                  <a:cubicBezTo>
                    <a:pt x="30" y="6"/>
                    <a:pt x="29" y="6"/>
                    <a:pt x="28" y="6"/>
                  </a:cubicBezTo>
                  <a:cubicBezTo>
                    <a:pt x="27" y="5"/>
                    <a:pt x="24" y="4"/>
                    <a:pt x="22" y="4"/>
                  </a:cubicBezTo>
                  <a:cubicBezTo>
                    <a:pt x="22" y="0"/>
                    <a:pt x="22" y="0"/>
                    <a:pt x="22" y="0"/>
                  </a:cubicBezTo>
                  <a:cubicBezTo>
                    <a:pt x="16" y="0"/>
                    <a:pt x="16" y="0"/>
                    <a:pt x="16" y="0"/>
                  </a:cubicBezTo>
                  <a:cubicBezTo>
                    <a:pt x="16" y="4"/>
                    <a:pt x="16" y="4"/>
                    <a:pt x="16" y="4"/>
                  </a:cubicBezTo>
                  <a:cubicBezTo>
                    <a:pt x="14" y="4"/>
                    <a:pt x="12" y="4"/>
                    <a:pt x="11" y="5"/>
                  </a:cubicBezTo>
                  <a:cubicBezTo>
                    <a:pt x="9" y="6"/>
                    <a:pt x="7" y="7"/>
                    <a:pt x="6" y="9"/>
                  </a:cubicBezTo>
                  <a:cubicBezTo>
                    <a:pt x="3" y="11"/>
                    <a:pt x="2" y="15"/>
                    <a:pt x="2" y="19"/>
                  </a:cubicBezTo>
                  <a:cubicBezTo>
                    <a:pt x="2" y="20"/>
                    <a:pt x="2" y="21"/>
                    <a:pt x="2" y="22"/>
                  </a:cubicBezTo>
                  <a:cubicBezTo>
                    <a:pt x="2" y="22"/>
                    <a:pt x="2" y="22"/>
                    <a:pt x="2" y="22"/>
                  </a:cubicBezTo>
                  <a:cubicBezTo>
                    <a:pt x="2" y="25"/>
                    <a:pt x="3" y="27"/>
                    <a:pt x="5" y="29"/>
                  </a:cubicBezTo>
                  <a:cubicBezTo>
                    <a:pt x="5" y="30"/>
                    <a:pt x="5" y="30"/>
                    <a:pt x="5" y="30"/>
                  </a:cubicBezTo>
                  <a:cubicBezTo>
                    <a:pt x="6" y="31"/>
                    <a:pt x="6" y="31"/>
                    <a:pt x="6" y="31"/>
                  </a:cubicBezTo>
                  <a:cubicBezTo>
                    <a:pt x="7" y="31"/>
                    <a:pt x="7" y="32"/>
                    <a:pt x="8" y="32"/>
                  </a:cubicBezTo>
                  <a:cubicBezTo>
                    <a:pt x="8" y="33"/>
                    <a:pt x="10" y="34"/>
                    <a:pt x="11" y="34"/>
                  </a:cubicBezTo>
                  <a:cubicBezTo>
                    <a:pt x="12" y="35"/>
                    <a:pt x="13" y="35"/>
                    <a:pt x="15" y="36"/>
                  </a:cubicBezTo>
                  <a:cubicBezTo>
                    <a:pt x="15" y="36"/>
                    <a:pt x="16" y="36"/>
                    <a:pt x="16" y="36"/>
                  </a:cubicBezTo>
                  <a:cubicBezTo>
                    <a:pt x="16" y="53"/>
                    <a:pt x="16" y="53"/>
                    <a:pt x="16" y="53"/>
                  </a:cubicBezTo>
                  <a:cubicBezTo>
                    <a:pt x="15" y="52"/>
                    <a:pt x="14" y="51"/>
                    <a:pt x="13" y="49"/>
                  </a:cubicBezTo>
                  <a:cubicBezTo>
                    <a:pt x="12" y="48"/>
                    <a:pt x="11" y="47"/>
                    <a:pt x="11" y="46"/>
                  </a:cubicBezTo>
                  <a:cubicBezTo>
                    <a:pt x="11" y="46"/>
                    <a:pt x="11" y="46"/>
                    <a:pt x="10" y="45"/>
                  </a:cubicBezTo>
                  <a:cubicBezTo>
                    <a:pt x="10" y="45"/>
                    <a:pt x="10" y="44"/>
                    <a:pt x="10" y="44"/>
                  </a:cubicBezTo>
                  <a:cubicBezTo>
                    <a:pt x="5" y="44"/>
                    <a:pt x="5" y="44"/>
                    <a:pt x="5" y="44"/>
                  </a:cubicBezTo>
                  <a:cubicBezTo>
                    <a:pt x="0" y="45"/>
                    <a:pt x="0" y="45"/>
                    <a:pt x="0" y="45"/>
                  </a:cubicBezTo>
                  <a:cubicBezTo>
                    <a:pt x="0" y="47"/>
                    <a:pt x="1" y="48"/>
                    <a:pt x="1" y="50"/>
                  </a:cubicBezTo>
                  <a:cubicBezTo>
                    <a:pt x="2" y="52"/>
                    <a:pt x="4" y="55"/>
                    <a:pt x="5" y="57"/>
                  </a:cubicBezTo>
                  <a:cubicBezTo>
                    <a:pt x="7" y="58"/>
                    <a:pt x="8" y="59"/>
                    <a:pt x="10" y="60"/>
                  </a:cubicBezTo>
                  <a:cubicBezTo>
                    <a:pt x="11" y="60"/>
                    <a:pt x="12" y="61"/>
                    <a:pt x="13" y="61"/>
                  </a:cubicBezTo>
                  <a:cubicBezTo>
                    <a:pt x="14" y="61"/>
                    <a:pt x="15" y="62"/>
                    <a:pt x="16" y="62"/>
                  </a:cubicBezTo>
                  <a:cubicBezTo>
                    <a:pt x="16" y="69"/>
                    <a:pt x="16" y="69"/>
                    <a:pt x="16" y="69"/>
                  </a:cubicBezTo>
                  <a:cubicBezTo>
                    <a:pt x="22" y="69"/>
                    <a:pt x="22" y="69"/>
                    <a:pt x="22" y="69"/>
                  </a:cubicBezTo>
                  <a:cubicBezTo>
                    <a:pt x="22" y="62"/>
                    <a:pt x="22" y="62"/>
                    <a:pt x="22" y="62"/>
                  </a:cubicBezTo>
                  <a:cubicBezTo>
                    <a:pt x="23" y="61"/>
                    <a:pt x="24" y="61"/>
                    <a:pt x="25" y="61"/>
                  </a:cubicBezTo>
                  <a:cubicBezTo>
                    <a:pt x="25" y="61"/>
                    <a:pt x="25" y="61"/>
                    <a:pt x="25" y="61"/>
                  </a:cubicBezTo>
                  <a:cubicBezTo>
                    <a:pt x="29" y="60"/>
                    <a:pt x="31" y="58"/>
                    <a:pt x="34" y="56"/>
                  </a:cubicBezTo>
                  <a:cubicBezTo>
                    <a:pt x="35" y="54"/>
                    <a:pt x="37" y="52"/>
                    <a:pt x="37" y="49"/>
                  </a:cubicBezTo>
                  <a:cubicBezTo>
                    <a:pt x="37" y="48"/>
                    <a:pt x="38" y="47"/>
                    <a:pt x="38" y="46"/>
                  </a:cubicBezTo>
                  <a:cubicBezTo>
                    <a:pt x="38" y="45"/>
                    <a:pt x="38" y="45"/>
                    <a:pt x="38" y="44"/>
                  </a:cubicBezTo>
                  <a:cubicBezTo>
                    <a:pt x="38" y="41"/>
                    <a:pt x="37" y="39"/>
                    <a:pt x="37" y="37"/>
                  </a:cubicBezTo>
                  <a:close/>
                  <a:moveTo>
                    <a:pt x="14" y="24"/>
                  </a:moveTo>
                  <a:cubicBezTo>
                    <a:pt x="14" y="24"/>
                    <a:pt x="14" y="24"/>
                    <a:pt x="14" y="24"/>
                  </a:cubicBezTo>
                  <a:cubicBezTo>
                    <a:pt x="13" y="23"/>
                    <a:pt x="13" y="23"/>
                    <a:pt x="13" y="23"/>
                  </a:cubicBezTo>
                  <a:cubicBezTo>
                    <a:pt x="12" y="21"/>
                    <a:pt x="11" y="20"/>
                    <a:pt x="11" y="19"/>
                  </a:cubicBezTo>
                  <a:cubicBezTo>
                    <a:pt x="11" y="18"/>
                    <a:pt x="11" y="17"/>
                    <a:pt x="12" y="17"/>
                  </a:cubicBezTo>
                  <a:cubicBezTo>
                    <a:pt x="12" y="16"/>
                    <a:pt x="12" y="15"/>
                    <a:pt x="13" y="15"/>
                  </a:cubicBezTo>
                  <a:cubicBezTo>
                    <a:pt x="14" y="13"/>
                    <a:pt x="15" y="13"/>
                    <a:pt x="16" y="12"/>
                  </a:cubicBezTo>
                  <a:cubicBezTo>
                    <a:pt x="16" y="25"/>
                    <a:pt x="16" y="25"/>
                    <a:pt x="16" y="25"/>
                  </a:cubicBezTo>
                  <a:cubicBezTo>
                    <a:pt x="15" y="25"/>
                    <a:pt x="15" y="25"/>
                    <a:pt x="15" y="25"/>
                  </a:cubicBezTo>
                  <a:cubicBezTo>
                    <a:pt x="15" y="25"/>
                    <a:pt x="14" y="24"/>
                    <a:pt x="14" y="24"/>
                  </a:cubicBezTo>
                  <a:close/>
                  <a:moveTo>
                    <a:pt x="22" y="38"/>
                  </a:moveTo>
                  <a:cubicBezTo>
                    <a:pt x="24" y="39"/>
                    <a:pt x="26" y="40"/>
                    <a:pt x="27" y="41"/>
                  </a:cubicBezTo>
                  <a:cubicBezTo>
                    <a:pt x="27" y="41"/>
                    <a:pt x="27" y="41"/>
                    <a:pt x="27" y="41"/>
                  </a:cubicBezTo>
                  <a:cubicBezTo>
                    <a:pt x="28" y="42"/>
                    <a:pt x="28" y="44"/>
                    <a:pt x="28" y="45"/>
                  </a:cubicBezTo>
                  <a:cubicBezTo>
                    <a:pt x="28" y="47"/>
                    <a:pt x="28" y="49"/>
                    <a:pt x="27" y="50"/>
                  </a:cubicBezTo>
                  <a:cubicBezTo>
                    <a:pt x="25" y="52"/>
                    <a:pt x="24" y="53"/>
                    <a:pt x="22" y="53"/>
                  </a:cubicBezTo>
                  <a:lnTo>
                    <a:pt x="22" y="38"/>
                  </a:ln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0" name="ïş1ïdê"/>
            <p:cNvSpPr/>
            <p:nvPr/>
          </p:nvSpPr>
          <p:spPr bwMode="auto">
            <a:xfrm>
              <a:off x="5913309" y="5532776"/>
              <a:ext cx="215608" cy="139898"/>
            </a:xfrm>
            <a:prstGeom prst="ellipse">
              <a:avLst/>
            </a:pr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1" name="îşlíḓé"/>
            <p:cNvSpPr/>
            <p:nvPr/>
          </p:nvSpPr>
          <p:spPr bwMode="auto">
            <a:xfrm>
              <a:off x="5923184" y="5542651"/>
              <a:ext cx="195858" cy="120148"/>
            </a:xfrm>
            <a:custGeom>
              <a:avLst/>
              <a:gdLst>
                <a:gd name="T0" fmla="*/ 14 w 57"/>
                <a:gd name="T1" fmla="*/ 3 h 35"/>
                <a:gd name="T2" fmla="*/ 13 w 57"/>
                <a:gd name="T3" fmla="*/ 2 h 35"/>
                <a:gd name="T4" fmla="*/ 6 w 57"/>
                <a:gd name="T5" fmla="*/ 7 h 35"/>
                <a:gd name="T6" fmla="*/ 8 w 57"/>
                <a:gd name="T7" fmla="*/ 6 h 35"/>
                <a:gd name="T8" fmla="*/ 14 w 57"/>
                <a:gd name="T9" fmla="*/ 3 h 35"/>
                <a:gd name="T10" fmla="*/ 13 w 57"/>
                <a:gd name="T11" fmla="*/ 2 h 35"/>
                <a:gd name="T12" fmla="*/ 8 w 57"/>
                <a:gd name="T13" fmla="*/ 6 h 35"/>
                <a:gd name="T14" fmla="*/ 6 w 57"/>
                <a:gd name="T15" fmla="*/ 7 h 35"/>
                <a:gd name="T16" fmla="*/ 51 w 57"/>
                <a:gd name="T17" fmla="*/ 6 h 35"/>
                <a:gd name="T18" fmla="*/ 43 w 57"/>
                <a:gd name="T19" fmla="*/ 2 h 35"/>
                <a:gd name="T20" fmla="*/ 39 w 57"/>
                <a:gd name="T21" fmla="*/ 1 h 35"/>
                <a:gd name="T22" fmla="*/ 28 w 57"/>
                <a:gd name="T23" fmla="*/ 0 h 35"/>
                <a:gd name="T24" fmla="*/ 25 w 57"/>
                <a:gd name="T25" fmla="*/ 0 h 35"/>
                <a:gd name="T26" fmla="*/ 12 w 57"/>
                <a:gd name="T27" fmla="*/ 3 h 35"/>
                <a:gd name="T28" fmla="*/ 9 w 57"/>
                <a:gd name="T29" fmla="*/ 4 h 35"/>
                <a:gd name="T30" fmla="*/ 8 w 57"/>
                <a:gd name="T31" fmla="*/ 5 h 35"/>
                <a:gd name="T32" fmla="*/ 2 w 57"/>
                <a:gd name="T33" fmla="*/ 11 h 35"/>
                <a:gd name="T34" fmla="*/ 2 w 57"/>
                <a:gd name="T35" fmla="*/ 11 h 35"/>
                <a:gd name="T36" fmla="*/ 0 w 57"/>
                <a:gd name="T37" fmla="*/ 18 h 35"/>
                <a:gd name="T38" fmla="*/ 1 w 57"/>
                <a:gd name="T39" fmla="*/ 22 h 35"/>
                <a:gd name="T40" fmla="*/ 5 w 57"/>
                <a:gd name="T41" fmla="*/ 27 h 35"/>
                <a:gd name="T42" fmla="*/ 23 w 57"/>
                <a:gd name="T43" fmla="*/ 35 h 35"/>
                <a:gd name="T44" fmla="*/ 37 w 57"/>
                <a:gd name="T45" fmla="*/ 34 h 35"/>
                <a:gd name="T46" fmla="*/ 43 w 57"/>
                <a:gd name="T47" fmla="*/ 32 h 35"/>
                <a:gd name="T48" fmla="*/ 56 w 57"/>
                <a:gd name="T49" fmla="*/ 21 h 35"/>
                <a:gd name="T50" fmla="*/ 56 w 57"/>
                <a:gd name="T51" fmla="*/ 13 h 35"/>
                <a:gd name="T52" fmla="*/ 51 w 57"/>
                <a:gd name="T53" fmla="*/ 27 h 35"/>
                <a:gd name="T54" fmla="*/ 39 w 57"/>
                <a:gd name="T55" fmla="*/ 33 h 35"/>
                <a:gd name="T56" fmla="*/ 39 w 57"/>
                <a:gd name="T57" fmla="*/ 33 h 35"/>
                <a:gd name="T58" fmla="*/ 25 w 57"/>
                <a:gd name="T59" fmla="*/ 34 h 35"/>
                <a:gd name="T60" fmla="*/ 6 w 57"/>
                <a:gd name="T61" fmla="*/ 27 h 35"/>
                <a:gd name="T62" fmla="*/ 2 w 57"/>
                <a:gd name="T63" fmla="*/ 22 h 35"/>
                <a:gd name="T64" fmla="*/ 1 w 57"/>
                <a:gd name="T65" fmla="*/ 18 h 35"/>
                <a:gd name="T66" fmla="*/ 3 w 57"/>
                <a:gd name="T67" fmla="*/ 11 h 35"/>
                <a:gd name="T68" fmla="*/ 5 w 57"/>
                <a:gd name="T69" fmla="*/ 9 h 35"/>
                <a:gd name="T70" fmla="*/ 6 w 57"/>
                <a:gd name="T71" fmla="*/ 8 h 35"/>
                <a:gd name="T72" fmla="*/ 8 w 57"/>
                <a:gd name="T73" fmla="*/ 6 h 35"/>
                <a:gd name="T74" fmla="*/ 12 w 57"/>
                <a:gd name="T75" fmla="*/ 4 h 35"/>
                <a:gd name="T76" fmla="*/ 14 w 57"/>
                <a:gd name="T77" fmla="*/ 3 h 35"/>
                <a:gd name="T78" fmla="*/ 25 w 57"/>
                <a:gd name="T79" fmla="*/ 1 h 35"/>
                <a:gd name="T80" fmla="*/ 28 w 57"/>
                <a:gd name="T81" fmla="*/ 1 h 35"/>
                <a:gd name="T82" fmla="*/ 40 w 57"/>
                <a:gd name="T83" fmla="*/ 2 h 35"/>
                <a:gd name="T84" fmla="*/ 43 w 57"/>
                <a:gd name="T85" fmla="*/ 3 h 35"/>
                <a:gd name="T86" fmla="*/ 51 w 57"/>
                <a:gd name="T87" fmla="*/ 7 h 35"/>
                <a:gd name="T88" fmla="*/ 56 w 57"/>
                <a:gd name="T89" fmla="*/ 17 h 35"/>
                <a:gd name="T90" fmla="*/ 55 w 57"/>
                <a:gd name="T91" fmla="*/ 22 h 35"/>
                <a:gd name="T92" fmla="*/ 6 w 57"/>
                <a:gd name="T93" fmla="*/ 7 h 35"/>
                <a:gd name="T94" fmla="*/ 8 w 57"/>
                <a:gd name="T95" fmla="*/ 6 h 35"/>
                <a:gd name="T96" fmla="*/ 14 w 57"/>
                <a:gd name="T97" fmla="*/ 3 h 35"/>
                <a:gd name="T98" fmla="*/ 13 w 57"/>
                <a:gd name="T99"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5">
                  <a:moveTo>
                    <a:pt x="13" y="2"/>
                  </a:moveTo>
                  <a:cubicBezTo>
                    <a:pt x="14" y="3"/>
                    <a:pt x="14" y="3"/>
                    <a:pt x="14" y="3"/>
                  </a:cubicBezTo>
                  <a:cubicBezTo>
                    <a:pt x="14" y="3"/>
                    <a:pt x="14" y="3"/>
                    <a:pt x="14" y="3"/>
                  </a:cubicBezTo>
                  <a:cubicBezTo>
                    <a:pt x="14" y="3"/>
                    <a:pt x="14" y="3"/>
                    <a:pt x="13" y="2"/>
                  </a:cubicBezTo>
                  <a:moveTo>
                    <a:pt x="8" y="6"/>
                  </a:moveTo>
                  <a:cubicBezTo>
                    <a:pt x="7" y="6"/>
                    <a:pt x="7" y="7"/>
                    <a:pt x="6" y="7"/>
                  </a:cubicBezTo>
                  <a:cubicBezTo>
                    <a:pt x="7" y="7"/>
                    <a:pt x="7" y="7"/>
                    <a:pt x="8" y="6"/>
                  </a:cubicBezTo>
                  <a:cubicBezTo>
                    <a:pt x="8" y="6"/>
                    <a:pt x="8" y="6"/>
                    <a:pt x="8" y="6"/>
                  </a:cubicBezTo>
                  <a:moveTo>
                    <a:pt x="13" y="2"/>
                  </a:moveTo>
                  <a:cubicBezTo>
                    <a:pt x="14" y="3"/>
                    <a:pt x="14" y="3"/>
                    <a:pt x="14" y="3"/>
                  </a:cubicBezTo>
                  <a:cubicBezTo>
                    <a:pt x="14" y="3"/>
                    <a:pt x="14" y="3"/>
                    <a:pt x="14" y="3"/>
                  </a:cubicBezTo>
                  <a:cubicBezTo>
                    <a:pt x="14" y="3"/>
                    <a:pt x="14" y="3"/>
                    <a:pt x="13" y="2"/>
                  </a:cubicBezTo>
                  <a:moveTo>
                    <a:pt x="6" y="7"/>
                  </a:moveTo>
                  <a:cubicBezTo>
                    <a:pt x="7" y="7"/>
                    <a:pt x="7" y="7"/>
                    <a:pt x="8" y="6"/>
                  </a:cubicBezTo>
                  <a:cubicBezTo>
                    <a:pt x="8" y="6"/>
                    <a:pt x="8" y="6"/>
                    <a:pt x="8" y="6"/>
                  </a:cubicBezTo>
                  <a:cubicBezTo>
                    <a:pt x="7" y="6"/>
                    <a:pt x="7" y="7"/>
                    <a:pt x="6" y="7"/>
                  </a:cubicBezTo>
                  <a:moveTo>
                    <a:pt x="56" y="13"/>
                  </a:moveTo>
                  <a:cubicBezTo>
                    <a:pt x="55" y="10"/>
                    <a:pt x="53" y="8"/>
                    <a:pt x="51" y="6"/>
                  </a:cubicBezTo>
                  <a:cubicBezTo>
                    <a:pt x="49" y="5"/>
                    <a:pt x="47" y="4"/>
                    <a:pt x="45" y="3"/>
                  </a:cubicBezTo>
                  <a:cubicBezTo>
                    <a:pt x="44" y="3"/>
                    <a:pt x="43" y="2"/>
                    <a:pt x="43" y="2"/>
                  </a:cubicBezTo>
                  <a:cubicBezTo>
                    <a:pt x="42" y="2"/>
                    <a:pt x="41" y="2"/>
                    <a:pt x="41" y="1"/>
                  </a:cubicBezTo>
                  <a:cubicBezTo>
                    <a:pt x="40" y="1"/>
                    <a:pt x="40" y="1"/>
                    <a:pt x="39" y="1"/>
                  </a:cubicBezTo>
                  <a:cubicBezTo>
                    <a:pt x="36" y="0"/>
                    <a:pt x="33" y="0"/>
                    <a:pt x="29" y="0"/>
                  </a:cubicBezTo>
                  <a:cubicBezTo>
                    <a:pt x="28" y="0"/>
                    <a:pt x="28" y="0"/>
                    <a:pt x="28" y="0"/>
                  </a:cubicBezTo>
                  <a:cubicBezTo>
                    <a:pt x="28" y="0"/>
                    <a:pt x="27" y="0"/>
                    <a:pt x="26" y="0"/>
                  </a:cubicBezTo>
                  <a:cubicBezTo>
                    <a:pt x="25" y="0"/>
                    <a:pt x="25" y="0"/>
                    <a:pt x="25" y="0"/>
                  </a:cubicBezTo>
                  <a:cubicBezTo>
                    <a:pt x="22" y="0"/>
                    <a:pt x="19" y="1"/>
                    <a:pt x="17" y="1"/>
                  </a:cubicBezTo>
                  <a:cubicBezTo>
                    <a:pt x="15" y="2"/>
                    <a:pt x="13" y="2"/>
                    <a:pt x="12" y="3"/>
                  </a:cubicBezTo>
                  <a:cubicBezTo>
                    <a:pt x="11" y="4"/>
                    <a:pt x="11" y="4"/>
                    <a:pt x="11" y="4"/>
                  </a:cubicBezTo>
                  <a:cubicBezTo>
                    <a:pt x="10" y="4"/>
                    <a:pt x="10" y="4"/>
                    <a:pt x="9" y="4"/>
                  </a:cubicBezTo>
                  <a:cubicBezTo>
                    <a:pt x="9" y="4"/>
                    <a:pt x="9" y="4"/>
                    <a:pt x="9" y="4"/>
                  </a:cubicBezTo>
                  <a:cubicBezTo>
                    <a:pt x="9" y="5"/>
                    <a:pt x="8" y="5"/>
                    <a:pt x="8" y="5"/>
                  </a:cubicBezTo>
                  <a:cubicBezTo>
                    <a:pt x="6" y="7"/>
                    <a:pt x="4" y="8"/>
                    <a:pt x="3" y="10"/>
                  </a:cubicBezTo>
                  <a:cubicBezTo>
                    <a:pt x="2" y="10"/>
                    <a:pt x="2" y="11"/>
                    <a:pt x="2" y="11"/>
                  </a:cubicBezTo>
                  <a:cubicBezTo>
                    <a:pt x="2" y="11"/>
                    <a:pt x="2" y="11"/>
                    <a:pt x="2" y="11"/>
                  </a:cubicBezTo>
                  <a:cubicBezTo>
                    <a:pt x="2" y="11"/>
                    <a:pt x="2" y="11"/>
                    <a:pt x="2" y="11"/>
                  </a:cubicBezTo>
                  <a:cubicBezTo>
                    <a:pt x="0" y="13"/>
                    <a:pt x="0" y="15"/>
                    <a:pt x="0" y="17"/>
                  </a:cubicBezTo>
                  <a:cubicBezTo>
                    <a:pt x="0" y="18"/>
                    <a:pt x="0" y="18"/>
                    <a:pt x="0" y="18"/>
                  </a:cubicBezTo>
                  <a:cubicBezTo>
                    <a:pt x="0" y="19"/>
                    <a:pt x="0" y="19"/>
                    <a:pt x="0" y="19"/>
                  </a:cubicBezTo>
                  <a:cubicBezTo>
                    <a:pt x="0" y="20"/>
                    <a:pt x="1" y="21"/>
                    <a:pt x="1" y="22"/>
                  </a:cubicBezTo>
                  <a:cubicBezTo>
                    <a:pt x="2" y="24"/>
                    <a:pt x="2" y="25"/>
                    <a:pt x="3" y="26"/>
                  </a:cubicBezTo>
                  <a:cubicBezTo>
                    <a:pt x="4" y="26"/>
                    <a:pt x="4" y="26"/>
                    <a:pt x="5" y="27"/>
                  </a:cubicBezTo>
                  <a:cubicBezTo>
                    <a:pt x="6" y="28"/>
                    <a:pt x="8" y="29"/>
                    <a:pt x="9" y="30"/>
                  </a:cubicBezTo>
                  <a:cubicBezTo>
                    <a:pt x="13" y="32"/>
                    <a:pt x="18" y="34"/>
                    <a:pt x="23" y="35"/>
                  </a:cubicBezTo>
                  <a:cubicBezTo>
                    <a:pt x="25" y="35"/>
                    <a:pt x="27" y="35"/>
                    <a:pt x="28" y="35"/>
                  </a:cubicBezTo>
                  <a:cubicBezTo>
                    <a:pt x="31" y="35"/>
                    <a:pt x="34" y="35"/>
                    <a:pt x="37" y="34"/>
                  </a:cubicBezTo>
                  <a:cubicBezTo>
                    <a:pt x="37" y="34"/>
                    <a:pt x="37" y="34"/>
                    <a:pt x="37" y="34"/>
                  </a:cubicBezTo>
                  <a:cubicBezTo>
                    <a:pt x="39" y="34"/>
                    <a:pt x="41" y="33"/>
                    <a:pt x="43" y="32"/>
                  </a:cubicBezTo>
                  <a:cubicBezTo>
                    <a:pt x="46" y="31"/>
                    <a:pt x="48" y="30"/>
                    <a:pt x="51" y="28"/>
                  </a:cubicBezTo>
                  <a:cubicBezTo>
                    <a:pt x="53" y="26"/>
                    <a:pt x="55" y="24"/>
                    <a:pt x="56" y="21"/>
                  </a:cubicBezTo>
                  <a:cubicBezTo>
                    <a:pt x="57" y="20"/>
                    <a:pt x="57" y="19"/>
                    <a:pt x="57" y="17"/>
                  </a:cubicBezTo>
                  <a:cubicBezTo>
                    <a:pt x="57" y="16"/>
                    <a:pt x="57" y="14"/>
                    <a:pt x="56" y="13"/>
                  </a:cubicBezTo>
                  <a:moveTo>
                    <a:pt x="55" y="22"/>
                  </a:moveTo>
                  <a:cubicBezTo>
                    <a:pt x="54" y="24"/>
                    <a:pt x="53" y="26"/>
                    <a:pt x="51" y="27"/>
                  </a:cubicBezTo>
                  <a:cubicBezTo>
                    <a:pt x="49" y="29"/>
                    <a:pt x="46" y="30"/>
                    <a:pt x="43" y="31"/>
                  </a:cubicBezTo>
                  <a:cubicBezTo>
                    <a:pt x="42" y="32"/>
                    <a:pt x="41" y="32"/>
                    <a:pt x="39" y="33"/>
                  </a:cubicBezTo>
                  <a:cubicBezTo>
                    <a:pt x="39" y="33"/>
                    <a:pt x="39" y="33"/>
                    <a:pt x="39" y="33"/>
                  </a:cubicBezTo>
                  <a:cubicBezTo>
                    <a:pt x="39" y="33"/>
                    <a:pt x="39" y="33"/>
                    <a:pt x="39" y="33"/>
                  </a:cubicBezTo>
                  <a:cubicBezTo>
                    <a:pt x="36" y="33"/>
                    <a:pt x="32" y="34"/>
                    <a:pt x="28" y="34"/>
                  </a:cubicBezTo>
                  <a:cubicBezTo>
                    <a:pt x="27" y="34"/>
                    <a:pt x="26" y="34"/>
                    <a:pt x="25" y="34"/>
                  </a:cubicBezTo>
                  <a:cubicBezTo>
                    <a:pt x="20" y="33"/>
                    <a:pt x="15" y="32"/>
                    <a:pt x="11" y="30"/>
                  </a:cubicBezTo>
                  <a:cubicBezTo>
                    <a:pt x="9" y="29"/>
                    <a:pt x="7" y="28"/>
                    <a:pt x="6" y="27"/>
                  </a:cubicBezTo>
                  <a:cubicBezTo>
                    <a:pt x="6" y="27"/>
                    <a:pt x="5" y="26"/>
                    <a:pt x="5" y="26"/>
                  </a:cubicBezTo>
                  <a:cubicBezTo>
                    <a:pt x="4" y="25"/>
                    <a:pt x="3" y="23"/>
                    <a:pt x="2" y="22"/>
                  </a:cubicBezTo>
                  <a:cubicBezTo>
                    <a:pt x="1" y="21"/>
                    <a:pt x="1" y="20"/>
                    <a:pt x="1" y="19"/>
                  </a:cubicBezTo>
                  <a:cubicBezTo>
                    <a:pt x="1" y="18"/>
                    <a:pt x="1" y="18"/>
                    <a:pt x="1" y="18"/>
                  </a:cubicBezTo>
                  <a:cubicBezTo>
                    <a:pt x="1" y="17"/>
                    <a:pt x="1" y="17"/>
                    <a:pt x="1" y="17"/>
                  </a:cubicBezTo>
                  <a:cubicBezTo>
                    <a:pt x="1" y="15"/>
                    <a:pt x="1" y="13"/>
                    <a:pt x="3" y="11"/>
                  </a:cubicBezTo>
                  <a:cubicBezTo>
                    <a:pt x="3" y="11"/>
                    <a:pt x="3" y="11"/>
                    <a:pt x="3" y="11"/>
                  </a:cubicBezTo>
                  <a:cubicBezTo>
                    <a:pt x="4" y="10"/>
                    <a:pt x="4" y="9"/>
                    <a:pt x="5" y="9"/>
                  </a:cubicBezTo>
                  <a:cubicBezTo>
                    <a:pt x="5" y="8"/>
                    <a:pt x="5" y="8"/>
                    <a:pt x="6" y="8"/>
                  </a:cubicBezTo>
                  <a:cubicBezTo>
                    <a:pt x="6" y="8"/>
                    <a:pt x="6" y="8"/>
                    <a:pt x="6" y="8"/>
                  </a:cubicBezTo>
                  <a:cubicBezTo>
                    <a:pt x="6" y="7"/>
                    <a:pt x="6" y="7"/>
                    <a:pt x="6" y="7"/>
                  </a:cubicBezTo>
                  <a:cubicBezTo>
                    <a:pt x="7" y="7"/>
                    <a:pt x="7" y="7"/>
                    <a:pt x="8" y="6"/>
                  </a:cubicBezTo>
                  <a:cubicBezTo>
                    <a:pt x="9" y="6"/>
                    <a:pt x="10" y="5"/>
                    <a:pt x="11" y="5"/>
                  </a:cubicBezTo>
                  <a:cubicBezTo>
                    <a:pt x="11" y="4"/>
                    <a:pt x="11" y="4"/>
                    <a:pt x="12" y="4"/>
                  </a:cubicBezTo>
                  <a:cubicBezTo>
                    <a:pt x="12" y="4"/>
                    <a:pt x="13" y="4"/>
                    <a:pt x="14" y="3"/>
                  </a:cubicBezTo>
                  <a:cubicBezTo>
                    <a:pt x="14" y="3"/>
                    <a:pt x="14" y="3"/>
                    <a:pt x="14" y="3"/>
                  </a:cubicBezTo>
                  <a:cubicBezTo>
                    <a:pt x="15" y="3"/>
                    <a:pt x="16" y="2"/>
                    <a:pt x="17" y="2"/>
                  </a:cubicBezTo>
                  <a:cubicBezTo>
                    <a:pt x="20" y="1"/>
                    <a:pt x="22" y="1"/>
                    <a:pt x="25" y="1"/>
                  </a:cubicBezTo>
                  <a:cubicBezTo>
                    <a:pt x="26" y="1"/>
                    <a:pt x="26" y="1"/>
                    <a:pt x="26" y="1"/>
                  </a:cubicBezTo>
                  <a:cubicBezTo>
                    <a:pt x="27" y="1"/>
                    <a:pt x="27" y="1"/>
                    <a:pt x="28" y="1"/>
                  </a:cubicBezTo>
                  <a:cubicBezTo>
                    <a:pt x="29" y="1"/>
                    <a:pt x="29" y="1"/>
                    <a:pt x="29" y="1"/>
                  </a:cubicBezTo>
                  <a:cubicBezTo>
                    <a:pt x="33" y="1"/>
                    <a:pt x="37" y="1"/>
                    <a:pt x="40" y="2"/>
                  </a:cubicBezTo>
                  <a:cubicBezTo>
                    <a:pt x="40" y="2"/>
                    <a:pt x="41" y="2"/>
                    <a:pt x="41" y="3"/>
                  </a:cubicBezTo>
                  <a:cubicBezTo>
                    <a:pt x="42" y="3"/>
                    <a:pt x="42" y="3"/>
                    <a:pt x="43" y="3"/>
                  </a:cubicBezTo>
                  <a:cubicBezTo>
                    <a:pt x="44" y="3"/>
                    <a:pt x="44" y="4"/>
                    <a:pt x="45" y="4"/>
                  </a:cubicBezTo>
                  <a:cubicBezTo>
                    <a:pt x="47" y="5"/>
                    <a:pt x="49" y="6"/>
                    <a:pt x="51" y="7"/>
                  </a:cubicBezTo>
                  <a:cubicBezTo>
                    <a:pt x="53" y="9"/>
                    <a:pt x="54" y="11"/>
                    <a:pt x="55" y="13"/>
                  </a:cubicBezTo>
                  <a:cubicBezTo>
                    <a:pt x="56" y="14"/>
                    <a:pt x="56" y="16"/>
                    <a:pt x="56" y="17"/>
                  </a:cubicBezTo>
                  <a:cubicBezTo>
                    <a:pt x="56" y="19"/>
                    <a:pt x="56" y="20"/>
                    <a:pt x="55" y="22"/>
                  </a:cubicBezTo>
                  <a:cubicBezTo>
                    <a:pt x="55" y="22"/>
                    <a:pt x="55" y="22"/>
                    <a:pt x="55" y="22"/>
                  </a:cubicBezTo>
                  <a:moveTo>
                    <a:pt x="8" y="6"/>
                  </a:moveTo>
                  <a:cubicBezTo>
                    <a:pt x="7" y="6"/>
                    <a:pt x="7" y="7"/>
                    <a:pt x="6" y="7"/>
                  </a:cubicBezTo>
                  <a:cubicBezTo>
                    <a:pt x="7" y="7"/>
                    <a:pt x="7" y="7"/>
                    <a:pt x="8" y="6"/>
                  </a:cubicBezTo>
                  <a:cubicBezTo>
                    <a:pt x="8" y="6"/>
                    <a:pt x="8" y="6"/>
                    <a:pt x="8" y="6"/>
                  </a:cubicBezTo>
                  <a:moveTo>
                    <a:pt x="13" y="2"/>
                  </a:moveTo>
                  <a:cubicBezTo>
                    <a:pt x="14" y="3"/>
                    <a:pt x="14" y="3"/>
                    <a:pt x="14" y="3"/>
                  </a:cubicBezTo>
                  <a:cubicBezTo>
                    <a:pt x="14" y="3"/>
                    <a:pt x="14" y="3"/>
                    <a:pt x="14" y="3"/>
                  </a:cubicBezTo>
                  <a:cubicBezTo>
                    <a:pt x="14" y="3"/>
                    <a:pt x="14" y="3"/>
                    <a:pt x="13" y="2"/>
                  </a:cubicBezTo>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2" name="iṩḷîḓè"/>
            <p:cNvSpPr/>
            <p:nvPr/>
          </p:nvSpPr>
          <p:spPr bwMode="auto">
            <a:xfrm>
              <a:off x="6002186" y="5567339"/>
              <a:ext cx="37855" cy="70772"/>
            </a:xfrm>
            <a:custGeom>
              <a:avLst/>
              <a:gdLst>
                <a:gd name="T0" fmla="*/ 11 w 11"/>
                <a:gd name="T1" fmla="*/ 12 h 21"/>
                <a:gd name="T2" fmla="*/ 11 w 11"/>
                <a:gd name="T3" fmla="*/ 12 h 21"/>
                <a:gd name="T4" fmla="*/ 10 w 11"/>
                <a:gd name="T5" fmla="*/ 10 h 21"/>
                <a:gd name="T6" fmla="*/ 6 w 11"/>
                <a:gd name="T7" fmla="*/ 8 h 21"/>
                <a:gd name="T8" fmla="*/ 6 w 11"/>
                <a:gd name="T9" fmla="*/ 4 h 21"/>
                <a:gd name="T10" fmla="*/ 8 w 11"/>
                <a:gd name="T11" fmla="*/ 5 h 21"/>
                <a:gd name="T12" fmla="*/ 11 w 11"/>
                <a:gd name="T13" fmla="*/ 5 h 21"/>
                <a:gd name="T14" fmla="*/ 9 w 11"/>
                <a:gd name="T15" fmla="*/ 2 h 21"/>
                <a:gd name="T16" fmla="*/ 6 w 11"/>
                <a:gd name="T17" fmla="*/ 1 h 21"/>
                <a:gd name="T18" fmla="*/ 6 w 11"/>
                <a:gd name="T19" fmla="*/ 0 h 21"/>
                <a:gd name="T20" fmla="*/ 5 w 11"/>
                <a:gd name="T21" fmla="*/ 0 h 21"/>
                <a:gd name="T22" fmla="*/ 5 w 11"/>
                <a:gd name="T23" fmla="*/ 1 h 21"/>
                <a:gd name="T24" fmla="*/ 1 w 11"/>
                <a:gd name="T25" fmla="*/ 2 h 21"/>
                <a:gd name="T26" fmla="*/ 0 w 11"/>
                <a:gd name="T27" fmla="*/ 6 h 21"/>
                <a:gd name="T28" fmla="*/ 1 w 11"/>
                <a:gd name="T29" fmla="*/ 9 h 21"/>
                <a:gd name="T30" fmla="*/ 5 w 11"/>
                <a:gd name="T31" fmla="*/ 11 h 21"/>
                <a:gd name="T32" fmla="*/ 5 w 11"/>
                <a:gd name="T33" fmla="*/ 16 h 21"/>
                <a:gd name="T34" fmla="*/ 4 w 11"/>
                <a:gd name="T35" fmla="*/ 16 h 21"/>
                <a:gd name="T36" fmla="*/ 3 w 11"/>
                <a:gd name="T37" fmla="*/ 15 h 21"/>
                <a:gd name="T38" fmla="*/ 3 w 11"/>
                <a:gd name="T39" fmla="*/ 13 h 21"/>
                <a:gd name="T40" fmla="*/ 0 w 11"/>
                <a:gd name="T41" fmla="*/ 14 h 21"/>
                <a:gd name="T42" fmla="*/ 1 w 11"/>
                <a:gd name="T43" fmla="*/ 17 h 21"/>
                <a:gd name="T44" fmla="*/ 1 w 11"/>
                <a:gd name="T45" fmla="*/ 17 h 21"/>
                <a:gd name="T46" fmla="*/ 2 w 11"/>
                <a:gd name="T47" fmla="*/ 17 h 21"/>
                <a:gd name="T48" fmla="*/ 5 w 11"/>
                <a:gd name="T49" fmla="*/ 19 h 21"/>
                <a:gd name="T50" fmla="*/ 5 w 11"/>
                <a:gd name="T51" fmla="*/ 21 h 21"/>
                <a:gd name="T52" fmla="*/ 6 w 11"/>
                <a:gd name="T53" fmla="*/ 21 h 21"/>
                <a:gd name="T54" fmla="*/ 6 w 11"/>
                <a:gd name="T55" fmla="*/ 19 h 21"/>
                <a:gd name="T56" fmla="*/ 10 w 11"/>
                <a:gd name="T57" fmla="*/ 17 h 21"/>
                <a:gd name="T58" fmla="*/ 11 w 11"/>
                <a:gd name="T59" fmla="*/ 13 h 21"/>
                <a:gd name="T60" fmla="*/ 11 w 11"/>
                <a:gd name="T61" fmla="*/ 12 h 21"/>
                <a:gd name="T62" fmla="*/ 3 w 11"/>
                <a:gd name="T63" fmla="*/ 7 h 21"/>
                <a:gd name="T64" fmla="*/ 3 w 11"/>
                <a:gd name="T65" fmla="*/ 6 h 21"/>
                <a:gd name="T66" fmla="*/ 4 w 11"/>
                <a:gd name="T67" fmla="*/ 4 h 21"/>
                <a:gd name="T68" fmla="*/ 5 w 11"/>
                <a:gd name="T69" fmla="*/ 3 h 21"/>
                <a:gd name="T70" fmla="*/ 5 w 11"/>
                <a:gd name="T71" fmla="*/ 8 h 21"/>
                <a:gd name="T72" fmla="*/ 3 w 11"/>
                <a:gd name="T73" fmla="*/ 7 h 21"/>
                <a:gd name="T74" fmla="*/ 8 w 11"/>
                <a:gd name="T75" fmla="*/ 15 h 21"/>
                <a:gd name="T76" fmla="*/ 6 w 11"/>
                <a:gd name="T77" fmla="*/ 16 h 21"/>
                <a:gd name="T78" fmla="*/ 6 w 11"/>
                <a:gd name="T79" fmla="*/ 11 h 21"/>
                <a:gd name="T80" fmla="*/ 8 w 11"/>
                <a:gd name="T81" fmla="*/ 12 h 21"/>
                <a:gd name="T82" fmla="*/ 8 w 11"/>
                <a:gd name="T83" fmla="*/ 13 h 21"/>
                <a:gd name="T84" fmla="*/ 8 w 11"/>
                <a:gd name="T85" fmla="*/ 14 h 21"/>
                <a:gd name="T86" fmla="*/ 8 w 11"/>
                <a:gd name="T87" fmla="*/ 14 h 21"/>
                <a:gd name="T88" fmla="*/ 8 w 11"/>
                <a:gd name="T8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21">
                  <a:moveTo>
                    <a:pt x="11" y="12"/>
                  </a:moveTo>
                  <a:cubicBezTo>
                    <a:pt x="11" y="12"/>
                    <a:pt x="11" y="12"/>
                    <a:pt x="11" y="12"/>
                  </a:cubicBezTo>
                  <a:cubicBezTo>
                    <a:pt x="11" y="11"/>
                    <a:pt x="11" y="11"/>
                    <a:pt x="10" y="10"/>
                  </a:cubicBezTo>
                  <a:cubicBezTo>
                    <a:pt x="9" y="9"/>
                    <a:pt x="8" y="9"/>
                    <a:pt x="6" y="8"/>
                  </a:cubicBezTo>
                  <a:cubicBezTo>
                    <a:pt x="6" y="4"/>
                    <a:pt x="6" y="4"/>
                    <a:pt x="6" y="4"/>
                  </a:cubicBezTo>
                  <a:cubicBezTo>
                    <a:pt x="7" y="4"/>
                    <a:pt x="8" y="5"/>
                    <a:pt x="8" y="5"/>
                  </a:cubicBezTo>
                  <a:cubicBezTo>
                    <a:pt x="11" y="5"/>
                    <a:pt x="11" y="5"/>
                    <a:pt x="11" y="5"/>
                  </a:cubicBezTo>
                  <a:cubicBezTo>
                    <a:pt x="10" y="4"/>
                    <a:pt x="10" y="3"/>
                    <a:pt x="9" y="2"/>
                  </a:cubicBezTo>
                  <a:cubicBezTo>
                    <a:pt x="9" y="2"/>
                    <a:pt x="8" y="1"/>
                    <a:pt x="6" y="1"/>
                  </a:cubicBezTo>
                  <a:cubicBezTo>
                    <a:pt x="6" y="0"/>
                    <a:pt x="6" y="0"/>
                    <a:pt x="6" y="0"/>
                  </a:cubicBezTo>
                  <a:cubicBezTo>
                    <a:pt x="5" y="0"/>
                    <a:pt x="5" y="0"/>
                    <a:pt x="5" y="0"/>
                  </a:cubicBezTo>
                  <a:cubicBezTo>
                    <a:pt x="5" y="1"/>
                    <a:pt x="5" y="1"/>
                    <a:pt x="5" y="1"/>
                  </a:cubicBezTo>
                  <a:cubicBezTo>
                    <a:pt x="3" y="1"/>
                    <a:pt x="2" y="2"/>
                    <a:pt x="1" y="2"/>
                  </a:cubicBezTo>
                  <a:cubicBezTo>
                    <a:pt x="1" y="3"/>
                    <a:pt x="0" y="4"/>
                    <a:pt x="0" y="6"/>
                  </a:cubicBezTo>
                  <a:cubicBezTo>
                    <a:pt x="0" y="7"/>
                    <a:pt x="1" y="8"/>
                    <a:pt x="1" y="9"/>
                  </a:cubicBezTo>
                  <a:cubicBezTo>
                    <a:pt x="2" y="10"/>
                    <a:pt x="3" y="10"/>
                    <a:pt x="5" y="11"/>
                  </a:cubicBezTo>
                  <a:cubicBezTo>
                    <a:pt x="5" y="16"/>
                    <a:pt x="5" y="16"/>
                    <a:pt x="5" y="16"/>
                  </a:cubicBezTo>
                  <a:cubicBezTo>
                    <a:pt x="4" y="16"/>
                    <a:pt x="4" y="16"/>
                    <a:pt x="4" y="16"/>
                  </a:cubicBezTo>
                  <a:cubicBezTo>
                    <a:pt x="3" y="15"/>
                    <a:pt x="3" y="15"/>
                    <a:pt x="3" y="15"/>
                  </a:cubicBezTo>
                  <a:cubicBezTo>
                    <a:pt x="3" y="14"/>
                    <a:pt x="3" y="14"/>
                    <a:pt x="3" y="13"/>
                  </a:cubicBezTo>
                  <a:cubicBezTo>
                    <a:pt x="0" y="14"/>
                    <a:pt x="0" y="14"/>
                    <a:pt x="0" y="14"/>
                  </a:cubicBezTo>
                  <a:cubicBezTo>
                    <a:pt x="0" y="15"/>
                    <a:pt x="0" y="16"/>
                    <a:pt x="1" y="17"/>
                  </a:cubicBezTo>
                  <a:cubicBezTo>
                    <a:pt x="1" y="17"/>
                    <a:pt x="1" y="17"/>
                    <a:pt x="1" y="17"/>
                  </a:cubicBezTo>
                  <a:cubicBezTo>
                    <a:pt x="2" y="17"/>
                    <a:pt x="2" y="17"/>
                    <a:pt x="2" y="17"/>
                  </a:cubicBezTo>
                  <a:cubicBezTo>
                    <a:pt x="3" y="18"/>
                    <a:pt x="3" y="18"/>
                    <a:pt x="5" y="19"/>
                  </a:cubicBezTo>
                  <a:cubicBezTo>
                    <a:pt x="5" y="21"/>
                    <a:pt x="5" y="21"/>
                    <a:pt x="5" y="21"/>
                  </a:cubicBezTo>
                  <a:cubicBezTo>
                    <a:pt x="6" y="21"/>
                    <a:pt x="6" y="21"/>
                    <a:pt x="6" y="21"/>
                  </a:cubicBezTo>
                  <a:cubicBezTo>
                    <a:pt x="6" y="19"/>
                    <a:pt x="6" y="19"/>
                    <a:pt x="6" y="19"/>
                  </a:cubicBezTo>
                  <a:cubicBezTo>
                    <a:pt x="8" y="18"/>
                    <a:pt x="9" y="18"/>
                    <a:pt x="10" y="17"/>
                  </a:cubicBezTo>
                  <a:cubicBezTo>
                    <a:pt x="11" y="16"/>
                    <a:pt x="11" y="15"/>
                    <a:pt x="11" y="13"/>
                  </a:cubicBezTo>
                  <a:cubicBezTo>
                    <a:pt x="11" y="12"/>
                    <a:pt x="11" y="12"/>
                    <a:pt x="11" y="12"/>
                  </a:cubicBezTo>
                  <a:moveTo>
                    <a:pt x="3" y="7"/>
                  </a:moveTo>
                  <a:cubicBezTo>
                    <a:pt x="3" y="6"/>
                    <a:pt x="3" y="6"/>
                    <a:pt x="3" y="6"/>
                  </a:cubicBezTo>
                  <a:cubicBezTo>
                    <a:pt x="3" y="5"/>
                    <a:pt x="3" y="5"/>
                    <a:pt x="4" y="4"/>
                  </a:cubicBezTo>
                  <a:cubicBezTo>
                    <a:pt x="4" y="4"/>
                    <a:pt x="4" y="4"/>
                    <a:pt x="5" y="3"/>
                  </a:cubicBezTo>
                  <a:cubicBezTo>
                    <a:pt x="5" y="8"/>
                    <a:pt x="5" y="8"/>
                    <a:pt x="5" y="8"/>
                  </a:cubicBezTo>
                  <a:cubicBezTo>
                    <a:pt x="4" y="7"/>
                    <a:pt x="4" y="7"/>
                    <a:pt x="3" y="7"/>
                  </a:cubicBezTo>
                  <a:moveTo>
                    <a:pt x="8" y="15"/>
                  </a:moveTo>
                  <a:cubicBezTo>
                    <a:pt x="7" y="16"/>
                    <a:pt x="7" y="16"/>
                    <a:pt x="6" y="16"/>
                  </a:cubicBezTo>
                  <a:cubicBezTo>
                    <a:pt x="6" y="11"/>
                    <a:pt x="6" y="11"/>
                    <a:pt x="6" y="11"/>
                  </a:cubicBezTo>
                  <a:cubicBezTo>
                    <a:pt x="7" y="12"/>
                    <a:pt x="8" y="12"/>
                    <a:pt x="8" y="12"/>
                  </a:cubicBezTo>
                  <a:cubicBezTo>
                    <a:pt x="8" y="13"/>
                    <a:pt x="8" y="13"/>
                    <a:pt x="8" y="13"/>
                  </a:cubicBezTo>
                  <a:cubicBezTo>
                    <a:pt x="8" y="14"/>
                    <a:pt x="8" y="14"/>
                    <a:pt x="8" y="14"/>
                  </a:cubicBezTo>
                  <a:cubicBezTo>
                    <a:pt x="8" y="14"/>
                    <a:pt x="8" y="14"/>
                    <a:pt x="8" y="14"/>
                  </a:cubicBezTo>
                  <a:cubicBezTo>
                    <a:pt x="8" y="15"/>
                    <a:pt x="8" y="15"/>
                    <a:pt x="8" y="15"/>
                  </a:cubicBezTo>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3" name="îṧľîḋe"/>
            <p:cNvSpPr/>
            <p:nvPr/>
          </p:nvSpPr>
          <p:spPr bwMode="auto">
            <a:xfrm>
              <a:off x="6614447" y="5532776"/>
              <a:ext cx="215608" cy="139898"/>
            </a:xfrm>
            <a:prstGeom prst="ellipse">
              <a:avLst/>
            </a:pr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4" name="ïS1íḓè"/>
            <p:cNvSpPr/>
            <p:nvPr/>
          </p:nvSpPr>
          <p:spPr bwMode="auto">
            <a:xfrm>
              <a:off x="6624322" y="5542651"/>
              <a:ext cx="195858" cy="120148"/>
            </a:xfrm>
            <a:custGeom>
              <a:avLst/>
              <a:gdLst>
                <a:gd name="T0" fmla="*/ 55 w 57"/>
                <a:gd name="T1" fmla="*/ 10 h 35"/>
                <a:gd name="T2" fmla="*/ 29 w 57"/>
                <a:gd name="T3" fmla="*/ 0 h 35"/>
                <a:gd name="T4" fmla="*/ 0 w 57"/>
                <a:gd name="T5" fmla="*/ 17 h 35"/>
                <a:gd name="T6" fmla="*/ 13 w 57"/>
                <a:gd name="T7" fmla="*/ 32 h 35"/>
                <a:gd name="T8" fmla="*/ 13 w 57"/>
                <a:gd name="T9" fmla="*/ 32 h 35"/>
                <a:gd name="T10" fmla="*/ 29 w 57"/>
                <a:gd name="T11" fmla="*/ 35 h 35"/>
                <a:gd name="T12" fmla="*/ 36 w 57"/>
                <a:gd name="T13" fmla="*/ 34 h 35"/>
                <a:gd name="T14" fmla="*/ 53 w 57"/>
                <a:gd name="T15" fmla="*/ 26 h 35"/>
                <a:gd name="T16" fmla="*/ 57 w 57"/>
                <a:gd name="T17" fmla="*/ 17 h 35"/>
                <a:gd name="T18" fmla="*/ 55 w 57"/>
                <a:gd name="T19" fmla="*/ 10 h 35"/>
                <a:gd name="T20" fmla="*/ 52 w 57"/>
                <a:gd name="T21" fmla="*/ 26 h 35"/>
                <a:gd name="T22" fmla="*/ 37 w 57"/>
                <a:gd name="T23" fmla="*/ 33 h 35"/>
                <a:gd name="T24" fmla="*/ 29 w 57"/>
                <a:gd name="T25" fmla="*/ 34 h 35"/>
                <a:gd name="T26" fmla="*/ 15 w 57"/>
                <a:gd name="T27" fmla="*/ 32 h 35"/>
                <a:gd name="T28" fmla="*/ 1 w 57"/>
                <a:gd name="T29" fmla="*/ 17 h 35"/>
                <a:gd name="T30" fmla="*/ 29 w 57"/>
                <a:gd name="T31" fmla="*/ 1 h 35"/>
                <a:gd name="T32" fmla="*/ 54 w 57"/>
                <a:gd name="T33" fmla="*/ 11 h 35"/>
                <a:gd name="T34" fmla="*/ 56 w 57"/>
                <a:gd name="T35" fmla="*/ 17 h 35"/>
                <a:gd name="T36" fmla="*/ 52 w 57"/>
                <a:gd name="T37"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35">
                  <a:moveTo>
                    <a:pt x="55" y="10"/>
                  </a:moveTo>
                  <a:cubicBezTo>
                    <a:pt x="50" y="4"/>
                    <a:pt x="40" y="0"/>
                    <a:pt x="29" y="0"/>
                  </a:cubicBezTo>
                  <a:cubicBezTo>
                    <a:pt x="13" y="0"/>
                    <a:pt x="0" y="8"/>
                    <a:pt x="0" y="17"/>
                  </a:cubicBezTo>
                  <a:cubicBezTo>
                    <a:pt x="0" y="23"/>
                    <a:pt x="5" y="29"/>
                    <a:pt x="13" y="32"/>
                  </a:cubicBezTo>
                  <a:cubicBezTo>
                    <a:pt x="13" y="32"/>
                    <a:pt x="13" y="32"/>
                    <a:pt x="13" y="32"/>
                  </a:cubicBezTo>
                  <a:cubicBezTo>
                    <a:pt x="18" y="34"/>
                    <a:pt x="23" y="35"/>
                    <a:pt x="29" y="35"/>
                  </a:cubicBezTo>
                  <a:cubicBezTo>
                    <a:pt x="31" y="35"/>
                    <a:pt x="34" y="35"/>
                    <a:pt x="36" y="34"/>
                  </a:cubicBezTo>
                  <a:cubicBezTo>
                    <a:pt x="44" y="33"/>
                    <a:pt x="49" y="30"/>
                    <a:pt x="53" y="26"/>
                  </a:cubicBezTo>
                  <a:cubicBezTo>
                    <a:pt x="56" y="24"/>
                    <a:pt x="57" y="20"/>
                    <a:pt x="57" y="17"/>
                  </a:cubicBezTo>
                  <a:cubicBezTo>
                    <a:pt x="57" y="15"/>
                    <a:pt x="56" y="12"/>
                    <a:pt x="55" y="10"/>
                  </a:cubicBezTo>
                  <a:close/>
                  <a:moveTo>
                    <a:pt x="52" y="26"/>
                  </a:moveTo>
                  <a:cubicBezTo>
                    <a:pt x="48" y="29"/>
                    <a:pt x="43" y="32"/>
                    <a:pt x="37" y="33"/>
                  </a:cubicBezTo>
                  <a:cubicBezTo>
                    <a:pt x="34" y="34"/>
                    <a:pt x="32" y="34"/>
                    <a:pt x="29" y="34"/>
                  </a:cubicBezTo>
                  <a:cubicBezTo>
                    <a:pt x="24" y="34"/>
                    <a:pt x="19" y="33"/>
                    <a:pt x="15" y="32"/>
                  </a:cubicBezTo>
                  <a:cubicBezTo>
                    <a:pt x="7" y="29"/>
                    <a:pt x="1" y="23"/>
                    <a:pt x="1" y="17"/>
                  </a:cubicBezTo>
                  <a:cubicBezTo>
                    <a:pt x="1" y="8"/>
                    <a:pt x="13" y="1"/>
                    <a:pt x="29" y="1"/>
                  </a:cubicBezTo>
                  <a:cubicBezTo>
                    <a:pt x="40" y="1"/>
                    <a:pt x="50" y="5"/>
                    <a:pt x="54" y="11"/>
                  </a:cubicBezTo>
                  <a:cubicBezTo>
                    <a:pt x="55" y="13"/>
                    <a:pt x="56" y="15"/>
                    <a:pt x="56" y="17"/>
                  </a:cubicBezTo>
                  <a:cubicBezTo>
                    <a:pt x="56" y="21"/>
                    <a:pt x="55" y="24"/>
                    <a:pt x="52" y="26"/>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 name="íṡḻîḍé"/>
            <p:cNvSpPr/>
            <p:nvPr/>
          </p:nvSpPr>
          <p:spPr bwMode="auto">
            <a:xfrm>
              <a:off x="6703324" y="5567339"/>
              <a:ext cx="37855" cy="70772"/>
            </a:xfrm>
            <a:custGeom>
              <a:avLst/>
              <a:gdLst>
                <a:gd name="T0" fmla="*/ 10 w 11"/>
                <a:gd name="T1" fmla="*/ 10 h 21"/>
                <a:gd name="T2" fmla="*/ 6 w 11"/>
                <a:gd name="T3" fmla="*/ 8 h 21"/>
                <a:gd name="T4" fmla="*/ 6 w 11"/>
                <a:gd name="T5" fmla="*/ 4 h 21"/>
                <a:gd name="T6" fmla="*/ 8 w 11"/>
                <a:gd name="T7" fmla="*/ 5 h 21"/>
                <a:gd name="T8" fmla="*/ 11 w 11"/>
                <a:gd name="T9" fmla="*/ 5 h 21"/>
                <a:gd name="T10" fmla="*/ 9 w 11"/>
                <a:gd name="T11" fmla="*/ 2 h 21"/>
                <a:gd name="T12" fmla="*/ 6 w 11"/>
                <a:gd name="T13" fmla="*/ 1 h 21"/>
                <a:gd name="T14" fmla="*/ 6 w 11"/>
                <a:gd name="T15" fmla="*/ 0 h 21"/>
                <a:gd name="T16" fmla="*/ 5 w 11"/>
                <a:gd name="T17" fmla="*/ 0 h 21"/>
                <a:gd name="T18" fmla="*/ 5 w 11"/>
                <a:gd name="T19" fmla="*/ 1 h 21"/>
                <a:gd name="T20" fmla="*/ 1 w 11"/>
                <a:gd name="T21" fmla="*/ 2 h 21"/>
                <a:gd name="T22" fmla="*/ 0 w 11"/>
                <a:gd name="T23" fmla="*/ 6 h 21"/>
                <a:gd name="T24" fmla="*/ 1 w 11"/>
                <a:gd name="T25" fmla="*/ 9 h 21"/>
                <a:gd name="T26" fmla="*/ 5 w 11"/>
                <a:gd name="T27" fmla="*/ 11 h 21"/>
                <a:gd name="T28" fmla="*/ 5 w 11"/>
                <a:gd name="T29" fmla="*/ 16 h 21"/>
                <a:gd name="T30" fmla="*/ 4 w 11"/>
                <a:gd name="T31" fmla="*/ 15 h 21"/>
                <a:gd name="T32" fmla="*/ 3 w 11"/>
                <a:gd name="T33" fmla="*/ 13 h 21"/>
                <a:gd name="T34" fmla="*/ 0 w 11"/>
                <a:gd name="T35" fmla="*/ 14 h 21"/>
                <a:gd name="T36" fmla="*/ 1 w 11"/>
                <a:gd name="T37" fmla="*/ 17 h 21"/>
                <a:gd name="T38" fmla="*/ 5 w 11"/>
                <a:gd name="T39" fmla="*/ 19 h 21"/>
                <a:gd name="T40" fmla="*/ 5 w 11"/>
                <a:gd name="T41" fmla="*/ 21 h 21"/>
                <a:gd name="T42" fmla="*/ 6 w 11"/>
                <a:gd name="T43" fmla="*/ 21 h 21"/>
                <a:gd name="T44" fmla="*/ 6 w 11"/>
                <a:gd name="T45" fmla="*/ 19 h 21"/>
                <a:gd name="T46" fmla="*/ 10 w 11"/>
                <a:gd name="T47" fmla="*/ 17 h 21"/>
                <a:gd name="T48" fmla="*/ 11 w 11"/>
                <a:gd name="T49" fmla="*/ 13 h 21"/>
                <a:gd name="T50" fmla="*/ 10 w 11"/>
                <a:gd name="T51" fmla="*/ 10 h 21"/>
                <a:gd name="T52" fmla="*/ 5 w 11"/>
                <a:gd name="T53" fmla="*/ 8 h 21"/>
                <a:gd name="T54" fmla="*/ 4 w 11"/>
                <a:gd name="T55" fmla="*/ 7 h 21"/>
                <a:gd name="T56" fmla="*/ 3 w 11"/>
                <a:gd name="T57" fmla="*/ 6 h 21"/>
                <a:gd name="T58" fmla="*/ 4 w 11"/>
                <a:gd name="T59" fmla="*/ 4 h 21"/>
                <a:gd name="T60" fmla="*/ 5 w 11"/>
                <a:gd name="T61" fmla="*/ 4 h 21"/>
                <a:gd name="T62" fmla="*/ 5 w 11"/>
                <a:gd name="T63" fmla="*/ 8 h 21"/>
                <a:gd name="T64" fmla="*/ 8 w 11"/>
                <a:gd name="T65" fmla="*/ 15 h 21"/>
                <a:gd name="T66" fmla="*/ 6 w 11"/>
                <a:gd name="T67" fmla="*/ 16 h 21"/>
                <a:gd name="T68" fmla="*/ 6 w 11"/>
                <a:gd name="T69" fmla="*/ 11 h 21"/>
                <a:gd name="T70" fmla="*/ 8 w 11"/>
                <a:gd name="T71" fmla="*/ 12 h 21"/>
                <a:gd name="T72" fmla="*/ 8 w 11"/>
                <a:gd name="T73" fmla="*/ 14 h 21"/>
                <a:gd name="T74" fmla="*/ 8 w 11"/>
                <a:gd name="T7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21">
                  <a:moveTo>
                    <a:pt x="10" y="10"/>
                  </a:moveTo>
                  <a:cubicBezTo>
                    <a:pt x="10" y="9"/>
                    <a:pt x="8" y="9"/>
                    <a:pt x="6" y="8"/>
                  </a:cubicBezTo>
                  <a:cubicBezTo>
                    <a:pt x="6" y="4"/>
                    <a:pt x="6" y="4"/>
                    <a:pt x="6" y="4"/>
                  </a:cubicBezTo>
                  <a:cubicBezTo>
                    <a:pt x="7" y="4"/>
                    <a:pt x="8" y="5"/>
                    <a:pt x="8" y="5"/>
                  </a:cubicBezTo>
                  <a:cubicBezTo>
                    <a:pt x="11" y="5"/>
                    <a:pt x="11" y="5"/>
                    <a:pt x="11" y="5"/>
                  </a:cubicBezTo>
                  <a:cubicBezTo>
                    <a:pt x="11" y="4"/>
                    <a:pt x="10" y="3"/>
                    <a:pt x="9" y="2"/>
                  </a:cubicBezTo>
                  <a:cubicBezTo>
                    <a:pt x="9" y="2"/>
                    <a:pt x="8" y="1"/>
                    <a:pt x="6" y="1"/>
                  </a:cubicBezTo>
                  <a:cubicBezTo>
                    <a:pt x="6" y="0"/>
                    <a:pt x="6" y="0"/>
                    <a:pt x="6" y="0"/>
                  </a:cubicBezTo>
                  <a:cubicBezTo>
                    <a:pt x="5" y="0"/>
                    <a:pt x="5" y="0"/>
                    <a:pt x="5" y="0"/>
                  </a:cubicBezTo>
                  <a:cubicBezTo>
                    <a:pt x="5" y="1"/>
                    <a:pt x="5" y="1"/>
                    <a:pt x="5" y="1"/>
                  </a:cubicBezTo>
                  <a:cubicBezTo>
                    <a:pt x="3" y="1"/>
                    <a:pt x="2" y="2"/>
                    <a:pt x="1" y="2"/>
                  </a:cubicBezTo>
                  <a:cubicBezTo>
                    <a:pt x="1" y="3"/>
                    <a:pt x="0" y="4"/>
                    <a:pt x="0" y="6"/>
                  </a:cubicBezTo>
                  <a:cubicBezTo>
                    <a:pt x="0" y="7"/>
                    <a:pt x="1" y="8"/>
                    <a:pt x="1" y="9"/>
                  </a:cubicBezTo>
                  <a:cubicBezTo>
                    <a:pt x="2" y="10"/>
                    <a:pt x="3" y="10"/>
                    <a:pt x="5" y="11"/>
                  </a:cubicBezTo>
                  <a:cubicBezTo>
                    <a:pt x="5" y="16"/>
                    <a:pt x="5" y="16"/>
                    <a:pt x="5" y="16"/>
                  </a:cubicBezTo>
                  <a:cubicBezTo>
                    <a:pt x="4" y="16"/>
                    <a:pt x="4" y="15"/>
                    <a:pt x="4" y="15"/>
                  </a:cubicBezTo>
                  <a:cubicBezTo>
                    <a:pt x="3" y="14"/>
                    <a:pt x="3" y="14"/>
                    <a:pt x="3" y="13"/>
                  </a:cubicBezTo>
                  <a:cubicBezTo>
                    <a:pt x="0" y="14"/>
                    <a:pt x="0" y="14"/>
                    <a:pt x="0" y="14"/>
                  </a:cubicBezTo>
                  <a:cubicBezTo>
                    <a:pt x="0" y="15"/>
                    <a:pt x="1" y="16"/>
                    <a:pt x="1" y="17"/>
                  </a:cubicBezTo>
                  <a:cubicBezTo>
                    <a:pt x="2" y="18"/>
                    <a:pt x="3" y="18"/>
                    <a:pt x="5" y="19"/>
                  </a:cubicBezTo>
                  <a:cubicBezTo>
                    <a:pt x="5" y="21"/>
                    <a:pt x="5" y="21"/>
                    <a:pt x="5" y="21"/>
                  </a:cubicBezTo>
                  <a:cubicBezTo>
                    <a:pt x="6" y="21"/>
                    <a:pt x="6" y="21"/>
                    <a:pt x="6" y="21"/>
                  </a:cubicBezTo>
                  <a:cubicBezTo>
                    <a:pt x="6" y="19"/>
                    <a:pt x="6" y="19"/>
                    <a:pt x="6" y="19"/>
                  </a:cubicBezTo>
                  <a:cubicBezTo>
                    <a:pt x="8" y="18"/>
                    <a:pt x="9" y="18"/>
                    <a:pt x="10" y="17"/>
                  </a:cubicBezTo>
                  <a:cubicBezTo>
                    <a:pt x="11" y="16"/>
                    <a:pt x="11" y="15"/>
                    <a:pt x="11" y="13"/>
                  </a:cubicBezTo>
                  <a:cubicBezTo>
                    <a:pt x="11" y="12"/>
                    <a:pt x="11" y="11"/>
                    <a:pt x="10" y="10"/>
                  </a:cubicBezTo>
                  <a:close/>
                  <a:moveTo>
                    <a:pt x="5" y="8"/>
                  </a:moveTo>
                  <a:cubicBezTo>
                    <a:pt x="4" y="7"/>
                    <a:pt x="4" y="7"/>
                    <a:pt x="4" y="7"/>
                  </a:cubicBezTo>
                  <a:cubicBezTo>
                    <a:pt x="3" y="6"/>
                    <a:pt x="3" y="6"/>
                    <a:pt x="3" y="6"/>
                  </a:cubicBezTo>
                  <a:cubicBezTo>
                    <a:pt x="3" y="5"/>
                    <a:pt x="3" y="5"/>
                    <a:pt x="4" y="4"/>
                  </a:cubicBezTo>
                  <a:cubicBezTo>
                    <a:pt x="4" y="4"/>
                    <a:pt x="4" y="4"/>
                    <a:pt x="5" y="4"/>
                  </a:cubicBezTo>
                  <a:lnTo>
                    <a:pt x="5" y="8"/>
                  </a:lnTo>
                  <a:close/>
                  <a:moveTo>
                    <a:pt x="8" y="15"/>
                  </a:moveTo>
                  <a:cubicBezTo>
                    <a:pt x="7" y="16"/>
                    <a:pt x="7" y="16"/>
                    <a:pt x="6" y="16"/>
                  </a:cubicBezTo>
                  <a:cubicBezTo>
                    <a:pt x="6" y="11"/>
                    <a:pt x="6" y="11"/>
                    <a:pt x="6" y="11"/>
                  </a:cubicBezTo>
                  <a:cubicBezTo>
                    <a:pt x="7" y="12"/>
                    <a:pt x="8" y="12"/>
                    <a:pt x="8" y="12"/>
                  </a:cubicBezTo>
                  <a:cubicBezTo>
                    <a:pt x="8" y="13"/>
                    <a:pt x="8" y="13"/>
                    <a:pt x="8" y="14"/>
                  </a:cubicBezTo>
                  <a:cubicBezTo>
                    <a:pt x="8" y="14"/>
                    <a:pt x="8" y="15"/>
                    <a:pt x="8" y="15"/>
                  </a:cubicBezTo>
                  <a:close/>
                </a:path>
              </a:pathLst>
            </a:custGeom>
            <a:solidFill>
              <a:srgbClr val="E3FF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 name="išlíḓe"/>
            <p:cNvSpPr/>
            <p:nvPr/>
          </p:nvSpPr>
          <p:spPr bwMode="auto">
            <a:xfrm>
              <a:off x="5840891" y="5399461"/>
              <a:ext cx="126732" cy="130023"/>
            </a:xfrm>
            <a:custGeom>
              <a:avLst/>
              <a:gdLst>
                <a:gd name="T0" fmla="*/ 0 w 77"/>
                <a:gd name="T1" fmla="*/ 79 h 79"/>
                <a:gd name="T2" fmla="*/ 0 w 77"/>
                <a:gd name="T3" fmla="*/ 0 h 79"/>
                <a:gd name="T4" fmla="*/ 77 w 77"/>
                <a:gd name="T5" fmla="*/ 0 h 79"/>
                <a:gd name="T6" fmla="*/ 0 w 77"/>
                <a:gd name="T7" fmla="*/ 79 h 79"/>
              </a:gdLst>
              <a:ahLst/>
              <a:cxnLst>
                <a:cxn ang="0">
                  <a:pos x="T0" y="T1"/>
                </a:cxn>
                <a:cxn ang="0">
                  <a:pos x="T2" y="T3"/>
                </a:cxn>
                <a:cxn ang="0">
                  <a:pos x="T4" y="T5"/>
                </a:cxn>
                <a:cxn ang="0">
                  <a:pos x="T6" y="T7"/>
                </a:cxn>
              </a:cxnLst>
              <a:rect l="0" t="0" r="r" b="b"/>
              <a:pathLst>
                <a:path w="77" h="79">
                  <a:moveTo>
                    <a:pt x="0" y="79"/>
                  </a:moveTo>
                  <a:lnTo>
                    <a:pt x="0" y="0"/>
                  </a:lnTo>
                  <a:lnTo>
                    <a:pt x="77" y="0"/>
                  </a:lnTo>
                  <a:lnTo>
                    <a:pt x="0" y="79"/>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 name="i$1ïḍè"/>
            <p:cNvSpPr/>
            <p:nvPr/>
          </p:nvSpPr>
          <p:spPr bwMode="auto">
            <a:xfrm>
              <a:off x="5840891" y="5399461"/>
              <a:ext cx="126732" cy="130023"/>
            </a:xfrm>
            <a:custGeom>
              <a:avLst/>
              <a:gdLst>
                <a:gd name="T0" fmla="*/ 0 w 77"/>
                <a:gd name="T1" fmla="*/ 79 h 79"/>
                <a:gd name="T2" fmla="*/ 0 w 77"/>
                <a:gd name="T3" fmla="*/ 0 h 79"/>
                <a:gd name="T4" fmla="*/ 77 w 77"/>
                <a:gd name="T5" fmla="*/ 0 h 79"/>
                <a:gd name="T6" fmla="*/ 0 w 77"/>
                <a:gd name="T7" fmla="*/ 79 h 79"/>
              </a:gdLst>
              <a:ahLst/>
              <a:cxnLst>
                <a:cxn ang="0">
                  <a:pos x="T0" y="T1"/>
                </a:cxn>
                <a:cxn ang="0">
                  <a:pos x="T2" y="T3"/>
                </a:cxn>
                <a:cxn ang="0">
                  <a:pos x="T4" y="T5"/>
                </a:cxn>
                <a:cxn ang="0">
                  <a:pos x="T6" y="T7"/>
                </a:cxn>
              </a:cxnLst>
              <a:rect l="0" t="0" r="r" b="b"/>
              <a:pathLst>
                <a:path w="77" h="79">
                  <a:moveTo>
                    <a:pt x="0" y="79"/>
                  </a:moveTo>
                  <a:lnTo>
                    <a:pt x="0" y="0"/>
                  </a:lnTo>
                  <a:lnTo>
                    <a:pt x="77" y="0"/>
                  </a:lnTo>
                  <a:lnTo>
                    <a:pt x="0"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 name="îslïḑê"/>
            <p:cNvSpPr/>
            <p:nvPr/>
          </p:nvSpPr>
          <p:spPr bwMode="auto">
            <a:xfrm>
              <a:off x="6775742" y="5675966"/>
              <a:ext cx="125086" cy="130023"/>
            </a:xfrm>
            <a:custGeom>
              <a:avLst/>
              <a:gdLst>
                <a:gd name="T0" fmla="*/ 76 w 76"/>
                <a:gd name="T1" fmla="*/ 0 h 79"/>
                <a:gd name="T2" fmla="*/ 76 w 76"/>
                <a:gd name="T3" fmla="*/ 79 h 79"/>
                <a:gd name="T4" fmla="*/ 0 w 76"/>
                <a:gd name="T5" fmla="*/ 79 h 79"/>
                <a:gd name="T6" fmla="*/ 76 w 76"/>
                <a:gd name="T7" fmla="*/ 0 h 79"/>
              </a:gdLst>
              <a:ahLst/>
              <a:cxnLst>
                <a:cxn ang="0">
                  <a:pos x="T0" y="T1"/>
                </a:cxn>
                <a:cxn ang="0">
                  <a:pos x="T2" y="T3"/>
                </a:cxn>
                <a:cxn ang="0">
                  <a:pos x="T4" y="T5"/>
                </a:cxn>
                <a:cxn ang="0">
                  <a:pos x="T6" y="T7"/>
                </a:cxn>
              </a:cxnLst>
              <a:rect l="0" t="0" r="r" b="b"/>
              <a:pathLst>
                <a:path w="76" h="79">
                  <a:moveTo>
                    <a:pt x="76" y="0"/>
                  </a:moveTo>
                  <a:lnTo>
                    <a:pt x="76" y="79"/>
                  </a:lnTo>
                  <a:lnTo>
                    <a:pt x="0" y="79"/>
                  </a:lnTo>
                  <a:lnTo>
                    <a:pt x="76" y="0"/>
                  </a:lnTo>
                  <a:close/>
                </a:path>
              </a:pathLst>
            </a:custGeom>
            <a:solidFill>
              <a:srgbClr val="73A86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 name="ï$ḷidê"/>
            <p:cNvSpPr/>
            <p:nvPr/>
          </p:nvSpPr>
          <p:spPr bwMode="auto">
            <a:xfrm>
              <a:off x="6040041" y="5108143"/>
              <a:ext cx="57605" cy="69126"/>
            </a:xfrm>
            <a:custGeom>
              <a:avLst/>
              <a:gdLst>
                <a:gd name="T0" fmla="*/ 35 w 35"/>
                <a:gd name="T1" fmla="*/ 0 h 42"/>
                <a:gd name="T2" fmla="*/ 35 w 35"/>
                <a:gd name="T3" fmla="*/ 0 h 42"/>
                <a:gd name="T4" fmla="*/ 18 w 35"/>
                <a:gd name="T5" fmla="*/ 11 h 42"/>
                <a:gd name="T6" fmla="*/ 0 w 35"/>
                <a:gd name="T7" fmla="*/ 23 h 42"/>
                <a:gd name="T8" fmla="*/ 0 w 35"/>
                <a:gd name="T9" fmla="*/ 42 h 42"/>
                <a:gd name="T10" fmla="*/ 35 w 35"/>
                <a:gd name="T11" fmla="*/ 17 h 42"/>
                <a:gd name="T12" fmla="*/ 35 w 3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35" h="42">
                  <a:moveTo>
                    <a:pt x="35" y="0"/>
                  </a:moveTo>
                  <a:lnTo>
                    <a:pt x="35" y="0"/>
                  </a:lnTo>
                  <a:lnTo>
                    <a:pt x="18" y="11"/>
                  </a:lnTo>
                  <a:lnTo>
                    <a:pt x="0" y="23"/>
                  </a:lnTo>
                  <a:lnTo>
                    <a:pt x="0" y="42"/>
                  </a:lnTo>
                  <a:lnTo>
                    <a:pt x="35" y="17"/>
                  </a:lnTo>
                  <a:lnTo>
                    <a:pt x="35" y="0"/>
                  </a:lnTo>
                  <a:close/>
                </a:path>
              </a:pathLst>
            </a:custGeom>
            <a:solidFill>
              <a:srgbClr val="A4D3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0" name="ïslïdè"/>
            <p:cNvSpPr/>
            <p:nvPr/>
          </p:nvSpPr>
          <p:spPr bwMode="auto">
            <a:xfrm>
              <a:off x="6040041" y="5108143"/>
              <a:ext cx="57605" cy="69126"/>
            </a:xfrm>
            <a:custGeom>
              <a:avLst/>
              <a:gdLst>
                <a:gd name="T0" fmla="*/ 35 w 35"/>
                <a:gd name="T1" fmla="*/ 0 h 42"/>
                <a:gd name="T2" fmla="*/ 35 w 35"/>
                <a:gd name="T3" fmla="*/ 0 h 42"/>
                <a:gd name="T4" fmla="*/ 18 w 35"/>
                <a:gd name="T5" fmla="*/ 11 h 42"/>
                <a:gd name="T6" fmla="*/ 0 w 35"/>
                <a:gd name="T7" fmla="*/ 23 h 42"/>
                <a:gd name="T8" fmla="*/ 0 w 35"/>
                <a:gd name="T9" fmla="*/ 42 h 42"/>
                <a:gd name="T10" fmla="*/ 35 w 35"/>
                <a:gd name="T11" fmla="*/ 17 h 42"/>
                <a:gd name="T12" fmla="*/ 35 w 3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35" h="42">
                  <a:moveTo>
                    <a:pt x="35" y="0"/>
                  </a:moveTo>
                  <a:lnTo>
                    <a:pt x="35" y="0"/>
                  </a:lnTo>
                  <a:lnTo>
                    <a:pt x="18" y="11"/>
                  </a:lnTo>
                  <a:lnTo>
                    <a:pt x="0" y="23"/>
                  </a:lnTo>
                  <a:lnTo>
                    <a:pt x="0" y="42"/>
                  </a:lnTo>
                  <a:lnTo>
                    <a:pt x="35" y="17"/>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1" name="îṡ1iḍê"/>
            <p:cNvSpPr/>
            <p:nvPr/>
          </p:nvSpPr>
          <p:spPr bwMode="auto">
            <a:xfrm>
              <a:off x="6040041" y="5136123"/>
              <a:ext cx="57605" cy="57605"/>
            </a:xfrm>
            <a:custGeom>
              <a:avLst/>
              <a:gdLst>
                <a:gd name="T0" fmla="*/ 17 w 17"/>
                <a:gd name="T1" fmla="*/ 0 h 17"/>
                <a:gd name="T2" fmla="*/ 0 w 17"/>
                <a:gd name="T3" fmla="*/ 12 h 17"/>
                <a:gd name="T4" fmla="*/ 0 w 17"/>
                <a:gd name="T5" fmla="*/ 17 h 17"/>
                <a:gd name="T6" fmla="*/ 8 w 17"/>
                <a:gd name="T7" fmla="*/ 10 h 17"/>
                <a:gd name="T8" fmla="*/ 17 w 17"/>
                <a:gd name="T9" fmla="*/ 6 h 17"/>
                <a:gd name="T10" fmla="*/ 17 w 17"/>
                <a:gd name="T11" fmla="*/ 0 h 17"/>
              </a:gdLst>
              <a:ahLst/>
              <a:cxnLst>
                <a:cxn ang="0">
                  <a:pos x="T0" y="T1"/>
                </a:cxn>
                <a:cxn ang="0">
                  <a:pos x="T2" y="T3"/>
                </a:cxn>
                <a:cxn ang="0">
                  <a:pos x="T4" y="T5"/>
                </a:cxn>
                <a:cxn ang="0">
                  <a:pos x="T6" y="T7"/>
                </a:cxn>
                <a:cxn ang="0">
                  <a:pos x="T8" y="T9"/>
                </a:cxn>
                <a:cxn ang="0">
                  <a:pos x="T10" y="T11"/>
                </a:cxn>
              </a:cxnLst>
              <a:rect l="0" t="0" r="r" b="b"/>
              <a:pathLst>
                <a:path w="17" h="17">
                  <a:moveTo>
                    <a:pt x="17" y="0"/>
                  </a:moveTo>
                  <a:cubicBezTo>
                    <a:pt x="0" y="12"/>
                    <a:pt x="0" y="12"/>
                    <a:pt x="0" y="12"/>
                  </a:cubicBezTo>
                  <a:cubicBezTo>
                    <a:pt x="0" y="17"/>
                    <a:pt x="0" y="17"/>
                    <a:pt x="0" y="17"/>
                  </a:cubicBezTo>
                  <a:cubicBezTo>
                    <a:pt x="3" y="14"/>
                    <a:pt x="5" y="12"/>
                    <a:pt x="8" y="10"/>
                  </a:cubicBezTo>
                  <a:cubicBezTo>
                    <a:pt x="11" y="8"/>
                    <a:pt x="14" y="7"/>
                    <a:pt x="17" y="6"/>
                  </a:cubicBezTo>
                  <a:cubicBezTo>
                    <a:pt x="17" y="0"/>
                    <a:pt x="17" y="0"/>
                    <a:pt x="17" y="0"/>
                  </a:cubicBezTo>
                </a:path>
              </a:pathLst>
            </a:custGeom>
            <a:solidFill>
              <a:srgbClr val="538B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2" name="íṡ1íḍe"/>
            <p:cNvSpPr/>
            <p:nvPr/>
          </p:nvSpPr>
          <p:spPr bwMode="auto">
            <a:xfrm>
              <a:off x="6040041" y="5155873"/>
              <a:ext cx="57605" cy="110273"/>
            </a:xfrm>
            <a:custGeom>
              <a:avLst/>
              <a:gdLst>
                <a:gd name="T0" fmla="*/ 17 w 17"/>
                <a:gd name="T1" fmla="*/ 7 h 32"/>
                <a:gd name="T2" fmla="*/ 17 w 17"/>
                <a:gd name="T3" fmla="*/ 7 h 32"/>
                <a:gd name="T4" fmla="*/ 12 w 17"/>
                <a:gd name="T5" fmla="*/ 10 h 32"/>
                <a:gd name="T6" fmla="*/ 9 w 17"/>
                <a:gd name="T7" fmla="*/ 12 h 32"/>
                <a:gd name="T8" fmla="*/ 0 w 17"/>
                <a:gd name="T9" fmla="*/ 21 h 32"/>
                <a:gd name="T10" fmla="*/ 0 w 17"/>
                <a:gd name="T11" fmla="*/ 32 h 32"/>
                <a:gd name="T12" fmla="*/ 9 w 17"/>
                <a:gd name="T13" fmla="*/ 29 h 32"/>
                <a:gd name="T14" fmla="*/ 17 w 17"/>
                <a:gd name="T15" fmla="*/ 26 h 32"/>
                <a:gd name="T16" fmla="*/ 17 w 17"/>
                <a:gd name="T17" fmla="*/ 7 h 32"/>
                <a:gd name="T18" fmla="*/ 17 w 17"/>
                <a:gd name="T19" fmla="*/ 0 h 32"/>
                <a:gd name="T20" fmla="*/ 8 w 17"/>
                <a:gd name="T21" fmla="*/ 4 h 32"/>
                <a:gd name="T22" fmla="*/ 0 w 17"/>
                <a:gd name="T23" fmla="*/ 11 h 32"/>
                <a:gd name="T24" fmla="*/ 0 w 17"/>
                <a:gd name="T25" fmla="*/ 19 h 32"/>
                <a:gd name="T26" fmla="*/ 9 w 17"/>
                <a:gd name="T27" fmla="*/ 10 h 32"/>
                <a:gd name="T28" fmla="*/ 11 w 17"/>
                <a:gd name="T29" fmla="*/ 8 h 32"/>
                <a:gd name="T30" fmla="*/ 17 w 17"/>
                <a:gd name="T31" fmla="*/ 5 h 32"/>
                <a:gd name="T32" fmla="*/ 17 w 17"/>
                <a:gd name="T33" fmla="*/ 5 h 32"/>
                <a:gd name="T34" fmla="*/ 17 w 17"/>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32">
                  <a:moveTo>
                    <a:pt x="17" y="7"/>
                  </a:moveTo>
                  <a:cubicBezTo>
                    <a:pt x="17" y="7"/>
                    <a:pt x="17" y="7"/>
                    <a:pt x="17" y="7"/>
                  </a:cubicBezTo>
                  <a:cubicBezTo>
                    <a:pt x="15" y="8"/>
                    <a:pt x="14" y="9"/>
                    <a:pt x="12" y="10"/>
                  </a:cubicBezTo>
                  <a:cubicBezTo>
                    <a:pt x="11" y="11"/>
                    <a:pt x="10" y="11"/>
                    <a:pt x="9" y="12"/>
                  </a:cubicBezTo>
                  <a:cubicBezTo>
                    <a:pt x="5" y="15"/>
                    <a:pt x="3" y="18"/>
                    <a:pt x="0" y="21"/>
                  </a:cubicBezTo>
                  <a:cubicBezTo>
                    <a:pt x="0" y="32"/>
                    <a:pt x="0" y="32"/>
                    <a:pt x="0" y="32"/>
                  </a:cubicBezTo>
                  <a:cubicBezTo>
                    <a:pt x="9" y="29"/>
                    <a:pt x="9" y="29"/>
                    <a:pt x="9" y="29"/>
                  </a:cubicBezTo>
                  <a:cubicBezTo>
                    <a:pt x="17" y="26"/>
                    <a:pt x="17" y="26"/>
                    <a:pt x="17" y="26"/>
                  </a:cubicBezTo>
                  <a:cubicBezTo>
                    <a:pt x="17" y="7"/>
                    <a:pt x="17" y="7"/>
                    <a:pt x="17" y="7"/>
                  </a:cubicBezTo>
                  <a:moveTo>
                    <a:pt x="17" y="0"/>
                  </a:moveTo>
                  <a:cubicBezTo>
                    <a:pt x="14" y="1"/>
                    <a:pt x="11" y="2"/>
                    <a:pt x="8" y="4"/>
                  </a:cubicBezTo>
                  <a:cubicBezTo>
                    <a:pt x="5" y="6"/>
                    <a:pt x="3" y="8"/>
                    <a:pt x="0" y="11"/>
                  </a:cubicBezTo>
                  <a:cubicBezTo>
                    <a:pt x="0" y="19"/>
                    <a:pt x="0" y="19"/>
                    <a:pt x="0" y="19"/>
                  </a:cubicBezTo>
                  <a:cubicBezTo>
                    <a:pt x="3" y="15"/>
                    <a:pt x="6" y="13"/>
                    <a:pt x="9" y="10"/>
                  </a:cubicBezTo>
                  <a:cubicBezTo>
                    <a:pt x="10" y="10"/>
                    <a:pt x="10" y="9"/>
                    <a:pt x="11" y="8"/>
                  </a:cubicBezTo>
                  <a:cubicBezTo>
                    <a:pt x="13" y="7"/>
                    <a:pt x="15" y="6"/>
                    <a:pt x="17" y="5"/>
                  </a:cubicBezTo>
                  <a:cubicBezTo>
                    <a:pt x="17" y="5"/>
                    <a:pt x="17" y="5"/>
                    <a:pt x="17" y="5"/>
                  </a:cubicBezTo>
                  <a:cubicBezTo>
                    <a:pt x="17" y="0"/>
                    <a:pt x="17" y="0"/>
                    <a:pt x="17" y="0"/>
                  </a:cubicBezTo>
                </a:path>
              </a:pathLst>
            </a:custGeom>
            <a:solidFill>
              <a:srgbClr val="538B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3" name="iṧḷîďé"/>
            <p:cNvSpPr/>
            <p:nvPr/>
          </p:nvSpPr>
          <p:spPr bwMode="auto">
            <a:xfrm>
              <a:off x="6040041" y="5173978"/>
              <a:ext cx="57605" cy="54314"/>
            </a:xfrm>
            <a:custGeom>
              <a:avLst/>
              <a:gdLst>
                <a:gd name="T0" fmla="*/ 17 w 17"/>
                <a:gd name="T1" fmla="*/ 0 h 16"/>
                <a:gd name="T2" fmla="*/ 17 w 17"/>
                <a:gd name="T3" fmla="*/ 0 h 16"/>
                <a:gd name="T4" fmla="*/ 11 w 17"/>
                <a:gd name="T5" fmla="*/ 3 h 16"/>
                <a:gd name="T6" fmla="*/ 9 w 17"/>
                <a:gd name="T7" fmla="*/ 5 h 16"/>
                <a:gd name="T8" fmla="*/ 0 w 17"/>
                <a:gd name="T9" fmla="*/ 14 h 16"/>
                <a:gd name="T10" fmla="*/ 0 w 17"/>
                <a:gd name="T11" fmla="*/ 16 h 16"/>
                <a:gd name="T12" fmla="*/ 9 w 17"/>
                <a:gd name="T13" fmla="*/ 7 h 16"/>
                <a:gd name="T14" fmla="*/ 12 w 17"/>
                <a:gd name="T15" fmla="*/ 5 h 16"/>
                <a:gd name="T16" fmla="*/ 17 w 17"/>
                <a:gd name="T17" fmla="*/ 2 h 16"/>
                <a:gd name="T18" fmla="*/ 17 w 17"/>
                <a:gd name="T19" fmla="*/ 2 h 16"/>
                <a:gd name="T20" fmla="*/ 17 w 17"/>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6">
                  <a:moveTo>
                    <a:pt x="17" y="0"/>
                  </a:moveTo>
                  <a:cubicBezTo>
                    <a:pt x="17" y="0"/>
                    <a:pt x="17" y="0"/>
                    <a:pt x="17" y="0"/>
                  </a:cubicBezTo>
                  <a:cubicBezTo>
                    <a:pt x="15" y="1"/>
                    <a:pt x="13" y="2"/>
                    <a:pt x="11" y="3"/>
                  </a:cubicBezTo>
                  <a:cubicBezTo>
                    <a:pt x="10" y="4"/>
                    <a:pt x="10" y="5"/>
                    <a:pt x="9" y="5"/>
                  </a:cubicBezTo>
                  <a:cubicBezTo>
                    <a:pt x="6" y="8"/>
                    <a:pt x="3" y="10"/>
                    <a:pt x="0" y="14"/>
                  </a:cubicBezTo>
                  <a:cubicBezTo>
                    <a:pt x="0" y="16"/>
                    <a:pt x="0" y="16"/>
                    <a:pt x="0" y="16"/>
                  </a:cubicBezTo>
                  <a:cubicBezTo>
                    <a:pt x="3" y="13"/>
                    <a:pt x="5" y="10"/>
                    <a:pt x="9" y="7"/>
                  </a:cubicBezTo>
                  <a:cubicBezTo>
                    <a:pt x="10" y="6"/>
                    <a:pt x="11" y="6"/>
                    <a:pt x="12" y="5"/>
                  </a:cubicBezTo>
                  <a:cubicBezTo>
                    <a:pt x="14" y="4"/>
                    <a:pt x="15" y="3"/>
                    <a:pt x="17" y="2"/>
                  </a:cubicBezTo>
                  <a:cubicBezTo>
                    <a:pt x="17" y="2"/>
                    <a:pt x="17" y="2"/>
                    <a:pt x="17" y="2"/>
                  </a:cubicBezTo>
                  <a:cubicBezTo>
                    <a:pt x="17" y="0"/>
                    <a:pt x="17" y="0"/>
                    <a:pt x="17" y="0"/>
                  </a:cubicBezTo>
                </a:path>
              </a:pathLst>
            </a:custGeom>
            <a:solidFill>
              <a:srgbClr val="A4D3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4" name="iṥḷiḓè"/>
            <p:cNvSpPr/>
            <p:nvPr/>
          </p:nvSpPr>
          <p:spPr bwMode="auto">
            <a:xfrm>
              <a:off x="6040041" y="5244750"/>
              <a:ext cx="57605" cy="44438"/>
            </a:xfrm>
            <a:custGeom>
              <a:avLst/>
              <a:gdLst>
                <a:gd name="T0" fmla="*/ 17 w 17"/>
                <a:gd name="T1" fmla="*/ 0 h 13"/>
                <a:gd name="T2" fmla="*/ 17 w 17"/>
                <a:gd name="T3" fmla="*/ 0 h 13"/>
                <a:gd name="T4" fmla="*/ 9 w 17"/>
                <a:gd name="T5" fmla="*/ 3 h 13"/>
                <a:gd name="T6" fmla="*/ 0 w 17"/>
                <a:gd name="T7" fmla="*/ 6 h 13"/>
                <a:gd name="T8" fmla="*/ 0 w 17"/>
                <a:gd name="T9" fmla="*/ 13 h 13"/>
                <a:gd name="T10" fmla="*/ 15 w 17"/>
                <a:gd name="T11" fmla="*/ 8 h 13"/>
                <a:gd name="T12" fmla="*/ 17 w 17"/>
                <a:gd name="T13" fmla="*/ 5 h 13"/>
                <a:gd name="T14" fmla="*/ 17 w 17"/>
                <a:gd name="T15" fmla="*/ 4 h 13"/>
                <a:gd name="T16" fmla="*/ 17 w 17"/>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3">
                  <a:moveTo>
                    <a:pt x="17" y="0"/>
                  </a:moveTo>
                  <a:cubicBezTo>
                    <a:pt x="17" y="0"/>
                    <a:pt x="17" y="0"/>
                    <a:pt x="17" y="0"/>
                  </a:cubicBezTo>
                  <a:cubicBezTo>
                    <a:pt x="9" y="3"/>
                    <a:pt x="9" y="3"/>
                    <a:pt x="9" y="3"/>
                  </a:cubicBezTo>
                  <a:cubicBezTo>
                    <a:pt x="0" y="6"/>
                    <a:pt x="0" y="6"/>
                    <a:pt x="0" y="6"/>
                  </a:cubicBezTo>
                  <a:cubicBezTo>
                    <a:pt x="0" y="13"/>
                    <a:pt x="0" y="13"/>
                    <a:pt x="0" y="13"/>
                  </a:cubicBezTo>
                  <a:cubicBezTo>
                    <a:pt x="15" y="8"/>
                    <a:pt x="15" y="8"/>
                    <a:pt x="15" y="8"/>
                  </a:cubicBezTo>
                  <a:cubicBezTo>
                    <a:pt x="15" y="7"/>
                    <a:pt x="16" y="6"/>
                    <a:pt x="17" y="5"/>
                  </a:cubicBezTo>
                  <a:cubicBezTo>
                    <a:pt x="17" y="4"/>
                    <a:pt x="17" y="4"/>
                    <a:pt x="17" y="4"/>
                  </a:cubicBezTo>
                  <a:cubicBezTo>
                    <a:pt x="17" y="0"/>
                    <a:pt x="17" y="0"/>
                    <a:pt x="17" y="0"/>
                  </a:cubicBezTo>
                </a:path>
              </a:pathLst>
            </a:custGeom>
            <a:solidFill>
              <a:srgbClr val="A4D3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5" name="ï$ḷiḍé"/>
            <p:cNvSpPr/>
            <p:nvPr/>
          </p:nvSpPr>
          <p:spPr bwMode="auto">
            <a:xfrm>
              <a:off x="6040041" y="5272730"/>
              <a:ext cx="51022" cy="44438"/>
            </a:xfrm>
            <a:custGeom>
              <a:avLst/>
              <a:gdLst>
                <a:gd name="T0" fmla="*/ 15 w 15"/>
                <a:gd name="T1" fmla="*/ 0 h 13"/>
                <a:gd name="T2" fmla="*/ 0 w 15"/>
                <a:gd name="T3" fmla="*/ 5 h 13"/>
                <a:gd name="T4" fmla="*/ 0 w 15"/>
                <a:gd name="T5" fmla="*/ 13 h 13"/>
                <a:gd name="T6" fmla="*/ 14 w 15"/>
                <a:gd name="T7" fmla="*/ 8 h 13"/>
                <a:gd name="T8" fmla="*/ 14 w 15"/>
                <a:gd name="T9" fmla="*/ 8 h 13"/>
                <a:gd name="T10" fmla="*/ 14 w 15"/>
                <a:gd name="T11" fmla="*/ 3 h 13"/>
                <a:gd name="T12" fmla="*/ 15 w 15"/>
                <a:gd name="T13" fmla="*/ 0 h 13"/>
                <a:gd name="T14" fmla="*/ 15 w 1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0"/>
                  </a:moveTo>
                  <a:cubicBezTo>
                    <a:pt x="0" y="5"/>
                    <a:pt x="0" y="5"/>
                    <a:pt x="0" y="5"/>
                  </a:cubicBezTo>
                  <a:cubicBezTo>
                    <a:pt x="0" y="13"/>
                    <a:pt x="0" y="13"/>
                    <a:pt x="0" y="13"/>
                  </a:cubicBezTo>
                  <a:cubicBezTo>
                    <a:pt x="14" y="8"/>
                    <a:pt x="14" y="8"/>
                    <a:pt x="14" y="8"/>
                  </a:cubicBezTo>
                  <a:cubicBezTo>
                    <a:pt x="14" y="8"/>
                    <a:pt x="14" y="8"/>
                    <a:pt x="14" y="8"/>
                  </a:cubicBezTo>
                  <a:cubicBezTo>
                    <a:pt x="14" y="6"/>
                    <a:pt x="14" y="5"/>
                    <a:pt x="14" y="3"/>
                  </a:cubicBezTo>
                  <a:cubicBezTo>
                    <a:pt x="14" y="2"/>
                    <a:pt x="14" y="1"/>
                    <a:pt x="15" y="0"/>
                  </a:cubicBezTo>
                  <a:cubicBezTo>
                    <a:pt x="15" y="0"/>
                    <a:pt x="15" y="0"/>
                    <a:pt x="15" y="0"/>
                  </a:cubicBezTo>
                </a:path>
              </a:pathLst>
            </a:custGeom>
            <a:solidFill>
              <a:srgbClr val="538B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6" name="ï$1îḋê"/>
            <p:cNvSpPr/>
            <p:nvPr/>
          </p:nvSpPr>
          <p:spPr bwMode="auto">
            <a:xfrm>
              <a:off x="6040041" y="5300709"/>
              <a:ext cx="57605" cy="32917"/>
            </a:xfrm>
            <a:custGeom>
              <a:avLst/>
              <a:gdLst>
                <a:gd name="T0" fmla="*/ 14 w 17"/>
                <a:gd name="T1" fmla="*/ 0 h 10"/>
                <a:gd name="T2" fmla="*/ 0 w 17"/>
                <a:gd name="T3" fmla="*/ 5 h 10"/>
                <a:gd name="T4" fmla="*/ 0 w 17"/>
                <a:gd name="T5" fmla="*/ 10 h 10"/>
                <a:gd name="T6" fmla="*/ 9 w 17"/>
                <a:gd name="T7" fmla="*/ 9 h 10"/>
                <a:gd name="T8" fmla="*/ 15 w 17"/>
                <a:gd name="T9" fmla="*/ 8 h 10"/>
                <a:gd name="T10" fmla="*/ 17 w 17"/>
                <a:gd name="T11" fmla="*/ 6 h 10"/>
                <a:gd name="T12" fmla="*/ 17 w 17"/>
                <a:gd name="T13" fmla="*/ 6 h 10"/>
                <a:gd name="T14" fmla="*/ 17 w 17"/>
                <a:gd name="T15" fmla="*/ 6 h 10"/>
                <a:gd name="T16" fmla="*/ 14 w 17"/>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4" y="0"/>
                  </a:moveTo>
                  <a:cubicBezTo>
                    <a:pt x="0" y="5"/>
                    <a:pt x="0" y="5"/>
                    <a:pt x="0" y="5"/>
                  </a:cubicBezTo>
                  <a:cubicBezTo>
                    <a:pt x="0" y="10"/>
                    <a:pt x="0" y="10"/>
                    <a:pt x="0" y="10"/>
                  </a:cubicBezTo>
                  <a:cubicBezTo>
                    <a:pt x="9" y="9"/>
                    <a:pt x="9" y="9"/>
                    <a:pt x="9" y="9"/>
                  </a:cubicBezTo>
                  <a:cubicBezTo>
                    <a:pt x="15" y="8"/>
                    <a:pt x="15" y="8"/>
                    <a:pt x="15" y="8"/>
                  </a:cubicBezTo>
                  <a:cubicBezTo>
                    <a:pt x="16" y="7"/>
                    <a:pt x="16" y="6"/>
                    <a:pt x="17" y="6"/>
                  </a:cubicBezTo>
                  <a:cubicBezTo>
                    <a:pt x="17" y="6"/>
                    <a:pt x="17" y="6"/>
                    <a:pt x="17" y="6"/>
                  </a:cubicBezTo>
                  <a:cubicBezTo>
                    <a:pt x="17" y="6"/>
                    <a:pt x="17" y="6"/>
                    <a:pt x="17" y="6"/>
                  </a:cubicBezTo>
                  <a:cubicBezTo>
                    <a:pt x="15" y="4"/>
                    <a:pt x="15" y="2"/>
                    <a:pt x="14" y="0"/>
                  </a:cubicBezTo>
                </a:path>
              </a:pathLst>
            </a:custGeom>
            <a:solidFill>
              <a:srgbClr val="A4D3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7" name="íṩḷíḑe"/>
            <p:cNvSpPr/>
            <p:nvPr/>
          </p:nvSpPr>
          <p:spPr bwMode="auto">
            <a:xfrm>
              <a:off x="6091062" y="5320460"/>
              <a:ext cx="6583" cy="6583"/>
            </a:xfrm>
            <a:custGeom>
              <a:avLst/>
              <a:gdLst>
                <a:gd name="T0" fmla="*/ 2 w 2"/>
                <a:gd name="T1" fmla="*/ 0 h 2"/>
                <a:gd name="T2" fmla="*/ 0 w 2"/>
                <a:gd name="T3" fmla="*/ 2 h 2"/>
                <a:gd name="T4" fmla="*/ 0 w 2"/>
                <a:gd name="T5" fmla="*/ 2 h 2"/>
                <a:gd name="T6" fmla="*/ 2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1"/>
                    <a:pt x="0" y="2"/>
                  </a:cubicBezTo>
                  <a:cubicBezTo>
                    <a:pt x="0" y="2"/>
                    <a:pt x="0" y="2"/>
                    <a:pt x="0" y="2"/>
                  </a:cubicBezTo>
                  <a:cubicBezTo>
                    <a:pt x="2" y="1"/>
                    <a:pt x="2" y="1"/>
                    <a:pt x="2" y="1"/>
                  </a:cubicBezTo>
                  <a:cubicBezTo>
                    <a:pt x="2" y="0"/>
                    <a:pt x="2" y="0"/>
                    <a:pt x="2" y="0"/>
                  </a:cubicBezTo>
                </a:path>
              </a:pathLst>
            </a:custGeom>
            <a:solidFill>
              <a:srgbClr val="538B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8" name="ïṩḷîďè"/>
            <p:cNvSpPr/>
            <p:nvPr/>
          </p:nvSpPr>
          <p:spPr bwMode="auto">
            <a:xfrm>
              <a:off x="6040041" y="5323752"/>
              <a:ext cx="57605" cy="34563"/>
            </a:xfrm>
            <a:custGeom>
              <a:avLst/>
              <a:gdLst>
                <a:gd name="T0" fmla="*/ 35 w 35"/>
                <a:gd name="T1" fmla="*/ 0 h 21"/>
                <a:gd name="T2" fmla="*/ 31 w 35"/>
                <a:gd name="T3" fmla="*/ 2 h 21"/>
                <a:gd name="T4" fmla="*/ 31 w 35"/>
                <a:gd name="T5" fmla="*/ 2 h 21"/>
                <a:gd name="T6" fmla="*/ 18 w 35"/>
                <a:gd name="T7" fmla="*/ 4 h 21"/>
                <a:gd name="T8" fmla="*/ 0 w 35"/>
                <a:gd name="T9" fmla="*/ 6 h 21"/>
                <a:gd name="T10" fmla="*/ 0 w 35"/>
                <a:gd name="T11" fmla="*/ 21 h 21"/>
                <a:gd name="T12" fmla="*/ 35 w 35"/>
                <a:gd name="T13" fmla="*/ 17 h 21"/>
                <a:gd name="T14" fmla="*/ 35 w 35"/>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1">
                  <a:moveTo>
                    <a:pt x="35" y="0"/>
                  </a:moveTo>
                  <a:lnTo>
                    <a:pt x="31" y="2"/>
                  </a:lnTo>
                  <a:lnTo>
                    <a:pt x="31" y="2"/>
                  </a:lnTo>
                  <a:lnTo>
                    <a:pt x="18" y="4"/>
                  </a:lnTo>
                  <a:lnTo>
                    <a:pt x="0" y="6"/>
                  </a:lnTo>
                  <a:lnTo>
                    <a:pt x="0" y="21"/>
                  </a:lnTo>
                  <a:lnTo>
                    <a:pt x="35" y="17"/>
                  </a:lnTo>
                  <a:lnTo>
                    <a:pt x="35" y="0"/>
                  </a:lnTo>
                  <a:close/>
                </a:path>
              </a:pathLst>
            </a:custGeom>
            <a:solidFill>
              <a:srgbClr val="A4D3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9" name="iṡlîďé"/>
            <p:cNvSpPr/>
            <p:nvPr/>
          </p:nvSpPr>
          <p:spPr bwMode="auto">
            <a:xfrm>
              <a:off x="6040041" y="5323752"/>
              <a:ext cx="57605" cy="34563"/>
            </a:xfrm>
            <a:custGeom>
              <a:avLst/>
              <a:gdLst>
                <a:gd name="T0" fmla="*/ 35 w 35"/>
                <a:gd name="T1" fmla="*/ 0 h 21"/>
                <a:gd name="T2" fmla="*/ 31 w 35"/>
                <a:gd name="T3" fmla="*/ 2 h 21"/>
                <a:gd name="T4" fmla="*/ 31 w 35"/>
                <a:gd name="T5" fmla="*/ 2 h 21"/>
                <a:gd name="T6" fmla="*/ 18 w 35"/>
                <a:gd name="T7" fmla="*/ 4 h 21"/>
                <a:gd name="T8" fmla="*/ 0 w 35"/>
                <a:gd name="T9" fmla="*/ 6 h 21"/>
                <a:gd name="T10" fmla="*/ 0 w 35"/>
                <a:gd name="T11" fmla="*/ 21 h 21"/>
                <a:gd name="T12" fmla="*/ 35 w 35"/>
                <a:gd name="T13" fmla="*/ 17 h 21"/>
                <a:gd name="T14" fmla="*/ 35 w 35"/>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1">
                  <a:moveTo>
                    <a:pt x="35" y="0"/>
                  </a:moveTo>
                  <a:lnTo>
                    <a:pt x="31" y="2"/>
                  </a:lnTo>
                  <a:lnTo>
                    <a:pt x="31" y="2"/>
                  </a:lnTo>
                  <a:lnTo>
                    <a:pt x="18" y="4"/>
                  </a:lnTo>
                  <a:lnTo>
                    <a:pt x="0" y="6"/>
                  </a:lnTo>
                  <a:lnTo>
                    <a:pt x="0" y="21"/>
                  </a:lnTo>
                  <a:lnTo>
                    <a:pt x="35" y="17"/>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0" name="îṣļîḋe"/>
            <p:cNvSpPr/>
            <p:nvPr/>
          </p:nvSpPr>
          <p:spPr bwMode="auto">
            <a:xfrm>
              <a:off x="6040041" y="5351731"/>
              <a:ext cx="57605" cy="23042"/>
            </a:xfrm>
            <a:custGeom>
              <a:avLst/>
              <a:gdLst>
                <a:gd name="T0" fmla="*/ 35 w 35"/>
                <a:gd name="T1" fmla="*/ 0 h 14"/>
                <a:gd name="T2" fmla="*/ 0 w 35"/>
                <a:gd name="T3" fmla="*/ 4 h 14"/>
                <a:gd name="T4" fmla="*/ 0 w 35"/>
                <a:gd name="T5" fmla="*/ 14 h 14"/>
                <a:gd name="T6" fmla="*/ 35 w 35"/>
                <a:gd name="T7" fmla="*/ 14 h 14"/>
                <a:gd name="T8" fmla="*/ 35 w 35"/>
                <a:gd name="T9" fmla="*/ 0 h 14"/>
              </a:gdLst>
              <a:ahLst/>
              <a:cxnLst>
                <a:cxn ang="0">
                  <a:pos x="T0" y="T1"/>
                </a:cxn>
                <a:cxn ang="0">
                  <a:pos x="T2" y="T3"/>
                </a:cxn>
                <a:cxn ang="0">
                  <a:pos x="T4" y="T5"/>
                </a:cxn>
                <a:cxn ang="0">
                  <a:pos x="T6" y="T7"/>
                </a:cxn>
                <a:cxn ang="0">
                  <a:pos x="T8" y="T9"/>
                </a:cxn>
              </a:cxnLst>
              <a:rect l="0" t="0" r="r" b="b"/>
              <a:pathLst>
                <a:path w="35" h="14">
                  <a:moveTo>
                    <a:pt x="35" y="0"/>
                  </a:moveTo>
                  <a:lnTo>
                    <a:pt x="0" y="4"/>
                  </a:lnTo>
                  <a:lnTo>
                    <a:pt x="0" y="14"/>
                  </a:lnTo>
                  <a:lnTo>
                    <a:pt x="35" y="14"/>
                  </a:lnTo>
                  <a:lnTo>
                    <a:pt x="35" y="0"/>
                  </a:lnTo>
                  <a:close/>
                </a:path>
              </a:pathLst>
            </a:custGeom>
            <a:solidFill>
              <a:srgbClr val="538B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1" name="iS1íḍe"/>
            <p:cNvSpPr/>
            <p:nvPr/>
          </p:nvSpPr>
          <p:spPr bwMode="auto">
            <a:xfrm>
              <a:off x="6040041" y="5351731"/>
              <a:ext cx="57605" cy="23042"/>
            </a:xfrm>
            <a:custGeom>
              <a:avLst/>
              <a:gdLst>
                <a:gd name="T0" fmla="*/ 35 w 35"/>
                <a:gd name="T1" fmla="*/ 0 h 14"/>
                <a:gd name="T2" fmla="*/ 0 w 35"/>
                <a:gd name="T3" fmla="*/ 4 h 14"/>
                <a:gd name="T4" fmla="*/ 0 w 35"/>
                <a:gd name="T5" fmla="*/ 14 h 14"/>
                <a:gd name="T6" fmla="*/ 35 w 35"/>
                <a:gd name="T7" fmla="*/ 14 h 14"/>
                <a:gd name="T8" fmla="*/ 35 w 35"/>
                <a:gd name="T9" fmla="*/ 0 h 14"/>
              </a:gdLst>
              <a:ahLst/>
              <a:cxnLst>
                <a:cxn ang="0">
                  <a:pos x="T0" y="T1"/>
                </a:cxn>
                <a:cxn ang="0">
                  <a:pos x="T2" y="T3"/>
                </a:cxn>
                <a:cxn ang="0">
                  <a:pos x="T4" y="T5"/>
                </a:cxn>
                <a:cxn ang="0">
                  <a:pos x="T6" y="T7"/>
                </a:cxn>
                <a:cxn ang="0">
                  <a:pos x="T8" y="T9"/>
                </a:cxn>
              </a:cxnLst>
              <a:rect l="0" t="0" r="r" b="b"/>
              <a:pathLst>
                <a:path w="35" h="14">
                  <a:moveTo>
                    <a:pt x="35" y="0"/>
                  </a:moveTo>
                  <a:lnTo>
                    <a:pt x="0" y="4"/>
                  </a:lnTo>
                  <a:lnTo>
                    <a:pt x="0" y="14"/>
                  </a:lnTo>
                  <a:lnTo>
                    <a:pt x="35" y="14"/>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2" name="ïṣļïḋè"/>
            <p:cNvSpPr/>
            <p:nvPr/>
          </p:nvSpPr>
          <p:spPr bwMode="auto">
            <a:xfrm>
              <a:off x="5824432" y="5374773"/>
              <a:ext cx="273213" cy="454258"/>
            </a:xfrm>
            <a:custGeom>
              <a:avLst/>
              <a:gdLst>
                <a:gd name="T0" fmla="*/ 80 w 80"/>
                <a:gd name="T1" fmla="*/ 126 h 133"/>
                <a:gd name="T2" fmla="*/ 56 w 80"/>
                <a:gd name="T3" fmla="*/ 126 h 133"/>
                <a:gd name="T4" fmla="*/ 38 w 80"/>
                <a:gd name="T5" fmla="*/ 133 h 133"/>
                <a:gd name="T6" fmla="*/ 0 w 80"/>
                <a:gd name="T7" fmla="*/ 133 h 133"/>
                <a:gd name="T8" fmla="*/ 80 w 80"/>
                <a:gd name="T9" fmla="*/ 133 h 133"/>
                <a:gd name="T10" fmla="*/ 80 w 80"/>
                <a:gd name="T11" fmla="*/ 126 h 133"/>
                <a:gd name="T12" fmla="*/ 80 w 80"/>
                <a:gd name="T13" fmla="*/ 0 h 133"/>
                <a:gd name="T14" fmla="*/ 63 w 80"/>
                <a:gd name="T15" fmla="*/ 0 h 133"/>
                <a:gd name="T16" fmla="*/ 63 w 80"/>
                <a:gd name="T17" fmla="*/ 7 h 133"/>
                <a:gd name="T18" fmla="*/ 80 w 80"/>
                <a:gd name="T19" fmla="*/ 7 h 133"/>
                <a:gd name="T20" fmla="*/ 80 w 80"/>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33">
                  <a:moveTo>
                    <a:pt x="80" y="126"/>
                  </a:moveTo>
                  <a:cubicBezTo>
                    <a:pt x="56" y="126"/>
                    <a:pt x="56" y="126"/>
                    <a:pt x="56" y="126"/>
                  </a:cubicBezTo>
                  <a:cubicBezTo>
                    <a:pt x="51" y="130"/>
                    <a:pt x="45" y="133"/>
                    <a:pt x="38" y="133"/>
                  </a:cubicBezTo>
                  <a:cubicBezTo>
                    <a:pt x="0" y="133"/>
                    <a:pt x="0" y="133"/>
                    <a:pt x="0" y="133"/>
                  </a:cubicBezTo>
                  <a:cubicBezTo>
                    <a:pt x="80" y="133"/>
                    <a:pt x="80" y="133"/>
                    <a:pt x="80" y="133"/>
                  </a:cubicBezTo>
                  <a:cubicBezTo>
                    <a:pt x="80" y="126"/>
                    <a:pt x="80" y="126"/>
                    <a:pt x="80" y="126"/>
                  </a:cubicBezTo>
                  <a:moveTo>
                    <a:pt x="80" y="0"/>
                  </a:moveTo>
                  <a:cubicBezTo>
                    <a:pt x="63" y="0"/>
                    <a:pt x="63" y="0"/>
                    <a:pt x="63" y="0"/>
                  </a:cubicBezTo>
                  <a:cubicBezTo>
                    <a:pt x="63" y="7"/>
                    <a:pt x="63" y="7"/>
                    <a:pt x="63" y="7"/>
                  </a:cubicBezTo>
                  <a:cubicBezTo>
                    <a:pt x="80" y="7"/>
                    <a:pt x="80" y="7"/>
                    <a:pt x="80" y="7"/>
                  </a:cubicBezTo>
                  <a:cubicBezTo>
                    <a:pt x="80" y="0"/>
                    <a:pt x="80" y="0"/>
                    <a:pt x="80" y="0"/>
                  </a:cubicBezTo>
                </a:path>
              </a:pathLst>
            </a:custGeom>
            <a:solidFill>
              <a:srgbClr val="A4D3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3" name="ïŝḻîdè"/>
            <p:cNvSpPr/>
            <p:nvPr/>
          </p:nvSpPr>
          <p:spPr bwMode="auto">
            <a:xfrm>
              <a:off x="6015353" y="5399461"/>
              <a:ext cx="82293" cy="406528"/>
            </a:xfrm>
            <a:custGeom>
              <a:avLst/>
              <a:gdLst>
                <a:gd name="T0" fmla="*/ 24 w 24"/>
                <a:gd name="T1" fmla="*/ 112 h 119"/>
                <a:gd name="T2" fmla="*/ 5 w 24"/>
                <a:gd name="T3" fmla="*/ 112 h 119"/>
                <a:gd name="T4" fmla="*/ 0 w 24"/>
                <a:gd name="T5" fmla="*/ 119 h 119"/>
                <a:gd name="T6" fmla="*/ 24 w 24"/>
                <a:gd name="T7" fmla="*/ 119 h 119"/>
                <a:gd name="T8" fmla="*/ 24 w 24"/>
                <a:gd name="T9" fmla="*/ 112 h 119"/>
                <a:gd name="T10" fmla="*/ 24 w 24"/>
                <a:gd name="T11" fmla="*/ 0 h 119"/>
                <a:gd name="T12" fmla="*/ 7 w 24"/>
                <a:gd name="T13" fmla="*/ 0 h 119"/>
                <a:gd name="T14" fmla="*/ 7 w 24"/>
                <a:gd name="T15" fmla="*/ 7 h 119"/>
                <a:gd name="T16" fmla="*/ 24 w 24"/>
                <a:gd name="T17" fmla="*/ 7 h 119"/>
                <a:gd name="T18" fmla="*/ 24 w 24"/>
                <a:gd name="T1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19">
                  <a:moveTo>
                    <a:pt x="24" y="112"/>
                  </a:moveTo>
                  <a:cubicBezTo>
                    <a:pt x="5" y="112"/>
                    <a:pt x="5" y="112"/>
                    <a:pt x="5" y="112"/>
                  </a:cubicBezTo>
                  <a:cubicBezTo>
                    <a:pt x="3" y="114"/>
                    <a:pt x="2" y="117"/>
                    <a:pt x="0" y="119"/>
                  </a:cubicBezTo>
                  <a:cubicBezTo>
                    <a:pt x="24" y="119"/>
                    <a:pt x="24" y="119"/>
                    <a:pt x="24" y="119"/>
                  </a:cubicBezTo>
                  <a:cubicBezTo>
                    <a:pt x="24" y="112"/>
                    <a:pt x="24" y="112"/>
                    <a:pt x="24" y="112"/>
                  </a:cubicBezTo>
                  <a:moveTo>
                    <a:pt x="24" y="0"/>
                  </a:moveTo>
                  <a:cubicBezTo>
                    <a:pt x="7" y="0"/>
                    <a:pt x="7" y="0"/>
                    <a:pt x="7" y="0"/>
                  </a:cubicBezTo>
                  <a:cubicBezTo>
                    <a:pt x="7" y="7"/>
                    <a:pt x="7" y="7"/>
                    <a:pt x="7" y="7"/>
                  </a:cubicBezTo>
                  <a:cubicBezTo>
                    <a:pt x="24" y="7"/>
                    <a:pt x="24" y="7"/>
                    <a:pt x="24" y="7"/>
                  </a:cubicBezTo>
                  <a:cubicBezTo>
                    <a:pt x="24" y="0"/>
                    <a:pt x="24" y="0"/>
                    <a:pt x="24" y="0"/>
                  </a:cubicBezTo>
                </a:path>
              </a:pathLst>
            </a:custGeom>
            <a:solidFill>
              <a:srgbClr val="538B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4" name="íslídê"/>
            <p:cNvSpPr/>
            <p:nvPr/>
          </p:nvSpPr>
          <p:spPr bwMode="auto">
            <a:xfrm>
              <a:off x="6033457" y="5422503"/>
              <a:ext cx="64189" cy="358798"/>
            </a:xfrm>
            <a:custGeom>
              <a:avLst/>
              <a:gdLst>
                <a:gd name="T0" fmla="*/ 19 w 19"/>
                <a:gd name="T1" fmla="*/ 67 h 105"/>
                <a:gd name="T2" fmla="*/ 2 w 19"/>
                <a:gd name="T3" fmla="*/ 73 h 105"/>
                <a:gd name="T4" fmla="*/ 2 w 19"/>
                <a:gd name="T5" fmla="*/ 91 h 105"/>
                <a:gd name="T6" fmla="*/ 2 w 19"/>
                <a:gd name="T7" fmla="*/ 94 h 105"/>
                <a:gd name="T8" fmla="*/ 0 w 19"/>
                <a:gd name="T9" fmla="*/ 105 h 105"/>
                <a:gd name="T10" fmla="*/ 19 w 19"/>
                <a:gd name="T11" fmla="*/ 105 h 105"/>
                <a:gd name="T12" fmla="*/ 19 w 19"/>
                <a:gd name="T13" fmla="*/ 67 h 105"/>
                <a:gd name="T14" fmla="*/ 19 w 19"/>
                <a:gd name="T15" fmla="*/ 0 h 105"/>
                <a:gd name="T16" fmla="*/ 2 w 19"/>
                <a:gd name="T17" fmla="*/ 0 h 105"/>
                <a:gd name="T18" fmla="*/ 2 w 19"/>
                <a:gd name="T19" fmla="*/ 32 h 105"/>
                <a:gd name="T20" fmla="*/ 19 w 19"/>
                <a:gd name="T21" fmla="*/ 37 h 105"/>
                <a:gd name="T22" fmla="*/ 19 w 19"/>
                <a:gd name="T2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05">
                  <a:moveTo>
                    <a:pt x="19" y="67"/>
                  </a:moveTo>
                  <a:cubicBezTo>
                    <a:pt x="14" y="70"/>
                    <a:pt x="8" y="72"/>
                    <a:pt x="2" y="73"/>
                  </a:cubicBezTo>
                  <a:cubicBezTo>
                    <a:pt x="2" y="91"/>
                    <a:pt x="2" y="91"/>
                    <a:pt x="2" y="91"/>
                  </a:cubicBezTo>
                  <a:cubicBezTo>
                    <a:pt x="2" y="94"/>
                    <a:pt x="2" y="94"/>
                    <a:pt x="2" y="94"/>
                  </a:cubicBezTo>
                  <a:cubicBezTo>
                    <a:pt x="2" y="98"/>
                    <a:pt x="1" y="101"/>
                    <a:pt x="0" y="105"/>
                  </a:cubicBezTo>
                  <a:cubicBezTo>
                    <a:pt x="19" y="105"/>
                    <a:pt x="19" y="105"/>
                    <a:pt x="19" y="105"/>
                  </a:cubicBezTo>
                  <a:cubicBezTo>
                    <a:pt x="19" y="67"/>
                    <a:pt x="19" y="67"/>
                    <a:pt x="19" y="67"/>
                  </a:cubicBezTo>
                  <a:moveTo>
                    <a:pt x="19" y="0"/>
                  </a:moveTo>
                  <a:cubicBezTo>
                    <a:pt x="2" y="0"/>
                    <a:pt x="2" y="0"/>
                    <a:pt x="2" y="0"/>
                  </a:cubicBezTo>
                  <a:cubicBezTo>
                    <a:pt x="2" y="32"/>
                    <a:pt x="2" y="32"/>
                    <a:pt x="2" y="32"/>
                  </a:cubicBezTo>
                  <a:cubicBezTo>
                    <a:pt x="8" y="33"/>
                    <a:pt x="14" y="35"/>
                    <a:pt x="19" y="37"/>
                  </a:cubicBezTo>
                  <a:cubicBezTo>
                    <a:pt x="19" y="0"/>
                    <a:pt x="19" y="0"/>
                    <a:pt x="19" y="0"/>
                  </a:cubicBezTo>
                </a:path>
              </a:pathLst>
            </a:custGeom>
            <a:solidFill>
              <a:srgbClr val="A4D3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5" name="íṡlîďé"/>
            <p:cNvSpPr/>
            <p:nvPr/>
          </p:nvSpPr>
          <p:spPr bwMode="auto">
            <a:xfrm>
              <a:off x="6040041" y="5532776"/>
              <a:ext cx="57605" cy="139898"/>
            </a:xfrm>
            <a:custGeom>
              <a:avLst/>
              <a:gdLst>
                <a:gd name="T0" fmla="*/ 17 w 17"/>
                <a:gd name="T1" fmla="*/ 31 h 41"/>
                <a:gd name="T2" fmla="*/ 17 w 17"/>
                <a:gd name="T3" fmla="*/ 31 h 41"/>
                <a:gd name="T4" fmla="*/ 9 w 17"/>
                <a:gd name="T5" fmla="*/ 35 h 41"/>
                <a:gd name="T6" fmla="*/ 3 w 17"/>
                <a:gd name="T7" fmla="*/ 37 h 41"/>
                <a:gd name="T8" fmla="*/ 3 w 17"/>
                <a:gd name="T9" fmla="*/ 37 h 41"/>
                <a:gd name="T10" fmla="*/ 0 w 17"/>
                <a:gd name="T11" fmla="*/ 38 h 41"/>
                <a:gd name="T12" fmla="*/ 0 w 17"/>
                <a:gd name="T13" fmla="*/ 41 h 41"/>
                <a:gd name="T14" fmla="*/ 17 w 17"/>
                <a:gd name="T15" fmla="*/ 35 h 41"/>
                <a:gd name="T16" fmla="*/ 17 w 17"/>
                <a:gd name="T17" fmla="*/ 31 h 41"/>
                <a:gd name="T18" fmla="*/ 0 w 17"/>
                <a:gd name="T19" fmla="*/ 4 h 41"/>
                <a:gd name="T20" fmla="*/ 0 w 17"/>
                <a:gd name="T21" fmla="*/ 22 h 41"/>
                <a:gd name="T22" fmla="*/ 0 w 17"/>
                <a:gd name="T23" fmla="*/ 22 h 41"/>
                <a:gd name="T24" fmla="*/ 0 w 17"/>
                <a:gd name="T25" fmla="*/ 23 h 41"/>
                <a:gd name="T26" fmla="*/ 0 w 17"/>
                <a:gd name="T27" fmla="*/ 24 h 41"/>
                <a:gd name="T28" fmla="*/ 0 w 17"/>
                <a:gd name="T29" fmla="*/ 26 h 41"/>
                <a:gd name="T30" fmla="*/ 0 w 17"/>
                <a:gd name="T31" fmla="*/ 37 h 41"/>
                <a:gd name="T32" fmla="*/ 5 w 17"/>
                <a:gd name="T33" fmla="*/ 36 h 41"/>
                <a:gd name="T34" fmla="*/ 5 w 17"/>
                <a:gd name="T35" fmla="*/ 36 h 41"/>
                <a:gd name="T36" fmla="*/ 5 w 17"/>
                <a:gd name="T37" fmla="*/ 36 h 41"/>
                <a:gd name="T38" fmla="*/ 9 w 17"/>
                <a:gd name="T39" fmla="*/ 34 h 41"/>
                <a:gd name="T40" fmla="*/ 17 w 17"/>
                <a:gd name="T41" fmla="*/ 30 h 41"/>
                <a:gd name="T42" fmla="*/ 17 w 17"/>
                <a:gd name="T43" fmla="*/ 30 h 41"/>
                <a:gd name="T44" fmla="*/ 17 w 17"/>
                <a:gd name="T45" fmla="*/ 10 h 41"/>
                <a:gd name="T46" fmla="*/ 17 w 17"/>
                <a:gd name="T47" fmla="*/ 10 h 41"/>
                <a:gd name="T48" fmla="*/ 11 w 17"/>
                <a:gd name="T49" fmla="*/ 7 h 41"/>
                <a:gd name="T50" fmla="*/ 9 w 17"/>
                <a:gd name="T51" fmla="*/ 6 h 41"/>
                <a:gd name="T52" fmla="*/ 7 w 17"/>
                <a:gd name="T53" fmla="*/ 6 h 41"/>
                <a:gd name="T54" fmla="*/ 6 w 17"/>
                <a:gd name="T55" fmla="*/ 5 h 41"/>
                <a:gd name="T56" fmla="*/ 0 w 17"/>
                <a:gd name="T57" fmla="*/ 4 h 41"/>
                <a:gd name="T58" fmla="*/ 0 w 17"/>
                <a:gd name="T59" fmla="*/ 0 h 41"/>
                <a:gd name="T60" fmla="*/ 0 w 17"/>
                <a:gd name="T61" fmla="*/ 3 h 41"/>
                <a:gd name="T62" fmla="*/ 0 w 17"/>
                <a:gd name="T63" fmla="*/ 3 h 41"/>
                <a:gd name="T64" fmla="*/ 5 w 17"/>
                <a:gd name="T65" fmla="*/ 4 h 41"/>
                <a:gd name="T66" fmla="*/ 7 w 17"/>
                <a:gd name="T67" fmla="*/ 4 h 41"/>
                <a:gd name="T68" fmla="*/ 9 w 17"/>
                <a:gd name="T69" fmla="*/ 5 h 41"/>
                <a:gd name="T70" fmla="*/ 11 w 17"/>
                <a:gd name="T71" fmla="*/ 6 h 41"/>
                <a:gd name="T72" fmla="*/ 17 w 17"/>
                <a:gd name="T73" fmla="*/ 9 h 41"/>
                <a:gd name="T74" fmla="*/ 17 w 17"/>
                <a:gd name="T75" fmla="*/ 9 h 41"/>
                <a:gd name="T76" fmla="*/ 17 w 17"/>
                <a:gd name="T77" fmla="*/ 5 h 41"/>
                <a:gd name="T78" fmla="*/ 0 w 17"/>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 h="41">
                  <a:moveTo>
                    <a:pt x="17" y="31"/>
                  </a:moveTo>
                  <a:cubicBezTo>
                    <a:pt x="17" y="31"/>
                    <a:pt x="17" y="31"/>
                    <a:pt x="17" y="31"/>
                  </a:cubicBezTo>
                  <a:cubicBezTo>
                    <a:pt x="14" y="33"/>
                    <a:pt x="12" y="34"/>
                    <a:pt x="9" y="35"/>
                  </a:cubicBezTo>
                  <a:cubicBezTo>
                    <a:pt x="7" y="36"/>
                    <a:pt x="5" y="37"/>
                    <a:pt x="3" y="37"/>
                  </a:cubicBezTo>
                  <a:cubicBezTo>
                    <a:pt x="3" y="37"/>
                    <a:pt x="3" y="37"/>
                    <a:pt x="3" y="37"/>
                  </a:cubicBezTo>
                  <a:cubicBezTo>
                    <a:pt x="2" y="37"/>
                    <a:pt x="1" y="37"/>
                    <a:pt x="0" y="38"/>
                  </a:cubicBezTo>
                  <a:cubicBezTo>
                    <a:pt x="0" y="41"/>
                    <a:pt x="0" y="41"/>
                    <a:pt x="0" y="41"/>
                  </a:cubicBezTo>
                  <a:cubicBezTo>
                    <a:pt x="6" y="40"/>
                    <a:pt x="12" y="38"/>
                    <a:pt x="17" y="35"/>
                  </a:cubicBezTo>
                  <a:cubicBezTo>
                    <a:pt x="17" y="31"/>
                    <a:pt x="17" y="31"/>
                    <a:pt x="17" y="31"/>
                  </a:cubicBezTo>
                  <a:moveTo>
                    <a:pt x="0" y="4"/>
                  </a:moveTo>
                  <a:cubicBezTo>
                    <a:pt x="0" y="12"/>
                    <a:pt x="0" y="19"/>
                    <a:pt x="0" y="22"/>
                  </a:cubicBezTo>
                  <a:cubicBezTo>
                    <a:pt x="0" y="22"/>
                    <a:pt x="0" y="22"/>
                    <a:pt x="0" y="22"/>
                  </a:cubicBezTo>
                  <a:cubicBezTo>
                    <a:pt x="0" y="23"/>
                    <a:pt x="0" y="23"/>
                    <a:pt x="0" y="23"/>
                  </a:cubicBezTo>
                  <a:cubicBezTo>
                    <a:pt x="0" y="24"/>
                    <a:pt x="0" y="24"/>
                    <a:pt x="0" y="24"/>
                  </a:cubicBezTo>
                  <a:cubicBezTo>
                    <a:pt x="0" y="25"/>
                    <a:pt x="0" y="26"/>
                    <a:pt x="0" y="26"/>
                  </a:cubicBezTo>
                  <a:cubicBezTo>
                    <a:pt x="0" y="37"/>
                    <a:pt x="0" y="37"/>
                    <a:pt x="0" y="37"/>
                  </a:cubicBezTo>
                  <a:cubicBezTo>
                    <a:pt x="2" y="36"/>
                    <a:pt x="4" y="36"/>
                    <a:pt x="5" y="36"/>
                  </a:cubicBezTo>
                  <a:cubicBezTo>
                    <a:pt x="5" y="36"/>
                    <a:pt x="5" y="36"/>
                    <a:pt x="5" y="36"/>
                  </a:cubicBezTo>
                  <a:cubicBezTo>
                    <a:pt x="5" y="36"/>
                    <a:pt x="5" y="36"/>
                    <a:pt x="5" y="36"/>
                  </a:cubicBezTo>
                  <a:cubicBezTo>
                    <a:pt x="7" y="35"/>
                    <a:pt x="8" y="35"/>
                    <a:pt x="9" y="34"/>
                  </a:cubicBezTo>
                  <a:cubicBezTo>
                    <a:pt x="12" y="33"/>
                    <a:pt x="15" y="32"/>
                    <a:pt x="17" y="30"/>
                  </a:cubicBezTo>
                  <a:cubicBezTo>
                    <a:pt x="17" y="30"/>
                    <a:pt x="17" y="30"/>
                    <a:pt x="17" y="30"/>
                  </a:cubicBezTo>
                  <a:cubicBezTo>
                    <a:pt x="17" y="10"/>
                    <a:pt x="17" y="10"/>
                    <a:pt x="17" y="10"/>
                  </a:cubicBezTo>
                  <a:cubicBezTo>
                    <a:pt x="17" y="10"/>
                    <a:pt x="17" y="10"/>
                    <a:pt x="17" y="10"/>
                  </a:cubicBezTo>
                  <a:cubicBezTo>
                    <a:pt x="15" y="9"/>
                    <a:pt x="13" y="8"/>
                    <a:pt x="11" y="7"/>
                  </a:cubicBezTo>
                  <a:cubicBezTo>
                    <a:pt x="10" y="7"/>
                    <a:pt x="10" y="6"/>
                    <a:pt x="9" y="6"/>
                  </a:cubicBezTo>
                  <a:cubicBezTo>
                    <a:pt x="8" y="6"/>
                    <a:pt x="8" y="6"/>
                    <a:pt x="7" y="6"/>
                  </a:cubicBezTo>
                  <a:cubicBezTo>
                    <a:pt x="7" y="5"/>
                    <a:pt x="6" y="5"/>
                    <a:pt x="6" y="5"/>
                  </a:cubicBezTo>
                  <a:cubicBezTo>
                    <a:pt x="4" y="5"/>
                    <a:pt x="2" y="4"/>
                    <a:pt x="0" y="4"/>
                  </a:cubicBezTo>
                  <a:moveTo>
                    <a:pt x="0" y="0"/>
                  </a:moveTo>
                  <a:cubicBezTo>
                    <a:pt x="0" y="3"/>
                    <a:pt x="0" y="3"/>
                    <a:pt x="0" y="3"/>
                  </a:cubicBezTo>
                  <a:cubicBezTo>
                    <a:pt x="0" y="3"/>
                    <a:pt x="0" y="3"/>
                    <a:pt x="0" y="3"/>
                  </a:cubicBezTo>
                  <a:cubicBezTo>
                    <a:pt x="2" y="3"/>
                    <a:pt x="4" y="4"/>
                    <a:pt x="5" y="4"/>
                  </a:cubicBezTo>
                  <a:cubicBezTo>
                    <a:pt x="6" y="4"/>
                    <a:pt x="6" y="4"/>
                    <a:pt x="7" y="4"/>
                  </a:cubicBezTo>
                  <a:cubicBezTo>
                    <a:pt x="7" y="5"/>
                    <a:pt x="8" y="5"/>
                    <a:pt x="9" y="5"/>
                  </a:cubicBezTo>
                  <a:cubicBezTo>
                    <a:pt x="9" y="5"/>
                    <a:pt x="10" y="6"/>
                    <a:pt x="11" y="6"/>
                  </a:cubicBezTo>
                  <a:cubicBezTo>
                    <a:pt x="13" y="7"/>
                    <a:pt x="15" y="8"/>
                    <a:pt x="17" y="9"/>
                  </a:cubicBezTo>
                  <a:cubicBezTo>
                    <a:pt x="17" y="9"/>
                    <a:pt x="17" y="9"/>
                    <a:pt x="17" y="9"/>
                  </a:cubicBezTo>
                  <a:cubicBezTo>
                    <a:pt x="17" y="5"/>
                    <a:pt x="17" y="5"/>
                    <a:pt x="17" y="5"/>
                  </a:cubicBezTo>
                  <a:cubicBezTo>
                    <a:pt x="12" y="3"/>
                    <a:pt x="6" y="1"/>
                    <a:pt x="0" y="0"/>
                  </a:cubicBezTo>
                </a:path>
              </a:pathLst>
            </a:custGeom>
            <a:solidFill>
              <a:srgbClr val="538B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6" name="íṣlíḋé"/>
            <p:cNvSpPr/>
            <p:nvPr/>
          </p:nvSpPr>
          <p:spPr bwMode="auto">
            <a:xfrm>
              <a:off x="6040041" y="5542651"/>
              <a:ext cx="57605" cy="120148"/>
            </a:xfrm>
            <a:custGeom>
              <a:avLst/>
              <a:gdLst>
                <a:gd name="T0" fmla="*/ 17 w 17"/>
                <a:gd name="T1" fmla="*/ 27 h 35"/>
                <a:gd name="T2" fmla="*/ 17 w 17"/>
                <a:gd name="T3" fmla="*/ 27 h 35"/>
                <a:gd name="T4" fmla="*/ 9 w 17"/>
                <a:gd name="T5" fmla="*/ 31 h 35"/>
                <a:gd name="T6" fmla="*/ 5 w 17"/>
                <a:gd name="T7" fmla="*/ 33 h 35"/>
                <a:gd name="T8" fmla="*/ 5 w 17"/>
                <a:gd name="T9" fmla="*/ 33 h 35"/>
                <a:gd name="T10" fmla="*/ 5 w 17"/>
                <a:gd name="T11" fmla="*/ 33 h 35"/>
                <a:gd name="T12" fmla="*/ 0 w 17"/>
                <a:gd name="T13" fmla="*/ 34 h 35"/>
                <a:gd name="T14" fmla="*/ 0 w 17"/>
                <a:gd name="T15" fmla="*/ 35 h 35"/>
                <a:gd name="T16" fmla="*/ 3 w 17"/>
                <a:gd name="T17" fmla="*/ 34 h 35"/>
                <a:gd name="T18" fmla="*/ 3 w 17"/>
                <a:gd name="T19" fmla="*/ 34 h 35"/>
                <a:gd name="T20" fmla="*/ 9 w 17"/>
                <a:gd name="T21" fmla="*/ 32 h 35"/>
                <a:gd name="T22" fmla="*/ 17 w 17"/>
                <a:gd name="T23" fmla="*/ 28 h 35"/>
                <a:gd name="T24" fmla="*/ 17 w 17"/>
                <a:gd name="T25" fmla="*/ 28 h 35"/>
                <a:gd name="T26" fmla="*/ 17 w 17"/>
                <a:gd name="T27" fmla="*/ 27 h 35"/>
                <a:gd name="T28" fmla="*/ 0 w 17"/>
                <a:gd name="T29" fmla="*/ 0 h 35"/>
                <a:gd name="T30" fmla="*/ 0 w 17"/>
                <a:gd name="T31" fmla="*/ 1 h 35"/>
                <a:gd name="T32" fmla="*/ 6 w 17"/>
                <a:gd name="T33" fmla="*/ 2 h 35"/>
                <a:gd name="T34" fmla="*/ 7 w 17"/>
                <a:gd name="T35" fmla="*/ 3 h 35"/>
                <a:gd name="T36" fmla="*/ 9 w 17"/>
                <a:gd name="T37" fmla="*/ 3 h 35"/>
                <a:gd name="T38" fmla="*/ 11 w 17"/>
                <a:gd name="T39" fmla="*/ 4 h 35"/>
                <a:gd name="T40" fmla="*/ 17 w 17"/>
                <a:gd name="T41" fmla="*/ 7 h 35"/>
                <a:gd name="T42" fmla="*/ 17 w 17"/>
                <a:gd name="T43" fmla="*/ 7 h 35"/>
                <a:gd name="T44" fmla="*/ 17 w 17"/>
                <a:gd name="T45" fmla="*/ 6 h 35"/>
                <a:gd name="T46" fmla="*/ 17 w 17"/>
                <a:gd name="T47" fmla="*/ 6 h 35"/>
                <a:gd name="T48" fmla="*/ 11 w 17"/>
                <a:gd name="T49" fmla="*/ 3 h 35"/>
                <a:gd name="T50" fmla="*/ 9 w 17"/>
                <a:gd name="T51" fmla="*/ 2 h 35"/>
                <a:gd name="T52" fmla="*/ 7 w 17"/>
                <a:gd name="T53" fmla="*/ 1 h 35"/>
                <a:gd name="T54" fmla="*/ 5 w 17"/>
                <a:gd name="T55" fmla="*/ 1 h 35"/>
                <a:gd name="T56" fmla="*/ 0 w 17"/>
                <a:gd name="T5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35">
                  <a:moveTo>
                    <a:pt x="17" y="27"/>
                  </a:moveTo>
                  <a:cubicBezTo>
                    <a:pt x="17" y="27"/>
                    <a:pt x="17" y="27"/>
                    <a:pt x="17" y="27"/>
                  </a:cubicBezTo>
                  <a:cubicBezTo>
                    <a:pt x="15" y="29"/>
                    <a:pt x="12" y="30"/>
                    <a:pt x="9" y="31"/>
                  </a:cubicBezTo>
                  <a:cubicBezTo>
                    <a:pt x="8" y="32"/>
                    <a:pt x="7" y="32"/>
                    <a:pt x="5" y="33"/>
                  </a:cubicBezTo>
                  <a:cubicBezTo>
                    <a:pt x="5" y="33"/>
                    <a:pt x="5" y="33"/>
                    <a:pt x="5" y="33"/>
                  </a:cubicBezTo>
                  <a:cubicBezTo>
                    <a:pt x="5" y="33"/>
                    <a:pt x="5" y="33"/>
                    <a:pt x="5" y="33"/>
                  </a:cubicBezTo>
                  <a:cubicBezTo>
                    <a:pt x="4" y="33"/>
                    <a:pt x="2" y="33"/>
                    <a:pt x="0" y="34"/>
                  </a:cubicBezTo>
                  <a:cubicBezTo>
                    <a:pt x="0" y="35"/>
                    <a:pt x="0" y="35"/>
                    <a:pt x="0" y="35"/>
                  </a:cubicBezTo>
                  <a:cubicBezTo>
                    <a:pt x="1" y="34"/>
                    <a:pt x="2" y="34"/>
                    <a:pt x="3" y="34"/>
                  </a:cubicBezTo>
                  <a:cubicBezTo>
                    <a:pt x="3" y="34"/>
                    <a:pt x="3" y="34"/>
                    <a:pt x="3" y="34"/>
                  </a:cubicBezTo>
                  <a:cubicBezTo>
                    <a:pt x="5" y="34"/>
                    <a:pt x="7" y="33"/>
                    <a:pt x="9" y="32"/>
                  </a:cubicBezTo>
                  <a:cubicBezTo>
                    <a:pt x="12" y="31"/>
                    <a:pt x="14" y="30"/>
                    <a:pt x="17" y="28"/>
                  </a:cubicBezTo>
                  <a:cubicBezTo>
                    <a:pt x="17" y="28"/>
                    <a:pt x="17" y="28"/>
                    <a:pt x="17" y="28"/>
                  </a:cubicBezTo>
                  <a:cubicBezTo>
                    <a:pt x="17" y="27"/>
                    <a:pt x="17" y="27"/>
                    <a:pt x="17" y="27"/>
                  </a:cubicBezTo>
                  <a:moveTo>
                    <a:pt x="0" y="0"/>
                  </a:moveTo>
                  <a:cubicBezTo>
                    <a:pt x="0" y="0"/>
                    <a:pt x="0" y="1"/>
                    <a:pt x="0" y="1"/>
                  </a:cubicBezTo>
                  <a:cubicBezTo>
                    <a:pt x="2" y="1"/>
                    <a:pt x="4" y="2"/>
                    <a:pt x="6" y="2"/>
                  </a:cubicBezTo>
                  <a:cubicBezTo>
                    <a:pt x="6" y="2"/>
                    <a:pt x="7" y="2"/>
                    <a:pt x="7" y="3"/>
                  </a:cubicBezTo>
                  <a:cubicBezTo>
                    <a:pt x="8" y="3"/>
                    <a:pt x="8" y="3"/>
                    <a:pt x="9" y="3"/>
                  </a:cubicBezTo>
                  <a:cubicBezTo>
                    <a:pt x="10" y="3"/>
                    <a:pt x="10" y="4"/>
                    <a:pt x="11" y="4"/>
                  </a:cubicBezTo>
                  <a:cubicBezTo>
                    <a:pt x="13" y="5"/>
                    <a:pt x="15" y="6"/>
                    <a:pt x="17" y="7"/>
                  </a:cubicBezTo>
                  <a:cubicBezTo>
                    <a:pt x="17" y="7"/>
                    <a:pt x="17" y="7"/>
                    <a:pt x="17" y="7"/>
                  </a:cubicBezTo>
                  <a:cubicBezTo>
                    <a:pt x="17" y="6"/>
                    <a:pt x="17" y="6"/>
                    <a:pt x="17" y="6"/>
                  </a:cubicBezTo>
                  <a:cubicBezTo>
                    <a:pt x="17" y="6"/>
                    <a:pt x="17" y="6"/>
                    <a:pt x="17" y="6"/>
                  </a:cubicBezTo>
                  <a:cubicBezTo>
                    <a:pt x="15" y="5"/>
                    <a:pt x="13" y="4"/>
                    <a:pt x="11" y="3"/>
                  </a:cubicBezTo>
                  <a:cubicBezTo>
                    <a:pt x="10" y="3"/>
                    <a:pt x="9" y="2"/>
                    <a:pt x="9" y="2"/>
                  </a:cubicBezTo>
                  <a:cubicBezTo>
                    <a:pt x="8" y="2"/>
                    <a:pt x="7" y="2"/>
                    <a:pt x="7" y="1"/>
                  </a:cubicBezTo>
                  <a:cubicBezTo>
                    <a:pt x="6" y="1"/>
                    <a:pt x="6" y="1"/>
                    <a:pt x="5" y="1"/>
                  </a:cubicBezTo>
                  <a:cubicBezTo>
                    <a:pt x="4" y="1"/>
                    <a:pt x="2" y="0"/>
                    <a:pt x="0" y="0"/>
                  </a:cubicBezTo>
                </a:path>
              </a:pathLst>
            </a:custGeom>
            <a:solidFill>
              <a:srgbClr val="A4D3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7" name="iṥ1îḓè"/>
            <p:cNvSpPr/>
            <p:nvPr/>
          </p:nvSpPr>
          <p:spPr bwMode="auto">
            <a:xfrm>
              <a:off x="6040041" y="5608486"/>
              <a:ext cx="0" cy="6583"/>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2"/>
                    <a:pt x="0" y="1"/>
                  </a:cubicBezTo>
                  <a:cubicBezTo>
                    <a:pt x="0" y="0"/>
                    <a:pt x="0" y="0"/>
                    <a:pt x="0" y="0"/>
                  </a:cubicBezTo>
                  <a:cubicBezTo>
                    <a:pt x="0" y="0"/>
                    <a:pt x="0" y="0"/>
                    <a:pt x="0" y="0"/>
                  </a:cubicBezTo>
                </a:path>
              </a:pathLst>
            </a:custGeom>
            <a:solidFill>
              <a:srgbClr val="A4D3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8" name="ïṩ1ïḑe"/>
            <p:cNvSpPr/>
            <p:nvPr/>
          </p:nvSpPr>
          <p:spPr bwMode="auto">
            <a:xfrm>
              <a:off x="5536406" y="4227606"/>
              <a:ext cx="246880" cy="139898"/>
            </a:xfrm>
            <a:custGeom>
              <a:avLst/>
              <a:gdLst>
                <a:gd name="T0" fmla="*/ 64 w 72"/>
                <a:gd name="T1" fmla="*/ 41 h 41"/>
                <a:gd name="T2" fmla="*/ 7 w 72"/>
                <a:gd name="T3" fmla="*/ 41 h 41"/>
                <a:gd name="T4" fmla="*/ 0 w 72"/>
                <a:gd name="T5" fmla="*/ 33 h 41"/>
                <a:gd name="T6" fmla="*/ 0 w 72"/>
                <a:gd name="T7" fmla="*/ 7 h 41"/>
                <a:gd name="T8" fmla="*/ 7 w 72"/>
                <a:gd name="T9" fmla="*/ 0 h 41"/>
                <a:gd name="T10" fmla="*/ 64 w 72"/>
                <a:gd name="T11" fmla="*/ 0 h 41"/>
                <a:gd name="T12" fmla="*/ 72 w 72"/>
                <a:gd name="T13" fmla="*/ 7 h 41"/>
                <a:gd name="T14" fmla="*/ 72 w 72"/>
                <a:gd name="T15" fmla="*/ 33 h 41"/>
                <a:gd name="T16" fmla="*/ 64 w 72"/>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1">
                  <a:moveTo>
                    <a:pt x="64" y="41"/>
                  </a:moveTo>
                  <a:cubicBezTo>
                    <a:pt x="7" y="41"/>
                    <a:pt x="7" y="41"/>
                    <a:pt x="7" y="41"/>
                  </a:cubicBezTo>
                  <a:cubicBezTo>
                    <a:pt x="3" y="41"/>
                    <a:pt x="0" y="37"/>
                    <a:pt x="0" y="33"/>
                  </a:cubicBezTo>
                  <a:cubicBezTo>
                    <a:pt x="0" y="7"/>
                    <a:pt x="0" y="7"/>
                    <a:pt x="0" y="7"/>
                  </a:cubicBezTo>
                  <a:cubicBezTo>
                    <a:pt x="0" y="3"/>
                    <a:pt x="3" y="0"/>
                    <a:pt x="7" y="0"/>
                  </a:cubicBezTo>
                  <a:cubicBezTo>
                    <a:pt x="64" y="0"/>
                    <a:pt x="64" y="0"/>
                    <a:pt x="64" y="0"/>
                  </a:cubicBezTo>
                  <a:cubicBezTo>
                    <a:pt x="68" y="0"/>
                    <a:pt x="72" y="3"/>
                    <a:pt x="72" y="7"/>
                  </a:cubicBezTo>
                  <a:cubicBezTo>
                    <a:pt x="72" y="33"/>
                    <a:pt x="72" y="33"/>
                    <a:pt x="72" y="33"/>
                  </a:cubicBezTo>
                  <a:cubicBezTo>
                    <a:pt x="72" y="37"/>
                    <a:pt x="68" y="41"/>
                    <a:pt x="64" y="41"/>
                  </a:cubicBezTo>
                  <a:close/>
                </a:path>
              </a:pathLst>
            </a:custGeom>
            <a:solidFill>
              <a:srgbClr val="9FB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79" name="îşļiḋe"/>
            <p:cNvSpPr/>
            <p:nvPr/>
          </p:nvSpPr>
          <p:spPr bwMode="auto">
            <a:xfrm>
              <a:off x="5279652" y="4367505"/>
              <a:ext cx="760389" cy="1461527"/>
            </a:xfrm>
            <a:custGeom>
              <a:avLst/>
              <a:gdLst>
                <a:gd name="T0" fmla="*/ 222 w 222"/>
                <a:gd name="T1" fmla="*/ 135 h 428"/>
                <a:gd name="T2" fmla="*/ 222 w 222"/>
                <a:gd name="T3" fmla="*/ 344 h 428"/>
                <a:gd name="T4" fmla="*/ 222 w 222"/>
                <a:gd name="T5" fmla="*/ 367 h 428"/>
                <a:gd name="T6" fmla="*/ 222 w 222"/>
                <a:gd name="T7" fmla="*/ 403 h 428"/>
                <a:gd name="T8" fmla="*/ 197 w 222"/>
                <a:gd name="T9" fmla="*/ 428 h 428"/>
                <a:gd name="T10" fmla="*/ 25 w 222"/>
                <a:gd name="T11" fmla="*/ 428 h 428"/>
                <a:gd name="T12" fmla="*/ 0 w 222"/>
                <a:gd name="T13" fmla="*/ 403 h 428"/>
                <a:gd name="T14" fmla="*/ 0 w 222"/>
                <a:gd name="T15" fmla="*/ 367 h 428"/>
                <a:gd name="T16" fmla="*/ 0 w 222"/>
                <a:gd name="T17" fmla="*/ 357 h 428"/>
                <a:gd name="T18" fmla="*/ 0 w 222"/>
                <a:gd name="T19" fmla="*/ 135 h 428"/>
                <a:gd name="T20" fmla="*/ 0 w 222"/>
                <a:gd name="T21" fmla="*/ 128 h 428"/>
                <a:gd name="T22" fmla="*/ 49 w 222"/>
                <a:gd name="T23" fmla="*/ 49 h 428"/>
                <a:gd name="T24" fmla="*/ 76 w 222"/>
                <a:gd name="T25" fmla="*/ 25 h 428"/>
                <a:gd name="T26" fmla="*/ 76 w 222"/>
                <a:gd name="T27" fmla="*/ 0 h 428"/>
                <a:gd name="T28" fmla="*/ 146 w 222"/>
                <a:gd name="T29" fmla="*/ 0 h 428"/>
                <a:gd name="T30" fmla="*/ 146 w 222"/>
                <a:gd name="T31" fmla="*/ 25 h 428"/>
                <a:gd name="T32" fmla="*/ 147 w 222"/>
                <a:gd name="T33" fmla="*/ 28 h 428"/>
                <a:gd name="T34" fmla="*/ 172 w 222"/>
                <a:gd name="T35" fmla="*/ 49 h 428"/>
                <a:gd name="T36" fmla="*/ 222 w 222"/>
                <a:gd name="T37" fmla="*/ 128 h 428"/>
                <a:gd name="T38" fmla="*/ 222 w 222"/>
                <a:gd name="T39" fmla="*/ 13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428">
                  <a:moveTo>
                    <a:pt x="222" y="135"/>
                  </a:moveTo>
                  <a:cubicBezTo>
                    <a:pt x="222" y="344"/>
                    <a:pt x="222" y="344"/>
                    <a:pt x="222" y="344"/>
                  </a:cubicBezTo>
                  <a:cubicBezTo>
                    <a:pt x="222" y="358"/>
                    <a:pt x="222" y="367"/>
                    <a:pt x="222" y="367"/>
                  </a:cubicBezTo>
                  <a:cubicBezTo>
                    <a:pt x="222" y="403"/>
                    <a:pt x="222" y="403"/>
                    <a:pt x="222" y="403"/>
                  </a:cubicBezTo>
                  <a:cubicBezTo>
                    <a:pt x="222" y="417"/>
                    <a:pt x="211" y="428"/>
                    <a:pt x="197" y="428"/>
                  </a:cubicBezTo>
                  <a:cubicBezTo>
                    <a:pt x="25" y="428"/>
                    <a:pt x="25" y="428"/>
                    <a:pt x="25" y="428"/>
                  </a:cubicBezTo>
                  <a:cubicBezTo>
                    <a:pt x="11" y="428"/>
                    <a:pt x="0" y="417"/>
                    <a:pt x="0" y="403"/>
                  </a:cubicBezTo>
                  <a:cubicBezTo>
                    <a:pt x="0" y="367"/>
                    <a:pt x="0" y="367"/>
                    <a:pt x="0" y="367"/>
                  </a:cubicBezTo>
                  <a:cubicBezTo>
                    <a:pt x="0" y="367"/>
                    <a:pt x="0" y="363"/>
                    <a:pt x="0" y="357"/>
                  </a:cubicBezTo>
                  <a:cubicBezTo>
                    <a:pt x="0" y="135"/>
                    <a:pt x="0" y="135"/>
                    <a:pt x="0" y="135"/>
                  </a:cubicBezTo>
                  <a:cubicBezTo>
                    <a:pt x="0" y="133"/>
                    <a:pt x="0" y="130"/>
                    <a:pt x="0" y="128"/>
                  </a:cubicBezTo>
                  <a:cubicBezTo>
                    <a:pt x="3" y="83"/>
                    <a:pt x="31" y="58"/>
                    <a:pt x="49" y="49"/>
                  </a:cubicBezTo>
                  <a:cubicBezTo>
                    <a:pt x="69" y="40"/>
                    <a:pt x="76" y="25"/>
                    <a:pt x="76" y="25"/>
                  </a:cubicBezTo>
                  <a:cubicBezTo>
                    <a:pt x="76" y="0"/>
                    <a:pt x="76" y="0"/>
                    <a:pt x="76" y="0"/>
                  </a:cubicBezTo>
                  <a:cubicBezTo>
                    <a:pt x="146" y="0"/>
                    <a:pt x="146" y="0"/>
                    <a:pt x="146" y="0"/>
                  </a:cubicBezTo>
                  <a:cubicBezTo>
                    <a:pt x="146" y="25"/>
                    <a:pt x="146" y="25"/>
                    <a:pt x="146" y="25"/>
                  </a:cubicBezTo>
                  <a:cubicBezTo>
                    <a:pt x="146" y="25"/>
                    <a:pt x="146" y="26"/>
                    <a:pt x="147" y="28"/>
                  </a:cubicBezTo>
                  <a:cubicBezTo>
                    <a:pt x="150" y="33"/>
                    <a:pt x="158" y="43"/>
                    <a:pt x="172" y="49"/>
                  </a:cubicBezTo>
                  <a:cubicBezTo>
                    <a:pt x="191" y="58"/>
                    <a:pt x="219" y="83"/>
                    <a:pt x="222" y="128"/>
                  </a:cubicBezTo>
                  <a:cubicBezTo>
                    <a:pt x="222" y="130"/>
                    <a:pt x="222" y="133"/>
                    <a:pt x="222" y="135"/>
                  </a:cubicBezTo>
                </a:path>
              </a:pathLst>
            </a:custGeom>
            <a:solidFill>
              <a:srgbClr val="754D3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0" name="ïŝ1iďe"/>
            <p:cNvSpPr/>
            <p:nvPr/>
          </p:nvSpPr>
          <p:spPr bwMode="auto">
            <a:xfrm>
              <a:off x="5539698" y="4367505"/>
              <a:ext cx="243588" cy="95460"/>
            </a:xfrm>
            <a:custGeom>
              <a:avLst/>
              <a:gdLst>
                <a:gd name="T0" fmla="*/ 71 w 71"/>
                <a:gd name="T1" fmla="*/ 28 h 28"/>
                <a:gd name="T2" fmla="*/ 0 w 71"/>
                <a:gd name="T3" fmla="*/ 14 h 28"/>
                <a:gd name="T4" fmla="*/ 0 w 71"/>
                <a:gd name="T5" fmla="*/ 0 h 28"/>
                <a:gd name="T6" fmla="*/ 70 w 71"/>
                <a:gd name="T7" fmla="*/ 0 h 28"/>
                <a:gd name="T8" fmla="*/ 70 w 71"/>
                <a:gd name="T9" fmla="*/ 25 h 28"/>
                <a:gd name="T10" fmla="*/ 71 w 71"/>
                <a:gd name="T11" fmla="*/ 28 h 28"/>
              </a:gdLst>
              <a:ahLst/>
              <a:cxnLst>
                <a:cxn ang="0">
                  <a:pos x="T0" y="T1"/>
                </a:cxn>
                <a:cxn ang="0">
                  <a:pos x="T2" y="T3"/>
                </a:cxn>
                <a:cxn ang="0">
                  <a:pos x="T4" y="T5"/>
                </a:cxn>
                <a:cxn ang="0">
                  <a:pos x="T6" y="T7"/>
                </a:cxn>
                <a:cxn ang="0">
                  <a:pos x="T8" y="T9"/>
                </a:cxn>
                <a:cxn ang="0">
                  <a:pos x="T10" y="T11"/>
                </a:cxn>
              </a:cxnLst>
              <a:rect l="0" t="0" r="r" b="b"/>
              <a:pathLst>
                <a:path w="71" h="28">
                  <a:moveTo>
                    <a:pt x="71" y="28"/>
                  </a:moveTo>
                  <a:cubicBezTo>
                    <a:pt x="45" y="26"/>
                    <a:pt x="15" y="18"/>
                    <a:pt x="0" y="14"/>
                  </a:cubicBezTo>
                  <a:cubicBezTo>
                    <a:pt x="0" y="0"/>
                    <a:pt x="0" y="0"/>
                    <a:pt x="0" y="0"/>
                  </a:cubicBezTo>
                  <a:cubicBezTo>
                    <a:pt x="70" y="0"/>
                    <a:pt x="70" y="0"/>
                    <a:pt x="70" y="0"/>
                  </a:cubicBezTo>
                  <a:cubicBezTo>
                    <a:pt x="70" y="25"/>
                    <a:pt x="70" y="25"/>
                    <a:pt x="70" y="25"/>
                  </a:cubicBezTo>
                  <a:cubicBezTo>
                    <a:pt x="70" y="25"/>
                    <a:pt x="70" y="26"/>
                    <a:pt x="71" y="28"/>
                  </a:cubicBezTo>
                  <a:close/>
                </a:path>
              </a:pathLst>
            </a:custGeom>
            <a:solidFill>
              <a:srgbClr val="5537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1" name="ïṩḷïḋé"/>
            <p:cNvSpPr/>
            <p:nvPr/>
          </p:nvSpPr>
          <p:spPr bwMode="auto">
            <a:xfrm>
              <a:off x="5505135" y="4247357"/>
              <a:ext cx="309422" cy="136607"/>
            </a:xfrm>
            <a:custGeom>
              <a:avLst/>
              <a:gdLst>
                <a:gd name="T0" fmla="*/ 82 w 90"/>
                <a:gd name="T1" fmla="*/ 40 h 40"/>
                <a:gd name="T2" fmla="*/ 7 w 90"/>
                <a:gd name="T3" fmla="*/ 40 h 40"/>
                <a:gd name="T4" fmla="*/ 0 w 90"/>
                <a:gd name="T5" fmla="*/ 33 h 40"/>
                <a:gd name="T6" fmla="*/ 0 w 90"/>
                <a:gd name="T7" fmla="*/ 7 h 40"/>
                <a:gd name="T8" fmla="*/ 7 w 90"/>
                <a:gd name="T9" fmla="*/ 0 h 40"/>
                <a:gd name="T10" fmla="*/ 82 w 90"/>
                <a:gd name="T11" fmla="*/ 0 h 40"/>
                <a:gd name="T12" fmla="*/ 90 w 90"/>
                <a:gd name="T13" fmla="*/ 7 h 40"/>
                <a:gd name="T14" fmla="*/ 90 w 90"/>
                <a:gd name="T15" fmla="*/ 33 h 40"/>
                <a:gd name="T16" fmla="*/ 82 w 90"/>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40">
                  <a:moveTo>
                    <a:pt x="82" y="40"/>
                  </a:moveTo>
                  <a:cubicBezTo>
                    <a:pt x="7" y="40"/>
                    <a:pt x="7" y="40"/>
                    <a:pt x="7" y="40"/>
                  </a:cubicBezTo>
                  <a:cubicBezTo>
                    <a:pt x="3" y="40"/>
                    <a:pt x="0" y="37"/>
                    <a:pt x="0" y="33"/>
                  </a:cubicBezTo>
                  <a:cubicBezTo>
                    <a:pt x="0" y="7"/>
                    <a:pt x="0" y="7"/>
                    <a:pt x="0" y="7"/>
                  </a:cubicBezTo>
                  <a:cubicBezTo>
                    <a:pt x="0" y="3"/>
                    <a:pt x="3" y="0"/>
                    <a:pt x="7" y="0"/>
                  </a:cubicBezTo>
                  <a:cubicBezTo>
                    <a:pt x="82" y="0"/>
                    <a:pt x="82" y="0"/>
                    <a:pt x="82" y="0"/>
                  </a:cubicBezTo>
                  <a:cubicBezTo>
                    <a:pt x="86" y="0"/>
                    <a:pt x="90" y="3"/>
                    <a:pt x="90" y="7"/>
                  </a:cubicBezTo>
                  <a:cubicBezTo>
                    <a:pt x="90" y="33"/>
                    <a:pt x="90" y="33"/>
                    <a:pt x="90" y="33"/>
                  </a:cubicBezTo>
                  <a:cubicBezTo>
                    <a:pt x="90" y="37"/>
                    <a:pt x="86" y="40"/>
                    <a:pt x="82" y="4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2" name="iṥľíḑé"/>
            <p:cNvSpPr/>
            <p:nvPr/>
          </p:nvSpPr>
          <p:spPr bwMode="auto">
            <a:xfrm>
              <a:off x="5279652" y="4805304"/>
              <a:ext cx="760389" cy="928267"/>
            </a:xfrm>
            <a:custGeom>
              <a:avLst/>
              <a:gdLst>
                <a:gd name="T0" fmla="*/ 222 w 222"/>
                <a:gd name="T1" fmla="*/ 7 h 272"/>
                <a:gd name="T2" fmla="*/ 222 w 222"/>
                <a:gd name="T3" fmla="*/ 216 h 272"/>
                <a:gd name="T4" fmla="*/ 222 w 222"/>
                <a:gd name="T5" fmla="*/ 239 h 272"/>
                <a:gd name="T6" fmla="*/ 222 w 222"/>
                <a:gd name="T7" fmla="*/ 272 h 272"/>
                <a:gd name="T8" fmla="*/ 0 w 222"/>
                <a:gd name="T9" fmla="*/ 272 h 272"/>
                <a:gd name="T10" fmla="*/ 0 w 222"/>
                <a:gd name="T11" fmla="*/ 239 h 272"/>
                <a:gd name="T12" fmla="*/ 0 w 222"/>
                <a:gd name="T13" fmla="*/ 229 h 272"/>
                <a:gd name="T14" fmla="*/ 0 w 222"/>
                <a:gd name="T15" fmla="*/ 7 h 272"/>
                <a:gd name="T16" fmla="*/ 0 w 222"/>
                <a:gd name="T17" fmla="*/ 0 h 272"/>
                <a:gd name="T18" fmla="*/ 222 w 222"/>
                <a:gd name="T19" fmla="*/ 0 h 272"/>
                <a:gd name="T20" fmla="*/ 222 w 222"/>
                <a:gd name="T21" fmla="*/ 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272">
                  <a:moveTo>
                    <a:pt x="222" y="7"/>
                  </a:moveTo>
                  <a:cubicBezTo>
                    <a:pt x="222" y="216"/>
                    <a:pt x="222" y="216"/>
                    <a:pt x="222" y="216"/>
                  </a:cubicBezTo>
                  <a:cubicBezTo>
                    <a:pt x="222" y="230"/>
                    <a:pt x="222" y="239"/>
                    <a:pt x="222" y="239"/>
                  </a:cubicBezTo>
                  <a:cubicBezTo>
                    <a:pt x="222" y="272"/>
                    <a:pt x="222" y="272"/>
                    <a:pt x="222" y="272"/>
                  </a:cubicBezTo>
                  <a:cubicBezTo>
                    <a:pt x="0" y="272"/>
                    <a:pt x="0" y="272"/>
                    <a:pt x="0" y="272"/>
                  </a:cubicBezTo>
                  <a:cubicBezTo>
                    <a:pt x="0" y="239"/>
                    <a:pt x="0" y="239"/>
                    <a:pt x="0" y="239"/>
                  </a:cubicBezTo>
                  <a:cubicBezTo>
                    <a:pt x="0" y="239"/>
                    <a:pt x="0" y="235"/>
                    <a:pt x="0" y="229"/>
                  </a:cubicBezTo>
                  <a:cubicBezTo>
                    <a:pt x="0" y="7"/>
                    <a:pt x="0" y="7"/>
                    <a:pt x="0" y="7"/>
                  </a:cubicBezTo>
                  <a:cubicBezTo>
                    <a:pt x="0" y="5"/>
                    <a:pt x="0" y="2"/>
                    <a:pt x="0" y="0"/>
                  </a:cubicBezTo>
                  <a:cubicBezTo>
                    <a:pt x="222" y="0"/>
                    <a:pt x="222" y="0"/>
                    <a:pt x="222" y="0"/>
                  </a:cubicBezTo>
                  <a:cubicBezTo>
                    <a:pt x="222" y="2"/>
                    <a:pt x="222" y="5"/>
                    <a:pt x="222" y="7"/>
                  </a:cubicBezTo>
                </a:path>
              </a:pathLst>
            </a:custGeom>
            <a:solidFill>
              <a:srgbClr val="F4752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3" name="íšľiḑé"/>
            <p:cNvSpPr/>
            <p:nvPr/>
          </p:nvSpPr>
          <p:spPr bwMode="auto">
            <a:xfrm>
              <a:off x="5279652" y="4859618"/>
              <a:ext cx="452613" cy="57605"/>
            </a:xfrm>
            <a:custGeom>
              <a:avLst/>
              <a:gdLst>
                <a:gd name="T0" fmla="*/ 132 w 132"/>
                <a:gd name="T1" fmla="*/ 8 h 17"/>
                <a:gd name="T2" fmla="*/ 129 w 132"/>
                <a:gd name="T3" fmla="*/ 14 h 17"/>
                <a:gd name="T4" fmla="*/ 123 w 132"/>
                <a:gd name="T5" fmla="*/ 17 h 17"/>
                <a:gd name="T6" fmla="*/ 0 w 132"/>
                <a:gd name="T7" fmla="*/ 17 h 17"/>
                <a:gd name="T8" fmla="*/ 0 w 132"/>
                <a:gd name="T9" fmla="*/ 0 h 17"/>
                <a:gd name="T10" fmla="*/ 123 w 132"/>
                <a:gd name="T11" fmla="*/ 0 h 17"/>
                <a:gd name="T12" fmla="*/ 132 w 132"/>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32" h="17">
                  <a:moveTo>
                    <a:pt x="132" y="8"/>
                  </a:moveTo>
                  <a:cubicBezTo>
                    <a:pt x="132" y="11"/>
                    <a:pt x="131" y="13"/>
                    <a:pt x="129" y="14"/>
                  </a:cubicBezTo>
                  <a:cubicBezTo>
                    <a:pt x="128" y="16"/>
                    <a:pt x="125" y="17"/>
                    <a:pt x="123" y="17"/>
                  </a:cubicBezTo>
                  <a:cubicBezTo>
                    <a:pt x="0" y="17"/>
                    <a:pt x="0" y="17"/>
                    <a:pt x="0" y="17"/>
                  </a:cubicBezTo>
                  <a:cubicBezTo>
                    <a:pt x="0" y="0"/>
                    <a:pt x="0" y="0"/>
                    <a:pt x="0" y="0"/>
                  </a:cubicBezTo>
                  <a:cubicBezTo>
                    <a:pt x="123" y="0"/>
                    <a:pt x="123" y="0"/>
                    <a:pt x="123" y="0"/>
                  </a:cubicBezTo>
                  <a:cubicBezTo>
                    <a:pt x="128" y="0"/>
                    <a:pt x="132" y="4"/>
                    <a:pt x="132"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4" name="ïṩḷiďê"/>
            <p:cNvSpPr/>
            <p:nvPr/>
          </p:nvSpPr>
          <p:spPr bwMode="auto">
            <a:xfrm>
              <a:off x="5279652" y="4941911"/>
              <a:ext cx="452613" cy="57605"/>
            </a:xfrm>
            <a:custGeom>
              <a:avLst/>
              <a:gdLst>
                <a:gd name="T0" fmla="*/ 132 w 132"/>
                <a:gd name="T1" fmla="*/ 8 h 17"/>
                <a:gd name="T2" fmla="*/ 129 w 132"/>
                <a:gd name="T3" fmla="*/ 14 h 17"/>
                <a:gd name="T4" fmla="*/ 123 w 132"/>
                <a:gd name="T5" fmla="*/ 17 h 17"/>
                <a:gd name="T6" fmla="*/ 0 w 132"/>
                <a:gd name="T7" fmla="*/ 17 h 17"/>
                <a:gd name="T8" fmla="*/ 0 w 132"/>
                <a:gd name="T9" fmla="*/ 0 h 17"/>
                <a:gd name="T10" fmla="*/ 123 w 132"/>
                <a:gd name="T11" fmla="*/ 0 h 17"/>
                <a:gd name="T12" fmla="*/ 132 w 132"/>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32" h="17">
                  <a:moveTo>
                    <a:pt x="132" y="8"/>
                  </a:moveTo>
                  <a:cubicBezTo>
                    <a:pt x="132" y="11"/>
                    <a:pt x="131" y="13"/>
                    <a:pt x="129" y="14"/>
                  </a:cubicBezTo>
                  <a:cubicBezTo>
                    <a:pt x="128" y="16"/>
                    <a:pt x="125" y="17"/>
                    <a:pt x="123" y="17"/>
                  </a:cubicBezTo>
                  <a:cubicBezTo>
                    <a:pt x="0" y="17"/>
                    <a:pt x="0" y="17"/>
                    <a:pt x="0" y="17"/>
                  </a:cubicBezTo>
                  <a:cubicBezTo>
                    <a:pt x="0" y="0"/>
                    <a:pt x="0" y="0"/>
                    <a:pt x="0" y="0"/>
                  </a:cubicBezTo>
                  <a:cubicBezTo>
                    <a:pt x="123" y="0"/>
                    <a:pt x="123" y="0"/>
                    <a:pt x="123" y="0"/>
                  </a:cubicBezTo>
                  <a:cubicBezTo>
                    <a:pt x="128" y="0"/>
                    <a:pt x="132" y="4"/>
                    <a:pt x="132"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5" name="i$ľiḑé"/>
            <p:cNvSpPr/>
            <p:nvPr/>
          </p:nvSpPr>
          <p:spPr bwMode="auto">
            <a:xfrm>
              <a:off x="5279652" y="5024204"/>
              <a:ext cx="452613" cy="57605"/>
            </a:xfrm>
            <a:custGeom>
              <a:avLst/>
              <a:gdLst>
                <a:gd name="T0" fmla="*/ 132 w 132"/>
                <a:gd name="T1" fmla="*/ 8 h 17"/>
                <a:gd name="T2" fmla="*/ 129 w 132"/>
                <a:gd name="T3" fmla="*/ 14 h 17"/>
                <a:gd name="T4" fmla="*/ 123 w 132"/>
                <a:gd name="T5" fmla="*/ 17 h 17"/>
                <a:gd name="T6" fmla="*/ 0 w 132"/>
                <a:gd name="T7" fmla="*/ 17 h 17"/>
                <a:gd name="T8" fmla="*/ 0 w 132"/>
                <a:gd name="T9" fmla="*/ 0 h 17"/>
                <a:gd name="T10" fmla="*/ 123 w 132"/>
                <a:gd name="T11" fmla="*/ 0 h 17"/>
                <a:gd name="T12" fmla="*/ 132 w 132"/>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32" h="17">
                  <a:moveTo>
                    <a:pt x="132" y="8"/>
                  </a:moveTo>
                  <a:cubicBezTo>
                    <a:pt x="132" y="11"/>
                    <a:pt x="131" y="13"/>
                    <a:pt x="129" y="14"/>
                  </a:cubicBezTo>
                  <a:cubicBezTo>
                    <a:pt x="128" y="16"/>
                    <a:pt x="125" y="17"/>
                    <a:pt x="123" y="17"/>
                  </a:cubicBezTo>
                  <a:cubicBezTo>
                    <a:pt x="0" y="17"/>
                    <a:pt x="0" y="17"/>
                    <a:pt x="0" y="17"/>
                  </a:cubicBezTo>
                  <a:cubicBezTo>
                    <a:pt x="0" y="0"/>
                    <a:pt x="0" y="0"/>
                    <a:pt x="0" y="0"/>
                  </a:cubicBezTo>
                  <a:cubicBezTo>
                    <a:pt x="123" y="0"/>
                    <a:pt x="123" y="0"/>
                    <a:pt x="123" y="0"/>
                  </a:cubicBezTo>
                  <a:cubicBezTo>
                    <a:pt x="128" y="0"/>
                    <a:pt x="132" y="4"/>
                    <a:pt x="132"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6" name="îSļiḓè"/>
            <p:cNvSpPr/>
            <p:nvPr/>
          </p:nvSpPr>
          <p:spPr bwMode="auto">
            <a:xfrm>
              <a:off x="5279652" y="5511380"/>
              <a:ext cx="452613" cy="59251"/>
            </a:xfrm>
            <a:custGeom>
              <a:avLst/>
              <a:gdLst>
                <a:gd name="T0" fmla="*/ 132 w 132"/>
                <a:gd name="T1" fmla="*/ 9 h 17"/>
                <a:gd name="T2" fmla="*/ 129 w 132"/>
                <a:gd name="T3" fmla="*/ 15 h 17"/>
                <a:gd name="T4" fmla="*/ 123 w 132"/>
                <a:gd name="T5" fmla="*/ 17 h 17"/>
                <a:gd name="T6" fmla="*/ 0 w 132"/>
                <a:gd name="T7" fmla="*/ 17 h 17"/>
                <a:gd name="T8" fmla="*/ 0 w 132"/>
                <a:gd name="T9" fmla="*/ 0 h 17"/>
                <a:gd name="T10" fmla="*/ 123 w 132"/>
                <a:gd name="T11" fmla="*/ 0 h 17"/>
                <a:gd name="T12" fmla="*/ 132 w 132"/>
                <a:gd name="T13" fmla="*/ 9 h 17"/>
              </a:gdLst>
              <a:ahLst/>
              <a:cxnLst>
                <a:cxn ang="0">
                  <a:pos x="T0" y="T1"/>
                </a:cxn>
                <a:cxn ang="0">
                  <a:pos x="T2" y="T3"/>
                </a:cxn>
                <a:cxn ang="0">
                  <a:pos x="T4" y="T5"/>
                </a:cxn>
                <a:cxn ang="0">
                  <a:pos x="T6" y="T7"/>
                </a:cxn>
                <a:cxn ang="0">
                  <a:pos x="T8" y="T9"/>
                </a:cxn>
                <a:cxn ang="0">
                  <a:pos x="T10" y="T11"/>
                </a:cxn>
                <a:cxn ang="0">
                  <a:pos x="T12" y="T13"/>
                </a:cxn>
              </a:cxnLst>
              <a:rect l="0" t="0" r="r" b="b"/>
              <a:pathLst>
                <a:path w="132" h="17">
                  <a:moveTo>
                    <a:pt x="132" y="9"/>
                  </a:moveTo>
                  <a:cubicBezTo>
                    <a:pt x="132" y="11"/>
                    <a:pt x="131" y="13"/>
                    <a:pt x="129" y="15"/>
                  </a:cubicBezTo>
                  <a:cubicBezTo>
                    <a:pt x="128" y="16"/>
                    <a:pt x="125" y="17"/>
                    <a:pt x="123" y="17"/>
                  </a:cubicBezTo>
                  <a:cubicBezTo>
                    <a:pt x="0" y="17"/>
                    <a:pt x="0" y="17"/>
                    <a:pt x="0" y="17"/>
                  </a:cubicBezTo>
                  <a:cubicBezTo>
                    <a:pt x="0" y="0"/>
                    <a:pt x="0" y="0"/>
                    <a:pt x="0" y="0"/>
                  </a:cubicBezTo>
                  <a:cubicBezTo>
                    <a:pt x="123" y="0"/>
                    <a:pt x="123" y="0"/>
                    <a:pt x="123" y="0"/>
                  </a:cubicBezTo>
                  <a:cubicBezTo>
                    <a:pt x="128" y="0"/>
                    <a:pt x="132" y="4"/>
                    <a:pt x="132" y="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7" name="îṧ1îḓe"/>
            <p:cNvSpPr/>
            <p:nvPr/>
          </p:nvSpPr>
          <p:spPr bwMode="auto">
            <a:xfrm>
              <a:off x="5279652" y="5587090"/>
              <a:ext cx="452613" cy="57605"/>
            </a:xfrm>
            <a:custGeom>
              <a:avLst/>
              <a:gdLst>
                <a:gd name="T0" fmla="*/ 132 w 132"/>
                <a:gd name="T1" fmla="*/ 9 h 17"/>
                <a:gd name="T2" fmla="*/ 129 w 132"/>
                <a:gd name="T3" fmla="*/ 15 h 17"/>
                <a:gd name="T4" fmla="*/ 123 w 132"/>
                <a:gd name="T5" fmla="*/ 17 h 17"/>
                <a:gd name="T6" fmla="*/ 0 w 132"/>
                <a:gd name="T7" fmla="*/ 17 h 17"/>
                <a:gd name="T8" fmla="*/ 0 w 132"/>
                <a:gd name="T9" fmla="*/ 10 h 17"/>
                <a:gd name="T10" fmla="*/ 0 w 132"/>
                <a:gd name="T11" fmla="*/ 0 h 17"/>
                <a:gd name="T12" fmla="*/ 123 w 132"/>
                <a:gd name="T13" fmla="*/ 0 h 17"/>
                <a:gd name="T14" fmla="*/ 132 w 132"/>
                <a:gd name="T15" fmla="*/ 9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17">
                  <a:moveTo>
                    <a:pt x="132" y="9"/>
                  </a:moveTo>
                  <a:cubicBezTo>
                    <a:pt x="132" y="11"/>
                    <a:pt x="131" y="13"/>
                    <a:pt x="129" y="15"/>
                  </a:cubicBezTo>
                  <a:cubicBezTo>
                    <a:pt x="128" y="16"/>
                    <a:pt x="125" y="17"/>
                    <a:pt x="123" y="17"/>
                  </a:cubicBezTo>
                  <a:cubicBezTo>
                    <a:pt x="0" y="17"/>
                    <a:pt x="0" y="17"/>
                    <a:pt x="0" y="17"/>
                  </a:cubicBezTo>
                  <a:cubicBezTo>
                    <a:pt x="0" y="10"/>
                    <a:pt x="0" y="10"/>
                    <a:pt x="0" y="10"/>
                  </a:cubicBezTo>
                  <a:cubicBezTo>
                    <a:pt x="0" y="10"/>
                    <a:pt x="0" y="6"/>
                    <a:pt x="0" y="0"/>
                  </a:cubicBezTo>
                  <a:cubicBezTo>
                    <a:pt x="123" y="0"/>
                    <a:pt x="123" y="0"/>
                    <a:pt x="123" y="0"/>
                  </a:cubicBezTo>
                  <a:cubicBezTo>
                    <a:pt x="128" y="0"/>
                    <a:pt x="132" y="4"/>
                    <a:pt x="132" y="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8" name="î$lïďè"/>
            <p:cNvSpPr/>
            <p:nvPr/>
          </p:nvSpPr>
          <p:spPr bwMode="auto">
            <a:xfrm>
              <a:off x="5279652" y="5180561"/>
              <a:ext cx="141544" cy="406528"/>
            </a:xfrm>
            <a:custGeom>
              <a:avLst/>
              <a:gdLst>
                <a:gd name="T0" fmla="*/ 41 w 41"/>
                <a:gd name="T1" fmla="*/ 114 h 119"/>
                <a:gd name="T2" fmla="*/ 29 w 41"/>
                <a:gd name="T3" fmla="*/ 114 h 119"/>
                <a:gd name="T4" fmla="*/ 29 w 41"/>
                <a:gd name="T5" fmla="*/ 119 h 119"/>
                <a:gd name="T6" fmla="*/ 41 w 41"/>
                <a:gd name="T7" fmla="*/ 119 h 119"/>
                <a:gd name="T8" fmla="*/ 41 w 41"/>
                <a:gd name="T9" fmla="*/ 114 h 119"/>
                <a:gd name="T10" fmla="*/ 20 w 41"/>
                <a:gd name="T11" fmla="*/ 0 h 119"/>
                <a:gd name="T12" fmla="*/ 18 w 41"/>
                <a:gd name="T13" fmla="*/ 0 h 119"/>
                <a:gd name="T14" fmla="*/ 18 w 41"/>
                <a:gd name="T15" fmla="*/ 2 h 119"/>
                <a:gd name="T16" fmla="*/ 18 w 41"/>
                <a:gd name="T17" fmla="*/ 8 h 119"/>
                <a:gd name="T18" fmla="*/ 18 w 41"/>
                <a:gd name="T19" fmla="*/ 18 h 119"/>
                <a:gd name="T20" fmla="*/ 18 w 41"/>
                <a:gd name="T21" fmla="*/ 21 h 119"/>
                <a:gd name="T22" fmla="*/ 0 w 41"/>
                <a:gd name="T23" fmla="*/ 21 h 119"/>
                <a:gd name="T24" fmla="*/ 0 w 41"/>
                <a:gd name="T25" fmla="*/ 29 h 119"/>
                <a:gd name="T26" fmla="*/ 13 w 41"/>
                <a:gd name="T27" fmla="*/ 29 h 119"/>
                <a:gd name="T28" fmla="*/ 13 w 41"/>
                <a:gd name="T29" fmla="*/ 45 h 119"/>
                <a:gd name="T30" fmla="*/ 13 w 41"/>
                <a:gd name="T31" fmla="*/ 45 h 119"/>
                <a:gd name="T32" fmla="*/ 13 w 41"/>
                <a:gd name="T33" fmla="*/ 54 h 119"/>
                <a:gd name="T34" fmla="*/ 29 w 41"/>
                <a:gd name="T35" fmla="*/ 73 h 119"/>
                <a:gd name="T36" fmla="*/ 29 w 41"/>
                <a:gd name="T37" fmla="*/ 76 h 119"/>
                <a:gd name="T38" fmla="*/ 29 w 41"/>
                <a:gd name="T39" fmla="*/ 97 h 119"/>
                <a:gd name="T40" fmla="*/ 41 w 41"/>
                <a:gd name="T41" fmla="*/ 97 h 119"/>
                <a:gd name="T42" fmla="*/ 41 w 41"/>
                <a:gd name="T43" fmla="*/ 72 h 119"/>
                <a:gd name="T44" fmla="*/ 26 w 41"/>
                <a:gd name="T45" fmla="*/ 50 h 119"/>
                <a:gd name="T46" fmla="*/ 26 w 41"/>
                <a:gd name="T47" fmla="*/ 37 h 119"/>
                <a:gd name="T48" fmla="*/ 28 w 41"/>
                <a:gd name="T49" fmla="*/ 37 h 119"/>
                <a:gd name="T50" fmla="*/ 33 w 41"/>
                <a:gd name="T51" fmla="*/ 32 h 119"/>
                <a:gd name="T52" fmla="*/ 33 w 41"/>
                <a:gd name="T53" fmla="*/ 14 h 119"/>
                <a:gd name="T54" fmla="*/ 28 w 41"/>
                <a:gd name="T55" fmla="*/ 9 h 119"/>
                <a:gd name="T56" fmla="*/ 25 w 41"/>
                <a:gd name="T57" fmla="*/ 9 h 119"/>
                <a:gd name="T58" fmla="*/ 25 w 41"/>
                <a:gd name="T59" fmla="*/ 5 h 119"/>
                <a:gd name="T60" fmla="*/ 20 w 41"/>
                <a:gd name="T61"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19">
                  <a:moveTo>
                    <a:pt x="41" y="114"/>
                  </a:moveTo>
                  <a:cubicBezTo>
                    <a:pt x="29" y="114"/>
                    <a:pt x="29" y="114"/>
                    <a:pt x="29" y="114"/>
                  </a:cubicBezTo>
                  <a:cubicBezTo>
                    <a:pt x="29" y="119"/>
                    <a:pt x="29" y="119"/>
                    <a:pt x="29" y="119"/>
                  </a:cubicBezTo>
                  <a:cubicBezTo>
                    <a:pt x="41" y="119"/>
                    <a:pt x="41" y="119"/>
                    <a:pt x="41" y="119"/>
                  </a:cubicBezTo>
                  <a:cubicBezTo>
                    <a:pt x="41" y="114"/>
                    <a:pt x="41" y="114"/>
                    <a:pt x="41" y="114"/>
                  </a:cubicBezTo>
                  <a:moveTo>
                    <a:pt x="20" y="0"/>
                  </a:moveTo>
                  <a:cubicBezTo>
                    <a:pt x="18" y="0"/>
                    <a:pt x="18" y="0"/>
                    <a:pt x="18" y="0"/>
                  </a:cubicBezTo>
                  <a:cubicBezTo>
                    <a:pt x="18" y="1"/>
                    <a:pt x="18" y="1"/>
                    <a:pt x="18" y="2"/>
                  </a:cubicBezTo>
                  <a:cubicBezTo>
                    <a:pt x="18" y="8"/>
                    <a:pt x="18" y="8"/>
                    <a:pt x="18" y="8"/>
                  </a:cubicBezTo>
                  <a:cubicBezTo>
                    <a:pt x="18" y="18"/>
                    <a:pt x="18" y="18"/>
                    <a:pt x="18" y="18"/>
                  </a:cubicBezTo>
                  <a:cubicBezTo>
                    <a:pt x="18" y="21"/>
                    <a:pt x="18" y="21"/>
                    <a:pt x="18" y="21"/>
                  </a:cubicBezTo>
                  <a:cubicBezTo>
                    <a:pt x="0" y="21"/>
                    <a:pt x="0" y="21"/>
                    <a:pt x="0" y="21"/>
                  </a:cubicBezTo>
                  <a:cubicBezTo>
                    <a:pt x="0" y="29"/>
                    <a:pt x="0" y="29"/>
                    <a:pt x="0" y="29"/>
                  </a:cubicBezTo>
                  <a:cubicBezTo>
                    <a:pt x="13" y="29"/>
                    <a:pt x="13" y="29"/>
                    <a:pt x="13" y="29"/>
                  </a:cubicBezTo>
                  <a:cubicBezTo>
                    <a:pt x="13" y="45"/>
                    <a:pt x="13" y="45"/>
                    <a:pt x="13" y="45"/>
                  </a:cubicBezTo>
                  <a:cubicBezTo>
                    <a:pt x="13" y="45"/>
                    <a:pt x="13" y="45"/>
                    <a:pt x="13" y="45"/>
                  </a:cubicBezTo>
                  <a:cubicBezTo>
                    <a:pt x="13" y="54"/>
                    <a:pt x="13" y="54"/>
                    <a:pt x="13" y="54"/>
                  </a:cubicBezTo>
                  <a:cubicBezTo>
                    <a:pt x="13" y="54"/>
                    <a:pt x="27" y="58"/>
                    <a:pt x="29" y="73"/>
                  </a:cubicBezTo>
                  <a:cubicBezTo>
                    <a:pt x="29" y="74"/>
                    <a:pt x="29" y="75"/>
                    <a:pt x="29" y="76"/>
                  </a:cubicBezTo>
                  <a:cubicBezTo>
                    <a:pt x="29" y="97"/>
                    <a:pt x="29" y="97"/>
                    <a:pt x="29" y="97"/>
                  </a:cubicBezTo>
                  <a:cubicBezTo>
                    <a:pt x="41" y="97"/>
                    <a:pt x="41" y="97"/>
                    <a:pt x="41" y="97"/>
                  </a:cubicBezTo>
                  <a:cubicBezTo>
                    <a:pt x="41" y="72"/>
                    <a:pt x="41" y="72"/>
                    <a:pt x="41" y="72"/>
                  </a:cubicBezTo>
                  <a:cubicBezTo>
                    <a:pt x="41" y="59"/>
                    <a:pt x="26" y="50"/>
                    <a:pt x="26" y="50"/>
                  </a:cubicBezTo>
                  <a:cubicBezTo>
                    <a:pt x="26" y="37"/>
                    <a:pt x="26" y="37"/>
                    <a:pt x="26" y="37"/>
                  </a:cubicBezTo>
                  <a:cubicBezTo>
                    <a:pt x="28" y="37"/>
                    <a:pt x="28" y="37"/>
                    <a:pt x="28" y="37"/>
                  </a:cubicBezTo>
                  <a:cubicBezTo>
                    <a:pt x="31" y="37"/>
                    <a:pt x="33" y="34"/>
                    <a:pt x="33" y="32"/>
                  </a:cubicBezTo>
                  <a:cubicBezTo>
                    <a:pt x="33" y="14"/>
                    <a:pt x="33" y="14"/>
                    <a:pt x="33" y="14"/>
                  </a:cubicBezTo>
                  <a:cubicBezTo>
                    <a:pt x="33" y="11"/>
                    <a:pt x="31" y="9"/>
                    <a:pt x="28" y="9"/>
                  </a:cubicBezTo>
                  <a:cubicBezTo>
                    <a:pt x="25" y="9"/>
                    <a:pt x="25" y="9"/>
                    <a:pt x="25" y="9"/>
                  </a:cubicBezTo>
                  <a:cubicBezTo>
                    <a:pt x="25" y="5"/>
                    <a:pt x="25" y="5"/>
                    <a:pt x="25" y="5"/>
                  </a:cubicBezTo>
                  <a:cubicBezTo>
                    <a:pt x="25" y="2"/>
                    <a:pt x="23" y="0"/>
                    <a:pt x="20" y="0"/>
                  </a:cubicBezTo>
                </a:path>
              </a:pathLst>
            </a:custGeom>
            <a:solidFill>
              <a:srgbClr val="C35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89" name="ïş1íḋé"/>
            <p:cNvSpPr/>
            <p:nvPr/>
          </p:nvSpPr>
          <p:spPr bwMode="auto">
            <a:xfrm>
              <a:off x="5352070" y="5829032"/>
              <a:ext cx="13167" cy="0"/>
            </a:xfrm>
            <a:custGeom>
              <a:avLst/>
              <a:gdLst>
                <a:gd name="T0" fmla="*/ 0 w 4"/>
                <a:gd name="T1" fmla="*/ 0 w 4"/>
                <a:gd name="T2" fmla="*/ 3 w 4"/>
                <a:gd name="T3" fmla="*/ 4 w 4"/>
                <a:gd name="T4" fmla="*/ 0 w 4"/>
              </a:gdLst>
              <a:ahLst/>
              <a:cxnLst>
                <a:cxn ang="0">
                  <a:pos x="T0" y="0"/>
                </a:cxn>
                <a:cxn ang="0">
                  <a:pos x="T1" y="0"/>
                </a:cxn>
                <a:cxn ang="0">
                  <a:pos x="T2" y="0"/>
                </a:cxn>
                <a:cxn ang="0">
                  <a:pos x="T3" y="0"/>
                </a:cxn>
                <a:cxn ang="0">
                  <a:pos x="T4" y="0"/>
                </a:cxn>
              </a:cxnLst>
              <a:rect l="0" t="0" r="r" b="b"/>
              <a:pathLst>
                <a:path w="4">
                  <a:moveTo>
                    <a:pt x="0" y="0"/>
                  </a:moveTo>
                  <a:cubicBezTo>
                    <a:pt x="0" y="0"/>
                    <a:pt x="0" y="0"/>
                    <a:pt x="0" y="0"/>
                  </a:cubicBezTo>
                  <a:cubicBezTo>
                    <a:pt x="1" y="0"/>
                    <a:pt x="2" y="0"/>
                    <a:pt x="3" y="0"/>
                  </a:cubicBezTo>
                  <a:cubicBezTo>
                    <a:pt x="4" y="0"/>
                    <a:pt x="4" y="0"/>
                    <a:pt x="4" y="0"/>
                  </a:cubicBezTo>
                  <a:cubicBezTo>
                    <a:pt x="2" y="0"/>
                    <a:pt x="1" y="0"/>
                    <a:pt x="0" y="0"/>
                  </a:cubicBezTo>
                </a:path>
              </a:pathLst>
            </a:custGeom>
            <a:solidFill>
              <a:srgbClr val="9BB0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0" name="íṧļïďe"/>
            <p:cNvSpPr/>
            <p:nvPr/>
          </p:nvSpPr>
          <p:spPr bwMode="auto">
            <a:xfrm>
              <a:off x="5352070" y="5733572"/>
              <a:ext cx="69126" cy="95460"/>
            </a:xfrm>
            <a:custGeom>
              <a:avLst/>
              <a:gdLst>
                <a:gd name="T0" fmla="*/ 20 w 20"/>
                <a:gd name="T1" fmla="*/ 0 h 28"/>
                <a:gd name="T2" fmla="*/ 8 w 20"/>
                <a:gd name="T3" fmla="*/ 0 h 28"/>
                <a:gd name="T4" fmla="*/ 8 w 20"/>
                <a:gd name="T5" fmla="*/ 19 h 28"/>
                <a:gd name="T6" fmla="*/ 0 w 20"/>
                <a:gd name="T7" fmla="*/ 28 h 28"/>
                <a:gd name="T8" fmla="*/ 4 w 20"/>
                <a:gd name="T9" fmla="*/ 28 h 28"/>
                <a:gd name="T10" fmla="*/ 20 w 20"/>
                <a:gd name="T11" fmla="*/ 28 h 28"/>
                <a:gd name="T12" fmla="*/ 20 w 2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20" y="0"/>
                  </a:moveTo>
                  <a:cubicBezTo>
                    <a:pt x="8" y="0"/>
                    <a:pt x="8" y="0"/>
                    <a:pt x="8" y="0"/>
                  </a:cubicBezTo>
                  <a:cubicBezTo>
                    <a:pt x="8" y="19"/>
                    <a:pt x="8" y="19"/>
                    <a:pt x="8" y="19"/>
                  </a:cubicBezTo>
                  <a:cubicBezTo>
                    <a:pt x="8" y="23"/>
                    <a:pt x="4" y="27"/>
                    <a:pt x="0" y="28"/>
                  </a:cubicBezTo>
                  <a:cubicBezTo>
                    <a:pt x="1" y="28"/>
                    <a:pt x="2" y="28"/>
                    <a:pt x="4" y="28"/>
                  </a:cubicBezTo>
                  <a:cubicBezTo>
                    <a:pt x="20" y="28"/>
                    <a:pt x="20" y="28"/>
                    <a:pt x="20" y="28"/>
                  </a:cubicBezTo>
                  <a:cubicBezTo>
                    <a:pt x="20" y="0"/>
                    <a:pt x="20" y="0"/>
                    <a:pt x="20" y="0"/>
                  </a:cubicBezTo>
                </a:path>
              </a:pathLst>
            </a:custGeom>
            <a:solidFill>
              <a:srgbClr val="5D3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1" name="iSḻïďé"/>
            <p:cNvSpPr/>
            <p:nvPr/>
          </p:nvSpPr>
          <p:spPr bwMode="auto">
            <a:xfrm>
              <a:off x="5380049" y="5644695"/>
              <a:ext cx="41147" cy="88877"/>
            </a:xfrm>
            <a:prstGeom prst="rect">
              <a:avLst/>
            </a:prstGeom>
            <a:solidFill>
              <a:srgbClr val="C3591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92" name="iś1ïḍê"/>
            <p:cNvSpPr/>
            <p:nvPr/>
          </p:nvSpPr>
          <p:spPr bwMode="auto">
            <a:xfrm>
              <a:off x="5380049" y="5644695"/>
              <a:ext cx="41147" cy="88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93" name="íśḷîḍé"/>
            <p:cNvSpPr/>
            <p:nvPr/>
          </p:nvSpPr>
          <p:spPr bwMode="auto">
            <a:xfrm>
              <a:off x="5380049" y="5511380"/>
              <a:ext cx="41147" cy="59251"/>
            </a:xfrm>
            <a:prstGeom prst="rect">
              <a:avLst/>
            </a:prstGeom>
            <a:solidFill>
              <a:srgbClr val="CCC3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94" name="î$lïḋé"/>
            <p:cNvSpPr/>
            <p:nvPr/>
          </p:nvSpPr>
          <p:spPr bwMode="auto">
            <a:xfrm>
              <a:off x="5380049" y="5511380"/>
              <a:ext cx="41147" cy="59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95" name="îSḻiḓê"/>
            <p:cNvSpPr/>
            <p:nvPr/>
          </p:nvSpPr>
          <p:spPr bwMode="auto">
            <a:xfrm>
              <a:off x="5380049" y="5587090"/>
              <a:ext cx="41147" cy="57605"/>
            </a:xfrm>
            <a:prstGeom prst="rect">
              <a:avLst/>
            </a:prstGeom>
            <a:solidFill>
              <a:srgbClr val="CCC3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96" name="ïŝḻiḍé"/>
            <p:cNvSpPr/>
            <p:nvPr/>
          </p:nvSpPr>
          <p:spPr bwMode="auto">
            <a:xfrm>
              <a:off x="5380049" y="5587090"/>
              <a:ext cx="41147" cy="57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97" name="iṧlîḓé"/>
            <p:cNvSpPr/>
            <p:nvPr/>
          </p:nvSpPr>
          <p:spPr bwMode="auto">
            <a:xfrm>
              <a:off x="5031126" y="5279313"/>
              <a:ext cx="348923" cy="549719"/>
            </a:xfrm>
            <a:custGeom>
              <a:avLst/>
              <a:gdLst>
                <a:gd name="T0" fmla="*/ 102 w 102"/>
                <a:gd name="T1" fmla="*/ 47 h 161"/>
                <a:gd name="T2" fmla="*/ 102 w 102"/>
                <a:gd name="T3" fmla="*/ 152 h 161"/>
                <a:gd name="T4" fmla="*/ 92 w 102"/>
                <a:gd name="T5" fmla="*/ 161 h 161"/>
                <a:gd name="T6" fmla="*/ 10 w 102"/>
                <a:gd name="T7" fmla="*/ 161 h 161"/>
                <a:gd name="T8" fmla="*/ 0 w 102"/>
                <a:gd name="T9" fmla="*/ 152 h 161"/>
                <a:gd name="T10" fmla="*/ 0 w 102"/>
                <a:gd name="T11" fmla="*/ 47 h 161"/>
                <a:gd name="T12" fmla="*/ 0 w 102"/>
                <a:gd name="T13" fmla="*/ 44 h 161"/>
                <a:gd name="T14" fmla="*/ 16 w 102"/>
                <a:gd name="T15" fmla="*/ 25 h 161"/>
                <a:gd name="T16" fmla="*/ 16 w 102"/>
                <a:gd name="T17" fmla="*/ 0 h 161"/>
                <a:gd name="T18" fmla="*/ 86 w 102"/>
                <a:gd name="T19" fmla="*/ 0 h 161"/>
                <a:gd name="T20" fmla="*/ 86 w 102"/>
                <a:gd name="T21" fmla="*/ 25 h 161"/>
                <a:gd name="T22" fmla="*/ 102 w 102"/>
                <a:gd name="T23" fmla="*/ 44 h 161"/>
                <a:gd name="T24" fmla="*/ 102 w 102"/>
                <a:gd name="T25" fmla="*/ 4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61">
                  <a:moveTo>
                    <a:pt x="102" y="47"/>
                  </a:moveTo>
                  <a:cubicBezTo>
                    <a:pt x="102" y="152"/>
                    <a:pt x="102" y="152"/>
                    <a:pt x="102" y="152"/>
                  </a:cubicBezTo>
                  <a:cubicBezTo>
                    <a:pt x="102" y="157"/>
                    <a:pt x="97" y="161"/>
                    <a:pt x="92" y="161"/>
                  </a:cubicBezTo>
                  <a:cubicBezTo>
                    <a:pt x="10" y="161"/>
                    <a:pt x="10" y="161"/>
                    <a:pt x="10" y="161"/>
                  </a:cubicBezTo>
                  <a:cubicBezTo>
                    <a:pt x="5" y="161"/>
                    <a:pt x="0" y="157"/>
                    <a:pt x="0" y="152"/>
                  </a:cubicBezTo>
                  <a:cubicBezTo>
                    <a:pt x="0" y="47"/>
                    <a:pt x="0" y="47"/>
                    <a:pt x="0" y="47"/>
                  </a:cubicBezTo>
                  <a:cubicBezTo>
                    <a:pt x="0" y="46"/>
                    <a:pt x="0" y="45"/>
                    <a:pt x="0" y="44"/>
                  </a:cubicBezTo>
                  <a:cubicBezTo>
                    <a:pt x="2" y="29"/>
                    <a:pt x="16" y="25"/>
                    <a:pt x="16" y="25"/>
                  </a:cubicBezTo>
                  <a:cubicBezTo>
                    <a:pt x="16" y="0"/>
                    <a:pt x="16" y="0"/>
                    <a:pt x="16" y="0"/>
                  </a:cubicBezTo>
                  <a:cubicBezTo>
                    <a:pt x="86" y="0"/>
                    <a:pt x="86" y="0"/>
                    <a:pt x="86" y="0"/>
                  </a:cubicBezTo>
                  <a:cubicBezTo>
                    <a:pt x="86" y="25"/>
                    <a:pt x="86" y="25"/>
                    <a:pt x="86" y="25"/>
                  </a:cubicBezTo>
                  <a:cubicBezTo>
                    <a:pt x="86" y="25"/>
                    <a:pt x="100" y="29"/>
                    <a:pt x="102" y="44"/>
                  </a:cubicBezTo>
                  <a:cubicBezTo>
                    <a:pt x="102" y="45"/>
                    <a:pt x="102" y="46"/>
                    <a:pt x="102" y="47"/>
                  </a:cubicBezTo>
                </a:path>
              </a:pathLst>
            </a:custGeom>
            <a:solidFill>
              <a:srgbClr val="E0B9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8" name="íṧľiďê"/>
            <p:cNvSpPr/>
            <p:nvPr/>
          </p:nvSpPr>
          <p:spPr bwMode="auto">
            <a:xfrm>
              <a:off x="5085440" y="5279313"/>
              <a:ext cx="238650" cy="54314"/>
            </a:xfrm>
            <a:custGeom>
              <a:avLst/>
              <a:gdLst>
                <a:gd name="T0" fmla="*/ 70 w 70"/>
                <a:gd name="T1" fmla="*/ 0 h 16"/>
                <a:gd name="T2" fmla="*/ 0 w 70"/>
                <a:gd name="T3" fmla="*/ 0 h 16"/>
                <a:gd name="T4" fmla="*/ 0 w 70"/>
                <a:gd name="T5" fmla="*/ 8 h 16"/>
                <a:gd name="T6" fmla="*/ 70 w 70"/>
                <a:gd name="T7" fmla="*/ 16 h 16"/>
                <a:gd name="T8" fmla="*/ 70 w 70"/>
                <a:gd name="T9" fmla="*/ 0 h 16"/>
              </a:gdLst>
              <a:ahLst/>
              <a:cxnLst>
                <a:cxn ang="0">
                  <a:pos x="T0" y="T1"/>
                </a:cxn>
                <a:cxn ang="0">
                  <a:pos x="T2" y="T3"/>
                </a:cxn>
                <a:cxn ang="0">
                  <a:pos x="T4" y="T5"/>
                </a:cxn>
                <a:cxn ang="0">
                  <a:pos x="T6" y="T7"/>
                </a:cxn>
                <a:cxn ang="0">
                  <a:pos x="T8" y="T9"/>
                </a:cxn>
              </a:cxnLst>
              <a:rect l="0" t="0" r="r" b="b"/>
              <a:pathLst>
                <a:path w="70" h="16">
                  <a:moveTo>
                    <a:pt x="70" y="0"/>
                  </a:moveTo>
                  <a:cubicBezTo>
                    <a:pt x="0" y="0"/>
                    <a:pt x="0" y="0"/>
                    <a:pt x="0" y="0"/>
                  </a:cubicBezTo>
                  <a:cubicBezTo>
                    <a:pt x="0" y="8"/>
                    <a:pt x="0" y="8"/>
                    <a:pt x="0" y="8"/>
                  </a:cubicBezTo>
                  <a:cubicBezTo>
                    <a:pt x="16" y="11"/>
                    <a:pt x="49" y="15"/>
                    <a:pt x="70" y="16"/>
                  </a:cubicBezTo>
                  <a:cubicBezTo>
                    <a:pt x="70" y="0"/>
                    <a:pt x="70" y="0"/>
                    <a:pt x="70" y="0"/>
                  </a:cubicBezTo>
                </a:path>
              </a:pathLst>
            </a:custGeom>
            <a:solidFill>
              <a:srgbClr val="BF98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99" name="ïṥľïḋé"/>
            <p:cNvSpPr/>
            <p:nvPr/>
          </p:nvSpPr>
          <p:spPr bwMode="auto">
            <a:xfrm>
              <a:off x="5067335" y="5170686"/>
              <a:ext cx="274859" cy="82293"/>
            </a:xfrm>
            <a:custGeom>
              <a:avLst/>
              <a:gdLst>
                <a:gd name="T0" fmla="*/ 80 w 80"/>
                <a:gd name="T1" fmla="*/ 5 h 24"/>
                <a:gd name="T2" fmla="*/ 80 w 80"/>
                <a:gd name="T3" fmla="*/ 24 h 24"/>
                <a:gd name="T4" fmla="*/ 0 w 80"/>
                <a:gd name="T5" fmla="*/ 24 h 24"/>
                <a:gd name="T6" fmla="*/ 0 w 80"/>
                <a:gd name="T7" fmla="*/ 5 h 24"/>
                <a:gd name="T8" fmla="*/ 4 w 80"/>
                <a:gd name="T9" fmla="*/ 0 h 24"/>
                <a:gd name="T10" fmla="*/ 76 w 80"/>
                <a:gd name="T11" fmla="*/ 0 h 24"/>
                <a:gd name="T12" fmla="*/ 80 w 80"/>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80" h="24">
                  <a:moveTo>
                    <a:pt x="80" y="5"/>
                  </a:moveTo>
                  <a:cubicBezTo>
                    <a:pt x="80" y="24"/>
                    <a:pt x="80" y="24"/>
                    <a:pt x="80" y="24"/>
                  </a:cubicBezTo>
                  <a:cubicBezTo>
                    <a:pt x="0" y="24"/>
                    <a:pt x="0" y="24"/>
                    <a:pt x="0" y="24"/>
                  </a:cubicBezTo>
                  <a:cubicBezTo>
                    <a:pt x="0" y="5"/>
                    <a:pt x="0" y="5"/>
                    <a:pt x="0" y="5"/>
                  </a:cubicBezTo>
                  <a:cubicBezTo>
                    <a:pt x="0" y="2"/>
                    <a:pt x="2" y="0"/>
                    <a:pt x="4" y="0"/>
                  </a:cubicBezTo>
                  <a:cubicBezTo>
                    <a:pt x="76" y="0"/>
                    <a:pt x="76" y="0"/>
                    <a:pt x="76" y="0"/>
                  </a:cubicBezTo>
                  <a:cubicBezTo>
                    <a:pt x="78" y="0"/>
                    <a:pt x="80" y="2"/>
                    <a:pt x="80" y="5"/>
                  </a:cubicBezTo>
                </a:path>
              </a:pathLst>
            </a:custGeom>
            <a:solidFill>
              <a:srgbClr val="A3CC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0" name="ïśḷíḍê"/>
            <p:cNvSpPr/>
            <p:nvPr/>
          </p:nvSpPr>
          <p:spPr bwMode="auto">
            <a:xfrm>
              <a:off x="5031126" y="5466942"/>
              <a:ext cx="348923" cy="30448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015">
                <a:cs typeface="+mn-ea"/>
                <a:sym typeface="+mn-lt"/>
              </a:endParaRPr>
            </a:p>
          </p:txBody>
        </p:sp>
        <p:sp>
          <p:nvSpPr>
            <p:cNvPr id="101" name="ïsļiḋé"/>
            <p:cNvSpPr/>
            <p:nvPr/>
          </p:nvSpPr>
          <p:spPr bwMode="auto">
            <a:xfrm>
              <a:off x="5067335" y="5187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A3A5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2" name="iṩḻiḑé"/>
            <p:cNvSpPr/>
            <p:nvPr/>
          </p:nvSpPr>
          <p:spPr bwMode="auto">
            <a:xfrm>
              <a:off x="5067335" y="5187145"/>
              <a:ext cx="274859" cy="54314"/>
            </a:xfrm>
            <a:custGeom>
              <a:avLst/>
              <a:gdLst>
                <a:gd name="T0" fmla="*/ 0 w 80"/>
                <a:gd name="T1" fmla="*/ 0 h 16"/>
                <a:gd name="T2" fmla="*/ 0 w 80"/>
                <a:gd name="T3" fmla="*/ 0 h 16"/>
                <a:gd name="T4" fmla="*/ 0 w 80"/>
                <a:gd name="T5" fmla="*/ 16 h 16"/>
                <a:gd name="T6" fmla="*/ 80 w 80"/>
                <a:gd name="T7" fmla="*/ 16 h 16"/>
                <a:gd name="T8" fmla="*/ 80 w 80"/>
                <a:gd name="T9" fmla="*/ 6 h 16"/>
                <a:gd name="T10" fmla="*/ 0 w 80"/>
                <a:gd name="T11" fmla="*/ 0 h 16"/>
              </a:gdLst>
              <a:ahLst/>
              <a:cxnLst>
                <a:cxn ang="0">
                  <a:pos x="T0" y="T1"/>
                </a:cxn>
                <a:cxn ang="0">
                  <a:pos x="T2" y="T3"/>
                </a:cxn>
                <a:cxn ang="0">
                  <a:pos x="T4" y="T5"/>
                </a:cxn>
                <a:cxn ang="0">
                  <a:pos x="T6" y="T7"/>
                </a:cxn>
                <a:cxn ang="0">
                  <a:pos x="T8" y="T9"/>
                </a:cxn>
                <a:cxn ang="0">
                  <a:pos x="T10" y="T11"/>
                </a:cxn>
              </a:cxnLst>
              <a:rect l="0" t="0" r="r" b="b"/>
              <a:pathLst>
                <a:path w="80" h="16">
                  <a:moveTo>
                    <a:pt x="0" y="0"/>
                  </a:moveTo>
                  <a:cubicBezTo>
                    <a:pt x="0" y="0"/>
                    <a:pt x="0" y="0"/>
                    <a:pt x="0" y="0"/>
                  </a:cubicBezTo>
                  <a:cubicBezTo>
                    <a:pt x="0" y="16"/>
                    <a:pt x="0" y="16"/>
                    <a:pt x="0" y="16"/>
                  </a:cubicBezTo>
                  <a:cubicBezTo>
                    <a:pt x="80" y="16"/>
                    <a:pt x="80" y="16"/>
                    <a:pt x="80" y="16"/>
                  </a:cubicBezTo>
                  <a:cubicBezTo>
                    <a:pt x="80" y="6"/>
                    <a:pt x="80" y="6"/>
                    <a:pt x="80" y="6"/>
                  </a:cubicBezTo>
                  <a:cubicBezTo>
                    <a:pt x="0" y="0"/>
                    <a:pt x="0" y="0"/>
                    <a:pt x="0" y="0"/>
                  </a:cubicBezTo>
                </a:path>
              </a:pathLst>
            </a:custGeom>
            <a:solidFill>
              <a:srgbClr val="80AC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3" name="íšľîḑé"/>
            <p:cNvSpPr/>
            <p:nvPr/>
          </p:nvSpPr>
          <p:spPr bwMode="auto">
            <a:xfrm>
              <a:off x="5050876" y="5211833"/>
              <a:ext cx="304485" cy="82293"/>
            </a:xfrm>
            <a:custGeom>
              <a:avLst/>
              <a:gdLst>
                <a:gd name="T0" fmla="*/ 85 w 89"/>
                <a:gd name="T1" fmla="*/ 24 h 24"/>
                <a:gd name="T2" fmla="*/ 5 w 89"/>
                <a:gd name="T3" fmla="*/ 24 h 24"/>
                <a:gd name="T4" fmla="*/ 0 w 89"/>
                <a:gd name="T5" fmla="*/ 20 h 24"/>
                <a:gd name="T6" fmla="*/ 0 w 89"/>
                <a:gd name="T7" fmla="*/ 5 h 24"/>
                <a:gd name="T8" fmla="*/ 5 w 89"/>
                <a:gd name="T9" fmla="*/ 0 h 24"/>
                <a:gd name="T10" fmla="*/ 85 w 89"/>
                <a:gd name="T11" fmla="*/ 0 h 24"/>
                <a:gd name="T12" fmla="*/ 89 w 89"/>
                <a:gd name="T13" fmla="*/ 5 h 24"/>
                <a:gd name="T14" fmla="*/ 89 w 89"/>
                <a:gd name="T15" fmla="*/ 20 h 24"/>
                <a:gd name="T16" fmla="*/ 85 w 89"/>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24">
                  <a:moveTo>
                    <a:pt x="85" y="24"/>
                  </a:moveTo>
                  <a:cubicBezTo>
                    <a:pt x="5" y="24"/>
                    <a:pt x="5" y="24"/>
                    <a:pt x="5" y="24"/>
                  </a:cubicBezTo>
                  <a:cubicBezTo>
                    <a:pt x="2" y="24"/>
                    <a:pt x="0" y="22"/>
                    <a:pt x="0" y="20"/>
                  </a:cubicBezTo>
                  <a:cubicBezTo>
                    <a:pt x="0" y="5"/>
                    <a:pt x="0" y="5"/>
                    <a:pt x="0" y="5"/>
                  </a:cubicBezTo>
                  <a:cubicBezTo>
                    <a:pt x="0" y="2"/>
                    <a:pt x="2" y="0"/>
                    <a:pt x="5" y="0"/>
                  </a:cubicBezTo>
                  <a:cubicBezTo>
                    <a:pt x="85" y="0"/>
                    <a:pt x="85" y="0"/>
                    <a:pt x="85" y="0"/>
                  </a:cubicBezTo>
                  <a:cubicBezTo>
                    <a:pt x="87" y="0"/>
                    <a:pt x="89" y="2"/>
                    <a:pt x="89" y="5"/>
                  </a:cubicBezTo>
                  <a:cubicBezTo>
                    <a:pt x="89" y="20"/>
                    <a:pt x="89" y="20"/>
                    <a:pt x="89" y="20"/>
                  </a:cubicBezTo>
                  <a:cubicBezTo>
                    <a:pt x="89" y="22"/>
                    <a:pt x="87" y="24"/>
                    <a:pt x="85"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4" name="iṡ1ïḋe"/>
            <p:cNvSpPr/>
            <p:nvPr/>
          </p:nvSpPr>
          <p:spPr bwMode="auto">
            <a:xfrm>
              <a:off x="5031126" y="5501505"/>
              <a:ext cx="174462" cy="9875"/>
            </a:xfrm>
            <a:custGeom>
              <a:avLst/>
              <a:gdLst>
                <a:gd name="T0" fmla="*/ 51 w 51"/>
                <a:gd name="T1" fmla="*/ 1 h 3"/>
                <a:gd name="T2" fmla="*/ 49 w 51"/>
                <a:gd name="T3" fmla="*/ 3 h 3"/>
                <a:gd name="T4" fmla="*/ 0 w 51"/>
                <a:gd name="T5" fmla="*/ 3 h 3"/>
                <a:gd name="T6" fmla="*/ 0 w 51"/>
                <a:gd name="T7" fmla="*/ 0 h 3"/>
                <a:gd name="T8" fmla="*/ 49 w 51"/>
                <a:gd name="T9" fmla="*/ 0 h 3"/>
                <a:gd name="T10" fmla="*/ 51 w 51"/>
                <a:gd name="T11" fmla="*/ 1 h 3"/>
              </a:gdLst>
              <a:ahLst/>
              <a:cxnLst>
                <a:cxn ang="0">
                  <a:pos x="T0" y="T1"/>
                </a:cxn>
                <a:cxn ang="0">
                  <a:pos x="T2" y="T3"/>
                </a:cxn>
                <a:cxn ang="0">
                  <a:pos x="T4" y="T5"/>
                </a:cxn>
                <a:cxn ang="0">
                  <a:pos x="T6" y="T7"/>
                </a:cxn>
                <a:cxn ang="0">
                  <a:pos x="T8" y="T9"/>
                </a:cxn>
                <a:cxn ang="0">
                  <a:pos x="T10" y="T11"/>
                </a:cxn>
              </a:cxnLst>
              <a:rect l="0" t="0" r="r" b="b"/>
              <a:pathLst>
                <a:path w="51" h="3">
                  <a:moveTo>
                    <a:pt x="51" y="1"/>
                  </a:moveTo>
                  <a:cubicBezTo>
                    <a:pt x="51" y="2"/>
                    <a:pt x="50" y="3"/>
                    <a:pt x="49" y="3"/>
                  </a:cubicBezTo>
                  <a:cubicBezTo>
                    <a:pt x="0" y="3"/>
                    <a:pt x="0" y="3"/>
                    <a:pt x="0" y="3"/>
                  </a:cubicBezTo>
                  <a:cubicBezTo>
                    <a:pt x="0" y="0"/>
                    <a:pt x="0" y="0"/>
                    <a:pt x="0" y="0"/>
                  </a:cubicBezTo>
                  <a:cubicBezTo>
                    <a:pt x="49" y="0"/>
                    <a:pt x="49" y="0"/>
                    <a:pt x="49" y="0"/>
                  </a:cubicBezTo>
                  <a:cubicBezTo>
                    <a:pt x="50" y="0"/>
                    <a:pt x="51" y="0"/>
                    <a:pt x="51" y="1"/>
                  </a:cubicBezTo>
                  <a:close/>
                </a:path>
              </a:pathLst>
            </a:custGeom>
            <a:solidFill>
              <a:srgbClr val="9FB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5" name="íSļiḋe"/>
            <p:cNvSpPr/>
            <p:nvPr/>
          </p:nvSpPr>
          <p:spPr bwMode="auto">
            <a:xfrm>
              <a:off x="5031126" y="5526193"/>
              <a:ext cx="174462" cy="9875"/>
            </a:xfrm>
            <a:custGeom>
              <a:avLst/>
              <a:gdLst>
                <a:gd name="T0" fmla="*/ 51 w 51"/>
                <a:gd name="T1" fmla="*/ 2 h 3"/>
                <a:gd name="T2" fmla="*/ 49 w 51"/>
                <a:gd name="T3" fmla="*/ 3 h 3"/>
                <a:gd name="T4" fmla="*/ 0 w 51"/>
                <a:gd name="T5" fmla="*/ 3 h 3"/>
                <a:gd name="T6" fmla="*/ 0 w 51"/>
                <a:gd name="T7" fmla="*/ 0 h 3"/>
                <a:gd name="T8" fmla="*/ 49 w 51"/>
                <a:gd name="T9" fmla="*/ 0 h 3"/>
                <a:gd name="T10" fmla="*/ 51 w 51"/>
                <a:gd name="T11" fmla="*/ 2 h 3"/>
              </a:gdLst>
              <a:ahLst/>
              <a:cxnLst>
                <a:cxn ang="0">
                  <a:pos x="T0" y="T1"/>
                </a:cxn>
                <a:cxn ang="0">
                  <a:pos x="T2" y="T3"/>
                </a:cxn>
                <a:cxn ang="0">
                  <a:pos x="T4" y="T5"/>
                </a:cxn>
                <a:cxn ang="0">
                  <a:pos x="T6" y="T7"/>
                </a:cxn>
                <a:cxn ang="0">
                  <a:pos x="T8" y="T9"/>
                </a:cxn>
                <a:cxn ang="0">
                  <a:pos x="T10" y="T11"/>
                </a:cxn>
              </a:cxnLst>
              <a:rect l="0" t="0" r="r" b="b"/>
              <a:pathLst>
                <a:path w="51" h="3">
                  <a:moveTo>
                    <a:pt x="51" y="2"/>
                  </a:moveTo>
                  <a:cubicBezTo>
                    <a:pt x="51" y="3"/>
                    <a:pt x="50" y="3"/>
                    <a:pt x="49" y="3"/>
                  </a:cubicBezTo>
                  <a:cubicBezTo>
                    <a:pt x="0" y="3"/>
                    <a:pt x="0" y="3"/>
                    <a:pt x="0" y="3"/>
                  </a:cubicBezTo>
                  <a:cubicBezTo>
                    <a:pt x="0" y="0"/>
                    <a:pt x="0" y="0"/>
                    <a:pt x="0" y="0"/>
                  </a:cubicBezTo>
                  <a:cubicBezTo>
                    <a:pt x="49" y="0"/>
                    <a:pt x="49" y="0"/>
                    <a:pt x="49" y="0"/>
                  </a:cubicBezTo>
                  <a:cubicBezTo>
                    <a:pt x="50" y="0"/>
                    <a:pt x="51" y="1"/>
                    <a:pt x="51" y="2"/>
                  </a:cubicBezTo>
                  <a:close/>
                </a:path>
              </a:pathLst>
            </a:custGeom>
            <a:solidFill>
              <a:srgbClr val="9FB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6" name="ïŝľíďé"/>
            <p:cNvSpPr/>
            <p:nvPr/>
          </p:nvSpPr>
          <p:spPr bwMode="auto">
            <a:xfrm>
              <a:off x="5031126" y="5549235"/>
              <a:ext cx="174462" cy="14813"/>
            </a:xfrm>
            <a:custGeom>
              <a:avLst/>
              <a:gdLst>
                <a:gd name="T0" fmla="*/ 51 w 51"/>
                <a:gd name="T1" fmla="*/ 2 h 4"/>
                <a:gd name="T2" fmla="*/ 49 w 51"/>
                <a:gd name="T3" fmla="*/ 4 h 4"/>
                <a:gd name="T4" fmla="*/ 0 w 51"/>
                <a:gd name="T5" fmla="*/ 4 h 4"/>
                <a:gd name="T6" fmla="*/ 0 w 51"/>
                <a:gd name="T7" fmla="*/ 0 h 4"/>
                <a:gd name="T8" fmla="*/ 49 w 51"/>
                <a:gd name="T9" fmla="*/ 0 h 4"/>
                <a:gd name="T10" fmla="*/ 51 w 51"/>
                <a:gd name="T11" fmla="*/ 2 h 4"/>
              </a:gdLst>
              <a:ahLst/>
              <a:cxnLst>
                <a:cxn ang="0">
                  <a:pos x="T0" y="T1"/>
                </a:cxn>
                <a:cxn ang="0">
                  <a:pos x="T2" y="T3"/>
                </a:cxn>
                <a:cxn ang="0">
                  <a:pos x="T4" y="T5"/>
                </a:cxn>
                <a:cxn ang="0">
                  <a:pos x="T6" y="T7"/>
                </a:cxn>
                <a:cxn ang="0">
                  <a:pos x="T8" y="T9"/>
                </a:cxn>
                <a:cxn ang="0">
                  <a:pos x="T10" y="T11"/>
                </a:cxn>
              </a:cxnLst>
              <a:rect l="0" t="0" r="r" b="b"/>
              <a:pathLst>
                <a:path w="51" h="4">
                  <a:moveTo>
                    <a:pt x="51" y="2"/>
                  </a:moveTo>
                  <a:cubicBezTo>
                    <a:pt x="51" y="3"/>
                    <a:pt x="50" y="4"/>
                    <a:pt x="49" y="4"/>
                  </a:cubicBezTo>
                  <a:cubicBezTo>
                    <a:pt x="0" y="4"/>
                    <a:pt x="0" y="4"/>
                    <a:pt x="0" y="4"/>
                  </a:cubicBezTo>
                  <a:cubicBezTo>
                    <a:pt x="0" y="0"/>
                    <a:pt x="0" y="0"/>
                    <a:pt x="0" y="0"/>
                  </a:cubicBezTo>
                  <a:cubicBezTo>
                    <a:pt x="49" y="0"/>
                    <a:pt x="49" y="0"/>
                    <a:pt x="49" y="0"/>
                  </a:cubicBezTo>
                  <a:cubicBezTo>
                    <a:pt x="50" y="0"/>
                    <a:pt x="51" y="1"/>
                    <a:pt x="51" y="2"/>
                  </a:cubicBezTo>
                  <a:close/>
                </a:path>
              </a:pathLst>
            </a:custGeom>
            <a:solidFill>
              <a:srgbClr val="9FB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7" name="iSļîdè"/>
            <p:cNvSpPr/>
            <p:nvPr/>
          </p:nvSpPr>
          <p:spPr bwMode="auto">
            <a:xfrm>
              <a:off x="5031126" y="5573923"/>
              <a:ext cx="174462" cy="13167"/>
            </a:xfrm>
            <a:custGeom>
              <a:avLst/>
              <a:gdLst>
                <a:gd name="T0" fmla="*/ 51 w 51"/>
                <a:gd name="T1" fmla="*/ 2 h 4"/>
                <a:gd name="T2" fmla="*/ 49 w 51"/>
                <a:gd name="T3" fmla="*/ 4 h 4"/>
                <a:gd name="T4" fmla="*/ 0 w 51"/>
                <a:gd name="T5" fmla="*/ 4 h 4"/>
                <a:gd name="T6" fmla="*/ 0 w 51"/>
                <a:gd name="T7" fmla="*/ 0 h 4"/>
                <a:gd name="T8" fmla="*/ 49 w 51"/>
                <a:gd name="T9" fmla="*/ 0 h 4"/>
                <a:gd name="T10" fmla="*/ 51 w 51"/>
                <a:gd name="T11" fmla="*/ 2 h 4"/>
              </a:gdLst>
              <a:ahLst/>
              <a:cxnLst>
                <a:cxn ang="0">
                  <a:pos x="T0" y="T1"/>
                </a:cxn>
                <a:cxn ang="0">
                  <a:pos x="T2" y="T3"/>
                </a:cxn>
                <a:cxn ang="0">
                  <a:pos x="T4" y="T5"/>
                </a:cxn>
                <a:cxn ang="0">
                  <a:pos x="T6" y="T7"/>
                </a:cxn>
                <a:cxn ang="0">
                  <a:pos x="T8" y="T9"/>
                </a:cxn>
                <a:cxn ang="0">
                  <a:pos x="T10" y="T11"/>
                </a:cxn>
              </a:cxnLst>
              <a:rect l="0" t="0" r="r" b="b"/>
              <a:pathLst>
                <a:path w="51" h="4">
                  <a:moveTo>
                    <a:pt x="51" y="2"/>
                  </a:moveTo>
                  <a:cubicBezTo>
                    <a:pt x="51" y="3"/>
                    <a:pt x="50" y="4"/>
                    <a:pt x="49" y="4"/>
                  </a:cubicBezTo>
                  <a:cubicBezTo>
                    <a:pt x="0" y="4"/>
                    <a:pt x="0" y="4"/>
                    <a:pt x="0" y="4"/>
                  </a:cubicBezTo>
                  <a:cubicBezTo>
                    <a:pt x="0" y="0"/>
                    <a:pt x="0" y="0"/>
                    <a:pt x="0" y="0"/>
                  </a:cubicBezTo>
                  <a:cubicBezTo>
                    <a:pt x="49" y="0"/>
                    <a:pt x="49" y="0"/>
                    <a:pt x="49" y="0"/>
                  </a:cubicBezTo>
                  <a:cubicBezTo>
                    <a:pt x="50" y="0"/>
                    <a:pt x="51" y="1"/>
                    <a:pt x="51" y="2"/>
                  </a:cubicBezTo>
                  <a:close/>
                </a:path>
              </a:pathLst>
            </a:custGeom>
            <a:solidFill>
              <a:srgbClr val="9FB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8" name="ïṧ1ïḍè"/>
            <p:cNvSpPr/>
            <p:nvPr/>
          </p:nvSpPr>
          <p:spPr bwMode="auto">
            <a:xfrm>
              <a:off x="5031126" y="5596965"/>
              <a:ext cx="174462" cy="14813"/>
            </a:xfrm>
            <a:custGeom>
              <a:avLst/>
              <a:gdLst>
                <a:gd name="T0" fmla="*/ 51 w 51"/>
                <a:gd name="T1" fmla="*/ 2 h 4"/>
                <a:gd name="T2" fmla="*/ 49 w 51"/>
                <a:gd name="T3" fmla="*/ 4 h 4"/>
                <a:gd name="T4" fmla="*/ 0 w 51"/>
                <a:gd name="T5" fmla="*/ 4 h 4"/>
                <a:gd name="T6" fmla="*/ 0 w 51"/>
                <a:gd name="T7" fmla="*/ 0 h 4"/>
                <a:gd name="T8" fmla="*/ 49 w 51"/>
                <a:gd name="T9" fmla="*/ 0 h 4"/>
                <a:gd name="T10" fmla="*/ 51 w 51"/>
                <a:gd name="T11" fmla="*/ 2 h 4"/>
              </a:gdLst>
              <a:ahLst/>
              <a:cxnLst>
                <a:cxn ang="0">
                  <a:pos x="T0" y="T1"/>
                </a:cxn>
                <a:cxn ang="0">
                  <a:pos x="T2" y="T3"/>
                </a:cxn>
                <a:cxn ang="0">
                  <a:pos x="T4" y="T5"/>
                </a:cxn>
                <a:cxn ang="0">
                  <a:pos x="T6" y="T7"/>
                </a:cxn>
                <a:cxn ang="0">
                  <a:pos x="T8" y="T9"/>
                </a:cxn>
                <a:cxn ang="0">
                  <a:pos x="T10" y="T11"/>
                </a:cxn>
              </a:cxnLst>
              <a:rect l="0" t="0" r="r" b="b"/>
              <a:pathLst>
                <a:path w="51" h="4">
                  <a:moveTo>
                    <a:pt x="51" y="2"/>
                  </a:moveTo>
                  <a:cubicBezTo>
                    <a:pt x="51" y="3"/>
                    <a:pt x="50" y="4"/>
                    <a:pt x="49" y="4"/>
                  </a:cubicBezTo>
                  <a:cubicBezTo>
                    <a:pt x="0" y="4"/>
                    <a:pt x="0" y="4"/>
                    <a:pt x="0" y="4"/>
                  </a:cubicBezTo>
                  <a:cubicBezTo>
                    <a:pt x="0" y="0"/>
                    <a:pt x="0" y="0"/>
                    <a:pt x="0" y="0"/>
                  </a:cubicBezTo>
                  <a:cubicBezTo>
                    <a:pt x="49" y="0"/>
                    <a:pt x="49" y="0"/>
                    <a:pt x="49" y="0"/>
                  </a:cubicBezTo>
                  <a:cubicBezTo>
                    <a:pt x="50" y="0"/>
                    <a:pt x="51" y="1"/>
                    <a:pt x="51" y="2"/>
                  </a:cubicBezTo>
                  <a:close/>
                </a:path>
              </a:pathLst>
            </a:custGeom>
            <a:solidFill>
              <a:srgbClr val="9FB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09" name="i$ļíḋe"/>
            <p:cNvSpPr/>
            <p:nvPr/>
          </p:nvSpPr>
          <p:spPr bwMode="auto">
            <a:xfrm>
              <a:off x="5031126" y="5624945"/>
              <a:ext cx="174462" cy="9875"/>
            </a:xfrm>
            <a:custGeom>
              <a:avLst/>
              <a:gdLst>
                <a:gd name="T0" fmla="*/ 51 w 51"/>
                <a:gd name="T1" fmla="*/ 1 h 3"/>
                <a:gd name="T2" fmla="*/ 49 w 51"/>
                <a:gd name="T3" fmla="*/ 3 h 3"/>
                <a:gd name="T4" fmla="*/ 0 w 51"/>
                <a:gd name="T5" fmla="*/ 3 h 3"/>
                <a:gd name="T6" fmla="*/ 0 w 51"/>
                <a:gd name="T7" fmla="*/ 0 h 3"/>
                <a:gd name="T8" fmla="*/ 49 w 51"/>
                <a:gd name="T9" fmla="*/ 0 h 3"/>
                <a:gd name="T10" fmla="*/ 51 w 51"/>
                <a:gd name="T11" fmla="*/ 1 h 3"/>
              </a:gdLst>
              <a:ahLst/>
              <a:cxnLst>
                <a:cxn ang="0">
                  <a:pos x="T0" y="T1"/>
                </a:cxn>
                <a:cxn ang="0">
                  <a:pos x="T2" y="T3"/>
                </a:cxn>
                <a:cxn ang="0">
                  <a:pos x="T4" y="T5"/>
                </a:cxn>
                <a:cxn ang="0">
                  <a:pos x="T6" y="T7"/>
                </a:cxn>
                <a:cxn ang="0">
                  <a:pos x="T8" y="T9"/>
                </a:cxn>
                <a:cxn ang="0">
                  <a:pos x="T10" y="T11"/>
                </a:cxn>
              </a:cxnLst>
              <a:rect l="0" t="0" r="r" b="b"/>
              <a:pathLst>
                <a:path w="51" h="3">
                  <a:moveTo>
                    <a:pt x="51" y="1"/>
                  </a:moveTo>
                  <a:cubicBezTo>
                    <a:pt x="51" y="2"/>
                    <a:pt x="50" y="3"/>
                    <a:pt x="49" y="3"/>
                  </a:cubicBezTo>
                  <a:cubicBezTo>
                    <a:pt x="0" y="3"/>
                    <a:pt x="0" y="3"/>
                    <a:pt x="0" y="3"/>
                  </a:cubicBezTo>
                  <a:cubicBezTo>
                    <a:pt x="0" y="0"/>
                    <a:pt x="0" y="0"/>
                    <a:pt x="0" y="0"/>
                  </a:cubicBezTo>
                  <a:cubicBezTo>
                    <a:pt x="49" y="0"/>
                    <a:pt x="49" y="0"/>
                    <a:pt x="49" y="0"/>
                  </a:cubicBezTo>
                  <a:cubicBezTo>
                    <a:pt x="50" y="0"/>
                    <a:pt x="51" y="0"/>
                    <a:pt x="51" y="1"/>
                  </a:cubicBezTo>
                  <a:close/>
                </a:path>
              </a:pathLst>
            </a:custGeom>
            <a:solidFill>
              <a:srgbClr val="9FB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0" name="îṧḻíḓe"/>
            <p:cNvSpPr/>
            <p:nvPr/>
          </p:nvSpPr>
          <p:spPr bwMode="auto">
            <a:xfrm>
              <a:off x="5031126" y="5647987"/>
              <a:ext cx="174462" cy="11521"/>
            </a:xfrm>
            <a:custGeom>
              <a:avLst/>
              <a:gdLst>
                <a:gd name="T0" fmla="*/ 51 w 51"/>
                <a:gd name="T1" fmla="*/ 2 h 3"/>
                <a:gd name="T2" fmla="*/ 49 w 51"/>
                <a:gd name="T3" fmla="*/ 3 h 3"/>
                <a:gd name="T4" fmla="*/ 0 w 51"/>
                <a:gd name="T5" fmla="*/ 3 h 3"/>
                <a:gd name="T6" fmla="*/ 0 w 51"/>
                <a:gd name="T7" fmla="*/ 0 h 3"/>
                <a:gd name="T8" fmla="*/ 49 w 51"/>
                <a:gd name="T9" fmla="*/ 0 h 3"/>
                <a:gd name="T10" fmla="*/ 51 w 51"/>
                <a:gd name="T11" fmla="*/ 2 h 3"/>
              </a:gdLst>
              <a:ahLst/>
              <a:cxnLst>
                <a:cxn ang="0">
                  <a:pos x="T0" y="T1"/>
                </a:cxn>
                <a:cxn ang="0">
                  <a:pos x="T2" y="T3"/>
                </a:cxn>
                <a:cxn ang="0">
                  <a:pos x="T4" y="T5"/>
                </a:cxn>
                <a:cxn ang="0">
                  <a:pos x="T6" y="T7"/>
                </a:cxn>
                <a:cxn ang="0">
                  <a:pos x="T8" y="T9"/>
                </a:cxn>
                <a:cxn ang="0">
                  <a:pos x="T10" y="T11"/>
                </a:cxn>
              </a:cxnLst>
              <a:rect l="0" t="0" r="r" b="b"/>
              <a:pathLst>
                <a:path w="51" h="3">
                  <a:moveTo>
                    <a:pt x="51" y="2"/>
                  </a:moveTo>
                  <a:cubicBezTo>
                    <a:pt x="51" y="3"/>
                    <a:pt x="50" y="3"/>
                    <a:pt x="49" y="3"/>
                  </a:cubicBezTo>
                  <a:cubicBezTo>
                    <a:pt x="0" y="3"/>
                    <a:pt x="0" y="3"/>
                    <a:pt x="0" y="3"/>
                  </a:cubicBezTo>
                  <a:cubicBezTo>
                    <a:pt x="0" y="0"/>
                    <a:pt x="0" y="0"/>
                    <a:pt x="0" y="0"/>
                  </a:cubicBezTo>
                  <a:cubicBezTo>
                    <a:pt x="49" y="0"/>
                    <a:pt x="49" y="0"/>
                    <a:pt x="49" y="0"/>
                  </a:cubicBezTo>
                  <a:cubicBezTo>
                    <a:pt x="50" y="0"/>
                    <a:pt x="51" y="1"/>
                    <a:pt x="51" y="2"/>
                  </a:cubicBezTo>
                  <a:close/>
                </a:path>
              </a:pathLst>
            </a:custGeom>
            <a:solidFill>
              <a:srgbClr val="9FB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1" name="išlïdê"/>
            <p:cNvSpPr/>
            <p:nvPr/>
          </p:nvSpPr>
          <p:spPr bwMode="auto">
            <a:xfrm>
              <a:off x="5031126" y="5733572"/>
              <a:ext cx="174462" cy="14813"/>
            </a:xfrm>
            <a:custGeom>
              <a:avLst/>
              <a:gdLst>
                <a:gd name="T0" fmla="*/ 51 w 51"/>
                <a:gd name="T1" fmla="*/ 2 h 4"/>
                <a:gd name="T2" fmla="*/ 49 w 51"/>
                <a:gd name="T3" fmla="*/ 4 h 4"/>
                <a:gd name="T4" fmla="*/ 0 w 51"/>
                <a:gd name="T5" fmla="*/ 4 h 4"/>
                <a:gd name="T6" fmla="*/ 0 w 51"/>
                <a:gd name="T7" fmla="*/ 0 h 4"/>
                <a:gd name="T8" fmla="*/ 49 w 51"/>
                <a:gd name="T9" fmla="*/ 0 h 4"/>
                <a:gd name="T10" fmla="*/ 51 w 51"/>
                <a:gd name="T11" fmla="*/ 2 h 4"/>
              </a:gdLst>
              <a:ahLst/>
              <a:cxnLst>
                <a:cxn ang="0">
                  <a:pos x="T0" y="T1"/>
                </a:cxn>
                <a:cxn ang="0">
                  <a:pos x="T2" y="T3"/>
                </a:cxn>
                <a:cxn ang="0">
                  <a:pos x="T4" y="T5"/>
                </a:cxn>
                <a:cxn ang="0">
                  <a:pos x="T6" y="T7"/>
                </a:cxn>
                <a:cxn ang="0">
                  <a:pos x="T8" y="T9"/>
                </a:cxn>
                <a:cxn ang="0">
                  <a:pos x="T10" y="T11"/>
                </a:cxn>
              </a:cxnLst>
              <a:rect l="0" t="0" r="r" b="b"/>
              <a:pathLst>
                <a:path w="51" h="4">
                  <a:moveTo>
                    <a:pt x="51" y="2"/>
                  </a:moveTo>
                  <a:cubicBezTo>
                    <a:pt x="51" y="3"/>
                    <a:pt x="50" y="4"/>
                    <a:pt x="49" y="4"/>
                  </a:cubicBezTo>
                  <a:cubicBezTo>
                    <a:pt x="0" y="4"/>
                    <a:pt x="0" y="4"/>
                    <a:pt x="0" y="4"/>
                  </a:cubicBezTo>
                  <a:cubicBezTo>
                    <a:pt x="0" y="0"/>
                    <a:pt x="0" y="0"/>
                    <a:pt x="0" y="0"/>
                  </a:cubicBezTo>
                  <a:cubicBezTo>
                    <a:pt x="49" y="0"/>
                    <a:pt x="49" y="0"/>
                    <a:pt x="49" y="0"/>
                  </a:cubicBezTo>
                  <a:cubicBezTo>
                    <a:pt x="50" y="0"/>
                    <a:pt x="51" y="1"/>
                    <a:pt x="51" y="2"/>
                  </a:cubicBezTo>
                  <a:close/>
                </a:path>
              </a:pathLst>
            </a:custGeom>
            <a:solidFill>
              <a:srgbClr val="9FB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2" name="işḻïḍé"/>
            <p:cNvSpPr/>
            <p:nvPr/>
          </p:nvSpPr>
          <p:spPr bwMode="auto">
            <a:xfrm>
              <a:off x="4729933" y="4265461"/>
              <a:ext cx="13167" cy="311068"/>
            </a:xfrm>
            <a:custGeom>
              <a:avLst/>
              <a:gdLst>
                <a:gd name="T0" fmla="*/ 4 w 4"/>
                <a:gd name="T1" fmla="*/ 9 h 91"/>
                <a:gd name="T2" fmla="*/ 4 w 4"/>
                <a:gd name="T3" fmla="*/ 91 h 91"/>
                <a:gd name="T4" fmla="*/ 0 w 4"/>
                <a:gd name="T5" fmla="*/ 91 h 91"/>
                <a:gd name="T6" fmla="*/ 0 w 4"/>
                <a:gd name="T7" fmla="*/ 1 h 91"/>
                <a:gd name="T8" fmla="*/ 1 w 4"/>
                <a:gd name="T9" fmla="*/ 0 h 91"/>
                <a:gd name="T10" fmla="*/ 4 w 4"/>
                <a:gd name="T11" fmla="*/ 8 h 91"/>
                <a:gd name="T12" fmla="*/ 4 w 4"/>
                <a:gd name="T13" fmla="*/ 9 h 91"/>
              </a:gdLst>
              <a:ahLst/>
              <a:cxnLst>
                <a:cxn ang="0">
                  <a:pos x="T0" y="T1"/>
                </a:cxn>
                <a:cxn ang="0">
                  <a:pos x="T2" y="T3"/>
                </a:cxn>
                <a:cxn ang="0">
                  <a:pos x="T4" y="T5"/>
                </a:cxn>
                <a:cxn ang="0">
                  <a:pos x="T6" y="T7"/>
                </a:cxn>
                <a:cxn ang="0">
                  <a:pos x="T8" y="T9"/>
                </a:cxn>
                <a:cxn ang="0">
                  <a:pos x="T10" y="T11"/>
                </a:cxn>
                <a:cxn ang="0">
                  <a:pos x="T12" y="T13"/>
                </a:cxn>
              </a:cxnLst>
              <a:rect l="0" t="0" r="r" b="b"/>
              <a:pathLst>
                <a:path w="4" h="91">
                  <a:moveTo>
                    <a:pt x="4" y="9"/>
                  </a:moveTo>
                  <a:cubicBezTo>
                    <a:pt x="4" y="91"/>
                    <a:pt x="4" y="91"/>
                    <a:pt x="4" y="91"/>
                  </a:cubicBezTo>
                  <a:cubicBezTo>
                    <a:pt x="0" y="91"/>
                    <a:pt x="0" y="91"/>
                    <a:pt x="0" y="91"/>
                  </a:cubicBezTo>
                  <a:cubicBezTo>
                    <a:pt x="0" y="1"/>
                    <a:pt x="0" y="1"/>
                    <a:pt x="0" y="1"/>
                  </a:cubicBezTo>
                  <a:cubicBezTo>
                    <a:pt x="0" y="0"/>
                    <a:pt x="0" y="0"/>
                    <a:pt x="1" y="0"/>
                  </a:cubicBezTo>
                  <a:cubicBezTo>
                    <a:pt x="4" y="8"/>
                    <a:pt x="4" y="8"/>
                    <a:pt x="4" y="8"/>
                  </a:cubicBezTo>
                  <a:cubicBezTo>
                    <a:pt x="4" y="9"/>
                    <a:pt x="4" y="9"/>
                    <a:pt x="4" y="9"/>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3" name="ïṡlîdè"/>
            <p:cNvSpPr/>
            <p:nvPr/>
          </p:nvSpPr>
          <p:spPr bwMode="auto">
            <a:xfrm>
              <a:off x="4729933" y="4507403"/>
              <a:ext cx="13167" cy="21396"/>
            </a:xfrm>
            <a:custGeom>
              <a:avLst/>
              <a:gdLst>
                <a:gd name="T0" fmla="*/ 0 w 4"/>
                <a:gd name="T1" fmla="*/ 0 h 6"/>
                <a:gd name="T2" fmla="*/ 0 w 4"/>
                <a:gd name="T3" fmla="*/ 6 h 6"/>
                <a:gd name="T4" fmla="*/ 0 w 4"/>
                <a:gd name="T5" fmla="*/ 6 h 6"/>
                <a:gd name="T6" fmla="*/ 4 w 4"/>
                <a:gd name="T7" fmla="*/ 6 h 6"/>
                <a:gd name="T8" fmla="*/ 4 w 4"/>
                <a:gd name="T9" fmla="*/ 6 h 6"/>
                <a:gd name="T10" fmla="*/ 4 w 4"/>
                <a:gd name="T11" fmla="*/ 2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cubicBezTo>
                    <a:pt x="0" y="6"/>
                    <a:pt x="0" y="6"/>
                    <a:pt x="0" y="6"/>
                  </a:cubicBezTo>
                  <a:cubicBezTo>
                    <a:pt x="0" y="6"/>
                    <a:pt x="0" y="6"/>
                    <a:pt x="0" y="6"/>
                  </a:cubicBezTo>
                  <a:cubicBezTo>
                    <a:pt x="4" y="6"/>
                    <a:pt x="4" y="6"/>
                    <a:pt x="4" y="6"/>
                  </a:cubicBezTo>
                  <a:cubicBezTo>
                    <a:pt x="4" y="6"/>
                    <a:pt x="4" y="6"/>
                    <a:pt x="4" y="6"/>
                  </a:cubicBezTo>
                  <a:cubicBezTo>
                    <a:pt x="4" y="2"/>
                    <a:pt x="4" y="2"/>
                    <a:pt x="4" y="2"/>
                  </a:cubicBezTo>
                  <a:cubicBezTo>
                    <a:pt x="3" y="1"/>
                    <a:pt x="1" y="0"/>
                    <a:pt x="0" y="0"/>
                  </a:cubicBezTo>
                </a:path>
              </a:pathLst>
            </a:custGeom>
            <a:solidFill>
              <a:srgbClr val="A3A3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4" name="iṣļíďê"/>
            <p:cNvSpPr/>
            <p:nvPr/>
          </p:nvSpPr>
          <p:spPr bwMode="auto">
            <a:xfrm>
              <a:off x="4673974" y="4528799"/>
              <a:ext cx="123440" cy="204087"/>
            </a:xfrm>
            <a:custGeom>
              <a:avLst/>
              <a:gdLst>
                <a:gd name="T0" fmla="*/ 0 w 36"/>
                <a:gd name="T1" fmla="*/ 60 h 60"/>
                <a:gd name="T2" fmla="*/ 36 w 36"/>
                <a:gd name="T3" fmla="*/ 60 h 60"/>
                <a:gd name="T4" fmla="*/ 35 w 36"/>
                <a:gd name="T5" fmla="*/ 54 h 60"/>
                <a:gd name="T6" fmla="*/ 28 w 36"/>
                <a:gd name="T7" fmla="*/ 7 h 60"/>
                <a:gd name="T8" fmla="*/ 20 w 36"/>
                <a:gd name="T9" fmla="*/ 0 h 60"/>
                <a:gd name="T10" fmla="*/ 16 w 36"/>
                <a:gd name="T11" fmla="*/ 0 h 60"/>
                <a:gd name="T12" fmla="*/ 8 w 36"/>
                <a:gd name="T13" fmla="*/ 7 h 60"/>
                <a:gd name="T14" fmla="*/ 2 w 36"/>
                <a:gd name="T15" fmla="*/ 47 h 60"/>
                <a:gd name="T16" fmla="*/ 0 w 36"/>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0">
                  <a:moveTo>
                    <a:pt x="0" y="60"/>
                  </a:moveTo>
                  <a:cubicBezTo>
                    <a:pt x="36" y="60"/>
                    <a:pt x="36" y="60"/>
                    <a:pt x="36" y="60"/>
                  </a:cubicBezTo>
                  <a:cubicBezTo>
                    <a:pt x="35" y="54"/>
                    <a:pt x="35" y="54"/>
                    <a:pt x="35" y="54"/>
                  </a:cubicBezTo>
                  <a:cubicBezTo>
                    <a:pt x="28" y="7"/>
                    <a:pt x="28" y="7"/>
                    <a:pt x="28" y="7"/>
                  </a:cubicBezTo>
                  <a:cubicBezTo>
                    <a:pt x="27" y="3"/>
                    <a:pt x="24" y="0"/>
                    <a:pt x="20" y="0"/>
                  </a:cubicBezTo>
                  <a:cubicBezTo>
                    <a:pt x="16" y="0"/>
                    <a:pt x="16" y="0"/>
                    <a:pt x="16" y="0"/>
                  </a:cubicBezTo>
                  <a:cubicBezTo>
                    <a:pt x="12" y="0"/>
                    <a:pt x="9" y="3"/>
                    <a:pt x="8" y="7"/>
                  </a:cubicBezTo>
                  <a:cubicBezTo>
                    <a:pt x="2" y="47"/>
                    <a:pt x="2" y="47"/>
                    <a:pt x="2" y="47"/>
                  </a:cubicBezTo>
                  <a:cubicBezTo>
                    <a:pt x="0" y="60"/>
                    <a:pt x="0" y="60"/>
                    <a:pt x="0" y="60"/>
                  </a:cubicBezTo>
                </a:path>
              </a:pathLst>
            </a:custGeom>
            <a:solidFill>
              <a:srgbClr val="7FB5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5" name="íŝľíḓe"/>
            <p:cNvSpPr/>
            <p:nvPr/>
          </p:nvSpPr>
          <p:spPr bwMode="auto">
            <a:xfrm>
              <a:off x="4673974" y="4688448"/>
              <a:ext cx="123440" cy="44438"/>
            </a:xfrm>
            <a:custGeom>
              <a:avLst/>
              <a:gdLst>
                <a:gd name="T0" fmla="*/ 5 w 75"/>
                <a:gd name="T1" fmla="*/ 0 h 27"/>
                <a:gd name="T2" fmla="*/ 5 w 75"/>
                <a:gd name="T3" fmla="*/ 0 h 27"/>
                <a:gd name="T4" fmla="*/ 0 w 75"/>
                <a:gd name="T5" fmla="*/ 27 h 27"/>
                <a:gd name="T6" fmla="*/ 75 w 75"/>
                <a:gd name="T7" fmla="*/ 27 h 27"/>
                <a:gd name="T8" fmla="*/ 73 w 75"/>
                <a:gd name="T9" fmla="*/ 15 h 27"/>
                <a:gd name="T10" fmla="*/ 5 w 75"/>
                <a:gd name="T11" fmla="*/ 0 h 27"/>
              </a:gdLst>
              <a:ahLst/>
              <a:cxnLst>
                <a:cxn ang="0">
                  <a:pos x="T0" y="T1"/>
                </a:cxn>
                <a:cxn ang="0">
                  <a:pos x="T2" y="T3"/>
                </a:cxn>
                <a:cxn ang="0">
                  <a:pos x="T4" y="T5"/>
                </a:cxn>
                <a:cxn ang="0">
                  <a:pos x="T6" y="T7"/>
                </a:cxn>
                <a:cxn ang="0">
                  <a:pos x="T8" y="T9"/>
                </a:cxn>
                <a:cxn ang="0">
                  <a:pos x="T10" y="T11"/>
                </a:cxn>
              </a:cxnLst>
              <a:rect l="0" t="0" r="r" b="b"/>
              <a:pathLst>
                <a:path w="75" h="27">
                  <a:moveTo>
                    <a:pt x="5" y="0"/>
                  </a:moveTo>
                  <a:lnTo>
                    <a:pt x="5" y="0"/>
                  </a:lnTo>
                  <a:lnTo>
                    <a:pt x="0" y="27"/>
                  </a:lnTo>
                  <a:lnTo>
                    <a:pt x="75" y="27"/>
                  </a:lnTo>
                  <a:lnTo>
                    <a:pt x="73" y="15"/>
                  </a:lnTo>
                  <a:lnTo>
                    <a:pt x="5" y="0"/>
                  </a:lnTo>
                  <a:close/>
                </a:path>
              </a:pathLst>
            </a:custGeom>
            <a:solidFill>
              <a:srgbClr val="5F9A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6" name="îṧlíḑè"/>
            <p:cNvSpPr/>
            <p:nvPr/>
          </p:nvSpPr>
          <p:spPr bwMode="auto">
            <a:xfrm>
              <a:off x="4673974" y="4688448"/>
              <a:ext cx="123440" cy="44438"/>
            </a:xfrm>
            <a:custGeom>
              <a:avLst/>
              <a:gdLst>
                <a:gd name="T0" fmla="*/ 5 w 75"/>
                <a:gd name="T1" fmla="*/ 0 h 27"/>
                <a:gd name="T2" fmla="*/ 5 w 75"/>
                <a:gd name="T3" fmla="*/ 0 h 27"/>
                <a:gd name="T4" fmla="*/ 0 w 75"/>
                <a:gd name="T5" fmla="*/ 27 h 27"/>
                <a:gd name="T6" fmla="*/ 75 w 75"/>
                <a:gd name="T7" fmla="*/ 27 h 27"/>
                <a:gd name="T8" fmla="*/ 73 w 75"/>
                <a:gd name="T9" fmla="*/ 15 h 27"/>
                <a:gd name="T10" fmla="*/ 5 w 75"/>
                <a:gd name="T11" fmla="*/ 0 h 27"/>
              </a:gdLst>
              <a:ahLst/>
              <a:cxnLst>
                <a:cxn ang="0">
                  <a:pos x="T0" y="T1"/>
                </a:cxn>
                <a:cxn ang="0">
                  <a:pos x="T2" y="T3"/>
                </a:cxn>
                <a:cxn ang="0">
                  <a:pos x="T4" y="T5"/>
                </a:cxn>
                <a:cxn ang="0">
                  <a:pos x="T6" y="T7"/>
                </a:cxn>
                <a:cxn ang="0">
                  <a:pos x="T8" y="T9"/>
                </a:cxn>
                <a:cxn ang="0">
                  <a:pos x="T10" y="T11"/>
                </a:cxn>
              </a:cxnLst>
              <a:rect l="0" t="0" r="r" b="b"/>
              <a:pathLst>
                <a:path w="75" h="27">
                  <a:moveTo>
                    <a:pt x="5" y="0"/>
                  </a:moveTo>
                  <a:lnTo>
                    <a:pt x="5" y="0"/>
                  </a:lnTo>
                  <a:lnTo>
                    <a:pt x="0" y="27"/>
                  </a:lnTo>
                  <a:lnTo>
                    <a:pt x="75" y="27"/>
                  </a:lnTo>
                  <a:lnTo>
                    <a:pt x="73" y="1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7" name="işḷiḓè"/>
            <p:cNvSpPr/>
            <p:nvPr/>
          </p:nvSpPr>
          <p:spPr bwMode="auto">
            <a:xfrm>
              <a:off x="4660807" y="4719719"/>
              <a:ext cx="151419" cy="23042"/>
            </a:xfrm>
            <a:custGeom>
              <a:avLst/>
              <a:gdLst>
                <a:gd name="T0" fmla="*/ 44 w 44"/>
                <a:gd name="T1" fmla="*/ 5 h 7"/>
                <a:gd name="T2" fmla="*/ 44 w 44"/>
                <a:gd name="T3" fmla="*/ 3 h 7"/>
                <a:gd name="T4" fmla="*/ 42 w 44"/>
                <a:gd name="T5" fmla="*/ 0 h 7"/>
                <a:gd name="T6" fmla="*/ 2 w 44"/>
                <a:gd name="T7" fmla="*/ 0 h 7"/>
                <a:gd name="T8" fmla="*/ 0 w 44"/>
                <a:gd name="T9" fmla="*/ 3 h 7"/>
                <a:gd name="T10" fmla="*/ 0 w 44"/>
                <a:gd name="T11" fmla="*/ 5 h 7"/>
                <a:gd name="T12" fmla="*/ 2 w 44"/>
                <a:gd name="T13" fmla="*/ 7 h 7"/>
                <a:gd name="T14" fmla="*/ 42 w 44"/>
                <a:gd name="T15" fmla="*/ 7 h 7"/>
                <a:gd name="T16" fmla="*/ 44 w 44"/>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7">
                  <a:moveTo>
                    <a:pt x="44" y="5"/>
                  </a:moveTo>
                  <a:cubicBezTo>
                    <a:pt x="44" y="3"/>
                    <a:pt x="44" y="3"/>
                    <a:pt x="44" y="3"/>
                  </a:cubicBezTo>
                  <a:cubicBezTo>
                    <a:pt x="44" y="1"/>
                    <a:pt x="43" y="0"/>
                    <a:pt x="42" y="0"/>
                  </a:cubicBezTo>
                  <a:cubicBezTo>
                    <a:pt x="2" y="0"/>
                    <a:pt x="2" y="0"/>
                    <a:pt x="2" y="0"/>
                  </a:cubicBezTo>
                  <a:cubicBezTo>
                    <a:pt x="1" y="0"/>
                    <a:pt x="0" y="1"/>
                    <a:pt x="0" y="3"/>
                  </a:cubicBezTo>
                  <a:cubicBezTo>
                    <a:pt x="0" y="5"/>
                    <a:pt x="0" y="5"/>
                    <a:pt x="0" y="5"/>
                  </a:cubicBezTo>
                  <a:cubicBezTo>
                    <a:pt x="0" y="6"/>
                    <a:pt x="1" y="7"/>
                    <a:pt x="2" y="7"/>
                  </a:cubicBezTo>
                  <a:cubicBezTo>
                    <a:pt x="42" y="7"/>
                    <a:pt x="42" y="7"/>
                    <a:pt x="42" y="7"/>
                  </a:cubicBezTo>
                  <a:cubicBezTo>
                    <a:pt x="43" y="7"/>
                    <a:pt x="44" y="6"/>
                    <a:pt x="44" y="5"/>
                  </a:cubicBezTo>
                  <a:close/>
                </a:path>
              </a:pathLst>
            </a:custGeom>
            <a:solidFill>
              <a:srgbClr val="7FB5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8" name="íṡḷiḍê"/>
            <p:cNvSpPr/>
            <p:nvPr/>
          </p:nvSpPr>
          <p:spPr bwMode="auto">
            <a:xfrm>
              <a:off x="4641056" y="5358315"/>
              <a:ext cx="190920" cy="441092"/>
            </a:xfrm>
            <a:custGeom>
              <a:avLst/>
              <a:gdLst>
                <a:gd name="T0" fmla="*/ 25 w 116"/>
                <a:gd name="T1" fmla="*/ 268 h 268"/>
                <a:gd name="T2" fmla="*/ 89 w 116"/>
                <a:gd name="T3" fmla="*/ 268 h 268"/>
                <a:gd name="T4" fmla="*/ 91 w 116"/>
                <a:gd name="T5" fmla="*/ 247 h 268"/>
                <a:gd name="T6" fmla="*/ 116 w 116"/>
                <a:gd name="T7" fmla="*/ 0 h 268"/>
                <a:gd name="T8" fmla="*/ 0 w 116"/>
                <a:gd name="T9" fmla="*/ 0 h 268"/>
                <a:gd name="T10" fmla="*/ 23 w 116"/>
                <a:gd name="T11" fmla="*/ 230 h 268"/>
                <a:gd name="T12" fmla="*/ 25 w 116"/>
                <a:gd name="T13" fmla="*/ 268 h 268"/>
              </a:gdLst>
              <a:ahLst/>
              <a:cxnLst>
                <a:cxn ang="0">
                  <a:pos x="T0" y="T1"/>
                </a:cxn>
                <a:cxn ang="0">
                  <a:pos x="T2" y="T3"/>
                </a:cxn>
                <a:cxn ang="0">
                  <a:pos x="T4" y="T5"/>
                </a:cxn>
                <a:cxn ang="0">
                  <a:pos x="T6" y="T7"/>
                </a:cxn>
                <a:cxn ang="0">
                  <a:pos x="T8" y="T9"/>
                </a:cxn>
                <a:cxn ang="0">
                  <a:pos x="T10" y="T11"/>
                </a:cxn>
                <a:cxn ang="0">
                  <a:pos x="T12" y="T13"/>
                </a:cxn>
              </a:cxnLst>
              <a:rect l="0" t="0" r="r" b="b"/>
              <a:pathLst>
                <a:path w="116" h="268">
                  <a:moveTo>
                    <a:pt x="25" y="268"/>
                  </a:moveTo>
                  <a:lnTo>
                    <a:pt x="89" y="268"/>
                  </a:lnTo>
                  <a:lnTo>
                    <a:pt x="91" y="247"/>
                  </a:lnTo>
                  <a:lnTo>
                    <a:pt x="116" y="0"/>
                  </a:lnTo>
                  <a:lnTo>
                    <a:pt x="0" y="0"/>
                  </a:lnTo>
                  <a:lnTo>
                    <a:pt x="23" y="230"/>
                  </a:lnTo>
                  <a:lnTo>
                    <a:pt x="25" y="268"/>
                  </a:lnTo>
                  <a:close/>
                </a:path>
              </a:pathLst>
            </a:custGeom>
            <a:solidFill>
              <a:srgbClr val="D7F0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19" name="ïSļíḋe"/>
            <p:cNvSpPr/>
            <p:nvPr/>
          </p:nvSpPr>
          <p:spPr bwMode="auto">
            <a:xfrm>
              <a:off x="4641056" y="5358315"/>
              <a:ext cx="190920" cy="441092"/>
            </a:xfrm>
            <a:custGeom>
              <a:avLst/>
              <a:gdLst>
                <a:gd name="T0" fmla="*/ 25 w 116"/>
                <a:gd name="T1" fmla="*/ 268 h 268"/>
                <a:gd name="T2" fmla="*/ 89 w 116"/>
                <a:gd name="T3" fmla="*/ 268 h 268"/>
                <a:gd name="T4" fmla="*/ 91 w 116"/>
                <a:gd name="T5" fmla="*/ 247 h 268"/>
                <a:gd name="T6" fmla="*/ 116 w 116"/>
                <a:gd name="T7" fmla="*/ 0 h 268"/>
                <a:gd name="T8" fmla="*/ 0 w 116"/>
                <a:gd name="T9" fmla="*/ 0 h 268"/>
                <a:gd name="T10" fmla="*/ 23 w 116"/>
                <a:gd name="T11" fmla="*/ 230 h 268"/>
                <a:gd name="T12" fmla="*/ 25 w 116"/>
                <a:gd name="T13" fmla="*/ 268 h 268"/>
              </a:gdLst>
              <a:ahLst/>
              <a:cxnLst>
                <a:cxn ang="0">
                  <a:pos x="T0" y="T1"/>
                </a:cxn>
                <a:cxn ang="0">
                  <a:pos x="T2" y="T3"/>
                </a:cxn>
                <a:cxn ang="0">
                  <a:pos x="T4" y="T5"/>
                </a:cxn>
                <a:cxn ang="0">
                  <a:pos x="T6" y="T7"/>
                </a:cxn>
                <a:cxn ang="0">
                  <a:pos x="T8" y="T9"/>
                </a:cxn>
                <a:cxn ang="0">
                  <a:pos x="T10" y="T11"/>
                </a:cxn>
                <a:cxn ang="0">
                  <a:pos x="T12" y="T13"/>
                </a:cxn>
              </a:cxnLst>
              <a:rect l="0" t="0" r="r" b="b"/>
              <a:pathLst>
                <a:path w="116" h="268">
                  <a:moveTo>
                    <a:pt x="25" y="268"/>
                  </a:moveTo>
                  <a:lnTo>
                    <a:pt x="89" y="268"/>
                  </a:lnTo>
                  <a:lnTo>
                    <a:pt x="91" y="247"/>
                  </a:lnTo>
                  <a:lnTo>
                    <a:pt x="116" y="0"/>
                  </a:lnTo>
                  <a:lnTo>
                    <a:pt x="0" y="0"/>
                  </a:lnTo>
                  <a:lnTo>
                    <a:pt x="23" y="230"/>
                  </a:lnTo>
                  <a:lnTo>
                    <a:pt x="25" y="2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0" name="îš1íḑè"/>
            <p:cNvSpPr/>
            <p:nvPr/>
          </p:nvSpPr>
          <p:spPr bwMode="auto">
            <a:xfrm>
              <a:off x="4641056" y="4742762"/>
              <a:ext cx="190920" cy="732409"/>
            </a:xfrm>
            <a:custGeom>
              <a:avLst/>
              <a:gdLst>
                <a:gd name="T0" fmla="*/ 0 w 56"/>
                <a:gd name="T1" fmla="*/ 214 h 214"/>
                <a:gd name="T2" fmla="*/ 56 w 56"/>
                <a:gd name="T3" fmla="*/ 214 h 214"/>
                <a:gd name="T4" fmla="*/ 56 w 56"/>
                <a:gd name="T5" fmla="*/ 11 h 214"/>
                <a:gd name="T6" fmla="*/ 47 w 56"/>
                <a:gd name="T7" fmla="*/ 0 h 214"/>
                <a:gd name="T8" fmla="*/ 9 w 56"/>
                <a:gd name="T9" fmla="*/ 0 h 214"/>
                <a:gd name="T10" fmla="*/ 0 w 56"/>
                <a:gd name="T11" fmla="*/ 11 h 214"/>
                <a:gd name="T12" fmla="*/ 0 w 56"/>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6" h="214">
                  <a:moveTo>
                    <a:pt x="0" y="214"/>
                  </a:moveTo>
                  <a:cubicBezTo>
                    <a:pt x="56" y="214"/>
                    <a:pt x="56" y="214"/>
                    <a:pt x="56" y="214"/>
                  </a:cubicBezTo>
                  <a:cubicBezTo>
                    <a:pt x="56" y="11"/>
                    <a:pt x="56" y="11"/>
                    <a:pt x="56" y="11"/>
                  </a:cubicBezTo>
                  <a:cubicBezTo>
                    <a:pt x="56" y="5"/>
                    <a:pt x="52" y="0"/>
                    <a:pt x="47" y="0"/>
                  </a:cubicBezTo>
                  <a:cubicBezTo>
                    <a:pt x="9" y="0"/>
                    <a:pt x="9" y="0"/>
                    <a:pt x="9" y="0"/>
                  </a:cubicBezTo>
                  <a:cubicBezTo>
                    <a:pt x="4" y="0"/>
                    <a:pt x="0" y="5"/>
                    <a:pt x="0" y="11"/>
                  </a:cubicBezTo>
                  <a:cubicBezTo>
                    <a:pt x="0" y="214"/>
                    <a:pt x="0" y="214"/>
                    <a:pt x="0" y="21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1" name="íŝlïḋé"/>
            <p:cNvSpPr/>
            <p:nvPr/>
          </p:nvSpPr>
          <p:spPr bwMode="auto">
            <a:xfrm>
              <a:off x="4654223" y="4757574"/>
              <a:ext cx="164586" cy="314360"/>
            </a:xfrm>
            <a:custGeom>
              <a:avLst/>
              <a:gdLst>
                <a:gd name="T0" fmla="*/ 43 w 48"/>
                <a:gd name="T1" fmla="*/ 0 h 92"/>
                <a:gd name="T2" fmla="*/ 5 w 48"/>
                <a:gd name="T3" fmla="*/ 0 h 92"/>
                <a:gd name="T4" fmla="*/ 0 w 48"/>
                <a:gd name="T5" fmla="*/ 7 h 92"/>
                <a:gd name="T6" fmla="*/ 0 w 48"/>
                <a:gd name="T7" fmla="*/ 92 h 92"/>
                <a:gd name="T8" fmla="*/ 48 w 48"/>
                <a:gd name="T9" fmla="*/ 92 h 92"/>
                <a:gd name="T10" fmla="*/ 48 w 48"/>
                <a:gd name="T11" fmla="*/ 7 h 92"/>
                <a:gd name="T12" fmla="*/ 43 w 4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48" h="92">
                  <a:moveTo>
                    <a:pt x="43" y="0"/>
                  </a:moveTo>
                  <a:cubicBezTo>
                    <a:pt x="5" y="0"/>
                    <a:pt x="5" y="0"/>
                    <a:pt x="5" y="0"/>
                  </a:cubicBezTo>
                  <a:cubicBezTo>
                    <a:pt x="2" y="0"/>
                    <a:pt x="0" y="3"/>
                    <a:pt x="0" y="7"/>
                  </a:cubicBezTo>
                  <a:cubicBezTo>
                    <a:pt x="0" y="92"/>
                    <a:pt x="0" y="92"/>
                    <a:pt x="0" y="92"/>
                  </a:cubicBezTo>
                  <a:cubicBezTo>
                    <a:pt x="48" y="92"/>
                    <a:pt x="48" y="92"/>
                    <a:pt x="48" y="92"/>
                  </a:cubicBezTo>
                  <a:cubicBezTo>
                    <a:pt x="48" y="7"/>
                    <a:pt x="48" y="7"/>
                    <a:pt x="48" y="7"/>
                  </a:cubicBezTo>
                  <a:cubicBezTo>
                    <a:pt x="48" y="3"/>
                    <a:pt x="46" y="0"/>
                    <a:pt x="43" y="0"/>
                  </a:cubicBezTo>
                </a:path>
              </a:pathLst>
            </a:custGeom>
            <a:solidFill>
              <a:srgbClr val="D8E4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2" name="iṡḷïḍe"/>
            <p:cNvSpPr/>
            <p:nvPr/>
          </p:nvSpPr>
          <p:spPr bwMode="auto">
            <a:xfrm>
              <a:off x="4641056" y="5406045"/>
              <a:ext cx="190920" cy="69126"/>
            </a:xfrm>
            <a:custGeom>
              <a:avLst/>
              <a:gdLst>
                <a:gd name="T0" fmla="*/ 0 w 116"/>
                <a:gd name="T1" fmla="*/ 0 h 42"/>
                <a:gd name="T2" fmla="*/ 0 w 116"/>
                <a:gd name="T3" fmla="*/ 42 h 42"/>
                <a:gd name="T4" fmla="*/ 116 w 116"/>
                <a:gd name="T5" fmla="*/ 42 h 42"/>
                <a:gd name="T6" fmla="*/ 116 w 116"/>
                <a:gd name="T7" fmla="*/ 25 h 42"/>
                <a:gd name="T8" fmla="*/ 0 w 116"/>
                <a:gd name="T9" fmla="*/ 0 h 42"/>
              </a:gdLst>
              <a:ahLst/>
              <a:cxnLst>
                <a:cxn ang="0">
                  <a:pos x="T0" y="T1"/>
                </a:cxn>
                <a:cxn ang="0">
                  <a:pos x="T2" y="T3"/>
                </a:cxn>
                <a:cxn ang="0">
                  <a:pos x="T4" y="T5"/>
                </a:cxn>
                <a:cxn ang="0">
                  <a:pos x="T6" y="T7"/>
                </a:cxn>
                <a:cxn ang="0">
                  <a:pos x="T8" y="T9"/>
                </a:cxn>
              </a:cxnLst>
              <a:rect l="0" t="0" r="r" b="b"/>
              <a:pathLst>
                <a:path w="116" h="42">
                  <a:moveTo>
                    <a:pt x="0" y="0"/>
                  </a:moveTo>
                  <a:lnTo>
                    <a:pt x="0" y="42"/>
                  </a:lnTo>
                  <a:lnTo>
                    <a:pt x="116" y="42"/>
                  </a:lnTo>
                  <a:lnTo>
                    <a:pt x="116" y="25"/>
                  </a:lnTo>
                  <a:lnTo>
                    <a:pt x="0" y="0"/>
                  </a:lnTo>
                  <a:close/>
                </a:path>
              </a:pathLst>
            </a:custGeom>
            <a:solidFill>
              <a:srgbClr val="9BC5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3" name="îSḻiďé"/>
            <p:cNvSpPr/>
            <p:nvPr/>
          </p:nvSpPr>
          <p:spPr bwMode="auto">
            <a:xfrm>
              <a:off x="4641056" y="5406045"/>
              <a:ext cx="190920" cy="69126"/>
            </a:xfrm>
            <a:custGeom>
              <a:avLst/>
              <a:gdLst>
                <a:gd name="T0" fmla="*/ 0 w 116"/>
                <a:gd name="T1" fmla="*/ 0 h 42"/>
                <a:gd name="T2" fmla="*/ 0 w 116"/>
                <a:gd name="T3" fmla="*/ 42 h 42"/>
                <a:gd name="T4" fmla="*/ 116 w 116"/>
                <a:gd name="T5" fmla="*/ 42 h 42"/>
                <a:gd name="T6" fmla="*/ 116 w 116"/>
                <a:gd name="T7" fmla="*/ 25 h 42"/>
                <a:gd name="T8" fmla="*/ 0 w 116"/>
                <a:gd name="T9" fmla="*/ 0 h 42"/>
              </a:gdLst>
              <a:ahLst/>
              <a:cxnLst>
                <a:cxn ang="0">
                  <a:pos x="T0" y="T1"/>
                </a:cxn>
                <a:cxn ang="0">
                  <a:pos x="T2" y="T3"/>
                </a:cxn>
                <a:cxn ang="0">
                  <a:pos x="T4" y="T5"/>
                </a:cxn>
                <a:cxn ang="0">
                  <a:pos x="T6" y="T7"/>
                </a:cxn>
                <a:cxn ang="0">
                  <a:pos x="T8" y="T9"/>
                </a:cxn>
              </a:cxnLst>
              <a:rect l="0" t="0" r="r" b="b"/>
              <a:pathLst>
                <a:path w="116" h="42">
                  <a:moveTo>
                    <a:pt x="0" y="0"/>
                  </a:moveTo>
                  <a:lnTo>
                    <a:pt x="0" y="42"/>
                  </a:lnTo>
                  <a:lnTo>
                    <a:pt x="116" y="42"/>
                  </a:lnTo>
                  <a:lnTo>
                    <a:pt x="116" y="2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4" name="iślîḑé"/>
            <p:cNvSpPr/>
            <p:nvPr/>
          </p:nvSpPr>
          <p:spPr bwMode="auto">
            <a:xfrm>
              <a:off x="4555471" y="5470233"/>
              <a:ext cx="362090" cy="52668"/>
            </a:xfrm>
            <a:custGeom>
              <a:avLst/>
              <a:gdLst>
                <a:gd name="T0" fmla="*/ 106 w 106"/>
                <a:gd name="T1" fmla="*/ 10 h 15"/>
                <a:gd name="T2" fmla="*/ 106 w 106"/>
                <a:gd name="T3" fmla="*/ 5 h 15"/>
                <a:gd name="T4" fmla="*/ 101 w 106"/>
                <a:gd name="T5" fmla="*/ 0 h 15"/>
                <a:gd name="T6" fmla="*/ 5 w 106"/>
                <a:gd name="T7" fmla="*/ 0 h 15"/>
                <a:gd name="T8" fmla="*/ 0 w 106"/>
                <a:gd name="T9" fmla="*/ 5 h 15"/>
                <a:gd name="T10" fmla="*/ 0 w 106"/>
                <a:gd name="T11" fmla="*/ 10 h 15"/>
                <a:gd name="T12" fmla="*/ 5 w 106"/>
                <a:gd name="T13" fmla="*/ 15 h 15"/>
                <a:gd name="T14" fmla="*/ 101 w 106"/>
                <a:gd name="T15" fmla="*/ 15 h 15"/>
                <a:gd name="T16" fmla="*/ 106 w 106"/>
                <a:gd name="T1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5">
                  <a:moveTo>
                    <a:pt x="106" y="10"/>
                  </a:moveTo>
                  <a:cubicBezTo>
                    <a:pt x="106" y="5"/>
                    <a:pt x="106" y="5"/>
                    <a:pt x="106" y="5"/>
                  </a:cubicBezTo>
                  <a:cubicBezTo>
                    <a:pt x="106" y="2"/>
                    <a:pt x="103" y="0"/>
                    <a:pt x="101" y="0"/>
                  </a:cubicBezTo>
                  <a:cubicBezTo>
                    <a:pt x="5" y="0"/>
                    <a:pt x="5" y="0"/>
                    <a:pt x="5" y="0"/>
                  </a:cubicBezTo>
                  <a:cubicBezTo>
                    <a:pt x="3" y="0"/>
                    <a:pt x="0" y="2"/>
                    <a:pt x="0" y="5"/>
                  </a:cubicBezTo>
                  <a:cubicBezTo>
                    <a:pt x="0" y="10"/>
                    <a:pt x="0" y="10"/>
                    <a:pt x="0" y="10"/>
                  </a:cubicBezTo>
                  <a:cubicBezTo>
                    <a:pt x="0" y="12"/>
                    <a:pt x="3" y="15"/>
                    <a:pt x="5" y="15"/>
                  </a:cubicBezTo>
                  <a:cubicBezTo>
                    <a:pt x="101" y="15"/>
                    <a:pt x="101" y="15"/>
                    <a:pt x="101" y="15"/>
                  </a:cubicBezTo>
                  <a:cubicBezTo>
                    <a:pt x="103" y="15"/>
                    <a:pt x="106" y="12"/>
                    <a:pt x="106"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5" name="î$ļiďé"/>
            <p:cNvSpPr/>
            <p:nvPr/>
          </p:nvSpPr>
          <p:spPr bwMode="auto">
            <a:xfrm>
              <a:off x="4678911" y="5736863"/>
              <a:ext cx="111919" cy="62543"/>
            </a:xfrm>
            <a:custGeom>
              <a:avLst/>
              <a:gdLst>
                <a:gd name="T0" fmla="*/ 0 w 68"/>
                <a:gd name="T1" fmla="*/ 0 h 38"/>
                <a:gd name="T2" fmla="*/ 2 w 68"/>
                <a:gd name="T3" fmla="*/ 38 h 38"/>
                <a:gd name="T4" fmla="*/ 66 w 68"/>
                <a:gd name="T5" fmla="*/ 38 h 38"/>
                <a:gd name="T6" fmla="*/ 68 w 68"/>
                <a:gd name="T7" fmla="*/ 17 h 38"/>
                <a:gd name="T8" fmla="*/ 0 w 68"/>
                <a:gd name="T9" fmla="*/ 0 h 38"/>
              </a:gdLst>
              <a:ahLst/>
              <a:cxnLst>
                <a:cxn ang="0">
                  <a:pos x="T0" y="T1"/>
                </a:cxn>
                <a:cxn ang="0">
                  <a:pos x="T2" y="T3"/>
                </a:cxn>
                <a:cxn ang="0">
                  <a:pos x="T4" y="T5"/>
                </a:cxn>
                <a:cxn ang="0">
                  <a:pos x="T6" y="T7"/>
                </a:cxn>
                <a:cxn ang="0">
                  <a:pos x="T8" y="T9"/>
                </a:cxn>
              </a:cxnLst>
              <a:rect l="0" t="0" r="r" b="b"/>
              <a:pathLst>
                <a:path w="68" h="38">
                  <a:moveTo>
                    <a:pt x="0" y="0"/>
                  </a:moveTo>
                  <a:lnTo>
                    <a:pt x="2" y="38"/>
                  </a:lnTo>
                  <a:lnTo>
                    <a:pt x="66" y="38"/>
                  </a:lnTo>
                  <a:lnTo>
                    <a:pt x="68" y="17"/>
                  </a:lnTo>
                  <a:lnTo>
                    <a:pt x="0" y="0"/>
                  </a:lnTo>
                  <a:close/>
                </a:path>
              </a:pathLst>
            </a:custGeom>
            <a:solidFill>
              <a:srgbClr val="83B9D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6" name="išľíḓe"/>
            <p:cNvSpPr/>
            <p:nvPr/>
          </p:nvSpPr>
          <p:spPr bwMode="auto">
            <a:xfrm>
              <a:off x="4678911" y="5736863"/>
              <a:ext cx="111919" cy="62543"/>
            </a:xfrm>
            <a:custGeom>
              <a:avLst/>
              <a:gdLst>
                <a:gd name="T0" fmla="*/ 0 w 68"/>
                <a:gd name="T1" fmla="*/ 0 h 38"/>
                <a:gd name="T2" fmla="*/ 2 w 68"/>
                <a:gd name="T3" fmla="*/ 38 h 38"/>
                <a:gd name="T4" fmla="*/ 66 w 68"/>
                <a:gd name="T5" fmla="*/ 38 h 38"/>
                <a:gd name="T6" fmla="*/ 68 w 68"/>
                <a:gd name="T7" fmla="*/ 17 h 38"/>
                <a:gd name="T8" fmla="*/ 0 w 68"/>
                <a:gd name="T9" fmla="*/ 0 h 38"/>
              </a:gdLst>
              <a:ahLst/>
              <a:cxnLst>
                <a:cxn ang="0">
                  <a:pos x="T0" y="T1"/>
                </a:cxn>
                <a:cxn ang="0">
                  <a:pos x="T2" y="T3"/>
                </a:cxn>
                <a:cxn ang="0">
                  <a:pos x="T4" y="T5"/>
                </a:cxn>
                <a:cxn ang="0">
                  <a:pos x="T6" y="T7"/>
                </a:cxn>
                <a:cxn ang="0">
                  <a:pos x="T8" y="T9"/>
                </a:cxn>
              </a:cxnLst>
              <a:rect l="0" t="0" r="r" b="b"/>
              <a:pathLst>
                <a:path w="68" h="38">
                  <a:moveTo>
                    <a:pt x="0" y="0"/>
                  </a:moveTo>
                  <a:lnTo>
                    <a:pt x="2" y="38"/>
                  </a:lnTo>
                  <a:lnTo>
                    <a:pt x="66" y="38"/>
                  </a:lnTo>
                  <a:lnTo>
                    <a:pt x="6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7" name="iṥ1iďê"/>
            <p:cNvSpPr/>
            <p:nvPr/>
          </p:nvSpPr>
          <p:spPr bwMode="auto">
            <a:xfrm>
              <a:off x="4626244" y="5781302"/>
              <a:ext cx="218900" cy="47730"/>
            </a:xfrm>
            <a:custGeom>
              <a:avLst/>
              <a:gdLst>
                <a:gd name="T0" fmla="*/ 64 w 64"/>
                <a:gd name="T1" fmla="*/ 9 h 14"/>
                <a:gd name="T2" fmla="*/ 64 w 64"/>
                <a:gd name="T3" fmla="*/ 5 h 14"/>
                <a:gd name="T4" fmla="*/ 60 w 64"/>
                <a:gd name="T5" fmla="*/ 0 h 14"/>
                <a:gd name="T6" fmla="*/ 4 w 64"/>
                <a:gd name="T7" fmla="*/ 0 h 14"/>
                <a:gd name="T8" fmla="*/ 0 w 64"/>
                <a:gd name="T9" fmla="*/ 5 h 14"/>
                <a:gd name="T10" fmla="*/ 0 w 64"/>
                <a:gd name="T11" fmla="*/ 9 h 14"/>
                <a:gd name="T12" fmla="*/ 4 w 64"/>
                <a:gd name="T13" fmla="*/ 14 h 14"/>
                <a:gd name="T14" fmla="*/ 60 w 64"/>
                <a:gd name="T15" fmla="*/ 14 h 14"/>
                <a:gd name="T16" fmla="*/ 64 w 64"/>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4">
                  <a:moveTo>
                    <a:pt x="64" y="9"/>
                  </a:moveTo>
                  <a:cubicBezTo>
                    <a:pt x="64" y="5"/>
                    <a:pt x="64" y="5"/>
                    <a:pt x="64" y="5"/>
                  </a:cubicBezTo>
                  <a:cubicBezTo>
                    <a:pt x="64" y="2"/>
                    <a:pt x="62" y="0"/>
                    <a:pt x="60" y="0"/>
                  </a:cubicBezTo>
                  <a:cubicBezTo>
                    <a:pt x="4" y="0"/>
                    <a:pt x="4" y="0"/>
                    <a:pt x="4" y="0"/>
                  </a:cubicBezTo>
                  <a:cubicBezTo>
                    <a:pt x="2" y="0"/>
                    <a:pt x="0" y="2"/>
                    <a:pt x="0" y="5"/>
                  </a:cubicBezTo>
                  <a:cubicBezTo>
                    <a:pt x="0" y="9"/>
                    <a:pt x="0" y="9"/>
                    <a:pt x="0" y="9"/>
                  </a:cubicBezTo>
                  <a:cubicBezTo>
                    <a:pt x="0" y="12"/>
                    <a:pt x="2" y="14"/>
                    <a:pt x="4" y="14"/>
                  </a:cubicBezTo>
                  <a:cubicBezTo>
                    <a:pt x="60" y="14"/>
                    <a:pt x="60" y="14"/>
                    <a:pt x="60" y="14"/>
                  </a:cubicBezTo>
                  <a:cubicBezTo>
                    <a:pt x="62" y="14"/>
                    <a:pt x="64" y="12"/>
                    <a:pt x="64"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8" name="işļíḓe"/>
            <p:cNvSpPr/>
            <p:nvPr/>
          </p:nvSpPr>
          <p:spPr bwMode="auto">
            <a:xfrm>
              <a:off x="4705245" y="4798721"/>
              <a:ext cx="110273" cy="9875"/>
            </a:xfrm>
            <a:custGeom>
              <a:avLst/>
              <a:gdLst>
                <a:gd name="T0" fmla="*/ 1 w 32"/>
                <a:gd name="T1" fmla="*/ 3 h 3"/>
                <a:gd name="T2" fmla="*/ 32 w 32"/>
                <a:gd name="T3" fmla="*/ 3 h 3"/>
                <a:gd name="T4" fmla="*/ 32 w 32"/>
                <a:gd name="T5" fmla="*/ 0 h 3"/>
                <a:gd name="T6" fmla="*/ 1 w 32"/>
                <a:gd name="T7" fmla="*/ 0 h 3"/>
                <a:gd name="T8" fmla="*/ 0 w 32"/>
                <a:gd name="T9" fmla="*/ 2 h 3"/>
                <a:gd name="T10" fmla="*/ 0 w 32"/>
                <a:gd name="T11" fmla="*/ 2 h 3"/>
                <a:gd name="T12" fmla="*/ 1 w 3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1" y="3"/>
                  </a:moveTo>
                  <a:cubicBezTo>
                    <a:pt x="32" y="3"/>
                    <a:pt x="32" y="3"/>
                    <a:pt x="32" y="3"/>
                  </a:cubicBezTo>
                  <a:cubicBezTo>
                    <a:pt x="32" y="0"/>
                    <a:pt x="32" y="0"/>
                    <a:pt x="32" y="0"/>
                  </a:cubicBezTo>
                  <a:cubicBezTo>
                    <a:pt x="1" y="0"/>
                    <a:pt x="1" y="0"/>
                    <a:pt x="1" y="0"/>
                  </a:cubicBezTo>
                  <a:cubicBezTo>
                    <a:pt x="0" y="0"/>
                    <a:pt x="0" y="1"/>
                    <a:pt x="0" y="2"/>
                  </a:cubicBezTo>
                  <a:cubicBezTo>
                    <a:pt x="0" y="2"/>
                    <a:pt x="0" y="2"/>
                    <a:pt x="0" y="2"/>
                  </a:cubicBezTo>
                  <a:cubicBezTo>
                    <a:pt x="0" y="2"/>
                    <a:pt x="0" y="3"/>
                    <a:pt x="1" y="3"/>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29" name="íṡḻíde"/>
            <p:cNvSpPr/>
            <p:nvPr/>
          </p:nvSpPr>
          <p:spPr bwMode="auto">
            <a:xfrm>
              <a:off x="4759559" y="4843159"/>
              <a:ext cx="55959" cy="6583"/>
            </a:xfrm>
            <a:custGeom>
              <a:avLst/>
              <a:gdLst>
                <a:gd name="T0" fmla="*/ 1 w 16"/>
                <a:gd name="T1" fmla="*/ 2 h 2"/>
                <a:gd name="T2" fmla="*/ 16 w 16"/>
                <a:gd name="T3" fmla="*/ 2 h 2"/>
                <a:gd name="T4" fmla="*/ 16 w 16"/>
                <a:gd name="T5" fmla="*/ 0 h 2"/>
                <a:gd name="T6" fmla="*/ 1 w 16"/>
                <a:gd name="T7" fmla="*/ 0 h 2"/>
                <a:gd name="T8" fmla="*/ 0 w 16"/>
                <a:gd name="T9" fmla="*/ 1 h 2"/>
                <a:gd name="T10" fmla="*/ 0 w 16"/>
                <a:gd name="T11" fmla="*/ 1 h 2"/>
                <a:gd name="T12" fmla="*/ 1 w 1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 y="2"/>
                  </a:moveTo>
                  <a:cubicBezTo>
                    <a:pt x="16" y="2"/>
                    <a:pt x="16" y="2"/>
                    <a:pt x="16" y="2"/>
                  </a:cubicBezTo>
                  <a:cubicBezTo>
                    <a:pt x="16" y="0"/>
                    <a:pt x="16" y="0"/>
                    <a:pt x="16" y="0"/>
                  </a:cubicBezTo>
                  <a:cubicBezTo>
                    <a:pt x="1" y="0"/>
                    <a:pt x="1" y="0"/>
                    <a:pt x="1" y="0"/>
                  </a:cubicBezTo>
                  <a:cubicBezTo>
                    <a:pt x="1" y="0"/>
                    <a:pt x="0" y="0"/>
                    <a:pt x="0" y="1"/>
                  </a:cubicBezTo>
                  <a:cubicBezTo>
                    <a:pt x="0" y="1"/>
                    <a:pt x="0" y="1"/>
                    <a:pt x="0" y="1"/>
                  </a:cubicBezTo>
                  <a:cubicBezTo>
                    <a:pt x="0" y="2"/>
                    <a:pt x="1"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0" name="iṧ1îḋê"/>
            <p:cNvSpPr/>
            <p:nvPr/>
          </p:nvSpPr>
          <p:spPr bwMode="auto">
            <a:xfrm>
              <a:off x="4705245" y="4885952"/>
              <a:ext cx="110273" cy="8229"/>
            </a:xfrm>
            <a:custGeom>
              <a:avLst/>
              <a:gdLst>
                <a:gd name="T0" fmla="*/ 1 w 32"/>
                <a:gd name="T1" fmla="*/ 2 h 2"/>
                <a:gd name="T2" fmla="*/ 32 w 32"/>
                <a:gd name="T3" fmla="*/ 2 h 2"/>
                <a:gd name="T4" fmla="*/ 32 w 32"/>
                <a:gd name="T5" fmla="*/ 0 h 2"/>
                <a:gd name="T6" fmla="*/ 1 w 32"/>
                <a:gd name="T7" fmla="*/ 0 h 2"/>
                <a:gd name="T8" fmla="*/ 0 w 32"/>
                <a:gd name="T9" fmla="*/ 1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2" y="2"/>
                    <a:pt x="32" y="2"/>
                    <a:pt x="32" y="2"/>
                  </a:cubicBezTo>
                  <a:cubicBezTo>
                    <a:pt x="32" y="0"/>
                    <a:pt x="32" y="0"/>
                    <a:pt x="32" y="0"/>
                  </a:cubicBezTo>
                  <a:cubicBezTo>
                    <a:pt x="1" y="0"/>
                    <a:pt x="1" y="0"/>
                    <a:pt x="1" y="0"/>
                  </a:cubicBezTo>
                  <a:cubicBezTo>
                    <a:pt x="0" y="0"/>
                    <a:pt x="0" y="0"/>
                    <a:pt x="0" y="1"/>
                  </a:cubicBezTo>
                  <a:cubicBezTo>
                    <a:pt x="0" y="1"/>
                    <a:pt x="0" y="1"/>
                    <a:pt x="0" y="1"/>
                  </a:cubicBezTo>
                  <a:cubicBezTo>
                    <a:pt x="0" y="1"/>
                    <a:pt x="0"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1" name="ïSľiḓé"/>
            <p:cNvSpPr/>
            <p:nvPr/>
          </p:nvSpPr>
          <p:spPr bwMode="auto">
            <a:xfrm>
              <a:off x="4759559" y="4927098"/>
              <a:ext cx="55959" cy="8229"/>
            </a:xfrm>
            <a:custGeom>
              <a:avLst/>
              <a:gdLst>
                <a:gd name="T0" fmla="*/ 1 w 16"/>
                <a:gd name="T1" fmla="*/ 2 h 2"/>
                <a:gd name="T2" fmla="*/ 16 w 16"/>
                <a:gd name="T3" fmla="*/ 2 h 2"/>
                <a:gd name="T4" fmla="*/ 16 w 16"/>
                <a:gd name="T5" fmla="*/ 0 h 2"/>
                <a:gd name="T6" fmla="*/ 1 w 16"/>
                <a:gd name="T7" fmla="*/ 0 h 2"/>
                <a:gd name="T8" fmla="*/ 0 w 16"/>
                <a:gd name="T9" fmla="*/ 1 h 2"/>
                <a:gd name="T10" fmla="*/ 0 w 16"/>
                <a:gd name="T11" fmla="*/ 1 h 2"/>
                <a:gd name="T12" fmla="*/ 1 w 1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 y="2"/>
                  </a:moveTo>
                  <a:cubicBezTo>
                    <a:pt x="16" y="2"/>
                    <a:pt x="16" y="2"/>
                    <a:pt x="16" y="2"/>
                  </a:cubicBezTo>
                  <a:cubicBezTo>
                    <a:pt x="16" y="0"/>
                    <a:pt x="16" y="0"/>
                    <a:pt x="16" y="0"/>
                  </a:cubicBezTo>
                  <a:cubicBezTo>
                    <a:pt x="1" y="0"/>
                    <a:pt x="1" y="0"/>
                    <a:pt x="1" y="0"/>
                  </a:cubicBezTo>
                  <a:cubicBezTo>
                    <a:pt x="1" y="0"/>
                    <a:pt x="0" y="1"/>
                    <a:pt x="0" y="1"/>
                  </a:cubicBezTo>
                  <a:cubicBezTo>
                    <a:pt x="0" y="1"/>
                    <a:pt x="0" y="1"/>
                    <a:pt x="0" y="1"/>
                  </a:cubicBezTo>
                  <a:cubicBezTo>
                    <a:pt x="0" y="2"/>
                    <a:pt x="1"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2" name="ïṡlïďè"/>
            <p:cNvSpPr/>
            <p:nvPr/>
          </p:nvSpPr>
          <p:spPr bwMode="auto">
            <a:xfrm>
              <a:off x="4705245" y="4971537"/>
              <a:ext cx="110273" cy="8229"/>
            </a:xfrm>
            <a:custGeom>
              <a:avLst/>
              <a:gdLst>
                <a:gd name="T0" fmla="*/ 1 w 32"/>
                <a:gd name="T1" fmla="*/ 2 h 2"/>
                <a:gd name="T2" fmla="*/ 32 w 32"/>
                <a:gd name="T3" fmla="*/ 2 h 2"/>
                <a:gd name="T4" fmla="*/ 32 w 32"/>
                <a:gd name="T5" fmla="*/ 0 h 2"/>
                <a:gd name="T6" fmla="*/ 1 w 32"/>
                <a:gd name="T7" fmla="*/ 0 h 2"/>
                <a:gd name="T8" fmla="*/ 0 w 32"/>
                <a:gd name="T9" fmla="*/ 1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2" y="2"/>
                    <a:pt x="32" y="2"/>
                    <a:pt x="32" y="2"/>
                  </a:cubicBezTo>
                  <a:cubicBezTo>
                    <a:pt x="32" y="0"/>
                    <a:pt x="32" y="0"/>
                    <a:pt x="32" y="0"/>
                  </a:cubicBezTo>
                  <a:cubicBezTo>
                    <a:pt x="1" y="0"/>
                    <a:pt x="1" y="0"/>
                    <a:pt x="1" y="0"/>
                  </a:cubicBezTo>
                  <a:cubicBezTo>
                    <a:pt x="0" y="0"/>
                    <a:pt x="0" y="0"/>
                    <a:pt x="0" y="1"/>
                  </a:cubicBezTo>
                  <a:cubicBezTo>
                    <a:pt x="0" y="1"/>
                    <a:pt x="0" y="1"/>
                    <a:pt x="0" y="1"/>
                  </a:cubicBezTo>
                  <a:cubicBezTo>
                    <a:pt x="0" y="1"/>
                    <a:pt x="0"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3" name="ísľíḑé"/>
            <p:cNvSpPr/>
            <p:nvPr/>
          </p:nvSpPr>
          <p:spPr bwMode="auto">
            <a:xfrm>
              <a:off x="4759559" y="5012683"/>
              <a:ext cx="55959" cy="6583"/>
            </a:xfrm>
            <a:custGeom>
              <a:avLst/>
              <a:gdLst>
                <a:gd name="T0" fmla="*/ 1 w 16"/>
                <a:gd name="T1" fmla="*/ 2 h 2"/>
                <a:gd name="T2" fmla="*/ 16 w 16"/>
                <a:gd name="T3" fmla="*/ 2 h 2"/>
                <a:gd name="T4" fmla="*/ 16 w 16"/>
                <a:gd name="T5" fmla="*/ 0 h 2"/>
                <a:gd name="T6" fmla="*/ 1 w 16"/>
                <a:gd name="T7" fmla="*/ 0 h 2"/>
                <a:gd name="T8" fmla="*/ 0 w 16"/>
                <a:gd name="T9" fmla="*/ 1 h 2"/>
                <a:gd name="T10" fmla="*/ 0 w 16"/>
                <a:gd name="T11" fmla="*/ 1 h 2"/>
                <a:gd name="T12" fmla="*/ 1 w 1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 y="2"/>
                  </a:moveTo>
                  <a:cubicBezTo>
                    <a:pt x="16" y="2"/>
                    <a:pt x="16" y="2"/>
                    <a:pt x="16" y="2"/>
                  </a:cubicBezTo>
                  <a:cubicBezTo>
                    <a:pt x="16" y="0"/>
                    <a:pt x="16" y="0"/>
                    <a:pt x="16" y="0"/>
                  </a:cubicBezTo>
                  <a:cubicBezTo>
                    <a:pt x="1" y="0"/>
                    <a:pt x="1" y="0"/>
                    <a:pt x="1" y="0"/>
                  </a:cubicBezTo>
                  <a:cubicBezTo>
                    <a:pt x="1" y="0"/>
                    <a:pt x="0" y="1"/>
                    <a:pt x="0" y="1"/>
                  </a:cubicBezTo>
                  <a:cubicBezTo>
                    <a:pt x="0" y="1"/>
                    <a:pt x="0" y="1"/>
                    <a:pt x="0" y="1"/>
                  </a:cubicBezTo>
                  <a:cubicBezTo>
                    <a:pt x="0" y="2"/>
                    <a:pt x="1"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4" name="iSľîďé"/>
            <p:cNvSpPr/>
            <p:nvPr/>
          </p:nvSpPr>
          <p:spPr bwMode="auto">
            <a:xfrm>
              <a:off x="4705245" y="5057122"/>
              <a:ext cx="110273" cy="6583"/>
            </a:xfrm>
            <a:custGeom>
              <a:avLst/>
              <a:gdLst>
                <a:gd name="T0" fmla="*/ 1 w 32"/>
                <a:gd name="T1" fmla="*/ 2 h 2"/>
                <a:gd name="T2" fmla="*/ 32 w 32"/>
                <a:gd name="T3" fmla="*/ 2 h 2"/>
                <a:gd name="T4" fmla="*/ 32 w 32"/>
                <a:gd name="T5" fmla="*/ 0 h 2"/>
                <a:gd name="T6" fmla="*/ 1 w 32"/>
                <a:gd name="T7" fmla="*/ 0 h 2"/>
                <a:gd name="T8" fmla="*/ 0 w 32"/>
                <a:gd name="T9" fmla="*/ 1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2" y="2"/>
                    <a:pt x="32" y="2"/>
                    <a:pt x="32" y="2"/>
                  </a:cubicBezTo>
                  <a:cubicBezTo>
                    <a:pt x="32" y="0"/>
                    <a:pt x="32" y="0"/>
                    <a:pt x="32" y="0"/>
                  </a:cubicBezTo>
                  <a:cubicBezTo>
                    <a:pt x="1" y="0"/>
                    <a:pt x="1" y="0"/>
                    <a:pt x="1" y="0"/>
                  </a:cubicBezTo>
                  <a:cubicBezTo>
                    <a:pt x="0" y="0"/>
                    <a:pt x="0" y="0"/>
                    <a:pt x="0" y="1"/>
                  </a:cubicBezTo>
                  <a:cubicBezTo>
                    <a:pt x="0" y="1"/>
                    <a:pt x="0" y="1"/>
                    <a:pt x="0" y="1"/>
                  </a:cubicBezTo>
                  <a:cubicBezTo>
                    <a:pt x="0" y="1"/>
                    <a:pt x="0"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5" name="îṧḻiḋê"/>
            <p:cNvSpPr/>
            <p:nvPr/>
          </p:nvSpPr>
          <p:spPr bwMode="auto">
            <a:xfrm>
              <a:off x="4759559" y="5098268"/>
              <a:ext cx="55959" cy="6583"/>
            </a:xfrm>
            <a:custGeom>
              <a:avLst/>
              <a:gdLst>
                <a:gd name="T0" fmla="*/ 1 w 16"/>
                <a:gd name="T1" fmla="*/ 2 h 2"/>
                <a:gd name="T2" fmla="*/ 16 w 16"/>
                <a:gd name="T3" fmla="*/ 2 h 2"/>
                <a:gd name="T4" fmla="*/ 16 w 16"/>
                <a:gd name="T5" fmla="*/ 0 h 2"/>
                <a:gd name="T6" fmla="*/ 1 w 16"/>
                <a:gd name="T7" fmla="*/ 0 h 2"/>
                <a:gd name="T8" fmla="*/ 0 w 16"/>
                <a:gd name="T9" fmla="*/ 1 h 2"/>
                <a:gd name="T10" fmla="*/ 0 w 16"/>
                <a:gd name="T11" fmla="*/ 1 h 2"/>
                <a:gd name="T12" fmla="*/ 1 w 1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 y="2"/>
                  </a:moveTo>
                  <a:cubicBezTo>
                    <a:pt x="16" y="2"/>
                    <a:pt x="16" y="2"/>
                    <a:pt x="16" y="2"/>
                  </a:cubicBezTo>
                  <a:cubicBezTo>
                    <a:pt x="16" y="0"/>
                    <a:pt x="16" y="0"/>
                    <a:pt x="16" y="0"/>
                  </a:cubicBezTo>
                  <a:cubicBezTo>
                    <a:pt x="1" y="0"/>
                    <a:pt x="1" y="0"/>
                    <a:pt x="1" y="0"/>
                  </a:cubicBezTo>
                  <a:cubicBezTo>
                    <a:pt x="1" y="0"/>
                    <a:pt x="0" y="1"/>
                    <a:pt x="0" y="1"/>
                  </a:cubicBezTo>
                  <a:cubicBezTo>
                    <a:pt x="0" y="1"/>
                    <a:pt x="0" y="1"/>
                    <a:pt x="0" y="1"/>
                  </a:cubicBezTo>
                  <a:cubicBezTo>
                    <a:pt x="0" y="2"/>
                    <a:pt x="1"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6" name="ïŝlidê"/>
            <p:cNvSpPr/>
            <p:nvPr/>
          </p:nvSpPr>
          <p:spPr bwMode="auto">
            <a:xfrm>
              <a:off x="4705245" y="5142707"/>
              <a:ext cx="110273" cy="6583"/>
            </a:xfrm>
            <a:custGeom>
              <a:avLst/>
              <a:gdLst>
                <a:gd name="T0" fmla="*/ 1 w 32"/>
                <a:gd name="T1" fmla="*/ 2 h 2"/>
                <a:gd name="T2" fmla="*/ 32 w 32"/>
                <a:gd name="T3" fmla="*/ 2 h 2"/>
                <a:gd name="T4" fmla="*/ 32 w 32"/>
                <a:gd name="T5" fmla="*/ 0 h 2"/>
                <a:gd name="T6" fmla="*/ 1 w 32"/>
                <a:gd name="T7" fmla="*/ 0 h 2"/>
                <a:gd name="T8" fmla="*/ 0 w 32"/>
                <a:gd name="T9" fmla="*/ 1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2" y="2"/>
                    <a:pt x="32" y="2"/>
                    <a:pt x="32" y="2"/>
                  </a:cubicBezTo>
                  <a:cubicBezTo>
                    <a:pt x="32" y="0"/>
                    <a:pt x="32" y="0"/>
                    <a:pt x="32" y="0"/>
                  </a:cubicBezTo>
                  <a:cubicBezTo>
                    <a:pt x="1" y="0"/>
                    <a:pt x="1" y="0"/>
                    <a:pt x="1" y="0"/>
                  </a:cubicBezTo>
                  <a:cubicBezTo>
                    <a:pt x="0" y="0"/>
                    <a:pt x="0" y="0"/>
                    <a:pt x="0" y="1"/>
                  </a:cubicBezTo>
                  <a:cubicBezTo>
                    <a:pt x="0" y="1"/>
                    <a:pt x="0" y="1"/>
                    <a:pt x="0" y="1"/>
                  </a:cubicBezTo>
                  <a:cubicBezTo>
                    <a:pt x="0" y="1"/>
                    <a:pt x="0"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7" name="îšliḓè"/>
            <p:cNvSpPr/>
            <p:nvPr/>
          </p:nvSpPr>
          <p:spPr bwMode="auto">
            <a:xfrm>
              <a:off x="4759559" y="5183853"/>
              <a:ext cx="55959" cy="6583"/>
            </a:xfrm>
            <a:custGeom>
              <a:avLst/>
              <a:gdLst>
                <a:gd name="T0" fmla="*/ 1 w 16"/>
                <a:gd name="T1" fmla="*/ 2 h 2"/>
                <a:gd name="T2" fmla="*/ 16 w 16"/>
                <a:gd name="T3" fmla="*/ 2 h 2"/>
                <a:gd name="T4" fmla="*/ 16 w 16"/>
                <a:gd name="T5" fmla="*/ 0 h 2"/>
                <a:gd name="T6" fmla="*/ 1 w 16"/>
                <a:gd name="T7" fmla="*/ 0 h 2"/>
                <a:gd name="T8" fmla="*/ 0 w 16"/>
                <a:gd name="T9" fmla="*/ 1 h 2"/>
                <a:gd name="T10" fmla="*/ 0 w 16"/>
                <a:gd name="T11" fmla="*/ 1 h 2"/>
                <a:gd name="T12" fmla="*/ 1 w 1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 y="2"/>
                  </a:moveTo>
                  <a:cubicBezTo>
                    <a:pt x="16" y="2"/>
                    <a:pt x="16" y="2"/>
                    <a:pt x="16" y="2"/>
                  </a:cubicBezTo>
                  <a:cubicBezTo>
                    <a:pt x="16" y="0"/>
                    <a:pt x="16" y="0"/>
                    <a:pt x="16" y="0"/>
                  </a:cubicBezTo>
                  <a:cubicBezTo>
                    <a:pt x="1" y="0"/>
                    <a:pt x="1" y="0"/>
                    <a:pt x="1" y="0"/>
                  </a:cubicBezTo>
                  <a:cubicBezTo>
                    <a:pt x="1" y="0"/>
                    <a:pt x="0" y="1"/>
                    <a:pt x="0" y="1"/>
                  </a:cubicBezTo>
                  <a:cubicBezTo>
                    <a:pt x="0" y="1"/>
                    <a:pt x="0" y="1"/>
                    <a:pt x="0" y="1"/>
                  </a:cubicBezTo>
                  <a:cubicBezTo>
                    <a:pt x="0" y="2"/>
                    <a:pt x="1"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8" name="ïṩľîdê"/>
            <p:cNvSpPr/>
            <p:nvPr/>
          </p:nvSpPr>
          <p:spPr bwMode="auto">
            <a:xfrm>
              <a:off x="4705245" y="5228291"/>
              <a:ext cx="110273" cy="6583"/>
            </a:xfrm>
            <a:custGeom>
              <a:avLst/>
              <a:gdLst>
                <a:gd name="T0" fmla="*/ 1 w 32"/>
                <a:gd name="T1" fmla="*/ 2 h 2"/>
                <a:gd name="T2" fmla="*/ 32 w 32"/>
                <a:gd name="T3" fmla="*/ 2 h 2"/>
                <a:gd name="T4" fmla="*/ 32 w 32"/>
                <a:gd name="T5" fmla="*/ 0 h 2"/>
                <a:gd name="T6" fmla="*/ 1 w 32"/>
                <a:gd name="T7" fmla="*/ 0 h 2"/>
                <a:gd name="T8" fmla="*/ 0 w 32"/>
                <a:gd name="T9" fmla="*/ 1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2" y="2"/>
                    <a:pt x="32" y="2"/>
                    <a:pt x="32" y="2"/>
                  </a:cubicBezTo>
                  <a:cubicBezTo>
                    <a:pt x="32" y="0"/>
                    <a:pt x="32" y="0"/>
                    <a:pt x="32" y="0"/>
                  </a:cubicBezTo>
                  <a:cubicBezTo>
                    <a:pt x="1" y="0"/>
                    <a:pt x="1" y="0"/>
                    <a:pt x="1" y="0"/>
                  </a:cubicBezTo>
                  <a:cubicBezTo>
                    <a:pt x="0" y="0"/>
                    <a:pt x="0" y="0"/>
                    <a:pt x="0" y="1"/>
                  </a:cubicBezTo>
                  <a:cubicBezTo>
                    <a:pt x="0" y="1"/>
                    <a:pt x="0" y="1"/>
                    <a:pt x="0" y="1"/>
                  </a:cubicBezTo>
                  <a:cubicBezTo>
                    <a:pt x="0" y="1"/>
                    <a:pt x="0"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39" name="ïŝlîḍe"/>
            <p:cNvSpPr/>
            <p:nvPr/>
          </p:nvSpPr>
          <p:spPr bwMode="auto">
            <a:xfrm>
              <a:off x="4759559" y="5269438"/>
              <a:ext cx="55959" cy="6583"/>
            </a:xfrm>
            <a:custGeom>
              <a:avLst/>
              <a:gdLst>
                <a:gd name="T0" fmla="*/ 1 w 16"/>
                <a:gd name="T1" fmla="*/ 2 h 2"/>
                <a:gd name="T2" fmla="*/ 16 w 16"/>
                <a:gd name="T3" fmla="*/ 2 h 2"/>
                <a:gd name="T4" fmla="*/ 16 w 16"/>
                <a:gd name="T5" fmla="*/ 0 h 2"/>
                <a:gd name="T6" fmla="*/ 1 w 16"/>
                <a:gd name="T7" fmla="*/ 0 h 2"/>
                <a:gd name="T8" fmla="*/ 0 w 16"/>
                <a:gd name="T9" fmla="*/ 1 h 2"/>
                <a:gd name="T10" fmla="*/ 0 w 16"/>
                <a:gd name="T11" fmla="*/ 1 h 2"/>
                <a:gd name="T12" fmla="*/ 1 w 1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 y="2"/>
                  </a:moveTo>
                  <a:cubicBezTo>
                    <a:pt x="16" y="2"/>
                    <a:pt x="16" y="2"/>
                    <a:pt x="16" y="2"/>
                  </a:cubicBezTo>
                  <a:cubicBezTo>
                    <a:pt x="16" y="0"/>
                    <a:pt x="16" y="0"/>
                    <a:pt x="16" y="0"/>
                  </a:cubicBezTo>
                  <a:cubicBezTo>
                    <a:pt x="1" y="0"/>
                    <a:pt x="1" y="0"/>
                    <a:pt x="1" y="0"/>
                  </a:cubicBezTo>
                  <a:cubicBezTo>
                    <a:pt x="1" y="0"/>
                    <a:pt x="0" y="1"/>
                    <a:pt x="0" y="1"/>
                  </a:cubicBezTo>
                  <a:cubicBezTo>
                    <a:pt x="0" y="1"/>
                    <a:pt x="0" y="1"/>
                    <a:pt x="0" y="1"/>
                  </a:cubicBezTo>
                  <a:cubicBezTo>
                    <a:pt x="0" y="2"/>
                    <a:pt x="1"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0" name="îṩ1ïḍê"/>
            <p:cNvSpPr/>
            <p:nvPr/>
          </p:nvSpPr>
          <p:spPr bwMode="auto">
            <a:xfrm>
              <a:off x="4705245" y="5313876"/>
              <a:ext cx="110273" cy="6583"/>
            </a:xfrm>
            <a:custGeom>
              <a:avLst/>
              <a:gdLst>
                <a:gd name="T0" fmla="*/ 1 w 32"/>
                <a:gd name="T1" fmla="*/ 2 h 2"/>
                <a:gd name="T2" fmla="*/ 32 w 32"/>
                <a:gd name="T3" fmla="*/ 2 h 2"/>
                <a:gd name="T4" fmla="*/ 32 w 32"/>
                <a:gd name="T5" fmla="*/ 0 h 2"/>
                <a:gd name="T6" fmla="*/ 1 w 32"/>
                <a:gd name="T7" fmla="*/ 0 h 2"/>
                <a:gd name="T8" fmla="*/ 0 w 32"/>
                <a:gd name="T9" fmla="*/ 1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2" y="2"/>
                    <a:pt x="32" y="2"/>
                    <a:pt x="32" y="2"/>
                  </a:cubicBezTo>
                  <a:cubicBezTo>
                    <a:pt x="32" y="0"/>
                    <a:pt x="32" y="0"/>
                    <a:pt x="32" y="0"/>
                  </a:cubicBezTo>
                  <a:cubicBezTo>
                    <a:pt x="1" y="0"/>
                    <a:pt x="1" y="0"/>
                    <a:pt x="1" y="0"/>
                  </a:cubicBezTo>
                  <a:cubicBezTo>
                    <a:pt x="0" y="0"/>
                    <a:pt x="0" y="0"/>
                    <a:pt x="0" y="1"/>
                  </a:cubicBezTo>
                  <a:cubicBezTo>
                    <a:pt x="0" y="1"/>
                    <a:pt x="0" y="1"/>
                    <a:pt x="0" y="1"/>
                  </a:cubicBezTo>
                  <a:cubicBezTo>
                    <a:pt x="0" y="1"/>
                    <a:pt x="0"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1" name="îṣ1íďe"/>
            <p:cNvSpPr/>
            <p:nvPr/>
          </p:nvSpPr>
          <p:spPr bwMode="auto">
            <a:xfrm>
              <a:off x="4759559" y="5355023"/>
              <a:ext cx="55959" cy="6583"/>
            </a:xfrm>
            <a:custGeom>
              <a:avLst/>
              <a:gdLst>
                <a:gd name="T0" fmla="*/ 1 w 16"/>
                <a:gd name="T1" fmla="*/ 2 h 2"/>
                <a:gd name="T2" fmla="*/ 16 w 16"/>
                <a:gd name="T3" fmla="*/ 2 h 2"/>
                <a:gd name="T4" fmla="*/ 16 w 16"/>
                <a:gd name="T5" fmla="*/ 0 h 2"/>
                <a:gd name="T6" fmla="*/ 1 w 16"/>
                <a:gd name="T7" fmla="*/ 0 h 2"/>
                <a:gd name="T8" fmla="*/ 0 w 16"/>
                <a:gd name="T9" fmla="*/ 1 h 2"/>
                <a:gd name="T10" fmla="*/ 0 w 16"/>
                <a:gd name="T11" fmla="*/ 1 h 2"/>
                <a:gd name="T12" fmla="*/ 1 w 1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 y="2"/>
                  </a:moveTo>
                  <a:cubicBezTo>
                    <a:pt x="16" y="2"/>
                    <a:pt x="16" y="2"/>
                    <a:pt x="16" y="2"/>
                  </a:cubicBezTo>
                  <a:cubicBezTo>
                    <a:pt x="16" y="0"/>
                    <a:pt x="16" y="0"/>
                    <a:pt x="16" y="0"/>
                  </a:cubicBezTo>
                  <a:cubicBezTo>
                    <a:pt x="1" y="0"/>
                    <a:pt x="1" y="0"/>
                    <a:pt x="1" y="0"/>
                  </a:cubicBezTo>
                  <a:cubicBezTo>
                    <a:pt x="1" y="0"/>
                    <a:pt x="0" y="1"/>
                    <a:pt x="0" y="1"/>
                  </a:cubicBezTo>
                  <a:cubicBezTo>
                    <a:pt x="0" y="1"/>
                    <a:pt x="0" y="1"/>
                    <a:pt x="0" y="1"/>
                  </a:cubicBezTo>
                  <a:cubicBezTo>
                    <a:pt x="0" y="2"/>
                    <a:pt x="1"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2" name="i$1îḓé"/>
            <p:cNvSpPr/>
            <p:nvPr/>
          </p:nvSpPr>
          <p:spPr bwMode="auto">
            <a:xfrm>
              <a:off x="4705245" y="5399461"/>
              <a:ext cx="110273" cy="6583"/>
            </a:xfrm>
            <a:custGeom>
              <a:avLst/>
              <a:gdLst>
                <a:gd name="T0" fmla="*/ 1 w 32"/>
                <a:gd name="T1" fmla="*/ 2 h 2"/>
                <a:gd name="T2" fmla="*/ 32 w 32"/>
                <a:gd name="T3" fmla="*/ 2 h 2"/>
                <a:gd name="T4" fmla="*/ 32 w 32"/>
                <a:gd name="T5" fmla="*/ 0 h 2"/>
                <a:gd name="T6" fmla="*/ 1 w 32"/>
                <a:gd name="T7" fmla="*/ 0 h 2"/>
                <a:gd name="T8" fmla="*/ 0 w 32"/>
                <a:gd name="T9" fmla="*/ 1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2" y="2"/>
                    <a:pt x="32" y="2"/>
                    <a:pt x="32" y="2"/>
                  </a:cubicBezTo>
                  <a:cubicBezTo>
                    <a:pt x="32" y="0"/>
                    <a:pt x="32" y="0"/>
                    <a:pt x="32" y="0"/>
                  </a:cubicBezTo>
                  <a:cubicBezTo>
                    <a:pt x="1" y="0"/>
                    <a:pt x="1" y="0"/>
                    <a:pt x="1" y="0"/>
                  </a:cubicBezTo>
                  <a:cubicBezTo>
                    <a:pt x="0" y="0"/>
                    <a:pt x="0" y="0"/>
                    <a:pt x="0" y="1"/>
                  </a:cubicBezTo>
                  <a:cubicBezTo>
                    <a:pt x="0" y="1"/>
                    <a:pt x="0" y="1"/>
                    <a:pt x="0" y="1"/>
                  </a:cubicBezTo>
                  <a:cubicBezTo>
                    <a:pt x="0" y="1"/>
                    <a:pt x="0" y="2"/>
                    <a:pt x="1" y="2"/>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143" name="íšľiḑè"/>
            <p:cNvSpPr/>
            <p:nvPr/>
          </p:nvSpPr>
          <p:spPr bwMode="auto">
            <a:xfrm>
              <a:off x="4808934" y="4780616"/>
              <a:ext cx="6583" cy="645179"/>
            </a:xfrm>
            <a:custGeom>
              <a:avLst/>
              <a:gdLst>
                <a:gd name="T0" fmla="*/ 2 w 2"/>
                <a:gd name="T1" fmla="*/ 188 h 189"/>
                <a:gd name="T2" fmla="*/ 2 w 2"/>
                <a:gd name="T3" fmla="*/ 0 h 189"/>
                <a:gd name="T4" fmla="*/ 2 w 2"/>
                <a:gd name="T5" fmla="*/ 0 h 189"/>
                <a:gd name="T6" fmla="*/ 1 w 2"/>
                <a:gd name="T7" fmla="*/ 0 h 189"/>
                <a:gd name="T8" fmla="*/ 0 w 2"/>
                <a:gd name="T9" fmla="*/ 0 h 189"/>
                <a:gd name="T10" fmla="*/ 0 w 2"/>
                <a:gd name="T11" fmla="*/ 188 h 189"/>
                <a:gd name="T12" fmla="*/ 1 w 2"/>
                <a:gd name="T13" fmla="*/ 189 h 189"/>
                <a:gd name="T14" fmla="*/ 2 w 2"/>
                <a:gd name="T15" fmla="*/ 189 h 189"/>
                <a:gd name="T16" fmla="*/ 2 w 2"/>
                <a:gd name="T17" fmla="*/ 18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89">
                  <a:moveTo>
                    <a:pt x="2" y="188"/>
                  </a:moveTo>
                  <a:cubicBezTo>
                    <a:pt x="2" y="0"/>
                    <a:pt x="2" y="0"/>
                    <a:pt x="2" y="0"/>
                  </a:cubicBezTo>
                  <a:cubicBezTo>
                    <a:pt x="2" y="0"/>
                    <a:pt x="2" y="0"/>
                    <a:pt x="2" y="0"/>
                  </a:cubicBezTo>
                  <a:cubicBezTo>
                    <a:pt x="1" y="0"/>
                    <a:pt x="1" y="0"/>
                    <a:pt x="1" y="0"/>
                  </a:cubicBezTo>
                  <a:cubicBezTo>
                    <a:pt x="0" y="0"/>
                    <a:pt x="0" y="0"/>
                    <a:pt x="0" y="0"/>
                  </a:cubicBezTo>
                  <a:cubicBezTo>
                    <a:pt x="0" y="188"/>
                    <a:pt x="0" y="188"/>
                    <a:pt x="0" y="188"/>
                  </a:cubicBezTo>
                  <a:cubicBezTo>
                    <a:pt x="0" y="188"/>
                    <a:pt x="0" y="189"/>
                    <a:pt x="1" y="189"/>
                  </a:cubicBezTo>
                  <a:cubicBezTo>
                    <a:pt x="2" y="189"/>
                    <a:pt x="2" y="189"/>
                    <a:pt x="2" y="189"/>
                  </a:cubicBezTo>
                  <a:cubicBezTo>
                    <a:pt x="2" y="189"/>
                    <a:pt x="2" y="188"/>
                    <a:pt x="2" y="188"/>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grpSp>
      <p:sp>
        <p:nvSpPr>
          <p:cNvPr id="5" name="文本框 4"/>
          <p:cNvSpPr txBox="1"/>
          <p:nvPr userDrawn="1"/>
        </p:nvSpPr>
        <p:spPr>
          <a:xfrm>
            <a:off x="8664575" y="4756785"/>
            <a:ext cx="398145" cy="299085"/>
          </a:xfrm>
          <a:prstGeom prst="rect">
            <a:avLst/>
          </a:prstGeom>
          <a:noFill/>
        </p:spPr>
        <p:txBody>
          <a:bodyPr wrap="square" rtlCol="0" anchor="t">
            <a:spAutoFit/>
          </a:bodyPr>
          <a:p>
            <a:r>
              <a:rPr lang="en-US" altLang="zh-CN" b="1" dirty="0">
                <a:cs typeface="+mn-ea"/>
                <a:sym typeface="+mn-lt"/>
              </a:rPr>
              <a:t>15</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fade">
                                      <p:cBhvr>
                                        <p:cTn id="41" dur="500"/>
                                        <p:tgtEl>
                                          <p:spTgt spid="2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500"/>
                                        <p:tgtEl>
                                          <p:spTgt spid="2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500"/>
                                        <p:tgtEl>
                                          <p:spTgt spid="2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fade">
                                      <p:cBhvr>
                                        <p:cTn id="50" dur="500"/>
                                        <p:tgtEl>
                                          <p:spTgt spid="2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fade">
                                      <p:cBhvr>
                                        <p:cTn id="53" dur="500"/>
                                        <p:tgtEl>
                                          <p:spTgt spid="2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p:bldP spid="18" grpId="0"/>
      <p:bldP spid="19" grpId="0"/>
      <p:bldP spid="20" grpId="0"/>
      <p:bldP spid="21" grpId="0"/>
      <p:bldP spid="22" grpId="0"/>
      <p:bldP spid="23" grpId="0"/>
      <p:bldP spid="24" grpId="0"/>
      <p:bldP spid="28" grpId="0"/>
      <p:bldP spid="2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txBox="1"/>
          <p:nvPr/>
        </p:nvSpPr>
        <p:spPr>
          <a:xfrm>
            <a:off x="2193840" y="1824898"/>
            <a:ext cx="1179810" cy="1327286"/>
          </a:xfrm>
          <a:prstGeom prst="rect">
            <a:avLst/>
          </a:prstGeom>
        </p:spPr>
        <p:txBody>
          <a:bodyPr wrap="none" lIns="0" tIns="0" rIns="0" bIns="0" anchor="ctr">
            <a:spAutoFit/>
            <a:scene3d>
              <a:camera prst="orthographicFront"/>
              <a:lightRig rig="threePt" dir="t"/>
            </a:scene3d>
            <a:sp3d contourW="12700"/>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85800">
              <a:spcBef>
                <a:spcPct val="20000"/>
              </a:spcBef>
              <a:defRPr/>
            </a:pPr>
            <a:r>
              <a:rPr lang="en-US" sz="8625" dirty="0" smtClean="0">
                <a:solidFill>
                  <a:schemeClr val="accent2"/>
                </a:solidFill>
                <a:latin typeface="Impact" panose="020B0806030902050204" pitchFamily="34" charset="0"/>
                <a:cs typeface="+mn-ea"/>
                <a:sym typeface="+mn-lt"/>
              </a:rPr>
              <a:t>03</a:t>
            </a:r>
            <a:endParaRPr lang="en-US" sz="8625" dirty="0">
              <a:solidFill>
                <a:schemeClr val="accent2"/>
              </a:solidFill>
              <a:latin typeface="Impact" panose="020B0806030902050204" pitchFamily="34" charset="0"/>
              <a:cs typeface="+mn-ea"/>
              <a:sym typeface="+mn-lt"/>
            </a:endParaRPr>
          </a:p>
        </p:txBody>
      </p:sp>
      <p:grpSp>
        <p:nvGrpSpPr>
          <p:cNvPr id="2" name="组合 1"/>
          <p:cNvGrpSpPr/>
          <p:nvPr/>
        </p:nvGrpSpPr>
        <p:grpSpPr>
          <a:xfrm>
            <a:off x="3559780" y="2043358"/>
            <a:ext cx="2959006" cy="929135"/>
            <a:chOff x="4937125" y="4724640"/>
            <a:chExt cx="3945341" cy="1238847"/>
          </a:xfrm>
        </p:grpSpPr>
        <p:sp>
          <p:nvSpPr>
            <p:cNvPr id="5" name="文本框 4"/>
            <p:cNvSpPr txBox="1"/>
            <p:nvPr/>
          </p:nvSpPr>
          <p:spPr>
            <a:xfrm>
              <a:off x="4994677" y="5224823"/>
              <a:ext cx="3887789" cy="738664"/>
            </a:xfrm>
            <a:prstGeom prst="rect">
              <a:avLst/>
            </a:prstGeom>
            <a:noFill/>
          </p:spPr>
          <p:txBody>
            <a:bodyPr wrap="square" rtlCol="0">
              <a:spAutoFit/>
              <a:scene3d>
                <a:camera prst="orthographicFront"/>
                <a:lightRig rig="threePt" dir="t"/>
              </a:scene3d>
              <a:sp3d contourW="12700"/>
            </a:bodyPr>
            <a:lstStyle/>
            <a:p>
              <a:pPr algn="dist"/>
              <a:r>
                <a:rPr lang="zh-CN" altLang="en-US" sz="3000" dirty="0">
                  <a:solidFill>
                    <a:schemeClr val="tx1">
                      <a:lumMod val="75000"/>
                      <a:lumOff val="25000"/>
                    </a:schemeClr>
                  </a:solidFill>
                  <a:cs typeface="+mn-ea"/>
                  <a:sym typeface="+mn-lt"/>
                </a:rPr>
                <a:t>财务分析指标</a:t>
              </a:r>
              <a:endParaRPr lang="zh-CN" altLang="en-US" sz="3000" dirty="0">
                <a:solidFill>
                  <a:schemeClr val="tx1">
                    <a:lumMod val="75000"/>
                    <a:lumOff val="25000"/>
                  </a:schemeClr>
                </a:solidFill>
                <a:cs typeface="+mn-ea"/>
                <a:sym typeface="+mn-lt"/>
              </a:endParaRPr>
            </a:p>
          </p:txBody>
        </p:sp>
        <p:sp>
          <p:nvSpPr>
            <p:cNvPr id="6" name="文本框 5"/>
            <p:cNvSpPr txBox="1"/>
            <p:nvPr/>
          </p:nvSpPr>
          <p:spPr>
            <a:xfrm>
              <a:off x="4937125" y="4724640"/>
              <a:ext cx="2581274" cy="613833"/>
            </a:xfrm>
            <a:prstGeom prst="rect">
              <a:avLst/>
            </a:prstGeom>
            <a:noFill/>
          </p:spPr>
          <p:txBody>
            <a:bodyPr wrap="square" rtlCol="0">
              <a:spAutoFit/>
              <a:scene3d>
                <a:camera prst="orthographicFront"/>
                <a:lightRig rig="threePt" dir="t"/>
              </a:scene3d>
              <a:sp3d contourW="12700"/>
            </a:bodyPr>
            <a:lstStyle>
              <a:defPPr>
                <a:defRPr lang="zh-CN"/>
              </a:defPPr>
              <a:lvl1pPr>
                <a:defRPr sz="6000" b="1" i="1">
                  <a:solidFill>
                    <a:schemeClr val="bg1"/>
                  </a:solidFill>
                  <a:latin typeface="Meiryo UI" panose="020B0604030504040204" pitchFamily="34" charset="-128"/>
                  <a:ea typeface="Meiryo UI" panose="020B0604030504040204" pitchFamily="34" charset="-128"/>
                  <a:cs typeface="Meiryo UI" panose="020B0604030504040204" pitchFamily="34" charset="-128"/>
                </a:defRPr>
              </a:lvl1pPr>
            </a:lstStyle>
            <a:p>
              <a:r>
                <a:rPr lang="en-US" altLang="zh-CN" sz="2400" dirty="0">
                  <a:solidFill>
                    <a:schemeClr val="tx1">
                      <a:lumMod val="75000"/>
                      <a:lumOff val="25000"/>
                    </a:schemeClr>
                  </a:solidFill>
                  <a:latin typeface="+mn-lt"/>
                  <a:ea typeface="+mn-ea"/>
                  <a:cs typeface="+mn-ea"/>
                  <a:sym typeface="+mn-lt"/>
                </a:rPr>
                <a:t>Part </a:t>
              </a:r>
              <a:r>
                <a:rPr lang="en-US" altLang="zh-CN" sz="2400" dirty="0" err="1" smtClean="0">
                  <a:solidFill>
                    <a:schemeClr val="tx1">
                      <a:lumMod val="75000"/>
                      <a:lumOff val="25000"/>
                    </a:schemeClr>
                  </a:solidFill>
                  <a:latin typeface="+mn-lt"/>
                  <a:ea typeface="+mn-ea"/>
                  <a:cs typeface="+mn-ea"/>
                  <a:sym typeface="+mn-lt"/>
                </a:rPr>
                <a:t>Three</a:t>
              </a:r>
              <a:endParaRPr lang="zh-CN" altLang="en-US" sz="2400" dirty="0">
                <a:solidFill>
                  <a:schemeClr val="tx1">
                    <a:lumMod val="75000"/>
                    <a:lumOff val="25000"/>
                  </a:schemeClr>
                </a:solidFill>
                <a:latin typeface="+mn-lt"/>
                <a:ea typeface="+mn-ea"/>
                <a:cs typeface="+mn-ea"/>
                <a:sym typeface="+mn-lt"/>
              </a:endParaRPr>
            </a:p>
          </p:txBody>
        </p:sp>
      </p:grpSp>
      <p:sp>
        <p:nvSpPr>
          <p:cNvPr id="8" name="等腰三角形 7"/>
          <p:cNvSpPr/>
          <p:nvPr/>
        </p:nvSpPr>
        <p:spPr>
          <a:xfrm rot="9233090">
            <a:off x="7242884" y="2298960"/>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9" name="等腰三角形 8"/>
          <p:cNvSpPr/>
          <p:nvPr/>
        </p:nvSpPr>
        <p:spPr>
          <a:xfrm rot="15569576">
            <a:off x="6978940" y="2804366"/>
            <a:ext cx="297920" cy="25682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10" name="等腰三角形 9"/>
          <p:cNvSpPr/>
          <p:nvPr/>
        </p:nvSpPr>
        <p:spPr>
          <a:xfrm rot="21371394">
            <a:off x="6879611" y="1811237"/>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nvGrpSpPr>
          <p:cNvPr id="18" name="组合 17"/>
          <p:cNvGrpSpPr/>
          <p:nvPr/>
        </p:nvGrpSpPr>
        <p:grpSpPr>
          <a:xfrm rot="20868521">
            <a:off x="6587916" y="2052311"/>
            <a:ext cx="335031" cy="250963"/>
            <a:chOff x="2822785" y="1265179"/>
            <a:chExt cx="930073" cy="696693"/>
          </a:xfrm>
          <a:solidFill>
            <a:schemeClr val="accent2"/>
          </a:solidFill>
        </p:grpSpPr>
        <p:sp>
          <p:nvSpPr>
            <p:cNvPr id="19" name="等腰三角形 18"/>
            <p:cNvSpPr/>
            <p:nvPr/>
          </p:nvSpPr>
          <p:spPr>
            <a:xfrm rot="18941696">
              <a:off x="2822785" y="1265179"/>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20" name="等腰三角形 19"/>
            <p:cNvSpPr/>
            <p:nvPr/>
          </p:nvSpPr>
          <p:spPr>
            <a:xfrm rot="9480000">
              <a:off x="3485946" y="1731776"/>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grpSp>
        <p:nvGrpSpPr>
          <p:cNvPr id="3" name="组合 2"/>
          <p:cNvGrpSpPr/>
          <p:nvPr/>
        </p:nvGrpSpPr>
        <p:grpSpPr>
          <a:xfrm flipH="1">
            <a:off x="1080123" y="1832395"/>
            <a:ext cx="855152" cy="1270502"/>
            <a:chOff x="949545" y="1963636"/>
            <a:chExt cx="855152" cy="1270502"/>
          </a:xfrm>
        </p:grpSpPr>
        <p:sp>
          <p:nvSpPr>
            <p:cNvPr id="418" name="等腰三角形 417"/>
            <p:cNvSpPr/>
            <p:nvPr/>
          </p:nvSpPr>
          <p:spPr>
            <a:xfrm rot="9233090">
              <a:off x="1604513" y="2451359"/>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19" name="等腰三角形 418"/>
            <p:cNvSpPr/>
            <p:nvPr/>
          </p:nvSpPr>
          <p:spPr>
            <a:xfrm rot="15569576">
              <a:off x="1340569" y="2956765"/>
              <a:ext cx="297920" cy="25682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20" name="等腰三角形 419"/>
            <p:cNvSpPr/>
            <p:nvPr/>
          </p:nvSpPr>
          <p:spPr>
            <a:xfrm rot="21371394">
              <a:off x="1241240" y="1963636"/>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nvGrpSpPr>
            <p:cNvPr id="421" name="组合 420"/>
            <p:cNvGrpSpPr/>
            <p:nvPr/>
          </p:nvGrpSpPr>
          <p:grpSpPr>
            <a:xfrm rot="20868521">
              <a:off x="949545" y="2204710"/>
              <a:ext cx="335031" cy="250963"/>
              <a:chOff x="2822785" y="1265179"/>
              <a:chExt cx="930073" cy="696693"/>
            </a:xfrm>
            <a:solidFill>
              <a:schemeClr val="accent2"/>
            </a:solidFill>
          </p:grpSpPr>
          <p:sp>
            <p:nvSpPr>
              <p:cNvPr id="422" name="等腰三角形 421"/>
              <p:cNvSpPr/>
              <p:nvPr/>
            </p:nvSpPr>
            <p:spPr>
              <a:xfrm rot="18941696">
                <a:off x="2822785" y="1265179"/>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23" name="等腰三角形 422"/>
              <p:cNvSpPr/>
              <p:nvPr/>
            </p:nvSpPr>
            <p:spPr>
              <a:xfrm rot="9480000">
                <a:off x="3485946" y="1731776"/>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grpSp>
      <p:sp>
        <p:nvSpPr>
          <p:cNvPr id="7" name="文本框 6"/>
          <p:cNvSpPr txBox="1"/>
          <p:nvPr userDrawn="1"/>
        </p:nvSpPr>
        <p:spPr>
          <a:xfrm>
            <a:off x="8649970" y="4756785"/>
            <a:ext cx="412750" cy="299085"/>
          </a:xfrm>
          <a:prstGeom prst="rect">
            <a:avLst/>
          </a:prstGeom>
          <a:noFill/>
        </p:spPr>
        <p:txBody>
          <a:bodyPr wrap="square" rtlCol="0" anchor="t">
            <a:spAutoFit/>
          </a:bodyPr>
          <a:p>
            <a:r>
              <a:rPr lang="en-US" altLang="zh-CN" b="1" dirty="0">
                <a:cs typeface="+mn-ea"/>
                <a:sym typeface="+mn-lt"/>
              </a:rPr>
              <a:t>16</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par>
                                <p:cTn id="24" presetID="10"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animBg="1"/>
      <p:bldP spid="9" grpId="0" animBg="1"/>
      <p:bldP spid="1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企业的经营性现金流量</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544" name="文本框 543"/>
          <p:cNvSpPr txBox="1"/>
          <p:nvPr/>
        </p:nvSpPr>
        <p:spPr>
          <a:xfrm>
            <a:off x="773907" y="2383077"/>
            <a:ext cx="4189979" cy="354521"/>
          </a:xfrm>
          <a:prstGeom prst="rect">
            <a:avLst/>
          </a:prstGeom>
          <a:noFill/>
        </p:spPr>
        <p:txBody>
          <a:bodyPr wrap="square" rtlCol="0">
            <a:spAutoFit/>
            <a:scene3d>
              <a:camera prst="orthographicFront"/>
              <a:lightRig rig="threePt" dir="t"/>
            </a:scene3d>
            <a:sp3d contourW="12700"/>
          </a:bodyPr>
          <a:lstStyle/>
          <a:p>
            <a:pPr marL="257175" indent="-257175">
              <a:lnSpc>
                <a:spcPct val="125000"/>
              </a:lnSpc>
              <a:buFont typeface="Wingdings" panose="05000000000000000000" pitchFamily="2" charset="2"/>
              <a:buChar char="l"/>
            </a:pPr>
            <a:r>
              <a:rPr lang="zh-CN" altLang="en-US" sz="1015" dirty="0">
                <a:solidFill>
                  <a:schemeClr val="tx1">
                    <a:lumMod val="85000"/>
                    <a:lumOff val="15000"/>
                  </a:schemeClr>
                </a:solidFill>
                <a:cs typeface="+mn-ea"/>
                <a:sym typeface="+mn-lt"/>
              </a:rPr>
              <a:t>通过</a:t>
            </a:r>
            <a:r>
              <a:rPr lang="zh-CN" altLang="en-US" sz="1500" b="1" dirty="0">
                <a:solidFill>
                  <a:schemeClr val="tx1">
                    <a:lumMod val="85000"/>
                    <a:lumOff val="15000"/>
                  </a:schemeClr>
                </a:solidFill>
                <a:cs typeface="+mn-ea"/>
                <a:sym typeface="+mn-lt"/>
              </a:rPr>
              <a:t>提升企业盈利能力</a:t>
            </a:r>
            <a:r>
              <a:rPr lang="zh-CN" altLang="en-US" sz="1015" dirty="0">
                <a:solidFill>
                  <a:schemeClr val="tx1">
                    <a:lumMod val="85000"/>
                    <a:lumOff val="15000"/>
                  </a:schemeClr>
                </a:solidFill>
                <a:cs typeface="+mn-ea"/>
                <a:sym typeface="+mn-lt"/>
              </a:rPr>
              <a:t>增加企业自身产生的资金</a:t>
            </a:r>
            <a:endParaRPr lang="zh-CN" altLang="en-US" sz="1015" dirty="0">
              <a:solidFill>
                <a:schemeClr val="tx1">
                  <a:lumMod val="85000"/>
                  <a:lumOff val="15000"/>
                </a:schemeClr>
              </a:solidFill>
              <a:cs typeface="+mn-ea"/>
              <a:sym typeface="+mn-lt"/>
            </a:endParaRPr>
          </a:p>
        </p:txBody>
      </p:sp>
      <p:sp>
        <p:nvSpPr>
          <p:cNvPr id="545" name="文本框 544"/>
          <p:cNvSpPr txBox="1"/>
          <p:nvPr/>
        </p:nvSpPr>
        <p:spPr>
          <a:xfrm>
            <a:off x="773908" y="3109037"/>
            <a:ext cx="4303943" cy="643061"/>
          </a:xfrm>
          <a:prstGeom prst="rect">
            <a:avLst/>
          </a:prstGeom>
          <a:noFill/>
        </p:spPr>
        <p:txBody>
          <a:bodyPr wrap="square" rtlCol="0">
            <a:spAutoFit/>
            <a:scene3d>
              <a:camera prst="orthographicFront"/>
              <a:lightRig rig="threePt" dir="t"/>
            </a:scene3d>
            <a:sp3d contourW="12700"/>
          </a:bodyPr>
          <a:lstStyle/>
          <a:p>
            <a:pPr marL="257175" indent="-257175">
              <a:lnSpc>
                <a:spcPct val="125000"/>
              </a:lnSpc>
              <a:buFont typeface="Wingdings" panose="05000000000000000000" pitchFamily="2" charset="2"/>
              <a:buChar char="l"/>
            </a:pPr>
            <a:r>
              <a:rPr lang="zh-CN" altLang="en-US" sz="1015" dirty="0">
                <a:solidFill>
                  <a:schemeClr val="tx1">
                    <a:lumMod val="85000"/>
                    <a:lumOff val="15000"/>
                  </a:schemeClr>
                </a:solidFill>
                <a:cs typeface="+mn-ea"/>
                <a:sym typeface="+mn-lt"/>
              </a:rPr>
              <a:t>通过</a:t>
            </a:r>
            <a:r>
              <a:rPr lang="zh-CN" altLang="en-US" sz="1500" b="1" dirty="0">
                <a:solidFill>
                  <a:schemeClr val="tx1">
                    <a:lumMod val="85000"/>
                    <a:lumOff val="15000"/>
                  </a:schemeClr>
                </a:solidFill>
                <a:cs typeface="+mn-ea"/>
                <a:sym typeface="+mn-lt"/>
              </a:rPr>
              <a:t>存货管理、信用政策管理和供应商付款管理</a:t>
            </a:r>
            <a:r>
              <a:rPr lang="zh-CN" altLang="en-US" sz="1015" dirty="0">
                <a:solidFill>
                  <a:schemeClr val="tx1">
                    <a:lumMod val="85000"/>
                    <a:lumOff val="15000"/>
                  </a:schemeClr>
                </a:solidFill>
                <a:cs typeface="+mn-ea"/>
                <a:sym typeface="+mn-lt"/>
              </a:rPr>
              <a:t>，提高流动资金的管理效率 </a:t>
            </a:r>
            <a:endParaRPr lang="zh-CN" altLang="en-US" sz="1015" dirty="0">
              <a:solidFill>
                <a:schemeClr val="tx1">
                  <a:lumMod val="85000"/>
                  <a:lumOff val="15000"/>
                </a:schemeClr>
              </a:solidFill>
              <a:cs typeface="+mn-ea"/>
              <a:sym typeface="+mn-lt"/>
            </a:endParaRPr>
          </a:p>
        </p:txBody>
      </p:sp>
      <p:sp>
        <p:nvSpPr>
          <p:cNvPr id="546" name="矩形 23"/>
          <p:cNvSpPr/>
          <p:nvPr/>
        </p:nvSpPr>
        <p:spPr>
          <a:xfrm>
            <a:off x="784439" y="1527474"/>
            <a:ext cx="5002340" cy="432000"/>
          </a:xfrm>
          <a:prstGeom prst="homePlate">
            <a:avLst/>
          </a:prstGeom>
          <a:solidFill>
            <a:schemeClr val="accent1"/>
          </a:solidFill>
          <a:ln w="28575">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547" name="文本框 546"/>
          <p:cNvSpPr txBox="1"/>
          <p:nvPr/>
        </p:nvSpPr>
        <p:spPr>
          <a:xfrm>
            <a:off x="860639" y="1547266"/>
            <a:ext cx="4212105" cy="415498"/>
          </a:xfrm>
          <a:prstGeom prst="rect">
            <a:avLst/>
          </a:prstGeom>
          <a:noFill/>
        </p:spPr>
        <p:txBody>
          <a:bodyPr wrap="square" rtlCol="0">
            <a:spAutoFit/>
            <a:scene3d>
              <a:camera prst="orthographicFront"/>
              <a:lightRig rig="threePt" dir="t"/>
            </a:scene3d>
            <a:sp3d contourW="12700"/>
          </a:bodyPr>
          <a:lstStyle/>
          <a:p>
            <a:r>
              <a:rPr lang="zh-CN" altLang="en-US" sz="2100" b="1" dirty="0">
                <a:solidFill>
                  <a:schemeClr val="bg1"/>
                </a:solidFill>
                <a:cs typeface="+mn-ea"/>
                <a:sym typeface="+mn-lt"/>
              </a:rPr>
              <a:t>如何增加企业的经营性现金流量</a:t>
            </a:r>
            <a:r>
              <a:rPr lang="en-US" altLang="zh-CN" sz="2100" b="1" dirty="0">
                <a:solidFill>
                  <a:schemeClr val="bg1"/>
                </a:solidFill>
                <a:cs typeface="+mn-ea"/>
                <a:sym typeface="+mn-lt"/>
              </a:rPr>
              <a:t>?</a:t>
            </a:r>
            <a:endParaRPr lang="en-US" altLang="zh-CN" sz="2100" b="1" dirty="0">
              <a:solidFill>
                <a:schemeClr val="bg1"/>
              </a:solidFill>
              <a:cs typeface="+mn-ea"/>
              <a:sym typeface="+mn-lt"/>
            </a:endParaRPr>
          </a:p>
        </p:txBody>
      </p:sp>
      <p:grpSp>
        <p:nvGrpSpPr>
          <p:cNvPr id="548" name="5f92b871-0398-4a36-8180-13f545770c2a"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5454602" y="1626080"/>
            <a:ext cx="2972804" cy="3048368"/>
            <a:chOff x="3721101" y="895351"/>
            <a:chExt cx="4746625" cy="4867275"/>
          </a:xfrm>
        </p:grpSpPr>
        <p:sp>
          <p:nvSpPr>
            <p:cNvPr id="549" name="îSḷïḋê"/>
            <p:cNvSpPr/>
            <p:nvPr/>
          </p:nvSpPr>
          <p:spPr bwMode="auto">
            <a:xfrm>
              <a:off x="8078788" y="2209801"/>
              <a:ext cx="158750" cy="195263"/>
            </a:xfrm>
            <a:custGeom>
              <a:avLst/>
              <a:gdLst>
                <a:gd name="T0" fmla="*/ 19 w 52"/>
                <a:gd name="T1" fmla="*/ 0 h 64"/>
                <a:gd name="T2" fmla="*/ 43 w 52"/>
                <a:gd name="T3" fmla="*/ 23 h 64"/>
                <a:gd name="T4" fmla="*/ 31 w 52"/>
                <a:gd name="T5" fmla="*/ 19 h 64"/>
                <a:gd name="T6" fmla="*/ 50 w 52"/>
                <a:gd name="T7" fmla="*/ 46 h 64"/>
                <a:gd name="T8" fmla="*/ 26 w 52"/>
                <a:gd name="T9" fmla="*/ 33 h 64"/>
                <a:gd name="T10" fmla="*/ 48 w 52"/>
                <a:gd name="T11" fmla="*/ 58 h 64"/>
                <a:gd name="T12" fmla="*/ 21 w 52"/>
                <a:gd name="T13" fmla="*/ 38 h 64"/>
                <a:gd name="T14" fmla="*/ 35 w 52"/>
                <a:gd name="T15" fmla="*/ 62 h 64"/>
                <a:gd name="T16" fmla="*/ 16 w 52"/>
                <a:gd name="T17" fmla="*/ 40 h 64"/>
                <a:gd name="T18" fmla="*/ 20 w 52"/>
                <a:gd name="T19" fmla="*/ 57 h 64"/>
                <a:gd name="T20" fmla="*/ 0 w 52"/>
                <a:gd name="T21" fmla="*/ 18 h 64"/>
                <a:gd name="T22" fmla="*/ 19 w 52"/>
                <a:gd name="T2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64">
                  <a:moveTo>
                    <a:pt x="19" y="0"/>
                  </a:moveTo>
                  <a:cubicBezTo>
                    <a:pt x="19" y="0"/>
                    <a:pt x="47" y="17"/>
                    <a:pt x="43" y="23"/>
                  </a:cubicBezTo>
                  <a:cubicBezTo>
                    <a:pt x="41" y="26"/>
                    <a:pt x="31" y="19"/>
                    <a:pt x="31" y="19"/>
                  </a:cubicBezTo>
                  <a:cubicBezTo>
                    <a:pt x="31" y="19"/>
                    <a:pt x="52" y="42"/>
                    <a:pt x="50" y="46"/>
                  </a:cubicBezTo>
                  <a:cubicBezTo>
                    <a:pt x="47" y="51"/>
                    <a:pt x="26" y="33"/>
                    <a:pt x="26" y="33"/>
                  </a:cubicBezTo>
                  <a:cubicBezTo>
                    <a:pt x="26" y="33"/>
                    <a:pt x="51" y="54"/>
                    <a:pt x="48" y="58"/>
                  </a:cubicBezTo>
                  <a:cubicBezTo>
                    <a:pt x="45" y="61"/>
                    <a:pt x="21" y="38"/>
                    <a:pt x="21" y="38"/>
                  </a:cubicBezTo>
                  <a:cubicBezTo>
                    <a:pt x="21" y="38"/>
                    <a:pt x="40" y="59"/>
                    <a:pt x="35" y="62"/>
                  </a:cubicBezTo>
                  <a:cubicBezTo>
                    <a:pt x="32" y="64"/>
                    <a:pt x="16" y="40"/>
                    <a:pt x="16" y="40"/>
                  </a:cubicBezTo>
                  <a:cubicBezTo>
                    <a:pt x="16" y="40"/>
                    <a:pt x="25" y="55"/>
                    <a:pt x="20" y="57"/>
                  </a:cubicBezTo>
                  <a:cubicBezTo>
                    <a:pt x="17" y="59"/>
                    <a:pt x="0" y="18"/>
                    <a:pt x="0" y="18"/>
                  </a:cubicBezTo>
                  <a:lnTo>
                    <a:pt x="19" y="0"/>
                  </a:lnTo>
                  <a:close/>
                </a:path>
              </a:pathLst>
            </a:custGeom>
            <a:solidFill>
              <a:srgbClr val="FFDD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0" name="îṥḷîďé"/>
            <p:cNvSpPr/>
            <p:nvPr/>
          </p:nvSpPr>
          <p:spPr bwMode="auto">
            <a:xfrm>
              <a:off x="7761288" y="2579688"/>
              <a:ext cx="357188" cy="1173163"/>
            </a:xfrm>
            <a:custGeom>
              <a:avLst/>
              <a:gdLst>
                <a:gd name="T0" fmla="*/ 88 w 118"/>
                <a:gd name="T1" fmla="*/ 0 h 387"/>
                <a:gd name="T2" fmla="*/ 76 w 118"/>
                <a:gd name="T3" fmla="*/ 358 h 387"/>
                <a:gd name="T4" fmla="*/ 118 w 118"/>
                <a:gd name="T5" fmla="*/ 387 h 387"/>
                <a:gd name="T6" fmla="*/ 42 w 118"/>
                <a:gd name="T7" fmla="*/ 387 h 387"/>
                <a:gd name="T8" fmla="*/ 45 w 118"/>
                <a:gd name="T9" fmla="*/ 360 h 387"/>
                <a:gd name="T10" fmla="*/ 32 w 118"/>
                <a:gd name="T11" fmla="*/ 184 h 387"/>
                <a:gd name="T12" fmla="*/ 0 w 118"/>
                <a:gd name="T13" fmla="*/ 0 h 387"/>
                <a:gd name="T14" fmla="*/ 88 w 118"/>
                <a:gd name="T15" fmla="*/ 0 h 3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87">
                  <a:moveTo>
                    <a:pt x="88" y="0"/>
                  </a:moveTo>
                  <a:cubicBezTo>
                    <a:pt x="76" y="358"/>
                    <a:pt x="76" y="358"/>
                    <a:pt x="76" y="358"/>
                  </a:cubicBezTo>
                  <a:cubicBezTo>
                    <a:pt x="118" y="387"/>
                    <a:pt x="118" y="387"/>
                    <a:pt x="118" y="387"/>
                  </a:cubicBezTo>
                  <a:cubicBezTo>
                    <a:pt x="42" y="387"/>
                    <a:pt x="42" y="387"/>
                    <a:pt x="42" y="387"/>
                  </a:cubicBezTo>
                  <a:cubicBezTo>
                    <a:pt x="45" y="360"/>
                    <a:pt x="45" y="360"/>
                    <a:pt x="45" y="360"/>
                  </a:cubicBezTo>
                  <a:cubicBezTo>
                    <a:pt x="45" y="360"/>
                    <a:pt x="36" y="231"/>
                    <a:pt x="32" y="184"/>
                  </a:cubicBezTo>
                  <a:cubicBezTo>
                    <a:pt x="29" y="137"/>
                    <a:pt x="0" y="0"/>
                    <a:pt x="0" y="0"/>
                  </a:cubicBezTo>
                  <a:lnTo>
                    <a:pt x="88" y="0"/>
                  </a:lnTo>
                  <a:close/>
                </a:path>
              </a:pathLst>
            </a:custGeom>
            <a:solidFill>
              <a:srgbClr val="FFDED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1" name="ïṧḻîḑé"/>
            <p:cNvSpPr/>
            <p:nvPr/>
          </p:nvSpPr>
          <p:spPr bwMode="auto">
            <a:xfrm>
              <a:off x="7888288" y="3671888"/>
              <a:ext cx="230188" cy="80963"/>
            </a:xfrm>
            <a:custGeom>
              <a:avLst/>
              <a:gdLst>
                <a:gd name="T0" fmla="*/ 118 w 145"/>
                <a:gd name="T1" fmla="*/ 34 h 51"/>
                <a:gd name="T2" fmla="*/ 6 w 145"/>
                <a:gd name="T3" fmla="*/ 0 h 51"/>
                <a:gd name="T4" fmla="*/ 0 w 145"/>
                <a:gd name="T5" fmla="*/ 51 h 51"/>
                <a:gd name="T6" fmla="*/ 145 w 145"/>
                <a:gd name="T7" fmla="*/ 51 h 51"/>
                <a:gd name="T8" fmla="*/ 118 w 145"/>
                <a:gd name="T9" fmla="*/ 34 h 51"/>
              </a:gdLst>
              <a:ahLst/>
              <a:cxnLst>
                <a:cxn ang="0">
                  <a:pos x="T0" y="T1"/>
                </a:cxn>
                <a:cxn ang="0">
                  <a:pos x="T2" y="T3"/>
                </a:cxn>
                <a:cxn ang="0">
                  <a:pos x="T4" y="T5"/>
                </a:cxn>
                <a:cxn ang="0">
                  <a:pos x="T6" y="T7"/>
                </a:cxn>
                <a:cxn ang="0">
                  <a:pos x="T8" y="T9"/>
                </a:cxn>
              </a:cxnLst>
              <a:rect l="0" t="0" r="r" b="b"/>
              <a:pathLst>
                <a:path w="145" h="51">
                  <a:moveTo>
                    <a:pt x="118" y="34"/>
                  </a:moveTo>
                  <a:lnTo>
                    <a:pt x="6" y="0"/>
                  </a:lnTo>
                  <a:lnTo>
                    <a:pt x="0" y="51"/>
                  </a:lnTo>
                  <a:lnTo>
                    <a:pt x="145" y="51"/>
                  </a:lnTo>
                  <a:lnTo>
                    <a:pt x="118" y="34"/>
                  </a:lnTo>
                  <a:close/>
                </a:path>
              </a:pathLst>
            </a:custGeom>
            <a:solidFill>
              <a:srgbClr val="0E2E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2" name="iṥḷíde"/>
            <p:cNvSpPr/>
            <p:nvPr/>
          </p:nvSpPr>
          <p:spPr bwMode="auto">
            <a:xfrm>
              <a:off x="7724776" y="2579688"/>
              <a:ext cx="354013" cy="1173163"/>
            </a:xfrm>
            <a:custGeom>
              <a:avLst/>
              <a:gdLst>
                <a:gd name="T0" fmla="*/ 87 w 117"/>
                <a:gd name="T1" fmla="*/ 0 h 387"/>
                <a:gd name="T2" fmla="*/ 75 w 117"/>
                <a:gd name="T3" fmla="*/ 358 h 387"/>
                <a:gd name="T4" fmla="*/ 117 w 117"/>
                <a:gd name="T5" fmla="*/ 387 h 387"/>
                <a:gd name="T6" fmla="*/ 41 w 117"/>
                <a:gd name="T7" fmla="*/ 387 h 387"/>
                <a:gd name="T8" fmla="*/ 45 w 117"/>
                <a:gd name="T9" fmla="*/ 360 h 387"/>
                <a:gd name="T10" fmla="*/ 32 w 117"/>
                <a:gd name="T11" fmla="*/ 184 h 387"/>
                <a:gd name="T12" fmla="*/ 0 w 117"/>
                <a:gd name="T13" fmla="*/ 0 h 387"/>
                <a:gd name="T14" fmla="*/ 87 w 117"/>
                <a:gd name="T15" fmla="*/ 0 h 3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87">
                  <a:moveTo>
                    <a:pt x="87" y="0"/>
                  </a:moveTo>
                  <a:cubicBezTo>
                    <a:pt x="75" y="358"/>
                    <a:pt x="75" y="358"/>
                    <a:pt x="75" y="358"/>
                  </a:cubicBezTo>
                  <a:cubicBezTo>
                    <a:pt x="117" y="387"/>
                    <a:pt x="117" y="387"/>
                    <a:pt x="117" y="387"/>
                  </a:cubicBezTo>
                  <a:cubicBezTo>
                    <a:pt x="41" y="387"/>
                    <a:pt x="41" y="387"/>
                    <a:pt x="41" y="387"/>
                  </a:cubicBezTo>
                  <a:cubicBezTo>
                    <a:pt x="45" y="360"/>
                    <a:pt x="45" y="360"/>
                    <a:pt x="45" y="360"/>
                  </a:cubicBezTo>
                  <a:cubicBezTo>
                    <a:pt x="45" y="360"/>
                    <a:pt x="35" y="231"/>
                    <a:pt x="32" y="184"/>
                  </a:cubicBezTo>
                  <a:cubicBezTo>
                    <a:pt x="28" y="137"/>
                    <a:pt x="0" y="0"/>
                    <a:pt x="0" y="0"/>
                  </a:cubicBezTo>
                  <a:lnTo>
                    <a:pt x="87" y="0"/>
                  </a:lnTo>
                  <a:close/>
                </a:path>
              </a:pathLst>
            </a:custGeom>
            <a:solidFill>
              <a:srgbClr val="FFE6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3" name="îṩlîḋè"/>
            <p:cNvSpPr/>
            <p:nvPr/>
          </p:nvSpPr>
          <p:spPr bwMode="auto">
            <a:xfrm>
              <a:off x="7921626" y="2028826"/>
              <a:ext cx="223838" cy="246063"/>
            </a:xfrm>
            <a:custGeom>
              <a:avLst/>
              <a:gdLst>
                <a:gd name="T0" fmla="*/ 52 w 141"/>
                <a:gd name="T1" fmla="*/ 0 h 155"/>
                <a:gd name="T2" fmla="*/ 141 w 141"/>
                <a:gd name="T3" fmla="*/ 116 h 155"/>
                <a:gd name="T4" fmla="*/ 99 w 141"/>
                <a:gd name="T5" fmla="*/ 155 h 155"/>
                <a:gd name="T6" fmla="*/ 0 w 141"/>
                <a:gd name="T7" fmla="*/ 69 h 155"/>
                <a:gd name="T8" fmla="*/ 52 w 141"/>
                <a:gd name="T9" fmla="*/ 0 h 155"/>
              </a:gdLst>
              <a:ahLst/>
              <a:cxnLst>
                <a:cxn ang="0">
                  <a:pos x="T0" y="T1"/>
                </a:cxn>
                <a:cxn ang="0">
                  <a:pos x="T2" y="T3"/>
                </a:cxn>
                <a:cxn ang="0">
                  <a:pos x="T4" y="T5"/>
                </a:cxn>
                <a:cxn ang="0">
                  <a:pos x="T6" y="T7"/>
                </a:cxn>
                <a:cxn ang="0">
                  <a:pos x="T8" y="T9"/>
                </a:cxn>
              </a:cxnLst>
              <a:rect l="0" t="0" r="r" b="b"/>
              <a:pathLst>
                <a:path w="141" h="155">
                  <a:moveTo>
                    <a:pt x="52" y="0"/>
                  </a:moveTo>
                  <a:lnTo>
                    <a:pt x="141" y="116"/>
                  </a:lnTo>
                  <a:lnTo>
                    <a:pt x="99" y="155"/>
                  </a:lnTo>
                  <a:lnTo>
                    <a:pt x="0" y="69"/>
                  </a:lnTo>
                  <a:lnTo>
                    <a:pt x="52" y="0"/>
                  </a:lnTo>
                  <a:close/>
                </a:path>
              </a:pathLst>
            </a:custGeom>
            <a:solidFill>
              <a:srgbClr val="1C40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4" name="íṣlïḍe"/>
            <p:cNvSpPr/>
            <p:nvPr/>
          </p:nvSpPr>
          <p:spPr bwMode="auto">
            <a:xfrm>
              <a:off x="7632701" y="1452563"/>
              <a:ext cx="419100" cy="1212850"/>
            </a:xfrm>
            <a:custGeom>
              <a:avLst/>
              <a:gdLst>
                <a:gd name="T0" fmla="*/ 29 w 138"/>
                <a:gd name="T1" fmla="*/ 7 h 400"/>
                <a:gd name="T2" fmla="*/ 120 w 138"/>
                <a:gd name="T3" fmla="*/ 0 h 400"/>
                <a:gd name="T4" fmla="*/ 137 w 138"/>
                <a:gd name="T5" fmla="*/ 62 h 400"/>
                <a:gd name="T6" fmla="*/ 131 w 138"/>
                <a:gd name="T7" fmla="*/ 157 h 400"/>
                <a:gd name="T8" fmla="*/ 138 w 138"/>
                <a:gd name="T9" fmla="*/ 397 h 400"/>
                <a:gd name="T10" fmla="*/ 25 w 138"/>
                <a:gd name="T11" fmla="*/ 400 h 400"/>
                <a:gd name="T12" fmla="*/ 6 w 138"/>
                <a:gd name="T13" fmla="*/ 256 h 400"/>
                <a:gd name="T14" fmla="*/ 41 w 138"/>
                <a:gd name="T15" fmla="*/ 160 h 400"/>
                <a:gd name="T16" fmla="*/ 14 w 138"/>
                <a:gd name="T17" fmla="*/ 28 h 400"/>
                <a:gd name="T18" fmla="*/ 29 w 138"/>
                <a:gd name="T19" fmla="*/ 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400">
                  <a:moveTo>
                    <a:pt x="29" y="7"/>
                  </a:moveTo>
                  <a:cubicBezTo>
                    <a:pt x="120" y="0"/>
                    <a:pt x="120" y="0"/>
                    <a:pt x="120" y="0"/>
                  </a:cubicBezTo>
                  <a:cubicBezTo>
                    <a:pt x="120" y="0"/>
                    <a:pt x="138" y="22"/>
                    <a:pt x="137" y="62"/>
                  </a:cubicBezTo>
                  <a:cubicBezTo>
                    <a:pt x="136" y="103"/>
                    <a:pt x="131" y="157"/>
                    <a:pt x="131" y="157"/>
                  </a:cubicBezTo>
                  <a:cubicBezTo>
                    <a:pt x="138" y="397"/>
                    <a:pt x="138" y="397"/>
                    <a:pt x="138" y="397"/>
                  </a:cubicBezTo>
                  <a:cubicBezTo>
                    <a:pt x="25" y="400"/>
                    <a:pt x="25" y="400"/>
                    <a:pt x="25" y="400"/>
                  </a:cubicBezTo>
                  <a:cubicBezTo>
                    <a:pt x="25" y="400"/>
                    <a:pt x="0" y="322"/>
                    <a:pt x="6" y="256"/>
                  </a:cubicBezTo>
                  <a:cubicBezTo>
                    <a:pt x="11" y="189"/>
                    <a:pt x="41" y="160"/>
                    <a:pt x="41" y="160"/>
                  </a:cubicBezTo>
                  <a:cubicBezTo>
                    <a:pt x="14" y="28"/>
                    <a:pt x="14" y="28"/>
                    <a:pt x="14" y="28"/>
                  </a:cubicBezTo>
                  <a:lnTo>
                    <a:pt x="29" y="7"/>
                  </a:lnTo>
                  <a:close/>
                </a:path>
              </a:pathLst>
            </a:custGeom>
            <a:solidFill>
              <a:srgbClr val="0E2E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5" name="i$lidè"/>
            <p:cNvSpPr/>
            <p:nvPr/>
          </p:nvSpPr>
          <p:spPr bwMode="auto">
            <a:xfrm>
              <a:off x="7661276" y="1504951"/>
              <a:ext cx="473075" cy="584200"/>
            </a:xfrm>
            <a:custGeom>
              <a:avLst/>
              <a:gdLst>
                <a:gd name="T0" fmla="*/ 17 w 156"/>
                <a:gd name="T1" fmla="*/ 181 h 193"/>
                <a:gd name="T2" fmla="*/ 124 w 156"/>
                <a:gd name="T3" fmla="*/ 181 h 193"/>
                <a:gd name="T4" fmla="*/ 122 w 156"/>
                <a:gd name="T5" fmla="*/ 5 h 193"/>
                <a:gd name="T6" fmla="*/ 0 w 156"/>
                <a:gd name="T7" fmla="*/ 0 h 193"/>
                <a:gd name="T8" fmla="*/ 11 w 156"/>
                <a:gd name="T9" fmla="*/ 177 h 193"/>
              </a:gdLst>
              <a:ahLst/>
              <a:cxnLst>
                <a:cxn ang="0">
                  <a:pos x="T0" y="T1"/>
                </a:cxn>
                <a:cxn ang="0">
                  <a:pos x="T2" y="T3"/>
                </a:cxn>
                <a:cxn ang="0">
                  <a:pos x="T4" y="T5"/>
                </a:cxn>
                <a:cxn ang="0">
                  <a:pos x="T6" y="T7"/>
                </a:cxn>
                <a:cxn ang="0">
                  <a:pos x="T8" y="T9"/>
                </a:cxn>
              </a:cxnLst>
              <a:rect l="0" t="0" r="r" b="b"/>
              <a:pathLst>
                <a:path w="156" h="193">
                  <a:moveTo>
                    <a:pt x="17" y="181"/>
                  </a:moveTo>
                  <a:cubicBezTo>
                    <a:pt x="17" y="181"/>
                    <a:pt x="67" y="193"/>
                    <a:pt x="124" y="181"/>
                  </a:cubicBezTo>
                  <a:cubicBezTo>
                    <a:pt x="124" y="181"/>
                    <a:pt x="156" y="42"/>
                    <a:pt x="122" y="5"/>
                  </a:cubicBezTo>
                  <a:cubicBezTo>
                    <a:pt x="0" y="0"/>
                    <a:pt x="0" y="0"/>
                    <a:pt x="0" y="0"/>
                  </a:cubicBezTo>
                  <a:cubicBezTo>
                    <a:pt x="0" y="0"/>
                    <a:pt x="32" y="128"/>
                    <a:pt x="11" y="177"/>
                  </a:cubicBezTo>
                </a:path>
              </a:pathLst>
            </a:custGeom>
            <a:solidFill>
              <a:srgbClr val="1C40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6" name="ïŝľïďe"/>
            <p:cNvSpPr/>
            <p:nvPr/>
          </p:nvSpPr>
          <p:spPr bwMode="auto">
            <a:xfrm>
              <a:off x="7585076" y="979488"/>
              <a:ext cx="369888" cy="466725"/>
            </a:xfrm>
            <a:custGeom>
              <a:avLst/>
              <a:gdLst>
                <a:gd name="T0" fmla="*/ 91 w 122"/>
                <a:gd name="T1" fmla="*/ 17 h 154"/>
                <a:gd name="T2" fmla="*/ 118 w 122"/>
                <a:gd name="T3" fmla="*/ 89 h 154"/>
                <a:gd name="T4" fmla="*/ 86 w 122"/>
                <a:gd name="T5" fmla="*/ 128 h 154"/>
                <a:gd name="T6" fmla="*/ 92 w 122"/>
                <a:gd name="T7" fmla="*/ 154 h 154"/>
                <a:gd name="T8" fmla="*/ 33 w 122"/>
                <a:gd name="T9" fmla="*/ 154 h 154"/>
                <a:gd name="T10" fmla="*/ 43 w 122"/>
                <a:gd name="T11" fmla="*/ 115 h 154"/>
                <a:gd name="T12" fmla="*/ 9 w 122"/>
                <a:gd name="T13" fmla="*/ 67 h 154"/>
                <a:gd name="T14" fmla="*/ 91 w 122"/>
                <a:gd name="T15" fmla="*/ 17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54">
                  <a:moveTo>
                    <a:pt x="91" y="17"/>
                  </a:moveTo>
                  <a:cubicBezTo>
                    <a:pt x="91" y="17"/>
                    <a:pt x="114" y="68"/>
                    <a:pt x="118" y="89"/>
                  </a:cubicBezTo>
                  <a:cubicBezTo>
                    <a:pt x="122" y="110"/>
                    <a:pt x="116" y="117"/>
                    <a:pt x="86" y="128"/>
                  </a:cubicBezTo>
                  <a:cubicBezTo>
                    <a:pt x="92" y="154"/>
                    <a:pt x="92" y="154"/>
                    <a:pt x="92" y="154"/>
                  </a:cubicBezTo>
                  <a:cubicBezTo>
                    <a:pt x="33" y="154"/>
                    <a:pt x="33" y="154"/>
                    <a:pt x="33" y="154"/>
                  </a:cubicBezTo>
                  <a:cubicBezTo>
                    <a:pt x="33" y="154"/>
                    <a:pt x="52" y="129"/>
                    <a:pt x="43" y="115"/>
                  </a:cubicBezTo>
                  <a:cubicBezTo>
                    <a:pt x="34" y="102"/>
                    <a:pt x="0" y="105"/>
                    <a:pt x="9" y="67"/>
                  </a:cubicBezTo>
                  <a:cubicBezTo>
                    <a:pt x="18" y="30"/>
                    <a:pt x="50" y="0"/>
                    <a:pt x="91" y="17"/>
                  </a:cubicBezTo>
                  <a:close/>
                </a:path>
              </a:pathLst>
            </a:custGeom>
            <a:solidFill>
              <a:srgbClr val="FFE6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7" name="îslîḑè"/>
            <p:cNvSpPr/>
            <p:nvPr/>
          </p:nvSpPr>
          <p:spPr bwMode="auto">
            <a:xfrm>
              <a:off x="7442201" y="895351"/>
              <a:ext cx="479425" cy="612775"/>
            </a:xfrm>
            <a:custGeom>
              <a:avLst/>
              <a:gdLst>
                <a:gd name="T0" fmla="*/ 158 w 158"/>
                <a:gd name="T1" fmla="*/ 38 h 202"/>
                <a:gd name="T2" fmla="*/ 127 w 158"/>
                <a:gd name="T3" fmla="*/ 66 h 202"/>
                <a:gd name="T4" fmla="*/ 92 w 158"/>
                <a:gd name="T5" fmla="*/ 64 h 202"/>
                <a:gd name="T6" fmla="*/ 92 w 158"/>
                <a:gd name="T7" fmla="*/ 97 h 202"/>
                <a:gd name="T8" fmla="*/ 71 w 158"/>
                <a:gd name="T9" fmla="*/ 93 h 202"/>
                <a:gd name="T10" fmla="*/ 91 w 158"/>
                <a:gd name="T11" fmla="*/ 121 h 202"/>
                <a:gd name="T12" fmla="*/ 110 w 158"/>
                <a:gd name="T13" fmla="*/ 153 h 202"/>
                <a:gd name="T14" fmla="*/ 46 w 158"/>
                <a:gd name="T15" fmla="*/ 194 h 202"/>
                <a:gd name="T16" fmla="*/ 20 w 158"/>
                <a:gd name="T17" fmla="*/ 119 h 202"/>
                <a:gd name="T18" fmla="*/ 37 w 158"/>
                <a:gd name="T19" fmla="*/ 48 h 202"/>
                <a:gd name="T20" fmla="*/ 125 w 158"/>
                <a:gd name="T21" fmla="*/ 9 h 202"/>
                <a:gd name="T22" fmla="*/ 158 w 158"/>
                <a:gd name="T23" fmla="*/ 3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202">
                  <a:moveTo>
                    <a:pt x="158" y="38"/>
                  </a:moveTo>
                  <a:cubicBezTo>
                    <a:pt x="158" y="59"/>
                    <a:pt x="144" y="65"/>
                    <a:pt x="127" y="66"/>
                  </a:cubicBezTo>
                  <a:cubicBezTo>
                    <a:pt x="111" y="68"/>
                    <a:pt x="100" y="59"/>
                    <a:pt x="92" y="64"/>
                  </a:cubicBezTo>
                  <a:cubicBezTo>
                    <a:pt x="84" y="68"/>
                    <a:pt x="97" y="90"/>
                    <a:pt x="92" y="97"/>
                  </a:cubicBezTo>
                  <a:cubicBezTo>
                    <a:pt x="87" y="104"/>
                    <a:pt x="79" y="88"/>
                    <a:pt x="71" y="93"/>
                  </a:cubicBezTo>
                  <a:cubicBezTo>
                    <a:pt x="63" y="98"/>
                    <a:pt x="70" y="127"/>
                    <a:pt x="91" y="121"/>
                  </a:cubicBezTo>
                  <a:cubicBezTo>
                    <a:pt x="91" y="121"/>
                    <a:pt x="107" y="134"/>
                    <a:pt x="110" y="153"/>
                  </a:cubicBezTo>
                  <a:cubicBezTo>
                    <a:pt x="113" y="173"/>
                    <a:pt x="92" y="202"/>
                    <a:pt x="46" y="194"/>
                  </a:cubicBezTo>
                  <a:cubicBezTo>
                    <a:pt x="0" y="186"/>
                    <a:pt x="2" y="146"/>
                    <a:pt x="20" y="119"/>
                  </a:cubicBezTo>
                  <a:cubicBezTo>
                    <a:pt x="37" y="92"/>
                    <a:pt x="28" y="76"/>
                    <a:pt x="37" y="48"/>
                  </a:cubicBezTo>
                  <a:cubicBezTo>
                    <a:pt x="46" y="21"/>
                    <a:pt x="72" y="0"/>
                    <a:pt x="125" y="9"/>
                  </a:cubicBezTo>
                  <a:cubicBezTo>
                    <a:pt x="143" y="12"/>
                    <a:pt x="158" y="24"/>
                    <a:pt x="158" y="38"/>
                  </a:cubicBezTo>
                  <a:close/>
                </a:path>
              </a:pathLst>
            </a:custGeom>
            <a:solidFill>
              <a:srgbClr val="0C22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8" name="ï$1ïḋê"/>
            <p:cNvSpPr/>
            <p:nvPr/>
          </p:nvSpPr>
          <p:spPr bwMode="auto">
            <a:xfrm>
              <a:off x="7442201" y="895351"/>
              <a:ext cx="419100" cy="590550"/>
            </a:xfrm>
            <a:custGeom>
              <a:avLst/>
              <a:gdLst>
                <a:gd name="T0" fmla="*/ 40 w 138"/>
                <a:gd name="T1" fmla="*/ 124 h 195"/>
                <a:gd name="T2" fmla="*/ 57 w 138"/>
                <a:gd name="T3" fmla="*/ 54 h 195"/>
                <a:gd name="T4" fmla="*/ 138 w 138"/>
                <a:gd name="T5" fmla="*/ 13 h 195"/>
                <a:gd name="T6" fmla="*/ 125 w 138"/>
                <a:gd name="T7" fmla="*/ 9 h 195"/>
                <a:gd name="T8" fmla="*/ 37 w 138"/>
                <a:gd name="T9" fmla="*/ 48 h 195"/>
                <a:gd name="T10" fmla="*/ 20 w 138"/>
                <a:gd name="T11" fmla="*/ 119 h 195"/>
                <a:gd name="T12" fmla="*/ 46 w 138"/>
                <a:gd name="T13" fmla="*/ 194 h 195"/>
                <a:gd name="T14" fmla="*/ 51 w 138"/>
                <a:gd name="T15" fmla="*/ 195 h 195"/>
                <a:gd name="T16" fmla="*/ 40 w 138"/>
                <a:gd name="T17" fmla="*/ 12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95">
                  <a:moveTo>
                    <a:pt x="40" y="124"/>
                  </a:moveTo>
                  <a:cubicBezTo>
                    <a:pt x="58" y="97"/>
                    <a:pt x="49" y="81"/>
                    <a:pt x="57" y="54"/>
                  </a:cubicBezTo>
                  <a:cubicBezTo>
                    <a:pt x="66" y="28"/>
                    <a:pt x="90" y="7"/>
                    <a:pt x="138" y="13"/>
                  </a:cubicBezTo>
                  <a:cubicBezTo>
                    <a:pt x="134" y="11"/>
                    <a:pt x="130" y="10"/>
                    <a:pt x="125" y="9"/>
                  </a:cubicBezTo>
                  <a:cubicBezTo>
                    <a:pt x="72" y="0"/>
                    <a:pt x="46" y="21"/>
                    <a:pt x="37" y="48"/>
                  </a:cubicBezTo>
                  <a:cubicBezTo>
                    <a:pt x="28" y="76"/>
                    <a:pt x="37" y="92"/>
                    <a:pt x="20" y="119"/>
                  </a:cubicBezTo>
                  <a:cubicBezTo>
                    <a:pt x="2" y="146"/>
                    <a:pt x="0" y="186"/>
                    <a:pt x="46" y="194"/>
                  </a:cubicBezTo>
                  <a:cubicBezTo>
                    <a:pt x="48" y="194"/>
                    <a:pt x="49" y="195"/>
                    <a:pt x="51" y="195"/>
                  </a:cubicBezTo>
                  <a:cubicBezTo>
                    <a:pt x="21" y="181"/>
                    <a:pt x="24" y="148"/>
                    <a:pt x="40" y="124"/>
                  </a:cubicBezTo>
                  <a:close/>
                </a:path>
              </a:pathLst>
            </a:custGeom>
            <a:solidFill>
              <a:srgbClr val="0818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59" name="îṧlîde"/>
            <p:cNvSpPr/>
            <p:nvPr/>
          </p:nvSpPr>
          <p:spPr bwMode="auto">
            <a:xfrm>
              <a:off x="7708901" y="1508126"/>
              <a:ext cx="358775" cy="120650"/>
            </a:xfrm>
            <a:custGeom>
              <a:avLst/>
              <a:gdLst>
                <a:gd name="T0" fmla="*/ 109 w 118"/>
                <a:gd name="T1" fmla="*/ 9 h 40"/>
                <a:gd name="T2" fmla="*/ 6 w 118"/>
                <a:gd name="T3" fmla="*/ 0 h 40"/>
                <a:gd name="T4" fmla="*/ 4 w 118"/>
                <a:gd name="T5" fmla="*/ 3 h 40"/>
                <a:gd name="T6" fmla="*/ 43 w 118"/>
                <a:gd name="T7" fmla="*/ 39 h 40"/>
                <a:gd name="T8" fmla="*/ 118 w 118"/>
                <a:gd name="T9" fmla="*/ 33 h 40"/>
                <a:gd name="T10" fmla="*/ 109 w 118"/>
                <a:gd name="T11" fmla="*/ 9 h 40"/>
              </a:gdLst>
              <a:ahLst/>
              <a:cxnLst>
                <a:cxn ang="0">
                  <a:pos x="T0" y="T1"/>
                </a:cxn>
                <a:cxn ang="0">
                  <a:pos x="T2" y="T3"/>
                </a:cxn>
                <a:cxn ang="0">
                  <a:pos x="T4" y="T5"/>
                </a:cxn>
                <a:cxn ang="0">
                  <a:pos x="T6" y="T7"/>
                </a:cxn>
                <a:cxn ang="0">
                  <a:pos x="T8" y="T9"/>
                </a:cxn>
                <a:cxn ang="0">
                  <a:pos x="T10" y="T11"/>
                </a:cxn>
              </a:cxnLst>
              <a:rect l="0" t="0" r="r" b="b"/>
              <a:pathLst>
                <a:path w="118" h="40">
                  <a:moveTo>
                    <a:pt x="109" y="9"/>
                  </a:moveTo>
                  <a:cubicBezTo>
                    <a:pt x="6" y="0"/>
                    <a:pt x="6" y="0"/>
                    <a:pt x="6" y="0"/>
                  </a:cubicBezTo>
                  <a:cubicBezTo>
                    <a:pt x="5" y="1"/>
                    <a:pt x="4" y="2"/>
                    <a:pt x="4" y="3"/>
                  </a:cubicBezTo>
                  <a:cubicBezTo>
                    <a:pt x="0" y="16"/>
                    <a:pt x="9" y="36"/>
                    <a:pt x="43" y="39"/>
                  </a:cubicBezTo>
                  <a:cubicBezTo>
                    <a:pt x="65" y="40"/>
                    <a:pt x="94" y="38"/>
                    <a:pt x="118" y="33"/>
                  </a:cubicBezTo>
                  <a:cubicBezTo>
                    <a:pt x="116" y="23"/>
                    <a:pt x="113" y="15"/>
                    <a:pt x="109" y="9"/>
                  </a:cubicBezTo>
                  <a:close/>
                </a:path>
              </a:pathLst>
            </a:custGeom>
            <a:solidFill>
              <a:srgbClr val="0E2E5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0" name="í$ľîḍè"/>
            <p:cNvSpPr/>
            <p:nvPr/>
          </p:nvSpPr>
          <p:spPr bwMode="auto">
            <a:xfrm>
              <a:off x="7988301" y="939801"/>
              <a:ext cx="203200" cy="158750"/>
            </a:xfrm>
            <a:custGeom>
              <a:avLst/>
              <a:gdLst>
                <a:gd name="T0" fmla="*/ 67 w 67"/>
                <a:gd name="T1" fmla="*/ 44 h 52"/>
                <a:gd name="T2" fmla="*/ 59 w 67"/>
                <a:gd name="T3" fmla="*/ 28 h 52"/>
                <a:gd name="T4" fmla="*/ 7 w 67"/>
                <a:gd name="T5" fmla="*/ 8 h 52"/>
                <a:gd name="T6" fmla="*/ 50 w 67"/>
                <a:gd name="T7" fmla="*/ 52 h 52"/>
                <a:gd name="T8" fmla="*/ 67 w 67"/>
                <a:gd name="T9" fmla="*/ 44 h 52"/>
              </a:gdLst>
              <a:ahLst/>
              <a:cxnLst>
                <a:cxn ang="0">
                  <a:pos x="T0" y="T1"/>
                </a:cxn>
                <a:cxn ang="0">
                  <a:pos x="T2" y="T3"/>
                </a:cxn>
                <a:cxn ang="0">
                  <a:pos x="T4" y="T5"/>
                </a:cxn>
                <a:cxn ang="0">
                  <a:pos x="T6" y="T7"/>
                </a:cxn>
                <a:cxn ang="0">
                  <a:pos x="T8" y="T9"/>
                </a:cxn>
              </a:cxnLst>
              <a:rect l="0" t="0" r="r" b="b"/>
              <a:pathLst>
                <a:path w="67" h="52">
                  <a:moveTo>
                    <a:pt x="67" y="44"/>
                  </a:moveTo>
                  <a:cubicBezTo>
                    <a:pt x="67" y="44"/>
                    <a:pt x="66" y="32"/>
                    <a:pt x="59" y="28"/>
                  </a:cubicBezTo>
                  <a:cubicBezTo>
                    <a:pt x="52" y="23"/>
                    <a:pt x="14" y="0"/>
                    <a:pt x="7" y="8"/>
                  </a:cubicBezTo>
                  <a:cubicBezTo>
                    <a:pt x="0" y="15"/>
                    <a:pt x="50" y="52"/>
                    <a:pt x="50" y="52"/>
                  </a:cubicBezTo>
                  <a:lnTo>
                    <a:pt x="67" y="44"/>
                  </a:lnTo>
                  <a:close/>
                </a:path>
              </a:pathLst>
            </a:custGeom>
            <a:solidFill>
              <a:srgbClr val="FFDD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1" name="íSľíḍè"/>
            <p:cNvSpPr/>
            <p:nvPr/>
          </p:nvSpPr>
          <p:spPr bwMode="auto">
            <a:xfrm>
              <a:off x="7699376" y="1068388"/>
              <a:ext cx="625475" cy="539750"/>
            </a:xfrm>
            <a:custGeom>
              <a:avLst/>
              <a:gdLst>
                <a:gd name="T0" fmla="*/ 3 w 206"/>
                <a:gd name="T1" fmla="*/ 140 h 178"/>
                <a:gd name="T2" fmla="*/ 160 w 206"/>
                <a:gd name="T3" fmla="*/ 108 h 178"/>
                <a:gd name="T4" fmla="*/ 140 w 206"/>
                <a:gd name="T5" fmla="*/ 6 h 178"/>
                <a:gd name="T6" fmla="*/ 164 w 206"/>
                <a:gd name="T7" fmla="*/ 0 h 178"/>
                <a:gd name="T8" fmla="*/ 205 w 206"/>
                <a:gd name="T9" fmla="*/ 119 h 178"/>
                <a:gd name="T10" fmla="*/ 43 w 206"/>
                <a:gd name="T11" fmla="*/ 177 h 178"/>
                <a:gd name="T12" fmla="*/ 3 w 206"/>
                <a:gd name="T13" fmla="*/ 140 h 178"/>
              </a:gdLst>
              <a:ahLst/>
              <a:cxnLst>
                <a:cxn ang="0">
                  <a:pos x="T0" y="T1"/>
                </a:cxn>
                <a:cxn ang="0">
                  <a:pos x="T2" y="T3"/>
                </a:cxn>
                <a:cxn ang="0">
                  <a:pos x="T4" y="T5"/>
                </a:cxn>
                <a:cxn ang="0">
                  <a:pos x="T6" y="T7"/>
                </a:cxn>
                <a:cxn ang="0">
                  <a:pos x="T8" y="T9"/>
                </a:cxn>
                <a:cxn ang="0">
                  <a:pos x="T10" y="T11"/>
                </a:cxn>
                <a:cxn ang="0">
                  <a:pos x="T12" y="T13"/>
                </a:cxn>
              </a:cxnLst>
              <a:rect l="0" t="0" r="r" b="b"/>
              <a:pathLst>
                <a:path w="206" h="178">
                  <a:moveTo>
                    <a:pt x="3" y="140"/>
                  </a:moveTo>
                  <a:cubicBezTo>
                    <a:pt x="6" y="129"/>
                    <a:pt x="160" y="108"/>
                    <a:pt x="160" y="108"/>
                  </a:cubicBezTo>
                  <a:cubicBezTo>
                    <a:pt x="140" y="6"/>
                    <a:pt x="140" y="6"/>
                    <a:pt x="140" y="6"/>
                  </a:cubicBezTo>
                  <a:cubicBezTo>
                    <a:pt x="164" y="0"/>
                    <a:pt x="164" y="0"/>
                    <a:pt x="164" y="0"/>
                  </a:cubicBezTo>
                  <a:cubicBezTo>
                    <a:pt x="164" y="0"/>
                    <a:pt x="203" y="90"/>
                    <a:pt x="205" y="119"/>
                  </a:cubicBezTo>
                  <a:cubicBezTo>
                    <a:pt x="206" y="148"/>
                    <a:pt x="110" y="178"/>
                    <a:pt x="43" y="177"/>
                  </a:cubicBezTo>
                  <a:cubicBezTo>
                    <a:pt x="8" y="174"/>
                    <a:pt x="0" y="154"/>
                    <a:pt x="3" y="140"/>
                  </a:cubicBezTo>
                  <a:close/>
                </a:path>
              </a:pathLst>
            </a:custGeom>
            <a:solidFill>
              <a:srgbClr val="1C40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2" name="îṣļide"/>
            <p:cNvSpPr/>
            <p:nvPr/>
          </p:nvSpPr>
          <p:spPr bwMode="auto">
            <a:xfrm>
              <a:off x="6327776" y="1346201"/>
              <a:ext cx="1673225" cy="1349375"/>
            </a:xfrm>
            <a:custGeom>
              <a:avLst/>
              <a:gdLst>
                <a:gd name="T0" fmla="*/ 501 w 551"/>
                <a:gd name="T1" fmla="*/ 22 h 445"/>
                <a:gd name="T2" fmla="*/ 539 w 551"/>
                <a:gd name="T3" fmla="*/ 3 h 445"/>
                <a:gd name="T4" fmla="*/ 516 w 551"/>
                <a:gd name="T5" fmla="*/ 28 h 445"/>
                <a:gd name="T6" fmla="*/ 545 w 551"/>
                <a:gd name="T7" fmla="*/ 42 h 445"/>
                <a:gd name="T8" fmla="*/ 511 w 551"/>
                <a:gd name="T9" fmla="*/ 38 h 445"/>
                <a:gd name="T10" fmla="*/ 460 w 551"/>
                <a:gd name="T11" fmla="*/ 117 h 445"/>
                <a:gd name="T12" fmla="*/ 347 w 551"/>
                <a:gd name="T13" fmla="*/ 326 h 445"/>
                <a:gd name="T14" fmla="*/ 184 w 551"/>
                <a:gd name="T15" fmla="*/ 445 h 445"/>
                <a:gd name="T16" fmla="*/ 134 w 551"/>
                <a:gd name="T17" fmla="*/ 346 h 445"/>
                <a:gd name="T18" fmla="*/ 0 w 551"/>
                <a:gd name="T19" fmla="*/ 234 h 445"/>
                <a:gd name="T20" fmla="*/ 171 w 551"/>
                <a:gd name="T21" fmla="*/ 119 h 445"/>
                <a:gd name="T22" fmla="*/ 501 w 551"/>
                <a:gd name="T23" fmla="*/ 2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1" h="445">
                  <a:moveTo>
                    <a:pt x="501" y="22"/>
                  </a:moveTo>
                  <a:cubicBezTo>
                    <a:pt x="501" y="22"/>
                    <a:pt x="528" y="0"/>
                    <a:pt x="539" y="3"/>
                  </a:cubicBezTo>
                  <a:cubicBezTo>
                    <a:pt x="551" y="6"/>
                    <a:pt x="526" y="28"/>
                    <a:pt x="516" y="28"/>
                  </a:cubicBezTo>
                  <a:cubicBezTo>
                    <a:pt x="516" y="28"/>
                    <a:pt x="548" y="33"/>
                    <a:pt x="545" y="42"/>
                  </a:cubicBezTo>
                  <a:cubicBezTo>
                    <a:pt x="543" y="50"/>
                    <a:pt x="511" y="38"/>
                    <a:pt x="511" y="38"/>
                  </a:cubicBezTo>
                  <a:cubicBezTo>
                    <a:pt x="511" y="38"/>
                    <a:pt x="472" y="66"/>
                    <a:pt x="460" y="117"/>
                  </a:cubicBezTo>
                  <a:cubicBezTo>
                    <a:pt x="448" y="167"/>
                    <a:pt x="406" y="256"/>
                    <a:pt x="347" y="326"/>
                  </a:cubicBezTo>
                  <a:cubicBezTo>
                    <a:pt x="289" y="396"/>
                    <a:pt x="184" y="445"/>
                    <a:pt x="184" y="445"/>
                  </a:cubicBezTo>
                  <a:cubicBezTo>
                    <a:pt x="184" y="445"/>
                    <a:pt x="146" y="399"/>
                    <a:pt x="134" y="346"/>
                  </a:cubicBezTo>
                  <a:cubicBezTo>
                    <a:pt x="121" y="292"/>
                    <a:pt x="96" y="249"/>
                    <a:pt x="0" y="234"/>
                  </a:cubicBezTo>
                  <a:cubicBezTo>
                    <a:pt x="0" y="234"/>
                    <a:pt x="30" y="170"/>
                    <a:pt x="171" y="119"/>
                  </a:cubicBezTo>
                  <a:cubicBezTo>
                    <a:pt x="312" y="68"/>
                    <a:pt x="450" y="21"/>
                    <a:pt x="501" y="22"/>
                  </a:cubicBezTo>
                  <a:close/>
                </a:path>
              </a:pathLst>
            </a:custGeom>
            <a:solidFill>
              <a:srgbClr val="F267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3" name="ïš1ïďe"/>
            <p:cNvSpPr/>
            <p:nvPr/>
          </p:nvSpPr>
          <p:spPr bwMode="auto">
            <a:xfrm>
              <a:off x="7878763" y="1458913"/>
              <a:ext cx="15875" cy="9525"/>
            </a:xfrm>
            <a:custGeom>
              <a:avLst/>
              <a:gdLst>
                <a:gd name="T0" fmla="*/ 0 w 5"/>
                <a:gd name="T1" fmla="*/ 1 h 3"/>
                <a:gd name="T2" fmla="*/ 5 w 5"/>
                <a:gd name="T3" fmla="*/ 3 h 3"/>
                <a:gd name="T4" fmla="*/ 0 w 5"/>
                <a:gd name="T5" fmla="*/ 1 h 3"/>
              </a:gdLst>
              <a:ahLst/>
              <a:cxnLst>
                <a:cxn ang="0">
                  <a:pos x="T0" y="T1"/>
                </a:cxn>
                <a:cxn ang="0">
                  <a:pos x="T2" y="T3"/>
                </a:cxn>
                <a:cxn ang="0">
                  <a:pos x="T4" y="T5"/>
                </a:cxn>
              </a:cxnLst>
              <a:rect l="0" t="0" r="r" b="b"/>
              <a:pathLst>
                <a:path w="5" h="3">
                  <a:moveTo>
                    <a:pt x="0" y="1"/>
                  </a:moveTo>
                  <a:cubicBezTo>
                    <a:pt x="0" y="1"/>
                    <a:pt x="2" y="2"/>
                    <a:pt x="5" y="3"/>
                  </a:cubicBezTo>
                  <a:cubicBezTo>
                    <a:pt x="4" y="1"/>
                    <a:pt x="2" y="0"/>
                    <a:pt x="0" y="1"/>
                  </a:cubicBezTo>
                  <a:close/>
                </a:path>
              </a:pathLst>
            </a:custGeom>
            <a:solidFill>
              <a:srgbClr val="C62A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4" name="iśḻíḍè"/>
            <p:cNvSpPr/>
            <p:nvPr/>
          </p:nvSpPr>
          <p:spPr bwMode="auto">
            <a:xfrm>
              <a:off x="6327776" y="1462088"/>
              <a:ext cx="1550988" cy="1233488"/>
            </a:xfrm>
            <a:custGeom>
              <a:avLst/>
              <a:gdLst>
                <a:gd name="T0" fmla="*/ 134 w 511"/>
                <a:gd name="T1" fmla="*/ 308 h 407"/>
                <a:gd name="T2" fmla="*/ 184 w 511"/>
                <a:gd name="T3" fmla="*/ 407 h 407"/>
                <a:gd name="T4" fmla="*/ 347 w 511"/>
                <a:gd name="T5" fmla="*/ 288 h 407"/>
                <a:gd name="T6" fmla="*/ 460 w 511"/>
                <a:gd name="T7" fmla="*/ 79 h 407"/>
                <a:gd name="T8" fmla="*/ 511 w 511"/>
                <a:gd name="T9" fmla="*/ 0 h 407"/>
                <a:gd name="T10" fmla="*/ 427 w 511"/>
                <a:gd name="T11" fmla="*/ 113 h 407"/>
                <a:gd name="T12" fmla="*/ 309 w 511"/>
                <a:gd name="T13" fmla="*/ 262 h 407"/>
                <a:gd name="T14" fmla="*/ 144 w 511"/>
                <a:gd name="T15" fmla="*/ 233 h 407"/>
                <a:gd name="T16" fmla="*/ 0 w 511"/>
                <a:gd name="T17" fmla="*/ 196 h 407"/>
                <a:gd name="T18" fmla="*/ 134 w 511"/>
                <a:gd name="T19" fmla="*/ 30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1" h="407">
                  <a:moveTo>
                    <a:pt x="134" y="308"/>
                  </a:moveTo>
                  <a:cubicBezTo>
                    <a:pt x="146" y="361"/>
                    <a:pt x="184" y="407"/>
                    <a:pt x="184" y="407"/>
                  </a:cubicBezTo>
                  <a:cubicBezTo>
                    <a:pt x="184" y="407"/>
                    <a:pt x="289" y="358"/>
                    <a:pt x="347" y="288"/>
                  </a:cubicBezTo>
                  <a:cubicBezTo>
                    <a:pt x="406" y="218"/>
                    <a:pt x="448" y="129"/>
                    <a:pt x="460" y="79"/>
                  </a:cubicBezTo>
                  <a:cubicBezTo>
                    <a:pt x="472" y="28"/>
                    <a:pt x="511" y="0"/>
                    <a:pt x="511" y="0"/>
                  </a:cubicBezTo>
                  <a:cubicBezTo>
                    <a:pt x="475" y="19"/>
                    <a:pt x="447" y="52"/>
                    <a:pt x="427" y="113"/>
                  </a:cubicBezTo>
                  <a:cubicBezTo>
                    <a:pt x="407" y="174"/>
                    <a:pt x="353" y="233"/>
                    <a:pt x="309" y="262"/>
                  </a:cubicBezTo>
                  <a:cubicBezTo>
                    <a:pt x="265" y="291"/>
                    <a:pt x="207" y="285"/>
                    <a:pt x="144" y="233"/>
                  </a:cubicBezTo>
                  <a:cubicBezTo>
                    <a:pt x="80" y="181"/>
                    <a:pt x="0" y="196"/>
                    <a:pt x="0" y="196"/>
                  </a:cubicBezTo>
                  <a:cubicBezTo>
                    <a:pt x="96" y="211"/>
                    <a:pt x="121" y="254"/>
                    <a:pt x="134" y="308"/>
                  </a:cubicBezTo>
                  <a:close/>
                </a:path>
              </a:pathLst>
            </a:custGeom>
            <a:solidFill>
              <a:srgbClr val="E841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5" name="iṡļíḑé"/>
            <p:cNvSpPr/>
            <p:nvPr/>
          </p:nvSpPr>
          <p:spPr bwMode="auto">
            <a:xfrm>
              <a:off x="5095876" y="3752851"/>
              <a:ext cx="3371850" cy="2009775"/>
            </a:xfrm>
            <a:custGeom>
              <a:avLst/>
              <a:gdLst>
                <a:gd name="T0" fmla="*/ 1111 w 1111"/>
                <a:gd name="T1" fmla="*/ 411 h 663"/>
                <a:gd name="T2" fmla="*/ 1111 w 1111"/>
                <a:gd name="T3" fmla="*/ 0 h 663"/>
                <a:gd name="T4" fmla="*/ 719 w 1111"/>
                <a:gd name="T5" fmla="*/ 0 h 663"/>
                <a:gd name="T6" fmla="*/ 719 w 1111"/>
                <a:gd name="T7" fmla="*/ 206 h 663"/>
                <a:gd name="T8" fmla="*/ 351 w 1111"/>
                <a:gd name="T9" fmla="*/ 206 h 663"/>
                <a:gd name="T10" fmla="*/ 351 w 1111"/>
                <a:gd name="T11" fmla="*/ 411 h 663"/>
                <a:gd name="T12" fmla="*/ 0 w 1111"/>
                <a:gd name="T13" fmla="*/ 411 h 663"/>
                <a:gd name="T14" fmla="*/ 0 w 1111"/>
                <a:gd name="T15" fmla="*/ 660 h 663"/>
                <a:gd name="T16" fmla="*/ 3 w 1111"/>
                <a:gd name="T17" fmla="*/ 663 h 663"/>
                <a:gd name="T18" fmla="*/ 1108 w 1111"/>
                <a:gd name="T19" fmla="*/ 663 h 663"/>
                <a:gd name="T20" fmla="*/ 1111 w 1111"/>
                <a:gd name="T21" fmla="*/ 660 h 663"/>
                <a:gd name="T22" fmla="*/ 1111 w 1111"/>
                <a:gd name="T23" fmla="*/ 411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1" h="663">
                  <a:moveTo>
                    <a:pt x="1111" y="411"/>
                  </a:moveTo>
                  <a:cubicBezTo>
                    <a:pt x="1111" y="0"/>
                    <a:pt x="1111" y="0"/>
                    <a:pt x="1111" y="0"/>
                  </a:cubicBezTo>
                  <a:cubicBezTo>
                    <a:pt x="719" y="0"/>
                    <a:pt x="719" y="0"/>
                    <a:pt x="719" y="0"/>
                  </a:cubicBezTo>
                  <a:cubicBezTo>
                    <a:pt x="719" y="206"/>
                    <a:pt x="719" y="206"/>
                    <a:pt x="719" y="206"/>
                  </a:cubicBezTo>
                  <a:cubicBezTo>
                    <a:pt x="351" y="206"/>
                    <a:pt x="351" y="206"/>
                    <a:pt x="351" y="206"/>
                  </a:cubicBezTo>
                  <a:cubicBezTo>
                    <a:pt x="351" y="411"/>
                    <a:pt x="351" y="411"/>
                    <a:pt x="351" y="411"/>
                  </a:cubicBezTo>
                  <a:cubicBezTo>
                    <a:pt x="0" y="411"/>
                    <a:pt x="0" y="411"/>
                    <a:pt x="0" y="411"/>
                  </a:cubicBezTo>
                  <a:cubicBezTo>
                    <a:pt x="0" y="660"/>
                    <a:pt x="0" y="660"/>
                    <a:pt x="0" y="660"/>
                  </a:cubicBezTo>
                  <a:cubicBezTo>
                    <a:pt x="0" y="662"/>
                    <a:pt x="2" y="663"/>
                    <a:pt x="3" y="663"/>
                  </a:cubicBezTo>
                  <a:cubicBezTo>
                    <a:pt x="1108" y="663"/>
                    <a:pt x="1108" y="663"/>
                    <a:pt x="1108" y="663"/>
                  </a:cubicBezTo>
                  <a:cubicBezTo>
                    <a:pt x="1110" y="663"/>
                    <a:pt x="1111" y="662"/>
                    <a:pt x="1111" y="660"/>
                  </a:cubicBezTo>
                  <a:lnTo>
                    <a:pt x="1111" y="411"/>
                  </a:lnTo>
                  <a:close/>
                </a:path>
              </a:pathLst>
            </a:custGeom>
            <a:solidFill>
              <a:schemeClr val="bg1">
                <a:lumMod val="95000"/>
              </a:schemeClr>
            </a:solidFill>
            <a:ln>
              <a:noFill/>
            </a:ln>
          </p:spPr>
          <p:txBody>
            <a:bodyPr anchor="ctr"/>
            <a:lstStyle/>
            <a:p>
              <a:pPr algn="ctr"/>
              <a:endParaRPr sz="1015">
                <a:cs typeface="+mn-ea"/>
                <a:sym typeface="+mn-lt"/>
              </a:endParaRPr>
            </a:p>
          </p:txBody>
        </p:sp>
        <p:sp>
          <p:nvSpPr>
            <p:cNvPr id="566" name="ïsļidè"/>
            <p:cNvSpPr/>
            <p:nvPr/>
          </p:nvSpPr>
          <p:spPr bwMode="auto">
            <a:xfrm>
              <a:off x="5095876" y="3752851"/>
              <a:ext cx="3371850" cy="2009775"/>
            </a:xfrm>
            <a:custGeom>
              <a:avLst/>
              <a:gdLst>
                <a:gd name="T0" fmla="*/ 1111 w 1111"/>
                <a:gd name="T1" fmla="*/ 411 h 663"/>
                <a:gd name="T2" fmla="*/ 1111 w 1111"/>
                <a:gd name="T3" fmla="*/ 0 h 663"/>
                <a:gd name="T4" fmla="*/ 974 w 1111"/>
                <a:gd name="T5" fmla="*/ 0 h 663"/>
                <a:gd name="T6" fmla="*/ 1020 w 1111"/>
                <a:gd name="T7" fmla="*/ 0 h 663"/>
                <a:gd name="T8" fmla="*/ 497 w 1111"/>
                <a:gd name="T9" fmla="*/ 610 h 663"/>
                <a:gd name="T10" fmla="*/ 0 w 1111"/>
                <a:gd name="T11" fmla="*/ 663 h 663"/>
                <a:gd name="T12" fmla="*/ 1108 w 1111"/>
                <a:gd name="T13" fmla="*/ 663 h 663"/>
                <a:gd name="T14" fmla="*/ 1111 w 1111"/>
                <a:gd name="T15" fmla="*/ 660 h 663"/>
                <a:gd name="T16" fmla="*/ 1111 w 1111"/>
                <a:gd name="T17" fmla="*/ 411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1" h="663">
                  <a:moveTo>
                    <a:pt x="1111" y="411"/>
                  </a:moveTo>
                  <a:cubicBezTo>
                    <a:pt x="1111" y="0"/>
                    <a:pt x="1111" y="0"/>
                    <a:pt x="1111" y="0"/>
                  </a:cubicBezTo>
                  <a:cubicBezTo>
                    <a:pt x="974" y="0"/>
                    <a:pt x="974" y="0"/>
                    <a:pt x="974" y="0"/>
                  </a:cubicBezTo>
                  <a:cubicBezTo>
                    <a:pt x="1020" y="0"/>
                    <a:pt x="1020" y="0"/>
                    <a:pt x="1020" y="0"/>
                  </a:cubicBezTo>
                  <a:cubicBezTo>
                    <a:pt x="1020" y="302"/>
                    <a:pt x="1049" y="541"/>
                    <a:pt x="497" y="610"/>
                  </a:cubicBezTo>
                  <a:cubicBezTo>
                    <a:pt x="317" y="632"/>
                    <a:pt x="0" y="663"/>
                    <a:pt x="0" y="663"/>
                  </a:cubicBezTo>
                  <a:cubicBezTo>
                    <a:pt x="1108" y="663"/>
                    <a:pt x="1108" y="663"/>
                    <a:pt x="1108" y="663"/>
                  </a:cubicBezTo>
                  <a:cubicBezTo>
                    <a:pt x="1110" y="663"/>
                    <a:pt x="1111" y="662"/>
                    <a:pt x="1111" y="660"/>
                  </a:cubicBezTo>
                  <a:lnTo>
                    <a:pt x="1111" y="411"/>
                  </a:lnTo>
                  <a:close/>
                </a:path>
              </a:pathLst>
            </a:custGeom>
            <a:solidFill>
              <a:schemeClr val="bg1">
                <a:lumMod val="85000"/>
              </a:schemeClr>
            </a:solidFill>
            <a:ln>
              <a:noFill/>
            </a:ln>
          </p:spPr>
          <p:txBody>
            <a:bodyPr anchor="ctr"/>
            <a:lstStyle/>
            <a:p>
              <a:pPr algn="ctr"/>
              <a:endParaRPr sz="1015">
                <a:cs typeface="+mn-ea"/>
                <a:sym typeface="+mn-lt"/>
              </a:endParaRPr>
            </a:p>
          </p:txBody>
        </p:sp>
        <p:sp>
          <p:nvSpPr>
            <p:cNvPr id="567" name="ïṥḷîḋé"/>
            <p:cNvSpPr/>
            <p:nvPr/>
          </p:nvSpPr>
          <p:spPr bwMode="auto">
            <a:xfrm>
              <a:off x="5545138" y="3792538"/>
              <a:ext cx="492125" cy="1133475"/>
            </a:xfrm>
            <a:custGeom>
              <a:avLst/>
              <a:gdLst>
                <a:gd name="T0" fmla="*/ 71 w 162"/>
                <a:gd name="T1" fmla="*/ 0 h 374"/>
                <a:gd name="T2" fmla="*/ 61 w 162"/>
                <a:gd name="T3" fmla="*/ 131 h 374"/>
                <a:gd name="T4" fmla="*/ 0 w 162"/>
                <a:gd name="T5" fmla="*/ 374 h 374"/>
                <a:gd name="T6" fmla="*/ 39 w 162"/>
                <a:gd name="T7" fmla="*/ 374 h 374"/>
                <a:gd name="T8" fmla="*/ 162 w 162"/>
                <a:gd name="T9" fmla="*/ 0 h 374"/>
                <a:gd name="T10" fmla="*/ 71 w 162"/>
                <a:gd name="T11" fmla="*/ 0 h 374"/>
              </a:gdLst>
              <a:ahLst/>
              <a:cxnLst>
                <a:cxn ang="0">
                  <a:pos x="T0" y="T1"/>
                </a:cxn>
                <a:cxn ang="0">
                  <a:pos x="T2" y="T3"/>
                </a:cxn>
                <a:cxn ang="0">
                  <a:pos x="T4" y="T5"/>
                </a:cxn>
                <a:cxn ang="0">
                  <a:pos x="T6" y="T7"/>
                </a:cxn>
                <a:cxn ang="0">
                  <a:pos x="T8" y="T9"/>
                </a:cxn>
                <a:cxn ang="0">
                  <a:pos x="T10" y="T11"/>
                </a:cxn>
              </a:cxnLst>
              <a:rect l="0" t="0" r="r" b="b"/>
              <a:pathLst>
                <a:path w="162" h="374">
                  <a:moveTo>
                    <a:pt x="71" y="0"/>
                  </a:moveTo>
                  <a:cubicBezTo>
                    <a:pt x="71" y="0"/>
                    <a:pt x="73" y="67"/>
                    <a:pt x="61" y="131"/>
                  </a:cubicBezTo>
                  <a:cubicBezTo>
                    <a:pt x="44" y="217"/>
                    <a:pt x="0" y="374"/>
                    <a:pt x="0" y="374"/>
                  </a:cubicBezTo>
                  <a:cubicBezTo>
                    <a:pt x="39" y="374"/>
                    <a:pt x="39" y="374"/>
                    <a:pt x="39" y="374"/>
                  </a:cubicBezTo>
                  <a:cubicBezTo>
                    <a:pt x="39" y="374"/>
                    <a:pt x="162" y="194"/>
                    <a:pt x="162" y="0"/>
                  </a:cubicBezTo>
                  <a:lnTo>
                    <a:pt x="71" y="0"/>
                  </a:lnTo>
                  <a:close/>
                </a:path>
              </a:pathLst>
            </a:custGeom>
            <a:solidFill>
              <a:srgbClr val="173D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8" name="íṣḷiḑe"/>
            <p:cNvSpPr/>
            <p:nvPr/>
          </p:nvSpPr>
          <p:spPr bwMode="auto">
            <a:xfrm>
              <a:off x="5608638" y="3792538"/>
              <a:ext cx="428625" cy="1133475"/>
            </a:xfrm>
            <a:custGeom>
              <a:avLst/>
              <a:gdLst>
                <a:gd name="T0" fmla="*/ 18 w 141"/>
                <a:gd name="T1" fmla="*/ 374 h 374"/>
                <a:gd name="T2" fmla="*/ 141 w 141"/>
                <a:gd name="T3" fmla="*/ 0 h 374"/>
                <a:gd name="T4" fmla="*/ 95 w 141"/>
                <a:gd name="T5" fmla="*/ 0 h 374"/>
                <a:gd name="T6" fmla="*/ 0 w 141"/>
                <a:gd name="T7" fmla="*/ 374 h 374"/>
                <a:gd name="T8" fmla="*/ 18 w 141"/>
                <a:gd name="T9" fmla="*/ 374 h 374"/>
              </a:gdLst>
              <a:ahLst/>
              <a:cxnLst>
                <a:cxn ang="0">
                  <a:pos x="T0" y="T1"/>
                </a:cxn>
                <a:cxn ang="0">
                  <a:pos x="T2" y="T3"/>
                </a:cxn>
                <a:cxn ang="0">
                  <a:pos x="T4" y="T5"/>
                </a:cxn>
                <a:cxn ang="0">
                  <a:pos x="T6" y="T7"/>
                </a:cxn>
                <a:cxn ang="0">
                  <a:pos x="T8" y="T9"/>
                </a:cxn>
              </a:cxnLst>
              <a:rect l="0" t="0" r="r" b="b"/>
              <a:pathLst>
                <a:path w="141" h="374">
                  <a:moveTo>
                    <a:pt x="18" y="374"/>
                  </a:moveTo>
                  <a:cubicBezTo>
                    <a:pt x="18" y="374"/>
                    <a:pt x="141" y="194"/>
                    <a:pt x="141" y="0"/>
                  </a:cubicBezTo>
                  <a:cubicBezTo>
                    <a:pt x="95" y="0"/>
                    <a:pt x="95" y="0"/>
                    <a:pt x="95" y="0"/>
                  </a:cubicBezTo>
                  <a:cubicBezTo>
                    <a:pt x="97" y="42"/>
                    <a:pt x="95" y="173"/>
                    <a:pt x="0" y="374"/>
                  </a:cubicBezTo>
                  <a:lnTo>
                    <a:pt x="18" y="374"/>
                  </a:lnTo>
                  <a:close/>
                </a:path>
              </a:pathLst>
            </a:custGeom>
            <a:solidFill>
              <a:srgbClr val="1C40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69" name="iṩliḍe"/>
            <p:cNvSpPr/>
            <p:nvPr/>
          </p:nvSpPr>
          <p:spPr bwMode="auto">
            <a:xfrm>
              <a:off x="5938838" y="2352676"/>
              <a:ext cx="422275" cy="406400"/>
            </a:xfrm>
            <a:custGeom>
              <a:avLst/>
              <a:gdLst>
                <a:gd name="T0" fmla="*/ 2 w 139"/>
                <a:gd name="T1" fmla="*/ 112 h 134"/>
                <a:gd name="T2" fmla="*/ 19 w 139"/>
                <a:gd name="T3" fmla="*/ 64 h 134"/>
                <a:gd name="T4" fmla="*/ 17 w 139"/>
                <a:gd name="T5" fmla="*/ 25 h 134"/>
                <a:gd name="T6" fmla="*/ 45 w 139"/>
                <a:gd name="T7" fmla="*/ 28 h 134"/>
                <a:gd name="T8" fmla="*/ 71 w 139"/>
                <a:gd name="T9" fmla="*/ 1 h 134"/>
                <a:gd name="T10" fmla="*/ 139 w 139"/>
                <a:gd name="T11" fmla="*/ 29 h 134"/>
                <a:gd name="T12" fmla="*/ 95 w 139"/>
                <a:gd name="T13" fmla="*/ 122 h 134"/>
                <a:gd name="T14" fmla="*/ 54 w 139"/>
                <a:gd name="T15" fmla="*/ 117 h 134"/>
                <a:gd name="T16" fmla="*/ 50 w 139"/>
                <a:gd name="T17" fmla="*/ 130 h 134"/>
                <a:gd name="T18" fmla="*/ 2 w 139"/>
                <a:gd name="T19" fmla="*/ 11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34">
                  <a:moveTo>
                    <a:pt x="2" y="112"/>
                  </a:moveTo>
                  <a:cubicBezTo>
                    <a:pt x="19" y="64"/>
                    <a:pt x="19" y="64"/>
                    <a:pt x="19" y="64"/>
                  </a:cubicBezTo>
                  <a:cubicBezTo>
                    <a:pt x="19" y="64"/>
                    <a:pt x="0" y="36"/>
                    <a:pt x="17" y="25"/>
                  </a:cubicBezTo>
                  <a:cubicBezTo>
                    <a:pt x="35" y="14"/>
                    <a:pt x="45" y="28"/>
                    <a:pt x="45" y="28"/>
                  </a:cubicBezTo>
                  <a:cubicBezTo>
                    <a:pt x="45" y="28"/>
                    <a:pt x="49" y="0"/>
                    <a:pt x="71" y="1"/>
                  </a:cubicBezTo>
                  <a:cubicBezTo>
                    <a:pt x="93" y="2"/>
                    <a:pt x="139" y="29"/>
                    <a:pt x="139" y="29"/>
                  </a:cubicBezTo>
                  <a:cubicBezTo>
                    <a:pt x="139" y="29"/>
                    <a:pt x="104" y="110"/>
                    <a:pt x="95" y="122"/>
                  </a:cubicBezTo>
                  <a:cubicBezTo>
                    <a:pt x="86" y="134"/>
                    <a:pt x="54" y="117"/>
                    <a:pt x="54" y="117"/>
                  </a:cubicBezTo>
                  <a:cubicBezTo>
                    <a:pt x="50" y="130"/>
                    <a:pt x="50" y="130"/>
                    <a:pt x="50" y="130"/>
                  </a:cubicBezTo>
                  <a:lnTo>
                    <a:pt x="2" y="112"/>
                  </a:lnTo>
                  <a:close/>
                </a:path>
              </a:pathLst>
            </a:custGeom>
            <a:solidFill>
              <a:srgbClr val="FFE6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0" name="íSļide"/>
            <p:cNvSpPr/>
            <p:nvPr/>
          </p:nvSpPr>
          <p:spPr bwMode="auto">
            <a:xfrm>
              <a:off x="5232401" y="3516313"/>
              <a:ext cx="212725" cy="222250"/>
            </a:xfrm>
            <a:custGeom>
              <a:avLst/>
              <a:gdLst>
                <a:gd name="T0" fmla="*/ 47 w 70"/>
                <a:gd name="T1" fmla="*/ 0 h 73"/>
                <a:gd name="T2" fmla="*/ 2 w 70"/>
                <a:gd name="T3" fmla="*/ 58 h 73"/>
                <a:gd name="T4" fmla="*/ 15 w 70"/>
                <a:gd name="T5" fmla="*/ 72 h 73"/>
                <a:gd name="T6" fmla="*/ 40 w 70"/>
                <a:gd name="T7" fmla="*/ 52 h 73"/>
                <a:gd name="T8" fmla="*/ 35 w 70"/>
                <a:gd name="T9" fmla="*/ 70 h 73"/>
                <a:gd name="T10" fmla="*/ 70 w 70"/>
                <a:gd name="T11" fmla="*/ 24 h 73"/>
                <a:gd name="T12" fmla="*/ 47 w 70"/>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70" h="73">
                  <a:moveTo>
                    <a:pt x="47" y="0"/>
                  </a:moveTo>
                  <a:cubicBezTo>
                    <a:pt x="47" y="0"/>
                    <a:pt x="10" y="36"/>
                    <a:pt x="2" y="58"/>
                  </a:cubicBezTo>
                  <a:cubicBezTo>
                    <a:pt x="0" y="64"/>
                    <a:pt x="12" y="73"/>
                    <a:pt x="15" y="72"/>
                  </a:cubicBezTo>
                  <a:cubicBezTo>
                    <a:pt x="18" y="71"/>
                    <a:pt x="40" y="52"/>
                    <a:pt x="40" y="52"/>
                  </a:cubicBezTo>
                  <a:cubicBezTo>
                    <a:pt x="40" y="52"/>
                    <a:pt x="33" y="67"/>
                    <a:pt x="35" y="70"/>
                  </a:cubicBezTo>
                  <a:cubicBezTo>
                    <a:pt x="38" y="73"/>
                    <a:pt x="70" y="24"/>
                    <a:pt x="70" y="24"/>
                  </a:cubicBezTo>
                  <a:lnTo>
                    <a:pt x="47" y="0"/>
                  </a:lnTo>
                  <a:close/>
                </a:path>
              </a:pathLst>
            </a:custGeom>
            <a:solidFill>
              <a:srgbClr val="FFE6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1" name="î$1ïḋê"/>
            <p:cNvSpPr/>
            <p:nvPr/>
          </p:nvSpPr>
          <p:spPr bwMode="auto">
            <a:xfrm>
              <a:off x="5351463" y="2982913"/>
              <a:ext cx="409575" cy="633413"/>
            </a:xfrm>
            <a:custGeom>
              <a:avLst/>
              <a:gdLst>
                <a:gd name="T0" fmla="*/ 135 w 135"/>
                <a:gd name="T1" fmla="*/ 0 h 209"/>
                <a:gd name="T2" fmla="*/ 1 w 135"/>
                <a:gd name="T3" fmla="*/ 176 h 209"/>
                <a:gd name="T4" fmla="*/ 32 w 135"/>
                <a:gd name="T5" fmla="*/ 207 h 209"/>
                <a:gd name="T6" fmla="*/ 115 w 135"/>
                <a:gd name="T7" fmla="*/ 116 h 209"/>
                <a:gd name="T8" fmla="*/ 135 w 135"/>
                <a:gd name="T9" fmla="*/ 0 h 209"/>
              </a:gdLst>
              <a:ahLst/>
              <a:cxnLst>
                <a:cxn ang="0">
                  <a:pos x="T0" y="T1"/>
                </a:cxn>
                <a:cxn ang="0">
                  <a:pos x="T2" y="T3"/>
                </a:cxn>
                <a:cxn ang="0">
                  <a:pos x="T4" y="T5"/>
                </a:cxn>
                <a:cxn ang="0">
                  <a:pos x="T6" y="T7"/>
                </a:cxn>
                <a:cxn ang="0">
                  <a:pos x="T8" y="T9"/>
                </a:cxn>
              </a:cxnLst>
              <a:rect l="0" t="0" r="r" b="b"/>
              <a:pathLst>
                <a:path w="135" h="209">
                  <a:moveTo>
                    <a:pt x="135" y="0"/>
                  </a:moveTo>
                  <a:cubicBezTo>
                    <a:pt x="135" y="0"/>
                    <a:pt x="1" y="171"/>
                    <a:pt x="1" y="176"/>
                  </a:cubicBezTo>
                  <a:cubicBezTo>
                    <a:pt x="0" y="181"/>
                    <a:pt x="27" y="205"/>
                    <a:pt x="32" y="207"/>
                  </a:cubicBezTo>
                  <a:cubicBezTo>
                    <a:pt x="37" y="209"/>
                    <a:pt x="115" y="116"/>
                    <a:pt x="115" y="116"/>
                  </a:cubicBezTo>
                  <a:lnTo>
                    <a:pt x="135" y="0"/>
                  </a:lnTo>
                  <a:close/>
                </a:path>
              </a:pathLst>
            </a:custGeom>
            <a:solidFill>
              <a:srgbClr val="022E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2" name="îšḻîdè"/>
            <p:cNvSpPr/>
            <p:nvPr/>
          </p:nvSpPr>
          <p:spPr bwMode="auto">
            <a:xfrm>
              <a:off x="6343651" y="3079751"/>
              <a:ext cx="220663" cy="155575"/>
            </a:xfrm>
            <a:custGeom>
              <a:avLst/>
              <a:gdLst>
                <a:gd name="T0" fmla="*/ 0 w 73"/>
                <a:gd name="T1" fmla="*/ 25 h 51"/>
                <a:gd name="T2" fmla="*/ 40 w 73"/>
                <a:gd name="T3" fmla="*/ 2 h 51"/>
                <a:gd name="T4" fmla="*/ 31 w 73"/>
                <a:gd name="T5" fmla="*/ 14 h 51"/>
                <a:gd name="T6" fmla="*/ 66 w 73"/>
                <a:gd name="T7" fmla="*/ 2 h 51"/>
                <a:gd name="T8" fmla="*/ 73 w 73"/>
                <a:gd name="T9" fmla="*/ 14 h 51"/>
                <a:gd name="T10" fmla="*/ 14 w 73"/>
                <a:gd name="T11" fmla="*/ 51 h 51"/>
                <a:gd name="T12" fmla="*/ 0 w 73"/>
                <a:gd name="T13" fmla="*/ 25 h 51"/>
              </a:gdLst>
              <a:ahLst/>
              <a:cxnLst>
                <a:cxn ang="0">
                  <a:pos x="T0" y="T1"/>
                </a:cxn>
                <a:cxn ang="0">
                  <a:pos x="T2" y="T3"/>
                </a:cxn>
                <a:cxn ang="0">
                  <a:pos x="T4" y="T5"/>
                </a:cxn>
                <a:cxn ang="0">
                  <a:pos x="T6" y="T7"/>
                </a:cxn>
                <a:cxn ang="0">
                  <a:pos x="T8" y="T9"/>
                </a:cxn>
                <a:cxn ang="0">
                  <a:pos x="T10" y="T11"/>
                </a:cxn>
                <a:cxn ang="0">
                  <a:pos x="T12" y="T13"/>
                </a:cxn>
              </a:cxnLst>
              <a:rect l="0" t="0" r="r" b="b"/>
              <a:pathLst>
                <a:path w="73" h="51">
                  <a:moveTo>
                    <a:pt x="0" y="25"/>
                  </a:moveTo>
                  <a:cubicBezTo>
                    <a:pt x="0" y="25"/>
                    <a:pt x="35" y="0"/>
                    <a:pt x="40" y="2"/>
                  </a:cubicBezTo>
                  <a:cubicBezTo>
                    <a:pt x="45" y="3"/>
                    <a:pt x="31" y="14"/>
                    <a:pt x="31" y="14"/>
                  </a:cubicBezTo>
                  <a:cubicBezTo>
                    <a:pt x="31" y="14"/>
                    <a:pt x="63" y="0"/>
                    <a:pt x="66" y="2"/>
                  </a:cubicBezTo>
                  <a:cubicBezTo>
                    <a:pt x="69" y="3"/>
                    <a:pt x="72" y="10"/>
                    <a:pt x="73" y="14"/>
                  </a:cubicBezTo>
                  <a:cubicBezTo>
                    <a:pt x="73" y="18"/>
                    <a:pt x="61" y="43"/>
                    <a:pt x="14" y="51"/>
                  </a:cubicBezTo>
                  <a:lnTo>
                    <a:pt x="0" y="25"/>
                  </a:lnTo>
                  <a:close/>
                </a:path>
              </a:pathLst>
            </a:custGeom>
            <a:solidFill>
              <a:srgbClr val="FFE6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3" name="íṥḻidê"/>
            <p:cNvSpPr/>
            <p:nvPr/>
          </p:nvSpPr>
          <p:spPr bwMode="auto">
            <a:xfrm>
              <a:off x="5648326" y="2692401"/>
              <a:ext cx="549275" cy="873125"/>
            </a:xfrm>
            <a:custGeom>
              <a:avLst/>
              <a:gdLst>
                <a:gd name="T0" fmla="*/ 98 w 181"/>
                <a:gd name="T1" fmla="*/ 0 h 288"/>
                <a:gd name="T2" fmla="*/ 30 w 181"/>
                <a:gd name="T3" fmla="*/ 100 h 288"/>
                <a:gd name="T4" fmla="*/ 6 w 181"/>
                <a:gd name="T5" fmla="*/ 288 h 288"/>
                <a:gd name="T6" fmla="*/ 153 w 181"/>
                <a:gd name="T7" fmla="*/ 265 h 288"/>
                <a:gd name="T8" fmla="*/ 146 w 181"/>
                <a:gd name="T9" fmla="*/ 18 h 288"/>
                <a:gd name="T10" fmla="*/ 98 w 181"/>
                <a:gd name="T11" fmla="*/ 0 h 288"/>
              </a:gdLst>
              <a:ahLst/>
              <a:cxnLst>
                <a:cxn ang="0">
                  <a:pos x="T0" y="T1"/>
                </a:cxn>
                <a:cxn ang="0">
                  <a:pos x="T2" y="T3"/>
                </a:cxn>
                <a:cxn ang="0">
                  <a:pos x="T4" y="T5"/>
                </a:cxn>
                <a:cxn ang="0">
                  <a:pos x="T6" y="T7"/>
                </a:cxn>
                <a:cxn ang="0">
                  <a:pos x="T8" y="T9"/>
                </a:cxn>
                <a:cxn ang="0">
                  <a:pos x="T10" y="T11"/>
                </a:cxn>
              </a:cxnLst>
              <a:rect l="0" t="0" r="r" b="b"/>
              <a:pathLst>
                <a:path w="181" h="288">
                  <a:moveTo>
                    <a:pt x="98" y="0"/>
                  </a:moveTo>
                  <a:cubicBezTo>
                    <a:pt x="98" y="0"/>
                    <a:pt x="61" y="28"/>
                    <a:pt x="30" y="100"/>
                  </a:cubicBezTo>
                  <a:cubicBezTo>
                    <a:pt x="0" y="172"/>
                    <a:pt x="6" y="288"/>
                    <a:pt x="6" y="288"/>
                  </a:cubicBezTo>
                  <a:cubicBezTo>
                    <a:pt x="153" y="265"/>
                    <a:pt x="153" y="265"/>
                    <a:pt x="153" y="265"/>
                  </a:cubicBezTo>
                  <a:cubicBezTo>
                    <a:pt x="153" y="265"/>
                    <a:pt x="181" y="144"/>
                    <a:pt x="146" y="18"/>
                  </a:cubicBezTo>
                  <a:lnTo>
                    <a:pt x="98" y="0"/>
                  </a:lnTo>
                  <a:close/>
                </a:path>
              </a:pathLst>
            </a:custGeom>
            <a:solidFill>
              <a:srgbClr val="0534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4" name="îsḷíḋe"/>
            <p:cNvSpPr/>
            <p:nvPr/>
          </p:nvSpPr>
          <p:spPr bwMode="auto">
            <a:xfrm>
              <a:off x="5778501" y="2735263"/>
              <a:ext cx="365125" cy="636588"/>
            </a:xfrm>
            <a:custGeom>
              <a:avLst/>
              <a:gdLst>
                <a:gd name="T0" fmla="*/ 120 w 120"/>
                <a:gd name="T1" fmla="*/ 156 h 210"/>
                <a:gd name="T2" fmla="*/ 87 w 120"/>
                <a:gd name="T3" fmla="*/ 164 h 210"/>
                <a:gd name="T4" fmla="*/ 104 w 120"/>
                <a:gd name="T5" fmla="*/ 101 h 210"/>
                <a:gd name="T6" fmla="*/ 106 w 120"/>
                <a:gd name="T7" fmla="*/ 53 h 210"/>
                <a:gd name="T8" fmla="*/ 103 w 120"/>
                <a:gd name="T9" fmla="*/ 26 h 210"/>
                <a:gd name="T10" fmla="*/ 91 w 120"/>
                <a:gd name="T11" fmla="*/ 6 h 210"/>
                <a:gd name="T12" fmla="*/ 49 w 120"/>
                <a:gd name="T13" fmla="*/ 46 h 210"/>
                <a:gd name="T14" fmla="*/ 45 w 120"/>
                <a:gd name="T15" fmla="*/ 210 h 210"/>
                <a:gd name="T16" fmla="*/ 116 w 120"/>
                <a:gd name="T17" fmla="*/ 195 h 210"/>
                <a:gd name="T18" fmla="*/ 120 w 120"/>
                <a:gd name="T19" fmla="*/ 15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210">
                  <a:moveTo>
                    <a:pt x="120" y="156"/>
                  </a:moveTo>
                  <a:cubicBezTo>
                    <a:pt x="102" y="161"/>
                    <a:pt x="87" y="164"/>
                    <a:pt x="87" y="164"/>
                  </a:cubicBezTo>
                  <a:cubicBezTo>
                    <a:pt x="87" y="164"/>
                    <a:pt x="96" y="142"/>
                    <a:pt x="104" y="101"/>
                  </a:cubicBezTo>
                  <a:cubicBezTo>
                    <a:pt x="107" y="85"/>
                    <a:pt x="107" y="69"/>
                    <a:pt x="106" y="53"/>
                  </a:cubicBezTo>
                  <a:cubicBezTo>
                    <a:pt x="106" y="44"/>
                    <a:pt x="105" y="35"/>
                    <a:pt x="103" y="26"/>
                  </a:cubicBezTo>
                  <a:cubicBezTo>
                    <a:pt x="101" y="19"/>
                    <a:pt x="99" y="9"/>
                    <a:pt x="91" y="6"/>
                  </a:cubicBezTo>
                  <a:cubicBezTo>
                    <a:pt x="74" y="0"/>
                    <a:pt x="60" y="14"/>
                    <a:pt x="49" y="46"/>
                  </a:cubicBezTo>
                  <a:cubicBezTo>
                    <a:pt x="37" y="77"/>
                    <a:pt x="0" y="210"/>
                    <a:pt x="45" y="210"/>
                  </a:cubicBezTo>
                  <a:cubicBezTo>
                    <a:pt x="61" y="210"/>
                    <a:pt x="88" y="204"/>
                    <a:pt x="116" y="195"/>
                  </a:cubicBezTo>
                  <a:cubicBezTo>
                    <a:pt x="118" y="180"/>
                    <a:pt x="120" y="180"/>
                    <a:pt x="120" y="156"/>
                  </a:cubicBezTo>
                  <a:close/>
                </a:path>
              </a:pathLst>
            </a:custGeom>
            <a:solidFill>
              <a:srgbClr val="022E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5" name="íṥḷíḑe"/>
            <p:cNvSpPr/>
            <p:nvPr/>
          </p:nvSpPr>
          <p:spPr bwMode="auto">
            <a:xfrm>
              <a:off x="5605463" y="3408363"/>
              <a:ext cx="989013" cy="896938"/>
            </a:xfrm>
            <a:custGeom>
              <a:avLst/>
              <a:gdLst>
                <a:gd name="T0" fmla="*/ 20 w 326"/>
                <a:gd name="T1" fmla="*/ 52 h 296"/>
                <a:gd name="T2" fmla="*/ 284 w 326"/>
                <a:gd name="T3" fmla="*/ 13 h 296"/>
                <a:gd name="T4" fmla="*/ 284 w 326"/>
                <a:gd name="T5" fmla="*/ 296 h 296"/>
                <a:gd name="T6" fmla="*/ 249 w 326"/>
                <a:gd name="T7" fmla="*/ 296 h 296"/>
                <a:gd name="T8" fmla="*/ 238 w 326"/>
                <a:gd name="T9" fmla="*/ 108 h 296"/>
                <a:gd name="T10" fmla="*/ 106 w 326"/>
                <a:gd name="T11" fmla="*/ 155 h 296"/>
                <a:gd name="T12" fmla="*/ 20 w 326"/>
                <a:gd name="T13" fmla="*/ 52 h 296"/>
              </a:gdLst>
              <a:ahLst/>
              <a:cxnLst>
                <a:cxn ang="0">
                  <a:pos x="T0" y="T1"/>
                </a:cxn>
                <a:cxn ang="0">
                  <a:pos x="T2" y="T3"/>
                </a:cxn>
                <a:cxn ang="0">
                  <a:pos x="T4" y="T5"/>
                </a:cxn>
                <a:cxn ang="0">
                  <a:pos x="T6" y="T7"/>
                </a:cxn>
                <a:cxn ang="0">
                  <a:pos x="T8" y="T9"/>
                </a:cxn>
                <a:cxn ang="0">
                  <a:pos x="T10" y="T11"/>
                </a:cxn>
                <a:cxn ang="0">
                  <a:pos x="T12" y="T13"/>
                </a:cxn>
              </a:cxnLst>
              <a:rect l="0" t="0" r="r" b="b"/>
              <a:pathLst>
                <a:path w="326" h="296">
                  <a:moveTo>
                    <a:pt x="20" y="52"/>
                  </a:moveTo>
                  <a:cubicBezTo>
                    <a:pt x="20" y="52"/>
                    <a:pt x="242" y="0"/>
                    <a:pt x="284" y="13"/>
                  </a:cubicBezTo>
                  <a:cubicBezTo>
                    <a:pt x="326" y="26"/>
                    <a:pt x="324" y="178"/>
                    <a:pt x="284" y="296"/>
                  </a:cubicBezTo>
                  <a:cubicBezTo>
                    <a:pt x="249" y="296"/>
                    <a:pt x="249" y="296"/>
                    <a:pt x="249" y="296"/>
                  </a:cubicBezTo>
                  <a:cubicBezTo>
                    <a:pt x="249" y="296"/>
                    <a:pt x="243" y="122"/>
                    <a:pt x="238" y="108"/>
                  </a:cubicBezTo>
                  <a:cubicBezTo>
                    <a:pt x="233" y="95"/>
                    <a:pt x="179" y="142"/>
                    <a:pt x="106" y="155"/>
                  </a:cubicBezTo>
                  <a:cubicBezTo>
                    <a:pt x="34" y="167"/>
                    <a:pt x="0" y="134"/>
                    <a:pt x="20" y="52"/>
                  </a:cubicBezTo>
                  <a:close/>
                </a:path>
              </a:pathLst>
            </a:custGeom>
            <a:solidFill>
              <a:srgbClr val="1C40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6" name="ïṧľîde"/>
            <p:cNvSpPr/>
            <p:nvPr/>
          </p:nvSpPr>
          <p:spPr bwMode="auto">
            <a:xfrm>
              <a:off x="5927726" y="2208213"/>
              <a:ext cx="530225" cy="454025"/>
            </a:xfrm>
            <a:custGeom>
              <a:avLst/>
              <a:gdLst>
                <a:gd name="T0" fmla="*/ 10 w 175"/>
                <a:gd name="T1" fmla="*/ 150 h 150"/>
                <a:gd name="T2" fmla="*/ 0 w 175"/>
                <a:gd name="T3" fmla="*/ 111 h 150"/>
                <a:gd name="T4" fmla="*/ 31 w 175"/>
                <a:gd name="T5" fmla="*/ 27 h 150"/>
                <a:gd name="T6" fmla="*/ 96 w 175"/>
                <a:gd name="T7" fmla="*/ 17 h 150"/>
                <a:gd name="T8" fmla="*/ 125 w 175"/>
                <a:gd name="T9" fmla="*/ 34 h 150"/>
                <a:gd name="T10" fmla="*/ 163 w 175"/>
                <a:gd name="T11" fmla="*/ 44 h 150"/>
                <a:gd name="T12" fmla="*/ 126 w 175"/>
                <a:gd name="T13" fmla="*/ 82 h 150"/>
                <a:gd name="T14" fmla="*/ 65 w 175"/>
                <a:gd name="T15" fmla="*/ 63 h 150"/>
                <a:gd name="T16" fmla="*/ 47 w 175"/>
                <a:gd name="T17" fmla="*/ 96 h 150"/>
                <a:gd name="T18" fmla="*/ 31 w 175"/>
                <a:gd name="T19" fmla="*/ 80 h 150"/>
                <a:gd name="T20" fmla="*/ 36 w 175"/>
                <a:gd name="T21" fmla="*/ 111 h 150"/>
                <a:gd name="T22" fmla="*/ 10 w 175"/>
                <a:gd name="T2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5" h="150">
                  <a:moveTo>
                    <a:pt x="10" y="150"/>
                  </a:moveTo>
                  <a:cubicBezTo>
                    <a:pt x="10" y="150"/>
                    <a:pt x="0" y="124"/>
                    <a:pt x="0" y="111"/>
                  </a:cubicBezTo>
                  <a:cubicBezTo>
                    <a:pt x="0" y="98"/>
                    <a:pt x="13" y="55"/>
                    <a:pt x="31" y="27"/>
                  </a:cubicBezTo>
                  <a:cubicBezTo>
                    <a:pt x="49" y="0"/>
                    <a:pt x="77" y="7"/>
                    <a:pt x="96" y="17"/>
                  </a:cubicBezTo>
                  <a:cubicBezTo>
                    <a:pt x="115" y="27"/>
                    <a:pt x="120" y="33"/>
                    <a:pt x="125" y="34"/>
                  </a:cubicBezTo>
                  <a:cubicBezTo>
                    <a:pt x="130" y="34"/>
                    <a:pt x="152" y="32"/>
                    <a:pt x="163" y="44"/>
                  </a:cubicBezTo>
                  <a:cubicBezTo>
                    <a:pt x="175" y="57"/>
                    <a:pt x="159" y="90"/>
                    <a:pt x="126" y="82"/>
                  </a:cubicBezTo>
                  <a:cubicBezTo>
                    <a:pt x="93" y="74"/>
                    <a:pt x="76" y="60"/>
                    <a:pt x="65" y="63"/>
                  </a:cubicBezTo>
                  <a:cubicBezTo>
                    <a:pt x="54" y="67"/>
                    <a:pt x="50" y="96"/>
                    <a:pt x="47" y="96"/>
                  </a:cubicBezTo>
                  <a:cubicBezTo>
                    <a:pt x="44" y="97"/>
                    <a:pt x="44" y="80"/>
                    <a:pt x="31" y="80"/>
                  </a:cubicBezTo>
                  <a:cubicBezTo>
                    <a:pt x="18" y="80"/>
                    <a:pt x="23" y="102"/>
                    <a:pt x="36" y="111"/>
                  </a:cubicBezTo>
                  <a:lnTo>
                    <a:pt x="10" y="150"/>
                  </a:lnTo>
                  <a:close/>
                </a:path>
              </a:pathLst>
            </a:custGeom>
            <a:solidFill>
              <a:srgbClr val="1F4F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7" name="îṩlïḑé"/>
            <p:cNvSpPr/>
            <p:nvPr/>
          </p:nvSpPr>
          <p:spPr bwMode="auto">
            <a:xfrm>
              <a:off x="5748338" y="2725738"/>
              <a:ext cx="665163" cy="688975"/>
            </a:xfrm>
            <a:custGeom>
              <a:avLst/>
              <a:gdLst>
                <a:gd name="T0" fmla="*/ 93 w 219"/>
                <a:gd name="T1" fmla="*/ 6 h 227"/>
                <a:gd name="T2" fmla="*/ 104 w 219"/>
                <a:gd name="T3" fmla="*/ 96 h 227"/>
                <a:gd name="T4" fmla="*/ 87 w 219"/>
                <a:gd name="T5" fmla="*/ 160 h 227"/>
                <a:gd name="T6" fmla="*/ 205 w 219"/>
                <a:gd name="T7" fmla="*/ 132 h 227"/>
                <a:gd name="T8" fmla="*/ 217 w 219"/>
                <a:gd name="T9" fmla="*/ 173 h 227"/>
                <a:gd name="T10" fmla="*/ 45 w 219"/>
                <a:gd name="T11" fmla="*/ 226 h 227"/>
                <a:gd name="T12" fmla="*/ 48 w 219"/>
                <a:gd name="T13" fmla="*/ 41 h 227"/>
                <a:gd name="T14" fmla="*/ 93 w 219"/>
                <a:gd name="T15" fmla="*/ 6 h 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9" h="227">
                  <a:moveTo>
                    <a:pt x="93" y="6"/>
                  </a:moveTo>
                  <a:cubicBezTo>
                    <a:pt x="113" y="12"/>
                    <a:pt x="112" y="56"/>
                    <a:pt x="104" y="96"/>
                  </a:cubicBezTo>
                  <a:cubicBezTo>
                    <a:pt x="96" y="137"/>
                    <a:pt x="87" y="160"/>
                    <a:pt x="87" y="160"/>
                  </a:cubicBezTo>
                  <a:cubicBezTo>
                    <a:pt x="87" y="160"/>
                    <a:pt x="202" y="130"/>
                    <a:pt x="205" y="132"/>
                  </a:cubicBezTo>
                  <a:cubicBezTo>
                    <a:pt x="207" y="134"/>
                    <a:pt x="219" y="170"/>
                    <a:pt x="217" y="173"/>
                  </a:cubicBezTo>
                  <a:cubicBezTo>
                    <a:pt x="216" y="176"/>
                    <a:pt x="89" y="227"/>
                    <a:pt x="45" y="226"/>
                  </a:cubicBezTo>
                  <a:cubicBezTo>
                    <a:pt x="0" y="226"/>
                    <a:pt x="37" y="72"/>
                    <a:pt x="48" y="41"/>
                  </a:cubicBezTo>
                  <a:cubicBezTo>
                    <a:pt x="60" y="9"/>
                    <a:pt x="76" y="0"/>
                    <a:pt x="93" y="6"/>
                  </a:cubicBezTo>
                  <a:close/>
                </a:path>
              </a:pathLst>
            </a:custGeom>
            <a:solidFill>
              <a:srgbClr val="0534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8" name="íṡľïḓê"/>
            <p:cNvSpPr/>
            <p:nvPr/>
          </p:nvSpPr>
          <p:spPr bwMode="auto">
            <a:xfrm>
              <a:off x="5748338" y="2746376"/>
              <a:ext cx="661988" cy="668338"/>
            </a:xfrm>
            <a:custGeom>
              <a:avLst/>
              <a:gdLst>
                <a:gd name="T0" fmla="*/ 58 w 218"/>
                <a:gd name="T1" fmla="*/ 202 h 220"/>
                <a:gd name="T2" fmla="*/ 61 w 218"/>
                <a:gd name="T3" fmla="*/ 17 h 220"/>
                <a:gd name="T4" fmla="*/ 69 w 218"/>
                <a:gd name="T5" fmla="*/ 0 h 220"/>
                <a:gd name="T6" fmla="*/ 48 w 218"/>
                <a:gd name="T7" fmla="*/ 34 h 220"/>
                <a:gd name="T8" fmla="*/ 45 w 218"/>
                <a:gd name="T9" fmla="*/ 219 h 220"/>
                <a:gd name="T10" fmla="*/ 217 w 218"/>
                <a:gd name="T11" fmla="*/ 166 h 220"/>
                <a:gd name="T12" fmla="*/ 216 w 218"/>
                <a:gd name="T13" fmla="*/ 156 h 220"/>
                <a:gd name="T14" fmla="*/ 58 w 218"/>
                <a:gd name="T15" fmla="*/ 202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20">
                  <a:moveTo>
                    <a:pt x="58" y="202"/>
                  </a:moveTo>
                  <a:cubicBezTo>
                    <a:pt x="13" y="202"/>
                    <a:pt x="50" y="48"/>
                    <a:pt x="61" y="17"/>
                  </a:cubicBezTo>
                  <a:cubicBezTo>
                    <a:pt x="64" y="10"/>
                    <a:pt x="66" y="5"/>
                    <a:pt x="69" y="0"/>
                  </a:cubicBezTo>
                  <a:cubicBezTo>
                    <a:pt x="61" y="7"/>
                    <a:pt x="54" y="19"/>
                    <a:pt x="48" y="34"/>
                  </a:cubicBezTo>
                  <a:cubicBezTo>
                    <a:pt x="37" y="65"/>
                    <a:pt x="0" y="219"/>
                    <a:pt x="45" y="219"/>
                  </a:cubicBezTo>
                  <a:cubicBezTo>
                    <a:pt x="89" y="220"/>
                    <a:pt x="216" y="169"/>
                    <a:pt x="217" y="166"/>
                  </a:cubicBezTo>
                  <a:cubicBezTo>
                    <a:pt x="218" y="165"/>
                    <a:pt x="217" y="161"/>
                    <a:pt x="216" y="156"/>
                  </a:cubicBezTo>
                  <a:cubicBezTo>
                    <a:pt x="181" y="170"/>
                    <a:pt x="93" y="202"/>
                    <a:pt x="58" y="202"/>
                  </a:cubicBezTo>
                  <a:close/>
                </a:path>
              </a:pathLst>
            </a:custGeom>
            <a:solidFill>
              <a:srgbClr val="022E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79" name="iśḻïḍe"/>
            <p:cNvSpPr/>
            <p:nvPr/>
          </p:nvSpPr>
          <p:spPr bwMode="auto">
            <a:xfrm>
              <a:off x="5624513" y="3541713"/>
              <a:ext cx="849313" cy="763588"/>
            </a:xfrm>
            <a:custGeom>
              <a:avLst/>
              <a:gdLst>
                <a:gd name="T0" fmla="*/ 267 w 280"/>
                <a:gd name="T1" fmla="*/ 12 h 252"/>
                <a:gd name="T2" fmla="*/ 77 w 280"/>
                <a:gd name="T3" fmla="*/ 52 h 252"/>
                <a:gd name="T4" fmla="*/ 10 w 280"/>
                <a:gd name="T5" fmla="*/ 30 h 252"/>
                <a:gd name="T6" fmla="*/ 100 w 280"/>
                <a:gd name="T7" fmla="*/ 111 h 252"/>
                <a:gd name="T8" fmla="*/ 232 w 280"/>
                <a:gd name="T9" fmla="*/ 64 h 252"/>
                <a:gd name="T10" fmla="*/ 243 w 280"/>
                <a:gd name="T11" fmla="*/ 252 h 252"/>
                <a:gd name="T12" fmla="*/ 258 w 280"/>
                <a:gd name="T13" fmla="*/ 252 h 252"/>
                <a:gd name="T14" fmla="*/ 267 w 280"/>
                <a:gd name="T15" fmla="*/ 12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 h="252">
                  <a:moveTo>
                    <a:pt x="267" y="12"/>
                  </a:moveTo>
                  <a:cubicBezTo>
                    <a:pt x="254" y="0"/>
                    <a:pt x="146" y="37"/>
                    <a:pt x="77" y="52"/>
                  </a:cubicBezTo>
                  <a:cubicBezTo>
                    <a:pt x="37" y="61"/>
                    <a:pt x="18" y="45"/>
                    <a:pt x="10" y="30"/>
                  </a:cubicBezTo>
                  <a:cubicBezTo>
                    <a:pt x="0" y="96"/>
                    <a:pt x="35" y="122"/>
                    <a:pt x="100" y="111"/>
                  </a:cubicBezTo>
                  <a:cubicBezTo>
                    <a:pt x="173" y="98"/>
                    <a:pt x="227" y="51"/>
                    <a:pt x="232" y="64"/>
                  </a:cubicBezTo>
                  <a:cubicBezTo>
                    <a:pt x="237" y="78"/>
                    <a:pt x="243" y="252"/>
                    <a:pt x="243" y="252"/>
                  </a:cubicBezTo>
                  <a:cubicBezTo>
                    <a:pt x="258" y="252"/>
                    <a:pt x="258" y="252"/>
                    <a:pt x="258" y="252"/>
                  </a:cubicBezTo>
                  <a:cubicBezTo>
                    <a:pt x="267" y="145"/>
                    <a:pt x="280" y="24"/>
                    <a:pt x="267" y="12"/>
                  </a:cubicBezTo>
                  <a:close/>
                </a:path>
              </a:pathLst>
            </a:custGeom>
            <a:solidFill>
              <a:srgbClr val="173D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0" name="íś1ïḍê"/>
            <p:cNvSpPr/>
            <p:nvPr/>
          </p:nvSpPr>
          <p:spPr bwMode="auto">
            <a:xfrm>
              <a:off x="5538788" y="4926013"/>
              <a:ext cx="246063" cy="73025"/>
            </a:xfrm>
            <a:custGeom>
              <a:avLst/>
              <a:gdLst>
                <a:gd name="T0" fmla="*/ 4 w 155"/>
                <a:gd name="T1" fmla="*/ 0 h 46"/>
                <a:gd name="T2" fmla="*/ 0 w 155"/>
                <a:gd name="T3" fmla="*/ 46 h 46"/>
                <a:gd name="T4" fmla="*/ 155 w 155"/>
                <a:gd name="T5" fmla="*/ 46 h 46"/>
                <a:gd name="T6" fmla="*/ 79 w 155"/>
                <a:gd name="T7" fmla="*/ 0 h 46"/>
                <a:gd name="T8" fmla="*/ 4 w 155"/>
                <a:gd name="T9" fmla="*/ 0 h 46"/>
              </a:gdLst>
              <a:ahLst/>
              <a:cxnLst>
                <a:cxn ang="0">
                  <a:pos x="T0" y="T1"/>
                </a:cxn>
                <a:cxn ang="0">
                  <a:pos x="T2" y="T3"/>
                </a:cxn>
                <a:cxn ang="0">
                  <a:pos x="T4" y="T5"/>
                </a:cxn>
                <a:cxn ang="0">
                  <a:pos x="T6" y="T7"/>
                </a:cxn>
                <a:cxn ang="0">
                  <a:pos x="T8" y="T9"/>
                </a:cxn>
              </a:cxnLst>
              <a:rect l="0" t="0" r="r" b="b"/>
              <a:pathLst>
                <a:path w="155" h="46">
                  <a:moveTo>
                    <a:pt x="4" y="0"/>
                  </a:moveTo>
                  <a:lnTo>
                    <a:pt x="0" y="46"/>
                  </a:lnTo>
                  <a:lnTo>
                    <a:pt x="155" y="46"/>
                  </a:lnTo>
                  <a:lnTo>
                    <a:pt x="79" y="0"/>
                  </a:lnTo>
                  <a:lnTo>
                    <a:pt x="4" y="0"/>
                  </a:lnTo>
                  <a:close/>
                </a:path>
              </a:pathLst>
            </a:custGeom>
            <a:solidFill>
              <a:srgbClr val="0818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1" name="iSľïḓe"/>
            <p:cNvSpPr/>
            <p:nvPr/>
          </p:nvSpPr>
          <p:spPr bwMode="auto">
            <a:xfrm>
              <a:off x="6361113" y="4305301"/>
              <a:ext cx="242888" cy="73025"/>
            </a:xfrm>
            <a:custGeom>
              <a:avLst/>
              <a:gdLst>
                <a:gd name="T0" fmla="*/ 0 w 153"/>
                <a:gd name="T1" fmla="*/ 0 h 46"/>
                <a:gd name="T2" fmla="*/ 0 w 153"/>
                <a:gd name="T3" fmla="*/ 46 h 46"/>
                <a:gd name="T4" fmla="*/ 153 w 153"/>
                <a:gd name="T5" fmla="*/ 46 h 46"/>
                <a:gd name="T6" fmla="*/ 71 w 153"/>
                <a:gd name="T7" fmla="*/ 0 h 46"/>
                <a:gd name="T8" fmla="*/ 0 w 153"/>
                <a:gd name="T9" fmla="*/ 0 h 46"/>
              </a:gdLst>
              <a:ahLst/>
              <a:cxnLst>
                <a:cxn ang="0">
                  <a:pos x="T0" y="T1"/>
                </a:cxn>
                <a:cxn ang="0">
                  <a:pos x="T2" y="T3"/>
                </a:cxn>
                <a:cxn ang="0">
                  <a:pos x="T4" y="T5"/>
                </a:cxn>
                <a:cxn ang="0">
                  <a:pos x="T6" y="T7"/>
                </a:cxn>
                <a:cxn ang="0">
                  <a:pos x="T8" y="T9"/>
                </a:cxn>
              </a:cxnLst>
              <a:rect l="0" t="0" r="r" b="b"/>
              <a:pathLst>
                <a:path w="153" h="46">
                  <a:moveTo>
                    <a:pt x="0" y="0"/>
                  </a:moveTo>
                  <a:lnTo>
                    <a:pt x="0" y="46"/>
                  </a:lnTo>
                  <a:lnTo>
                    <a:pt x="153" y="46"/>
                  </a:lnTo>
                  <a:lnTo>
                    <a:pt x="71" y="0"/>
                  </a:lnTo>
                  <a:lnTo>
                    <a:pt x="0" y="0"/>
                  </a:lnTo>
                  <a:close/>
                </a:path>
              </a:pathLst>
            </a:custGeom>
            <a:solidFill>
              <a:srgbClr val="0818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2" name="iṧľïḑé"/>
            <p:cNvSpPr/>
            <p:nvPr/>
          </p:nvSpPr>
          <p:spPr bwMode="auto">
            <a:xfrm>
              <a:off x="3748088" y="4605338"/>
              <a:ext cx="512763" cy="1069975"/>
            </a:xfrm>
            <a:custGeom>
              <a:avLst/>
              <a:gdLst>
                <a:gd name="T0" fmla="*/ 169 w 169"/>
                <a:gd name="T1" fmla="*/ 115 h 353"/>
                <a:gd name="T2" fmla="*/ 41 w 169"/>
                <a:gd name="T3" fmla="*/ 353 h 353"/>
                <a:gd name="T4" fmla="*/ 0 w 169"/>
                <a:gd name="T5" fmla="*/ 353 h 353"/>
                <a:gd name="T6" fmla="*/ 79 w 169"/>
                <a:gd name="T7" fmla="*/ 131 h 353"/>
                <a:gd name="T8" fmla="*/ 124 w 169"/>
                <a:gd name="T9" fmla="*/ 0 h 353"/>
                <a:gd name="T10" fmla="*/ 169 w 169"/>
                <a:gd name="T11" fmla="*/ 115 h 353"/>
              </a:gdLst>
              <a:ahLst/>
              <a:cxnLst>
                <a:cxn ang="0">
                  <a:pos x="T0" y="T1"/>
                </a:cxn>
                <a:cxn ang="0">
                  <a:pos x="T2" y="T3"/>
                </a:cxn>
                <a:cxn ang="0">
                  <a:pos x="T4" y="T5"/>
                </a:cxn>
                <a:cxn ang="0">
                  <a:pos x="T6" y="T7"/>
                </a:cxn>
                <a:cxn ang="0">
                  <a:pos x="T8" y="T9"/>
                </a:cxn>
                <a:cxn ang="0">
                  <a:pos x="T10" y="T11"/>
                </a:cxn>
              </a:cxnLst>
              <a:rect l="0" t="0" r="r" b="b"/>
              <a:pathLst>
                <a:path w="169" h="353">
                  <a:moveTo>
                    <a:pt x="169" y="115"/>
                  </a:moveTo>
                  <a:cubicBezTo>
                    <a:pt x="41" y="353"/>
                    <a:pt x="41" y="353"/>
                    <a:pt x="41" y="353"/>
                  </a:cubicBezTo>
                  <a:cubicBezTo>
                    <a:pt x="0" y="353"/>
                    <a:pt x="0" y="353"/>
                    <a:pt x="0" y="353"/>
                  </a:cubicBezTo>
                  <a:cubicBezTo>
                    <a:pt x="0" y="353"/>
                    <a:pt x="65" y="171"/>
                    <a:pt x="79" y="131"/>
                  </a:cubicBezTo>
                  <a:cubicBezTo>
                    <a:pt x="93" y="91"/>
                    <a:pt x="124" y="0"/>
                    <a:pt x="124" y="0"/>
                  </a:cubicBezTo>
                  <a:lnTo>
                    <a:pt x="169" y="115"/>
                  </a:lnTo>
                  <a:close/>
                </a:path>
              </a:pathLst>
            </a:custGeom>
            <a:solidFill>
              <a:srgbClr val="0A34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3" name="îŝļidê"/>
            <p:cNvSpPr/>
            <p:nvPr/>
          </p:nvSpPr>
          <p:spPr bwMode="auto">
            <a:xfrm>
              <a:off x="3748088" y="4605338"/>
              <a:ext cx="431800" cy="1069975"/>
            </a:xfrm>
            <a:custGeom>
              <a:avLst/>
              <a:gdLst>
                <a:gd name="T0" fmla="*/ 142 w 142"/>
                <a:gd name="T1" fmla="*/ 42 h 353"/>
                <a:gd name="T2" fmla="*/ 127 w 142"/>
                <a:gd name="T3" fmla="*/ 0 h 353"/>
                <a:gd name="T4" fmla="*/ 81 w 142"/>
                <a:gd name="T5" fmla="*/ 131 h 353"/>
                <a:gd name="T6" fmla="*/ 0 w 142"/>
                <a:gd name="T7" fmla="*/ 353 h 353"/>
                <a:gd name="T8" fmla="*/ 12 w 142"/>
                <a:gd name="T9" fmla="*/ 353 h 353"/>
                <a:gd name="T10" fmla="*/ 142 w 142"/>
                <a:gd name="T11" fmla="*/ 42 h 353"/>
              </a:gdLst>
              <a:ahLst/>
              <a:cxnLst>
                <a:cxn ang="0">
                  <a:pos x="T0" y="T1"/>
                </a:cxn>
                <a:cxn ang="0">
                  <a:pos x="T2" y="T3"/>
                </a:cxn>
                <a:cxn ang="0">
                  <a:pos x="T4" y="T5"/>
                </a:cxn>
                <a:cxn ang="0">
                  <a:pos x="T6" y="T7"/>
                </a:cxn>
                <a:cxn ang="0">
                  <a:pos x="T8" y="T9"/>
                </a:cxn>
                <a:cxn ang="0">
                  <a:pos x="T10" y="T11"/>
                </a:cxn>
              </a:cxnLst>
              <a:rect l="0" t="0" r="r" b="b"/>
              <a:pathLst>
                <a:path w="142" h="353">
                  <a:moveTo>
                    <a:pt x="142" y="42"/>
                  </a:moveTo>
                  <a:cubicBezTo>
                    <a:pt x="127" y="0"/>
                    <a:pt x="127" y="0"/>
                    <a:pt x="127" y="0"/>
                  </a:cubicBezTo>
                  <a:cubicBezTo>
                    <a:pt x="127" y="0"/>
                    <a:pt x="95" y="91"/>
                    <a:pt x="81" y="131"/>
                  </a:cubicBezTo>
                  <a:cubicBezTo>
                    <a:pt x="67" y="171"/>
                    <a:pt x="0" y="353"/>
                    <a:pt x="0" y="353"/>
                  </a:cubicBezTo>
                  <a:cubicBezTo>
                    <a:pt x="12" y="353"/>
                    <a:pt x="12" y="353"/>
                    <a:pt x="12" y="353"/>
                  </a:cubicBezTo>
                  <a:lnTo>
                    <a:pt x="142" y="42"/>
                  </a:lnTo>
                  <a:close/>
                </a:path>
              </a:pathLst>
            </a:custGeom>
            <a:solidFill>
              <a:srgbClr val="0F3A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4" name="ïṩḷïḋè"/>
            <p:cNvSpPr/>
            <p:nvPr/>
          </p:nvSpPr>
          <p:spPr bwMode="auto">
            <a:xfrm>
              <a:off x="3744913" y="4314826"/>
              <a:ext cx="149225" cy="190500"/>
            </a:xfrm>
            <a:custGeom>
              <a:avLst/>
              <a:gdLst>
                <a:gd name="T0" fmla="*/ 31 w 49"/>
                <a:gd name="T1" fmla="*/ 0 h 63"/>
                <a:gd name="T2" fmla="*/ 3 w 49"/>
                <a:gd name="T3" fmla="*/ 30 h 63"/>
                <a:gd name="T4" fmla="*/ 17 w 49"/>
                <a:gd name="T5" fmla="*/ 23 h 63"/>
                <a:gd name="T6" fmla="*/ 1 w 49"/>
                <a:gd name="T7" fmla="*/ 54 h 63"/>
                <a:gd name="T8" fmla="*/ 13 w 49"/>
                <a:gd name="T9" fmla="*/ 61 h 63"/>
                <a:gd name="T10" fmla="*/ 49 w 49"/>
                <a:gd name="T11" fmla="*/ 11 h 63"/>
                <a:gd name="T12" fmla="*/ 31 w 49"/>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49" h="63">
                  <a:moveTo>
                    <a:pt x="31" y="0"/>
                  </a:moveTo>
                  <a:cubicBezTo>
                    <a:pt x="31" y="0"/>
                    <a:pt x="9" y="17"/>
                    <a:pt x="3" y="30"/>
                  </a:cubicBezTo>
                  <a:cubicBezTo>
                    <a:pt x="0" y="37"/>
                    <a:pt x="17" y="23"/>
                    <a:pt x="17" y="23"/>
                  </a:cubicBezTo>
                  <a:cubicBezTo>
                    <a:pt x="17" y="23"/>
                    <a:pt x="0" y="51"/>
                    <a:pt x="1" y="54"/>
                  </a:cubicBezTo>
                  <a:cubicBezTo>
                    <a:pt x="2" y="56"/>
                    <a:pt x="11" y="63"/>
                    <a:pt x="13" y="61"/>
                  </a:cubicBezTo>
                  <a:cubicBezTo>
                    <a:pt x="16" y="60"/>
                    <a:pt x="41" y="42"/>
                    <a:pt x="49" y="11"/>
                  </a:cubicBezTo>
                  <a:lnTo>
                    <a:pt x="31" y="0"/>
                  </a:lnTo>
                  <a:close/>
                </a:path>
              </a:pathLst>
            </a:custGeom>
            <a:solidFill>
              <a:srgbClr val="FFE6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5" name="islíḍê"/>
            <p:cNvSpPr/>
            <p:nvPr/>
          </p:nvSpPr>
          <p:spPr bwMode="auto">
            <a:xfrm>
              <a:off x="4014788" y="4114801"/>
              <a:ext cx="422275" cy="1560513"/>
            </a:xfrm>
            <a:custGeom>
              <a:avLst/>
              <a:gdLst>
                <a:gd name="T0" fmla="*/ 128 w 139"/>
                <a:gd name="T1" fmla="*/ 0 h 515"/>
                <a:gd name="T2" fmla="*/ 139 w 139"/>
                <a:gd name="T3" fmla="*/ 515 h 515"/>
                <a:gd name="T4" fmla="*/ 93 w 139"/>
                <a:gd name="T5" fmla="*/ 515 h 515"/>
                <a:gd name="T6" fmla="*/ 62 w 139"/>
                <a:gd name="T7" fmla="*/ 281 h 515"/>
                <a:gd name="T8" fmla="*/ 8 w 139"/>
                <a:gd name="T9" fmla="*/ 30 h 515"/>
                <a:gd name="T10" fmla="*/ 128 w 139"/>
                <a:gd name="T11" fmla="*/ 0 h 515"/>
              </a:gdLst>
              <a:ahLst/>
              <a:cxnLst>
                <a:cxn ang="0">
                  <a:pos x="T0" y="T1"/>
                </a:cxn>
                <a:cxn ang="0">
                  <a:pos x="T2" y="T3"/>
                </a:cxn>
                <a:cxn ang="0">
                  <a:pos x="T4" y="T5"/>
                </a:cxn>
                <a:cxn ang="0">
                  <a:pos x="T6" y="T7"/>
                </a:cxn>
                <a:cxn ang="0">
                  <a:pos x="T8" y="T9"/>
                </a:cxn>
                <a:cxn ang="0">
                  <a:pos x="T10" y="T11"/>
                </a:cxn>
              </a:cxnLst>
              <a:rect l="0" t="0" r="r" b="b"/>
              <a:pathLst>
                <a:path w="139" h="515">
                  <a:moveTo>
                    <a:pt x="128" y="0"/>
                  </a:moveTo>
                  <a:cubicBezTo>
                    <a:pt x="139" y="515"/>
                    <a:pt x="139" y="515"/>
                    <a:pt x="139" y="515"/>
                  </a:cubicBezTo>
                  <a:cubicBezTo>
                    <a:pt x="93" y="515"/>
                    <a:pt x="93" y="515"/>
                    <a:pt x="93" y="515"/>
                  </a:cubicBezTo>
                  <a:cubicBezTo>
                    <a:pt x="93" y="515"/>
                    <a:pt x="67" y="355"/>
                    <a:pt x="62" y="281"/>
                  </a:cubicBezTo>
                  <a:cubicBezTo>
                    <a:pt x="57" y="207"/>
                    <a:pt x="0" y="118"/>
                    <a:pt x="8" y="30"/>
                  </a:cubicBezTo>
                  <a:lnTo>
                    <a:pt x="128" y="0"/>
                  </a:lnTo>
                  <a:close/>
                </a:path>
              </a:pathLst>
            </a:custGeom>
            <a:solidFill>
              <a:srgbClr val="0A34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6" name="išḻîḓé"/>
            <p:cNvSpPr/>
            <p:nvPr/>
          </p:nvSpPr>
          <p:spPr bwMode="auto">
            <a:xfrm>
              <a:off x="4297363" y="5675313"/>
              <a:ext cx="273050" cy="87313"/>
            </a:xfrm>
            <a:custGeom>
              <a:avLst/>
              <a:gdLst>
                <a:gd name="T0" fmla="*/ 0 w 172"/>
                <a:gd name="T1" fmla="*/ 55 h 55"/>
                <a:gd name="T2" fmla="*/ 0 w 172"/>
                <a:gd name="T3" fmla="*/ 0 h 55"/>
                <a:gd name="T4" fmla="*/ 88 w 172"/>
                <a:gd name="T5" fmla="*/ 0 h 55"/>
                <a:gd name="T6" fmla="*/ 172 w 172"/>
                <a:gd name="T7" fmla="*/ 55 h 55"/>
                <a:gd name="T8" fmla="*/ 0 w 172"/>
                <a:gd name="T9" fmla="*/ 55 h 55"/>
              </a:gdLst>
              <a:ahLst/>
              <a:cxnLst>
                <a:cxn ang="0">
                  <a:pos x="T0" y="T1"/>
                </a:cxn>
                <a:cxn ang="0">
                  <a:pos x="T2" y="T3"/>
                </a:cxn>
                <a:cxn ang="0">
                  <a:pos x="T4" y="T5"/>
                </a:cxn>
                <a:cxn ang="0">
                  <a:pos x="T6" y="T7"/>
                </a:cxn>
                <a:cxn ang="0">
                  <a:pos x="T8" y="T9"/>
                </a:cxn>
              </a:cxnLst>
              <a:rect l="0" t="0" r="r" b="b"/>
              <a:pathLst>
                <a:path w="172" h="55">
                  <a:moveTo>
                    <a:pt x="0" y="55"/>
                  </a:moveTo>
                  <a:lnTo>
                    <a:pt x="0" y="0"/>
                  </a:lnTo>
                  <a:lnTo>
                    <a:pt x="88" y="0"/>
                  </a:lnTo>
                  <a:lnTo>
                    <a:pt x="172" y="55"/>
                  </a:lnTo>
                  <a:lnTo>
                    <a:pt x="0" y="55"/>
                  </a:lnTo>
                  <a:close/>
                </a:path>
              </a:pathLst>
            </a:custGeom>
            <a:solidFill>
              <a:srgbClr val="0818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7" name="íṣļiďe"/>
            <p:cNvSpPr/>
            <p:nvPr/>
          </p:nvSpPr>
          <p:spPr bwMode="auto">
            <a:xfrm>
              <a:off x="3721101" y="5675313"/>
              <a:ext cx="266700" cy="87313"/>
            </a:xfrm>
            <a:custGeom>
              <a:avLst/>
              <a:gdLst>
                <a:gd name="T0" fmla="*/ 168 w 168"/>
                <a:gd name="T1" fmla="*/ 55 h 55"/>
                <a:gd name="T2" fmla="*/ 96 w 168"/>
                <a:gd name="T3" fmla="*/ 0 h 55"/>
                <a:gd name="T4" fmla="*/ 17 w 168"/>
                <a:gd name="T5" fmla="*/ 0 h 55"/>
                <a:gd name="T6" fmla="*/ 0 w 168"/>
                <a:gd name="T7" fmla="*/ 55 h 55"/>
                <a:gd name="T8" fmla="*/ 168 w 168"/>
                <a:gd name="T9" fmla="*/ 55 h 55"/>
              </a:gdLst>
              <a:ahLst/>
              <a:cxnLst>
                <a:cxn ang="0">
                  <a:pos x="T0" y="T1"/>
                </a:cxn>
                <a:cxn ang="0">
                  <a:pos x="T2" y="T3"/>
                </a:cxn>
                <a:cxn ang="0">
                  <a:pos x="T4" y="T5"/>
                </a:cxn>
                <a:cxn ang="0">
                  <a:pos x="T6" y="T7"/>
                </a:cxn>
                <a:cxn ang="0">
                  <a:pos x="T8" y="T9"/>
                </a:cxn>
              </a:cxnLst>
              <a:rect l="0" t="0" r="r" b="b"/>
              <a:pathLst>
                <a:path w="168" h="55">
                  <a:moveTo>
                    <a:pt x="168" y="55"/>
                  </a:moveTo>
                  <a:lnTo>
                    <a:pt x="96" y="0"/>
                  </a:lnTo>
                  <a:lnTo>
                    <a:pt x="17" y="0"/>
                  </a:lnTo>
                  <a:lnTo>
                    <a:pt x="0" y="55"/>
                  </a:lnTo>
                  <a:lnTo>
                    <a:pt x="168" y="55"/>
                  </a:lnTo>
                  <a:close/>
                </a:path>
              </a:pathLst>
            </a:custGeom>
            <a:solidFill>
              <a:srgbClr val="0818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8" name="íśḷiḋé"/>
            <p:cNvSpPr/>
            <p:nvPr/>
          </p:nvSpPr>
          <p:spPr bwMode="auto">
            <a:xfrm>
              <a:off x="4014788" y="4159251"/>
              <a:ext cx="342900" cy="1516063"/>
            </a:xfrm>
            <a:custGeom>
              <a:avLst/>
              <a:gdLst>
                <a:gd name="T0" fmla="*/ 89 w 113"/>
                <a:gd name="T1" fmla="*/ 268 h 500"/>
                <a:gd name="T2" fmla="*/ 69 w 113"/>
                <a:gd name="T3" fmla="*/ 0 h 500"/>
                <a:gd name="T4" fmla="*/ 8 w 113"/>
                <a:gd name="T5" fmla="*/ 15 h 500"/>
                <a:gd name="T6" fmla="*/ 62 w 113"/>
                <a:gd name="T7" fmla="*/ 266 h 500"/>
                <a:gd name="T8" fmla="*/ 93 w 113"/>
                <a:gd name="T9" fmla="*/ 500 h 500"/>
                <a:gd name="T10" fmla="*/ 113 w 113"/>
                <a:gd name="T11" fmla="*/ 500 h 500"/>
                <a:gd name="T12" fmla="*/ 89 w 113"/>
                <a:gd name="T13" fmla="*/ 268 h 500"/>
              </a:gdLst>
              <a:ahLst/>
              <a:cxnLst>
                <a:cxn ang="0">
                  <a:pos x="T0" y="T1"/>
                </a:cxn>
                <a:cxn ang="0">
                  <a:pos x="T2" y="T3"/>
                </a:cxn>
                <a:cxn ang="0">
                  <a:pos x="T4" y="T5"/>
                </a:cxn>
                <a:cxn ang="0">
                  <a:pos x="T6" y="T7"/>
                </a:cxn>
                <a:cxn ang="0">
                  <a:pos x="T8" y="T9"/>
                </a:cxn>
                <a:cxn ang="0">
                  <a:pos x="T10" y="T11"/>
                </a:cxn>
                <a:cxn ang="0">
                  <a:pos x="T12" y="T13"/>
                </a:cxn>
              </a:cxnLst>
              <a:rect l="0" t="0" r="r" b="b"/>
              <a:pathLst>
                <a:path w="113" h="500">
                  <a:moveTo>
                    <a:pt x="89" y="268"/>
                  </a:moveTo>
                  <a:cubicBezTo>
                    <a:pt x="79" y="182"/>
                    <a:pt x="72" y="51"/>
                    <a:pt x="69" y="0"/>
                  </a:cubicBezTo>
                  <a:cubicBezTo>
                    <a:pt x="8" y="15"/>
                    <a:pt x="8" y="15"/>
                    <a:pt x="8" y="15"/>
                  </a:cubicBezTo>
                  <a:cubicBezTo>
                    <a:pt x="0" y="103"/>
                    <a:pt x="57" y="192"/>
                    <a:pt x="62" y="266"/>
                  </a:cubicBezTo>
                  <a:cubicBezTo>
                    <a:pt x="67" y="340"/>
                    <a:pt x="93" y="500"/>
                    <a:pt x="93" y="500"/>
                  </a:cubicBezTo>
                  <a:cubicBezTo>
                    <a:pt x="113" y="500"/>
                    <a:pt x="113" y="500"/>
                    <a:pt x="113" y="500"/>
                  </a:cubicBezTo>
                  <a:cubicBezTo>
                    <a:pt x="109" y="462"/>
                    <a:pt x="99" y="355"/>
                    <a:pt x="89" y="268"/>
                  </a:cubicBezTo>
                  <a:close/>
                </a:path>
              </a:pathLst>
            </a:custGeom>
            <a:solidFill>
              <a:srgbClr val="0F3A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89" name="î$lide"/>
            <p:cNvSpPr/>
            <p:nvPr/>
          </p:nvSpPr>
          <p:spPr bwMode="auto">
            <a:xfrm>
              <a:off x="3814763" y="3886201"/>
              <a:ext cx="315913" cy="485775"/>
            </a:xfrm>
            <a:custGeom>
              <a:avLst/>
              <a:gdLst>
                <a:gd name="T0" fmla="*/ 77 w 104"/>
                <a:gd name="T1" fmla="*/ 0 h 160"/>
                <a:gd name="T2" fmla="*/ 22 w 104"/>
                <a:gd name="T3" fmla="*/ 106 h 160"/>
                <a:gd name="T4" fmla="*/ 3 w 104"/>
                <a:gd name="T5" fmla="*/ 141 h 160"/>
                <a:gd name="T6" fmla="*/ 30 w 104"/>
                <a:gd name="T7" fmla="*/ 160 h 160"/>
                <a:gd name="T8" fmla="*/ 83 w 104"/>
                <a:gd name="T9" fmla="*/ 87 h 160"/>
                <a:gd name="T10" fmla="*/ 102 w 104"/>
                <a:gd name="T11" fmla="*/ 33 h 160"/>
                <a:gd name="T12" fmla="*/ 77 w 104"/>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04" h="160">
                  <a:moveTo>
                    <a:pt x="77" y="0"/>
                  </a:moveTo>
                  <a:cubicBezTo>
                    <a:pt x="77" y="0"/>
                    <a:pt x="45" y="73"/>
                    <a:pt x="22" y="106"/>
                  </a:cubicBezTo>
                  <a:cubicBezTo>
                    <a:pt x="0" y="139"/>
                    <a:pt x="1" y="139"/>
                    <a:pt x="3" y="141"/>
                  </a:cubicBezTo>
                  <a:cubicBezTo>
                    <a:pt x="5" y="144"/>
                    <a:pt x="27" y="160"/>
                    <a:pt x="30" y="160"/>
                  </a:cubicBezTo>
                  <a:cubicBezTo>
                    <a:pt x="32" y="159"/>
                    <a:pt x="65" y="117"/>
                    <a:pt x="83" y="87"/>
                  </a:cubicBezTo>
                  <a:cubicBezTo>
                    <a:pt x="101" y="58"/>
                    <a:pt x="104" y="42"/>
                    <a:pt x="102" y="33"/>
                  </a:cubicBezTo>
                  <a:cubicBezTo>
                    <a:pt x="100" y="23"/>
                    <a:pt x="77" y="0"/>
                    <a:pt x="77" y="0"/>
                  </a:cubicBezTo>
                  <a:close/>
                </a:path>
              </a:pathLst>
            </a:custGeom>
            <a:solidFill>
              <a:srgbClr val="0534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0" name="iṡḷiḑé"/>
            <p:cNvSpPr/>
            <p:nvPr/>
          </p:nvSpPr>
          <p:spPr bwMode="auto">
            <a:xfrm>
              <a:off x="3973513" y="3432176"/>
              <a:ext cx="479425" cy="819150"/>
            </a:xfrm>
            <a:custGeom>
              <a:avLst/>
              <a:gdLst>
                <a:gd name="T0" fmla="*/ 0 w 158"/>
                <a:gd name="T1" fmla="*/ 16 h 270"/>
                <a:gd name="T2" fmla="*/ 19 w 158"/>
                <a:gd name="T3" fmla="*/ 153 h 270"/>
                <a:gd name="T4" fmla="*/ 27 w 158"/>
                <a:gd name="T5" fmla="*/ 208 h 270"/>
                <a:gd name="T6" fmla="*/ 10 w 158"/>
                <a:gd name="T7" fmla="*/ 259 h 270"/>
                <a:gd name="T8" fmla="*/ 158 w 158"/>
                <a:gd name="T9" fmla="*/ 247 h 270"/>
                <a:gd name="T10" fmla="*/ 137 w 158"/>
                <a:gd name="T11" fmla="*/ 111 h 270"/>
                <a:gd name="T12" fmla="*/ 103 w 158"/>
                <a:gd name="T13" fmla="*/ 0 h 270"/>
                <a:gd name="T14" fmla="*/ 44 w 158"/>
                <a:gd name="T15" fmla="*/ 0 h 270"/>
                <a:gd name="T16" fmla="*/ 0 w 158"/>
                <a:gd name="T17" fmla="*/ 1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270">
                  <a:moveTo>
                    <a:pt x="0" y="16"/>
                  </a:moveTo>
                  <a:cubicBezTo>
                    <a:pt x="0" y="16"/>
                    <a:pt x="4" y="117"/>
                    <a:pt x="19" y="153"/>
                  </a:cubicBezTo>
                  <a:cubicBezTo>
                    <a:pt x="34" y="189"/>
                    <a:pt x="36" y="185"/>
                    <a:pt x="27" y="208"/>
                  </a:cubicBezTo>
                  <a:cubicBezTo>
                    <a:pt x="17" y="231"/>
                    <a:pt x="10" y="259"/>
                    <a:pt x="10" y="259"/>
                  </a:cubicBezTo>
                  <a:cubicBezTo>
                    <a:pt x="10" y="259"/>
                    <a:pt x="101" y="270"/>
                    <a:pt x="158" y="247"/>
                  </a:cubicBezTo>
                  <a:cubicBezTo>
                    <a:pt x="158" y="247"/>
                    <a:pt x="138" y="149"/>
                    <a:pt x="137" y="111"/>
                  </a:cubicBezTo>
                  <a:cubicBezTo>
                    <a:pt x="103" y="0"/>
                    <a:pt x="103" y="0"/>
                    <a:pt x="103" y="0"/>
                  </a:cubicBezTo>
                  <a:cubicBezTo>
                    <a:pt x="44" y="0"/>
                    <a:pt x="44" y="0"/>
                    <a:pt x="44" y="0"/>
                  </a:cubicBezTo>
                  <a:lnTo>
                    <a:pt x="0" y="16"/>
                  </a:lnTo>
                  <a:close/>
                </a:path>
              </a:pathLst>
            </a:custGeom>
            <a:solidFill>
              <a:srgbClr val="1C40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1" name="ïŝľîďé"/>
            <p:cNvSpPr/>
            <p:nvPr/>
          </p:nvSpPr>
          <p:spPr bwMode="auto">
            <a:xfrm>
              <a:off x="4064001" y="2901951"/>
              <a:ext cx="330200" cy="530225"/>
            </a:xfrm>
            <a:custGeom>
              <a:avLst/>
              <a:gdLst>
                <a:gd name="T0" fmla="*/ 82 w 109"/>
                <a:gd name="T1" fmla="*/ 11 h 175"/>
                <a:gd name="T2" fmla="*/ 107 w 109"/>
                <a:gd name="T3" fmla="*/ 116 h 175"/>
                <a:gd name="T4" fmla="*/ 99 w 109"/>
                <a:gd name="T5" fmla="*/ 126 h 175"/>
                <a:gd name="T6" fmla="*/ 76 w 109"/>
                <a:gd name="T7" fmla="*/ 132 h 175"/>
                <a:gd name="T8" fmla="*/ 72 w 109"/>
                <a:gd name="T9" fmla="*/ 136 h 175"/>
                <a:gd name="T10" fmla="*/ 73 w 109"/>
                <a:gd name="T11" fmla="*/ 170 h 175"/>
                <a:gd name="T12" fmla="*/ 68 w 109"/>
                <a:gd name="T13" fmla="*/ 175 h 175"/>
                <a:gd name="T14" fmla="*/ 20 w 109"/>
                <a:gd name="T15" fmla="*/ 175 h 175"/>
                <a:gd name="T16" fmla="*/ 16 w 109"/>
                <a:gd name="T17" fmla="*/ 168 h 175"/>
                <a:gd name="T18" fmla="*/ 14 w 109"/>
                <a:gd name="T19" fmla="*/ 103 h 175"/>
                <a:gd name="T20" fmla="*/ 18 w 109"/>
                <a:gd name="T21" fmla="*/ 47 h 175"/>
                <a:gd name="T22" fmla="*/ 79 w 109"/>
                <a:gd name="T23" fmla="*/ 9 h 175"/>
                <a:gd name="T24" fmla="*/ 82 w 109"/>
                <a:gd name="T25" fmla="*/ 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75">
                  <a:moveTo>
                    <a:pt x="82" y="11"/>
                  </a:moveTo>
                  <a:cubicBezTo>
                    <a:pt x="86" y="22"/>
                    <a:pt x="109" y="77"/>
                    <a:pt x="107" y="116"/>
                  </a:cubicBezTo>
                  <a:cubicBezTo>
                    <a:pt x="107" y="121"/>
                    <a:pt x="104" y="125"/>
                    <a:pt x="99" y="126"/>
                  </a:cubicBezTo>
                  <a:cubicBezTo>
                    <a:pt x="90" y="129"/>
                    <a:pt x="81" y="131"/>
                    <a:pt x="76" y="132"/>
                  </a:cubicBezTo>
                  <a:cubicBezTo>
                    <a:pt x="74" y="132"/>
                    <a:pt x="72" y="134"/>
                    <a:pt x="72" y="136"/>
                  </a:cubicBezTo>
                  <a:cubicBezTo>
                    <a:pt x="73" y="170"/>
                    <a:pt x="73" y="170"/>
                    <a:pt x="73" y="170"/>
                  </a:cubicBezTo>
                  <a:cubicBezTo>
                    <a:pt x="73" y="172"/>
                    <a:pt x="71" y="175"/>
                    <a:pt x="68" y="175"/>
                  </a:cubicBezTo>
                  <a:cubicBezTo>
                    <a:pt x="20" y="175"/>
                    <a:pt x="20" y="175"/>
                    <a:pt x="20" y="175"/>
                  </a:cubicBezTo>
                  <a:cubicBezTo>
                    <a:pt x="17" y="175"/>
                    <a:pt x="15" y="172"/>
                    <a:pt x="16" y="168"/>
                  </a:cubicBezTo>
                  <a:cubicBezTo>
                    <a:pt x="19" y="158"/>
                    <a:pt x="23" y="134"/>
                    <a:pt x="14" y="103"/>
                  </a:cubicBezTo>
                  <a:cubicBezTo>
                    <a:pt x="0" y="59"/>
                    <a:pt x="4" y="54"/>
                    <a:pt x="18" y="47"/>
                  </a:cubicBezTo>
                  <a:cubicBezTo>
                    <a:pt x="31" y="39"/>
                    <a:pt x="55" y="0"/>
                    <a:pt x="79" y="9"/>
                  </a:cubicBezTo>
                  <a:cubicBezTo>
                    <a:pt x="80" y="9"/>
                    <a:pt x="81" y="10"/>
                    <a:pt x="82" y="11"/>
                  </a:cubicBezTo>
                  <a:close/>
                </a:path>
              </a:pathLst>
            </a:custGeom>
            <a:solidFill>
              <a:srgbClr val="FFE6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2" name="ïS1ïḓè"/>
            <p:cNvSpPr/>
            <p:nvPr/>
          </p:nvSpPr>
          <p:spPr bwMode="auto">
            <a:xfrm>
              <a:off x="4230688" y="3432176"/>
              <a:ext cx="158750" cy="336550"/>
            </a:xfrm>
            <a:custGeom>
              <a:avLst/>
              <a:gdLst>
                <a:gd name="T0" fmla="*/ 18 w 52"/>
                <a:gd name="T1" fmla="*/ 0 h 111"/>
                <a:gd name="T2" fmla="*/ 0 w 52"/>
                <a:gd name="T3" fmla="*/ 24 h 111"/>
                <a:gd name="T4" fmla="*/ 22 w 52"/>
                <a:gd name="T5" fmla="*/ 31 h 111"/>
                <a:gd name="T6" fmla="*/ 22 w 52"/>
                <a:gd name="T7" fmla="*/ 59 h 111"/>
                <a:gd name="T8" fmla="*/ 52 w 52"/>
                <a:gd name="T9" fmla="*/ 111 h 111"/>
                <a:gd name="T10" fmla="*/ 18 w 52"/>
                <a:gd name="T11" fmla="*/ 0 h 111"/>
              </a:gdLst>
              <a:ahLst/>
              <a:cxnLst>
                <a:cxn ang="0">
                  <a:pos x="T0" y="T1"/>
                </a:cxn>
                <a:cxn ang="0">
                  <a:pos x="T2" y="T3"/>
                </a:cxn>
                <a:cxn ang="0">
                  <a:pos x="T4" y="T5"/>
                </a:cxn>
                <a:cxn ang="0">
                  <a:pos x="T6" y="T7"/>
                </a:cxn>
                <a:cxn ang="0">
                  <a:pos x="T8" y="T9"/>
                </a:cxn>
                <a:cxn ang="0">
                  <a:pos x="T10" y="T11"/>
                </a:cxn>
              </a:cxnLst>
              <a:rect l="0" t="0" r="r" b="b"/>
              <a:pathLst>
                <a:path w="52" h="111">
                  <a:moveTo>
                    <a:pt x="18" y="0"/>
                  </a:moveTo>
                  <a:cubicBezTo>
                    <a:pt x="0" y="24"/>
                    <a:pt x="0" y="24"/>
                    <a:pt x="0" y="24"/>
                  </a:cubicBezTo>
                  <a:cubicBezTo>
                    <a:pt x="22" y="31"/>
                    <a:pt x="22" y="31"/>
                    <a:pt x="22" y="31"/>
                  </a:cubicBezTo>
                  <a:cubicBezTo>
                    <a:pt x="22" y="31"/>
                    <a:pt x="21" y="55"/>
                    <a:pt x="22" y="59"/>
                  </a:cubicBezTo>
                  <a:cubicBezTo>
                    <a:pt x="23" y="62"/>
                    <a:pt x="52" y="111"/>
                    <a:pt x="52" y="111"/>
                  </a:cubicBezTo>
                  <a:cubicBezTo>
                    <a:pt x="52" y="111"/>
                    <a:pt x="42" y="43"/>
                    <a:pt x="18" y="0"/>
                  </a:cubicBezTo>
                  <a:close/>
                </a:path>
              </a:pathLst>
            </a:custGeom>
            <a:solidFill>
              <a:srgbClr val="0534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3" name="iṥļïḍe"/>
            <p:cNvSpPr/>
            <p:nvPr/>
          </p:nvSpPr>
          <p:spPr bwMode="auto">
            <a:xfrm>
              <a:off x="3814763" y="4248151"/>
              <a:ext cx="136525" cy="123825"/>
            </a:xfrm>
            <a:custGeom>
              <a:avLst/>
              <a:gdLst>
                <a:gd name="T0" fmla="*/ 14 w 45"/>
                <a:gd name="T1" fmla="*/ 0 h 41"/>
                <a:gd name="T2" fmla="*/ 3 w 45"/>
                <a:gd name="T3" fmla="*/ 22 h 41"/>
                <a:gd name="T4" fmla="*/ 30 w 45"/>
                <a:gd name="T5" fmla="*/ 41 h 41"/>
                <a:gd name="T6" fmla="*/ 45 w 45"/>
                <a:gd name="T7" fmla="*/ 22 h 41"/>
                <a:gd name="T8" fmla="*/ 14 w 45"/>
                <a:gd name="T9" fmla="*/ 0 h 41"/>
              </a:gdLst>
              <a:ahLst/>
              <a:cxnLst>
                <a:cxn ang="0">
                  <a:pos x="T0" y="T1"/>
                </a:cxn>
                <a:cxn ang="0">
                  <a:pos x="T2" y="T3"/>
                </a:cxn>
                <a:cxn ang="0">
                  <a:pos x="T4" y="T5"/>
                </a:cxn>
                <a:cxn ang="0">
                  <a:pos x="T6" y="T7"/>
                </a:cxn>
                <a:cxn ang="0">
                  <a:pos x="T8" y="T9"/>
                </a:cxn>
              </a:cxnLst>
              <a:rect l="0" t="0" r="r" b="b"/>
              <a:pathLst>
                <a:path w="45" h="41">
                  <a:moveTo>
                    <a:pt x="14" y="0"/>
                  </a:moveTo>
                  <a:cubicBezTo>
                    <a:pt x="0" y="20"/>
                    <a:pt x="1" y="20"/>
                    <a:pt x="3" y="22"/>
                  </a:cubicBezTo>
                  <a:cubicBezTo>
                    <a:pt x="5" y="25"/>
                    <a:pt x="27" y="41"/>
                    <a:pt x="30" y="41"/>
                  </a:cubicBezTo>
                  <a:cubicBezTo>
                    <a:pt x="31" y="41"/>
                    <a:pt x="37" y="33"/>
                    <a:pt x="45" y="22"/>
                  </a:cubicBezTo>
                  <a:lnTo>
                    <a:pt x="14" y="0"/>
                  </a:lnTo>
                  <a:close/>
                </a:path>
              </a:pathLst>
            </a:custGeom>
            <a:solidFill>
              <a:srgbClr val="0024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4" name="îşḷîďe"/>
            <p:cNvSpPr/>
            <p:nvPr/>
          </p:nvSpPr>
          <p:spPr bwMode="auto">
            <a:xfrm>
              <a:off x="3881438" y="4311651"/>
              <a:ext cx="25400" cy="2381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5" name="îṧḷïḍè"/>
            <p:cNvSpPr/>
            <p:nvPr/>
          </p:nvSpPr>
          <p:spPr bwMode="auto">
            <a:xfrm>
              <a:off x="4003676" y="3429001"/>
              <a:ext cx="415925" cy="593725"/>
            </a:xfrm>
            <a:custGeom>
              <a:avLst/>
              <a:gdLst>
                <a:gd name="T0" fmla="*/ 130 w 137"/>
                <a:gd name="T1" fmla="*/ 138 h 196"/>
                <a:gd name="T2" fmla="*/ 128 w 137"/>
                <a:gd name="T3" fmla="*/ 138 h 196"/>
                <a:gd name="T4" fmla="*/ 77 w 137"/>
                <a:gd name="T5" fmla="*/ 52 h 196"/>
                <a:gd name="T6" fmla="*/ 20 w 137"/>
                <a:gd name="T7" fmla="*/ 11 h 196"/>
                <a:gd name="T8" fmla="*/ 6 w 137"/>
                <a:gd name="T9" fmla="*/ 62 h 196"/>
                <a:gd name="T10" fmla="*/ 90 w 137"/>
                <a:gd name="T11" fmla="*/ 193 h 196"/>
                <a:gd name="T12" fmla="*/ 137 w 137"/>
                <a:gd name="T13" fmla="*/ 188 h 196"/>
                <a:gd name="T14" fmla="*/ 130 w 137"/>
                <a:gd name="T15" fmla="*/ 138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96">
                  <a:moveTo>
                    <a:pt x="130" y="138"/>
                  </a:moveTo>
                  <a:cubicBezTo>
                    <a:pt x="129" y="138"/>
                    <a:pt x="128" y="138"/>
                    <a:pt x="128" y="138"/>
                  </a:cubicBezTo>
                  <a:cubicBezTo>
                    <a:pt x="128" y="138"/>
                    <a:pt x="91" y="76"/>
                    <a:pt x="77" y="52"/>
                  </a:cubicBezTo>
                  <a:cubicBezTo>
                    <a:pt x="63" y="29"/>
                    <a:pt x="37" y="0"/>
                    <a:pt x="20" y="11"/>
                  </a:cubicBezTo>
                  <a:cubicBezTo>
                    <a:pt x="6" y="20"/>
                    <a:pt x="0" y="32"/>
                    <a:pt x="6" y="62"/>
                  </a:cubicBezTo>
                  <a:cubicBezTo>
                    <a:pt x="12" y="92"/>
                    <a:pt x="74" y="185"/>
                    <a:pt x="90" y="193"/>
                  </a:cubicBezTo>
                  <a:cubicBezTo>
                    <a:pt x="95" y="196"/>
                    <a:pt x="114" y="193"/>
                    <a:pt x="137" y="188"/>
                  </a:cubicBezTo>
                  <a:cubicBezTo>
                    <a:pt x="134" y="171"/>
                    <a:pt x="131" y="153"/>
                    <a:pt x="130" y="138"/>
                  </a:cubicBezTo>
                  <a:close/>
                </a:path>
              </a:pathLst>
            </a:custGeom>
            <a:solidFill>
              <a:srgbClr val="0F3A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6" name="ï$ḻïḋe"/>
            <p:cNvSpPr/>
            <p:nvPr/>
          </p:nvSpPr>
          <p:spPr bwMode="auto">
            <a:xfrm>
              <a:off x="3981451" y="3441701"/>
              <a:ext cx="771525" cy="609600"/>
            </a:xfrm>
            <a:custGeom>
              <a:avLst/>
              <a:gdLst>
                <a:gd name="T0" fmla="*/ 20 w 254"/>
                <a:gd name="T1" fmla="*/ 11 h 201"/>
                <a:gd name="T2" fmla="*/ 78 w 254"/>
                <a:gd name="T3" fmla="*/ 52 h 201"/>
                <a:gd name="T4" fmla="*/ 128 w 254"/>
                <a:gd name="T5" fmla="*/ 138 h 201"/>
                <a:gd name="T6" fmla="*/ 240 w 254"/>
                <a:gd name="T7" fmla="*/ 114 h 201"/>
                <a:gd name="T8" fmla="*/ 251 w 254"/>
                <a:gd name="T9" fmla="*/ 154 h 201"/>
                <a:gd name="T10" fmla="*/ 90 w 254"/>
                <a:gd name="T11" fmla="*/ 193 h 201"/>
                <a:gd name="T12" fmla="*/ 6 w 254"/>
                <a:gd name="T13" fmla="*/ 62 h 201"/>
                <a:gd name="T14" fmla="*/ 20 w 254"/>
                <a:gd name="T15" fmla="*/ 11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201">
                  <a:moveTo>
                    <a:pt x="20" y="11"/>
                  </a:moveTo>
                  <a:cubicBezTo>
                    <a:pt x="37" y="0"/>
                    <a:pt x="64" y="28"/>
                    <a:pt x="78" y="52"/>
                  </a:cubicBezTo>
                  <a:cubicBezTo>
                    <a:pt x="92" y="75"/>
                    <a:pt x="128" y="138"/>
                    <a:pt x="128" y="138"/>
                  </a:cubicBezTo>
                  <a:cubicBezTo>
                    <a:pt x="128" y="138"/>
                    <a:pt x="237" y="111"/>
                    <a:pt x="240" y="114"/>
                  </a:cubicBezTo>
                  <a:cubicBezTo>
                    <a:pt x="243" y="116"/>
                    <a:pt x="254" y="151"/>
                    <a:pt x="251" y="154"/>
                  </a:cubicBezTo>
                  <a:cubicBezTo>
                    <a:pt x="249" y="157"/>
                    <a:pt x="105" y="201"/>
                    <a:pt x="90" y="193"/>
                  </a:cubicBezTo>
                  <a:cubicBezTo>
                    <a:pt x="75" y="184"/>
                    <a:pt x="12" y="91"/>
                    <a:pt x="6" y="62"/>
                  </a:cubicBezTo>
                  <a:cubicBezTo>
                    <a:pt x="0" y="32"/>
                    <a:pt x="6" y="20"/>
                    <a:pt x="20" y="11"/>
                  </a:cubicBezTo>
                  <a:close/>
                </a:path>
              </a:pathLst>
            </a:custGeom>
            <a:solidFill>
              <a:srgbClr val="1C40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7" name="îŝľiḍe"/>
            <p:cNvSpPr/>
            <p:nvPr/>
          </p:nvSpPr>
          <p:spPr bwMode="auto">
            <a:xfrm>
              <a:off x="3981451" y="3441701"/>
              <a:ext cx="771525" cy="609600"/>
            </a:xfrm>
            <a:custGeom>
              <a:avLst/>
              <a:gdLst>
                <a:gd name="T0" fmla="*/ 20 w 254"/>
                <a:gd name="T1" fmla="*/ 11 h 201"/>
                <a:gd name="T2" fmla="*/ 78 w 254"/>
                <a:gd name="T3" fmla="*/ 52 h 201"/>
                <a:gd name="T4" fmla="*/ 128 w 254"/>
                <a:gd name="T5" fmla="*/ 138 h 201"/>
                <a:gd name="T6" fmla="*/ 240 w 254"/>
                <a:gd name="T7" fmla="*/ 114 h 201"/>
                <a:gd name="T8" fmla="*/ 251 w 254"/>
                <a:gd name="T9" fmla="*/ 154 h 201"/>
                <a:gd name="T10" fmla="*/ 90 w 254"/>
                <a:gd name="T11" fmla="*/ 193 h 201"/>
                <a:gd name="T12" fmla="*/ 6 w 254"/>
                <a:gd name="T13" fmla="*/ 62 h 201"/>
                <a:gd name="T14" fmla="*/ 20 w 254"/>
                <a:gd name="T15" fmla="*/ 11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201">
                  <a:moveTo>
                    <a:pt x="20" y="11"/>
                  </a:moveTo>
                  <a:cubicBezTo>
                    <a:pt x="37" y="0"/>
                    <a:pt x="64" y="28"/>
                    <a:pt x="78" y="52"/>
                  </a:cubicBezTo>
                  <a:cubicBezTo>
                    <a:pt x="92" y="75"/>
                    <a:pt x="128" y="138"/>
                    <a:pt x="128" y="138"/>
                  </a:cubicBezTo>
                  <a:cubicBezTo>
                    <a:pt x="128" y="138"/>
                    <a:pt x="237" y="111"/>
                    <a:pt x="240" y="114"/>
                  </a:cubicBezTo>
                  <a:cubicBezTo>
                    <a:pt x="243" y="116"/>
                    <a:pt x="254" y="151"/>
                    <a:pt x="251" y="154"/>
                  </a:cubicBezTo>
                  <a:cubicBezTo>
                    <a:pt x="249" y="157"/>
                    <a:pt x="105" y="201"/>
                    <a:pt x="90" y="193"/>
                  </a:cubicBezTo>
                  <a:cubicBezTo>
                    <a:pt x="75" y="184"/>
                    <a:pt x="12" y="91"/>
                    <a:pt x="6" y="62"/>
                  </a:cubicBezTo>
                  <a:cubicBezTo>
                    <a:pt x="0" y="32"/>
                    <a:pt x="6" y="20"/>
                    <a:pt x="20" y="11"/>
                  </a:cubicBezTo>
                  <a:close/>
                </a:path>
              </a:pathLst>
            </a:custGeom>
            <a:solidFill>
              <a:srgbClr val="1C40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8" name="îṥľïdè"/>
            <p:cNvSpPr/>
            <p:nvPr/>
          </p:nvSpPr>
          <p:spPr bwMode="auto">
            <a:xfrm>
              <a:off x="4700588" y="3729038"/>
              <a:ext cx="209550" cy="153988"/>
            </a:xfrm>
            <a:custGeom>
              <a:avLst/>
              <a:gdLst>
                <a:gd name="T0" fmla="*/ 0 w 69"/>
                <a:gd name="T1" fmla="*/ 28 h 51"/>
                <a:gd name="T2" fmla="*/ 29 w 69"/>
                <a:gd name="T3" fmla="*/ 3 h 51"/>
                <a:gd name="T4" fmla="*/ 21 w 69"/>
                <a:gd name="T5" fmla="*/ 20 h 51"/>
                <a:gd name="T6" fmla="*/ 62 w 69"/>
                <a:gd name="T7" fmla="*/ 3 h 51"/>
                <a:gd name="T8" fmla="*/ 68 w 69"/>
                <a:gd name="T9" fmla="*/ 15 h 51"/>
                <a:gd name="T10" fmla="*/ 5 w 69"/>
                <a:gd name="T11" fmla="*/ 51 h 51"/>
                <a:gd name="T12" fmla="*/ 0 w 69"/>
                <a:gd name="T13" fmla="*/ 28 h 51"/>
              </a:gdLst>
              <a:ahLst/>
              <a:cxnLst>
                <a:cxn ang="0">
                  <a:pos x="T0" y="T1"/>
                </a:cxn>
                <a:cxn ang="0">
                  <a:pos x="T2" y="T3"/>
                </a:cxn>
                <a:cxn ang="0">
                  <a:pos x="T4" y="T5"/>
                </a:cxn>
                <a:cxn ang="0">
                  <a:pos x="T6" y="T7"/>
                </a:cxn>
                <a:cxn ang="0">
                  <a:pos x="T8" y="T9"/>
                </a:cxn>
                <a:cxn ang="0">
                  <a:pos x="T10" y="T11"/>
                </a:cxn>
                <a:cxn ang="0">
                  <a:pos x="T12" y="T13"/>
                </a:cxn>
              </a:cxnLst>
              <a:rect l="0" t="0" r="r" b="b"/>
              <a:pathLst>
                <a:path w="69" h="51">
                  <a:moveTo>
                    <a:pt x="0" y="28"/>
                  </a:moveTo>
                  <a:cubicBezTo>
                    <a:pt x="0" y="28"/>
                    <a:pt x="24" y="1"/>
                    <a:pt x="29" y="3"/>
                  </a:cubicBezTo>
                  <a:cubicBezTo>
                    <a:pt x="34" y="5"/>
                    <a:pt x="21" y="20"/>
                    <a:pt x="21" y="20"/>
                  </a:cubicBezTo>
                  <a:cubicBezTo>
                    <a:pt x="21" y="20"/>
                    <a:pt x="58" y="0"/>
                    <a:pt x="62" y="3"/>
                  </a:cubicBezTo>
                  <a:cubicBezTo>
                    <a:pt x="65" y="6"/>
                    <a:pt x="68" y="12"/>
                    <a:pt x="68" y="15"/>
                  </a:cubicBezTo>
                  <a:cubicBezTo>
                    <a:pt x="69" y="19"/>
                    <a:pt x="58" y="44"/>
                    <a:pt x="5" y="51"/>
                  </a:cubicBezTo>
                  <a:lnTo>
                    <a:pt x="0" y="28"/>
                  </a:lnTo>
                  <a:close/>
                </a:path>
              </a:pathLst>
            </a:custGeom>
            <a:solidFill>
              <a:srgbClr val="FFE6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599" name="íśḻîḑé"/>
            <p:cNvSpPr/>
            <p:nvPr/>
          </p:nvSpPr>
          <p:spPr bwMode="auto">
            <a:xfrm>
              <a:off x="3981451" y="3475038"/>
              <a:ext cx="765175" cy="576263"/>
            </a:xfrm>
            <a:custGeom>
              <a:avLst/>
              <a:gdLst>
                <a:gd name="T0" fmla="*/ 90 w 252"/>
                <a:gd name="T1" fmla="*/ 182 h 190"/>
                <a:gd name="T2" fmla="*/ 251 w 252"/>
                <a:gd name="T3" fmla="*/ 143 h 190"/>
                <a:gd name="T4" fmla="*/ 250 w 252"/>
                <a:gd name="T5" fmla="*/ 131 h 190"/>
                <a:gd name="T6" fmla="*/ 105 w 252"/>
                <a:gd name="T7" fmla="*/ 161 h 190"/>
                <a:gd name="T8" fmla="*/ 19 w 252"/>
                <a:gd name="T9" fmla="*/ 0 h 190"/>
                <a:gd name="T10" fmla="*/ 6 w 252"/>
                <a:gd name="T11" fmla="*/ 51 h 190"/>
                <a:gd name="T12" fmla="*/ 90 w 252"/>
                <a:gd name="T13" fmla="*/ 182 h 190"/>
              </a:gdLst>
              <a:ahLst/>
              <a:cxnLst>
                <a:cxn ang="0">
                  <a:pos x="T0" y="T1"/>
                </a:cxn>
                <a:cxn ang="0">
                  <a:pos x="T2" y="T3"/>
                </a:cxn>
                <a:cxn ang="0">
                  <a:pos x="T4" y="T5"/>
                </a:cxn>
                <a:cxn ang="0">
                  <a:pos x="T6" y="T7"/>
                </a:cxn>
                <a:cxn ang="0">
                  <a:pos x="T8" y="T9"/>
                </a:cxn>
                <a:cxn ang="0">
                  <a:pos x="T10" y="T11"/>
                </a:cxn>
                <a:cxn ang="0">
                  <a:pos x="T12" y="T13"/>
                </a:cxn>
              </a:cxnLst>
              <a:rect l="0" t="0" r="r" b="b"/>
              <a:pathLst>
                <a:path w="252" h="190">
                  <a:moveTo>
                    <a:pt x="90" y="182"/>
                  </a:moveTo>
                  <a:cubicBezTo>
                    <a:pt x="105" y="190"/>
                    <a:pt x="249" y="146"/>
                    <a:pt x="251" y="143"/>
                  </a:cubicBezTo>
                  <a:cubicBezTo>
                    <a:pt x="252" y="142"/>
                    <a:pt x="251" y="137"/>
                    <a:pt x="250" y="131"/>
                  </a:cubicBezTo>
                  <a:cubicBezTo>
                    <a:pt x="212" y="141"/>
                    <a:pt x="112" y="168"/>
                    <a:pt x="105" y="161"/>
                  </a:cubicBezTo>
                  <a:cubicBezTo>
                    <a:pt x="44" y="111"/>
                    <a:pt x="25" y="32"/>
                    <a:pt x="19" y="0"/>
                  </a:cubicBezTo>
                  <a:cubicBezTo>
                    <a:pt x="6" y="9"/>
                    <a:pt x="0" y="21"/>
                    <a:pt x="6" y="51"/>
                  </a:cubicBezTo>
                  <a:cubicBezTo>
                    <a:pt x="12" y="80"/>
                    <a:pt x="75" y="173"/>
                    <a:pt x="90" y="182"/>
                  </a:cubicBezTo>
                  <a:close/>
                </a:path>
              </a:pathLst>
            </a:custGeom>
            <a:solidFill>
              <a:srgbClr val="0F3A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00" name="ïśḻíde"/>
            <p:cNvSpPr/>
            <p:nvPr/>
          </p:nvSpPr>
          <p:spPr bwMode="auto">
            <a:xfrm>
              <a:off x="4633913" y="3783013"/>
              <a:ext cx="119063" cy="149225"/>
            </a:xfrm>
            <a:custGeom>
              <a:avLst/>
              <a:gdLst>
                <a:gd name="T0" fmla="*/ 13 w 39"/>
                <a:gd name="T1" fmla="*/ 49 h 49"/>
                <a:gd name="T2" fmla="*/ 36 w 39"/>
                <a:gd name="T3" fmla="*/ 41 h 49"/>
                <a:gd name="T4" fmla="*/ 25 w 39"/>
                <a:gd name="T5" fmla="*/ 1 h 49"/>
                <a:gd name="T6" fmla="*/ 0 w 39"/>
                <a:gd name="T7" fmla="*/ 5 h 49"/>
                <a:gd name="T8" fmla="*/ 13 w 39"/>
                <a:gd name="T9" fmla="*/ 49 h 49"/>
              </a:gdLst>
              <a:ahLst/>
              <a:cxnLst>
                <a:cxn ang="0">
                  <a:pos x="T0" y="T1"/>
                </a:cxn>
                <a:cxn ang="0">
                  <a:pos x="T2" y="T3"/>
                </a:cxn>
                <a:cxn ang="0">
                  <a:pos x="T4" y="T5"/>
                </a:cxn>
                <a:cxn ang="0">
                  <a:pos x="T6" y="T7"/>
                </a:cxn>
                <a:cxn ang="0">
                  <a:pos x="T8" y="T9"/>
                </a:cxn>
              </a:cxnLst>
              <a:rect l="0" t="0" r="r" b="b"/>
              <a:pathLst>
                <a:path w="39" h="49">
                  <a:moveTo>
                    <a:pt x="13" y="49"/>
                  </a:moveTo>
                  <a:cubicBezTo>
                    <a:pt x="26" y="45"/>
                    <a:pt x="36" y="42"/>
                    <a:pt x="36" y="41"/>
                  </a:cubicBezTo>
                  <a:cubicBezTo>
                    <a:pt x="39" y="38"/>
                    <a:pt x="28" y="3"/>
                    <a:pt x="25" y="1"/>
                  </a:cubicBezTo>
                  <a:cubicBezTo>
                    <a:pt x="25" y="0"/>
                    <a:pt x="14" y="2"/>
                    <a:pt x="0" y="5"/>
                  </a:cubicBezTo>
                  <a:cubicBezTo>
                    <a:pt x="3" y="16"/>
                    <a:pt x="9" y="36"/>
                    <a:pt x="13" y="49"/>
                  </a:cubicBezTo>
                  <a:close/>
                </a:path>
              </a:pathLst>
            </a:custGeom>
            <a:solidFill>
              <a:srgbClr val="0534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01" name="ïšļîdé"/>
            <p:cNvSpPr/>
            <p:nvPr/>
          </p:nvSpPr>
          <p:spPr bwMode="auto">
            <a:xfrm>
              <a:off x="4667251" y="3822701"/>
              <a:ext cx="22225" cy="254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02" name="íslíḋé"/>
            <p:cNvSpPr/>
            <p:nvPr/>
          </p:nvSpPr>
          <p:spPr bwMode="auto">
            <a:xfrm>
              <a:off x="3744913" y="2749551"/>
              <a:ext cx="682625" cy="1158875"/>
            </a:xfrm>
            <a:custGeom>
              <a:avLst/>
              <a:gdLst>
                <a:gd name="T0" fmla="*/ 212 w 225"/>
                <a:gd name="T1" fmla="*/ 29 h 382"/>
                <a:gd name="T2" fmla="*/ 188 w 225"/>
                <a:gd name="T3" fmla="*/ 80 h 382"/>
                <a:gd name="T4" fmla="*/ 151 w 225"/>
                <a:gd name="T5" fmla="*/ 98 h 382"/>
                <a:gd name="T6" fmla="*/ 149 w 225"/>
                <a:gd name="T7" fmla="*/ 134 h 382"/>
                <a:gd name="T8" fmla="*/ 128 w 225"/>
                <a:gd name="T9" fmla="*/ 114 h 382"/>
                <a:gd name="T10" fmla="*/ 130 w 225"/>
                <a:gd name="T11" fmla="*/ 146 h 382"/>
                <a:gd name="T12" fmla="*/ 152 w 225"/>
                <a:gd name="T13" fmla="*/ 306 h 382"/>
                <a:gd name="T14" fmla="*/ 34 w 225"/>
                <a:gd name="T15" fmla="*/ 330 h 382"/>
                <a:gd name="T16" fmla="*/ 66 w 225"/>
                <a:gd name="T17" fmla="*/ 161 h 382"/>
                <a:gd name="T18" fmla="*/ 48 w 225"/>
                <a:gd name="T19" fmla="*/ 78 h 382"/>
                <a:gd name="T20" fmla="*/ 127 w 225"/>
                <a:gd name="T21" fmla="*/ 38 h 382"/>
                <a:gd name="T22" fmla="*/ 212 w 225"/>
                <a:gd name="T23" fmla="*/ 2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82">
                  <a:moveTo>
                    <a:pt x="212" y="29"/>
                  </a:moveTo>
                  <a:cubicBezTo>
                    <a:pt x="225" y="47"/>
                    <a:pt x="217" y="73"/>
                    <a:pt x="188" y="80"/>
                  </a:cubicBezTo>
                  <a:cubicBezTo>
                    <a:pt x="159" y="87"/>
                    <a:pt x="152" y="86"/>
                    <a:pt x="151" y="98"/>
                  </a:cubicBezTo>
                  <a:cubicBezTo>
                    <a:pt x="150" y="110"/>
                    <a:pt x="153" y="133"/>
                    <a:pt x="149" y="134"/>
                  </a:cubicBezTo>
                  <a:cubicBezTo>
                    <a:pt x="144" y="135"/>
                    <a:pt x="143" y="115"/>
                    <a:pt x="128" y="114"/>
                  </a:cubicBezTo>
                  <a:cubicBezTo>
                    <a:pt x="113" y="113"/>
                    <a:pt x="118" y="136"/>
                    <a:pt x="130" y="146"/>
                  </a:cubicBezTo>
                  <a:cubicBezTo>
                    <a:pt x="143" y="155"/>
                    <a:pt x="165" y="243"/>
                    <a:pt x="152" y="306"/>
                  </a:cubicBezTo>
                  <a:cubicBezTo>
                    <a:pt x="139" y="368"/>
                    <a:pt x="68" y="382"/>
                    <a:pt x="34" y="330"/>
                  </a:cubicBezTo>
                  <a:cubicBezTo>
                    <a:pt x="0" y="277"/>
                    <a:pt x="78" y="201"/>
                    <a:pt x="66" y="161"/>
                  </a:cubicBezTo>
                  <a:cubicBezTo>
                    <a:pt x="55" y="122"/>
                    <a:pt x="37" y="111"/>
                    <a:pt x="48" y="78"/>
                  </a:cubicBezTo>
                  <a:cubicBezTo>
                    <a:pt x="59" y="44"/>
                    <a:pt x="111" y="54"/>
                    <a:pt x="127" y="38"/>
                  </a:cubicBezTo>
                  <a:cubicBezTo>
                    <a:pt x="143" y="23"/>
                    <a:pt x="191" y="0"/>
                    <a:pt x="212" y="29"/>
                  </a:cubicBezTo>
                  <a:close/>
                </a:path>
              </a:pathLst>
            </a:custGeom>
            <a:solidFill>
              <a:srgbClr val="FF820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sp>
          <p:nvSpPr>
            <p:cNvPr id="603" name="îṩļîďè"/>
            <p:cNvSpPr/>
            <p:nvPr/>
          </p:nvSpPr>
          <p:spPr bwMode="auto">
            <a:xfrm>
              <a:off x="7848601" y="3671888"/>
              <a:ext cx="230188" cy="80963"/>
            </a:xfrm>
            <a:custGeom>
              <a:avLst/>
              <a:gdLst>
                <a:gd name="T0" fmla="*/ 119 w 145"/>
                <a:gd name="T1" fmla="*/ 34 h 51"/>
                <a:gd name="T2" fmla="*/ 8 w 145"/>
                <a:gd name="T3" fmla="*/ 0 h 51"/>
                <a:gd name="T4" fmla="*/ 0 w 145"/>
                <a:gd name="T5" fmla="*/ 51 h 51"/>
                <a:gd name="T6" fmla="*/ 145 w 145"/>
                <a:gd name="T7" fmla="*/ 51 h 51"/>
                <a:gd name="T8" fmla="*/ 119 w 145"/>
                <a:gd name="T9" fmla="*/ 34 h 51"/>
              </a:gdLst>
              <a:ahLst/>
              <a:cxnLst>
                <a:cxn ang="0">
                  <a:pos x="T0" y="T1"/>
                </a:cxn>
                <a:cxn ang="0">
                  <a:pos x="T2" y="T3"/>
                </a:cxn>
                <a:cxn ang="0">
                  <a:pos x="T4" y="T5"/>
                </a:cxn>
                <a:cxn ang="0">
                  <a:pos x="T6" y="T7"/>
                </a:cxn>
                <a:cxn ang="0">
                  <a:pos x="T8" y="T9"/>
                </a:cxn>
              </a:cxnLst>
              <a:rect l="0" t="0" r="r" b="b"/>
              <a:pathLst>
                <a:path w="145" h="51">
                  <a:moveTo>
                    <a:pt x="119" y="34"/>
                  </a:moveTo>
                  <a:lnTo>
                    <a:pt x="8" y="0"/>
                  </a:lnTo>
                  <a:lnTo>
                    <a:pt x="0" y="51"/>
                  </a:lnTo>
                  <a:lnTo>
                    <a:pt x="145" y="51"/>
                  </a:lnTo>
                  <a:lnTo>
                    <a:pt x="119" y="34"/>
                  </a:lnTo>
                  <a:close/>
                </a:path>
              </a:pathLst>
            </a:custGeom>
            <a:solidFill>
              <a:srgbClr val="1C40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015">
                <a:cs typeface="+mn-ea"/>
                <a:sym typeface="+mn-lt"/>
              </a:endParaRPr>
            </a:p>
          </p:txBody>
        </p:sp>
      </p:grpSp>
      <p:cxnSp>
        <p:nvCxnSpPr>
          <p:cNvPr id="604" name="直接连接符 603"/>
          <p:cNvCxnSpPr/>
          <p:nvPr/>
        </p:nvCxnSpPr>
        <p:spPr>
          <a:xfrm>
            <a:off x="5077852" y="4679762"/>
            <a:ext cx="3430190" cy="0"/>
          </a:xfrm>
          <a:prstGeom prst="line">
            <a:avLst/>
          </a:prstGeom>
          <a:ln w="57150">
            <a:solidFill>
              <a:srgbClr val="333436"/>
            </a:solidFill>
          </a:ln>
        </p:spPr>
        <p:style>
          <a:lnRef idx="1">
            <a:schemeClr val="accent1"/>
          </a:lnRef>
          <a:fillRef idx="0">
            <a:schemeClr val="accent1"/>
          </a:fillRef>
          <a:effectRef idx="0">
            <a:schemeClr val="accent1"/>
          </a:effectRef>
          <a:fontRef idx="minor">
            <a:schemeClr val="tx1"/>
          </a:fontRef>
        </p:style>
      </p:cxnSp>
      <p:sp>
        <p:nvSpPr>
          <p:cNvPr id="5" name="文本框 4"/>
          <p:cNvSpPr txBox="1"/>
          <p:nvPr userDrawn="1"/>
        </p:nvSpPr>
        <p:spPr>
          <a:xfrm>
            <a:off x="8685530" y="4756785"/>
            <a:ext cx="377190" cy="299085"/>
          </a:xfrm>
          <a:prstGeom prst="rect">
            <a:avLst/>
          </a:prstGeom>
          <a:noFill/>
        </p:spPr>
        <p:txBody>
          <a:bodyPr wrap="square" rtlCol="0" anchor="t">
            <a:spAutoFit/>
          </a:bodyPr>
          <a:p>
            <a:r>
              <a:rPr lang="en-US" altLang="zh-CN" b="1" dirty="0">
                <a:cs typeface="+mn-ea"/>
                <a:sym typeface="+mn-lt"/>
              </a:rPr>
              <a:t>17</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46"/>
                                        </p:tgtEl>
                                        <p:attrNameLst>
                                          <p:attrName>style.visibility</p:attrName>
                                        </p:attrNameLst>
                                      </p:cBhvr>
                                      <p:to>
                                        <p:strVal val="visible"/>
                                      </p:to>
                                    </p:set>
                                    <p:anim calcmode="lin" valueType="num">
                                      <p:cBhvr additive="base">
                                        <p:cTn id="7" dur="500" fill="hold"/>
                                        <p:tgtEl>
                                          <p:spTgt spid="546"/>
                                        </p:tgtEl>
                                        <p:attrNameLst>
                                          <p:attrName>ppt_x</p:attrName>
                                        </p:attrNameLst>
                                      </p:cBhvr>
                                      <p:tavLst>
                                        <p:tav tm="0">
                                          <p:val>
                                            <p:strVal val="0-#ppt_w/2"/>
                                          </p:val>
                                        </p:tav>
                                        <p:tav tm="100000">
                                          <p:val>
                                            <p:strVal val="#ppt_x"/>
                                          </p:val>
                                        </p:tav>
                                      </p:tavLst>
                                    </p:anim>
                                    <p:anim calcmode="lin" valueType="num">
                                      <p:cBhvr additive="base">
                                        <p:cTn id="8" dur="500" fill="hold"/>
                                        <p:tgtEl>
                                          <p:spTgt spid="54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47"/>
                                        </p:tgtEl>
                                        <p:attrNameLst>
                                          <p:attrName>style.visibility</p:attrName>
                                        </p:attrNameLst>
                                      </p:cBhvr>
                                      <p:to>
                                        <p:strVal val="visible"/>
                                      </p:to>
                                    </p:set>
                                    <p:anim calcmode="lin" valueType="num">
                                      <p:cBhvr additive="base">
                                        <p:cTn id="11" dur="500" fill="hold"/>
                                        <p:tgtEl>
                                          <p:spTgt spid="547"/>
                                        </p:tgtEl>
                                        <p:attrNameLst>
                                          <p:attrName>ppt_x</p:attrName>
                                        </p:attrNameLst>
                                      </p:cBhvr>
                                      <p:tavLst>
                                        <p:tav tm="0">
                                          <p:val>
                                            <p:strVal val="0-#ppt_w/2"/>
                                          </p:val>
                                        </p:tav>
                                        <p:tav tm="100000">
                                          <p:val>
                                            <p:strVal val="#ppt_x"/>
                                          </p:val>
                                        </p:tav>
                                      </p:tavLst>
                                    </p:anim>
                                    <p:anim calcmode="lin" valueType="num">
                                      <p:cBhvr additive="base">
                                        <p:cTn id="12" dur="500" fill="hold"/>
                                        <p:tgtEl>
                                          <p:spTgt spid="54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544"/>
                                        </p:tgtEl>
                                        <p:attrNameLst>
                                          <p:attrName>style.visibility</p:attrName>
                                        </p:attrNameLst>
                                      </p:cBhvr>
                                      <p:to>
                                        <p:strVal val="visible"/>
                                      </p:to>
                                    </p:set>
                                    <p:animEffect transition="in" filter="wipe(left)">
                                      <p:cBhvr>
                                        <p:cTn id="16" dur="500"/>
                                        <p:tgtEl>
                                          <p:spTgt spid="544"/>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545"/>
                                        </p:tgtEl>
                                        <p:attrNameLst>
                                          <p:attrName>style.visibility</p:attrName>
                                        </p:attrNameLst>
                                      </p:cBhvr>
                                      <p:to>
                                        <p:strVal val="visible"/>
                                      </p:to>
                                    </p:set>
                                    <p:animEffect transition="in" filter="wipe(left)">
                                      <p:cBhvr>
                                        <p:cTn id="19" dur="500"/>
                                        <p:tgtEl>
                                          <p:spTgt spid="545"/>
                                        </p:tgtEl>
                                      </p:cBhvr>
                                    </p:animEffect>
                                  </p:childTnLst>
                                </p:cTn>
                              </p:par>
                            </p:childTnLst>
                          </p:cTn>
                        </p:par>
                        <p:par>
                          <p:cTn id="20" fill="hold">
                            <p:stCondLst>
                              <p:cond delay="1000"/>
                            </p:stCondLst>
                            <p:childTnLst>
                              <p:par>
                                <p:cTn id="21" presetID="42" presetClass="entr" presetSubtype="0" fill="hold" nodeType="afterEffect">
                                  <p:stCondLst>
                                    <p:cond delay="0"/>
                                  </p:stCondLst>
                                  <p:childTnLst>
                                    <p:set>
                                      <p:cBhvr>
                                        <p:cTn id="22" dur="1" fill="hold">
                                          <p:stCondLst>
                                            <p:cond delay="0"/>
                                          </p:stCondLst>
                                        </p:cTn>
                                        <p:tgtEl>
                                          <p:spTgt spid="548"/>
                                        </p:tgtEl>
                                        <p:attrNameLst>
                                          <p:attrName>style.visibility</p:attrName>
                                        </p:attrNameLst>
                                      </p:cBhvr>
                                      <p:to>
                                        <p:strVal val="visible"/>
                                      </p:to>
                                    </p:set>
                                    <p:animEffect transition="in" filter="fade">
                                      <p:cBhvr>
                                        <p:cTn id="23" dur="1000"/>
                                        <p:tgtEl>
                                          <p:spTgt spid="548"/>
                                        </p:tgtEl>
                                      </p:cBhvr>
                                    </p:animEffect>
                                    <p:anim calcmode="lin" valueType="num">
                                      <p:cBhvr>
                                        <p:cTn id="24" dur="1000" fill="hold"/>
                                        <p:tgtEl>
                                          <p:spTgt spid="548"/>
                                        </p:tgtEl>
                                        <p:attrNameLst>
                                          <p:attrName>ppt_x</p:attrName>
                                        </p:attrNameLst>
                                      </p:cBhvr>
                                      <p:tavLst>
                                        <p:tav tm="0">
                                          <p:val>
                                            <p:strVal val="#ppt_x"/>
                                          </p:val>
                                        </p:tav>
                                        <p:tav tm="100000">
                                          <p:val>
                                            <p:strVal val="#ppt_x"/>
                                          </p:val>
                                        </p:tav>
                                      </p:tavLst>
                                    </p:anim>
                                    <p:anim calcmode="lin" valueType="num">
                                      <p:cBhvr>
                                        <p:cTn id="25" dur="1000" fill="hold"/>
                                        <p:tgtEl>
                                          <p:spTgt spid="548"/>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604"/>
                                        </p:tgtEl>
                                        <p:attrNameLst>
                                          <p:attrName>style.visibility</p:attrName>
                                        </p:attrNameLst>
                                      </p:cBhvr>
                                      <p:to>
                                        <p:strVal val="visible"/>
                                      </p:to>
                                    </p:set>
                                    <p:animEffect transition="in" filter="fade">
                                      <p:cBhvr>
                                        <p:cTn id="28" dur="1000"/>
                                        <p:tgtEl>
                                          <p:spTgt spid="604"/>
                                        </p:tgtEl>
                                      </p:cBhvr>
                                    </p:animEffect>
                                    <p:anim calcmode="lin" valueType="num">
                                      <p:cBhvr>
                                        <p:cTn id="29" dur="1000" fill="hold"/>
                                        <p:tgtEl>
                                          <p:spTgt spid="604"/>
                                        </p:tgtEl>
                                        <p:attrNameLst>
                                          <p:attrName>ppt_x</p:attrName>
                                        </p:attrNameLst>
                                      </p:cBhvr>
                                      <p:tavLst>
                                        <p:tav tm="0">
                                          <p:val>
                                            <p:strVal val="#ppt_x"/>
                                          </p:val>
                                        </p:tav>
                                        <p:tav tm="100000">
                                          <p:val>
                                            <p:strVal val="#ppt_x"/>
                                          </p:val>
                                        </p:tav>
                                      </p:tavLst>
                                    </p:anim>
                                    <p:anim calcmode="lin" valueType="num">
                                      <p:cBhvr>
                                        <p:cTn id="30" dur="1000" fill="hold"/>
                                        <p:tgtEl>
                                          <p:spTgt spid="6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p:bldP spid="545" grpId="0"/>
      <p:bldP spid="546" grpId="0" animBg="1"/>
      <p:bldP spid="54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财务预警指标体系</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3" name="矩形 12"/>
          <p:cNvSpPr/>
          <p:nvPr/>
        </p:nvSpPr>
        <p:spPr>
          <a:xfrm>
            <a:off x="838867" y="1826709"/>
            <a:ext cx="1609725" cy="1186906"/>
          </a:xfrm>
          <a:prstGeom prst="rect">
            <a:avLst/>
          </a:prstGeom>
          <a:blipFill>
            <a:blip r:embed="rId1"/>
            <a:stretch>
              <a:fillRect l="-5352" r="-5291"/>
            </a:stretch>
          </a:blip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4" name="矩形 13"/>
          <p:cNvSpPr/>
          <p:nvPr/>
        </p:nvSpPr>
        <p:spPr>
          <a:xfrm>
            <a:off x="2791667" y="1826709"/>
            <a:ext cx="1609725" cy="1186906"/>
          </a:xfrm>
          <a:prstGeom prst="rect">
            <a:avLst/>
          </a:prstGeom>
          <a:blipFill>
            <a:blip r:embed="rId2"/>
            <a:stretch>
              <a:fillRect l="-5352" r="-5291"/>
            </a:stretch>
          </a:blip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5" name="矩形 14"/>
          <p:cNvSpPr/>
          <p:nvPr/>
        </p:nvSpPr>
        <p:spPr>
          <a:xfrm>
            <a:off x="4744466" y="1826709"/>
            <a:ext cx="1609725" cy="1186906"/>
          </a:xfrm>
          <a:prstGeom prst="rect">
            <a:avLst/>
          </a:prstGeom>
          <a:blipFill>
            <a:blip r:embed="rId3"/>
            <a:stretch>
              <a:fillRect l="-5352" r="-5291"/>
            </a:stretch>
          </a:blip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6" name="矩形 15"/>
          <p:cNvSpPr/>
          <p:nvPr/>
        </p:nvSpPr>
        <p:spPr>
          <a:xfrm>
            <a:off x="6697266" y="1826709"/>
            <a:ext cx="1609725" cy="1186906"/>
          </a:xfrm>
          <a:prstGeom prst="rect">
            <a:avLst/>
          </a:prstGeom>
          <a:blipFill>
            <a:blip r:embed="rId4"/>
            <a:stretch>
              <a:fillRect l="-5352" r="-5291"/>
            </a:stretch>
          </a:blip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7" name="矩形 23"/>
          <p:cNvSpPr/>
          <p:nvPr/>
        </p:nvSpPr>
        <p:spPr>
          <a:xfrm>
            <a:off x="838867" y="3248460"/>
            <a:ext cx="1322784" cy="346250"/>
          </a:xfrm>
          <a:prstGeom prst="homePlate">
            <a:avLst/>
          </a:prstGeom>
          <a:solidFill>
            <a:schemeClr val="accent1"/>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8" name="矩形 24"/>
          <p:cNvSpPr/>
          <p:nvPr/>
        </p:nvSpPr>
        <p:spPr>
          <a:xfrm>
            <a:off x="2791667" y="3248460"/>
            <a:ext cx="1322784" cy="346250"/>
          </a:xfrm>
          <a:prstGeom prst="homePlate">
            <a:avLst/>
          </a:prstGeom>
          <a:solidFill>
            <a:schemeClr val="accent2"/>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9" name="矩形 25"/>
          <p:cNvSpPr/>
          <p:nvPr/>
        </p:nvSpPr>
        <p:spPr>
          <a:xfrm>
            <a:off x="4744466" y="3248460"/>
            <a:ext cx="1322784" cy="346250"/>
          </a:xfrm>
          <a:prstGeom prst="homePlate">
            <a:avLst/>
          </a:prstGeom>
          <a:solidFill>
            <a:schemeClr val="accent3"/>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20" name="矩形 26"/>
          <p:cNvSpPr/>
          <p:nvPr/>
        </p:nvSpPr>
        <p:spPr>
          <a:xfrm>
            <a:off x="6697266" y="3248460"/>
            <a:ext cx="1322784" cy="346250"/>
          </a:xfrm>
          <a:prstGeom prst="homePlate">
            <a:avLst/>
          </a:prstGeom>
          <a:solidFill>
            <a:schemeClr val="accent4"/>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21" name="文本框 20"/>
          <p:cNvSpPr txBox="1"/>
          <p:nvPr/>
        </p:nvSpPr>
        <p:spPr>
          <a:xfrm>
            <a:off x="915067" y="3273000"/>
            <a:ext cx="989933" cy="323165"/>
          </a:xfrm>
          <a:prstGeom prst="rect">
            <a:avLst/>
          </a:prstGeom>
          <a:noFill/>
        </p:spPr>
        <p:txBody>
          <a:bodyPr wrap="square" rtlCol="0">
            <a:spAutoFit/>
            <a:scene3d>
              <a:camera prst="orthographicFront"/>
              <a:lightRig rig="threePt" dir="t"/>
            </a:scene3d>
            <a:sp3d contourW="12700"/>
          </a:bodyPr>
          <a:lstStyle/>
          <a:p>
            <a:r>
              <a:rPr lang="zh-CN" altLang="en-US" sz="1500" b="1" dirty="0">
                <a:solidFill>
                  <a:schemeClr val="bg1"/>
                </a:solidFill>
                <a:cs typeface="+mn-ea"/>
                <a:sym typeface="+mn-lt"/>
              </a:rPr>
              <a:t>偿债能力</a:t>
            </a:r>
            <a:endParaRPr lang="zh-CN" altLang="en-US" sz="1500" b="1" dirty="0">
              <a:solidFill>
                <a:schemeClr val="bg1"/>
              </a:solidFill>
              <a:cs typeface="+mn-ea"/>
              <a:sym typeface="+mn-lt"/>
            </a:endParaRPr>
          </a:p>
        </p:txBody>
      </p:sp>
      <p:sp>
        <p:nvSpPr>
          <p:cNvPr id="22" name="文本框 21"/>
          <p:cNvSpPr txBox="1"/>
          <p:nvPr/>
        </p:nvSpPr>
        <p:spPr>
          <a:xfrm>
            <a:off x="2867867" y="3273000"/>
            <a:ext cx="989933" cy="323165"/>
          </a:xfrm>
          <a:prstGeom prst="rect">
            <a:avLst/>
          </a:prstGeom>
          <a:noFill/>
        </p:spPr>
        <p:txBody>
          <a:bodyPr wrap="square" rtlCol="0">
            <a:spAutoFit/>
            <a:scene3d>
              <a:camera prst="orthographicFront"/>
              <a:lightRig rig="threePt" dir="t"/>
            </a:scene3d>
            <a:sp3d contourW="12700"/>
          </a:bodyPr>
          <a:lstStyle/>
          <a:p>
            <a:r>
              <a:rPr lang="zh-CN" altLang="en-US" sz="1500" b="1" dirty="0">
                <a:solidFill>
                  <a:schemeClr val="bg1"/>
                </a:solidFill>
                <a:cs typeface="+mn-ea"/>
                <a:sym typeface="+mn-lt"/>
              </a:rPr>
              <a:t>营运能力</a:t>
            </a:r>
            <a:endParaRPr lang="zh-CN" altLang="en-US" sz="1500" b="1" dirty="0">
              <a:solidFill>
                <a:schemeClr val="bg1"/>
              </a:solidFill>
              <a:cs typeface="+mn-ea"/>
              <a:sym typeface="+mn-lt"/>
            </a:endParaRPr>
          </a:p>
        </p:txBody>
      </p:sp>
      <p:sp>
        <p:nvSpPr>
          <p:cNvPr id="23" name="文本框 22"/>
          <p:cNvSpPr txBox="1"/>
          <p:nvPr/>
        </p:nvSpPr>
        <p:spPr>
          <a:xfrm>
            <a:off x="4820667" y="3273000"/>
            <a:ext cx="989933" cy="323165"/>
          </a:xfrm>
          <a:prstGeom prst="rect">
            <a:avLst/>
          </a:prstGeom>
          <a:noFill/>
        </p:spPr>
        <p:txBody>
          <a:bodyPr wrap="square" rtlCol="0">
            <a:spAutoFit/>
            <a:scene3d>
              <a:camera prst="orthographicFront"/>
              <a:lightRig rig="threePt" dir="t"/>
            </a:scene3d>
            <a:sp3d contourW="12700"/>
          </a:bodyPr>
          <a:lstStyle/>
          <a:p>
            <a:r>
              <a:rPr lang="zh-CN" altLang="en-US" sz="1500" b="1" dirty="0">
                <a:solidFill>
                  <a:schemeClr val="bg1"/>
                </a:solidFill>
                <a:cs typeface="+mn-ea"/>
                <a:sym typeface="+mn-lt"/>
              </a:rPr>
              <a:t>盈利能力</a:t>
            </a:r>
            <a:endParaRPr lang="zh-CN" altLang="en-US" sz="1500" b="1" dirty="0">
              <a:solidFill>
                <a:schemeClr val="bg1"/>
              </a:solidFill>
              <a:cs typeface="+mn-ea"/>
              <a:sym typeface="+mn-lt"/>
            </a:endParaRPr>
          </a:p>
        </p:txBody>
      </p:sp>
      <p:sp>
        <p:nvSpPr>
          <p:cNvPr id="24" name="文本框 23"/>
          <p:cNvSpPr txBox="1"/>
          <p:nvPr/>
        </p:nvSpPr>
        <p:spPr>
          <a:xfrm>
            <a:off x="6773467" y="3273000"/>
            <a:ext cx="989933" cy="323165"/>
          </a:xfrm>
          <a:prstGeom prst="rect">
            <a:avLst/>
          </a:prstGeom>
          <a:noFill/>
        </p:spPr>
        <p:txBody>
          <a:bodyPr wrap="square" rtlCol="0">
            <a:spAutoFit/>
            <a:scene3d>
              <a:camera prst="orthographicFront"/>
              <a:lightRig rig="threePt" dir="t"/>
            </a:scene3d>
            <a:sp3d contourW="12700"/>
          </a:bodyPr>
          <a:lstStyle/>
          <a:p>
            <a:r>
              <a:rPr lang="zh-CN" altLang="en-US" sz="1500" b="1" dirty="0">
                <a:solidFill>
                  <a:schemeClr val="bg1"/>
                </a:solidFill>
                <a:cs typeface="+mn-ea"/>
                <a:sym typeface="+mn-lt"/>
              </a:rPr>
              <a:t>发展能力</a:t>
            </a:r>
            <a:endParaRPr lang="zh-CN" altLang="en-US" sz="1500" b="1" dirty="0">
              <a:solidFill>
                <a:schemeClr val="bg1"/>
              </a:solidFill>
              <a:cs typeface="+mn-ea"/>
              <a:sym typeface="+mn-lt"/>
            </a:endParaRPr>
          </a:p>
        </p:txBody>
      </p:sp>
      <p:sp>
        <p:nvSpPr>
          <p:cNvPr id="5" name="文本框 4"/>
          <p:cNvSpPr txBox="1"/>
          <p:nvPr userDrawn="1"/>
        </p:nvSpPr>
        <p:spPr>
          <a:xfrm>
            <a:off x="8650605" y="4756785"/>
            <a:ext cx="412115" cy="299085"/>
          </a:xfrm>
          <a:prstGeom prst="rect">
            <a:avLst/>
          </a:prstGeom>
          <a:noFill/>
        </p:spPr>
        <p:txBody>
          <a:bodyPr wrap="square" rtlCol="0" anchor="t">
            <a:spAutoFit/>
          </a:bodyPr>
          <a:p>
            <a:r>
              <a:rPr lang="en-US" altLang="zh-CN" b="1" dirty="0">
                <a:cs typeface="+mn-ea"/>
                <a:sym typeface="+mn-lt"/>
              </a:rPr>
              <a:t>18</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1+#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1+#ppt_w/2"/>
                                          </p:val>
                                        </p:tav>
                                        <p:tav tm="100000">
                                          <p:val>
                                            <p:strVal val="#ppt_x"/>
                                          </p:val>
                                        </p:tav>
                                      </p:tavLst>
                                    </p:anim>
                                    <p:anim calcmode="lin" valueType="num">
                                      <p:cBhvr additive="base">
                                        <p:cTn id="16" dur="5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additive="base">
                                        <p:cTn id="24" dur="500" fill="hold"/>
                                        <p:tgtEl>
                                          <p:spTgt spid="17"/>
                                        </p:tgtEl>
                                        <p:attrNameLst>
                                          <p:attrName>ppt_x</p:attrName>
                                        </p:attrNameLst>
                                      </p:cBhvr>
                                      <p:tavLst>
                                        <p:tav tm="0">
                                          <p:val>
                                            <p:strVal val="0-#ppt_w/2"/>
                                          </p:val>
                                        </p:tav>
                                        <p:tav tm="100000">
                                          <p:val>
                                            <p:strVal val="#ppt_x"/>
                                          </p:val>
                                        </p:tav>
                                      </p:tavLst>
                                    </p:anim>
                                    <p:anim calcmode="lin" valueType="num">
                                      <p:cBhvr additive="base">
                                        <p:cTn id="25" dur="500" fill="hold"/>
                                        <p:tgtEl>
                                          <p:spTgt spid="17"/>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additive="base">
                                        <p:cTn id="28" dur="500" fill="hold"/>
                                        <p:tgtEl>
                                          <p:spTgt spid="18"/>
                                        </p:tgtEl>
                                        <p:attrNameLst>
                                          <p:attrName>ppt_x</p:attrName>
                                        </p:attrNameLst>
                                      </p:cBhvr>
                                      <p:tavLst>
                                        <p:tav tm="0">
                                          <p:val>
                                            <p:strVal val="0-#ppt_w/2"/>
                                          </p:val>
                                        </p:tav>
                                        <p:tav tm="100000">
                                          <p:val>
                                            <p:strVal val="#ppt_x"/>
                                          </p:val>
                                        </p:tav>
                                      </p:tavLst>
                                    </p:anim>
                                    <p:anim calcmode="lin" valueType="num">
                                      <p:cBhvr additive="base">
                                        <p:cTn id="29" dur="500" fill="hold"/>
                                        <p:tgtEl>
                                          <p:spTgt spid="1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500" fill="hold"/>
                                        <p:tgtEl>
                                          <p:spTgt spid="19"/>
                                        </p:tgtEl>
                                        <p:attrNameLst>
                                          <p:attrName>ppt_x</p:attrName>
                                        </p:attrNameLst>
                                      </p:cBhvr>
                                      <p:tavLst>
                                        <p:tav tm="0">
                                          <p:val>
                                            <p:strVal val="0-#ppt_w/2"/>
                                          </p:val>
                                        </p:tav>
                                        <p:tav tm="100000">
                                          <p:val>
                                            <p:strVal val="#ppt_x"/>
                                          </p:val>
                                        </p:tav>
                                      </p:tavLst>
                                    </p:anim>
                                    <p:anim calcmode="lin" valueType="num">
                                      <p:cBhvr additive="base">
                                        <p:cTn id="33" dur="500" fill="hold"/>
                                        <p:tgtEl>
                                          <p:spTgt spid="19"/>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20"/>
                                        </p:tgtEl>
                                        <p:attrNameLst>
                                          <p:attrName>style.visibility</p:attrName>
                                        </p:attrNameLst>
                                      </p:cBhvr>
                                      <p:to>
                                        <p:strVal val="visible"/>
                                      </p:to>
                                    </p:set>
                                    <p:anim calcmode="lin" valueType="num">
                                      <p:cBhvr additive="base">
                                        <p:cTn id="36" dur="500" fill="hold"/>
                                        <p:tgtEl>
                                          <p:spTgt spid="20"/>
                                        </p:tgtEl>
                                        <p:attrNameLst>
                                          <p:attrName>ppt_x</p:attrName>
                                        </p:attrNameLst>
                                      </p:cBhvr>
                                      <p:tavLst>
                                        <p:tav tm="0">
                                          <p:val>
                                            <p:strVal val="0-#ppt_w/2"/>
                                          </p:val>
                                        </p:tav>
                                        <p:tav tm="100000">
                                          <p:val>
                                            <p:strVal val="#ppt_x"/>
                                          </p:val>
                                        </p:tav>
                                      </p:tavLst>
                                    </p:anim>
                                    <p:anim calcmode="lin" valueType="num">
                                      <p:cBhvr additive="base">
                                        <p:cTn id="37" dur="500" fill="hold"/>
                                        <p:tgtEl>
                                          <p:spTgt spid="20"/>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additive="base">
                                        <p:cTn id="40" dur="500" fill="hold"/>
                                        <p:tgtEl>
                                          <p:spTgt spid="21"/>
                                        </p:tgtEl>
                                        <p:attrNameLst>
                                          <p:attrName>ppt_x</p:attrName>
                                        </p:attrNameLst>
                                      </p:cBhvr>
                                      <p:tavLst>
                                        <p:tav tm="0">
                                          <p:val>
                                            <p:strVal val="0-#ppt_w/2"/>
                                          </p:val>
                                        </p:tav>
                                        <p:tav tm="100000">
                                          <p:val>
                                            <p:strVal val="#ppt_x"/>
                                          </p:val>
                                        </p:tav>
                                      </p:tavLst>
                                    </p:anim>
                                    <p:anim calcmode="lin" valueType="num">
                                      <p:cBhvr additive="base">
                                        <p:cTn id="41" dur="500" fill="hold"/>
                                        <p:tgtEl>
                                          <p:spTgt spid="21"/>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par>
                                <p:cTn id="46" presetID="2" presetClass="entr" presetSubtype="8"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500" fill="hold"/>
                                        <p:tgtEl>
                                          <p:spTgt spid="23"/>
                                        </p:tgtEl>
                                        <p:attrNameLst>
                                          <p:attrName>ppt_x</p:attrName>
                                        </p:attrNameLst>
                                      </p:cBhvr>
                                      <p:tavLst>
                                        <p:tav tm="0">
                                          <p:val>
                                            <p:strVal val="0-#ppt_w/2"/>
                                          </p:val>
                                        </p:tav>
                                        <p:tav tm="100000">
                                          <p:val>
                                            <p:strVal val="#ppt_x"/>
                                          </p:val>
                                        </p:tav>
                                      </p:tavLst>
                                    </p:anim>
                                    <p:anim calcmode="lin" valueType="num">
                                      <p:cBhvr additive="base">
                                        <p:cTn id="49" dur="500" fill="hold"/>
                                        <p:tgtEl>
                                          <p:spTgt spid="23"/>
                                        </p:tgtEl>
                                        <p:attrNameLst>
                                          <p:attrName>ppt_y</p:attrName>
                                        </p:attrNameLst>
                                      </p:cBhvr>
                                      <p:tavLst>
                                        <p:tav tm="0">
                                          <p:val>
                                            <p:strVal val="#ppt_y"/>
                                          </p:val>
                                        </p:tav>
                                        <p:tav tm="100000">
                                          <p:val>
                                            <p:strVal val="#ppt_y"/>
                                          </p:val>
                                        </p:tav>
                                      </p:tavLst>
                                    </p:anim>
                                  </p:childTnLst>
                                </p:cTn>
                              </p:par>
                              <p:par>
                                <p:cTn id="50" presetID="2" presetClass="entr" presetSubtype="8"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0-#ppt_w/2"/>
                                          </p:val>
                                        </p:tav>
                                        <p:tav tm="100000">
                                          <p:val>
                                            <p:strVal val="#ppt_x"/>
                                          </p:val>
                                        </p:tav>
                                      </p:tavLst>
                                    </p:anim>
                                    <p:anim calcmode="lin" valueType="num">
                                      <p:cBhvr additive="base">
                                        <p:cTn id="5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animBg="1"/>
      <p:bldP spid="18" grpId="0" animBg="1"/>
      <p:bldP spid="19" grpId="0" animBg="1"/>
      <p:bldP spid="20" grpId="0" animBg="1"/>
      <p:bldP spid="21" grpId="0"/>
      <p:bldP spid="22" grpId="0"/>
      <p:bldP spid="23" grpId="0"/>
      <p:bldP spid="2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会计生涯</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3" name="矩形 12"/>
          <p:cNvSpPr/>
          <p:nvPr/>
        </p:nvSpPr>
        <p:spPr>
          <a:xfrm>
            <a:off x="1790699" y="2375147"/>
            <a:ext cx="1526382" cy="382191"/>
          </a:xfrm>
          <a:prstGeom prst="rect">
            <a:avLst/>
          </a:prstGeom>
          <a:solidFill>
            <a:schemeClr val="accent2"/>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chemeClr val="bg1"/>
              </a:solidFill>
              <a:cs typeface="+mn-ea"/>
              <a:sym typeface="+mn-lt"/>
            </a:endParaRPr>
          </a:p>
        </p:txBody>
      </p:sp>
      <p:sp>
        <p:nvSpPr>
          <p:cNvPr id="14" name="矩形 13"/>
          <p:cNvSpPr/>
          <p:nvPr/>
        </p:nvSpPr>
        <p:spPr>
          <a:xfrm>
            <a:off x="1790699" y="3121478"/>
            <a:ext cx="1526382" cy="382191"/>
          </a:xfrm>
          <a:prstGeom prst="rect">
            <a:avLst/>
          </a:prstGeom>
          <a:solidFill>
            <a:schemeClr val="accent3"/>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chemeClr val="bg1"/>
              </a:solidFill>
              <a:cs typeface="+mn-ea"/>
              <a:sym typeface="+mn-lt"/>
            </a:endParaRPr>
          </a:p>
        </p:txBody>
      </p:sp>
      <p:sp>
        <p:nvSpPr>
          <p:cNvPr id="15" name="矩形 14"/>
          <p:cNvSpPr/>
          <p:nvPr/>
        </p:nvSpPr>
        <p:spPr>
          <a:xfrm>
            <a:off x="1790699" y="3867808"/>
            <a:ext cx="1526382" cy="382191"/>
          </a:xfrm>
          <a:prstGeom prst="rect">
            <a:avLst/>
          </a:prstGeom>
          <a:solidFill>
            <a:schemeClr val="accent4"/>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chemeClr val="bg1"/>
              </a:solidFill>
              <a:cs typeface="+mn-ea"/>
              <a:sym typeface="+mn-lt"/>
            </a:endParaRPr>
          </a:p>
        </p:txBody>
      </p:sp>
      <p:sp>
        <p:nvSpPr>
          <p:cNvPr id="16" name="矩形 15"/>
          <p:cNvSpPr/>
          <p:nvPr/>
        </p:nvSpPr>
        <p:spPr>
          <a:xfrm>
            <a:off x="1790699" y="1684117"/>
            <a:ext cx="1526382" cy="382191"/>
          </a:xfrm>
          <a:prstGeom prst="rect">
            <a:avLst/>
          </a:prstGeom>
          <a:solidFill>
            <a:schemeClr val="accent1"/>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chemeClr val="bg1"/>
              </a:solidFill>
              <a:cs typeface="+mn-ea"/>
              <a:sym typeface="+mn-lt"/>
            </a:endParaRPr>
          </a:p>
        </p:txBody>
      </p:sp>
      <p:sp>
        <p:nvSpPr>
          <p:cNvPr id="17" name="文本框 16"/>
          <p:cNvSpPr txBox="1"/>
          <p:nvPr/>
        </p:nvSpPr>
        <p:spPr>
          <a:xfrm>
            <a:off x="1869385" y="1725171"/>
            <a:ext cx="1379573" cy="323165"/>
          </a:xfrm>
          <a:prstGeom prst="rect">
            <a:avLst/>
          </a:prstGeom>
          <a:noFill/>
        </p:spPr>
        <p:txBody>
          <a:bodyPr wrap="square" rtlCol="0">
            <a:spAutoFit/>
            <a:scene3d>
              <a:camera prst="orthographicFront"/>
              <a:lightRig rig="threePt" dir="t"/>
            </a:scene3d>
            <a:sp3d contourW="12700"/>
          </a:bodyPr>
          <a:lstStyle/>
          <a:p>
            <a:pPr algn="ctr"/>
            <a:r>
              <a:rPr lang="zh-CN" altLang="en-US" sz="1500" dirty="0">
                <a:solidFill>
                  <a:schemeClr val="bg1"/>
                </a:solidFill>
                <a:cs typeface="+mn-ea"/>
                <a:sym typeface="+mn-lt"/>
              </a:rPr>
              <a:t>财务总监</a:t>
            </a:r>
            <a:endParaRPr lang="zh-CN" altLang="en-US" sz="1500" dirty="0">
              <a:solidFill>
                <a:schemeClr val="bg1"/>
              </a:solidFill>
              <a:cs typeface="+mn-ea"/>
              <a:sym typeface="+mn-lt"/>
            </a:endParaRPr>
          </a:p>
        </p:txBody>
      </p:sp>
      <p:grpSp>
        <p:nvGrpSpPr>
          <p:cNvPr id="18" name="组合 17"/>
          <p:cNvGrpSpPr/>
          <p:nvPr/>
        </p:nvGrpSpPr>
        <p:grpSpPr>
          <a:xfrm>
            <a:off x="3996142" y="1470000"/>
            <a:ext cx="3741624" cy="2923319"/>
            <a:chOff x="2032000" y="719666"/>
            <a:chExt cx="8128000" cy="5418666"/>
          </a:xfrm>
          <a:solidFill>
            <a:srgbClr val="333436"/>
          </a:solidFill>
        </p:grpSpPr>
        <p:sp>
          <p:nvSpPr>
            <p:cNvPr id="19" name="任意多边形: 形状 15"/>
            <p:cNvSpPr/>
            <p:nvPr/>
          </p:nvSpPr>
          <p:spPr>
            <a:xfrm>
              <a:off x="5079999" y="719666"/>
              <a:ext cx="2032000" cy="1354666"/>
            </a:xfrm>
            <a:custGeom>
              <a:avLst/>
              <a:gdLst>
                <a:gd name="connsiteX0" fmla="*/ 0 w 2032000"/>
                <a:gd name="connsiteY0" fmla="*/ 1354666 h 1354666"/>
                <a:gd name="connsiteX1" fmla="*/ 1016000 w 2032000"/>
                <a:gd name="connsiteY1" fmla="*/ 0 h 1354666"/>
                <a:gd name="connsiteX2" fmla="*/ 1016001 w 2032000"/>
                <a:gd name="connsiteY2" fmla="*/ 0 h 1354666"/>
                <a:gd name="connsiteX3" fmla="*/ 2032000 w 2032000"/>
                <a:gd name="connsiteY3" fmla="*/ 1354666 h 1354666"/>
                <a:gd name="connsiteX4" fmla="*/ 0 w 2032000"/>
                <a:gd name="connsiteY4" fmla="*/ 1354666 h 135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2000" h="1354666">
                  <a:moveTo>
                    <a:pt x="0" y="1354666"/>
                  </a:moveTo>
                  <a:lnTo>
                    <a:pt x="1016000" y="0"/>
                  </a:lnTo>
                  <a:lnTo>
                    <a:pt x="1016001" y="0"/>
                  </a:lnTo>
                  <a:lnTo>
                    <a:pt x="2032000" y="1354666"/>
                  </a:lnTo>
                  <a:lnTo>
                    <a:pt x="0" y="1354666"/>
                  </a:lnTo>
                  <a:close/>
                </a:path>
              </a:pathLst>
            </a:custGeom>
            <a:solidFill>
              <a:schemeClr val="accent1"/>
            </a:solidFill>
            <a:ln w="38100">
              <a:solidFill>
                <a:schemeClr val="bg1"/>
              </a:solidFill>
            </a:ln>
            <a:effectLst>
              <a:outerShdw blurRad="152400" dist="38100" dir="5400000" algn="t" rotWithShape="0">
                <a:prstClr val="black">
                  <a:alpha val="2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6198" tIns="56198" rIns="56198" bIns="56198" numCol="1" spcCol="1270" anchor="ctr" anchorCtr="0">
              <a:noAutofit/>
            </a:bodyPr>
            <a:lstStyle/>
            <a:p>
              <a:pPr algn="ctr" defTabSz="1967230">
                <a:lnSpc>
                  <a:spcPct val="90000"/>
                </a:lnSpc>
                <a:spcBef>
                  <a:spcPct val="0"/>
                </a:spcBef>
                <a:spcAft>
                  <a:spcPct val="35000"/>
                </a:spcAft>
              </a:pPr>
              <a:endParaRPr lang="zh-CN" altLang="en-US" sz="4425">
                <a:cs typeface="+mn-ea"/>
                <a:sym typeface="+mn-lt"/>
              </a:endParaRPr>
            </a:p>
          </p:txBody>
        </p:sp>
        <p:sp>
          <p:nvSpPr>
            <p:cNvPr id="20" name="任意多边形: 形状 16"/>
            <p:cNvSpPr/>
            <p:nvPr/>
          </p:nvSpPr>
          <p:spPr>
            <a:xfrm>
              <a:off x="4064000" y="2074332"/>
              <a:ext cx="4064000" cy="1354666"/>
            </a:xfrm>
            <a:custGeom>
              <a:avLst/>
              <a:gdLst>
                <a:gd name="connsiteX0" fmla="*/ 0 w 4064000"/>
                <a:gd name="connsiteY0" fmla="*/ 1354666 h 1354666"/>
                <a:gd name="connsiteX1" fmla="*/ 1016000 w 4064000"/>
                <a:gd name="connsiteY1" fmla="*/ 0 h 1354666"/>
                <a:gd name="connsiteX2" fmla="*/ 3048001 w 4064000"/>
                <a:gd name="connsiteY2" fmla="*/ 0 h 1354666"/>
                <a:gd name="connsiteX3" fmla="*/ 4064000 w 4064000"/>
                <a:gd name="connsiteY3" fmla="*/ 1354666 h 1354666"/>
                <a:gd name="connsiteX4" fmla="*/ 0 w 4064000"/>
                <a:gd name="connsiteY4" fmla="*/ 1354666 h 135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000" h="1354666">
                  <a:moveTo>
                    <a:pt x="0" y="1354666"/>
                  </a:moveTo>
                  <a:lnTo>
                    <a:pt x="1016000" y="0"/>
                  </a:lnTo>
                  <a:lnTo>
                    <a:pt x="3048001" y="0"/>
                  </a:lnTo>
                  <a:lnTo>
                    <a:pt x="4064000" y="1354666"/>
                  </a:lnTo>
                  <a:lnTo>
                    <a:pt x="0" y="1354666"/>
                  </a:lnTo>
                  <a:close/>
                </a:path>
              </a:pathLst>
            </a:custGeom>
            <a:solidFill>
              <a:schemeClr val="accent2"/>
            </a:solidFill>
            <a:ln w="38100">
              <a:solidFill>
                <a:schemeClr val="bg1"/>
              </a:solidFill>
            </a:ln>
            <a:effectLst>
              <a:outerShdw blurRad="152400" dist="38100" dir="5400000" algn="t" rotWithShape="0">
                <a:prstClr val="black">
                  <a:alpha val="2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95312" tIns="61913" rIns="595313" bIns="61913" numCol="1" spcCol="1270" anchor="ctr" anchorCtr="0">
              <a:noAutofit/>
            </a:bodyPr>
            <a:lstStyle/>
            <a:p>
              <a:pPr algn="ctr" defTabSz="2167255">
                <a:lnSpc>
                  <a:spcPct val="90000"/>
                </a:lnSpc>
                <a:spcBef>
                  <a:spcPct val="0"/>
                </a:spcBef>
                <a:spcAft>
                  <a:spcPct val="35000"/>
                </a:spcAft>
              </a:pPr>
              <a:endParaRPr lang="zh-CN" altLang="en-US" sz="4875">
                <a:cs typeface="+mn-ea"/>
                <a:sym typeface="+mn-lt"/>
              </a:endParaRPr>
            </a:p>
          </p:txBody>
        </p:sp>
        <p:sp>
          <p:nvSpPr>
            <p:cNvPr id="21" name="任意多边形: 形状 17"/>
            <p:cNvSpPr/>
            <p:nvPr/>
          </p:nvSpPr>
          <p:spPr>
            <a:xfrm>
              <a:off x="3047999" y="3428999"/>
              <a:ext cx="6096000" cy="1354666"/>
            </a:xfrm>
            <a:custGeom>
              <a:avLst/>
              <a:gdLst>
                <a:gd name="connsiteX0" fmla="*/ 0 w 6096000"/>
                <a:gd name="connsiteY0" fmla="*/ 1354666 h 1354666"/>
                <a:gd name="connsiteX1" fmla="*/ 1016000 w 6096000"/>
                <a:gd name="connsiteY1" fmla="*/ 0 h 1354666"/>
                <a:gd name="connsiteX2" fmla="*/ 5080001 w 6096000"/>
                <a:gd name="connsiteY2" fmla="*/ 0 h 1354666"/>
                <a:gd name="connsiteX3" fmla="*/ 6096000 w 6096000"/>
                <a:gd name="connsiteY3" fmla="*/ 1354666 h 1354666"/>
                <a:gd name="connsiteX4" fmla="*/ 0 w 6096000"/>
                <a:gd name="connsiteY4" fmla="*/ 1354666 h 135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1354666">
                  <a:moveTo>
                    <a:pt x="0" y="1354666"/>
                  </a:moveTo>
                  <a:lnTo>
                    <a:pt x="1016000" y="0"/>
                  </a:lnTo>
                  <a:lnTo>
                    <a:pt x="5080001" y="0"/>
                  </a:lnTo>
                  <a:lnTo>
                    <a:pt x="6096000" y="1354666"/>
                  </a:lnTo>
                  <a:lnTo>
                    <a:pt x="0" y="1354666"/>
                  </a:lnTo>
                  <a:close/>
                </a:path>
              </a:pathLst>
            </a:custGeom>
            <a:solidFill>
              <a:schemeClr val="accent3"/>
            </a:solidFill>
            <a:ln w="38100">
              <a:solidFill>
                <a:schemeClr val="bg1"/>
              </a:solidFill>
            </a:ln>
            <a:effectLst>
              <a:outerShdw blurRad="152400" dist="38100" dir="5400000" algn="t" rotWithShape="0">
                <a:prstClr val="black">
                  <a:alpha val="2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56298" tIns="56198" rIns="856298" bIns="56198" numCol="1" spcCol="1270" anchor="ctr" anchorCtr="0">
              <a:noAutofit/>
            </a:bodyPr>
            <a:lstStyle/>
            <a:p>
              <a:pPr algn="ctr" defTabSz="1967230">
                <a:lnSpc>
                  <a:spcPct val="90000"/>
                </a:lnSpc>
                <a:spcBef>
                  <a:spcPct val="0"/>
                </a:spcBef>
                <a:spcAft>
                  <a:spcPct val="35000"/>
                </a:spcAft>
              </a:pPr>
              <a:endParaRPr lang="zh-CN" altLang="en-US" sz="4425">
                <a:cs typeface="+mn-ea"/>
                <a:sym typeface="+mn-lt"/>
              </a:endParaRPr>
            </a:p>
          </p:txBody>
        </p:sp>
        <p:sp>
          <p:nvSpPr>
            <p:cNvPr id="22" name="任意多边形: 形状 18"/>
            <p:cNvSpPr/>
            <p:nvPr/>
          </p:nvSpPr>
          <p:spPr>
            <a:xfrm>
              <a:off x="2032000" y="4783666"/>
              <a:ext cx="8128000" cy="1354666"/>
            </a:xfrm>
            <a:custGeom>
              <a:avLst/>
              <a:gdLst>
                <a:gd name="connsiteX0" fmla="*/ 0 w 8128000"/>
                <a:gd name="connsiteY0" fmla="*/ 1354666 h 1354666"/>
                <a:gd name="connsiteX1" fmla="*/ 1016000 w 8128000"/>
                <a:gd name="connsiteY1" fmla="*/ 0 h 1354666"/>
                <a:gd name="connsiteX2" fmla="*/ 7112001 w 8128000"/>
                <a:gd name="connsiteY2" fmla="*/ 0 h 1354666"/>
                <a:gd name="connsiteX3" fmla="*/ 8128000 w 8128000"/>
                <a:gd name="connsiteY3" fmla="*/ 1354666 h 1354666"/>
                <a:gd name="connsiteX4" fmla="*/ 0 w 8128000"/>
                <a:gd name="connsiteY4" fmla="*/ 1354666 h 135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8000" h="1354666">
                  <a:moveTo>
                    <a:pt x="0" y="1354666"/>
                  </a:moveTo>
                  <a:lnTo>
                    <a:pt x="1016000" y="0"/>
                  </a:lnTo>
                  <a:lnTo>
                    <a:pt x="7112001" y="0"/>
                  </a:lnTo>
                  <a:lnTo>
                    <a:pt x="8128000" y="1354666"/>
                  </a:lnTo>
                  <a:lnTo>
                    <a:pt x="0" y="1354666"/>
                  </a:lnTo>
                  <a:close/>
                </a:path>
              </a:pathLst>
            </a:custGeom>
            <a:solidFill>
              <a:schemeClr val="accent4"/>
            </a:solidFill>
            <a:ln w="38100">
              <a:solidFill>
                <a:schemeClr val="bg1"/>
              </a:solidFill>
            </a:ln>
            <a:effectLst>
              <a:outerShdw blurRad="152400" dist="38100" dir="5400000" algn="t" rotWithShape="0">
                <a:prstClr val="black">
                  <a:alpha val="2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22997" tIns="56198" rIns="1122998" bIns="56198" numCol="1" spcCol="1270" anchor="ctr" anchorCtr="0">
              <a:noAutofit/>
            </a:bodyPr>
            <a:lstStyle/>
            <a:p>
              <a:pPr algn="ctr" defTabSz="1967230">
                <a:lnSpc>
                  <a:spcPct val="90000"/>
                </a:lnSpc>
                <a:spcBef>
                  <a:spcPct val="0"/>
                </a:spcBef>
                <a:spcAft>
                  <a:spcPct val="35000"/>
                </a:spcAft>
              </a:pPr>
              <a:endParaRPr lang="zh-CN" altLang="en-US" sz="4425">
                <a:cs typeface="+mn-ea"/>
                <a:sym typeface="+mn-lt"/>
              </a:endParaRPr>
            </a:p>
          </p:txBody>
        </p:sp>
      </p:grpSp>
      <p:sp>
        <p:nvSpPr>
          <p:cNvPr id="23" name="文本框 22"/>
          <p:cNvSpPr txBox="1"/>
          <p:nvPr/>
        </p:nvSpPr>
        <p:spPr>
          <a:xfrm>
            <a:off x="1869385" y="2416202"/>
            <a:ext cx="1379573" cy="323165"/>
          </a:xfrm>
          <a:prstGeom prst="rect">
            <a:avLst/>
          </a:prstGeom>
          <a:noFill/>
        </p:spPr>
        <p:txBody>
          <a:bodyPr wrap="square" rtlCol="0">
            <a:spAutoFit/>
            <a:scene3d>
              <a:camera prst="orthographicFront"/>
              <a:lightRig rig="threePt" dir="t"/>
            </a:scene3d>
            <a:sp3d contourW="12700"/>
          </a:bodyPr>
          <a:lstStyle/>
          <a:p>
            <a:pPr algn="ctr"/>
            <a:r>
              <a:rPr lang="zh-CN" altLang="en-US" sz="1500" dirty="0">
                <a:solidFill>
                  <a:schemeClr val="bg1"/>
                </a:solidFill>
                <a:cs typeface="+mn-ea"/>
                <a:sym typeface="+mn-lt"/>
              </a:rPr>
              <a:t>财务经理</a:t>
            </a:r>
            <a:endParaRPr lang="zh-CN" altLang="en-US" sz="1500" dirty="0">
              <a:solidFill>
                <a:schemeClr val="bg1"/>
              </a:solidFill>
              <a:cs typeface="+mn-ea"/>
              <a:sym typeface="+mn-lt"/>
            </a:endParaRPr>
          </a:p>
        </p:txBody>
      </p:sp>
      <p:sp>
        <p:nvSpPr>
          <p:cNvPr id="24" name="文本框 23"/>
          <p:cNvSpPr txBox="1"/>
          <p:nvPr/>
        </p:nvSpPr>
        <p:spPr>
          <a:xfrm>
            <a:off x="1869385" y="3162532"/>
            <a:ext cx="1379573" cy="323165"/>
          </a:xfrm>
          <a:prstGeom prst="rect">
            <a:avLst/>
          </a:prstGeom>
          <a:noFill/>
        </p:spPr>
        <p:txBody>
          <a:bodyPr wrap="square" rtlCol="0">
            <a:spAutoFit/>
            <a:scene3d>
              <a:camera prst="orthographicFront"/>
              <a:lightRig rig="threePt" dir="t"/>
            </a:scene3d>
            <a:sp3d contourW="12700"/>
          </a:bodyPr>
          <a:lstStyle/>
          <a:p>
            <a:pPr algn="ctr"/>
            <a:r>
              <a:rPr lang="zh-CN" altLang="en-US" sz="1500" dirty="0">
                <a:solidFill>
                  <a:schemeClr val="bg1"/>
                </a:solidFill>
                <a:cs typeface="+mn-ea"/>
                <a:sym typeface="+mn-lt"/>
              </a:rPr>
              <a:t>会计主管</a:t>
            </a:r>
            <a:endParaRPr lang="zh-CN" altLang="en-US" sz="1500" dirty="0">
              <a:solidFill>
                <a:schemeClr val="bg1"/>
              </a:solidFill>
              <a:cs typeface="+mn-ea"/>
              <a:sym typeface="+mn-lt"/>
            </a:endParaRPr>
          </a:p>
        </p:txBody>
      </p:sp>
      <p:sp>
        <p:nvSpPr>
          <p:cNvPr id="25" name="文本框 24"/>
          <p:cNvSpPr txBox="1"/>
          <p:nvPr/>
        </p:nvSpPr>
        <p:spPr>
          <a:xfrm>
            <a:off x="1869385" y="3908862"/>
            <a:ext cx="1379573" cy="323165"/>
          </a:xfrm>
          <a:prstGeom prst="rect">
            <a:avLst/>
          </a:prstGeom>
          <a:noFill/>
        </p:spPr>
        <p:txBody>
          <a:bodyPr wrap="square" rtlCol="0">
            <a:spAutoFit/>
            <a:scene3d>
              <a:camera prst="orthographicFront"/>
              <a:lightRig rig="threePt" dir="t"/>
            </a:scene3d>
            <a:sp3d contourW="12700"/>
          </a:bodyPr>
          <a:lstStyle/>
          <a:p>
            <a:pPr algn="ctr"/>
            <a:r>
              <a:rPr lang="zh-CN" altLang="en-US" sz="1500" dirty="0">
                <a:solidFill>
                  <a:schemeClr val="bg1"/>
                </a:solidFill>
                <a:cs typeface="+mn-ea"/>
                <a:sym typeface="+mn-lt"/>
              </a:rPr>
              <a:t>会计、出纳</a:t>
            </a:r>
            <a:endParaRPr lang="zh-CN" altLang="en-US" sz="1500" dirty="0">
              <a:solidFill>
                <a:schemeClr val="bg1"/>
              </a:solidFill>
              <a:cs typeface="+mn-ea"/>
              <a:sym typeface="+mn-lt"/>
            </a:endParaRPr>
          </a:p>
        </p:txBody>
      </p:sp>
      <p:sp>
        <p:nvSpPr>
          <p:cNvPr id="26" name="文本框 25"/>
          <p:cNvSpPr txBox="1"/>
          <p:nvPr/>
        </p:nvSpPr>
        <p:spPr>
          <a:xfrm>
            <a:off x="4770900" y="1640854"/>
            <a:ext cx="2179865" cy="553998"/>
          </a:xfrm>
          <a:prstGeom prst="rect">
            <a:avLst/>
          </a:prstGeom>
          <a:noFill/>
        </p:spPr>
        <p:txBody>
          <a:bodyPr wrap="square" rtlCol="0">
            <a:spAutoFit/>
            <a:scene3d>
              <a:camera prst="orthographicFront"/>
              <a:lightRig rig="threePt" dir="t"/>
            </a:scene3d>
            <a:sp3d contourW="12700">
              <a:contourClr>
                <a:schemeClr val="bg1"/>
              </a:contourClr>
            </a:sp3d>
          </a:bodyPr>
          <a:lstStyle/>
          <a:p>
            <a:pPr algn="ctr"/>
            <a:r>
              <a:rPr lang="zh-CN" altLang="en-US" sz="1500" b="1" dirty="0">
                <a:solidFill>
                  <a:schemeClr val="bg1"/>
                </a:solidFill>
                <a:cs typeface="+mn-ea"/>
                <a:sym typeface="+mn-lt"/>
              </a:rPr>
              <a:t>高级</a:t>
            </a:r>
            <a:endParaRPr lang="en-US" altLang="zh-CN" sz="1500" b="1" dirty="0">
              <a:solidFill>
                <a:schemeClr val="bg1"/>
              </a:solidFill>
              <a:cs typeface="+mn-ea"/>
              <a:sym typeface="+mn-lt"/>
            </a:endParaRPr>
          </a:p>
          <a:p>
            <a:pPr algn="ctr"/>
            <a:r>
              <a:rPr lang="zh-CN" altLang="en-US" sz="1500" b="1" dirty="0">
                <a:solidFill>
                  <a:schemeClr val="bg1"/>
                </a:solidFill>
                <a:cs typeface="+mn-ea"/>
                <a:sym typeface="+mn-lt"/>
              </a:rPr>
              <a:t>会计师</a:t>
            </a:r>
            <a:endParaRPr lang="zh-CN" altLang="en-US" sz="1500" b="1" dirty="0">
              <a:solidFill>
                <a:schemeClr val="bg1"/>
              </a:solidFill>
              <a:cs typeface="+mn-ea"/>
              <a:sym typeface="+mn-lt"/>
            </a:endParaRPr>
          </a:p>
        </p:txBody>
      </p:sp>
      <p:sp>
        <p:nvSpPr>
          <p:cNvPr id="27" name="文本框 26"/>
          <p:cNvSpPr txBox="1"/>
          <p:nvPr/>
        </p:nvSpPr>
        <p:spPr>
          <a:xfrm>
            <a:off x="4770900" y="2449273"/>
            <a:ext cx="2179865" cy="323165"/>
          </a:xfrm>
          <a:prstGeom prst="rect">
            <a:avLst/>
          </a:prstGeom>
          <a:noFill/>
        </p:spPr>
        <p:txBody>
          <a:bodyPr wrap="square" rtlCol="0">
            <a:spAutoFit/>
            <a:scene3d>
              <a:camera prst="orthographicFront"/>
              <a:lightRig rig="threePt" dir="t"/>
            </a:scene3d>
            <a:sp3d contourW="12700">
              <a:contourClr>
                <a:srgbClr val="F1AD14"/>
              </a:contourClr>
            </a:sp3d>
          </a:bodyPr>
          <a:lstStyle/>
          <a:p>
            <a:pPr algn="ctr"/>
            <a:r>
              <a:rPr lang="zh-CN" altLang="en-US" sz="1500" b="1" dirty="0">
                <a:solidFill>
                  <a:schemeClr val="bg1"/>
                </a:solidFill>
                <a:cs typeface="+mn-ea"/>
                <a:sym typeface="+mn-lt"/>
              </a:rPr>
              <a:t>中级会计师</a:t>
            </a:r>
            <a:endParaRPr lang="zh-CN" altLang="en-US" sz="1500" b="1" dirty="0">
              <a:solidFill>
                <a:schemeClr val="bg1"/>
              </a:solidFill>
              <a:cs typeface="+mn-ea"/>
              <a:sym typeface="+mn-lt"/>
            </a:endParaRPr>
          </a:p>
        </p:txBody>
      </p:sp>
      <p:sp>
        <p:nvSpPr>
          <p:cNvPr id="28" name="文本框 27"/>
          <p:cNvSpPr txBox="1"/>
          <p:nvPr/>
        </p:nvSpPr>
        <p:spPr>
          <a:xfrm>
            <a:off x="4770900" y="3173375"/>
            <a:ext cx="2179865" cy="323165"/>
          </a:xfrm>
          <a:prstGeom prst="rect">
            <a:avLst/>
          </a:prstGeom>
          <a:noFill/>
        </p:spPr>
        <p:txBody>
          <a:bodyPr wrap="square" rtlCol="0">
            <a:spAutoFit/>
            <a:scene3d>
              <a:camera prst="orthographicFront"/>
              <a:lightRig rig="threePt" dir="t"/>
            </a:scene3d>
            <a:sp3d contourW="12700">
              <a:contourClr>
                <a:schemeClr val="bg1"/>
              </a:contourClr>
            </a:sp3d>
          </a:bodyPr>
          <a:lstStyle/>
          <a:p>
            <a:pPr algn="ctr"/>
            <a:r>
              <a:rPr lang="zh-CN" altLang="en-US" sz="1500" b="1" dirty="0">
                <a:solidFill>
                  <a:schemeClr val="bg1"/>
                </a:solidFill>
                <a:cs typeface="+mn-ea"/>
                <a:sym typeface="+mn-lt"/>
              </a:rPr>
              <a:t>助理会计师</a:t>
            </a:r>
            <a:endParaRPr lang="zh-CN" altLang="en-US" sz="1500" b="1" dirty="0">
              <a:solidFill>
                <a:schemeClr val="bg1"/>
              </a:solidFill>
              <a:cs typeface="+mn-ea"/>
              <a:sym typeface="+mn-lt"/>
            </a:endParaRPr>
          </a:p>
        </p:txBody>
      </p:sp>
      <p:sp>
        <p:nvSpPr>
          <p:cNvPr id="29" name="文本框 28"/>
          <p:cNvSpPr txBox="1"/>
          <p:nvPr/>
        </p:nvSpPr>
        <p:spPr>
          <a:xfrm>
            <a:off x="4770900" y="3897477"/>
            <a:ext cx="2179865" cy="323165"/>
          </a:xfrm>
          <a:prstGeom prst="rect">
            <a:avLst/>
          </a:prstGeom>
          <a:noFill/>
        </p:spPr>
        <p:txBody>
          <a:bodyPr wrap="square" rtlCol="0">
            <a:spAutoFit/>
            <a:scene3d>
              <a:camera prst="orthographicFront"/>
              <a:lightRig rig="threePt" dir="t"/>
            </a:scene3d>
            <a:sp3d contourW="12700">
              <a:contourClr>
                <a:srgbClr val="F1AD14"/>
              </a:contourClr>
            </a:sp3d>
          </a:bodyPr>
          <a:lstStyle/>
          <a:p>
            <a:pPr algn="ctr"/>
            <a:r>
              <a:rPr lang="zh-CN" altLang="en-US" sz="1500" b="1" dirty="0">
                <a:solidFill>
                  <a:schemeClr val="bg1"/>
                </a:solidFill>
                <a:cs typeface="+mn-ea"/>
                <a:sym typeface="+mn-lt"/>
              </a:rPr>
              <a:t>会计从业资格</a:t>
            </a:r>
            <a:endParaRPr lang="zh-CN" altLang="en-US" sz="1500" b="1" dirty="0">
              <a:solidFill>
                <a:schemeClr val="bg1"/>
              </a:solidFill>
              <a:cs typeface="+mn-ea"/>
              <a:sym typeface="+mn-lt"/>
            </a:endParaRPr>
          </a:p>
        </p:txBody>
      </p:sp>
      <p:grpSp>
        <p:nvGrpSpPr>
          <p:cNvPr id="30" name="组合 29"/>
          <p:cNvGrpSpPr/>
          <p:nvPr/>
        </p:nvGrpSpPr>
        <p:grpSpPr>
          <a:xfrm>
            <a:off x="3578019" y="1875212"/>
            <a:ext cx="1701000" cy="2172306"/>
            <a:chOff x="4592892" y="2652683"/>
            <a:chExt cx="2808288" cy="2896408"/>
          </a:xfrm>
        </p:grpSpPr>
        <p:cxnSp>
          <p:nvCxnSpPr>
            <p:cNvPr id="31" name="直接连接符 30"/>
            <p:cNvCxnSpPr/>
            <p:nvPr/>
          </p:nvCxnSpPr>
          <p:spPr>
            <a:xfrm>
              <a:off x="4592892" y="2652683"/>
              <a:ext cx="2808288" cy="0"/>
            </a:xfrm>
            <a:prstGeom prst="line">
              <a:avLst/>
            </a:prstGeom>
            <a:ln>
              <a:gradFill flip="none" rotWithShape="1">
                <a:gsLst>
                  <a:gs pos="50000">
                    <a:schemeClr val="bg1"/>
                  </a:gs>
                  <a:gs pos="0">
                    <a:schemeClr val="bg1">
                      <a:lumMod val="65000"/>
                    </a:schemeClr>
                  </a:gs>
                  <a:gs pos="100000">
                    <a:schemeClr val="bg1">
                      <a:lumMod val="65000"/>
                    </a:schemeClr>
                  </a:gs>
                </a:gsLst>
                <a:lin ang="0" scaled="1"/>
                <a:tileRect/>
              </a:gra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a:off x="4592892" y="3574057"/>
              <a:ext cx="1982505" cy="0"/>
            </a:xfrm>
            <a:prstGeom prst="line">
              <a:avLst/>
            </a:prstGeom>
            <a:ln>
              <a:gradFill flip="none" rotWithShape="1">
                <a:gsLst>
                  <a:gs pos="50000">
                    <a:schemeClr val="bg1"/>
                  </a:gs>
                  <a:gs pos="0">
                    <a:schemeClr val="bg1">
                      <a:lumMod val="65000"/>
                    </a:schemeClr>
                  </a:gs>
                  <a:gs pos="100000">
                    <a:schemeClr val="bg1">
                      <a:lumMod val="65000"/>
                    </a:schemeClr>
                  </a:gs>
                </a:gsLst>
                <a:lin ang="0" scaled="1"/>
                <a:tileRect/>
              </a:gra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a:xfrm>
              <a:off x="4592892" y="4548498"/>
              <a:ext cx="1248128" cy="0"/>
            </a:xfrm>
            <a:prstGeom prst="line">
              <a:avLst/>
            </a:prstGeom>
            <a:ln>
              <a:gradFill flip="none" rotWithShape="1">
                <a:gsLst>
                  <a:gs pos="50000">
                    <a:schemeClr val="bg1"/>
                  </a:gs>
                  <a:gs pos="0">
                    <a:schemeClr val="bg1">
                      <a:lumMod val="65000"/>
                    </a:schemeClr>
                  </a:gs>
                  <a:gs pos="100000">
                    <a:schemeClr val="bg1">
                      <a:lumMod val="65000"/>
                    </a:schemeClr>
                  </a:gs>
                </a:gsLst>
                <a:lin ang="0" scaled="1"/>
                <a:tileRect/>
              </a:gra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a:off x="4592892" y="5549091"/>
              <a:ext cx="624064" cy="0"/>
            </a:xfrm>
            <a:prstGeom prst="line">
              <a:avLst/>
            </a:prstGeom>
            <a:ln>
              <a:gradFill flip="none" rotWithShape="1">
                <a:gsLst>
                  <a:gs pos="50000">
                    <a:schemeClr val="bg1"/>
                  </a:gs>
                  <a:gs pos="0">
                    <a:schemeClr val="bg1">
                      <a:lumMod val="65000"/>
                    </a:schemeClr>
                  </a:gs>
                  <a:gs pos="100000">
                    <a:schemeClr val="bg1">
                      <a:lumMod val="65000"/>
                    </a:schemeClr>
                  </a:gs>
                </a:gsLst>
                <a:lin ang="0" scaled="1"/>
                <a:tileRect/>
              </a:gradFill>
              <a:headEnd type="oval"/>
              <a:tailEnd type="oval"/>
            </a:ln>
          </p:spPr>
          <p:style>
            <a:lnRef idx="1">
              <a:schemeClr val="accent1"/>
            </a:lnRef>
            <a:fillRef idx="0">
              <a:schemeClr val="accent1"/>
            </a:fillRef>
            <a:effectRef idx="0">
              <a:schemeClr val="accent1"/>
            </a:effectRef>
            <a:fontRef idx="minor">
              <a:schemeClr val="tx1"/>
            </a:fontRef>
          </p:style>
        </p:cxnSp>
      </p:grpSp>
      <p:sp>
        <p:nvSpPr>
          <p:cNvPr id="5" name="文本框 4"/>
          <p:cNvSpPr txBox="1"/>
          <p:nvPr userDrawn="1"/>
        </p:nvSpPr>
        <p:spPr>
          <a:xfrm>
            <a:off x="8672830" y="4756785"/>
            <a:ext cx="389890" cy="299085"/>
          </a:xfrm>
          <a:prstGeom prst="rect">
            <a:avLst/>
          </a:prstGeom>
          <a:noFill/>
        </p:spPr>
        <p:txBody>
          <a:bodyPr wrap="square" rtlCol="0" anchor="t">
            <a:spAutoFit/>
          </a:bodyPr>
          <a:p>
            <a:r>
              <a:rPr lang="en-US" altLang="zh-CN" b="1" dirty="0">
                <a:cs typeface="+mn-ea"/>
                <a:sym typeface="+mn-lt"/>
              </a:rPr>
              <a:t>19</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fade">
                                      <p:cBhvr>
                                        <p:cTn id="37" dur="1000"/>
                                        <p:tgtEl>
                                          <p:spTgt spid="23"/>
                                        </p:tgtEl>
                                      </p:cBhvr>
                                    </p:animEffect>
                                    <p:anim calcmode="lin" valueType="num">
                                      <p:cBhvr>
                                        <p:cTn id="38" dur="1000" fill="hold"/>
                                        <p:tgtEl>
                                          <p:spTgt spid="23"/>
                                        </p:tgtEl>
                                        <p:attrNameLst>
                                          <p:attrName>ppt_x</p:attrName>
                                        </p:attrNameLst>
                                      </p:cBhvr>
                                      <p:tavLst>
                                        <p:tav tm="0">
                                          <p:val>
                                            <p:strVal val="#ppt_x"/>
                                          </p:val>
                                        </p:tav>
                                        <p:tav tm="100000">
                                          <p:val>
                                            <p:strVal val="#ppt_x"/>
                                          </p:val>
                                        </p:tav>
                                      </p:tavLst>
                                    </p:anim>
                                    <p:anim calcmode="lin" valueType="num">
                                      <p:cBhvr>
                                        <p:cTn id="39" dur="1000" fill="hold"/>
                                        <p:tgtEl>
                                          <p:spTgt spid="23"/>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1000" fill="hold"/>
                                        <p:tgtEl>
                                          <p:spTgt spid="2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1000"/>
                                        <p:tgtEl>
                                          <p:spTgt spid="26"/>
                                        </p:tgtEl>
                                      </p:cBhvr>
                                    </p:animEffect>
                                    <p:anim calcmode="lin" valueType="num">
                                      <p:cBhvr>
                                        <p:cTn id="53" dur="1000" fill="hold"/>
                                        <p:tgtEl>
                                          <p:spTgt spid="26"/>
                                        </p:tgtEl>
                                        <p:attrNameLst>
                                          <p:attrName>ppt_x</p:attrName>
                                        </p:attrNameLst>
                                      </p:cBhvr>
                                      <p:tavLst>
                                        <p:tav tm="0">
                                          <p:val>
                                            <p:strVal val="#ppt_x"/>
                                          </p:val>
                                        </p:tav>
                                        <p:tav tm="100000">
                                          <p:val>
                                            <p:strVal val="#ppt_x"/>
                                          </p:val>
                                        </p:tav>
                                      </p:tavLst>
                                    </p:anim>
                                    <p:anim calcmode="lin" valueType="num">
                                      <p:cBhvr>
                                        <p:cTn id="54" dur="1000" fill="hold"/>
                                        <p:tgtEl>
                                          <p:spTgt spid="26"/>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8"/>
                                        </p:tgtEl>
                                        <p:attrNameLst>
                                          <p:attrName>style.visibility</p:attrName>
                                        </p:attrNameLst>
                                      </p:cBhvr>
                                      <p:to>
                                        <p:strVal val="visible"/>
                                      </p:to>
                                    </p:set>
                                    <p:animEffect transition="in" filter="fade">
                                      <p:cBhvr>
                                        <p:cTn id="62" dur="1000"/>
                                        <p:tgtEl>
                                          <p:spTgt spid="28"/>
                                        </p:tgtEl>
                                      </p:cBhvr>
                                    </p:animEffect>
                                    <p:anim calcmode="lin" valueType="num">
                                      <p:cBhvr>
                                        <p:cTn id="63" dur="1000" fill="hold"/>
                                        <p:tgtEl>
                                          <p:spTgt spid="28"/>
                                        </p:tgtEl>
                                        <p:attrNameLst>
                                          <p:attrName>ppt_x</p:attrName>
                                        </p:attrNameLst>
                                      </p:cBhvr>
                                      <p:tavLst>
                                        <p:tav tm="0">
                                          <p:val>
                                            <p:strVal val="#ppt_x"/>
                                          </p:val>
                                        </p:tav>
                                        <p:tav tm="100000">
                                          <p:val>
                                            <p:strVal val="#ppt_x"/>
                                          </p:val>
                                        </p:tav>
                                      </p:tavLst>
                                    </p:anim>
                                    <p:anim calcmode="lin" valueType="num">
                                      <p:cBhvr>
                                        <p:cTn id="64" dur="1000" fill="hold"/>
                                        <p:tgtEl>
                                          <p:spTgt spid="2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ppt_x</p:attrName>
                                        </p:attrNameLst>
                                      </p:cBhvr>
                                      <p:tavLst>
                                        <p:tav tm="0">
                                          <p:val>
                                            <p:strVal val="#ppt_x"/>
                                          </p:val>
                                        </p:tav>
                                        <p:tav tm="100000">
                                          <p:val>
                                            <p:strVal val="#ppt_x"/>
                                          </p:val>
                                        </p:tav>
                                      </p:tavLst>
                                    </p:anim>
                                    <p:anim calcmode="lin" valueType="num">
                                      <p:cBhvr>
                                        <p:cTn id="69" dur="1000" fill="hold"/>
                                        <p:tgtEl>
                                          <p:spTgt spid="29"/>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p:bldP spid="23" grpId="0"/>
      <p:bldP spid="24" grpId="0"/>
      <p:bldP spid="25" grpId="0"/>
      <p:bldP spid="26" grpId="0"/>
      <p:bldP spid="27" grpId="0"/>
      <p:bldP spid="28" grpId="0"/>
      <p:bldP spid="2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Nhóm"/>
          <p:cNvGrpSpPr/>
          <p:nvPr/>
        </p:nvGrpSpPr>
        <p:grpSpPr>
          <a:xfrm>
            <a:off x="889067" y="441549"/>
            <a:ext cx="2638993" cy="1429629"/>
            <a:chOff x="0" y="0"/>
            <a:chExt cx="4263762" cy="2393580"/>
          </a:xfrm>
        </p:grpSpPr>
        <p:sp>
          <p:nvSpPr>
            <p:cNvPr id="16" name="Hình"/>
            <p:cNvSpPr/>
            <p:nvPr/>
          </p:nvSpPr>
          <p:spPr>
            <a:xfrm>
              <a:off x="1074655" y="215349"/>
              <a:ext cx="3189108" cy="2178232"/>
            </a:xfrm>
            <a:custGeom>
              <a:avLst/>
              <a:gdLst/>
              <a:ahLst/>
              <a:cxnLst>
                <a:cxn ang="0">
                  <a:pos x="wd2" y="hd2"/>
                </a:cxn>
                <a:cxn ang="5400000">
                  <a:pos x="wd2" y="hd2"/>
                </a:cxn>
                <a:cxn ang="10800000">
                  <a:pos x="wd2" y="hd2"/>
                </a:cxn>
                <a:cxn ang="16200000">
                  <a:pos x="wd2" y="hd2"/>
                </a:cxn>
              </a:cxnLst>
              <a:rect l="0" t="0" r="r" b="b"/>
              <a:pathLst>
                <a:path w="21600" h="21600" extrusionOk="0">
                  <a:moveTo>
                    <a:pt x="16958" y="0"/>
                  </a:moveTo>
                  <a:lnTo>
                    <a:pt x="0" y="0"/>
                  </a:lnTo>
                  <a:lnTo>
                    <a:pt x="3519" y="21600"/>
                  </a:lnTo>
                  <a:lnTo>
                    <a:pt x="19184" y="21600"/>
                  </a:lnTo>
                  <a:lnTo>
                    <a:pt x="21600" y="3848"/>
                  </a:lnTo>
                  <a:lnTo>
                    <a:pt x="16958" y="0"/>
                  </a:lnTo>
                  <a:close/>
                </a:path>
              </a:pathLst>
            </a:custGeom>
            <a:solidFill>
              <a:srgbClr val="FFFAF1"/>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000000"/>
                </a:solidFill>
                <a:effectLst/>
                <a:uLnTx/>
                <a:uFillTx/>
                <a:cs typeface="+mn-ea"/>
                <a:sym typeface="+mn-lt"/>
              </a:endParaRPr>
            </a:p>
          </p:txBody>
        </p:sp>
        <p:sp>
          <p:nvSpPr>
            <p:cNvPr id="17" name="Tam giác"/>
            <p:cNvSpPr/>
            <p:nvPr/>
          </p:nvSpPr>
          <p:spPr>
            <a:xfrm>
              <a:off x="3540814" y="215349"/>
              <a:ext cx="722949" cy="38807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1122" y="0"/>
                  </a:lnTo>
                  <a:lnTo>
                    <a:pt x="21600" y="21600"/>
                  </a:lnTo>
                  <a:close/>
                </a:path>
              </a:pathLst>
            </a:custGeom>
            <a:solidFill>
              <a:srgbClr val="A0D2D3"/>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000000"/>
                </a:solidFill>
                <a:effectLst/>
                <a:uLnTx/>
                <a:uFillTx/>
                <a:cs typeface="+mn-ea"/>
                <a:sym typeface="+mn-lt"/>
              </a:endParaRPr>
            </a:p>
          </p:txBody>
        </p:sp>
        <p:sp>
          <p:nvSpPr>
            <p:cNvPr id="18" name="Hình"/>
            <p:cNvSpPr/>
            <p:nvPr/>
          </p:nvSpPr>
          <p:spPr>
            <a:xfrm>
              <a:off x="1756917" y="453202"/>
              <a:ext cx="1874658" cy="1417730"/>
            </a:xfrm>
            <a:custGeom>
              <a:avLst/>
              <a:gdLst/>
              <a:ahLst/>
              <a:cxnLst>
                <a:cxn ang="0">
                  <a:pos x="wd2" y="hd2"/>
                </a:cxn>
                <a:cxn ang="5400000">
                  <a:pos x="wd2" y="hd2"/>
                </a:cxn>
                <a:cxn ang="10800000">
                  <a:pos x="wd2" y="hd2"/>
                </a:cxn>
                <a:cxn ang="16200000">
                  <a:pos x="wd2" y="hd2"/>
                </a:cxn>
              </a:cxnLst>
              <a:rect l="0" t="0" r="r" b="b"/>
              <a:pathLst>
                <a:path w="21600" h="21600" extrusionOk="0">
                  <a:moveTo>
                    <a:pt x="16552" y="4911"/>
                  </a:moveTo>
                  <a:lnTo>
                    <a:pt x="11575" y="15926"/>
                  </a:lnTo>
                  <a:lnTo>
                    <a:pt x="8763" y="0"/>
                  </a:lnTo>
                  <a:lnTo>
                    <a:pt x="6599" y="12159"/>
                  </a:lnTo>
                  <a:lnTo>
                    <a:pt x="5589" y="11253"/>
                  </a:lnTo>
                  <a:lnTo>
                    <a:pt x="3678" y="20599"/>
                  </a:lnTo>
                  <a:lnTo>
                    <a:pt x="0" y="21600"/>
                  </a:lnTo>
                  <a:lnTo>
                    <a:pt x="21600" y="21600"/>
                  </a:lnTo>
                  <a:lnTo>
                    <a:pt x="16552" y="4911"/>
                  </a:lnTo>
                  <a:close/>
                </a:path>
              </a:pathLst>
            </a:custGeom>
            <a:solidFill>
              <a:srgbClr val="0F425E"/>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000000"/>
                </a:solidFill>
                <a:effectLst/>
                <a:uLnTx/>
                <a:uFillTx/>
                <a:cs typeface="+mn-ea"/>
                <a:sym typeface="+mn-lt"/>
              </a:endParaRPr>
            </a:p>
          </p:txBody>
        </p:sp>
        <p:sp>
          <p:nvSpPr>
            <p:cNvPr id="19" name="Hình"/>
            <p:cNvSpPr/>
            <p:nvPr/>
          </p:nvSpPr>
          <p:spPr>
            <a:xfrm>
              <a:off x="1778824" y="975851"/>
              <a:ext cx="1852749" cy="963931"/>
            </a:xfrm>
            <a:custGeom>
              <a:avLst/>
              <a:gdLst/>
              <a:ahLst/>
              <a:cxnLst>
                <a:cxn ang="0">
                  <a:pos x="wd2" y="hd2"/>
                </a:cxn>
                <a:cxn ang="5400000">
                  <a:pos x="wd2" y="hd2"/>
                </a:cxn>
                <a:cxn ang="10800000">
                  <a:pos x="wd2" y="hd2"/>
                </a:cxn>
                <a:cxn ang="16200000">
                  <a:pos x="wd2" y="hd2"/>
                </a:cxn>
              </a:cxnLst>
              <a:rect l="0" t="0" r="r" b="b"/>
              <a:pathLst>
                <a:path w="21600" h="21600" extrusionOk="0">
                  <a:moveTo>
                    <a:pt x="16492" y="4488"/>
                  </a:moveTo>
                  <a:lnTo>
                    <a:pt x="11457" y="14727"/>
                  </a:lnTo>
                  <a:lnTo>
                    <a:pt x="8611" y="0"/>
                  </a:lnTo>
                  <a:lnTo>
                    <a:pt x="4962" y="15218"/>
                  </a:lnTo>
                  <a:lnTo>
                    <a:pt x="3320" y="11221"/>
                  </a:lnTo>
                  <a:lnTo>
                    <a:pt x="0" y="21600"/>
                  </a:lnTo>
                  <a:lnTo>
                    <a:pt x="21600" y="20057"/>
                  </a:lnTo>
                  <a:lnTo>
                    <a:pt x="16492" y="4488"/>
                  </a:lnTo>
                  <a:close/>
                </a:path>
              </a:pathLst>
            </a:custGeom>
            <a:solidFill>
              <a:srgbClr val="FF652F"/>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000000"/>
                </a:solidFill>
                <a:effectLst/>
                <a:uLnTx/>
                <a:uFillTx/>
                <a:cs typeface="+mn-ea"/>
                <a:sym typeface="+mn-lt"/>
              </a:endParaRPr>
            </a:p>
          </p:txBody>
        </p:sp>
        <p:sp>
          <p:nvSpPr>
            <p:cNvPr id="20" name="Hình"/>
            <p:cNvSpPr/>
            <p:nvPr/>
          </p:nvSpPr>
          <p:spPr>
            <a:xfrm>
              <a:off x="1631732" y="1213704"/>
              <a:ext cx="2156325" cy="845005"/>
            </a:xfrm>
            <a:custGeom>
              <a:avLst/>
              <a:gdLst/>
              <a:ahLst/>
              <a:cxnLst>
                <a:cxn ang="0">
                  <a:pos x="wd2" y="hd2"/>
                </a:cxn>
                <a:cxn ang="5400000">
                  <a:pos x="wd2" y="hd2"/>
                </a:cxn>
                <a:cxn ang="10800000">
                  <a:pos x="wd2" y="hd2"/>
                </a:cxn>
                <a:cxn ang="16200000">
                  <a:pos x="wd2" y="hd2"/>
                </a:cxn>
              </a:cxnLst>
              <a:rect l="0" t="0" r="r" b="b"/>
              <a:pathLst>
                <a:path w="21600" h="21600" extrusionOk="0">
                  <a:moveTo>
                    <a:pt x="16521" y="4960"/>
                  </a:moveTo>
                  <a:lnTo>
                    <a:pt x="11537" y="15840"/>
                  </a:lnTo>
                  <a:lnTo>
                    <a:pt x="8715" y="0"/>
                  </a:lnTo>
                  <a:lnTo>
                    <a:pt x="5141" y="16400"/>
                  </a:lnTo>
                  <a:lnTo>
                    <a:pt x="2320" y="11680"/>
                  </a:lnTo>
                  <a:lnTo>
                    <a:pt x="972" y="19440"/>
                  </a:lnTo>
                  <a:lnTo>
                    <a:pt x="0" y="21600"/>
                  </a:lnTo>
                  <a:lnTo>
                    <a:pt x="21600" y="21600"/>
                  </a:lnTo>
                  <a:lnTo>
                    <a:pt x="16521" y="4960"/>
                  </a:lnTo>
                  <a:close/>
                </a:path>
              </a:pathLst>
            </a:custGeom>
            <a:solidFill>
              <a:srgbClr val="00C7CF"/>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000000"/>
                </a:solidFill>
                <a:effectLst/>
                <a:uLnTx/>
                <a:uFillTx/>
                <a:cs typeface="+mn-ea"/>
                <a:sym typeface="+mn-lt"/>
              </a:endParaRPr>
            </a:p>
          </p:txBody>
        </p:sp>
        <p:sp>
          <p:nvSpPr>
            <p:cNvPr id="21" name="Hình"/>
            <p:cNvSpPr/>
            <p:nvPr/>
          </p:nvSpPr>
          <p:spPr>
            <a:xfrm>
              <a:off x="0" y="0"/>
              <a:ext cx="458116" cy="490759"/>
            </a:xfrm>
            <a:custGeom>
              <a:avLst/>
              <a:gdLst/>
              <a:ahLst/>
              <a:cxnLst>
                <a:cxn ang="0">
                  <a:pos x="wd2" y="hd2"/>
                </a:cxn>
                <a:cxn ang="5400000">
                  <a:pos x="wd2" y="hd2"/>
                </a:cxn>
                <a:cxn ang="10800000">
                  <a:pos x="wd2" y="hd2"/>
                </a:cxn>
                <a:cxn ang="16200000">
                  <a:pos x="wd2" y="hd2"/>
                </a:cxn>
              </a:cxnLst>
              <a:rect l="0" t="0" r="r" b="b"/>
              <a:pathLst>
                <a:path w="20801" h="20908" extrusionOk="0">
                  <a:moveTo>
                    <a:pt x="16751" y="579"/>
                  </a:moveTo>
                  <a:cubicBezTo>
                    <a:pt x="15064" y="-692"/>
                    <a:pt x="9326" y="261"/>
                    <a:pt x="7976" y="2167"/>
                  </a:cubicBezTo>
                  <a:cubicBezTo>
                    <a:pt x="1226" y="10426"/>
                    <a:pt x="1226" y="10426"/>
                    <a:pt x="1226" y="10426"/>
                  </a:cubicBezTo>
                  <a:cubicBezTo>
                    <a:pt x="-124" y="12332"/>
                    <a:pt x="-799" y="16779"/>
                    <a:pt x="1564" y="17732"/>
                  </a:cubicBezTo>
                  <a:cubicBezTo>
                    <a:pt x="7301" y="20908"/>
                    <a:pt x="7301" y="20908"/>
                    <a:pt x="7301" y="20908"/>
                  </a:cubicBezTo>
                  <a:cubicBezTo>
                    <a:pt x="20801" y="3120"/>
                    <a:pt x="20801" y="3120"/>
                    <a:pt x="20801" y="3120"/>
                  </a:cubicBezTo>
                  <a:lnTo>
                    <a:pt x="16751" y="579"/>
                  </a:lnTo>
                  <a:close/>
                </a:path>
              </a:pathLst>
            </a:custGeom>
            <a:solidFill>
              <a:srgbClr val="FFFAF1"/>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000000"/>
                </a:solidFill>
                <a:effectLst/>
                <a:uLnTx/>
                <a:uFillTx/>
                <a:cs typeface="+mn-ea"/>
                <a:sym typeface="+mn-lt"/>
              </a:endParaRPr>
            </a:p>
          </p:txBody>
        </p:sp>
        <p:sp>
          <p:nvSpPr>
            <p:cNvPr id="22" name="Hình"/>
            <p:cNvSpPr/>
            <p:nvPr/>
          </p:nvSpPr>
          <p:spPr>
            <a:xfrm>
              <a:off x="1260337" y="774427"/>
              <a:ext cx="490322" cy="454927"/>
            </a:xfrm>
            <a:custGeom>
              <a:avLst/>
              <a:gdLst/>
              <a:ahLst/>
              <a:cxnLst>
                <a:cxn ang="0">
                  <a:pos x="wd2" y="hd2"/>
                </a:cxn>
                <a:cxn ang="5400000">
                  <a:pos x="wd2" y="hd2"/>
                </a:cxn>
                <a:cxn ang="10800000">
                  <a:pos x="wd2" y="hd2"/>
                </a:cxn>
                <a:cxn ang="16200000">
                  <a:pos x="wd2" y="hd2"/>
                </a:cxn>
              </a:cxnLst>
              <a:rect l="0" t="0" r="r" b="b"/>
              <a:pathLst>
                <a:path w="21283" h="20932" extrusionOk="0">
                  <a:moveTo>
                    <a:pt x="5" y="18532"/>
                  </a:moveTo>
                  <a:cubicBezTo>
                    <a:pt x="17737" y="20932"/>
                    <a:pt x="17737" y="20932"/>
                    <a:pt x="17737" y="20932"/>
                  </a:cubicBezTo>
                  <a:cubicBezTo>
                    <a:pt x="21283" y="14761"/>
                    <a:pt x="21283" y="14761"/>
                    <a:pt x="21283" y="14761"/>
                  </a:cubicBezTo>
                  <a:cubicBezTo>
                    <a:pt x="12901" y="18"/>
                    <a:pt x="12901" y="18"/>
                    <a:pt x="12901" y="18"/>
                  </a:cubicBezTo>
                  <a:cubicBezTo>
                    <a:pt x="12901" y="-668"/>
                    <a:pt x="-317" y="18875"/>
                    <a:pt x="5" y="18532"/>
                  </a:cubicBezTo>
                  <a:close/>
                </a:path>
              </a:pathLst>
            </a:custGeom>
            <a:solidFill>
              <a:srgbClr val="0F425E"/>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000000"/>
                </a:solidFill>
                <a:effectLst/>
                <a:uLnTx/>
                <a:uFillTx/>
                <a:cs typeface="+mn-ea"/>
                <a:sym typeface="+mn-lt"/>
              </a:endParaRPr>
            </a:p>
          </p:txBody>
        </p:sp>
        <p:sp>
          <p:nvSpPr>
            <p:cNvPr id="23" name="Hình"/>
            <p:cNvSpPr/>
            <p:nvPr/>
          </p:nvSpPr>
          <p:spPr>
            <a:xfrm>
              <a:off x="167059" y="80773"/>
              <a:ext cx="1414614" cy="1113311"/>
            </a:xfrm>
            <a:custGeom>
              <a:avLst/>
              <a:gdLst/>
              <a:ahLst/>
              <a:cxnLst>
                <a:cxn ang="0">
                  <a:pos x="wd2" y="hd2"/>
                </a:cxn>
                <a:cxn ang="5400000">
                  <a:pos x="wd2" y="hd2"/>
                </a:cxn>
                <a:cxn ang="10800000">
                  <a:pos x="wd2" y="hd2"/>
                </a:cxn>
                <a:cxn ang="16200000">
                  <a:pos x="wd2" y="hd2"/>
                </a:cxn>
              </a:cxnLst>
              <a:rect l="0" t="0" r="r" b="b"/>
              <a:pathLst>
                <a:path w="21505" h="21344" extrusionOk="0">
                  <a:moveTo>
                    <a:pt x="19564" y="12016"/>
                  </a:moveTo>
                  <a:cubicBezTo>
                    <a:pt x="4524" y="0"/>
                    <a:pt x="4524" y="0"/>
                    <a:pt x="4524" y="0"/>
                  </a:cubicBezTo>
                  <a:cubicBezTo>
                    <a:pt x="0" y="7868"/>
                    <a:pt x="0" y="7868"/>
                    <a:pt x="0" y="7868"/>
                  </a:cubicBezTo>
                  <a:cubicBezTo>
                    <a:pt x="0" y="7868"/>
                    <a:pt x="0" y="7868"/>
                    <a:pt x="0" y="7868"/>
                  </a:cubicBezTo>
                  <a:cubicBezTo>
                    <a:pt x="0" y="7868"/>
                    <a:pt x="0" y="7868"/>
                    <a:pt x="0" y="7868"/>
                  </a:cubicBezTo>
                  <a:cubicBezTo>
                    <a:pt x="15041" y="19883"/>
                    <a:pt x="15041" y="19883"/>
                    <a:pt x="15041" y="19883"/>
                  </a:cubicBezTo>
                  <a:cubicBezTo>
                    <a:pt x="15946" y="20456"/>
                    <a:pt x="15946" y="20456"/>
                    <a:pt x="15946" y="20456"/>
                  </a:cubicBezTo>
                  <a:cubicBezTo>
                    <a:pt x="16511" y="21028"/>
                    <a:pt x="16511" y="21028"/>
                    <a:pt x="16511" y="21028"/>
                  </a:cubicBezTo>
                  <a:cubicBezTo>
                    <a:pt x="16511" y="21028"/>
                    <a:pt x="16624" y="21028"/>
                    <a:pt x="16624" y="21028"/>
                  </a:cubicBezTo>
                  <a:cubicBezTo>
                    <a:pt x="16624" y="21028"/>
                    <a:pt x="17076" y="21171"/>
                    <a:pt x="18094" y="21314"/>
                  </a:cubicBezTo>
                  <a:cubicBezTo>
                    <a:pt x="18999" y="21600"/>
                    <a:pt x="17416" y="19740"/>
                    <a:pt x="17416" y="19740"/>
                  </a:cubicBezTo>
                  <a:cubicBezTo>
                    <a:pt x="17416" y="19740"/>
                    <a:pt x="19112" y="19597"/>
                    <a:pt x="19451" y="18882"/>
                  </a:cubicBezTo>
                  <a:cubicBezTo>
                    <a:pt x="19791" y="18167"/>
                    <a:pt x="19451" y="16307"/>
                    <a:pt x="19451" y="16307"/>
                  </a:cubicBezTo>
                  <a:cubicBezTo>
                    <a:pt x="19451" y="16307"/>
                    <a:pt x="21487" y="16164"/>
                    <a:pt x="21487" y="15306"/>
                  </a:cubicBezTo>
                  <a:cubicBezTo>
                    <a:pt x="21600" y="14591"/>
                    <a:pt x="21148" y="13303"/>
                    <a:pt x="21148" y="13303"/>
                  </a:cubicBezTo>
                  <a:cubicBezTo>
                    <a:pt x="21148" y="13160"/>
                    <a:pt x="21035" y="13160"/>
                    <a:pt x="21035" y="13160"/>
                  </a:cubicBezTo>
                  <a:cubicBezTo>
                    <a:pt x="20469" y="12588"/>
                    <a:pt x="20469" y="12588"/>
                    <a:pt x="20469" y="12588"/>
                  </a:cubicBezTo>
                  <a:lnTo>
                    <a:pt x="19564" y="12016"/>
                  </a:lnTo>
                  <a:close/>
                </a:path>
              </a:pathLst>
            </a:custGeom>
            <a:solidFill>
              <a:srgbClr val="BFBFBF"/>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000000"/>
                </a:solidFill>
                <a:effectLst/>
                <a:uLnTx/>
                <a:uFillTx/>
                <a:cs typeface="+mn-ea"/>
                <a:sym typeface="+mn-lt"/>
              </a:endParaRPr>
            </a:p>
          </p:txBody>
        </p:sp>
        <p:sp>
          <p:nvSpPr>
            <p:cNvPr id="24" name="Hình"/>
            <p:cNvSpPr/>
            <p:nvPr/>
          </p:nvSpPr>
          <p:spPr>
            <a:xfrm>
              <a:off x="1653638" y="1079130"/>
              <a:ext cx="200298" cy="18152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cubicBezTo>
                    <a:pt x="21600" y="21600"/>
                    <a:pt x="21600" y="21600"/>
                    <a:pt x="21600" y="21600"/>
                  </a:cubicBezTo>
                  <a:cubicBezTo>
                    <a:pt x="21600" y="20700"/>
                    <a:pt x="21600" y="20700"/>
                    <a:pt x="21600" y="20700"/>
                  </a:cubicBezTo>
                  <a:cubicBezTo>
                    <a:pt x="21600" y="20700"/>
                    <a:pt x="21600" y="20700"/>
                    <a:pt x="21600" y="20700"/>
                  </a:cubicBezTo>
                  <a:cubicBezTo>
                    <a:pt x="9600" y="0"/>
                    <a:pt x="9600" y="0"/>
                    <a:pt x="9600" y="0"/>
                  </a:cubicBezTo>
                  <a:cubicBezTo>
                    <a:pt x="7200" y="5400"/>
                    <a:pt x="3200" y="11700"/>
                    <a:pt x="0" y="18000"/>
                  </a:cubicBezTo>
                  <a:close/>
                </a:path>
              </a:pathLst>
            </a:custGeom>
            <a:solidFill>
              <a:srgbClr val="FF652F"/>
            </a:solidFill>
            <a:ln w="12700" cap="flat">
              <a:noFill/>
              <a:miter lim="400000"/>
            </a:ln>
            <a:effectLst/>
          </p:spPr>
          <p:txBody>
            <a:bodyPr wrap="square" lIns="45719" tIns="45719" rIns="45719" bIns="45719" numCol="1" anchor="t">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sz="1800" b="0" i="0" u="none" strike="noStrike" kern="1200" cap="none" spc="0" normalizeH="0" baseline="0" noProof="0">
                <a:ln>
                  <a:noFill/>
                </a:ln>
                <a:solidFill>
                  <a:srgbClr val="000000"/>
                </a:solidFill>
                <a:effectLst/>
                <a:uLnTx/>
                <a:uFillTx/>
                <a:cs typeface="+mn-ea"/>
                <a:sym typeface="+mn-lt"/>
              </a:endParaRPr>
            </a:p>
          </p:txBody>
        </p:sp>
      </p:grpSp>
      <p:sp>
        <p:nvSpPr>
          <p:cNvPr id="9" name="文本框 8"/>
          <p:cNvSpPr txBox="1"/>
          <p:nvPr/>
        </p:nvSpPr>
        <p:spPr>
          <a:xfrm>
            <a:off x="5158888" y="1420286"/>
            <a:ext cx="2013497" cy="369332"/>
          </a:xfrm>
          <a:prstGeom prst="rect">
            <a:avLst/>
          </a:prstGeom>
          <a:noFill/>
        </p:spPr>
        <p:txBody>
          <a:bodyPr wrap="square" rtlCol="0">
            <a:spAutoFit/>
            <a:scene3d>
              <a:camera prst="orthographicFront"/>
              <a:lightRig rig="threePt" dir="t"/>
            </a:scene3d>
            <a:sp3d contourW="12700"/>
          </a:bodyPr>
          <a:lstStyle/>
          <a:p>
            <a:r>
              <a:rPr lang="en-US" altLang="zh-CN" sz="1800" b="1" dirty="0">
                <a:cs typeface="+mn-ea"/>
                <a:sym typeface="+mn-lt"/>
              </a:rPr>
              <a:t>01. </a:t>
            </a:r>
            <a:r>
              <a:rPr lang="zh-CN" altLang="en-US" sz="1800" b="1" dirty="0">
                <a:cs typeface="+mn-ea"/>
                <a:sym typeface="+mn-lt"/>
              </a:rPr>
              <a:t>财会基本概念</a:t>
            </a:r>
            <a:endParaRPr lang="zh-CN" altLang="en-US" sz="1800" b="1" dirty="0">
              <a:cs typeface="+mn-ea"/>
              <a:sym typeface="+mn-lt"/>
            </a:endParaRPr>
          </a:p>
        </p:txBody>
      </p:sp>
      <p:sp>
        <p:nvSpPr>
          <p:cNvPr id="10" name="文本框 9"/>
          <p:cNvSpPr txBox="1"/>
          <p:nvPr/>
        </p:nvSpPr>
        <p:spPr>
          <a:xfrm>
            <a:off x="5158888" y="2107039"/>
            <a:ext cx="2013497" cy="369332"/>
          </a:xfrm>
          <a:prstGeom prst="rect">
            <a:avLst/>
          </a:prstGeom>
          <a:noFill/>
        </p:spPr>
        <p:txBody>
          <a:bodyPr wrap="square" rtlCol="0">
            <a:spAutoFit/>
            <a:scene3d>
              <a:camera prst="orthographicFront"/>
              <a:lightRig rig="threePt" dir="t"/>
            </a:scene3d>
            <a:sp3d contourW="12700"/>
          </a:bodyPr>
          <a:lstStyle/>
          <a:p>
            <a:r>
              <a:rPr lang="en-US" altLang="zh-CN" sz="1800" b="1" dirty="0">
                <a:cs typeface="+mn-ea"/>
                <a:sym typeface="+mn-lt"/>
              </a:rPr>
              <a:t>02. </a:t>
            </a:r>
            <a:r>
              <a:rPr lang="zh-CN" altLang="en-US" sz="1800" b="1" dirty="0">
                <a:cs typeface="+mn-ea"/>
                <a:sym typeface="+mn-lt"/>
              </a:rPr>
              <a:t>财务报表</a:t>
            </a:r>
            <a:endParaRPr lang="zh-CN" altLang="en-US" sz="1800" b="1" dirty="0">
              <a:cs typeface="+mn-ea"/>
              <a:sym typeface="+mn-lt"/>
            </a:endParaRPr>
          </a:p>
        </p:txBody>
      </p:sp>
      <p:sp>
        <p:nvSpPr>
          <p:cNvPr id="11" name="文本框 10"/>
          <p:cNvSpPr txBox="1"/>
          <p:nvPr/>
        </p:nvSpPr>
        <p:spPr>
          <a:xfrm>
            <a:off x="5158888" y="2793792"/>
            <a:ext cx="2534119" cy="369332"/>
          </a:xfrm>
          <a:prstGeom prst="rect">
            <a:avLst/>
          </a:prstGeom>
          <a:noFill/>
        </p:spPr>
        <p:txBody>
          <a:bodyPr wrap="square" rtlCol="0">
            <a:spAutoFit/>
            <a:scene3d>
              <a:camera prst="orthographicFront"/>
              <a:lightRig rig="threePt" dir="t"/>
            </a:scene3d>
            <a:sp3d contourW="12700"/>
          </a:bodyPr>
          <a:lstStyle/>
          <a:p>
            <a:r>
              <a:rPr lang="en-US" altLang="zh-CN" sz="1800" b="1" dirty="0">
                <a:cs typeface="+mn-ea"/>
                <a:sym typeface="+mn-lt"/>
              </a:rPr>
              <a:t>03. </a:t>
            </a:r>
            <a:r>
              <a:rPr lang="zh-CN" altLang="en-US" sz="1800" b="1" dirty="0">
                <a:cs typeface="+mn-ea"/>
                <a:sym typeface="+mn-lt"/>
              </a:rPr>
              <a:t>财务分析基本指标</a:t>
            </a:r>
            <a:endParaRPr lang="zh-CN" altLang="en-US" sz="1800" b="1" dirty="0">
              <a:cs typeface="+mn-ea"/>
              <a:sym typeface="+mn-lt"/>
            </a:endParaRPr>
          </a:p>
        </p:txBody>
      </p:sp>
      <p:sp>
        <p:nvSpPr>
          <p:cNvPr id="12" name="文本框 11"/>
          <p:cNvSpPr txBox="1"/>
          <p:nvPr/>
        </p:nvSpPr>
        <p:spPr>
          <a:xfrm>
            <a:off x="5158888" y="3480546"/>
            <a:ext cx="2013497" cy="369332"/>
          </a:xfrm>
          <a:prstGeom prst="rect">
            <a:avLst/>
          </a:prstGeom>
          <a:noFill/>
        </p:spPr>
        <p:txBody>
          <a:bodyPr wrap="square" rtlCol="0">
            <a:spAutoFit/>
            <a:scene3d>
              <a:camera prst="orthographicFront"/>
              <a:lightRig rig="threePt" dir="t"/>
            </a:scene3d>
            <a:sp3d contourW="12700"/>
          </a:bodyPr>
          <a:lstStyle/>
          <a:p>
            <a:r>
              <a:rPr lang="en-US" altLang="zh-CN" sz="1800" b="1" dirty="0">
                <a:cs typeface="+mn-ea"/>
                <a:sym typeface="+mn-lt"/>
              </a:rPr>
              <a:t>04. </a:t>
            </a:r>
            <a:r>
              <a:rPr lang="zh-CN" altLang="en-US" sz="1800" b="1" dirty="0">
                <a:cs typeface="+mn-ea"/>
                <a:sym typeface="+mn-lt"/>
              </a:rPr>
              <a:t>日常报销</a:t>
            </a:r>
            <a:endParaRPr lang="zh-CN" altLang="en-US" sz="1800" b="1" dirty="0">
              <a:cs typeface="+mn-ea"/>
              <a:sym typeface="+mn-lt"/>
            </a:endParaRPr>
          </a:p>
        </p:txBody>
      </p:sp>
      <p:sp>
        <p:nvSpPr>
          <p:cNvPr id="13" name="文本框 12"/>
          <p:cNvSpPr txBox="1"/>
          <p:nvPr/>
        </p:nvSpPr>
        <p:spPr>
          <a:xfrm rot="5400000">
            <a:off x="2253976" y="2867815"/>
            <a:ext cx="2015556" cy="400110"/>
          </a:xfrm>
          <a:prstGeom prst="rect">
            <a:avLst/>
          </a:prstGeom>
          <a:noFill/>
        </p:spPr>
        <p:txBody>
          <a:bodyPr wrap="square" rtlCol="0">
            <a:spAutoFit/>
            <a:scene3d>
              <a:camera prst="orthographicFront"/>
              <a:lightRig rig="threePt" dir="t"/>
            </a:scene3d>
            <a:sp3d contourW="12700"/>
          </a:bodyPr>
          <a:lstStyle/>
          <a:p>
            <a:r>
              <a:rPr lang="en-US" altLang="zh-CN" sz="2000" dirty="0">
                <a:solidFill>
                  <a:schemeClr val="accent2"/>
                </a:solidFill>
                <a:cs typeface="+mn-ea"/>
                <a:sym typeface="+mn-lt"/>
              </a:rPr>
              <a:t>CONTENTS</a:t>
            </a:r>
            <a:endParaRPr lang="zh-CN" altLang="en-US" sz="2000" dirty="0">
              <a:solidFill>
                <a:schemeClr val="accent2"/>
              </a:solidFill>
              <a:cs typeface="+mn-ea"/>
              <a:sym typeface="+mn-lt"/>
            </a:endParaRPr>
          </a:p>
        </p:txBody>
      </p:sp>
      <p:sp>
        <p:nvSpPr>
          <p:cNvPr id="14" name="文本框 13"/>
          <p:cNvSpPr txBox="1"/>
          <p:nvPr/>
        </p:nvSpPr>
        <p:spPr>
          <a:xfrm>
            <a:off x="3681609" y="1753780"/>
            <a:ext cx="524360" cy="1569660"/>
          </a:xfrm>
          <a:prstGeom prst="rect">
            <a:avLst/>
          </a:prstGeom>
          <a:noFill/>
        </p:spPr>
        <p:txBody>
          <a:bodyPr wrap="square" rtlCol="0">
            <a:spAutoFit/>
            <a:scene3d>
              <a:camera prst="orthographicFront"/>
              <a:lightRig rig="threePt" dir="t"/>
            </a:scene3d>
            <a:sp3d contourW="12700"/>
          </a:bodyPr>
          <a:lstStyle/>
          <a:p>
            <a:pPr algn="ctr"/>
            <a:r>
              <a:rPr lang="zh-CN" altLang="en-US" sz="4800" b="1" dirty="0">
                <a:solidFill>
                  <a:schemeClr val="accent2"/>
                </a:solidFill>
                <a:cs typeface="+mn-ea"/>
                <a:sym typeface="+mn-lt"/>
              </a:rPr>
              <a:t>目录</a:t>
            </a:r>
            <a:endParaRPr lang="zh-CN" altLang="en-US" sz="4800" b="1" dirty="0">
              <a:solidFill>
                <a:schemeClr val="accent2"/>
              </a:solidFill>
              <a:cs typeface="+mn-ea"/>
              <a:sym typeface="+mn-lt"/>
            </a:endParaRPr>
          </a:p>
        </p:txBody>
      </p:sp>
      <p:grpSp>
        <p:nvGrpSpPr>
          <p:cNvPr id="25" name="Group 15"/>
          <p:cNvGrpSpPr/>
          <p:nvPr/>
        </p:nvGrpSpPr>
        <p:grpSpPr>
          <a:xfrm>
            <a:off x="495964" y="1216433"/>
            <a:ext cx="2196750" cy="3241941"/>
            <a:chOff x="6927851" y="-3175"/>
            <a:chExt cx="2262187" cy="3338513"/>
          </a:xfrm>
        </p:grpSpPr>
        <p:sp>
          <p:nvSpPr>
            <p:cNvPr id="26" name="Freeform 101"/>
            <p:cNvSpPr/>
            <p:nvPr/>
          </p:nvSpPr>
          <p:spPr bwMode="auto">
            <a:xfrm>
              <a:off x="7812088" y="2254250"/>
              <a:ext cx="247650" cy="1081088"/>
            </a:xfrm>
            <a:custGeom>
              <a:avLst/>
              <a:gdLst>
                <a:gd name="T0" fmla="*/ 99 w 100"/>
                <a:gd name="T1" fmla="*/ 380 h 436"/>
                <a:gd name="T2" fmla="*/ 89 w 100"/>
                <a:gd name="T3" fmla="*/ 358 h 436"/>
                <a:gd name="T4" fmla="*/ 94 w 100"/>
                <a:gd name="T5" fmla="*/ 12 h 436"/>
                <a:gd name="T6" fmla="*/ 39 w 100"/>
                <a:gd name="T7" fmla="*/ 8 h 436"/>
                <a:gd name="T8" fmla="*/ 61 w 100"/>
                <a:gd name="T9" fmla="*/ 361 h 436"/>
                <a:gd name="T10" fmla="*/ 40 w 100"/>
                <a:gd name="T11" fmla="*/ 408 h 436"/>
                <a:gd name="T12" fmla="*/ 14 w 100"/>
                <a:gd name="T13" fmla="*/ 431 h 436"/>
                <a:gd name="T14" fmla="*/ 79 w 100"/>
                <a:gd name="T15" fmla="*/ 416 h 436"/>
                <a:gd name="T16" fmla="*/ 79 w 100"/>
                <a:gd name="T17" fmla="*/ 416 h 436"/>
                <a:gd name="T18" fmla="*/ 79 w 100"/>
                <a:gd name="T19" fmla="*/ 425 h 436"/>
                <a:gd name="T20" fmla="*/ 89 w 100"/>
                <a:gd name="T21" fmla="*/ 427 h 436"/>
                <a:gd name="T22" fmla="*/ 89 w 100"/>
                <a:gd name="T23" fmla="*/ 428 h 436"/>
                <a:gd name="T24" fmla="*/ 99 w 100"/>
                <a:gd name="T25" fmla="*/ 428 h 436"/>
                <a:gd name="T26" fmla="*/ 99 w 100"/>
                <a:gd name="T27" fmla="*/ 38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436">
                  <a:moveTo>
                    <a:pt x="99" y="380"/>
                  </a:moveTo>
                  <a:cubicBezTo>
                    <a:pt x="97" y="371"/>
                    <a:pt x="89" y="358"/>
                    <a:pt x="89" y="358"/>
                  </a:cubicBezTo>
                  <a:cubicBezTo>
                    <a:pt x="89" y="318"/>
                    <a:pt x="94" y="12"/>
                    <a:pt x="94" y="12"/>
                  </a:cubicBezTo>
                  <a:cubicBezTo>
                    <a:pt x="94" y="12"/>
                    <a:pt x="54" y="0"/>
                    <a:pt x="39" y="8"/>
                  </a:cubicBezTo>
                  <a:cubicBezTo>
                    <a:pt x="39" y="8"/>
                    <a:pt x="59" y="329"/>
                    <a:pt x="61" y="361"/>
                  </a:cubicBezTo>
                  <a:cubicBezTo>
                    <a:pt x="61" y="361"/>
                    <a:pt x="42" y="408"/>
                    <a:pt x="40" y="408"/>
                  </a:cubicBezTo>
                  <a:cubicBezTo>
                    <a:pt x="19" y="412"/>
                    <a:pt x="0" y="430"/>
                    <a:pt x="14" y="431"/>
                  </a:cubicBezTo>
                  <a:cubicBezTo>
                    <a:pt x="63" y="436"/>
                    <a:pt x="74" y="419"/>
                    <a:pt x="79" y="416"/>
                  </a:cubicBezTo>
                  <a:cubicBezTo>
                    <a:pt x="79" y="416"/>
                    <a:pt x="79" y="416"/>
                    <a:pt x="79" y="416"/>
                  </a:cubicBezTo>
                  <a:cubicBezTo>
                    <a:pt x="79" y="425"/>
                    <a:pt x="79" y="425"/>
                    <a:pt x="79" y="425"/>
                  </a:cubicBezTo>
                  <a:cubicBezTo>
                    <a:pt x="89" y="427"/>
                    <a:pt x="89" y="427"/>
                    <a:pt x="89" y="427"/>
                  </a:cubicBezTo>
                  <a:cubicBezTo>
                    <a:pt x="89" y="428"/>
                    <a:pt x="89" y="428"/>
                    <a:pt x="89" y="428"/>
                  </a:cubicBezTo>
                  <a:cubicBezTo>
                    <a:pt x="99" y="428"/>
                    <a:pt x="99" y="428"/>
                    <a:pt x="99" y="428"/>
                  </a:cubicBezTo>
                  <a:cubicBezTo>
                    <a:pt x="99" y="428"/>
                    <a:pt x="100" y="389"/>
                    <a:pt x="99" y="380"/>
                  </a:cubicBezTo>
                  <a:close/>
                </a:path>
              </a:pathLst>
            </a:custGeom>
            <a:solidFill>
              <a:srgbClr val="FCBF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27" name="Freeform 102"/>
            <p:cNvSpPr/>
            <p:nvPr/>
          </p:nvSpPr>
          <p:spPr bwMode="auto">
            <a:xfrm>
              <a:off x="7823201" y="3179763"/>
              <a:ext cx="236538" cy="155575"/>
            </a:xfrm>
            <a:custGeom>
              <a:avLst/>
              <a:gdLst>
                <a:gd name="T0" fmla="*/ 9 w 95"/>
                <a:gd name="T1" fmla="*/ 58 h 63"/>
                <a:gd name="T2" fmla="*/ 74 w 95"/>
                <a:gd name="T3" fmla="*/ 43 h 63"/>
                <a:gd name="T4" fmla="*/ 74 w 95"/>
                <a:gd name="T5" fmla="*/ 43 h 63"/>
                <a:gd name="T6" fmla="*/ 74 w 95"/>
                <a:gd name="T7" fmla="*/ 52 h 63"/>
                <a:gd name="T8" fmla="*/ 84 w 95"/>
                <a:gd name="T9" fmla="*/ 54 h 63"/>
                <a:gd name="T10" fmla="*/ 84 w 95"/>
                <a:gd name="T11" fmla="*/ 55 h 63"/>
                <a:gd name="T12" fmla="*/ 94 w 95"/>
                <a:gd name="T13" fmla="*/ 55 h 63"/>
                <a:gd name="T14" fmla="*/ 94 w 95"/>
                <a:gd name="T15" fmla="*/ 7 h 63"/>
                <a:gd name="T16" fmla="*/ 92 w 95"/>
                <a:gd name="T17" fmla="*/ 0 h 63"/>
                <a:gd name="T18" fmla="*/ 92 w 95"/>
                <a:gd name="T19" fmla="*/ 0 h 63"/>
                <a:gd name="T20" fmla="*/ 49 w 95"/>
                <a:gd name="T21" fmla="*/ 45 h 63"/>
                <a:gd name="T22" fmla="*/ 16 w 95"/>
                <a:gd name="T23" fmla="*/ 43 h 63"/>
                <a:gd name="T24" fmla="*/ 9 w 95"/>
                <a:gd name="T25"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63">
                  <a:moveTo>
                    <a:pt x="9" y="58"/>
                  </a:moveTo>
                  <a:cubicBezTo>
                    <a:pt x="58" y="63"/>
                    <a:pt x="69" y="46"/>
                    <a:pt x="74" y="43"/>
                  </a:cubicBezTo>
                  <a:cubicBezTo>
                    <a:pt x="74" y="43"/>
                    <a:pt x="74" y="43"/>
                    <a:pt x="74" y="43"/>
                  </a:cubicBezTo>
                  <a:cubicBezTo>
                    <a:pt x="74" y="52"/>
                    <a:pt x="74" y="52"/>
                    <a:pt x="74" y="52"/>
                  </a:cubicBezTo>
                  <a:cubicBezTo>
                    <a:pt x="84" y="54"/>
                    <a:pt x="84" y="54"/>
                    <a:pt x="84" y="54"/>
                  </a:cubicBezTo>
                  <a:cubicBezTo>
                    <a:pt x="84" y="55"/>
                    <a:pt x="84" y="55"/>
                    <a:pt x="84" y="55"/>
                  </a:cubicBezTo>
                  <a:cubicBezTo>
                    <a:pt x="94" y="55"/>
                    <a:pt x="94" y="55"/>
                    <a:pt x="94" y="55"/>
                  </a:cubicBezTo>
                  <a:cubicBezTo>
                    <a:pt x="94" y="55"/>
                    <a:pt x="95" y="16"/>
                    <a:pt x="94" y="7"/>
                  </a:cubicBezTo>
                  <a:cubicBezTo>
                    <a:pt x="94" y="5"/>
                    <a:pt x="93" y="3"/>
                    <a:pt x="92" y="0"/>
                  </a:cubicBezTo>
                  <a:cubicBezTo>
                    <a:pt x="92" y="0"/>
                    <a:pt x="92" y="0"/>
                    <a:pt x="92" y="0"/>
                  </a:cubicBezTo>
                  <a:cubicBezTo>
                    <a:pt x="86" y="7"/>
                    <a:pt x="49" y="45"/>
                    <a:pt x="49" y="45"/>
                  </a:cubicBezTo>
                  <a:cubicBezTo>
                    <a:pt x="29" y="48"/>
                    <a:pt x="20" y="45"/>
                    <a:pt x="16" y="43"/>
                  </a:cubicBezTo>
                  <a:cubicBezTo>
                    <a:pt x="5" y="49"/>
                    <a:pt x="0" y="57"/>
                    <a:pt x="9" y="58"/>
                  </a:cubicBezTo>
                  <a:close/>
                </a:path>
              </a:pathLst>
            </a:custGeom>
            <a:solidFill>
              <a:srgbClr val="262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28" name="Freeform 103"/>
            <p:cNvSpPr/>
            <p:nvPr/>
          </p:nvSpPr>
          <p:spPr bwMode="auto">
            <a:xfrm>
              <a:off x="8054976" y="2254250"/>
              <a:ext cx="250825" cy="1081088"/>
            </a:xfrm>
            <a:custGeom>
              <a:avLst/>
              <a:gdLst>
                <a:gd name="T0" fmla="*/ 2 w 101"/>
                <a:gd name="T1" fmla="*/ 380 h 436"/>
                <a:gd name="T2" fmla="*/ 12 w 101"/>
                <a:gd name="T3" fmla="*/ 358 h 436"/>
                <a:gd name="T4" fmla="*/ 6 w 101"/>
                <a:gd name="T5" fmla="*/ 12 h 436"/>
                <a:gd name="T6" fmla="*/ 62 w 101"/>
                <a:gd name="T7" fmla="*/ 8 h 436"/>
                <a:gd name="T8" fmla="*/ 40 w 101"/>
                <a:gd name="T9" fmla="*/ 361 h 436"/>
                <a:gd name="T10" fmla="*/ 60 w 101"/>
                <a:gd name="T11" fmla="*/ 408 h 436"/>
                <a:gd name="T12" fmla="*/ 86 w 101"/>
                <a:gd name="T13" fmla="*/ 431 h 436"/>
                <a:gd name="T14" fmla="*/ 22 w 101"/>
                <a:gd name="T15" fmla="*/ 416 h 436"/>
                <a:gd name="T16" fmla="*/ 22 w 101"/>
                <a:gd name="T17" fmla="*/ 416 h 436"/>
                <a:gd name="T18" fmla="*/ 21 w 101"/>
                <a:gd name="T19" fmla="*/ 425 h 436"/>
                <a:gd name="T20" fmla="*/ 11 w 101"/>
                <a:gd name="T21" fmla="*/ 427 h 436"/>
                <a:gd name="T22" fmla="*/ 11 w 101"/>
                <a:gd name="T23" fmla="*/ 428 h 436"/>
                <a:gd name="T24" fmla="*/ 2 w 101"/>
                <a:gd name="T25" fmla="*/ 428 h 436"/>
                <a:gd name="T26" fmla="*/ 2 w 101"/>
                <a:gd name="T27" fmla="*/ 38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436">
                  <a:moveTo>
                    <a:pt x="2" y="380"/>
                  </a:moveTo>
                  <a:cubicBezTo>
                    <a:pt x="3" y="371"/>
                    <a:pt x="12" y="358"/>
                    <a:pt x="12" y="358"/>
                  </a:cubicBezTo>
                  <a:cubicBezTo>
                    <a:pt x="12" y="318"/>
                    <a:pt x="6" y="12"/>
                    <a:pt x="6" y="12"/>
                  </a:cubicBezTo>
                  <a:cubicBezTo>
                    <a:pt x="6" y="12"/>
                    <a:pt x="47" y="0"/>
                    <a:pt x="62" y="8"/>
                  </a:cubicBezTo>
                  <a:cubicBezTo>
                    <a:pt x="62" y="8"/>
                    <a:pt x="41" y="329"/>
                    <a:pt x="40" y="361"/>
                  </a:cubicBezTo>
                  <a:cubicBezTo>
                    <a:pt x="40" y="361"/>
                    <a:pt x="59" y="408"/>
                    <a:pt x="60" y="408"/>
                  </a:cubicBezTo>
                  <a:cubicBezTo>
                    <a:pt x="82" y="412"/>
                    <a:pt x="101" y="430"/>
                    <a:pt x="86" y="431"/>
                  </a:cubicBezTo>
                  <a:cubicBezTo>
                    <a:pt x="38" y="436"/>
                    <a:pt x="26" y="419"/>
                    <a:pt x="22" y="416"/>
                  </a:cubicBezTo>
                  <a:cubicBezTo>
                    <a:pt x="22" y="416"/>
                    <a:pt x="22" y="416"/>
                    <a:pt x="22" y="416"/>
                  </a:cubicBezTo>
                  <a:cubicBezTo>
                    <a:pt x="21" y="425"/>
                    <a:pt x="21" y="425"/>
                    <a:pt x="21" y="425"/>
                  </a:cubicBezTo>
                  <a:cubicBezTo>
                    <a:pt x="11" y="427"/>
                    <a:pt x="11" y="427"/>
                    <a:pt x="11" y="427"/>
                  </a:cubicBezTo>
                  <a:cubicBezTo>
                    <a:pt x="11" y="428"/>
                    <a:pt x="11" y="428"/>
                    <a:pt x="11" y="428"/>
                  </a:cubicBezTo>
                  <a:cubicBezTo>
                    <a:pt x="2" y="428"/>
                    <a:pt x="2" y="428"/>
                    <a:pt x="2" y="428"/>
                  </a:cubicBezTo>
                  <a:cubicBezTo>
                    <a:pt x="2" y="428"/>
                    <a:pt x="0" y="389"/>
                    <a:pt x="2" y="380"/>
                  </a:cubicBezTo>
                  <a:close/>
                </a:path>
              </a:pathLst>
            </a:custGeom>
            <a:solidFill>
              <a:srgbClr val="FCBF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29" name="Freeform 104"/>
            <p:cNvSpPr/>
            <p:nvPr/>
          </p:nvSpPr>
          <p:spPr bwMode="auto">
            <a:xfrm>
              <a:off x="8054976" y="3179763"/>
              <a:ext cx="239713" cy="155575"/>
            </a:xfrm>
            <a:custGeom>
              <a:avLst/>
              <a:gdLst>
                <a:gd name="T0" fmla="*/ 86 w 96"/>
                <a:gd name="T1" fmla="*/ 58 h 63"/>
                <a:gd name="T2" fmla="*/ 22 w 96"/>
                <a:gd name="T3" fmla="*/ 43 h 63"/>
                <a:gd name="T4" fmla="*/ 22 w 96"/>
                <a:gd name="T5" fmla="*/ 43 h 63"/>
                <a:gd name="T6" fmla="*/ 21 w 96"/>
                <a:gd name="T7" fmla="*/ 52 h 63"/>
                <a:gd name="T8" fmla="*/ 11 w 96"/>
                <a:gd name="T9" fmla="*/ 54 h 63"/>
                <a:gd name="T10" fmla="*/ 11 w 96"/>
                <a:gd name="T11" fmla="*/ 55 h 63"/>
                <a:gd name="T12" fmla="*/ 2 w 96"/>
                <a:gd name="T13" fmla="*/ 55 h 63"/>
                <a:gd name="T14" fmla="*/ 2 w 96"/>
                <a:gd name="T15" fmla="*/ 7 h 63"/>
                <a:gd name="T16" fmla="*/ 3 w 96"/>
                <a:gd name="T17" fmla="*/ 0 h 63"/>
                <a:gd name="T18" fmla="*/ 3 w 96"/>
                <a:gd name="T19" fmla="*/ 0 h 63"/>
                <a:gd name="T20" fmla="*/ 46 w 96"/>
                <a:gd name="T21" fmla="*/ 45 h 63"/>
                <a:gd name="T22" fmla="*/ 80 w 96"/>
                <a:gd name="T23" fmla="*/ 43 h 63"/>
                <a:gd name="T24" fmla="*/ 86 w 96"/>
                <a:gd name="T25"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63">
                  <a:moveTo>
                    <a:pt x="86" y="58"/>
                  </a:moveTo>
                  <a:cubicBezTo>
                    <a:pt x="38" y="63"/>
                    <a:pt x="26" y="46"/>
                    <a:pt x="22" y="43"/>
                  </a:cubicBezTo>
                  <a:cubicBezTo>
                    <a:pt x="22" y="43"/>
                    <a:pt x="22" y="43"/>
                    <a:pt x="22" y="43"/>
                  </a:cubicBezTo>
                  <a:cubicBezTo>
                    <a:pt x="21" y="52"/>
                    <a:pt x="21" y="52"/>
                    <a:pt x="21" y="52"/>
                  </a:cubicBezTo>
                  <a:cubicBezTo>
                    <a:pt x="11" y="54"/>
                    <a:pt x="11" y="54"/>
                    <a:pt x="11" y="54"/>
                  </a:cubicBezTo>
                  <a:cubicBezTo>
                    <a:pt x="11" y="55"/>
                    <a:pt x="11" y="55"/>
                    <a:pt x="11" y="55"/>
                  </a:cubicBezTo>
                  <a:cubicBezTo>
                    <a:pt x="2" y="55"/>
                    <a:pt x="2" y="55"/>
                    <a:pt x="2" y="55"/>
                  </a:cubicBezTo>
                  <a:cubicBezTo>
                    <a:pt x="2" y="55"/>
                    <a:pt x="0" y="16"/>
                    <a:pt x="2" y="7"/>
                  </a:cubicBezTo>
                  <a:cubicBezTo>
                    <a:pt x="2" y="5"/>
                    <a:pt x="3" y="3"/>
                    <a:pt x="3" y="0"/>
                  </a:cubicBezTo>
                  <a:cubicBezTo>
                    <a:pt x="3" y="0"/>
                    <a:pt x="3" y="0"/>
                    <a:pt x="3" y="0"/>
                  </a:cubicBezTo>
                  <a:cubicBezTo>
                    <a:pt x="10" y="7"/>
                    <a:pt x="46" y="45"/>
                    <a:pt x="46" y="45"/>
                  </a:cubicBezTo>
                  <a:cubicBezTo>
                    <a:pt x="67" y="48"/>
                    <a:pt x="76" y="45"/>
                    <a:pt x="80" y="43"/>
                  </a:cubicBezTo>
                  <a:cubicBezTo>
                    <a:pt x="91" y="49"/>
                    <a:pt x="96" y="57"/>
                    <a:pt x="86" y="58"/>
                  </a:cubicBezTo>
                  <a:close/>
                </a:path>
              </a:pathLst>
            </a:custGeom>
            <a:solidFill>
              <a:srgbClr val="262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0" name="Freeform 105"/>
            <p:cNvSpPr/>
            <p:nvPr/>
          </p:nvSpPr>
          <p:spPr bwMode="auto">
            <a:xfrm>
              <a:off x="7821613" y="1784350"/>
              <a:ext cx="482600" cy="523875"/>
            </a:xfrm>
            <a:custGeom>
              <a:avLst/>
              <a:gdLst>
                <a:gd name="T0" fmla="*/ 194 w 194"/>
                <a:gd name="T1" fmla="*/ 0 h 211"/>
                <a:gd name="T2" fmla="*/ 97 w 194"/>
                <a:gd name="T3" fmla="*/ 18 h 211"/>
                <a:gd name="T4" fmla="*/ 97 w 194"/>
                <a:gd name="T5" fmla="*/ 17 h 211"/>
                <a:gd name="T6" fmla="*/ 97 w 194"/>
                <a:gd name="T7" fmla="*/ 18 h 211"/>
                <a:gd name="T8" fmla="*/ 97 w 194"/>
                <a:gd name="T9" fmla="*/ 17 h 211"/>
                <a:gd name="T10" fmla="*/ 97 w 194"/>
                <a:gd name="T11" fmla="*/ 18 h 211"/>
                <a:gd name="T12" fmla="*/ 0 w 194"/>
                <a:gd name="T13" fmla="*/ 0 h 211"/>
                <a:gd name="T14" fmla="*/ 19 w 194"/>
                <a:gd name="T15" fmla="*/ 204 h 211"/>
                <a:gd name="T16" fmla="*/ 97 w 194"/>
                <a:gd name="T17" fmla="*/ 211 h 211"/>
                <a:gd name="T18" fmla="*/ 97 w 194"/>
                <a:gd name="T19" fmla="*/ 211 h 211"/>
                <a:gd name="T20" fmla="*/ 97 w 194"/>
                <a:gd name="T21" fmla="*/ 211 h 211"/>
                <a:gd name="T22" fmla="*/ 97 w 194"/>
                <a:gd name="T23" fmla="*/ 211 h 211"/>
                <a:gd name="T24" fmla="*/ 97 w 194"/>
                <a:gd name="T25" fmla="*/ 211 h 211"/>
                <a:gd name="T26" fmla="*/ 175 w 194"/>
                <a:gd name="T27" fmla="*/ 204 h 211"/>
                <a:gd name="T28" fmla="*/ 194 w 194"/>
                <a:gd name="T2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 h="211">
                  <a:moveTo>
                    <a:pt x="194" y="0"/>
                  </a:moveTo>
                  <a:cubicBezTo>
                    <a:pt x="97" y="18"/>
                    <a:pt x="97" y="18"/>
                    <a:pt x="97" y="18"/>
                  </a:cubicBezTo>
                  <a:cubicBezTo>
                    <a:pt x="97" y="17"/>
                    <a:pt x="97" y="17"/>
                    <a:pt x="97" y="17"/>
                  </a:cubicBezTo>
                  <a:cubicBezTo>
                    <a:pt x="97" y="18"/>
                    <a:pt x="97" y="18"/>
                    <a:pt x="97" y="18"/>
                  </a:cubicBezTo>
                  <a:cubicBezTo>
                    <a:pt x="97" y="17"/>
                    <a:pt x="97" y="17"/>
                    <a:pt x="97" y="17"/>
                  </a:cubicBezTo>
                  <a:cubicBezTo>
                    <a:pt x="97" y="18"/>
                    <a:pt x="97" y="18"/>
                    <a:pt x="97" y="18"/>
                  </a:cubicBezTo>
                  <a:cubicBezTo>
                    <a:pt x="0" y="0"/>
                    <a:pt x="0" y="0"/>
                    <a:pt x="0" y="0"/>
                  </a:cubicBezTo>
                  <a:cubicBezTo>
                    <a:pt x="0" y="0"/>
                    <a:pt x="1" y="67"/>
                    <a:pt x="19" y="204"/>
                  </a:cubicBezTo>
                  <a:cubicBezTo>
                    <a:pt x="19" y="204"/>
                    <a:pt x="50" y="211"/>
                    <a:pt x="97" y="211"/>
                  </a:cubicBezTo>
                  <a:cubicBezTo>
                    <a:pt x="97" y="211"/>
                    <a:pt x="97" y="211"/>
                    <a:pt x="97" y="211"/>
                  </a:cubicBezTo>
                  <a:cubicBezTo>
                    <a:pt x="97" y="211"/>
                    <a:pt x="97" y="211"/>
                    <a:pt x="97" y="211"/>
                  </a:cubicBezTo>
                  <a:cubicBezTo>
                    <a:pt x="97" y="211"/>
                    <a:pt x="97" y="211"/>
                    <a:pt x="97" y="211"/>
                  </a:cubicBezTo>
                  <a:cubicBezTo>
                    <a:pt x="97" y="211"/>
                    <a:pt x="97" y="211"/>
                    <a:pt x="97" y="211"/>
                  </a:cubicBezTo>
                  <a:cubicBezTo>
                    <a:pt x="144" y="211"/>
                    <a:pt x="175" y="204"/>
                    <a:pt x="175" y="204"/>
                  </a:cubicBezTo>
                  <a:cubicBezTo>
                    <a:pt x="193" y="67"/>
                    <a:pt x="194" y="0"/>
                    <a:pt x="194" y="0"/>
                  </a:cubicBezTo>
                  <a:close/>
                </a:path>
              </a:pathLst>
            </a:custGeom>
            <a:solidFill>
              <a:srgbClr val="262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1" name="Freeform 106"/>
            <p:cNvSpPr/>
            <p:nvPr/>
          </p:nvSpPr>
          <p:spPr bwMode="auto">
            <a:xfrm>
              <a:off x="7915276" y="1003300"/>
              <a:ext cx="287338" cy="595313"/>
            </a:xfrm>
            <a:custGeom>
              <a:avLst/>
              <a:gdLst>
                <a:gd name="T0" fmla="*/ 157 w 181"/>
                <a:gd name="T1" fmla="*/ 0 h 375"/>
                <a:gd name="T2" fmla="*/ 90 w 181"/>
                <a:gd name="T3" fmla="*/ 0 h 375"/>
                <a:gd name="T4" fmla="*/ 24 w 181"/>
                <a:gd name="T5" fmla="*/ 0 h 375"/>
                <a:gd name="T6" fmla="*/ 0 w 181"/>
                <a:gd name="T7" fmla="*/ 169 h 375"/>
                <a:gd name="T8" fmla="*/ 90 w 181"/>
                <a:gd name="T9" fmla="*/ 375 h 375"/>
                <a:gd name="T10" fmla="*/ 181 w 181"/>
                <a:gd name="T11" fmla="*/ 169 h 375"/>
                <a:gd name="T12" fmla="*/ 157 w 181"/>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181" h="375">
                  <a:moveTo>
                    <a:pt x="157" y="0"/>
                  </a:moveTo>
                  <a:lnTo>
                    <a:pt x="90" y="0"/>
                  </a:lnTo>
                  <a:lnTo>
                    <a:pt x="24" y="0"/>
                  </a:lnTo>
                  <a:lnTo>
                    <a:pt x="0" y="169"/>
                  </a:lnTo>
                  <a:lnTo>
                    <a:pt x="90" y="375"/>
                  </a:lnTo>
                  <a:lnTo>
                    <a:pt x="181" y="169"/>
                  </a:lnTo>
                  <a:lnTo>
                    <a:pt x="157" y="0"/>
                  </a:lnTo>
                  <a:close/>
                </a:path>
              </a:pathLst>
            </a:custGeom>
            <a:solidFill>
              <a:srgbClr val="FCBF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2" name="Rectangle 107"/>
            <p:cNvSpPr>
              <a:spLocks noChangeArrowheads="1"/>
            </p:cNvSpPr>
            <p:nvPr/>
          </p:nvSpPr>
          <p:spPr bwMode="auto">
            <a:xfrm>
              <a:off x="7983538" y="833438"/>
              <a:ext cx="150813" cy="184150"/>
            </a:xfrm>
            <a:prstGeom prst="rect">
              <a:avLst/>
            </a:prstGeom>
            <a:solidFill>
              <a:srgbClr val="FCBF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3" name="Freeform 108"/>
            <p:cNvSpPr/>
            <p:nvPr/>
          </p:nvSpPr>
          <p:spPr bwMode="auto">
            <a:xfrm>
              <a:off x="7945438" y="1066800"/>
              <a:ext cx="228600" cy="523875"/>
            </a:xfrm>
            <a:custGeom>
              <a:avLst/>
              <a:gdLst>
                <a:gd name="T0" fmla="*/ 0 w 92"/>
                <a:gd name="T1" fmla="*/ 0 h 211"/>
                <a:gd name="T2" fmla="*/ 45 w 92"/>
                <a:gd name="T3" fmla="*/ 21 h 211"/>
                <a:gd name="T4" fmla="*/ 92 w 92"/>
                <a:gd name="T5" fmla="*/ 0 h 211"/>
                <a:gd name="T6" fmla="*/ 92 w 92"/>
                <a:gd name="T7" fmla="*/ 125 h 211"/>
                <a:gd name="T8" fmla="*/ 45 w 92"/>
                <a:gd name="T9" fmla="*/ 211 h 211"/>
                <a:gd name="T10" fmla="*/ 0 w 92"/>
                <a:gd name="T11" fmla="*/ 127 h 211"/>
                <a:gd name="T12" fmla="*/ 0 w 92"/>
                <a:gd name="T13" fmla="*/ 0 h 211"/>
              </a:gdLst>
              <a:ahLst/>
              <a:cxnLst>
                <a:cxn ang="0">
                  <a:pos x="T0" y="T1"/>
                </a:cxn>
                <a:cxn ang="0">
                  <a:pos x="T2" y="T3"/>
                </a:cxn>
                <a:cxn ang="0">
                  <a:pos x="T4" y="T5"/>
                </a:cxn>
                <a:cxn ang="0">
                  <a:pos x="T6" y="T7"/>
                </a:cxn>
                <a:cxn ang="0">
                  <a:pos x="T8" y="T9"/>
                </a:cxn>
                <a:cxn ang="0">
                  <a:pos x="T10" y="T11"/>
                </a:cxn>
                <a:cxn ang="0">
                  <a:pos x="T12" y="T13"/>
                </a:cxn>
              </a:cxnLst>
              <a:rect l="0" t="0" r="r" b="b"/>
              <a:pathLst>
                <a:path w="92" h="211">
                  <a:moveTo>
                    <a:pt x="0" y="0"/>
                  </a:moveTo>
                  <a:cubicBezTo>
                    <a:pt x="0" y="0"/>
                    <a:pt x="16" y="21"/>
                    <a:pt x="45" y="21"/>
                  </a:cubicBezTo>
                  <a:cubicBezTo>
                    <a:pt x="75" y="21"/>
                    <a:pt x="92" y="0"/>
                    <a:pt x="92" y="0"/>
                  </a:cubicBezTo>
                  <a:cubicBezTo>
                    <a:pt x="92" y="125"/>
                    <a:pt x="92" y="125"/>
                    <a:pt x="92" y="125"/>
                  </a:cubicBezTo>
                  <a:cubicBezTo>
                    <a:pt x="45" y="211"/>
                    <a:pt x="45" y="211"/>
                    <a:pt x="45" y="211"/>
                  </a:cubicBezTo>
                  <a:cubicBezTo>
                    <a:pt x="0" y="127"/>
                    <a:pt x="0" y="127"/>
                    <a:pt x="0" y="127"/>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4" name="Freeform 109"/>
            <p:cNvSpPr/>
            <p:nvPr/>
          </p:nvSpPr>
          <p:spPr bwMode="auto">
            <a:xfrm>
              <a:off x="7983538" y="833438"/>
              <a:ext cx="150813" cy="65088"/>
            </a:xfrm>
            <a:custGeom>
              <a:avLst/>
              <a:gdLst>
                <a:gd name="T0" fmla="*/ 0 w 61"/>
                <a:gd name="T1" fmla="*/ 18 h 26"/>
                <a:gd name="T2" fmla="*/ 30 w 61"/>
                <a:gd name="T3" fmla="*/ 26 h 26"/>
                <a:gd name="T4" fmla="*/ 61 w 61"/>
                <a:gd name="T5" fmla="*/ 18 h 26"/>
                <a:gd name="T6" fmla="*/ 61 w 61"/>
                <a:gd name="T7" fmla="*/ 0 h 26"/>
                <a:gd name="T8" fmla="*/ 0 w 61"/>
                <a:gd name="T9" fmla="*/ 0 h 26"/>
                <a:gd name="T10" fmla="*/ 0 w 61"/>
                <a:gd name="T11" fmla="*/ 18 h 26"/>
              </a:gdLst>
              <a:ahLst/>
              <a:cxnLst>
                <a:cxn ang="0">
                  <a:pos x="T0" y="T1"/>
                </a:cxn>
                <a:cxn ang="0">
                  <a:pos x="T2" y="T3"/>
                </a:cxn>
                <a:cxn ang="0">
                  <a:pos x="T4" y="T5"/>
                </a:cxn>
                <a:cxn ang="0">
                  <a:pos x="T6" y="T7"/>
                </a:cxn>
                <a:cxn ang="0">
                  <a:pos x="T8" y="T9"/>
                </a:cxn>
                <a:cxn ang="0">
                  <a:pos x="T10" y="T11"/>
                </a:cxn>
              </a:cxnLst>
              <a:rect l="0" t="0" r="r" b="b"/>
              <a:pathLst>
                <a:path w="61" h="26">
                  <a:moveTo>
                    <a:pt x="0" y="18"/>
                  </a:moveTo>
                  <a:cubicBezTo>
                    <a:pt x="6" y="21"/>
                    <a:pt x="17" y="26"/>
                    <a:pt x="30" y="26"/>
                  </a:cubicBezTo>
                  <a:cubicBezTo>
                    <a:pt x="44" y="26"/>
                    <a:pt x="55" y="21"/>
                    <a:pt x="61" y="18"/>
                  </a:cubicBezTo>
                  <a:cubicBezTo>
                    <a:pt x="61" y="0"/>
                    <a:pt x="61" y="0"/>
                    <a:pt x="61" y="0"/>
                  </a:cubicBezTo>
                  <a:cubicBezTo>
                    <a:pt x="0" y="0"/>
                    <a:pt x="0" y="0"/>
                    <a:pt x="0" y="0"/>
                  </a:cubicBezTo>
                  <a:lnTo>
                    <a:pt x="0" y="18"/>
                  </a:lnTo>
                  <a:close/>
                </a:path>
              </a:pathLst>
            </a:custGeom>
            <a:solidFill>
              <a:srgbClr val="F7A2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5" name="Freeform 110"/>
            <p:cNvSpPr/>
            <p:nvPr/>
          </p:nvSpPr>
          <p:spPr bwMode="auto">
            <a:xfrm>
              <a:off x="7654926" y="77788"/>
              <a:ext cx="806450" cy="820738"/>
            </a:xfrm>
            <a:custGeom>
              <a:avLst/>
              <a:gdLst>
                <a:gd name="T0" fmla="*/ 302 w 324"/>
                <a:gd name="T1" fmla="*/ 240 h 331"/>
                <a:gd name="T2" fmla="*/ 274 w 324"/>
                <a:gd name="T3" fmla="*/ 223 h 331"/>
                <a:gd name="T4" fmla="*/ 274 w 324"/>
                <a:gd name="T5" fmla="*/ 72 h 331"/>
                <a:gd name="T6" fmla="*/ 162 w 324"/>
                <a:gd name="T7" fmla="*/ 4 h 331"/>
                <a:gd name="T8" fmla="*/ 105 w 324"/>
                <a:gd name="T9" fmla="*/ 18 h 331"/>
                <a:gd name="T10" fmla="*/ 51 w 324"/>
                <a:gd name="T11" fmla="*/ 72 h 331"/>
                <a:gd name="T12" fmla="*/ 51 w 324"/>
                <a:gd name="T13" fmla="*/ 223 h 331"/>
                <a:gd name="T14" fmla="*/ 22 w 324"/>
                <a:gd name="T15" fmla="*/ 240 h 331"/>
                <a:gd name="T16" fmla="*/ 25 w 324"/>
                <a:gd name="T17" fmla="*/ 296 h 331"/>
                <a:gd name="T18" fmla="*/ 162 w 324"/>
                <a:gd name="T19" fmla="*/ 304 h 331"/>
                <a:gd name="T20" fmla="*/ 300 w 324"/>
                <a:gd name="T21" fmla="*/ 296 h 331"/>
                <a:gd name="T22" fmla="*/ 302 w 324"/>
                <a:gd name="T23" fmla="*/ 24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4" h="331">
                  <a:moveTo>
                    <a:pt x="302" y="240"/>
                  </a:moveTo>
                  <a:cubicBezTo>
                    <a:pt x="317" y="262"/>
                    <a:pt x="262" y="285"/>
                    <a:pt x="274" y="223"/>
                  </a:cubicBezTo>
                  <a:cubicBezTo>
                    <a:pt x="285" y="162"/>
                    <a:pt x="287" y="125"/>
                    <a:pt x="274" y="72"/>
                  </a:cubicBezTo>
                  <a:cubicBezTo>
                    <a:pt x="255" y="0"/>
                    <a:pt x="162" y="4"/>
                    <a:pt x="162" y="4"/>
                  </a:cubicBezTo>
                  <a:cubicBezTo>
                    <a:pt x="162" y="4"/>
                    <a:pt x="122" y="1"/>
                    <a:pt x="105" y="18"/>
                  </a:cubicBezTo>
                  <a:cubicBezTo>
                    <a:pt x="105" y="18"/>
                    <a:pt x="68" y="19"/>
                    <a:pt x="51" y="72"/>
                  </a:cubicBezTo>
                  <a:cubicBezTo>
                    <a:pt x="34" y="124"/>
                    <a:pt x="40" y="162"/>
                    <a:pt x="51" y="223"/>
                  </a:cubicBezTo>
                  <a:cubicBezTo>
                    <a:pt x="62" y="285"/>
                    <a:pt x="7" y="262"/>
                    <a:pt x="22" y="240"/>
                  </a:cubicBezTo>
                  <a:cubicBezTo>
                    <a:pt x="22" y="240"/>
                    <a:pt x="0" y="269"/>
                    <a:pt x="25" y="296"/>
                  </a:cubicBezTo>
                  <a:cubicBezTo>
                    <a:pt x="50" y="323"/>
                    <a:pt x="116" y="331"/>
                    <a:pt x="162" y="304"/>
                  </a:cubicBezTo>
                  <a:cubicBezTo>
                    <a:pt x="209" y="331"/>
                    <a:pt x="275" y="323"/>
                    <a:pt x="300" y="296"/>
                  </a:cubicBezTo>
                  <a:cubicBezTo>
                    <a:pt x="324" y="269"/>
                    <a:pt x="302" y="240"/>
                    <a:pt x="302" y="240"/>
                  </a:cubicBezTo>
                  <a:close/>
                </a:path>
              </a:pathLst>
            </a:custGeom>
            <a:solidFill>
              <a:srgbClr val="5A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6" name="Freeform 111"/>
            <p:cNvSpPr/>
            <p:nvPr/>
          </p:nvSpPr>
          <p:spPr bwMode="auto">
            <a:xfrm>
              <a:off x="7756526" y="446088"/>
              <a:ext cx="60325" cy="166688"/>
            </a:xfrm>
            <a:custGeom>
              <a:avLst/>
              <a:gdLst>
                <a:gd name="T0" fmla="*/ 24 w 24"/>
                <a:gd name="T1" fmla="*/ 10 h 67"/>
                <a:gd name="T2" fmla="*/ 0 w 24"/>
                <a:gd name="T3" fmla="*/ 24 h 67"/>
                <a:gd name="T4" fmla="*/ 24 w 24"/>
                <a:gd name="T5" fmla="*/ 67 h 67"/>
                <a:gd name="T6" fmla="*/ 24 w 24"/>
                <a:gd name="T7" fmla="*/ 10 h 67"/>
              </a:gdLst>
              <a:ahLst/>
              <a:cxnLst>
                <a:cxn ang="0">
                  <a:pos x="T0" y="T1"/>
                </a:cxn>
                <a:cxn ang="0">
                  <a:pos x="T2" y="T3"/>
                </a:cxn>
                <a:cxn ang="0">
                  <a:pos x="T4" y="T5"/>
                </a:cxn>
                <a:cxn ang="0">
                  <a:pos x="T6" y="T7"/>
                </a:cxn>
              </a:cxnLst>
              <a:rect l="0" t="0" r="r" b="b"/>
              <a:pathLst>
                <a:path w="24" h="67">
                  <a:moveTo>
                    <a:pt x="24" y="10"/>
                  </a:moveTo>
                  <a:cubicBezTo>
                    <a:pt x="24" y="10"/>
                    <a:pt x="0" y="0"/>
                    <a:pt x="0" y="24"/>
                  </a:cubicBezTo>
                  <a:cubicBezTo>
                    <a:pt x="1" y="48"/>
                    <a:pt x="24" y="67"/>
                    <a:pt x="24" y="67"/>
                  </a:cubicBezTo>
                  <a:lnTo>
                    <a:pt x="24" y="10"/>
                  </a:lnTo>
                  <a:close/>
                </a:path>
              </a:pathLst>
            </a:custGeom>
            <a:solidFill>
              <a:srgbClr val="F9A7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7" name="Freeform 112"/>
            <p:cNvSpPr/>
            <p:nvPr/>
          </p:nvSpPr>
          <p:spPr bwMode="auto">
            <a:xfrm>
              <a:off x="8301038" y="446088"/>
              <a:ext cx="60325" cy="166688"/>
            </a:xfrm>
            <a:custGeom>
              <a:avLst/>
              <a:gdLst>
                <a:gd name="T0" fmla="*/ 0 w 24"/>
                <a:gd name="T1" fmla="*/ 10 h 67"/>
                <a:gd name="T2" fmla="*/ 23 w 24"/>
                <a:gd name="T3" fmla="*/ 24 h 67"/>
                <a:gd name="T4" fmla="*/ 0 w 24"/>
                <a:gd name="T5" fmla="*/ 67 h 67"/>
                <a:gd name="T6" fmla="*/ 0 w 24"/>
                <a:gd name="T7" fmla="*/ 10 h 67"/>
              </a:gdLst>
              <a:ahLst/>
              <a:cxnLst>
                <a:cxn ang="0">
                  <a:pos x="T0" y="T1"/>
                </a:cxn>
                <a:cxn ang="0">
                  <a:pos x="T2" y="T3"/>
                </a:cxn>
                <a:cxn ang="0">
                  <a:pos x="T4" y="T5"/>
                </a:cxn>
                <a:cxn ang="0">
                  <a:pos x="T6" y="T7"/>
                </a:cxn>
              </a:cxnLst>
              <a:rect l="0" t="0" r="r" b="b"/>
              <a:pathLst>
                <a:path w="24" h="67">
                  <a:moveTo>
                    <a:pt x="0" y="10"/>
                  </a:moveTo>
                  <a:cubicBezTo>
                    <a:pt x="0" y="10"/>
                    <a:pt x="24" y="0"/>
                    <a:pt x="23" y="24"/>
                  </a:cubicBezTo>
                  <a:cubicBezTo>
                    <a:pt x="22" y="48"/>
                    <a:pt x="0" y="67"/>
                    <a:pt x="0" y="67"/>
                  </a:cubicBezTo>
                  <a:lnTo>
                    <a:pt x="0" y="10"/>
                  </a:lnTo>
                  <a:close/>
                </a:path>
              </a:pathLst>
            </a:custGeom>
            <a:solidFill>
              <a:srgbClr val="F9A7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8" name="Freeform 113"/>
            <p:cNvSpPr/>
            <p:nvPr/>
          </p:nvSpPr>
          <p:spPr bwMode="auto">
            <a:xfrm>
              <a:off x="7788276" y="211138"/>
              <a:ext cx="538163" cy="665163"/>
            </a:xfrm>
            <a:custGeom>
              <a:avLst/>
              <a:gdLst>
                <a:gd name="T0" fmla="*/ 108 w 216"/>
                <a:gd name="T1" fmla="*/ 2 h 268"/>
                <a:gd name="T2" fmla="*/ 0 w 216"/>
                <a:gd name="T3" fmla="*/ 48 h 268"/>
                <a:gd name="T4" fmla="*/ 8 w 216"/>
                <a:gd name="T5" fmla="*/ 167 h 268"/>
                <a:gd name="T6" fmla="*/ 108 w 216"/>
                <a:gd name="T7" fmla="*/ 268 h 268"/>
                <a:gd name="T8" fmla="*/ 108 w 216"/>
                <a:gd name="T9" fmla="*/ 268 h 268"/>
                <a:gd name="T10" fmla="*/ 108 w 216"/>
                <a:gd name="T11" fmla="*/ 268 h 268"/>
                <a:gd name="T12" fmla="*/ 108 w 216"/>
                <a:gd name="T13" fmla="*/ 268 h 268"/>
                <a:gd name="T14" fmla="*/ 108 w 216"/>
                <a:gd name="T15" fmla="*/ 268 h 268"/>
                <a:gd name="T16" fmla="*/ 208 w 216"/>
                <a:gd name="T17" fmla="*/ 167 h 268"/>
                <a:gd name="T18" fmla="*/ 216 w 216"/>
                <a:gd name="T19" fmla="*/ 48 h 268"/>
                <a:gd name="T20" fmla="*/ 108 w 216"/>
                <a:gd name="T21" fmla="*/ 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68">
                  <a:moveTo>
                    <a:pt x="108" y="2"/>
                  </a:moveTo>
                  <a:cubicBezTo>
                    <a:pt x="102" y="1"/>
                    <a:pt x="28" y="0"/>
                    <a:pt x="0" y="48"/>
                  </a:cubicBezTo>
                  <a:cubicBezTo>
                    <a:pt x="0" y="48"/>
                    <a:pt x="5" y="145"/>
                    <a:pt x="8" y="167"/>
                  </a:cubicBezTo>
                  <a:cubicBezTo>
                    <a:pt x="15" y="219"/>
                    <a:pt x="65" y="268"/>
                    <a:pt x="108" y="268"/>
                  </a:cubicBezTo>
                  <a:cubicBezTo>
                    <a:pt x="108" y="268"/>
                    <a:pt x="108" y="268"/>
                    <a:pt x="108" y="268"/>
                  </a:cubicBezTo>
                  <a:cubicBezTo>
                    <a:pt x="108" y="268"/>
                    <a:pt x="108" y="268"/>
                    <a:pt x="108" y="268"/>
                  </a:cubicBezTo>
                  <a:cubicBezTo>
                    <a:pt x="108" y="268"/>
                    <a:pt x="108" y="268"/>
                    <a:pt x="108" y="268"/>
                  </a:cubicBezTo>
                  <a:cubicBezTo>
                    <a:pt x="108" y="268"/>
                    <a:pt x="108" y="268"/>
                    <a:pt x="108" y="268"/>
                  </a:cubicBezTo>
                  <a:cubicBezTo>
                    <a:pt x="151" y="268"/>
                    <a:pt x="201" y="219"/>
                    <a:pt x="208" y="167"/>
                  </a:cubicBezTo>
                  <a:cubicBezTo>
                    <a:pt x="210" y="145"/>
                    <a:pt x="216" y="48"/>
                    <a:pt x="216" y="48"/>
                  </a:cubicBezTo>
                  <a:cubicBezTo>
                    <a:pt x="188" y="0"/>
                    <a:pt x="113" y="1"/>
                    <a:pt x="108" y="2"/>
                  </a:cubicBezTo>
                  <a:close/>
                </a:path>
              </a:pathLst>
            </a:custGeom>
            <a:solidFill>
              <a:srgbClr val="FCBF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39" name="Freeform 114"/>
            <p:cNvSpPr/>
            <p:nvPr/>
          </p:nvSpPr>
          <p:spPr bwMode="auto">
            <a:xfrm>
              <a:off x="8012113" y="527050"/>
              <a:ext cx="46038" cy="142875"/>
            </a:xfrm>
            <a:custGeom>
              <a:avLst/>
              <a:gdLst>
                <a:gd name="T0" fmla="*/ 18 w 18"/>
                <a:gd name="T1" fmla="*/ 0 h 58"/>
                <a:gd name="T2" fmla="*/ 0 w 18"/>
                <a:gd name="T3" fmla="*/ 39 h 58"/>
                <a:gd name="T4" fmla="*/ 18 w 18"/>
                <a:gd name="T5" fmla="*/ 43 h 58"/>
                <a:gd name="T6" fmla="*/ 18 w 18"/>
                <a:gd name="T7" fmla="*/ 0 h 58"/>
              </a:gdLst>
              <a:ahLst/>
              <a:cxnLst>
                <a:cxn ang="0">
                  <a:pos x="T0" y="T1"/>
                </a:cxn>
                <a:cxn ang="0">
                  <a:pos x="T2" y="T3"/>
                </a:cxn>
                <a:cxn ang="0">
                  <a:pos x="T4" y="T5"/>
                </a:cxn>
                <a:cxn ang="0">
                  <a:pos x="T6" y="T7"/>
                </a:cxn>
              </a:cxnLst>
              <a:rect l="0" t="0" r="r" b="b"/>
              <a:pathLst>
                <a:path w="18" h="58">
                  <a:moveTo>
                    <a:pt x="18" y="0"/>
                  </a:moveTo>
                  <a:cubicBezTo>
                    <a:pt x="18" y="0"/>
                    <a:pt x="0" y="21"/>
                    <a:pt x="0" y="39"/>
                  </a:cubicBezTo>
                  <a:cubicBezTo>
                    <a:pt x="0" y="58"/>
                    <a:pt x="18" y="43"/>
                    <a:pt x="18" y="43"/>
                  </a:cubicBezTo>
                  <a:lnTo>
                    <a:pt x="18" y="0"/>
                  </a:lnTo>
                  <a:close/>
                </a:path>
              </a:pathLst>
            </a:custGeom>
            <a:solidFill>
              <a:srgbClr val="F8A4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0" name="Freeform 115"/>
            <p:cNvSpPr/>
            <p:nvPr/>
          </p:nvSpPr>
          <p:spPr bwMode="auto">
            <a:xfrm>
              <a:off x="8128001" y="458788"/>
              <a:ext cx="141288" cy="42863"/>
            </a:xfrm>
            <a:custGeom>
              <a:avLst/>
              <a:gdLst>
                <a:gd name="T0" fmla="*/ 0 w 57"/>
                <a:gd name="T1" fmla="*/ 17 h 17"/>
                <a:gd name="T2" fmla="*/ 21 w 57"/>
                <a:gd name="T3" fmla="*/ 0 h 17"/>
                <a:gd name="T4" fmla="*/ 57 w 57"/>
                <a:gd name="T5" fmla="*/ 5 h 17"/>
                <a:gd name="T6" fmla="*/ 41 w 57"/>
                <a:gd name="T7" fmla="*/ 17 h 17"/>
                <a:gd name="T8" fmla="*/ 21 w 57"/>
                <a:gd name="T9" fmla="*/ 4 h 17"/>
                <a:gd name="T10" fmla="*/ 0 w 57"/>
                <a:gd name="T11" fmla="*/ 17 h 17"/>
              </a:gdLst>
              <a:ahLst/>
              <a:cxnLst>
                <a:cxn ang="0">
                  <a:pos x="T0" y="T1"/>
                </a:cxn>
                <a:cxn ang="0">
                  <a:pos x="T2" y="T3"/>
                </a:cxn>
                <a:cxn ang="0">
                  <a:pos x="T4" y="T5"/>
                </a:cxn>
                <a:cxn ang="0">
                  <a:pos x="T6" y="T7"/>
                </a:cxn>
                <a:cxn ang="0">
                  <a:pos x="T8" y="T9"/>
                </a:cxn>
                <a:cxn ang="0">
                  <a:pos x="T10" y="T11"/>
                </a:cxn>
              </a:cxnLst>
              <a:rect l="0" t="0" r="r" b="b"/>
              <a:pathLst>
                <a:path w="57" h="17">
                  <a:moveTo>
                    <a:pt x="0" y="17"/>
                  </a:moveTo>
                  <a:cubicBezTo>
                    <a:pt x="0" y="17"/>
                    <a:pt x="3" y="0"/>
                    <a:pt x="21" y="0"/>
                  </a:cubicBezTo>
                  <a:cubicBezTo>
                    <a:pt x="39" y="0"/>
                    <a:pt x="40" y="15"/>
                    <a:pt x="57" y="5"/>
                  </a:cubicBezTo>
                  <a:cubicBezTo>
                    <a:pt x="57" y="5"/>
                    <a:pt x="53" y="14"/>
                    <a:pt x="41" y="17"/>
                  </a:cubicBezTo>
                  <a:cubicBezTo>
                    <a:pt x="41" y="17"/>
                    <a:pt x="30" y="4"/>
                    <a:pt x="21" y="4"/>
                  </a:cubicBezTo>
                  <a:cubicBezTo>
                    <a:pt x="9" y="4"/>
                    <a:pt x="0" y="17"/>
                    <a:pt x="0" y="17"/>
                  </a:cubicBezTo>
                  <a:close/>
                </a:path>
              </a:pathLst>
            </a:custGeom>
            <a:solidFill>
              <a:srgbClr val="4040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1" name="Freeform 116"/>
            <p:cNvSpPr/>
            <p:nvPr/>
          </p:nvSpPr>
          <p:spPr bwMode="auto">
            <a:xfrm>
              <a:off x="7845426" y="458788"/>
              <a:ext cx="142875" cy="42863"/>
            </a:xfrm>
            <a:custGeom>
              <a:avLst/>
              <a:gdLst>
                <a:gd name="T0" fmla="*/ 57 w 57"/>
                <a:gd name="T1" fmla="*/ 17 h 17"/>
                <a:gd name="T2" fmla="*/ 37 w 57"/>
                <a:gd name="T3" fmla="*/ 0 h 17"/>
                <a:gd name="T4" fmla="*/ 0 w 57"/>
                <a:gd name="T5" fmla="*/ 5 h 17"/>
                <a:gd name="T6" fmla="*/ 17 w 57"/>
                <a:gd name="T7" fmla="*/ 17 h 17"/>
                <a:gd name="T8" fmla="*/ 37 w 57"/>
                <a:gd name="T9" fmla="*/ 4 h 17"/>
                <a:gd name="T10" fmla="*/ 57 w 57"/>
                <a:gd name="T11" fmla="*/ 17 h 17"/>
              </a:gdLst>
              <a:ahLst/>
              <a:cxnLst>
                <a:cxn ang="0">
                  <a:pos x="T0" y="T1"/>
                </a:cxn>
                <a:cxn ang="0">
                  <a:pos x="T2" y="T3"/>
                </a:cxn>
                <a:cxn ang="0">
                  <a:pos x="T4" y="T5"/>
                </a:cxn>
                <a:cxn ang="0">
                  <a:pos x="T6" y="T7"/>
                </a:cxn>
                <a:cxn ang="0">
                  <a:pos x="T8" y="T9"/>
                </a:cxn>
                <a:cxn ang="0">
                  <a:pos x="T10" y="T11"/>
                </a:cxn>
              </a:cxnLst>
              <a:rect l="0" t="0" r="r" b="b"/>
              <a:pathLst>
                <a:path w="57" h="17">
                  <a:moveTo>
                    <a:pt x="57" y="17"/>
                  </a:moveTo>
                  <a:cubicBezTo>
                    <a:pt x="57" y="17"/>
                    <a:pt x="55" y="0"/>
                    <a:pt x="37" y="0"/>
                  </a:cubicBezTo>
                  <a:cubicBezTo>
                    <a:pt x="19" y="0"/>
                    <a:pt x="18" y="15"/>
                    <a:pt x="0" y="5"/>
                  </a:cubicBezTo>
                  <a:cubicBezTo>
                    <a:pt x="0" y="5"/>
                    <a:pt x="5" y="14"/>
                    <a:pt x="17" y="17"/>
                  </a:cubicBezTo>
                  <a:cubicBezTo>
                    <a:pt x="17" y="17"/>
                    <a:pt x="28" y="4"/>
                    <a:pt x="37" y="4"/>
                  </a:cubicBezTo>
                  <a:cubicBezTo>
                    <a:pt x="49" y="4"/>
                    <a:pt x="57" y="17"/>
                    <a:pt x="57" y="17"/>
                  </a:cubicBezTo>
                  <a:close/>
                </a:path>
              </a:pathLst>
            </a:custGeom>
            <a:solidFill>
              <a:srgbClr val="4040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2" name="Freeform 117"/>
            <p:cNvSpPr/>
            <p:nvPr/>
          </p:nvSpPr>
          <p:spPr bwMode="auto">
            <a:xfrm>
              <a:off x="7770813" y="150813"/>
              <a:ext cx="590550" cy="403225"/>
            </a:xfrm>
            <a:custGeom>
              <a:avLst/>
              <a:gdLst>
                <a:gd name="T0" fmla="*/ 81 w 237"/>
                <a:gd name="T1" fmla="*/ 43 h 162"/>
                <a:gd name="T2" fmla="*/ 193 w 237"/>
                <a:gd name="T3" fmla="*/ 108 h 162"/>
                <a:gd name="T4" fmla="*/ 184 w 237"/>
                <a:gd name="T5" fmla="*/ 69 h 162"/>
                <a:gd name="T6" fmla="*/ 213 w 237"/>
                <a:gd name="T7" fmla="*/ 162 h 162"/>
                <a:gd name="T8" fmla="*/ 228 w 237"/>
                <a:gd name="T9" fmla="*/ 61 h 162"/>
                <a:gd name="T10" fmla="*/ 77 w 237"/>
                <a:gd name="T11" fmla="*/ 17 h 162"/>
                <a:gd name="T12" fmla="*/ 6 w 237"/>
                <a:gd name="T13" fmla="*/ 69 h 162"/>
                <a:gd name="T14" fmla="*/ 11 w 237"/>
                <a:gd name="T15" fmla="*/ 128 h 162"/>
                <a:gd name="T16" fmla="*/ 81 w 237"/>
                <a:gd name="T17" fmla="*/ 4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62">
                  <a:moveTo>
                    <a:pt x="81" y="43"/>
                  </a:moveTo>
                  <a:cubicBezTo>
                    <a:pt x="81" y="43"/>
                    <a:pt x="99" y="103"/>
                    <a:pt x="193" y="108"/>
                  </a:cubicBezTo>
                  <a:cubicBezTo>
                    <a:pt x="193" y="108"/>
                    <a:pt x="193" y="83"/>
                    <a:pt x="184" y="69"/>
                  </a:cubicBezTo>
                  <a:cubicBezTo>
                    <a:pt x="184" y="69"/>
                    <a:pt x="218" y="109"/>
                    <a:pt x="213" y="162"/>
                  </a:cubicBezTo>
                  <a:cubicBezTo>
                    <a:pt x="213" y="162"/>
                    <a:pt x="237" y="109"/>
                    <a:pt x="228" y="61"/>
                  </a:cubicBezTo>
                  <a:cubicBezTo>
                    <a:pt x="219" y="12"/>
                    <a:pt x="96" y="0"/>
                    <a:pt x="77" y="17"/>
                  </a:cubicBezTo>
                  <a:cubicBezTo>
                    <a:pt x="77" y="17"/>
                    <a:pt x="11" y="17"/>
                    <a:pt x="6" y="69"/>
                  </a:cubicBezTo>
                  <a:cubicBezTo>
                    <a:pt x="0" y="121"/>
                    <a:pt x="11" y="128"/>
                    <a:pt x="11" y="128"/>
                  </a:cubicBezTo>
                  <a:cubicBezTo>
                    <a:pt x="11" y="128"/>
                    <a:pt x="78" y="98"/>
                    <a:pt x="81" y="43"/>
                  </a:cubicBezTo>
                  <a:close/>
                </a:path>
              </a:pathLst>
            </a:custGeom>
            <a:solidFill>
              <a:srgbClr val="5A4A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3" name="Oval 118"/>
            <p:cNvSpPr>
              <a:spLocks noChangeArrowheads="1"/>
            </p:cNvSpPr>
            <p:nvPr/>
          </p:nvSpPr>
          <p:spPr bwMode="auto">
            <a:xfrm>
              <a:off x="7777163" y="571500"/>
              <a:ext cx="26988" cy="2698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4" name="Oval 119"/>
            <p:cNvSpPr>
              <a:spLocks noChangeArrowheads="1"/>
            </p:cNvSpPr>
            <p:nvPr/>
          </p:nvSpPr>
          <p:spPr bwMode="auto">
            <a:xfrm>
              <a:off x="8312151" y="571500"/>
              <a:ext cx="26988" cy="2698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5" name="Freeform 120"/>
            <p:cNvSpPr/>
            <p:nvPr/>
          </p:nvSpPr>
          <p:spPr bwMode="auto">
            <a:xfrm>
              <a:off x="7923213" y="692150"/>
              <a:ext cx="268288" cy="123825"/>
            </a:xfrm>
            <a:custGeom>
              <a:avLst/>
              <a:gdLst>
                <a:gd name="T0" fmla="*/ 54 w 108"/>
                <a:gd name="T1" fmla="*/ 6 h 50"/>
                <a:gd name="T2" fmla="*/ 0 w 108"/>
                <a:gd name="T3" fmla="*/ 0 h 50"/>
                <a:gd name="T4" fmla="*/ 54 w 108"/>
                <a:gd name="T5" fmla="*/ 46 h 50"/>
                <a:gd name="T6" fmla="*/ 108 w 108"/>
                <a:gd name="T7" fmla="*/ 0 h 50"/>
                <a:gd name="T8" fmla="*/ 54 w 108"/>
                <a:gd name="T9" fmla="*/ 6 h 50"/>
              </a:gdLst>
              <a:ahLst/>
              <a:cxnLst>
                <a:cxn ang="0">
                  <a:pos x="T0" y="T1"/>
                </a:cxn>
                <a:cxn ang="0">
                  <a:pos x="T2" y="T3"/>
                </a:cxn>
                <a:cxn ang="0">
                  <a:pos x="T4" y="T5"/>
                </a:cxn>
                <a:cxn ang="0">
                  <a:pos x="T6" y="T7"/>
                </a:cxn>
                <a:cxn ang="0">
                  <a:pos x="T8" y="T9"/>
                </a:cxn>
              </a:cxnLst>
              <a:rect l="0" t="0" r="r" b="b"/>
              <a:pathLst>
                <a:path w="108" h="50">
                  <a:moveTo>
                    <a:pt x="54" y="6"/>
                  </a:moveTo>
                  <a:cubicBezTo>
                    <a:pt x="21" y="6"/>
                    <a:pt x="0" y="0"/>
                    <a:pt x="0" y="0"/>
                  </a:cubicBezTo>
                  <a:cubicBezTo>
                    <a:pt x="7" y="50"/>
                    <a:pt x="54" y="46"/>
                    <a:pt x="54" y="46"/>
                  </a:cubicBezTo>
                  <a:cubicBezTo>
                    <a:pt x="54" y="46"/>
                    <a:pt x="101" y="50"/>
                    <a:pt x="108" y="0"/>
                  </a:cubicBezTo>
                  <a:cubicBezTo>
                    <a:pt x="108" y="0"/>
                    <a:pt x="87" y="6"/>
                    <a:pt x="54" y="6"/>
                  </a:cubicBezTo>
                  <a:close/>
                </a:path>
              </a:pathLst>
            </a:custGeom>
            <a:solidFill>
              <a:srgbClr val="F4845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6" name="Freeform 121"/>
            <p:cNvSpPr/>
            <p:nvPr/>
          </p:nvSpPr>
          <p:spPr bwMode="auto">
            <a:xfrm>
              <a:off x="7940676" y="696913"/>
              <a:ext cx="233363" cy="34925"/>
            </a:xfrm>
            <a:custGeom>
              <a:avLst/>
              <a:gdLst>
                <a:gd name="T0" fmla="*/ 91 w 94"/>
                <a:gd name="T1" fmla="*/ 9 h 14"/>
                <a:gd name="T2" fmla="*/ 94 w 94"/>
                <a:gd name="T3" fmla="*/ 0 h 14"/>
                <a:gd name="T4" fmla="*/ 47 w 94"/>
                <a:gd name="T5" fmla="*/ 4 h 14"/>
                <a:gd name="T6" fmla="*/ 0 w 94"/>
                <a:gd name="T7" fmla="*/ 0 h 14"/>
                <a:gd name="T8" fmla="*/ 3 w 94"/>
                <a:gd name="T9" fmla="*/ 9 h 14"/>
                <a:gd name="T10" fmla="*/ 47 w 94"/>
                <a:gd name="T11" fmla="*/ 14 h 14"/>
                <a:gd name="T12" fmla="*/ 47 w 94"/>
                <a:gd name="T13" fmla="*/ 14 h 14"/>
                <a:gd name="T14" fmla="*/ 47 w 94"/>
                <a:gd name="T15" fmla="*/ 14 h 14"/>
                <a:gd name="T16" fmla="*/ 47 w 94"/>
                <a:gd name="T17" fmla="*/ 14 h 14"/>
                <a:gd name="T18" fmla="*/ 47 w 94"/>
                <a:gd name="T19" fmla="*/ 14 h 14"/>
                <a:gd name="T20" fmla="*/ 91 w 94"/>
                <a:gd name="T2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4">
                  <a:moveTo>
                    <a:pt x="91" y="9"/>
                  </a:moveTo>
                  <a:cubicBezTo>
                    <a:pt x="92" y="7"/>
                    <a:pt x="93" y="3"/>
                    <a:pt x="94" y="0"/>
                  </a:cubicBezTo>
                  <a:cubicBezTo>
                    <a:pt x="85" y="1"/>
                    <a:pt x="69" y="4"/>
                    <a:pt x="47" y="4"/>
                  </a:cubicBezTo>
                  <a:cubicBezTo>
                    <a:pt x="25" y="4"/>
                    <a:pt x="9" y="1"/>
                    <a:pt x="0" y="0"/>
                  </a:cubicBezTo>
                  <a:cubicBezTo>
                    <a:pt x="1" y="3"/>
                    <a:pt x="2" y="7"/>
                    <a:pt x="3" y="9"/>
                  </a:cubicBezTo>
                  <a:cubicBezTo>
                    <a:pt x="4" y="12"/>
                    <a:pt x="26"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68" y="14"/>
                    <a:pt x="90" y="12"/>
                    <a:pt x="91"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7" name="Freeform 122"/>
            <p:cNvSpPr/>
            <p:nvPr/>
          </p:nvSpPr>
          <p:spPr bwMode="auto">
            <a:xfrm>
              <a:off x="7778751" y="935038"/>
              <a:ext cx="557213" cy="922338"/>
            </a:xfrm>
            <a:custGeom>
              <a:avLst/>
              <a:gdLst>
                <a:gd name="T0" fmla="*/ 219 w 224"/>
                <a:gd name="T1" fmla="*/ 0 h 371"/>
                <a:gd name="T2" fmla="*/ 143 w 224"/>
                <a:gd name="T3" fmla="*/ 14 h 371"/>
                <a:gd name="T4" fmla="*/ 140 w 224"/>
                <a:gd name="T5" fmla="*/ 132 h 371"/>
                <a:gd name="T6" fmla="*/ 112 w 224"/>
                <a:gd name="T7" fmla="*/ 267 h 371"/>
                <a:gd name="T8" fmla="*/ 84 w 224"/>
                <a:gd name="T9" fmla="*/ 132 h 371"/>
                <a:gd name="T10" fmla="*/ 82 w 224"/>
                <a:gd name="T11" fmla="*/ 14 h 371"/>
                <a:gd name="T12" fmla="*/ 5 w 224"/>
                <a:gd name="T13" fmla="*/ 0 h 371"/>
                <a:gd name="T14" fmla="*/ 33 w 224"/>
                <a:gd name="T15" fmla="*/ 249 h 371"/>
                <a:gd name="T16" fmla="*/ 0 w 224"/>
                <a:gd name="T17" fmla="*/ 345 h 371"/>
                <a:gd name="T18" fmla="*/ 112 w 224"/>
                <a:gd name="T19" fmla="*/ 371 h 371"/>
                <a:gd name="T20" fmla="*/ 224 w 224"/>
                <a:gd name="T21" fmla="*/ 345 h 371"/>
                <a:gd name="T22" fmla="*/ 191 w 224"/>
                <a:gd name="T23" fmla="*/ 249 h 371"/>
                <a:gd name="T24" fmla="*/ 219 w 224"/>
                <a:gd name="T2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371">
                  <a:moveTo>
                    <a:pt x="219" y="0"/>
                  </a:moveTo>
                  <a:cubicBezTo>
                    <a:pt x="143" y="14"/>
                    <a:pt x="143" y="14"/>
                    <a:pt x="143" y="14"/>
                  </a:cubicBezTo>
                  <a:cubicBezTo>
                    <a:pt x="140" y="132"/>
                    <a:pt x="140" y="132"/>
                    <a:pt x="140" y="132"/>
                  </a:cubicBezTo>
                  <a:cubicBezTo>
                    <a:pt x="112" y="267"/>
                    <a:pt x="112" y="267"/>
                    <a:pt x="112" y="267"/>
                  </a:cubicBezTo>
                  <a:cubicBezTo>
                    <a:pt x="84" y="132"/>
                    <a:pt x="84" y="132"/>
                    <a:pt x="84" y="132"/>
                  </a:cubicBezTo>
                  <a:cubicBezTo>
                    <a:pt x="82" y="14"/>
                    <a:pt x="82" y="14"/>
                    <a:pt x="82" y="14"/>
                  </a:cubicBezTo>
                  <a:cubicBezTo>
                    <a:pt x="5" y="0"/>
                    <a:pt x="5" y="0"/>
                    <a:pt x="5" y="0"/>
                  </a:cubicBezTo>
                  <a:cubicBezTo>
                    <a:pt x="5" y="0"/>
                    <a:pt x="30" y="228"/>
                    <a:pt x="33" y="249"/>
                  </a:cubicBezTo>
                  <a:cubicBezTo>
                    <a:pt x="34" y="255"/>
                    <a:pt x="0" y="345"/>
                    <a:pt x="0" y="345"/>
                  </a:cubicBezTo>
                  <a:cubicBezTo>
                    <a:pt x="112" y="371"/>
                    <a:pt x="112" y="371"/>
                    <a:pt x="112" y="371"/>
                  </a:cubicBezTo>
                  <a:cubicBezTo>
                    <a:pt x="224" y="345"/>
                    <a:pt x="224" y="345"/>
                    <a:pt x="224" y="345"/>
                  </a:cubicBezTo>
                  <a:cubicBezTo>
                    <a:pt x="224" y="345"/>
                    <a:pt x="190" y="255"/>
                    <a:pt x="191" y="249"/>
                  </a:cubicBezTo>
                  <a:cubicBezTo>
                    <a:pt x="194" y="228"/>
                    <a:pt x="219" y="0"/>
                    <a:pt x="219" y="0"/>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8" name="Freeform 123"/>
            <p:cNvSpPr/>
            <p:nvPr/>
          </p:nvSpPr>
          <p:spPr bwMode="auto">
            <a:xfrm>
              <a:off x="7883526" y="955675"/>
              <a:ext cx="174625" cy="635000"/>
            </a:xfrm>
            <a:custGeom>
              <a:avLst/>
              <a:gdLst>
                <a:gd name="T0" fmla="*/ 40 w 70"/>
                <a:gd name="T1" fmla="*/ 0 h 256"/>
                <a:gd name="T2" fmla="*/ 22 w 70"/>
                <a:gd name="T3" fmla="*/ 10 h 256"/>
                <a:gd name="T4" fmla="*/ 1 w 70"/>
                <a:gd name="T5" fmla="*/ 103 h 256"/>
                <a:gd name="T6" fmla="*/ 24 w 70"/>
                <a:gd name="T7" fmla="*/ 110 h 256"/>
                <a:gd name="T8" fmla="*/ 12 w 70"/>
                <a:gd name="T9" fmla="*/ 124 h 256"/>
                <a:gd name="T10" fmla="*/ 70 w 70"/>
                <a:gd name="T11" fmla="*/ 256 h 256"/>
                <a:gd name="T12" fmla="*/ 42 w 70"/>
                <a:gd name="T13" fmla="*/ 121 h 256"/>
                <a:gd name="T14" fmla="*/ 40 w 70"/>
                <a:gd name="T15" fmla="*/ 0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56">
                  <a:moveTo>
                    <a:pt x="40" y="0"/>
                  </a:moveTo>
                  <a:cubicBezTo>
                    <a:pt x="40" y="0"/>
                    <a:pt x="22" y="6"/>
                    <a:pt x="22" y="10"/>
                  </a:cubicBezTo>
                  <a:cubicBezTo>
                    <a:pt x="21" y="13"/>
                    <a:pt x="0" y="99"/>
                    <a:pt x="1" y="103"/>
                  </a:cubicBezTo>
                  <a:cubicBezTo>
                    <a:pt x="1" y="106"/>
                    <a:pt x="24" y="110"/>
                    <a:pt x="24" y="110"/>
                  </a:cubicBezTo>
                  <a:cubicBezTo>
                    <a:pt x="24" y="110"/>
                    <a:pt x="12" y="122"/>
                    <a:pt x="12" y="124"/>
                  </a:cubicBezTo>
                  <a:cubicBezTo>
                    <a:pt x="13" y="126"/>
                    <a:pt x="70" y="256"/>
                    <a:pt x="70" y="256"/>
                  </a:cubicBezTo>
                  <a:cubicBezTo>
                    <a:pt x="42" y="121"/>
                    <a:pt x="42" y="121"/>
                    <a:pt x="42" y="121"/>
                  </a:cubicBezTo>
                  <a:lnTo>
                    <a:pt x="40" y="0"/>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49" name="Freeform 124"/>
            <p:cNvSpPr/>
            <p:nvPr/>
          </p:nvSpPr>
          <p:spPr bwMode="auto">
            <a:xfrm>
              <a:off x="8058151" y="955675"/>
              <a:ext cx="176213" cy="635000"/>
            </a:xfrm>
            <a:custGeom>
              <a:avLst/>
              <a:gdLst>
                <a:gd name="T0" fmla="*/ 31 w 71"/>
                <a:gd name="T1" fmla="*/ 0 h 256"/>
                <a:gd name="T2" fmla="*/ 49 w 71"/>
                <a:gd name="T3" fmla="*/ 10 h 256"/>
                <a:gd name="T4" fmla="*/ 70 w 71"/>
                <a:gd name="T5" fmla="*/ 103 h 256"/>
                <a:gd name="T6" fmla="*/ 46 w 71"/>
                <a:gd name="T7" fmla="*/ 110 h 256"/>
                <a:gd name="T8" fmla="*/ 58 w 71"/>
                <a:gd name="T9" fmla="*/ 124 h 256"/>
                <a:gd name="T10" fmla="*/ 0 w 71"/>
                <a:gd name="T11" fmla="*/ 256 h 256"/>
                <a:gd name="T12" fmla="*/ 28 w 71"/>
                <a:gd name="T13" fmla="*/ 121 h 256"/>
                <a:gd name="T14" fmla="*/ 31 w 71"/>
                <a:gd name="T15" fmla="*/ 0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256">
                  <a:moveTo>
                    <a:pt x="31" y="0"/>
                  </a:moveTo>
                  <a:cubicBezTo>
                    <a:pt x="31" y="0"/>
                    <a:pt x="49" y="6"/>
                    <a:pt x="49" y="10"/>
                  </a:cubicBezTo>
                  <a:cubicBezTo>
                    <a:pt x="49" y="13"/>
                    <a:pt x="71" y="99"/>
                    <a:pt x="70" y="103"/>
                  </a:cubicBezTo>
                  <a:cubicBezTo>
                    <a:pt x="70" y="106"/>
                    <a:pt x="46" y="110"/>
                    <a:pt x="46" y="110"/>
                  </a:cubicBezTo>
                  <a:cubicBezTo>
                    <a:pt x="46" y="110"/>
                    <a:pt x="59" y="122"/>
                    <a:pt x="58" y="124"/>
                  </a:cubicBezTo>
                  <a:cubicBezTo>
                    <a:pt x="58" y="126"/>
                    <a:pt x="0" y="256"/>
                    <a:pt x="0" y="256"/>
                  </a:cubicBezTo>
                  <a:cubicBezTo>
                    <a:pt x="28" y="121"/>
                    <a:pt x="28" y="121"/>
                    <a:pt x="28" y="121"/>
                  </a:cubicBezTo>
                  <a:lnTo>
                    <a:pt x="31" y="0"/>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0" name="Oval 125"/>
            <p:cNvSpPr>
              <a:spLocks noChangeArrowheads="1"/>
            </p:cNvSpPr>
            <p:nvPr/>
          </p:nvSpPr>
          <p:spPr bwMode="auto">
            <a:xfrm>
              <a:off x="7983538" y="982663"/>
              <a:ext cx="19050" cy="206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1" name="Oval 126"/>
            <p:cNvSpPr>
              <a:spLocks noChangeArrowheads="1"/>
            </p:cNvSpPr>
            <p:nvPr/>
          </p:nvSpPr>
          <p:spPr bwMode="auto">
            <a:xfrm>
              <a:off x="7997826" y="992188"/>
              <a:ext cx="22225" cy="206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2" name="Oval 127"/>
            <p:cNvSpPr>
              <a:spLocks noChangeArrowheads="1"/>
            </p:cNvSpPr>
            <p:nvPr/>
          </p:nvSpPr>
          <p:spPr bwMode="auto">
            <a:xfrm>
              <a:off x="8018463" y="1000125"/>
              <a:ext cx="19050" cy="206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3" name="Oval 128"/>
            <p:cNvSpPr>
              <a:spLocks noChangeArrowheads="1"/>
            </p:cNvSpPr>
            <p:nvPr/>
          </p:nvSpPr>
          <p:spPr bwMode="auto">
            <a:xfrm>
              <a:off x="8037513" y="1004888"/>
              <a:ext cx="20638" cy="206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4" name="Oval 129"/>
            <p:cNvSpPr>
              <a:spLocks noChangeArrowheads="1"/>
            </p:cNvSpPr>
            <p:nvPr/>
          </p:nvSpPr>
          <p:spPr bwMode="auto">
            <a:xfrm>
              <a:off x="8058151" y="1004888"/>
              <a:ext cx="19050" cy="206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5" name="Oval 130"/>
            <p:cNvSpPr>
              <a:spLocks noChangeArrowheads="1"/>
            </p:cNvSpPr>
            <p:nvPr/>
          </p:nvSpPr>
          <p:spPr bwMode="auto">
            <a:xfrm>
              <a:off x="8077201" y="1000125"/>
              <a:ext cx="20638" cy="206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6" name="Oval 131"/>
            <p:cNvSpPr>
              <a:spLocks noChangeArrowheads="1"/>
            </p:cNvSpPr>
            <p:nvPr/>
          </p:nvSpPr>
          <p:spPr bwMode="auto">
            <a:xfrm>
              <a:off x="8097838" y="992188"/>
              <a:ext cx="19050" cy="206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7" name="Oval 132"/>
            <p:cNvSpPr>
              <a:spLocks noChangeArrowheads="1"/>
            </p:cNvSpPr>
            <p:nvPr/>
          </p:nvSpPr>
          <p:spPr bwMode="auto">
            <a:xfrm>
              <a:off x="8115301" y="982663"/>
              <a:ext cx="19050" cy="206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8" name="Freeform 133"/>
            <p:cNvSpPr/>
            <p:nvPr/>
          </p:nvSpPr>
          <p:spPr bwMode="auto">
            <a:xfrm>
              <a:off x="8980488" y="469900"/>
              <a:ext cx="209550" cy="168275"/>
            </a:xfrm>
            <a:custGeom>
              <a:avLst/>
              <a:gdLst>
                <a:gd name="T0" fmla="*/ 0 w 84"/>
                <a:gd name="T1" fmla="*/ 43 h 68"/>
                <a:gd name="T2" fmla="*/ 11 w 84"/>
                <a:gd name="T3" fmla="*/ 36 h 68"/>
                <a:gd name="T4" fmla="*/ 18 w 84"/>
                <a:gd name="T5" fmla="*/ 22 h 68"/>
                <a:gd name="T6" fmla="*/ 29 w 84"/>
                <a:gd name="T7" fmla="*/ 1 h 68"/>
                <a:gd name="T8" fmla="*/ 31 w 84"/>
                <a:gd name="T9" fmla="*/ 13 h 68"/>
                <a:gd name="T10" fmla="*/ 28 w 84"/>
                <a:gd name="T11" fmla="*/ 23 h 68"/>
                <a:gd name="T12" fmla="*/ 54 w 84"/>
                <a:gd name="T13" fmla="*/ 16 h 68"/>
                <a:gd name="T14" fmla="*/ 77 w 84"/>
                <a:gd name="T15" fmla="*/ 15 h 68"/>
                <a:gd name="T16" fmla="*/ 76 w 84"/>
                <a:gd name="T17" fmla="*/ 40 h 68"/>
                <a:gd name="T18" fmla="*/ 39 w 84"/>
                <a:gd name="T19" fmla="*/ 56 h 68"/>
                <a:gd name="T20" fmla="*/ 12 w 84"/>
                <a:gd name="T21" fmla="*/ 68 h 68"/>
                <a:gd name="T22" fmla="*/ 0 w 84"/>
                <a:gd name="T23"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68">
                  <a:moveTo>
                    <a:pt x="0" y="43"/>
                  </a:moveTo>
                  <a:cubicBezTo>
                    <a:pt x="0" y="43"/>
                    <a:pt x="7" y="38"/>
                    <a:pt x="11" y="36"/>
                  </a:cubicBezTo>
                  <a:cubicBezTo>
                    <a:pt x="15" y="35"/>
                    <a:pt x="15" y="26"/>
                    <a:pt x="18" y="22"/>
                  </a:cubicBezTo>
                  <a:cubicBezTo>
                    <a:pt x="21" y="17"/>
                    <a:pt x="23" y="1"/>
                    <a:pt x="29" y="1"/>
                  </a:cubicBezTo>
                  <a:cubicBezTo>
                    <a:pt x="34" y="0"/>
                    <a:pt x="32" y="9"/>
                    <a:pt x="31" y="13"/>
                  </a:cubicBezTo>
                  <a:cubicBezTo>
                    <a:pt x="30" y="16"/>
                    <a:pt x="28" y="23"/>
                    <a:pt x="28" y="23"/>
                  </a:cubicBezTo>
                  <a:cubicBezTo>
                    <a:pt x="28" y="23"/>
                    <a:pt x="46" y="17"/>
                    <a:pt x="54" y="16"/>
                  </a:cubicBezTo>
                  <a:cubicBezTo>
                    <a:pt x="61" y="15"/>
                    <a:pt x="76" y="13"/>
                    <a:pt x="77" y="15"/>
                  </a:cubicBezTo>
                  <a:cubicBezTo>
                    <a:pt x="79" y="18"/>
                    <a:pt x="84" y="36"/>
                    <a:pt x="76" y="40"/>
                  </a:cubicBezTo>
                  <a:cubicBezTo>
                    <a:pt x="69" y="44"/>
                    <a:pt x="45" y="57"/>
                    <a:pt x="39" y="56"/>
                  </a:cubicBezTo>
                  <a:cubicBezTo>
                    <a:pt x="33" y="56"/>
                    <a:pt x="12" y="68"/>
                    <a:pt x="12" y="68"/>
                  </a:cubicBezTo>
                  <a:lnTo>
                    <a:pt x="0" y="43"/>
                  </a:lnTo>
                  <a:close/>
                </a:path>
              </a:pathLst>
            </a:custGeom>
            <a:solidFill>
              <a:srgbClr val="FCBF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59" name="Freeform 134"/>
            <p:cNvSpPr/>
            <p:nvPr/>
          </p:nvSpPr>
          <p:spPr bwMode="auto">
            <a:xfrm>
              <a:off x="8304213" y="560388"/>
              <a:ext cx="725488" cy="558800"/>
            </a:xfrm>
            <a:custGeom>
              <a:avLst/>
              <a:gdLst>
                <a:gd name="T0" fmla="*/ 8 w 292"/>
                <a:gd name="T1" fmla="*/ 151 h 225"/>
                <a:gd name="T2" fmla="*/ 128 w 292"/>
                <a:gd name="T3" fmla="*/ 73 h 225"/>
                <a:gd name="T4" fmla="*/ 275 w 292"/>
                <a:gd name="T5" fmla="*/ 0 h 225"/>
                <a:gd name="T6" fmla="*/ 292 w 292"/>
                <a:gd name="T7" fmla="*/ 30 h 225"/>
                <a:gd name="T8" fmla="*/ 144 w 292"/>
                <a:gd name="T9" fmla="*/ 117 h 225"/>
                <a:gd name="T10" fmla="*/ 0 w 292"/>
                <a:gd name="T11" fmla="*/ 225 h 225"/>
                <a:gd name="T12" fmla="*/ 8 w 292"/>
                <a:gd name="T13" fmla="*/ 151 h 225"/>
              </a:gdLst>
              <a:ahLst/>
              <a:cxnLst>
                <a:cxn ang="0">
                  <a:pos x="T0" y="T1"/>
                </a:cxn>
                <a:cxn ang="0">
                  <a:pos x="T2" y="T3"/>
                </a:cxn>
                <a:cxn ang="0">
                  <a:pos x="T4" y="T5"/>
                </a:cxn>
                <a:cxn ang="0">
                  <a:pos x="T6" y="T7"/>
                </a:cxn>
                <a:cxn ang="0">
                  <a:pos x="T8" y="T9"/>
                </a:cxn>
                <a:cxn ang="0">
                  <a:pos x="T10" y="T11"/>
                </a:cxn>
                <a:cxn ang="0">
                  <a:pos x="T12" y="T13"/>
                </a:cxn>
              </a:cxnLst>
              <a:rect l="0" t="0" r="r" b="b"/>
              <a:pathLst>
                <a:path w="292" h="225">
                  <a:moveTo>
                    <a:pt x="8" y="151"/>
                  </a:moveTo>
                  <a:cubicBezTo>
                    <a:pt x="8" y="151"/>
                    <a:pt x="109" y="83"/>
                    <a:pt x="128" y="73"/>
                  </a:cubicBezTo>
                  <a:cubicBezTo>
                    <a:pt x="148" y="63"/>
                    <a:pt x="275" y="0"/>
                    <a:pt x="275" y="0"/>
                  </a:cubicBezTo>
                  <a:cubicBezTo>
                    <a:pt x="292" y="30"/>
                    <a:pt x="292" y="30"/>
                    <a:pt x="292" y="30"/>
                  </a:cubicBezTo>
                  <a:cubicBezTo>
                    <a:pt x="292" y="30"/>
                    <a:pt x="150" y="113"/>
                    <a:pt x="144" y="117"/>
                  </a:cubicBezTo>
                  <a:cubicBezTo>
                    <a:pt x="138" y="121"/>
                    <a:pt x="0" y="225"/>
                    <a:pt x="0" y="225"/>
                  </a:cubicBezTo>
                  <a:lnTo>
                    <a:pt x="8" y="151"/>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0" name="Freeform 135"/>
            <p:cNvSpPr/>
            <p:nvPr/>
          </p:nvSpPr>
          <p:spPr bwMode="auto">
            <a:xfrm>
              <a:off x="8928101" y="549275"/>
              <a:ext cx="119063" cy="138113"/>
            </a:xfrm>
            <a:custGeom>
              <a:avLst/>
              <a:gdLst>
                <a:gd name="T0" fmla="*/ 42 w 75"/>
                <a:gd name="T1" fmla="*/ 0 h 87"/>
                <a:gd name="T2" fmla="*/ 0 w 75"/>
                <a:gd name="T3" fmla="*/ 15 h 87"/>
                <a:gd name="T4" fmla="*/ 19 w 75"/>
                <a:gd name="T5" fmla="*/ 50 h 87"/>
                <a:gd name="T6" fmla="*/ 42 w 75"/>
                <a:gd name="T7" fmla="*/ 46 h 87"/>
                <a:gd name="T8" fmla="*/ 27 w 75"/>
                <a:gd name="T9" fmla="*/ 62 h 87"/>
                <a:gd name="T10" fmla="*/ 39 w 75"/>
                <a:gd name="T11" fmla="*/ 87 h 87"/>
                <a:gd name="T12" fmla="*/ 75 w 75"/>
                <a:gd name="T13" fmla="*/ 57 h 87"/>
                <a:gd name="T14" fmla="*/ 42 w 75"/>
                <a:gd name="T15" fmla="*/ 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87">
                  <a:moveTo>
                    <a:pt x="42" y="0"/>
                  </a:moveTo>
                  <a:lnTo>
                    <a:pt x="0" y="15"/>
                  </a:lnTo>
                  <a:lnTo>
                    <a:pt x="19" y="50"/>
                  </a:lnTo>
                  <a:lnTo>
                    <a:pt x="42" y="46"/>
                  </a:lnTo>
                  <a:lnTo>
                    <a:pt x="27" y="62"/>
                  </a:lnTo>
                  <a:lnTo>
                    <a:pt x="39" y="87"/>
                  </a:lnTo>
                  <a:lnTo>
                    <a:pt x="75" y="57"/>
                  </a:lnTo>
                  <a:lnTo>
                    <a:pt x="42" y="0"/>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1" name="Freeform 136"/>
            <p:cNvSpPr/>
            <p:nvPr/>
          </p:nvSpPr>
          <p:spPr bwMode="auto">
            <a:xfrm>
              <a:off x="6927851" y="469900"/>
              <a:ext cx="209550" cy="168275"/>
            </a:xfrm>
            <a:custGeom>
              <a:avLst/>
              <a:gdLst>
                <a:gd name="T0" fmla="*/ 84 w 84"/>
                <a:gd name="T1" fmla="*/ 43 h 68"/>
                <a:gd name="T2" fmla="*/ 73 w 84"/>
                <a:gd name="T3" fmla="*/ 36 h 68"/>
                <a:gd name="T4" fmla="*/ 66 w 84"/>
                <a:gd name="T5" fmla="*/ 22 h 68"/>
                <a:gd name="T6" fmla="*/ 55 w 84"/>
                <a:gd name="T7" fmla="*/ 1 h 68"/>
                <a:gd name="T8" fmla="*/ 53 w 84"/>
                <a:gd name="T9" fmla="*/ 13 h 68"/>
                <a:gd name="T10" fmla="*/ 56 w 84"/>
                <a:gd name="T11" fmla="*/ 23 h 68"/>
                <a:gd name="T12" fmla="*/ 30 w 84"/>
                <a:gd name="T13" fmla="*/ 16 h 68"/>
                <a:gd name="T14" fmla="*/ 6 w 84"/>
                <a:gd name="T15" fmla="*/ 15 h 68"/>
                <a:gd name="T16" fmla="*/ 7 w 84"/>
                <a:gd name="T17" fmla="*/ 40 h 68"/>
                <a:gd name="T18" fmla="*/ 44 w 84"/>
                <a:gd name="T19" fmla="*/ 56 h 68"/>
                <a:gd name="T20" fmla="*/ 71 w 84"/>
                <a:gd name="T21" fmla="*/ 68 h 68"/>
                <a:gd name="T22" fmla="*/ 84 w 84"/>
                <a:gd name="T23"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68">
                  <a:moveTo>
                    <a:pt x="84" y="43"/>
                  </a:moveTo>
                  <a:cubicBezTo>
                    <a:pt x="84" y="43"/>
                    <a:pt x="77" y="38"/>
                    <a:pt x="73" y="36"/>
                  </a:cubicBezTo>
                  <a:cubicBezTo>
                    <a:pt x="69" y="35"/>
                    <a:pt x="68" y="26"/>
                    <a:pt x="66" y="22"/>
                  </a:cubicBezTo>
                  <a:cubicBezTo>
                    <a:pt x="63" y="17"/>
                    <a:pt x="60" y="1"/>
                    <a:pt x="55" y="1"/>
                  </a:cubicBezTo>
                  <a:cubicBezTo>
                    <a:pt x="50" y="0"/>
                    <a:pt x="52" y="9"/>
                    <a:pt x="53" y="13"/>
                  </a:cubicBezTo>
                  <a:cubicBezTo>
                    <a:pt x="53" y="16"/>
                    <a:pt x="56" y="23"/>
                    <a:pt x="56" y="23"/>
                  </a:cubicBezTo>
                  <a:cubicBezTo>
                    <a:pt x="56" y="23"/>
                    <a:pt x="37" y="17"/>
                    <a:pt x="30" y="16"/>
                  </a:cubicBezTo>
                  <a:cubicBezTo>
                    <a:pt x="22" y="15"/>
                    <a:pt x="8" y="13"/>
                    <a:pt x="6" y="15"/>
                  </a:cubicBezTo>
                  <a:cubicBezTo>
                    <a:pt x="5" y="18"/>
                    <a:pt x="0" y="36"/>
                    <a:pt x="7" y="40"/>
                  </a:cubicBezTo>
                  <a:cubicBezTo>
                    <a:pt x="15" y="44"/>
                    <a:pt x="38" y="57"/>
                    <a:pt x="44" y="56"/>
                  </a:cubicBezTo>
                  <a:cubicBezTo>
                    <a:pt x="50" y="56"/>
                    <a:pt x="71" y="68"/>
                    <a:pt x="71" y="68"/>
                  </a:cubicBezTo>
                  <a:lnTo>
                    <a:pt x="84" y="43"/>
                  </a:lnTo>
                  <a:close/>
                </a:path>
              </a:pathLst>
            </a:custGeom>
            <a:solidFill>
              <a:srgbClr val="FCBF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2" name="Freeform 137"/>
            <p:cNvSpPr/>
            <p:nvPr/>
          </p:nvSpPr>
          <p:spPr bwMode="auto">
            <a:xfrm>
              <a:off x="7085013" y="560388"/>
              <a:ext cx="727075" cy="558800"/>
            </a:xfrm>
            <a:custGeom>
              <a:avLst/>
              <a:gdLst>
                <a:gd name="T0" fmla="*/ 284 w 292"/>
                <a:gd name="T1" fmla="*/ 151 h 225"/>
                <a:gd name="T2" fmla="*/ 164 w 292"/>
                <a:gd name="T3" fmla="*/ 73 h 225"/>
                <a:gd name="T4" fmla="*/ 18 w 292"/>
                <a:gd name="T5" fmla="*/ 0 h 225"/>
                <a:gd name="T6" fmla="*/ 0 w 292"/>
                <a:gd name="T7" fmla="*/ 30 h 225"/>
                <a:gd name="T8" fmla="*/ 149 w 292"/>
                <a:gd name="T9" fmla="*/ 117 h 225"/>
                <a:gd name="T10" fmla="*/ 292 w 292"/>
                <a:gd name="T11" fmla="*/ 225 h 225"/>
                <a:gd name="T12" fmla="*/ 284 w 292"/>
                <a:gd name="T13" fmla="*/ 151 h 225"/>
              </a:gdLst>
              <a:ahLst/>
              <a:cxnLst>
                <a:cxn ang="0">
                  <a:pos x="T0" y="T1"/>
                </a:cxn>
                <a:cxn ang="0">
                  <a:pos x="T2" y="T3"/>
                </a:cxn>
                <a:cxn ang="0">
                  <a:pos x="T4" y="T5"/>
                </a:cxn>
                <a:cxn ang="0">
                  <a:pos x="T6" y="T7"/>
                </a:cxn>
                <a:cxn ang="0">
                  <a:pos x="T8" y="T9"/>
                </a:cxn>
                <a:cxn ang="0">
                  <a:pos x="T10" y="T11"/>
                </a:cxn>
                <a:cxn ang="0">
                  <a:pos x="T12" y="T13"/>
                </a:cxn>
              </a:cxnLst>
              <a:rect l="0" t="0" r="r" b="b"/>
              <a:pathLst>
                <a:path w="292" h="225">
                  <a:moveTo>
                    <a:pt x="284" y="151"/>
                  </a:moveTo>
                  <a:cubicBezTo>
                    <a:pt x="284" y="151"/>
                    <a:pt x="184" y="83"/>
                    <a:pt x="164" y="73"/>
                  </a:cubicBezTo>
                  <a:cubicBezTo>
                    <a:pt x="145" y="63"/>
                    <a:pt x="18" y="0"/>
                    <a:pt x="18" y="0"/>
                  </a:cubicBezTo>
                  <a:cubicBezTo>
                    <a:pt x="0" y="30"/>
                    <a:pt x="0" y="30"/>
                    <a:pt x="0" y="30"/>
                  </a:cubicBezTo>
                  <a:cubicBezTo>
                    <a:pt x="0" y="30"/>
                    <a:pt x="143" y="113"/>
                    <a:pt x="149" y="117"/>
                  </a:cubicBezTo>
                  <a:cubicBezTo>
                    <a:pt x="155" y="121"/>
                    <a:pt x="292" y="225"/>
                    <a:pt x="292" y="225"/>
                  </a:cubicBezTo>
                  <a:lnTo>
                    <a:pt x="284" y="151"/>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3" name="Freeform 138"/>
            <p:cNvSpPr/>
            <p:nvPr/>
          </p:nvSpPr>
          <p:spPr bwMode="auto">
            <a:xfrm>
              <a:off x="7070726" y="549275"/>
              <a:ext cx="119063" cy="138113"/>
            </a:xfrm>
            <a:custGeom>
              <a:avLst/>
              <a:gdLst>
                <a:gd name="T0" fmla="*/ 32 w 75"/>
                <a:gd name="T1" fmla="*/ 0 h 87"/>
                <a:gd name="T2" fmla="*/ 75 w 75"/>
                <a:gd name="T3" fmla="*/ 15 h 87"/>
                <a:gd name="T4" fmla="*/ 54 w 75"/>
                <a:gd name="T5" fmla="*/ 50 h 87"/>
                <a:gd name="T6" fmla="*/ 32 w 75"/>
                <a:gd name="T7" fmla="*/ 46 h 87"/>
                <a:gd name="T8" fmla="*/ 48 w 75"/>
                <a:gd name="T9" fmla="*/ 62 h 87"/>
                <a:gd name="T10" fmla="*/ 36 w 75"/>
                <a:gd name="T11" fmla="*/ 87 h 87"/>
                <a:gd name="T12" fmla="*/ 0 w 75"/>
                <a:gd name="T13" fmla="*/ 57 h 87"/>
                <a:gd name="T14" fmla="*/ 32 w 75"/>
                <a:gd name="T15" fmla="*/ 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87">
                  <a:moveTo>
                    <a:pt x="32" y="0"/>
                  </a:moveTo>
                  <a:lnTo>
                    <a:pt x="75" y="15"/>
                  </a:lnTo>
                  <a:lnTo>
                    <a:pt x="54" y="50"/>
                  </a:lnTo>
                  <a:lnTo>
                    <a:pt x="32" y="46"/>
                  </a:lnTo>
                  <a:lnTo>
                    <a:pt x="48" y="62"/>
                  </a:lnTo>
                  <a:lnTo>
                    <a:pt x="36" y="87"/>
                  </a:lnTo>
                  <a:lnTo>
                    <a:pt x="0" y="57"/>
                  </a:lnTo>
                  <a:lnTo>
                    <a:pt x="32" y="0"/>
                  </a:lnTo>
                  <a:close/>
                </a:path>
              </a:pathLst>
            </a:custGeom>
            <a:solidFill>
              <a:srgbClr val="6363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4" name="Freeform 139"/>
            <p:cNvSpPr/>
            <p:nvPr/>
          </p:nvSpPr>
          <p:spPr bwMode="auto">
            <a:xfrm>
              <a:off x="7173913" y="255588"/>
              <a:ext cx="103188" cy="87313"/>
            </a:xfrm>
            <a:custGeom>
              <a:avLst/>
              <a:gdLst>
                <a:gd name="T0" fmla="*/ 5 w 41"/>
                <a:gd name="T1" fmla="*/ 0 h 35"/>
                <a:gd name="T2" fmla="*/ 33 w 41"/>
                <a:gd name="T3" fmla="*/ 0 h 35"/>
                <a:gd name="T4" fmla="*/ 41 w 41"/>
                <a:gd name="T5" fmla="*/ 20 h 35"/>
                <a:gd name="T6" fmla="*/ 0 w 41"/>
                <a:gd name="T7" fmla="*/ 20 h 35"/>
                <a:gd name="T8" fmla="*/ 5 w 41"/>
                <a:gd name="T9" fmla="*/ 0 h 35"/>
              </a:gdLst>
              <a:ahLst/>
              <a:cxnLst>
                <a:cxn ang="0">
                  <a:pos x="T0" y="T1"/>
                </a:cxn>
                <a:cxn ang="0">
                  <a:pos x="T2" y="T3"/>
                </a:cxn>
                <a:cxn ang="0">
                  <a:pos x="T4" y="T5"/>
                </a:cxn>
                <a:cxn ang="0">
                  <a:pos x="T6" y="T7"/>
                </a:cxn>
                <a:cxn ang="0">
                  <a:pos x="T8" y="T9"/>
                </a:cxn>
              </a:cxnLst>
              <a:rect l="0" t="0" r="r" b="b"/>
              <a:pathLst>
                <a:path w="41" h="35">
                  <a:moveTo>
                    <a:pt x="5" y="0"/>
                  </a:moveTo>
                  <a:cubicBezTo>
                    <a:pt x="5" y="0"/>
                    <a:pt x="18" y="10"/>
                    <a:pt x="33" y="0"/>
                  </a:cubicBezTo>
                  <a:cubicBezTo>
                    <a:pt x="41" y="20"/>
                    <a:pt x="41" y="20"/>
                    <a:pt x="41" y="20"/>
                  </a:cubicBezTo>
                  <a:cubicBezTo>
                    <a:pt x="41" y="20"/>
                    <a:pt x="19" y="35"/>
                    <a:pt x="0" y="20"/>
                  </a:cubicBezTo>
                  <a:lnTo>
                    <a:pt x="5" y="0"/>
                  </a:lnTo>
                  <a:close/>
                </a:path>
              </a:pathLst>
            </a:custGeom>
            <a:solidFill>
              <a:srgbClr val="00B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5" name="Freeform 140"/>
            <p:cNvSpPr/>
            <p:nvPr/>
          </p:nvSpPr>
          <p:spPr bwMode="auto">
            <a:xfrm>
              <a:off x="7132638" y="1303338"/>
              <a:ext cx="92075" cy="98425"/>
            </a:xfrm>
            <a:custGeom>
              <a:avLst/>
              <a:gdLst>
                <a:gd name="T0" fmla="*/ 15 w 37"/>
                <a:gd name="T1" fmla="*/ 40 h 40"/>
                <a:gd name="T2" fmla="*/ 0 w 37"/>
                <a:gd name="T3" fmla="*/ 17 h 40"/>
                <a:gd name="T4" fmla="*/ 12 w 37"/>
                <a:gd name="T5" fmla="*/ 0 h 40"/>
                <a:gd name="T6" fmla="*/ 34 w 37"/>
                <a:gd name="T7" fmla="*/ 33 h 40"/>
                <a:gd name="T8" fmla="*/ 15 w 37"/>
                <a:gd name="T9" fmla="*/ 40 h 40"/>
              </a:gdLst>
              <a:ahLst/>
              <a:cxnLst>
                <a:cxn ang="0">
                  <a:pos x="T0" y="T1"/>
                </a:cxn>
                <a:cxn ang="0">
                  <a:pos x="T2" y="T3"/>
                </a:cxn>
                <a:cxn ang="0">
                  <a:pos x="T4" y="T5"/>
                </a:cxn>
                <a:cxn ang="0">
                  <a:pos x="T6" y="T7"/>
                </a:cxn>
                <a:cxn ang="0">
                  <a:pos x="T8" y="T9"/>
                </a:cxn>
              </a:cxnLst>
              <a:rect l="0" t="0" r="r" b="b"/>
              <a:pathLst>
                <a:path w="37" h="40">
                  <a:moveTo>
                    <a:pt x="15" y="40"/>
                  </a:moveTo>
                  <a:cubicBezTo>
                    <a:pt x="15" y="40"/>
                    <a:pt x="17" y="24"/>
                    <a:pt x="0" y="17"/>
                  </a:cubicBezTo>
                  <a:cubicBezTo>
                    <a:pt x="12" y="0"/>
                    <a:pt x="12" y="0"/>
                    <a:pt x="12" y="0"/>
                  </a:cubicBezTo>
                  <a:cubicBezTo>
                    <a:pt x="12" y="0"/>
                    <a:pt x="37" y="9"/>
                    <a:pt x="34" y="33"/>
                  </a:cubicBezTo>
                  <a:lnTo>
                    <a:pt x="15" y="40"/>
                  </a:lnTo>
                  <a:close/>
                </a:path>
              </a:pathLst>
            </a:custGeom>
            <a:solidFill>
              <a:srgbClr val="00B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6" name="Freeform 141"/>
            <p:cNvSpPr/>
            <p:nvPr/>
          </p:nvSpPr>
          <p:spPr bwMode="auto">
            <a:xfrm>
              <a:off x="7427913" y="1681163"/>
              <a:ext cx="95250" cy="93663"/>
            </a:xfrm>
            <a:custGeom>
              <a:avLst/>
              <a:gdLst>
                <a:gd name="T0" fmla="*/ 0 w 38"/>
                <a:gd name="T1" fmla="*/ 24 h 38"/>
                <a:gd name="T2" fmla="*/ 14 w 38"/>
                <a:gd name="T3" fmla="*/ 0 h 38"/>
                <a:gd name="T4" fmla="*/ 35 w 38"/>
                <a:gd name="T5" fmla="*/ 3 h 38"/>
                <a:gd name="T6" fmla="*/ 15 w 38"/>
                <a:gd name="T7" fmla="*/ 38 h 38"/>
                <a:gd name="T8" fmla="*/ 0 w 38"/>
                <a:gd name="T9" fmla="*/ 24 h 38"/>
              </a:gdLst>
              <a:ahLst/>
              <a:cxnLst>
                <a:cxn ang="0">
                  <a:pos x="T0" y="T1"/>
                </a:cxn>
                <a:cxn ang="0">
                  <a:pos x="T2" y="T3"/>
                </a:cxn>
                <a:cxn ang="0">
                  <a:pos x="T4" y="T5"/>
                </a:cxn>
                <a:cxn ang="0">
                  <a:pos x="T6" y="T7"/>
                </a:cxn>
                <a:cxn ang="0">
                  <a:pos x="T8" y="T9"/>
                </a:cxn>
              </a:cxnLst>
              <a:rect l="0" t="0" r="r" b="b"/>
              <a:pathLst>
                <a:path w="38" h="38">
                  <a:moveTo>
                    <a:pt x="0" y="24"/>
                  </a:moveTo>
                  <a:cubicBezTo>
                    <a:pt x="0" y="24"/>
                    <a:pt x="16" y="18"/>
                    <a:pt x="14" y="0"/>
                  </a:cubicBezTo>
                  <a:cubicBezTo>
                    <a:pt x="35" y="3"/>
                    <a:pt x="35" y="3"/>
                    <a:pt x="35" y="3"/>
                  </a:cubicBezTo>
                  <a:cubicBezTo>
                    <a:pt x="35" y="3"/>
                    <a:pt x="38" y="30"/>
                    <a:pt x="15" y="38"/>
                  </a:cubicBezTo>
                  <a:lnTo>
                    <a:pt x="0" y="24"/>
                  </a:lnTo>
                  <a:close/>
                </a:path>
              </a:pathLst>
            </a:custGeom>
            <a:solidFill>
              <a:srgbClr val="00B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7" name="Freeform 142"/>
            <p:cNvSpPr/>
            <p:nvPr/>
          </p:nvSpPr>
          <p:spPr bwMode="auto">
            <a:xfrm>
              <a:off x="8813801" y="273050"/>
              <a:ext cx="87313" cy="100013"/>
            </a:xfrm>
            <a:custGeom>
              <a:avLst/>
              <a:gdLst>
                <a:gd name="T0" fmla="*/ 0 w 35"/>
                <a:gd name="T1" fmla="*/ 35 h 40"/>
                <a:gd name="T2" fmla="*/ 0 w 35"/>
                <a:gd name="T3" fmla="*/ 7 h 40"/>
                <a:gd name="T4" fmla="*/ 19 w 35"/>
                <a:gd name="T5" fmla="*/ 0 h 40"/>
                <a:gd name="T6" fmla="*/ 19 w 35"/>
                <a:gd name="T7" fmla="*/ 40 h 40"/>
                <a:gd name="T8" fmla="*/ 0 w 35"/>
                <a:gd name="T9" fmla="*/ 35 h 40"/>
              </a:gdLst>
              <a:ahLst/>
              <a:cxnLst>
                <a:cxn ang="0">
                  <a:pos x="T0" y="T1"/>
                </a:cxn>
                <a:cxn ang="0">
                  <a:pos x="T2" y="T3"/>
                </a:cxn>
                <a:cxn ang="0">
                  <a:pos x="T4" y="T5"/>
                </a:cxn>
                <a:cxn ang="0">
                  <a:pos x="T6" y="T7"/>
                </a:cxn>
                <a:cxn ang="0">
                  <a:pos x="T8" y="T9"/>
                </a:cxn>
              </a:cxnLst>
              <a:rect l="0" t="0" r="r" b="b"/>
              <a:pathLst>
                <a:path w="35" h="40">
                  <a:moveTo>
                    <a:pt x="0" y="35"/>
                  </a:moveTo>
                  <a:cubicBezTo>
                    <a:pt x="0" y="35"/>
                    <a:pt x="10" y="22"/>
                    <a:pt x="0" y="7"/>
                  </a:cubicBezTo>
                  <a:cubicBezTo>
                    <a:pt x="19" y="0"/>
                    <a:pt x="19" y="0"/>
                    <a:pt x="19" y="0"/>
                  </a:cubicBezTo>
                  <a:cubicBezTo>
                    <a:pt x="19" y="0"/>
                    <a:pt x="35" y="22"/>
                    <a:pt x="19" y="40"/>
                  </a:cubicBezTo>
                  <a:lnTo>
                    <a:pt x="0" y="35"/>
                  </a:lnTo>
                  <a:close/>
                </a:path>
              </a:pathLst>
            </a:custGeom>
            <a:solidFill>
              <a:srgbClr val="00B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8" name="Freeform 143"/>
            <p:cNvSpPr/>
            <p:nvPr/>
          </p:nvSpPr>
          <p:spPr bwMode="auto">
            <a:xfrm>
              <a:off x="8431213" y="1576388"/>
              <a:ext cx="93663" cy="93663"/>
            </a:xfrm>
            <a:custGeom>
              <a:avLst/>
              <a:gdLst>
                <a:gd name="T0" fmla="*/ 0 w 38"/>
                <a:gd name="T1" fmla="*/ 21 h 38"/>
                <a:gd name="T2" fmla="*/ 18 w 38"/>
                <a:gd name="T3" fmla="*/ 0 h 38"/>
                <a:gd name="T4" fmla="*/ 38 w 38"/>
                <a:gd name="T5" fmla="*/ 8 h 38"/>
                <a:gd name="T6" fmla="*/ 11 w 38"/>
                <a:gd name="T7" fmla="*/ 38 h 38"/>
                <a:gd name="T8" fmla="*/ 0 w 38"/>
                <a:gd name="T9" fmla="*/ 21 h 38"/>
              </a:gdLst>
              <a:ahLst/>
              <a:cxnLst>
                <a:cxn ang="0">
                  <a:pos x="T0" y="T1"/>
                </a:cxn>
                <a:cxn ang="0">
                  <a:pos x="T2" y="T3"/>
                </a:cxn>
                <a:cxn ang="0">
                  <a:pos x="T4" y="T5"/>
                </a:cxn>
                <a:cxn ang="0">
                  <a:pos x="T6" y="T7"/>
                </a:cxn>
                <a:cxn ang="0">
                  <a:pos x="T8" y="T9"/>
                </a:cxn>
              </a:cxnLst>
              <a:rect l="0" t="0" r="r" b="b"/>
              <a:pathLst>
                <a:path w="38" h="38">
                  <a:moveTo>
                    <a:pt x="0" y="21"/>
                  </a:moveTo>
                  <a:cubicBezTo>
                    <a:pt x="0" y="21"/>
                    <a:pt x="16" y="18"/>
                    <a:pt x="18" y="0"/>
                  </a:cubicBezTo>
                  <a:cubicBezTo>
                    <a:pt x="38" y="8"/>
                    <a:pt x="38" y="8"/>
                    <a:pt x="38" y="8"/>
                  </a:cubicBezTo>
                  <a:cubicBezTo>
                    <a:pt x="38" y="8"/>
                    <a:pt x="35" y="34"/>
                    <a:pt x="11" y="38"/>
                  </a:cubicBezTo>
                  <a:lnTo>
                    <a:pt x="0" y="21"/>
                  </a:lnTo>
                  <a:close/>
                </a:path>
              </a:pathLst>
            </a:custGeom>
            <a:solidFill>
              <a:srgbClr val="00B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69" name="Freeform 144"/>
            <p:cNvSpPr/>
            <p:nvPr/>
          </p:nvSpPr>
          <p:spPr bwMode="auto">
            <a:xfrm>
              <a:off x="8655051" y="965200"/>
              <a:ext cx="98425" cy="92075"/>
            </a:xfrm>
            <a:custGeom>
              <a:avLst/>
              <a:gdLst>
                <a:gd name="T0" fmla="*/ 0 w 40"/>
                <a:gd name="T1" fmla="*/ 7 h 37"/>
                <a:gd name="T2" fmla="*/ 27 w 40"/>
                <a:gd name="T3" fmla="*/ 0 h 37"/>
                <a:gd name="T4" fmla="*/ 40 w 40"/>
                <a:gd name="T5" fmla="*/ 17 h 37"/>
                <a:gd name="T6" fmla="*/ 1 w 40"/>
                <a:gd name="T7" fmla="*/ 27 h 37"/>
                <a:gd name="T8" fmla="*/ 0 w 40"/>
                <a:gd name="T9" fmla="*/ 7 h 37"/>
              </a:gdLst>
              <a:ahLst/>
              <a:cxnLst>
                <a:cxn ang="0">
                  <a:pos x="T0" y="T1"/>
                </a:cxn>
                <a:cxn ang="0">
                  <a:pos x="T2" y="T3"/>
                </a:cxn>
                <a:cxn ang="0">
                  <a:pos x="T4" y="T5"/>
                </a:cxn>
                <a:cxn ang="0">
                  <a:pos x="T6" y="T7"/>
                </a:cxn>
                <a:cxn ang="0">
                  <a:pos x="T8" y="T9"/>
                </a:cxn>
              </a:cxnLst>
              <a:rect l="0" t="0" r="r" b="b"/>
              <a:pathLst>
                <a:path w="40" h="37">
                  <a:moveTo>
                    <a:pt x="0" y="7"/>
                  </a:moveTo>
                  <a:cubicBezTo>
                    <a:pt x="0" y="7"/>
                    <a:pt x="15" y="13"/>
                    <a:pt x="27" y="0"/>
                  </a:cubicBezTo>
                  <a:cubicBezTo>
                    <a:pt x="40" y="17"/>
                    <a:pt x="40" y="17"/>
                    <a:pt x="40" y="17"/>
                  </a:cubicBezTo>
                  <a:cubicBezTo>
                    <a:pt x="40" y="17"/>
                    <a:pt x="23" y="37"/>
                    <a:pt x="1" y="27"/>
                  </a:cubicBezTo>
                  <a:lnTo>
                    <a:pt x="0" y="7"/>
                  </a:lnTo>
                  <a:close/>
                </a:path>
              </a:pathLst>
            </a:custGeom>
            <a:solidFill>
              <a:srgbClr val="00B5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0" name="Freeform 145"/>
            <p:cNvSpPr/>
            <p:nvPr/>
          </p:nvSpPr>
          <p:spPr bwMode="auto">
            <a:xfrm>
              <a:off x="7497763" y="-3175"/>
              <a:ext cx="101600" cy="95250"/>
            </a:xfrm>
            <a:custGeom>
              <a:avLst/>
              <a:gdLst>
                <a:gd name="T0" fmla="*/ 0 w 41"/>
                <a:gd name="T1" fmla="*/ 12 h 38"/>
                <a:gd name="T2" fmla="*/ 25 w 41"/>
                <a:gd name="T3" fmla="*/ 0 h 38"/>
                <a:gd name="T4" fmla="*/ 41 w 41"/>
                <a:gd name="T5" fmla="*/ 14 h 38"/>
                <a:gd name="T6" fmla="*/ 5 w 41"/>
                <a:gd name="T7" fmla="*/ 32 h 38"/>
                <a:gd name="T8" fmla="*/ 0 w 41"/>
                <a:gd name="T9" fmla="*/ 12 h 38"/>
              </a:gdLst>
              <a:ahLst/>
              <a:cxnLst>
                <a:cxn ang="0">
                  <a:pos x="T0" y="T1"/>
                </a:cxn>
                <a:cxn ang="0">
                  <a:pos x="T2" y="T3"/>
                </a:cxn>
                <a:cxn ang="0">
                  <a:pos x="T4" y="T5"/>
                </a:cxn>
                <a:cxn ang="0">
                  <a:pos x="T6" y="T7"/>
                </a:cxn>
                <a:cxn ang="0">
                  <a:pos x="T8" y="T9"/>
                </a:cxn>
              </a:cxnLst>
              <a:rect l="0" t="0" r="r" b="b"/>
              <a:pathLst>
                <a:path w="41" h="38">
                  <a:moveTo>
                    <a:pt x="0" y="12"/>
                  </a:moveTo>
                  <a:cubicBezTo>
                    <a:pt x="0" y="12"/>
                    <a:pt x="16" y="16"/>
                    <a:pt x="25" y="0"/>
                  </a:cubicBezTo>
                  <a:cubicBezTo>
                    <a:pt x="41" y="14"/>
                    <a:pt x="41" y="14"/>
                    <a:pt x="41" y="14"/>
                  </a:cubicBezTo>
                  <a:cubicBezTo>
                    <a:pt x="41" y="14"/>
                    <a:pt x="28" y="38"/>
                    <a:pt x="5" y="32"/>
                  </a:cubicBezTo>
                  <a:lnTo>
                    <a:pt x="0" y="12"/>
                  </a:lnTo>
                  <a:close/>
                </a:path>
              </a:pathLst>
            </a:custGeom>
            <a:solidFill>
              <a:srgbClr val="F05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1" name="Freeform 146"/>
            <p:cNvSpPr/>
            <p:nvPr/>
          </p:nvSpPr>
          <p:spPr bwMode="auto">
            <a:xfrm>
              <a:off x="7296151" y="963613"/>
              <a:ext cx="95250" cy="88900"/>
            </a:xfrm>
            <a:custGeom>
              <a:avLst/>
              <a:gdLst>
                <a:gd name="T0" fmla="*/ 15 w 38"/>
                <a:gd name="T1" fmla="*/ 0 h 36"/>
                <a:gd name="T2" fmla="*/ 38 w 38"/>
                <a:gd name="T3" fmla="*/ 16 h 36"/>
                <a:gd name="T4" fmla="*/ 33 w 38"/>
                <a:gd name="T5" fmla="*/ 36 h 36"/>
                <a:gd name="T6" fmla="*/ 0 w 38"/>
                <a:gd name="T7" fmla="*/ 13 h 36"/>
                <a:gd name="T8" fmla="*/ 15 w 38"/>
                <a:gd name="T9" fmla="*/ 0 h 36"/>
              </a:gdLst>
              <a:ahLst/>
              <a:cxnLst>
                <a:cxn ang="0">
                  <a:pos x="T0" y="T1"/>
                </a:cxn>
                <a:cxn ang="0">
                  <a:pos x="T2" y="T3"/>
                </a:cxn>
                <a:cxn ang="0">
                  <a:pos x="T4" y="T5"/>
                </a:cxn>
                <a:cxn ang="0">
                  <a:pos x="T6" y="T7"/>
                </a:cxn>
                <a:cxn ang="0">
                  <a:pos x="T8" y="T9"/>
                </a:cxn>
              </a:cxnLst>
              <a:rect l="0" t="0" r="r" b="b"/>
              <a:pathLst>
                <a:path w="38" h="36">
                  <a:moveTo>
                    <a:pt x="15" y="0"/>
                  </a:moveTo>
                  <a:cubicBezTo>
                    <a:pt x="15" y="0"/>
                    <a:pt x="20" y="15"/>
                    <a:pt x="38" y="16"/>
                  </a:cubicBezTo>
                  <a:cubicBezTo>
                    <a:pt x="33" y="36"/>
                    <a:pt x="33" y="36"/>
                    <a:pt x="33" y="36"/>
                  </a:cubicBezTo>
                  <a:cubicBezTo>
                    <a:pt x="33" y="36"/>
                    <a:pt x="6" y="36"/>
                    <a:pt x="0" y="13"/>
                  </a:cubicBezTo>
                  <a:lnTo>
                    <a:pt x="15" y="0"/>
                  </a:lnTo>
                  <a:close/>
                </a:path>
              </a:pathLst>
            </a:custGeom>
            <a:solidFill>
              <a:srgbClr val="F05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2" name="Freeform 147"/>
            <p:cNvSpPr/>
            <p:nvPr/>
          </p:nvSpPr>
          <p:spPr bwMode="auto">
            <a:xfrm>
              <a:off x="7604126" y="1479550"/>
              <a:ext cx="95250" cy="93663"/>
            </a:xfrm>
            <a:custGeom>
              <a:avLst/>
              <a:gdLst>
                <a:gd name="T0" fmla="*/ 0 w 38"/>
                <a:gd name="T1" fmla="*/ 27 h 38"/>
                <a:gd name="T2" fmla="*/ 10 w 38"/>
                <a:gd name="T3" fmla="*/ 1 h 38"/>
                <a:gd name="T4" fmla="*/ 31 w 38"/>
                <a:gd name="T5" fmla="*/ 0 h 38"/>
                <a:gd name="T6" fmla="*/ 17 w 38"/>
                <a:gd name="T7" fmla="*/ 38 h 38"/>
                <a:gd name="T8" fmla="*/ 0 w 38"/>
                <a:gd name="T9" fmla="*/ 27 h 38"/>
              </a:gdLst>
              <a:ahLst/>
              <a:cxnLst>
                <a:cxn ang="0">
                  <a:pos x="T0" y="T1"/>
                </a:cxn>
                <a:cxn ang="0">
                  <a:pos x="T2" y="T3"/>
                </a:cxn>
                <a:cxn ang="0">
                  <a:pos x="T4" y="T5"/>
                </a:cxn>
                <a:cxn ang="0">
                  <a:pos x="T6" y="T7"/>
                </a:cxn>
                <a:cxn ang="0">
                  <a:pos x="T8" y="T9"/>
                </a:cxn>
              </a:cxnLst>
              <a:rect l="0" t="0" r="r" b="b"/>
              <a:pathLst>
                <a:path w="38" h="38">
                  <a:moveTo>
                    <a:pt x="0" y="27"/>
                  </a:moveTo>
                  <a:cubicBezTo>
                    <a:pt x="0" y="27"/>
                    <a:pt x="14" y="18"/>
                    <a:pt x="10" y="1"/>
                  </a:cubicBezTo>
                  <a:cubicBezTo>
                    <a:pt x="31" y="0"/>
                    <a:pt x="31" y="0"/>
                    <a:pt x="31" y="0"/>
                  </a:cubicBezTo>
                  <a:cubicBezTo>
                    <a:pt x="31" y="0"/>
                    <a:pt x="38" y="26"/>
                    <a:pt x="17" y="38"/>
                  </a:cubicBezTo>
                  <a:lnTo>
                    <a:pt x="0" y="27"/>
                  </a:lnTo>
                  <a:close/>
                </a:path>
              </a:pathLst>
            </a:custGeom>
            <a:solidFill>
              <a:srgbClr val="F05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3" name="Freeform 148"/>
            <p:cNvSpPr/>
            <p:nvPr/>
          </p:nvSpPr>
          <p:spPr bwMode="auto">
            <a:xfrm>
              <a:off x="7470776" y="2043113"/>
              <a:ext cx="100013" cy="92075"/>
            </a:xfrm>
            <a:custGeom>
              <a:avLst/>
              <a:gdLst>
                <a:gd name="T0" fmla="*/ 0 w 40"/>
                <a:gd name="T1" fmla="*/ 16 h 37"/>
                <a:gd name="T2" fmla="*/ 23 w 40"/>
                <a:gd name="T3" fmla="*/ 0 h 37"/>
                <a:gd name="T4" fmla="*/ 40 w 40"/>
                <a:gd name="T5" fmla="*/ 11 h 37"/>
                <a:gd name="T6" fmla="*/ 8 w 40"/>
                <a:gd name="T7" fmla="*/ 35 h 37"/>
                <a:gd name="T8" fmla="*/ 0 w 40"/>
                <a:gd name="T9" fmla="*/ 16 h 37"/>
              </a:gdLst>
              <a:ahLst/>
              <a:cxnLst>
                <a:cxn ang="0">
                  <a:pos x="T0" y="T1"/>
                </a:cxn>
                <a:cxn ang="0">
                  <a:pos x="T2" y="T3"/>
                </a:cxn>
                <a:cxn ang="0">
                  <a:pos x="T4" y="T5"/>
                </a:cxn>
                <a:cxn ang="0">
                  <a:pos x="T6" y="T7"/>
                </a:cxn>
                <a:cxn ang="0">
                  <a:pos x="T8" y="T9"/>
                </a:cxn>
              </a:cxnLst>
              <a:rect l="0" t="0" r="r" b="b"/>
              <a:pathLst>
                <a:path w="40" h="37">
                  <a:moveTo>
                    <a:pt x="0" y="16"/>
                  </a:moveTo>
                  <a:cubicBezTo>
                    <a:pt x="0" y="16"/>
                    <a:pt x="17" y="17"/>
                    <a:pt x="23" y="0"/>
                  </a:cubicBezTo>
                  <a:cubicBezTo>
                    <a:pt x="40" y="11"/>
                    <a:pt x="40" y="11"/>
                    <a:pt x="40" y="11"/>
                  </a:cubicBezTo>
                  <a:cubicBezTo>
                    <a:pt x="40" y="11"/>
                    <a:pt x="32" y="37"/>
                    <a:pt x="8" y="35"/>
                  </a:cubicBezTo>
                  <a:lnTo>
                    <a:pt x="0" y="16"/>
                  </a:lnTo>
                  <a:close/>
                </a:path>
              </a:pathLst>
            </a:custGeom>
            <a:solidFill>
              <a:srgbClr val="F05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4" name="Freeform 149"/>
            <p:cNvSpPr/>
            <p:nvPr/>
          </p:nvSpPr>
          <p:spPr bwMode="auto">
            <a:xfrm>
              <a:off x="8480426" y="384175"/>
              <a:ext cx="100013" cy="87313"/>
            </a:xfrm>
            <a:custGeom>
              <a:avLst/>
              <a:gdLst>
                <a:gd name="T0" fmla="*/ 5 w 40"/>
                <a:gd name="T1" fmla="*/ 0 h 35"/>
                <a:gd name="T2" fmla="*/ 33 w 40"/>
                <a:gd name="T3" fmla="*/ 0 h 35"/>
                <a:gd name="T4" fmla="*/ 40 w 40"/>
                <a:gd name="T5" fmla="*/ 20 h 35"/>
                <a:gd name="T6" fmla="*/ 0 w 40"/>
                <a:gd name="T7" fmla="*/ 20 h 35"/>
                <a:gd name="T8" fmla="*/ 5 w 40"/>
                <a:gd name="T9" fmla="*/ 0 h 35"/>
              </a:gdLst>
              <a:ahLst/>
              <a:cxnLst>
                <a:cxn ang="0">
                  <a:pos x="T0" y="T1"/>
                </a:cxn>
                <a:cxn ang="0">
                  <a:pos x="T2" y="T3"/>
                </a:cxn>
                <a:cxn ang="0">
                  <a:pos x="T4" y="T5"/>
                </a:cxn>
                <a:cxn ang="0">
                  <a:pos x="T6" y="T7"/>
                </a:cxn>
                <a:cxn ang="0">
                  <a:pos x="T8" y="T9"/>
                </a:cxn>
              </a:cxnLst>
              <a:rect l="0" t="0" r="r" b="b"/>
              <a:pathLst>
                <a:path w="40" h="35">
                  <a:moveTo>
                    <a:pt x="5" y="0"/>
                  </a:moveTo>
                  <a:cubicBezTo>
                    <a:pt x="5" y="0"/>
                    <a:pt x="18" y="10"/>
                    <a:pt x="33" y="0"/>
                  </a:cubicBezTo>
                  <a:cubicBezTo>
                    <a:pt x="40" y="20"/>
                    <a:pt x="40" y="20"/>
                    <a:pt x="40" y="20"/>
                  </a:cubicBezTo>
                  <a:cubicBezTo>
                    <a:pt x="40" y="20"/>
                    <a:pt x="18" y="35"/>
                    <a:pt x="0" y="20"/>
                  </a:cubicBezTo>
                  <a:lnTo>
                    <a:pt x="5" y="0"/>
                  </a:lnTo>
                  <a:close/>
                </a:path>
              </a:pathLst>
            </a:custGeom>
            <a:solidFill>
              <a:srgbClr val="F05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5" name="Freeform 150"/>
            <p:cNvSpPr/>
            <p:nvPr/>
          </p:nvSpPr>
          <p:spPr bwMode="auto">
            <a:xfrm>
              <a:off x="8620126" y="1811338"/>
              <a:ext cx="93663" cy="92075"/>
            </a:xfrm>
            <a:custGeom>
              <a:avLst/>
              <a:gdLst>
                <a:gd name="T0" fmla="*/ 15 w 38"/>
                <a:gd name="T1" fmla="*/ 0 h 37"/>
                <a:gd name="T2" fmla="*/ 38 w 38"/>
                <a:gd name="T3" fmla="*/ 14 h 37"/>
                <a:gd name="T4" fmla="*/ 35 w 38"/>
                <a:gd name="T5" fmla="*/ 35 h 37"/>
                <a:gd name="T6" fmla="*/ 0 w 38"/>
                <a:gd name="T7" fmla="*/ 14 h 37"/>
                <a:gd name="T8" fmla="*/ 15 w 38"/>
                <a:gd name="T9" fmla="*/ 0 h 37"/>
              </a:gdLst>
              <a:ahLst/>
              <a:cxnLst>
                <a:cxn ang="0">
                  <a:pos x="T0" y="T1"/>
                </a:cxn>
                <a:cxn ang="0">
                  <a:pos x="T2" y="T3"/>
                </a:cxn>
                <a:cxn ang="0">
                  <a:pos x="T4" y="T5"/>
                </a:cxn>
                <a:cxn ang="0">
                  <a:pos x="T6" y="T7"/>
                </a:cxn>
                <a:cxn ang="0">
                  <a:pos x="T8" y="T9"/>
                </a:cxn>
              </a:cxnLst>
              <a:rect l="0" t="0" r="r" b="b"/>
              <a:pathLst>
                <a:path w="38" h="37">
                  <a:moveTo>
                    <a:pt x="15" y="0"/>
                  </a:moveTo>
                  <a:cubicBezTo>
                    <a:pt x="15" y="0"/>
                    <a:pt x="20" y="15"/>
                    <a:pt x="38" y="14"/>
                  </a:cubicBezTo>
                  <a:cubicBezTo>
                    <a:pt x="35" y="35"/>
                    <a:pt x="35" y="35"/>
                    <a:pt x="35" y="35"/>
                  </a:cubicBezTo>
                  <a:cubicBezTo>
                    <a:pt x="35" y="35"/>
                    <a:pt x="8" y="37"/>
                    <a:pt x="0" y="14"/>
                  </a:cubicBezTo>
                  <a:lnTo>
                    <a:pt x="15" y="0"/>
                  </a:lnTo>
                  <a:close/>
                </a:path>
              </a:pathLst>
            </a:custGeom>
            <a:solidFill>
              <a:srgbClr val="F05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6" name="Freeform 151"/>
            <p:cNvSpPr/>
            <p:nvPr/>
          </p:nvSpPr>
          <p:spPr bwMode="auto">
            <a:xfrm>
              <a:off x="8828088" y="1541463"/>
              <a:ext cx="95250" cy="100013"/>
            </a:xfrm>
            <a:custGeom>
              <a:avLst/>
              <a:gdLst>
                <a:gd name="T0" fmla="*/ 24 w 38"/>
                <a:gd name="T1" fmla="*/ 0 h 40"/>
                <a:gd name="T2" fmla="*/ 38 w 38"/>
                <a:gd name="T3" fmla="*/ 24 h 40"/>
                <a:gd name="T4" fmla="*/ 25 w 38"/>
                <a:gd name="T5" fmla="*/ 40 h 40"/>
                <a:gd name="T6" fmla="*/ 4 w 38"/>
                <a:gd name="T7" fmla="*/ 5 h 40"/>
                <a:gd name="T8" fmla="*/ 24 w 38"/>
                <a:gd name="T9" fmla="*/ 0 h 40"/>
              </a:gdLst>
              <a:ahLst/>
              <a:cxnLst>
                <a:cxn ang="0">
                  <a:pos x="T0" y="T1"/>
                </a:cxn>
                <a:cxn ang="0">
                  <a:pos x="T2" y="T3"/>
                </a:cxn>
                <a:cxn ang="0">
                  <a:pos x="T4" y="T5"/>
                </a:cxn>
                <a:cxn ang="0">
                  <a:pos x="T6" y="T7"/>
                </a:cxn>
                <a:cxn ang="0">
                  <a:pos x="T8" y="T9"/>
                </a:cxn>
              </a:cxnLst>
              <a:rect l="0" t="0" r="r" b="b"/>
              <a:pathLst>
                <a:path w="38" h="40">
                  <a:moveTo>
                    <a:pt x="24" y="0"/>
                  </a:moveTo>
                  <a:cubicBezTo>
                    <a:pt x="24" y="0"/>
                    <a:pt x="22" y="16"/>
                    <a:pt x="38" y="24"/>
                  </a:cubicBezTo>
                  <a:cubicBezTo>
                    <a:pt x="25" y="40"/>
                    <a:pt x="25" y="40"/>
                    <a:pt x="25" y="40"/>
                  </a:cubicBezTo>
                  <a:cubicBezTo>
                    <a:pt x="25" y="40"/>
                    <a:pt x="0" y="29"/>
                    <a:pt x="4" y="5"/>
                  </a:cubicBezTo>
                  <a:lnTo>
                    <a:pt x="24" y="0"/>
                  </a:lnTo>
                  <a:close/>
                </a:path>
              </a:pathLst>
            </a:custGeom>
            <a:solidFill>
              <a:srgbClr val="F05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7" name="Freeform 152"/>
            <p:cNvSpPr/>
            <p:nvPr/>
          </p:nvSpPr>
          <p:spPr bwMode="auto">
            <a:xfrm>
              <a:off x="8431213" y="1127125"/>
              <a:ext cx="93663" cy="98425"/>
            </a:xfrm>
            <a:custGeom>
              <a:avLst/>
              <a:gdLst>
                <a:gd name="T0" fmla="*/ 24 w 38"/>
                <a:gd name="T1" fmla="*/ 0 h 40"/>
                <a:gd name="T2" fmla="*/ 38 w 38"/>
                <a:gd name="T3" fmla="*/ 24 h 40"/>
                <a:gd name="T4" fmla="*/ 24 w 38"/>
                <a:gd name="T5" fmla="*/ 40 h 40"/>
                <a:gd name="T6" fmla="*/ 4 w 38"/>
                <a:gd name="T7" fmla="*/ 5 h 40"/>
                <a:gd name="T8" fmla="*/ 24 w 38"/>
                <a:gd name="T9" fmla="*/ 0 h 40"/>
              </a:gdLst>
              <a:ahLst/>
              <a:cxnLst>
                <a:cxn ang="0">
                  <a:pos x="T0" y="T1"/>
                </a:cxn>
                <a:cxn ang="0">
                  <a:pos x="T2" y="T3"/>
                </a:cxn>
                <a:cxn ang="0">
                  <a:pos x="T4" y="T5"/>
                </a:cxn>
                <a:cxn ang="0">
                  <a:pos x="T6" y="T7"/>
                </a:cxn>
                <a:cxn ang="0">
                  <a:pos x="T8" y="T9"/>
                </a:cxn>
              </a:cxnLst>
              <a:rect l="0" t="0" r="r" b="b"/>
              <a:pathLst>
                <a:path w="38" h="40">
                  <a:moveTo>
                    <a:pt x="24" y="0"/>
                  </a:moveTo>
                  <a:cubicBezTo>
                    <a:pt x="24" y="0"/>
                    <a:pt x="21" y="16"/>
                    <a:pt x="38" y="24"/>
                  </a:cubicBezTo>
                  <a:cubicBezTo>
                    <a:pt x="24" y="40"/>
                    <a:pt x="24" y="40"/>
                    <a:pt x="24" y="40"/>
                  </a:cubicBezTo>
                  <a:cubicBezTo>
                    <a:pt x="24" y="40"/>
                    <a:pt x="0" y="29"/>
                    <a:pt x="4" y="5"/>
                  </a:cubicBezTo>
                  <a:lnTo>
                    <a:pt x="24" y="0"/>
                  </a:lnTo>
                  <a:close/>
                </a:path>
              </a:pathLst>
            </a:custGeom>
            <a:solidFill>
              <a:srgbClr val="F05A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8" name="Freeform 153"/>
            <p:cNvSpPr/>
            <p:nvPr/>
          </p:nvSpPr>
          <p:spPr bwMode="auto">
            <a:xfrm>
              <a:off x="7475538" y="366713"/>
              <a:ext cx="92075" cy="96838"/>
            </a:xfrm>
            <a:custGeom>
              <a:avLst/>
              <a:gdLst>
                <a:gd name="T0" fmla="*/ 17 w 37"/>
                <a:gd name="T1" fmla="*/ 0 h 39"/>
                <a:gd name="T2" fmla="*/ 37 w 37"/>
                <a:gd name="T3" fmla="*/ 20 h 39"/>
                <a:gd name="T4" fmla="*/ 28 w 37"/>
                <a:gd name="T5" fmla="*/ 39 h 39"/>
                <a:gd name="T6" fmla="*/ 0 w 37"/>
                <a:gd name="T7" fmla="*/ 10 h 39"/>
                <a:gd name="T8" fmla="*/ 17 w 37"/>
                <a:gd name="T9" fmla="*/ 0 h 39"/>
              </a:gdLst>
              <a:ahLst/>
              <a:cxnLst>
                <a:cxn ang="0">
                  <a:pos x="T0" y="T1"/>
                </a:cxn>
                <a:cxn ang="0">
                  <a:pos x="T2" y="T3"/>
                </a:cxn>
                <a:cxn ang="0">
                  <a:pos x="T4" y="T5"/>
                </a:cxn>
                <a:cxn ang="0">
                  <a:pos x="T6" y="T7"/>
                </a:cxn>
                <a:cxn ang="0">
                  <a:pos x="T8" y="T9"/>
                </a:cxn>
              </a:cxnLst>
              <a:rect l="0" t="0" r="r" b="b"/>
              <a:pathLst>
                <a:path w="37" h="39">
                  <a:moveTo>
                    <a:pt x="17" y="0"/>
                  </a:moveTo>
                  <a:cubicBezTo>
                    <a:pt x="17" y="0"/>
                    <a:pt x="19" y="16"/>
                    <a:pt x="37" y="20"/>
                  </a:cubicBezTo>
                  <a:cubicBezTo>
                    <a:pt x="28" y="39"/>
                    <a:pt x="28" y="39"/>
                    <a:pt x="28" y="39"/>
                  </a:cubicBezTo>
                  <a:cubicBezTo>
                    <a:pt x="28" y="39"/>
                    <a:pt x="2" y="34"/>
                    <a:pt x="0" y="10"/>
                  </a:cubicBezTo>
                  <a:lnTo>
                    <a:pt x="17" y="0"/>
                  </a:lnTo>
                  <a:close/>
                </a:path>
              </a:pathLst>
            </a:custGeom>
            <a:solidFill>
              <a:srgbClr val="D6DE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79" name="Freeform 154"/>
            <p:cNvSpPr/>
            <p:nvPr/>
          </p:nvSpPr>
          <p:spPr bwMode="auto">
            <a:xfrm>
              <a:off x="8612188" y="1339850"/>
              <a:ext cx="92075" cy="95250"/>
            </a:xfrm>
            <a:custGeom>
              <a:avLst/>
              <a:gdLst>
                <a:gd name="T0" fmla="*/ 37 w 37"/>
                <a:gd name="T1" fmla="*/ 15 h 38"/>
                <a:gd name="T2" fmla="*/ 22 w 37"/>
                <a:gd name="T3" fmla="*/ 38 h 38"/>
                <a:gd name="T4" fmla="*/ 1 w 37"/>
                <a:gd name="T5" fmla="*/ 34 h 38"/>
                <a:gd name="T6" fmla="*/ 23 w 37"/>
                <a:gd name="T7" fmla="*/ 0 h 38"/>
                <a:gd name="T8" fmla="*/ 37 w 37"/>
                <a:gd name="T9" fmla="*/ 15 h 38"/>
              </a:gdLst>
              <a:ahLst/>
              <a:cxnLst>
                <a:cxn ang="0">
                  <a:pos x="T0" y="T1"/>
                </a:cxn>
                <a:cxn ang="0">
                  <a:pos x="T2" y="T3"/>
                </a:cxn>
                <a:cxn ang="0">
                  <a:pos x="T4" y="T5"/>
                </a:cxn>
                <a:cxn ang="0">
                  <a:pos x="T6" y="T7"/>
                </a:cxn>
                <a:cxn ang="0">
                  <a:pos x="T8" y="T9"/>
                </a:cxn>
              </a:cxnLst>
              <a:rect l="0" t="0" r="r" b="b"/>
              <a:pathLst>
                <a:path w="37" h="38">
                  <a:moveTo>
                    <a:pt x="37" y="15"/>
                  </a:moveTo>
                  <a:cubicBezTo>
                    <a:pt x="37" y="15"/>
                    <a:pt x="22" y="20"/>
                    <a:pt x="22" y="38"/>
                  </a:cubicBezTo>
                  <a:cubicBezTo>
                    <a:pt x="1" y="34"/>
                    <a:pt x="1" y="34"/>
                    <a:pt x="1" y="34"/>
                  </a:cubicBezTo>
                  <a:cubicBezTo>
                    <a:pt x="1" y="34"/>
                    <a:pt x="0" y="8"/>
                    <a:pt x="23" y="0"/>
                  </a:cubicBezTo>
                  <a:lnTo>
                    <a:pt x="37" y="15"/>
                  </a:lnTo>
                  <a:close/>
                </a:path>
              </a:pathLst>
            </a:custGeom>
            <a:solidFill>
              <a:srgbClr val="D6DE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80" name="Freeform 155"/>
            <p:cNvSpPr/>
            <p:nvPr/>
          </p:nvSpPr>
          <p:spPr bwMode="auto">
            <a:xfrm>
              <a:off x="8936038" y="985838"/>
              <a:ext cx="93663" cy="93663"/>
            </a:xfrm>
            <a:custGeom>
              <a:avLst/>
              <a:gdLst>
                <a:gd name="T0" fmla="*/ 38 w 38"/>
                <a:gd name="T1" fmla="*/ 16 h 38"/>
                <a:gd name="T2" fmla="*/ 20 w 38"/>
                <a:gd name="T3" fmla="*/ 38 h 38"/>
                <a:gd name="T4" fmla="*/ 0 w 38"/>
                <a:gd name="T5" fmla="*/ 32 h 38"/>
                <a:gd name="T6" fmla="*/ 25 w 38"/>
                <a:gd name="T7" fmla="*/ 0 h 38"/>
                <a:gd name="T8" fmla="*/ 38 w 38"/>
                <a:gd name="T9" fmla="*/ 16 h 38"/>
              </a:gdLst>
              <a:ahLst/>
              <a:cxnLst>
                <a:cxn ang="0">
                  <a:pos x="T0" y="T1"/>
                </a:cxn>
                <a:cxn ang="0">
                  <a:pos x="T2" y="T3"/>
                </a:cxn>
                <a:cxn ang="0">
                  <a:pos x="T4" y="T5"/>
                </a:cxn>
                <a:cxn ang="0">
                  <a:pos x="T6" y="T7"/>
                </a:cxn>
                <a:cxn ang="0">
                  <a:pos x="T8" y="T9"/>
                </a:cxn>
              </a:cxnLst>
              <a:rect l="0" t="0" r="r" b="b"/>
              <a:pathLst>
                <a:path w="38" h="38">
                  <a:moveTo>
                    <a:pt x="38" y="16"/>
                  </a:moveTo>
                  <a:cubicBezTo>
                    <a:pt x="38" y="16"/>
                    <a:pt x="22" y="20"/>
                    <a:pt x="20" y="38"/>
                  </a:cubicBezTo>
                  <a:cubicBezTo>
                    <a:pt x="0" y="32"/>
                    <a:pt x="0" y="32"/>
                    <a:pt x="0" y="32"/>
                  </a:cubicBezTo>
                  <a:cubicBezTo>
                    <a:pt x="0" y="32"/>
                    <a:pt x="2" y="5"/>
                    <a:pt x="25" y="0"/>
                  </a:cubicBezTo>
                  <a:lnTo>
                    <a:pt x="38" y="16"/>
                  </a:lnTo>
                  <a:close/>
                </a:path>
              </a:pathLst>
            </a:custGeom>
            <a:solidFill>
              <a:srgbClr val="D6DE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81" name="Freeform 156"/>
            <p:cNvSpPr/>
            <p:nvPr/>
          </p:nvSpPr>
          <p:spPr bwMode="auto">
            <a:xfrm>
              <a:off x="8423276" y="2135188"/>
              <a:ext cx="96838" cy="92075"/>
            </a:xfrm>
            <a:custGeom>
              <a:avLst/>
              <a:gdLst>
                <a:gd name="T0" fmla="*/ 39 w 39"/>
                <a:gd name="T1" fmla="*/ 31 h 37"/>
                <a:gd name="T2" fmla="*/ 12 w 39"/>
                <a:gd name="T3" fmla="*/ 37 h 37"/>
                <a:gd name="T4" fmla="*/ 0 w 39"/>
                <a:gd name="T5" fmla="*/ 20 h 37"/>
                <a:gd name="T6" fmla="*/ 39 w 39"/>
                <a:gd name="T7" fmla="*/ 10 h 37"/>
                <a:gd name="T8" fmla="*/ 39 w 39"/>
                <a:gd name="T9" fmla="*/ 31 h 37"/>
              </a:gdLst>
              <a:ahLst/>
              <a:cxnLst>
                <a:cxn ang="0">
                  <a:pos x="T0" y="T1"/>
                </a:cxn>
                <a:cxn ang="0">
                  <a:pos x="T2" y="T3"/>
                </a:cxn>
                <a:cxn ang="0">
                  <a:pos x="T4" y="T5"/>
                </a:cxn>
                <a:cxn ang="0">
                  <a:pos x="T6" y="T7"/>
                </a:cxn>
                <a:cxn ang="0">
                  <a:pos x="T8" y="T9"/>
                </a:cxn>
              </a:cxnLst>
              <a:rect l="0" t="0" r="r" b="b"/>
              <a:pathLst>
                <a:path w="39" h="37">
                  <a:moveTo>
                    <a:pt x="39" y="31"/>
                  </a:moveTo>
                  <a:cubicBezTo>
                    <a:pt x="39" y="31"/>
                    <a:pt x="24" y="24"/>
                    <a:pt x="12" y="37"/>
                  </a:cubicBezTo>
                  <a:cubicBezTo>
                    <a:pt x="0" y="20"/>
                    <a:pt x="0" y="20"/>
                    <a:pt x="0" y="20"/>
                  </a:cubicBezTo>
                  <a:cubicBezTo>
                    <a:pt x="0" y="20"/>
                    <a:pt x="17" y="0"/>
                    <a:pt x="39" y="10"/>
                  </a:cubicBezTo>
                  <a:lnTo>
                    <a:pt x="39" y="31"/>
                  </a:lnTo>
                  <a:close/>
                </a:path>
              </a:pathLst>
            </a:custGeom>
            <a:solidFill>
              <a:srgbClr val="D6DE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82" name="Freeform 157"/>
            <p:cNvSpPr/>
            <p:nvPr/>
          </p:nvSpPr>
          <p:spPr bwMode="auto">
            <a:xfrm>
              <a:off x="6989763" y="938213"/>
              <a:ext cx="92075" cy="96838"/>
            </a:xfrm>
            <a:custGeom>
              <a:avLst/>
              <a:gdLst>
                <a:gd name="T0" fmla="*/ 18 w 37"/>
                <a:gd name="T1" fmla="*/ 0 h 39"/>
                <a:gd name="T2" fmla="*/ 37 w 37"/>
                <a:gd name="T3" fmla="*/ 20 h 39"/>
                <a:gd name="T4" fmla="*/ 28 w 37"/>
                <a:gd name="T5" fmla="*/ 39 h 39"/>
                <a:gd name="T6" fmla="*/ 0 w 37"/>
                <a:gd name="T7" fmla="*/ 10 h 39"/>
                <a:gd name="T8" fmla="*/ 18 w 37"/>
                <a:gd name="T9" fmla="*/ 0 h 39"/>
              </a:gdLst>
              <a:ahLst/>
              <a:cxnLst>
                <a:cxn ang="0">
                  <a:pos x="T0" y="T1"/>
                </a:cxn>
                <a:cxn ang="0">
                  <a:pos x="T2" y="T3"/>
                </a:cxn>
                <a:cxn ang="0">
                  <a:pos x="T4" y="T5"/>
                </a:cxn>
                <a:cxn ang="0">
                  <a:pos x="T6" y="T7"/>
                </a:cxn>
                <a:cxn ang="0">
                  <a:pos x="T8" y="T9"/>
                </a:cxn>
              </a:cxnLst>
              <a:rect l="0" t="0" r="r" b="b"/>
              <a:pathLst>
                <a:path w="37" h="39">
                  <a:moveTo>
                    <a:pt x="18" y="0"/>
                  </a:moveTo>
                  <a:cubicBezTo>
                    <a:pt x="18" y="0"/>
                    <a:pt x="19" y="17"/>
                    <a:pt x="37" y="20"/>
                  </a:cubicBezTo>
                  <a:cubicBezTo>
                    <a:pt x="28" y="39"/>
                    <a:pt x="28" y="39"/>
                    <a:pt x="28" y="39"/>
                  </a:cubicBezTo>
                  <a:cubicBezTo>
                    <a:pt x="28" y="39"/>
                    <a:pt x="2" y="34"/>
                    <a:pt x="0" y="10"/>
                  </a:cubicBezTo>
                  <a:lnTo>
                    <a:pt x="18" y="0"/>
                  </a:lnTo>
                  <a:close/>
                </a:path>
              </a:pathLst>
            </a:custGeom>
            <a:solidFill>
              <a:srgbClr val="D6DE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83" name="Freeform 158"/>
            <p:cNvSpPr/>
            <p:nvPr/>
          </p:nvSpPr>
          <p:spPr bwMode="auto">
            <a:xfrm>
              <a:off x="7448551" y="1290638"/>
              <a:ext cx="98425" cy="88900"/>
            </a:xfrm>
            <a:custGeom>
              <a:avLst/>
              <a:gdLst>
                <a:gd name="T0" fmla="*/ 6 w 40"/>
                <a:gd name="T1" fmla="*/ 0 h 36"/>
                <a:gd name="T2" fmla="*/ 34 w 40"/>
                <a:gd name="T3" fmla="*/ 2 h 36"/>
                <a:gd name="T4" fmla="*/ 40 w 40"/>
                <a:gd name="T5" fmla="*/ 22 h 36"/>
                <a:gd name="T6" fmla="*/ 0 w 40"/>
                <a:gd name="T7" fmla="*/ 19 h 36"/>
                <a:gd name="T8" fmla="*/ 6 w 40"/>
                <a:gd name="T9" fmla="*/ 0 h 36"/>
              </a:gdLst>
              <a:ahLst/>
              <a:cxnLst>
                <a:cxn ang="0">
                  <a:pos x="T0" y="T1"/>
                </a:cxn>
                <a:cxn ang="0">
                  <a:pos x="T2" y="T3"/>
                </a:cxn>
                <a:cxn ang="0">
                  <a:pos x="T4" y="T5"/>
                </a:cxn>
                <a:cxn ang="0">
                  <a:pos x="T6" y="T7"/>
                </a:cxn>
                <a:cxn ang="0">
                  <a:pos x="T8" y="T9"/>
                </a:cxn>
              </a:cxnLst>
              <a:rect l="0" t="0" r="r" b="b"/>
              <a:pathLst>
                <a:path w="40" h="36">
                  <a:moveTo>
                    <a:pt x="6" y="0"/>
                  </a:moveTo>
                  <a:cubicBezTo>
                    <a:pt x="6" y="0"/>
                    <a:pt x="18" y="11"/>
                    <a:pt x="34" y="2"/>
                  </a:cubicBezTo>
                  <a:cubicBezTo>
                    <a:pt x="40" y="22"/>
                    <a:pt x="40" y="22"/>
                    <a:pt x="40" y="22"/>
                  </a:cubicBezTo>
                  <a:cubicBezTo>
                    <a:pt x="40" y="22"/>
                    <a:pt x="17" y="36"/>
                    <a:pt x="0" y="19"/>
                  </a:cubicBezTo>
                  <a:lnTo>
                    <a:pt x="6" y="0"/>
                  </a:lnTo>
                  <a:close/>
                </a:path>
              </a:pathLst>
            </a:custGeom>
            <a:solidFill>
              <a:srgbClr val="D6DE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84" name="Freeform 159"/>
            <p:cNvSpPr/>
            <p:nvPr/>
          </p:nvSpPr>
          <p:spPr bwMode="auto">
            <a:xfrm>
              <a:off x="7089776" y="1638300"/>
              <a:ext cx="95250" cy="92075"/>
            </a:xfrm>
            <a:custGeom>
              <a:avLst/>
              <a:gdLst>
                <a:gd name="T0" fmla="*/ 14 w 38"/>
                <a:gd name="T1" fmla="*/ 0 h 37"/>
                <a:gd name="T2" fmla="*/ 38 w 38"/>
                <a:gd name="T3" fmla="*/ 13 h 37"/>
                <a:gd name="T4" fmla="*/ 35 w 38"/>
                <a:gd name="T5" fmla="*/ 34 h 37"/>
                <a:gd name="T6" fmla="*/ 0 w 38"/>
                <a:gd name="T7" fmla="*/ 15 h 37"/>
                <a:gd name="T8" fmla="*/ 14 w 38"/>
                <a:gd name="T9" fmla="*/ 0 h 37"/>
              </a:gdLst>
              <a:ahLst/>
              <a:cxnLst>
                <a:cxn ang="0">
                  <a:pos x="T0" y="T1"/>
                </a:cxn>
                <a:cxn ang="0">
                  <a:pos x="T2" y="T3"/>
                </a:cxn>
                <a:cxn ang="0">
                  <a:pos x="T4" y="T5"/>
                </a:cxn>
                <a:cxn ang="0">
                  <a:pos x="T6" y="T7"/>
                </a:cxn>
                <a:cxn ang="0">
                  <a:pos x="T8" y="T9"/>
                </a:cxn>
              </a:cxnLst>
              <a:rect l="0" t="0" r="r" b="b"/>
              <a:pathLst>
                <a:path w="38" h="37">
                  <a:moveTo>
                    <a:pt x="14" y="0"/>
                  </a:moveTo>
                  <a:cubicBezTo>
                    <a:pt x="14" y="0"/>
                    <a:pt x="20" y="15"/>
                    <a:pt x="38" y="13"/>
                  </a:cubicBezTo>
                  <a:cubicBezTo>
                    <a:pt x="35" y="34"/>
                    <a:pt x="35" y="34"/>
                    <a:pt x="35" y="34"/>
                  </a:cubicBezTo>
                  <a:cubicBezTo>
                    <a:pt x="35" y="34"/>
                    <a:pt x="9" y="37"/>
                    <a:pt x="0" y="15"/>
                  </a:cubicBezTo>
                  <a:lnTo>
                    <a:pt x="14" y="0"/>
                  </a:lnTo>
                  <a:close/>
                </a:path>
              </a:pathLst>
            </a:custGeom>
            <a:solidFill>
              <a:srgbClr val="D6DE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sp>
          <p:nvSpPr>
            <p:cNvPr id="85" name="Freeform 160"/>
            <p:cNvSpPr/>
            <p:nvPr/>
          </p:nvSpPr>
          <p:spPr bwMode="auto">
            <a:xfrm>
              <a:off x="8505826" y="66675"/>
              <a:ext cx="101600" cy="95250"/>
            </a:xfrm>
            <a:custGeom>
              <a:avLst/>
              <a:gdLst>
                <a:gd name="T0" fmla="*/ 0 w 41"/>
                <a:gd name="T1" fmla="*/ 11 h 38"/>
                <a:gd name="T2" fmla="*/ 26 w 41"/>
                <a:gd name="T3" fmla="*/ 0 h 38"/>
                <a:gd name="T4" fmla="*/ 41 w 41"/>
                <a:gd name="T5" fmla="*/ 16 h 38"/>
                <a:gd name="T6" fmla="*/ 3 w 41"/>
                <a:gd name="T7" fmla="*/ 31 h 38"/>
                <a:gd name="T8" fmla="*/ 0 w 41"/>
                <a:gd name="T9" fmla="*/ 11 h 38"/>
              </a:gdLst>
              <a:ahLst/>
              <a:cxnLst>
                <a:cxn ang="0">
                  <a:pos x="T0" y="T1"/>
                </a:cxn>
                <a:cxn ang="0">
                  <a:pos x="T2" y="T3"/>
                </a:cxn>
                <a:cxn ang="0">
                  <a:pos x="T4" y="T5"/>
                </a:cxn>
                <a:cxn ang="0">
                  <a:pos x="T6" y="T7"/>
                </a:cxn>
                <a:cxn ang="0">
                  <a:pos x="T8" y="T9"/>
                </a:cxn>
              </a:cxnLst>
              <a:rect l="0" t="0" r="r" b="b"/>
              <a:pathLst>
                <a:path w="41" h="38">
                  <a:moveTo>
                    <a:pt x="0" y="11"/>
                  </a:moveTo>
                  <a:cubicBezTo>
                    <a:pt x="0" y="11"/>
                    <a:pt x="16" y="15"/>
                    <a:pt x="26" y="0"/>
                  </a:cubicBezTo>
                  <a:cubicBezTo>
                    <a:pt x="41" y="16"/>
                    <a:pt x="41" y="16"/>
                    <a:pt x="41" y="16"/>
                  </a:cubicBezTo>
                  <a:cubicBezTo>
                    <a:pt x="41" y="16"/>
                    <a:pt x="26" y="38"/>
                    <a:pt x="3" y="31"/>
                  </a:cubicBezTo>
                  <a:lnTo>
                    <a:pt x="0" y="11"/>
                  </a:lnTo>
                  <a:close/>
                </a:path>
              </a:pathLst>
            </a:custGeom>
            <a:solidFill>
              <a:srgbClr val="D6DE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cs typeface="+mn-ea"/>
                <a:sym typeface="+mn-lt"/>
              </a:endParaRPr>
            </a:p>
          </p:txBody>
        </p:sp>
      </p:grpSp>
      <p:sp>
        <p:nvSpPr>
          <p:cNvPr id="5" name="文本框 4"/>
          <p:cNvSpPr txBox="1"/>
          <p:nvPr userDrawn="1"/>
        </p:nvSpPr>
        <p:spPr>
          <a:xfrm>
            <a:off x="8763635" y="4756785"/>
            <a:ext cx="299085" cy="299085"/>
          </a:xfrm>
          <a:prstGeom prst="rect">
            <a:avLst/>
          </a:prstGeom>
          <a:noFill/>
        </p:spPr>
        <p:txBody>
          <a:bodyPr wrap="square" rtlCol="0" anchor="t">
            <a:spAutoFit/>
          </a:bodyPr>
          <a:p>
            <a:r>
              <a:rPr lang="en-US" b="1" dirty="0">
                <a:cs typeface="+mn-ea"/>
                <a:sym typeface="+mn-lt"/>
              </a:rPr>
              <a:t>2</a:t>
            </a:r>
            <a:endParaRPr 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left)">
                                      <p:cBhvr>
                                        <p:cTn id="26" dur="500"/>
                                        <p:tgtEl>
                                          <p:spTgt spid="11"/>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wipe(left)">
                                      <p:cBhvr>
                                        <p:cTn id="3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txBox="1"/>
          <p:nvPr/>
        </p:nvSpPr>
        <p:spPr>
          <a:xfrm>
            <a:off x="2193840" y="1824898"/>
            <a:ext cx="1179810" cy="1327286"/>
          </a:xfrm>
          <a:prstGeom prst="rect">
            <a:avLst/>
          </a:prstGeom>
        </p:spPr>
        <p:txBody>
          <a:bodyPr wrap="none" lIns="0" tIns="0" rIns="0" bIns="0" anchor="ctr">
            <a:spAutoFit/>
            <a:scene3d>
              <a:camera prst="orthographicFront"/>
              <a:lightRig rig="threePt" dir="t"/>
            </a:scene3d>
            <a:sp3d contourW="12700"/>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85800">
              <a:spcBef>
                <a:spcPct val="20000"/>
              </a:spcBef>
              <a:defRPr/>
            </a:pPr>
            <a:r>
              <a:rPr lang="en-US" sz="8625" dirty="0" smtClean="0">
                <a:solidFill>
                  <a:schemeClr val="accent2"/>
                </a:solidFill>
                <a:latin typeface="Impact" panose="020B0806030902050204" pitchFamily="34" charset="0"/>
                <a:cs typeface="+mn-ea"/>
                <a:sym typeface="+mn-lt"/>
              </a:rPr>
              <a:t>04</a:t>
            </a:r>
            <a:endParaRPr lang="en-US" sz="8625" dirty="0">
              <a:solidFill>
                <a:schemeClr val="accent2"/>
              </a:solidFill>
              <a:latin typeface="Impact" panose="020B0806030902050204" pitchFamily="34" charset="0"/>
              <a:cs typeface="+mn-ea"/>
              <a:sym typeface="+mn-lt"/>
            </a:endParaRPr>
          </a:p>
        </p:txBody>
      </p:sp>
      <p:grpSp>
        <p:nvGrpSpPr>
          <p:cNvPr id="2" name="组合 1"/>
          <p:cNvGrpSpPr/>
          <p:nvPr/>
        </p:nvGrpSpPr>
        <p:grpSpPr>
          <a:xfrm>
            <a:off x="3559780" y="2043358"/>
            <a:ext cx="2959006" cy="929135"/>
            <a:chOff x="4937125" y="4724640"/>
            <a:chExt cx="3945341" cy="1238847"/>
          </a:xfrm>
        </p:grpSpPr>
        <p:sp>
          <p:nvSpPr>
            <p:cNvPr id="5" name="文本框 4"/>
            <p:cNvSpPr txBox="1"/>
            <p:nvPr/>
          </p:nvSpPr>
          <p:spPr>
            <a:xfrm>
              <a:off x="4994677" y="5224823"/>
              <a:ext cx="3887789" cy="738664"/>
            </a:xfrm>
            <a:prstGeom prst="rect">
              <a:avLst/>
            </a:prstGeom>
            <a:noFill/>
          </p:spPr>
          <p:txBody>
            <a:bodyPr wrap="square" rtlCol="0">
              <a:spAutoFit/>
              <a:scene3d>
                <a:camera prst="orthographicFront"/>
                <a:lightRig rig="threePt" dir="t"/>
              </a:scene3d>
              <a:sp3d contourW="12700"/>
            </a:bodyPr>
            <a:lstStyle/>
            <a:p>
              <a:pPr algn="dist"/>
              <a:r>
                <a:rPr lang="zh-CN" altLang="en-US" sz="3000" dirty="0">
                  <a:solidFill>
                    <a:schemeClr val="tx1">
                      <a:lumMod val="75000"/>
                      <a:lumOff val="25000"/>
                    </a:schemeClr>
                  </a:solidFill>
                  <a:cs typeface="+mn-ea"/>
                  <a:sym typeface="+mn-lt"/>
                </a:rPr>
                <a:t>日常报销</a:t>
              </a:r>
              <a:endParaRPr lang="zh-CN" altLang="en-US" sz="3000" dirty="0">
                <a:solidFill>
                  <a:schemeClr val="tx1">
                    <a:lumMod val="75000"/>
                    <a:lumOff val="25000"/>
                  </a:schemeClr>
                </a:solidFill>
                <a:cs typeface="+mn-ea"/>
                <a:sym typeface="+mn-lt"/>
              </a:endParaRPr>
            </a:p>
          </p:txBody>
        </p:sp>
        <p:sp>
          <p:nvSpPr>
            <p:cNvPr id="6" name="文本框 5"/>
            <p:cNvSpPr txBox="1"/>
            <p:nvPr/>
          </p:nvSpPr>
          <p:spPr>
            <a:xfrm>
              <a:off x="4937125" y="4724640"/>
              <a:ext cx="2581274" cy="615553"/>
            </a:xfrm>
            <a:prstGeom prst="rect">
              <a:avLst/>
            </a:prstGeom>
            <a:noFill/>
          </p:spPr>
          <p:txBody>
            <a:bodyPr wrap="square" rtlCol="0">
              <a:spAutoFit/>
              <a:scene3d>
                <a:camera prst="orthographicFront"/>
                <a:lightRig rig="threePt" dir="t"/>
              </a:scene3d>
              <a:sp3d contourW="12700"/>
            </a:bodyPr>
            <a:lstStyle>
              <a:defPPr>
                <a:defRPr lang="zh-CN"/>
              </a:defPPr>
              <a:lvl1pPr>
                <a:defRPr sz="6000" b="1" i="1">
                  <a:solidFill>
                    <a:schemeClr val="bg1"/>
                  </a:solidFill>
                  <a:latin typeface="Meiryo UI" panose="020B0604030504040204" pitchFamily="34" charset="-128"/>
                  <a:ea typeface="Meiryo UI" panose="020B0604030504040204" pitchFamily="34" charset="-128"/>
                  <a:cs typeface="Meiryo UI" panose="020B0604030504040204" pitchFamily="34" charset="-128"/>
                </a:defRPr>
              </a:lvl1pPr>
            </a:lstStyle>
            <a:p>
              <a:r>
                <a:rPr lang="en-US" altLang="zh-CN" sz="2400" dirty="0">
                  <a:solidFill>
                    <a:schemeClr val="tx1">
                      <a:lumMod val="75000"/>
                      <a:lumOff val="25000"/>
                    </a:schemeClr>
                  </a:solidFill>
                  <a:latin typeface="+mn-lt"/>
                  <a:ea typeface="+mn-ea"/>
                  <a:cs typeface="+mn-ea"/>
                  <a:sym typeface="+mn-lt"/>
                </a:rPr>
                <a:t>Part </a:t>
              </a:r>
              <a:r>
                <a:rPr lang="en-US" altLang="zh-CN" sz="2400" dirty="0" smtClean="0">
                  <a:solidFill>
                    <a:schemeClr val="tx1">
                      <a:lumMod val="75000"/>
                      <a:lumOff val="25000"/>
                    </a:schemeClr>
                  </a:solidFill>
                  <a:latin typeface="+mn-lt"/>
                  <a:ea typeface="+mn-ea"/>
                  <a:cs typeface="+mn-ea"/>
                  <a:sym typeface="+mn-lt"/>
                </a:rPr>
                <a:t>Four</a:t>
              </a:r>
              <a:endParaRPr lang="zh-CN" altLang="en-US" sz="2400" dirty="0">
                <a:solidFill>
                  <a:schemeClr val="tx1">
                    <a:lumMod val="75000"/>
                    <a:lumOff val="25000"/>
                  </a:schemeClr>
                </a:solidFill>
                <a:latin typeface="+mn-lt"/>
                <a:ea typeface="+mn-ea"/>
                <a:cs typeface="+mn-ea"/>
                <a:sym typeface="+mn-lt"/>
              </a:endParaRPr>
            </a:p>
          </p:txBody>
        </p:sp>
      </p:grpSp>
      <p:sp>
        <p:nvSpPr>
          <p:cNvPr id="8" name="等腰三角形 7"/>
          <p:cNvSpPr/>
          <p:nvPr/>
        </p:nvSpPr>
        <p:spPr>
          <a:xfrm rot="9233090">
            <a:off x="7242884" y="2298960"/>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9" name="等腰三角形 8"/>
          <p:cNvSpPr/>
          <p:nvPr/>
        </p:nvSpPr>
        <p:spPr>
          <a:xfrm rot="15569576">
            <a:off x="6978940" y="2804366"/>
            <a:ext cx="297920" cy="25682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10" name="等腰三角形 9"/>
          <p:cNvSpPr/>
          <p:nvPr/>
        </p:nvSpPr>
        <p:spPr>
          <a:xfrm rot="21371394">
            <a:off x="6879611" y="1811237"/>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nvGrpSpPr>
          <p:cNvPr id="18" name="组合 17"/>
          <p:cNvGrpSpPr/>
          <p:nvPr/>
        </p:nvGrpSpPr>
        <p:grpSpPr>
          <a:xfrm rot="20868521">
            <a:off x="6587916" y="2052311"/>
            <a:ext cx="335031" cy="250963"/>
            <a:chOff x="2822785" y="1265179"/>
            <a:chExt cx="930073" cy="696693"/>
          </a:xfrm>
          <a:solidFill>
            <a:schemeClr val="accent2"/>
          </a:solidFill>
        </p:grpSpPr>
        <p:sp>
          <p:nvSpPr>
            <p:cNvPr id="19" name="等腰三角形 18"/>
            <p:cNvSpPr/>
            <p:nvPr/>
          </p:nvSpPr>
          <p:spPr>
            <a:xfrm rot="18941696">
              <a:off x="2822785" y="1265179"/>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20" name="等腰三角形 19"/>
            <p:cNvSpPr/>
            <p:nvPr/>
          </p:nvSpPr>
          <p:spPr>
            <a:xfrm rot="9480000">
              <a:off x="3485946" y="1731776"/>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grpSp>
        <p:nvGrpSpPr>
          <p:cNvPr id="3" name="组合 2"/>
          <p:cNvGrpSpPr/>
          <p:nvPr/>
        </p:nvGrpSpPr>
        <p:grpSpPr>
          <a:xfrm flipH="1">
            <a:off x="1080123" y="1832395"/>
            <a:ext cx="855152" cy="1270502"/>
            <a:chOff x="949545" y="1963636"/>
            <a:chExt cx="855152" cy="1270502"/>
          </a:xfrm>
        </p:grpSpPr>
        <p:sp>
          <p:nvSpPr>
            <p:cNvPr id="418" name="等腰三角形 417"/>
            <p:cNvSpPr/>
            <p:nvPr/>
          </p:nvSpPr>
          <p:spPr>
            <a:xfrm rot="9233090">
              <a:off x="1604513" y="2451359"/>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19" name="等腰三角形 418"/>
            <p:cNvSpPr/>
            <p:nvPr/>
          </p:nvSpPr>
          <p:spPr>
            <a:xfrm rot="15569576">
              <a:off x="1340569" y="2956765"/>
              <a:ext cx="297920" cy="25682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20" name="等腰三角形 419"/>
            <p:cNvSpPr/>
            <p:nvPr/>
          </p:nvSpPr>
          <p:spPr>
            <a:xfrm rot="21371394">
              <a:off x="1241240" y="1963636"/>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nvGrpSpPr>
            <p:cNvPr id="421" name="组合 420"/>
            <p:cNvGrpSpPr/>
            <p:nvPr/>
          </p:nvGrpSpPr>
          <p:grpSpPr>
            <a:xfrm rot="20868521">
              <a:off x="949545" y="2204710"/>
              <a:ext cx="335031" cy="250963"/>
              <a:chOff x="2822785" y="1265179"/>
              <a:chExt cx="930073" cy="696693"/>
            </a:xfrm>
            <a:solidFill>
              <a:schemeClr val="accent2"/>
            </a:solidFill>
          </p:grpSpPr>
          <p:sp>
            <p:nvSpPr>
              <p:cNvPr id="422" name="等腰三角形 421"/>
              <p:cNvSpPr/>
              <p:nvPr/>
            </p:nvSpPr>
            <p:spPr>
              <a:xfrm rot="18941696">
                <a:off x="2822785" y="1265179"/>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23" name="等腰三角形 422"/>
              <p:cNvSpPr/>
              <p:nvPr/>
            </p:nvSpPr>
            <p:spPr>
              <a:xfrm rot="9480000">
                <a:off x="3485946" y="1731776"/>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grpSp>
      <p:sp>
        <p:nvSpPr>
          <p:cNvPr id="7" name="文本框 6"/>
          <p:cNvSpPr txBox="1"/>
          <p:nvPr userDrawn="1"/>
        </p:nvSpPr>
        <p:spPr>
          <a:xfrm>
            <a:off x="8636635" y="4756785"/>
            <a:ext cx="426085" cy="299085"/>
          </a:xfrm>
          <a:prstGeom prst="rect">
            <a:avLst/>
          </a:prstGeom>
          <a:noFill/>
        </p:spPr>
        <p:txBody>
          <a:bodyPr wrap="square" rtlCol="0" anchor="t">
            <a:spAutoFit/>
          </a:bodyPr>
          <a:p>
            <a:r>
              <a:rPr lang="en-US" altLang="zh-CN" b="1"/>
              <a:t>20</a:t>
            </a:r>
            <a:endParaRPr lang="en-US" altLang="zh-CN" b="1"/>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par>
                                <p:cTn id="24" presetID="10"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animBg="1"/>
      <p:bldP spid="9" grpId="0" animBg="1"/>
      <p:bldP spid="1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日常报销</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pic>
        <p:nvPicPr>
          <p:cNvPr id="35" name="图片 34"/>
          <p:cNvPicPr>
            <a:picLocks noChangeAspect="1"/>
          </p:cNvPicPr>
          <p:nvPr/>
        </p:nvPicPr>
        <p:blipFill>
          <a:blip r:embed="rId1"/>
          <a:stretch>
            <a:fillRect/>
          </a:stretch>
        </p:blipFill>
        <p:spPr>
          <a:xfrm>
            <a:off x="854470" y="1942073"/>
            <a:ext cx="5197673" cy="2818113"/>
          </a:xfrm>
          <a:prstGeom prst="rect">
            <a:avLst/>
          </a:prstGeom>
          <a:ln w="19050">
            <a:solidFill>
              <a:srgbClr val="333436"/>
            </a:solidFill>
          </a:ln>
        </p:spPr>
      </p:pic>
      <p:pic>
        <p:nvPicPr>
          <p:cNvPr id="36" name="图片 35"/>
          <p:cNvPicPr>
            <a:picLocks noChangeAspect="1"/>
          </p:cNvPicPr>
          <p:nvPr/>
        </p:nvPicPr>
        <p:blipFill>
          <a:blip r:embed="rId1"/>
          <a:stretch>
            <a:fillRect/>
          </a:stretch>
        </p:blipFill>
        <p:spPr>
          <a:xfrm>
            <a:off x="773907" y="1869373"/>
            <a:ext cx="5197673" cy="2818113"/>
          </a:xfrm>
          <a:prstGeom prst="rect">
            <a:avLst/>
          </a:prstGeom>
          <a:ln w="19050">
            <a:solidFill>
              <a:srgbClr val="333436"/>
            </a:solidFill>
          </a:ln>
        </p:spPr>
      </p:pic>
      <p:sp>
        <p:nvSpPr>
          <p:cNvPr id="37" name="文本框 36"/>
          <p:cNvSpPr txBox="1"/>
          <p:nvPr/>
        </p:nvSpPr>
        <p:spPr>
          <a:xfrm>
            <a:off x="773907" y="1295646"/>
            <a:ext cx="3155156" cy="415498"/>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Ø"/>
            </a:pPr>
            <a:r>
              <a:rPr lang="zh-CN" altLang="en-US" sz="2100" b="1" dirty="0">
                <a:solidFill>
                  <a:schemeClr val="tx1">
                    <a:lumMod val="85000"/>
                    <a:lumOff val="15000"/>
                  </a:schemeClr>
                </a:solidFill>
                <a:cs typeface="+mn-ea"/>
                <a:sym typeface="+mn-lt"/>
              </a:rPr>
              <a:t>增值税专用发票</a:t>
            </a:r>
            <a:endParaRPr lang="zh-CN" altLang="en-US" sz="2100" b="1" dirty="0">
              <a:solidFill>
                <a:schemeClr val="tx1">
                  <a:lumMod val="85000"/>
                  <a:lumOff val="15000"/>
                </a:schemeClr>
              </a:solidFill>
              <a:cs typeface="+mn-ea"/>
              <a:sym typeface="+mn-lt"/>
            </a:endParaRPr>
          </a:p>
        </p:txBody>
      </p:sp>
      <p:sp>
        <p:nvSpPr>
          <p:cNvPr id="38" name="文本框 37"/>
          <p:cNvSpPr txBox="1"/>
          <p:nvPr/>
        </p:nvSpPr>
        <p:spPr>
          <a:xfrm>
            <a:off x="6319480" y="3184670"/>
            <a:ext cx="1925922" cy="1303020"/>
          </a:xfrm>
          <a:prstGeom prst="rect">
            <a:avLst/>
          </a:prstGeom>
          <a:noFill/>
        </p:spPr>
        <p:txBody>
          <a:bodyPr wrap="square" rtlCol="0">
            <a:spAutoFit/>
            <a:scene3d>
              <a:camera prst="orthographicFront"/>
              <a:lightRig rig="threePt" dir="t"/>
            </a:scene3d>
            <a:sp3d contourW="12700"/>
          </a:bodyPr>
          <a:lstStyle/>
          <a:p>
            <a:pPr algn="just">
              <a:lnSpc>
                <a:spcPct val="125000"/>
              </a:lnSpc>
            </a:pPr>
            <a:r>
              <a:rPr lang="zh-CN" altLang="en-US" sz="1050" dirty="0">
                <a:solidFill>
                  <a:schemeClr val="tx1">
                    <a:lumMod val="85000"/>
                    <a:lumOff val="15000"/>
                  </a:schemeClr>
                </a:solidFill>
                <a:cs typeface="+mn-ea"/>
                <a:sym typeface="+mn-lt"/>
              </a:rPr>
              <a:t>国家税务总局监制设计印制的，只限于增值税一般纳税人领购使用的，既作为纳税人反映经济活动中的重要会计凭证又是兼记销货方纳税义务和购货方进项税额的合法证明。</a:t>
            </a:r>
            <a:endParaRPr lang="en-US" altLang="zh-CN" sz="1050" dirty="0">
              <a:solidFill>
                <a:schemeClr val="tx1">
                  <a:lumMod val="85000"/>
                  <a:lumOff val="15000"/>
                </a:schemeClr>
              </a:solidFill>
              <a:cs typeface="+mn-ea"/>
              <a:sym typeface="+mn-lt"/>
            </a:endParaRPr>
          </a:p>
        </p:txBody>
      </p:sp>
      <p:sp>
        <p:nvSpPr>
          <p:cNvPr id="5" name="文本框 4"/>
          <p:cNvSpPr txBox="1"/>
          <p:nvPr userDrawn="1"/>
        </p:nvSpPr>
        <p:spPr>
          <a:xfrm>
            <a:off x="8686165" y="4756785"/>
            <a:ext cx="376555" cy="299085"/>
          </a:xfrm>
          <a:prstGeom prst="rect">
            <a:avLst/>
          </a:prstGeom>
          <a:noFill/>
        </p:spPr>
        <p:txBody>
          <a:bodyPr wrap="square" rtlCol="0" anchor="t">
            <a:spAutoFit/>
          </a:bodyPr>
          <a:p>
            <a:r>
              <a:rPr lang="en-US" altLang="zh-CN" b="1" dirty="0">
                <a:cs typeface="+mn-ea"/>
                <a:sym typeface="+mn-lt"/>
              </a:rPr>
              <a:t>21</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1+#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animEffect transition="in" filter="fade">
                                      <p:cBhvr>
                                        <p:cTn id="14" dur="500"/>
                                        <p:tgtEl>
                                          <p:spTgt spid="35"/>
                                        </p:tgtEl>
                                      </p:cBhvr>
                                    </p:animEffect>
                                  </p:childTnLst>
                                </p:cTn>
                              </p:par>
                              <p:par>
                                <p:cTn id="15" presetID="53" presetClass="entr" presetSubtype="16" fill="hold"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500" fill="hold"/>
                                        <p:tgtEl>
                                          <p:spTgt spid="36"/>
                                        </p:tgtEl>
                                        <p:attrNameLst>
                                          <p:attrName>ppt_w</p:attrName>
                                        </p:attrNameLst>
                                      </p:cBhvr>
                                      <p:tavLst>
                                        <p:tav tm="0">
                                          <p:val>
                                            <p:fltVal val="0"/>
                                          </p:val>
                                        </p:tav>
                                        <p:tav tm="100000">
                                          <p:val>
                                            <p:strVal val="#ppt_w"/>
                                          </p:val>
                                        </p:tav>
                                      </p:tavLst>
                                    </p:anim>
                                    <p:anim calcmode="lin" valueType="num">
                                      <p:cBhvr>
                                        <p:cTn id="18" dur="500" fill="hold"/>
                                        <p:tgtEl>
                                          <p:spTgt spid="36"/>
                                        </p:tgtEl>
                                        <p:attrNameLst>
                                          <p:attrName>ppt_h</p:attrName>
                                        </p:attrNameLst>
                                      </p:cBhvr>
                                      <p:tavLst>
                                        <p:tav tm="0">
                                          <p:val>
                                            <p:fltVal val="0"/>
                                          </p:val>
                                        </p:tav>
                                        <p:tav tm="100000">
                                          <p:val>
                                            <p:strVal val="#ppt_h"/>
                                          </p:val>
                                        </p:tav>
                                      </p:tavLst>
                                    </p:anim>
                                    <p:animEffect transition="in" filter="fade">
                                      <p:cBhvr>
                                        <p:cTn id="19" dur="500"/>
                                        <p:tgtEl>
                                          <p:spTgt spid="36"/>
                                        </p:tgtEl>
                                      </p:cBhvr>
                                    </p:animEffect>
                                  </p:childTnLst>
                                </p:cTn>
                              </p:par>
                            </p:childTnLst>
                          </p:cTn>
                        </p:par>
                        <p:par>
                          <p:cTn id="20" fill="hold">
                            <p:stCondLst>
                              <p:cond delay="1000"/>
                            </p:stCondLst>
                            <p:childTnLst>
                              <p:par>
                                <p:cTn id="21" presetID="14" presetClass="entr" presetSubtype="10" fill="hold" grpId="0"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randombar(horizontal)">
                                      <p:cBhvr>
                                        <p:cTn id="23"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日常报销</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pic>
        <p:nvPicPr>
          <p:cNvPr id="13" name="Picture 2" descr="https://timgsa.baidu.com/timg?image&amp;quality=80&amp;size=b9999_10000&amp;sec=1542294462351&amp;di=d6341586a4d25ac48955e2adbe745b8b&amp;imgtype=0&amp;src=http%3A%2F%2Fwww.tax365.com.cn%2Fupload%2Fueditor%2Fuploadimage%2F201706%2F20170615%2F2017061511221497496978542032956.png"/>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854470" y="1942329"/>
            <a:ext cx="5197673" cy="2818111"/>
          </a:xfrm>
          <a:prstGeom prst="rect">
            <a:avLst/>
          </a:prstGeom>
          <a:ln w="19050">
            <a:solidFill>
              <a:srgbClr val="333436"/>
            </a:solidFill>
          </a:ln>
          <a:extLst>
            <a:ext uri="{909E8E84-426E-40DD-AFC4-6F175D3DCCD1}">
              <a14:hiddenFill xmlns:a14="http://schemas.microsoft.com/office/drawing/2010/main">
                <a:solidFill>
                  <a:srgbClr val="FFFFFF"/>
                </a:solidFill>
              </a14:hiddenFill>
            </a:ext>
          </a:extLst>
        </p:spPr>
      </p:pic>
      <p:pic>
        <p:nvPicPr>
          <p:cNvPr id="14" name="Picture 2" descr="https://timgsa.baidu.com/timg?image&amp;quality=80&amp;size=b9999_10000&amp;sec=1542294462351&amp;di=d6341586a4d25ac48955e2adbe745b8b&amp;imgtype=0&amp;src=http%3A%2F%2Fwww.tax365.com.cn%2Fupload%2Fueditor%2Fuploadimage%2F201706%2F20170615%2F2017061511221497496978542032956.png"/>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773907" y="1869373"/>
            <a:ext cx="5197673" cy="2818111"/>
          </a:xfrm>
          <a:prstGeom prst="rect">
            <a:avLst/>
          </a:prstGeom>
          <a:ln w="19050">
            <a:solidFill>
              <a:srgbClr val="333436"/>
            </a:solidFill>
          </a:ln>
          <a:extLst>
            <a:ext uri="{909E8E84-426E-40DD-AFC4-6F175D3DCCD1}">
              <a14:hiddenFill xmlns:a14="http://schemas.microsoft.com/office/drawing/2010/main">
                <a:solidFill>
                  <a:srgbClr val="FFFFFF"/>
                </a:solidFill>
              </a14:hiddenFill>
            </a:ext>
          </a:extLst>
        </p:spPr>
      </p:pic>
      <p:sp>
        <p:nvSpPr>
          <p:cNvPr id="15" name="文本框 14"/>
          <p:cNvSpPr txBox="1"/>
          <p:nvPr/>
        </p:nvSpPr>
        <p:spPr>
          <a:xfrm>
            <a:off x="773907" y="1295646"/>
            <a:ext cx="3155156" cy="415498"/>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Ø"/>
            </a:pPr>
            <a:r>
              <a:rPr lang="zh-CN" altLang="en-US" sz="2100" b="1" dirty="0">
                <a:solidFill>
                  <a:schemeClr val="tx1">
                    <a:lumMod val="85000"/>
                    <a:lumOff val="15000"/>
                  </a:schemeClr>
                </a:solidFill>
                <a:cs typeface="+mn-ea"/>
                <a:sym typeface="+mn-lt"/>
              </a:rPr>
              <a:t>增值税普通发票</a:t>
            </a:r>
            <a:endParaRPr lang="zh-CN" altLang="en-US" sz="2100" b="1" dirty="0">
              <a:solidFill>
                <a:schemeClr val="tx1">
                  <a:lumMod val="85000"/>
                  <a:lumOff val="15000"/>
                </a:schemeClr>
              </a:solidFill>
              <a:cs typeface="+mn-ea"/>
              <a:sym typeface="+mn-lt"/>
            </a:endParaRPr>
          </a:p>
        </p:txBody>
      </p:sp>
      <p:sp>
        <p:nvSpPr>
          <p:cNvPr id="16" name="文本框 15"/>
          <p:cNvSpPr txBox="1"/>
          <p:nvPr/>
        </p:nvSpPr>
        <p:spPr>
          <a:xfrm>
            <a:off x="6319480" y="3184670"/>
            <a:ext cx="1925922" cy="1303020"/>
          </a:xfrm>
          <a:prstGeom prst="rect">
            <a:avLst/>
          </a:prstGeom>
          <a:noFill/>
        </p:spPr>
        <p:txBody>
          <a:bodyPr wrap="square" rtlCol="0">
            <a:spAutoFit/>
            <a:scene3d>
              <a:camera prst="orthographicFront"/>
              <a:lightRig rig="threePt" dir="t"/>
            </a:scene3d>
            <a:sp3d contourW="12700"/>
          </a:bodyPr>
          <a:lstStyle/>
          <a:p>
            <a:pPr algn="just">
              <a:lnSpc>
                <a:spcPct val="125000"/>
              </a:lnSpc>
            </a:pPr>
            <a:r>
              <a:rPr lang="zh-CN" altLang="en-US" sz="1050" dirty="0">
                <a:solidFill>
                  <a:schemeClr val="tx1">
                    <a:lumMod val="85000"/>
                    <a:lumOff val="15000"/>
                  </a:schemeClr>
                </a:solidFill>
                <a:cs typeface="+mn-ea"/>
                <a:sym typeface="+mn-lt"/>
              </a:rPr>
              <a:t>将除商业零售以外的增值税一般纳税人纳入增值税防伪税控系统开具和管理，也就是说一般纳税人可以使用同一套增值税防伪税控系统开具增值税专用发票、增值税普通发票等。</a:t>
            </a:r>
            <a:endParaRPr lang="zh-CN" altLang="en-US" sz="1050" dirty="0">
              <a:solidFill>
                <a:schemeClr val="tx1">
                  <a:lumMod val="85000"/>
                  <a:lumOff val="15000"/>
                </a:schemeClr>
              </a:solidFill>
              <a:cs typeface="+mn-ea"/>
              <a:sym typeface="+mn-lt"/>
            </a:endParaRPr>
          </a:p>
        </p:txBody>
      </p:sp>
      <p:sp>
        <p:nvSpPr>
          <p:cNvPr id="5" name="文本框 4"/>
          <p:cNvSpPr txBox="1"/>
          <p:nvPr userDrawn="1"/>
        </p:nvSpPr>
        <p:spPr>
          <a:xfrm>
            <a:off x="8671560" y="4756785"/>
            <a:ext cx="391160" cy="299085"/>
          </a:xfrm>
          <a:prstGeom prst="rect">
            <a:avLst/>
          </a:prstGeom>
          <a:noFill/>
        </p:spPr>
        <p:txBody>
          <a:bodyPr wrap="square" rtlCol="0" anchor="t">
            <a:spAutoFit/>
          </a:bodyPr>
          <a:p>
            <a:r>
              <a:rPr lang="en-US" altLang="zh-CN" b="1" dirty="0">
                <a:cs typeface="+mn-ea"/>
                <a:sym typeface="+mn-lt"/>
              </a:rPr>
              <a:t>22</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1+#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Effect transition="in" filter="fade">
                                      <p:cBhvr>
                                        <p:cTn id="19" dur="500"/>
                                        <p:tgtEl>
                                          <p:spTgt spid="14"/>
                                        </p:tgtEl>
                                      </p:cBhvr>
                                    </p:animEffect>
                                  </p:childTnLst>
                                </p:cTn>
                              </p:par>
                            </p:childTnLst>
                          </p:cTn>
                        </p:par>
                        <p:par>
                          <p:cTn id="20" fill="hold">
                            <p:stCondLst>
                              <p:cond delay="1000"/>
                            </p:stCondLst>
                            <p:childTnLst>
                              <p:par>
                                <p:cTn id="21" presetID="14" presetClass="entr" presetSubtype="10"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randombar(horizontal)">
                                      <p:cBhvr>
                                        <p:cTn id="2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日常报销</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pic>
        <p:nvPicPr>
          <p:cNvPr id="13" name="Picture 2" descr="https://timgsa.baidu.com/timg?image&amp;quality=80&amp;size=b9999_10000&amp;sec=1542294462351&amp;di=d6341586a4d25ac48955e2adbe745b8b&amp;imgtype=0&amp;src=http%3A%2F%2Fwww.tax365.com.cn%2Fupload%2Fueditor%2Fuploadimage%2F201706%2F20170615%2F2017061511221497496978542032956.png"/>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854470" y="1942329"/>
            <a:ext cx="5197673" cy="2818111"/>
          </a:xfrm>
          <a:prstGeom prst="rect">
            <a:avLst/>
          </a:prstGeom>
          <a:ln w="19050">
            <a:solidFill>
              <a:srgbClr val="333436"/>
            </a:solidFill>
          </a:ln>
          <a:extLst>
            <a:ext uri="{909E8E84-426E-40DD-AFC4-6F175D3DCCD1}">
              <a14:hiddenFill xmlns:a14="http://schemas.microsoft.com/office/drawing/2010/main">
                <a:solidFill>
                  <a:srgbClr val="FFFFFF"/>
                </a:solidFill>
              </a14:hiddenFill>
            </a:ext>
          </a:extLst>
        </p:spPr>
      </p:pic>
      <p:sp>
        <p:nvSpPr>
          <p:cNvPr id="14" name="文本框 13"/>
          <p:cNvSpPr txBox="1"/>
          <p:nvPr/>
        </p:nvSpPr>
        <p:spPr>
          <a:xfrm>
            <a:off x="773907" y="1295646"/>
            <a:ext cx="3155156" cy="415498"/>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Ø"/>
            </a:pPr>
            <a:r>
              <a:rPr lang="zh-CN" altLang="en-US" sz="2100" b="1" dirty="0">
                <a:solidFill>
                  <a:schemeClr val="tx1">
                    <a:lumMod val="85000"/>
                    <a:lumOff val="15000"/>
                  </a:schemeClr>
                </a:solidFill>
                <a:cs typeface="+mn-ea"/>
                <a:sym typeface="+mn-lt"/>
              </a:rPr>
              <a:t>国税定额发票</a:t>
            </a:r>
            <a:endParaRPr lang="zh-CN" altLang="en-US" sz="2100" b="1" dirty="0">
              <a:solidFill>
                <a:schemeClr val="tx1">
                  <a:lumMod val="85000"/>
                  <a:lumOff val="15000"/>
                </a:schemeClr>
              </a:solidFill>
              <a:cs typeface="+mn-ea"/>
              <a:sym typeface="+mn-lt"/>
            </a:endParaRPr>
          </a:p>
        </p:txBody>
      </p:sp>
      <p:pic>
        <p:nvPicPr>
          <p:cNvPr id="15" name="图片 14"/>
          <p:cNvPicPr>
            <a:picLocks noChangeAspect="1"/>
          </p:cNvPicPr>
          <p:nvPr/>
        </p:nvPicPr>
        <p:blipFill rotWithShape="1">
          <a:blip r:embed="rId2"/>
          <a:srcRect t="10604" b="17237"/>
          <a:stretch>
            <a:fillRect/>
          </a:stretch>
        </p:blipFill>
        <p:spPr>
          <a:xfrm>
            <a:off x="773906" y="1869371"/>
            <a:ext cx="5197673" cy="2818110"/>
          </a:xfrm>
          <a:prstGeom prst="rect">
            <a:avLst/>
          </a:prstGeom>
          <a:ln w="19050">
            <a:solidFill>
              <a:srgbClr val="333436"/>
            </a:solidFill>
          </a:ln>
        </p:spPr>
      </p:pic>
      <p:sp>
        <p:nvSpPr>
          <p:cNvPr id="16" name="文本框 15"/>
          <p:cNvSpPr txBox="1"/>
          <p:nvPr/>
        </p:nvSpPr>
        <p:spPr>
          <a:xfrm>
            <a:off x="6319480" y="3184670"/>
            <a:ext cx="1925922" cy="697230"/>
          </a:xfrm>
          <a:prstGeom prst="rect">
            <a:avLst/>
          </a:prstGeom>
          <a:noFill/>
        </p:spPr>
        <p:txBody>
          <a:bodyPr wrap="square" rtlCol="0">
            <a:spAutoFit/>
            <a:scene3d>
              <a:camera prst="orthographicFront"/>
              <a:lightRig rig="threePt" dir="t"/>
            </a:scene3d>
            <a:sp3d contourW="12700"/>
          </a:bodyPr>
          <a:lstStyle/>
          <a:p>
            <a:pPr algn="just">
              <a:lnSpc>
                <a:spcPct val="125000"/>
              </a:lnSpc>
            </a:pPr>
            <a:r>
              <a:rPr lang="zh-CN" altLang="en-US" sz="1050" dirty="0">
                <a:solidFill>
                  <a:schemeClr val="tx1">
                    <a:lumMod val="85000"/>
                    <a:lumOff val="15000"/>
                  </a:schemeClr>
                </a:solidFill>
                <a:cs typeface="+mn-ea"/>
                <a:sym typeface="+mn-lt"/>
              </a:rPr>
              <a:t>经营单位凭借税务登记证去向税务部门去购买的，并在规定时间内要去交纳税金。</a:t>
            </a:r>
            <a:endParaRPr lang="zh-CN" altLang="en-US" sz="1050" dirty="0">
              <a:solidFill>
                <a:schemeClr val="tx1">
                  <a:lumMod val="85000"/>
                  <a:lumOff val="15000"/>
                </a:schemeClr>
              </a:solidFill>
              <a:cs typeface="+mn-ea"/>
              <a:sym typeface="+mn-lt"/>
            </a:endParaRPr>
          </a:p>
        </p:txBody>
      </p:sp>
      <p:sp>
        <p:nvSpPr>
          <p:cNvPr id="5" name="文本框 4"/>
          <p:cNvSpPr txBox="1"/>
          <p:nvPr userDrawn="1"/>
        </p:nvSpPr>
        <p:spPr>
          <a:xfrm>
            <a:off x="8671560" y="4756785"/>
            <a:ext cx="391160" cy="299085"/>
          </a:xfrm>
          <a:prstGeom prst="rect">
            <a:avLst/>
          </a:prstGeom>
          <a:noFill/>
        </p:spPr>
        <p:txBody>
          <a:bodyPr wrap="square" rtlCol="0" anchor="t">
            <a:spAutoFit/>
          </a:bodyPr>
          <a:p>
            <a:r>
              <a:rPr lang="en-US" altLang="zh-CN" b="1" dirty="0">
                <a:cs typeface="+mn-ea"/>
                <a:sym typeface="+mn-lt"/>
              </a:rPr>
              <a:t>23</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000"/>
                            </p:stCondLst>
                            <p:childTnLst>
                              <p:par>
                                <p:cTn id="21" presetID="14" presetClass="entr" presetSubtype="10"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randombar(horizontal)">
                                      <p:cBhvr>
                                        <p:cTn id="2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日常报销</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pic>
        <p:nvPicPr>
          <p:cNvPr id="13" name="Picture 2" descr="https://timgsa.baidu.com/timg?image&amp;quality=80&amp;size=b9999_10000&amp;sec=1542294462351&amp;di=d6341586a4d25ac48955e2adbe745b8b&amp;imgtype=0&amp;src=http%3A%2F%2Fwww.tax365.com.cn%2Fupload%2Fueditor%2Fuploadimage%2F201706%2F20170615%2F2017061511221497496978542032956.png"/>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854470" y="1942329"/>
            <a:ext cx="5197673" cy="2818111"/>
          </a:xfrm>
          <a:prstGeom prst="rect">
            <a:avLst/>
          </a:prstGeom>
          <a:ln w="19050">
            <a:solidFill>
              <a:srgbClr val="333436"/>
            </a:solidFill>
          </a:ln>
          <a:extLst>
            <a:ext uri="{909E8E84-426E-40DD-AFC4-6F175D3DCCD1}">
              <a14:hiddenFill xmlns:a14="http://schemas.microsoft.com/office/drawing/2010/main">
                <a:solidFill>
                  <a:srgbClr val="FFFFFF"/>
                </a:solidFill>
              </a14:hiddenFill>
            </a:ext>
          </a:extLst>
        </p:spPr>
      </p:pic>
      <p:sp>
        <p:nvSpPr>
          <p:cNvPr id="14" name="文本框 13"/>
          <p:cNvSpPr txBox="1"/>
          <p:nvPr/>
        </p:nvSpPr>
        <p:spPr>
          <a:xfrm>
            <a:off x="773907" y="1295646"/>
            <a:ext cx="3155156" cy="415498"/>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Ø"/>
            </a:pPr>
            <a:r>
              <a:rPr lang="zh-CN" altLang="en-US" sz="2100" b="1" dirty="0">
                <a:solidFill>
                  <a:schemeClr val="tx1">
                    <a:lumMod val="85000"/>
                    <a:lumOff val="15000"/>
                  </a:schemeClr>
                </a:solidFill>
                <a:cs typeface="+mn-ea"/>
                <a:sym typeface="+mn-lt"/>
              </a:rPr>
              <a:t>国税手写定额发票</a:t>
            </a:r>
            <a:endParaRPr lang="zh-CN" altLang="en-US" sz="2100" b="1" dirty="0">
              <a:solidFill>
                <a:schemeClr val="tx1">
                  <a:lumMod val="85000"/>
                  <a:lumOff val="15000"/>
                </a:schemeClr>
              </a:solidFill>
              <a:cs typeface="+mn-ea"/>
              <a:sym typeface="+mn-lt"/>
            </a:endParaRPr>
          </a:p>
        </p:txBody>
      </p:sp>
      <p:pic>
        <p:nvPicPr>
          <p:cNvPr id="15" name="Picture 2" descr="https://timgsa.baidu.com/timg?image&amp;quality=80&amp;size=b9999_10000&amp;sec=1542294666908&amp;di=72c300ea4084418c56994d713e29bf36&amp;imgtype=0&amp;src=http%3A%2F%2Fimg.mp.itc.cn%2Fupload%2F20161111%2Ff34133a5ebd64423a7ab3fb36088be61_th.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3907" y="1869374"/>
            <a:ext cx="5197673" cy="2818110"/>
          </a:xfrm>
          <a:prstGeom prst="rect">
            <a:avLst/>
          </a:prstGeom>
          <a:ln w="19050">
            <a:solidFill>
              <a:srgbClr val="333436"/>
            </a:solidFill>
          </a:ln>
          <a:extLst>
            <a:ext uri="{909E8E84-426E-40DD-AFC4-6F175D3DCCD1}">
              <a14:hiddenFill xmlns:a14="http://schemas.microsoft.com/office/drawing/2010/main">
                <a:solidFill>
                  <a:srgbClr val="FFFFFF"/>
                </a:solidFill>
              </a14:hiddenFill>
            </a:ext>
          </a:extLst>
        </p:spPr>
      </p:pic>
      <p:sp>
        <p:nvSpPr>
          <p:cNvPr id="16" name="文本框 15"/>
          <p:cNvSpPr txBox="1"/>
          <p:nvPr/>
        </p:nvSpPr>
        <p:spPr>
          <a:xfrm>
            <a:off x="6319480" y="3184670"/>
            <a:ext cx="1925922" cy="697230"/>
          </a:xfrm>
          <a:prstGeom prst="rect">
            <a:avLst/>
          </a:prstGeom>
          <a:noFill/>
        </p:spPr>
        <p:txBody>
          <a:bodyPr wrap="square" rtlCol="0">
            <a:spAutoFit/>
            <a:scene3d>
              <a:camera prst="orthographicFront"/>
              <a:lightRig rig="threePt" dir="t"/>
            </a:scene3d>
            <a:sp3d contourW="12700"/>
          </a:bodyPr>
          <a:lstStyle/>
          <a:p>
            <a:pPr algn="just">
              <a:lnSpc>
                <a:spcPct val="125000"/>
              </a:lnSpc>
            </a:pPr>
            <a:r>
              <a:rPr lang="zh-CN" altLang="en-US" sz="1050" dirty="0">
                <a:solidFill>
                  <a:schemeClr val="tx1">
                    <a:lumMod val="85000"/>
                    <a:lumOff val="15000"/>
                  </a:schemeClr>
                </a:solidFill>
                <a:cs typeface="+mn-ea"/>
                <a:sym typeface="+mn-lt"/>
              </a:rPr>
              <a:t>经营单位凭借税务登记证去向税务部门去购买的，并在规定时间内要去交纳税金。</a:t>
            </a:r>
            <a:endParaRPr lang="zh-CN" altLang="en-US" sz="1050" dirty="0">
              <a:solidFill>
                <a:schemeClr val="tx1">
                  <a:lumMod val="85000"/>
                  <a:lumOff val="15000"/>
                </a:schemeClr>
              </a:solidFill>
              <a:cs typeface="+mn-ea"/>
              <a:sym typeface="+mn-lt"/>
            </a:endParaRPr>
          </a:p>
        </p:txBody>
      </p:sp>
      <p:sp>
        <p:nvSpPr>
          <p:cNvPr id="5" name="文本框 4"/>
          <p:cNvSpPr txBox="1"/>
          <p:nvPr userDrawn="1"/>
        </p:nvSpPr>
        <p:spPr>
          <a:xfrm>
            <a:off x="8686800" y="4756785"/>
            <a:ext cx="375920" cy="299085"/>
          </a:xfrm>
          <a:prstGeom prst="rect">
            <a:avLst/>
          </a:prstGeom>
          <a:noFill/>
        </p:spPr>
        <p:txBody>
          <a:bodyPr wrap="square" rtlCol="0" anchor="t">
            <a:spAutoFit/>
          </a:bodyPr>
          <a:p>
            <a:r>
              <a:rPr lang="en-US" b="1" dirty="0">
                <a:cs typeface="+mn-ea"/>
                <a:sym typeface="+mn-lt"/>
              </a:rPr>
              <a:t>24</a:t>
            </a:r>
            <a:endParaRPr 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000"/>
                            </p:stCondLst>
                            <p:childTnLst>
                              <p:par>
                                <p:cTn id="21" presetID="14" presetClass="entr" presetSubtype="10"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randombar(horizontal)">
                                      <p:cBhvr>
                                        <p:cTn id="2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
            <a:clrChange>
              <a:clrFrom>
                <a:srgbClr val="FFFFFF">
                  <a:alpha val="100000"/>
                </a:srgbClr>
              </a:clrFrom>
              <a:clrTo>
                <a:srgbClr val="FFFFFF">
                  <a:alpha val="100000"/>
                  <a:alpha val="0"/>
                </a:srgbClr>
              </a:clrTo>
            </a:clrChange>
          </a:blip>
          <a:srcRect b="2035"/>
          <a:stretch>
            <a:fillRect/>
          </a:stretch>
        </p:blipFill>
        <p:spPr>
          <a:xfrm>
            <a:off x="2691765" y="645795"/>
            <a:ext cx="3567430" cy="3238500"/>
          </a:xfrm>
          <a:prstGeom prst="rect">
            <a:avLst/>
          </a:prstGeom>
        </p:spPr>
      </p:pic>
      <p:sp>
        <p:nvSpPr>
          <p:cNvPr id="5" name="文本框 4"/>
          <p:cNvSpPr txBox="1"/>
          <p:nvPr userDrawn="1"/>
        </p:nvSpPr>
        <p:spPr>
          <a:xfrm>
            <a:off x="8664575" y="4756785"/>
            <a:ext cx="398145" cy="299085"/>
          </a:xfrm>
          <a:prstGeom prst="rect">
            <a:avLst/>
          </a:prstGeom>
          <a:noFill/>
        </p:spPr>
        <p:txBody>
          <a:bodyPr wrap="square" rtlCol="0" anchor="t">
            <a:spAutoFit/>
          </a:bodyPr>
          <a:p>
            <a:r>
              <a:rPr lang="en-US" b="1" dirty="0">
                <a:cs typeface="+mn-ea"/>
                <a:sym typeface="+mn-lt"/>
              </a:rPr>
              <a:t>25</a:t>
            </a:r>
            <a:endParaRPr lang="en-US"/>
          </a:p>
        </p:txBody>
      </p:sp>
      <p:sp>
        <p:nvSpPr>
          <p:cNvPr id="3" name="文本框 2"/>
          <p:cNvSpPr txBox="1"/>
          <p:nvPr/>
        </p:nvSpPr>
        <p:spPr>
          <a:xfrm>
            <a:off x="27940" y="4825365"/>
            <a:ext cx="3732530" cy="299085"/>
          </a:xfrm>
          <a:prstGeom prst="rect">
            <a:avLst/>
          </a:prstGeom>
          <a:noFill/>
        </p:spPr>
        <p:txBody>
          <a:bodyPr wrap="square" rtlCol="0" anchor="t">
            <a:spAutoFit/>
          </a:bodyPr>
          <a:p>
            <a:r>
              <a:rPr lang="zh-CN" altLang="en-US"/>
              <a:t>文件内容来自网络，如侵权联系我们删除。</a:t>
            </a: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400" advTm="0">
        <p14:ripple/>
      </p:transition>
    </mc:Choice>
    <mc:Fallback>
      <p:transition spd="slow" advTm="0">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txBox="1"/>
          <p:nvPr/>
        </p:nvSpPr>
        <p:spPr>
          <a:xfrm>
            <a:off x="2276394" y="1824898"/>
            <a:ext cx="1014700" cy="1327286"/>
          </a:xfrm>
          <a:prstGeom prst="rect">
            <a:avLst/>
          </a:prstGeom>
        </p:spPr>
        <p:txBody>
          <a:bodyPr wrap="none" lIns="0" tIns="0" rIns="0" bIns="0" anchor="ctr">
            <a:spAutoFit/>
            <a:scene3d>
              <a:camera prst="orthographicFront"/>
              <a:lightRig rig="threePt" dir="t"/>
            </a:scene3d>
            <a:sp3d contourW="12700"/>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85800">
              <a:spcBef>
                <a:spcPct val="20000"/>
              </a:spcBef>
              <a:defRPr/>
            </a:pPr>
            <a:r>
              <a:rPr lang="en-US" sz="8625" dirty="0">
                <a:solidFill>
                  <a:schemeClr val="accent2"/>
                </a:solidFill>
                <a:latin typeface="Impact" panose="020B0806030902050204" pitchFamily="34" charset="0"/>
                <a:cs typeface="+mn-ea"/>
                <a:sym typeface="+mn-lt"/>
              </a:rPr>
              <a:t>01</a:t>
            </a:r>
            <a:endParaRPr lang="en-US" sz="8625" dirty="0">
              <a:solidFill>
                <a:schemeClr val="accent2"/>
              </a:solidFill>
              <a:latin typeface="Impact" panose="020B0806030902050204" pitchFamily="34" charset="0"/>
              <a:cs typeface="+mn-ea"/>
              <a:sym typeface="+mn-lt"/>
            </a:endParaRPr>
          </a:p>
        </p:txBody>
      </p:sp>
      <p:grpSp>
        <p:nvGrpSpPr>
          <p:cNvPr id="2" name="组合 1"/>
          <p:cNvGrpSpPr/>
          <p:nvPr/>
        </p:nvGrpSpPr>
        <p:grpSpPr>
          <a:xfrm>
            <a:off x="3413284" y="2049959"/>
            <a:ext cx="2959006" cy="929135"/>
            <a:chOff x="4937125" y="4724640"/>
            <a:chExt cx="3945341" cy="1238847"/>
          </a:xfrm>
        </p:grpSpPr>
        <p:sp>
          <p:nvSpPr>
            <p:cNvPr id="5" name="文本框 4"/>
            <p:cNvSpPr txBox="1"/>
            <p:nvPr/>
          </p:nvSpPr>
          <p:spPr>
            <a:xfrm>
              <a:off x="4994677" y="5224823"/>
              <a:ext cx="3887789" cy="738664"/>
            </a:xfrm>
            <a:prstGeom prst="rect">
              <a:avLst/>
            </a:prstGeom>
            <a:noFill/>
          </p:spPr>
          <p:txBody>
            <a:bodyPr wrap="square" rtlCol="0">
              <a:spAutoFit/>
              <a:scene3d>
                <a:camera prst="orthographicFront"/>
                <a:lightRig rig="threePt" dir="t"/>
              </a:scene3d>
              <a:sp3d contourW="12700"/>
            </a:bodyPr>
            <a:lstStyle/>
            <a:p>
              <a:pPr algn="dist"/>
              <a:r>
                <a:rPr lang="zh-CN" altLang="en-US" sz="3000" dirty="0">
                  <a:solidFill>
                    <a:schemeClr val="tx1">
                      <a:lumMod val="75000"/>
                      <a:lumOff val="25000"/>
                    </a:schemeClr>
                  </a:solidFill>
                  <a:cs typeface="+mn-ea"/>
                  <a:sym typeface="+mn-lt"/>
                </a:rPr>
                <a:t>财会基本概念</a:t>
              </a:r>
              <a:endParaRPr lang="zh-CN" altLang="en-US" sz="3000" dirty="0">
                <a:solidFill>
                  <a:schemeClr val="tx1">
                    <a:lumMod val="75000"/>
                    <a:lumOff val="25000"/>
                  </a:schemeClr>
                </a:solidFill>
                <a:cs typeface="+mn-ea"/>
                <a:sym typeface="+mn-lt"/>
              </a:endParaRPr>
            </a:p>
          </p:txBody>
        </p:sp>
        <p:sp>
          <p:nvSpPr>
            <p:cNvPr id="6" name="文本框 5"/>
            <p:cNvSpPr txBox="1"/>
            <p:nvPr/>
          </p:nvSpPr>
          <p:spPr>
            <a:xfrm>
              <a:off x="4937125" y="4724640"/>
              <a:ext cx="2581274" cy="615553"/>
            </a:xfrm>
            <a:prstGeom prst="rect">
              <a:avLst/>
            </a:prstGeom>
            <a:noFill/>
          </p:spPr>
          <p:txBody>
            <a:bodyPr wrap="square" rtlCol="0">
              <a:spAutoFit/>
              <a:scene3d>
                <a:camera prst="orthographicFront"/>
                <a:lightRig rig="threePt" dir="t"/>
              </a:scene3d>
              <a:sp3d contourW="12700"/>
            </a:bodyPr>
            <a:lstStyle>
              <a:defPPr>
                <a:defRPr lang="zh-CN"/>
              </a:defPPr>
              <a:lvl1pPr>
                <a:defRPr sz="6000" b="1" i="1">
                  <a:solidFill>
                    <a:schemeClr val="bg1"/>
                  </a:solidFill>
                  <a:latin typeface="Meiryo UI" panose="020B0604030504040204" pitchFamily="34" charset="-128"/>
                  <a:ea typeface="Meiryo UI" panose="020B0604030504040204" pitchFamily="34" charset="-128"/>
                  <a:cs typeface="Meiryo UI" panose="020B0604030504040204" pitchFamily="34" charset="-128"/>
                </a:defRPr>
              </a:lvl1pPr>
            </a:lstStyle>
            <a:p>
              <a:r>
                <a:rPr lang="en-US" altLang="zh-CN" sz="2400" dirty="0">
                  <a:solidFill>
                    <a:schemeClr val="tx1">
                      <a:lumMod val="75000"/>
                      <a:lumOff val="25000"/>
                    </a:schemeClr>
                  </a:solidFill>
                  <a:latin typeface="+mn-lt"/>
                  <a:ea typeface="+mn-ea"/>
                  <a:cs typeface="+mn-ea"/>
                  <a:sym typeface="+mn-lt"/>
                </a:rPr>
                <a:t>Part One</a:t>
              </a:r>
              <a:endParaRPr lang="zh-CN" altLang="en-US" sz="2400" dirty="0">
                <a:solidFill>
                  <a:schemeClr val="tx1">
                    <a:lumMod val="75000"/>
                    <a:lumOff val="25000"/>
                  </a:schemeClr>
                </a:solidFill>
                <a:latin typeface="+mn-lt"/>
                <a:ea typeface="+mn-ea"/>
                <a:cs typeface="+mn-ea"/>
                <a:sym typeface="+mn-lt"/>
              </a:endParaRPr>
            </a:p>
          </p:txBody>
        </p:sp>
      </p:grpSp>
      <p:sp>
        <p:nvSpPr>
          <p:cNvPr id="8" name="等腰三角形 7"/>
          <p:cNvSpPr/>
          <p:nvPr/>
        </p:nvSpPr>
        <p:spPr>
          <a:xfrm rot="9233090">
            <a:off x="7242884" y="2298960"/>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9" name="等腰三角形 8"/>
          <p:cNvSpPr/>
          <p:nvPr/>
        </p:nvSpPr>
        <p:spPr>
          <a:xfrm rot="15569576">
            <a:off x="6978940" y="2804366"/>
            <a:ext cx="297920" cy="25682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10" name="等腰三角形 9"/>
          <p:cNvSpPr/>
          <p:nvPr/>
        </p:nvSpPr>
        <p:spPr>
          <a:xfrm rot="21371394">
            <a:off x="6879611" y="1811237"/>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nvGrpSpPr>
          <p:cNvPr id="18" name="组合 17"/>
          <p:cNvGrpSpPr/>
          <p:nvPr/>
        </p:nvGrpSpPr>
        <p:grpSpPr>
          <a:xfrm rot="20868521">
            <a:off x="6587916" y="2052311"/>
            <a:ext cx="335031" cy="250963"/>
            <a:chOff x="2822785" y="1265179"/>
            <a:chExt cx="930073" cy="696693"/>
          </a:xfrm>
          <a:solidFill>
            <a:schemeClr val="accent2"/>
          </a:solidFill>
        </p:grpSpPr>
        <p:sp>
          <p:nvSpPr>
            <p:cNvPr id="19" name="等腰三角形 18"/>
            <p:cNvSpPr/>
            <p:nvPr/>
          </p:nvSpPr>
          <p:spPr>
            <a:xfrm rot="18941696">
              <a:off x="2822785" y="1265179"/>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20" name="等腰三角形 19"/>
            <p:cNvSpPr/>
            <p:nvPr/>
          </p:nvSpPr>
          <p:spPr>
            <a:xfrm rot="9480000">
              <a:off x="3485946" y="1731776"/>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grpSp>
        <p:nvGrpSpPr>
          <p:cNvPr id="3" name="组合 2"/>
          <p:cNvGrpSpPr/>
          <p:nvPr/>
        </p:nvGrpSpPr>
        <p:grpSpPr>
          <a:xfrm flipH="1">
            <a:off x="1080123" y="1832395"/>
            <a:ext cx="855152" cy="1270502"/>
            <a:chOff x="949545" y="1963636"/>
            <a:chExt cx="855152" cy="1270502"/>
          </a:xfrm>
        </p:grpSpPr>
        <p:sp>
          <p:nvSpPr>
            <p:cNvPr id="418" name="等腰三角形 417"/>
            <p:cNvSpPr/>
            <p:nvPr/>
          </p:nvSpPr>
          <p:spPr>
            <a:xfrm rot="9233090">
              <a:off x="1604513" y="2451359"/>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19" name="等腰三角形 418"/>
            <p:cNvSpPr/>
            <p:nvPr/>
          </p:nvSpPr>
          <p:spPr>
            <a:xfrm rot="15569576">
              <a:off x="1340569" y="2956765"/>
              <a:ext cx="297920" cy="25682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20" name="等腰三角形 419"/>
            <p:cNvSpPr/>
            <p:nvPr/>
          </p:nvSpPr>
          <p:spPr>
            <a:xfrm rot="21371394">
              <a:off x="1241240" y="1963636"/>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nvGrpSpPr>
            <p:cNvPr id="421" name="组合 420"/>
            <p:cNvGrpSpPr/>
            <p:nvPr/>
          </p:nvGrpSpPr>
          <p:grpSpPr>
            <a:xfrm rot="20868521">
              <a:off x="949545" y="2204710"/>
              <a:ext cx="335031" cy="250963"/>
              <a:chOff x="2822785" y="1265179"/>
              <a:chExt cx="930073" cy="696693"/>
            </a:xfrm>
            <a:solidFill>
              <a:schemeClr val="accent2"/>
            </a:solidFill>
          </p:grpSpPr>
          <p:sp>
            <p:nvSpPr>
              <p:cNvPr id="422" name="等腰三角形 421"/>
              <p:cNvSpPr/>
              <p:nvPr/>
            </p:nvSpPr>
            <p:spPr>
              <a:xfrm rot="18941696">
                <a:off x="2822785" y="1265179"/>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23" name="等腰三角形 422"/>
              <p:cNvSpPr/>
              <p:nvPr/>
            </p:nvSpPr>
            <p:spPr>
              <a:xfrm rot="9480000">
                <a:off x="3485946" y="1731776"/>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grpSp>
      <p:sp>
        <p:nvSpPr>
          <p:cNvPr id="7" name="文本框 6"/>
          <p:cNvSpPr txBox="1"/>
          <p:nvPr userDrawn="1"/>
        </p:nvSpPr>
        <p:spPr>
          <a:xfrm>
            <a:off x="8763635" y="4756785"/>
            <a:ext cx="299085" cy="299085"/>
          </a:xfrm>
          <a:prstGeom prst="rect">
            <a:avLst/>
          </a:prstGeom>
          <a:noFill/>
        </p:spPr>
        <p:txBody>
          <a:bodyPr wrap="square" rtlCol="0" anchor="t">
            <a:spAutoFit/>
          </a:bodyPr>
          <a:p>
            <a:r>
              <a:rPr lang="en-US" b="1" dirty="0">
                <a:cs typeface="+mn-ea"/>
                <a:sym typeface="+mn-lt"/>
              </a:rPr>
              <a:t>3</a:t>
            </a:r>
            <a:endParaRPr 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par>
                                <p:cTn id="24" presetID="10"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animBg="1"/>
      <p:bldP spid="9" grpId="0" animBg="1"/>
      <p:bldP spid="1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1259681" cy="369332"/>
          </a:xfrm>
          <a:prstGeom prst="rect">
            <a:avLst/>
          </a:prstGeom>
          <a:noFill/>
        </p:spPr>
        <p:txBody>
          <a:bodyPr wrap="square" rtlCol="0">
            <a:spAutoFit/>
            <a:scene3d>
              <a:camera prst="orthographicFront"/>
              <a:lightRig rig="threePt" dir="t"/>
            </a:scene3d>
            <a:sp3d contourW="12700"/>
          </a:bodyPr>
          <a:lstStyle/>
          <a:p>
            <a:pPr algn="dist"/>
            <a:r>
              <a:rPr lang="zh-CN" altLang="en-US" sz="1800" b="1" dirty="0">
                <a:solidFill>
                  <a:schemeClr val="tx1">
                    <a:lumMod val="85000"/>
                    <a:lumOff val="15000"/>
                  </a:schemeClr>
                </a:solidFill>
                <a:cs typeface="+mn-ea"/>
                <a:sym typeface="+mn-lt"/>
              </a:rPr>
              <a:t>基本概念</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3" name="文本框 12"/>
          <p:cNvSpPr txBox="1"/>
          <p:nvPr/>
        </p:nvSpPr>
        <p:spPr>
          <a:xfrm>
            <a:off x="1103810" y="1721136"/>
            <a:ext cx="1107498" cy="600164"/>
          </a:xfrm>
          <a:prstGeom prst="rect">
            <a:avLst/>
          </a:prstGeom>
          <a:noFill/>
        </p:spPr>
        <p:txBody>
          <a:bodyPr wrap="square" rtlCol="0">
            <a:spAutoFit/>
            <a:scene3d>
              <a:camera prst="orthographicFront"/>
              <a:lightRig rig="threePt" dir="t"/>
            </a:scene3d>
            <a:sp3d contourW="25400">
              <a:contourClr>
                <a:srgbClr val="F1AD14"/>
              </a:contourClr>
            </a:sp3d>
          </a:bodyPr>
          <a:lstStyle>
            <a:defPPr>
              <a:defRPr lang="en-US"/>
            </a:defPPr>
            <a:lvl1pPr algn="ctr">
              <a:defRPr sz="2000" b="1">
                <a:solidFill>
                  <a:schemeClr val="bg1"/>
                </a:solidFill>
                <a:effectLst>
                  <a:outerShdw blurRad="88900" dist="38100" dir="5400000" algn="t" rotWithShape="0">
                    <a:prstClr val="black">
                      <a:alpha val="43000"/>
                    </a:prstClr>
                  </a:outerShdw>
                </a:effectLst>
                <a:latin typeface="Century Gothic" panose="020B0502020202020204" pitchFamily="34" charset="0"/>
                <a:cs typeface="Aharoni" panose="02010803020104030203" pitchFamily="2" charset="-79"/>
              </a:defRPr>
            </a:lvl1pPr>
          </a:lstStyle>
          <a:p>
            <a:pPr algn="dist"/>
            <a:r>
              <a:rPr lang="zh-CN" altLang="en-US" sz="3300" dirty="0">
                <a:solidFill>
                  <a:schemeClr val="accent2"/>
                </a:solidFill>
                <a:effectLst/>
                <a:latin typeface="+mn-lt"/>
                <a:cs typeface="+mn-ea"/>
                <a:sym typeface="+mn-lt"/>
              </a:rPr>
              <a:t>财会</a:t>
            </a:r>
            <a:endParaRPr lang="zh-CN" altLang="en-US" sz="3300" dirty="0">
              <a:solidFill>
                <a:schemeClr val="accent2"/>
              </a:solidFill>
              <a:effectLst/>
              <a:latin typeface="+mn-lt"/>
              <a:cs typeface="+mn-ea"/>
              <a:sym typeface="+mn-lt"/>
            </a:endParaRPr>
          </a:p>
        </p:txBody>
      </p:sp>
      <p:grpSp>
        <p:nvGrpSpPr>
          <p:cNvPr id="22" name="组合 21"/>
          <p:cNvGrpSpPr/>
          <p:nvPr/>
        </p:nvGrpSpPr>
        <p:grpSpPr>
          <a:xfrm>
            <a:off x="4893944" y="1746680"/>
            <a:ext cx="3525710" cy="840847"/>
            <a:chOff x="5651499" y="2651515"/>
            <a:chExt cx="4700946" cy="1121130"/>
          </a:xfrm>
        </p:grpSpPr>
        <p:sp>
          <p:nvSpPr>
            <p:cNvPr id="14" name="文本框 13"/>
            <p:cNvSpPr txBox="1"/>
            <p:nvPr/>
          </p:nvSpPr>
          <p:spPr>
            <a:xfrm>
              <a:off x="5651500" y="2651515"/>
              <a:ext cx="3384550" cy="430887"/>
            </a:xfrm>
            <a:prstGeom prst="rect">
              <a:avLst/>
            </a:prstGeom>
            <a:noFill/>
          </p:spPr>
          <p:txBody>
            <a:bodyPr wrap="square" rtlCol="0">
              <a:spAutoFit/>
              <a:scene3d>
                <a:camera prst="orthographicFront"/>
                <a:lightRig rig="threePt" dir="t"/>
              </a:scene3d>
              <a:sp3d contourW="12700"/>
            </a:bodyPr>
            <a:lstStyle/>
            <a:p>
              <a:r>
                <a:rPr lang="zh-CN" altLang="en-US" sz="1500" b="1" dirty="0">
                  <a:solidFill>
                    <a:schemeClr val="accent2"/>
                  </a:solidFill>
                  <a:cs typeface="+mn-ea"/>
                  <a:sym typeface="+mn-lt"/>
                </a:rPr>
                <a:t>财务管理：</a:t>
              </a:r>
              <a:endParaRPr lang="zh-CN" altLang="en-US" sz="1500" b="1" dirty="0">
                <a:solidFill>
                  <a:schemeClr val="accent2"/>
                </a:solidFill>
                <a:cs typeface="+mn-ea"/>
                <a:sym typeface="+mn-lt"/>
              </a:endParaRPr>
            </a:p>
          </p:txBody>
        </p:sp>
        <p:sp>
          <p:nvSpPr>
            <p:cNvPr id="15" name="文本框 14"/>
            <p:cNvSpPr txBox="1"/>
            <p:nvPr/>
          </p:nvSpPr>
          <p:spPr>
            <a:xfrm>
              <a:off x="5651499" y="3062707"/>
              <a:ext cx="4700946" cy="709938"/>
            </a:xfrm>
            <a:prstGeom prst="rect">
              <a:avLst/>
            </a:prstGeom>
            <a:noFill/>
          </p:spPr>
          <p:txBody>
            <a:bodyPr wrap="square" rtlCol="0">
              <a:spAutoFit/>
              <a:scene3d>
                <a:camera prst="orthographicFront"/>
                <a:lightRig rig="threePt" dir="t"/>
              </a:scene3d>
              <a:sp3d contourW="12700"/>
            </a:bodyPr>
            <a:lstStyle/>
            <a:p>
              <a:pPr>
                <a:lnSpc>
                  <a:spcPct val="125000"/>
                </a:lnSpc>
              </a:pPr>
              <a:r>
                <a:rPr lang="zh-CN" altLang="en-US" sz="1200" dirty="0">
                  <a:solidFill>
                    <a:schemeClr val="tx1">
                      <a:lumMod val="85000"/>
                      <a:lumOff val="15000"/>
                    </a:schemeClr>
                  </a:solidFill>
                  <a:cs typeface="+mn-ea"/>
                  <a:sym typeface="+mn-lt"/>
                </a:rPr>
                <a:t>现金管理、成本管理、费用管理、固定资产管理、应付管理、应收管理、内部控制</a:t>
              </a:r>
              <a:endParaRPr lang="zh-CN" altLang="en-US" sz="1200" dirty="0">
                <a:solidFill>
                  <a:schemeClr val="tx1">
                    <a:lumMod val="85000"/>
                    <a:lumOff val="15000"/>
                  </a:schemeClr>
                </a:solidFill>
                <a:cs typeface="+mn-ea"/>
                <a:sym typeface="+mn-lt"/>
              </a:endParaRPr>
            </a:p>
          </p:txBody>
        </p:sp>
      </p:grpSp>
      <p:grpSp>
        <p:nvGrpSpPr>
          <p:cNvPr id="25" name="组合 24"/>
          <p:cNvGrpSpPr/>
          <p:nvPr/>
        </p:nvGrpSpPr>
        <p:grpSpPr>
          <a:xfrm>
            <a:off x="4893944" y="3116820"/>
            <a:ext cx="3525710" cy="840847"/>
            <a:chOff x="5651499" y="4478370"/>
            <a:chExt cx="4700946" cy="1121130"/>
          </a:xfrm>
        </p:grpSpPr>
        <p:sp>
          <p:nvSpPr>
            <p:cNvPr id="16" name="文本框 15"/>
            <p:cNvSpPr txBox="1"/>
            <p:nvPr/>
          </p:nvSpPr>
          <p:spPr>
            <a:xfrm>
              <a:off x="5651500" y="4478370"/>
              <a:ext cx="3384550" cy="430887"/>
            </a:xfrm>
            <a:prstGeom prst="rect">
              <a:avLst/>
            </a:prstGeom>
            <a:noFill/>
          </p:spPr>
          <p:txBody>
            <a:bodyPr wrap="square" rtlCol="0">
              <a:spAutoFit/>
              <a:scene3d>
                <a:camera prst="orthographicFront"/>
                <a:lightRig rig="threePt" dir="t"/>
              </a:scene3d>
              <a:sp3d contourW="12700"/>
            </a:bodyPr>
            <a:lstStyle/>
            <a:p>
              <a:r>
                <a:rPr lang="zh-CN" altLang="en-US" sz="1500" b="1" dirty="0">
                  <a:solidFill>
                    <a:schemeClr val="accent2"/>
                  </a:solidFill>
                  <a:cs typeface="+mn-ea"/>
                  <a:sym typeface="+mn-lt"/>
                </a:rPr>
                <a:t>会计：</a:t>
              </a:r>
              <a:endParaRPr lang="zh-CN" altLang="en-US" sz="1500" b="1" dirty="0">
                <a:solidFill>
                  <a:schemeClr val="accent2"/>
                </a:solidFill>
                <a:cs typeface="+mn-ea"/>
                <a:sym typeface="+mn-lt"/>
              </a:endParaRPr>
            </a:p>
          </p:txBody>
        </p:sp>
        <p:sp>
          <p:nvSpPr>
            <p:cNvPr id="17" name="文本框 16"/>
            <p:cNvSpPr txBox="1"/>
            <p:nvPr/>
          </p:nvSpPr>
          <p:spPr>
            <a:xfrm>
              <a:off x="5651499" y="4889562"/>
              <a:ext cx="4700946" cy="709938"/>
            </a:xfrm>
            <a:prstGeom prst="rect">
              <a:avLst/>
            </a:prstGeom>
            <a:noFill/>
          </p:spPr>
          <p:txBody>
            <a:bodyPr wrap="square" rtlCol="0">
              <a:spAutoFit/>
              <a:scene3d>
                <a:camera prst="orthographicFront"/>
                <a:lightRig rig="threePt" dir="t"/>
              </a:scene3d>
              <a:sp3d contourW="12700"/>
            </a:bodyPr>
            <a:lstStyle/>
            <a:p>
              <a:pPr>
                <a:lnSpc>
                  <a:spcPct val="125000"/>
                </a:lnSpc>
              </a:pPr>
              <a:r>
                <a:rPr lang="zh-CN" altLang="en-US" sz="1200" dirty="0">
                  <a:solidFill>
                    <a:schemeClr val="tx1">
                      <a:lumMod val="85000"/>
                      <a:lumOff val="15000"/>
                    </a:schemeClr>
                  </a:solidFill>
                  <a:cs typeface="+mn-ea"/>
                  <a:sym typeface="+mn-lt"/>
                </a:rPr>
                <a:t>对记帐内容的确认（定性）和计量（定量）</a:t>
              </a:r>
              <a:r>
                <a:rPr lang="en-US" altLang="zh-CN" sz="1200" dirty="0">
                  <a:solidFill>
                    <a:schemeClr val="tx1">
                      <a:lumMod val="85000"/>
                      <a:lumOff val="15000"/>
                    </a:schemeClr>
                  </a:solidFill>
                  <a:cs typeface="+mn-ea"/>
                  <a:sym typeface="+mn-lt"/>
                </a:rPr>
                <a:t>--</a:t>
              </a:r>
              <a:r>
                <a:rPr lang="zh-CN" altLang="en-US" sz="1200" dirty="0">
                  <a:solidFill>
                    <a:schemeClr val="tx1">
                      <a:lumMod val="85000"/>
                      <a:lumOff val="15000"/>
                    </a:schemeClr>
                  </a:solidFill>
                  <a:cs typeface="+mn-ea"/>
                  <a:sym typeface="+mn-lt"/>
                </a:rPr>
                <a:t>体现企业管理层意图、对财务状况进行包装</a:t>
              </a:r>
              <a:endParaRPr lang="zh-CN" altLang="en-US" sz="1200" dirty="0">
                <a:solidFill>
                  <a:schemeClr val="tx1">
                    <a:lumMod val="85000"/>
                    <a:lumOff val="15000"/>
                  </a:schemeClr>
                </a:solidFill>
                <a:cs typeface="+mn-ea"/>
                <a:sym typeface="+mn-lt"/>
              </a:endParaRPr>
            </a:p>
          </p:txBody>
        </p:sp>
      </p:grpSp>
      <p:grpSp>
        <p:nvGrpSpPr>
          <p:cNvPr id="19" name="组合 18"/>
          <p:cNvGrpSpPr/>
          <p:nvPr/>
        </p:nvGrpSpPr>
        <p:grpSpPr>
          <a:xfrm>
            <a:off x="4162470" y="1786867"/>
            <a:ext cx="561109" cy="1640014"/>
            <a:chOff x="4676199" y="2705098"/>
            <a:chExt cx="748145" cy="2186685"/>
          </a:xfrm>
        </p:grpSpPr>
        <p:cxnSp>
          <p:nvCxnSpPr>
            <p:cNvPr id="20" name="直接连接符 19"/>
            <p:cNvCxnSpPr/>
            <p:nvPr/>
          </p:nvCxnSpPr>
          <p:spPr>
            <a:xfrm>
              <a:off x="5424344" y="2705098"/>
              <a:ext cx="0" cy="360000"/>
            </a:xfrm>
            <a:prstGeom prst="line">
              <a:avLst/>
            </a:prstGeom>
            <a:ln w="28575" cap="rnd">
              <a:solidFill>
                <a:srgbClr val="333436"/>
              </a:solidFill>
              <a:round/>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5424344" y="4531783"/>
              <a:ext cx="0" cy="360000"/>
            </a:xfrm>
            <a:prstGeom prst="line">
              <a:avLst/>
            </a:prstGeom>
            <a:ln w="28575" cap="rnd">
              <a:solidFill>
                <a:srgbClr val="333436"/>
              </a:solidFill>
              <a:round/>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a:off x="4676199" y="2889824"/>
              <a:ext cx="738909" cy="0"/>
            </a:xfrm>
            <a:prstGeom prst="line">
              <a:avLst/>
            </a:prstGeom>
            <a:ln w="19050">
              <a:gradFill flip="none" rotWithShape="1">
                <a:gsLst>
                  <a:gs pos="0">
                    <a:schemeClr val="bg1"/>
                  </a:gs>
                  <a:gs pos="100000">
                    <a:srgbClr val="333436"/>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a:off x="4676199" y="4709676"/>
              <a:ext cx="738909" cy="0"/>
            </a:xfrm>
            <a:prstGeom prst="line">
              <a:avLst/>
            </a:prstGeom>
            <a:ln w="19050">
              <a:gradFill flip="none" rotWithShape="1">
                <a:gsLst>
                  <a:gs pos="0">
                    <a:schemeClr val="bg1"/>
                  </a:gs>
                  <a:gs pos="100000">
                    <a:srgbClr val="333436"/>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126" name="Group 1"/>
          <p:cNvGrpSpPr/>
          <p:nvPr/>
        </p:nvGrpSpPr>
        <p:grpSpPr>
          <a:xfrm>
            <a:off x="795876" y="2065461"/>
            <a:ext cx="3348941" cy="2063055"/>
            <a:chOff x="5899150" y="2106613"/>
            <a:chExt cx="5980112" cy="3405188"/>
          </a:xfrm>
        </p:grpSpPr>
        <p:sp>
          <p:nvSpPr>
            <p:cNvPr id="127" name="Freeform 5"/>
            <p:cNvSpPr/>
            <p:nvPr/>
          </p:nvSpPr>
          <p:spPr bwMode="auto">
            <a:xfrm>
              <a:off x="9804400" y="3516313"/>
              <a:ext cx="166687" cy="180975"/>
            </a:xfrm>
            <a:custGeom>
              <a:avLst/>
              <a:gdLst>
                <a:gd name="T0" fmla="*/ 18 w 112"/>
                <a:gd name="T1" fmla="*/ 122 h 122"/>
                <a:gd name="T2" fmla="*/ 112 w 112"/>
                <a:gd name="T3" fmla="*/ 110 h 122"/>
                <a:gd name="T4" fmla="*/ 91 w 112"/>
                <a:gd name="T5" fmla="*/ 0 h 122"/>
                <a:gd name="T6" fmla="*/ 0 w 112"/>
                <a:gd name="T7" fmla="*/ 14 h 122"/>
                <a:gd name="T8" fmla="*/ 18 w 112"/>
                <a:gd name="T9" fmla="*/ 122 h 122"/>
              </a:gdLst>
              <a:ahLst/>
              <a:cxnLst>
                <a:cxn ang="0">
                  <a:pos x="T0" y="T1"/>
                </a:cxn>
                <a:cxn ang="0">
                  <a:pos x="T2" y="T3"/>
                </a:cxn>
                <a:cxn ang="0">
                  <a:pos x="T4" y="T5"/>
                </a:cxn>
                <a:cxn ang="0">
                  <a:pos x="T6" y="T7"/>
                </a:cxn>
                <a:cxn ang="0">
                  <a:pos x="T8" y="T9"/>
                </a:cxn>
              </a:cxnLst>
              <a:rect l="0" t="0" r="r" b="b"/>
              <a:pathLst>
                <a:path w="112" h="122">
                  <a:moveTo>
                    <a:pt x="18" y="122"/>
                  </a:moveTo>
                  <a:cubicBezTo>
                    <a:pt x="112" y="110"/>
                    <a:pt x="112" y="110"/>
                    <a:pt x="112" y="110"/>
                  </a:cubicBezTo>
                  <a:cubicBezTo>
                    <a:pt x="112" y="110"/>
                    <a:pt x="103" y="72"/>
                    <a:pt x="91" y="0"/>
                  </a:cubicBezTo>
                  <a:cubicBezTo>
                    <a:pt x="0" y="14"/>
                    <a:pt x="0" y="14"/>
                    <a:pt x="0" y="14"/>
                  </a:cubicBezTo>
                  <a:cubicBezTo>
                    <a:pt x="5" y="48"/>
                    <a:pt x="11" y="84"/>
                    <a:pt x="18" y="122"/>
                  </a:cubicBezTo>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6"/>
            <p:cNvSpPr/>
            <p:nvPr/>
          </p:nvSpPr>
          <p:spPr bwMode="auto">
            <a:xfrm>
              <a:off x="9690100" y="2352676"/>
              <a:ext cx="249237" cy="1184275"/>
            </a:xfrm>
            <a:custGeom>
              <a:avLst/>
              <a:gdLst>
                <a:gd name="T0" fmla="*/ 168 w 168"/>
                <a:gd name="T1" fmla="*/ 785 h 799"/>
                <a:gd name="T2" fmla="*/ 112 w 168"/>
                <a:gd name="T3" fmla="*/ 26 h 799"/>
                <a:gd name="T4" fmla="*/ 99 w 168"/>
                <a:gd name="T5" fmla="*/ 2 h 799"/>
                <a:gd name="T6" fmla="*/ 87 w 168"/>
                <a:gd name="T7" fmla="*/ 30 h 799"/>
                <a:gd name="T8" fmla="*/ 69 w 168"/>
                <a:gd name="T9" fmla="*/ 10 h 799"/>
                <a:gd name="T10" fmla="*/ 59 w 168"/>
                <a:gd name="T11" fmla="*/ 35 h 799"/>
                <a:gd name="T12" fmla="*/ 59 w 168"/>
                <a:gd name="T13" fmla="*/ 35 h 799"/>
                <a:gd name="T14" fmla="*/ 36 w 168"/>
                <a:gd name="T15" fmla="*/ 15 h 799"/>
                <a:gd name="T16" fmla="*/ 26 w 168"/>
                <a:gd name="T17" fmla="*/ 35 h 799"/>
                <a:gd name="T18" fmla="*/ 27 w 168"/>
                <a:gd name="T19" fmla="*/ 38 h 799"/>
                <a:gd name="T20" fmla="*/ 26 w 168"/>
                <a:gd name="T21" fmla="*/ 35 h 799"/>
                <a:gd name="T22" fmla="*/ 10 w 168"/>
                <a:gd name="T23" fmla="*/ 21 h 799"/>
                <a:gd name="T24" fmla="*/ 3 w 168"/>
                <a:gd name="T25" fmla="*/ 48 h 799"/>
                <a:gd name="T26" fmla="*/ 77 w 168"/>
                <a:gd name="T27" fmla="*/ 799 h 799"/>
                <a:gd name="T28" fmla="*/ 168 w 168"/>
                <a:gd name="T29" fmla="*/ 78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799">
                  <a:moveTo>
                    <a:pt x="168" y="785"/>
                  </a:moveTo>
                  <a:cubicBezTo>
                    <a:pt x="148" y="663"/>
                    <a:pt x="120" y="323"/>
                    <a:pt x="112" y="26"/>
                  </a:cubicBezTo>
                  <a:cubicBezTo>
                    <a:pt x="112" y="26"/>
                    <a:pt x="110" y="0"/>
                    <a:pt x="99" y="2"/>
                  </a:cubicBezTo>
                  <a:cubicBezTo>
                    <a:pt x="84" y="5"/>
                    <a:pt x="86" y="23"/>
                    <a:pt x="87" y="30"/>
                  </a:cubicBezTo>
                  <a:cubicBezTo>
                    <a:pt x="86" y="24"/>
                    <a:pt x="81" y="8"/>
                    <a:pt x="69" y="10"/>
                  </a:cubicBezTo>
                  <a:cubicBezTo>
                    <a:pt x="56" y="13"/>
                    <a:pt x="58" y="29"/>
                    <a:pt x="59" y="35"/>
                  </a:cubicBezTo>
                  <a:cubicBezTo>
                    <a:pt x="59" y="35"/>
                    <a:pt x="59" y="35"/>
                    <a:pt x="59" y="35"/>
                  </a:cubicBezTo>
                  <a:cubicBezTo>
                    <a:pt x="57" y="29"/>
                    <a:pt x="50" y="12"/>
                    <a:pt x="36" y="15"/>
                  </a:cubicBezTo>
                  <a:cubicBezTo>
                    <a:pt x="25" y="17"/>
                    <a:pt x="25" y="28"/>
                    <a:pt x="26" y="35"/>
                  </a:cubicBezTo>
                  <a:cubicBezTo>
                    <a:pt x="26" y="36"/>
                    <a:pt x="27" y="37"/>
                    <a:pt x="27" y="38"/>
                  </a:cubicBezTo>
                  <a:cubicBezTo>
                    <a:pt x="27" y="37"/>
                    <a:pt x="26" y="36"/>
                    <a:pt x="26" y="35"/>
                  </a:cubicBezTo>
                  <a:cubicBezTo>
                    <a:pt x="24" y="28"/>
                    <a:pt x="19" y="20"/>
                    <a:pt x="10" y="21"/>
                  </a:cubicBezTo>
                  <a:cubicBezTo>
                    <a:pt x="0" y="23"/>
                    <a:pt x="3" y="48"/>
                    <a:pt x="3" y="48"/>
                  </a:cubicBezTo>
                  <a:cubicBezTo>
                    <a:pt x="9" y="90"/>
                    <a:pt x="13" y="397"/>
                    <a:pt x="77" y="799"/>
                  </a:cubicBezTo>
                  <a:cubicBezTo>
                    <a:pt x="168" y="785"/>
                    <a:pt x="168" y="785"/>
                    <a:pt x="168" y="785"/>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7"/>
            <p:cNvSpPr>
              <a:spLocks noEditPoints="1"/>
            </p:cNvSpPr>
            <p:nvPr/>
          </p:nvSpPr>
          <p:spPr bwMode="auto">
            <a:xfrm>
              <a:off x="9813925" y="3240088"/>
              <a:ext cx="157162" cy="457200"/>
            </a:xfrm>
            <a:custGeom>
              <a:avLst/>
              <a:gdLst>
                <a:gd name="T0" fmla="*/ 105 w 106"/>
                <a:gd name="T1" fmla="*/ 293 h 308"/>
                <a:gd name="T2" fmla="*/ 106 w 106"/>
                <a:gd name="T3" fmla="*/ 296 h 308"/>
                <a:gd name="T4" fmla="*/ 106 w 106"/>
                <a:gd name="T5" fmla="*/ 296 h 308"/>
                <a:gd name="T6" fmla="*/ 105 w 106"/>
                <a:gd name="T7" fmla="*/ 293 h 308"/>
                <a:gd name="T8" fmla="*/ 105 w 106"/>
                <a:gd name="T9" fmla="*/ 293 h 308"/>
                <a:gd name="T10" fmla="*/ 0 w 106"/>
                <a:gd name="T11" fmla="*/ 237 h 308"/>
                <a:gd name="T12" fmla="*/ 12 w 106"/>
                <a:gd name="T13" fmla="*/ 308 h 308"/>
                <a:gd name="T14" fmla="*/ 12 w 106"/>
                <a:gd name="T15" fmla="*/ 308 h 308"/>
                <a:gd name="T16" fmla="*/ 0 w 106"/>
                <a:gd name="T17" fmla="*/ 237 h 308"/>
                <a:gd name="T18" fmla="*/ 0 w 106"/>
                <a:gd name="T19" fmla="*/ 236 h 308"/>
                <a:gd name="T20" fmla="*/ 0 w 106"/>
                <a:gd name="T21" fmla="*/ 236 h 308"/>
                <a:gd name="T22" fmla="*/ 0 w 106"/>
                <a:gd name="T23" fmla="*/ 236 h 308"/>
                <a:gd name="T24" fmla="*/ 63 w 106"/>
                <a:gd name="T25" fmla="*/ 0 h 308"/>
                <a:gd name="T26" fmla="*/ 63 w 106"/>
                <a:gd name="T27" fmla="*/ 0 h 308"/>
                <a:gd name="T28" fmla="*/ 65 w 106"/>
                <a:gd name="T29" fmla="*/ 19 h 308"/>
                <a:gd name="T30" fmla="*/ 65 w 106"/>
                <a:gd name="T31" fmla="*/ 18 h 308"/>
                <a:gd name="T32" fmla="*/ 63 w 106"/>
                <a:gd name="T3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08">
                  <a:moveTo>
                    <a:pt x="105" y="293"/>
                  </a:moveTo>
                  <a:cubicBezTo>
                    <a:pt x="106" y="295"/>
                    <a:pt x="106" y="296"/>
                    <a:pt x="106" y="296"/>
                  </a:cubicBezTo>
                  <a:cubicBezTo>
                    <a:pt x="106" y="296"/>
                    <a:pt x="106" y="296"/>
                    <a:pt x="106" y="296"/>
                  </a:cubicBezTo>
                  <a:cubicBezTo>
                    <a:pt x="106" y="296"/>
                    <a:pt x="106" y="295"/>
                    <a:pt x="105" y="293"/>
                  </a:cubicBezTo>
                  <a:cubicBezTo>
                    <a:pt x="105" y="293"/>
                    <a:pt x="105" y="293"/>
                    <a:pt x="105" y="293"/>
                  </a:cubicBezTo>
                  <a:moveTo>
                    <a:pt x="0" y="237"/>
                  </a:moveTo>
                  <a:cubicBezTo>
                    <a:pt x="4" y="260"/>
                    <a:pt x="7" y="283"/>
                    <a:pt x="12" y="308"/>
                  </a:cubicBezTo>
                  <a:cubicBezTo>
                    <a:pt x="12" y="308"/>
                    <a:pt x="12" y="308"/>
                    <a:pt x="12" y="308"/>
                  </a:cubicBezTo>
                  <a:cubicBezTo>
                    <a:pt x="7" y="283"/>
                    <a:pt x="4" y="260"/>
                    <a:pt x="0" y="237"/>
                  </a:cubicBezTo>
                  <a:moveTo>
                    <a:pt x="0" y="236"/>
                  </a:moveTo>
                  <a:cubicBezTo>
                    <a:pt x="0" y="236"/>
                    <a:pt x="0" y="236"/>
                    <a:pt x="0" y="236"/>
                  </a:cubicBezTo>
                  <a:cubicBezTo>
                    <a:pt x="0" y="236"/>
                    <a:pt x="0" y="236"/>
                    <a:pt x="0" y="236"/>
                  </a:cubicBezTo>
                  <a:moveTo>
                    <a:pt x="63" y="0"/>
                  </a:moveTo>
                  <a:cubicBezTo>
                    <a:pt x="63" y="0"/>
                    <a:pt x="63" y="0"/>
                    <a:pt x="63" y="0"/>
                  </a:cubicBezTo>
                  <a:cubicBezTo>
                    <a:pt x="64" y="7"/>
                    <a:pt x="64" y="13"/>
                    <a:pt x="65" y="19"/>
                  </a:cubicBezTo>
                  <a:cubicBezTo>
                    <a:pt x="65" y="18"/>
                    <a:pt x="65" y="19"/>
                    <a:pt x="65" y="18"/>
                  </a:cubicBezTo>
                  <a:cubicBezTo>
                    <a:pt x="64" y="13"/>
                    <a:pt x="64" y="6"/>
                    <a:pt x="63"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8"/>
            <p:cNvSpPr/>
            <p:nvPr/>
          </p:nvSpPr>
          <p:spPr bwMode="auto">
            <a:xfrm>
              <a:off x="9804400" y="3530601"/>
              <a:ext cx="166687" cy="166688"/>
            </a:xfrm>
            <a:custGeom>
              <a:avLst/>
              <a:gdLst>
                <a:gd name="T0" fmla="*/ 26 w 112"/>
                <a:gd name="T1" fmla="*/ 0 h 112"/>
                <a:gd name="T2" fmla="*/ 0 w 112"/>
                <a:gd name="T3" fmla="*/ 4 h 112"/>
                <a:gd name="T4" fmla="*/ 6 w 112"/>
                <a:gd name="T5" fmla="*/ 40 h 112"/>
                <a:gd name="T6" fmla="*/ 6 w 112"/>
                <a:gd name="T7" fmla="*/ 40 h 112"/>
                <a:gd name="T8" fmla="*/ 6 w 112"/>
                <a:gd name="T9" fmla="*/ 41 h 112"/>
                <a:gd name="T10" fmla="*/ 18 w 112"/>
                <a:gd name="T11" fmla="*/ 112 h 112"/>
                <a:gd name="T12" fmla="*/ 112 w 112"/>
                <a:gd name="T13" fmla="*/ 100 h 112"/>
                <a:gd name="T14" fmla="*/ 111 w 112"/>
                <a:gd name="T15" fmla="*/ 97 h 112"/>
                <a:gd name="T16" fmla="*/ 19 w 112"/>
                <a:gd name="T17" fmla="*/ 40 h 112"/>
                <a:gd name="T18" fmla="*/ 26 w 112"/>
                <a:gd name="T1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26" y="0"/>
                  </a:moveTo>
                  <a:cubicBezTo>
                    <a:pt x="0" y="4"/>
                    <a:pt x="0" y="4"/>
                    <a:pt x="0" y="4"/>
                  </a:cubicBezTo>
                  <a:cubicBezTo>
                    <a:pt x="2" y="15"/>
                    <a:pt x="4" y="27"/>
                    <a:pt x="6" y="40"/>
                  </a:cubicBezTo>
                  <a:cubicBezTo>
                    <a:pt x="6" y="40"/>
                    <a:pt x="6" y="40"/>
                    <a:pt x="6" y="40"/>
                  </a:cubicBezTo>
                  <a:cubicBezTo>
                    <a:pt x="6" y="40"/>
                    <a:pt x="6" y="41"/>
                    <a:pt x="6" y="41"/>
                  </a:cubicBezTo>
                  <a:cubicBezTo>
                    <a:pt x="10" y="64"/>
                    <a:pt x="13" y="87"/>
                    <a:pt x="18" y="112"/>
                  </a:cubicBezTo>
                  <a:cubicBezTo>
                    <a:pt x="112" y="100"/>
                    <a:pt x="112" y="100"/>
                    <a:pt x="112" y="100"/>
                  </a:cubicBezTo>
                  <a:cubicBezTo>
                    <a:pt x="112" y="100"/>
                    <a:pt x="112" y="99"/>
                    <a:pt x="111" y="97"/>
                  </a:cubicBezTo>
                  <a:cubicBezTo>
                    <a:pt x="44" y="65"/>
                    <a:pt x="19" y="40"/>
                    <a:pt x="19" y="40"/>
                  </a:cubicBezTo>
                  <a:cubicBezTo>
                    <a:pt x="19" y="40"/>
                    <a:pt x="21" y="25"/>
                    <a:pt x="26" y="0"/>
                  </a:cubicBezTo>
                </a:path>
              </a:pathLst>
            </a:custGeom>
            <a:solidFill>
              <a:srgbClr val="DDDDD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9"/>
            <p:cNvSpPr/>
            <p:nvPr/>
          </p:nvSpPr>
          <p:spPr bwMode="auto">
            <a:xfrm>
              <a:off x="9798050" y="3240088"/>
              <a:ext cx="111125" cy="296863"/>
            </a:xfrm>
            <a:custGeom>
              <a:avLst/>
              <a:gdLst>
                <a:gd name="T0" fmla="*/ 73 w 75"/>
                <a:gd name="T1" fmla="*/ 0 h 200"/>
                <a:gd name="T2" fmla="*/ 0 w 75"/>
                <a:gd name="T3" fmla="*/ 175 h 200"/>
                <a:gd name="T4" fmla="*/ 4 w 75"/>
                <a:gd name="T5" fmla="*/ 200 h 200"/>
                <a:gd name="T6" fmla="*/ 4 w 75"/>
                <a:gd name="T7" fmla="*/ 200 h 200"/>
                <a:gd name="T8" fmla="*/ 30 w 75"/>
                <a:gd name="T9" fmla="*/ 196 h 200"/>
                <a:gd name="T10" fmla="*/ 75 w 75"/>
                <a:gd name="T11" fmla="*/ 19 h 200"/>
                <a:gd name="T12" fmla="*/ 73 w 75"/>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75" h="200">
                  <a:moveTo>
                    <a:pt x="73" y="0"/>
                  </a:moveTo>
                  <a:cubicBezTo>
                    <a:pt x="56" y="37"/>
                    <a:pt x="25" y="106"/>
                    <a:pt x="0" y="175"/>
                  </a:cubicBezTo>
                  <a:cubicBezTo>
                    <a:pt x="1" y="183"/>
                    <a:pt x="2" y="191"/>
                    <a:pt x="4" y="200"/>
                  </a:cubicBezTo>
                  <a:cubicBezTo>
                    <a:pt x="4" y="200"/>
                    <a:pt x="4" y="200"/>
                    <a:pt x="4" y="200"/>
                  </a:cubicBezTo>
                  <a:cubicBezTo>
                    <a:pt x="30" y="196"/>
                    <a:pt x="30" y="196"/>
                    <a:pt x="30" y="196"/>
                  </a:cubicBezTo>
                  <a:cubicBezTo>
                    <a:pt x="37" y="156"/>
                    <a:pt x="51" y="91"/>
                    <a:pt x="75" y="19"/>
                  </a:cubicBezTo>
                  <a:cubicBezTo>
                    <a:pt x="74" y="13"/>
                    <a:pt x="74" y="7"/>
                    <a:pt x="73" y="0"/>
                  </a:cubicBezTo>
                </a:path>
              </a:pathLst>
            </a:custGeom>
            <a:solidFill>
              <a:srgbClr val="E4C6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10"/>
            <p:cNvSpPr/>
            <p:nvPr/>
          </p:nvSpPr>
          <p:spPr bwMode="auto">
            <a:xfrm>
              <a:off x="10721975" y="4048126"/>
              <a:ext cx="550862" cy="904875"/>
            </a:xfrm>
            <a:custGeom>
              <a:avLst/>
              <a:gdLst>
                <a:gd name="T0" fmla="*/ 225 w 347"/>
                <a:gd name="T1" fmla="*/ 570 h 570"/>
                <a:gd name="T2" fmla="*/ 0 w 347"/>
                <a:gd name="T3" fmla="*/ 567 h 570"/>
                <a:gd name="T4" fmla="*/ 0 w 347"/>
                <a:gd name="T5" fmla="*/ 502 h 570"/>
                <a:gd name="T6" fmla="*/ 23 w 347"/>
                <a:gd name="T7" fmla="*/ 502 h 570"/>
                <a:gd name="T8" fmla="*/ 23 w 347"/>
                <a:gd name="T9" fmla="*/ 545 h 570"/>
                <a:gd name="T10" fmla="*/ 208 w 347"/>
                <a:gd name="T11" fmla="*/ 548 h 570"/>
                <a:gd name="T12" fmla="*/ 320 w 347"/>
                <a:gd name="T13" fmla="*/ 37 h 570"/>
                <a:gd name="T14" fmla="*/ 272 w 347"/>
                <a:gd name="T15" fmla="*/ 21 h 570"/>
                <a:gd name="T16" fmla="*/ 279 w 347"/>
                <a:gd name="T17" fmla="*/ 0 h 570"/>
                <a:gd name="T18" fmla="*/ 347 w 347"/>
                <a:gd name="T19" fmla="*/ 22 h 570"/>
                <a:gd name="T20" fmla="*/ 225 w 347"/>
                <a:gd name="T21" fmla="*/ 57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7" h="570">
                  <a:moveTo>
                    <a:pt x="225" y="570"/>
                  </a:moveTo>
                  <a:lnTo>
                    <a:pt x="0" y="567"/>
                  </a:lnTo>
                  <a:lnTo>
                    <a:pt x="0" y="502"/>
                  </a:lnTo>
                  <a:lnTo>
                    <a:pt x="23" y="502"/>
                  </a:lnTo>
                  <a:lnTo>
                    <a:pt x="23" y="545"/>
                  </a:lnTo>
                  <a:lnTo>
                    <a:pt x="208" y="548"/>
                  </a:lnTo>
                  <a:lnTo>
                    <a:pt x="320" y="37"/>
                  </a:lnTo>
                  <a:lnTo>
                    <a:pt x="272" y="21"/>
                  </a:lnTo>
                  <a:lnTo>
                    <a:pt x="279" y="0"/>
                  </a:lnTo>
                  <a:lnTo>
                    <a:pt x="347" y="22"/>
                  </a:lnTo>
                  <a:lnTo>
                    <a:pt x="225" y="570"/>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Rectangle 8"/>
            <p:cNvSpPr>
              <a:spLocks noChangeArrowheads="1"/>
            </p:cNvSpPr>
            <p:nvPr/>
          </p:nvSpPr>
          <p:spPr bwMode="auto">
            <a:xfrm>
              <a:off x="10334625" y="4787901"/>
              <a:ext cx="84137" cy="56515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4" name="Rectangle 9"/>
            <p:cNvSpPr>
              <a:spLocks noChangeArrowheads="1"/>
            </p:cNvSpPr>
            <p:nvPr/>
          </p:nvSpPr>
          <p:spPr bwMode="auto">
            <a:xfrm>
              <a:off x="10334625" y="4787901"/>
              <a:ext cx="841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5" name="Freeform 13"/>
            <p:cNvSpPr/>
            <p:nvPr/>
          </p:nvSpPr>
          <p:spPr bwMode="auto">
            <a:xfrm>
              <a:off x="10909300" y="3833813"/>
              <a:ext cx="315912" cy="636588"/>
            </a:xfrm>
            <a:custGeom>
              <a:avLst/>
              <a:gdLst>
                <a:gd name="T0" fmla="*/ 57 w 213"/>
                <a:gd name="T1" fmla="*/ 426 h 430"/>
                <a:gd name="T2" fmla="*/ 16 w 213"/>
                <a:gd name="T3" fmla="*/ 412 h 430"/>
                <a:gd name="T4" fmla="*/ 6 w 213"/>
                <a:gd name="T5" fmla="*/ 371 h 430"/>
                <a:gd name="T6" fmla="*/ 123 w 213"/>
                <a:gd name="T7" fmla="*/ 31 h 430"/>
                <a:gd name="T8" fmla="*/ 156 w 213"/>
                <a:gd name="T9" fmla="*/ 4 h 430"/>
                <a:gd name="T10" fmla="*/ 197 w 213"/>
                <a:gd name="T11" fmla="*/ 18 h 430"/>
                <a:gd name="T12" fmla="*/ 206 w 213"/>
                <a:gd name="T13" fmla="*/ 59 h 430"/>
                <a:gd name="T14" fmla="*/ 90 w 213"/>
                <a:gd name="T15" fmla="*/ 400 h 430"/>
                <a:gd name="T16" fmla="*/ 57 w 213"/>
                <a:gd name="T17" fmla="*/ 42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430">
                  <a:moveTo>
                    <a:pt x="57" y="426"/>
                  </a:moveTo>
                  <a:cubicBezTo>
                    <a:pt x="16" y="412"/>
                    <a:pt x="16" y="412"/>
                    <a:pt x="16" y="412"/>
                  </a:cubicBezTo>
                  <a:cubicBezTo>
                    <a:pt x="4" y="408"/>
                    <a:pt x="0" y="390"/>
                    <a:pt x="6" y="371"/>
                  </a:cubicBezTo>
                  <a:cubicBezTo>
                    <a:pt x="123" y="31"/>
                    <a:pt x="123" y="31"/>
                    <a:pt x="123" y="31"/>
                  </a:cubicBezTo>
                  <a:cubicBezTo>
                    <a:pt x="129" y="12"/>
                    <a:pt x="144" y="0"/>
                    <a:pt x="156" y="4"/>
                  </a:cubicBezTo>
                  <a:cubicBezTo>
                    <a:pt x="197" y="18"/>
                    <a:pt x="197" y="18"/>
                    <a:pt x="197" y="18"/>
                  </a:cubicBezTo>
                  <a:cubicBezTo>
                    <a:pt x="208" y="22"/>
                    <a:pt x="213" y="41"/>
                    <a:pt x="206" y="59"/>
                  </a:cubicBezTo>
                  <a:cubicBezTo>
                    <a:pt x="90" y="400"/>
                    <a:pt x="90" y="400"/>
                    <a:pt x="90" y="400"/>
                  </a:cubicBezTo>
                  <a:cubicBezTo>
                    <a:pt x="84" y="419"/>
                    <a:pt x="69" y="430"/>
                    <a:pt x="57" y="426"/>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14"/>
            <p:cNvSpPr/>
            <p:nvPr/>
          </p:nvSpPr>
          <p:spPr bwMode="auto">
            <a:xfrm>
              <a:off x="9042400" y="4524376"/>
              <a:ext cx="960437" cy="666750"/>
            </a:xfrm>
            <a:custGeom>
              <a:avLst/>
              <a:gdLst>
                <a:gd name="T0" fmla="*/ 648 w 648"/>
                <a:gd name="T1" fmla="*/ 49 h 451"/>
                <a:gd name="T2" fmla="*/ 177 w 648"/>
                <a:gd name="T3" fmla="*/ 451 h 451"/>
                <a:gd name="T4" fmla="*/ 14 w 648"/>
                <a:gd name="T5" fmla="*/ 317 h 451"/>
                <a:gd name="T6" fmla="*/ 159 w 648"/>
                <a:gd name="T7" fmla="*/ 355 h 451"/>
                <a:gd name="T8" fmla="*/ 532 w 648"/>
                <a:gd name="T9" fmla="*/ 0 h 451"/>
                <a:gd name="T10" fmla="*/ 648 w 648"/>
                <a:gd name="T11" fmla="*/ 49 h 451"/>
              </a:gdLst>
              <a:ahLst/>
              <a:cxnLst>
                <a:cxn ang="0">
                  <a:pos x="T0" y="T1"/>
                </a:cxn>
                <a:cxn ang="0">
                  <a:pos x="T2" y="T3"/>
                </a:cxn>
                <a:cxn ang="0">
                  <a:pos x="T4" y="T5"/>
                </a:cxn>
                <a:cxn ang="0">
                  <a:pos x="T6" y="T7"/>
                </a:cxn>
                <a:cxn ang="0">
                  <a:pos x="T8" y="T9"/>
                </a:cxn>
                <a:cxn ang="0">
                  <a:pos x="T10" y="T11"/>
                </a:cxn>
              </a:cxnLst>
              <a:rect l="0" t="0" r="r" b="b"/>
              <a:pathLst>
                <a:path w="648" h="451">
                  <a:moveTo>
                    <a:pt x="648" y="49"/>
                  </a:moveTo>
                  <a:cubicBezTo>
                    <a:pt x="648" y="49"/>
                    <a:pt x="298" y="135"/>
                    <a:pt x="177" y="451"/>
                  </a:cubicBezTo>
                  <a:cubicBezTo>
                    <a:pt x="177" y="451"/>
                    <a:pt x="0" y="395"/>
                    <a:pt x="14" y="317"/>
                  </a:cubicBezTo>
                  <a:cubicBezTo>
                    <a:pt x="28" y="239"/>
                    <a:pt x="129" y="217"/>
                    <a:pt x="159" y="355"/>
                  </a:cubicBezTo>
                  <a:cubicBezTo>
                    <a:pt x="199" y="265"/>
                    <a:pt x="292" y="99"/>
                    <a:pt x="532" y="0"/>
                  </a:cubicBezTo>
                  <a:cubicBezTo>
                    <a:pt x="648" y="49"/>
                    <a:pt x="648" y="49"/>
                    <a:pt x="648" y="49"/>
                  </a:cubicBezTo>
                </a:path>
              </a:pathLst>
            </a:custGeom>
            <a:solidFill>
              <a:srgbClr val="4631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15"/>
            <p:cNvSpPr/>
            <p:nvPr/>
          </p:nvSpPr>
          <p:spPr bwMode="auto">
            <a:xfrm>
              <a:off x="9898063" y="4664076"/>
              <a:ext cx="969962" cy="223838"/>
            </a:xfrm>
            <a:custGeom>
              <a:avLst/>
              <a:gdLst>
                <a:gd name="T0" fmla="*/ 618 w 654"/>
                <a:gd name="T1" fmla="*/ 151 h 151"/>
                <a:gd name="T2" fmla="*/ 36 w 654"/>
                <a:gd name="T3" fmla="*/ 151 h 151"/>
                <a:gd name="T4" fmla="*/ 0 w 654"/>
                <a:gd name="T5" fmla="*/ 115 h 151"/>
                <a:gd name="T6" fmla="*/ 0 w 654"/>
                <a:gd name="T7" fmla="*/ 36 h 151"/>
                <a:gd name="T8" fmla="*/ 36 w 654"/>
                <a:gd name="T9" fmla="*/ 0 h 151"/>
                <a:gd name="T10" fmla="*/ 618 w 654"/>
                <a:gd name="T11" fmla="*/ 0 h 151"/>
                <a:gd name="T12" fmla="*/ 654 w 654"/>
                <a:gd name="T13" fmla="*/ 36 h 151"/>
                <a:gd name="T14" fmla="*/ 654 w 654"/>
                <a:gd name="T15" fmla="*/ 115 h 151"/>
                <a:gd name="T16" fmla="*/ 618 w 654"/>
                <a:gd name="T1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4" h="151">
                  <a:moveTo>
                    <a:pt x="618" y="151"/>
                  </a:moveTo>
                  <a:cubicBezTo>
                    <a:pt x="36" y="151"/>
                    <a:pt x="36" y="151"/>
                    <a:pt x="36" y="151"/>
                  </a:cubicBezTo>
                  <a:cubicBezTo>
                    <a:pt x="16" y="151"/>
                    <a:pt x="0" y="135"/>
                    <a:pt x="0" y="115"/>
                  </a:cubicBezTo>
                  <a:cubicBezTo>
                    <a:pt x="0" y="36"/>
                    <a:pt x="0" y="36"/>
                    <a:pt x="0" y="36"/>
                  </a:cubicBezTo>
                  <a:cubicBezTo>
                    <a:pt x="0" y="16"/>
                    <a:pt x="16" y="0"/>
                    <a:pt x="36" y="0"/>
                  </a:cubicBezTo>
                  <a:cubicBezTo>
                    <a:pt x="618" y="0"/>
                    <a:pt x="618" y="0"/>
                    <a:pt x="618" y="0"/>
                  </a:cubicBezTo>
                  <a:cubicBezTo>
                    <a:pt x="638" y="0"/>
                    <a:pt x="654" y="16"/>
                    <a:pt x="654" y="36"/>
                  </a:cubicBezTo>
                  <a:cubicBezTo>
                    <a:pt x="654" y="115"/>
                    <a:pt x="654" y="115"/>
                    <a:pt x="654" y="115"/>
                  </a:cubicBezTo>
                  <a:cubicBezTo>
                    <a:pt x="654" y="135"/>
                    <a:pt x="638" y="151"/>
                    <a:pt x="618" y="151"/>
                  </a:cubicBez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16"/>
            <p:cNvSpPr/>
            <p:nvPr/>
          </p:nvSpPr>
          <p:spPr bwMode="auto">
            <a:xfrm>
              <a:off x="9717088" y="4346576"/>
              <a:ext cx="1116012" cy="422275"/>
            </a:xfrm>
            <a:custGeom>
              <a:avLst/>
              <a:gdLst>
                <a:gd name="T0" fmla="*/ 11 w 753"/>
                <a:gd name="T1" fmla="*/ 0 h 285"/>
                <a:gd name="T2" fmla="*/ 294 w 753"/>
                <a:gd name="T3" fmla="*/ 225 h 285"/>
                <a:gd name="T4" fmla="*/ 742 w 753"/>
                <a:gd name="T5" fmla="*/ 181 h 285"/>
                <a:gd name="T6" fmla="*/ 11 w 753"/>
                <a:gd name="T7" fmla="*/ 0 h 285"/>
              </a:gdLst>
              <a:ahLst/>
              <a:cxnLst>
                <a:cxn ang="0">
                  <a:pos x="T0" y="T1"/>
                </a:cxn>
                <a:cxn ang="0">
                  <a:pos x="T2" y="T3"/>
                </a:cxn>
                <a:cxn ang="0">
                  <a:pos x="T4" y="T5"/>
                </a:cxn>
                <a:cxn ang="0">
                  <a:pos x="T6" y="T7"/>
                </a:cxn>
              </a:cxnLst>
              <a:rect l="0" t="0" r="r" b="b"/>
              <a:pathLst>
                <a:path w="753" h="285">
                  <a:moveTo>
                    <a:pt x="11" y="0"/>
                  </a:moveTo>
                  <a:cubicBezTo>
                    <a:pt x="0" y="141"/>
                    <a:pt x="41" y="192"/>
                    <a:pt x="294" y="225"/>
                  </a:cubicBezTo>
                  <a:cubicBezTo>
                    <a:pt x="753" y="285"/>
                    <a:pt x="742" y="181"/>
                    <a:pt x="742" y="181"/>
                  </a:cubicBezTo>
                  <a:lnTo>
                    <a:pt x="11" y="0"/>
                  </a:lnTo>
                  <a:close/>
                </a:path>
              </a:pathLst>
            </a:custGeom>
            <a:solidFill>
              <a:srgbClr val="4631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9" name="Freeform 17"/>
            <p:cNvSpPr/>
            <p:nvPr/>
          </p:nvSpPr>
          <p:spPr bwMode="auto">
            <a:xfrm>
              <a:off x="9832975" y="2106613"/>
              <a:ext cx="1479550" cy="1770063"/>
            </a:xfrm>
            <a:custGeom>
              <a:avLst/>
              <a:gdLst>
                <a:gd name="T0" fmla="*/ 0 w 998"/>
                <a:gd name="T1" fmla="*/ 1002 h 1195"/>
                <a:gd name="T2" fmla="*/ 838 w 998"/>
                <a:gd name="T3" fmla="*/ 514 h 1195"/>
                <a:gd name="T4" fmla="*/ 845 w 998"/>
                <a:gd name="T5" fmla="*/ 1195 h 1195"/>
                <a:gd name="T6" fmla="*/ 0 w 998"/>
                <a:gd name="T7" fmla="*/ 1002 h 1195"/>
              </a:gdLst>
              <a:ahLst/>
              <a:cxnLst>
                <a:cxn ang="0">
                  <a:pos x="T0" y="T1"/>
                </a:cxn>
                <a:cxn ang="0">
                  <a:pos x="T2" y="T3"/>
                </a:cxn>
                <a:cxn ang="0">
                  <a:pos x="T4" y="T5"/>
                </a:cxn>
                <a:cxn ang="0">
                  <a:pos x="T6" y="T7"/>
                </a:cxn>
              </a:cxnLst>
              <a:rect l="0" t="0" r="r" b="b"/>
              <a:pathLst>
                <a:path w="998" h="1195">
                  <a:moveTo>
                    <a:pt x="0" y="1002"/>
                  </a:moveTo>
                  <a:cubicBezTo>
                    <a:pt x="0" y="1002"/>
                    <a:pt x="130" y="0"/>
                    <a:pt x="838" y="514"/>
                  </a:cubicBezTo>
                  <a:cubicBezTo>
                    <a:pt x="838" y="514"/>
                    <a:pt x="998" y="749"/>
                    <a:pt x="845" y="1195"/>
                  </a:cubicBezTo>
                  <a:cubicBezTo>
                    <a:pt x="181" y="1181"/>
                    <a:pt x="0" y="1002"/>
                    <a:pt x="0" y="1002"/>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18"/>
            <p:cNvSpPr/>
            <p:nvPr/>
          </p:nvSpPr>
          <p:spPr bwMode="auto">
            <a:xfrm>
              <a:off x="9647238" y="2117726"/>
              <a:ext cx="2185987" cy="1765300"/>
            </a:xfrm>
            <a:custGeom>
              <a:avLst/>
              <a:gdLst>
                <a:gd name="T0" fmla="*/ 354 w 1474"/>
                <a:gd name="T1" fmla="*/ 0 h 1192"/>
                <a:gd name="T2" fmla="*/ 888 w 1474"/>
                <a:gd name="T3" fmla="*/ 641 h 1192"/>
                <a:gd name="T4" fmla="*/ 874 w 1474"/>
                <a:gd name="T5" fmla="*/ 820 h 1192"/>
                <a:gd name="T6" fmla="*/ 965 w 1474"/>
                <a:gd name="T7" fmla="*/ 865 h 1192"/>
                <a:gd name="T8" fmla="*/ 873 w 1474"/>
                <a:gd name="T9" fmla="*/ 884 h 1192"/>
                <a:gd name="T10" fmla="*/ 970 w 1474"/>
                <a:gd name="T11" fmla="*/ 1187 h 1192"/>
                <a:gd name="T12" fmla="*/ 1092 w 1474"/>
                <a:gd name="T13" fmla="*/ 411 h 1192"/>
                <a:gd name="T14" fmla="*/ 859 w 1474"/>
                <a:gd name="T15" fmla="*/ 159 h 1192"/>
                <a:gd name="T16" fmla="*/ 627 w 1474"/>
                <a:gd name="T17" fmla="*/ 152 h 1192"/>
                <a:gd name="T18" fmla="*/ 354 w 1474"/>
                <a:gd name="T19" fmla="*/ 0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4" h="1192">
                  <a:moveTo>
                    <a:pt x="354" y="0"/>
                  </a:moveTo>
                  <a:cubicBezTo>
                    <a:pt x="354" y="0"/>
                    <a:pt x="0" y="552"/>
                    <a:pt x="888" y="641"/>
                  </a:cubicBezTo>
                  <a:cubicBezTo>
                    <a:pt x="874" y="820"/>
                    <a:pt x="874" y="820"/>
                    <a:pt x="874" y="820"/>
                  </a:cubicBezTo>
                  <a:cubicBezTo>
                    <a:pt x="874" y="820"/>
                    <a:pt x="971" y="779"/>
                    <a:pt x="965" y="865"/>
                  </a:cubicBezTo>
                  <a:cubicBezTo>
                    <a:pt x="959" y="952"/>
                    <a:pt x="873" y="884"/>
                    <a:pt x="873" y="884"/>
                  </a:cubicBezTo>
                  <a:cubicBezTo>
                    <a:pt x="873" y="884"/>
                    <a:pt x="890" y="1099"/>
                    <a:pt x="970" y="1187"/>
                  </a:cubicBezTo>
                  <a:cubicBezTo>
                    <a:pt x="964" y="1192"/>
                    <a:pt x="1474" y="416"/>
                    <a:pt x="1092" y="411"/>
                  </a:cubicBezTo>
                  <a:cubicBezTo>
                    <a:pt x="1092" y="411"/>
                    <a:pt x="1079" y="245"/>
                    <a:pt x="859" y="159"/>
                  </a:cubicBezTo>
                  <a:cubicBezTo>
                    <a:pt x="774" y="126"/>
                    <a:pt x="696" y="139"/>
                    <a:pt x="627" y="152"/>
                  </a:cubicBezTo>
                  <a:cubicBezTo>
                    <a:pt x="510" y="175"/>
                    <a:pt x="418" y="197"/>
                    <a:pt x="354" y="0"/>
                  </a:cubicBezTo>
                </a:path>
              </a:pathLst>
            </a:custGeom>
            <a:solidFill>
              <a:srgbClr val="4631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19"/>
            <p:cNvSpPr>
              <a:spLocks noEditPoints="1"/>
            </p:cNvSpPr>
            <p:nvPr/>
          </p:nvSpPr>
          <p:spPr bwMode="auto">
            <a:xfrm>
              <a:off x="11074400" y="3770313"/>
              <a:ext cx="74612" cy="106363"/>
            </a:xfrm>
            <a:custGeom>
              <a:avLst/>
              <a:gdLst>
                <a:gd name="T0" fmla="*/ 6 w 50"/>
                <a:gd name="T1" fmla="*/ 71 h 71"/>
                <a:gd name="T2" fmla="*/ 7 w 50"/>
                <a:gd name="T3" fmla="*/ 71 h 71"/>
                <a:gd name="T4" fmla="*/ 7 w 50"/>
                <a:gd name="T5" fmla="*/ 71 h 71"/>
                <a:gd name="T6" fmla="*/ 6 w 50"/>
                <a:gd name="T7" fmla="*/ 71 h 71"/>
                <a:gd name="T8" fmla="*/ 5 w 50"/>
                <a:gd name="T9" fmla="*/ 71 h 71"/>
                <a:gd name="T10" fmla="*/ 6 w 50"/>
                <a:gd name="T11" fmla="*/ 71 h 71"/>
                <a:gd name="T12" fmla="*/ 5 w 50"/>
                <a:gd name="T13" fmla="*/ 71 h 71"/>
                <a:gd name="T14" fmla="*/ 3 w 50"/>
                <a:gd name="T15" fmla="*/ 71 h 71"/>
                <a:gd name="T16" fmla="*/ 5 w 50"/>
                <a:gd name="T17" fmla="*/ 71 h 71"/>
                <a:gd name="T18" fmla="*/ 3 w 50"/>
                <a:gd name="T19" fmla="*/ 71 h 71"/>
                <a:gd name="T20" fmla="*/ 2 w 50"/>
                <a:gd name="T21" fmla="*/ 71 h 71"/>
                <a:gd name="T22" fmla="*/ 3 w 50"/>
                <a:gd name="T23" fmla="*/ 71 h 71"/>
                <a:gd name="T24" fmla="*/ 2 w 50"/>
                <a:gd name="T25" fmla="*/ 71 h 71"/>
                <a:gd name="T26" fmla="*/ 1 w 50"/>
                <a:gd name="T27" fmla="*/ 71 h 71"/>
                <a:gd name="T28" fmla="*/ 2 w 50"/>
                <a:gd name="T29" fmla="*/ 71 h 71"/>
                <a:gd name="T30" fmla="*/ 1 w 50"/>
                <a:gd name="T31" fmla="*/ 71 h 71"/>
                <a:gd name="T32" fmla="*/ 0 w 50"/>
                <a:gd name="T33" fmla="*/ 71 h 71"/>
                <a:gd name="T34" fmla="*/ 1 w 50"/>
                <a:gd name="T35" fmla="*/ 71 h 71"/>
                <a:gd name="T36" fmla="*/ 0 w 50"/>
                <a:gd name="T37" fmla="*/ 71 h 71"/>
                <a:gd name="T38" fmla="*/ 0 w 50"/>
                <a:gd name="T39" fmla="*/ 70 h 71"/>
                <a:gd name="T40" fmla="*/ 0 w 50"/>
                <a:gd name="T41" fmla="*/ 70 h 71"/>
                <a:gd name="T42" fmla="*/ 0 w 50"/>
                <a:gd name="T43" fmla="*/ 70 h 71"/>
                <a:gd name="T44" fmla="*/ 50 w 50"/>
                <a:gd name="T45" fmla="*/ 0 h 71"/>
                <a:gd name="T46" fmla="*/ 7 w 50"/>
                <a:gd name="T47" fmla="*/ 70 h 71"/>
                <a:gd name="T48" fmla="*/ 7 w 50"/>
                <a:gd name="T49" fmla="*/ 70 h 71"/>
                <a:gd name="T50" fmla="*/ 50 w 50"/>
                <a:gd name="T5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1">
                  <a:moveTo>
                    <a:pt x="6" y="71"/>
                  </a:moveTo>
                  <a:cubicBezTo>
                    <a:pt x="6" y="71"/>
                    <a:pt x="7" y="71"/>
                    <a:pt x="7" y="71"/>
                  </a:cubicBezTo>
                  <a:cubicBezTo>
                    <a:pt x="7" y="71"/>
                    <a:pt x="7" y="71"/>
                    <a:pt x="7" y="71"/>
                  </a:cubicBezTo>
                  <a:cubicBezTo>
                    <a:pt x="7" y="71"/>
                    <a:pt x="6" y="71"/>
                    <a:pt x="6" y="71"/>
                  </a:cubicBezTo>
                  <a:moveTo>
                    <a:pt x="5" y="71"/>
                  </a:moveTo>
                  <a:cubicBezTo>
                    <a:pt x="5" y="71"/>
                    <a:pt x="6" y="71"/>
                    <a:pt x="6" y="71"/>
                  </a:cubicBezTo>
                  <a:cubicBezTo>
                    <a:pt x="6" y="71"/>
                    <a:pt x="6" y="71"/>
                    <a:pt x="5" y="71"/>
                  </a:cubicBezTo>
                  <a:moveTo>
                    <a:pt x="3" y="71"/>
                  </a:moveTo>
                  <a:cubicBezTo>
                    <a:pt x="4" y="71"/>
                    <a:pt x="4" y="71"/>
                    <a:pt x="5" y="71"/>
                  </a:cubicBezTo>
                  <a:cubicBezTo>
                    <a:pt x="4" y="71"/>
                    <a:pt x="4" y="71"/>
                    <a:pt x="3" y="71"/>
                  </a:cubicBezTo>
                  <a:moveTo>
                    <a:pt x="2" y="71"/>
                  </a:moveTo>
                  <a:cubicBezTo>
                    <a:pt x="3" y="71"/>
                    <a:pt x="3" y="71"/>
                    <a:pt x="3" y="71"/>
                  </a:cubicBezTo>
                  <a:cubicBezTo>
                    <a:pt x="3" y="71"/>
                    <a:pt x="3" y="71"/>
                    <a:pt x="2" y="71"/>
                  </a:cubicBezTo>
                  <a:moveTo>
                    <a:pt x="1" y="71"/>
                  </a:moveTo>
                  <a:cubicBezTo>
                    <a:pt x="2" y="71"/>
                    <a:pt x="2" y="71"/>
                    <a:pt x="2" y="71"/>
                  </a:cubicBezTo>
                  <a:cubicBezTo>
                    <a:pt x="2" y="71"/>
                    <a:pt x="2" y="71"/>
                    <a:pt x="1" y="71"/>
                  </a:cubicBezTo>
                  <a:moveTo>
                    <a:pt x="0" y="71"/>
                  </a:moveTo>
                  <a:cubicBezTo>
                    <a:pt x="1" y="71"/>
                    <a:pt x="1" y="71"/>
                    <a:pt x="1" y="71"/>
                  </a:cubicBezTo>
                  <a:cubicBezTo>
                    <a:pt x="1" y="71"/>
                    <a:pt x="1" y="71"/>
                    <a:pt x="0" y="71"/>
                  </a:cubicBezTo>
                  <a:moveTo>
                    <a:pt x="0" y="70"/>
                  </a:moveTo>
                  <a:cubicBezTo>
                    <a:pt x="0" y="70"/>
                    <a:pt x="0" y="70"/>
                    <a:pt x="0" y="70"/>
                  </a:cubicBezTo>
                  <a:cubicBezTo>
                    <a:pt x="0" y="70"/>
                    <a:pt x="0" y="70"/>
                    <a:pt x="0" y="70"/>
                  </a:cubicBezTo>
                  <a:moveTo>
                    <a:pt x="50" y="0"/>
                  </a:moveTo>
                  <a:cubicBezTo>
                    <a:pt x="26" y="41"/>
                    <a:pt x="9" y="67"/>
                    <a:pt x="7" y="70"/>
                  </a:cubicBezTo>
                  <a:cubicBezTo>
                    <a:pt x="7" y="70"/>
                    <a:pt x="7" y="70"/>
                    <a:pt x="7" y="70"/>
                  </a:cubicBezTo>
                  <a:cubicBezTo>
                    <a:pt x="9" y="67"/>
                    <a:pt x="26" y="41"/>
                    <a:pt x="5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20"/>
            <p:cNvSpPr>
              <a:spLocks noEditPoints="1"/>
            </p:cNvSpPr>
            <p:nvPr/>
          </p:nvSpPr>
          <p:spPr bwMode="auto">
            <a:xfrm>
              <a:off x="10945813" y="3775076"/>
              <a:ext cx="139700" cy="101600"/>
            </a:xfrm>
            <a:custGeom>
              <a:avLst/>
              <a:gdLst>
                <a:gd name="T0" fmla="*/ 94 w 94"/>
                <a:gd name="T1" fmla="*/ 67 h 68"/>
                <a:gd name="T2" fmla="*/ 94 w 94"/>
                <a:gd name="T3" fmla="*/ 68 h 68"/>
                <a:gd name="T4" fmla="*/ 94 w 94"/>
                <a:gd name="T5" fmla="*/ 68 h 68"/>
                <a:gd name="T6" fmla="*/ 94 w 94"/>
                <a:gd name="T7" fmla="*/ 68 h 68"/>
                <a:gd name="T8" fmla="*/ 94 w 94"/>
                <a:gd name="T9" fmla="*/ 67 h 68"/>
                <a:gd name="T10" fmla="*/ 94 w 94"/>
                <a:gd name="T11" fmla="*/ 67 h 68"/>
                <a:gd name="T12" fmla="*/ 94 w 94"/>
                <a:gd name="T13" fmla="*/ 67 h 68"/>
                <a:gd name="T14" fmla="*/ 52 w 94"/>
                <a:gd name="T15" fmla="*/ 0 h 68"/>
                <a:gd name="T16" fmla="*/ 0 w 94"/>
                <a:gd name="T17" fmla="*/ 62 h 68"/>
                <a:gd name="T18" fmla="*/ 3 w 94"/>
                <a:gd name="T19" fmla="*/ 65 h 68"/>
                <a:gd name="T20" fmla="*/ 87 w 94"/>
                <a:gd name="T21" fmla="*/ 67 h 68"/>
                <a:gd name="T22" fmla="*/ 87 w 94"/>
                <a:gd name="T23" fmla="*/ 67 h 68"/>
                <a:gd name="T24" fmla="*/ 87 w 94"/>
                <a:gd name="T25" fmla="*/ 68 h 68"/>
                <a:gd name="T26" fmla="*/ 88 w 94"/>
                <a:gd name="T27" fmla="*/ 68 h 68"/>
                <a:gd name="T28" fmla="*/ 88 w 94"/>
                <a:gd name="T29" fmla="*/ 68 h 68"/>
                <a:gd name="T30" fmla="*/ 89 w 94"/>
                <a:gd name="T31" fmla="*/ 68 h 68"/>
                <a:gd name="T32" fmla="*/ 89 w 94"/>
                <a:gd name="T33" fmla="*/ 68 h 68"/>
                <a:gd name="T34" fmla="*/ 90 w 94"/>
                <a:gd name="T35" fmla="*/ 68 h 68"/>
                <a:gd name="T36" fmla="*/ 90 w 94"/>
                <a:gd name="T37" fmla="*/ 68 h 68"/>
                <a:gd name="T38" fmla="*/ 92 w 94"/>
                <a:gd name="T39" fmla="*/ 68 h 68"/>
                <a:gd name="T40" fmla="*/ 92 w 94"/>
                <a:gd name="T41" fmla="*/ 68 h 68"/>
                <a:gd name="T42" fmla="*/ 93 w 94"/>
                <a:gd name="T43" fmla="*/ 68 h 68"/>
                <a:gd name="T44" fmla="*/ 93 w 94"/>
                <a:gd name="T45" fmla="*/ 68 h 68"/>
                <a:gd name="T46" fmla="*/ 94 w 94"/>
                <a:gd name="T47" fmla="*/ 68 h 68"/>
                <a:gd name="T48" fmla="*/ 94 w 94"/>
                <a:gd name="T49" fmla="*/ 68 h 68"/>
                <a:gd name="T50" fmla="*/ 52 w 94"/>
                <a:gd name="T5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68">
                  <a:moveTo>
                    <a:pt x="94" y="67"/>
                  </a:moveTo>
                  <a:cubicBezTo>
                    <a:pt x="94" y="67"/>
                    <a:pt x="94" y="68"/>
                    <a:pt x="94" y="68"/>
                  </a:cubicBezTo>
                  <a:cubicBezTo>
                    <a:pt x="94" y="68"/>
                    <a:pt x="94" y="68"/>
                    <a:pt x="94" y="68"/>
                  </a:cubicBezTo>
                  <a:cubicBezTo>
                    <a:pt x="94" y="68"/>
                    <a:pt x="94" y="68"/>
                    <a:pt x="94" y="68"/>
                  </a:cubicBezTo>
                  <a:cubicBezTo>
                    <a:pt x="94" y="67"/>
                    <a:pt x="94" y="67"/>
                    <a:pt x="94" y="67"/>
                  </a:cubicBezTo>
                  <a:cubicBezTo>
                    <a:pt x="94" y="67"/>
                    <a:pt x="94" y="67"/>
                    <a:pt x="94" y="67"/>
                  </a:cubicBezTo>
                  <a:cubicBezTo>
                    <a:pt x="94" y="67"/>
                    <a:pt x="94" y="67"/>
                    <a:pt x="94" y="67"/>
                  </a:cubicBezTo>
                  <a:moveTo>
                    <a:pt x="52" y="0"/>
                  </a:moveTo>
                  <a:cubicBezTo>
                    <a:pt x="19" y="41"/>
                    <a:pt x="0" y="62"/>
                    <a:pt x="0" y="62"/>
                  </a:cubicBezTo>
                  <a:cubicBezTo>
                    <a:pt x="3" y="65"/>
                    <a:pt x="3" y="65"/>
                    <a:pt x="3" y="65"/>
                  </a:cubicBezTo>
                  <a:cubicBezTo>
                    <a:pt x="30" y="66"/>
                    <a:pt x="58" y="67"/>
                    <a:pt x="87" y="67"/>
                  </a:cubicBezTo>
                  <a:cubicBezTo>
                    <a:pt x="87" y="67"/>
                    <a:pt x="87" y="67"/>
                    <a:pt x="87" y="67"/>
                  </a:cubicBezTo>
                  <a:cubicBezTo>
                    <a:pt x="87" y="67"/>
                    <a:pt x="87" y="68"/>
                    <a:pt x="87" y="68"/>
                  </a:cubicBezTo>
                  <a:cubicBezTo>
                    <a:pt x="88" y="68"/>
                    <a:pt x="88" y="68"/>
                    <a:pt x="88" y="68"/>
                  </a:cubicBezTo>
                  <a:cubicBezTo>
                    <a:pt x="88" y="68"/>
                    <a:pt x="88" y="68"/>
                    <a:pt x="88" y="68"/>
                  </a:cubicBezTo>
                  <a:cubicBezTo>
                    <a:pt x="89" y="68"/>
                    <a:pt x="89" y="68"/>
                    <a:pt x="89" y="68"/>
                  </a:cubicBezTo>
                  <a:cubicBezTo>
                    <a:pt x="89" y="68"/>
                    <a:pt x="89" y="68"/>
                    <a:pt x="89" y="68"/>
                  </a:cubicBezTo>
                  <a:cubicBezTo>
                    <a:pt x="90" y="68"/>
                    <a:pt x="90" y="68"/>
                    <a:pt x="90" y="68"/>
                  </a:cubicBezTo>
                  <a:cubicBezTo>
                    <a:pt x="90" y="68"/>
                    <a:pt x="90" y="68"/>
                    <a:pt x="90" y="68"/>
                  </a:cubicBezTo>
                  <a:cubicBezTo>
                    <a:pt x="91" y="68"/>
                    <a:pt x="91" y="68"/>
                    <a:pt x="92" y="68"/>
                  </a:cubicBezTo>
                  <a:cubicBezTo>
                    <a:pt x="92" y="68"/>
                    <a:pt x="92" y="68"/>
                    <a:pt x="92" y="68"/>
                  </a:cubicBezTo>
                  <a:cubicBezTo>
                    <a:pt x="93" y="68"/>
                    <a:pt x="93" y="68"/>
                    <a:pt x="93" y="68"/>
                  </a:cubicBezTo>
                  <a:cubicBezTo>
                    <a:pt x="93" y="68"/>
                    <a:pt x="93" y="68"/>
                    <a:pt x="93" y="68"/>
                  </a:cubicBezTo>
                  <a:cubicBezTo>
                    <a:pt x="93" y="68"/>
                    <a:pt x="94" y="68"/>
                    <a:pt x="94" y="68"/>
                  </a:cubicBezTo>
                  <a:cubicBezTo>
                    <a:pt x="94" y="68"/>
                    <a:pt x="94" y="68"/>
                    <a:pt x="94" y="68"/>
                  </a:cubicBezTo>
                  <a:cubicBezTo>
                    <a:pt x="77" y="50"/>
                    <a:pt x="64" y="26"/>
                    <a:pt x="52" y="0"/>
                  </a:cubicBezTo>
                </a:path>
              </a:pathLst>
            </a:custGeom>
            <a:solidFill>
              <a:srgbClr val="E4C6A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21"/>
            <p:cNvSpPr>
              <a:spLocks noEditPoints="1"/>
            </p:cNvSpPr>
            <p:nvPr/>
          </p:nvSpPr>
          <p:spPr bwMode="auto">
            <a:xfrm>
              <a:off x="11023600" y="3194051"/>
              <a:ext cx="404812" cy="682625"/>
            </a:xfrm>
            <a:custGeom>
              <a:avLst/>
              <a:gdLst>
                <a:gd name="T0" fmla="*/ 42 w 273"/>
                <a:gd name="T1" fmla="*/ 461 h 461"/>
                <a:gd name="T2" fmla="*/ 42 w 273"/>
                <a:gd name="T3" fmla="*/ 461 h 461"/>
                <a:gd name="T4" fmla="*/ 42 w 273"/>
                <a:gd name="T5" fmla="*/ 461 h 461"/>
                <a:gd name="T6" fmla="*/ 42 w 273"/>
                <a:gd name="T7" fmla="*/ 461 h 461"/>
                <a:gd name="T8" fmla="*/ 42 w 273"/>
                <a:gd name="T9" fmla="*/ 461 h 461"/>
                <a:gd name="T10" fmla="*/ 273 w 273"/>
                <a:gd name="T11" fmla="*/ 0 h 461"/>
                <a:gd name="T12" fmla="*/ 19 w 273"/>
                <a:gd name="T13" fmla="*/ 369 h 461"/>
                <a:gd name="T14" fmla="*/ 0 w 273"/>
                <a:gd name="T15" fmla="*/ 393 h 461"/>
                <a:gd name="T16" fmla="*/ 42 w 273"/>
                <a:gd name="T17" fmla="*/ 461 h 461"/>
                <a:gd name="T18" fmla="*/ 42 w 273"/>
                <a:gd name="T19" fmla="*/ 460 h 461"/>
                <a:gd name="T20" fmla="*/ 85 w 273"/>
                <a:gd name="T21" fmla="*/ 390 h 461"/>
                <a:gd name="T22" fmla="*/ 273 w 273"/>
                <a:gd name="T23"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461">
                  <a:moveTo>
                    <a:pt x="42" y="461"/>
                  </a:moveTo>
                  <a:cubicBezTo>
                    <a:pt x="42" y="461"/>
                    <a:pt x="42" y="461"/>
                    <a:pt x="42" y="461"/>
                  </a:cubicBezTo>
                  <a:cubicBezTo>
                    <a:pt x="42" y="461"/>
                    <a:pt x="42" y="461"/>
                    <a:pt x="42" y="461"/>
                  </a:cubicBezTo>
                  <a:cubicBezTo>
                    <a:pt x="42" y="461"/>
                    <a:pt x="42" y="461"/>
                    <a:pt x="42" y="461"/>
                  </a:cubicBezTo>
                  <a:cubicBezTo>
                    <a:pt x="42" y="461"/>
                    <a:pt x="42" y="461"/>
                    <a:pt x="42" y="461"/>
                  </a:cubicBezTo>
                  <a:moveTo>
                    <a:pt x="273" y="0"/>
                  </a:moveTo>
                  <a:cubicBezTo>
                    <a:pt x="168" y="164"/>
                    <a:pt x="70" y="304"/>
                    <a:pt x="19" y="369"/>
                  </a:cubicBezTo>
                  <a:cubicBezTo>
                    <a:pt x="12" y="378"/>
                    <a:pt x="6" y="386"/>
                    <a:pt x="0" y="393"/>
                  </a:cubicBezTo>
                  <a:cubicBezTo>
                    <a:pt x="12" y="419"/>
                    <a:pt x="25" y="443"/>
                    <a:pt x="42" y="461"/>
                  </a:cubicBezTo>
                  <a:cubicBezTo>
                    <a:pt x="42" y="461"/>
                    <a:pt x="42" y="460"/>
                    <a:pt x="42" y="460"/>
                  </a:cubicBezTo>
                  <a:cubicBezTo>
                    <a:pt x="44" y="457"/>
                    <a:pt x="61" y="431"/>
                    <a:pt x="85" y="390"/>
                  </a:cubicBezTo>
                  <a:cubicBezTo>
                    <a:pt x="137" y="302"/>
                    <a:pt x="225" y="144"/>
                    <a:pt x="273" y="0"/>
                  </a:cubicBezTo>
                </a:path>
              </a:pathLst>
            </a:custGeom>
            <a:solidFill>
              <a:srgbClr val="3F2C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22"/>
            <p:cNvSpPr/>
            <p:nvPr/>
          </p:nvSpPr>
          <p:spPr bwMode="auto">
            <a:xfrm>
              <a:off x="9732963" y="3590926"/>
              <a:ext cx="1352550" cy="1023938"/>
            </a:xfrm>
            <a:custGeom>
              <a:avLst/>
              <a:gdLst>
                <a:gd name="T0" fmla="*/ 67 w 912"/>
                <a:gd name="T1" fmla="*/ 0 h 692"/>
                <a:gd name="T2" fmla="*/ 0 w 912"/>
                <a:gd name="T3" fmla="*/ 511 h 692"/>
                <a:gd name="T4" fmla="*/ 731 w 912"/>
                <a:gd name="T5" fmla="*/ 692 h 692"/>
                <a:gd name="T6" fmla="*/ 912 w 912"/>
                <a:gd name="T7" fmla="*/ 193 h 692"/>
                <a:gd name="T8" fmla="*/ 67 w 912"/>
                <a:gd name="T9" fmla="*/ 0 h 692"/>
              </a:gdLst>
              <a:ahLst/>
              <a:cxnLst>
                <a:cxn ang="0">
                  <a:pos x="T0" y="T1"/>
                </a:cxn>
                <a:cxn ang="0">
                  <a:pos x="T2" y="T3"/>
                </a:cxn>
                <a:cxn ang="0">
                  <a:pos x="T4" y="T5"/>
                </a:cxn>
                <a:cxn ang="0">
                  <a:pos x="T6" y="T7"/>
                </a:cxn>
                <a:cxn ang="0">
                  <a:pos x="T8" y="T9"/>
                </a:cxn>
              </a:cxnLst>
              <a:rect l="0" t="0" r="r" b="b"/>
              <a:pathLst>
                <a:path w="912" h="692">
                  <a:moveTo>
                    <a:pt x="67" y="0"/>
                  </a:moveTo>
                  <a:cubicBezTo>
                    <a:pt x="0" y="511"/>
                    <a:pt x="0" y="511"/>
                    <a:pt x="0" y="511"/>
                  </a:cubicBezTo>
                  <a:cubicBezTo>
                    <a:pt x="0" y="511"/>
                    <a:pt x="272" y="643"/>
                    <a:pt x="731" y="692"/>
                  </a:cubicBezTo>
                  <a:cubicBezTo>
                    <a:pt x="912" y="193"/>
                    <a:pt x="912" y="193"/>
                    <a:pt x="912" y="193"/>
                  </a:cubicBezTo>
                  <a:cubicBezTo>
                    <a:pt x="912" y="193"/>
                    <a:pt x="331" y="155"/>
                    <a:pt x="67"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23"/>
            <p:cNvSpPr/>
            <p:nvPr/>
          </p:nvSpPr>
          <p:spPr bwMode="auto">
            <a:xfrm>
              <a:off x="9977438" y="3776663"/>
              <a:ext cx="260350" cy="595313"/>
            </a:xfrm>
            <a:custGeom>
              <a:avLst/>
              <a:gdLst>
                <a:gd name="T0" fmla="*/ 91 w 164"/>
                <a:gd name="T1" fmla="*/ 0 h 375"/>
                <a:gd name="T2" fmla="*/ 69 w 164"/>
                <a:gd name="T3" fmla="*/ 28 h 375"/>
                <a:gd name="T4" fmla="*/ 85 w 164"/>
                <a:gd name="T5" fmla="*/ 68 h 375"/>
                <a:gd name="T6" fmla="*/ 0 w 164"/>
                <a:gd name="T7" fmla="*/ 287 h 375"/>
                <a:gd name="T8" fmla="*/ 66 w 164"/>
                <a:gd name="T9" fmla="*/ 375 h 375"/>
                <a:gd name="T10" fmla="*/ 161 w 164"/>
                <a:gd name="T11" fmla="*/ 297 h 375"/>
                <a:gd name="T12" fmla="*/ 130 w 164"/>
                <a:gd name="T13" fmla="*/ 80 h 375"/>
                <a:gd name="T14" fmla="*/ 164 w 164"/>
                <a:gd name="T15" fmla="*/ 48 h 375"/>
                <a:gd name="T16" fmla="*/ 154 w 164"/>
                <a:gd name="T17" fmla="*/ 20 h 375"/>
                <a:gd name="T18" fmla="*/ 91 w 164"/>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375">
                  <a:moveTo>
                    <a:pt x="91" y="0"/>
                  </a:moveTo>
                  <a:lnTo>
                    <a:pt x="69" y="28"/>
                  </a:lnTo>
                  <a:lnTo>
                    <a:pt x="85" y="68"/>
                  </a:lnTo>
                  <a:lnTo>
                    <a:pt x="0" y="287"/>
                  </a:lnTo>
                  <a:lnTo>
                    <a:pt x="66" y="375"/>
                  </a:lnTo>
                  <a:lnTo>
                    <a:pt x="161" y="297"/>
                  </a:lnTo>
                  <a:lnTo>
                    <a:pt x="130" y="80"/>
                  </a:lnTo>
                  <a:lnTo>
                    <a:pt x="164" y="48"/>
                  </a:lnTo>
                  <a:lnTo>
                    <a:pt x="154" y="20"/>
                  </a:lnTo>
                  <a:lnTo>
                    <a:pt x="91" y="0"/>
                  </a:lnTo>
                  <a:close/>
                </a:path>
              </a:pathLst>
            </a:custGeom>
            <a:solidFill>
              <a:srgbClr val="4631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Rectangle 21"/>
            <p:cNvSpPr>
              <a:spLocks noChangeArrowheads="1"/>
            </p:cNvSpPr>
            <p:nvPr/>
          </p:nvSpPr>
          <p:spPr bwMode="auto">
            <a:xfrm>
              <a:off x="10074275" y="5305426"/>
              <a:ext cx="619125" cy="96838"/>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7" name="Rectangle 22"/>
            <p:cNvSpPr>
              <a:spLocks noChangeArrowheads="1"/>
            </p:cNvSpPr>
            <p:nvPr/>
          </p:nvSpPr>
          <p:spPr bwMode="auto">
            <a:xfrm>
              <a:off x="10074275" y="5305426"/>
              <a:ext cx="619125" cy="9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8" name="Freeform 26"/>
            <p:cNvSpPr/>
            <p:nvPr/>
          </p:nvSpPr>
          <p:spPr bwMode="auto">
            <a:xfrm>
              <a:off x="10868025" y="5060951"/>
              <a:ext cx="0" cy="6350"/>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2"/>
                    <a:pt x="0" y="1"/>
                    <a:pt x="0" y="0"/>
                  </a:cubicBezTo>
                  <a:cubicBezTo>
                    <a:pt x="0" y="1"/>
                    <a:pt x="0" y="2"/>
                    <a:pt x="0" y="4"/>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27"/>
            <p:cNvSpPr/>
            <p:nvPr/>
          </p:nvSpPr>
          <p:spPr bwMode="auto">
            <a:xfrm>
              <a:off x="10945813" y="3748088"/>
              <a:ext cx="217487" cy="211138"/>
            </a:xfrm>
            <a:custGeom>
              <a:avLst/>
              <a:gdLst>
                <a:gd name="T0" fmla="*/ 72 w 146"/>
                <a:gd name="T1" fmla="*/ 142 h 142"/>
                <a:gd name="T2" fmla="*/ 0 w 146"/>
                <a:gd name="T3" fmla="*/ 80 h 142"/>
                <a:gd name="T4" fmla="*/ 78 w 146"/>
                <a:gd name="T5" fmla="*/ 0 h 142"/>
                <a:gd name="T6" fmla="*/ 146 w 146"/>
                <a:gd name="T7" fmla="*/ 62 h 142"/>
                <a:gd name="T8" fmla="*/ 72 w 146"/>
                <a:gd name="T9" fmla="*/ 142 h 142"/>
              </a:gdLst>
              <a:ahLst/>
              <a:cxnLst>
                <a:cxn ang="0">
                  <a:pos x="T0" y="T1"/>
                </a:cxn>
                <a:cxn ang="0">
                  <a:pos x="T2" y="T3"/>
                </a:cxn>
                <a:cxn ang="0">
                  <a:pos x="T4" y="T5"/>
                </a:cxn>
                <a:cxn ang="0">
                  <a:pos x="T6" y="T7"/>
                </a:cxn>
                <a:cxn ang="0">
                  <a:pos x="T8" y="T9"/>
                </a:cxn>
              </a:cxnLst>
              <a:rect l="0" t="0" r="r" b="b"/>
              <a:pathLst>
                <a:path w="146" h="142">
                  <a:moveTo>
                    <a:pt x="72" y="142"/>
                  </a:moveTo>
                  <a:cubicBezTo>
                    <a:pt x="0" y="80"/>
                    <a:pt x="0" y="80"/>
                    <a:pt x="0" y="80"/>
                  </a:cubicBezTo>
                  <a:cubicBezTo>
                    <a:pt x="0" y="80"/>
                    <a:pt x="28" y="54"/>
                    <a:pt x="78" y="0"/>
                  </a:cubicBezTo>
                  <a:cubicBezTo>
                    <a:pt x="146" y="62"/>
                    <a:pt x="146" y="62"/>
                    <a:pt x="146" y="62"/>
                  </a:cubicBezTo>
                  <a:cubicBezTo>
                    <a:pt x="123" y="88"/>
                    <a:pt x="98" y="114"/>
                    <a:pt x="72" y="14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28"/>
            <p:cNvSpPr/>
            <p:nvPr/>
          </p:nvSpPr>
          <p:spPr bwMode="auto">
            <a:xfrm>
              <a:off x="11061700" y="2852738"/>
              <a:ext cx="817562" cy="987425"/>
            </a:xfrm>
            <a:custGeom>
              <a:avLst/>
              <a:gdLst>
                <a:gd name="T0" fmla="*/ 0 w 551"/>
                <a:gd name="T1" fmla="*/ 605 h 667"/>
                <a:gd name="T2" fmla="*/ 456 w 551"/>
                <a:gd name="T3" fmla="*/ 20 h 667"/>
                <a:gd name="T4" fmla="*/ 480 w 551"/>
                <a:gd name="T5" fmla="*/ 8 h 667"/>
                <a:gd name="T6" fmla="*/ 474 w 551"/>
                <a:gd name="T7" fmla="*/ 37 h 667"/>
                <a:gd name="T8" fmla="*/ 501 w 551"/>
                <a:gd name="T9" fmla="*/ 31 h 667"/>
                <a:gd name="T10" fmla="*/ 494 w 551"/>
                <a:gd name="T11" fmla="*/ 57 h 667"/>
                <a:gd name="T12" fmla="*/ 495 w 551"/>
                <a:gd name="T13" fmla="*/ 57 h 667"/>
                <a:gd name="T14" fmla="*/ 525 w 551"/>
                <a:gd name="T15" fmla="*/ 53 h 667"/>
                <a:gd name="T16" fmla="*/ 522 w 551"/>
                <a:gd name="T17" fmla="*/ 75 h 667"/>
                <a:gd name="T18" fmla="*/ 520 w 551"/>
                <a:gd name="T19" fmla="*/ 77 h 667"/>
                <a:gd name="T20" fmla="*/ 522 w 551"/>
                <a:gd name="T21" fmla="*/ 75 h 667"/>
                <a:gd name="T22" fmla="*/ 544 w 551"/>
                <a:gd name="T23" fmla="*/ 72 h 667"/>
                <a:gd name="T24" fmla="*/ 534 w 551"/>
                <a:gd name="T25" fmla="*/ 99 h 667"/>
                <a:gd name="T26" fmla="*/ 68 w 551"/>
                <a:gd name="T27" fmla="*/ 667 h 667"/>
                <a:gd name="T28" fmla="*/ 0 w 551"/>
                <a:gd name="T29" fmla="*/ 60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1" h="667">
                  <a:moveTo>
                    <a:pt x="0" y="605"/>
                  </a:moveTo>
                  <a:cubicBezTo>
                    <a:pt x="83" y="515"/>
                    <a:pt x="286" y="264"/>
                    <a:pt x="456" y="20"/>
                  </a:cubicBezTo>
                  <a:cubicBezTo>
                    <a:pt x="456" y="20"/>
                    <a:pt x="472" y="0"/>
                    <a:pt x="480" y="8"/>
                  </a:cubicBezTo>
                  <a:cubicBezTo>
                    <a:pt x="491" y="18"/>
                    <a:pt x="479" y="32"/>
                    <a:pt x="474" y="37"/>
                  </a:cubicBezTo>
                  <a:cubicBezTo>
                    <a:pt x="479" y="33"/>
                    <a:pt x="492" y="22"/>
                    <a:pt x="501" y="31"/>
                  </a:cubicBezTo>
                  <a:cubicBezTo>
                    <a:pt x="510" y="40"/>
                    <a:pt x="499" y="53"/>
                    <a:pt x="494" y="57"/>
                  </a:cubicBezTo>
                  <a:cubicBezTo>
                    <a:pt x="495" y="57"/>
                    <a:pt x="495" y="57"/>
                    <a:pt x="495" y="57"/>
                  </a:cubicBezTo>
                  <a:cubicBezTo>
                    <a:pt x="500" y="53"/>
                    <a:pt x="515" y="42"/>
                    <a:pt x="525" y="53"/>
                  </a:cubicBezTo>
                  <a:cubicBezTo>
                    <a:pt x="533" y="61"/>
                    <a:pt x="528" y="70"/>
                    <a:pt x="522" y="75"/>
                  </a:cubicBezTo>
                  <a:cubicBezTo>
                    <a:pt x="522" y="76"/>
                    <a:pt x="521" y="77"/>
                    <a:pt x="520" y="77"/>
                  </a:cubicBezTo>
                  <a:cubicBezTo>
                    <a:pt x="521" y="77"/>
                    <a:pt x="522" y="76"/>
                    <a:pt x="522" y="75"/>
                  </a:cubicBezTo>
                  <a:cubicBezTo>
                    <a:pt x="528" y="70"/>
                    <a:pt x="537" y="66"/>
                    <a:pt x="544" y="72"/>
                  </a:cubicBezTo>
                  <a:cubicBezTo>
                    <a:pt x="551" y="79"/>
                    <a:pt x="534" y="99"/>
                    <a:pt x="534" y="99"/>
                  </a:cubicBezTo>
                  <a:cubicBezTo>
                    <a:pt x="507" y="131"/>
                    <a:pt x="343" y="367"/>
                    <a:pt x="68" y="667"/>
                  </a:cubicBezTo>
                  <a:lnTo>
                    <a:pt x="0" y="605"/>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29"/>
            <p:cNvSpPr/>
            <p:nvPr/>
          </p:nvSpPr>
          <p:spPr bwMode="auto">
            <a:xfrm>
              <a:off x="9551988" y="4619626"/>
              <a:ext cx="962025" cy="668338"/>
            </a:xfrm>
            <a:custGeom>
              <a:avLst/>
              <a:gdLst>
                <a:gd name="T0" fmla="*/ 649 w 649"/>
                <a:gd name="T1" fmla="*/ 48 h 451"/>
                <a:gd name="T2" fmla="*/ 178 w 649"/>
                <a:gd name="T3" fmla="*/ 451 h 451"/>
                <a:gd name="T4" fmla="*/ 15 w 649"/>
                <a:gd name="T5" fmla="*/ 317 h 451"/>
                <a:gd name="T6" fmla="*/ 159 w 649"/>
                <a:gd name="T7" fmla="*/ 354 h 451"/>
                <a:gd name="T8" fmla="*/ 533 w 649"/>
                <a:gd name="T9" fmla="*/ 0 h 451"/>
                <a:gd name="T10" fmla="*/ 649 w 649"/>
                <a:gd name="T11" fmla="*/ 48 h 451"/>
              </a:gdLst>
              <a:ahLst/>
              <a:cxnLst>
                <a:cxn ang="0">
                  <a:pos x="T0" y="T1"/>
                </a:cxn>
                <a:cxn ang="0">
                  <a:pos x="T2" y="T3"/>
                </a:cxn>
                <a:cxn ang="0">
                  <a:pos x="T4" y="T5"/>
                </a:cxn>
                <a:cxn ang="0">
                  <a:pos x="T6" y="T7"/>
                </a:cxn>
                <a:cxn ang="0">
                  <a:pos x="T8" y="T9"/>
                </a:cxn>
                <a:cxn ang="0">
                  <a:pos x="T10" y="T11"/>
                </a:cxn>
              </a:cxnLst>
              <a:rect l="0" t="0" r="r" b="b"/>
              <a:pathLst>
                <a:path w="649" h="451">
                  <a:moveTo>
                    <a:pt x="649" y="48"/>
                  </a:moveTo>
                  <a:cubicBezTo>
                    <a:pt x="649" y="48"/>
                    <a:pt x="299" y="135"/>
                    <a:pt x="178" y="451"/>
                  </a:cubicBezTo>
                  <a:cubicBezTo>
                    <a:pt x="178" y="451"/>
                    <a:pt x="0" y="395"/>
                    <a:pt x="15" y="317"/>
                  </a:cubicBezTo>
                  <a:cubicBezTo>
                    <a:pt x="29" y="239"/>
                    <a:pt x="129" y="217"/>
                    <a:pt x="159" y="354"/>
                  </a:cubicBezTo>
                  <a:cubicBezTo>
                    <a:pt x="199" y="264"/>
                    <a:pt x="292" y="99"/>
                    <a:pt x="533" y="0"/>
                  </a:cubicBezTo>
                  <a:cubicBezTo>
                    <a:pt x="649" y="48"/>
                    <a:pt x="649" y="48"/>
                    <a:pt x="649" y="48"/>
                  </a:cubicBezTo>
                </a:path>
              </a:pathLst>
            </a:custGeom>
            <a:solidFill>
              <a:srgbClr val="4631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30"/>
            <p:cNvSpPr/>
            <p:nvPr/>
          </p:nvSpPr>
          <p:spPr bwMode="auto">
            <a:xfrm>
              <a:off x="10066338" y="3022601"/>
              <a:ext cx="107950" cy="187325"/>
            </a:xfrm>
            <a:custGeom>
              <a:avLst/>
              <a:gdLst>
                <a:gd name="T0" fmla="*/ 61 w 72"/>
                <a:gd name="T1" fmla="*/ 72 h 126"/>
                <a:gd name="T2" fmla="*/ 16 w 72"/>
                <a:gd name="T3" fmla="*/ 121 h 126"/>
                <a:gd name="T4" fmla="*/ 11 w 72"/>
                <a:gd name="T5" fmla="*/ 55 h 126"/>
                <a:gd name="T6" fmla="*/ 56 w 72"/>
                <a:gd name="T7" fmla="*/ 5 h 126"/>
                <a:gd name="T8" fmla="*/ 61 w 72"/>
                <a:gd name="T9" fmla="*/ 72 h 126"/>
              </a:gdLst>
              <a:ahLst/>
              <a:cxnLst>
                <a:cxn ang="0">
                  <a:pos x="T0" y="T1"/>
                </a:cxn>
                <a:cxn ang="0">
                  <a:pos x="T2" y="T3"/>
                </a:cxn>
                <a:cxn ang="0">
                  <a:pos x="T4" y="T5"/>
                </a:cxn>
                <a:cxn ang="0">
                  <a:pos x="T6" y="T7"/>
                </a:cxn>
                <a:cxn ang="0">
                  <a:pos x="T8" y="T9"/>
                </a:cxn>
              </a:cxnLst>
              <a:rect l="0" t="0" r="r" b="b"/>
              <a:pathLst>
                <a:path w="72" h="126">
                  <a:moveTo>
                    <a:pt x="61" y="72"/>
                  </a:moveTo>
                  <a:cubicBezTo>
                    <a:pt x="49" y="104"/>
                    <a:pt x="29" y="126"/>
                    <a:pt x="16" y="121"/>
                  </a:cubicBezTo>
                  <a:cubicBezTo>
                    <a:pt x="2" y="116"/>
                    <a:pt x="0" y="87"/>
                    <a:pt x="11" y="55"/>
                  </a:cubicBezTo>
                  <a:cubicBezTo>
                    <a:pt x="22" y="22"/>
                    <a:pt x="43" y="0"/>
                    <a:pt x="56" y="5"/>
                  </a:cubicBezTo>
                  <a:cubicBezTo>
                    <a:pt x="70" y="10"/>
                    <a:pt x="72" y="40"/>
                    <a:pt x="61" y="72"/>
                  </a:cubicBezTo>
                  <a:close/>
                </a:path>
              </a:pathLst>
            </a:custGeom>
            <a:solidFill>
              <a:srgbClr val="4631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31"/>
            <p:cNvSpPr/>
            <p:nvPr/>
          </p:nvSpPr>
          <p:spPr bwMode="auto">
            <a:xfrm>
              <a:off x="10507663" y="3178176"/>
              <a:ext cx="106362" cy="185738"/>
            </a:xfrm>
            <a:custGeom>
              <a:avLst/>
              <a:gdLst>
                <a:gd name="T0" fmla="*/ 61 w 72"/>
                <a:gd name="T1" fmla="*/ 71 h 125"/>
                <a:gd name="T2" fmla="*/ 15 w 72"/>
                <a:gd name="T3" fmla="*/ 120 h 125"/>
                <a:gd name="T4" fmla="*/ 11 w 72"/>
                <a:gd name="T5" fmla="*/ 54 h 125"/>
                <a:gd name="T6" fmla="*/ 56 w 72"/>
                <a:gd name="T7" fmla="*/ 4 h 125"/>
                <a:gd name="T8" fmla="*/ 61 w 72"/>
                <a:gd name="T9" fmla="*/ 71 h 125"/>
              </a:gdLst>
              <a:ahLst/>
              <a:cxnLst>
                <a:cxn ang="0">
                  <a:pos x="T0" y="T1"/>
                </a:cxn>
                <a:cxn ang="0">
                  <a:pos x="T2" y="T3"/>
                </a:cxn>
                <a:cxn ang="0">
                  <a:pos x="T4" y="T5"/>
                </a:cxn>
                <a:cxn ang="0">
                  <a:pos x="T6" y="T7"/>
                </a:cxn>
                <a:cxn ang="0">
                  <a:pos x="T8" y="T9"/>
                </a:cxn>
              </a:cxnLst>
              <a:rect l="0" t="0" r="r" b="b"/>
              <a:pathLst>
                <a:path w="72" h="125">
                  <a:moveTo>
                    <a:pt x="61" y="71"/>
                  </a:moveTo>
                  <a:cubicBezTo>
                    <a:pt x="49" y="103"/>
                    <a:pt x="29" y="125"/>
                    <a:pt x="15" y="120"/>
                  </a:cubicBezTo>
                  <a:cubicBezTo>
                    <a:pt x="2" y="116"/>
                    <a:pt x="0" y="86"/>
                    <a:pt x="11" y="54"/>
                  </a:cubicBezTo>
                  <a:cubicBezTo>
                    <a:pt x="22" y="22"/>
                    <a:pt x="42" y="0"/>
                    <a:pt x="56" y="4"/>
                  </a:cubicBezTo>
                  <a:cubicBezTo>
                    <a:pt x="70" y="9"/>
                    <a:pt x="72" y="39"/>
                    <a:pt x="61" y="71"/>
                  </a:cubicBezTo>
                  <a:close/>
                </a:path>
              </a:pathLst>
            </a:custGeom>
            <a:solidFill>
              <a:srgbClr val="4631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32"/>
            <p:cNvSpPr/>
            <p:nvPr/>
          </p:nvSpPr>
          <p:spPr bwMode="auto">
            <a:xfrm>
              <a:off x="9980613" y="3360738"/>
              <a:ext cx="508000" cy="341313"/>
            </a:xfrm>
            <a:custGeom>
              <a:avLst/>
              <a:gdLst>
                <a:gd name="T0" fmla="*/ 73 w 342"/>
                <a:gd name="T1" fmla="*/ 9 h 230"/>
                <a:gd name="T2" fmla="*/ 342 w 342"/>
                <a:gd name="T3" fmla="*/ 88 h 230"/>
                <a:gd name="T4" fmla="*/ 154 w 342"/>
                <a:gd name="T5" fmla="*/ 188 h 230"/>
                <a:gd name="T6" fmla="*/ 73 w 342"/>
                <a:gd name="T7" fmla="*/ 9 h 230"/>
              </a:gdLst>
              <a:ahLst/>
              <a:cxnLst>
                <a:cxn ang="0">
                  <a:pos x="T0" y="T1"/>
                </a:cxn>
                <a:cxn ang="0">
                  <a:pos x="T2" y="T3"/>
                </a:cxn>
                <a:cxn ang="0">
                  <a:pos x="T4" y="T5"/>
                </a:cxn>
                <a:cxn ang="0">
                  <a:pos x="T6" y="T7"/>
                </a:cxn>
              </a:cxnLst>
              <a:rect l="0" t="0" r="r" b="b"/>
              <a:pathLst>
                <a:path w="342" h="230">
                  <a:moveTo>
                    <a:pt x="73" y="9"/>
                  </a:moveTo>
                  <a:cubicBezTo>
                    <a:pt x="73" y="9"/>
                    <a:pt x="199" y="0"/>
                    <a:pt x="342" y="88"/>
                  </a:cubicBezTo>
                  <a:cubicBezTo>
                    <a:pt x="342" y="88"/>
                    <a:pt x="308" y="230"/>
                    <a:pt x="154" y="188"/>
                  </a:cubicBezTo>
                  <a:cubicBezTo>
                    <a:pt x="0" y="146"/>
                    <a:pt x="73" y="9"/>
                    <a:pt x="73" y="9"/>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33"/>
            <p:cNvSpPr/>
            <p:nvPr/>
          </p:nvSpPr>
          <p:spPr bwMode="auto">
            <a:xfrm>
              <a:off x="8639175" y="3159126"/>
              <a:ext cx="361950" cy="260350"/>
            </a:xfrm>
            <a:custGeom>
              <a:avLst/>
              <a:gdLst>
                <a:gd name="T0" fmla="*/ 244 w 244"/>
                <a:gd name="T1" fmla="*/ 67 h 176"/>
                <a:gd name="T2" fmla="*/ 163 w 244"/>
                <a:gd name="T3" fmla="*/ 0 h 176"/>
                <a:gd name="T4" fmla="*/ 81 w 244"/>
                <a:gd name="T5" fmla="*/ 67 h 176"/>
                <a:gd name="T6" fmla="*/ 0 w 244"/>
                <a:gd name="T7" fmla="*/ 176 h 176"/>
                <a:gd name="T8" fmla="*/ 244 w 244"/>
                <a:gd name="T9" fmla="*/ 67 h 176"/>
              </a:gdLst>
              <a:ahLst/>
              <a:cxnLst>
                <a:cxn ang="0">
                  <a:pos x="T0" y="T1"/>
                </a:cxn>
                <a:cxn ang="0">
                  <a:pos x="T2" y="T3"/>
                </a:cxn>
                <a:cxn ang="0">
                  <a:pos x="T4" y="T5"/>
                </a:cxn>
                <a:cxn ang="0">
                  <a:pos x="T6" y="T7"/>
                </a:cxn>
                <a:cxn ang="0">
                  <a:pos x="T8" y="T9"/>
                </a:cxn>
              </a:cxnLst>
              <a:rect l="0" t="0" r="r" b="b"/>
              <a:pathLst>
                <a:path w="244" h="176">
                  <a:moveTo>
                    <a:pt x="244" y="67"/>
                  </a:moveTo>
                  <a:cubicBezTo>
                    <a:pt x="200" y="23"/>
                    <a:pt x="163" y="0"/>
                    <a:pt x="163" y="0"/>
                  </a:cubicBezTo>
                  <a:cubicBezTo>
                    <a:pt x="163" y="0"/>
                    <a:pt x="125" y="23"/>
                    <a:pt x="81" y="67"/>
                  </a:cubicBezTo>
                  <a:cubicBezTo>
                    <a:pt x="53" y="95"/>
                    <a:pt x="23" y="131"/>
                    <a:pt x="0" y="176"/>
                  </a:cubicBezTo>
                  <a:cubicBezTo>
                    <a:pt x="42" y="151"/>
                    <a:pt x="140" y="96"/>
                    <a:pt x="244" y="67"/>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34"/>
            <p:cNvSpPr/>
            <p:nvPr/>
          </p:nvSpPr>
          <p:spPr bwMode="auto">
            <a:xfrm>
              <a:off x="8574088" y="3259138"/>
              <a:ext cx="609600" cy="714375"/>
            </a:xfrm>
            <a:custGeom>
              <a:avLst/>
              <a:gdLst>
                <a:gd name="T0" fmla="*/ 44 w 411"/>
                <a:gd name="T1" fmla="*/ 109 h 483"/>
                <a:gd name="T2" fmla="*/ 0 w 411"/>
                <a:gd name="T3" fmla="*/ 277 h 483"/>
                <a:gd name="T4" fmla="*/ 205 w 411"/>
                <a:gd name="T5" fmla="*/ 482 h 483"/>
                <a:gd name="T6" fmla="*/ 411 w 411"/>
                <a:gd name="T7" fmla="*/ 278 h 483"/>
                <a:gd name="T8" fmla="*/ 288 w 411"/>
                <a:gd name="T9" fmla="*/ 0 h 483"/>
                <a:gd name="T10" fmla="*/ 44 w 411"/>
                <a:gd name="T11" fmla="*/ 109 h 483"/>
              </a:gdLst>
              <a:ahLst/>
              <a:cxnLst>
                <a:cxn ang="0">
                  <a:pos x="T0" y="T1"/>
                </a:cxn>
                <a:cxn ang="0">
                  <a:pos x="T2" y="T3"/>
                </a:cxn>
                <a:cxn ang="0">
                  <a:pos x="T4" y="T5"/>
                </a:cxn>
                <a:cxn ang="0">
                  <a:pos x="T6" y="T7"/>
                </a:cxn>
                <a:cxn ang="0">
                  <a:pos x="T8" y="T9"/>
                </a:cxn>
                <a:cxn ang="0">
                  <a:pos x="T10" y="T11"/>
                </a:cxn>
              </a:cxnLst>
              <a:rect l="0" t="0" r="r" b="b"/>
              <a:pathLst>
                <a:path w="411" h="483">
                  <a:moveTo>
                    <a:pt x="44" y="109"/>
                  </a:moveTo>
                  <a:cubicBezTo>
                    <a:pt x="19" y="156"/>
                    <a:pt x="1" y="212"/>
                    <a:pt x="0" y="277"/>
                  </a:cubicBezTo>
                  <a:cubicBezTo>
                    <a:pt x="0" y="390"/>
                    <a:pt x="27" y="482"/>
                    <a:pt x="205" y="482"/>
                  </a:cubicBezTo>
                  <a:cubicBezTo>
                    <a:pt x="383" y="483"/>
                    <a:pt x="411" y="391"/>
                    <a:pt x="411" y="278"/>
                  </a:cubicBezTo>
                  <a:cubicBezTo>
                    <a:pt x="411" y="153"/>
                    <a:pt x="345" y="59"/>
                    <a:pt x="288" y="0"/>
                  </a:cubicBezTo>
                  <a:cubicBezTo>
                    <a:pt x="184" y="29"/>
                    <a:pt x="86" y="84"/>
                    <a:pt x="44" y="109"/>
                  </a:cubicBezTo>
                  <a:close/>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35"/>
            <p:cNvSpPr/>
            <p:nvPr/>
          </p:nvSpPr>
          <p:spPr bwMode="auto">
            <a:xfrm>
              <a:off x="8751888" y="3438526"/>
              <a:ext cx="250825" cy="385763"/>
            </a:xfrm>
            <a:custGeom>
              <a:avLst/>
              <a:gdLst>
                <a:gd name="T0" fmla="*/ 104 w 169"/>
                <a:gd name="T1" fmla="*/ 0 h 260"/>
                <a:gd name="T2" fmla="*/ 104 w 169"/>
                <a:gd name="T3" fmla="*/ 32 h 260"/>
                <a:gd name="T4" fmla="*/ 113 w 169"/>
                <a:gd name="T5" fmla="*/ 38 h 260"/>
                <a:gd name="T6" fmla="*/ 121 w 169"/>
                <a:gd name="T7" fmla="*/ 46 h 260"/>
                <a:gd name="T8" fmla="*/ 123 w 169"/>
                <a:gd name="T9" fmla="*/ 29 h 260"/>
                <a:gd name="T10" fmla="*/ 166 w 169"/>
                <a:gd name="T11" fmla="*/ 30 h 260"/>
                <a:gd name="T12" fmla="*/ 166 w 169"/>
                <a:gd name="T13" fmla="*/ 100 h 260"/>
                <a:gd name="T14" fmla="*/ 120 w 169"/>
                <a:gd name="T15" fmla="*/ 100 h 260"/>
                <a:gd name="T16" fmla="*/ 111 w 169"/>
                <a:gd name="T17" fmla="*/ 75 h 260"/>
                <a:gd name="T18" fmla="*/ 88 w 169"/>
                <a:gd name="T19" fmla="*/ 66 h 260"/>
                <a:gd name="T20" fmla="*/ 82 w 169"/>
                <a:gd name="T21" fmla="*/ 67 h 260"/>
                <a:gd name="T22" fmla="*/ 76 w 169"/>
                <a:gd name="T23" fmla="*/ 70 h 260"/>
                <a:gd name="T24" fmla="*/ 72 w 169"/>
                <a:gd name="T25" fmla="*/ 75 h 260"/>
                <a:gd name="T26" fmla="*/ 70 w 169"/>
                <a:gd name="T27" fmla="*/ 81 h 260"/>
                <a:gd name="T28" fmla="*/ 78 w 169"/>
                <a:gd name="T29" fmla="*/ 94 h 260"/>
                <a:gd name="T30" fmla="*/ 96 w 169"/>
                <a:gd name="T31" fmla="*/ 103 h 260"/>
                <a:gd name="T32" fmla="*/ 120 w 169"/>
                <a:gd name="T33" fmla="*/ 112 h 260"/>
                <a:gd name="T34" fmla="*/ 144 w 169"/>
                <a:gd name="T35" fmla="*/ 125 h 260"/>
                <a:gd name="T36" fmla="*/ 162 w 169"/>
                <a:gd name="T37" fmla="*/ 143 h 260"/>
                <a:gd name="T38" fmla="*/ 169 w 169"/>
                <a:gd name="T39" fmla="*/ 171 h 260"/>
                <a:gd name="T40" fmla="*/ 163 w 169"/>
                <a:gd name="T41" fmla="*/ 199 h 260"/>
                <a:gd name="T42" fmla="*/ 148 w 169"/>
                <a:gd name="T43" fmla="*/ 217 h 260"/>
                <a:gd name="T44" fmla="*/ 127 w 169"/>
                <a:gd name="T45" fmla="*/ 226 h 260"/>
                <a:gd name="T46" fmla="*/ 104 w 169"/>
                <a:gd name="T47" fmla="*/ 229 h 260"/>
                <a:gd name="T48" fmla="*/ 104 w 169"/>
                <a:gd name="T49" fmla="*/ 260 h 260"/>
                <a:gd name="T50" fmla="*/ 62 w 169"/>
                <a:gd name="T51" fmla="*/ 260 h 260"/>
                <a:gd name="T52" fmla="*/ 62 w 169"/>
                <a:gd name="T53" fmla="*/ 221 h 260"/>
                <a:gd name="T54" fmla="*/ 47 w 169"/>
                <a:gd name="T55" fmla="*/ 210 h 260"/>
                <a:gd name="T56" fmla="*/ 44 w 169"/>
                <a:gd name="T57" fmla="*/ 227 h 260"/>
                <a:gd name="T58" fmla="*/ 0 w 169"/>
                <a:gd name="T59" fmla="*/ 227 h 260"/>
                <a:gd name="T60" fmla="*/ 1 w 169"/>
                <a:gd name="T61" fmla="*/ 155 h 260"/>
                <a:gd name="T62" fmla="*/ 47 w 169"/>
                <a:gd name="T63" fmla="*/ 155 h 260"/>
                <a:gd name="T64" fmla="*/ 51 w 169"/>
                <a:gd name="T65" fmla="*/ 170 h 260"/>
                <a:gd name="T66" fmla="*/ 60 w 169"/>
                <a:gd name="T67" fmla="*/ 179 h 260"/>
                <a:gd name="T68" fmla="*/ 72 w 169"/>
                <a:gd name="T69" fmla="*/ 183 h 260"/>
                <a:gd name="T70" fmla="*/ 82 w 169"/>
                <a:gd name="T71" fmla="*/ 184 h 260"/>
                <a:gd name="T72" fmla="*/ 89 w 169"/>
                <a:gd name="T73" fmla="*/ 184 h 260"/>
                <a:gd name="T74" fmla="*/ 96 w 169"/>
                <a:gd name="T75" fmla="*/ 182 h 260"/>
                <a:gd name="T76" fmla="*/ 102 w 169"/>
                <a:gd name="T77" fmla="*/ 177 h 260"/>
                <a:gd name="T78" fmla="*/ 104 w 169"/>
                <a:gd name="T79" fmla="*/ 170 h 260"/>
                <a:gd name="T80" fmla="*/ 97 w 169"/>
                <a:gd name="T81" fmla="*/ 160 h 260"/>
                <a:gd name="T82" fmla="*/ 79 w 169"/>
                <a:gd name="T83" fmla="*/ 152 h 260"/>
                <a:gd name="T84" fmla="*/ 56 w 169"/>
                <a:gd name="T85" fmla="*/ 144 h 260"/>
                <a:gd name="T86" fmla="*/ 33 w 169"/>
                <a:gd name="T87" fmla="*/ 131 h 260"/>
                <a:gd name="T88" fmla="*/ 15 w 169"/>
                <a:gd name="T89" fmla="*/ 112 h 260"/>
                <a:gd name="T90" fmla="*/ 8 w 169"/>
                <a:gd name="T91" fmla="*/ 84 h 260"/>
                <a:gd name="T92" fmla="*/ 14 w 169"/>
                <a:gd name="T93" fmla="*/ 58 h 260"/>
                <a:gd name="T94" fmla="*/ 26 w 169"/>
                <a:gd name="T95" fmla="*/ 40 h 260"/>
                <a:gd name="T96" fmla="*/ 44 w 169"/>
                <a:gd name="T97" fmla="*/ 30 h 260"/>
                <a:gd name="T98" fmla="*/ 63 w 169"/>
                <a:gd name="T99" fmla="*/ 25 h 260"/>
                <a:gd name="T100" fmla="*/ 63 w 169"/>
                <a:gd name="T101" fmla="*/ 0 h 260"/>
                <a:gd name="T102" fmla="*/ 104 w 169"/>
                <a:gd name="T10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9" h="260">
                  <a:moveTo>
                    <a:pt x="104" y="0"/>
                  </a:moveTo>
                  <a:cubicBezTo>
                    <a:pt x="104" y="32"/>
                    <a:pt x="104" y="32"/>
                    <a:pt x="104" y="32"/>
                  </a:cubicBezTo>
                  <a:cubicBezTo>
                    <a:pt x="107" y="33"/>
                    <a:pt x="110" y="35"/>
                    <a:pt x="113" y="38"/>
                  </a:cubicBezTo>
                  <a:cubicBezTo>
                    <a:pt x="116" y="40"/>
                    <a:pt x="119" y="43"/>
                    <a:pt x="121" y="46"/>
                  </a:cubicBezTo>
                  <a:cubicBezTo>
                    <a:pt x="123" y="29"/>
                    <a:pt x="123" y="29"/>
                    <a:pt x="123" y="29"/>
                  </a:cubicBezTo>
                  <a:cubicBezTo>
                    <a:pt x="166" y="30"/>
                    <a:pt x="166" y="30"/>
                    <a:pt x="166" y="30"/>
                  </a:cubicBezTo>
                  <a:cubicBezTo>
                    <a:pt x="166" y="100"/>
                    <a:pt x="166" y="100"/>
                    <a:pt x="166" y="100"/>
                  </a:cubicBezTo>
                  <a:cubicBezTo>
                    <a:pt x="120" y="100"/>
                    <a:pt x="120" y="100"/>
                    <a:pt x="120" y="100"/>
                  </a:cubicBezTo>
                  <a:cubicBezTo>
                    <a:pt x="120" y="89"/>
                    <a:pt x="117" y="81"/>
                    <a:pt x="111" y="75"/>
                  </a:cubicBezTo>
                  <a:cubicBezTo>
                    <a:pt x="105" y="69"/>
                    <a:pt x="97" y="66"/>
                    <a:pt x="88" y="66"/>
                  </a:cubicBezTo>
                  <a:cubicBezTo>
                    <a:pt x="86" y="66"/>
                    <a:pt x="84" y="67"/>
                    <a:pt x="82" y="67"/>
                  </a:cubicBezTo>
                  <a:cubicBezTo>
                    <a:pt x="80" y="68"/>
                    <a:pt x="78" y="69"/>
                    <a:pt x="76" y="70"/>
                  </a:cubicBezTo>
                  <a:cubicBezTo>
                    <a:pt x="75" y="71"/>
                    <a:pt x="73" y="73"/>
                    <a:pt x="72" y="75"/>
                  </a:cubicBezTo>
                  <a:cubicBezTo>
                    <a:pt x="71" y="77"/>
                    <a:pt x="70" y="79"/>
                    <a:pt x="70" y="81"/>
                  </a:cubicBezTo>
                  <a:cubicBezTo>
                    <a:pt x="70" y="86"/>
                    <a:pt x="73" y="91"/>
                    <a:pt x="78" y="94"/>
                  </a:cubicBezTo>
                  <a:cubicBezTo>
                    <a:pt x="83" y="97"/>
                    <a:pt x="89" y="100"/>
                    <a:pt x="96" y="103"/>
                  </a:cubicBezTo>
                  <a:cubicBezTo>
                    <a:pt x="103" y="106"/>
                    <a:pt x="111" y="109"/>
                    <a:pt x="120" y="112"/>
                  </a:cubicBezTo>
                  <a:cubicBezTo>
                    <a:pt x="128" y="116"/>
                    <a:pt x="136" y="120"/>
                    <a:pt x="144" y="125"/>
                  </a:cubicBezTo>
                  <a:cubicBezTo>
                    <a:pt x="151" y="130"/>
                    <a:pt x="157" y="136"/>
                    <a:pt x="162" y="143"/>
                  </a:cubicBezTo>
                  <a:cubicBezTo>
                    <a:pt x="167" y="151"/>
                    <a:pt x="169" y="160"/>
                    <a:pt x="169" y="171"/>
                  </a:cubicBezTo>
                  <a:cubicBezTo>
                    <a:pt x="169" y="182"/>
                    <a:pt x="167" y="191"/>
                    <a:pt x="163" y="199"/>
                  </a:cubicBezTo>
                  <a:cubicBezTo>
                    <a:pt x="159" y="206"/>
                    <a:pt x="154" y="212"/>
                    <a:pt x="148" y="217"/>
                  </a:cubicBezTo>
                  <a:cubicBezTo>
                    <a:pt x="142" y="221"/>
                    <a:pt x="135" y="224"/>
                    <a:pt x="127" y="226"/>
                  </a:cubicBezTo>
                  <a:cubicBezTo>
                    <a:pt x="119" y="228"/>
                    <a:pt x="111" y="229"/>
                    <a:pt x="104" y="229"/>
                  </a:cubicBezTo>
                  <a:cubicBezTo>
                    <a:pt x="104" y="260"/>
                    <a:pt x="104" y="260"/>
                    <a:pt x="104" y="260"/>
                  </a:cubicBezTo>
                  <a:cubicBezTo>
                    <a:pt x="62" y="260"/>
                    <a:pt x="62" y="260"/>
                    <a:pt x="62" y="260"/>
                  </a:cubicBezTo>
                  <a:cubicBezTo>
                    <a:pt x="62" y="221"/>
                    <a:pt x="62" y="221"/>
                    <a:pt x="62" y="221"/>
                  </a:cubicBezTo>
                  <a:cubicBezTo>
                    <a:pt x="57" y="218"/>
                    <a:pt x="52" y="214"/>
                    <a:pt x="47" y="210"/>
                  </a:cubicBezTo>
                  <a:cubicBezTo>
                    <a:pt x="44" y="227"/>
                    <a:pt x="44" y="227"/>
                    <a:pt x="44" y="227"/>
                  </a:cubicBezTo>
                  <a:cubicBezTo>
                    <a:pt x="0" y="227"/>
                    <a:pt x="0" y="227"/>
                    <a:pt x="0" y="227"/>
                  </a:cubicBezTo>
                  <a:cubicBezTo>
                    <a:pt x="1" y="155"/>
                    <a:pt x="1" y="155"/>
                    <a:pt x="1" y="155"/>
                  </a:cubicBezTo>
                  <a:cubicBezTo>
                    <a:pt x="47" y="155"/>
                    <a:pt x="47" y="155"/>
                    <a:pt x="47" y="155"/>
                  </a:cubicBezTo>
                  <a:cubicBezTo>
                    <a:pt x="47" y="161"/>
                    <a:pt x="48" y="166"/>
                    <a:pt x="51" y="170"/>
                  </a:cubicBezTo>
                  <a:cubicBezTo>
                    <a:pt x="54" y="174"/>
                    <a:pt x="57" y="176"/>
                    <a:pt x="60" y="179"/>
                  </a:cubicBezTo>
                  <a:cubicBezTo>
                    <a:pt x="64" y="181"/>
                    <a:pt x="68" y="182"/>
                    <a:pt x="72" y="183"/>
                  </a:cubicBezTo>
                  <a:cubicBezTo>
                    <a:pt x="76" y="184"/>
                    <a:pt x="80" y="184"/>
                    <a:pt x="82" y="184"/>
                  </a:cubicBezTo>
                  <a:cubicBezTo>
                    <a:pt x="85" y="184"/>
                    <a:pt x="87" y="184"/>
                    <a:pt x="89" y="184"/>
                  </a:cubicBezTo>
                  <a:cubicBezTo>
                    <a:pt x="92" y="183"/>
                    <a:pt x="94" y="182"/>
                    <a:pt x="96" y="182"/>
                  </a:cubicBezTo>
                  <a:cubicBezTo>
                    <a:pt x="99" y="181"/>
                    <a:pt x="100" y="179"/>
                    <a:pt x="102" y="177"/>
                  </a:cubicBezTo>
                  <a:cubicBezTo>
                    <a:pt x="103" y="175"/>
                    <a:pt x="104" y="173"/>
                    <a:pt x="104" y="170"/>
                  </a:cubicBezTo>
                  <a:cubicBezTo>
                    <a:pt x="104" y="166"/>
                    <a:pt x="102" y="163"/>
                    <a:pt x="97" y="160"/>
                  </a:cubicBezTo>
                  <a:cubicBezTo>
                    <a:pt x="92" y="158"/>
                    <a:pt x="86" y="155"/>
                    <a:pt x="79" y="152"/>
                  </a:cubicBezTo>
                  <a:cubicBezTo>
                    <a:pt x="72" y="150"/>
                    <a:pt x="65" y="147"/>
                    <a:pt x="56" y="144"/>
                  </a:cubicBezTo>
                  <a:cubicBezTo>
                    <a:pt x="48" y="140"/>
                    <a:pt x="40" y="136"/>
                    <a:pt x="33" y="131"/>
                  </a:cubicBezTo>
                  <a:cubicBezTo>
                    <a:pt x="26" y="126"/>
                    <a:pt x="20" y="120"/>
                    <a:pt x="15" y="112"/>
                  </a:cubicBezTo>
                  <a:cubicBezTo>
                    <a:pt x="11" y="105"/>
                    <a:pt x="8" y="95"/>
                    <a:pt x="8" y="84"/>
                  </a:cubicBezTo>
                  <a:cubicBezTo>
                    <a:pt x="9" y="74"/>
                    <a:pt x="10" y="65"/>
                    <a:pt x="14" y="58"/>
                  </a:cubicBezTo>
                  <a:cubicBezTo>
                    <a:pt x="17" y="51"/>
                    <a:pt x="21" y="45"/>
                    <a:pt x="26" y="40"/>
                  </a:cubicBezTo>
                  <a:cubicBezTo>
                    <a:pt x="32" y="36"/>
                    <a:pt x="37" y="32"/>
                    <a:pt x="44" y="30"/>
                  </a:cubicBezTo>
                  <a:cubicBezTo>
                    <a:pt x="50" y="27"/>
                    <a:pt x="56" y="26"/>
                    <a:pt x="63" y="25"/>
                  </a:cubicBezTo>
                  <a:cubicBezTo>
                    <a:pt x="63" y="0"/>
                    <a:pt x="63" y="0"/>
                    <a:pt x="63" y="0"/>
                  </a:cubicBezTo>
                  <a:lnTo>
                    <a:pt x="104" y="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36"/>
            <p:cNvSpPr/>
            <p:nvPr/>
          </p:nvSpPr>
          <p:spPr bwMode="auto">
            <a:xfrm>
              <a:off x="8626475" y="2844801"/>
              <a:ext cx="292100" cy="239713"/>
            </a:xfrm>
            <a:custGeom>
              <a:avLst/>
              <a:gdLst>
                <a:gd name="T0" fmla="*/ 184 w 184"/>
                <a:gd name="T1" fmla="*/ 0 h 151"/>
                <a:gd name="T2" fmla="*/ 139 w 184"/>
                <a:gd name="T3" fmla="*/ 151 h 151"/>
                <a:gd name="T4" fmla="*/ 0 w 184"/>
                <a:gd name="T5" fmla="*/ 76 h 151"/>
                <a:gd name="T6" fmla="*/ 184 w 184"/>
                <a:gd name="T7" fmla="*/ 0 h 151"/>
              </a:gdLst>
              <a:ahLst/>
              <a:cxnLst>
                <a:cxn ang="0">
                  <a:pos x="T0" y="T1"/>
                </a:cxn>
                <a:cxn ang="0">
                  <a:pos x="T2" y="T3"/>
                </a:cxn>
                <a:cxn ang="0">
                  <a:pos x="T4" y="T5"/>
                </a:cxn>
                <a:cxn ang="0">
                  <a:pos x="T6" y="T7"/>
                </a:cxn>
              </a:cxnLst>
              <a:rect l="0" t="0" r="r" b="b"/>
              <a:pathLst>
                <a:path w="184" h="151">
                  <a:moveTo>
                    <a:pt x="184" y="0"/>
                  </a:moveTo>
                  <a:lnTo>
                    <a:pt x="139" y="151"/>
                  </a:lnTo>
                  <a:lnTo>
                    <a:pt x="0" y="76"/>
                  </a:lnTo>
                  <a:lnTo>
                    <a:pt x="184" y="0"/>
                  </a:lnTo>
                  <a:close/>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37"/>
            <p:cNvSpPr/>
            <p:nvPr/>
          </p:nvSpPr>
          <p:spPr bwMode="auto">
            <a:xfrm>
              <a:off x="8539163" y="2913063"/>
              <a:ext cx="452437" cy="450850"/>
            </a:xfrm>
            <a:custGeom>
              <a:avLst/>
              <a:gdLst>
                <a:gd name="T0" fmla="*/ 275 w 305"/>
                <a:gd name="T1" fmla="*/ 23 h 304"/>
                <a:gd name="T2" fmla="*/ 234 w 305"/>
                <a:gd name="T3" fmla="*/ 23 h 304"/>
                <a:gd name="T4" fmla="*/ 0 w 305"/>
                <a:gd name="T5" fmla="*/ 151 h 304"/>
                <a:gd name="T6" fmla="*/ 60 w 305"/>
                <a:gd name="T7" fmla="*/ 304 h 304"/>
                <a:gd name="T8" fmla="*/ 269 w 305"/>
                <a:gd name="T9" fmla="*/ 218 h 304"/>
                <a:gd name="T10" fmla="*/ 301 w 305"/>
                <a:gd name="T11" fmla="*/ 186 h 304"/>
                <a:gd name="T12" fmla="*/ 273 w 305"/>
                <a:gd name="T13" fmla="*/ 170 h 304"/>
                <a:gd name="T14" fmla="*/ 268 w 305"/>
                <a:gd name="T15" fmla="*/ 172 h 304"/>
                <a:gd name="T16" fmla="*/ 273 w 305"/>
                <a:gd name="T17" fmla="*/ 170 h 304"/>
                <a:gd name="T18" fmla="*/ 293 w 305"/>
                <a:gd name="T19" fmla="*/ 131 h 304"/>
                <a:gd name="T20" fmla="*/ 252 w 305"/>
                <a:gd name="T21" fmla="*/ 116 h 304"/>
                <a:gd name="T22" fmla="*/ 252 w 305"/>
                <a:gd name="T23" fmla="*/ 116 h 304"/>
                <a:gd name="T24" fmla="*/ 282 w 305"/>
                <a:gd name="T25" fmla="*/ 80 h 304"/>
                <a:gd name="T26" fmla="*/ 243 w 305"/>
                <a:gd name="T27" fmla="*/ 67 h 304"/>
                <a:gd name="T28" fmla="*/ 275 w 305"/>
                <a:gd name="T29" fmla="*/ 2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5" h="304">
                  <a:moveTo>
                    <a:pt x="275" y="23"/>
                  </a:moveTo>
                  <a:cubicBezTo>
                    <a:pt x="265" y="0"/>
                    <a:pt x="234" y="23"/>
                    <a:pt x="234" y="23"/>
                  </a:cubicBezTo>
                  <a:cubicBezTo>
                    <a:pt x="158" y="72"/>
                    <a:pt x="79" y="114"/>
                    <a:pt x="0" y="151"/>
                  </a:cubicBezTo>
                  <a:cubicBezTo>
                    <a:pt x="20" y="200"/>
                    <a:pt x="40" y="251"/>
                    <a:pt x="60" y="304"/>
                  </a:cubicBezTo>
                  <a:cubicBezTo>
                    <a:pt x="173" y="264"/>
                    <a:pt x="246" y="227"/>
                    <a:pt x="269" y="218"/>
                  </a:cubicBezTo>
                  <a:cubicBezTo>
                    <a:pt x="269" y="219"/>
                    <a:pt x="305" y="204"/>
                    <a:pt x="301" y="186"/>
                  </a:cubicBezTo>
                  <a:cubicBezTo>
                    <a:pt x="298" y="170"/>
                    <a:pt x="284" y="168"/>
                    <a:pt x="273" y="170"/>
                  </a:cubicBezTo>
                  <a:cubicBezTo>
                    <a:pt x="271" y="171"/>
                    <a:pt x="269" y="171"/>
                    <a:pt x="268" y="172"/>
                  </a:cubicBezTo>
                  <a:cubicBezTo>
                    <a:pt x="269" y="171"/>
                    <a:pt x="271" y="171"/>
                    <a:pt x="273" y="170"/>
                  </a:cubicBezTo>
                  <a:cubicBezTo>
                    <a:pt x="284" y="167"/>
                    <a:pt x="296" y="151"/>
                    <a:pt x="293" y="131"/>
                  </a:cubicBezTo>
                  <a:cubicBezTo>
                    <a:pt x="289" y="105"/>
                    <a:pt x="262" y="114"/>
                    <a:pt x="252" y="116"/>
                  </a:cubicBezTo>
                  <a:cubicBezTo>
                    <a:pt x="252" y="116"/>
                    <a:pt x="252" y="116"/>
                    <a:pt x="252" y="116"/>
                  </a:cubicBezTo>
                  <a:cubicBezTo>
                    <a:pt x="261" y="113"/>
                    <a:pt x="285" y="102"/>
                    <a:pt x="282" y="80"/>
                  </a:cubicBezTo>
                  <a:cubicBezTo>
                    <a:pt x="278" y="58"/>
                    <a:pt x="253" y="64"/>
                    <a:pt x="243" y="67"/>
                  </a:cubicBezTo>
                  <a:cubicBezTo>
                    <a:pt x="253" y="63"/>
                    <a:pt x="285" y="47"/>
                    <a:pt x="275" y="23"/>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38"/>
            <p:cNvSpPr/>
            <p:nvPr/>
          </p:nvSpPr>
          <p:spPr bwMode="auto">
            <a:xfrm>
              <a:off x="8532813" y="3084513"/>
              <a:ext cx="166687" cy="303213"/>
            </a:xfrm>
            <a:custGeom>
              <a:avLst/>
              <a:gdLst>
                <a:gd name="T0" fmla="*/ 58 w 113"/>
                <a:gd name="T1" fmla="*/ 0 h 204"/>
                <a:gd name="T2" fmla="*/ 113 w 113"/>
                <a:gd name="T3" fmla="*/ 188 h 204"/>
                <a:gd name="T4" fmla="*/ 53 w 113"/>
                <a:gd name="T5" fmla="*/ 204 h 204"/>
                <a:gd name="T6" fmla="*/ 0 w 113"/>
                <a:gd name="T7" fmla="*/ 24 h 204"/>
                <a:gd name="T8" fmla="*/ 58 w 113"/>
                <a:gd name="T9" fmla="*/ 0 h 204"/>
              </a:gdLst>
              <a:ahLst/>
              <a:cxnLst>
                <a:cxn ang="0">
                  <a:pos x="T0" y="T1"/>
                </a:cxn>
                <a:cxn ang="0">
                  <a:pos x="T2" y="T3"/>
                </a:cxn>
                <a:cxn ang="0">
                  <a:pos x="T4" y="T5"/>
                </a:cxn>
                <a:cxn ang="0">
                  <a:pos x="T6" y="T7"/>
                </a:cxn>
                <a:cxn ang="0">
                  <a:pos x="T8" y="T9"/>
                </a:cxn>
              </a:cxnLst>
              <a:rect l="0" t="0" r="r" b="b"/>
              <a:pathLst>
                <a:path w="113" h="204">
                  <a:moveTo>
                    <a:pt x="58" y="0"/>
                  </a:moveTo>
                  <a:cubicBezTo>
                    <a:pt x="76" y="60"/>
                    <a:pt x="94" y="123"/>
                    <a:pt x="113" y="188"/>
                  </a:cubicBezTo>
                  <a:cubicBezTo>
                    <a:pt x="93" y="194"/>
                    <a:pt x="73" y="199"/>
                    <a:pt x="53" y="204"/>
                  </a:cubicBezTo>
                  <a:cubicBezTo>
                    <a:pt x="35" y="142"/>
                    <a:pt x="18" y="82"/>
                    <a:pt x="0" y="24"/>
                  </a:cubicBezTo>
                  <a:cubicBezTo>
                    <a:pt x="20" y="16"/>
                    <a:pt x="39" y="8"/>
                    <a:pt x="58" y="0"/>
                  </a:cubicBezTo>
                  <a:close/>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Freeform 39"/>
            <p:cNvSpPr/>
            <p:nvPr/>
          </p:nvSpPr>
          <p:spPr bwMode="auto">
            <a:xfrm>
              <a:off x="8004175" y="3090863"/>
              <a:ext cx="655637" cy="417513"/>
            </a:xfrm>
            <a:custGeom>
              <a:avLst/>
              <a:gdLst>
                <a:gd name="T0" fmla="*/ 442 w 442"/>
                <a:gd name="T1" fmla="*/ 201 h 282"/>
                <a:gd name="T2" fmla="*/ 57 w 442"/>
                <a:gd name="T3" fmla="*/ 282 h 282"/>
                <a:gd name="T4" fmla="*/ 0 w 442"/>
                <a:gd name="T5" fmla="*/ 137 h 282"/>
                <a:gd name="T6" fmla="*/ 382 w 442"/>
                <a:gd name="T7" fmla="*/ 0 h 282"/>
                <a:gd name="T8" fmla="*/ 442 w 442"/>
                <a:gd name="T9" fmla="*/ 201 h 282"/>
              </a:gdLst>
              <a:ahLst/>
              <a:cxnLst>
                <a:cxn ang="0">
                  <a:pos x="T0" y="T1"/>
                </a:cxn>
                <a:cxn ang="0">
                  <a:pos x="T2" y="T3"/>
                </a:cxn>
                <a:cxn ang="0">
                  <a:pos x="T4" y="T5"/>
                </a:cxn>
                <a:cxn ang="0">
                  <a:pos x="T6" y="T7"/>
                </a:cxn>
                <a:cxn ang="0">
                  <a:pos x="T8" y="T9"/>
                </a:cxn>
              </a:cxnLst>
              <a:rect l="0" t="0" r="r" b="b"/>
              <a:pathLst>
                <a:path w="442" h="282">
                  <a:moveTo>
                    <a:pt x="442" y="201"/>
                  </a:moveTo>
                  <a:cubicBezTo>
                    <a:pt x="313" y="241"/>
                    <a:pt x="185" y="268"/>
                    <a:pt x="57" y="282"/>
                  </a:cubicBezTo>
                  <a:cubicBezTo>
                    <a:pt x="38" y="231"/>
                    <a:pt x="19" y="183"/>
                    <a:pt x="0" y="137"/>
                  </a:cubicBezTo>
                  <a:cubicBezTo>
                    <a:pt x="127" y="104"/>
                    <a:pt x="255" y="58"/>
                    <a:pt x="382" y="0"/>
                  </a:cubicBezTo>
                  <a:cubicBezTo>
                    <a:pt x="402" y="64"/>
                    <a:pt x="422" y="131"/>
                    <a:pt x="442" y="201"/>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Freeform 40"/>
            <p:cNvSpPr/>
            <p:nvPr/>
          </p:nvSpPr>
          <p:spPr bwMode="auto">
            <a:xfrm>
              <a:off x="8515350" y="3290888"/>
              <a:ext cx="76200" cy="79375"/>
            </a:xfrm>
            <a:custGeom>
              <a:avLst/>
              <a:gdLst>
                <a:gd name="T0" fmla="*/ 5 w 52"/>
                <a:gd name="T1" fmla="*/ 35 h 53"/>
                <a:gd name="T2" fmla="*/ 34 w 52"/>
                <a:gd name="T3" fmla="*/ 48 h 53"/>
                <a:gd name="T4" fmla="*/ 47 w 52"/>
                <a:gd name="T5" fmla="*/ 18 h 53"/>
                <a:gd name="T6" fmla="*/ 17 w 52"/>
                <a:gd name="T7" fmla="*/ 4 h 53"/>
                <a:gd name="T8" fmla="*/ 5 w 52"/>
                <a:gd name="T9" fmla="*/ 35 h 53"/>
              </a:gdLst>
              <a:ahLst/>
              <a:cxnLst>
                <a:cxn ang="0">
                  <a:pos x="T0" y="T1"/>
                </a:cxn>
                <a:cxn ang="0">
                  <a:pos x="T2" y="T3"/>
                </a:cxn>
                <a:cxn ang="0">
                  <a:pos x="T4" y="T5"/>
                </a:cxn>
                <a:cxn ang="0">
                  <a:pos x="T6" y="T7"/>
                </a:cxn>
                <a:cxn ang="0">
                  <a:pos x="T8" y="T9"/>
                </a:cxn>
              </a:cxnLst>
              <a:rect l="0" t="0" r="r" b="b"/>
              <a:pathLst>
                <a:path w="52" h="53">
                  <a:moveTo>
                    <a:pt x="5" y="35"/>
                  </a:moveTo>
                  <a:cubicBezTo>
                    <a:pt x="9" y="46"/>
                    <a:pt x="23" y="53"/>
                    <a:pt x="34" y="48"/>
                  </a:cubicBezTo>
                  <a:cubicBezTo>
                    <a:pt x="46" y="44"/>
                    <a:pt x="52" y="30"/>
                    <a:pt x="47" y="18"/>
                  </a:cubicBezTo>
                  <a:cubicBezTo>
                    <a:pt x="42" y="5"/>
                    <a:pt x="29" y="0"/>
                    <a:pt x="17" y="4"/>
                  </a:cubicBezTo>
                  <a:cubicBezTo>
                    <a:pt x="6" y="9"/>
                    <a:pt x="0" y="23"/>
                    <a:pt x="5" y="35"/>
                  </a:cubicBezTo>
                  <a:close/>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Freeform 41"/>
            <p:cNvSpPr/>
            <p:nvPr/>
          </p:nvSpPr>
          <p:spPr bwMode="auto">
            <a:xfrm>
              <a:off x="8399463" y="3324226"/>
              <a:ext cx="76200" cy="73025"/>
            </a:xfrm>
            <a:custGeom>
              <a:avLst/>
              <a:gdLst>
                <a:gd name="T0" fmla="*/ 5 w 52"/>
                <a:gd name="T1" fmla="*/ 33 h 50"/>
                <a:gd name="T2" fmla="*/ 35 w 52"/>
                <a:gd name="T3" fmla="*/ 47 h 50"/>
                <a:gd name="T4" fmla="*/ 47 w 52"/>
                <a:gd name="T5" fmla="*/ 18 h 50"/>
                <a:gd name="T6" fmla="*/ 18 w 52"/>
                <a:gd name="T7" fmla="*/ 5 h 50"/>
                <a:gd name="T8" fmla="*/ 5 w 52"/>
                <a:gd name="T9" fmla="*/ 33 h 50"/>
              </a:gdLst>
              <a:ahLst/>
              <a:cxnLst>
                <a:cxn ang="0">
                  <a:pos x="T0" y="T1"/>
                </a:cxn>
                <a:cxn ang="0">
                  <a:pos x="T2" y="T3"/>
                </a:cxn>
                <a:cxn ang="0">
                  <a:pos x="T4" y="T5"/>
                </a:cxn>
                <a:cxn ang="0">
                  <a:pos x="T6" y="T7"/>
                </a:cxn>
                <a:cxn ang="0">
                  <a:pos x="T8" y="T9"/>
                </a:cxn>
              </a:cxnLst>
              <a:rect l="0" t="0" r="r" b="b"/>
              <a:pathLst>
                <a:path w="52" h="50">
                  <a:moveTo>
                    <a:pt x="5" y="33"/>
                  </a:moveTo>
                  <a:cubicBezTo>
                    <a:pt x="10" y="44"/>
                    <a:pt x="23" y="50"/>
                    <a:pt x="35" y="47"/>
                  </a:cubicBezTo>
                  <a:cubicBezTo>
                    <a:pt x="47" y="43"/>
                    <a:pt x="52" y="30"/>
                    <a:pt x="47" y="18"/>
                  </a:cubicBezTo>
                  <a:cubicBezTo>
                    <a:pt x="43" y="6"/>
                    <a:pt x="29" y="0"/>
                    <a:pt x="18" y="5"/>
                  </a:cubicBezTo>
                  <a:cubicBezTo>
                    <a:pt x="6" y="9"/>
                    <a:pt x="0" y="22"/>
                    <a:pt x="5" y="33"/>
                  </a:cubicBezTo>
                  <a:close/>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42"/>
            <p:cNvSpPr/>
            <p:nvPr/>
          </p:nvSpPr>
          <p:spPr bwMode="auto">
            <a:xfrm>
              <a:off x="8285163" y="3354388"/>
              <a:ext cx="76200" cy="68263"/>
            </a:xfrm>
            <a:custGeom>
              <a:avLst/>
              <a:gdLst>
                <a:gd name="T0" fmla="*/ 5 w 52"/>
                <a:gd name="T1" fmla="*/ 30 h 46"/>
                <a:gd name="T2" fmla="*/ 35 w 52"/>
                <a:gd name="T3" fmla="*/ 43 h 46"/>
                <a:gd name="T4" fmla="*/ 47 w 52"/>
                <a:gd name="T5" fmla="*/ 16 h 46"/>
                <a:gd name="T6" fmla="*/ 17 w 52"/>
                <a:gd name="T7" fmla="*/ 3 h 46"/>
                <a:gd name="T8" fmla="*/ 5 w 52"/>
                <a:gd name="T9" fmla="*/ 30 h 46"/>
              </a:gdLst>
              <a:ahLst/>
              <a:cxnLst>
                <a:cxn ang="0">
                  <a:pos x="T0" y="T1"/>
                </a:cxn>
                <a:cxn ang="0">
                  <a:pos x="T2" y="T3"/>
                </a:cxn>
                <a:cxn ang="0">
                  <a:pos x="T4" y="T5"/>
                </a:cxn>
                <a:cxn ang="0">
                  <a:pos x="T6" y="T7"/>
                </a:cxn>
                <a:cxn ang="0">
                  <a:pos x="T8" y="T9"/>
                </a:cxn>
              </a:cxnLst>
              <a:rect l="0" t="0" r="r" b="b"/>
              <a:pathLst>
                <a:path w="52" h="46">
                  <a:moveTo>
                    <a:pt x="5" y="30"/>
                  </a:moveTo>
                  <a:cubicBezTo>
                    <a:pt x="10" y="40"/>
                    <a:pt x="23" y="46"/>
                    <a:pt x="35" y="43"/>
                  </a:cubicBezTo>
                  <a:cubicBezTo>
                    <a:pt x="46" y="39"/>
                    <a:pt x="52" y="27"/>
                    <a:pt x="47" y="16"/>
                  </a:cubicBezTo>
                  <a:cubicBezTo>
                    <a:pt x="42" y="5"/>
                    <a:pt x="29" y="0"/>
                    <a:pt x="17" y="3"/>
                  </a:cubicBezTo>
                  <a:cubicBezTo>
                    <a:pt x="6" y="7"/>
                    <a:pt x="0" y="19"/>
                    <a:pt x="5" y="30"/>
                  </a:cubicBezTo>
                  <a:close/>
                </a:path>
              </a:pathLst>
            </a:custGeom>
            <a:solidFill>
              <a:srgbClr val="F7F7F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43"/>
            <p:cNvSpPr/>
            <p:nvPr/>
          </p:nvSpPr>
          <p:spPr bwMode="auto">
            <a:xfrm>
              <a:off x="6607175" y="2984501"/>
              <a:ext cx="1587500" cy="958850"/>
            </a:xfrm>
            <a:custGeom>
              <a:avLst/>
              <a:gdLst>
                <a:gd name="T0" fmla="*/ 1000 w 1000"/>
                <a:gd name="T1" fmla="*/ 604 h 604"/>
                <a:gd name="T2" fmla="*/ 76 w 1000"/>
                <a:gd name="T3" fmla="*/ 604 h 604"/>
                <a:gd name="T4" fmla="*/ 0 w 1000"/>
                <a:gd name="T5" fmla="*/ 0 h 604"/>
                <a:gd name="T6" fmla="*/ 939 w 1000"/>
                <a:gd name="T7" fmla="*/ 0 h 604"/>
                <a:gd name="T8" fmla="*/ 1000 w 1000"/>
                <a:gd name="T9" fmla="*/ 604 h 604"/>
              </a:gdLst>
              <a:ahLst/>
              <a:cxnLst>
                <a:cxn ang="0">
                  <a:pos x="T0" y="T1"/>
                </a:cxn>
                <a:cxn ang="0">
                  <a:pos x="T2" y="T3"/>
                </a:cxn>
                <a:cxn ang="0">
                  <a:pos x="T4" y="T5"/>
                </a:cxn>
                <a:cxn ang="0">
                  <a:pos x="T6" y="T7"/>
                </a:cxn>
                <a:cxn ang="0">
                  <a:pos x="T8" y="T9"/>
                </a:cxn>
              </a:cxnLst>
              <a:rect l="0" t="0" r="r" b="b"/>
              <a:pathLst>
                <a:path w="1000" h="604">
                  <a:moveTo>
                    <a:pt x="1000" y="604"/>
                  </a:moveTo>
                  <a:lnTo>
                    <a:pt x="76" y="604"/>
                  </a:lnTo>
                  <a:lnTo>
                    <a:pt x="0" y="0"/>
                  </a:lnTo>
                  <a:lnTo>
                    <a:pt x="939" y="0"/>
                  </a:lnTo>
                  <a:lnTo>
                    <a:pt x="1000" y="604"/>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44"/>
            <p:cNvSpPr/>
            <p:nvPr/>
          </p:nvSpPr>
          <p:spPr bwMode="auto">
            <a:xfrm>
              <a:off x="6607175" y="2984501"/>
              <a:ext cx="1587500" cy="958850"/>
            </a:xfrm>
            <a:custGeom>
              <a:avLst/>
              <a:gdLst>
                <a:gd name="T0" fmla="*/ 1000 w 1000"/>
                <a:gd name="T1" fmla="*/ 604 h 604"/>
                <a:gd name="T2" fmla="*/ 76 w 1000"/>
                <a:gd name="T3" fmla="*/ 604 h 604"/>
                <a:gd name="T4" fmla="*/ 0 w 1000"/>
                <a:gd name="T5" fmla="*/ 0 h 604"/>
                <a:gd name="T6" fmla="*/ 939 w 1000"/>
                <a:gd name="T7" fmla="*/ 0 h 604"/>
                <a:gd name="T8" fmla="*/ 1000 w 1000"/>
                <a:gd name="T9" fmla="*/ 604 h 604"/>
              </a:gdLst>
              <a:ahLst/>
              <a:cxnLst>
                <a:cxn ang="0">
                  <a:pos x="T0" y="T1"/>
                </a:cxn>
                <a:cxn ang="0">
                  <a:pos x="T2" y="T3"/>
                </a:cxn>
                <a:cxn ang="0">
                  <a:pos x="T4" y="T5"/>
                </a:cxn>
                <a:cxn ang="0">
                  <a:pos x="T6" y="T7"/>
                </a:cxn>
                <a:cxn ang="0">
                  <a:pos x="T8" y="T9"/>
                </a:cxn>
              </a:cxnLst>
              <a:rect l="0" t="0" r="r" b="b"/>
              <a:pathLst>
                <a:path w="1000" h="604">
                  <a:moveTo>
                    <a:pt x="1000" y="604"/>
                  </a:moveTo>
                  <a:lnTo>
                    <a:pt x="76" y="604"/>
                  </a:lnTo>
                  <a:lnTo>
                    <a:pt x="0" y="0"/>
                  </a:lnTo>
                  <a:lnTo>
                    <a:pt x="939" y="0"/>
                  </a:lnTo>
                  <a:lnTo>
                    <a:pt x="1000" y="6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45"/>
            <p:cNvSpPr/>
            <p:nvPr/>
          </p:nvSpPr>
          <p:spPr bwMode="auto">
            <a:xfrm>
              <a:off x="6997700" y="3392488"/>
              <a:ext cx="630237" cy="709613"/>
            </a:xfrm>
            <a:custGeom>
              <a:avLst/>
              <a:gdLst>
                <a:gd name="T0" fmla="*/ 283 w 397"/>
                <a:gd name="T1" fmla="*/ 416 h 447"/>
                <a:gd name="T2" fmla="*/ 332 w 397"/>
                <a:gd name="T3" fmla="*/ 8 h 447"/>
                <a:gd name="T4" fmla="*/ 317 w 397"/>
                <a:gd name="T5" fmla="*/ 0 h 447"/>
                <a:gd name="T6" fmla="*/ 267 w 397"/>
                <a:gd name="T7" fmla="*/ 416 h 447"/>
                <a:gd name="T8" fmla="*/ 267 w 397"/>
                <a:gd name="T9" fmla="*/ 416 h 447"/>
                <a:gd name="T10" fmla="*/ 317 w 397"/>
                <a:gd name="T11" fmla="*/ 0 h 447"/>
                <a:gd name="T12" fmla="*/ 147 w 397"/>
                <a:gd name="T13" fmla="*/ 0 h 447"/>
                <a:gd name="T14" fmla="*/ 0 w 397"/>
                <a:gd name="T15" fmla="*/ 446 h 447"/>
                <a:gd name="T16" fmla="*/ 91 w 397"/>
                <a:gd name="T17" fmla="*/ 446 h 447"/>
                <a:gd name="T18" fmla="*/ 91 w 397"/>
                <a:gd name="T19" fmla="*/ 447 h 447"/>
                <a:gd name="T20" fmla="*/ 397 w 397"/>
                <a:gd name="T21" fmla="*/ 447 h 447"/>
                <a:gd name="T22" fmla="*/ 397 w 397"/>
                <a:gd name="T23" fmla="*/ 416 h 447"/>
                <a:gd name="T24" fmla="*/ 283 w 397"/>
                <a:gd name="T25" fmla="*/ 41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7" h="447">
                  <a:moveTo>
                    <a:pt x="283" y="416"/>
                  </a:moveTo>
                  <a:lnTo>
                    <a:pt x="332" y="8"/>
                  </a:lnTo>
                  <a:lnTo>
                    <a:pt x="317" y="0"/>
                  </a:lnTo>
                  <a:lnTo>
                    <a:pt x="267" y="416"/>
                  </a:lnTo>
                  <a:lnTo>
                    <a:pt x="267" y="416"/>
                  </a:lnTo>
                  <a:lnTo>
                    <a:pt x="317" y="0"/>
                  </a:lnTo>
                  <a:lnTo>
                    <a:pt x="147" y="0"/>
                  </a:lnTo>
                  <a:lnTo>
                    <a:pt x="0" y="446"/>
                  </a:lnTo>
                  <a:lnTo>
                    <a:pt x="91" y="446"/>
                  </a:lnTo>
                  <a:lnTo>
                    <a:pt x="91" y="447"/>
                  </a:lnTo>
                  <a:lnTo>
                    <a:pt x="397" y="447"/>
                  </a:lnTo>
                  <a:lnTo>
                    <a:pt x="397" y="416"/>
                  </a:lnTo>
                  <a:lnTo>
                    <a:pt x="283" y="416"/>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46"/>
            <p:cNvSpPr/>
            <p:nvPr/>
          </p:nvSpPr>
          <p:spPr bwMode="auto">
            <a:xfrm>
              <a:off x="6997700" y="3392488"/>
              <a:ext cx="630237" cy="709613"/>
            </a:xfrm>
            <a:custGeom>
              <a:avLst/>
              <a:gdLst>
                <a:gd name="T0" fmla="*/ 283 w 397"/>
                <a:gd name="T1" fmla="*/ 416 h 447"/>
                <a:gd name="T2" fmla="*/ 332 w 397"/>
                <a:gd name="T3" fmla="*/ 8 h 447"/>
                <a:gd name="T4" fmla="*/ 317 w 397"/>
                <a:gd name="T5" fmla="*/ 0 h 447"/>
                <a:gd name="T6" fmla="*/ 267 w 397"/>
                <a:gd name="T7" fmla="*/ 416 h 447"/>
                <a:gd name="T8" fmla="*/ 267 w 397"/>
                <a:gd name="T9" fmla="*/ 416 h 447"/>
                <a:gd name="T10" fmla="*/ 317 w 397"/>
                <a:gd name="T11" fmla="*/ 0 h 447"/>
                <a:gd name="T12" fmla="*/ 147 w 397"/>
                <a:gd name="T13" fmla="*/ 0 h 447"/>
                <a:gd name="T14" fmla="*/ 0 w 397"/>
                <a:gd name="T15" fmla="*/ 446 h 447"/>
                <a:gd name="T16" fmla="*/ 91 w 397"/>
                <a:gd name="T17" fmla="*/ 446 h 447"/>
                <a:gd name="T18" fmla="*/ 91 w 397"/>
                <a:gd name="T19" fmla="*/ 447 h 447"/>
                <a:gd name="T20" fmla="*/ 397 w 397"/>
                <a:gd name="T21" fmla="*/ 447 h 447"/>
                <a:gd name="T22" fmla="*/ 397 w 397"/>
                <a:gd name="T23" fmla="*/ 416 h 447"/>
                <a:gd name="T24" fmla="*/ 283 w 397"/>
                <a:gd name="T25" fmla="*/ 416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7" h="447">
                  <a:moveTo>
                    <a:pt x="283" y="416"/>
                  </a:moveTo>
                  <a:lnTo>
                    <a:pt x="332" y="8"/>
                  </a:lnTo>
                  <a:lnTo>
                    <a:pt x="317" y="0"/>
                  </a:lnTo>
                  <a:lnTo>
                    <a:pt x="267" y="416"/>
                  </a:lnTo>
                  <a:lnTo>
                    <a:pt x="267" y="416"/>
                  </a:lnTo>
                  <a:lnTo>
                    <a:pt x="317" y="0"/>
                  </a:lnTo>
                  <a:lnTo>
                    <a:pt x="147" y="0"/>
                  </a:lnTo>
                  <a:lnTo>
                    <a:pt x="0" y="446"/>
                  </a:lnTo>
                  <a:lnTo>
                    <a:pt x="91" y="446"/>
                  </a:lnTo>
                  <a:lnTo>
                    <a:pt x="91" y="447"/>
                  </a:lnTo>
                  <a:lnTo>
                    <a:pt x="397" y="447"/>
                  </a:lnTo>
                  <a:lnTo>
                    <a:pt x="397" y="416"/>
                  </a:lnTo>
                  <a:lnTo>
                    <a:pt x="283" y="4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47"/>
            <p:cNvSpPr/>
            <p:nvPr/>
          </p:nvSpPr>
          <p:spPr bwMode="auto">
            <a:xfrm>
              <a:off x="6607175" y="2935288"/>
              <a:ext cx="1617662" cy="1008063"/>
            </a:xfrm>
            <a:custGeom>
              <a:avLst/>
              <a:gdLst>
                <a:gd name="T0" fmla="*/ 0 w 1019"/>
                <a:gd name="T1" fmla="*/ 31 h 635"/>
                <a:gd name="T2" fmla="*/ 17 w 1019"/>
                <a:gd name="T3" fmla="*/ 5 h 635"/>
                <a:gd name="T4" fmla="*/ 969 w 1019"/>
                <a:gd name="T5" fmla="*/ 0 h 635"/>
                <a:gd name="T6" fmla="*/ 1019 w 1019"/>
                <a:gd name="T7" fmla="*/ 613 h 635"/>
                <a:gd name="T8" fmla="*/ 1000 w 1019"/>
                <a:gd name="T9" fmla="*/ 635 h 635"/>
                <a:gd name="T10" fmla="*/ 939 w 1019"/>
                <a:gd name="T11" fmla="*/ 31 h 635"/>
                <a:gd name="T12" fmla="*/ 0 w 1019"/>
                <a:gd name="T13" fmla="*/ 31 h 635"/>
              </a:gdLst>
              <a:ahLst/>
              <a:cxnLst>
                <a:cxn ang="0">
                  <a:pos x="T0" y="T1"/>
                </a:cxn>
                <a:cxn ang="0">
                  <a:pos x="T2" y="T3"/>
                </a:cxn>
                <a:cxn ang="0">
                  <a:pos x="T4" y="T5"/>
                </a:cxn>
                <a:cxn ang="0">
                  <a:pos x="T6" y="T7"/>
                </a:cxn>
                <a:cxn ang="0">
                  <a:pos x="T8" y="T9"/>
                </a:cxn>
                <a:cxn ang="0">
                  <a:pos x="T10" y="T11"/>
                </a:cxn>
                <a:cxn ang="0">
                  <a:pos x="T12" y="T13"/>
                </a:cxn>
              </a:cxnLst>
              <a:rect l="0" t="0" r="r" b="b"/>
              <a:pathLst>
                <a:path w="1019" h="635">
                  <a:moveTo>
                    <a:pt x="0" y="31"/>
                  </a:moveTo>
                  <a:lnTo>
                    <a:pt x="17" y="5"/>
                  </a:lnTo>
                  <a:lnTo>
                    <a:pt x="969" y="0"/>
                  </a:lnTo>
                  <a:lnTo>
                    <a:pt x="1019" y="613"/>
                  </a:lnTo>
                  <a:lnTo>
                    <a:pt x="1000" y="635"/>
                  </a:lnTo>
                  <a:lnTo>
                    <a:pt x="939" y="31"/>
                  </a:lnTo>
                  <a:lnTo>
                    <a:pt x="0" y="3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Freeform 48"/>
            <p:cNvSpPr/>
            <p:nvPr/>
          </p:nvSpPr>
          <p:spPr bwMode="auto">
            <a:xfrm>
              <a:off x="7459663" y="3405188"/>
              <a:ext cx="82550" cy="538163"/>
            </a:xfrm>
            <a:custGeom>
              <a:avLst/>
              <a:gdLst>
                <a:gd name="T0" fmla="*/ 41 w 52"/>
                <a:gd name="T1" fmla="*/ 0 h 339"/>
                <a:gd name="T2" fmla="*/ 41 w 52"/>
                <a:gd name="T3" fmla="*/ 0 h 339"/>
                <a:gd name="T4" fmla="*/ 0 w 52"/>
                <a:gd name="T5" fmla="*/ 339 h 339"/>
                <a:gd name="T6" fmla="*/ 52 w 52"/>
                <a:gd name="T7" fmla="*/ 339 h 339"/>
                <a:gd name="T8" fmla="*/ 41 w 52"/>
                <a:gd name="T9" fmla="*/ 0 h 339"/>
              </a:gdLst>
              <a:ahLst/>
              <a:cxnLst>
                <a:cxn ang="0">
                  <a:pos x="T0" y="T1"/>
                </a:cxn>
                <a:cxn ang="0">
                  <a:pos x="T2" y="T3"/>
                </a:cxn>
                <a:cxn ang="0">
                  <a:pos x="T4" y="T5"/>
                </a:cxn>
                <a:cxn ang="0">
                  <a:pos x="T6" y="T7"/>
                </a:cxn>
                <a:cxn ang="0">
                  <a:pos x="T8" y="T9"/>
                </a:cxn>
              </a:cxnLst>
              <a:rect l="0" t="0" r="r" b="b"/>
              <a:pathLst>
                <a:path w="52" h="339">
                  <a:moveTo>
                    <a:pt x="41" y="0"/>
                  </a:moveTo>
                  <a:lnTo>
                    <a:pt x="41" y="0"/>
                  </a:lnTo>
                  <a:lnTo>
                    <a:pt x="0" y="339"/>
                  </a:lnTo>
                  <a:lnTo>
                    <a:pt x="52" y="339"/>
                  </a:lnTo>
                  <a:lnTo>
                    <a:pt x="41" y="0"/>
                  </a:lnTo>
                  <a:close/>
                </a:path>
              </a:pathLst>
            </a:custGeom>
            <a:solidFill>
              <a:srgbClr val="5C5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Freeform 49"/>
            <p:cNvSpPr/>
            <p:nvPr/>
          </p:nvSpPr>
          <p:spPr bwMode="auto">
            <a:xfrm>
              <a:off x="7459663" y="3405188"/>
              <a:ext cx="82550" cy="538163"/>
            </a:xfrm>
            <a:custGeom>
              <a:avLst/>
              <a:gdLst>
                <a:gd name="T0" fmla="*/ 41 w 52"/>
                <a:gd name="T1" fmla="*/ 0 h 339"/>
                <a:gd name="T2" fmla="*/ 41 w 52"/>
                <a:gd name="T3" fmla="*/ 0 h 339"/>
                <a:gd name="T4" fmla="*/ 0 w 52"/>
                <a:gd name="T5" fmla="*/ 339 h 339"/>
                <a:gd name="T6" fmla="*/ 52 w 52"/>
                <a:gd name="T7" fmla="*/ 339 h 339"/>
                <a:gd name="T8" fmla="*/ 41 w 52"/>
                <a:gd name="T9" fmla="*/ 0 h 339"/>
              </a:gdLst>
              <a:ahLst/>
              <a:cxnLst>
                <a:cxn ang="0">
                  <a:pos x="T0" y="T1"/>
                </a:cxn>
                <a:cxn ang="0">
                  <a:pos x="T2" y="T3"/>
                </a:cxn>
                <a:cxn ang="0">
                  <a:pos x="T4" y="T5"/>
                </a:cxn>
                <a:cxn ang="0">
                  <a:pos x="T6" y="T7"/>
                </a:cxn>
                <a:cxn ang="0">
                  <a:pos x="T8" y="T9"/>
                </a:cxn>
              </a:cxnLst>
              <a:rect l="0" t="0" r="r" b="b"/>
              <a:pathLst>
                <a:path w="52" h="339">
                  <a:moveTo>
                    <a:pt x="41" y="0"/>
                  </a:moveTo>
                  <a:lnTo>
                    <a:pt x="41" y="0"/>
                  </a:lnTo>
                  <a:lnTo>
                    <a:pt x="0" y="339"/>
                  </a:lnTo>
                  <a:lnTo>
                    <a:pt x="52" y="339"/>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50"/>
            <p:cNvSpPr/>
            <p:nvPr/>
          </p:nvSpPr>
          <p:spPr bwMode="auto">
            <a:xfrm>
              <a:off x="5899150" y="5267326"/>
              <a:ext cx="5495925" cy="244475"/>
            </a:xfrm>
            <a:custGeom>
              <a:avLst/>
              <a:gdLst>
                <a:gd name="T0" fmla="*/ 3624 w 3707"/>
                <a:gd name="T1" fmla="*/ 0 h 165"/>
                <a:gd name="T2" fmla="*/ 3048 w 3707"/>
                <a:gd name="T3" fmla="*/ 0 h 165"/>
                <a:gd name="T4" fmla="*/ 3048 w 3707"/>
                <a:gd name="T5" fmla="*/ 26 h 165"/>
                <a:gd name="T6" fmla="*/ 3234 w 3707"/>
                <a:gd name="T7" fmla="*/ 26 h 165"/>
                <a:gd name="T8" fmla="*/ 3234 w 3707"/>
                <a:gd name="T9" fmla="*/ 91 h 165"/>
                <a:gd name="T10" fmla="*/ 2816 w 3707"/>
                <a:gd name="T11" fmla="*/ 91 h 165"/>
                <a:gd name="T12" fmla="*/ 2816 w 3707"/>
                <a:gd name="T13" fmla="*/ 26 h 165"/>
                <a:gd name="T14" fmla="*/ 2992 w 3707"/>
                <a:gd name="T15" fmla="*/ 26 h 165"/>
                <a:gd name="T16" fmla="*/ 2992 w 3707"/>
                <a:gd name="T17" fmla="*/ 0 h 165"/>
                <a:gd name="T18" fmla="*/ 2647 w 3707"/>
                <a:gd name="T19" fmla="*/ 0 h 165"/>
                <a:gd name="T20" fmla="*/ 2642 w 3707"/>
                <a:gd name="T21" fmla="*/ 14 h 165"/>
                <a:gd name="T22" fmla="*/ 2605 w 3707"/>
                <a:gd name="T23" fmla="*/ 0 h 165"/>
                <a:gd name="T24" fmla="*/ 2462 w 3707"/>
                <a:gd name="T25" fmla="*/ 0 h 165"/>
                <a:gd name="T26" fmla="*/ 2462 w 3707"/>
                <a:gd name="T27" fmla="*/ 90 h 165"/>
                <a:gd name="T28" fmla="*/ 174 w 3707"/>
                <a:gd name="T29" fmla="*/ 90 h 165"/>
                <a:gd name="T30" fmla="*/ 174 w 3707"/>
                <a:gd name="T31" fmla="*/ 0 h 165"/>
                <a:gd name="T32" fmla="*/ 82 w 3707"/>
                <a:gd name="T33" fmla="*/ 0 h 165"/>
                <a:gd name="T34" fmla="*/ 0 w 3707"/>
                <a:gd name="T35" fmla="*/ 82 h 165"/>
                <a:gd name="T36" fmla="*/ 82 w 3707"/>
                <a:gd name="T37" fmla="*/ 165 h 165"/>
                <a:gd name="T38" fmla="*/ 3624 w 3707"/>
                <a:gd name="T39" fmla="*/ 165 h 165"/>
                <a:gd name="T40" fmla="*/ 3707 w 3707"/>
                <a:gd name="T41" fmla="*/ 82 h 165"/>
                <a:gd name="T42" fmla="*/ 3624 w 3707"/>
                <a:gd name="T4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07" h="165">
                  <a:moveTo>
                    <a:pt x="3624" y="0"/>
                  </a:moveTo>
                  <a:cubicBezTo>
                    <a:pt x="3048" y="0"/>
                    <a:pt x="3048" y="0"/>
                    <a:pt x="3048" y="0"/>
                  </a:cubicBezTo>
                  <a:cubicBezTo>
                    <a:pt x="3048" y="26"/>
                    <a:pt x="3048" y="26"/>
                    <a:pt x="3048" y="26"/>
                  </a:cubicBezTo>
                  <a:cubicBezTo>
                    <a:pt x="3234" y="26"/>
                    <a:pt x="3234" y="26"/>
                    <a:pt x="3234" y="26"/>
                  </a:cubicBezTo>
                  <a:cubicBezTo>
                    <a:pt x="3234" y="91"/>
                    <a:pt x="3234" y="91"/>
                    <a:pt x="3234" y="91"/>
                  </a:cubicBezTo>
                  <a:cubicBezTo>
                    <a:pt x="2816" y="91"/>
                    <a:pt x="2816" y="91"/>
                    <a:pt x="2816" y="91"/>
                  </a:cubicBezTo>
                  <a:cubicBezTo>
                    <a:pt x="2816" y="26"/>
                    <a:pt x="2816" y="26"/>
                    <a:pt x="2816" y="26"/>
                  </a:cubicBezTo>
                  <a:cubicBezTo>
                    <a:pt x="2992" y="26"/>
                    <a:pt x="2992" y="26"/>
                    <a:pt x="2992" y="26"/>
                  </a:cubicBezTo>
                  <a:cubicBezTo>
                    <a:pt x="2992" y="0"/>
                    <a:pt x="2992" y="0"/>
                    <a:pt x="2992" y="0"/>
                  </a:cubicBezTo>
                  <a:cubicBezTo>
                    <a:pt x="2647" y="0"/>
                    <a:pt x="2647" y="0"/>
                    <a:pt x="2647" y="0"/>
                  </a:cubicBezTo>
                  <a:cubicBezTo>
                    <a:pt x="2645" y="4"/>
                    <a:pt x="2644" y="9"/>
                    <a:pt x="2642" y="14"/>
                  </a:cubicBezTo>
                  <a:cubicBezTo>
                    <a:pt x="2642" y="14"/>
                    <a:pt x="2627" y="9"/>
                    <a:pt x="2605" y="0"/>
                  </a:cubicBezTo>
                  <a:cubicBezTo>
                    <a:pt x="2462" y="0"/>
                    <a:pt x="2462" y="0"/>
                    <a:pt x="2462" y="0"/>
                  </a:cubicBezTo>
                  <a:cubicBezTo>
                    <a:pt x="2462" y="90"/>
                    <a:pt x="2462" y="90"/>
                    <a:pt x="2462" y="90"/>
                  </a:cubicBezTo>
                  <a:cubicBezTo>
                    <a:pt x="174" y="90"/>
                    <a:pt x="174" y="90"/>
                    <a:pt x="174" y="90"/>
                  </a:cubicBezTo>
                  <a:cubicBezTo>
                    <a:pt x="174" y="0"/>
                    <a:pt x="174" y="0"/>
                    <a:pt x="174" y="0"/>
                  </a:cubicBezTo>
                  <a:cubicBezTo>
                    <a:pt x="82" y="0"/>
                    <a:pt x="82" y="0"/>
                    <a:pt x="82" y="0"/>
                  </a:cubicBezTo>
                  <a:cubicBezTo>
                    <a:pt x="37" y="0"/>
                    <a:pt x="0" y="37"/>
                    <a:pt x="0" y="82"/>
                  </a:cubicBezTo>
                  <a:cubicBezTo>
                    <a:pt x="0" y="128"/>
                    <a:pt x="37" y="165"/>
                    <a:pt x="82" y="165"/>
                  </a:cubicBezTo>
                  <a:cubicBezTo>
                    <a:pt x="3624" y="165"/>
                    <a:pt x="3624" y="165"/>
                    <a:pt x="3624" y="165"/>
                  </a:cubicBezTo>
                  <a:cubicBezTo>
                    <a:pt x="3670" y="165"/>
                    <a:pt x="3707" y="128"/>
                    <a:pt x="3707" y="82"/>
                  </a:cubicBezTo>
                  <a:cubicBezTo>
                    <a:pt x="3707" y="37"/>
                    <a:pt x="3670" y="0"/>
                    <a:pt x="3624"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Rectangle 48"/>
            <p:cNvSpPr>
              <a:spLocks noChangeArrowheads="1"/>
            </p:cNvSpPr>
            <p:nvPr/>
          </p:nvSpPr>
          <p:spPr bwMode="auto">
            <a:xfrm>
              <a:off x="10334625" y="5267326"/>
              <a:ext cx="84137" cy="38100"/>
            </a:xfrm>
            <a:prstGeom prst="rect">
              <a:avLst/>
            </a:prstGeom>
            <a:solidFill>
              <a:srgbClr val="4545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74" name="Rectangle 49"/>
            <p:cNvSpPr>
              <a:spLocks noChangeArrowheads="1"/>
            </p:cNvSpPr>
            <p:nvPr/>
          </p:nvSpPr>
          <p:spPr bwMode="auto">
            <a:xfrm>
              <a:off x="10334625" y="5267326"/>
              <a:ext cx="84137"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75" name="Freeform 53"/>
            <p:cNvSpPr/>
            <p:nvPr/>
          </p:nvSpPr>
          <p:spPr bwMode="auto">
            <a:xfrm>
              <a:off x="10074275" y="5305426"/>
              <a:ext cx="619125" cy="96838"/>
            </a:xfrm>
            <a:custGeom>
              <a:avLst/>
              <a:gdLst>
                <a:gd name="T0" fmla="*/ 390 w 390"/>
                <a:gd name="T1" fmla="*/ 0 h 61"/>
                <a:gd name="T2" fmla="*/ 217 w 390"/>
                <a:gd name="T3" fmla="*/ 0 h 61"/>
                <a:gd name="T4" fmla="*/ 164 w 390"/>
                <a:gd name="T5" fmla="*/ 0 h 61"/>
                <a:gd name="T6" fmla="*/ 0 w 390"/>
                <a:gd name="T7" fmla="*/ 0 h 61"/>
                <a:gd name="T8" fmla="*/ 0 w 390"/>
                <a:gd name="T9" fmla="*/ 61 h 61"/>
                <a:gd name="T10" fmla="*/ 390 w 390"/>
                <a:gd name="T11" fmla="*/ 61 h 61"/>
                <a:gd name="T12" fmla="*/ 390 w 390"/>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390" h="61">
                  <a:moveTo>
                    <a:pt x="390" y="0"/>
                  </a:moveTo>
                  <a:lnTo>
                    <a:pt x="217" y="0"/>
                  </a:lnTo>
                  <a:lnTo>
                    <a:pt x="164" y="0"/>
                  </a:lnTo>
                  <a:lnTo>
                    <a:pt x="0" y="0"/>
                  </a:lnTo>
                  <a:lnTo>
                    <a:pt x="0" y="61"/>
                  </a:lnTo>
                  <a:lnTo>
                    <a:pt x="390" y="61"/>
                  </a:lnTo>
                  <a:lnTo>
                    <a:pt x="390" y="0"/>
                  </a:lnTo>
                  <a:close/>
                </a:path>
              </a:pathLst>
            </a:custGeom>
            <a:solidFill>
              <a:srgbClr val="4545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54"/>
            <p:cNvSpPr/>
            <p:nvPr/>
          </p:nvSpPr>
          <p:spPr bwMode="auto">
            <a:xfrm>
              <a:off x="10074275" y="5305426"/>
              <a:ext cx="619125" cy="96838"/>
            </a:xfrm>
            <a:custGeom>
              <a:avLst/>
              <a:gdLst>
                <a:gd name="T0" fmla="*/ 390 w 390"/>
                <a:gd name="T1" fmla="*/ 0 h 61"/>
                <a:gd name="T2" fmla="*/ 217 w 390"/>
                <a:gd name="T3" fmla="*/ 0 h 61"/>
                <a:gd name="T4" fmla="*/ 164 w 390"/>
                <a:gd name="T5" fmla="*/ 0 h 61"/>
                <a:gd name="T6" fmla="*/ 0 w 390"/>
                <a:gd name="T7" fmla="*/ 0 h 61"/>
                <a:gd name="T8" fmla="*/ 0 w 390"/>
                <a:gd name="T9" fmla="*/ 61 h 61"/>
                <a:gd name="T10" fmla="*/ 390 w 390"/>
                <a:gd name="T11" fmla="*/ 61 h 61"/>
                <a:gd name="T12" fmla="*/ 390 w 390"/>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390" h="61">
                  <a:moveTo>
                    <a:pt x="390" y="0"/>
                  </a:moveTo>
                  <a:lnTo>
                    <a:pt x="217" y="0"/>
                  </a:lnTo>
                  <a:lnTo>
                    <a:pt x="164" y="0"/>
                  </a:lnTo>
                  <a:lnTo>
                    <a:pt x="0" y="0"/>
                  </a:lnTo>
                  <a:lnTo>
                    <a:pt x="0" y="61"/>
                  </a:lnTo>
                  <a:lnTo>
                    <a:pt x="390" y="61"/>
                  </a:lnTo>
                  <a:lnTo>
                    <a:pt x="3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55"/>
            <p:cNvSpPr/>
            <p:nvPr/>
          </p:nvSpPr>
          <p:spPr bwMode="auto">
            <a:xfrm>
              <a:off x="9761538" y="5267326"/>
              <a:ext cx="61912" cy="20638"/>
            </a:xfrm>
            <a:custGeom>
              <a:avLst/>
              <a:gdLst>
                <a:gd name="T0" fmla="*/ 42 w 42"/>
                <a:gd name="T1" fmla="*/ 0 h 14"/>
                <a:gd name="T2" fmla="*/ 0 w 42"/>
                <a:gd name="T3" fmla="*/ 0 h 14"/>
                <a:gd name="T4" fmla="*/ 37 w 42"/>
                <a:gd name="T5" fmla="*/ 14 h 14"/>
                <a:gd name="T6" fmla="*/ 42 w 42"/>
                <a:gd name="T7" fmla="*/ 0 h 14"/>
              </a:gdLst>
              <a:ahLst/>
              <a:cxnLst>
                <a:cxn ang="0">
                  <a:pos x="T0" y="T1"/>
                </a:cxn>
                <a:cxn ang="0">
                  <a:pos x="T2" y="T3"/>
                </a:cxn>
                <a:cxn ang="0">
                  <a:pos x="T4" y="T5"/>
                </a:cxn>
                <a:cxn ang="0">
                  <a:pos x="T6" y="T7"/>
                </a:cxn>
              </a:cxnLst>
              <a:rect l="0" t="0" r="r" b="b"/>
              <a:pathLst>
                <a:path w="42" h="14">
                  <a:moveTo>
                    <a:pt x="42" y="0"/>
                  </a:moveTo>
                  <a:cubicBezTo>
                    <a:pt x="0" y="0"/>
                    <a:pt x="0" y="0"/>
                    <a:pt x="0" y="0"/>
                  </a:cubicBezTo>
                  <a:cubicBezTo>
                    <a:pt x="22" y="9"/>
                    <a:pt x="37" y="14"/>
                    <a:pt x="37" y="14"/>
                  </a:cubicBezTo>
                  <a:cubicBezTo>
                    <a:pt x="39" y="9"/>
                    <a:pt x="40" y="4"/>
                    <a:pt x="42" y="0"/>
                  </a:cubicBezTo>
                </a:path>
              </a:pathLst>
            </a:custGeom>
            <a:solidFill>
              <a:srgbClr val="3F2C1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56"/>
            <p:cNvSpPr/>
            <p:nvPr/>
          </p:nvSpPr>
          <p:spPr bwMode="auto">
            <a:xfrm>
              <a:off x="6034088" y="4094163"/>
              <a:ext cx="3632200" cy="115888"/>
            </a:xfrm>
            <a:custGeom>
              <a:avLst/>
              <a:gdLst>
                <a:gd name="T0" fmla="*/ 0 w 2288"/>
                <a:gd name="T1" fmla="*/ 0 h 73"/>
                <a:gd name="T2" fmla="*/ 0 w 2288"/>
                <a:gd name="T3" fmla="*/ 73 h 73"/>
                <a:gd name="T4" fmla="*/ 2288 w 2288"/>
                <a:gd name="T5" fmla="*/ 73 h 73"/>
                <a:gd name="T6" fmla="*/ 2288 w 2288"/>
                <a:gd name="T7" fmla="*/ 1 h 73"/>
                <a:gd name="T8" fmla="*/ 0 w 2288"/>
                <a:gd name="T9" fmla="*/ 0 h 73"/>
              </a:gdLst>
              <a:ahLst/>
              <a:cxnLst>
                <a:cxn ang="0">
                  <a:pos x="T0" y="T1"/>
                </a:cxn>
                <a:cxn ang="0">
                  <a:pos x="T2" y="T3"/>
                </a:cxn>
                <a:cxn ang="0">
                  <a:pos x="T4" y="T5"/>
                </a:cxn>
                <a:cxn ang="0">
                  <a:pos x="T6" y="T7"/>
                </a:cxn>
                <a:cxn ang="0">
                  <a:pos x="T8" y="T9"/>
                </a:cxn>
              </a:cxnLst>
              <a:rect l="0" t="0" r="r" b="b"/>
              <a:pathLst>
                <a:path w="2288" h="73">
                  <a:moveTo>
                    <a:pt x="0" y="0"/>
                  </a:moveTo>
                  <a:lnTo>
                    <a:pt x="0" y="73"/>
                  </a:lnTo>
                  <a:lnTo>
                    <a:pt x="2288" y="73"/>
                  </a:lnTo>
                  <a:lnTo>
                    <a:pt x="2288" y="1"/>
                  </a:lnTo>
                  <a:lnTo>
                    <a:pt x="0" y="0"/>
                  </a:lnTo>
                  <a:close/>
                </a:path>
              </a:pathLst>
            </a:custGeom>
            <a:solidFill>
              <a:srgbClr val="8A60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57"/>
            <p:cNvSpPr/>
            <p:nvPr/>
          </p:nvSpPr>
          <p:spPr bwMode="auto">
            <a:xfrm>
              <a:off x="6034088" y="4094163"/>
              <a:ext cx="3632200" cy="115888"/>
            </a:xfrm>
            <a:custGeom>
              <a:avLst/>
              <a:gdLst>
                <a:gd name="T0" fmla="*/ 0 w 2288"/>
                <a:gd name="T1" fmla="*/ 0 h 73"/>
                <a:gd name="T2" fmla="*/ 0 w 2288"/>
                <a:gd name="T3" fmla="*/ 73 h 73"/>
                <a:gd name="T4" fmla="*/ 2288 w 2288"/>
                <a:gd name="T5" fmla="*/ 73 h 73"/>
                <a:gd name="T6" fmla="*/ 2288 w 2288"/>
                <a:gd name="T7" fmla="*/ 1 h 73"/>
                <a:gd name="T8" fmla="*/ 0 w 2288"/>
                <a:gd name="T9" fmla="*/ 0 h 73"/>
              </a:gdLst>
              <a:ahLst/>
              <a:cxnLst>
                <a:cxn ang="0">
                  <a:pos x="T0" y="T1"/>
                </a:cxn>
                <a:cxn ang="0">
                  <a:pos x="T2" y="T3"/>
                </a:cxn>
                <a:cxn ang="0">
                  <a:pos x="T4" y="T5"/>
                </a:cxn>
                <a:cxn ang="0">
                  <a:pos x="T6" y="T7"/>
                </a:cxn>
                <a:cxn ang="0">
                  <a:pos x="T8" y="T9"/>
                </a:cxn>
              </a:cxnLst>
              <a:rect l="0" t="0" r="r" b="b"/>
              <a:pathLst>
                <a:path w="2288" h="73">
                  <a:moveTo>
                    <a:pt x="0" y="0"/>
                  </a:moveTo>
                  <a:lnTo>
                    <a:pt x="0" y="73"/>
                  </a:lnTo>
                  <a:lnTo>
                    <a:pt x="2288" y="73"/>
                  </a:lnTo>
                  <a:lnTo>
                    <a:pt x="2288"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Rectangle 55"/>
            <p:cNvSpPr>
              <a:spLocks noChangeArrowheads="1"/>
            </p:cNvSpPr>
            <p:nvPr/>
          </p:nvSpPr>
          <p:spPr bwMode="auto">
            <a:xfrm>
              <a:off x="8228013" y="4094163"/>
              <a:ext cx="1438275" cy="115888"/>
            </a:xfrm>
            <a:prstGeom prst="rect">
              <a:avLst/>
            </a:prstGeom>
            <a:solidFill>
              <a:srgbClr val="7552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1" name="Rectangle 56"/>
            <p:cNvSpPr>
              <a:spLocks noChangeArrowheads="1"/>
            </p:cNvSpPr>
            <p:nvPr/>
          </p:nvSpPr>
          <p:spPr bwMode="auto">
            <a:xfrm>
              <a:off x="8228013" y="4094163"/>
              <a:ext cx="1438275" cy="11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2" name="Rectangle 57"/>
            <p:cNvSpPr>
              <a:spLocks noChangeArrowheads="1"/>
            </p:cNvSpPr>
            <p:nvPr/>
          </p:nvSpPr>
          <p:spPr bwMode="auto">
            <a:xfrm>
              <a:off x="6157913" y="4210051"/>
              <a:ext cx="3390900" cy="1190625"/>
            </a:xfrm>
            <a:prstGeom prst="rect">
              <a:avLst/>
            </a:prstGeom>
            <a:solidFill>
              <a:srgbClr val="8A60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3" name="Rectangle 58"/>
            <p:cNvSpPr>
              <a:spLocks noChangeArrowheads="1"/>
            </p:cNvSpPr>
            <p:nvPr/>
          </p:nvSpPr>
          <p:spPr bwMode="auto">
            <a:xfrm>
              <a:off x="6157913" y="4210051"/>
              <a:ext cx="33909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4" name="Rectangle 59"/>
            <p:cNvSpPr>
              <a:spLocks noChangeArrowheads="1"/>
            </p:cNvSpPr>
            <p:nvPr/>
          </p:nvSpPr>
          <p:spPr bwMode="auto">
            <a:xfrm>
              <a:off x="8110538" y="4210051"/>
              <a:ext cx="1438275" cy="1190625"/>
            </a:xfrm>
            <a:prstGeom prst="rect">
              <a:avLst/>
            </a:prstGeom>
            <a:solidFill>
              <a:srgbClr val="7552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5" name="Rectangle 60"/>
            <p:cNvSpPr>
              <a:spLocks noChangeArrowheads="1"/>
            </p:cNvSpPr>
            <p:nvPr/>
          </p:nvSpPr>
          <p:spPr bwMode="auto">
            <a:xfrm>
              <a:off x="8110538" y="4210051"/>
              <a:ext cx="143827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6" name="Rectangle 61"/>
            <p:cNvSpPr>
              <a:spLocks noChangeArrowheads="1"/>
            </p:cNvSpPr>
            <p:nvPr/>
          </p:nvSpPr>
          <p:spPr bwMode="auto">
            <a:xfrm>
              <a:off x="6157913" y="4210051"/>
              <a:ext cx="1952625" cy="177800"/>
            </a:xfrm>
            <a:prstGeom prst="rect">
              <a:avLst/>
            </a:prstGeom>
            <a:solidFill>
              <a:srgbClr val="7552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7" name="Rectangle 62"/>
            <p:cNvSpPr>
              <a:spLocks noChangeArrowheads="1"/>
            </p:cNvSpPr>
            <p:nvPr/>
          </p:nvSpPr>
          <p:spPr bwMode="auto">
            <a:xfrm>
              <a:off x="6157913" y="4210051"/>
              <a:ext cx="19526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8" name="Freeform 66"/>
            <p:cNvSpPr/>
            <p:nvPr/>
          </p:nvSpPr>
          <p:spPr bwMode="auto">
            <a:xfrm>
              <a:off x="8110538" y="4210051"/>
              <a:ext cx="1438275" cy="646113"/>
            </a:xfrm>
            <a:custGeom>
              <a:avLst/>
              <a:gdLst>
                <a:gd name="T0" fmla="*/ 906 w 906"/>
                <a:gd name="T1" fmla="*/ 0 h 407"/>
                <a:gd name="T2" fmla="*/ 0 w 906"/>
                <a:gd name="T3" fmla="*/ 0 h 407"/>
                <a:gd name="T4" fmla="*/ 0 w 906"/>
                <a:gd name="T5" fmla="*/ 112 h 407"/>
                <a:gd name="T6" fmla="*/ 0 w 906"/>
                <a:gd name="T7" fmla="*/ 112 h 407"/>
                <a:gd name="T8" fmla="*/ 906 w 906"/>
                <a:gd name="T9" fmla="*/ 407 h 407"/>
                <a:gd name="T10" fmla="*/ 906 w 906"/>
                <a:gd name="T11" fmla="*/ 399 h 407"/>
                <a:gd name="T12" fmla="*/ 906 w 906"/>
                <a:gd name="T13" fmla="*/ 302 h 407"/>
                <a:gd name="T14" fmla="*/ 906 w 906"/>
                <a:gd name="T15" fmla="*/ 0 h 4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6" h="407">
                  <a:moveTo>
                    <a:pt x="906" y="0"/>
                  </a:moveTo>
                  <a:lnTo>
                    <a:pt x="0" y="0"/>
                  </a:lnTo>
                  <a:lnTo>
                    <a:pt x="0" y="112"/>
                  </a:lnTo>
                  <a:lnTo>
                    <a:pt x="0" y="112"/>
                  </a:lnTo>
                  <a:lnTo>
                    <a:pt x="906" y="407"/>
                  </a:lnTo>
                  <a:lnTo>
                    <a:pt x="906" y="399"/>
                  </a:lnTo>
                  <a:lnTo>
                    <a:pt x="906" y="302"/>
                  </a:lnTo>
                  <a:lnTo>
                    <a:pt x="906" y="0"/>
                  </a:lnTo>
                  <a:close/>
                </a:path>
              </a:pathLst>
            </a:custGeom>
            <a:solidFill>
              <a:srgbClr val="6446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9" name="Freeform 67"/>
            <p:cNvSpPr/>
            <p:nvPr/>
          </p:nvSpPr>
          <p:spPr bwMode="auto">
            <a:xfrm>
              <a:off x="8110538" y="4210051"/>
              <a:ext cx="1438275" cy="646113"/>
            </a:xfrm>
            <a:custGeom>
              <a:avLst/>
              <a:gdLst>
                <a:gd name="T0" fmla="*/ 906 w 906"/>
                <a:gd name="T1" fmla="*/ 0 h 407"/>
                <a:gd name="T2" fmla="*/ 0 w 906"/>
                <a:gd name="T3" fmla="*/ 0 h 407"/>
                <a:gd name="T4" fmla="*/ 0 w 906"/>
                <a:gd name="T5" fmla="*/ 112 h 407"/>
                <a:gd name="T6" fmla="*/ 0 w 906"/>
                <a:gd name="T7" fmla="*/ 112 h 407"/>
                <a:gd name="T8" fmla="*/ 906 w 906"/>
                <a:gd name="T9" fmla="*/ 407 h 407"/>
                <a:gd name="T10" fmla="*/ 906 w 906"/>
                <a:gd name="T11" fmla="*/ 399 h 407"/>
                <a:gd name="T12" fmla="*/ 906 w 906"/>
                <a:gd name="T13" fmla="*/ 302 h 407"/>
                <a:gd name="T14" fmla="*/ 906 w 906"/>
                <a:gd name="T15" fmla="*/ 0 h 4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6" h="407">
                  <a:moveTo>
                    <a:pt x="906" y="0"/>
                  </a:moveTo>
                  <a:lnTo>
                    <a:pt x="0" y="0"/>
                  </a:lnTo>
                  <a:lnTo>
                    <a:pt x="0" y="112"/>
                  </a:lnTo>
                  <a:lnTo>
                    <a:pt x="0" y="112"/>
                  </a:lnTo>
                  <a:lnTo>
                    <a:pt x="906" y="407"/>
                  </a:lnTo>
                  <a:lnTo>
                    <a:pt x="906" y="399"/>
                  </a:lnTo>
                  <a:lnTo>
                    <a:pt x="906" y="302"/>
                  </a:lnTo>
                  <a:lnTo>
                    <a:pt x="9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0" name="Freeform 68"/>
            <p:cNvSpPr/>
            <p:nvPr/>
          </p:nvSpPr>
          <p:spPr bwMode="auto">
            <a:xfrm>
              <a:off x="9077325" y="2667001"/>
              <a:ext cx="254000" cy="177800"/>
            </a:xfrm>
            <a:custGeom>
              <a:avLst/>
              <a:gdLst>
                <a:gd name="T0" fmla="*/ 129 w 160"/>
                <a:gd name="T1" fmla="*/ 0 h 112"/>
                <a:gd name="T2" fmla="*/ 0 w 160"/>
                <a:gd name="T3" fmla="*/ 86 h 112"/>
                <a:gd name="T4" fmla="*/ 14 w 160"/>
                <a:gd name="T5" fmla="*/ 112 h 112"/>
                <a:gd name="T6" fmla="*/ 160 w 160"/>
                <a:gd name="T7" fmla="*/ 77 h 112"/>
                <a:gd name="T8" fmla="*/ 129 w 160"/>
                <a:gd name="T9" fmla="*/ 0 h 112"/>
              </a:gdLst>
              <a:ahLst/>
              <a:cxnLst>
                <a:cxn ang="0">
                  <a:pos x="T0" y="T1"/>
                </a:cxn>
                <a:cxn ang="0">
                  <a:pos x="T2" y="T3"/>
                </a:cxn>
                <a:cxn ang="0">
                  <a:pos x="T4" y="T5"/>
                </a:cxn>
                <a:cxn ang="0">
                  <a:pos x="T6" y="T7"/>
                </a:cxn>
                <a:cxn ang="0">
                  <a:pos x="T8" y="T9"/>
                </a:cxn>
              </a:cxnLst>
              <a:rect l="0" t="0" r="r" b="b"/>
              <a:pathLst>
                <a:path w="160" h="112">
                  <a:moveTo>
                    <a:pt x="129" y="0"/>
                  </a:moveTo>
                  <a:lnTo>
                    <a:pt x="0" y="86"/>
                  </a:lnTo>
                  <a:lnTo>
                    <a:pt x="14" y="112"/>
                  </a:lnTo>
                  <a:lnTo>
                    <a:pt x="160" y="77"/>
                  </a:lnTo>
                  <a:lnTo>
                    <a:pt x="129" y="0"/>
                  </a:lnTo>
                  <a:close/>
                </a:path>
              </a:pathLst>
            </a:custGeom>
            <a:solidFill>
              <a:srgbClr val="DCE9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Freeform 69"/>
            <p:cNvSpPr/>
            <p:nvPr/>
          </p:nvSpPr>
          <p:spPr bwMode="auto">
            <a:xfrm>
              <a:off x="8921750" y="2439988"/>
              <a:ext cx="169862" cy="303213"/>
            </a:xfrm>
            <a:custGeom>
              <a:avLst/>
              <a:gdLst>
                <a:gd name="T0" fmla="*/ 27 w 107"/>
                <a:gd name="T1" fmla="*/ 0 h 191"/>
                <a:gd name="T2" fmla="*/ 0 w 107"/>
                <a:gd name="T3" fmla="*/ 181 h 191"/>
                <a:gd name="T4" fmla="*/ 29 w 107"/>
                <a:gd name="T5" fmla="*/ 191 h 191"/>
                <a:gd name="T6" fmla="*/ 107 w 107"/>
                <a:gd name="T7" fmla="*/ 18 h 191"/>
                <a:gd name="T8" fmla="*/ 27 w 107"/>
                <a:gd name="T9" fmla="*/ 0 h 191"/>
              </a:gdLst>
              <a:ahLst/>
              <a:cxnLst>
                <a:cxn ang="0">
                  <a:pos x="T0" y="T1"/>
                </a:cxn>
                <a:cxn ang="0">
                  <a:pos x="T2" y="T3"/>
                </a:cxn>
                <a:cxn ang="0">
                  <a:pos x="T4" y="T5"/>
                </a:cxn>
                <a:cxn ang="0">
                  <a:pos x="T6" y="T7"/>
                </a:cxn>
                <a:cxn ang="0">
                  <a:pos x="T8" y="T9"/>
                </a:cxn>
              </a:cxnLst>
              <a:rect l="0" t="0" r="r" b="b"/>
              <a:pathLst>
                <a:path w="107" h="191">
                  <a:moveTo>
                    <a:pt x="27" y="0"/>
                  </a:moveTo>
                  <a:lnTo>
                    <a:pt x="0" y="181"/>
                  </a:lnTo>
                  <a:lnTo>
                    <a:pt x="29" y="191"/>
                  </a:lnTo>
                  <a:lnTo>
                    <a:pt x="107" y="18"/>
                  </a:lnTo>
                  <a:lnTo>
                    <a:pt x="27" y="0"/>
                  </a:lnTo>
                  <a:close/>
                </a:path>
              </a:pathLst>
            </a:custGeom>
            <a:solidFill>
              <a:srgbClr val="DCE9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2" name="Freeform 70"/>
            <p:cNvSpPr/>
            <p:nvPr/>
          </p:nvSpPr>
          <p:spPr bwMode="auto">
            <a:xfrm>
              <a:off x="8588375" y="2486026"/>
              <a:ext cx="206375" cy="244475"/>
            </a:xfrm>
            <a:custGeom>
              <a:avLst/>
              <a:gdLst>
                <a:gd name="T0" fmla="*/ 0 w 130"/>
                <a:gd name="T1" fmla="*/ 42 h 154"/>
                <a:gd name="T2" fmla="*/ 109 w 130"/>
                <a:gd name="T3" fmla="*/ 154 h 154"/>
                <a:gd name="T4" fmla="*/ 130 w 130"/>
                <a:gd name="T5" fmla="*/ 139 h 154"/>
                <a:gd name="T6" fmla="*/ 70 w 130"/>
                <a:gd name="T7" fmla="*/ 0 h 154"/>
                <a:gd name="T8" fmla="*/ 0 w 130"/>
                <a:gd name="T9" fmla="*/ 42 h 154"/>
              </a:gdLst>
              <a:ahLst/>
              <a:cxnLst>
                <a:cxn ang="0">
                  <a:pos x="T0" y="T1"/>
                </a:cxn>
                <a:cxn ang="0">
                  <a:pos x="T2" y="T3"/>
                </a:cxn>
                <a:cxn ang="0">
                  <a:pos x="T4" y="T5"/>
                </a:cxn>
                <a:cxn ang="0">
                  <a:pos x="T6" y="T7"/>
                </a:cxn>
                <a:cxn ang="0">
                  <a:pos x="T8" y="T9"/>
                </a:cxn>
              </a:cxnLst>
              <a:rect l="0" t="0" r="r" b="b"/>
              <a:pathLst>
                <a:path w="130" h="154">
                  <a:moveTo>
                    <a:pt x="0" y="42"/>
                  </a:moveTo>
                  <a:lnTo>
                    <a:pt x="109" y="154"/>
                  </a:lnTo>
                  <a:lnTo>
                    <a:pt x="130" y="139"/>
                  </a:lnTo>
                  <a:lnTo>
                    <a:pt x="70" y="0"/>
                  </a:lnTo>
                  <a:lnTo>
                    <a:pt x="0" y="42"/>
                  </a:lnTo>
                  <a:close/>
                </a:path>
              </a:pathLst>
            </a:custGeom>
            <a:solidFill>
              <a:srgbClr val="DCE9E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 name="文本框 4"/>
          <p:cNvSpPr txBox="1"/>
          <p:nvPr userDrawn="1"/>
        </p:nvSpPr>
        <p:spPr>
          <a:xfrm>
            <a:off x="8763635" y="4756785"/>
            <a:ext cx="299085" cy="299085"/>
          </a:xfrm>
          <a:prstGeom prst="rect">
            <a:avLst/>
          </a:prstGeom>
          <a:noFill/>
        </p:spPr>
        <p:txBody>
          <a:bodyPr wrap="square" rtlCol="0" anchor="t">
            <a:spAutoFit/>
          </a:bodyPr>
          <a:p>
            <a:r>
              <a:rPr lang="en-US" b="1" dirty="0">
                <a:cs typeface="+mn-ea"/>
                <a:sym typeface="+mn-lt"/>
              </a:rPr>
              <a:t>4</a:t>
            </a:r>
            <a:endParaRPr lang="en-US"/>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wipe(left)">
                                      <p:cBhvr>
                                        <p:cTn id="14" dur="500"/>
                                        <p:tgtEl>
                                          <p:spTgt spid="19"/>
                                        </p:tgtEl>
                                      </p:cBhvr>
                                    </p:animEffect>
                                  </p:childTnLst>
                                </p:cTn>
                              </p:par>
                            </p:childTnLst>
                          </p:cTn>
                        </p:par>
                        <p:par>
                          <p:cTn id="15" fill="hold">
                            <p:stCondLst>
                              <p:cond delay="1500"/>
                            </p:stCondLst>
                            <p:childTnLst>
                              <p:par>
                                <p:cTn id="16" presetID="2" presetClass="entr" presetSubtype="2" fill="hold" nodeType="after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1+#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childTnLst>
                          </p:cTn>
                        </p:par>
                        <p:par>
                          <p:cTn id="20" fill="hold">
                            <p:stCondLst>
                              <p:cond delay="2000"/>
                            </p:stCondLst>
                            <p:childTnLst>
                              <p:par>
                                <p:cTn id="21" presetID="2" presetClass="entr" presetSubtype="2" fill="hold" nodeType="after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1+#ppt_w/2"/>
                                          </p:val>
                                        </p:tav>
                                        <p:tav tm="100000">
                                          <p:val>
                                            <p:strVal val="#ppt_x"/>
                                          </p:val>
                                        </p:tav>
                                      </p:tavLst>
                                    </p:anim>
                                    <p:anim calcmode="lin" valueType="num">
                                      <p:cBhvr additive="base">
                                        <p:cTn id="24"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6" presetClass="emph" presetSubtype="0" fill="hold" nodeType="clickEffect">
                                  <p:stCondLst>
                                    <p:cond delay="0"/>
                                  </p:stCondLst>
                                  <p:childTnLst>
                                    <p:animEffect transition="out" filter="fade">
                                      <p:cBhvr>
                                        <p:cTn id="28" dur="500" tmFilter="0, 0; .2, .5; .8, .5; 1, 0"/>
                                        <p:tgtEl>
                                          <p:spTgt spid="126"/>
                                        </p:tgtEl>
                                      </p:cBhvr>
                                    </p:animEffect>
                                    <p:animScale>
                                      <p:cBhvr>
                                        <p:cTn id="29" dur="250" autoRev="1" fill="hold"/>
                                        <p:tgtEl>
                                          <p:spTgt spid="12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1259681" cy="369332"/>
          </a:xfrm>
          <a:prstGeom prst="rect">
            <a:avLst/>
          </a:prstGeom>
          <a:noFill/>
        </p:spPr>
        <p:txBody>
          <a:bodyPr wrap="square" rtlCol="0">
            <a:spAutoFit/>
            <a:scene3d>
              <a:camera prst="orthographicFront"/>
              <a:lightRig rig="threePt" dir="t"/>
            </a:scene3d>
            <a:sp3d contourW="12700"/>
          </a:bodyPr>
          <a:lstStyle/>
          <a:p>
            <a:pPr algn="dist"/>
            <a:r>
              <a:rPr lang="zh-CN" altLang="en-US" sz="1800" b="1" dirty="0">
                <a:solidFill>
                  <a:schemeClr val="tx1">
                    <a:lumMod val="85000"/>
                    <a:lumOff val="15000"/>
                  </a:schemeClr>
                </a:solidFill>
                <a:cs typeface="+mn-ea"/>
                <a:sym typeface="+mn-lt"/>
              </a:rPr>
              <a:t>基本概念</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26" name="矩形 125"/>
          <p:cNvSpPr/>
          <p:nvPr/>
        </p:nvSpPr>
        <p:spPr>
          <a:xfrm>
            <a:off x="773041" y="1921958"/>
            <a:ext cx="3494159" cy="2627181"/>
          </a:xfrm>
          <a:prstGeom prst="rect">
            <a:avLst/>
          </a:prstGeom>
          <a:solidFill>
            <a:schemeClr val="accent2"/>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27" name="文本框 126"/>
          <p:cNvSpPr txBox="1"/>
          <p:nvPr/>
        </p:nvSpPr>
        <p:spPr>
          <a:xfrm>
            <a:off x="773041" y="1350745"/>
            <a:ext cx="4512299" cy="458331"/>
          </a:xfrm>
          <a:prstGeom prst="rect">
            <a:avLst/>
          </a:prstGeom>
          <a:noFill/>
        </p:spPr>
        <p:txBody>
          <a:bodyPr wrap="square" rtlCol="0">
            <a:spAutoFit/>
            <a:scene3d>
              <a:camera prst="orthographicFront"/>
              <a:lightRig rig="threePt" dir="t"/>
            </a:scene3d>
            <a:sp3d contourW="12700"/>
          </a:bodyPr>
          <a:lstStyle/>
          <a:p>
            <a:pPr>
              <a:lnSpc>
                <a:spcPct val="125000"/>
              </a:lnSpc>
            </a:pPr>
            <a:r>
              <a:rPr lang="zh-CN" altLang="en-US" sz="1500" dirty="0">
                <a:solidFill>
                  <a:schemeClr val="tx1">
                    <a:lumMod val="85000"/>
                    <a:lumOff val="15000"/>
                  </a:schemeClr>
                </a:solidFill>
                <a:cs typeface="+mn-ea"/>
                <a:sym typeface="+mn-lt"/>
              </a:rPr>
              <a:t>企业利润的确定原则：</a:t>
            </a:r>
            <a:r>
              <a:rPr lang="zh-CN" altLang="en-US" sz="2100" b="1" dirty="0">
                <a:solidFill>
                  <a:schemeClr val="accent2"/>
                </a:solidFill>
                <a:cs typeface="+mn-ea"/>
                <a:sym typeface="+mn-lt"/>
              </a:rPr>
              <a:t>权责发生制</a:t>
            </a:r>
            <a:endParaRPr lang="zh-CN" altLang="en-US" sz="1500" b="1" dirty="0">
              <a:solidFill>
                <a:schemeClr val="accent2"/>
              </a:solidFill>
              <a:cs typeface="+mn-ea"/>
              <a:sym typeface="+mn-lt"/>
            </a:endParaRPr>
          </a:p>
        </p:txBody>
      </p:sp>
      <p:sp>
        <p:nvSpPr>
          <p:cNvPr id="128" name="文本框 127"/>
          <p:cNvSpPr txBox="1"/>
          <p:nvPr/>
        </p:nvSpPr>
        <p:spPr>
          <a:xfrm>
            <a:off x="1055160" y="2196367"/>
            <a:ext cx="3004185" cy="2031325"/>
          </a:xfrm>
          <a:prstGeom prst="rect">
            <a:avLst/>
          </a:prstGeom>
          <a:noFill/>
        </p:spPr>
        <p:txBody>
          <a:bodyPr wrap="square" rtlCol="0">
            <a:spAutoFit/>
            <a:scene3d>
              <a:camera prst="orthographicFront"/>
              <a:lightRig rig="threePt" dir="t"/>
            </a:scene3d>
            <a:sp3d contourW="12700"/>
          </a:bodyPr>
          <a:lstStyle/>
          <a:p>
            <a:pPr>
              <a:lnSpc>
                <a:spcPct val="150000"/>
              </a:lnSpc>
            </a:pPr>
            <a:r>
              <a:rPr lang="zh-CN" altLang="en-US" sz="1200" dirty="0">
                <a:solidFill>
                  <a:schemeClr val="bg1"/>
                </a:solidFill>
                <a:cs typeface="+mn-ea"/>
                <a:sym typeface="+mn-lt"/>
              </a:rPr>
              <a:t>权责发生制又称应收应付制原则，是指收入和费用的确认应当以实际的发生为标准。</a:t>
            </a:r>
            <a:endParaRPr lang="zh-CN" altLang="en-US" sz="1200" dirty="0">
              <a:solidFill>
                <a:schemeClr val="bg1"/>
              </a:solidFill>
              <a:cs typeface="+mn-ea"/>
              <a:sym typeface="+mn-lt"/>
            </a:endParaRPr>
          </a:p>
          <a:p>
            <a:pPr>
              <a:lnSpc>
                <a:spcPct val="150000"/>
              </a:lnSpc>
            </a:pPr>
            <a:r>
              <a:rPr lang="zh-CN" altLang="en-US" sz="1200" dirty="0">
                <a:solidFill>
                  <a:schemeClr val="bg1"/>
                </a:solidFill>
                <a:cs typeface="+mn-ea"/>
                <a:sym typeface="+mn-lt"/>
              </a:rPr>
              <a:t>也就是说，一切要素的时间确认，特别是收入和费用的时间确认，均以权利已经形成或义务（责任）已经发生为标准。权责发生制是我国企业会计确认、计量和报告的基础。</a:t>
            </a:r>
            <a:endParaRPr lang="zh-CN" altLang="en-US" sz="1200" dirty="0">
              <a:solidFill>
                <a:schemeClr val="bg1"/>
              </a:solidFill>
              <a:cs typeface="+mn-ea"/>
              <a:sym typeface="+mn-lt"/>
            </a:endParaRPr>
          </a:p>
        </p:txBody>
      </p:sp>
      <p:sp>
        <p:nvSpPr>
          <p:cNvPr id="129" name="文本框 128"/>
          <p:cNvSpPr txBox="1"/>
          <p:nvPr/>
        </p:nvSpPr>
        <p:spPr>
          <a:xfrm>
            <a:off x="6049240" y="1752142"/>
            <a:ext cx="2538413" cy="459357"/>
          </a:xfrm>
          <a:prstGeom prst="rect">
            <a:avLst/>
          </a:prstGeom>
          <a:noFill/>
        </p:spPr>
        <p:txBody>
          <a:bodyPr wrap="square" rtlCol="0">
            <a:spAutoFit/>
            <a:scene3d>
              <a:camera prst="orthographicFront"/>
              <a:lightRig rig="threePt" dir="t"/>
            </a:scene3d>
            <a:sp3d contourW="12700"/>
          </a:bodyPr>
          <a:lstStyle/>
          <a:p>
            <a:pPr>
              <a:lnSpc>
                <a:spcPct val="125000"/>
              </a:lnSpc>
            </a:pPr>
            <a:r>
              <a:rPr lang="zh-CN" altLang="en-US" sz="2100" b="1" dirty="0">
                <a:solidFill>
                  <a:schemeClr val="tx1">
                    <a:lumMod val="85000"/>
                    <a:lumOff val="15000"/>
                  </a:schemeClr>
                </a:solidFill>
                <a:cs typeface="+mn-ea"/>
                <a:sym typeface="+mn-lt"/>
              </a:rPr>
              <a:t>资产</a:t>
            </a:r>
            <a:r>
              <a:rPr lang="en-US" altLang="zh-CN" sz="1500" dirty="0">
                <a:solidFill>
                  <a:schemeClr val="tx1">
                    <a:lumMod val="85000"/>
                    <a:lumOff val="15000"/>
                  </a:schemeClr>
                </a:solidFill>
                <a:cs typeface="+mn-ea"/>
                <a:sym typeface="+mn-lt"/>
              </a:rPr>
              <a:t>=</a:t>
            </a:r>
            <a:r>
              <a:rPr lang="zh-CN" altLang="en-US" sz="1500" dirty="0">
                <a:solidFill>
                  <a:schemeClr val="tx1">
                    <a:lumMod val="85000"/>
                    <a:lumOff val="15000"/>
                  </a:schemeClr>
                </a:solidFill>
                <a:cs typeface="+mn-ea"/>
                <a:sym typeface="+mn-lt"/>
              </a:rPr>
              <a:t>负债</a:t>
            </a:r>
            <a:r>
              <a:rPr lang="en-US" altLang="zh-CN" sz="1500" dirty="0">
                <a:solidFill>
                  <a:schemeClr val="tx1">
                    <a:lumMod val="85000"/>
                    <a:lumOff val="15000"/>
                  </a:schemeClr>
                </a:solidFill>
                <a:cs typeface="+mn-ea"/>
                <a:sym typeface="+mn-lt"/>
              </a:rPr>
              <a:t>+</a:t>
            </a:r>
            <a:r>
              <a:rPr lang="zh-CN" altLang="en-US" sz="1500" dirty="0">
                <a:solidFill>
                  <a:schemeClr val="tx1">
                    <a:lumMod val="85000"/>
                    <a:lumOff val="15000"/>
                  </a:schemeClr>
                </a:solidFill>
                <a:cs typeface="+mn-ea"/>
                <a:sym typeface="+mn-lt"/>
              </a:rPr>
              <a:t>所有者权益</a:t>
            </a:r>
            <a:endParaRPr lang="zh-CN" altLang="en-US" sz="1500" dirty="0">
              <a:solidFill>
                <a:schemeClr val="tx1">
                  <a:lumMod val="85000"/>
                  <a:lumOff val="15000"/>
                </a:schemeClr>
              </a:solidFill>
              <a:cs typeface="+mn-ea"/>
              <a:sym typeface="+mn-lt"/>
            </a:endParaRPr>
          </a:p>
        </p:txBody>
      </p:sp>
      <p:sp>
        <p:nvSpPr>
          <p:cNvPr id="130" name="文本框 129"/>
          <p:cNvSpPr txBox="1"/>
          <p:nvPr/>
        </p:nvSpPr>
        <p:spPr>
          <a:xfrm>
            <a:off x="6151069" y="3794499"/>
            <a:ext cx="1939067" cy="459357"/>
          </a:xfrm>
          <a:prstGeom prst="rect">
            <a:avLst/>
          </a:prstGeom>
          <a:noFill/>
        </p:spPr>
        <p:txBody>
          <a:bodyPr wrap="square" rtlCol="0">
            <a:spAutoFit/>
            <a:scene3d>
              <a:camera prst="orthographicFront"/>
              <a:lightRig rig="threePt" dir="t"/>
            </a:scene3d>
            <a:sp3d contourW="12700"/>
          </a:bodyPr>
          <a:lstStyle/>
          <a:p>
            <a:pPr>
              <a:lnSpc>
                <a:spcPct val="125000"/>
              </a:lnSpc>
            </a:pPr>
            <a:r>
              <a:rPr lang="zh-CN" altLang="en-US" sz="2100" b="1" dirty="0">
                <a:solidFill>
                  <a:schemeClr val="tx1">
                    <a:lumMod val="85000"/>
                    <a:lumOff val="15000"/>
                  </a:schemeClr>
                </a:solidFill>
                <a:cs typeface="+mn-ea"/>
                <a:sym typeface="+mn-lt"/>
              </a:rPr>
              <a:t>利润</a:t>
            </a:r>
            <a:r>
              <a:rPr lang="en-US" altLang="zh-CN" sz="1500" dirty="0">
                <a:solidFill>
                  <a:schemeClr val="tx1">
                    <a:lumMod val="85000"/>
                    <a:lumOff val="15000"/>
                  </a:schemeClr>
                </a:solidFill>
                <a:cs typeface="+mn-ea"/>
                <a:sym typeface="+mn-lt"/>
              </a:rPr>
              <a:t>=</a:t>
            </a:r>
            <a:r>
              <a:rPr lang="zh-CN" altLang="en-US" sz="1500" dirty="0">
                <a:solidFill>
                  <a:schemeClr val="tx1">
                    <a:lumMod val="85000"/>
                    <a:lumOff val="15000"/>
                  </a:schemeClr>
                </a:solidFill>
                <a:cs typeface="+mn-ea"/>
                <a:sym typeface="+mn-lt"/>
              </a:rPr>
              <a:t>收入</a:t>
            </a:r>
            <a:r>
              <a:rPr lang="en-US" altLang="zh-CN" sz="1500" dirty="0">
                <a:solidFill>
                  <a:schemeClr val="tx1">
                    <a:lumMod val="85000"/>
                    <a:lumOff val="15000"/>
                  </a:schemeClr>
                </a:solidFill>
                <a:cs typeface="+mn-ea"/>
                <a:sym typeface="+mn-lt"/>
              </a:rPr>
              <a:t>- </a:t>
            </a:r>
            <a:r>
              <a:rPr lang="zh-CN" altLang="en-US" sz="1500" dirty="0">
                <a:solidFill>
                  <a:schemeClr val="tx1">
                    <a:lumMod val="85000"/>
                    <a:lumOff val="15000"/>
                  </a:schemeClr>
                </a:solidFill>
                <a:cs typeface="+mn-ea"/>
                <a:sym typeface="+mn-lt"/>
              </a:rPr>
              <a:t>费用</a:t>
            </a:r>
            <a:endParaRPr lang="zh-CN" altLang="en-US" sz="1500" dirty="0">
              <a:solidFill>
                <a:schemeClr val="tx1">
                  <a:lumMod val="85000"/>
                  <a:lumOff val="15000"/>
                </a:schemeClr>
              </a:solidFill>
              <a:cs typeface="+mn-ea"/>
              <a:sym typeface="+mn-lt"/>
            </a:endParaRPr>
          </a:p>
        </p:txBody>
      </p:sp>
      <p:grpSp>
        <p:nvGrpSpPr>
          <p:cNvPr id="222" name="Group 1"/>
          <p:cNvGrpSpPr/>
          <p:nvPr/>
        </p:nvGrpSpPr>
        <p:grpSpPr>
          <a:xfrm>
            <a:off x="4880745" y="1510432"/>
            <a:ext cx="954363" cy="701067"/>
            <a:chOff x="5056746" y="4599053"/>
            <a:chExt cx="2593950" cy="1905493"/>
          </a:xfrm>
        </p:grpSpPr>
        <p:grpSp>
          <p:nvGrpSpPr>
            <p:cNvPr id="223" name="Group 59"/>
            <p:cNvGrpSpPr/>
            <p:nvPr/>
          </p:nvGrpSpPr>
          <p:grpSpPr>
            <a:xfrm>
              <a:off x="6258877" y="4599054"/>
              <a:ext cx="1054136" cy="1419491"/>
              <a:chOff x="6114689" y="3761394"/>
              <a:chExt cx="807701" cy="1087642"/>
            </a:xfrm>
          </p:grpSpPr>
          <p:sp>
            <p:nvSpPr>
              <p:cNvPr id="251" name="Freeform 25"/>
              <p:cNvSpPr/>
              <p:nvPr/>
            </p:nvSpPr>
            <p:spPr bwMode="auto">
              <a:xfrm>
                <a:off x="6114689" y="4002327"/>
                <a:ext cx="807701" cy="846709"/>
              </a:xfrm>
              <a:custGeom>
                <a:avLst/>
                <a:gdLst>
                  <a:gd name="T0" fmla="*/ 266 w 704"/>
                  <a:gd name="T1" fmla="*/ 0 h 738"/>
                  <a:gd name="T2" fmla="*/ 230 w 704"/>
                  <a:gd name="T3" fmla="*/ 22 h 738"/>
                  <a:gd name="T4" fmla="*/ 164 w 704"/>
                  <a:gd name="T5" fmla="*/ 76 h 738"/>
                  <a:gd name="T6" fmla="*/ 108 w 704"/>
                  <a:gd name="T7" fmla="*/ 140 h 738"/>
                  <a:gd name="T8" fmla="*/ 64 w 704"/>
                  <a:gd name="T9" fmla="*/ 214 h 738"/>
                  <a:gd name="T10" fmla="*/ 30 w 704"/>
                  <a:gd name="T11" fmla="*/ 292 h 738"/>
                  <a:gd name="T12" fmla="*/ 10 w 704"/>
                  <a:gd name="T13" fmla="*/ 376 h 738"/>
                  <a:gd name="T14" fmla="*/ 0 w 704"/>
                  <a:gd name="T15" fmla="*/ 460 h 738"/>
                  <a:gd name="T16" fmla="*/ 4 w 704"/>
                  <a:gd name="T17" fmla="*/ 544 h 738"/>
                  <a:gd name="T18" fmla="*/ 12 w 704"/>
                  <a:gd name="T19" fmla="*/ 586 h 738"/>
                  <a:gd name="T20" fmla="*/ 20 w 704"/>
                  <a:gd name="T21" fmla="*/ 614 h 738"/>
                  <a:gd name="T22" fmla="*/ 34 w 704"/>
                  <a:gd name="T23" fmla="*/ 636 h 738"/>
                  <a:gd name="T24" fmla="*/ 54 w 704"/>
                  <a:gd name="T25" fmla="*/ 660 h 738"/>
                  <a:gd name="T26" fmla="*/ 88 w 704"/>
                  <a:gd name="T27" fmla="*/ 684 h 738"/>
                  <a:gd name="T28" fmla="*/ 136 w 704"/>
                  <a:gd name="T29" fmla="*/ 704 h 738"/>
                  <a:gd name="T30" fmla="*/ 204 w 704"/>
                  <a:gd name="T31" fmla="*/ 722 h 738"/>
                  <a:gd name="T32" fmla="*/ 290 w 704"/>
                  <a:gd name="T33" fmla="*/ 734 h 738"/>
                  <a:gd name="T34" fmla="*/ 342 w 704"/>
                  <a:gd name="T35" fmla="*/ 736 h 738"/>
                  <a:gd name="T36" fmla="*/ 440 w 704"/>
                  <a:gd name="T37" fmla="*/ 736 h 738"/>
                  <a:gd name="T38" fmla="*/ 518 w 704"/>
                  <a:gd name="T39" fmla="*/ 728 h 738"/>
                  <a:gd name="T40" fmla="*/ 576 w 704"/>
                  <a:gd name="T41" fmla="*/ 712 h 738"/>
                  <a:gd name="T42" fmla="*/ 618 w 704"/>
                  <a:gd name="T43" fmla="*/ 694 h 738"/>
                  <a:gd name="T44" fmla="*/ 648 w 704"/>
                  <a:gd name="T45" fmla="*/ 672 h 738"/>
                  <a:gd name="T46" fmla="*/ 666 w 704"/>
                  <a:gd name="T47" fmla="*/ 650 h 738"/>
                  <a:gd name="T48" fmla="*/ 676 w 704"/>
                  <a:gd name="T49" fmla="*/ 628 h 738"/>
                  <a:gd name="T50" fmla="*/ 682 w 704"/>
                  <a:gd name="T51" fmla="*/ 612 h 738"/>
                  <a:gd name="T52" fmla="*/ 700 w 704"/>
                  <a:gd name="T53" fmla="*/ 530 h 738"/>
                  <a:gd name="T54" fmla="*/ 704 w 704"/>
                  <a:gd name="T55" fmla="*/ 444 h 738"/>
                  <a:gd name="T56" fmla="*/ 696 w 704"/>
                  <a:gd name="T57" fmla="*/ 360 h 738"/>
                  <a:gd name="T58" fmla="*/ 676 w 704"/>
                  <a:gd name="T59" fmla="*/ 276 h 738"/>
                  <a:gd name="T60" fmla="*/ 642 w 704"/>
                  <a:gd name="T61" fmla="*/ 198 h 738"/>
                  <a:gd name="T62" fmla="*/ 598 w 704"/>
                  <a:gd name="T63" fmla="*/ 126 h 738"/>
                  <a:gd name="T64" fmla="*/ 542 w 704"/>
                  <a:gd name="T65" fmla="*/ 60 h 738"/>
                  <a:gd name="T66" fmla="*/ 474 w 704"/>
                  <a:gd name="T67" fmla="*/ 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4" h="738">
                    <a:moveTo>
                      <a:pt x="370" y="4"/>
                    </a:moveTo>
                    <a:lnTo>
                      <a:pt x="266" y="0"/>
                    </a:lnTo>
                    <a:lnTo>
                      <a:pt x="266" y="0"/>
                    </a:lnTo>
                    <a:lnTo>
                      <a:pt x="230" y="22"/>
                    </a:lnTo>
                    <a:lnTo>
                      <a:pt x="196" y="48"/>
                    </a:lnTo>
                    <a:lnTo>
                      <a:pt x="164" y="76"/>
                    </a:lnTo>
                    <a:lnTo>
                      <a:pt x="134" y="108"/>
                    </a:lnTo>
                    <a:lnTo>
                      <a:pt x="108" y="140"/>
                    </a:lnTo>
                    <a:lnTo>
                      <a:pt x="84" y="176"/>
                    </a:lnTo>
                    <a:lnTo>
                      <a:pt x="64" y="214"/>
                    </a:lnTo>
                    <a:lnTo>
                      <a:pt x="46" y="252"/>
                    </a:lnTo>
                    <a:lnTo>
                      <a:pt x="30" y="292"/>
                    </a:lnTo>
                    <a:lnTo>
                      <a:pt x="18" y="334"/>
                    </a:lnTo>
                    <a:lnTo>
                      <a:pt x="10" y="376"/>
                    </a:lnTo>
                    <a:lnTo>
                      <a:pt x="4" y="418"/>
                    </a:lnTo>
                    <a:lnTo>
                      <a:pt x="0" y="460"/>
                    </a:lnTo>
                    <a:lnTo>
                      <a:pt x="2" y="502"/>
                    </a:lnTo>
                    <a:lnTo>
                      <a:pt x="4" y="544"/>
                    </a:lnTo>
                    <a:lnTo>
                      <a:pt x="12" y="586"/>
                    </a:lnTo>
                    <a:lnTo>
                      <a:pt x="12" y="586"/>
                    </a:lnTo>
                    <a:lnTo>
                      <a:pt x="16" y="604"/>
                    </a:lnTo>
                    <a:lnTo>
                      <a:pt x="20" y="614"/>
                    </a:lnTo>
                    <a:lnTo>
                      <a:pt x="26" y="624"/>
                    </a:lnTo>
                    <a:lnTo>
                      <a:pt x="34" y="636"/>
                    </a:lnTo>
                    <a:lnTo>
                      <a:pt x="42" y="648"/>
                    </a:lnTo>
                    <a:lnTo>
                      <a:pt x="54" y="660"/>
                    </a:lnTo>
                    <a:lnTo>
                      <a:pt x="70" y="672"/>
                    </a:lnTo>
                    <a:lnTo>
                      <a:pt x="88" y="684"/>
                    </a:lnTo>
                    <a:lnTo>
                      <a:pt x="110" y="694"/>
                    </a:lnTo>
                    <a:lnTo>
                      <a:pt x="136" y="704"/>
                    </a:lnTo>
                    <a:lnTo>
                      <a:pt x="168" y="714"/>
                    </a:lnTo>
                    <a:lnTo>
                      <a:pt x="204" y="722"/>
                    </a:lnTo>
                    <a:lnTo>
                      <a:pt x="244" y="728"/>
                    </a:lnTo>
                    <a:lnTo>
                      <a:pt x="290" y="734"/>
                    </a:lnTo>
                    <a:lnTo>
                      <a:pt x="342" y="736"/>
                    </a:lnTo>
                    <a:lnTo>
                      <a:pt x="342" y="736"/>
                    </a:lnTo>
                    <a:lnTo>
                      <a:pt x="394" y="738"/>
                    </a:lnTo>
                    <a:lnTo>
                      <a:pt x="440" y="736"/>
                    </a:lnTo>
                    <a:lnTo>
                      <a:pt x="482" y="732"/>
                    </a:lnTo>
                    <a:lnTo>
                      <a:pt x="518" y="728"/>
                    </a:lnTo>
                    <a:lnTo>
                      <a:pt x="548" y="720"/>
                    </a:lnTo>
                    <a:lnTo>
                      <a:pt x="576" y="712"/>
                    </a:lnTo>
                    <a:lnTo>
                      <a:pt x="598" y="704"/>
                    </a:lnTo>
                    <a:lnTo>
                      <a:pt x="618" y="694"/>
                    </a:lnTo>
                    <a:lnTo>
                      <a:pt x="634" y="684"/>
                    </a:lnTo>
                    <a:lnTo>
                      <a:pt x="648" y="672"/>
                    </a:lnTo>
                    <a:lnTo>
                      <a:pt x="658" y="660"/>
                    </a:lnTo>
                    <a:lnTo>
                      <a:pt x="666" y="650"/>
                    </a:lnTo>
                    <a:lnTo>
                      <a:pt x="672" y="640"/>
                    </a:lnTo>
                    <a:lnTo>
                      <a:pt x="676" y="628"/>
                    </a:lnTo>
                    <a:lnTo>
                      <a:pt x="682" y="612"/>
                    </a:lnTo>
                    <a:lnTo>
                      <a:pt x="682" y="612"/>
                    </a:lnTo>
                    <a:lnTo>
                      <a:pt x="694" y="570"/>
                    </a:lnTo>
                    <a:lnTo>
                      <a:pt x="700" y="530"/>
                    </a:lnTo>
                    <a:lnTo>
                      <a:pt x="704" y="488"/>
                    </a:lnTo>
                    <a:lnTo>
                      <a:pt x="704" y="444"/>
                    </a:lnTo>
                    <a:lnTo>
                      <a:pt x="702" y="402"/>
                    </a:lnTo>
                    <a:lnTo>
                      <a:pt x="696" y="360"/>
                    </a:lnTo>
                    <a:lnTo>
                      <a:pt x="688" y="318"/>
                    </a:lnTo>
                    <a:lnTo>
                      <a:pt x="676" y="276"/>
                    </a:lnTo>
                    <a:lnTo>
                      <a:pt x="660" y="236"/>
                    </a:lnTo>
                    <a:lnTo>
                      <a:pt x="642" y="198"/>
                    </a:lnTo>
                    <a:lnTo>
                      <a:pt x="622" y="160"/>
                    </a:lnTo>
                    <a:lnTo>
                      <a:pt x="598" y="126"/>
                    </a:lnTo>
                    <a:lnTo>
                      <a:pt x="572" y="92"/>
                    </a:lnTo>
                    <a:lnTo>
                      <a:pt x="542" y="60"/>
                    </a:lnTo>
                    <a:lnTo>
                      <a:pt x="510" y="32"/>
                    </a:lnTo>
                    <a:lnTo>
                      <a:pt x="474" y="8"/>
                    </a:lnTo>
                    <a:lnTo>
                      <a:pt x="370" y="4"/>
                    </a:lnTo>
                    <a:close/>
                  </a:path>
                </a:pathLst>
              </a:custGeom>
              <a:solidFill>
                <a:srgbClr val="E2B6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52" name="Freeform 26"/>
              <p:cNvSpPr>
                <a:spLocks noEditPoints="1"/>
              </p:cNvSpPr>
              <p:nvPr/>
            </p:nvSpPr>
            <p:spPr bwMode="auto">
              <a:xfrm>
                <a:off x="6387747" y="4169833"/>
                <a:ext cx="256996" cy="470394"/>
              </a:xfrm>
              <a:custGeom>
                <a:avLst/>
                <a:gdLst>
                  <a:gd name="T0" fmla="*/ 98 w 224"/>
                  <a:gd name="T1" fmla="*/ 216 h 410"/>
                  <a:gd name="T2" fmla="*/ 78 w 224"/>
                  <a:gd name="T3" fmla="*/ 208 h 410"/>
                  <a:gd name="T4" fmla="*/ 46 w 224"/>
                  <a:gd name="T5" fmla="*/ 188 h 410"/>
                  <a:gd name="T6" fmla="*/ 34 w 224"/>
                  <a:gd name="T7" fmla="*/ 176 h 410"/>
                  <a:gd name="T8" fmla="*/ 20 w 224"/>
                  <a:gd name="T9" fmla="*/ 146 h 410"/>
                  <a:gd name="T10" fmla="*/ 16 w 224"/>
                  <a:gd name="T11" fmla="*/ 112 h 410"/>
                  <a:gd name="T12" fmla="*/ 18 w 224"/>
                  <a:gd name="T13" fmla="*/ 94 h 410"/>
                  <a:gd name="T14" fmla="*/ 30 w 224"/>
                  <a:gd name="T15" fmla="*/ 62 h 410"/>
                  <a:gd name="T16" fmla="*/ 42 w 224"/>
                  <a:gd name="T17" fmla="*/ 50 h 410"/>
                  <a:gd name="T18" fmla="*/ 70 w 224"/>
                  <a:gd name="T19" fmla="*/ 30 h 410"/>
                  <a:gd name="T20" fmla="*/ 106 w 224"/>
                  <a:gd name="T21" fmla="*/ 22 h 410"/>
                  <a:gd name="T22" fmla="*/ 140 w 224"/>
                  <a:gd name="T23" fmla="*/ 0 h 410"/>
                  <a:gd name="T24" fmla="*/ 138 w 224"/>
                  <a:gd name="T25" fmla="*/ 24 h 410"/>
                  <a:gd name="T26" fmla="*/ 172 w 224"/>
                  <a:gd name="T27" fmla="*/ 34 h 410"/>
                  <a:gd name="T28" fmla="*/ 196 w 224"/>
                  <a:gd name="T29" fmla="*/ 50 h 410"/>
                  <a:gd name="T30" fmla="*/ 206 w 224"/>
                  <a:gd name="T31" fmla="*/ 62 h 410"/>
                  <a:gd name="T32" fmla="*/ 218 w 224"/>
                  <a:gd name="T33" fmla="*/ 90 h 410"/>
                  <a:gd name="T34" fmla="*/ 162 w 224"/>
                  <a:gd name="T35" fmla="*/ 112 h 410"/>
                  <a:gd name="T36" fmla="*/ 160 w 224"/>
                  <a:gd name="T37" fmla="*/ 100 h 410"/>
                  <a:gd name="T38" fmla="*/ 146 w 224"/>
                  <a:gd name="T39" fmla="*/ 80 h 410"/>
                  <a:gd name="T40" fmla="*/ 134 w 224"/>
                  <a:gd name="T41" fmla="*/ 164 h 410"/>
                  <a:gd name="T42" fmla="*/ 158 w 224"/>
                  <a:gd name="T43" fmla="*/ 172 h 410"/>
                  <a:gd name="T44" fmla="*/ 196 w 224"/>
                  <a:gd name="T45" fmla="*/ 194 h 410"/>
                  <a:gd name="T46" fmla="*/ 206 w 224"/>
                  <a:gd name="T47" fmla="*/ 206 h 410"/>
                  <a:gd name="T48" fmla="*/ 220 w 224"/>
                  <a:gd name="T49" fmla="*/ 232 h 410"/>
                  <a:gd name="T50" fmla="*/ 224 w 224"/>
                  <a:gd name="T51" fmla="*/ 266 h 410"/>
                  <a:gd name="T52" fmla="*/ 222 w 224"/>
                  <a:gd name="T53" fmla="*/ 286 h 410"/>
                  <a:gd name="T54" fmla="*/ 208 w 224"/>
                  <a:gd name="T55" fmla="*/ 320 h 410"/>
                  <a:gd name="T56" fmla="*/ 196 w 224"/>
                  <a:gd name="T57" fmla="*/ 336 h 410"/>
                  <a:gd name="T58" fmla="*/ 166 w 224"/>
                  <a:gd name="T59" fmla="*/ 358 h 410"/>
                  <a:gd name="T60" fmla="*/ 126 w 224"/>
                  <a:gd name="T61" fmla="*/ 368 h 410"/>
                  <a:gd name="T62" fmla="*/ 90 w 224"/>
                  <a:gd name="T63" fmla="*/ 410 h 410"/>
                  <a:gd name="T64" fmla="*/ 92 w 224"/>
                  <a:gd name="T65" fmla="*/ 368 h 410"/>
                  <a:gd name="T66" fmla="*/ 56 w 224"/>
                  <a:gd name="T67" fmla="*/ 356 h 410"/>
                  <a:gd name="T68" fmla="*/ 28 w 224"/>
                  <a:gd name="T69" fmla="*/ 336 h 410"/>
                  <a:gd name="T70" fmla="*/ 18 w 224"/>
                  <a:gd name="T71" fmla="*/ 322 h 410"/>
                  <a:gd name="T72" fmla="*/ 4 w 224"/>
                  <a:gd name="T73" fmla="*/ 286 h 410"/>
                  <a:gd name="T74" fmla="*/ 60 w 224"/>
                  <a:gd name="T75" fmla="*/ 260 h 410"/>
                  <a:gd name="T76" fmla="*/ 64 w 224"/>
                  <a:gd name="T77" fmla="*/ 278 h 410"/>
                  <a:gd name="T78" fmla="*/ 72 w 224"/>
                  <a:gd name="T79" fmla="*/ 292 h 410"/>
                  <a:gd name="T80" fmla="*/ 94 w 224"/>
                  <a:gd name="T81" fmla="*/ 312 h 410"/>
                  <a:gd name="T82" fmla="*/ 104 w 224"/>
                  <a:gd name="T83" fmla="*/ 72 h 410"/>
                  <a:gd name="T84" fmla="*/ 104 w 224"/>
                  <a:gd name="T85" fmla="*/ 72 h 410"/>
                  <a:gd name="T86" fmla="*/ 82 w 224"/>
                  <a:gd name="T87" fmla="*/ 86 h 410"/>
                  <a:gd name="T88" fmla="*/ 76 w 224"/>
                  <a:gd name="T89" fmla="*/ 98 h 410"/>
                  <a:gd name="T90" fmla="*/ 72 w 224"/>
                  <a:gd name="T91" fmla="*/ 110 h 410"/>
                  <a:gd name="T92" fmla="*/ 78 w 224"/>
                  <a:gd name="T93" fmla="*/ 134 h 410"/>
                  <a:gd name="T94" fmla="*/ 88 w 224"/>
                  <a:gd name="T95" fmla="*/ 144 h 410"/>
                  <a:gd name="T96" fmla="*/ 104 w 224"/>
                  <a:gd name="T97" fmla="*/ 72 h 410"/>
                  <a:gd name="T98" fmla="*/ 128 w 224"/>
                  <a:gd name="T99" fmla="*/ 318 h 410"/>
                  <a:gd name="T100" fmla="*/ 136 w 224"/>
                  <a:gd name="T101" fmla="*/ 316 h 410"/>
                  <a:gd name="T102" fmla="*/ 150 w 224"/>
                  <a:gd name="T103" fmla="*/ 308 h 410"/>
                  <a:gd name="T104" fmla="*/ 156 w 224"/>
                  <a:gd name="T105" fmla="*/ 302 h 410"/>
                  <a:gd name="T106" fmla="*/ 164 w 224"/>
                  <a:gd name="T107" fmla="*/ 288 h 410"/>
                  <a:gd name="T108" fmla="*/ 168 w 224"/>
                  <a:gd name="T109" fmla="*/ 272 h 410"/>
                  <a:gd name="T110" fmla="*/ 168 w 224"/>
                  <a:gd name="T111" fmla="*/ 266 h 410"/>
                  <a:gd name="T112" fmla="*/ 164 w 224"/>
                  <a:gd name="T113" fmla="*/ 252 h 410"/>
                  <a:gd name="T114" fmla="*/ 160 w 224"/>
                  <a:gd name="T115" fmla="*/ 246 h 410"/>
                  <a:gd name="T116" fmla="*/ 148 w 224"/>
                  <a:gd name="T117" fmla="*/ 236 h 410"/>
                  <a:gd name="T118" fmla="*/ 128 w 224"/>
                  <a:gd name="T119" fmla="*/ 31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 h="410">
                    <a:moveTo>
                      <a:pt x="94" y="312"/>
                    </a:moveTo>
                    <a:lnTo>
                      <a:pt x="98" y="216"/>
                    </a:lnTo>
                    <a:lnTo>
                      <a:pt x="98" y="216"/>
                    </a:lnTo>
                    <a:lnTo>
                      <a:pt x="78" y="208"/>
                    </a:lnTo>
                    <a:lnTo>
                      <a:pt x="60" y="198"/>
                    </a:lnTo>
                    <a:lnTo>
                      <a:pt x="46" y="188"/>
                    </a:lnTo>
                    <a:lnTo>
                      <a:pt x="34" y="176"/>
                    </a:lnTo>
                    <a:lnTo>
                      <a:pt x="34" y="176"/>
                    </a:lnTo>
                    <a:lnTo>
                      <a:pt x="26" y="162"/>
                    </a:lnTo>
                    <a:lnTo>
                      <a:pt x="20" y="146"/>
                    </a:lnTo>
                    <a:lnTo>
                      <a:pt x="16" y="130"/>
                    </a:lnTo>
                    <a:lnTo>
                      <a:pt x="16" y="112"/>
                    </a:lnTo>
                    <a:lnTo>
                      <a:pt x="16" y="112"/>
                    </a:lnTo>
                    <a:lnTo>
                      <a:pt x="18" y="94"/>
                    </a:lnTo>
                    <a:lnTo>
                      <a:pt x="22" y="76"/>
                    </a:lnTo>
                    <a:lnTo>
                      <a:pt x="30" y="62"/>
                    </a:lnTo>
                    <a:lnTo>
                      <a:pt x="42" y="50"/>
                    </a:lnTo>
                    <a:lnTo>
                      <a:pt x="42" y="50"/>
                    </a:lnTo>
                    <a:lnTo>
                      <a:pt x="54" y="38"/>
                    </a:lnTo>
                    <a:lnTo>
                      <a:pt x="70" y="30"/>
                    </a:lnTo>
                    <a:lnTo>
                      <a:pt x="86" y="24"/>
                    </a:lnTo>
                    <a:lnTo>
                      <a:pt x="106" y="22"/>
                    </a:lnTo>
                    <a:lnTo>
                      <a:pt x="106" y="0"/>
                    </a:lnTo>
                    <a:lnTo>
                      <a:pt x="140" y="0"/>
                    </a:lnTo>
                    <a:lnTo>
                      <a:pt x="138" y="24"/>
                    </a:lnTo>
                    <a:lnTo>
                      <a:pt x="138" y="24"/>
                    </a:lnTo>
                    <a:lnTo>
                      <a:pt x="156" y="28"/>
                    </a:lnTo>
                    <a:lnTo>
                      <a:pt x="172" y="34"/>
                    </a:lnTo>
                    <a:lnTo>
                      <a:pt x="184" y="40"/>
                    </a:lnTo>
                    <a:lnTo>
                      <a:pt x="196" y="50"/>
                    </a:lnTo>
                    <a:lnTo>
                      <a:pt x="196" y="50"/>
                    </a:lnTo>
                    <a:lnTo>
                      <a:pt x="206" y="62"/>
                    </a:lnTo>
                    <a:lnTo>
                      <a:pt x="212" y="76"/>
                    </a:lnTo>
                    <a:lnTo>
                      <a:pt x="218" y="90"/>
                    </a:lnTo>
                    <a:lnTo>
                      <a:pt x="222" y="106"/>
                    </a:lnTo>
                    <a:lnTo>
                      <a:pt x="162" y="112"/>
                    </a:lnTo>
                    <a:lnTo>
                      <a:pt x="162" y="112"/>
                    </a:lnTo>
                    <a:lnTo>
                      <a:pt x="160" y="100"/>
                    </a:lnTo>
                    <a:lnTo>
                      <a:pt x="154" y="88"/>
                    </a:lnTo>
                    <a:lnTo>
                      <a:pt x="146" y="80"/>
                    </a:lnTo>
                    <a:lnTo>
                      <a:pt x="136" y="74"/>
                    </a:lnTo>
                    <a:lnTo>
                      <a:pt x="134" y="164"/>
                    </a:lnTo>
                    <a:lnTo>
                      <a:pt x="134" y="164"/>
                    </a:lnTo>
                    <a:lnTo>
                      <a:pt x="158" y="172"/>
                    </a:lnTo>
                    <a:lnTo>
                      <a:pt x="178" y="182"/>
                    </a:lnTo>
                    <a:lnTo>
                      <a:pt x="196" y="194"/>
                    </a:lnTo>
                    <a:lnTo>
                      <a:pt x="206" y="206"/>
                    </a:lnTo>
                    <a:lnTo>
                      <a:pt x="206" y="206"/>
                    </a:lnTo>
                    <a:lnTo>
                      <a:pt x="216" y="218"/>
                    </a:lnTo>
                    <a:lnTo>
                      <a:pt x="220" y="232"/>
                    </a:lnTo>
                    <a:lnTo>
                      <a:pt x="224" y="248"/>
                    </a:lnTo>
                    <a:lnTo>
                      <a:pt x="224" y="266"/>
                    </a:lnTo>
                    <a:lnTo>
                      <a:pt x="224" y="266"/>
                    </a:lnTo>
                    <a:lnTo>
                      <a:pt x="222" y="286"/>
                    </a:lnTo>
                    <a:lnTo>
                      <a:pt x="216" y="304"/>
                    </a:lnTo>
                    <a:lnTo>
                      <a:pt x="208" y="320"/>
                    </a:lnTo>
                    <a:lnTo>
                      <a:pt x="196" y="336"/>
                    </a:lnTo>
                    <a:lnTo>
                      <a:pt x="196" y="336"/>
                    </a:lnTo>
                    <a:lnTo>
                      <a:pt x="182" y="348"/>
                    </a:lnTo>
                    <a:lnTo>
                      <a:pt x="166" y="358"/>
                    </a:lnTo>
                    <a:lnTo>
                      <a:pt x="146" y="364"/>
                    </a:lnTo>
                    <a:lnTo>
                      <a:pt x="126" y="368"/>
                    </a:lnTo>
                    <a:lnTo>
                      <a:pt x="124" y="410"/>
                    </a:lnTo>
                    <a:lnTo>
                      <a:pt x="90" y="410"/>
                    </a:lnTo>
                    <a:lnTo>
                      <a:pt x="92" y="368"/>
                    </a:lnTo>
                    <a:lnTo>
                      <a:pt x="92" y="368"/>
                    </a:lnTo>
                    <a:lnTo>
                      <a:pt x="74" y="362"/>
                    </a:lnTo>
                    <a:lnTo>
                      <a:pt x="56" y="356"/>
                    </a:lnTo>
                    <a:lnTo>
                      <a:pt x="42" y="348"/>
                    </a:lnTo>
                    <a:lnTo>
                      <a:pt x="28" y="336"/>
                    </a:lnTo>
                    <a:lnTo>
                      <a:pt x="28" y="336"/>
                    </a:lnTo>
                    <a:lnTo>
                      <a:pt x="18" y="322"/>
                    </a:lnTo>
                    <a:lnTo>
                      <a:pt x="10" y="306"/>
                    </a:lnTo>
                    <a:lnTo>
                      <a:pt x="4" y="286"/>
                    </a:lnTo>
                    <a:lnTo>
                      <a:pt x="0" y="264"/>
                    </a:lnTo>
                    <a:lnTo>
                      <a:pt x="60" y="260"/>
                    </a:lnTo>
                    <a:lnTo>
                      <a:pt x="60" y="260"/>
                    </a:lnTo>
                    <a:lnTo>
                      <a:pt x="64" y="278"/>
                    </a:lnTo>
                    <a:lnTo>
                      <a:pt x="72" y="292"/>
                    </a:lnTo>
                    <a:lnTo>
                      <a:pt x="72" y="292"/>
                    </a:lnTo>
                    <a:lnTo>
                      <a:pt x="82" y="304"/>
                    </a:lnTo>
                    <a:lnTo>
                      <a:pt x="94" y="312"/>
                    </a:lnTo>
                    <a:lnTo>
                      <a:pt x="94" y="312"/>
                    </a:lnTo>
                    <a:close/>
                    <a:moveTo>
                      <a:pt x="104" y="72"/>
                    </a:moveTo>
                    <a:lnTo>
                      <a:pt x="104" y="72"/>
                    </a:lnTo>
                    <a:lnTo>
                      <a:pt x="104" y="72"/>
                    </a:lnTo>
                    <a:lnTo>
                      <a:pt x="92" y="78"/>
                    </a:lnTo>
                    <a:lnTo>
                      <a:pt x="82" y="86"/>
                    </a:lnTo>
                    <a:lnTo>
                      <a:pt x="82" y="86"/>
                    </a:lnTo>
                    <a:lnTo>
                      <a:pt x="76" y="98"/>
                    </a:lnTo>
                    <a:lnTo>
                      <a:pt x="72" y="110"/>
                    </a:lnTo>
                    <a:lnTo>
                      <a:pt x="72" y="110"/>
                    </a:lnTo>
                    <a:lnTo>
                      <a:pt x="74" y="122"/>
                    </a:lnTo>
                    <a:lnTo>
                      <a:pt x="78" y="134"/>
                    </a:lnTo>
                    <a:lnTo>
                      <a:pt x="78" y="134"/>
                    </a:lnTo>
                    <a:lnTo>
                      <a:pt x="88" y="144"/>
                    </a:lnTo>
                    <a:lnTo>
                      <a:pt x="100" y="152"/>
                    </a:lnTo>
                    <a:lnTo>
                      <a:pt x="104" y="72"/>
                    </a:lnTo>
                    <a:close/>
                    <a:moveTo>
                      <a:pt x="128" y="318"/>
                    </a:moveTo>
                    <a:lnTo>
                      <a:pt x="128" y="318"/>
                    </a:lnTo>
                    <a:lnTo>
                      <a:pt x="128" y="318"/>
                    </a:lnTo>
                    <a:lnTo>
                      <a:pt x="136" y="316"/>
                    </a:lnTo>
                    <a:lnTo>
                      <a:pt x="144" y="312"/>
                    </a:lnTo>
                    <a:lnTo>
                      <a:pt x="150" y="308"/>
                    </a:lnTo>
                    <a:lnTo>
                      <a:pt x="156" y="302"/>
                    </a:lnTo>
                    <a:lnTo>
                      <a:pt x="156" y="302"/>
                    </a:lnTo>
                    <a:lnTo>
                      <a:pt x="160" y="296"/>
                    </a:lnTo>
                    <a:lnTo>
                      <a:pt x="164" y="288"/>
                    </a:lnTo>
                    <a:lnTo>
                      <a:pt x="166" y="280"/>
                    </a:lnTo>
                    <a:lnTo>
                      <a:pt x="168" y="272"/>
                    </a:lnTo>
                    <a:lnTo>
                      <a:pt x="168" y="272"/>
                    </a:lnTo>
                    <a:lnTo>
                      <a:pt x="168" y="266"/>
                    </a:lnTo>
                    <a:lnTo>
                      <a:pt x="166" y="258"/>
                    </a:lnTo>
                    <a:lnTo>
                      <a:pt x="164" y="252"/>
                    </a:lnTo>
                    <a:lnTo>
                      <a:pt x="160" y="246"/>
                    </a:lnTo>
                    <a:lnTo>
                      <a:pt x="160" y="246"/>
                    </a:lnTo>
                    <a:lnTo>
                      <a:pt x="154" y="240"/>
                    </a:lnTo>
                    <a:lnTo>
                      <a:pt x="148" y="236"/>
                    </a:lnTo>
                    <a:lnTo>
                      <a:pt x="130" y="228"/>
                    </a:lnTo>
                    <a:lnTo>
                      <a:pt x="128" y="318"/>
                    </a:lnTo>
                    <a:close/>
                  </a:path>
                </a:pathLst>
              </a:custGeom>
              <a:solidFill>
                <a:srgbClr val="805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53" name="Freeform 27"/>
              <p:cNvSpPr/>
              <p:nvPr/>
            </p:nvSpPr>
            <p:spPr bwMode="auto">
              <a:xfrm>
                <a:off x="6298257" y="3761394"/>
                <a:ext cx="240934" cy="224871"/>
              </a:xfrm>
              <a:custGeom>
                <a:avLst/>
                <a:gdLst>
                  <a:gd name="T0" fmla="*/ 210 w 210"/>
                  <a:gd name="T1" fmla="*/ 196 h 196"/>
                  <a:gd name="T2" fmla="*/ 162 w 210"/>
                  <a:gd name="T3" fmla="*/ 0 h 196"/>
                  <a:gd name="T4" fmla="*/ 162 w 210"/>
                  <a:gd name="T5" fmla="*/ 0 h 196"/>
                  <a:gd name="T6" fmla="*/ 128 w 210"/>
                  <a:gd name="T7" fmla="*/ 8 h 196"/>
                  <a:gd name="T8" fmla="*/ 94 w 210"/>
                  <a:gd name="T9" fmla="*/ 20 h 196"/>
                  <a:gd name="T10" fmla="*/ 62 w 210"/>
                  <a:gd name="T11" fmla="*/ 34 h 196"/>
                  <a:gd name="T12" fmla="*/ 62 w 210"/>
                  <a:gd name="T13" fmla="*/ 34 h 196"/>
                  <a:gd name="T14" fmla="*/ 34 w 210"/>
                  <a:gd name="T15" fmla="*/ 48 h 196"/>
                  <a:gd name="T16" fmla="*/ 14 w 210"/>
                  <a:gd name="T17" fmla="*/ 60 h 196"/>
                  <a:gd name="T18" fmla="*/ 0 w 210"/>
                  <a:gd name="T19" fmla="*/ 70 h 196"/>
                  <a:gd name="T20" fmla="*/ 110 w 210"/>
                  <a:gd name="T21" fmla="*/ 190 h 196"/>
                  <a:gd name="T22" fmla="*/ 152 w 210"/>
                  <a:gd name="T23" fmla="*/ 192 h 196"/>
                  <a:gd name="T24" fmla="*/ 210 w 210"/>
                  <a:gd name="T25"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196">
                    <a:moveTo>
                      <a:pt x="210" y="196"/>
                    </a:moveTo>
                    <a:lnTo>
                      <a:pt x="162" y="0"/>
                    </a:lnTo>
                    <a:lnTo>
                      <a:pt x="162" y="0"/>
                    </a:lnTo>
                    <a:lnTo>
                      <a:pt x="128" y="8"/>
                    </a:lnTo>
                    <a:lnTo>
                      <a:pt x="94" y="20"/>
                    </a:lnTo>
                    <a:lnTo>
                      <a:pt x="62" y="34"/>
                    </a:lnTo>
                    <a:lnTo>
                      <a:pt x="62" y="34"/>
                    </a:lnTo>
                    <a:lnTo>
                      <a:pt x="34" y="48"/>
                    </a:lnTo>
                    <a:lnTo>
                      <a:pt x="14" y="60"/>
                    </a:lnTo>
                    <a:lnTo>
                      <a:pt x="0" y="70"/>
                    </a:lnTo>
                    <a:lnTo>
                      <a:pt x="110" y="190"/>
                    </a:lnTo>
                    <a:lnTo>
                      <a:pt x="152" y="192"/>
                    </a:lnTo>
                    <a:lnTo>
                      <a:pt x="210" y="196"/>
                    </a:lnTo>
                    <a:close/>
                  </a:path>
                </a:pathLst>
              </a:custGeom>
              <a:solidFill>
                <a:srgbClr val="FECF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54" name="Freeform 28"/>
              <p:cNvSpPr/>
              <p:nvPr/>
            </p:nvSpPr>
            <p:spPr bwMode="auto">
              <a:xfrm>
                <a:off x="6435934" y="3761394"/>
                <a:ext cx="59660" cy="91784"/>
              </a:xfrm>
              <a:custGeom>
                <a:avLst/>
                <a:gdLst>
                  <a:gd name="T0" fmla="*/ 52 w 52"/>
                  <a:gd name="T1" fmla="*/ 46 h 80"/>
                  <a:gd name="T2" fmla="*/ 52 w 52"/>
                  <a:gd name="T3" fmla="*/ 46 h 80"/>
                  <a:gd name="T4" fmla="*/ 52 w 52"/>
                  <a:gd name="T5" fmla="*/ 38 h 80"/>
                  <a:gd name="T6" fmla="*/ 48 w 52"/>
                  <a:gd name="T7" fmla="*/ 22 h 80"/>
                  <a:gd name="T8" fmla="*/ 42 w 52"/>
                  <a:gd name="T9" fmla="*/ 0 h 80"/>
                  <a:gd name="T10" fmla="*/ 0 w 52"/>
                  <a:gd name="T11" fmla="*/ 38 h 80"/>
                  <a:gd name="T12" fmla="*/ 10 w 52"/>
                  <a:gd name="T13" fmla="*/ 80 h 80"/>
                  <a:gd name="T14" fmla="*/ 52 w 52"/>
                  <a:gd name="T15" fmla="*/ 46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52" y="46"/>
                    </a:moveTo>
                    <a:lnTo>
                      <a:pt x="52" y="46"/>
                    </a:lnTo>
                    <a:lnTo>
                      <a:pt x="52" y="38"/>
                    </a:lnTo>
                    <a:lnTo>
                      <a:pt x="48" y="22"/>
                    </a:lnTo>
                    <a:lnTo>
                      <a:pt x="42" y="0"/>
                    </a:lnTo>
                    <a:lnTo>
                      <a:pt x="0" y="38"/>
                    </a:lnTo>
                    <a:lnTo>
                      <a:pt x="10" y="80"/>
                    </a:lnTo>
                    <a:lnTo>
                      <a:pt x="52" y="46"/>
                    </a:lnTo>
                    <a:close/>
                  </a:path>
                </a:pathLst>
              </a:custGeom>
              <a:solidFill>
                <a:srgbClr val="B99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55" name="Freeform 29"/>
              <p:cNvSpPr/>
              <p:nvPr/>
            </p:nvSpPr>
            <p:spPr bwMode="auto">
              <a:xfrm>
                <a:off x="6435934" y="3768278"/>
                <a:ext cx="165212" cy="236344"/>
              </a:xfrm>
              <a:custGeom>
                <a:avLst/>
                <a:gdLst>
                  <a:gd name="T0" fmla="*/ 0 w 144"/>
                  <a:gd name="T1" fmla="*/ 32 h 206"/>
                  <a:gd name="T2" fmla="*/ 0 w 144"/>
                  <a:gd name="T3" fmla="*/ 32 h 206"/>
                  <a:gd name="T4" fmla="*/ 0 w 144"/>
                  <a:gd name="T5" fmla="*/ 30 h 206"/>
                  <a:gd name="T6" fmla="*/ 6 w 144"/>
                  <a:gd name="T7" fmla="*/ 28 h 206"/>
                  <a:gd name="T8" fmla="*/ 22 w 144"/>
                  <a:gd name="T9" fmla="*/ 22 h 206"/>
                  <a:gd name="T10" fmla="*/ 72 w 144"/>
                  <a:gd name="T11" fmla="*/ 10 h 206"/>
                  <a:gd name="T12" fmla="*/ 122 w 144"/>
                  <a:gd name="T13" fmla="*/ 2 h 206"/>
                  <a:gd name="T14" fmla="*/ 138 w 144"/>
                  <a:gd name="T15" fmla="*/ 0 h 206"/>
                  <a:gd name="T16" fmla="*/ 142 w 144"/>
                  <a:gd name="T17" fmla="*/ 0 h 206"/>
                  <a:gd name="T18" fmla="*/ 144 w 144"/>
                  <a:gd name="T19" fmla="*/ 2 h 206"/>
                  <a:gd name="T20" fmla="*/ 144 w 144"/>
                  <a:gd name="T21" fmla="*/ 2 h 206"/>
                  <a:gd name="T22" fmla="*/ 140 w 144"/>
                  <a:gd name="T23" fmla="*/ 102 h 206"/>
                  <a:gd name="T24" fmla="*/ 136 w 144"/>
                  <a:gd name="T25" fmla="*/ 166 h 206"/>
                  <a:gd name="T26" fmla="*/ 134 w 144"/>
                  <a:gd name="T27" fmla="*/ 188 h 206"/>
                  <a:gd name="T28" fmla="*/ 132 w 144"/>
                  <a:gd name="T29" fmla="*/ 196 h 206"/>
                  <a:gd name="T30" fmla="*/ 132 w 144"/>
                  <a:gd name="T31" fmla="*/ 196 h 206"/>
                  <a:gd name="T32" fmla="*/ 114 w 144"/>
                  <a:gd name="T33" fmla="*/ 198 h 206"/>
                  <a:gd name="T34" fmla="*/ 82 w 144"/>
                  <a:gd name="T35" fmla="*/ 202 h 206"/>
                  <a:gd name="T36" fmla="*/ 52 w 144"/>
                  <a:gd name="T37" fmla="*/ 206 h 206"/>
                  <a:gd name="T38" fmla="*/ 42 w 144"/>
                  <a:gd name="T39" fmla="*/ 206 h 206"/>
                  <a:gd name="T40" fmla="*/ 40 w 144"/>
                  <a:gd name="T41" fmla="*/ 206 h 206"/>
                  <a:gd name="T42" fmla="*/ 38 w 144"/>
                  <a:gd name="T43" fmla="*/ 206 h 206"/>
                  <a:gd name="T44" fmla="*/ 38 w 144"/>
                  <a:gd name="T45" fmla="*/ 206 h 206"/>
                  <a:gd name="T46" fmla="*/ 38 w 144"/>
                  <a:gd name="T47" fmla="*/ 196 h 206"/>
                  <a:gd name="T48" fmla="*/ 34 w 144"/>
                  <a:gd name="T49" fmla="*/ 176 h 206"/>
                  <a:gd name="T50" fmla="*/ 20 w 144"/>
                  <a:gd name="T51" fmla="*/ 116 h 206"/>
                  <a:gd name="T52" fmla="*/ 0 w 144"/>
                  <a:gd name="T53" fmla="*/ 32 h 206"/>
                  <a:gd name="T54" fmla="*/ 0 w 144"/>
                  <a:gd name="T55" fmla="*/ 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206">
                    <a:moveTo>
                      <a:pt x="0" y="32"/>
                    </a:moveTo>
                    <a:lnTo>
                      <a:pt x="0" y="32"/>
                    </a:lnTo>
                    <a:lnTo>
                      <a:pt x="0" y="30"/>
                    </a:lnTo>
                    <a:lnTo>
                      <a:pt x="6" y="28"/>
                    </a:lnTo>
                    <a:lnTo>
                      <a:pt x="22" y="22"/>
                    </a:lnTo>
                    <a:lnTo>
                      <a:pt x="72" y="10"/>
                    </a:lnTo>
                    <a:lnTo>
                      <a:pt x="122" y="2"/>
                    </a:lnTo>
                    <a:lnTo>
                      <a:pt x="138" y="0"/>
                    </a:lnTo>
                    <a:lnTo>
                      <a:pt x="142" y="0"/>
                    </a:lnTo>
                    <a:lnTo>
                      <a:pt x="144" y="2"/>
                    </a:lnTo>
                    <a:lnTo>
                      <a:pt x="144" y="2"/>
                    </a:lnTo>
                    <a:lnTo>
                      <a:pt x="140" y="102"/>
                    </a:lnTo>
                    <a:lnTo>
                      <a:pt x="136" y="166"/>
                    </a:lnTo>
                    <a:lnTo>
                      <a:pt x="134" y="188"/>
                    </a:lnTo>
                    <a:lnTo>
                      <a:pt x="132" y="196"/>
                    </a:lnTo>
                    <a:lnTo>
                      <a:pt x="132" y="196"/>
                    </a:lnTo>
                    <a:lnTo>
                      <a:pt x="114" y="198"/>
                    </a:lnTo>
                    <a:lnTo>
                      <a:pt x="82" y="202"/>
                    </a:lnTo>
                    <a:lnTo>
                      <a:pt x="52" y="206"/>
                    </a:lnTo>
                    <a:lnTo>
                      <a:pt x="42" y="206"/>
                    </a:lnTo>
                    <a:lnTo>
                      <a:pt x="40" y="206"/>
                    </a:lnTo>
                    <a:lnTo>
                      <a:pt x="38" y="206"/>
                    </a:lnTo>
                    <a:lnTo>
                      <a:pt x="38" y="206"/>
                    </a:lnTo>
                    <a:lnTo>
                      <a:pt x="38" y="196"/>
                    </a:lnTo>
                    <a:lnTo>
                      <a:pt x="34" y="176"/>
                    </a:lnTo>
                    <a:lnTo>
                      <a:pt x="20" y="116"/>
                    </a:lnTo>
                    <a:lnTo>
                      <a:pt x="0" y="32"/>
                    </a:lnTo>
                    <a:lnTo>
                      <a:pt x="0" y="32"/>
                    </a:lnTo>
                    <a:close/>
                  </a:path>
                </a:pathLst>
              </a:custGeom>
              <a:solidFill>
                <a:srgbClr val="E2B6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56" name="Freeform 30"/>
              <p:cNvSpPr/>
              <p:nvPr/>
            </p:nvSpPr>
            <p:spPr bwMode="auto">
              <a:xfrm>
                <a:off x="6552959" y="3770572"/>
                <a:ext cx="48187" cy="89490"/>
              </a:xfrm>
              <a:custGeom>
                <a:avLst/>
                <a:gdLst>
                  <a:gd name="T0" fmla="*/ 0 w 42"/>
                  <a:gd name="T1" fmla="*/ 78 h 78"/>
                  <a:gd name="T2" fmla="*/ 2 w 42"/>
                  <a:gd name="T3" fmla="*/ 12 h 78"/>
                  <a:gd name="T4" fmla="*/ 42 w 42"/>
                  <a:gd name="T5" fmla="*/ 0 h 78"/>
                  <a:gd name="T6" fmla="*/ 40 w 42"/>
                  <a:gd name="T7" fmla="*/ 48 h 78"/>
                  <a:gd name="T8" fmla="*/ 0 w 42"/>
                  <a:gd name="T9" fmla="*/ 78 h 78"/>
                </a:gdLst>
                <a:ahLst/>
                <a:cxnLst>
                  <a:cxn ang="0">
                    <a:pos x="T0" y="T1"/>
                  </a:cxn>
                  <a:cxn ang="0">
                    <a:pos x="T2" y="T3"/>
                  </a:cxn>
                  <a:cxn ang="0">
                    <a:pos x="T4" y="T5"/>
                  </a:cxn>
                  <a:cxn ang="0">
                    <a:pos x="T6" y="T7"/>
                  </a:cxn>
                  <a:cxn ang="0">
                    <a:pos x="T8" y="T9"/>
                  </a:cxn>
                </a:cxnLst>
                <a:rect l="0" t="0" r="r" b="b"/>
                <a:pathLst>
                  <a:path w="42" h="78">
                    <a:moveTo>
                      <a:pt x="0" y="78"/>
                    </a:moveTo>
                    <a:lnTo>
                      <a:pt x="2" y="12"/>
                    </a:lnTo>
                    <a:lnTo>
                      <a:pt x="42" y="0"/>
                    </a:lnTo>
                    <a:lnTo>
                      <a:pt x="40" y="48"/>
                    </a:lnTo>
                    <a:lnTo>
                      <a:pt x="0" y="78"/>
                    </a:lnTo>
                    <a:close/>
                  </a:path>
                </a:pathLst>
              </a:custGeom>
              <a:solidFill>
                <a:srgbClr val="B99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57" name="Freeform 31"/>
              <p:cNvSpPr/>
              <p:nvPr/>
            </p:nvSpPr>
            <p:spPr bwMode="auto">
              <a:xfrm>
                <a:off x="6550664" y="3784340"/>
                <a:ext cx="213398" cy="215693"/>
              </a:xfrm>
              <a:custGeom>
                <a:avLst/>
                <a:gdLst>
                  <a:gd name="T0" fmla="*/ 4 w 186"/>
                  <a:gd name="T1" fmla="*/ 0 h 188"/>
                  <a:gd name="T2" fmla="*/ 4 w 186"/>
                  <a:gd name="T3" fmla="*/ 0 h 188"/>
                  <a:gd name="T4" fmla="*/ 40 w 186"/>
                  <a:gd name="T5" fmla="*/ 4 h 188"/>
                  <a:gd name="T6" fmla="*/ 104 w 186"/>
                  <a:gd name="T7" fmla="*/ 14 h 188"/>
                  <a:gd name="T8" fmla="*/ 162 w 186"/>
                  <a:gd name="T9" fmla="*/ 22 h 188"/>
                  <a:gd name="T10" fmla="*/ 180 w 186"/>
                  <a:gd name="T11" fmla="*/ 26 h 188"/>
                  <a:gd name="T12" fmla="*/ 186 w 186"/>
                  <a:gd name="T13" fmla="*/ 28 h 188"/>
                  <a:gd name="T14" fmla="*/ 186 w 186"/>
                  <a:gd name="T15" fmla="*/ 28 h 188"/>
                  <a:gd name="T16" fmla="*/ 180 w 186"/>
                  <a:gd name="T17" fmla="*/ 36 h 188"/>
                  <a:gd name="T18" fmla="*/ 168 w 186"/>
                  <a:gd name="T19" fmla="*/ 52 h 188"/>
                  <a:gd name="T20" fmla="*/ 132 w 186"/>
                  <a:gd name="T21" fmla="*/ 104 h 188"/>
                  <a:gd name="T22" fmla="*/ 98 w 186"/>
                  <a:gd name="T23" fmla="*/ 158 h 188"/>
                  <a:gd name="T24" fmla="*/ 86 w 186"/>
                  <a:gd name="T25" fmla="*/ 176 h 188"/>
                  <a:gd name="T26" fmla="*/ 82 w 186"/>
                  <a:gd name="T27" fmla="*/ 186 h 188"/>
                  <a:gd name="T28" fmla="*/ 82 w 186"/>
                  <a:gd name="T29" fmla="*/ 186 h 188"/>
                  <a:gd name="T30" fmla="*/ 82 w 186"/>
                  <a:gd name="T31" fmla="*/ 188 h 188"/>
                  <a:gd name="T32" fmla="*/ 78 w 186"/>
                  <a:gd name="T33" fmla="*/ 188 h 188"/>
                  <a:gd name="T34" fmla="*/ 70 w 186"/>
                  <a:gd name="T35" fmla="*/ 188 h 188"/>
                  <a:gd name="T36" fmla="*/ 40 w 186"/>
                  <a:gd name="T37" fmla="*/ 184 h 188"/>
                  <a:gd name="T38" fmla="*/ 0 w 186"/>
                  <a:gd name="T39" fmla="*/ 174 h 188"/>
                  <a:gd name="T40" fmla="*/ 4 w 186"/>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188">
                    <a:moveTo>
                      <a:pt x="4" y="0"/>
                    </a:moveTo>
                    <a:lnTo>
                      <a:pt x="4" y="0"/>
                    </a:lnTo>
                    <a:lnTo>
                      <a:pt x="40" y="4"/>
                    </a:lnTo>
                    <a:lnTo>
                      <a:pt x="104" y="14"/>
                    </a:lnTo>
                    <a:lnTo>
                      <a:pt x="162" y="22"/>
                    </a:lnTo>
                    <a:lnTo>
                      <a:pt x="180" y="26"/>
                    </a:lnTo>
                    <a:lnTo>
                      <a:pt x="186" y="28"/>
                    </a:lnTo>
                    <a:lnTo>
                      <a:pt x="186" y="28"/>
                    </a:lnTo>
                    <a:lnTo>
                      <a:pt x="180" y="36"/>
                    </a:lnTo>
                    <a:lnTo>
                      <a:pt x="168" y="52"/>
                    </a:lnTo>
                    <a:lnTo>
                      <a:pt x="132" y="104"/>
                    </a:lnTo>
                    <a:lnTo>
                      <a:pt x="98" y="158"/>
                    </a:lnTo>
                    <a:lnTo>
                      <a:pt x="86" y="176"/>
                    </a:lnTo>
                    <a:lnTo>
                      <a:pt x="82" y="186"/>
                    </a:lnTo>
                    <a:lnTo>
                      <a:pt x="82" y="186"/>
                    </a:lnTo>
                    <a:lnTo>
                      <a:pt x="82" y="188"/>
                    </a:lnTo>
                    <a:lnTo>
                      <a:pt x="78" y="188"/>
                    </a:lnTo>
                    <a:lnTo>
                      <a:pt x="70" y="188"/>
                    </a:lnTo>
                    <a:lnTo>
                      <a:pt x="40" y="184"/>
                    </a:lnTo>
                    <a:lnTo>
                      <a:pt x="0" y="174"/>
                    </a:lnTo>
                    <a:lnTo>
                      <a:pt x="4" y="0"/>
                    </a:lnTo>
                    <a:close/>
                  </a:path>
                </a:pathLst>
              </a:custGeom>
              <a:solidFill>
                <a:srgbClr val="FECF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58" name="Freeform 32"/>
              <p:cNvSpPr/>
              <p:nvPr/>
            </p:nvSpPr>
            <p:spPr bwMode="auto">
              <a:xfrm>
                <a:off x="6394631" y="3954141"/>
                <a:ext cx="275353" cy="61954"/>
              </a:xfrm>
              <a:custGeom>
                <a:avLst/>
                <a:gdLst>
                  <a:gd name="T0" fmla="*/ 0 w 240"/>
                  <a:gd name="T1" fmla="*/ 44 h 54"/>
                  <a:gd name="T2" fmla="*/ 238 w 240"/>
                  <a:gd name="T3" fmla="*/ 54 h 54"/>
                  <a:gd name="T4" fmla="*/ 240 w 240"/>
                  <a:gd name="T5" fmla="*/ 10 h 54"/>
                  <a:gd name="T6" fmla="*/ 2 w 240"/>
                  <a:gd name="T7" fmla="*/ 0 h 54"/>
                  <a:gd name="T8" fmla="*/ 0 w 240"/>
                  <a:gd name="T9" fmla="*/ 44 h 54"/>
                </a:gdLst>
                <a:ahLst/>
                <a:cxnLst>
                  <a:cxn ang="0">
                    <a:pos x="T0" y="T1"/>
                  </a:cxn>
                  <a:cxn ang="0">
                    <a:pos x="T2" y="T3"/>
                  </a:cxn>
                  <a:cxn ang="0">
                    <a:pos x="T4" y="T5"/>
                  </a:cxn>
                  <a:cxn ang="0">
                    <a:pos x="T6" y="T7"/>
                  </a:cxn>
                  <a:cxn ang="0">
                    <a:pos x="T8" y="T9"/>
                  </a:cxn>
                </a:cxnLst>
                <a:rect l="0" t="0" r="r" b="b"/>
                <a:pathLst>
                  <a:path w="240" h="54">
                    <a:moveTo>
                      <a:pt x="0" y="44"/>
                    </a:moveTo>
                    <a:lnTo>
                      <a:pt x="238" y="54"/>
                    </a:lnTo>
                    <a:lnTo>
                      <a:pt x="240" y="10"/>
                    </a:lnTo>
                    <a:lnTo>
                      <a:pt x="2" y="0"/>
                    </a:lnTo>
                    <a:lnTo>
                      <a:pt x="0" y="44"/>
                    </a:lnTo>
                    <a:close/>
                  </a:path>
                </a:pathLst>
              </a:custGeom>
              <a:solidFill>
                <a:srgbClr val="9D4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grpSp>
        <p:grpSp>
          <p:nvGrpSpPr>
            <p:cNvPr id="224" name="Group 60"/>
            <p:cNvGrpSpPr/>
            <p:nvPr/>
          </p:nvGrpSpPr>
          <p:grpSpPr>
            <a:xfrm>
              <a:off x="6596560" y="4897311"/>
              <a:ext cx="1054136" cy="1419491"/>
              <a:chOff x="6114689" y="3761394"/>
              <a:chExt cx="807701" cy="1087642"/>
            </a:xfrm>
          </p:grpSpPr>
          <p:sp>
            <p:nvSpPr>
              <p:cNvPr id="243" name="Freeform 25"/>
              <p:cNvSpPr/>
              <p:nvPr/>
            </p:nvSpPr>
            <p:spPr bwMode="auto">
              <a:xfrm>
                <a:off x="6114689" y="4002327"/>
                <a:ext cx="807701" cy="846709"/>
              </a:xfrm>
              <a:custGeom>
                <a:avLst/>
                <a:gdLst>
                  <a:gd name="T0" fmla="*/ 266 w 704"/>
                  <a:gd name="T1" fmla="*/ 0 h 738"/>
                  <a:gd name="T2" fmla="*/ 230 w 704"/>
                  <a:gd name="T3" fmla="*/ 22 h 738"/>
                  <a:gd name="T4" fmla="*/ 164 w 704"/>
                  <a:gd name="T5" fmla="*/ 76 h 738"/>
                  <a:gd name="T6" fmla="*/ 108 w 704"/>
                  <a:gd name="T7" fmla="*/ 140 h 738"/>
                  <a:gd name="T8" fmla="*/ 64 w 704"/>
                  <a:gd name="T9" fmla="*/ 214 h 738"/>
                  <a:gd name="T10" fmla="*/ 30 w 704"/>
                  <a:gd name="T11" fmla="*/ 292 h 738"/>
                  <a:gd name="T12" fmla="*/ 10 w 704"/>
                  <a:gd name="T13" fmla="*/ 376 h 738"/>
                  <a:gd name="T14" fmla="*/ 0 w 704"/>
                  <a:gd name="T15" fmla="*/ 460 h 738"/>
                  <a:gd name="T16" fmla="*/ 4 w 704"/>
                  <a:gd name="T17" fmla="*/ 544 h 738"/>
                  <a:gd name="T18" fmla="*/ 12 w 704"/>
                  <a:gd name="T19" fmla="*/ 586 h 738"/>
                  <a:gd name="T20" fmla="*/ 20 w 704"/>
                  <a:gd name="T21" fmla="*/ 614 h 738"/>
                  <a:gd name="T22" fmla="*/ 34 w 704"/>
                  <a:gd name="T23" fmla="*/ 636 h 738"/>
                  <a:gd name="T24" fmla="*/ 54 w 704"/>
                  <a:gd name="T25" fmla="*/ 660 h 738"/>
                  <a:gd name="T26" fmla="*/ 88 w 704"/>
                  <a:gd name="T27" fmla="*/ 684 h 738"/>
                  <a:gd name="T28" fmla="*/ 136 w 704"/>
                  <a:gd name="T29" fmla="*/ 704 h 738"/>
                  <a:gd name="T30" fmla="*/ 204 w 704"/>
                  <a:gd name="T31" fmla="*/ 722 h 738"/>
                  <a:gd name="T32" fmla="*/ 290 w 704"/>
                  <a:gd name="T33" fmla="*/ 734 h 738"/>
                  <a:gd name="T34" fmla="*/ 342 w 704"/>
                  <a:gd name="T35" fmla="*/ 736 h 738"/>
                  <a:gd name="T36" fmla="*/ 440 w 704"/>
                  <a:gd name="T37" fmla="*/ 736 h 738"/>
                  <a:gd name="T38" fmla="*/ 518 w 704"/>
                  <a:gd name="T39" fmla="*/ 728 h 738"/>
                  <a:gd name="T40" fmla="*/ 576 w 704"/>
                  <a:gd name="T41" fmla="*/ 712 h 738"/>
                  <a:gd name="T42" fmla="*/ 618 w 704"/>
                  <a:gd name="T43" fmla="*/ 694 h 738"/>
                  <a:gd name="T44" fmla="*/ 648 w 704"/>
                  <a:gd name="T45" fmla="*/ 672 h 738"/>
                  <a:gd name="T46" fmla="*/ 666 w 704"/>
                  <a:gd name="T47" fmla="*/ 650 h 738"/>
                  <a:gd name="T48" fmla="*/ 676 w 704"/>
                  <a:gd name="T49" fmla="*/ 628 h 738"/>
                  <a:gd name="T50" fmla="*/ 682 w 704"/>
                  <a:gd name="T51" fmla="*/ 612 h 738"/>
                  <a:gd name="T52" fmla="*/ 700 w 704"/>
                  <a:gd name="T53" fmla="*/ 530 h 738"/>
                  <a:gd name="T54" fmla="*/ 704 w 704"/>
                  <a:gd name="T55" fmla="*/ 444 h 738"/>
                  <a:gd name="T56" fmla="*/ 696 w 704"/>
                  <a:gd name="T57" fmla="*/ 360 h 738"/>
                  <a:gd name="T58" fmla="*/ 676 w 704"/>
                  <a:gd name="T59" fmla="*/ 276 h 738"/>
                  <a:gd name="T60" fmla="*/ 642 w 704"/>
                  <a:gd name="T61" fmla="*/ 198 h 738"/>
                  <a:gd name="T62" fmla="*/ 598 w 704"/>
                  <a:gd name="T63" fmla="*/ 126 h 738"/>
                  <a:gd name="T64" fmla="*/ 542 w 704"/>
                  <a:gd name="T65" fmla="*/ 60 h 738"/>
                  <a:gd name="T66" fmla="*/ 474 w 704"/>
                  <a:gd name="T67" fmla="*/ 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4" h="738">
                    <a:moveTo>
                      <a:pt x="370" y="4"/>
                    </a:moveTo>
                    <a:lnTo>
                      <a:pt x="266" y="0"/>
                    </a:lnTo>
                    <a:lnTo>
                      <a:pt x="266" y="0"/>
                    </a:lnTo>
                    <a:lnTo>
                      <a:pt x="230" y="22"/>
                    </a:lnTo>
                    <a:lnTo>
                      <a:pt x="196" y="48"/>
                    </a:lnTo>
                    <a:lnTo>
                      <a:pt x="164" y="76"/>
                    </a:lnTo>
                    <a:lnTo>
                      <a:pt x="134" y="108"/>
                    </a:lnTo>
                    <a:lnTo>
                      <a:pt x="108" y="140"/>
                    </a:lnTo>
                    <a:lnTo>
                      <a:pt x="84" y="176"/>
                    </a:lnTo>
                    <a:lnTo>
                      <a:pt x="64" y="214"/>
                    </a:lnTo>
                    <a:lnTo>
                      <a:pt x="46" y="252"/>
                    </a:lnTo>
                    <a:lnTo>
                      <a:pt x="30" y="292"/>
                    </a:lnTo>
                    <a:lnTo>
                      <a:pt x="18" y="334"/>
                    </a:lnTo>
                    <a:lnTo>
                      <a:pt x="10" y="376"/>
                    </a:lnTo>
                    <a:lnTo>
                      <a:pt x="4" y="418"/>
                    </a:lnTo>
                    <a:lnTo>
                      <a:pt x="0" y="460"/>
                    </a:lnTo>
                    <a:lnTo>
                      <a:pt x="2" y="502"/>
                    </a:lnTo>
                    <a:lnTo>
                      <a:pt x="4" y="544"/>
                    </a:lnTo>
                    <a:lnTo>
                      <a:pt x="12" y="586"/>
                    </a:lnTo>
                    <a:lnTo>
                      <a:pt x="12" y="586"/>
                    </a:lnTo>
                    <a:lnTo>
                      <a:pt x="16" y="604"/>
                    </a:lnTo>
                    <a:lnTo>
                      <a:pt x="20" y="614"/>
                    </a:lnTo>
                    <a:lnTo>
                      <a:pt x="26" y="624"/>
                    </a:lnTo>
                    <a:lnTo>
                      <a:pt x="34" y="636"/>
                    </a:lnTo>
                    <a:lnTo>
                      <a:pt x="42" y="648"/>
                    </a:lnTo>
                    <a:lnTo>
                      <a:pt x="54" y="660"/>
                    </a:lnTo>
                    <a:lnTo>
                      <a:pt x="70" y="672"/>
                    </a:lnTo>
                    <a:lnTo>
                      <a:pt x="88" y="684"/>
                    </a:lnTo>
                    <a:lnTo>
                      <a:pt x="110" y="694"/>
                    </a:lnTo>
                    <a:lnTo>
                      <a:pt x="136" y="704"/>
                    </a:lnTo>
                    <a:lnTo>
                      <a:pt x="168" y="714"/>
                    </a:lnTo>
                    <a:lnTo>
                      <a:pt x="204" y="722"/>
                    </a:lnTo>
                    <a:lnTo>
                      <a:pt x="244" y="728"/>
                    </a:lnTo>
                    <a:lnTo>
                      <a:pt x="290" y="734"/>
                    </a:lnTo>
                    <a:lnTo>
                      <a:pt x="342" y="736"/>
                    </a:lnTo>
                    <a:lnTo>
                      <a:pt x="342" y="736"/>
                    </a:lnTo>
                    <a:lnTo>
                      <a:pt x="394" y="738"/>
                    </a:lnTo>
                    <a:lnTo>
                      <a:pt x="440" y="736"/>
                    </a:lnTo>
                    <a:lnTo>
                      <a:pt x="482" y="732"/>
                    </a:lnTo>
                    <a:lnTo>
                      <a:pt x="518" y="728"/>
                    </a:lnTo>
                    <a:lnTo>
                      <a:pt x="548" y="720"/>
                    </a:lnTo>
                    <a:lnTo>
                      <a:pt x="576" y="712"/>
                    </a:lnTo>
                    <a:lnTo>
                      <a:pt x="598" y="704"/>
                    </a:lnTo>
                    <a:lnTo>
                      <a:pt x="618" y="694"/>
                    </a:lnTo>
                    <a:lnTo>
                      <a:pt x="634" y="684"/>
                    </a:lnTo>
                    <a:lnTo>
                      <a:pt x="648" y="672"/>
                    </a:lnTo>
                    <a:lnTo>
                      <a:pt x="658" y="660"/>
                    </a:lnTo>
                    <a:lnTo>
                      <a:pt x="666" y="650"/>
                    </a:lnTo>
                    <a:lnTo>
                      <a:pt x="672" y="640"/>
                    </a:lnTo>
                    <a:lnTo>
                      <a:pt x="676" y="628"/>
                    </a:lnTo>
                    <a:lnTo>
                      <a:pt x="682" y="612"/>
                    </a:lnTo>
                    <a:lnTo>
                      <a:pt x="682" y="612"/>
                    </a:lnTo>
                    <a:lnTo>
                      <a:pt x="694" y="570"/>
                    </a:lnTo>
                    <a:lnTo>
                      <a:pt x="700" y="530"/>
                    </a:lnTo>
                    <a:lnTo>
                      <a:pt x="704" y="488"/>
                    </a:lnTo>
                    <a:lnTo>
                      <a:pt x="704" y="444"/>
                    </a:lnTo>
                    <a:lnTo>
                      <a:pt x="702" y="402"/>
                    </a:lnTo>
                    <a:lnTo>
                      <a:pt x="696" y="360"/>
                    </a:lnTo>
                    <a:lnTo>
                      <a:pt x="688" y="318"/>
                    </a:lnTo>
                    <a:lnTo>
                      <a:pt x="676" y="276"/>
                    </a:lnTo>
                    <a:lnTo>
                      <a:pt x="660" y="236"/>
                    </a:lnTo>
                    <a:lnTo>
                      <a:pt x="642" y="198"/>
                    </a:lnTo>
                    <a:lnTo>
                      <a:pt x="622" y="160"/>
                    </a:lnTo>
                    <a:lnTo>
                      <a:pt x="598" y="126"/>
                    </a:lnTo>
                    <a:lnTo>
                      <a:pt x="572" y="92"/>
                    </a:lnTo>
                    <a:lnTo>
                      <a:pt x="542" y="60"/>
                    </a:lnTo>
                    <a:lnTo>
                      <a:pt x="510" y="32"/>
                    </a:lnTo>
                    <a:lnTo>
                      <a:pt x="474" y="8"/>
                    </a:lnTo>
                    <a:lnTo>
                      <a:pt x="370" y="4"/>
                    </a:lnTo>
                    <a:close/>
                  </a:path>
                </a:pathLst>
              </a:custGeom>
              <a:solidFill>
                <a:srgbClr val="E2B6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44" name="Freeform 26"/>
              <p:cNvSpPr>
                <a:spLocks noEditPoints="1"/>
              </p:cNvSpPr>
              <p:nvPr/>
            </p:nvSpPr>
            <p:spPr bwMode="auto">
              <a:xfrm>
                <a:off x="6387747" y="4169833"/>
                <a:ext cx="256996" cy="470394"/>
              </a:xfrm>
              <a:custGeom>
                <a:avLst/>
                <a:gdLst>
                  <a:gd name="T0" fmla="*/ 98 w 224"/>
                  <a:gd name="T1" fmla="*/ 216 h 410"/>
                  <a:gd name="T2" fmla="*/ 78 w 224"/>
                  <a:gd name="T3" fmla="*/ 208 h 410"/>
                  <a:gd name="T4" fmla="*/ 46 w 224"/>
                  <a:gd name="T5" fmla="*/ 188 h 410"/>
                  <a:gd name="T6" fmla="*/ 34 w 224"/>
                  <a:gd name="T7" fmla="*/ 176 h 410"/>
                  <a:gd name="T8" fmla="*/ 20 w 224"/>
                  <a:gd name="T9" fmla="*/ 146 h 410"/>
                  <a:gd name="T10" fmla="*/ 16 w 224"/>
                  <a:gd name="T11" fmla="*/ 112 h 410"/>
                  <a:gd name="T12" fmla="*/ 18 w 224"/>
                  <a:gd name="T13" fmla="*/ 94 h 410"/>
                  <a:gd name="T14" fmla="*/ 30 w 224"/>
                  <a:gd name="T15" fmla="*/ 62 h 410"/>
                  <a:gd name="T16" fmla="*/ 42 w 224"/>
                  <a:gd name="T17" fmla="*/ 50 h 410"/>
                  <a:gd name="T18" fmla="*/ 70 w 224"/>
                  <a:gd name="T19" fmla="*/ 30 h 410"/>
                  <a:gd name="T20" fmla="*/ 106 w 224"/>
                  <a:gd name="T21" fmla="*/ 22 h 410"/>
                  <a:gd name="T22" fmla="*/ 140 w 224"/>
                  <a:gd name="T23" fmla="*/ 0 h 410"/>
                  <a:gd name="T24" fmla="*/ 138 w 224"/>
                  <a:gd name="T25" fmla="*/ 24 h 410"/>
                  <a:gd name="T26" fmla="*/ 172 w 224"/>
                  <a:gd name="T27" fmla="*/ 34 h 410"/>
                  <a:gd name="T28" fmla="*/ 196 w 224"/>
                  <a:gd name="T29" fmla="*/ 50 h 410"/>
                  <a:gd name="T30" fmla="*/ 206 w 224"/>
                  <a:gd name="T31" fmla="*/ 62 h 410"/>
                  <a:gd name="T32" fmla="*/ 218 w 224"/>
                  <a:gd name="T33" fmla="*/ 90 h 410"/>
                  <a:gd name="T34" fmla="*/ 162 w 224"/>
                  <a:gd name="T35" fmla="*/ 112 h 410"/>
                  <a:gd name="T36" fmla="*/ 160 w 224"/>
                  <a:gd name="T37" fmla="*/ 100 h 410"/>
                  <a:gd name="T38" fmla="*/ 146 w 224"/>
                  <a:gd name="T39" fmla="*/ 80 h 410"/>
                  <a:gd name="T40" fmla="*/ 134 w 224"/>
                  <a:gd name="T41" fmla="*/ 164 h 410"/>
                  <a:gd name="T42" fmla="*/ 158 w 224"/>
                  <a:gd name="T43" fmla="*/ 172 h 410"/>
                  <a:gd name="T44" fmla="*/ 196 w 224"/>
                  <a:gd name="T45" fmla="*/ 194 h 410"/>
                  <a:gd name="T46" fmla="*/ 206 w 224"/>
                  <a:gd name="T47" fmla="*/ 206 h 410"/>
                  <a:gd name="T48" fmla="*/ 220 w 224"/>
                  <a:gd name="T49" fmla="*/ 232 h 410"/>
                  <a:gd name="T50" fmla="*/ 224 w 224"/>
                  <a:gd name="T51" fmla="*/ 266 h 410"/>
                  <a:gd name="T52" fmla="*/ 222 w 224"/>
                  <a:gd name="T53" fmla="*/ 286 h 410"/>
                  <a:gd name="T54" fmla="*/ 208 w 224"/>
                  <a:gd name="T55" fmla="*/ 320 h 410"/>
                  <a:gd name="T56" fmla="*/ 196 w 224"/>
                  <a:gd name="T57" fmla="*/ 336 h 410"/>
                  <a:gd name="T58" fmla="*/ 166 w 224"/>
                  <a:gd name="T59" fmla="*/ 358 h 410"/>
                  <a:gd name="T60" fmla="*/ 126 w 224"/>
                  <a:gd name="T61" fmla="*/ 368 h 410"/>
                  <a:gd name="T62" fmla="*/ 90 w 224"/>
                  <a:gd name="T63" fmla="*/ 410 h 410"/>
                  <a:gd name="T64" fmla="*/ 92 w 224"/>
                  <a:gd name="T65" fmla="*/ 368 h 410"/>
                  <a:gd name="T66" fmla="*/ 56 w 224"/>
                  <a:gd name="T67" fmla="*/ 356 h 410"/>
                  <a:gd name="T68" fmla="*/ 28 w 224"/>
                  <a:gd name="T69" fmla="*/ 336 h 410"/>
                  <a:gd name="T70" fmla="*/ 18 w 224"/>
                  <a:gd name="T71" fmla="*/ 322 h 410"/>
                  <a:gd name="T72" fmla="*/ 4 w 224"/>
                  <a:gd name="T73" fmla="*/ 286 h 410"/>
                  <a:gd name="T74" fmla="*/ 60 w 224"/>
                  <a:gd name="T75" fmla="*/ 260 h 410"/>
                  <a:gd name="T76" fmla="*/ 64 w 224"/>
                  <a:gd name="T77" fmla="*/ 278 h 410"/>
                  <a:gd name="T78" fmla="*/ 72 w 224"/>
                  <a:gd name="T79" fmla="*/ 292 h 410"/>
                  <a:gd name="T80" fmla="*/ 94 w 224"/>
                  <a:gd name="T81" fmla="*/ 312 h 410"/>
                  <a:gd name="T82" fmla="*/ 104 w 224"/>
                  <a:gd name="T83" fmla="*/ 72 h 410"/>
                  <a:gd name="T84" fmla="*/ 104 w 224"/>
                  <a:gd name="T85" fmla="*/ 72 h 410"/>
                  <a:gd name="T86" fmla="*/ 82 w 224"/>
                  <a:gd name="T87" fmla="*/ 86 h 410"/>
                  <a:gd name="T88" fmla="*/ 76 w 224"/>
                  <a:gd name="T89" fmla="*/ 98 h 410"/>
                  <a:gd name="T90" fmla="*/ 72 w 224"/>
                  <a:gd name="T91" fmla="*/ 110 h 410"/>
                  <a:gd name="T92" fmla="*/ 78 w 224"/>
                  <a:gd name="T93" fmla="*/ 134 h 410"/>
                  <a:gd name="T94" fmla="*/ 88 w 224"/>
                  <a:gd name="T95" fmla="*/ 144 h 410"/>
                  <a:gd name="T96" fmla="*/ 104 w 224"/>
                  <a:gd name="T97" fmla="*/ 72 h 410"/>
                  <a:gd name="T98" fmla="*/ 128 w 224"/>
                  <a:gd name="T99" fmla="*/ 318 h 410"/>
                  <a:gd name="T100" fmla="*/ 136 w 224"/>
                  <a:gd name="T101" fmla="*/ 316 h 410"/>
                  <a:gd name="T102" fmla="*/ 150 w 224"/>
                  <a:gd name="T103" fmla="*/ 308 h 410"/>
                  <a:gd name="T104" fmla="*/ 156 w 224"/>
                  <a:gd name="T105" fmla="*/ 302 h 410"/>
                  <a:gd name="T106" fmla="*/ 164 w 224"/>
                  <a:gd name="T107" fmla="*/ 288 h 410"/>
                  <a:gd name="T108" fmla="*/ 168 w 224"/>
                  <a:gd name="T109" fmla="*/ 272 h 410"/>
                  <a:gd name="T110" fmla="*/ 168 w 224"/>
                  <a:gd name="T111" fmla="*/ 266 h 410"/>
                  <a:gd name="T112" fmla="*/ 164 w 224"/>
                  <a:gd name="T113" fmla="*/ 252 h 410"/>
                  <a:gd name="T114" fmla="*/ 160 w 224"/>
                  <a:gd name="T115" fmla="*/ 246 h 410"/>
                  <a:gd name="T116" fmla="*/ 148 w 224"/>
                  <a:gd name="T117" fmla="*/ 236 h 410"/>
                  <a:gd name="T118" fmla="*/ 128 w 224"/>
                  <a:gd name="T119" fmla="*/ 31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 h="410">
                    <a:moveTo>
                      <a:pt x="94" y="312"/>
                    </a:moveTo>
                    <a:lnTo>
                      <a:pt x="98" y="216"/>
                    </a:lnTo>
                    <a:lnTo>
                      <a:pt x="98" y="216"/>
                    </a:lnTo>
                    <a:lnTo>
                      <a:pt x="78" y="208"/>
                    </a:lnTo>
                    <a:lnTo>
                      <a:pt x="60" y="198"/>
                    </a:lnTo>
                    <a:lnTo>
                      <a:pt x="46" y="188"/>
                    </a:lnTo>
                    <a:lnTo>
                      <a:pt x="34" y="176"/>
                    </a:lnTo>
                    <a:lnTo>
                      <a:pt x="34" y="176"/>
                    </a:lnTo>
                    <a:lnTo>
                      <a:pt x="26" y="162"/>
                    </a:lnTo>
                    <a:lnTo>
                      <a:pt x="20" y="146"/>
                    </a:lnTo>
                    <a:lnTo>
                      <a:pt x="16" y="130"/>
                    </a:lnTo>
                    <a:lnTo>
                      <a:pt x="16" y="112"/>
                    </a:lnTo>
                    <a:lnTo>
                      <a:pt x="16" y="112"/>
                    </a:lnTo>
                    <a:lnTo>
                      <a:pt x="18" y="94"/>
                    </a:lnTo>
                    <a:lnTo>
                      <a:pt x="22" y="76"/>
                    </a:lnTo>
                    <a:lnTo>
                      <a:pt x="30" y="62"/>
                    </a:lnTo>
                    <a:lnTo>
                      <a:pt x="42" y="50"/>
                    </a:lnTo>
                    <a:lnTo>
                      <a:pt x="42" y="50"/>
                    </a:lnTo>
                    <a:lnTo>
                      <a:pt x="54" y="38"/>
                    </a:lnTo>
                    <a:lnTo>
                      <a:pt x="70" y="30"/>
                    </a:lnTo>
                    <a:lnTo>
                      <a:pt x="86" y="24"/>
                    </a:lnTo>
                    <a:lnTo>
                      <a:pt x="106" y="22"/>
                    </a:lnTo>
                    <a:lnTo>
                      <a:pt x="106" y="0"/>
                    </a:lnTo>
                    <a:lnTo>
                      <a:pt x="140" y="0"/>
                    </a:lnTo>
                    <a:lnTo>
                      <a:pt x="138" y="24"/>
                    </a:lnTo>
                    <a:lnTo>
                      <a:pt x="138" y="24"/>
                    </a:lnTo>
                    <a:lnTo>
                      <a:pt x="156" y="28"/>
                    </a:lnTo>
                    <a:lnTo>
                      <a:pt x="172" y="34"/>
                    </a:lnTo>
                    <a:lnTo>
                      <a:pt x="184" y="40"/>
                    </a:lnTo>
                    <a:lnTo>
                      <a:pt x="196" y="50"/>
                    </a:lnTo>
                    <a:lnTo>
                      <a:pt x="196" y="50"/>
                    </a:lnTo>
                    <a:lnTo>
                      <a:pt x="206" y="62"/>
                    </a:lnTo>
                    <a:lnTo>
                      <a:pt x="212" y="76"/>
                    </a:lnTo>
                    <a:lnTo>
                      <a:pt x="218" y="90"/>
                    </a:lnTo>
                    <a:lnTo>
                      <a:pt x="222" y="106"/>
                    </a:lnTo>
                    <a:lnTo>
                      <a:pt x="162" y="112"/>
                    </a:lnTo>
                    <a:lnTo>
                      <a:pt x="162" y="112"/>
                    </a:lnTo>
                    <a:lnTo>
                      <a:pt x="160" y="100"/>
                    </a:lnTo>
                    <a:lnTo>
                      <a:pt x="154" y="88"/>
                    </a:lnTo>
                    <a:lnTo>
                      <a:pt x="146" y="80"/>
                    </a:lnTo>
                    <a:lnTo>
                      <a:pt x="136" y="74"/>
                    </a:lnTo>
                    <a:lnTo>
                      <a:pt x="134" y="164"/>
                    </a:lnTo>
                    <a:lnTo>
                      <a:pt x="134" y="164"/>
                    </a:lnTo>
                    <a:lnTo>
                      <a:pt x="158" y="172"/>
                    </a:lnTo>
                    <a:lnTo>
                      <a:pt x="178" y="182"/>
                    </a:lnTo>
                    <a:lnTo>
                      <a:pt x="196" y="194"/>
                    </a:lnTo>
                    <a:lnTo>
                      <a:pt x="206" y="206"/>
                    </a:lnTo>
                    <a:lnTo>
                      <a:pt x="206" y="206"/>
                    </a:lnTo>
                    <a:lnTo>
                      <a:pt x="216" y="218"/>
                    </a:lnTo>
                    <a:lnTo>
                      <a:pt x="220" y="232"/>
                    </a:lnTo>
                    <a:lnTo>
                      <a:pt x="224" y="248"/>
                    </a:lnTo>
                    <a:lnTo>
                      <a:pt x="224" y="266"/>
                    </a:lnTo>
                    <a:lnTo>
                      <a:pt x="224" y="266"/>
                    </a:lnTo>
                    <a:lnTo>
                      <a:pt x="222" y="286"/>
                    </a:lnTo>
                    <a:lnTo>
                      <a:pt x="216" y="304"/>
                    </a:lnTo>
                    <a:lnTo>
                      <a:pt x="208" y="320"/>
                    </a:lnTo>
                    <a:lnTo>
                      <a:pt x="196" y="336"/>
                    </a:lnTo>
                    <a:lnTo>
                      <a:pt x="196" y="336"/>
                    </a:lnTo>
                    <a:lnTo>
                      <a:pt x="182" y="348"/>
                    </a:lnTo>
                    <a:lnTo>
                      <a:pt x="166" y="358"/>
                    </a:lnTo>
                    <a:lnTo>
                      <a:pt x="146" y="364"/>
                    </a:lnTo>
                    <a:lnTo>
                      <a:pt x="126" y="368"/>
                    </a:lnTo>
                    <a:lnTo>
                      <a:pt x="124" y="410"/>
                    </a:lnTo>
                    <a:lnTo>
                      <a:pt x="90" y="410"/>
                    </a:lnTo>
                    <a:lnTo>
                      <a:pt x="92" y="368"/>
                    </a:lnTo>
                    <a:lnTo>
                      <a:pt x="92" y="368"/>
                    </a:lnTo>
                    <a:lnTo>
                      <a:pt x="74" y="362"/>
                    </a:lnTo>
                    <a:lnTo>
                      <a:pt x="56" y="356"/>
                    </a:lnTo>
                    <a:lnTo>
                      <a:pt x="42" y="348"/>
                    </a:lnTo>
                    <a:lnTo>
                      <a:pt x="28" y="336"/>
                    </a:lnTo>
                    <a:lnTo>
                      <a:pt x="28" y="336"/>
                    </a:lnTo>
                    <a:lnTo>
                      <a:pt x="18" y="322"/>
                    </a:lnTo>
                    <a:lnTo>
                      <a:pt x="10" y="306"/>
                    </a:lnTo>
                    <a:lnTo>
                      <a:pt x="4" y="286"/>
                    </a:lnTo>
                    <a:lnTo>
                      <a:pt x="0" y="264"/>
                    </a:lnTo>
                    <a:lnTo>
                      <a:pt x="60" y="260"/>
                    </a:lnTo>
                    <a:lnTo>
                      <a:pt x="60" y="260"/>
                    </a:lnTo>
                    <a:lnTo>
                      <a:pt x="64" y="278"/>
                    </a:lnTo>
                    <a:lnTo>
                      <a:pt x="72" y="292"/>
                    </a:lnTo>
                    <a:lnTo>
                      <a:pt x="72" y="292"/>
                    </a:lnTo>
                    <a:lnTo>
                      <a:pt x="82" y="304"/>
                    </a:lnTo>
                    <a:lnTo>
                      <a:pt x="94" y="312"/>
                    </a:lnTo>
                    <a:lnTo>
                      <a:pt x="94" y="312"/>
                    </a:lnTo>
                    <a:close/>
                    <a:moveTo>
                      <a:pt x="104" y="72"/>
                    </a:moveTo>
                    <a:lnTo>
                      <a:pt x="104" y="72"/>
                    </a:lnTo>
                    <a:lnTo>
                      <a:pt x="104" y="72"/>
                    </a:lnTo>
                    <a:lnTo>
                      <a:pt x="92" y="78"/>
                    </a:lnTo>
                    <a:lnTo>
                      <a:pt x="82" y="86"/>
                    </a:lnTo>
                    <a:lnTo>
                      <a:pt x="82" y="86"/>
                    </a:lnTo>
                    <a:lnTo>
                      <a:pt x="76" y="98"/>
                    </a:lnTo>
                    <a:lnTo>
                      <a:pt x="72" y="110"/>
                    </a:lnTo>
                    <a:lnTo>
                      <a:pt x="72" y="110"/>
                    </a:lnTo>
                    <a:lnTo>
                      <a:pt x="74" y="122"/>
                    </a:lnTo>
                    <a:lnTo>
                      <a:pt x="78" y="134"/>
                    </a:lnTo>
                    <a:lnTo>
                      <a:pt x="78" y="134"/>
                    </a:lnTo>
                    <a:lnTo>
                      <a:pt x="88" y="144"/>
                    </a:lnTo>
                    <a:lnTo>
                      <a:pt x="100" y="152"/>
                    </a:lnTo>
                    <a:lnTo>
                      <a:pt x="104" y="72"/>
                    </a:lnTo>
                    <a:close/>
                    <a:moveTo>
                      <a:pt x="128" y="318"/>
                    </a:moveTo>
                    <a:lnTo>
                      <a:pt x="128" y="318"/>
                    </a:lnTo>
                    <a:lnTo>
                      <a:pt x="128" y="318"/>
                    </a:lnTo>
                    <a:lnTo>
                      <a:pt x="136" y="316"/>
                    </a:lnTo>
                    <a:lnTo>
                      <a:pt x="144" y="312"/>
                    </a:lnTo>
                    <a:lnTo>
                      <a:pt x="150" y="308"/>
                    </a:lnTo>
                    <a:lnTo>
                      <a:pt x="156" y="302"/>
                    </a:lnTo>
                    <a:lnTo>
                      <a:pt x="156" y="302"/>
                    </a:lnTo>
                    <a:lnTo>
                      <a:pt x="160" y="296"/>
                    </a:lnTo>
                    <a:lnTo>
                      <a:pt x="164" y="288"/>
                    </a:lnTo>
                    <a:lnTo>
                      <a:pt x="166" y="280"/>
                    </a:lnTo>
                    <a:lnTo>
                      <a:pt x="168" y="272"/>
                    </a:lnTo>
                    <a:lnTo>
                      <a:pt x="168" y="272"/>
                    </a:lnTo>
                    <a:lnTo>
                      <a:pt x="168" y="266"/>
                    </a:lnTo>
                    <a:lnTo>
                      <a:pt x="166" y="258"/>
                    </a:lnTo>
                    <a:lnTo>
                      <a:pt x="164" y="252"/>
                    </a:lnTo>
                    <a:lnTo>
                      <a:pt x="160" y="246"/>
                    </a:lnTo>
                    <a:lnTo>
                      <a:pt x="160" y="246"/>
                    </a:lnTo>
                    <a:lnTo>
                      <a:pt x="154" y="240"/>
                    </a:lnTo>
                    <a:lnTo>
                      <a:pt x="148" y="236"/>
                    </a:lnTo>
                    <a:lnTo>
                      <a:pt x="130" y="228"/>
                    </a:lnTo>
                    <a:lnTo>
                      <a:pt x="128" y="318"/>
                    </a:lnTo>
                    <a:close/>
                  </a:path>
                </a:pathLst>
              </a:custGeom>
              <a:solidFill>
                <a:srgbClr val="805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45" name="Freeform 27"/>
              <p:cNvSpPr/>
              <p:nvPr/>
            </p:nvSpPr>
            <p:spPr bwMode="auto">
              <a:xfrm>
                <a:off x="6298257" y="3761394"/>
                <a:ext cx="240934" cy="224871"/>
              </a:xfrm>
              <a:custGeom>
                <a:avLst/>
                <a:gdLst>
                  <a:gd name="T0" fmla="*/ 210 w 210"/>
                  <a:gd name="T1" fmla="*/ 196 h 196"/>
                  <a:gd name="T2" fmla="*/ 162 w 210"/>
                  <a:gd name="T3" fmla="*/ 0 h 196"/>
                  <a:gd name="T4" fmla="*/ 162 w 210"/>
                  <a:gd name="T5" fmla="*/ 0 h 196"/>
                  <a:gd name="T6" fmla="*/ 128 w 210"/>
                  <a:gd name="T7" fmla="*/ 8 h 196"/>
                  <a:gd name="T8" fmla="*/ 94 w 210"/>
                  <a:gd name="T9" fmla="*/ 20 h 196"/>
                  <a:gd name="T10" fmla="*/ 62 w 210"/>
                  <a:gd name="T11" fmla="*/ 34 h 196"/>
                  <a:gd name="T12" fmla="*/ 62 w 210"/>
                  <a:gd name="T13" fmla="*/ 34 h 196"/>
                  <a:gd name="T14" fmla="*/ 34 w 210"/>
                  <a:gd name="T15" fmla="*/ 48 h 196"/>
                  <a:gd name="T16" fmla="*/ 14 w 210"/>
                  <a:gd name="T17" fmla="*/ 60 h 196"/>
                  <a:gd name="T18" fmla="*/ 0 w 210"/>
                  <a:gd name="T19" fmla="*/ 70 h 196"/>
                  <a:gd name="T20" fmla="*/ 110 w 210"/>
                  <a:gd name="T21" fmla="*/ 190 h 196"/>
                  <a:gd name="T22" fmla="*/ 152 w 210"/>
                  <a:gd name="T23" fmla="*/ 192 h 196"/>
                  <a:gd name="T24" fmla="*/ 210 w 210"/>
                  <a:gd name="T25"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196">
                    <a:moveTo>
                      <a:pt x="210" y="196"/>
                    </a:moveTo>
                    <a:lnTo>
                      <a:pt x="162" y="0"/>
                    </a:lnTo>
                    <a:lnTo>
                      <a:pt x="162" y="0"/>
                    </a:lnTo>
                    <a:lnTo>
                      <a:pt x="128" y="8"/>
                    </a:lnTo>
                    <a:lnTo>
                      <a:pt x="94" y="20"/>
                    </a:lnTo>
                    <a:lnTo>
                      <a:pt x="62" y="34"/>
                    </a:lnTo>
                    <a:lnTo>
                      <a:pt x="62" y="34"/>
                    </a:lnTo>
                    <a:lnTo>
                      <a:pt x="34" y="48"/>
                    </a:lnTo>
                    <a:lnTo>
                      <a:pt x="14" y="60"/>
                    </a:lnTo>
                    <a:lnTo>
                      <a:pt x="0" y="70"/>
                    </a:lnTo>
                    <a:lnTo>
                      <a:pt x="110" y="190"/>
                    </a:lnTo>
                    <a:lnTo>
                      <a:pt x="152" y="192"/>
                    </a:lnTo>
                    <a:lnTo>
                      <a:pt x="210" y="196"/>
                    </a:lnTo>
                    <a:close/>
                  </a:path>
                </a:pathLst>
              </a:custGeom>
              <a:solidFill>
                <a:srgbClr val="FECF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46" name="Freeform 28"/>
              <p:cNvSpPr/>
              <p:nvPr/>
            </p:nvSpPr>
            <p:spPr bwMode="auto">
              <a:xfrm>
                <a:off x="6435934" y="3761394"/>
                <a:ext cx="59660" cy="91784"/>
              </a:xfrm>
              <a:custGeom>
                <a:avLst/>
                <a:gdLst>
                  <a:gd name="T0" fmla="*/ 52 w 52"/>
                  <a:gd name="T1" fmla="*/ 46 h 80"/>
                  <a:gd name="T2" fmla="*/ 52 w 52"/>
                  <a:gd name="T3" fmla="*/ 46 h 80"/>
                  <a:gd name="T4" fmla="*/ 52 w 52"/>
                  <a:gd name="T5" fmla="*/ 38 h 80"/>
                  <a:gd name="T6" fmla="*/ 48 w 52"/>
                  <a:gd name="T7" fmla="*/ 22 h 80"/>
                  <a:gd name="T8" fmla="*/ 42 w 52"/>
                  <a:gd name="T9" fmla="*/ 0 h 80"/>
                  <a:gd name="T10" fmla="*/ 0 w 52"/>
                  <a:gd name="T11" fmla="*/ 38 h 80"/>
                  <a:gd name="T12" fmla="*/ 10 w 52"/>
                  <a:gd name="T13" fmla="*/ 80 h 80"/>
                  <a:gd name="T14" fmla="*/ 52 w 52"/>
                  <a:gd name="T15" fmla="*/ 46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52" y="46"/>
                    </a:moveTo>
                    <a:lnTo>
                      <a:pt x="52" y="46"/>
                    </a:lnTo>
                    <a:lnTo>
                      <a:pt x="52" y="38"/>
                    </a:lnTo>
                    <a:lnTo>
                      <a:pt x="48" y="22"/>
                    </a:lnTo>
                    <a:lnTo>
                      <a:pt x="42" y="0"/>
                    </a:lnTo>
                    <a:lnTo>
                      <a:pt x="0" y="38"/>
                    </a:lnTo>
                    <a:lnTo>
                      <a:pt x="10" y="80"/>
                    </a:lnTo>
                    <a:lnTo>
                      <a:pt x="52" y="46"/>
                    </a:lnTo>
                    <a:close/>
                  </a:path>
                </a:pathLst>
              </a:custGeom>
              <a:solidFill>
                <a:srgbClr val="B99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47" name="Freeform 29"/>
              <p:cNvSpPr/>
              <p:nvPr/>
            </p:nvSpPr>
            <p:spPr bwMode="auto">
              <a:xfrm>
                <a:off x="6435934" y="3768278"/>
                <a:ext cx="165212" cy="236344"/>
              </a:xfrm>
              <a:custGeom>
                <a:avLst/>
                <a:gdLst>
                  <a:gd name="T0" fmla="*/ 0 w 144"/>
                  <a:gd name="T1" fmla="*/ 32 h 206"/>
                  <a:gd name="T2" fmla="*/ 0 w 144"/>
                  <a:gd name="T3" fmla="*/ 32 h 206"/>
                  <a:gd name="T4" fmla="*/ 0 w 144"/>
                  <a:gd name="T5" fmla="*/ 30 h 206"/>
                  <a:gd name="T6" fmla="*/ 6 w 144"/>
                  <a:gd name="T7" fmla="*/ 28 h 206"/>
                  <a:gd name="T8" fmla="*/ 22 w 144"/>
                  <a:gd name="T9" fmla="*/ 22 h 206"/>
                  <a:gd name="T10" fmla="*/ 72 w 144"/>
                  <a:gd name="T11" fmla="*/ 10 h 206"/>
                  <a:gd name="T12" fmla="*/ 122 w 144"/>
                  <a:gd name="T13" fmla="*/ 2 h 206"/>
                  <a:gd name="T14" fmla="*/ 138 w 144"/>
                  <a:gd name="T15" fmla="*/ 0 h 206"/>
                  <a:gd name="T16" fmla="*/ 142 w 144"/>
                  <a:gd name="T17" fmla="*/ 0 h 206"/>
                  <a:gd name="T18" fmla="*/ 144 w 144"/>
                  <a:gd name="T19" fmla="*/ 2 h 206"/>
                  <a:gd name="T20" fmla="*/ 144 w 144"/>
                  <a:gd name="T21" fmla="*/ 2 h 206"/>
                  <a:gd name="T22" fmla="*/ 140 w 144"/>
                  <a:gd name="T23" fmla="*/ 102 h 206"/>
                  <a:gd name="T24" fmla="*/ 136 w 144"/>
                  <a:gd name="T25" fmla="*/ 166 h 206"/>
                  <a:gd name="T26" fmla="*/ 134 w 144"/>
                  <a:gd name="T27" fmla="*/ 188 h 206"/>
                  <a:gd name="T28" fmla="*/ 132 w 144"/>
                  <a:gd name="T29" fmla="*/ 196 h 206"/>
                  <a:gd name="T30" fmla="*/ 132 w 144"/>
                  <a:gd name="T31" fmla="*/ 196 h 206"/>
                  <a:gd name="T32" fmla="*/ 114 w 144"/>
                  <a:gd name="T33" fmla="*/ 198 h 206"/>
                  <a:gd name="T34" fmla="*/ 82 w 144"/>
                  <a:gd name="T35" fmla="*/ 202 h 206"/>
                  <a:gd name="T36" fmla="*/ 52 w 144"/>
                  <a:gd name="T37" fmla="*/ 206 h 206"/>
                  <a:gd name="T38" fmla="*/ 42 w 144"/>
                  <a:gd name="T39" fmla="*/ 206 h 206"/>
                  <a:gd name="T40" fmla="*/ 40 w 144"/>
                  <a:gd name="T41" fmla="*/ 206 h 206"/>
                  <a:gd name="T42" fmla="*/ 38 w 144"/>
                  <a:gd name="T43" fmla="*/ 206 h 206"/>
                  <a:gd name="T44" fmla="*/ 38 w 144"/>
                  <a:gd name="T45" fmla="*/ 206 h 206"/>
                  <a:gd name="T46" fmla="*/ 38 w 144"/>
                  <a:gd name="T47" fmla="*/ 196 h 206"/>
                  <a:gd name="T48" fmla="*/ 34 w 144"/>
                  <a:gd name="T49" fmla="*/ 176 h 206"/>
                  <a:gd name="T50" fmla="*/ 20 w 144"/>
                  <a:gd name="T51" fmla="*/ 116 h 206"/>
                  <a:gd name="T52" fmla="*/ 0 w 144"/>
                  <a:gd name="T53" fmla="*/ 32 h 206"/>
                  <a:gd name="T54" fmla="*/ 0 w 144"/>
                  <a:gd name="T55" fmla="*/ 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206">
                    <a:moveTo>
                      <a:pt x="0" y="32"/>
                    </a:moveTo>
                    <a:lnTo>
                      <a:pt x="0" y="32"/>
                    </a:lnTo>
                    <a:lnTo>
                      <a:pt x="0" y="30"/>
                    </a:lnTo>
                    <a:lnTo>
                      <a:pt x="6" y="28"/>
                    </a:lnTo>
                    <a:lnTo>
                      <a:pt x="22" y="22"/>
                    </a:lnTo>
                    <a:lnTo>
                      <a:pt x="72" y="10"/>
                    </a:lnTo>
                    <a:lnTo>
                      <a:pt x="122" y="2"/>
                    </a:lnTo>
                    <a:lnTo>
                      <a:pt x="138" y="0"/>
                    </a:lnTo>
                    <a:lnTo>
                      <a:pt x="142" y="0"/>
                    </a:lnTo>
                    <a:lnTo>
                      <a:pt x="144" y="2"/>
                    </a:lnTo>
                    <a:lnTo>
                      <a:pt x="144" y="2"/>
                    </a:lnTo>
                    <a:lnTo>
                      <a:pt x="140" y="102"/>
                    </a:lnTo>
                    <a:lnTo>
                      <a:pt x="136" y="166"/>
                    </a:lnTo>
                    <a:lnTo>
                      <a:pt x="134" y="188"/>
                    </a:lnTo>
                    <a:lnTo>
                      <a:pt x="132" y="196"/>
                    </a:lnTo>
                    <a:lnTo>
                      <a:pt x="132" y="196"/>
                    </a:lnTo>
                    <a:lnTo>
                      <a:pt x="114" y="198"/>
                    </a:lnTo>
                    <a:lnTo>
                      <a:pt x="82" y="202"/>
                    </a:lnTo>
                    <a:lnTo>
                      <a:pt x="52" y="206"/>
                    </a:lnTo>
                    <a:lnTo>
                      <a:pt x="42" y="206"/>
                    </a:lnTo>
                    <a:lnTo>
                      <a:pt x="40" y="206"/>
                    </a:lnTo>
                    <a:lnTo>
                      <a:pt x="38" y="206"/>
                    </a:lnTo>
                    <a:lnTo>
                      <a:pt x="38" y="206"/>
                    </a:lnTo>
                    <a:lnTo>
                      <a:pt x="38" y="196"/>
                    </a:lnTo>
                    <a:lnTo>
                      <a:pt x="34" y="176"/>
                    </a:lnTo>
                    <a:lnTo>
                      <a:pt x="20" y="116"/>
                    </a:lnTo>
                    <a:lnTo>
                      <a:pt x="0" y="32"/>
                    </a:lnTo>
                    <a:lnTo>
                      <a:pt x="0" y="32"/>
                    </a:lnTo>
                    <a:close/>
                  </a:path>
                </a:pathLst>
              </a:custGeom>
              <a:solidFill>
                <a:srgbClr val="E2B6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48" name="Freeform 30"/>
              <p:cNvSpPr/>
              <p:nvPr/>
            </p:nvSpPr>
            <p:spPr bwMode="auto">
              <a:xfrm>
                <a:off x="6552959" y="3770572"/>
                <a:ext cx="48187" cy="89490"/>
              </a:xfrm>
              <a:custGeom>
                <a:avLst/>
                <a:gdLst>
                  <a:gd name="T0" fmla="*/ 0 w 42"/>
                  <a:gd name="T1" fmla="*/ 78 h 78"/>
                  <a:gd name="T2" fmla="*/ 2 w 42"/>
                  <a:gd name="T3" fmla="*/ 12 h 78"/>
                  <a:gd name="T4" fmla="*/ 42 w 42"/>
                  <a:gd name="T5" fmla="*/ 0 h 78"/>
                  <a:gd name="T6" fmla="*/ 40 w 42"/>
                  <a:gd name="T7" fmla="*/ 48 h 78"/>
                  <a:gd name="T8" fmla="*/ 0 w 42"/>
                  <a:gd name="T9" fmla="*/ 78 h 78"/>
                </a:gdLst>
                <a:ahLst/>
                <a:cxnLst>
                  <a:cxn ang="0">
                    <a:pos x="T0" y="T1"/>
                  </a:cxn>
                  <a:cxn ang="0">
                    <a:pos x="T2" y="T3"/>
                  </a:cxn>
                  <a:cxn ang="0">
                    <a:pos x="T4" y="T5"/>
                  </a:cxn>
                  <a:cxn ang="0">
                    <a:pos x="T6" y="T7"/>
                  </a:cxn>
                  <a:cxn ang="0">
                    <a:pos x="T8" y="T9"/>
                  </a:cxn>
                </a:cxnLst>
                <a:rect l="0" t="0" r="r" b="b"/>
                <a:pathLst>
                  <a:path w="42" h="78">
                    <a:moveTo>
                      <a:pt x="0" y="78"/>
                    </a:moveTo>
                    <a:lnTo>
                      <a:pt x="2" y="12"/>
                    </a:lnTo>
                    <a:lnTo>
                      <a:pt x="42" y="0"/>
                    </a:lnTo>
                    <a:lnTo>
                      <a:pt x="40" y="48"/>
                    </a:lnTo>
                    <a:lnTo>
                      <a:pt x="0" y="78"/>
                    </a:lnTo>
                    <a:close/>
                  </a:path>
                </a:pathLst>
              </a:custGeom>
              <a:solidFill>
                <a:srgbClr val="B99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49" name="Freeform 31"/>
              <p:cNvSpPr/>
              <p:nvPr/>
            </p:nvSpPr>
            <p:spPr bwMode="auto">
              <a:xfrm>
                <a:off x="6550664" y="3784340"/>
                <a:ext cx="213398" cy="215693"/>
              </a:xfrm>
              <a:custGeom>
                <a:avLst/>
                <a:gdLst>
                  <a:gd name="T0" fmla="*/ 4 w 186"/>
                  <a:gd name="T1" fmla="*/ 0 h 188"/>
                  <a:gd name="T2" fmla="*/ 4 w 186"/>
                  <a:gd name="T3" fmla="*/ 0 h 188"/>
                  <a:gd name="T4" fmla="*/ 40 w 186"/>
                  <a:gd name="T5" fmla="*/ 4 h 188"/>
                  <a:gd name="T6" fmla="*/ 104 w 186"/>
                  <a:gd name="T7" fmla="*/ 14 h 188"/>
                  <a:gd name="T8" fmla="*/ 162 w 186"/>
                  <a:gd name="T9" fmla="*/ 22 h 188"/>
                  <a:gd name="T10" fmla="*/ 180 w 186"/>
                  <a:gd name="T11" fmla="*/ 26 h 188"/>
                  <a:gd name="T12" fmla="*/ 186 w 186"/>
                  <a:gd name="T13" fmla="*/ 28 h 188"/>
                  <a:gd name="T14" fmla="*/ 186 w 186"/>
                  <a:gd name="T15" fmla="*/ 28 h 188"/>
                  <a:gd name="T16" fmla="*/ 180 w 186"/>
                  <a:gd name="T17" fmla="*/ 36 h 188"/>
                  <a:gd name="T18" fmla="*/ 168 w 186"/>
                  <a:gd name="T19" fmla="*/ 52 h 188"/>
                  <a:gd name="T20" fmla="*/ 132 w 186"/>
                  <a:gd name="T21" fmla="*/ 104 h 188"/>
                  <a:gd name="T22" fmla="*/ 98 w 186"/>
                  <a:gd name="T23" fmla="*/ 158 h 188"/>
                  <a:gd name="T24" fmla="*/ 86 w 186"/>
                  <a:gd name="T25" fmla="*/ 176 h 188"/>
                  <a:gd name="T26" fmla="*/ 82 w 186"/>
                  <a:gd name="T27" fmla="*/ 186 h 188"/>
                  <a:gd name="T28" fmla="*/ 82 w 186"/>
                  <a:gd name="T29" fmla="*/ 186 h 188"/>
                  <a:gd name="T30" fmla="*/ 82 w 186"/>
                  <a:gd name="T31" fmla="*/ 188 h 188"/>
                  <a:gd name="T32" fmla="*/ 78 w 186"/>
                  <a:gd name="T33" fmla="*/ 188 h 188"/>
                  <a:gd name="T34" fmla="*/ 70 w 186"/>
                  <a:gd name="T35" fmla="*/ 188 h 188"/>
                  <a:gd name="T36" fmla="*/ 40 w 186"/>
                  <a:gd name="T37" fmla="*/ 184 h 188"/>
                  <a:gd name="T38" fmla="*/ 0 w 186"/>
                  <a:gd name="T39" fmla="*/ 174 h 188"/>
                  <a:gd name="T40" fmla="*/ 4 w 186"/>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188">
                    <a:moveTo>
                      <a:pt x="4" y="0"/>
                    </a:moveTo>
                    <a:lnTo>
                      <a:pt x="4" y="0"/>
                    </a:lnTo>
                    <a:lnTo>
                      <a:pt x="40" y="4"/>
                    </a:lnTo>
                    <a:lnTo>
                      <a:pt x="104" y="14"/>
                    </a:lnTo>
                    <a:lnTo>
                      <a:pt x="162" y="22"/>
                    </a:lnTo>
                    <a:lnTo>
                      <a:pt x="180" y="26"/>
                    </a:lnTo>
                    <a:lnTo>
                      <a:pt x="186" y="28"/>
                    </a:lnTo>
                    <a:lnTo>
                      <a:pt x="186" y="28"/>
                    </a:lnTo>
                    <a:lnTo>
                      <a:pt x="180" y="36"/>
                    </a:lnTo>
                    <a:lnTo>
                      <a:pt x="168" y="52"/>
                    </a:lnTo>
                    <a:lnTo>
                      <a:pt x="132" y="104"/>
                    </a:lnTo>
                    <a:lnTo>
                      <a:pt x="98" y="158"/>
                    </a:lnTo>
                    <a:lnTo>
                      <a:pt x="86" y="176"/>
                    </a:lnTo>
                    <a:lnTo>
                      <a:pt x="82" y="186"/>
                    </a:lnTo>
                    <a:lnTo>
                      <a:pt x="82" y="186"/>
                    </a:lnTo>
                    <a:lnTo>
                      <a:pt x="82" y="188"/>
                    </a:lnTo>
                    <a:lnTo>
                      <a:pt x="78" y="188"/>
                    </a:lnTo>
                    <a:lnTo>
                      <a:pt x="70" y="188"/>
                    </a:lnTo>
                    <a:lnTo>
                      <a:pt x="40" y="184"/>
                    </a:lnTo>
                    <a:lnTo>
                      <a:pt x="0" y="174"/>
                    </a:lnTo>
                    <a:lnTo>
                      <a:pt x="4" y="0"/>
                    </a:lnTo>
                    <a:close/>
                  </a:path>
                </a:pathLst>
              </a:custGeom>
              <a:solidFill>
                <a:srgbClr val="FECF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50" name="Freeform 32"/>
              <p:cNvSpPr/>
              <p:nvPr/>
            </p:nvSpPr>
            <p:spPr bwMode="auto">
              <a:xfrm>
                <a:off x="6394631" y="3954141"/>
                <a:ext cx="275353" cy="61954"/>
              </a:xfrm>
              <a:custGeom>
                <a:avLst/>
                <a:gdLst>
                  <a:gd name="T0" fmla="*/ 0 w 240"/>
                  <a:gd name="T1" fmla="*/ 44 h 54"/>
                  <a:gd name="T2" fmla="*/ 238 w 240"/>
                  <a:gd name="T3" fmla="*/ 54 h 54"/>
                  <a:gd name="T4" fmla="*/ 240 w 240"/>
                  <a:gd name="T5" fmla="*/ 10 h 54"/>
                  <a:gd name="T6" fmla="*/ 2 w 240"/>
                  <a:gd name="T7" fmla="*/ 0 h 54"/>
                  <a:gd name="T8" fmla="*/ 0 w 240"/>
                  <a:gd name="T9" fmla="*/ 44 h 54"/>
                </a:gdLst>
                <a:ahLst/>
                <a:cxnLst>
                  <a:cxn ang="0">
                    <a:pos x="T0" y="T1"/>
                  </a:cxn>
                  <a:cxn ang="0">
                    <a:pos x="T2" y="T3"/>
                  </a:cxn>
                  <a:cxn ang="0">
                    <a:pos x="T4" y="T5"/>
                  </a:cxn>
                  <a:cxn ang="0">
                    <a:pos x="T6" y="T7"/>
                  </a:cxn>
                  <a:cxn ang="0">
                    <a:pos x="T8" y="T9"/>
                  </a:cxn>
                </a:cxnLst>
                <a:rect l="0" t="0" r="r" b="b"/>
                <a:pathLst>
                  <a:path w="240" h="54">
                    <a:moveTo>
                      <a:pt x="0" y="44"/>
                    </a:moveTo>
                    <a:lnTo>
                      <a:pt x="238" y="54"/>
                    </a:lnTo>
                    <a:lnTo>
                      <a:pt x="240" y="10"/>
                    </a:lnTo>
                    <a:lnTo>
                      <a:pt x="2" y="0"/>
                    </a:lnTo>
                    <a:lnTo>
                      <a:pt x="0" y="44"/>
                    </a:lnTo>
                    <a:close/>
                  </a:path>
                </a:pathLst>
              </a:custGeom>
              <a:solidFill>
                <a:srgbClr val="9D4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grpSp>
        <p:grpSp>
          <p:nvGrpSpPr>
            <p:cNvPr id="225" name="Group 61"/>
            <p:cNvGrpSpPr/>
            <p:nvPr/>
          </p:nvGrpSpPr>
          <p:grpSpPr>
            <a:xfrm>
              <a:off x="5056746" y="4803511"/>
              <a:ext cx="1054137" cy="1419491"/>
              <a:chOff x="6114689" y="3761394"/>
              <a:chExt cx="807701" cy="1087642"/>
            </a:xfrm>
          </p:grpSpPr>
          <p:sp>
            <p:nvSpPr>
              <p:cNvPr id="235" name="Freeform 25"/>
              <p:cNvSpPr/>
              <p:nvPr/>
            </p:nvSpPr>
            <p:spPr bwMode="auto">
              <a:xfrm>
                <a:off x="6114689" y="4002327"/>
                <a:ext cx="807701" cy="846709"/>
              </a:xfrm>
              <a:custGeom>
                <a:avLst/>
                <a:gdLst>
                  <a:gd name="T0" fmla="*/ 266 w 704"/>
                  <a:gd name="T1" fmla="*/ 0 h 738"/>
                  <a:gd name="T2" fmla="*/ 230 w 704"/>
                  <a:gd name="T3" fmla="*/ 22 h 738"/>
                  <a:gd name="T4" fmla="*/ 164 w 704"/>
                  <a:gd name="T5" fmla="*/ 76 h 738"/>
                  <a:gd name="T6" fmla="*/ 108 w 704"/>
                  <a:gd name="T7" fmla="*/ 140 h 738"/>
                  <a:gd name="T8" fmla="*/ 64 w 704"/>
                  <a:gd name="T9" fmla="*/ 214 h 738"/>
                  <a:gd name="T10" fmla="*/ 30 w 704"/>
                  <a:gd name="T11" fmla="*/ 292 h 738"/>
                  <a:gd name="T12" fmla="*/ 10 w 704"/>
                  <a:gd name="T13" fmla="*/ 376 h 738"/>
                  <a:gd name="T14" fmla="*/ 0 w 704"/>
                  <a:gd name="T15" fmla="*/ 460 h 738"/>
                  <a:gd name="T16" fmla="*/ 4 w 704"/>
                  <a:gd name="T17" fmla="*/ 544 h 738"/>
                  <a:gd name="T18" fmla="*/ 12 w 704"/>
                  <a:gd name="T19" fmla="*/ 586 h 738"/>
                  <a:gd name="T20" fmla="*/ 20 w 704"/>
                  <a:gd name="T21" fmla="*/ 614 h 738"/>
                  <a:gd name="T22" fmla="*/ 34 w 704"/>
                  <a:gd name="T23" fmla="*/ 636 h 738"/>
                  <a:gd name="T24" fmla="*/ 54 w 704"/>
                  <a:gd name="T25" fmla="*/ 660 h 738"/>
                  <a:gd name="T26" fmla="*/ 88 w 704"/>
                  <a:gd name="T27" fmla="*/ 684 h 738"/>
                  <a:gd name="T28" fmla="*/ 136 w 704"/>
                  <a:gd name="T29" fmla="*/ 704 h 738"/>
                  <a:gd name="T30" fmla="*/ 204 w 704"/>
                  <a:gd name="T31" fmla="*/ 722 h 738"/>
                  <a:gd name="T32" fmla="*/ 290 w 704"/>
                  <a:gd name="T33" fmla="*/ 734 h 738"/>
                  <a:gd name="T34" fmla="*/ 342 w 704"/>
                  <a:gd name="T35" fmla="*/ 736 h 738"/>
                  <a:gd name="T36" fmla="*/ 440 w 704"/>
                  <a:gd name="T37" fmla="*/ 736 h 738"/>
                  <a:gd name="T38" fmla="*/ 518 w 704"/>
                  <a:gd name="T39" fmla="*/ 728 h 738"/>
                  <a:gd name="T40" fmla="*/ 576 w 704"/>
                  <a:gd name="T41" fmla="*/ 712 h 738"/>
                  <a:gd name="T42" fmla="*/ 618 w 704"/>
                  <a:gd name="T43" fmla="*/ 694 h 738"/>
                  <a:gd name="T44" fmla="*/ 648 w 704"/>
                  <a:gd name="T45" fmla="*/ 672 h 738"/>
                  <a:gd name="T46" fmla="*/ 666 w 704"/>
                  <a:gd name="T47" fmla="*/ 650 h 738"/>
                  <a:gd name="T48" fmla="*/ 676 w 704"/>
                  <a:gd name="T49" fmla="*/ 628 h 738"/>
                  <a:gd name="T50" fmla="*/ 682 w 704"/>
                  <a:gd name="T51" fmla="*/ 612 h 738"/>
                  <a:gd name="T52" fmla="*/ 700 w 704"/>
                  <a:gd name="T53" fmla="*/ 530 h 738"/>
                  <a:gd name="T54" fmla="*/ 704 w 704"/>
                  <a:gd name="T55" fmla="*/ 444 h 738"/>
                  <a:gd name="T56" fmla="*/ 696 w 704"/>
                  <a:gd name="T57" fmla="*/ 360 h 738"/>
                  <a:gd name="T58" fmla="*/ 676 w 704"/>
                  <a:gd name="T59" fmla="*/ 276 h 738"/>
                  <a:gd name="T60" fmla="*/ 642 w 704"/>
                  <a:gd name="T61" fmla="*/ 198 h 738"/>
                  <a:gd name="T62" fmla="*/ 598 w 704"/>
                  <a:gd name="T63" fmla="*/ 126 h 738"/>
                  <a:gd name="T64" fmla="*/ 542 w 704"/>
                  <a:gd name="T65" fmla="*/ 60 h 738"/>
                  <a:gd name="T66" fmla="*/ 474 w 704"/>
                  <a:gd name="T67" fmla="*/ 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4" h="738">
                    <a:moveTo>
                      <a:pt x="370" y="4"/>
                    </a:moveTo>
                    <a:lnTo>
                      <a:pt x="266" y="0"/>
                    </a:lnTo>
                    <a:lnTo>
                      <a:pt x="266" y="0"/>
                    </a:lnTo>
                    <a:lnTo>
                      <a:pt x="230" y="22"/>
                    </a:lnTo>
                    <a:lnTo>
                      <a:pt x="196" y="48"/>
                    </a:lnTo>
                    <a:lnTo>
                      <a:pt x="164" y="76"/>
                    </a:lnTo>
                    <a:lnTo>
                      <a:pt x="134" y="108"/>
                    </a:lnTo>
                    <a:lnTo>
                      <a:pt x="108" y="140"/>
                    </a:lnTo>
                    <a:lnTo>
                      <a:pt x="84" y="176"/>
                    </a:lnTo>
                    <a:lnTo>
                      <a:pt x="64" y="214"/>
                    </a:lnTo>
                    <a:lnTo>
                      <a:pt x="46" y="252"/>
                    </a:lnTo>
                    <a:lnTo>
                      <a:pt x="30" y="292"/>
                    </a:lnTo>
                    <a:lnTo>
                      <a:pt x="18" y="334"/>
                    </a:lnTo>
                    <a:lnTo>
                      <a:pt x="10" y="376"/>
                    </a:lnTo>
                    <a:lnTo>
                      <a:pt x="4" y="418"/>
                    </a:lnTo>
                    <a:lnTo>
                      <a:pt x="0" y="460"/>
                    </a:lnTo>
                    <a:lnTo>
                      <a:pt x="2" y="502"/>
                    </a:lnTo>
                    <a:lnTo>
                      <a:pt x="4" y="544"/>
                    </a:lnTo>
                    <a:lnTo>
                      <a:pt x="12" y="586"/>
                    </a:lnTo>
                    <a:lnTo>
                      <a:pt x="12" y="586"/>
                    </a:lnTo>
                    <a:lnTo>
                      <a:pt x="16" y="604"/>
                    </a:lnTo>
                    <a:lnTo>
                      <a:pt x="20" y="614"/>
                    </a:lnTo>
                    <a:lnTo>
                      <a:pt x="26" y="624"/>
                    </a:lnTo>
                    <a:lnTo>
                      <a:pt x="34" y="636"/>
                    </a:lnTo>
                    <a:lnTo>
                      <a:pt x="42" y="648"/>
                    </a:lnTo>
                    <a:lnTo>
                      <a:pt x="54" y="660"/>
                    </a:lnTo>
                    <a:lnTo>
                      <a:pt x="70" y="672"/>
                    </a:lnTo>
                    <a:lnTo>
                      <a:pt x="88" y="684"/>
                    </a:lnTo>
                    <a:lnTo>
                      <a:pt x="110" y="694"/>
                    </a:lnTo>
                    <a:lnTo>
                      <a:pt x="136" y="704"/>
                    </a:lnTo>
                    <a:lnTo>
                      <a:pt x="168" y="714"/>
                    </a:lnTo>
                    <a:lnTo>
                      <a:pt x="204" y="722"/>
                    </a:lnTo>
                    <a:lnTo>
                      <a:pt x="244" y="728"/>
                    </a:lnTo>
                    <a:lnTo>
                      <a:pt x="290" y="734"/>
                    </a:lnTo>
                    <a:lnTo>
                      <a:pt x="342" y="736"/>
                    </a:lnTo>
                    <a:lnTo>
                      <a:pt x="342" y="736"/>
                    </a:lnTo>
                    <a:lnTo>
                      <a:pt x="394" y="738"/>
                    </a:lnTo>
                    <a:lnTo>
                      <a:pt x="440" y="736"/>
                    </a:lnTo>
                    <a:lnTo>
                      <a:pt x="482" y="732"/>
                    </a:lnTo>
                    <a:lnTo>
                      <a:pt x="518" y="728"/>
                    </a:lnTo>
                    <a:lnTo>
                      <a:pt x="548" y="720"/>
                    </a:lnTo>
                    <a:lnTo>
                      <a:pt x="576" y="712"/>
                    </a:lnTo>
                    <a:lnTo>
                      <a:pt x="598" y="704"/>
                    </a:lnTo>
                    <a:lnTo>
                      <a:pt x="618" y="694"/>
                    </a:lnTo>
                    <a:lnTo>
                      <a:pt x="634" y="684"/>
                    </a:lnTo>
                    <a:lnTo>
                      <a:pt x="648" y="672"/>
                    </a:lnTo>
                    <a:lnTo>
                      <a:pt x="658" y="660"/>
                    </a:lnTo>
                    <a:lnTo>
                      <a:pt x="666" y="650"/>
                    </a:lnTo>
                    <a:lnTo>
                      <a:pt x="672" y="640"/>
                    </a:lnTo>
                    <a:lnTo>
                      <a:pt x="676" y="628"/>
                    </a:lnTo>
                    <a:lnTo>
                      <a:pt x="682" y="612"/>
                    </a:lnTo>
                    <a:lnTo>
                      <a:pt x="682" y="612"/>
                    </a:lnTo>
                    <a:lnTo>
                      <a:pt x="694" y="570"/>
                    </a:lnTo>
                    <a:lnTo>
                      <a:pt x="700" y="530"/>
                    </a:lnTo>
                    <a:lnTo>
                      <a:pt x="704" y="488"/>
                    </a:lnTo>
                    <a:lnTo>
                      <a:pt x="704" y="444"/>
                    </a:lnTo>
                    <a:lnTo>
                      <a:pt x="702" y="402"/>
                    </a:lnTo>
                    <a:lnTo>
                      <a:pt x="696" y="360"/>
                    </a:lnTo>
                    <a:lnTo>
                      <a:pt x="688" y="318"/>
                    </a:lnTo>
                    <a:lnTo>
                      <a:pt x="676" y="276"/>
                    </a:lnTo>
                    <a:lnTo>
                      <a:pt x="660" y="236"/>
                    </a:lnTo>
                    <a:lnTo>
                      <a:pt x="642" y="198"/>
                    </a:lnTo>
                    <a:lnTo>
                      <a:pt x="622" y="160"/>
                    </a:lnTo>
                    <a:lnTo>
                      <a:pt x="598" y="126"/>
                    </a:lnTo>
                    <a:lnTo>
                      <a:pt x="572" y="92"/>
                    </a:lnTo>
                    <a:lnTo>
                      <a:pt x="542" y="60"/>
                    </a:lnTo>
                    <a:lnTo>
                      <a:pt x="510" y="32"/>
                    </a:lnTo>
                    <a:lnTo>
                      <a:pt x="474" y="8"/>
                    </a:lnTo>
                    <a:lnTo>
                      <a:pt x="370" y="4"/>
                    </a:lnTo>
                    <a:close/>
                  </a:path>
                </a:pathLst>
              </a:custGeom>
              <a:solidFill>
                <a:srgbClr val="E2B6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36" name="Freeform 26"/>
              <p:cNvSpPr>
                <a:spLocks noEditPoints="1"/>
              </p:cNvSpPr>
              <p:nvPr/>
            </p:nvSpPr>
            <p:spPr bwMode="auto">
              <a:xfrm>
                <a:off x="6387747" y="4169833"/>
                <a:ext cx="256996" cy="470394"/>
              </a:xfrm>
              <a:custGeom>
                <a:avLst/>
                <a:gdLst>
                  <a:gd name="T0" fmla="*/ 98 w 224"/>
                  <a:gd name="T1" fmla="*/ 216 h 410"/>
                  <a:gd name="T2" fmla="*/ 78 w 224"/>
                  <a:gd name="T3" fmla="*/ 208 h 410"/>
                  <a:gd name="T4" fmla="*/ 46 w 224"/>
                  <a:gd name="T5" fmla="*/ 188 h 410"/>
                  <a:gd name="T6" fmla="*/ 34 w 224"/>
                  <a:gd name="T7" fmla="*/ 176 h 410"/>
                  <a:gd name="T8" fmla="*/ 20 w 224"/>
                  <a:gd name="T9" fmla="*/ 146 h 410"/>
                  <a:gd name="T10" fmla="*/ 16 w 224"/>
                  <a:gd name="T11" fmla="*/ 112 h 410"/>
                  <a:gd name="T12" fmla="*/ 18 w 224"/>
                  <a:gd name="T13" fmla="*/ 94 h 410"/>
                  <a:gd name="T14" fmla="*/ 30 w 224"/>
                  <a:gd name="T15" fmla="*/ 62 h 410"/>
                  <a:gd name="T16" fmla="*/ 42 w 224"/>
                  <a:gd name="T17" fmla="*/ 50 h 410"/>
                  <a:gd name="T18" fmla="*/ 70 w 224"/>
                  <a:gd name="T19" fmla="*/ 30 h 410"/>
                  <a:gd name="T20" fmla="*/ 106 w 224"/>
                  <a:gd name="T21" fmla="*/ 22 h 410"/>
                  <a:gd name="T22" fmla="*/ 140 w 224"/>
                  <a:gd name="T23" fmla="*/ 0 h 410"/>
                  <a:gd name="T24" fmla="*/ 138 w 224"/>
                  <a:gd name="T25" fmla="*/ 24 h 410"/>
                  <a:gd name="T26" fmla="*/ 172 w 224"/>
                  <a:gd name="T27" fmla="*/ 34 h 410"/>
                  <a:gd name="T28" fmla="*/ 196 w 224"/>
                  <a:gd name="T29" fmla="*/ 50 h 410"/>
                  <a:gd name="T30" fmla="*/ 206 w 224"/>
                  <a:gd name="T31" fmla="*/ 62 h 410"/>
                  <a:gd name="T32" fmla="*/ 218 w 224"/>
                  <a:gd name="T33" fmla="*/ 90 h 410"/>
                  <a:gd name="T34" fmla="*/ 162 w 224"/>
                  <a:gd name="T35" fmla="*/ 112 h 410"/>
                  <a:gd name="T36" fmla="*/ 160 w 224"/>
                  <a:gd name="T37" fmla="*/ 100 h 410"/>
                  <a:gd name="T38" fmla="*/ 146 w 224"/>
                  <a:gd name="T39" fmla="*/ 80 h 410"/>
                  <a:gd name="T40" fmla="*/ 134 w 224"/>
                  <a:gd name="T41" fmla="*/ 164 h 410"/>
                  <a:gd name="T42" fmla="*/ 158 w 224"/>
                  <a:gd name="T43" fmla="*/ 172 h 410"/>
                  <a:gd name="T44" fmla="*/ 196 w 224"/>
                  <a:gd name="T45" fmla="*/ 194 h 410"/>
                  <a:gd name="T46" fmla="*/ 206 w 224"/>
                  <a:gd name="T47" fmla="*/ 206 h 410"/>
                  <a:gd name="T48" fmla="*/ 220 w 224"/>
                  <a:gd name="T49" fmla="*/ 232 h 410"/>
                  <a:gd name="T50" fmla="*/ 224 w 224"/>
                  <a:gd name="T51" fmla="*/ 266 h 410"/>
                  <a:gd name="T52" fmla="*/ 222 w 224"/>
                  <a:gd name="T53" fmla="*/ 286 h 410"/>
                  <a:gd name="T54" fmla="*/ 208 w 224"/>
                  <a:gd name="T55" fmla="*/ 320 h 410"/>
                  <a:gd name="T56" fmla="*/ 196 w 224"/>
                  <a:gd name="T57" fmla="*/ 336 h 410"/>
                  <a:gd name="T58" fmla="*/ 166 w 224"/>
                  <a:gd name="T59" fmla="*/ 358 h 410"/>
                  <a:gd name="T60" fmla="*/ 126 w 224"/>
                  <a:gd name="T61" fmla="*/ 368 h 410"/>
                  <a:gd name="T62" fmla="*/ 90 w 224"/>
                  <a:gd name="T63" fmla="*/ 410 h 410"/>
                  <a:gd name="T64" fmla="*/ 92 w 224"/>
                  <a:gd name="T65" fmla="*/ 368 h 410"/>
                  <a:gd name="T66" fmla="*/ 56 w 224"/>
                  <a:gd name="T67" fmla="*/ 356 h 410"/>
                  <a:gd name="T68" fmla="*/ 28 w 224"/>
                  <a:gd name="T69" fmla="*/ 336 h 410"/>
                  <a:gd name="T70" fmla="*/ 18 w 224"/>
                  <a:gd name="T71" fmla="*/ 322 h 410"/>
                  <a:gd name="T72" fmla="*/ 4 w 224"/>
                  <a:gd name="T73" fmla="*/ 286 h 410"/>
                  <a:gd name="T74" fmla="*/ 60 w 224"/>
                  <a:gd name="T75" fmla="*/ 260 h 410"/>
                  <a:gd name="T76" fmla="*/ 64 w 224"/>
                  <a:gd name="T77" fmla="*/ 278 h 410"/>
                  <a:gd name="T78" fmla="*/ 72 w 224"/>
                  <a:gd name="T79" fmla="*/ 292 h 410"/>
                  <a:gd name="T80" fmla="*/ 94 w 224"/>
                  <a:gd name="T81" fmla="*/ 312 h 410"/>
                  <a:gd name="T82" fmla="*/ 104 w 224"/>
                  <a:gd name="T83" fmla="*/ 72 h 410"/>
                  <a:gd name="T84" fmla="*/ 104 w 224"/>
                  <a:gd name="T85" fmla="*/ 72 h 410"/>
                  <a:gd name="T86" fmla="*/ 82 w 224"/>
                  <a:gd name="T87" fmla="*/ 86 h 410"/>
                  <a:gd name="T88" fmla="*/ 76 w 224"/>
                  <a:gd name="T89" fmla="*/ 98 h 410"/>
                  <a:gd name="T90" fmla="*/ 72 w 224"/>
                  <a:gd name="T91" fmla="*/ 110 h 410"/>
                  <a:gd name="T92" fmla="*/ 78 w 224"/>
                  <a:gd name="T93" fmla="*/ 134 h 410"/>
                  <a:gd name="T94" fmla="*/ 88 w 224"/>
                  <a:gd name="T95" fmla="*/ 144 h 410"/>
                  <a:gd name="T96" fmla="*/ 104 w 224"/>
                  <a:gd name="T97" fmla="*/ 72 h 410"/>
                  <a:gd name="T98" fmla="*/ 128 w 224"/>
                  <a:gd name="T99" fmla="*/ 318 h 410"/>
                  <a:gd name="T100" fmla="*/ 136 w 224"/>
                  <a:gd name="T101" fmla="*/ 316 h 410"/>
                  <a:gd name="T102" fmla="*/ 150 w 224"/>
                  <a:gd name="T103" fmla="*/ 308 h 410"/>
                  <a:gd name="T104" fmla="*/ 156 w 224"/>
                  <a:gd name="T105" fmla="*/ 302 h 410"/>
                  <a:gd name="T106" fmla="*/ 164 w 224"/>
                  <a:gd name="T107" fmla="*/ 288 h 410"/>
                  <a:gd name="T108" fmla="*/ 168 w 224"/>
                  <a:gd name="T109" fmla="*/ 272 h 410"/>
                  <a:gd name="T110" fmla="*/ 168 w 224"/>
                  <a:gd name="T111" fmla="*/ 266 h 410"/>
                  <a:gd name="T112" fmla="*/ 164 w 224"/>
                  <a:gd name="T113" fmla="*/ 252 h 410"/>
                  <a:gd name="T114" fmla="*/ 160 w 224"/>
                  <a:gd name="T115" fmla="*/ 246 h 410"/>
                  <a:gd name="T116" fmla="*/ 148 w 224"/>
                  <a:gd name="T117" fmla="*/ 236 h 410"/>
                  <a:gd name="T118" fmla="*/ 128 w 224"/>
                  <a:gd name="T119" fmla="*/ 31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 h="410">
                    <a:moveTo>
                      <a:pt x="94" y="312"/>
                    </a:moveTo>
                    <a:lnTo>
                      <a:pt x="98" y="216"/>
                    </a:lnTo>
                    <a:lnTo>
                      <a:pt x="98" y="216"/>
                    </a:lnTo>
                    <a:lnTo>
                      <a:pt x="78" y="208"/>
                    </a:lnTo>
                    <a:lnTo>
                      <a:pt x="60" y="198"/>
                    </a:lnTo>
                    <a:lnTo>
                      <a:pt x="46" y="188"/>
                    </a:lnTo>
                    <a:lnTo>
                      <a:pt x="34" y="176"/>
                    </a:lnTo>
                    <a:lnTo>
                      <a:pt x="34" y="176"/>
                    </a:lnTo>
                    <a:lnTo>
                      <a:pt x="26" y="162"/>
                    </a:lnTo>
                    <a:lnTo>
                      <a:pt x="20" y="146"/>
                    </a:lnTo>
                    <a:lnTo>
                      <a:pt x="16" y="130"/>
                    </a:lnTo>
                    <a:lnTo>
                      <a:pt x="16" y="112"/>
                    </a:lnTo>
                    <a:lnTo>
                      <a:pt x="16" y="112"/>
                    </a:lnTo>
                    <a:lnTo>
                      <a:pt x="18" y="94"/>
                    </a:lnTo>
                    <a:lnTo>
                      <a:pt x="22" y="76"/>
                    </a:lnTo>
                    <a:lnTo>
                      <a:pt x="30" y="62"/>
                    </a:lnTo>
                    <a:lnTo>
                      <a:pt x="42" y="50"/>
                    </a:lnTo>
                    <a:lnTo>
                      <a:pt x="42" y="50"/>
                    </a:lnTo>
                    <a:lnTo>
                      <a:pt x="54" y="38"/>
                    </a:lnTo>
                    <a:lnTo>
                      <a:pt x="70" y="30"/>
                    </a:lnTo>
                    <a:lnTo>
                      <a:pt x="86" y="24"/>
                    </a:lnTo>
                    <a:lnTo>
                      <a:pt x="106" y="22"/>
                    </a:lnTo>
                    <a:lnTo>
                      <a:pt x="106" y="0"/>
                    </a:lnTo>
                    <a:lnTo>
                      <a:pt x="140" y="0"/>
                    </a:lnTo>
                    <a:lnTo>
                      <a:pt x="138" y="24"/>
                    </a:lnTo>
                    <a:lnTo>
                      <a:pt x="138" y="24"/>
                    </a:lnTo>
                    <a:lnTo>
                      <a:pt x="156" y="28"/>
                    </a:lnTo>
                    <a:lnTo>
                      <a:pt x="172" y="34"/>
                    </a:lnTo>
                    <a:lnTo>
                      <a:pt x="184" y="40"/>
                    </a:lnTo>
                    <a:lnTo>
                      <a:pt x="196" y="50"/>
                    </a:lnTo>
                    <a:lnTo>
                      <a:pt x="196" y="50"/>
                    </a:lnTo>
                    <a:lnTo>
                      <a:pt x="206" y="62"/>
                    </a:lnTo>
                    <a:lnTo>
                      <a:pt x="212" y="76"/>
                    </a:lnTo>
                    <a:lnTo>
                      <a:pt x="218" y="90"/>
                    </a:lnTo>
                    <a:lnTo>
                      <a:pt x="222" y="106"/>
                    </a:lnTo>
                    <a:lnTo>
                      <a:pt x="162" y="112"/>
                    </a:lnTo>
                    <a:lnTo>
                      <a:pt x="162" y="112"/>
                    </a:lnTo>
                    <a:lnTo>
                      <a:pt x="160" y="100"/>
                    </a:lnTo>
                    <a:lnTo>
                      <a:pt x="154" y="88"/>
                    </a:lnTo>
                    <a:lnTo>
                      <a:pt x="146" y="80"/>
                    </a:lnTo>
                    <a:lnTo>
                      <a:pt x="136" y="74"/>
                    </a:lnTo>
                    <a:lnTo>
                      <a:pt x="134" y="164"/>
                    </a:lnTo>
                    <a:lnTo>
                      <a:pt x="134" y="164"/>
                    </a:lnTo>
                    <a:lnTo>
                      <a:pt x="158" y="172"/>
                    </a:lnTo>
                    <a:lnTo>
                      <a:pt x="178" y="182"/>
                    </a:lnTo>
                    <a:lnTo>
                      <a:pt x="196" y="194"/>
                    </a:lnTo>
                    <a:lnTo>
                      <a:pt x="206" y="206"/>
                    </a:lnTo>
                    <a:lnTo>
                      <a:pt x="206" y="206"/>
                    </a:lnTo>
                    <a:lnTo>
                      <a:pt x="216" y="218"/>
                    </a:lnTo>
                    <a:lnTo>
                      <a:pt x="220" y="232"/>
                    </a:lnTo>
                    <a:lnTo>
                      <a:pt x="224" y="248"/>
                    </a:lnTo>
                    <a:lnTo>
                      <a:pt x="224" y="266"/>
                    </a:lnTo>
                    <a:lnTo>
                      <a:pt x="224" y="266"/>
                    </a:lnTo>
                    <a:lnTo>
                      <a:pt x="222" y="286"/>
                    </a:lnTo>
                    <a:lnTo>
                      <a:pt x="216" y="304"/>
                    </a:lnTo>
                    <a:lnTo>
                      <a:pt x="208" y="320"/>
                    </a:lnTo>
                    <a:lnTo>
                      <a:pt x="196" y="336"/>
                    </a:lnTo>
                    <a:lnTo>
                      <a:pt x="196" y="336"/>
                    </a:lnTo>
                    <a:lnTo>
                      <a:pt x="182" y="348"/>
                    </a:lnTo>
                    <a:lnTo>
                      <a:pt x="166" y="358"/>
                    </a:lnTo>
                    <a:lnTo>
                      <a:pt x="146" y="364"/>
                    </a:lnTo>
                    <a:lnTo>
                      <a:pt x="126" y="368"/>
                    </a:lnTo>
                    <a:lnTo>
                      <a:pt x="124" y="410"/>
                    </a:lnTo>
                    <a:lnTo>
                      <a:pt x="90" y="410"/>
                    </a:lnTo>
                    <a:lnTo>
                      <a:pt x="92" y="368"/>
                    </a:lnTo>
                    <a:lnTo>
                      <a:pt x="92" y="368"/>
                    </a:lnTo>
                    <a:lnTo>
                      <a:pt x="74" y="362"/>
                    </a:lnTo>
                    <a:lnTo>
                      <a:pt x="56" y="356"/>
                    </a:lnTo>
                    <a:lnTo>
                      <a:pt x="42" y="348"/>
                    </a:lnTo>
                    <a:lnTo>
                      <a:pt x="28" y="336"/>
                    </a:lnTo>
                    <a:lnTo>
                      <a:pt x="28" y="336"/>
                    </a:lnTo>
                    <a:lnTo>
                      <a:pt x="18" y="322"/>
                    </a:lnTo>
                    <a:lnTo>
                      <a:pt x="10" y="306"/>
                    </a:lnTo>
                    <a:lnTo>
                      <a:pt x="4" y="286"/>
                    </a:lnTo>
                    <a:lnTo>
                      <a:pt x="0" y="264"/>
                    </a:lnTo>
                    <a:lnTo>
                      <a:pt x="60" y="260"/>
                    </a:lnTo>
                    <a:lnTo>
                      <a:pt x="60" y="260"/>
                    </a:lnTo>
                    <a:lnTo>
                      <a:pt x="64" y="278"/>
                    </a:lnTo>
                    <a:lnTo>
                      <a:pt x="72" y="292"/>
                    </a:lnTo>
                    <a:lnTo>
                      <a:pt x="72" y="292"/>
                    </a:lnTo>
                    <a:lnTo>
                      <a:pt x="82" y="304"/>
                    </a:lnTo>
                    <a:lnTo>
                      <a:pt x="94" y="312"/>
                    </a:lnTo>
                    <a:lnTo>
                      <a:pt x="94" y="312"/>
                    </a:lnTo>
                    <a:close/>
                    <a:moveTo>
                      <a:pt x="104" y="72"/>
                    </a:moveTo>
                    <a:lnTo>
                      <a:pt x="104" y="72"/>
                    </a:lnTo>
                    <a:lnTo>
                      <a:pt x="104" y="72"/>
                    </a:lnTo>
                    <a:lnTo>
                      <a:pt x="92" y="78"/>
                    </a:lnTo>
                    <a:lnTo>
                      <a:pt x="82" y="86"/>
                    </a:lnTo>
                    <a:lnTo>
                      <a:pt x="82" y="86"/>
                    </a:lnTo>
                    <a:lnTo>
                      <a:pt x="76" y="98"/>
                    </a:lnTo>
                    <a:lnTo>
                      <a:pt x="72" y="110"/>
                    </a:lnTo>
                    <a:lnTo>
                      <a:pt x="72" y="110"/>
                    </a:lnTo>
                    <a:lnTo>
                      <a:pt x="74" y="122"/>
                    </a:lnTo>
                    <a:lnTo>
                      <a:pt x="78" y="134"/>
                    </a:lnTo>
                    <a:lnTo>
                      <a:pt x="78" y="134"/>
                    </a:lnTo>
                    <a:lnTo>
                      <a:pt x="88" y="144"/>
                    </a:lnTo>
                    <a:lnTo>
                      <a:pt x="100" y="152"/>
                    </a:lnTo>
                    <a:lnTo>
                      <a:pt x="104" y="72"/>
                    </a:lnTo>
                    <a:close/>
                    <a:moveTo>
                      <a:pt x="128" y="318"/>
                    </a:moveTo>
                    <a:lnTo>
                      <a:pt x="128" y="318"/>
                    </a:lnTo>
                    <a:lnTo>
                      <a:pt x="128" y="318"/>
                    </a:lnTo>
                    <a:lnTo>
                      <a:pt x="136" y="316"/>
                    </a:lnTo>
                    <a:lnTo>
                      <a:pt x="144" y="312"/>
                    </a:lnTo>
                    <a:lnTo>
                      <a:pt x="150" y="308"/>
                    </a:lnTo>
                    <a:lnTo>
                      <a:pt x="156" y="302"/>
                    </a:lnTo>
                    <a:lnTo>
                      <a:pt x="156" y="302"/>
                    </a:lnTo>
                    <a:lnTo>
                      <a:pt x="160" y="296"/>
                    </a:lnTo>
                    <a:lnTo>
                      <a:pt x="164" y="288"/>
                    </a:lnTo>
                    <a:lnTo>
                      <a:pt x="166" y="280"/>
                    </a:lnTo>
                    <a:lnTo>
                      <a:pt x="168" y="272"/>
                    </a:lnTo>
                    <a:lnTo>
                      <a:pt x="168" y="272"/>
                    </a:lnTo>
                    <a:lnTo>
                      <a:pt x="168" y="266"/>
                    </a:lnTo>
                    <a:lnTo>
                      <a:pt x="166" y="258"/>
                    </a:lnTo>
                    <a:lnTo>
                      <a:pt x="164" y="252"/>
                    </a:lnTo>
                    <a:lnTo>
                      <a:pt x="160" y="246"/>
                    </a:lnTo>
                    <a:lnTo>
                      <a:pt x="160" y="246"/>
                    </a:lnTo>
                    <a:lnTo>
                      <a:pt x="154" y="240"/>
                    </a:lnTo>
                    <a:lnTo>
                      <a:pt x="148" y="236"/>
                    </a:lnTo>
                    <a:lnTo>
                      <a:pt x="130" y="228"/>
                    </a:lnTo>
                    <a:lnTo>
                      <a:pt x="128" y="318"/>
                    </a:lnTo>
                    <a:close/>
                  </a:path>
                </a:pathLst>
              </a:custGeom>
              <a:solidFill>
                <a:srgbClr val="805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37" name="Freeform 27"/>
              <p:cNvSpPr/>
              <p:nvPr/>
            </p:nvSpPr>
            <p:spPr bwMode="auto">
              <a:xfrm>
                <a:off x="6298257" y="3761394"/>
                <a:ext cx="240934" cy="224871"/>
              </a:xfrm>
              <a:custGeom>
                <a:avLst/>
                <a:gdLst>
                  <a:gd name="T0" fmla="*/ 210 w 210"/>
                  <a:gd name="T1" fmla="*/ 196 h 196"/>
                  <a:gd name="T2" fmla="*/ 162 w 210"/>
                  <a:gd name="T3" fmla="*/ 0 h 196"/>
                  <a:gd name="T4" fmla="*/ 162 w 210"/>
                  <a:gd name="T5" fmla="*/ 0 h 196"/>
                  <a:gd name="T6" fmla="*/ 128 w 210"/>
                  <a:gd name="T7" fmla="*/ 8 h 196"/>
                  <a:gd name="T8" fmla="*/ 94 w 210"/>
                  <a:gd name="T9" fmla="*/ 20 h 196"/>
                  <a:gd name="T10" fmla="*/ 62 w 210"/>
                  <a:gd name="T11" fmla="*/ 34 h 196"/>
                  <a:gd name="T12" fmla="*/ 62 w 210"/>
                  <a:gd name="T13" fmla="*/ 34 h 196"/>
                  <a:gd name="T14" fmla="*/ 34 w 210"/>
                  <a:gd name="T15" fmla="*/ 48 h 196"/>
                  <a:gd name="T16" fmla="*/ 14 w 210"/>
                  <a:gd name="T17" fmla="*/ 60 h 196"/>
                  <a:gd name="T18" fmla="*/ 0 w 210"/>
                  <a:gd name="T19" fmla="*/ 70 h 196"/>
                  <a:gd name="T20" fmla="*/ 110 w 210"/>
                  <a:gd name="T21" fmla="*/ 190 h 196"/>
                  <a:gd name="T22" fmla="*/ 152 w 210"/>
                  <a:gd name="T23" fmla="*/ 192 h 196"/>
                  <a:gd name="T24" fmla="*/ 210 w 210"/>
                  <a:gd name="T25"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196">
                    <a:moveTo>
                      <a:pt x="210" y="196"/>
                    </a:moveTo>
                    <a:lnTo>
                      <a:pt x="162" y="0"/>
                    </a:lnTo>
                    <a:lnTo>
                      <a:pt x="162" y="0"/>
                    </a:lnTo>
                    <a:lnTo>
                      <a:pt x="128" y="8"/>
                    </a:lnTo>
                    <a:lnTo>
                      <a:pt x="94" y="20"/>
                    </a:lnTo>
                    <a:lnTo>
                      <a:pt x="62" y="34"/>
                    </a:lnTo>
                    <a:lnTo>
                      <a:pt x="62" y="34"/>
                    </a:lnTo>
                    <a:lnTo>
                      <a:pt x="34" y="48"/>
                    </a:lnTo>
                    <a:lnTo>
                      <a:pt x="14" y="60"/>
                    </a:lnTo>
                    <a:lnTo>
                      <a:pt x="0" y="70"/>
                    </a:lnTo>
                    <a:lnTo>
                      <a:pt x="110" y="190"/>
                    </a:lnTo>
                    <a:lnTo>
                      <a:pt x="152" y="192"/>
                    </a:lnTo>
                    <a:lnTo>
                      <a:pt x="210" y="196"/>
                    </a:lnTo>
                    <a:close/>
                  </a:path>
                </a:pathLst>
              </a:custGeom>
              <a:solidFill>
                <a:srgbClr val="FECF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38" name="Freeform 28"/>
              <p:cNvSpPr/>
              <p:nvPr/>
            </p:nvSpPr>
            <p:spPr bwMode="auto">
              <a:xfrm>
                <a:off x="6435934" y="3761394"/>
                <a:ext cx="59660" cy="91784"/>
              </a:xfrm>
              <a:custGeom>
                <a:avLst/>
                <a:gdLst>
                  <a:gd name="T0" fmla="*/ 52 w 52"/>
                  <a:gd name="T1" fmla="*/ 46 h 80"/>
                  <a:gd name="T2" fmla="*/ 52 w 52"/>
                  <a:gd name="T3" fmla="*/ 46 h 80"/>
                  <a:gd name="T4" fmla="*/ 52 w 52"/>
                  <a:gd name="T5" fmla="*/ 38 h 80"/>
                  <a:gd name="T6" fmla="*/ 48 w 52"/>
                  <a:gd name="T7" fmla="*/ 22 h 80"/>
                  <a:gd name="T8" fmla="*/ 42 w 52"/>
                  <a:gd name="T9" fmla="*/ 0 h 80"/>
                  <a:gd name="T10" fmla="*/ 0 w 52"/>
                  <a:gd name="T11" fmla="*/ 38 h 80"/>
                  <a:gd name="T12" fmla="*/ 10 w 52"/>
                  <a:gd name="T13" fmla="*/ 80 h 80"/>
                  <a:gd name="T14" fmla="*/ 52 w 52"/>
                  <a:gd name="T15" fmla="*/ 46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52" y="46"/>
                    </a:moveTo>
                    <a:lnTo>
                      <a:pt x="52" y="46"/>
                    </a:lnTo>
                    <a:lnTo>
                      <a:pt x="52" y="38"/>
                    </a:lnTo>
                    <a:lnTo>
                      <a:pt x="48" y="22"/>
                    </a:lnTo>
                    <a:lnTo>
                      <a:pt x="42" y="0"/>
                    </a:lnTo>
                    <a:lnTo>
                      <a:pt x="0" y="38"/>
                    </a:lnTo>
                    <a:lnTo>
                      <a:pt x="10" y="80"/>
                    </a:lnTo>
                    <a:lnTo>
                      <a:pt x="52" y="46"/>
                    </a:lnTo>
                    <a:close/>
                  </a:path>
                </a:pathLst>
              </a:custGeom>
              <a:solidFill>
                <a:srgbClr val="B99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39" name="Freeform 29"/>
              <p:cNvSpPr/>
              <p:nvPr/>
            </p:nvSpPr>
            <p:spPr bwMode="auto">
              <a:xfrm>
                <a:off x="6435934" y="3768278"/>
                <a:ext cx="165212" cy="236344"/>
              </a:xfrm>
              <a:custGeom>
                <a:avLst/>
                <a:gdLst>
                  <a:gd name="T0" fmla="*/ 0 w 144"/>
                  <a:gd name="T1" fmla="*/ 32 h 206"/>
                  <a:gd name="T2" fmla="*/ 0 w 144"/>
                  <a:gd name="T3" fmla="*/ 32 h 206"/>
                  <a:gd name="T4" fmla="*/ 0 w 144"/>
                  <a:gd name="T5" fmla="*/ 30 h 206"/>
                  <a:gd name="T6" fmla="*/ 6 w 144"/>
                  <a:gd name="T7" fmla="*/ 28 h 206"/>
                  <a:gd name="T8" fmla="*/ 22 w 144"/>
                  <a:gd name="T9" fmla="*/ 22 h 206"/>
                  <a:gd name="T10" fmla="*/ 72 w 144"/>
                  <a:gd name="T11" fmla="*/ 10 h 206"/>
                  <a:gd name="T12" fmla="*/ 122 w 144"/>
                  <a:gd name="T13" fmla="*/ 2 h 206"/>
                  <a:gd name="T14" fmla="*/ 138 w 144"/>
                  <a:gd name="T15" fmla="*/ 0 h 206"/>
                  <a:gd name="T16" fmla="*/ 142 w 144"/>
                  <a:gd name="T17" fmla="*/ 0 h 206"/>
                  <a:gd name="T18" fmla="*/ 144 w 144"/>
                  <a:gd name="T19" fmla="*/ 2 h 206"/>
                  <a:gd name="T20" fmla="*/ 144 w 144"/>
                  <a:gd name="T21" fmla="*/ 2 h 206"/>
                  <a:gd name="T22" fmla="*/ 140 w 144"/>
                  <a:gd name="T23" fmla="*/ 102 h 206"/>
                  <a:gd name="T24" fmla="*/ 136 w 144"/>
                  <a:gd name="T25" fmla="*/ 166 h 206"/>
                  <a:gd name="T26" fmla="*/ 134 w 144"/>
                  <a:gd name="T27" fmla="*/ 188 h 206"/>
                  <a:gd name="T28" fmla="*/ 132 w 144"/>
                  <a:gd name="T29" fmla="*/ 196 h 206"/>
                  <a:gd name="T30" fmla="*/ 132 w 144"/>
                  <a:gd name="T31" fmla="*/ 196 h 206"/>
                  <a:gd name="T32" fmla="*/ 114 w 144"/>
                  <a:gd name="T33" fmla="*/ 198 h 206"/>
                  <a:gd name="T34" fmla="*/ 82 w 144"/>
                  <a:gd name="T35" fmla="*/ 202 h 206"/>
                  <a:gd name="T36" fmla="*/ 52 w 144"/>
                  <a:gd name="T37" fmla="*/ 206 h 206"/>
                  <a:gd name="T38" fmla="*/ 42 w 144"/>
                  <a:gd name="T39" fmla="*/ 206 h 206"/>
                  <a:gd name="T40" fmla="*/ 40 w 144"/>
                  <a:gd name="T41" fmla="*/ 206 h 206"/>
                  <a:gd name="T42" fmla="*/ 38 w 144"/>
                  <a:gd name="T43" fmla="*/ 206 h 206"/>
                  <a:gd name="T44" fmla="*/ 38 w 144"/>
                  <a:gd name="T45" fmla="*/ 206 h 206"/>
                  <a:gd name="T46" fmla="*/ 38 w 144"/>
                  <a:gd name="T47" fmla="*/ 196 h 206"/>
                  <a:gd name="T48" fmla="*/ 34 w 144"/>
                  <a:gd name="T49" fmla="*/ 176 h 206"/>
                  <a:gd name="T50" fmla="*/ 20 w 144"/>
                  <a:gd name="T51" fmla="*/ 116 h 206"/>
                  <a:gd name="T52" fmla="*/ 0 w 144"/>
                  <a:gd name="T53" fmla="*/ 32 h 206"/>
                  <a:gd name="T54" fmla="*/ 0 w 144"/>
                  <a:gd name="T55" fmla="*/ 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206">
                    <a:moveTo>
                      <a:pt x="0" y="32"/>
                    </a:moveTo>
                    <a:lnTo>
                      <a:pt x="0" y="32"/>
                    </a:lnTo>
                    <a:lnTo>
                      <a:pt x="0" y="30"/>
                    </a:lnTo>
                    <a:lnTo>
                      <a:pt x="6" y="28"/>
                    </a:lnTo>
                    <a:lnTo>
                      <a:pt x="22" y="22"/>
                    </a:lnTo>
                    <a:lnTo>
                      <a:pt x="72" y="10"/>
                    </a:lnTo>
                    <a:lnTo>
                      <a:pt x="122" y="2"/>
                    </a:lnTo>
                    <a:lnTo>
                      <a:pt x="138" y="0"/>
                    </a:lnTo>
                    <a:lnTo>
                      <a:pt x="142" y="0"/>
                    </a:lnTo>
                    <a:lnTo>
                      <a:pt x="144" y="2"/>
                    </a:lnTo>
                    <a:lnTo>
                      <a:pt x="144" y="2"/>
                    </a:lnTo>
                    <a:lnTo>
                      <a:pt x="140" y="102"/>
                    </a:lnTo>
                    <a:lnTo>
                      <a:pt x="136" y="166"/>
                    </a:lnTo>
                    <a:lnTo>
                      <a:pt x="134" y="188"/>
                    </a:lnTo>
                    <a:lnTo>
                      <a:pt x="132" y="196"/>
                    </a:lnTo>
                    <a:lnTo>
                      <a:pt x="132" y="196"/>
                    </a:lnTo>
                    <a:lnTo>
                      <a:pt x="114" y="198"/>
                    </a:lnTo>
                    <a:lnTo>
                      <a:pt x="82" y="202"/>
                    </a:lnTo>
                    <a:lnTo>
                      <a:pt x="52" y="206"/>
                    </a:lnTo>
                    <a:lnTo>
                      <a:pt x="42" y="206"/>
                    </a:lnTo>
                    <a:lnTo>
                      <a:pt x="40" y="206"/>
                    </a:lnTo>
                    <a:lnTo>
                      <a:pt x="38" y="206"/>
                    </a:lnTo>
                    <a:lnTo>
                      <a:pt x="38" y="206"/>
                    </a:lnTo>
                    <a:lnTo>
                      <a:pt x="38" y="196"/>
                    </a:lnTo>
                    <a:lnTo>
                      <a:pt x="34" y="176"/>
                    </a:lnTo>
                    <a:lnTo>
                      <a:pt x="20" y="116"/>
                    </a:lnTo>
                    <a:lnTo>
                      <a:pt x="0" y="32"/>
                    </a:lnTo>
                    <a:lnTo>
                      <a:pt x="0" y="32"/>
                    </a:lnTo>
                    <a:close/>
                  </a:path>
                </a:pathLst>
              </a:custGeom>
              <a:solidFill>
                <a:srgbClr val="E2B6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40" name="Freeform 30"/>
              <p:cNvSpPr/>
              <p:nvPr/>
            </p:nvSpPr>
            <p:spPr bwMode="auto">
              <a:xfrm>
                <a:off x="6552959" y="3770572"/>
                <a:ext cx="48187" cy="89490"/>
              </a:xfrm>
              <a:custGeom>
                <a:avLst/>
                <a:gdLst>
                  <a:gd name="T0" fmla="*/ 0 w 42"/>
                  <a:gd name="T1" fmla="*/ 78 h 78"/>
                  <a:gd name="T2" fmla="*/ 2 w 42"/>
                  <a:gd name="T3" fmla="*/ 12 h 78"/>
                  <a:gd name="T4" fmla="*/ 42 w 42"/>
                  <a:gd name="T5" fmla="*/ 0 h 78"/>
                  <a:gd name="T6" fmla="*/ 40 w 42"/>
                  <a:gd name="T7" fmla="*/ 48 h 78"/>
                  <a:gd name="T8" fmla="*/ 0 w 42"/>
                  <a:gd name="T9" fmla="*/ 78 h 78"/>
                </a:gdLst>
                <a:ahLst/>
                <a:cxnLst>
                  <a:cxn ang="0">
                    <a:pos x="T0" y="T1"/>
                  </a:cxn>
                  <a:cxn ang="0">
                    <a:pos x="T2" y="T3"/>
                  </a:cxn>
                  <a:cxn ang="0">
                    <a:pos x="T4" y="T5"/>
                  </a:cxn>
                  <a:cxn ang="0">
                    <a:pos x="T6" y="T7"/>
                  </a:cxn>
                  <a:cxn ang="0">
                    <a:pos x="T8" y="T9"/>
                  </a:cxn>
                </a:cxnLst>
                <a:rect l="0" t="0" r="r" b="b"/>
                <a:pathLst>
                  <a:path w="42" h="78">
                    <a:moveTo>
                      <a:pt x="0" y="78"/>
                    </a:moveTo>
                    <a:lnTo>
                      <a:pt x="2" y="12"/>
                    </a:lnTo>
                    <a:lnTo>
                      <a:pt x="42" y="0"/>
                    </a:lnTo>
                    <a:lnTo>
                      <a:pt x="40" y="48"/>
                    </a:lnTo>
                    <a:lnTo>
                      <a:pt x="0" y="78"/>
                    </a:lnTo>
                    <a:close/>
                  </a:path>
                </a:pathLst>
              </a:custGeom>
              <a:solidFill>
                <a:srgbClr val="B99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41" name="Freeform 31"/>
              <p:cNvSpPr/>
              <p:nvPr/>
            </p:nvSpPr>
            <p:spPr bwMode="auto">
              <a:xfrm>
                <a:off x="6550664" y="3784340"/>
                <a:ext cx="213398" cy="215693"/>
              </a:xfrm>
              <a:custGeom>
                <a:avLst/>
                <a:gdLst>
                  <a:gd name="T0" fmla="*/ 4 w 186"/>
                  <a:gd name="T1" fmla="*/ 0 h 188"/>
                  <a:gd name="T2" fmla="*/ 4 w 186"/>
                  <a:gd name="T3" fmla="*/ 0 h 188"/>
                  <a:gd name="T4" fmla="*/ 40 w 186"/>
                  <a:gd name="T5" fmla="*/ 4 h 188"/>
                  <a:gd name="T6" fmla="*/ 104 w 186"/>
                  <a:gd name="T7" fmla="*/ 14 h 188"/>
                  <a:gd name="T8" fmla="*/ 162 w 186"/>
                  <a:gd name="T9" fmla="*/ 22 h 188"/>
                  <a:gd name="T10" fmla="*/ 180 w 186"/>
                  <a:gd name="T11" fmla="*/ 26 h 188"/>
                  <a:gd name="T12" fmla="*/ 186 w 186"/>
                  <a:gd name="T13" fmla="*/ 28 h 188"/>
                  <a:gd name="T14" fmla="*/ 186 w 186"/>
                  <a:gd name="T15" fmla="*/ 28 h 188"/>
                  <a:gd name="T16" fmla="*/ 180 w 186"/>
                  <a:gd name="T17" fmla="*/ 36 h 188"/>
                  <a:gd name="T18" fmla="*/ 168 w 186"/>
                  <a:gd name="T19" fmla="*/ 52 h 188"/>
                  <a:gd name="T20" fmla="*/ 132 w 186"/>
                  <a:gd name="T21" fmla="*/ 104 h 188"/>
                  <a:gd name="T22" fmla="*/ 98 w 186"/>
                  <a:gd name="T23" fmla="*/ 158 h 188"/>
                  <a:gd name="T24" fmla="*/ 86 w 186"/>
                  <a:gd name="T25" fmla="*/ 176 h 188"/>
                  <a:gd name="T26" fmla="*/ 82 w 186"/>
                  <a:gd name="T27" fmla="*/ 186 h 188"/>
                  <a:gd name="T28" fmla="*/ 82 w 186"/>
                  <a:gd name="T29" fmla="*/ 186 h 188"/>
                  <a:gd name="T30" fmla="*/ 82 w 186"/>
                  <a:gd name="T31" fmla="*/ 188 h 188"/>
                  <a:gd name="T32" fmla="*/ 78 w 186"/>
                  <a:gd name="T33" fmla="*/ 188 h 188"/>
                  <a:gd name="T34" fmla="*/ 70 w 186"/>
                  <a:gd name="T35" fmla="*/ 188 h 188"/>
                  <a:gd name="T36" fmla="*/ 40 w 186"/>
                  <a:gd name="T37" fmla="*/ 184 h 188"/>
                  <a:gd name="T38" fmla="*/ 0 w 186"/>
                  <a:gd name="T39" fmla="*/ 174 h 188"/>
                  <a:gd name="T40" fmla="*/ 4 w 186"/>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188">
                    <a:moveTo>
                      <a:pt x="4" y="0"/>
                    </a:moveTo>
                    <a:lnTo>
                      <a:pt x="4" y="0"/>
                    </a:lnTo>
                    <a:lnTo>
                      <a:pt x="40" y="4"/>
                    </a:lnTo>
                    <a:lnTo>
                      <a:pt x="104" y="14"/>
                    </a:lnTo>
                    <a:lnTo>
                      <a:pt x="162" y="22"/>
                    </a:lnTo>
                    <a:lnTo>
                      <a:pt x="180" y="26"/>
                    </a:lnTo>
                    <a:lnTo>
                      <a:pt x="186" y="28"/>
                    </a:lnTo>
                    <a:lnTo>
                      <a:pt x="186" y="28"/>
                    </a:lnTo>
                    <a:lnTo>
                      <a:pt x="180" y="36"/>
                    </a:lnTo>
                    <a:lnTo>
                      <a:pt x="168" y="52"/>
                    </a:lnTo>
                    <a:lnTo>
                      <a:pt x="132" y="104"/>
                    </a:lnTo>
                    <a:lnTo>
                      <a:pt x="98" y="158"/>
                    </a:lnTo>
                    <a:lnTo>
                      <a:pt x="86" y="176"/>
                    </a:lnTo>
                    <a:lnTo>
                      <a:pt x="82" y="186"/>
                    </a:lnTo>
                    <a:lnTo>
                      <a:pt x="82" y="186"/>
                    </a:lnTo>
                    <a:lnTo>
                      <a:pt x="82" y="188"/>
                    </a:lnTo>
                    <a:lnTo>
                      <a:pt x="78" y="188"/>
                    </a:lnTo>
                    <a:lnTo>
                      <a:pt x="70" y="188"/>
                    </a:lnTo>
                    <a:lnTo>
                      <a:pt x="40" y="184"/>
                    </a:lnTo>
                    <a:lnTo>
                      <a:pt x="0" y="174"/>
                    </a:lnTo>
                    <a:lnTo>
                      <a:pt x="4" y="0"/>
                    </a:lnTo>
                    <a:close/>
                  </a:path>
                </a:pathLst>
              </a:custGeom>
              <a:solidFill>
                <a:srgbClr val="FECF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42" name="Freeform 32"/>
              <p:cNvSpPr/>
              <p:nvPr/>
            </p:nvSpPr>
            <p:spPr bwMode="auto">
              <a:xfrm>
                <a:off x="6394631" y="3954141"/>
                <a:ext cx="275353" cy="61954"/>
              </a:xfrm>
              <a:custGeom>
                <a:avLst/>
                <a:gdLst>
                  <a:gd name="T0" fmla="*/ 0 w 240"/>
                  <a:gd name="T1" fmla="*/ 44 h 54"/>
                  <a:gd name="T2" fmla="*/ 238 w 240"/>
                  <a:gd name="T3" fmla="*/ 54 h 54"/>
                  <a:gd name="T4" fmla="*/ 240 w 240"/>
                  <a:gd name="T5" fmla="*/ 10 h 54"/>
                  <a:gd name="T6" fmla="*/ 2 w 240"/>
                  <a:gd name="T7" fmla="*/ 0 h 54"/>
                  <a:gd name="T8" fmla="*/ 0 w 240"/>
                  <a:gd name="T9" fmla="*/ 44 h 54"/>
                </a:gdLst>
                <a:ahLst/>
                <a:cxnLst>
                  <a:cxn ang="0">
                    <a:pos x="T0" y="T1"/>
                  </a:cxn>
                  <a:cxn ang="0">
                    <a:pos x="T2" y="T3"/>
                  </a:cxn>
                  <a:cxn ang="0">
                    <a:pos x="T4" y="T5"/>
                  </a:cxn>
                  <a:cxn ang="0">
                    <a:pos x="T6" y="T7"/>
                  </a:cxn>
                  <a:cxn ang="0">
                    <a:pos x="T8" y="T9"/>
                  </a:cxn>
                </a:cxnLst>
                <a:rect l="0" t="0" r="r" b="b"/>
                <a:pathLst>
                  <a:path w="240" h="54">
                    <a:moveTo>
                      <a:pt x="0" y="44"/>
                    </a:moveTo>
                    <a:lnTo>
                      <a:pt x="238" y="54"/>
                    </a:lnTo>
                    <a:lnTo>
                      <a:pt x="240" y="10"/>
                    </a:lnTo>
                    <a:lnTo>
                      <a:pt x="2" y="0"/>
                    </a:lnTo>
                    <a:lnTo>
                      <a:pt x="0" y="44"/>
                    </a:lnTo>
                    <a:close/>
                  </a:path>
                </a:pathLst>
              </a:custGeom>
              <a:solidFill>
                <a:srgbClr val="9D4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grpSp>
        <p:grpSp>
          <p:nvGrpSpPr>
            <p:cNvPr id="226" name="Group 62"/>
            <p:cNvGrpSpPr/>
            <p:nvPr/>
          </p:nvGrpSpPr>
          <p:grpSpPr>
            <a:xfrm>
              <a:off x="5497693" y="4599053"/>
              <a:ext cx="1415050" cy="1905493"/>
              <a:chOff x="6114689" y="3761394"/>
              <a:chExt cx="807701" cy="1087642"/>
            </a:xfrm>
          </p:grpSpPr>
          <p:sp>
            <p:nvSpPr>
              <p:cNvPr id="227" name="Freeform 25"/>
              <p:cNvSpPr/>
              <p:nvPr/>
            </p:nvSpPr>
            <p:spPr bwMode="auto">
              <a:xfrm>
                <a:off x="6114689" y="4002327"/>
                <a:ext cx="807701" cy="846709"/>
              </a:xfrm>
              <a:custGeom>
                <a:avLst/>
                <a:gdLst>
                  <a:gd name="T0" fmla="*/ 266 w 704"/>
                  <a:gd name="T1" fmla="*/ 0 h 738"/>
                  <a:gd name="T2" fmla="*/ 230 w 704"/>
                  <a:gd name="T3" fmla="*/ 22 h 738"/>
                  <a:gd name="T4" fmla="*/ 164 w 704"/>
                  <a:gd name="T5" fmla="*/ 76 h 738"/>
                  <a:gd name="T6" fmla="*/ 108 w 704"/>
                  <a:gd name="T7" fmla="*/ 140 h 738"/>
                  <a:gd name="T8" fmla="*/ 64 w 704"/>
                  <a:gd name="T9" fmla="*/ 214 h 738"/>
                  <a:gd name="T10" fmla="*/ 30 w 704"/>
                  <a:gd name="T11" fmla="*/ 292 h 738"/>
                  <a:gd name="T12" fmla="*/ 10 w 704"/>
                  <a:gd name="T13" fmla="*/ 376 h 738"/>
                  <a:gd name="T14" fmla="*/ 0 w 704"/>
                  <a:gd name="T15" fmla="*/ 460 h 738"/>
                  <a:gd name="T16" fmla="*/ 4 w 704"/>
                  <a:gd name="T17" fmla="*/ 544 h 738"/>
                  <a:gd name="T18" fmla="*/ 12 w 704"/>
                  <a:gd name="T19" fmla="*/ 586 h 738"/>
                  <a:gd name="T20" fmla="*/ 20 w 704"/>
                  <a:gd name="T21" fmla="*/ 614 h 738"/>
                  <a:gd name="T22" fmla="*/ 34 w 704"/>
                  <a:gd name="T23" fmla="*/ 636 h 738"/>
                  <a:gd name="T24" fmla="*/ 54 w 704"/>
                  <a:gd name="T25" fmla="*/ 660 h 738"/>
                  <a:gd name="T26" fmla="*/ 88 w 704"/>
                  <a:gd name="T27" fmla="*/ 684 h 738"/>
                  <a:gd name="T28" fmla="*/ 136 w 704"/>
                  <a:gd name="T29" fmla="*/ 704 h 738"/>
                  <a:gd name="T30" fmla="*/ 204 w 704"/>
                  <a:gd name="T31" fmla="*/ 722 h 738"/>
                  <a:gd name="T32" fmla="*/ 290 w 704"/>
                  <a:gd name="T33" fmla="*/ 734 h 738"/>
                  <a:gd name="T34" fmla="*/ 342 w 704"/>
                  <a:gd name="T35" fmla="*/ 736 h 738"/>
                  <a:gd name="T36" fmla="*/ 440 w 704"/>
                  <a:gd name="T37" fmla="*/ 736 h 738"/>
                  <a:gd name="T38" fmla="*/ 518 w 704"/>
                  <a:gd name="T39" fmla="*/ 728 h 738"/>
                  <a:gd name="T40" fmla="*/ 576 w 704"/>
                  <a:gd name="T41" fmla="*/ 712 h 738"/>
                  <a:gd name="T42" fmla="*/ 618 w 704"/>
                  <a:gd name="T43" fmla="*/ 694 h 738"/>
                  <a:gd name="T44" fmla="*/ 648 w 704"/>
                  <a:gd name="T45" fmla="*/ 672 h 738"/>
                  <a:gd name="T46" fmla="*/ 666 w 704"/>
                  <a:gd name="T47" fmla="*/ 650 h 738"/>
                  <a:gd name="T48" fmla="*/ 676 w 704"/>
                  <a:gd name="T49" fmla="*/ 628 h 738"/>
                  <a:gd name="T50" fmla="*/ 682 w 704"/>
                  <a:gd name="T51" fmla="*/ 612 h 738"/>
                  <a:gd name="T52" fmla="*/ 700 w 704"/>
                  <a:gd name="T53" fmla="*/ 530 h 738"/>
                  <a:gd name="T54" fmla="*/ 704 w 704"/>
                  <a:gd name="T55" fmla="*/ 444 h 738"/>
                  <a:gd name="T56" fmla="*/ 696 w 704"/>
                  <a:gd name="T57" fmla="*/ 360 h 738"/>
                  <a:gd name="T58" fmla="*/ 676 w 704"/>
                  <a:gd name="T59" fmla="*/ 276 h 738"/>
                  <a:gd name="T60" fmla="*/ 642 w 704"/>
                  <a:gd name="T61" fmla="*/ 198 h 738"/>
                  <a:gd name="T62" fmla="*/ 598 w 704"/>
                  <a:gd name="T63" fmla="*/ 126 h 738"/>
                  <a:gd name="T64" fmla="*/ 542 w 704"/>
                  <a:gd name="T65" fmla="*/ 60 h 738"/>
                  <a:gd name="T66" fmla="*/ 474 w 704"/>
                  <a:gd name="T67" fmla="*/ 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4" h="738">
                    <a:moveTo>
                      <a:pt x="370" y="4"/>
                    </a:moveTo>
                    <a:lnTo>
                      <a:pt x="266" y="0"/>
                    </a:lnTo>
                    <a:lnTo>
                      <a:pt x="266" y="0"/>
                    </a:lnTo>
                    <a:lnTo>
                      <a:pt x="230" y="22"/>
                    </a:lnTo>
                    <a:lnTo>
                      <a:pt x="196" y="48"/>
                    </a:lnTo>
                    <a:lnTo>
                      <a:pt x="164" y="76"/>
                    </a:lnTo>
                    <a:lnTo>
                      <a:pt x="134" y="108"/>
                    </a:lnTo>
                    <a:lnTo>
                      <a:pt x="108" y="140"/>
                    </a:lnTo>
                    <a:lnTo>
                      <a:pt x="84" y="176"/>
                    </a:lnTo>
                    <a:lnTo>
                      <a:pt x="64" y="214"/>
                    </a:lnTo>
                    <a:lnTo>
                      <a:pt x="46" y="252"/>
                    </a:lnTo>
                    <a:lnTo>
                      <a:pt x="30" y="292"/>
                    </a:lnTo>
                    <a:lnTo>
                      <a:pt x="18" y="334"/>
                    </a:lnTo>
                    <a:lnTo>
                      <a:pt x="10" y="376"/>
                    </a:lnTo>
                    <a:lnTo>
                      <a:pt x="4" y="418"/>
                    </a:lnTo>
                    <a:lnTo>
                      <a:pt x="0" y="460"/>
                    </a:lnTo>
                    <a:lnTo>
                      <a:pt x="2" y="502"/>
                    </a:lnTo>
                    <a:lnTo>
                      <a:pt x="4" y="544"/>
                    </a:lnTo>
                    <a:lnTo>
                      <a:pt x="12" y="586"/>
                    </a:lnTo>
                    <a:lnTo>
                      <a:pt x="12" y="586"/>
                    </a:lnTo>
                    <a:lnTo>
                      <a:pt x="16" y="604"/>
                    </a:lnTo>
                    <a:lnTo>
                      <a:pt x="20" y="614"/>
                    </a:lnTo>
                    <a:lnTo>
                      <a:pt x="26" y="624"/>
                    </a:lnTo>
                    <a:lnTo>
                      <a:pt x="34" y="636"/>
                    </a:lnTo>
                    <a:lnTo>
                      <a:pt x="42" y="648"/>
                    </a:lnTo>
                    <a:lnTo>
                      <a:pt x="54" y="660"/>
                    </a:lnTo>
                    <a:lnTo>
                      <a:pt x="70" y="672"/>
                    </a:lnTo>
                    <a:lnTo>
                      <a:pt x="88" y="684"/>
                    </a:lnTo>
                    <a:lnTo>
                      <a:pt x="110" y="694"/>
                    </a:lnTo>
                    <a:lnTo>
                      <a:pt x="136" y="704"/>
                    </a:lnTo>
                    <a:lnTo>
                      <a:pt x="168" y="714"/>
                    </a:lnTo>
                    <a:lnTo>
                      <a:pt x="204" y="722"/>
                    </a:lnTo>
                    <a:lnTo>
                      <a:pt x="244" y="728"/>
                    </a:lnTo>
                    <a:lnTo>
                      <a:pt x="290" y="734"/>
                    </a:lnTo>
                    <a:lnTo>
                      <a:pt x="342" y="736"/>
                    </a:lnTo>
                    <a:lnTo>
                      <a:pt x="342" y="736"/>
                    </a:lnTo>
                    <a:lnTo>
                      <a:pt x="394" y="738"/>
                    </a:lnTo>
                    <a:lnTo>
                      <a:pt x="440" y="736"/>
                    </a:lnTo>
                    <a:lnTo>
                      <a:pt x="482" y="732"/>
                    </a:lnTo>
                    <a:lnTo>
                      <a:pt x="518" y="728"/>
                    </a:lnTo>
                    <a:lnTo>
                      <a:pt x="548" y="720"/>
                    </a:lnTo>
                    <a:lnTo>
                      <a:pt x="576" y="712"/>
                    </a:lnTo>
                    <a:lnTo>
                      <a:pt x="598" y="704"/>
                    </a:lnTo>
                    <a:lnTo>
                      <a:pt x="618" y="694"/>
                    </a:lnTo>
                    <a:lnTo>
                      <a:pt x="634" y="684"/>
                    </a:lnTo>
                    <a:lnTo>
                      <a:pt x="648" y="672"/>
                    </a:lnTo>
                    <a:lnTo>
                      <a:pt x="658" y="660"/>
                    </a:lnTo>
                    <a:lnTo>
                      <a:pt x="666" y="650"/>
                    </a:lnTo>
                    <a:lnTo>
                      <a:pt x="672" y="640"/>
                    </a:lnTo>
                    <a:lnTo>
                      <a:pt x="676" y="628"/>
                    </a:lnTo>
                    <a:lnTo>
                      <a:pt x="682" y="612"/>
                    </a:lnTo>
                    <a:lnTo>
                      <a:pt x="682" y="612"/>
                    </a:lnTo>
                    <a:lnTo>
                      <a:pt x="694" y="570"/>
                    </a:lnTo>
                    <a:lnTo>
                      <a:pt x="700" y="530"/>
                    </a:lnTo>
                    <a:lnTo>
                      <a:pt x="704" y="488"/>
                    </a:lnTo>
                    <a:lnTo>
                      <a:pt x="704" y="444"/>
                    </a:lnTo>
                    <a:lnTo>
                      <a:pt x="702" y="402"/>
                    </a:lnTo>
                    <a:lnTo>
                      <a:pt x="696" y="360"/>
                    </a:lnTo>
                    <a:lnTo>
                      <a:pt x="688" y="318"/>
                    </a:lnTo>
                    <a:lnTo>
                      <a:pt x="676" y="276"/>
                    </a:lnTo>
                    <a:lnTo>
                      <a:pt x="660" y="236"/>
                    </a:lnTo>
                    <a:lnTo>
                      <a:pt x="642" y="198"/>
                    </a:lnTo>
                    <a:lnTo>
                      <a:pt x="622" y="160"/>
                    </a:lnTo>
                    <a:lnTo>
                      <a:pt x="598" y="126"/>
                    </a:lnTo>
                    <a:lnTo>
                      <a:pt x="572" y="92"/>
                    </a:lnTo>
                    <a:lnTo>
                      <a:pt x="542" y="60"/>
                    </a:lnTo>
                    <a:lnTo>
                      <a:pt x="510" y="32"/>
                    </a:lnTo>
                    <a:lnTo>
                      <a:pt x="474" y="8"/>
                    </a:lnTo>
                    <a:lnTo>
                      <a:pt x="370" y="4"/>
                    </a:lnTo>
                    <a:close/>
                  </a:path>
                </a:pathLst>
              </a:custGeom>
              <a:solidFill>
                <a:srgbClr val="FECF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28" name="Freeform 26"/>
              <p:cNvSpPr>
                <a:spLocks noEditPoints="1"/>
              </p:cNvSpPr>
              <p:nvPr/>
            </p:nvSpPr>
            <p:spPr bwMode="auto">
              <a:xfrm>
                <a:off x="6387747" y="4169833"/>
                <a:ext cx="256996" cy="470394"/>
              </a:xfrm>
              <a:custGeom>
                <a:avLst/>
                <a:gdLst>
                  <a:gd name="T0" fmla="*/ 98 w 224"/>
                  <a:gd name="T1" fmla="*/ 216 h 410"/>
                  <a:gd name="T2" fmla="*/ 78 w 224"/>
                  <a:gd name="T3" fmla="*/ 208 h 410"/>
                  <a:gd name="T4" fmla="*/ 46 w 224"/>
                  <a:gd name="T5" fmla="*/ 188 h 410"/>
                  <a:gd name="T6" fmla="*/ 34 w 224"/>
                  <a:gd name="T7" fmla="*/ 176 h 410"/>
                  <a:gd name="T8" fmla="*/ 20 w 224"/>
                  <a:gd name="T9" fmla="*/ 146 h 410"/>
                  <a:gd name="T10" fmla="*/ 16 w 224"/>
                  <a:gd name="T11" fmla="*/ 112 h 410"/>
                  <a:gd name="T12" fmla="*/ 18 w 224"/>
                  <a:gd name="T13" fmla="*/ 94 h 410"/>
                  <a:gd name="T14" fmla="*/ 30 w 224"/>
                  <a:gd name="T15" fmla="*/ 62 h 410"/>
                  <a:gd name="T16" fmla="*/ 42 w 224"/>
                  <a:gd name="T17" fmla="*/ 50 h 410"/>
                  <a:gd name="T18" fmla="*/ 70 w 224"/>
                  <a:gd name="T19" fmla="*/ 30 h 410"/>
                  <a:gd name="T20" fmla="*/ 106 w 224"/>
                  <a:gd name="T21" fmla="*/ 22 h 410"/>
                  <a:gd name="T22" fmla="*/ 140 w 224"/>
                  <a:gd name="T23" fmla="*/ 0 h 410"/>
                  <a:gd name="T24" fmla="*/ 138 w 224"/>
                  <a:gd name="T25" fmla="*/ 24 h 410"/>
                  <a:gd name="T26" fmla="*/ 172 w 224"/>
                  <a:gd name="T27" fmla="*/ 34 h 410"/>
                  <a:gd name="T28" fmla="*/ 196 w 224"/>
                  <a:gd name="T29" fmla="*/ 50 h 410"/>
                  <a:gd name="T30" fmla="*/ 206 w 224"/>
                  <a:gd name="T31" fmla="*/ 62 h 410"/>
                  <a:gd name="T32" fmla="*/ 218 w 224"/>
                  <a:gd name="T33" fmla="*/ 90 h 410"/>
                  <a:gd name="T34" fmla="*/ 162 w 224"/>
                  <a:gd name="T35" fmla="*/ 112 h 410"/>
                  <a:gd name="T36" fmla="*/ 160 w 224"/>
                  <a:gd name="T37" fmla="*/ 100 h 410"/>
                  <a:gd name="T38" fmla="*/ 146 w 224"/>
                  <a:gd name="T39" fmla="*/ 80 h 410"/>
                  <a:gd name="T40" fmla="*/ 134 w 224"/>
                  <a:gd name="T41" fmla="*/ 164 h 410"/>
                  <a:gd name="T42" fmla="*/ 158 w 224"/>
                  <a:gd name="T43" fmla="*/ 172 h 410"/>
                  <a:gd name="T44" fmla="*/ 196 w 224"/>
                  <a:gd name="T45" fmla="*/ 194 h 410"/>
                  <a:gd name="T46" fmla="*/ 206 w 224"/>
                  <a:gd name="T47" fmla="*/ 206 h 410"/>
                  <a:gd name="T48" fmla="*/ 220 w 224"/>
                  <a:gd name="T49" fmla="*/ 232 h 410"/>
                  <a:gd name="T50" fmla="*/ 224 w 224"/>
                  <a:gd name="T51" fmla="*/ 266 h 410"/>
                  <a:gd name="T52" fmla="*/ 222 w 224"/>
                  <a:gd name="T53" fmla="*/ 286 h 410"/>
                  <a:gd name="T54" fmla="*/ 208 w 224"/>
                  <a:gd name="T55" fmla="*/ 320 h 410"/>
                  <a:gd name="T56" fmla="*/ 196 w 224"/>
                  <a:gd name="T57" fmla="*/ 336 h 410"/>
                  <a:gd name="T58" fmla="*/ 166 w 224"/>
                  <a:gd name="T59" fmla="*/ 358 h 410"/>
                  <a:gd name="T60" fmla="*/ 126 w 224"/>
                  <a:gd name="T61" fmla="*/ 368 h 410"/>
                  <a:gd name="T62" fmla="*/ 90 w 224"/>
                  <a:gd name="T63" fmla="*/ 410 h 410"/>
                  <a:gd name="T64" fmla="*/ 92 w 224"/>
                  <a:gd name="T65" fmla="*/ 368 h 410"/>
                  <a:gd name="T66" fmla="*/ 56 w 224"/>
                  <a:gd name="T67" fmla="*/ 356 h 410"/>
                  <a:gd name="T68" fmla="*/ 28 w 224"/>
                  <a:gd name="T69" fmla="*/ 336 h 410"/>
                  <a:gd name="T70" fmla="*/ 18 w 224"/>
                  <a:gd name="T71" fmla="*/ 322 h 410"/>
                  <a:gd name="T72" fmla="*/ 4 w 224"/>
                  <a:gd name="T73" fmla="*/ 286 h 410"/>
                  <a:gd name="T74" fmla="*/ 60 w 224"/>
                  <a:gd name="T75" fmla="*/ 260 h 410"/>
                  <a:gd name="T76" fmla="*/ 64 w 224"/>
                  <a:gd name="T77" fmla="*/ 278 h 410"/>
                  <a:gd name="T78" fmla="*/ 72 w 224"/>
                  <a:gd name="T79" fmla="*/ 292 h 410"/>
                  <a:gd name="T80" fmla="*/ 94 w 224"/>
                  <a:gd name="T81" fmla="*/ 312 h 410"/>
                  <a:gd name="T82" fmla="*/ 104 w 224"/>
                  <a:gd name="T83" fmla="*/ 72 h 410"/>
                  <a:gd name="T84" fmla="*/ 104 w 224"/>
                  <a:gd name="T85" fmla="*/ 72 h 410"/>
                  <a:gd name="T86" fmla="*/ 82 w 224"/>
                  <a:gd name="T87" fmla="*/ 86 h 410"/>
                  <a:gd name="T88" fmla="*/ 76 w 224"/>
                  <a:gd name="T89" fmla="*/ 98 h 410"/>
                  <a:gd name="T90" fmla="*/ 72 w 224"/>
                  <a:gd name="T91" fmla="*/ 110 h 410"/>
                  <a:gd name="T92" fmla="*/ 78 w 224"/>
                  <a:gd name="T93" fmla="*/ 134 h 410"/>
                  <a:gd name="T94" fmla="*/ 88 w 224"/>
                  <a:gd name="T95" fmla="*/ 144 h 410"/>
                  <a:gd name="T96" fmla="*/ 104 w 224"/>
                  <a:gd name="T97" fmla="*/ 72 h 410"/>
                  <a:gd name="T98" fmla="*/ 128 w 224"/>
                  <a:gd name="T99" fmla="*/ 318 h 410"/>
                  <a:gd name="T100" fmla="*/ 136 w 224"/>
                  <a:gd name="T101" fmla="*/ 316 h 410"/>
                  <a:gd name="T102" fmla="*/ 150 w 224"/>
                  <a:gd name="T103" fmla="*/ 308 h 410"/>
                  <a:gd name="T104" fmla="*/ 156 w 224"/>
                  <a:gd name="T105" fmla="*/ 302 h 410"/>
                  <a:gd name="T106" fmla="*/ 164 w 224"/>
                  <a:gd name="T107" fmla="*/ 288 h 410"/>
                  <a:gd name="T108" fmla="*/ 168 w 224"/>
                  <a:gd name="T109" fmla="*/ 272 h 410"/>
                  <a:gd name="T110" fmla="*/ 168 w 224"/>
                  <a:gd name="T111" fmla="*/ 266 h 410"/>
                  <a:gd name="T112" fmla="*/ 164 w 224"/>
                  <a:gd name="T113" fmla="*/ 252 h 410"/>
                  <a:gd name="T114" fmla="*/ 160 w 224"/>
                  <a:gd name="T115" fmla="*/ 246 h 410"/>
                  <a:gd name="T116" fmla="*/ 148 w 224"/>
                  <a:gd name="T117" fmla="*/ 236 h 410"/>
                  <a:gd name="T118" fmla="*/ 128 w 224"/>
                  <a:gd name="T119" fmla="*/ 31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4" h="410">
                    <a:moveTo>
                      <a:pt x="94" y="312"/>
                    </a:moveTo>
                    <a:lnTo>
                      <a:pt x="98" y="216"/>
                    </a:lnTo>
                    <a:lnTo>
                      <a:pt x="98" y="216"/>
                    </a:lnTo>
                    <a:lnTo>
                      <a:pt x="78" y="208"/>
                    </a:lnTo>
                    <a:lnTo>
                      <a:pt x="60" y="198"/>
                    </a:lnTo>
                    <a:lnTo>
                      <a:pt x="46" y="188"/>
                    </a:lnTo>
                    <a:lnTo>
                      <a:pt x="34" y="176"/>
                    </a:lnTo>
                    <a:lnTo>
                      <a:pt x="34" y="176"/>
                    </a:lnTo>
                    <a:lnTo>
                      <a:pt x="26" y="162"/>
                    </a:lnTo>
                    <a:lnTo>
                      <a:pt x="20" y="146"/>
                    </a:lnTo>
                    <a:lnTo>
                      <a:pt x="16" y="130"/>
                    </a:lnTo>
                    <a:lnTo>
                      <a:pt x="16" y="112"/>
                    </a:lnTo>
                    <a:lnTo>
                      <a:pt x="16" y="112"/>
                    </a:lnTo>
                    <a:lnTo>
                      <a:pt x="18" y="94"/>
                    </a:lnTo>
                    <a:lnTo>
                      <a:pt x="22" y="76"/>
                    </a:lnTo>
                    <a:lnTo>
                      <a:pt x="30" y="62"/>
                    </a:lnTo>
                    <a:lnTo>
                      <a:pt x="42" y="50"/>
                    </a:lnTo>
                    <a:lnTo>
                      <a:pt x="42" y="50"/>
                    </a:lnTo>
                    <a:lnTo>
                      <a:pt x="54" y="38"/>
                    </a:lnTo>
                    <a:lnTo>
                      <a:pt x="70" y="30"/>
                    </a:lnTo>
                    <a:lnTo>
                      <a:pt x="86" y="24"/>
                    </a:lnTo>
                    <a:lnTo>
                      <a:pt x="106" y="22"/>
                    </a:lnTo>
                    <a:lnTo>
                      <a:pt x="106" y="0"/>
                    </a:lnTo>
                    <a:lnTo>
                      <a:pt x="140" y="0"/>
                    </a:lnTo>
                    <a:lnTo>
                      <a:pt x="138" y="24"/>
                    </a:lnTo>
                    <a:lnTo>
                      <a:pt x="138" y="24"/>
                    </a:lnTo>
                    <a:lnTo>
                      <a:pt x="156" y="28"/>
                    </a:lnTo>
                    <a:lnTo>
                      <a:pt x="172" y="34"/>
                    </a:lnTo>
                    <a:lnTo>
                      <a:pt x="184" y="40"/>
                    </a:lnTo>
                    <a:lnTo>
                      <a:pt x="196" y="50"/>
                    </a:lnTo>
                    <a:lnTo>
                      <a:pt x="196" y="50"/>
                    </a:lnTo>
                    <a:lnTo>
                      <a:pt x="206" y="62"/>
                    </a:lnTo>
                    <a:lnTo>
                      <a:pt x="212" y="76"/>
                    </a:lnTo>
                    <a:lnTo>
                      <a:pt x="218" y="90"/>
                    </a:lnTo>
                    <a:lnTo>
                      <a:pt x="222" y="106"/>
                    </a:lnTo>
                    <a:lnTo>
                      <a:pt x="162" y="112"/>
                    </a:lnTo>
                    <a:lnTo>
                      <a:pt x="162" y="112"/>
                    </a:lnTo>
                    <a:lnTo>
                      <a:pt x="160" y="100"/>
                    </a:lnTo>
                    <a:lnTo>
                      <a:pt x="154" y="88"/>
                    </a:lnTo>
                    <a:lnTo>
                      <a:pt x="146" y="80"/>
                    </a:lnTo>
                    <a:lnTo>
                      <a:pt x="136" y="74"/>
                    </a:lnTo>
                    <a:lnTo>
                      <a:pt x="134" y="164"/>
                    </a:lnTo>
                    <a:lnTo>
                      <a:pt x="134" y="164"/>
                    </a:lnTo>
                    <a:lnTo>
                      <a:pt x="158" y="172"/>
                    </a:lnTo>
                    <a:lnTo>
                      <a:pt x="178" y="182"/>
                    </a:lnTo>
                    <a:lnTo>
                      <a:pt x="196" y="194"/>
                    </a:lnTo>
                    <a:lnTo>
                      <a:pt x="206" y="206"/>
                    </a:lnTo>
                    <a:lnTo>
                      <a:pt x="206" y="206"/>
                    </a:lnTo>
                    <a:lnTo>
                      <a:pt x="216" y="218"/>
                    </a:lnTo>
                    <a:lnTo>
                      <a:pt x="220" y="232"/>
                    </a:lnTo>
                    <a:lnTo>
                      <a:pt x="224" y="248"/>
                    </a:lnTo>
                    <a:lnTo>
                      <a:pt x="224" y="266"/>
                    </a:lnTo>
                    <a:lnTo>
                      <a:pt x="224" y="266"/>
                    </a:lnTo>
                    <a:lnTo>
                      <a:pt x="222" y="286"/>
                    </a:lnTo>
                    <a:lnTo>
                      <a:pt x="216" y="304"/>
                    </a:lnTo>
                    <a:lnTo>
                      <a:pt x="208" y="320"/>
                    </a:lnTo>
                    <a:lnTo>
                      <a:pt x="196" y="336"/>
                    </a:lnTo>
                    <a:lnTo>
                      <a:pt x="196" y="336"/>
                    </a:lnTo>
                    <a:lnTo>
                      <a:pt x="182" y="348"/>
                    </a:lnTo>
                    <a:lnTo>
                      <a:pt x="166" y="358"/>
                    </a:lnTo>
                    <a:lnTo>
                      <a:pt x="146" y="364"/>
                    </a:lnTo>
                    <a:lnTo>
                      <a:pt x="126" y="368"/>
                    </a:lnTo>
                    <a:lnTo>
                      <a:pt x="124" y="410"/>
                    </a:lnTo>
                    <a:lnTo>
                      <a:pt x="90" y="410"/>
                    </a:lnTo>
                    <a:lnTo>
                      <a:pt x="92" y="368"/>
                    </a:lnTo>
                    <a:lnTo>
                      <a:pt x="92" y="368"/>
                    </a:lnTo>
                    <a:lnTo>
                      <a:pt x="74" y="362"/>
                    </a:lnTo>
                    <a:lnTo>
                      <a:pt x="56" y="356"/>
                    </a:lnTo>
                    <a:lnTo>
                      <a:pt x="42" y="348"/>
                    </a:lnTo>
                    <a:lnTo>
                      <a:pt x="28" y="336"/>
                    </a:lnTo>
                    <a:lnTo>
                      <a:pt x="28" y="336"/>
                    </a:lnTo>
                    <a:lnTo>
                      <a:pt x="18" y="322"/>
                    </a:lnTo>
                    <a:lnTo>
                      <a:pt x="10" y="306"/>
                    </a:lnTo>
                    <a:lnTo>
                      <a:pt x="4" y="286"/>
                    </a:lnTo>
                    <a:lnTo>
                      <a:pt x="0" y="264"/>
                    </a:lnTo>
                    <a:lnTo>
                      <a:pt x="60" y="260"/>
                    </a:lnTo>
                    <a:lnTo>
                      <a:pt x="60" y="260"/>
                    </a:lnTo>
                    <a:lnTo>
                      <a:pt x="64" y="278"/>
                    </a:lnTo>
                    <a:lnTo>
                      <a:pt x="72" y="292"/>
                    </a:lnTo>
                    <a:lnTo>
                      <a:pt x="72" y="292"/>
                    </a:lnTo>
                    <a:lnTo>
                      <a:pt x="82" y="304"/>
                    </a:lnTo>
                    <a:lnTo>
                      <a:pt x="94" y="312"/>
                    </a:lnTo>
                    <a:lnTo>
                      <a:pt x="94" y="312"/>
                    </a:lnTo>
                    <a:close/>
                    <a:moveTo>
                      <a:pt x="104" y="72"/>
                    </a:moveTo>
                    <a:lnTo>
                      <a:pt x="104" y="72"/>
                    </a:lnTo>
                    <a:lnTo>
                      <a:pt x="104" y="72"/>
                    </a:lnTo>
                    <a:lnTo>
                      <a:pt x="92" y="78"/>
                    </a:lnTo>
                    <a:lnTo>
                      <a:pt x="82" y="86"/>
                    </a:lnTo>
                    <a:lnTo>
                      <a:pt x="82" y="86"/>
                    </a:lnTo>
                    <a:lnTo>
                      <a:pt x="76" y="98"/>
                    </a:lnTo>
                    <a:lnTo>
                      <a:pt x="72" y="110"/>
                    </a:lnTo>
                    <a:lnTo>
                      <a:pt x="72" y="110"/>
                    </a:lnTo>
                    <a:lnTo>
                      <a:pt x="74" y="122"/>
                    </a:lnTo>
                    <a:lnTo>
                      <a:pt x="78" y="134"/>
                    </a:lnTo>
                    <a:lnTo>
                      <a:pt x="78" y="134"/>
                    </a:lnTo>
                    <a:lnTo>
                      <a:pt x="88" y="144"/>
                    </a:lnTo>
                    <a:lnTo>
                      <a:pt x="100" y="152"/>
                    </a:lnTo>
                    <a:lnTo>
                      <a:pt x="104" y="72"/>
                    </a:lnTo>
                    <a:close/>
                    <a:moveTo>
                      <a:pt x="128" y="318"/>
                    </a:moveTo>
                    <a:lnTo>
                      <a:pt x="128" y="318"/>
                    </a:lnTo>
                    <a:lnTo>
                      <a:pt x="128" y="318"/>
                    </a:lnTo>
                    <a:lnTo>
                      <a:pt x="136" y="316"/>
                    </a:lnTo>
                    <a:lnTo>
                      <a:pt x="144" y="312"/>
                    </a:lnTo>
                    <a:lnTo>
                      <a:pt x="150" y="308"/>
                    </a:lnTo>
                    <a:lnTo>
                      <a:pt x="156" y="302"/>
                    </a:lnTo>
                    <a:lnTo>
                      <a:pt x="156" y="302"/>
                    </a:lnTo>
                    <a:lnTo>
                      <a:pt x="160" y="296"/>
                    </a:lnTo>
                    <a:lnTo>
                      <a:pt x="164" y="288"/>
                    </a:lnTo>
                    <a:lnTo>
                      <a:pt x="166" y="280"/>
                    </a:lnTo>
                    <a:lnTo>
                      <a:pt x="168" y="272"/>
                    </a:lnTo>
                    <a:lnTo>
                      <a:pt x="168" y="272"/>
                    </a:lnTo>
                    <a:lnTo>
                      <a:pt x="168" y="266"/>
                    </a:lnTo>
                    <a:lnTo>
                      <a:pt x="166" y="258"/>
                    </a:lnTo>
                    <a:lnTo>
                      <a:pt x="164" y="252"/>
                    </a:lnTo>
                    <a:lnTo>
                      <a:pt x="160" y="246"/>
                    </a:lnTo>
                    <a:lnTo>
                      <a:pt x="160" y="246"/>
                    </a:lnTo>
                    <a:lnTo>
                      <a:pt x="154" y="240"/>
                    </a:lnTo>
                    <a:lnTo>
                      <a:pt x="148" y="236"/>
                    </a:lnTo>
                    <a:lnTo>
                      <a:pt x="130" y="228"/>
                    </a:lnTo>
                    <a:lnTo>
                      <a:pt x="128" y="318"/>
                    </a:lnTo>
                    <a:close/>
                  </a:path>
                </a:pathLst>
              </a:custGeom>
              <a:solidFill>
                <a:srgbClr val="8057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29" name="Freeform 27"/>
              <p:cNvSpPr/>
              <p:nvPr/>
            </p:nvSpPr>
            <p:spPr bwMode="auto">
              <a:xfrm>
                <a:off x="6298257" y="3761394"/>
                <a:ext cx="240934" cy="224871"/>
              </a:xfrm>
              <a:custGeom>
                <a:avLst/>
                <a:gdLst>
                  <a:gd name="T0" fmla="*/ 210 w 210"/>
                  <a:gd name="T1" fmla="*/ 196 h 196"/>
                  <a:gd name="T2" fmla="*/ 162 w 210"/>
                  <a:gd name="T3" fmla="*/ 0 h 196"/>
                  <a:gd name="T4" fmla="*/ 162 w 210"/>
                  <a:gd name="T5" fmla="*/ 0 h 196"/>
                  <a:gd name="T6" fmla="*/ 128 w 210"/>
                  <a:gd name="T7" fmla="*/ 8 h 196"/>
                  <a:gd name="T8" fmla="*/ 94 w 210"/>
                  <a:gd name="T9" fmla="*/ 20 h 196"/>
                  <a:gd name="T10" fmla="*/ 62 w 210"/>
                  <a:gd name="T11" fmla="*/ 34 h 196"/>
                  <a:gd name="T12" fmla="*/ 62 w 210"/>
                  <a:gd name="T13" fmla="*/ 34 h 196"/>
                  <a:gd name="T14" fmla="*/ 34 w 210"/>
                  <a:gd name="T15" fmla="*/ 48 h 196"/>
                  <a:gd name="T16" fmla="*/ 14 w 210"/>
                  <a:gd name="T17" fmla="*/ 60 h 196"/>
                  <a:gd name="T18" fmla="*/ 0 w 210"/>
                  <a:gd name="T19" fmla="*/ 70 h 196"/>
                  <a:gd name="T20" fmla="*/ 110 w 210"/>
                  <a:gd name="T21" fmla="*/ 190 h 196"/>
                  <a:gd name="T22" fmla="*/ 152 w 210"/>
                  <a:gd name="T23" fmla="*/ 192 h 196"/>
                  <a:gd name="T24" fmla="*/ 210 w 210"/>
                  <a:gd name="T25"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196">
                    <a:moveTo>
                      <a:pt x="210" y="196"/>
                    </a:moveTo>
                    <a:lnTo>
                      <a:pt x="162" y="0"/>
                    </a:lnTo>
                    <a:lnTo>
                      <a:pt x="162" y="0"/>
                    </a:lnTo>
                    <a:lnTo>
                      <a:pt x="128" y="8"/>
                    </a:lnTo>
                    <a:lnTo>
                      <a:pt x="94" y="20"/>
                    </a:lnTo>
                    <a:lnTo>
                      <a:pt x="62" y="34"/>
                    </a:lnTo>
                    <a:lnTo>
                      <a:pt x="62" y="34"/>
                    </a:lnTo>
                    <a:lnTo>
                      <a:pt x="34" y="48"/>
                    </a:lnTo>
                    <a:lnTo>
                      <a:pt x="14" y="60"/>
                    </a:lnTo>
                    <a:lnTo>
                      <a:pt x="0" y="70"/>
                    </a:lnTo>
                    <a:lnTo>
                      <a:pt x="110" y="190"/>
                    </a:lnTo>
                    <a:lnTo>
                      <a:pt x="152" y="192"/>
                    </a:lnTo>
                    <a:lnTo>
                      <a:pt x="210" y="196"/>
                    </a:lnTo>
                    <a:close/>
                  </a:path>
                </a:pathLst>
              </a:custGeom>
              <a:solidFill>
                <a:srgbClr val="FECF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30" name="Freeform 28"/>
              <p:cNvSpPr/>
              <p:nvPr/>
            </p:nvSpPr>
            <p:spPr bwMode="auto">
              <a:xfrm>
                <a:off x="6435934" y="3761394"/>
                <a:ext cx="59660" cy="91784"/>
              </a:xfrm>
              <a:custGeom>
                <a:avLst/>
                <a:gdLst>
                  <a:gd name="T0" fmla="*/ 52 w 52"/>
                  <a:gd name="T1" fmla="*/ 46 h 80"/>
                  <a:gd name="T2" fmla="*/ 52 w 52"/>
                  <a:gd name="T3" fmla="*/ 46 h 80"/>
                  <a:gd name="T4" fmla="*/ 52 w 52"/>
                  <a:gd name="T5" fmla="*/ 38 h 80"/>
                  <a:gd name="T6" fmla="*/ 48 w 52"/>
                  <a:gd name="T7" fmla="*/ 22 h 80"/>
                  <a:gd name="T8" fmla="*/ 42 w 52"/>
                  <a:gd name="T9" fmla="*/ 0 h 80"/>
                  <a:gd name="T10" fmla="*/ 0 w 52"/>
                  <a:gd name="T11" fmla="*/ 38 h 80"/>
                  <a:gd name="T12" fmla="*/ 10 w 52"/>
                  <a:gd name="T13" fmla="*/ 80 h 80"/>
                  <a:gd name="T14" fmla="*/ 52 w 52"/>
                  <a:gd name="T15" fmla="*/ 46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52" y="46"/>
                    </a:moveTo>
                    <a:lnTo>
                      <a:pt x="52" y="46"/>
                    </a:lnTo>
                    <a:lnTo>
                      <a:pt x="52" y="38"/>
                    </a:lnTo>
                    <a:lnTo>
                      <a:pt x="48" y="22"/>
                    </a:lnTo>
                    <a:lnTo>
                      <a:pt x="42" y="0"/>
                    </a:lnTo>
                    <a:lnTo>
                      <a:pt x="0" y="38"/>
                    </a:lnTo>
                    <a:lnTo>
                      <a:pt x="10" y="80"/>
                    </a:lnTo>
                    <a:lnTo>
                      <a:pt x="52" y="46"/>
                    </a:lnTo>
                    <a:close/>
                  </a:path>
                </a:pathLst>
              </a:custGeom>
              <a:solidFill>
                <a:srgbClr val="B99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31" name="Freeform 29"/>
              <p:cNvSpPr/>
              <p:nvPr/>
            </p:nvSpPr>
            <p:spPr bwMode="auto">
              <a:xfrm>
                <a:off x="6435934" y="3768278"/>
                <a:ext cx="165212" cy="236344"/>
              </a:xfrm>
              <a:custGeom>
                <a:avLst/>
                <a:gdLst>
                  <a:gd name="T0" fmla="*/ 0 w 144"/>
                  <a:gd name="T1" fmla="*/ 32 h 206"/>
                  <a:gd name="T2" fmla="*/ 0 w 144"/>
                  <a:gd name="T3" fmla="*/ 32 h 206"/>
                  <a:gd name="T4" fmla="*/ 0 w 144"/>
                  <a:gd name="T5" fmla="*/ 30 h 206"/>
                  <a:gd name="T6" fmla="*/ 6 w 144"/>
                  <a:gd name="T7" fmla="*/ 28 h 206"/>
                  <a:gd name="T8" fmla="*/ 22 w 144"/>
                  <a:gd name="T9" fmla="*/ 22 h 206"/>
                  <a:gd name="T10" fmla="*/ 72 w 144"/>
                  <a:gd name="T11" fmla="*/ 10 h 206"/>
                  <a:gd name="T12" fmla="*/ 122 w 144"/>
                  <a:gd name="T13" fmla="*/ 2 h 206"/>
                  <a:gd name="T14" fmla="*/ 138 w 144"/>
                  <a:gd name="T15" fmla="*/ 0 h 206"/>
                  <a:gd name="T16" fmla="*/ 142 w 144"/>
                  <a:gd name="T17" fmla="*/ 0 h 206"/>
                  <a:gd name="T18" fmla="*/ 144 w 144"/>
                  <a:gd name="T19" fmla="*/ 2 h 206"/>
                  <a:gd name="T20" fmla="*/ 144 w 144"/>
                  <a:gd name="T21" fmla="*/ 2 h 206"/>
                  <a:gd name="T22" fmla="*/ 140 w 144"/>
                  <a:gd name="T23" fmla="*/ 102 h 206"/>
                  <a:gd name="T24" fmla="*/ 136 w 144"/>
                  <a:gd name="T25" fmla="*/ 166 h 206"/>
                  <a:gd name="T26" fmla="*/ 134 w 144"/>
                  <a:gd name="T27" fmla="*/ 188 h 206"/>
                  <a:gd name="T28" fmla="*/ 132 w 144"/>
                  <a:gd name="T29" fmla="*/ 196 h 206"/>
                  <a:gd name="T30" fmla="*/ 132 w 144"/>
                  <a:gd name="T31" fmla="*/ 196 h 206"/>
                  <a:gd name="T32" fmla="*/ 114 w 144"/>
                  <a:gd name="T33" fmla="*/ 198 h 206"/>
                  <a:gd name="T34" fmla="*/ 82 w 144"/>
                  <a:gd name="T35" fmla="*/ 202 h 206"/>
                  <a:gd name="T36" fmla="*/ 52 w 144"/>
                  <a:gd name="T37" fmla="*/ 206 h 206"/>
                  <a:gd name="T38" fmla="*/ 42 w 144"/>
                  <a:gd name="T39" fmla="*/ 206 h 206"/>
                  <a:gd name="T40" fmla="*/ 40 w 144"/>
                  <a:gd name="T41" fmla="*/ 206 h 206"/>
                  <a:gd name="T42" fmla="*/ 38 w 144"/>
                  <a:gd name="T43" fmla="*/ 206 h 206"/>
                  <a:gd name="T44" fmla="*/ 38 w 144"/>
                  <a:gd name="T45" fmla="*/ 206 h 206"/>
                  <a:gd name="T46" fmla="*/ 38 w 144"/>
                  <a:gd name="T47" fmla="*/ 196 h 206"/>
                  <a:gd name="T48" fmla="*/ 34 w 144"/>
                  <a:gd name="T49" fmla="*/ 176 h 206"/>
                  <a:gd name="T50" fmla="*/ 20 w 144"/>
                  <a:gd name="T51" fmla="*/ 116 h 206"/>
                  <a:gd name="T52" fmla="*/ 0 w 144"/>
                  <a:gd name="T53" fmla="*/ 32 h 206"/>
                  <a:gd name="T54" fmla="*/ 0 w 144"/>
                  <a:gd name="T55" fmla="*/ 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206">
                    <a:moveTo>
                      <a:pt x="0" y="32"/>
                    </a:moveTo>
                    <a:lnTo>
                      <a:pt x="0" y="32"/>
                    </a:lnTo>
                    <a:lnTo>
                      <a:pt x="0" y="30"/>
                    </a:lnTo>
                    <a:lnTo>
                      <a:pt x="6" y="28"/>
                    </a:lnTo>
                    <a:lnTo>
                      <a:pt x="22" y="22"/>
                    </a:lnTo>
                    <a:lnTo>
                      <a:pt x="72" y="10"/>
                    </a:lnTo>
                    <a:lnTo>
                      <a:pt x="122" y="2"/>
                    </a:lnTo>
                    <a:lnTo>
                      <a:pt x="138" y="0"/>
                    </a:lnTo>
                    <a:lnTo>
                      <a:pt x="142" y="0"/>
                    </a:lnTo>
                    <a:lnTo>
                      <a:pt x="144" y="2"/>
                    </a:lnTo>
                    <a:lnTo>
                      <a:pt x="144" y="2"/>
                    </a:lnTo>
                    <a:lnTo>
                      <a:pt x="140" y="102"/>
                    </a:lnTo>
                    <a:lnTo>
                      <a:pt x="136" y="166"/>
                    </a:lnTo>
                    <a:lnTo>
                      <a:pt x="134" y="188"/>
                    </a:lnTo>
                    <a:lnTo>
                      <a:pt x="132" y="196"/>
                    </a:lnTo>
                    <a:lnTo>
                      <a:pt x="132" y="196"/>
                    </a:lnTo>
                    <a:lnTo>
                      <a:pt x="114" y="198"/>
                    </a:lnTo>
                    <a:lnTo>
                      <a:pt x="82" y="202"/>
                    </a:lnTo>
                    <a:lnTo>
                      <a:pt x="52" y="206"/>
                    </a:lnTo>
                    <a:lnTo>
                      <a:pt x="42" y="206"/>
                    </a:lnTo>
                    <a:lnTo>
                      <a:pt x="40" y="206"/>
                    </a:lnTo>
                    <a:lnTo>
                      <a:pt x="38" y="206"/>
                    </a:lnTo>
                    <a:lnTo>
                      <a:pt x="38" y="206"/>
                    </a:lnTo>
                    <a:lnTo>
                      <a:pt x="38" y="196"/>
                    </a:lnTo>
                    <a:lnTo>
                      <a:pt x="34" y="176"/>
                    </a:lnTo>
                    <a:lnTo>
                      <a:pt x="20" y="116"/>
                    </a:lnTo>
                    <a:lnTo>
                      <a:pt x="0" y="32"/>
                    </a:lnTo>
                    <a:lnTo>
                      <a:pt x="0" y="32"/>
                    </a:lnTo>
                    <a:close/>
                  </a:path>
                </a:pathLst>
              </a:custGeom>
              <a:solidFill>
                <a:srgbClr val="E2B6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32" name="Freeform 30"/>
              <p:cNvSpPr/>
              <p:nvPr/>
            </p:nvSpPr>
            <p:spPr bwMode="auto">
              <a:xfrm>
                <a:off x="6552959" y="3770572"/>
                <a:ext cx="48187" cy="89490"/>
              </a:xfrm>
              <a:custGeom>
                <a:avLst/>
                <a:gdLst>
                  <a:gd name="T0" fmla="*/ 0 w 42"/>
                  <a:gd name="T1" fmla="*/ 78 h 78"/>
                  <a:gd name="T2" fmla="*/ 2 w 42"/>
                  <a:gd name="T3" fmla="*/ 12 h 78"/>
                  <a:gd name="T4" fmla="*/ 42 w 42"/>
                  <a:gd name="T5" fmla="*/ 0 h 78"/>
                  <a:gd name="T6" fmla="*/ 40 w 42"/>
                  <a:gd name="T7" fmla="*/ 48 h 78"/>
                  <a:gd name="T8" fmla="*/ 0 w 42"/>
                  <a:gd name="T9" fmla="*/ 78 h 78"/>
                </a:gdLst>
                <a:ahLst/>
                <a:cxnLst>
                  <a:cxn ang="0">
                    <a:pos x="T0" y="T1"/>
                  </a:cxn>
                  <a:cxn ang="0">
                    <a:pos x="T2" y="T3"/>
                  </a:cxn>
                  <a:cxn ang="0">
                    <a:pos x="T4" y="T5"/>
                  </a:cxn>
                  <a:cxn ang="0">
                    <a:pos x="T6" y="T7"/>
                  </a:cxn>
                  <a:cxn ang="0">
                    <a:pos x="T8" y="T9"/>
                  </a:cxn>
                </a:cxnLst>
                <a:rect l="0" t="0" r="r" b="b"/>
                <a:pathLst>
                  <a:path w="42" h="78">
                    <a:moveTo>
                      <a:pt x="0" y="78"/>
                    </a:moveTo>
                    <a:lnTo>
                      <a:pt x="2" y="12"/>
                    </a:lnTo>
                    <a:lnTo>
                      <a:pt x="42" y="0"/>
                    </a:lnTo>
                    <a:lnTo>
                      <a:pt x="40" y="48"/>
                    </a:lnTo>
                    <a:lnTo>
                      <a:pt x="0" y="78"/>
                    </a:lnTo>
                    <a:close/>
                  </a:path>
                </a:pathLst>
              </a:custGeom>
              <a:solidFill>
                <a:srgbClr val="B995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33" name="Freeform 31"/>
              <p:cNvSpPr/>
              <p:nvPr/>
            </p:nvSpPr>
            <p:spPr bwMode="auto">
              <a:xfrm>
                <a:off x="6550664" y="3784340"/>
                <a:ext cx="213398" cy="215693"/>
              </a:xfrm>
              <a:custGeom>
                <a:avLst/>
                <a:gdLst>
                  <a:gd name="T0" fmla="*/ 4 w 186"/>
                  <a:gd name="T1" fmla="*/ 0 h 188"/>
                  <a:gd name="T2" fmla="*/ 4 w 186"/>
                  <a:gd name="T3" fmla="*/ 0 h 188"/>
                  <a:gd name="T4" fmla="*/ 40 w 186"/>
                  <a:gd name="T5" fmla="*/ 4 h 188"/>
                  <a:gd name="T6" fmla="*/ 104 w 186"/>
                  <a:gd name="T7" fmla="*/ 14 h 188"/>
                  <a:gd name="T8" fmla="*/ 162 w 186"/>
                  <a:gd name="T9" fmla="*/ 22 h 188"/>
                  <a:gd name="T10" fmla="*/ 180 w 186"/>
                  <a:gd name="T11" fmla="*/ 26 h 188"/>
                  <a:gd name="T12" fmla="*/ 186 w 186"/>
                  <a:gd name="T13" fmla="*/ 28 h 188"/>
                  <a:gd name="T14" fmla="*/ 186 w 186"/>
                  <a:gd name="T15" fmla="*/ 28 h 188"/>
                  <a:gd name="T16" fmla="*/ 180 w 186"/>
                  <a:gd name="T17" fmla="*/ 36 h 188"/>
                  <a:gd name="T18" fmla="*/ 168 w 186"/>
                  <a:gd name="T19" fmla="*/ 52 h 188"/>
                  <a:gd name="T20" fmla="*/ 132 w 186"/>
                  <a:gd name="T21" fmla="*/ 104 h 188"/>
                  <a:gd name="T22" fmla="*/ 98 w 186"/>
                  <a:gd name="T23" fmla="*/ 158 h 188"/>
                  <a:gd name="T24" fmla="*/ 86 w 186"/>
                  <a:gd name="T25" fmla="*/ 176 h 188"/>
                  <a:gd name="T26" fmla="*/ 82 w 186"/>
                  <a:gd name="T27" fmla="*/ 186 h 188"/>
                  <a:gd name="T28" fmla="*/ 82 w 186"/>
                  <a:gd name="T29" fmla="*/ 186 h 188"/>
                  <a:gd name="T30" fmla="*/ 82 w 186"/>
                  <a:gd name="T31" fmla="*/ 188 h 188"/>
                  <a:gd name="T32" fmla="*/ 78 w 186"/>
                  <a:gd name="T33" fmla="*/ 188 h 188"/>
                  <a:gd name="T34" fmla="*/ 70 w 186"/>
                  <a:gd name="T35" fmla="*/ 188 h 188"/>
                  <a:gd name="T36" fmla="*/ 40 w 186"/>
                  <a:gd name="T37" fmla="*/ 184 h 188"/>
                  <a:gd name="T38" fmla="*/ 0 w 186"/>
                  <a:gd name="T39" fmla="*/ 174 h 188"/>
                  <a:gd name="T40" fmla="*/ 4 w 186"/>
                  <a:gd name="T4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188">
                    <a:moveTo>
                      <a:pt x="4" y="0"/>
                    </a:moveTo>
                    <a:lnTo>
                      <a:pt x="4" y="0"/>
                    </a:lnTo>
                    <a:lnTo>
                      <a:pt x="40" y="4"/>
                    </a:lnTo>
                    <a:lnTo>
                      <a:pt x="104" y="14"/>
                    </a:lnTo>
                    <a:lnTo>
                      <a:pt x="162" y="22"/>
                    </a:lnTo>
                    <a:lnTo>
                      <a:pt x="180" y="26"/>
                    </a:lnTo>
                    <a:lnTo>
                      <a:pt x="186" y="28"/>
                    </a:lnTo>
                    <a:lnTo>
                      <a:pt x="186" y="28"/>
                    </a:lnTo>
                    <a:lnTo>
                      <a:pt x="180" y="36"/>
                    </a:lnTo>
                    <a:lnTo>
                      <a:pt x="168" y="52"/>
                    </a:lnTo>
                    <a:lnTo>
                      <a:pt x="132" y="104"/>
                    </a:lnTo>
                    <a:lnTo>
                      <a:pt x="98" y="158"/>
                    </a:lnTo>
                    <a:lnTo>
                      <a:pt x="86" y="176"/>
                    </a:lnTo>
                    <a:lnTo>
                      <a:pt x="82" y="186"/>
                    </a:lnTo>
                    <a:lnTo>
                      <a:pt x="82" y="186"/>
                    </a:lnTo>
                    <a:lnTo>
                      <a:pt x="82" y="188"/>
                    </a:lnTo>
                    <a:lnTo>
                      <a:pt x="78" y="188"/>
                    </a:lnTo>
                    <a:lnTo>
                      <a:pt x="70" y="188"/>
                    </a:lnTo>
                    <a:lnTo>
                      <a:pt x="40" y="184"/>
                    </a:lnTo>
                    <a:lnTo>
                      <a:pt x="0" y="174"/>
                    </a:lnTo>
                    <a:lnTo>
                      <a:pt x="4" y="0"/>
                    </a:lnTo>
                    <a:close/>
                  </a:path>
                </a:pathLst>
              </a:custGeom>
              <a:solidFill>
                <a:srgbClr val="FECF9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sp>
            <p:nvSpPr>
              <p:cNvPr id="234" name="Freeform 32"/>
              <p:cNvSpPr/>
              <p:nvPr/>
            </p:nvSpPr>
            <p:spPr bwMode="auto">
              <a:xfrm>
                <a:off x="6394631" y="3954141"/>
                <a:ext cx="275353" cy="61954"/>
              </a:xfrm>
              <a:custGeom>
                <a:avLst/>
                <a:gdLst>
                  <a:gd name="T0" fmla="*/ 0 w 240"/>
                  <a:gd name="T1" fmla="*/ 44 h 54"/>
                  <a:gd name="T2" fmla="*/ 238 w 240"/>
                  <a:gd name="T3" fmla="*/ 54 h 54"/>
                  <a:gd name="T4" fmla="*/ 240 w 240"/>
                  <a:gd name="T5" fmla="*/ 10 h 54"/>
                  <a:gd name="T6" fmla="*/ 2 w 240"/>
                  <a:gd name="T7" fmla="*/ 0 h 54"/>
                  <a:gd name="T8" fmla="*/ 0 w 240"/>
                  <a:gd name="T9" fmla="*/ 44 h 54"/>
                </a:gdLst>
                <a:ahLst/>
                <a:cxnLst>
                  <a:cxn ang="0">
                    <a:pos x="T0" y="T1"/>
                  </a:cxn>
                  <a:cxn ang="0">
                    <a:pos x="T2" y="T3"/>
                  </a:cxn>
                  <a:cxn ang="0">
                    <a:pos x="T4" y="T5"/>
                  </a:cxn>
                  <a:cxn ang="0">
                    <a:pos x="T6" y="T7"/>
                  </a:cxn>
                  <a:cxn ang="0">
                    <a:pos x="T8" y="T9"/>
                  </a:cxn>
                </a:cxnLst>
                <a:rect l="0" t="0" r="r" b="b"/>
                <a:pathLst>
                  <a:path w="240" h="54">
                    <a:moveTo>
                      <a:pt x="0" y="44"/>
                    </a:moveTo>
                    <a:lnTo>
                      <a:pt x="238" y="54"/>
                    </a:lnTo>
                    <a:lnTo>
                      <a:pt x="240" y="10"/>
                    </a:lnTo>
                    <a:lnTo>
                      <a:pt x="2" y="0"/>
                    </a:lnTo>
                    <a:lnTo>
                      <a:pt x="0" y="44"/>
                    </a:lnTo>
                    <a:close/>
                  </a:path>
                </a:pathLst>
              </a:custGeom>
              <a:solidFill>
                <a:srgbClr val="9D4C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AU"/>
              </a:p>
            </p:txBody>
          </p:sp>
        </p:grpSp>
      </p:grpSp>
      <p:grpSp>
        <p:nvGrpSpPr>
          <p:cNvPr id="259" name="Group 1"/>
          <p:cNvGrpSpPr/>
          <p:nvPr/>
        </p:nvGrpSpPr>
        <p:grpSpPr>
          <a:xfrm>
            <a:off x="4938958" y="3689612"/>
            <a:ext cx="923899" cy="669129"/>
            <a:chOff x="7424738" y="5508625"/>
            <a:chExt cx="7581900" cy="4927600"/>
          </a:xfrm>
        </p:grpSpPr>
        <p:sp>
          <p:nvSpPr>
            <p:cNvPr id="260" name="Freeform 6"/>
            <p:cNvSpPr/>
            <p:nvPr/>
          </p:nvSpPr>
          <p:spPr bwMode="auto">
            <a:xfrm>
              <a:off x="7427913" y="5508625"/>
              <a:ext cx="2794000" cy="1619250"/>
            </a:xfrm>
            <a:custGeom>
              <a:avLst/>
              <a:gdLst>
                <a:gd name="T0" fmla="*/ 1760 w 1760"/>
                <a:gd name="T1" fmla="*/ 360 h 1020"/>
                <a:gd name="T2" fmla="*/ 1134 w 1760"/>
                <a:gd name="T3" fmla="*/ 0 h 1020"/>
                <a:gd name="T4" fmla="*/ 0 w 1760"/>
                <a:gd name="T5" fmla="*/ 658 h 1020"/>
                <a:gd name="T6" fmla="*/ 624 w 1760"/>
                <a:gd name="T7" fmla="*/ 1020 h 1020"/>
                <a:gd name="T8" fmla="*/ 1760 w 1760"/>
                <a:gd name="T9" fmla="*/ 360 h 1020"/>
              </a:gdLst>
              <a:ahLst/>
              <a:cxnLst>
                <a:cxn ang="0">
                  <a:pos x="T0" y="T1"/>
                </a:cxn>
                <a:cxn ang="0">
                  <a:pos x="T2" y="T3"/>
                </a:cxn>
                <a:cxn ang="0">
                  <a:pos x="T4" y="T5"/>
                </a:cxn>
                <a:cxn ang="0">
                  <a:pos x="T6" y="T7"/>
                </a:cxn>
                <a:cxn ang="0">
                  <a:pos x="T8" y="T9"/>
                </a:cxn>
              </a:cxnLst>
              <a:rect l="0" t="0" r="r" b="b"/>
              <a:pathLst>
                <a:path w="1760" h="1020">
                  <a:moveTo>
                    <a:pt x="1760" y="360"/>
                  </a:moveTo>
                  <a:lnTo>
                    <a:pt x="1134" y="0"/>
                  </a:lnTo>
                  <a:lnTo>
                    <a:pt x="0" y="658"/>
                  </a:lnTo>
                  <a:lnTo>
                    <a:pt x="624" y="1020"/>
                  </a:lnTo>
                  <a:lnTo>
                    <a:pt x="1760" y="36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1" name="Freeform 7"/>
            <p:cNvSpPr/>
            <p:nvPr/>
          </p:nvSpPr>
          <p:spPr bwMode="auto">
            <a:xfrm>
              <a:off x="8418513" y="6080125"/>
              <a:ext cx="1803400" cy="1549400"/>
            </a:xfrm>
            <a:custGeom>
              <a:avLst/>
              <a:gdLst>
                <a:gd name="T0" fmla="*/ 1136 w 1136"/>
                <a:gd name="T1" fmla="*/ 0 h 976"/>
                <a:gd name="T2" fmla="*/ 0 w 1136"/>
                <a:gd name="T3" fmla="*/ 660 h 976"/>
                <a:gd name="T4" fmla="*/ 0 w 1136"/>
                <a:gd name="T5" fmla="*/ 976 h 976"/>
                <a:gd name="T6" fmla="*/ 1134 w 1136"/>
                <a:gd name="T7" fmla="*/ 316 h 976"/>
                <a:gd name="T8" fmla="*/ 1136 w 1136"/>
                <a:gd name="T9" fmla="*/ 0 h 976"/>
              </a:gdLst>
              <a:ahLst/>
              <a:cxnLst>
                <a:cxn ang="0">
                  <a:pos x="T0" y="T1"/>
                </a:cxn>
                <a:cxn ang="0">
                  <a:pos x="T2" y="T3"/>
                </a:cxn>
                <a:cxn ang="0">
                  <a:pos x="T4" y="T5"/>
                </a:cxn>
                <a:cxn ang="0">
                  <a:pos x="T6" y="T7"/>
                </a:cxn>
                <a:cxn ang="0">
                  <a:pos x="T8" y="T9"/>
                </a:cxn>
              </a:cxnLst>
              <a:rect l="0" t="0" r="r" b="b"/>
              <a:pathLst>
                <a:path w="1136" h="976">
                  <a:moveTo>
                    <a:pt x="1136" y="0"/>
                  </a:moveTo>
                  <a:lnTo>
                    <a:pt x="0" y="660"/>
                  </a:lnTo>
                  <a:lnTo>
                    <a:pt x="0" y="976"/>
                  </a:lnTo>
                  <a:lnTo>
                    <a:pt x="1134" y="316"/>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2" name="Freeform 8"/>
            <p:cNvSpPr/>
            <p:nvPr/>
          </p:nvSpPr>
          <p:spPr bwMode="auto">
            <a:xfrm>
              <a:off x="7424738" y="6553200"/>
              <a:ext cx="993775" cy="1076325"/>
            </a:xfrm>
            <a:custGeom>
              <a:avLst/>
              <a:gdLst>
                <a:gd name="T0" fmla="*/ 626 w 626"/>
                <a:gd name="T1" fmla="*/ 362 h 678"/>
                <a:gd name="T2" fmla="*/ 2 w 626"/>
                <a:gd name="T3" fmla="*/ 0 h 678"/>
                <a:gd name="T4" fmla="*/ 0 w 626"/>
                <a:gd name="T5" fmla="*/ 316 h 678"/>
                <a:gd name="T6" fmla="*/ 626 w 626"/>
                <a:gd name="T7" fmla="*/ 678 h 678"/>
                <a:gd name="T8" fmla="*/ 626 w 626"/>
                <a:gd name="T9" fmla="*/ 362 h 678"/>
              </a:gdLst>
              <a:ahLst/>
              <a:cxnLst>
                <a:cxn ang="0">
                  <a:pos x="T0" y="T1"/>
                </a:cxn>
                <a:cxn ang="0">
                  <a:pos x="T2" y="T3"/>
                </a:cxn>
                <a:cxn ang="0">
                  <a:pos x="T4" y="T5"/>
                </a:cxn>
                <a:cxn ang="0">
                  <a:pos x="T6" y="T7"/>
                </a:cxn>
                <a:cxn ang="0">
                  <a:pos x="T8" y="T9"/>
                </a:cxn>
              </a:cxnLst>
              <a:rect l="0" t="0" r="r" b="b"/>
              <a:pathLst>
                <a:path w="626" h="678">
                  <a:moveTo>
                    <a:pt x="626" y="362"/>
                  </a:moveTo>
                  <a:lnTo>
                    <a:pt x="2" y="0"/>
                  </a:lnTo>
                  <a:lnTo>
                    <a:pt x="0" y="316"/>
                  </a:lnTo>
                  <a:lnTo>
                    <a:pt x="626" y="678"/>
                  </a:lnTo>
                  <a:lnTo>
                    <a:pt x="626"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3" name="Freeform 9"/>
            <p:cNvSpPr/>
            <p:nvPr/>
          </p:nvSpPr>
          <p:spPr bwMode="auto">
            <a:xfrm>
              <a:off x="7777163" y="5711825"/>
              <a:ext cx="2092325" cy="1212850"/>
            </a:xfrm>
            <a:custGeom>
              <a:avLst/>
              <a:gdLst>
                <a:gd name="T0" fmla="*/ 1318 w 1318"/>
                <a:gd name="T1" fmla="*/ 170 h 764"/>
                <a:gd name="T2" fmla="*/ 1022 w 1318"/>
                <a:gd name="T3" fmla="*/ 0 h 764"/>
                <a:gd name="T4" fmla="*/ 1022 w 1318"/>
                <a:gd name="T5" fmla="*/ 0 h 764"/>
                <a:gd name="T6" fmla="*/ 998 w 1318"/>
                <a:gd name="T7" fmla="*/ 10 h 764"/>
                <a:gd name="T8" fmla="*/ 972 w 1318"/>
                <a:gd name="T9" fmla="*/ 18 h 764"/>
                <a:gd name="T10" fmla="*/ 944 w 1318"/>
                <a:gd name="T11" fmla="*/ 24 h 764"/>
                <a:gd name="T12" fmla="*/ 914 w 1318"/>
                <a:gd name="T13" fmla="*/ 26 h 764"/>
                <a:gd name="T14" fmla="*/ 886 w 1318"/>
                <a:gd name="T15" fmla="*/ 24 h 764"/>
                <a:gd name="T16" fmla="*/ 858 w 1318"/>
                <a:gd name="T17" fmla="*/ 18 h 764"/>
                <a:gd name="T18" fmla="*/ 832 w 1318"/>
                <a:gd name="T19" fmla="*/ 10 h 764"/>
                <a:gd name="T20" fmla="*/ 808 w 1318"/>
                <a:gd name="T21" fmla="*/ 0 h 764"/>
                <a:gd name="T22" fmla="*/ 0 w 1318"/>
                <a:gd name="T23" fmla="*/ 470 h 764"/>
                <a:gd name="T24" fmla="*/ 0 w 1318"/>
                <a:gd name="T25" fmla="*/ 470 h 764"/>
                <a:gd name="T26" fmla="*/ 20 w 1318"/>
                <a:gd name="T27" fmla="*/ 484 h 764"/>
                <a:gd name="T28" fmla="*/ 28 w 1318"/>
                <a:gd name="T29" fmla="*/ 492 h 764"/>
                <a:gd name="T30" fmla="*/ 34 w 1318"/>
                <a:gd name="T31" fmla="*/ 500 h 764"/>
                <a:gd name="T32" fmla="*/ 38 w 1318"/>
                <a:gd name="T33" fmla="*/ 508 h 764"/>
                <a:gd name="T34" fmla="*/ 42 w 1318"/>
                <a:gd name="T35" fmla="*/ 516 h 764"/>
                <a:gd name="T36" fmla="*/ 44 w 1318"/>
                <a:gd name="T37" fmla="*/ 524 h 764"/>
                <a:gd name="T38" fmla="*/ 46 w 1318"/>
                <a:gd name="T39" fmla="*/ 532 h 764"/>
                <a:gd name="T40" fmla="*/ 44 w 1318"/>
                <a:gd name="T41" fmla="*/ 540 h 764"/>
                <a:gd name="T42" fmla="*/ 42 w 1318"/>
                <a:gd name="T43" fmla="*/ 550 h 764"/>
                <a:gd name="T44" fmla="*/ 40 w 1318"/>
                <a:gd name="T45" fmla="*/ 558 h 764"/>
                <a:gd name="T46" fmla="*/ 34 w 1318"/>
                <a:gd name="T47" fmla="*/ 566 h 764"/>
                <a:gd name="T48" fmla="*/ 28 w 1318"/>
                <a:gd name="T49" fmla="*/ 574 h 764"/>
                <a:gd name="T50" fmla="*/ 20 w 1318"/>
                <a:gd name="T51" fmla="*/ 580 h 764"/>
                <a:gd name="T52" fmla="*/ 2 w 1318"/>
                <a:gd name="T53" fmla="*/ 594 h 764"/>
                <a:gd name="T54" fmla="*/ 296 w 1318"/>
                <a:gd name="T55" fmla="*/ 764 h 764"/>
                <a:gd name="T56" fmla="*/ 296 w 1318"/>
                <a:gd name="T57" fmla="*/ 764 h 764"/>
                <a:gd name="T58" fmla="*/ 320 w 1318"/>
                <a:gd name="T59" fmla="*/ 754 h 764"/>
                <a:gd name="T60" fmla="*/ 346 w 1318"/>
                <a:gd name="T61" fmla="*/ 746 h 764"/>
                <a:gd name="T62" fmla="*/ 374 w 1318"/>
                <a:gd name="T63" fmla="*/ 740 h 764"/>
                <a:gd name="T64" fmla="*/ 404 w 1318"/>
                <a:gd name="T65" fmla="*/ 738 h 764"/>
                <a:gd name="T66" fmla="*/ 432 w 1318"/>
                <a:gd name="T67" fmla="*/ 740 h 764"/>
                <a:gd name="T68" fmla="*/ 460 w 1318"/>
                <a:gd name="T69" fmla="*/ 746 h 764"/>
                <a:gd name="T70" fmla="*/ 488 w 1318"/>
                <a:gd name="T71" fmla="*/ 754 h 764"/>
                <a:gd name="T72" fmla="*/ 512 w 1318"/>
                <a:gd name="T73" fmla="*/ 764 h 764"/>
                <a:gd name="T74" fmla="*/ 1318 w 1318"/>
                <a:gd name="T75" fmla="*/ 294 h 764"/>
                <a:gd name="T76" fmla="*/ 1318 w 1318"/>
                <a:gd name="T77" fmla="*/ 294 h 764"/>
                <a:gd name="T78" fmla="*/ 1298 w 1318"/>
                <a:gd name="T79" fmla="*/ 280 h 764"/>
                <a:gd name="T80" fmla="*/ 1290 w 1318"/>
                <a:gd name="T81" fmla="*/ 272 h 764"/>
                <a:gd name="T82" fmla="*/ 1284 w 1318"/>
                <a:gd name="T83" fmla="*/ 266 h 764"/>
                <a:gd name="T84" fmla="*/ 1280 w 1318"/>
                <a:gd name="T85" fmla="*/ 258 h 764"/>
                <a:gd name="T86" fmla="*/ 1276 w 1318"/>
                <a:gd name="T87" fmla="*/ 248 h 764"/>
                <a:gd name="T88" fmla="*/ 1274 w 1318"/>
                <a:gd name="T89" fmla="*/ 240 h 764"/>
                <a:gd name="T90" fmla="*/ 1272 w 1318"/>
                <a:gd name="T91" fmla="*/ 232 h 764"/>
                <a:gd name="T92" fmla="*/ 1274 w 1318"/>
                <a:gd name="T93" fmla="*/ 224 h 764"/>
                <a:gd name="T94" fmla="*/ 1276 w 1318"/>
                <a:gd name="T95" fmla="*/ 216 h 764"/>
                <a:gd name="T96" fmla="*/ 1280 w 1318"/>
                <a:gd name="T97" fmla="*/ 206 h 764"/>
                <a:gd name="T98" fmla="*/ 1284 w 1318"/>
                <a:gd name="T99" fmla="*/ 198 h 764"/>
                <a:gd name="T100" fmla="*/ 1290 w 1318"/>
                <a:gd name="T101" fmla="*/ 190 h 764"/>
                <a:gd name="T102" fmla="*/ 1298 w 1318"/>
                <a:gd name="T103" fmla="*/ 184 h 764"/>
                <a:gd name="T104" fmla="*/ 1318 w 1318"/>
                <a:gd name="T105" fmla="*/ 170 h 764"/>
                <a:gd name="T106" fmla="*/ 1318 w 1318"/>
                <a:gd name="T107" fmla="*/ 17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4">
                  <a:moveTo>
                    <a:pt x="1318" y="170"/>
                  </a:moveTo>
                  <a:lnTo>
                    <a:pt x="1022" y="0"/>
                  </a:lnTo>
                  <a:lnTo>
                    <a:pt x="1022" y="0"/>
                  </a:lnTo>
                  <a:lnTo>
                    <a:pt x="998" y="10"/>
                  </a:lnTo>
                  <a:lnTo>
                    <a:pt x="972" y="18"/>
                  </a:lnTo>
                  <a:lnTo>
                    <a:pt x="944" y="24"/>
                  </a:lnTo>
                  <a:lnTo>
                    <a:pt x="914" y="26"/>
                  </a:lnTo>
                  <a:lnTo>
                    <a:pt x="886" y="24"/>
                  </a:lnTo>
                  <a:lnTo>
                    <a:pt x="858" y="18"/>
                  </a:lnTo>
                  <a:lnTo>
                    <a:pt x="832" y="10"/>
                  </a:lnTo>
                  <a:lnTo>
                    <a:pt x="808" y="0"/>
                  </a:lnTo>
                  <a:lnTo>
                    <a:pt x="0" y="470"/>
                  </a:lnTo>
                  <a:lnTo>
                    <a:pt x="0" y="470"/>
                  </a:lnTo>
                  <a:lnTo>
                    <a:pt x="20" y="484"/>
                  </a:lnTo>
                  <a:lnTo>
                    <a:pt x="28" y="492"/>
                  </a:lnTo>
                  <a:lnTo>
                    <a:pt x="34" y="500"/>
                  </a:lnTo>
                  <a:lnTo>
                    <a:pt x="38" y="508"/>
                  </a:lnTo>
                  <a:lnTo>
                    <a:pt x="42" y="516"/>
                  </a:lnTo>
                  <a:lnTo>
                    <a:pt x="44" y="524"/>
                  </a:lnTo>
                  <a:lnTo>
                    <a:pt x="46" y="532"/>
                  </a:lnTo>
                  <a:lnTo>
                    <a:pt x="44" y="540"/>
                  </a:lnTo>
                  <a:lnTo>
                    <a:pt x="42" y="550"/>
                  </a:lnTo>
                  <a:lnTo>
                    <a:pt x="40" y="558"/>
                  </a:lnTo>
                  <a:lnTo>
                    <a:pt x="34" y="566"/>
                  </a:lnTo>
                  <a:lnTo>
                    <a:pt x="28" y="574"/>
                  </a:lnTo>
                  <a:lnTo>
                    <a:pt x="20" y="580"/>
                  </a:lnTo>
                  <a:lnTo>
                    <a:pt x="2" y="594"/>
                  </a:lnTo>
                  <a:lnTo>
                    <a:pt x="296" y="764"/>
                  </a:lnTo>
                  <a:lnTo>
                    <a:pt x="296" y="764"/>
                  </a:lnTo>
                  <a:lnTo>
                    <a:pt x="320" y="754"/>
                  </a:lnTo>
                  <a:lnTo>
                    <a:pt x="346" y="746"/>
                  </a:lnTo>
                  <a:lnTo>
                    <a:pt x="374" y="740"/>
                  </a:lnTo>
                  <a:lnTo>
                    <a:pt x="404" y="738"/>
                  </a:lnTo>
                  <a:lnTo>
                    <a:pt x="432" y="740"/>
                  </a:lnTo>
                  <a:lnTo>
                    <a:pt x="460" y="746"/>
                  </a:lnTo>
                  <a:lnTo>
                    <a:pt x="488" y="754"/>
                  </a:lnTo>
                  <a:lnTo>
                    <a:pt x="512" y="764"/>
                  </a:lnTo>
                  <a:lnTo>
                    <a:pt x="1318" y="294"/>
                  </a:lnTo>
                  <a:lnTo>
                    <a:pt x="1318" y="294"/>
                  </a:lnTo>
                  <a:lnTo>
                    <a:pt x="1298" y="280"/>
                  </a:lnTo>
                  <a:lnTo>
                    <a:pt x="1290" y="272"/>
                  </a:lnTo>
                  <a:lnTo>
                    <a:pt x="1284" y="266"/>
                  </a:lnTo>
                  <a:lnTo>
                    <a:pt x="1280" y="258"/>
                  </a:lnTo>
                  <a:lnTo>
                    <a:pt x="1276" y="248"/>
                  </a:lnTo>
                  <a:lnTo>
                    <a:pt x="1274" y="240"/>
                  </a:lnTo>
                  <a:lnTo>
                    <a:pt x="1272" y="232"/>
                  </a:lnTo>
                  <a:lnTo>
                    <a:pt x="1274" y="224"/>
                  </a:lnTo>
                  <a:lnTo>
                    <a:pt x="1276" y="216"/>
                  </a:lnTo>
                  <a:lnTo>
                    <a:pt x="1280" y="206"/>
                  </a:lnTo>
                  <a:lnTo>
                    <a:pt x="1284" y="198"/>
                  </a:lnTo>
                  <a:lnTo>
                    <a:pt x="1290" y="190"/>
                  </a:lnTo>
                  <a:lnTo>
                    <a:pt x="1298" y="184"/>
                  </a:lnTo>
                  <a:lnTo>
                    <a:pt x="1318" y="170"/>
                  </a:lnTo>
                  <a:lnTo>
                    <a:pt x="1318"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4" name="Freeform 10"/>
            <p:cNvSpPr>
              <a:spLocks noEditPoints="1"/>
            </p:cNvSpPr>
            <p:nvPr/>
          </p:nvSpPr>
          <p:spPr bwMode="auto">
            <a:xfrm>
              <a:off x="8351838" y="6032500"/>
              <a:ext cx="968375" cy="542925"/>
            </a:xfrm>
            <a:custGeom>
              <a:avLst/>
              <a:gdLst>
                <a:gd name="T0" fmla="*/ 306 w 610"/>
                <a:gd name="T1" fmla="*/ 342 h 342"/>
                <a:gd name="T2" fmla="*/ 396 w 610"/>
                <a:gd name="T3" fmla="*/ 334 h 342"/>
                <a:gd name="T4" fmla="*/ 478 w 610"/>
                <a:gd name="T5" fmla="*/ 312 h 342"/>
                <a:gd name="T6" fmla="*/ 524 w 610"/>
                <a:gd name="T7" fmla="*/ 290 h 342"/>
                <a:gd name="T8" fmla="*/ 576 w 610"/>
                <a:gd name="T9" fmla="*/ 250 h 342"/>
                <a:gd name="T10" fmla="*/ 604 w 610"/>
                <a:gd name="T11" fmla="*/ 204 h 342"/>
                <a:gd name="T12" fmla="*/ 610 w 610"/>
                <a:gd name="T13" fmla="*/ 172 h 342"/>
                <a:gd name="T14" fmla="*/ 598 w 610"/>
                <a:gd name="T15" fmla="*/ 122 h 342"/>
                <a:gd name="T16" fmla="*/ 560 w 610"/>
                <a:gd name="T17" fmla="*/ 78 h 342"/>
                <a:gd name="T18" fmla="*/ 522 w 610"/>
                <a:gd name="T19" fmla="*/ 52 h 342"/>
                <a:gd name="T20" fmla="*/ 450 w 610"/>
                <a:gd name="T21" fmla="*/ 20 h 342"/>
                <a:gd name="T22" fmla="*/ 364 w 610"/>
                <a:gd name="T23" fmla="*/ 2 h 342"/>
                <a:gd name="T24" fmla="*/ 304 w 610"/>
                <a:gd name="T25" fmla="*/ 0 h 342"/>
                <a:gd name="T26" fmla="*/ 214 w 610"/>
                <a:gd name="T27" fmla="*/ 6 h 342"/>
                <a:gd name="T28" fmla="*/ 134 w 610"/>
                <a:gd name="T29" fmla="*/ 30 h 342"/>
                <a:gd name="T30" fmla="*/ 86 w 610"/>
                <a:gd name="T31" fmla="*/ 52 h 342"/>
                <a:gd name="T32" fmla="*/ 36 w 610"/>
                <a:gd name="T33" fmla="*/ 92 h 342"/>
                <a:gd name="T34" fmla="*/ 6 w 610"/>
                <a:gd name="T35" fmla="*/ 138 h 342"/>
                <a:gd name="T36" fmla="*/ 0 w 610"/>
                <a:gd name="T37" fmla="*/ 170 h 342"/>
                <a:gd name="T38" fmla="*/ 14 w 610"/>
                <a:gd name="T39" fmla="*/ 220 h 342"/>
                <a:gd name="T40" fmla="*/ 50 w 610"/>
                <a:gd name="T41" fmla="*/ 264 h 342"/>
                <a:gd name="T42" fmla="*/ 88 w 610"/>
                <a:gd name="T43" fmla="*/ 290 h 342"/>
                <a:gd name="T44" fmla="*/ 160 w 610"/>
                <a:gd name="T45" fmla="*/ 322 h 342"/>
                <a:gd name="T46" fmla="*/ 246 w 610"/>
                <a:gd name="T47" fmla="*/ 340 h 342"/>
                <a:gd name="T48" fmla="*/ 306 w 610"/>
                <a:gd name="T49" fmla="*/ 342 h 342"/>
                <a:gd name="T50" fmla="*/ 216 w 610"/>
                <a:gd name="T51" fmla="*/ 104 h 342"/>
                <a:gd name="T52" fmla="*/ 240 w 610"/>
                <a:gd name="T53" fmla="*/ 96 h 342"/>
                <a:gd name="T54" fmla="*/ 266 w 610"/>
                <a:gd name="T55" fmla="*/ 94 h 342"/>
                <a:gd name="T56" fmla="*/ 302 w 610"/>
                <a:gd name="T57" fmla="*/ 102 h 342"/>
                <a:gd name="T58" fmla="*/ 322 w 610"/>
                <a:gd name="T59" fmla="*/ 112 h 342"/>
                <a:gd name="T60" fmla="*/ 262 w 610"/>
                <a:gd name="T61" fmla="*/ 138 h 342"/>
                <a:gd name="T62" fmla="*/ 244 w 610"/>
                <a:gd name="T63" fmla="*/ 128 h 342"/>
                <a:gd name="T64" fmla="*/ 232 w 610"/>
                <a:gd name="T65" fmla="*/ 130 h 342"/>
                <a:gd name="T66" fmla="*/ 228 w 610"/>
                <a:gd name="T67" fmla="*/ 136 h 342"/>
                <a:gd name="T68" fmla="*/ 238 w 610"/>
                <a:gd name="T69" fmla="*/ 144 h 342"/>
                <a:gd name="T70" fmla="*/ 258 w 610"/>
                <a:gd name="T71" fmla="*/ 150 h 342"/>
                <a:gd name="T72" fmla="*/ 348 w 610"/>
                <a:gd name="T73" fmla="*/ 140 h 342"/>
                <a:gd name="T74" fmla="*/ 378 w 610"/>
                <a:gd name="T75" fmla="*/ 144 h 342"/>
                <a:gd name="T76" fmla="*/ 412 w 610"/>
                <a:gd name="T77" fmla="*/ 158 h 342"/>
                <a:gd name="T78" fmla="*/ 432 w 610"/>
                <a:gd name="T79" fmla="*/ 174 h 342"/>
                <a:gd name="T80" fmla="*/ 440 w 610"/>
                <a:gd name="T81" fmla="*/ 190 h 342"/>
                <a:gd name="T82" fmla="*/ 430 w 610"/>
                <a:gd name="T83" fmla="*/ 216 h 342"/>
                <a:gd name="T84" fmla="*/ 416 w 610"/>
                <a:gd name="T85" fmla="*/ 248 h 342"/>
                <a:gd name="T86" fmla="*/ 386 w 610"/>
                <a:gd name="T87" fmla="*/ 242 h 342"/>
                <a:gd name="T88" fmla="*/ 346 w 610"/>
                <a:gd name="T89" fmla="*/ 248 h 342"/>
                <a:gd name="T90" fmla="*/ 316 w 610"/>
                <a:gd name="T91" fmla="*/ 244 h 342"/>
                <a:gd name="T92" fmla="*/ 274 w 610"/>
                <a:gd name="T93" fmla="*/ 224 h 342"/>
                <a:gd name="T94" fmla="*/ 336 w 610"/>
                <a:gd name="T95" fmla="*/ 202 h 342"/>
                <a:gd name="T96" fmla="*/ 364 w 610"/>
                <a:gd name="T97" fmla="*/ 216 h 342"/>
                <a:gd name="T98" fmla="*/ 376 w 610"/>
                <a:gd name="T99" fmla="*/ 214 h 342"/>
                <a:gd name="T100" fmla="*/ 380 w 610"/>
                <a:gd name="T101" fmla="*/ 208 h 342"/>
                <a:gd name="T102" fmla="*/ 372 w 610"/>
                <a:gd name="T103" fmla="*/ 200 h 342"/>
                <a:gd name="T104" fmla="*/ 346 w 610"/>
                <a:gd name="T105" fmla="*/ 188 h 342"/>
                <a:gd name="T106" fmla="*/ 314 w 610"/>
                <a:gd name="T107" fmla="*/ 188 h 342"/>
                <a:gd name="T108" fmla="*/ 244 w 610"/>
                <a:gd name="T109" fmla="*/ 194 h 342"/>
                <a:gd name="T110" fmla="*/ 208 w 610"/>
                <a:gd name="T111" fmla="*/ 186 h 342"/>
                <a:gd name="T112" fmla="*/ 182 w 610"/>
                <a:gd name="T113" fmla="*/ 172 h 342"/>
                <a:gd name="T114" fmla="*/ 170 w 610"/>
                <a:gd name="T115" fmla="*/ 150 h 342"/>
                <a:gd name="T116" fmla="*/ 174 w 610"/>
                <a:gd name="T117" fmla="*/ 134 h 342"/>
                <a:gd name="T118" fmla="*/ 176 w 610"/>
                <a:gd name="T119" fmla="*/ 10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2">
                  <a:moveTo>
                    <a:pt x="306" y="342"/>
                  </a:moveTo>
                  <a:lnTo>
                    <a:pt x="306" y="342"/>
                  </a:lnTo>
                  <a:lnTo>
                    <a:pt x="306" y="342"/>
                  </a:lnTo>
                  <a:lnTo>
                    <a:pt x="336" y="342"/>
                  </a:lnTo>
                  <a:lnTo>
                    <a:pt x="366" y="340"/>
                  </a:lnTo>
                  <a:lnTo>
                    <a:pt x="396" y="334"/>
                  </a:lnTo>
                  <a:lnTo>
                    <a:pt x="424" y="328"/>
                  </a:lnTo>
                  <a:lnTo>
                    <a:pt x="452" y="322"/>
                  </a:lnTo>
                  <a:lnTo>
                    <a:pt x="478" y="312"/>
                  </a:lnTo>
                  <a:lnTo>
                    <a:pt x="502" y="302"/>
                  </a:lnTo>
                  <a:lnTo>
                    <a:pt x="524" y="290"/>
                  </a:lnTo>
                  <a:lnTo>
                    <a:pt x="524" y="290"/>
                  </a:lnTo>
                  <a:lnTo>
                    <a:pt x="544" y="278"/>
                  </a:lnTo>
                  <a:lnTo>
                    <a:pt x="560" y="264"/>
                  </a:lnTo>
                  <a:lnTo>
                    <a:pt x="576" y="250"/>
                  </a:lnTo>
                  <a:lnTo>
                    <a:pt x="588" y="236"/>
                  </a:lnTo>
                  <a:lnTo>
                    <a:pt x="598" y="220"/>
                  </a:lnTo>
                  <a:lnTo>
                    <a:pt x="604" y="204"/>
                  </a:lnTo>
                  <a:lnTo>
                    <a:pt x="608" y="188"/>
                  </a:lnTo>
                  <a:lnTo>
                    <a:pt x="610" y="172"/>
                  </a:lnTo>
                  <a:lnTo>
                    <a:pt x="610" y="172"/>
                  </a:lnTo>
                  <a:lnTo>
                    <a:pt x="608" y="154"/>
                  </a:lnTo>
                  <a:lnTo>
                    <a:pt x="604" y="138"/>
                  </a:lnTo>
                  <a:lnTo>
                    <a:pt x="598" y="122"/>
                  </a:lnTo>
                  <a:lnTo>
                    <a:pt x="588" y="106"/>
                  </a:lnTo>
                  <a:lnTo>
                    <a:pt x="574" y="92"/>
                  </a:lnTo>
                  <a:lnTo>
                    <a:pt x="560" y="78"/>
                  </a:lnTo>
                  <a:lnTo>
                    <a:pt x="542" y="64"/>
                  </a:lnTo>
                  <a:lnTo>
                    <a:pt x="522" y="52"/>
                  </a:lnTo>
                  <a:lnTo>
                    <a:pt x="522" y="52"/>
                  </a:lnTo>
                  <a:lnTo>
                    <a:pt x="500" y="40"/>
                  </a:lnTo>
                  <a:lnTo>
                    <a:pt x="476" y="30"/>
                  </a:lnTo>
                  <a:lnTo>
                    <a:pt x="450" y="20"/>
                  </a:lnTo>
                  <a:lnTo>
                    <a:pt x="422" y="12"/>
                  </a:lnTo>
                  <a:lnTo>
                    <a:pt x="394" y="6"/>
                  </a:lnTo>
                  <a:lnTo>
                    <a:pt x="364" y="2"/>
                  </a:lnTo>
                  <a:lnTo>
                    <a:pt x="334" y="0"/>
                  </a:lnTo>
                  <a:lnTo>
                    <a:pt x="304" y="0"/>
                  </a:lnTo>
                  <a:lnTo>
                    <a:pt x="304" y="0"/>
                  </a:lnTo>
                  <a:lnTo>
                    <a:pt x="274" y="0"/>
                  </a:lnTo>
                  <a:lnTo>
                    <a:pt x="244" y="2"/>
                  </a:lnTo>
                  <a:lnTo>
                    <a:pt x="214" y="6"/>
                  </a:lnTo>
                  <a:lnTo>
                    <a:pt x="186" y="12"/>
                  </a:lnTo>
                  <a:lnTo>
                    <a:pt x="158" y="20"/>
                  </a:lnTo>
                  <a:lnTo>
                    <a:pt x="134" y="30"/>
                  </a:lnTo>
                  <a:lnTo>
                    <a:pt x="108" y="40"/>
                  </a:lnTo>
                  <a:lnTo>
                    <a:pt x="86" y="52"/>
                  </a:lnTo>
                  <a:lnTo>
                    <a:pt x="86" y="52"/>
                  </a:lnTo>
                  <a:lnTo>
                    <a:pt x="68" y="64"/>
                  </a:lnTo>
                  <a:lnTo>
                    <a:pt x="50" y="78"/>
                  </a:lnTo>
                  <a:lnTo>
                    <a:pt x="36" y="92"/>
                  </a:lnTo>
                  <a:lnTo>
                    <a:pt x="22" y="106"/>
                  </a:lnTo>
                  <a:lnTo>
                    <a:pt x="14" y="122"/>
                  </a:lnTo>
                  <a:lnTo>
                    <a:pt x="6" y="138"/>
                  </a:lnTo>
                  <a:lnTo>
                    <a:pt x="2" y="154"/>
                  </a:lnTo>
                  <a:lnTo>
                    <a:pt x="0" y="170"/>
                  </a:lnTo>
                  <a:lnTo>
                    <a:pt x="0" y="170"/>
                  </a:lnTo>
                  <a:lnTo>
                    <a:pt x="2" y="186"/>
                  </a:lnTo>
                  <a:lnTo>
                    <a:pt x="6" y="204"/>
                  </a:lnTo>
                  <a:lnTo>
                    <a:pt x="14" y="220"/>
                  </a:lnTo>
                  <a:lnTo>
                    <a:pt x="24" y="234"/>
                  </a:lnTo>
                  <a:lnTo>
                    <a:pt x="36" y="250"/>
                  </a:lnTo>
                  <a:lnTo>
                    <a:pt x="50" y="264"/>
                  </a:lnTo>
                  <a:lnTo>
                    <a:pt x="68" y="278"/>
                  </a:lnTo>
                  <a:lnTo>
                    <a:pt x="88" y="290"/>
                  </a:lnTo>
                  <a:lnTo>
                    <a:pt x="88" y="290"/>
                  </a:lnTo>
                  <a:lnTo>
                    <a:pt x="110" y="302"/>
                  </a:lnTo>
                  <a:lnTo>
                    <a:pt x="134" y="312"/>
                  </a:lnTo>
                  <a:lnTo>
                    <a:pt x="160" y="322"/>
                  </a:lnTo>
                  <a:lnTo>
                    <a:pt x="188" y="328"/>
                  </a:lnTo>
                  <a:lnTo>
                    <a:pt x="216" y="334"/>
                  </a:lnTo>
                  <a:lnTo>
                    <a:pt x="246" y="340"/>
                  </a:lnTo>
                  <a:lnTo>
                    <a:pt x="276" y="342"/>
                  </a:lnTo>
                  <a:lnTo>
                    <a:pt x="306" y="342"/>
                  </a:lnTo>
                  <a:lnTo>
                    <a:pt x="306" y="342"/>
                  </a:lnTo>
                  <a:close/>
                  <a:moveTo>
                    <a:pt x="176" y="108"/>
                  </a:moveTo>
                  <a:lnTo>
                    <a:pt x="198" y="96"/>
                  </a:lnTo>
                  <a:lnTo>
                    <a:pt x="216" y="104"/>
                  </a:lnTo>
                  <a:lnTo>
                    <a:pt x="216" y="104"/>
                  </a:lnTo>
                  <a:lnTo>
                    <a:pt x="228" y="100"/>
                  </a:lnTo>
                  <a:lnTo>
                    <a:pt x="240" y="96"/>
                  </a:lnTo>
                  <a:lnTo>
                    <a:pt x="254" y="94"/>
                  </a:lnTo>
                  <a:lnTo>
                    <a:pt x="266" y="94"/>
                  </a:lnTo>
                  <a:lnTo>
                    <a:pt x="266" y="94"/>
                  </a:lnTo>
                  <a:lnTo>
                    <a:pt x="278" y="94"/>
                  </a:lnTo>
                  <a:lnTo>
                    <a:pt x="290" y="98"/>
                  </a:lnTo>
                  <a:lnTo>
                    <a:pt x="302" y="102"/>
                  </a:lnTo>
                  <a:lnTo>
                    <a:pt x="312" y="108"/>
                  </a:lnTo>
                  <a:lnTo>
                    <a:pt x="312" y="108"/>
                  </a:lnTo>
                  <a:lnTo>
                    <a:pt x="322" y="112"/>
                  </a:lnTo>
                  <a:lnTo>
                    <a:pt x="272" y="142"/>
                  </a:lnTo>
                  <a:lnTo>
                    <a:pt x="262" y="138"/>
                  </a:lnTo>
                  <a:lnTo>
                    <a:pt x="262" y="138"/>
                  </a:lnTo>
                  <a:lnTo>
                    <a:pt x="252" y="132"/>
                  </a:lnTo>
                  <a:lnTo>
                    <a:pt x="244" y="128"/>
                  </a:lnTo>
                  <a:lnTo>
                    <a:pt x="244" y="128"/>
                  </a:lnTo>
                  <a:lnTo>
                    <a:pt x="238" y="128"/>
                  </a:lnTo>
                  <a:lnTo>
                    <a:pt x="232" y="130"/>
                  </a:lnTo>
                  <a:lnTo>
                    <a:pt x="232" y="130"/>
                  </a:lnTo>
                  <a:lnTo>
                    <a:pt x="228" y="134"/>
                  </a:lnTo>
                  <a:lnTo>
                    <a:pt x="228" y="136"/>
                  </a:lnTo>
                  <a:lnTo>
                    <a:pt x="228" y="136"/>
                  </a:lnTo>
                  <a:lnTo>
                    <a:pt x="232" y="140"/>
                  </a:lnTo>
                  <a:lnTo>
                    <a:pt x="238" y="144"/>
                  </a:lnTo>
                  <a:lnTo>
                    <a:pt x="238" y="144"/>
                  </a:lnTo>
                  <a:lnTo>
                    <a:pt x="248" y="150"/>
                  </a:lnTo>
                  <a:lnTo>
                    <a:pt x="258" y="150"/>
                  </a:lnTo>
                  <a:lnTo>
                    <a:pt x="258" y="150"/>
                  </a:lnTo>
                  <a:lnTo>
                    <a:pt x="304" y="146"/>
                  </a:lnTo>
                  <a:lnTo>
                    <a:pt x="304" y="146"/>
                  </a:lnTo>
                  <a:lnTo>
                    <a:pt x="348" y="140"/>
                  </a:lnTo>
                  <a:lnTo>
                    <a:pt x="348" y="140"/>
                  </a:lnTo>
                  <a:lnTo>
                    <a:pt x="362" y="142"/>
                  </a:lnTo>
                  <a:lnTo>
                    <a:pt x="378" y="144"/>
                  </a:lnTo>
                  <a:lnTo>
                    <a:pt x="378" y="144"/>
                  </a:lnTo>
                  <a:lnTo>
                    <a:pt x="394" y="150"/>
                  </a:lnTo>
                  <a:lnTo>
                    <a:pt x="412" y="158"/>
                  </a:lnTo>
                  <a:lnTo>
                    <a:pt x="412" y="158"/>
                  </a:lnTo>
                  <a:lnTo>
                    <a:pt x="424" y="166"/>
                  </a:lnTo>
                  <a:lnTo>
                    <a:pt x="432" y="174"/>
                  </a:lnTo>
                  <a:lnTo>
                    <a:pt x="438" y="182"/>
                  </a:lnTo>
                  <a:lnTo>
                    <a:pt x="440" y="190"/>
                  </a:lnTo>
                  <a:lnTo>
                    <a:pt x="440" y="190"/>
                  </a:lnTo>
                  <a:lnTo>
                    <a:pt x="440" y="198"/>
                  </a:lnTo>
                  <a:lnTo>
                    <a:pt x="438" y="206"/>
                  </a:lnTo>
                  <a:lnTo>
                    <a:pt x="430" y="216"/>
                  </a:lnTo>
                  <a:lnTo>
                    <a:pt x="422" y="224"/>
                  </a:lnTo>
                  <a:lnTo>
                    <a:pt x="440" y="234"/>
                  </a:lnTo>
                  <a:lnTo>
                    <a:pt x="416" y="248"/>
                  </a:lnTo>
                  <a:lnTo>
                    <a:pt x="398" y="236"/>
                  </a:lnTo>
                  <a:lnTo>
                    <a:pt x="398" y="236"/>
                  </a:lnTo>
                  <a:lnTo>
                    <a:pt x="386" y="242"/>
                  </a:lnTo>
                  <a:lnTo>
                    <a:pt x="374" y="244"/>
                  </a:lnTo>
                  <a:lnTo>
                    <a:pt x="360" y="248"/>
                  </a:lnTo>
                  <a:lnTo>
                    <a:pt x="346" y="248"/>
                  </a:lnTo>
                  <a:lnTo>
                    <a:pt x="346" y="248"/>
                  </a:lnTo>
                  <a:lnTo>
                    <a:pt x="332" y="248"/>
                  </a:lnTo>
                  <a:lnTo>
                    <a:pt x="316" y="244"/>
                  </a:lnTo>
                  <a:lnTo>
                    <a:pt x="300" y="238"/>
                  </a:lnTo>
                  <a:lnTo>
                    <a:pt x="284" y="230"/>
                  </a:lnTo>
                  <a:lnTo>
                    <a:pt x="274" y="224"/>
                  </a:lnTo>
                  <a:lnTo>
                    <a:pt x="324" y="194"/>
                  </a:lnTo>
                  <a:lnTo>
                    <a:pt x="336" y="202"/>
                  </a:lnTo>
                  <a:lnTo>
                    <a:pt x="336" y="202"/>
                  </a:lnTo>
                  <a:lnTo>
                    <a:pt x="354" y="212"/>
                  </a:lnTo>
                  <a:lnTo>
                    <a:pt x="364" y="216"/>
                  </a:lnTo>
                  <a:lnTo>
                    <a:pt x="364" y="216"/>
                  </a:lnTo>
                  <a:lnTo>
                    <a:pt x="370" y="216"/>
                  </a:lnTo>
                  <a:lnTo>
                    <a:pt x="376" y="214"/>
                  </a:lnTo>
                  <a:lnTo>
                    <a:pt x="376" y="214"/>
                  </a:lnTo>
                  <a:lnTo>
                    <a:pt x="380" y="210"/>
                  </a:lnTo>
                  <a:lnTo>
                    <a:pt x="380" y="208"/>
                  </a:lnTo>
                  <a:lnTo>
                    <a:pt x="380" y="208"/>
                  </a:lnTo>
                  <a:lnTo>
                    <a:pt x="378" y="204"/>
                  </a:lnTo>
                  <a:lnTo>
                    <a:pt x="372" y="200"/>
                  </a:lnTo>
                  <a:lnTo>
                    <a:pt x="372" y="200"/>
                  </a:lnTo>
                  <a:lnTo>
                    <a:pt x="358" y="192"/>
                  </a:lnTo>
                  <a:lnTo>
                    <a:pt x="346" y="188"/>
                  </a:lnTo>
                  <a:lnTo>
                    <a:pt x="346" y="188"/>
                  </a:lnTo>
                  <a:lnTo>
                    <a:pt x="332" y="186"/>
                  </a:lnTo>
                  <a:lnTo>
                    <a:pt x="314" y="188"/>
                  </a:lnTo>
                  <a:lnTo>
                    <a:pt x="314" y="188"/>
                  </a:lnTo>
                  <a:lnTo>
                    <a:pt x="260" y="194"/>
                  </a:lnTo>
                  <a:lnTo>
                    <a:pt x="260" y="194"/>
                  </a:lnTo>
                  <a:lnTo>
                    <a:pt x="244" y="194"/>
                  </a:lnTo>
                  <a:lnTo>
                    <a:pt x="226" y="190"/>
                  </a:lnTo>
                  <a:lnTo>
                    <a:pt x="226" y="190"/>
                  </a:lnTo>
                  <a:lnTo>
                    <a:pt x="208" y="186"/>
                  </a:lnTo>
                  <a:lnTo>
                    <a:pt x="192" y="178"/>
                  </a:lnTo>
                  <a:lnTo>
                    <a:pt x="192" y="178"/>
                  </a:lnTo>
                  <a:lnTo>
                    <a:pt x="182" y="172"/>
                  </a:lnTo>
                  <a:lnTo>
                    <a:pt x="176" y="164"/>
                  </a:lnTo>
                  <a:lnTo>
                    <a:pt x="170" y="158"/>
                  </a:lnTo>
                  <a:lnTo>
                    <a:pt x="170" y="150"/>
                  </a:lnTo>
                  <a:lnTo>
                    <a:pt x="170" y="150"/>
                  </a:lnTo>
                  <a:lnTo>
                    <a:pt x="170" y="142"/>
                  </a:lnTo>
                  <a:lnTo>
                    <a:pt x="174" y="134"/>
                  </a:lnTo>
                  <a:lnTo>
                    <a:pt x="182" y="126"/>
                  </a:lnTo>
                  <a:lnTo>
                    <a:pt x="192" y="118"/>
                  </a:lnTo>
                  <a:lnTo>
                    <a:pt x="176" y="10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5" name="Freeform 11"/>
            <p:cNvSpPr/>
            <p:nvPr/>
          </p:nvSpPr>
          <p:spPr bwMode="auto">
            <a:xfrm>
              <a:off x="8101013" y="6572250"/>
              <a:ext cx="276225" cy="155575"/>
            </a:xfrm>
            <a:custGeom>
              <a:avLst/>
              <a:gdLst>
                <a:gd name="T0" fmla="*/ 86 w 174"/>
                <a:gd name="T1" fmla="*/ 98 h 98"/>
                <a:gd name="T2" fmla="*/ 86 w 174"/>
                <a:gd name="T3" fmla="*/ 98 h 98"/>
                <a:gd name="T4" fmla="*/ 86 w 174"/>
                <a:gd name="T5" fmla="*/ 98 h 98"/>
                <a:gd name="T6" fmla="*/ 104 w 174"/>
                <a:gd name="T7" fmla="*/ 96 h 98"/>
                <a:gd name="T8" fmla="*/ 120 w 174"/>
                <a:gd name="T9" fmla="*/ 94 h 98"/>
                <a:gd name="T10" fmla="*/ 136 w 174"/>
                <a:gd name="T11" fmla="*/ 90 h 98"/>
                <a:gd name="T12" fmla="*/ 148 w 174"/>
                <a:gd name="T13" fmla="*/ 82 h 98"/>
                <a:gd name="T14" fmla="*/ 148 w 174"/>
                <a:gd name="T15" fmla="*/ 82 h 98"/>
                <a:gd name="T16" fmla="*/ 160 w 174"/>
                <a:gd name="T17" fmla="*/ 76 h 98"/>
                <a:gd name="T18" fmla="*/ 166 w 174"/>
                <a:gd name="T19" fmla="*/ 68 h 98"/>
                <a:gd name="T20" fmla="*/ 172 w 174"/>
                <a:gd name="T21" fmla="*/ 58 h 98"/>
                <a:gd name="T22" fmla="*/ 174 w 174"/>
                <a:gd name="T23" fmla="*/ 48 h 98"/>
                <a:gd name="T24" fmla="*/ 174 w 174"/>
                <a:gd name="T25" fmla="*/ 48 h 98"/>
                <a:gd name="T26" fmla="*/ 172 w 174"/>
                <a:gd name="T27" fmla="*/ 40 h 98"/>
                <a:gd name="T28" fmla="*/ 166 w 174"/>
                <a:gd name="T29" fmla="*/ 30 h 98"/>
                <a:gd name="T30" fmla="*/ 158 w 174"/>
                <a:gd name="T31" fmla="*/ 22 h 98"/>
                <a:gd name="T32" fmla="*/ 148 w 174"/>
                <a:gd name="T33" fmla="*/ 14 h 98"/>
                <a:gd name="T34" fmla="*/ 148 w 174"/>
                <a:gd name="T35" fmla="*/ 14 h 98"/>
                <a:gd name="T36" fmla="*/ 134 w 174"/>
                <a:gd name="T37" fmla="*/ 8 h 98"/>
                <a:gd name="T38" fmla="*/ 120 w 174"/>
                <a:gd name="T39" fmla="*/ 4 h 98"/>
                <a:gd name="T40" fmla="*/ 104 w 174"/>
                <a:gd name="T41" fmla="*/ 0 h 98"/>
                <a:gd name="T42" fmla="*/ 86 w 174"/>
                <a:gd name="T43" fmla="*/ 0 h 98"/>
                <a:gd name="T44" fmla="*/ 86 w 174"/>
                <a:gd name="T45" fmla="*/ 0 h 98"/>
                <a:gd name="T46" fmla="*/ 68 w 174"/>
                <a:gd name="T47" fmla="*/ 0 h 98"/>
                <a:gd name="T48" fmla="*/ 52 w 174"/>
                <a:gd name="T49" fmla="*/ 4 h 98"/>
                <a:gd name="T50" fmla="*/ 38 w 174"/>
                <a:gd name="T51" fmla="*/ 8 h 98"/>
                <a:gd name="T52" fmla="*/ 24 w 174"/>
                <a:gd name="T53" fmla="*/ 14 h 98"/>
                <a:gd name="T54" fmla="*/ 24 w 174"/>
                <a:gd name="T55" fmla="*/ 14 h 98"/>
                <a:gd name="T56" fmla="*/ 14 w 174"/>
                <a:gd name="T57" fmla="*/ 22 h 98"/>
                <a:gd name="T58" fmla="*/ 6 w 174"/>
                <a:gd name="T59" fmla="*/ 30 h 98"/>
                <a:gd name="T60" fmla="*/ 2 w 174"/>
                <a:gd name="T61" fmla="*/ 40 h 98"/>
                <a:gd name="T62" fmla="*/ 0 w 174"/>
                <a:gd name="T63" fmla="*/ 48 h 98"/>
                <a:gd name="T64" fmla="*/ 0 w 174"/>
                <a:gd name="T65" fmla="*/ 48 h 98"/>
                <a:gd name="T66" fmla="*/ 2 w 174"/>
                <a:gd name="T67" fmla="*/ 58 h 98"/>
                <a:gd name="T68" fmla="*/ 6 w 174"/>
                <a:gd name="T69" fmla="*/ 66 h 98"/>
                <a:gd name="T70" fmla="*/ 14 w 174"/>
                <a:gd name="T71" fmla="*/ 76 h 98"/>
                <a:gd name="T72" fmla="*/ 24 w 174"/>
                <a:gd name="T73" fmla="*/ 82 h 98"/>
                <a:gd name="T74" fmla="*/ 24 w 174"/>
                <a:gd name="T75" fmla="*/ 82 h 98"/>
                <a:gd name="T76" fmla="*/ 38 w 174"/>
                <a:gd name="T77" fmla="*/ 90 h 98"/>
                <a:gd name="T78" fmla="*/ 52 w 174"/>
                <a:gd name="T79" fmla="*/ 94 h 98"/>
                <a:gd name="T80" fmla="*/ 70 w 174"/>
                <a:gd name="T81" fmla="*/ 96 h 98"/>
                <a:gd name="T82" fmla="*/ 86 w 174"/>
                <a:gd name="T83" fmla="*/ 98 h 98"/>
                <a:gd name="T84" fmla="*/ 86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6" y="98"/>
                  </a:moveTo>
                  <a:lnTo>
                    <a:pt x="86" y="98"/>
                  </a:lnTo>
                  <a:lnTo>
                    <a:pt x="86" y="98"/>
                  </a:lnTo>
                  <a:lnTo>
                    <a:pt x="104" y="96"/>
                  </a:lnTo>
                  <a:lnTo>
                    <a:pt x="120" y="94"/>
                  </a:lnTo>
                  <a:lnTo>
                    <a:pt x="136" y="90"/>
                  </a:lnTo>
                  <a:lnTo>
                    <a:pt x="148" y="82"/>
                  </a:lnTo>
                  <a:lnTo>
                    <a:pt x="148" y="82"/>
                  </a:lnTo>
                  <a:lnTo>
                    <a:pt x="160" y="76"/>
                  </a:lnTo>
                  <a:lnTo>
                    <a:pt x="166" y="68"/>
                  </a:lnTo>
                  <a:lnTo>
                    <a:pt x="172" y="58"/>
                  </a:lnTo>
                  <a:lnTo>
                    <a:pt x="174" y="48"/>
                  </a:lnTo>
                  <a:lnTo>
                    <a:pt x="174" y="48"/>
                  </a:lnTo>
                  <a:lnTo>
                    <a:pt x="172" y="40"/>
                  </a:lnTo>
                  <a:lnTo>
                    <a:pt x="166" y="30"/>
                  </a:lnTo>
                  <a:lnTo>
                    <a:pt x="158" y="22"/>
                  </a:lnTo>
                  <a:lnTo>
                    <a:pt x="148" y="14"/>
                  </a:lnTo>
                  <a:lnTo>
                    <a:pt x="148" y="14"/>
                  </a:lnTo>
                  <a:lnTo>
                    <a:pt x="134" y="8"/>
                  </a:lnTo>
                  <a:lnTo>
                    <a:pt x="120" y="4"/>
                  </a:lnTo>
                  <a:lnTo>
                    <a:pt x="104" y="0"/>
                  </a:lnTo>
                  <a:lnTo>
                    <a:pt x="86" y="0"/>
                  </a:lnTo>
                  <a:lnTo>
                    <a:pt x="86" y="0"/>
                  </a:lnTo>
                  <a:lnTo>
                    <a:pt x="68" y="0"/>
                  </a:lnTo>
                  <a:lnTo>
                    <a:pt x="52" y="4"/>
                  </a:lnTo>
                  <a:lnTo>
                    <a:pt x="38" y="8"/>
                  </a:lnTo>
                  <a:lnTo>
                    <a:pt x="24" y="14"/>
                  </a:lnTo>
                  <a:lnTo>
                    <a:pt x="24" y="14"/>
                  </a:lnTo>
                  <a:lnTo>
                    <a:pt x="14" y="22"/>
                  </a:lnTo>
                  <a:lnTo>
                    <a:pt x="6" y="30"/>
                  </a:lnTo>
                  <a:lnTo>
                    <a:pt x="2" y="40"/>
                  </a:lnTo>
                  <a:lnTo>
                    <a:pt x="0" y="48"/>
                  </a:lnTo>
                  <a:lnTo>
                    <a:pt x="0" y="48"/>
                  </a:lnTo>
                  <a:lnTo>
                    <a:pt x="2" y="58"/>
                  </a:lnTo>
                  <a:lnTo>
                    <a:pt x="6" y="66"/>
                  </a:lnTo>
                  <a:lnTo>
                    <a:pt x="14" y="76"/>
                  </a:lnTo>
                  <a:lnTo>
                    <a:pt x="24" y="82"/>
                  </a:lnTo>
                  <a:lnTo>
                    <a:pt x="24" y="82"/>
                  </a:lnTo>
                  <a:lnTo>
                    <a:pt x="38" y="90"/>
                  </a:lnTo>
                  <a:lnTo>
                    <a:pt x="52" y="94"/>
                  </a:lnTo>
                  <a:lnTo>
                    <a:pt x="70" y="96"/>
                  </a:lnTo>
                  <a:lnTo>
                    <a:pt x="86" y="98"/>
                  </a:lnTo>
                  <a:lnTo>
                    <a:pt x="86"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6" name="Freeform 12"/>
            <p:cNvSpPr/>
            <p:nvPr/>
          </p:nvSpPr>
          <p:spPr bwMode="auto">
            <a:xfrm>
              <a:off x="9297988" y="5880100"/>
              <a:ext cx="276225" cy="155575"/>
            </a:xfrm>
            <a:custGeom>
              <a:avLst/>
              <a:gdLst>
                <a:gd name="T0" fmla="*/ 24 w 174"/>
                <a:gd name="T1" fmla="*/ 84 h 98"/>
                <a:gd name="T2" fmla="*/ 24 w 174"/>
                <a:gd name="T3" fmla="*/ 84 h 98"/>
                <a:gd name="T4" fmla="*/ 38 w 174"/>
                <a:gd name="T5" fmla="*/ 90 h 98"/>
                <a:gd name="T6" fmla="*/ 52 w 174"/>
                <a:gd name="T7" fmla="*/ 94 h 98"/>
                <a:gd name="T8" fmla="*/ 70 w 174"/>
                <a:gd name="T9" fmla="*/ 98 h 98"/>
                <a:gd name="T10" fmla="*/ 86 w 174"/>
                <a:gd name="T11" fmla="*/ 98 h 98"/>
                <a:gd name="T12" fmla="*/ 86 w 174"/>
                <a:gd name="T13" fmla="*/ 98 h 98"/>
                <a:gd name="T14" fmla="*/ 86 w 174"/>
                <a:gd name="T15" fmla="*/ 98 h 98"/>
                <a:gd name="T16" fmla="*/ 104 w 174"/>
                <a:gd name="T17" fmla="*/ 98 h 98"/>
                <a:gd name="T18" fmla="*/ 120 w 174"/>
                <a:gd name="T19" fmla="*/ 94 h 98"/>
                <a:gd name="T20" fmla="*/ 136 w 174"/>
                <a:gd name="T21" fmla="*/ 90 h 98"/>
                <a:gd name="T22" fmla="*/ 148 w 174"/>
                <a:gd name="T23" fmla="*/ 84 h 98"/>
                <a:gd name="T24" fmla="*/ 148 w 174"/>
                <a:gd name="T25" fmla="*/ 84 h 98"/>
                <a:gd name="T26" fmla="*/ 158 w 174"/>
                <a:gd name="T27" fmla="*/ 76 h 98"/>
                <a:gd name="T28" fmla="*/ 166 w 174"/>
                <a:gd name="T29" fmla="*/ 68 h 98"/>
                <a:gd name="T30" fmla="*/ 172 w 174"/>
                <a:gd name="T31" fmla="*/ 58 h 98"/>
                <a:gd name="T32" fmla="*/ 174 w 174"/>
                <a:gd name="T33" fmla="*/ 50 h 98"/>
                <a:gd name="T34" fmla="*/ 174 w 174"/>
                <a:gd name="T35" fmla="*/ 50 h 98"/>
                <a:gd name="T36" fmla="*/ 172 w 174"/>
                <a:gd name="T37" fmla="*/ 40 h 98"/>
                <a:gd name="T38" fmla="*/ 166 w 174"/>
                <a:gd name="T39" fmla="*/ 30 h 98"/>
                <a:gd name="T40" fmla="*/ 158 w 174"/>
                <a:gd name="T41" fmla="*/ 22 h 98"/>
                <a:gd name="T42" fmla="*/ 148 w 174"/>
                <a:gd name="T43" fmla="*/ 16 h 98"/>
                <a:gd name="T44" fmla="*/ 148 w 174"/>
                <a:gd name="T45" fmla="*/ 16 h 98"/>
                <a:gd name="T46" fmla="*/ 134 w 174"/>
                <a:gd name="T47" fmla="*/ 8 h 98"/>
                <a:gd name="T48" fmla="*/ 120 w 174"/>
                <a:gd name="T49" fmla="*/ 4 h 98"/>
                <a:gd name="T50" fmla="*/ 104 w 174"/>
                <a:gd name="T51" fmla="*/ 2 h 98"/>
                <a:gd name="T52" fmla="*/ 86 w 174"/>
                <a:gd name="T53" fmla="*/ 0 h 98"/>
                <a:gd name="T54" fmla="*/ 86 w 174"/>
                <a:gd name="T55" fmla="*/ 0 h 98"/>
                <a:gd name="T56" fmla="*/ 68 w 174"/>
                <a:gd name="T57" fmla="*/ 2 h 98"/>
                <a:gd name="T58" fmla="*/ 52 w 174"/>
                <a:gd name="T59" fmla="*/ 4 h 98"/>
                <a:gd name="T60" fmla="*/ 38 w 174"/>
                <a:gd name="T61" fmla="*/ 8 h 98"/>
                <a:gd name="T62" fmla="*/ 24 w 174"/>
                <a:gd name="T63" fmla="*/ 16 h 98"/>
                <a:gd name="T64" fmla="*/ 24 w 174"/>
                <a:gd name="T65" fmla="*/ 16 h 98"/>
                <a:gd name="T66" fmla="*/ 14 w 174"/>
                <a:gd name="T67" fmla="*/ 22 h 98"/>
                <a:gd name="T68" fmla="*/ 6 w 174"/>
                <a:gd name="T69" fmla="*/ 30 h 98"/>
                <a:gd name="T70" fmla="*/ 0 w 174"/>
                <a:gd name="T71" fmla="*/ 40 h 98"/>
                <a:gd name="T72" fmla="*/ 0 w 174"/>
                <a:gd name="T73" fmla="*/ 48 h 98"/>
                <a:gd name="T74" fmla="*/ 0 w 174"/>
                <a:gd name="T75" fmla="*/ 48 h 98"/>
                <a:gd name="T76" fmla="*/ 0 w 174"/>
                <a:gd name="T77" fmla="*/ 58 h 98"/>
                <a:gd name="T78" fmla="*/ 6 w 174"/>
                <a:gd name="T79" fmla="*/ 68 h 98"/>
                <a:gd name="T80" fmla="*/ 14 w 174"/>
                <a:gd name="T81" fmla="*/ 76 h 98"/>
                <a:gd name="T82" fmla="*/ 24 w 174"/>
                <a:gd name="T83" fmla="*/ 84 h 98"/>
                <a:gd name="T84" fmla="*/ 24 w 174"/>
                <a:gd name="T85"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4" y="84"/>
                  </a:moveTo>
                  <a:lnTo>
                    <a:pt x="24" y="84"/>
                  </a:lnTo>
                  <a:lnTo>
                    <a:pt x="38" y="90"/>
                  </a:lnTo>
                  <a:lnTo>
                    <a:pt x="52" y="94"/>
                  </a:lnTo>
                  <a:lnTo>
                    <a:pt x="70" y="98"/>
                  </a:lnTo>
                  <a:lnTo>
                    <a:pt x="86" y="98"/>
                  </a:lnTo>
                  <a:lnTo>
                    <a:pt x="86" y="98"/>
                  </a:lnTo>
                  <a:lnTo>
                    <a:pt x="86" y="98"/>
                  </a:lnTo>
                  <a:lnTo>
                    <a:pt x="104" y="98"/>
                  </a:lnTo>
                  <a:lnTo>
                    <a:pt x="120" y="94"/>
                  </a:lnTo>
                  <a:lnTo>
                    <a:pt x="136" y="90"/>
                  </a:lnTo>
                  <a:lnTo>
                    <a:pt x="148" y="84"/>
                  </a:lnTo>
                  <a:lnTo>
                    <a:pt x="148" y="84"/>
                  </a:lnTo>
                  <a:lnTo>
                    <a:pt x="158" y="76"/>
                  </a:lnTo>
                  <a:lnTo>
                    <a:pt x="166" y="68"/>
                  </a:lnTo>
                  <a:lnTo>
                    <a:pt x="172" y="58"/>
                  </a:lnTo>
                  <a:lnTo>
                    <a:pt x="174" y="50"/>
                  </a:lnTo>
                  <a:lnTo>
                    <a:pt x="174" y="50"/>
                  </a:lnTo>
                  <a:lnTo>
                    <a:pt x="172" y="40"/>
                  </a:lnTo>
                  <a:lnTo>
                    <a:pt x="166" y="30"/>
                  </a:lnTo>
                  <a:lnTo>
                    <a:pt x="158" y="22"/>
                  </a:lnTo>
                  <a:lnTo>
                    <a:pt x="148" y="16"/>
                  </a:lnTo>
                  <a:lnTo>
                    <a:pt x="148" y="16"/>
                  </a:lnTo>
                  <a:lnTo>
                    <a:pt x="134" y="8"/>
                  </a:lnTo>
                  <a:lnTo>
                    <a:pt x="120" y="4"/>
                  </a:lnTo>
                  <a:lnTo>
                    <a:pt x="104" y="2"/>
                  </a:lnTo>
                  <a:lnTo>
                    <a:pt x="86" y="0"/>
                  </a:lnTo>
                  <a:lnTo>
                    <a:pt x="86" y="0"/>
                  </a:lnTo>
                  <a:lnTo>
                    <a:pt x="68" y="2"/>
                  </a:lnTo>
                  <a:lnTo>
                    <a:pt x="52" y="4"/>
                  </a:lnTo>
                  <a:lnTo>
                    <a:pt x="38" y="8"/>
                  </a:lnTo>
                  <a:lnTo>
                    <a:pt x="24" y="16"/>
                  </a:lnTo>
                  <a:lnTo>
                    <a:pt x="24" y="16"/>
                  </a:lnTo>
                  <a:lnTo>
                    <a:pt x="14" y="22"/>
                  </a:lnTo>
                  <a:lnTo>
                    <a:pt x="6" y="30"/>
                  </a:lnTo>
                  <a:lnTo>
                    <a:pt x="0" y="40"/>
                  </a:lnTo>
                  <a:lnTo>
                    <a:pt x="0" y="48"/>
                  </a:lnTo>
                  <a:lnTo>
                    <a:pt x="0" y="48"/>
                  </a:lnTo>
                  <a:lnTo>
                    <a:pt x="0" y="58"/>
                  </a:lnTo>
                  <a:lnTo>
                    <a:pt x="6" y="68"/>
                  </a:lnTo>
                  <a:lnTo>
                    <a:pt x="14" y="76"/>
                  </a:lnTo>
                  <a:lnTo>
                    <a:pt x="24" y="84"/>
                  </a:lnTo>
                  <a:lnTo>
                    <a:pt x="24" y="84"/>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7" name="Freeform 13"/>
            <p:cNvSpPr/>
            <p:nvPr/>
          </p:nvSpPr>
          <p:spPr bwMode="auto">
            <a:xfrm>
              <a:off x="8621713" y="6210300"/>
              <a:ext cx="2794000" cy="1619250"/>
            </a:xfrm>
            <a:custGeom>
              <a:avLst/>
              <a:gdLst>
                <a:gd name="T0" fmla="*/ 1760 w 1760"/>
                <a:gd name="T1" fmla="*/ 362 h 1020"/>
                <a:gd name="T2" fmla="*/ 1136 w 1760"/>
                <a:gd name="T3" fmla="*/ 0 h 1020"/>
                <a:gd name="T4" fmla="*/ 0 w 1760"/>
                <a:gd name="T5" fmla="*/ 660 h 1020"/>
                <a:gd name="T6" fmla="*/ 626 w 1760"/>
                <a:gd name="T7" fmla="*/ 1020 h 1020"/>
                <a:gd name="T8" fmla="*/ 1760 w 1760"/>
                <a:gd name="T9" fmla="*/ 362 h 1020"/>
              </a:gdLst>
              <a:ahLst/>
              <a:cxnLst>
                <a:cxn ang="0">
                  <a:pos x="T0" y="T1"/>
                </a:cxn>
                <a:cxn ang="0">
                  <a:pos x="T2" y="T3"/>
                </a:cxn>
                <a:cxn ang="0">
                  <a:pos x="T4" y="T5"/>
                </a:cxn>
                <a:cxn ang="0">
                  <a:pos x="T6" y="T7"/>
                </a:cxn>
                <a:cxn ang="0">
                  <a:pos x="T8" y="T9"/>
                </a:cxn>
              </a:cxnLst>
              <a:rect l="0" t="0" r="r" b="b"/>
              <a:pathLst>
                <a:path w="1760" h="1020">
                  <a:moveTo>
                    <a:pt x="1760" y="362"/>
                  </a:moveTo>
                  <a:lnTo>
                    <a:pt x="1136" y="0"/>
                  </a:lnTo>
                  <a:lnTo>
                    <a:pt x="0" y="660"/>
                  </a:lnTo>
                  <a:lnTo>
                    <a:pt x="626" y="1020"/>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8" name="Freeform 14"/>
            <p:cNvSpPr/>
            <p:nvPr/>
          </p:nvSpPr>
          <p:spPr bwMode="auto">
            <a:xfrm>
              <a:off x="9615488" y="6784975"/>
              <a:ext cx="1800225" cy="1546225"/>
            </a:xfrm>
            <a:custGeom>
              <a:avLst/>
              <a:gdLst>
                <a:gd name="T0" fmla="*/ 1134 w 1134"/>
                <a:gd name="T1" fmla="*/ 0 h 974"/>
                <a:gd name="T2" fmla="*/ 0 w 1134"/>
                <a:gd name="T3" fmla="*/ 658 h 974"/>
                <a:gd name="T4" fmla="*/ 0 w 1134"/>
                <a:gd name="T5" fmla="*/ 974 h 974"/>
                <a:gd name="T6" fmla="*/ 1134 w 1134"/>
                <a:gd name="T7" fmla="*/ 314 h 974"/>
                <a:gd name="T8" fmla="*/ 1134 w 1134"/>
                <a:gd name="T9" fmla="*/ 0 h 974"/>
              </a:gdLst>
              <a:ahLst/>
              <a:cxnLst>
                <a:cxn ang="0">
                  <a:pos x="T0" y="T1"/>
                </a:cxn>
                <a:cxn ang="0">
                  <a:pos x="T2" y="T3"/>
                </a:cxn>
                <a:cxn ang="0">
                  <a:pos x="T4" y="T5"/>
                </a:cxn>
                <a:cxn ang="0">
                  <a:pos x="T6" y="T7"/>
                </a:cxn>
                <a:cxn ang="0">
                  <a:pos x="T8" y="T9"/>
                </a:cxn>
              </a:cxnLst>
              <a:rect l="0" t="0" r="r" b="b"/>
              <a:pathLst>
                <a:path w="1134" h="974">
                  <a:moveTo>
                    <a:pt x="1134" y="0"/>
                  </a:moveTo>
                  <a:lnTo>
                    <a:pt x="0" y="658"/>
                  </a:lnTo>
                  <a:lnTo>
                    <a:pt x="0" y="974"/>
                  </a:lnTo>
                  <a:lnTo>
                    <a:pt x="1134" y="314"/>
                  </a:lnTo>
                  <a:lnTo>
                    <a:pt x="1134"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69" name="Freeform 15"/>
            <p:cNvSpPr/>
            <p:nvPr/>
          </p:nvSpPr>
          <p:spPr bwMode="auto">
            <a:xfrm>
              <a:off x="8621713" y="7258050"/>
              <a:ext cx="993775" cy="1073150"/>
            </a:xfrm>
            <a:custGeom>
              <a:avLst/>
              <a:gdLst>
                <a:gd name="T0" fmla="*/ 626 w 626"/>
                <a:gd name="T1" fmla="*/ 360 h 676"/>
                <a:gd name="T2" fmla="*/ 0 w 626"/>
                <a:gd name="T3" fmla="*/ 0 h 676"/>
                <a:gd name="T4" fmla="*/ 0 w 626"/>
                <a:gd name="T5" fmla="*/ 314 h 676"/>
                <a:gd name="T6" fmla="*/ 626 w 626"/>
                <a:gd name="T7" fmla="*/ 676 h 676"/>
                <a:gd name="T8" fmla="*/ 626 w 626"/>
                <a:gd name="T9" fmla="*/ 360 h 676"/>
              </a:gdLst>
              <a:ahLst/>
              <a:cxnLst>
                <a:cxn ang="0">
                  <a:pos x="T0" y="T1"/>
                </a:cxn>
                <a:cxn ang="0">
                  <a:pos x="T2" y="T3"/>
                </a:cxn>
                <a:cxn ang="0">
                  <a:pos x="T4" y="T5"/>
                </a:cxn>
                <a:cxn ang="0">
                  <a:pos x="T6" y="T7"/>
                </a:cxn>
                <a:cxn ang="0">
                  <a:pos x="T8" y="T9"/>
                </a:cxn>
              </a:cxnLst>
              <a:rect l="0" t="0" r="r" b="b"/>
              <a:pathLst>
                <a:path w="626" h="676">
                  <a:moveTo>
                    <a:pt x="626" y="360"/>
                  </a:moveTo>
                  <a:lnTo>
                    <a:pt x="0" y="0"/>
                  </a:lnTo>
                  <a:lnTo>
                    <a:pt x="0" y="314"/>
                  </a:lnTo>
                  <a:lnTo>
                    <a:pt x="626" y="676"/>
                  </a:lnTo>
                  <a:lnTo>
                    <a:pt x="626" y="360"/>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0" name="Freeform 16"/>
            <p:cNvSpPr/>
            <p:nvPr/>
          </p:nvSpPr>
          <p:spPr bwMode="auto">
            <a:xfrm>
              <a:off x="8974138" y="6413500"/>
              <a:ext cx="2092325" cy="1216025"/>
            </a:xfrm>
            <a:custGeom>
              <a:avLst/>
              <a:gdLst>
                <a:gd name="T0" fmla="*/ 1316 w 1318"/>
                <a:gd name="T1" fmla="*/ 170 h 766"/>
                <a:gd name="T2" fmla="*/ 1022 w 1318"/>
                <a:gd name="T3" fmla="*/ 0 h 766"/>
                <a:gd name="T4" fmla="*/ 1022 w 1318"/>
                <a:gd name="T5" fmla="*/ 0 h 766"/>
                <a:gd name="T6" fmla="*/ 998 w 1318"/>
                <a:gd name="T7" fmla="*/ 12 h 766"/>
                <a:gd name="T8" fmla="*/ 972 w 1318"/>
                <a:gd name="T9" fmla="*/ 20 h 766"/>
                <a:gd name="T10" fmla="*/ 944 w 1318"/>
                <a:gd name="T11" fmla="*/ 24 h 766"/>
                <a:gd name="T12" fmla="*/ 914 w 1318"/>
                <a:gd name="T13" fmla="*/ 26 h 766"/>
                <a:gd name="T14" fmla="*/ 886 w 1318"/>
                <a:gd name="T15" fmla="*/ 24 h 766"/>
                <a:gd name="T16" fmla="*/ 858 w 1318"/>
                <a:gd name="T17" fmla="*/ 20 h 766"/>
                <a:gd name="T18" fmla="*/ 830 w 1318"/>
                <a:gd name="T19" fmla="*/ 12 h 766"/>
                <a:gd name="T20" fmla="*/ 806 w 1318"/>
                <a:gd name="T21" fmla="*/ 0 h 766"/>
                <a:gd name="T22" fmla="*/ 0 w 1318"/>
                <a:gd name="T23" fmla="*/ 470 h 766"/>
                <a:gd name="T24" fmla="*/ 0 w 1318"/>
                <a:gd name="T25" fmla="*/ 470 h 766"/>
                <a:gd name="T26" fmla="*/ 20 w 1318"/>
                <a:gd name="T27" fmla="*/ 484 h 766"/>
                <a:gd name="T28" fmla="*/ 28 w 1318"/>
                <a:gd name="T29" fmla="*/ 492 h 766"/>
                <a:gd name="T30" fmla="*/ 34 w 1318"/>
                <a:gd name="T31" fmla="*/ 500 h 766"/>
                <a:gd name="T32" fmla="*/ 38 w 1318"/>
                <a:gd name="T33" fmla="*/ 508 h 766"/>
                <a:gd name="T34" fmla="*/ 42 w 1318"/>
                <a:gd name="T35" fmla="*/ 516 h 766"/>
                <a:gd name="T36" fmla="*/ 44 w 1318"/>
                <a:gd name="T37" fmla="*/ 524 h 766"/>
                <a:gd name="T38" fmla="*/ 44 w 1318"/>
                <a:gd name="T39" fmla="*/ 532 h 766"/>
                <a:gd name="T40" fmla="*/ 44 w 1318"/>
                <a:gd name="T41" fmla="*/ 542 h 766"/>
                <a:gd name="T42" fmla="*/ 42 w 1318"/>
                <a:gd name="T43" fmla="*/ 550 h 766"/>
                <a:gd name="T44" fmla="*/ 38 w 1318"/>
                <a:gd name="T45" fmla="*/ 558 h 766"/>
                <a:gd name="T46" fmla="*/ 34 w 1318"/>
                <a:gd name="T47" fmla="*/ 566 h 766"/>
                <a:gd name="T48" fmla="*/ 28 w 1318"/>
                <a:gd name="T49" fmla="*/ 574 h 766"/>
                <a:gd name="T50" fmla="*/ 20 w 1318"/>
                <a:gd name="T51" fmla="*/ 582 h 766"/>
                <a:gd name="T52" fmla="*/ 0 w 1318"/>
                <a:gd name="T53" fmla="*/ 594 h 766"/>
                <a:gd name="T54" fmla="*/ 296 w 1318"/>
                <a:gd name="T55" fmla="*/ 766 h 766"/>
                <a:gd name="T56" fmla="*/ 296 w 1318"/>
                <a:gd name="T57" fmla="*/ 766 h 766"/>
                <a:gd name="T58" fmla="*/ 320 w 1318"/>
                <a:gd name="T59" fmla="*/ 754 h 766"/>
                <a:gd name="T60" fmla="*/ 346 w 1318"/>
                <a:gd name="T61" fmla="*/ 746 h 766"/>
                <a:gd name="T62" fmla="*/ 374 w 1318"/>
                <a:gd name="T63" fmla="*/ 740 h 766"/>
                <a:gd name="T64" fmla="*/ 402 w 1318"/>
                <a:gd name="T65" fmla="*/ 740 h 766"/>
                <a:gd name="T66" fmla="*/ 432 w 1318"/>
                <a:gd name="T67" fmla="*/ 740 h 766"/>
                <a:gd name="T68" fmla="*/ 460 w 1318"/>
                <a:gd name="T69" fmla="*/ 746 h 766"/>
                <a:gd name="T70" fmla="*/ 486 w 1318"/>
                <a:gd name="T71" fmla="*/ 754 h 766"/>
                <a:gd name="T72" fmla="*/ 510 w 1318"/>
                <a:gd name="T73" fmla="*/ 766 h 766"/>
                <a:gd name="T74" fmla="*/ 1318 w 1318"/>
                <a:gd name="T75" fmla="*/ 294 h 766"/>
                <a:gd name="T76" fmla="*/ 1318 w 1318"/>
                <a:gd name="T77" fmla="*/ 294 h 766"/>
                <a:gd name="T78" fmla="*/ 1298 w 1318"/>
                <a:gd name="T79" fmla="*/ 280 h 766"/>
                <a:gd name="T80" fmla="*/ 1290 w 1318"/>
                <a:gd name="T81" fmla="*/ 274 h 766"/>
                <a:gd name="T82" fmla="*/ 1284 w 1318"/>
                <a:gd name="T83" fmla="*/ 266 h 766"/>
                <a:gd name="T84" fmla="*/ 1278 w 1318"/>
                <a:gd name="T85" fmla="*/ 258 h 766"/>
                <a:gd name="T86" fmla="*/ 1276 w 1318"/>
                <a:gd name="T87" fmla="*/ 250 h 766"/>
                <a:gd name="T88" fmla="*/ 1274 w 1318"/>
                <a:gd name="T89" fmla="*/ 240 h 766"/>
                <a:gd name="T90" fmla="*/ 1272 w 1318"/>
                <a:gd name="T91" fmla="*/ 232 h 766"/>
                <a:gd name="T92" fmla="*/ 1274 w 1318"/>
                <a:gd name="T93" fmla="*/ 224 h 766"/>
                <a:gd name="T94" fmla="*/ 1276 w 1318"/>
                <a:gd name="T95" fmla="*/ 216 h 766"/>
                <a:gd name="T96" fmla="*/ 1278 w 1318"/>
                <a:gd name="T97" fmla="*/ 208 h 766"/>
                <a:gd name="T98" fmla="*/ 1284 w 1318"/>
                <a:gd name="T99" fmla="*/ 200 h 766"/>
                <a:gd name="T100" fmla="*/ 1290 w 1318"/>
                <a:gd name="T101" fmla="*/ 192 h 766"/>
                <a:gd name="T102" fmla="*/ 1298 w 1318"/>
                <a:gd name="T103" fmla="*/ 184 h 766"/>
                <a:gd name="T104" fmla="*/ 1316 w 1318"/>
                <a:gd name="T105" fmla="*/ 170 h 766"/>
                <a:gd name="T106" fmla="*/ 1316 w 1318"/>
                <a:gd name="T107" fmla="*/ 17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6" y="170"/>
                  </a:moveTo>
                  <a:lnTo>
                    <a:pt x="1022" y="0"/>
                  </a:lnTo>
                  <a:lnTo>
                    <a:pt x="1022" y="0"/>
                  </a:lnTo>
                  <a:lnTo>
                    <a:pt x="998" y="12"/>
                  </a:lnTo>
                  <a:lnTo>
                    <a:pt x="972" y="20"/>
                  </a:lnTo>
                  <a:lnTo>
                    <a:pt x="944" y="24"/>
                  </a:lnTo>
                  <a:lnTo>
                    <a:pt x="914" y="26"/>
                  </a:lnTo>
                  <a:lnTo>
                    <a:pt x="886" y="24"/>
                  </a:lnTo>
                  <a:lnTo>
                    <a:pt x="858" y="20"/>
                  </a:lnTo>
                  <a:lnTo>
                    <a:pt x="830" y="12"/>
                  </a:lnTo>
                  <a:lnTo>
                    <a:pt x="806" y="0"/>
                  </a:lnTo>
                  <a:lnTo>
                    <a:pt x="0" y="470"/>
                  </a:lnTo>
                  <a:lnTo>
                    <a:pt x="0" y="470"/>
                  </a:lnTo>
                  <a:lnTo>
                    <a:pt x="20" y="484"/>
                  </a:lnTo>
                  <a:lnTo>
                    <a:pt x="28" y="492"/>
                  </a:lnTo>
                  <a:lnTo>
                    <a:pt x="34" y="500"/>
                  </a:lnTo>
                  <a:lnTo>
                    <a:pt x="38" y="508"/>
                  </a:lnTo>
                  <a:lnTo>
                    <a:pt x="42" y="516"/>
                  </a:lnTo>
                  <a:lnTo>
                    <a:pt x="44" y="524"/>
                  </a:lnTo>
                  <a:lnTo>
                    <a:pt x="44" y="532"/>
                  </a:lnTo>
                  <a:lnTo>
                    <a:pt x="44" y="542"/>
                  </a:lnTo>
                  <a:lnTo>
                    <a:pt x="42" y="550"/>
                  </a:lnTo>
                  <a:lnTo>
                    <a:pt x="38" y="558"/>
                  </a:lnTo>
                  <a:lnTo>
                    <a:pt x="34" y="566"/>
                  </a:lnTo>
                  <a:lnTo>
                    <a:pt x="28" y="574"/>
                  </a:lnTo>
                  <a:lnTo>
                    <a:pt x="20" y="582"/>
                  </a:lnTo>
                  <a:lnTo>
                    <a:pt x="0" y="594"/>
                  </a:lnTo>
                  <a:lnTo>
                    <a:pt x="296" y="766"/>
                  </a:lnTo>
                  <a:lnTo>
                    <a:pt x="296" y="766"/>
                  </a:lnTo>
                  <a:lnTo>
                    <a:pt x="320" y="754"/>
                  </a:lnTo>
                  <a:lnTo>
                    <a:pt x="346" y="746"/>
                  </a:lnTo>
                  <a:lnTo>
                    <a:pt x="374" y="740"/>
                  </a:lnTo>
                  <a:lnTo>
                    <a:pt x="402" y="740"/>
                  </a:lnTo>
                  <a:lnTo>
                    <a:pt x="432" y="740"/>
                  </a:lnTo>
                  <a:lnTo>
                    <a:pt x="460" y="746"/>
                  </a:lnTo>
                  <a:lnTo>
                    <a:pt x="486" y="754"/>
                  </a:lnTo>
                  <a:lnTo>
                    <a:pt x="510" y="766"/>
                  </a:lnTo>
                  <a:lnTo>
                    <a:pt x="1318" y="294"/>
                  </a:lnTo>
                  <a:lnTo>
                    <a:pt x="1318" y="294"/>
                  </a:lnTo>
                  <a:lnTo>
                    <a:pt x="1298" y="280"/>
                  </a:lnTo>
                  <a:lnTo>
                    <a:pt x="1290" y="274"/>
                  </a:lnTo>
                  <a:lnTo>
                    <a:pt x="1284" y="266"/>
                  </a:lnTo>
                  <a:lnTo>
                    <a:pt x="1278" y="258"/>
                  </a:lnTo>
                  <a:lnTo>
                    <a:pt x="1276" y="250"/>
                  </a:lnTo>
                  <a:lnTo>
                    <a:pt x="1274" y="240"/>
                  </a:lnTo>
                  <a:lnTo>
                    <a:pt x="1272" y="232"/>
                  </a:lnTo>
                  <a:lnTo>
                    <a:pt x="1274" y="224"/>
                  </a:lnTo>
                  <a:lnTo>
                    <a:pt x="1276" y="216"/>
                  </a:lnTo>
                  <a:lnTo>
                    <a:pt x="1278" y="208"/>
                  </a:lnTo>
                  <a:lnTo>
                    <a:pt x="1284" y="200"/>
                  </a:lnTo>
                  <a:lnTo>
                    <a:pt x="1290" y="192"/>
                  </a:lnTo>
                  <a:lnTo>
                    <a:pt x="1298" y="184"/>
                  </a:lnTo>
                  <a:lnTo>
                    <a:pt x="1316" y="170"/>
                  </a:lnTo>
                  <a:lnTo>
                    <a:pt x="1316"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1" name="Freeform 17"/>
            <p:cNvSpPr>
              <a:spLocks noEditPoints="1"/>
            </p:cNvSpPr>
            <p:nvPr/>
          </p:nvSpPr>
          <p:spPr bwMode="auto">
            <a:xfrm>
              <a:off x="9548813" y="6734175"/>
              <a:ext cx="968375" cy="542925"/>
            </a:xfrm>
            <a:custGeom>
              <a:avLst/>
              <a:gdLst>
                <a:gd name="T0" fmla="*/ 306 w 610"/>
                <a:gd name="T1" fmla="*/ 342 h 342"/>
                <a:gd name="T2" fmla="*/ 396 w 610"/>
                <a:gd name="T3" fmla="*/ 336 h 342"/>
                <a:gd name="T4" fmla="*/ 476 w 610"/>
                <a:gd name="T5" fmla="*/ 312 h 342"/>
                <a:gd name="T6" fmla="*/ 524 w 610"/>
                <a:gd name="T7" fmla="*/ 290 h 342"/>
                <a:gd name="T8" fmla="*/ 574 w 610"/>
                <a:gd name="T9" fmla="*/ 250 h 342"/>
                <a:gd name="T10" fmla="*/ 604 w 610"/>
                <a:gd name="T11" fmla="*/ 204 h 342"/>
                <a:gd name="T12" fmla="*/ 610 w 610"/>
                <a:gd name="T13" fmla="*/ 172 h 342"/>
                <a:gd name="T14" fmla="*/ 596 w 610"/>
                <a:gd name="T15" fmla="*/ 122 h 342"/>
                <a:gd name="T16" fmla="*/ 560 w 610"/>
                <a:gd name="T17" fmla="*/ 78 h 342"/>
                <a:gd name="T18" fmla="*/ 522 w 610"/>
                <a:gd name="T19" fmla="*/ 52 h 342"/>
                <a:gd name="T20" fmla="*/ 450 w 610"/>
                <a:gd name="T21" fmla="*/ 20 h 342"/>
                <a:gd name="T22" fmla="*/ 364 w 610"/>
                <a:gd name="T23" fmla="*/ 4 h 342"/>
                <a:gd name="T24" fmla="*/ 304 w 610"/>
                <a:gd name="T25" fmla="*/ 0 h 342"/>
                <a:gd name="T26" fmla="*/ 214 w 610"/>
                <a:gd name="T27" fmla="*/ 8 h 342"/>
                <a:gd name="T28" fmla="*/ 132 w 610"/>
                <a:gd name="T29" fmla="*/ 30 h 342"/>
                <a:gd name="T30" fmla="*/ 86 w 610"/>
                <a:gd name="T31" fmla="*/ 52 h 342"/>
                <a:gd name="T32" fmla="*/ 34 w 610"/>
                <a:gd name="T33" fmla="*/ 92 h 342"/>
                <a:gd name="T34" fmla="*/ 6 w 610"/>
                <a:gd name="T35" fmla="*/ 138 h 342"/>
                <a:gd name="T36" fmla="*/ 0 w 610"/>
                <a:gd name="T37" fmla="*/ 170 h 342"/>
                <a:gd name="T38" fmla="*/ 12 w 610"/>
                <a:gd name="T39" fmla="*/ 220 h 342"/>
                <a:gd name="T40" fmla="*/ 50 w 610"/>
                <a:gd name="T41" fmla="*/ 264 h 342"/>
                <a:gd name="T42" fmla="*/ 88 w 610"/>
                <a:gd name="T43" fmla="*/ 290 h 342"/>
                <a:gd name="T44" fmla="*/ 160 w 610"/>
                <a:gd name="T45" fmla="*/ 322 h 342"/>
                <a:gd name="T46" fmla="*/ 246 w 610"/>
                <a:gd name="T47" fmla="*/ 340 h 342"/>
                <a:gd name="T48" fmla="*/ 306 w 610"/>
                <a:gd name="T49" fmla="*/ 342 h 342"/>
                <a:gd name="T50" fmla="*/ 214 w 610"/>
                <a:gd name="T51" fmla="*/ 106 h 342"/>
                <a:gd name="T52" fmla="*/ 240 w 610"/>
                <a:gd name="T53" fmla="*/ 96 h 342"/>
                <a:gd name="T54" fmla="*/ 266 w 610"/>
                <a:gd name="T55" fmla="*/ 94 h 342"/>
                <a:gd name="T56" fmla="*/ 300 w 610"/>
                <a:gd name="T57" fmla="*/ 102 h 342"/>
                <a:gd name="T58" fmla="*/ 322 w 610"/>
                <a:gd name="T59" fmla="*/ 114 h 342"/>
                <a:gd name="T60" fmla="*/ 262 w 610"/>
                <a:gd name="T61" fmla="*/ 138 h 342"/>
                <a:gd name="T62" fmla="*/ 244 w 610"/>
                <a:gd name="T63" fmla="*/ 128 h 342"/>
                <a:gd name="T64" fmla="*/ 232 w 610"/>
                <a:gd name="T65" fmla="*/ 130 h 342"/>
                <a:gd name="T66" fmla="*/ 228 w 610"/>
                <a:gd name="T67" fmla="*/ 136 h 342"/>
                <a:gd name="T68" fmla="*/ 236 w 610"/>
                <a:gd name="T69" fmla="*/ 144 h 342"/>
                <a:gd name="T70" fmla="*/ 258 w 610"/>
                <a:gd name="T71" fmla="*/ 152 h 342"/>
                <a:gd name="T72" fmla="*/ 348 w 610"/>
                <a:gd name="T73" fmla="*/ 142 h 342"/>
                <a:gd name="T74" fmla="*/ 378 w 610"/>
                <a:gd name="T75" fmla="*/ 144 h 342"/>
                <a:gd name="T76" fmla="*/ 410 w 610"/>
                <a:gd name="T77" fmla="*/ 158 h 342"/>
                <a:gd name="T78" fmla="*/ 432 w 610"/>
                <a:gd name="T79" fmla="*/ 174 h 342"/>
                <a:gd name="T80" fmla="*/ 440 w 610"/>
                <a:gd name="T81" fmla="*/ 190 h 342"/>
                <a:gd name="T82" fmla="*/ 430 w 610"/>
                <a:gd name="T83" fmla="*/ 216 h 342"/>
                <a:gd name="T84" fmla="*/ 416 w 610"/>
                <a:gd name="T85" fmla="*/ 248 h 342"/>
                <a:gd name="T86" fmla="*/ 386 w 610"/>
                <a:gd name="T87" fmla="*/ 242 h 342"/>
                <a:gd name="T88" fmla="*/ 346 w 610"/>
                <a:gd name="T89" fmla="*/ 248 h 342"/>
                <a:gd name="T90" fmla="*/ 316 w 610"/>
                <a:gd name="T91" fmla="*/ 244 h 342"/>
                <a:gd name="T92" fmla="*/ 272 w 610"/>
                <a:gd name="T93" fmla="*/ 224 h 342"/>
                <a:gd name="T94" fmla="*/ 336 w 610"/>
                <a:gd name="T95" fmla="*/ 202 h 342"/>
                <a:gd name="T96" fmla="*/ 362 w 610"/>
                <a:gd name="T97" fmla="*/ 216 h 342"/>
                <a:gd name="T98" fmla="*/ 376 w 610"/>
                <a:gd name="T99" fmla="*/ 214 h 342"/>
                <a:gd name="T100" fmla="*/ 380 w 610"/>
                <a:gd name="T101" fmla="*/ 208 h 342"/>
                <a:gd name="T102" fmla="*/ 372 w 610"/>
                <a:gd name="T103" fmla="*/ 200 h 342"/>
                <a:gd name="T104" fmla="*/ 344 w 610"/>
                <a:gd name="T105" fmla="*/ 188 h 342"/>
                <a:gd name="T106" fmla="*/ 312 w 610"/>
                <a:gd name="T107" fmla="*/ 188 h 342"/>
                <a:gd name="T108" fmla="*/ 244 w 610"/>
                <a:gd name="T109" fmla="*/ 194 h 342"/>
                <a:gd name="T110" fmla="*/ 208 w 610"/>
                <a:gd name="T111" fmla="*/ 186 h 342"/>
                <a:gd name="T112" fmla="*/ 182 w 610"/>
                <a:gd name="T113" fmla="*/ 172 h 342"/>
                <a:gd name="T114" fmla="*/ 168 w 610"/>
                <a:gd name="T115" fmla="*/ 150 h 342"/>
                <a:gd name="T116" fmla="*/ 174 w 610"/>
                <a:gd name="T117" fmla="*/ 134 h 342"/>
                <a:gd name="T118" fmla="*/ 176 w 610"/>
                <a:gd name="T119" fmla="*/ 1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2">
                  <a:moveTo>
                    <a:pt x="306" y="342"/>
                  </a:moveTo>
                  <a:lnTo>
                    <a:pt x="306" y="342"/>
                  </a:lnTo>
                  <a:lnTo>
                    <a:pt x="306" y="342"/>
                  </a:lnTo>
                  <a:lnTo>
                    <a:pt x="336" y="342"/>
                  </a:lnTo>
                  <a:lnTo>
                    <a:pt x="366" y="340"/>
                  </a:lnTo>
                  <a:lnTo>
                    <a:pt x="396" y="336"/>
                  </a:lnTo>
                  <a:lnTo>
                    <a:pt x="424" y="330"/>
                  </a:lnTo>
                  <a:lnTo>
                    <a:pt x="450" y="322"/>
                  </a:lnTo>
                  <a:lnTo>
                    <a:pt x="476" y="312"/>
                  </a:lnTo>
                  <a:lnTo>
                    <a:pt x="502" y="302"/>
                  </a:lnTo>
                  <a:lnTo>
                    <a:pt x="524" y="290"/>
                  </a:lnTo>
                  <a:lnTo>
                    <a:pt x="524" y="290"/>
                  </a:lnTo>
                  <a:lnTo>
                    <a:pt x="542" y="278"/>
                  </a:lnTo>
                  <a:lnTo>
                    <a:pt x="560" y="264"/>
                  </a:lnTo>
                  <a:lnTo>
                    <a:pt x="574" y="250"/>
                  </a:lnTo>
                  <a:lnTo>
                    <a:pt x="588" y="236"/>
                  </a:lnTo>
                  <a:lnTo>
                    <a:pt x="596" y="220"/>
                  </a:lnTo>
                  <a:lnTo>
                    <a:pt x="604" y="204"/>
                  </a:lnTo>
                  <a:lnTo>
                    <a:pt x="608" y="188"/>
                  </a:lnTo>
                  <a:lnTo>
                    <a:pt x="610" y="172"/>
                  </a:lnTo>
                  <a:lnTo>
                    <a:pt x="610" y="172"/>
                  </a:lnTo>
                  <a:lnTo>
                    <a:pt x="608" y="156"/>
                  </a:lnTo>
                  <a:lnTo>
                    <a:pt x="604" y="138"/>
                  </a:lnTo>
                  <a:lnTo>
                    <a:pt x="596" y="122"/>
                  </a:lnTo>
                  <a:lnTo>
                    <a:pt x="586" y="108"/>
                  </a:lnTo>
                  <a:lnTo>
                    <a:pt x="574" y="92"/>
                  </a:lnTo>
                  <a:lnTo>
                    <a:pt x="560" y="78"/>
                  </a:lnTo>
                  <a:lnTo>
                    <a:pt x="542" y="64"/>
                  </a:lnTo>
                  <a:lnTo>
                    <a:pt x="522" y="52"/>
                  </a:lnTo>
                  <a:lnTo>
                    <a:pt x="522" y="52"/>
                  </a:lnTo>
                  <a:lnTo>
                    <a:pt x="500" y="40"/>
                  </a:lnTo>
                  <a:lnTo>
                    <a:pt x="476" y="30"/>
                  </a:lnTo>
                  <a:lnTo>
                    <a:pt x="450" y="20"/>
                  </a:lnTo>
                  <a:lnTo>
                    <a:pt x="422" y="14"/>
                  </a:lnTo>
                  <a:lnTo>
                    <a:pt x="394" y="8"/>
                  </a:lnTo>
                  <a:lnTo>
                    <a:pt x="364" y="4"/>
                  </a:lnTo>
                  <a:lnTo>
                    <a:pt x="334" y="0"/>
                  </a:lnTo>
                  <a:lnTo>
                    <a:pt x="304" y="0"/>
                  </a:lnTo>
                  <a:lnTo>
                    <a:pt x="304" y="0"/>
                  </a:lnTo>
                  <a:lnTo>
                    <a:pt x="274" y="0"/>
                  </a:lnTo>
                  <a:lnTo>
                    <a:pt x="244" y="4"/>
                  </a:lnTo>
                  <a:lnTo>
                    <a:pt x="214" y="8"/>
                  </a:lnTo>
                  <a:lnTo>
                    <a:pt x="186" y="14"/>
                  </a:lnTo>
                  <a:lnTo>
                    <a:pt x="158" y="20"/>
                  </a:lnTo>
                  <a:lnTo>
                    <a:pt x="132" y="30"/>
                  </a:lnTo>
                  <a:lnTo>
                    <a:pt x="108" y="40"/>
                  </a:lnTo>
                  <a:lnTo>
                    <a:pt x="86" y="52"/>
                  </a:lnTo>
                  <a:lnTo>
                    <a:pt x="86" y="52"/>
                  </a:lnTo>
                  <a:lnTo>
                    <a:pt x="66" y="64"/>
                  </a:lnTo>
                  <a:lnTo>
                    <a:pt x="50" y="78"/>
                  </a:lnTo>
                  <a:lnTo>
                    <a:pt x="34" y="92"/>
                  </a:lnTo>
                  <a:lnTo>
                    <a:pt x="22" y="106"/>
                  </a:lnTo>
                  <a:lnTo>
                    <a:pt x="12" y="122"/>
                  </a:lnTo>
                  <a:lnTo>
                    <a:pt x="6" y="138"/>
                  </a:lnTo>
                  <a:lnTo>
                    <a:pt x="2" y="154"/>
                  </a:lnTo>
                  <a:lnTo>
                    <a:pt x="0" y="170"/>
                  </a:lnTo>
                  <a:lnTo>
                    <a:pt x="0" y="170"/>
                  </a:lnTo>
                  <a:lnTo>
                    <a:pt x="2" y="188"/>
                  </a:lnTo>
                  <a:lnTo>
                    <a:pt x="6" y="204"/>
                  </a:lnTo>
                  <a:lnTo>
                    <a:pt x="12" y="220"/>
                  </a:lnTo>
                  <a:lnTo>
                    <a:pt x="22" y="236"/>
                  </a:lnTo>
                  <a:lnTo>
                    <a:pt x="36" y="250"/>
                  </a:lnTo>
                  <a:lnTo>
                    <a:pt x="50" y="264"/>
                  </a:lnTo>
                  <a:lnTo>
                    <a:pt x="68" y="278"/>
                  </a:lnTo>
                  <a:lnTo>
                    <a:pt x="88" y="290"/>
                  </a:lnTo>
                  <a:lnTo>
                    <a:pt x="88" y="290"/>
                  </a:lnTo>
                  <a:lnTo>
                    <a:pt x="110" y="302"/>
                  </a:lnTo>
                  <a:lnTo>
                    <a:pt x="134" y="312"/>
                  </a:lnTo>
                  <a:lnTo>
                    <a:pt x="160" y="322"/>
                  </a:lnTo>
                  <a:lnTo>
                    <a:pt x="188" y="330"/>
                  </a:lnTo>
                  <a:lnTo>
                    <a:pt x="216" y="336"/>
                  </a:lnTo>
                  <a:lnTo>
                    <a:pt x="246" y="340"/>
                  </a:lnTo>
                  <a:lnTo>
                    <a:pt x="276" y="342"/>
                  </a:lnTo>
                  <a:lnTo>
                    <a:pt x="306" y="342"/>
                  </a:lnTo>
                  <a:lnTo>
                    <a:pt x="306" y="342"/>
                  </a:lnTo>
                  <a:close/>
                  <a:moveTo>
                    <a:pt x="176" y="110"/>
                  </a:moveTo>
                  <a:lnTo>
                    <a:pt x="198" y="96"/>
                  </a:lnTo>
                  <a:lnTo>
                    <a:pt x="214" y="106"/>
                  </a:lnTo>
                  <a:lnTo>
                    <a:pt x="214" y="106"/>
                  </a:lnTo>
                  <a:lnTo>
                    <a:pt x="228" y="100"/>
                  </a:lnTo>
                  <a:lnTo>
                    <a:pt x="240" y="96"/>
                  </a:lnTo>
                  <a:lnTo>
                    <a:pt x="254" y="94"/>
                  </a:lnTo>
                  <a:lnTo>
                    <a:pt x="266" y="94"/>
                  </a:lnTo>
                  <a:lnTo>
                    <a:pt x="266" y="94"/>
                  </a:lnTo>
                  <a:lnTo>
                    <a:pt x="278" y="94"/>
                  </a:lnTo>
                  <a:lnTo>
                    <a:pt x="290" y="98"/>
                  </a:lnTo>
                  <a:lnTo>
                    <a:pt x="300" y="102"/>
                  </a:lnTo>
                  <a:lnTo>
                    <a:pt x="312" y="108"/>
                  </a:lnTo>
                  <a:lnTo>
                    <a:pt x="312" y="108"/>
                  </a:lnTo>
                  <a:lnTo>
                    <a:pt x="322" y="114"/>
                  </a:lnTo>
                  <a:lnTo>
                    <a:pt x="270" y="142"/>
                  </a:lnTo>
                  <a:lnTo>
                    <a:pt x="262" y="138"/>
                  </a:lnTo>
                  <a:lnTo>
                    <a:pt x="262" y="138"/>
                  </a:lnTo>
                  <a:lnTo>
                    <a:pt x="250" y="132"/>
                  </a:lnTo>
                  <a:lnTo>
                    <a:pt x="244" y="128"/>
                  </a:lnTo>
                  <a:lnTo>
                    <a:pt x="244" y="128"/>
                  </a:lnTo>
                  <a:lnTo>
                    <a:pt x="238" y="128"/>
                  </a:lnTo>
                  <a:lnTo>
                    <a:pt x="232" y="130"/>
                  </a:lnTo>
                  <a:lnTo>
                    <a:pt x="232" y="130"/>
                  </a:lnTo>
                  <a:lnTo>
                    <a:pt x="228" y="134"/>
                  </a:lnTo>
                  <a:lnTo>
                    <a:pt x="228" y="136"/>
                  </a:lnTo>
                  <a:lnTo>
                    <a:pt x="228" y="136"/>
                  </a:lnTo>
                  <a:lnTo>
                    <a:pt x="230" y="140"/>
                  </a:lnTo>
                  <a:lnTo>
                    <a:pt x="236" y="144"/>
                  </a:lnTo>
                  <a:lnTo>
                    <a:pt x="236" y="144"/>
                  </a:lnTo>
                  <a:lnTo>
                    <a:pt x="248" y="150"/>
                  </a:lnTo>
                  <a:lnTo>
                    <a:pt x="258" y="152"/>
                  </a:lnTo>
                  <a:lnTo>
                    <a:pt x="258" y="152"/>
                  </a:lnTo>
                  <a:lnTo>
                    <a:pt x="304" y="146"/>
                  </a:lnTo>
                  <a:lnTo>
                    <a:pt x="304" y="146"/>
                  </a:lnTo>
                  <a:lnTo>
                    <a:pt x="348" y="142"/>
                  </a:lnTo>
                  <a:lnTo>
                    <a:pt x="348" y="142"/>
                  </a:lnTo>
                  <a:lnTo>
                    <a:pt x="362" y="142"/>
                  </a:lnTo>
                  <a:lnTo>
                    <a:pt x="378" y="144"/>
                  </a:lnTo>
                  <a:lnTo>
                    <a:pt x="378" y="144"/>
                  </a:lnTo>
                  <a:lnTo>
                    <a:pt x="394" y="150"/>
                  </a:lnTo>
                  <a:lnTo>
                    <a:pt x="410" y="158"/>
                  </a:lnTo>
                  <a:lnTo>
                    <a:pt x="410" y="158"/>
                  </a:lnTo>
                  <a:lnTo>
                    <a:pt x="422" y="166"/>
                  </a:lnTo>
                  <a:lnTo>
                    <a:pt x="432" y="174"/>
                  </a:lnTo>
                  <a:lnTo>
                    <a:pt x="438" y="182"/>
                  </a:lnTo>
                  <a:lnTo>
                    <a:pt x="440" y="190"/>
                  </a:lnTo>
                  <a:lnTo>
                    <a:pt x="440" y="190"/>
                  </a:lnTo>
                  <a:lnTo>
                    <a:pt x="440" y="198"/>
                  </a:lnTo>
                  <a:lnTo>
                    <a:pt x="436" y="206"/>
                  </a:lnTo>
                  <a:lnTo>
                    <a:pt x="430" y="216"/>
                  </a:lnTo>
                  <a:lnTo>
                    <a:pt x="420" y="224"/>
                  </a:lnTo>
                  <a:lnTo>
                    <a:pt x="440" y="236"/>
                  </a:lnTo>
                  <a:lnTo>
                    <a:pt x="416" y="248"/>
                  </a:lnTo>
                  <a:lnTo>
                    <a:pt x="396" y="238"/>
                  </a:lnTo>
                  <a:lnTo>
                    <a:pt x="396" y="238"/>
                  </a:lnTo>
                  <a:lnTo>
                    <a:pt x="386" y="242"/>
                  </a:lnTo>
                  <a:lnTo>
                    <a:pt x="372" y="246"/>
                  </a:lnTo>
                  <a:lnTo>
                    <a:pt x="360" y="248"/>
                  </a:lnTo>
                  <a:lnTo>
                    <a:pt x="346" y="248"/>
                  </a:lnTo>
                  <a:lnTo>
                    <a:pt x="346" y="248"/>
                  </a:lnTo>
                  <a:lnTo>
                    <a:pt x="330" y="248"/>
                  </a:lnTo>
                  <a:lnTo>
                    <a:pt x="316" y="244"/>
                  </a:lnTo>
                  <a:lnTo>
                    <a:pt x="300" y="238"/>
                  </a:lnTo>
                  <a:lnTo>
                    <a:pt x="282" y="230"/>
                  </a:lnTo>
                  <a:lnTo>
                    <a:pt x="272" y="224"/>
                  </a:lnTo>
                  <a:lnTo>
                    <a:pt x="324" y="194"/>
                  </a:lnTo>
                  <a:lnTo>
                    <a:pt x="336" y="202"/>
                  </a:lnTo>
                  <a:lnTo>
                    <a:pt x="336" y="202"/>
                  </a:lnTo>
                  <a:lnTo>
                    <a:pt x="352" y="212"/>
                  </a:lnTo>
                  <a:lnTo>
                    <a:pt x="362" y="216"/>
                  </a:lnTo>
                  <a:lnTo>
                    <a:pt x="362" y="216"/>
                  </a:lnTo>
                  <a:lnTo>
                    <a:pt x="370" y="216"/>
                  </a:lnTo>
                  <a:lnTo>
                    <a:pt x="376" y="214"/>
                  </a:lnTo>
                  <a:lnTo>
                    <a:pt x="376" y="214"/>
                  </a:lnTo>
                  <a:lnTo>
                    <a:pt x="380" y="212"/>
                  </a:lnTo>
                  <a:lnTo>
                    <a:pt x="380" y="208"/>
                  </a:lnTo>
                  <a:lnTo>
                    <a:pt x="380" y="208"/>
                  </a:lnTo>
                  <a:lnTo>
                    <a:pt x="378" y="204"/>
                  </a:lnTo>
                  <a:lnTo>
                    <a:pt x="372" y="200"/>
                  </a:lnTo>
                  <a:lnTo>
                    <a:pt x="372" y="200"/>
                  </a:lnTo>
                  <a:lnTo>
                    <a:pt x="356" y="192"/>
                  </a:lnTo>
                  <a:lnTo>
                    <a:pt x="344" y="188"/>
                  </a:lnTo>
                  <a:lnTo>
                    <a:pt x="344" y="188"/>
                  </a:lnTo>
                  <a:lnTo>
                    <a:pt x="332" y="186"/>
                  </a:lnTo>
                  <a:lnTo>
                    <a:pt x="312" y="188"/>
                  </a:lnTo>
                  <a:lnTo>
                    <a:pt x="312" y="188"/>
                  </a:lnTo>
                  <a:lnTo>
                    <a:pt x="260" y="194"/>
                  </a:lnTo>
                  <a:lnTo>
                    <a:pt x="260" y="194"/>
                  </a:lnTo>
                  <a:lnTo>
                    <a:pt x="244" y="194"/>
                  </a:lnTo>
                  <a:lnTo>
                    <a:pt x="226" y="192"/>
                  </a:lnTo>
                  <a:lnTo>
                    <a:pt x="226" y="192"/>
                  </a:lnTo>
                  <a:lnTo>
                    <a:pt x="208" y="186"/>
                  </a:lnTo>
                  <a:lnTo>
                    <a:pt x="192" y="178"/>
                  </a:lnTo>
                  <a:lnTo>
                    <a:pt x="192" y="178"/>
                  </a:lnTo>
                  <a:lnTo>
                    <a:pt x="182" y="172"/>
                  </a:lnTo>
                  <a:lnTo>
                    <a:pt x="174" y="164"/>
                  </a:lnTo>
                  <a:lnTo>
                    <a:pt x="170" y="158"/>
                  </a:lnTo>
                  <a:lnTo>
                    <a:pt x="168" y="150"/>
                  </a:lnTo>
                  <a:lnTo>
                    <a:pt x="168" y="150"/>
                  </a:lnTo>
                  <a:lnTo>
                    <a:pt x="170" y="142"/>
                  </a:lnTo>
                  <a:lnTo>
                    <a:pt x="174" y="134"/>
                  </a:lnTo>
                  <a:lnTo>
                    <a:pt x="182" y="126"/>
                  </a:lnTo>
                  <a:lnTo>
                    <a:pt x="192" y="118"/>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2" name="Freeform 18"/>
            <p:cNvSpPr/>
            <p:nvPr/>
          </p:nvSpPr>
          <p:spPr bwMode="auto">
            <a:xfrm>
              <a:off x="9294813" y="7273925"/>
              <a:ext cx="276225" cy="155575"/>
            </a:xfrm>
            <a:custGeom>
              <a:avLst/>
              <a:gdLst>
                <a:gd name="T0" fmla="*/ 88 w 174"/>
                <a:gd name="T1" fmla="*/ 98 h 98"/>
                <a:gd name="T2" fmla="*/ 88 w 174"/>
                <a:gd name="T3" fmla="*/ 98 h 98"/>
                <a:gd name="T4" fmla="*/ 88 w 174"/>
                <a:gd name="T5" fmla="*/ 98 h 98"/>
                <a:gd name="T6" fmla="*/ 106 w 174"/>
                <a:gd name="T7" fmla="*/ 96 h 98"/>
                <a:gd name="T8" fmla="*/ 122 w 174"/>
                <a:gd name="T9" fmla="*/ 94 h 98"/>
                <a:gd name="T10" fmla="*/ 136 w 174"/>
                <a:gd name="T11" fmla="*/ 90 h 98"/>
                <a:gd name="T12" fmla="*/ 150 w 174"/>
                <a:gd name="T13" fmla="*/ 84 h 98"/>
                <a:gd name="T14" fmla="*/ 150 w 174"/>
                <a:gd name="T15" fmla="*/ 84 h 98"/>
                <a:gd name="T16" fmla="*/ 160 w 174"/>
                <a:gd name="T17" fmla="*/ 76 h 98"/>
                <a:gd name="T18" fmla="*/ 168 w 174"/>
                <a:gd name="T19" fmla="*/ 68 h 98"/>
                <a:gd name="T20" fmla="*/ 174 w 174"/>
                <a:gd name="T21" fmla="*/ 58 h 98"/>
                <a:gd name="T22" fmla="*/ 174 w 174"/>
                <a:gd name="T23" fmla="*/ 50 h 98"/>
                <a:gd name="T24" fmla="*/ 174 w 174"/>
                <a:gd name="T25" fmla="*/ 50 h 98"/>
                <a:gd name="T26" fmla="*/ 172 w 174"/>
                <a:gd name="T27" fmla="*/ 40 h 98"/>
                <a:gd name="T28" fmla="*/ 168 w 174"/>
                <a:gd name="T29" fmla="*/ 30 h 98"/>
                <a:gd name="T30" fmla="*/ 160 w 174"/>
                <a:gd name="T31" fmla="*/ 22 h 98"/>
                <a:gd name="T32" fmla="*/ 150 w 174"/>
                <a:gd name="T33" fmla="*/ 16 h 98"/>
                <a:gd name="T34" fmla="*/ 150 w 174"/>
                <a:gd name="T35" fmla="*/ 16 h 98"/>
                <a:gd name="T36" fmla="*/ 136 w 174"/>
                <a:gd name="T37" fmla="*/ 8 h 98"/>
                <a:gd name="T38" fmla="*/ 122 w 174"/>
                <a:gd name="T39" fmla="*/ 4 h 98"/>
                <a:gd name="T40" fmla="*/ 104 w 174"/>
                <a:gd name="T41" fmla="*/ 2 h 98"/>
                <a:gd name="T42" fmla="*/ 88 w 174"/>
                <a:gd name="T43" fmla="*/ 0 h 98"/>
                <a:gd name="T44" fmla="*/ 88 w 174"/>
                <a:gd name="T45" fmla="*/ 0 h 98"/>
                <a:gd name="T46" fmla="*/ 70 w 174"/>
                <a:gd name="T47" fmla="*/ 2 h 98"/>
                <a:gd name="T48" fmla="*/ 54 w 174"/>
                <a:gd name="T49" fmla="*/ 4 h 98"/>
                <a:gd name="T50" fmla="*/ 38 w 174"/>
                <a:gd name="T51" fmla="*/ 8 h 98"/>
                <a:gd name="T52" fmla="*/ 26 w 174"/>
                <a:gd name="T53" fmla="*/ 16 h 98"/>
                <a:gd name="T54" fmla="*/ 26 w 174"/>
                <a:gd name="T55" fmla="*/ 16 h 98"/>
                <a:gd name="T56" fmla="*/ 16 w 174"/>
                <a:gd name="T57" fmla="*/ 22 h 98"/>
                <a:gd name="T58" fmla="*/ 8 w 174"/>
                <a:gd name="T59" fmla="*/ 30 h 98"/>
                <a:gd name="T60" fmla="*/ 2 w 174"/>
                <a:gd name="T61" fmla="*/ 40 h 98"/>
                <a:gd name="T62" fmla="*/ 0 w 174"/>
                <a:gd name="T63" fmla="*/ 48 h 98"/>
                <a:gd name="T64" fmla="*/ 0 w 174"/>
                <a:gd name="T65" fmla="*/ 48 h 98"/>
                <a:gd name="T66" fmla="*/ 2 w 174"/>
                <a:gd name="T67" fmla="*/ 58 h 98"/>
                <a:gd name="T68" fmla="*/ 8 w 174"/>
                <a:gd name="T69" fmla="*/ 68 h 98"/>
                <a:gd name="T70" fmla="*/ 16 w 174"/>
                <a:gd name="T71" fmla="*/ 76 h 98"/>
                <a:gd name="T72" fmla="*/ 26 w 174"/>
                <a:gd name="T73" fmla="*/ 84 h 98"/>
                <a:gd name="T74" fmla="*/ 26 w 174"/>
                <a:gd name="T75" fmla="*/ 84 h 98"/>
                <a:gd name="T76" fmla="*/ 40 w 174"/>
                <a:gd name="T77" fmla="*/ 90 h 98"/>
                <a:gd name="T78" fmla="*/ 54 w 174"/>
                <a:gd name="T79" fmla="*/ 94 h 98"/>
                <a:gd name="T80" fmla="*/ 70 w 174"/>
                <a:gd name="T81" fmla="*/ 96 h 98"/>
                <a:gd name="T82" fmla="*/ 88 w 174"/>
                <a:gd name="T83" fmla="*/ 98 h 98"/>
                <a:gd name="T84" fmla="*/ 88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8" y="98"/>
                  </a:moveTo>
                  <a:lnTo>
                    <a:pt x="88" y="98"/>
                  </a:lnTo>
                  <a:lnTo>
                    <a:pt x="88" y="98"/>
                  </a:lnTo>
                  <a:lnTo>
                    <a:pt x="106" y="96"/>
                  </a:lnTo>
                  <a:lnTo>
                    <a:pt x="122" y="94"/>
                  </a:lnTo>
                  <a:lnTo>
                    <a:pt x="136" y="90"/>
                  </a:lnTo>
                  <a:lnTo>
                    <a:pt x="150" y="84"/>
                  </a:lnTo>
                  <a:lnTo>
                    <a:pt x="150" y="84"/>
                  </a:lnTo>
                  <a:lnTo>
                    <a:pt x="160" y="76"/>
                  </a:lnTo>
                  <a:lnTo>
                    <a:pt x="168" y="68"/>
                  </a:lnTo>
                  <a:lnTo>
                    <a:pt x="174" y="58"/>
                  </a:lnTo>
                  <a:lnTo>
                    <a:pt x="174" y="50"/>
                  </a:lnTo>
                  <a:lnTo>
                    <a:pt x="174" y="50"/>
                  </a:lnTo>
                  <a:lnTo>
                    <a:pt x="172" y="40"/>
                  </a:lnTo>
                  <a:lnTo>
                    <a:pt x="168" y="30"/>
                  </a:lnTo>
                  <a:lnTo>
                    <a:pt x="160" y="22"/>
                  </a:lnTo>
                  <a:lnTo>
                    <a:pt x="150" y="16"/>
                  </a:lnTo>
                  <a:lnTo>
                    <a:pt x="150" y="16"/>
                  </a:lnTo>
                  <a:lnTo>
                    <a:pt x="136" y="8"/>
                  </a:lnTo>
                  <a:lnTo>
                    <a:pt x="122" y="4"/>
                  </a:lnTo>
                  <a:lnTo>
                    <a:pt x="104" y="2"/>
                  </a:lnTo>
                  <a:lnTo>
                    <a:pt x="88" y="0"/>
                  </a:lnTo>
                  <a:lnTo>
                    <a:pt x="88" y="0"/>
                  </a:lnTo>
                  <a:lnTo>
                    <a:pt x="70" y="2"/>
                  </a:lnTo>
                  <a:lnTo>
                    <a:pt x="54" y="4"/>
                  </a:lnTo>
                  <a:lnTo>
                    <a:pt x="38" y="8"/>
                  </a:lnTo>
                  <a:lnTo>
                    <a:pt x="26" y="16"/>
                  </a:lnTo>
                  <a:lnTo>
                    <a:pt x="26" y="16"/>
                  </a:lnTo>
                  <a:lnTo>
                    <a:pt x="16" y="22"/>
                  </a:lnTo>
                  <a:lnTo>
                    <a:pt x="8" y="30"/>
                  </a:lnTo>
                  <a:lnTo>
                    <a:pt x="2" y="40"/>
                  </a:lnTo>
                  <a:lnTo>
                    <a:pt x="0" y="48"/>
                  </a:lnTo>
                  <a:lnTo>
                    <a:pt x="0" y="48"/>
                  </a:lnTo>
                  <a:lnTo>
                    <a:pt x="2" y="58"/>
                  </a:lnTo>
                  <a:lnTo>
                    <a:pt x="8" y="68"/>
                  </a:lnTo>
                  <a:lnTo>
                    <a:pt x="16" y="76"/>
                  </a:lnTo>
                  <a:lnTo>
                    <a:pt x="26" y="84"/>
                  </a:lnTo>
                  <a:lnTo>
                    <a:pt x="26" y="84"/>
                  </a:lnTo>
                  <a:lnTo>
                    <a:pt x="40" y="90"/>
                  </a:lnTo>
                  <a:lnTo>
                    <a:pt x="54" y="94"/>
                  </a:lnTo>
                  <a:lnTo>
                    <a:pt x="70" y="96"/>
                  </a:lnTo>
                  <a:lnTo>
                    <a:pt x="88" y="98"/>
                  </a:lnTo>
                  <a:lnTo>
                    <a:pt x="88"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3" name="Freeform 19"/>
            <p:cNvSpPr/>
            <p:nvPr/>
          </p:nvSpPr>
          <p:spPr bwMode="auto">
            <a:xfrm>
              <a:off x="10491788" y="6581775"/>
              <a:ext cx="276225" cy="155575"/>
            </a:xfrm>
            <a:custGeom>
              <a:avLst/>
              <a:gdLst>
                <a:gd name="T0" fmla="*/ 26 w 174"/>
                <a:gd name="T1" fmla="*/ 84 h 98"/>
                <a:gd name="T2" fmla="*/ 26 w 174"/>
                <a:gd name="T3" fmla="*/ 84 h 98"/>
                <a:gd name="T4" fmla="*/ 40 w 174"/>
                <a:gd name="T5" fmla="*/ 90 h 98"/>
                <a:gd name="T6" fmla="*/ 54 w 174"/>
                <a:gd name="T7" fmla="*/ 94 h 98"/>
                <a:gd name="T8" fmla="*/ 70 w 174"/>
                <a:gd name="T9" fmla="*/ 98 h 98"/>
                <a:gd name="T10" fmla="*/ 88 w 174"/>
                <a:gd name="T11" fmla="*/ 98 h 98"/>
                <a:gd name="T12" fmla="*/ 88 w 174"/>
                <a:gd name="T13" fmla="*/ 98 h 98"/>
                <a:gd name="T14" fmla="*/ 88 w 174"/>
                <a:gd name="T15" fmla="*/ 98 h 98"/>
                <a:gd name="T16" fmla="*/ 106 w 174"/>
                <a:gd name="T17" fmla="*/ 98 h 98"/>
                <a:gd name="T18" fmla="*/ 122 w 174"/>
                <a:gd name="T19" fmla="*/ 94 h 98"/>
                <a:gd name="T20" fmla="*/ 136 w 174"/>
                <a:gd name="T21" fmla="*/ 90 h 98"/>
                <a:gd name="T22" fmla="*/ 150 w 174"/>
                <a:gd name="T23" fmla="*/ 84 h 98"/>
                <a:gd name="T24" fmla="*/ 150 w 174"/>
                <a:gd name="T25" fmla="*/ 84 h 98"/>
                <a:gd name="T26" fmla="*/ 160 w 174"/>
                <a:gd name="T27" fmla="*/ 76 h 98"/>
                <a:gd name="T28" fmla="*/ 168 w 174"/>
                <a:gd name="T29" fmla="*/ 68 h 98"/>
                <a:gd name="T30" fmla="*/ 172 w 174"/>
                <a:gd name="T31" fmla="*/ 58 h 98"/>
                <a:gd name="T32" fmla="*/ 174 w 174"/>
                <a:gd name="T33" fmla="*/ 50 h 98"/>
                <a:gd name="T34" fmla="*/ 174 w 174"/>
                <a:gd name="T35" fmla="*/ 50 h 98"/>
                <a:gd name="T36" fmla="*/ 172 w 174"/>
                <a:gd name="T37" fmla="*/ 40 h 98"/>
                <a:gd name="T38" fmla="*/ 168 w 174"/>
                <a:gd name="T39" fmla="*/ 32 h 98"/>
                <a:gd name="T40" fmla="*/ 160 w 174"/>
                <a:gd name="T41" fmla="*/ 22 h 98"/>
                <a:gd name="T42" fmla="*/ 150 w 174"/>
                <a:gd name="T43" fmla="*/ 16 h 98"/>
                <a:gd name="T44" fmla="*/ 150 w 174"/>
                <a:gd name="T45" fmla="*/ 16 h 98"/>
                <a:gd name="T46" fmla="*/ 136 w 174"/>
                <a:gd name="T47" fmla="*/ 10 h 98"/>
                <a:gd name="T48" fmla="*/ 120 w 174"/>
                <a:gd name="T49" fmla="*/ 4 h 98"/>
                <a:gd name="T50" fmla="*/ 104 w 174"/>
                <a:gd name="T51" fmla="*/ 2 h 98"/>
                <a:gd name="T52" fmla="*/ 88 w 174"/>
                <a:gd name="T53" fmla="*/ 0 h 98"/>
                <a:gd name="T54" fmla="*/ 88 w 174"/>
                <a:gd name="T55" fmla="*/ 0 h 98"/>
                <a:gd name="T56" fmla="*/ 70 w 174"/>
                <a:gd name="T57" fmla="*/ 2 h 98"/>
                <a:gd name="T58" fmla="*/ 54 w 174"/>
                <a:gd name="T59" fmla="*/ 4 h 98"/>
                <a:gd name="T60" fmla="*/ 38 w 174"/>
                <a:gd name="T61" fmla="*/ 10 h 98"/>
                <a:gd name="T62" fmla="*/ 26 w 174"/>
                <a:gd name="T63" fmla="*/ 16 h 98"/>
                <a:gd name="T64" fmla="*/ 26 w 174"/>
                <a:gd name="T65" fmla="*/ 16 h 98"/>
                <a:gd name="T66" fmla="*/ 14 w 174"/>
                <a:gd name="T67" fmla="*/ 22 h 98"/>
                <a:gd name="T68" fmla="*/ 8 w 174"/>
                <a:gd name="T69" fmla="*/ 32 h 98"/>
                <a:gd name="T70" fmla="*/ 2 w 174"/>
                <a:gd name="T71" fmla="*/ 40 h 98"/>
                <a:gd name="T72" fmla="*/ 0 w 174"/>
                <a:gd name="T73" fmla="*/ 50 h 98"/>
                <a:gd name="T74" fmla="*/ 0 w 174"/>
                <a:gd name="T75" fmla="*/ 50 h 98"/>
                <a:gd name="T76" fmla="*/ 2 w 174"/>
                <a:gd name="T77" fmla="*/ 58 h 98"/>
                <a:gd name="T78" fmla="*/ 8 w 174"/>
                <a:gd name="T79" fmla="*/ 68 h 98"/>
                <a:gd name="T80" fmla="*/ 16 w 174"/>
                <a:gd name="T81" fmla="*/ 76 h 98"/>
                <a:gd name="T82" fmla="*/ 26 w 174"/>
                <a:gd name="T83" fmla="*/ 84 h 98"/>
                <a:gd name="T84" fmla="*/ 26 w 174"/>
                <a:gd name="T85"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6" y="84"/>
                  </a:moveTo>
                  <a:lnTo>
                    <a:pt x="26" y="84"/>
                  </a:lnTo>
                  <a:lnTo>
                    <a:pt x="40" y="90"/>
                  </a:lnTo>
                  <a:lnTo>
                    <a:pt x="54" y="94"/>
                  </a:lnTo>
                  <a:lnTo>
                    <a:pt x="70" y="98"/>
                  </a:lnTo>
                  <a:lnTo>
                    <a:pt x="88" y="98"/>
                  </a:lnTo>
                  <a:lnTo>
                    <a:pt x="88" y="98"/>
                  </a:lnTo>
                  <a:lnTo>
                    <a:pt x="88" y="98"/>
                  </a:lnTo>
                  <a:lnTo>
                    <a:pt x="106" y="98"/>
                  </a:lnTo>
                  <a:lnTo>
                    <a:pt x="122" y="94"/>
                  </a:lnTo>
                  <a:lnTo>
                    <a:pt x="136" y="90"/>
                  </a:lnTo>
                  <a:lnTo>
                    <a:pt x="150" y="84"/>
                  </a:lnTo>
                  <a:lnTo>
                    <a:pt x="150" y="84"/>
                  </a:lnTo>
                  <a:lnTo>
                    <a:pt x="160" y="76"/>
                  </a:lnTo>
                  <a:lnTo>
                    <a:pt x="168" y="68"/>
                  </a:lnTo>
                  <a:lnTo>
                    <a:pt x="172" y="58"/>
                  </a:lnTo>
                  <a:lnTo>
                    <a:pt x="174" y="50"/>
                  </a:lnTo>
                  <a:lnTo>
                    <a:pt x="174" y="50"/>
                  </a:lnTo>
                  <a:lnTo>
                    <a:pt x="172" y="40"/>
                  </a:lnTo>
                  <a:lnTo>
                    <a:pt x="168" y="32"/>
                  </a:lnTo>
                  <a:lnTo>
                    <a:pt x="160" y="22"/>
                  </a:lnTo>
                  <a:lnTo>
                    <a:pt x="150" y="16"/>
                  </a:lnTo>
                  <a:lnTo>
                    <a:pt x="150" y="16"/>
                  </a:lnTo>
                  <a:lnTo>
                    <a:pt x="136" y="10"/>
                  </a:lnTo>
                  <a:lnTo>
                    <a:pt x="120" y="4"/>
                  </a:lnTo>
                  <a:lnTo>
                    <a:pt x="104" y="2"/>
                  </a:lnTo>
                  <a:lnTo>
                    <a:pt x="88" y="0"/>
                  </a:lnTo>
                  <a:lnTo>
                    <a:pt x="88" y="0"/>
                  </a:lnTo>
                  <a:lnTo>
                    <a:pt x="70" y="2"/>
                  </a:lnTo>
                  <a:lnTo>
                    <a:pt x="54" y="4"/>
                  </a:lnTo>
                  <a:lnTo>
                    <a:pt x="38" y="10"/>
                  </a:lnTo>
                  <a:lnTo>
                    <a:pt x="26" y="16"/>
                  </a:lnTo>
                  <a:lnTo>
                    <a:pt x="26" y="16"/>
                  </a:lnTo>
                  <a:lnTo>
                    <a:pt x="14" y="22"/>
                  </a:lnTo>
                  <a:lnTo>
                    <a:pt x="8" y="32"/>
                  </a:lnTo>
                  <a:lnTo>
                    <a:pt x="2" y="40"/>
                  </a:lnTo>
                  <a:lnTo>
                    <a:pt x="0" y="50"/>
                  </a:lnTo>
                  <a:lnTo>
                    <a:pt x="0" y="50"/>
                  </a:lnTo>
                  <a:lnTo>
                    <a:pt x="2" y="58"/>
                  </a:lnTo>
                  <a:lnTo>
                    <a:pt x="8" y="68"/>
                  </a:lnTo>
                  <a:lnTo>
                    <a:pt x="16" y="76"/>
                  </a:lnTo>
                  <a:lnTo>
                    <a:pt x="26" y="84"/>
                  </a:lnTo>
                  <a:lnTo>
                    <a:pt x="26" y="84"/>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4" name="Freeform 20"/>
            <p:cNvSpPr/>
            <p:nvPr/>
          </p:nvSpPr>
          <p:spPr bwMode="auto">
            <a:xfrm>
              <a:off x="8621713" y="5673725"/>
              <a:ext cx="2794000" cy="1619250"/>
            </a:xfrm>
            <a:custGeom>
              <a:avLst/>
              <a:gdLst>
                <a:gd name="T0" fmla="*/ 1760 w 1760"/>
                <a:gd name="T1" fmla="*/ 362 h 1020"/>
                <a:gd name="T2" fmla="*/ 1136 w 1760"/>
                <a:gd name="T3" fmla="*/ 0 h 1020"/>
                <a:gd name="T4" fmla="*/ 0 w 1760"/>
                <a:gd name="T5" fmla="*/ 660 h 1020"/>
                <a:gd name="T6" fmla="*/ 626 w 1760"/>
                <a:gd name="T7" fmla="*/ 1020 h 1020"/>
                <a:gd name="T8" fmla="*/ 1760 w 1760"/>
                <a:gd name="T9" fmla="*/ 362 h 1020"/>
              </a:gdLst>
              <a:ahLst/>
              <a:cxnLst>
                <a:cxn ang="0">
                  <a:pos x="T0" y="T1"/>
                </a:cxn>
                <a:cxn ang="0">
                  <a:pos x="T2" y="T3"/>
                </a:cxn>
                <a:cxn ang="0">
                  <a:pos x="T4" y="T5"/>
                </a:cxn>
                <a:cxn ang="0">
                  <a:pos x="T6" y="T7"/>
                </a:cxn>
                <a:cxn ang="0">
                  <a:pos x="T8" y="T9"/>
                </a:cxn>
              </a:cxnLst>
              <a:rect l="0" t="0" r="r" b="b"/>
              <a:pathLst>
                <a:path w="1760" h="1020">
                  <a:moveTo>
                    <a:pt x="1760" y="362"/>
                  </a:moveTo>
                  <a:lnTo>
                    <a:pt x="1136" y="0"/>
                  </a:lnTo>
                  <a:lnTo>
                    <a:pt x="0" y="660"/>
                  </a:lnTo>
                  <a:lnTo>
                    <a:pt x="626" y="1020"/>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5" name="Freeform 21"/>
            <p:cNvSpPr/>
            <p:nvPr/>
          </p:nvSpPr>
          <p:spPr bwMode="auto">
            <a:xfrm>
              <a:off x="9615488" y="6248400"/>
              <a:ext cx="1800225" cy="1546225"/>
            </a:xfrm>
            <a:custGeom>
              <a:avLst/>
              <a:gdLst>
                <a:gd name="T0" fmla="*/ 1134 w 1134"/>
                <a:gd name="T1" fmla="*/ 0 h 974"/>
                <a:gd name="T2" fmla="*/ 0 w 1134"/>
                <a:gd name="T3" fmla="*/ 658 h 974"/>
                <a:gd name="T4" fmla="*/ 0 w 1134"/>
                <a:gd name="T5" fmla="*/ 974 h 974"/>
                <a:gd name="T6" fmla="*/ 1134 w 1134"/>
                <a:gd name="T7" fmla="*/ 314 h 974"/>
                <a:gd name="T8" fmla="*/ 1134 w 1134"/>
                <a:gd name="T9" fmla="*/ 0 h 974"/>
              </a:gdLst>
              <a:ahLst/>
              <a:cxnLst>
                <a:cxn ang="0">
                  <a:pos x="T0" y="T1"/>
                </a:cxn>
                <a:cxn ang="0">
                  <a:pos x="T2" y="T3"/>
                </a:cxn>
                <a:cxn ang="0">
                  <a:pos x="T4" y="T5"/>
                </a:cxn>
                <a:cxn ang="0">
                  <a:pos x="T6" y="T7"/>
                </a:cxn>
                <a:cxn ang="0">
                  <a:pos x="T8" y="T9"/>
                </a:cxn>
              </a:cxnLst>
              <a:rect l="0" t="0" r="r" b="b"/>
              <a:pathLst>
                <a:path w="1134" h="974">
                  <a:moveTo>
                    <a:pt x="1134" y="0"/>
                  </a:moveTo>
                  <a:lnTo>
                    <a:pt x="0" y="658"/>
                  </a:lnTo>
                  <a:lnTo>
                    <a:pt x="0" y="974"/>
                  </a:lnTo>
                  <a:lnTo>
                    <a:pt x="1134" y="314"/>
                  </a:lnTo>
                  <a:lnTo>
                    <a:pt x="1134"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6" name="Freeform 22"/>
            <p:cNvSpPr/>
            <p:nvPr/>
          </p:nvSpPr>
          <p:spPr bwMode="auto">
            <a:xfrm>
              <a:off x="8621713" y="6721475"/>
              <a:ext cx="993775" cy="1073150"/>
            </a:xfrm>
            <a:custGeom>
              <a:avLst/>
              <a:gdLst>
                <a:gd name="T0" fmla="*/ 626 w 626"/>
                <a:gd name="T1" fmla="*/ 360 h 676"/>
                <a:gd name="T2" fmla="*/ 0 w 626"/>
                <a:gd name="T3" fmla="*/ 0 h 676"/>
                <a:gd name="T4" fmla="*/ 0 w 626"/>
                <a:gd name="T5" fmla="*/ 314 h 676"/>
                <a:gd name="T6" fmla="*/ 626 w 626"/>
                <a:gd name="T7" fmla="*/ 676 h 676"/>
                <a:gd name="T8" fmla="*/ 626 w 626"/>
                <a:gd name="T9" fmla="*/ 360 h 676"/>
              </a:gdLst>
              <a:ahLst/>
              <a:cxnLst>
                <a:cxn ang="0">
                  <a:pos x="T0" y="T1"/>
                </a:cxn>
                <a:cxn ang="0">
                  <a:pos x="T2" y="T3"/>
                </a:cxn>
                <a:cxn ang="0">
                  <a:pos x="T4" y="T5"/>
                </a:cxn>
                <a:cxn ang="0">
                  <a:pos x="T6" y="T7"/>
                </a:cxn>
                <a:cxn ang="0">
                  <a:pos x="T8" y="T9"/>
                </a:cxn>
              </a:cxnLst>
              <a:rect l="0" t="0" r="r" b="b"/>
              <a:pathLst>
                <a:path w="626" h="676">
                  <a:moveTo>
                    <a:pt x="626" y="360"/>
                  </a:moveTo>
                  <a:lnTo>
                    <a:pt x="0" y="0"/>
                  </a:lnTo>
                  <a:lnTo>
                    <a:pt x="0" y="314"/>
                  </a:lnTo>
                  <a:lnTo>
                    <a:pt x="626" y="676"/>
                  </a:lnTo>
                  <a:lnTo>
                    <a:pt x="626" y="360"/>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7" name="Freeform 23"/>
            <p:cNvSpPr/>
            <p:nvPr/>
          </p:nvSpPr>
          <p:spPr bwMode="auto">
            <a:xfrm>
              <a:off x="8974138" y="5876925"/>
              <a:ext cx="2092325" cy="1216025"/>
            </a:xfrm>
            <a:custGeom>
              <a:avLst/>
              <a:gdLst>
                <a:gd name="T0" fmla="*/ 1316 w 1318"/>
                <a:gd name="T1" fmla="*/ 170 h 766"/>
                <a:gd name="T2" fmla="*/ 1022 w 1318"/>
                <a:gd name="T3" fmla="*/ 0 h 766"/>
                <a:gd name="T4" fmla="*/ 1022 w 1318"/>
                <a:gd name="T5" fmla="*/ 0 h 766"/>
                <a:gd name="T6" fmla="*/ 998 w 1318"/>
                <a:gd name="T7" fmla="*/ 12 h 766"/>
                <a:gd name="T8" fmla="*/ 972 w 1318"/>
                <a:gd name="T9" fmla="*/ 20 h 766"/>
                <a:gd name="T10" fmla="*/ 944 w 1318"/>
                <a:gd name="T11" fmla="*/ 24 h 766"/>
                <a:gd name="T12" fmla="*/ 914 w 1318"/>
                <a:gd name="T13" fmla="*/ 26 h 766"/>
                <a:gd name="T14" fmla="*/ 886 w 1318"/>
                <a:gd name="T15" fmla="*/ 24 h 766"/>
                <a:gd name="T16" fmla="*/ 858 w 1318"/>
                <a:gd name="T17" fmla="*/ 20 h 766"/>
                <a:gd name="T18" fmla="*/ 830 w 1318"/>
                <a:gd name="T19" fmla="*/ 12 h 766"/>
                <a:gd name="T20" fmla="*/ 806 w 1318"/>
                <a:gd name="T21" fmla="*/ 0 h 766"/>
                <a:gd name="T22" fmla="*/ 0 w 1318"/>
                <a:gd name="T23" fmla="*/ 470 h 766"/>
                <a:gd name="T24" fmla="*/ 0 w 1318"/>
                <a:gd name="T25" fmla="*/ 470 h 766"/>
                <a:gd name="T26" fmla="*/ 20 w 1318"/>
                <a:gd name="T27" fmla="*/ 484 h 766"/>
                <a:gd name="T28" fmla="*/ 28 w 1318"/>
                <a:gd name="T29" fmla="*/ 492 h 766"/>
                <a:gd name="T30" fmla="*/ 34 w 1318"/>
                <a:gd name="T31" fmla="*/ 500 h 766"/>
                <a:gd name="T32" fmla="*/ 38 w 1318"/>
                <a:gd name="T33" fmla="*/ 508 h 766"/>
                <a:gd name="T34" fmla="*/ 42 w 1318"/>
                <a:gd name="T35" fmla="*/ 516 h 766"/>
                <a:gd name="T36" fmla="*/ 44 w 1318"/>
                <a:gd name="T37" fmla="*/ 524 h 766"/>
                <a:gd name="T38" fmla="*/ 44 w 1318"/>
                <a:gd name="T39" fmla="*/ 532 h 766"/>
                <a:gd name="T40" fmla="*/ 44 w 1318"/>
                <a:gd name="T41" fmla="*/ 542 h 766"/>
                <a:gd name="T42" fmla="*/ 42 w 1318"/>
                <a:gd name="T43" fmla="*/ 550 h 766"/>
                <a:gd name="T44" fmla="*/ 38 w 1318"/>
                <a:gd name="T45" fmla="*/ 558 h 766"/>
                <a:gd name="T46" fmla="*/ 34 w 1318"/>
                <a:gd name="T47" fmla="*/ 566 h 766"/>
                <a:gd name="T48" fmla="*/ 28 w 1318"/>
                <a:gd name="T49" fmla="*/ 574 h 766"/>
                <a:gd name="T50" fmla="*/ 20 w 1318"/>
                <a:gd name="T51" fmla="*/ 582 h 766"/>
                <a:gd name="T52" fmla="*/ 0 w 1318"/>
                <a:gd name="T53" fmla="*/ 594 h 766"/>
                <a:gd name="T54" fmla="*/ 296 w 1318"/>
                <a:gd name="T55" fmla="*/ 766 h 766"/>
                <a:gd name="T56" fmla="*/ 296 w 1318"/>
                <a:gd name="T57" fmla="*/ 766 h 766"/>
                <a:gd name="T58" fmla="*/ 320 w 1318"/>
                <a:gd name="T59" fmla="*/ 754 h 766"/>
                <a:gd name="T60" fmla="*/ 346 w 1318"/>
                <a:gd name="T61" fmla="*/ 746 h 766"/>
                <a:gd name="T62" fmla="*/ 374 w 1318"/>
                <a:gd name="T63" fmla="*/ 740 h 766"/>
                <a:gd name="T64" fmla="*/ 402 w 1318"/>
                <a:gd name="T65" fmla="*/ 740 h 766"/>
                <a:gd name="T66" fmla="*/ 432 w 1318"/>
                <a:gd name="T67" fmla="*/ 740 h 766"/>
                <a:gd name="T68" fmla="*/ 460 w 1318"/>
                <a:gd name="T69" fmla="*/ 746 h 766"/>
                <a:gd name="T70" fmla="*/ 486 w 1318"/>
                <a:gd name="T71" fmla="*/ 754 h 766"/>
                <a:gd name="T72" fmla="*/ 510 w 1318"/>
                <a:gd name="T73" fmla="*/ 766 h 766"/>
                <a:gd name="T74" fmla="*/ 1318 w 1318"/>
                <a:gd name="T75" fmla="*/ 294 h 766"/>
                <a:gd name="T76" fmla="*/ 1318 w 1318"/>
                <a:gd name="T77" fmla="*/ 294 h 766"/>
                <a:gd name="T78" fmla="*/ 1298 w 1318"/>
                <a:gd name="T79" fmla="*/ 280 h 766"/>
                <a:gd name="T80" fmla="*/ 1290 w 1318"/>
                <a:gd name="T81" fmla="*/ 274 h 766"/>
                <a:gd name="T82" fmla="*/ 1284 w 1318"/>
                <a:gd name="T83" fmla="*/ 266 h 766"/>
                <a:gd name="T84" fmla="*/ 1278 w 1318"/>
                <a:gd name="T85" fmla="*/ 258 h 766"/>
                <a:gd name="T86" fmla="*/ 1276 w 1318"/>
                <a:gd name="T87" fmla="*/ 250 h 766"/>
                <a:gd name="T88" fmla="*/ 1274 w 1318"/>
                <a:gd name="T89" fmla="*/ 240 h 766"/>
                <a:gd name="T90" fmla="*/ 1272 w 1318"/>
                <a:gd name="T91" fmla="*/ 232 h 766"/>
                <a:gd name="T92" fmla="*/ 1274 w 1318"/>
                <a:gd name="T93" fmla="*/ 224 h 766"/>
                <a:gd name="T94" fmla="*/ 1276 w 1318"/>
                <a:gd name="T95" fmla="*/ 216 h 766"/>
                <a:gd name="T96" fmla="*/ 1278 w 1318"/>
                <a:gd name="T97" fmla="*/ 208 h 766"/>
                <a:gd name="T98" fmla="*/ 1284 w 1318"/>
                <a:gd name="T99" fmla="*/ 200 h 766"/>
                <a:gd name="T100" fmla="*/ 1290 w 1318"/>
                <a:gd name="T101" fmla="*/ 192 h 766"/>
                <a:gd name="T102" fmla="*/ 1298 w 1318"/>
                <a:gd name="T103" fmla="*/ 184 h 766"/>
                <a:gd name="T104" fmla="*/ 1316 w 1318"/>
                <a:gd name="T105" fmla="*/ 170 h 766"/>
                <a:gd name="T106" fmla="*/ 1316 w 1318"/>
                <a:gd name="T107" fmla="*/ 17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6" y="170"/>
                  </a:moveTo>
                  <a:lnTo>
                    <a:pt x="1022" y="0"/>
                  </a:lnTo>
                  <a:lnTo>
                    <a:pt x="1022" y="0"/>
                  </a:lnTo>
                  <a:lnTo>
                    <a:pt x="998" y="12"/>
                  </a:lnTo>
                  <a:lnTo>
                    <a:pt x="972" y="20"/>
                  </a:lnTo>
                  <a:lnTo>
                    <a:pt x="944" y="24"/>
                  </a:lnTo>
                  <a:lnTo>
                    <a:pt x="914" y="26"/>
                  </a:lnTo>
                  <a:lnTo>
                    <a:pt x="886" y="24"/>
                  </a:lnTo>
                  <a:lnTo>
                    <a:pt x="858" y="20"/>
                  </a:lnTo>
                  <a:lnTo>
                    <a:pt x="830" y="12"/>
                  </a:lnTo>
                  <a:lnTo>
                    <a:pt x="806" y="0"/>
                  </a:lnTo>
                  <a:lnTo>
                    <a:pt x="0" y="470"/>
                  </a:lnTo>
                  <a:lnTo>
                    <a:pt x="0" y="470"/>
                  </a:lnTo>
                  <a:lnTo>
                    <a:pt x="20" y="484"/>
                  </a:lnTo>
                  <a:lnTo>
                    <a:pt x="28" y="492"/>
                  </a:lnTo>
                  <a:lnTo>
                    <a:pt x="34" y="500"/>
                  </a:lnTo>
                  <a:lnTo>
                    <a:pt x="38" y="508"/>
                  </a:lnTo>
                  <a:lnTo>
                    <a:pt x="42" y="516"/>
                  </a:lnTo>
                  <a:lnTo>
                    <a:pt x="44" y="524"/>
                  </a:lnTo>
                  <a:lnTo>
                    <a:pt x="44" y="532"/>
                  </a:lnTo>
                  <a:lnTo>
                    <a:pt x="44" y="542"/>
                  </a:lnTo>
                  <a:lnTo>
                    <a:pt x="42" y="550"/>
                  </a:lnTo>
                  <a:lnTo>
                    <a:pt x="38" y="558"/>
                  </a:lnTo>
                  <a:lnTo>
                    <a:pt x="34" y="566"/>
                  </a:lnTo>
                  <a:lnTo>
                    <a:pt x="28" y="574"/>
                  </a:lnTo>
                  <a:lnTo>
                    <a:pt x="20" y="582"/>
                  </a:lnTo>
                  <a:lnTo>
                    <a:pt x="0" y="594"/>
                  </a:lnTo>
                  <a:lnTo>
                    <a:pt x="296" y="766"/>
                  </a:lnTo>
                  <a:lnTo>
                    <a:pt x="296" y="766"/>
                  </a:lnTo>
                  <a:lnTo>
                    <a:pt x="320" y="754"/>
                  </a:lnTo>
                  <a:lnTo>
                    <a:pt x="346" y="746"/>
                  </a:lnTo>
                  <a:lnTo>
                    <a:pt x="374" y="740"/>
                  </a:lnTo>
                  <a:lnTo>
                    <a:pt x="402" y="740"/>
                  </a:lnTo>
                  <a:lnTo>
                    <a:pt x="432" y="740"/>
                  </a:lnTo>
                  <a:lnTo>
                    <a:pt x="460" y="746"/>
                  </a:lnTo>
                  <a:lnTo>
                    <a:pt x="486" y="754"/>
                  </a:lnTo>
                  <a:lnTo>
                    <a:pt x="510" y="766"/>
                  </a:lnTo>
                  <a:lnTo>
                    <a:pt x="1318" y="294"/>
                  </a:lnTo>
                  <a:lnTo>
                    <a:pt x="1318" y="294"/>
                  </a:lnTo>
                  <a:lnTo>
                    <a:pt x="1298" y="280"/>
                  </a:lnTo>
                  <a:lnTo>
                    <a:pt x="1290" y="274"/>
                  </a:lnTo>
                  <a:lnTo>
                    <a:pt x="1284" y="266"/>
                  </a:lnTo>
                  <a:lnTo>
                    <a:pt x="1278" y="258"/>
                  </a:lnTo>
                  <a:lnTo>
                    <a:pt x="1276" y="250"/>
                  </a:lnTo>
                  <a:lnTo>
                    <a:pt x="1274" y="240"/>
                  </a:lnTo>
                  <a:lnTo>
                    <a:pt x="1272" y="232"/>
                  </a:lnTo>
                  <a:lnTo>
                    <a:pt x="1274" y="224"/>
                  </a:lnTo>
                  <a:lnTo>
                    <a:pt x="1276" y="216"/>
                  </a:lnTo>
                  <a:lnTo>
                    <a:pt x="1278" y="208"/>
                  </a:lnTo>
                  <a:lnTo>
                    <a:pt x="1284" y="200"/>
                  </a:lnTo>
                  <a:lnTo>
                    <a:pt x="1290" y="192"/>
                  </a:lnTo>
                  <a:lnTo>
                    <a:pt x="1298" y="184"/>
                  </a:lnTo>
                  <a:lnTo>
                    <a:pt x="1316" y="170"/>
                  </a:lnTo>
                  <a:lnTo>
                    <a:pt x="1316"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8" name="Freeform 24"/>
            <p:cNvSpPr>
              <a:spLocks noEditPoints="1"/>
            </p:cNvSpPr>
            <p:nvPr/>
          </p:nvSpPr>
          <p:spPr bwMode="auto">
            <a:xfrm>
              <a:off x="9548813" y="6197600"/>
              <a:ext cx="968375" cy="542925"/>
            </a:xfrm>
            <a:custGeom>
              <a:avLst/>
              <a:gdLst>
                <a:gd name="T0" fmla="*/ 306 w 610"/>
                <a:gd name="T1" fmla="*/ 342 h 342"/>
                <a:gd name="T2" fmla="*/ 396 w 610"/>
                <a:gd name="T3" fmla="*/ 336 h 342"/>
                <a:gd name="T4" fmla="*/ 476 w 610"/>
                <a:gd name="T5" fmla="*/ 312 h 342"/>
                <a:gd name="T6" fmla="*/ 524 w 610"/>
                <a:gd name="T7" fmla="*/ 290 h 342"/>
                <a:gd name="T8" fmla="*/ 574 w 610"/>
                <a:gd name="T9" fmla="*/ 250 h 342"/>
                <a:gd name="T10" fmla="*/ 604 w 610"/>
                <a:gd name="T11" fmla="*/ 204 h 342"/>
                <a:gd name="T12" fmla="*/ 610 w 610"/>
                <a:gd name="T13" fmla="*/ 172 h 342"/>
                <a:gd name="T14" fmla="*/ 596 w 610"/>
                <a:gd name="T15" fmla="*/ 122 h 342"/>
                <a:gd name="T16" fmla="*/ 560 w 610"/>
                <a:gd name="T17" fmla="*/ 78 h 342"/>
                <a:gd name="T18" fmla="*/ 522 w 610"/>
                <a:gd name="T19" fmla="*/ 52 h 342"/>
                <a:gd name="T20" fmla="*/ 450 w 610"/>
                <a:gd name="T21" fmla="*/ 20 h 342"/>
                <a:gd name="T22" fmla="*/ 364 w 610"/>
                <a:gd name="T23" fmla="*/ 4 h 342"/>
                <a:gd name="T24" fmla="*/ 304 w 610"/>
                <a:gd name="T25" fmla="*/ 0 h 342"/>
                <a:gd name="T26" fmla="*/ 214 w 610"/>
                <a:gd name="T27" fmla="*/ 8 h 342"/>
                <a:gd name="T28" fmla="*/ 132 w 610"/>
                <a:gd name="T29" fmla="*/ 30 h 342"/>
                <a:gd name="T30" fmla="*/ 86 w 610"/>
                <a:gd name="T31" fmla="*/ 52 h 342"/>
                <a:gd name="T32" fmla="*/ 34 w 610"/>
                <a:gd name="T33" fmla="*/ 92 h 342"/>
                <a:gd name="T34" fmla="*/ 6 w 610"/>
                <a:gd name="T35" fmla="*/ 138 h 342"/>
                <a:gd name="T36" fmla="*/ 0 w 610"/>
                <a:gd name="T37" fmla="*/ 170 h 342"/>
                <a:gd name="T38" fmla="*/ 12 w 610"/>
                <a:gd name="T39" fmla="*/ 220 h 342"/>
                <a:gd name="T40" fmla="*/ 50 w 610"/>
                <a:gd name="T41" fmla="*/ 264 h 342"/>
                <a:gd name="T42" fmla="*/ 88 w 610"/>
                <a:gd name="T43" fmla="*/ 290 h 342"/>
                <a:gd name="T44" fmla="*/ 160 w 610"/>
                <a:gd name="T45" fmla="*/ 322 h 342"/>
                <a:gd name="T46" fmla="*/ 246 w 610"/>
                <a:gd name="T47" fmla="*/ 340 h 342"/>
                <a:gd name="T48" fmla="*/ 306 w 610"/>
                <a:gd name="T49" fmla="*/ 342 h 342"/>
                <a:gd name="T50" fmla="*/ 214 w 610"/>
                <a:gd name="T51" fmla="*/ 106 h 342"/>
                <a:gd name="T52" fmla="*/ 240 w 610"/>
                <a:gd name="T53" fmla="*/ 96 h 342"/>
                <a:gd name="T54" fmla="*/ 266 w 610"/>
                <a:gd name="T55" fmla="*/ 94 h 342"/>
                <a:gd name="T56" fmla="*/ 300 w 610"/>
                <a:gd name="T57" fmla="*/ 102 h 342"/>
                <a:gd name="T58" fmla="*/ 322 w 610"/>
                <a:gd name="T59" fmla="*/ 114 h 342"/>
                <a:gd name="T60" fmla="*/ 262 w 610"/>
                <a:gd name="T61" fmla="*/ 138 h 342"/>
                <a:gd name="T62" fmla="*/ 244 w 610"/>
                <a:gd name="T63" fmla="*/ 128 h 342"/>
                <a:gd name="T64" fmla="*/ 232 w 610"/>
                <a:gd name="T65" fmla="*/ 130 h 342"/>
                <a:gd name="T66" fmla="*/ 228 w 610"/>
                <a:gd name="T67" fmla="*/ 136 h 342"/>
                <a:gd name="T68" fmla="*/ 236 w 610"/>
                <a:gd name="T69" fmla="*/ 144 h 342"/>
                <a:gd name="T70" fmla="*/ 258 w 610"/>
                <a:gd name="T71" fmla="*/ 152 h 342"/>
                <a:gd name="T72" fmla="*/ 348 w 610"/>
                <a:gd name="T73" fmla="*/ 142 h 342"/>
                <a:gd name="T74" fmla="*/ 378 w 610"/>
                <a:gd name="T75" fmla="*/ 144 h 342"/>
                <a:gd name="T76" fmla="*/ 410 w 610"/>
                <a:gd name="T77" fmla="*/ 158 h 342"/>
                <a:gd name="T78" fmla="*/ 432 w 610"/>
                <a:gd name="T79" fmla="*/ 174 h 342"/>
                <a:gd name="T80" fmla="*/ 440 w 610"/>
                <a:gd name="T81" fmla="*/ 190 h 342"/>
                <a:gd name="T82" fmla="*/ 430 w 610"/>
                <a:gd name="T83" fmla="*/ 216 h 342"/>
                <a:gd name="T84" fmla="*/ 416 w 610"/>
                <a:gd name="T85" fmla="*/ 248 h 342"/>
                <a:gd name="T86" fmla="*/ 386 w 610"/>
                <a:gd name="T87" fmla="*/ 242 h 342"/>
                <a:gd name="T88" fmla="*/ 346 w 610"/>
                <a:gd name="T89" fmla="*/ 248 h 342"/>
                <a:gd name="T90" fmla="*/ 316 w 610"/>
                <a:gd name="T91" fmla="*/ 244 h 342"/>
                <a:gd name="T92" fmla="*/ 272 w 610"/>
                <a:gd name="T93" fmla="*/ 224 h 342"/>
                <a:gd name="T94" fmla="*/ 336 w 610"/>
                <a:gd name="T95" fmla="*/ 202 h 342"/>
                <a:gd name="T96" fmla="*/ 362 w 610"/>
                <a:gd name="T97" fmla="*/ 216 h 342"/>
                <a:gd name="T98" fmla="*/ 376 w 610"/>
                <a:gd name="T99" fmla="*/ 214 h 342"/>
                <a:gd name="T100" fmla="*/ 380 w 610"/>
                <a:gd name="T101" fmla="*/ 208 h 342"/>
                <a:gd name="T102" fmla="*/ 372 w 610"/>
                <a:gd name="T103" fmla="*/ 200 h 342"/>
                <a:gd name="T104" fmla="*/ 344 w 610"/>
                <a:gd name="T105" fmla="*/ 188 h 342"/>
                <a:gd name="T106" fmla="*/ 312 w 610"/>
                <a:gd name="T107" fmla="*/ 188 h 342"/>
                <a:gd name="T108" fmla="*/ 244 w 610"/>
                <a:gd name="T109" fmla="*/ 194 h 342"/>
                <a:gd name="T110" fmla="*/ 208 w 610"/>
                <a:gd name="T111" fmla="*/ 186 h 342"/>
                <a:gd name="T112" fmla="*/ 182 w 610"/>
                <a:gd name="T113" fmla="*/ 172 h 342"/>
                <a:gd name="T114" fmla="*/ 168 w 610"/>
                <a:gd name="T115" fmla="*/ 150 h 342"/>
                <a:gd name="T116" fmla="*/ 174 w 610"/>
                <a:gd name="T117" fmla="*/ 134 h 342"/>
                <a:gd name="T118" fmla="*/ 176 w 610"/>
                <a:gd name="T119" fmla="*/ 1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2">
                  <a:moveTo>
                    <a:pt x="306" y="342"/>
                  </a:moveTo>
                  <a:lnTo>
                    <a:pt x="306" y="342"/>
                  </a:lnTo>
                  <a:lnTo>
                    <a:pt x="306" y="342"/>
                  </a:lnTo>
                  <a:lnTo>
                    <a:pt x="336" y="342"/>
                  </a:lnTo>
                  <a:lnTo>
                    <a:pt x="366" y="340"/>
                  </a:lnTo>
                  <a:lnTo>
                    <a:pt x="396" y="336"/>
                  </a:lnTo>
                  <a:lnTo>
                    <a:pt x="424" y="330"/>
                  </a:lnTo>
                  <a:lnTo>
                    <a:pt x="450" y="322"/>
                  </a:lnTo>
                  <a:lnTo>
                    <a:pt x="476" y="312"/>
                  </a:lnTo>
                  <a:lnTo>
                    <a:pt x="502" y="302"/>
                  </a:lnTo>
                  <a:lnTo>
                    <a:pt x="524" y="290"/>
                  </a:lnTo>
                  <a:lnTo>
                    <a:pt x="524" y="290"/>
                  </a:lnTo>
                  <a:lnTo>
                    <a:pt x="542" y="278"/>
                  </a:lnTo>
                  <a:lnTo>
                    <a:pt x="560" y="264"/>
                  </a:lnTo>
                  <a:lnTo>
                    <a:pt x="574" y="250"/>
                  </a:lnTo>
                  <a:lnTo>
                    <a:pt x="588" y="236"/>
                  </a:lnTo>
                  <a:lnTo>
                    <a:pt x="596" y="220"/>
                  </a:lnTo>
                  <a:lnTo>
                    <a:pt x="604" y="204"/>
                  </a:lnTo>
                  <a:lnTo>
                    <a:pt x="608" y="188"/>
                  </a:lnTo>
                  <a:lnTo>
                    <a:pt x="610" y="172"/>
                  </a:lnTo>
                  <a:lnTo>
                    <a:pt x="610" y="172"/>
                  </a:lnTo>
                  <a:lnTo>
                    <a:pt x="608" y="156"/>
                  </a:lnTo>
                  <a:lnTo>
                    <a:pt x="604" y="138"/>
                  </a:lnTo>
                  <a:lnTo>
                    <a:pt x="596" y="122"/>
                  </a:lnTo>
                  <a:lnTo>
                    <a:pt x="586" y="108"/>
                  </a:lnTo>
                  <a:lnTo>
                    <a:pt x="574" y="92"/>
                  </a:lnTo>
                  <a:lnTo>
                    <a:pt x="560" y="78"/>
                  </a:lnTo>
                  <a:lnTo>
                    <a:pt x="542" y="64"/>
                  </a:lnTo>
                  <a:lnTo>
                    <a:pt x="522" y="52"/>
                  </a:lnTo>
                  <a:lnTo>
                    <a:pt x="522" y="52"/>
                  </a:lnTo>
                  <a:lnTo>
                    <a:pt x="500" y="40"/>
                  </a:lnTo>
                  <a:lnTo>
                    <a:pt x="476" y="30"/>
                  </a:lnTo>
                  <a:lnTo>
                    <a:pt x="450" y="20"/>
                  </a:lnTo>
                  <a:lnTo>
                    <a:pt x="422" y="14"/>
                  </a:lnTo>
                  <a:lnTo>
                    <a:pt x="394" y="8"/>
                  </a:lnTo>
                  <a:lnTo>
                    <a:pt x="364" y="4"/>
                  </a:lnTo>
                  <a:lnTo>
                    <a:pt x="334" y="0"/>
                  </a:lnTo>
                  <a:lnTo>
                    <a:pt x="304" y="0"/>
                  </a:lnTo>
                  <a:lnTo>
                    <a:pt x="304" y="0"/>
                  </a:lnTo>
                  <a:lnTo>
                    <a:pt x="274" y="0"/>
                  </a:lnTo>
                  <a:lnTo>
                    <a:pt x="244" y="4"/>
                  </a:lnTo>
                  <a:lnTo>
                    <a:pt x="214" y="8"/>
                  </a:lnTo>
                  <a:lnTo>
                    <a:pt x="186" y="14"/>
                  </a:lnTo>
                  <a:lnTo>
                    <a:pt x="158" y="20"/>
                  </a:lnTo>
                  <a:lnTo>
                    <a:pt x="132" y="30"/>
                  </a:lnTo>
                  <a:lnTo>
                    <a:pt x="108" y="40"/>
                  </a:lnTo>
                  <a:lnTo>
                    <a:pt x="86" y="52"/>
                  </a:lnTo>
                  <a:lnTo>
                    <a:pt x="86" y="52"/>
                  </a:lnTo>
                  <a:lnTo>
                    <a:pt x="66" y="64"/>
                  </a:lnTo>
                  <a:lnTo>
                    <a:pt x="50" y="78"/>
                  </a:lnTo>
                  <a:lnTo>
                    <a:pt x="34" y="92"/>
                  </a:lnTo>
                  <a:lnTo>
                    <a:pt x="22" y="106"/>
                  </a:lnTo>
                  <a:lnTo>
                    <a:pt x="12" y="122"/>
                  </a:lnTo>
                  <a:lnTo>
                    <a:pt x="6" y="138"/>
                  </a:lnTo>
                  <a:lnTo>
                    <a:pt x="2" y="154"/>
                  </a:lnTo>
                  <a:lnTo>
                    <a:pt x="0" y="170"/>
                  </a:lnTo>
                  <a:lnTo>
                    <a:pt x="0" y="170"/>
                  </a:lnTo>
                  <a:lnTo>
                    <a:pt x="2" y="188"/>
                  </a:lnTo>
                  <a:lnTo>
                    <a:pt x="6" y="204"/>
                  </a:lnTo>
                  <a:lnTo>
                    <a:pt x="12" y="220"/>
                  </a:lnTo>
                  <a:lnTo>
                    <a:pt x="22" y="236"/>
                  </a:lnTo>
                  <a:lnTo>
                    <a:pt x="36" y="250"/>
                  </a:lnTo>
                  <a:lnTo>
                    <a:pt x="50" y="264"/>
                  </a:lnTo>
                  <a:lnTo>
                    <a:pt x="68" y="278"/>
                  </a:lnTo>
                  <a:lnTo>
                    <a:pt x="88" y="290"/>
                  </a:lnTo>
                  <a:lnTo>
                    <a:pt x="88" y="290"/>
                  </a:lnTo>
                  <a:lnTo>
                    <a:pt x="110" y="302"/>
                  </a:lnTo>
                  <a:lnTo>
                    <a:pt x="134" y="312"/>
                  </a:lnTo>
                  <a:lnTo>
                    <a:pt x="160" y="322"/>
                  </a:lnTo>
                  <a:lnTo>
                    <a:pt x="188" y="330"/>
                  </a:lnTo>
                  <a:lnTo>
                    <a:pt x="216" y="336"/>
                  </a:lnTo>
                  <a:lnTo>
                    <a:pt x="246" y="340"/>
                  </a:lnTo>
                  <a:lnTo>
                    <a:pt x="276" y="342"/>
                  </a:lnTo>
                  <a:lnTo>
                    <a:pt x="306" y="342"/>
                  </a:lnTo>
                  <a:lnTo>
                    <a:pt x="306" y="342"/>
                  </a:lnTo>
                  <a:close/>
                  <a:moveTo>
                    <a:pt x="176" y="110"/>
                  </a:moveTo>
                  <a:lnTo>
                    <a:pt x="198" y="96"/>
                  </a:lnTo>
                  <a:lnTo>
                    <a:pt x="214" y="106"/>
                  </a:lnTo>
                  <a:lnTo>
                    <a:pt x="214" y="106"/>
                  </a:lnTo>
                  <a:lnTo>
                    <a:pt x="228" y="100"/>
                  </a:lnTo>
                  <a:lnTo>
                    <a:pt x="240" y="96"/>
                  </a:lnTo>
                  <a:lnTo>
                    <a:pt x="254" y="94"/>
                  </a:lnTo>
                  <a:lnTo>
                    <a:pt x="266" y="94"/>
                  </a:lnTo>
                  <a:lnTo>
                    <a:pt x="266" y="94"/>
                  </a:lnTo>
                  <a:lnTo>
                    <a:pt x="278" y="94"/>
                  </a:lnTo>
                  <a:lnTo>
                    <a:pt x="290" y="98"/>
                  </a:lnTo>
                  <a:lnTo>
                    <a:pt x="300" y="102"/>
                  </a:lnTo>
                  <a:lnTo>
                    <a:pt x="312" y="108"/>
                  </a:lnTo>
                  <a:lnTo>
                    <a:pt x="312" y="108"/>
                  </a:lnTo>
                  <a:lnTo>
                    <a:pt x="322" y="114"/>
                  </a:lnTo>
                  <a:lnTo>
                    <a:pt x="270" y="142"/>
                  </a:lnTo>
                  <a:lnTo>
                    <a:pt x="262" y="138"/>
                  </a:lnTo>
                  <a:lnTo>
                    <a:pt x="262" y="138"/>
                  </a:lnTo>
                  <a:lnTo>
                    <a:pt x="250" y="132"/>
                  </a:lnTo>
                  <a:lnTo>
                    <a:pt x="244" y="128"/>
                  </a:lnTo>
                  <a:lnTo>
                    <a:pt x="244" y="128"/>
                  </a:lnTo>
                  <a:lnTo>
                    <a:pt x="238" y="128"/>
                  </a:lnTo>
                  <a:lnTo>
                    <a:pt x="232" y="130"/>
                  </a:lnTo>
                  <a:lnTo>
                    <a:pt x="232" y="130"/>
                  </a:lnTo>
                  <a:lnTo>
                    <a:pt x="228" y="134"/>
                  </a:lnTo>
                  <a:lnTo>
                    <a:pt x="228" y="136"/>
                  </a:lnTo>
                  <a:lnTo>
                    <a:pt x="228" y="136"/>
                  </a:lnTo>
                  <a:lnTo>
                    <a:pt x="230" y="140"/>
                  </a:lnTo>
                  <a:lnTo>
                    <a:pt x="236" y="144"/>
                  </a:lnTo>
                  <a:lnTo>
                    <a:pt x="236" y="144"/>
                  </a:lnTo>
                  <a:lnTo>
                    <a:pt x="248" y="150"/>
                  </a:lnTo>
                  <a:lnTo>
                    <a:pt x="258" y="152"/>
                  </a:lnTo>
                  <a:lnTo>
                    <a:pt x="258" y="152"/>
                  </a:lnTo>
                  <a:lnTo>
                    <a:pt x="304" y="146"/>
                  </a:lnTo>
                  <a:lnTo>
                    <a:pt x="304" y="146"/>
                  </a:lnTo>
                  <a:lnTo>
                    <a:pt x="348" y="142"/>
                  </a:lnTo>
                  <a:lnTo>
                    <a:pt x="348" y="142"/>
                  </a:lnTo>
                  <a:lnTo>
                    <a:pt x="362" y="142"/>
                  </a:lnTo>
                  <a:lnTo>
                    <a:pt x="378" y="144"/>
                  </a:lnTo>
                  <a:lnTo>
                    <a:pt x="378" y="144"/>
                  </a:lnTo>
                  <a:lnTo>
                    <a:pt x="394" y="150"/>
                  </a:lnTo>
                  <a:lnTo>
                    <a:pt x="410" y="158"/>
                  </a:lnTo>
                  <a:lnTo>
                    <a:pt x="410" y="158"/>
                  </a:lnTo>
                  <a:lnTo>
                    <a:pt x="422" y="166"/>
                  </a:lnTo>
                  <a:lnTo>
                    <a:pt x="432" y="174"/>
                  </a:lnTo>
                  <a:lnTo>
                    <a:pt x="438" y="182"/>
                  </a:lnTo>
                  <a:lnTo>
                    <a:pt x="440" y="190"/>
                  </a:lnTo>
                  <a:lnTo>
                    <a:pt x="440" y="190"/>
                  </a:lnTo>
                  <a:lnTo>
                    <a:pt x="440" y="198"/>
                  </a:lnTo>
                  <a:lnTo>
                    <a:pt x="436" y="206"/>
                  </a:lnTo>
                  <a:lnTo>
                    <a:pt x="430" y="216"/>
                  </a:lnTo>
                  <a:lnTo>
                    <a:pt x="420" y="224"/>
                  </a:lnTo>
                  <a:lnTo>
                    <a:pt x="440" y="236"/>
                  </a:lnTo>
                  <a:lnTo>
                    <a:pt x="416" y="248"/>
                  </a:lnTo>
                  <a:lnTo>
                    <a:pt x="396" y="238"/>
                  </a:lnTo>
                  <a:lnTo>
                    <a:pt x="396" y="238"/>
                  </a:lnTo>
                  <a:lnTo>
                    <a:pt x="386" y="242"/>
                  </a:lnTo>
                  <a:lnTo>
                    <a:pt x="372" y="246"/>
                  </a:lnTo>
                  <a:lnTo>
                    <a:pt x="360" y="248"/>
                  </a:lnTo>
                  <a:lnTo>
                    <a:pt x="346" y="248"/>
                  </a:lnTo>
                  <a:lnTo>
                    <a:pt x="346" y="248"/>
                  </a:lnTo>
                  <a:lnTo>
                    <a:pt x="330" y="248"/>
                  </a:lnTo>
                  <a:lnTo>
                    <a:pt x="316" y="244"/>
                  </a:lnTo>
                  <a:lnTo>
                    <a:pt x="300" y="238"/>
                  </a:lnTo>
                  <a:lnTo>
                    <a:pt x="282" y="230"/>
                  </a:lnTo>
                  <a:lnTo>
                    <a:pt x="272" y="224"/>
                  </a:lnTo>
                  <a:lnTo>
                    <a:pt x="324" y="194"/>
                  </a:lnTo>
                  <a:lnTo>
                    <a:pt x="336" y="202"/>
                  </a:lnTo>
                  <a:lnTo>
                    <a:pt x="336" y="202"/>
                  </a:lnTo>
                  <a:lnTo>
                    <a:pt x="352" y="212"/>
                  </a:lnTo>
                  <a:lnTo>
                    <a:pt x="362" y="216"/>
                  </a:lnTo>
                  <a:lnTo>
                    <a:pt x="362" y="216"/>
                  </a:lnTo>
                  <a:lnTo>
                    <a:pt x="370" y="216"/>
                  </a:lnTo>
                  <a:lnTo>
                    <a:pt x="376" y="214"/>
                  </a:lnTo>
                  <a:lnTo>
                    <a:pt x="376" y="214"/>
                  </a:lnTo>
                  <a:lnTo>
                    <a:pt x="380" y="212"/>
                  </a:lnTo>
                  <a:lnTo>
                    <a:pt x="380" y="208"/>
                  </a:lnTo>
                  <a:lnTo>
                    <a:pt x="380" y="208"/>
                  </a:lnTo>
                  <a:lnTo>
                    <a:pt x="378" y="204"/>
                  </a:lnTo>
                  <a:lnTo>
                    <a:pt x="372" y="200"/>
                  </a:lnTo>
                  <a:lnTo>
                    <a:pt x="372" y="200"/>
                  </a:lnTo>
                  <a:lnTo>
                    <a:pt x="356" y="192"/>
                  </a:lnTo>
                  <a:lnTo>
                    <a:pt x="344" y="188"/>
                  </a:lnTo>
                  <a:lnTo>
                    <a:pt x="344" y="188"/>
                  </a:lnTo>
                  <a:lnTo>
                    <a:pt x="332" y="186"/>
                  </a:lnTo>
                  <a:lnTo>
                    <a:pt x="312" y="188"/>
                  </a:lnTo>
                  <a:lnTo>
                    <a:pt x="312" y="188"/>
                  </a:lnTo>
                  <a:lnTo>
                    <a:pt x="260" y="194"/>
                  </a:lnTo>
                  <a:lnTo>
                    <a:pt x="260" y="194"/>
                  </a:lnTo>
                  <a:lnTo>
                    <a:pt x="244" y="194"/>
                  </a:lnTo>
                  <a:lnTo>
                    <a:pt x="226" y="192"/>
                  </a:lnTo>
                  <a:lnTo>
                    <a:pt x="226" y="192"/>
                  </a:lnTo>
                  <a:lnTo>
                    <a:pt x="208" y="186"/>
                  </a:lnTo>
                  <a:lnTo>
                    <a:pt x="192" y="178"/>
                  </a:lnTo>
                  <a:lnTo>
                    <a:pt x="192" y="178"/>
                  </a:lnTo>
                  <a:lnTo>
                    <a:pt x="182" y="172"/>
                  </a:lnTo>
                  <a:lnTo>
                    <a:pt x="174" y="164"/>
                  </a:lnTo>
                  <a:lnTo>
                    <a:pt x="170" y="158"/>
                  </a:lnTo>
                  <a:lnTo>
                    <a:pt x="168" y="150"/>
                  </a:lnTo>
                  <a:lnTo>
                    <a:pt x="168" y="150"/>
                  </a:lnTo>
                  <a:lnTo>
                    <a:pt x="170" y="142"/>
                  </a:lnTo>
                  <a:lnTo>
                    <a:pt x="174" y="134"/>
                  </a:lnTo>
                  <a:lnTo>
                    <a:pt x="182" y="126"/>
                  </a:lnTo>
                  <a:lnTo>
                    <a:pt x="192" y="118"/>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79" name="Freeform 25"/>
            <p:cNvSpPr/>
            <p:nvPr/>
          </p:nvSpPr>
          <p:spPr bwMode="auto">
            <a:xfrm>
              <a:off x="9294813" y="6737350"/>
              <a:ext cx="276225" cy="155575"/>
            </a:xfrm>
            <a:custGeom>
              <a:avLst/>
              <a:gdLst>
                <a:gd name="T0" fmla="*/ 88 w 174"/>
                <a:gd name="T1" fmla="*/ 98 h 98"/>
                <a:gd name="T2" fmla="*/ 88 w 174"/>
                <a:gd name="T3" fmla="*/ 98 h 98"/>
                <a:gd name="T4" fmla="*/ 88 w 174"/>
                <a:gd name="T5" fmla="*/ 98 h 98"/>
                <a:gd name="T6" fmla="*/ 106 w 174"/>
                <a:gd name="T7" fmla="*/ 96 h 98"/>
                <a:gd name="T8" fmla="*/ 122 w 174"/>
                <a:gd name="T9" fmla="*/ 94 h 98"/>
                <a:gd name="T10" fmla="*/ 136 w 174"/>
                <a:gd name="T11" fmla="*/ 90 h 98"/>
                <a:gd name="T12" fmla="*/ 150 w 174"/>
                <a:gd name="T13" fmla="*/ 84 h 98"/>
                <a:gd name="T14" fmla="*/ 150 w 174"/>
                <a:gd name="T15" fmla="*/ 84 h 98"/>
                <a:gd name="T16" fmla="*/ 160 w 174"/>
                <a:gd name="T17" fmla="*/ 76 h 98"/>
                <a:gd name="T18" fmla="*/ 168 w 174"/>
                <a:gd name="T19" fmla="*/ 68 h 98"/>
                <a:gd name="T20" fmla="*/ 174 w 174"/>
                <a:gd name="T21" fmla="*/ 58 h 98"/>
                <a:gd name="T22" fmla="*/ 174 w 174"/>
                <a:gd name="T23" fmla="*/ 50 h 98"/>
                <a:gd name="T24" fmla="*/ 174 w 174"/>
                <a:gd name="T25" fmla="*/ 50 h 98"/>
                <a:gd name="T26" fmla="*/ 172 w 174"/>
                <a:gd name="T27" fmla="*/ 40 h 98"/>
                <a:gd name="T28" fmla="*/ 168 w 174"/>
                <a:gd name="T29" fmla="*/ 30 h 98"/>
                <a:gd name="T30" fmla="*/ 160 w 174"/>
                <a:gd name="T31" fmla="*/ 22 h 98"/>
                <a:gd name="T32" fmla="*/ 150 w 174"/>
                <a:gd name="T33" fmla="*/ 16 h 98"/>
                <a:gd name="T34" fmla="*/ 150 w 174"/>
                <a:gd name="T35" fmla="*/ 16 h 98"/>
                <a:gd name="T36" fmla="*/ 136 w 174"/>
                <a:gd name="T37" fmla="*/ 8 h 98"/>
                <a:gd name="T38" fmla="*/ 122 w 174"/>
                <a:gd name="T39" fmla="*/ 4 h 98"/>
                <a:gd name="T40" fmla="*/ 104 w 174"/>
                <a:gd name="T41" fmla="*/ 2 h 98"/>
                <a:gd name="T42" fmla="*/ 88 w 174"/>
                <a:gd name="T43" fmla="*/ 0 h 98"/>
                <a:gd name="T44" fmla="*/ 88 w 174"/>
                <a:gd name="T45" fmla="*/ 0 h 98"/>
                <a:gd name="T46" fmla="*/ 70 w 174"/>
                <a:gd name="T47" fmla="*/ 2 h 98"/>
                <a:gd name="T48" fmla="*/ 54 w 174"/>
                <a:gd name="T49" fmla="*/ 4 h 98"/>
                <a:gd name="T50" fmla="*/ 38 w 174"/>
                <a:gd name="T51" fmla="*/ 8 h 98"/>
                <a:gd name="T52" fmla="*/ 26 w 174"/>
                <a:gd name="T53" fmla="*/ 16 h 98"/>
                <a:gd name="T54" fmla="*/ 26 w 174"/>
                <a:gd name="T55" fmla="*/ 16 h 98"/>
                <a:gd name="T56" fmla="*/ 16 w 174"/>
                <a:gd name="T57" fmla="*/ 22 h 98"/>
                <a:gd name="T58" fmla="*/ 8 w 174"/>
                <a:gd name="T59" fmla="*/ 30 h 98"/>
                <a:gd name="T60" fmla="*/ 2 w 174"/>
                <a:gd name="T61" fmla="*/ 40 h 98"/>
                <a:gd name="T62" fmla="*/ 0 w 174"/>
                <a:gd name="T63" fmla="*/ 48 h 98"/>
                <a:gd name="T64" fmla="*/ 0 w 174"/>
                <a:gd name="T65" fmla="*/ 48 h 98"/>
                <a:gd name="T66" fmla="*/ 2 w 174"/>
                <a:gd name="T67" fmla="*/ 58 h 98"/>
                <a:gd name="T68" fmla="*/ 8 w 174"/>
                <a:gd name="T69" fmla="*/ 68 h 98"/>
                <a:gd name="T70" fmla="*/ 16 w 174"/>
                <a:gd name="T71" fmla="*/ 76 h 98"/>
                <a:gd name="T72" fmla="*/ 26 w 174"/>
                <a:gd name="T73" fmla="*/ 84 h 98"/>
                <a:gd name="T74" fmla="*/ 26 w 174"/>
                <a:gd name="T75" fmla="*/ 84 h 98"/>
                <a:gd name="T76" fmla="*/ 40 w 174"/>
                <a:gd name="T77" fmla="*/ 90 h 98"/>
                <a:gd name="T78" fmla="*/ 54 w 174"/>
                <a:gd name="T79" fmla="*/ 94 h 98"/>
                <a:gd name="T80" fmla="*/ 70 w 174"/>
                <a:gd name="T81" fmla="*/ 96 h 98"/>
                <a:gd name="T82" fmla="*/ 88 w 174"/>
                <a:gd name="T83" fmla="*/ 98 h 98"/>
                <a:gd name="T84" fmla="*/ 88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8" y="98"/>
                  </a:moveTo>
                  <a:lnTo>
                    <a:pt x="88" y="98"/>
                  </a:lnTo>
                  <a:lnTo>
                    <a:pt x="88" y="98"/>
                  </a:lnTo>
                  <a:lnTo>
                    <a:pt x="106" y="96"/>
                  </a:lnTo>
                  <a:lnTo>
                    <a:pt x="122" y="94"/>
                  </a:lnTo>
                  <a:lnTo>
                    <a:pt x="136" y="90"/>
                  </a:lnTo>
                  <a:lnTo>
                    <a:pt x="150" y="84"/>
                  </a:lnTo>
                  <a:lnTo>
                    <a:pt x="150" y="84"/>
                  </a:lnTo>
                  <a:lnTo>
                    <a:pt x="160" y="76"/>
                  </a:lnTo>
                  <a:lnTo>
                    <a:pt x="168" y="68"/>
                  </a:lnTo>
                  <a:lnTo>
                    <a:pt x="174" y="58"/>
                  </a:lnTo>
                  <a:lnTo>
                    <a:pt x="174" y="50"/>
                  </a:lnTo>
                  <a:lnTo>
                    <a:pt x="174" y="50"/>
                  </a:lnTo>
                  <a:lnTo>
                    <a:pt x="172" y="40"/>
                  </a:lnTo>
                  <a:lnTo>
                    <a:pt x="168" y="30"/>
                  </a:lnTo>
                  <a:lnTo>
                    <a:pt x="160" y="22"/>
                  </a:lnTo>
                  <a:lnTo>
                    <a:pt x="150" y="16"/>
                  </a:lnTo>
                  <a:lnTo>
                    <a:pt x="150" y="16"/>
                  </a:lnTo>
                  <a:lnTo>
                    <a:pt x="136" y="8"/>
                  </a:lnTo>
                  <a:lnTo>
                    <a:pt x="122" y="4"/>
                  </a:lnTo>
                  <a:lnTo>
                    <a:pt x="104" y="2"/>
                  </a:lnTo>
                  <a:lnTo>
                    <a:pt x="88" y="0"/>
                  </a:lnTo>
                  <a:lnTo>
                    <a:pt x="88" y="0"/>
                  </a:lnTo>
                  <a:lnTo>
                    <a:pt x="70" y="2"/>
                  </a:lnTo>
                  <a:lnTo>
                    <a:pt x="54" y="4"/>
                  </a:lnTo>
                  <a:lnTo>
                    <a:pt x="38" y="8"/>
                  </a:lnTo>
                  <a:lnTo>
                    <a:pt x="26" y="16"/>
                  </a:lnTo>
                  <a:lnTo>
                    <a:pt x="26" y="16"/>
                  </a:lnTo>
                  <a:lnTo>
                    <a:pt x="16" y="22"/>
                  </a:lnTo>
                  <a:lnTo>
                    <a:pt x="8" y="30"/>
                  </a:lnTo>
                  <a:lnTo>
                    <a:pt x="2" y="40"/>
                  </a:lnTo>
                  <a:lnTo>
                    <a:pt x="0" y="48"/>
                  </a:lnTo>
                  <a:lnTo>
                    <a:pt x="0" y="48"/>
                  </a:lnTo>
                  <a:lnTo>
                    <a:pt x="2" y="58"/>
                  </a:lnTo>
                  <a:lnTo>
                    <a:pt x="8" y="68"/>
                  </a:lnTo>
                  <a:lnTo>
                    <a:pt x="16" y="76"/>
                  </a:lnTo>
                  <a:lnTo>
                    <a:pt x="26" y="84"/>
                  </a:lnTo>
                  <a:lnTo>
                    <a:pt x="26" y="84"/>
                  </a:lnTo>
                  <a:lnTo>
                    <a:pt x="40" y="90"/>
                  </a:lnTo>
                  <a:lnTo>
                    <a:pt x="54" y="94"/>
                  </a:lnTo>
                  <a:lnTo>
                    <a:pt x="70" y="96"/>
                  </a:lnTo>
                  <a:lnTo>
                    <a:pt x="88" y="98"/>
                  </a:lnTo>
                  <a:lnTo>
                    <a:pt x="88"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0" name="Freeform 26"/>
            <p:cNvSpPr/>
            <p:nvPr/>
          </p:nvSpPr>
          <p:spPr bwMode="auto">
            <a:xfrm>
              <a:off x="10491788" y="6045200"/>
              <a:ext cx="276225" cy="155575"/>
            </a:xfrm>
            <a:custGeom>
              <a:avLst/>
              <a:gdLst>
                <a:gd name="T0" fmla="*/ 26 w 174"/>
                <a:gd name="T1" fmla="*/ 84 h 98"/>
                <a:gd name="T2" fmla="*/ 26 w 174"/>
                <a:gd name="T3" fmla="*/ 84 h 98"/>
                <a:gd name="T4" fmla="*/ 40 w 174"/>
                <a:gd name="T5" fmla="*/ 90 h 98"/>
                <a:gd name="T6" fmla="*/ 54 w 174"/>
                <a:gd name="T7" fmla="*/ 94 h 98"/>
                <a:gd name="T8" fmla="*/ 70 w 174"/>
                <a:gd name="T9" fmla="*/ 98 h 98"/>
                <a:gd name="T10" fmla="*/ 88 w 174"/>
                <a:gd name="T11" fmla="*/ 98 h 98"/>
                <a:gd name="T12" fmla="*/ 88 w 174"/>
                <a:gd name="T13" fmla="*/ 98 h 98"/>
                <a:gd name="T14" fmla="*/ 88 w 174"/>
                <a:gd name="T15" fmla="*/ 98 h 98"/>
                <a:gd name="T16" fmla="*/ 106 w 174"/>
                <a:gd name="T17" fmla="*/ 98 h 98"/>
                <a:gd name="T18" fmla="*/ 122 w 174"/>
                <a:gd name="T19" fmla="*/ 94 h 98"/>
                <a:gd name="T20" fmla="*/ 136 w 174"/>
                <a:gd name="T21" fmla="*/ 90 h 98"/>
                <a:gd name="T22" fmla="*/ 150 w 174"/>
                <a:gd name="T23" fmla="*/ 84 h 98"/>
                <a:gd name="T24" fmla="*/ 150 w 174"/>
                <a:gd name="T25" fmla="*/ 84 h 98"/>
                <a:gd name="T26" fmla="*/ 160 w 174"/>
                <a:gd name="T27" fmla="*/ 76 h 98"/>
                <a:gd name="T28" fmla="*/ 168 w 174"/>
                <a:gd name="T29" fmla="*/ 68 h 98"/>
                <a:gd name="T30" fmla="*/ 172 w 174"/>
                <a:gd name="T31" fmla="*/ 58 h 98"/>
                <a:gd name="T32" fmla="*/ 174 w 174"/>
                <a:gd name="T33" fmla="*/ 50 h 98"/>
                <a:gd name="T34" fmla="*/ 174 w 174"/>
                <a:gd name="T35" fmla="*/ 50 h 98"/>
                <a:gd name="T36" fmla="*/ 172 w 174"/>
                <a:gd name="T37" fmla="*/ 40 h 98"/>
                <a:gd name="T38" fmla="*/ 168 w 174"/>
                <a:gd name="T39" fmla="*/ 32 h 98"/>
                <a:gd name="T40" fmla="*/ 160 w 174"/>
                <a:gd name="T41" fmla="*/ 22 h 98"/>
                <a:gd name="T42" fmla="*/ 150 w 174"/>
                <a:gd name="T43" fmla="*/ 16 h 98"/>
                <a:gd name="T44" fmla="*/ 150 w 174"/>
                <a:gd name="T45" fmla="*/ 16 h 98"/>
                <a:gd name="T46" fmla="*/ 136 w 174"/>
                <a:gd name="T47" fmla="*/ 10 h 98"/>
                <a:gd name="T48" fmla="*/ 120 w 174"/>
                <a:gd name="T49" fmla="*/ 4 h 98"/>
                <a:gd name="T50" fmla="*/ 104 w 174"/>
                <a:gd name="T51" fmla="*/ 2 h 98"/>
                <a:gd name="T52" fmla="*/ 88 w 174"/>
                <a:gd name="T53" fmla="*/ 0 h 98"/>
                <a:gd name="T54" fmla="*/ 88 w 174"/>
                <a:gd name="T55" fmla="*/ 0 h 98"/>
                <a:gd name="T56" fmla="*/ 70 w 174"/>
                <a:gd name="T57" fmla="*/ 2 h 98"/>
                <a:gd name="T58" fmla="*/ 54 w 174"/>
                <a:gd name="T59" fmla="*/ 4 h 98"/>
                <a:gd name="T60" fmla="*/ 38 w 174"/>
                <a:gd name="T61" fmla="*/ 10 h 98"/>
                <a:gd name="T62" fmla="*/ 26 w 174"/>
                <a:gd name="T63" fmla="*/ 16 h 98"/>
                <a:gd name="T64" fmla="*/ 26 w 174"/>
                <a:gd name="T65" fmla="*/ 16 h 98"/>
                <a:gd name="T66" fmla="*/ 14 w 174"/>
                <a:gd name="T67" fmla="*/ 22 h 98"/>
                <a:gd name="T68" fmla="*/ 8 w 174"/>
                <a:gd name="T69" fmla="*/ 32 h 98"/>
                <a:gd name="T70" fmla="*/ 2 w 174"/>
                <a:gd name="T71" fmla="*/ 40 h 98"/>
                <a:gd name="T72" fmla="*/ 0 w 174"/>
                <a:gd name="T73" fmla="*/ 50 h 98"/>
                <a:gd name="T74" fmla="*/ 0 w 174"/>
                <a:gd name="T75" fmla="*/ 50 h 98"/>
                <a:gd name="T76" fmla="*/ 2 w 174"/>
                <a:gd name="T77" fmla="*/ 58 h 98"/>
                <a:gd name="T78" fmla="*/ 8 w 174"/>
                <a:gd name="T79" fmla="*/ 68 h 98"/>
                <a:gd name="T80" fmla="*/ 16 w 174"/>
                <a:gd name="T81" fmla="*/ 76 h 98"/>
                <a:gd name="T82" fmla="*/ 26 w 174"/>
                <a:gd name="T83" fmla="*/ 84 h 98"/>
                <a:gd name="T84" fmla="*/ 26 w 174"/>
                <a:gd name="T85"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6" y="84"/>
                  </a:moveTo>
                  <a:lnTo>
                    <a:pt x="26" y="84"/>
                  </a:lnTo>
                  <a:lnTo>
                    <a:pt x="40" y="90"/>
                  </a:lnTo>
                  <a:lnTo>
                    <a:pt x="54" y="94"/>
                  </a:lnTo>
                  <a:lnTo>
                    <a:pt x="70" y="98"/>
                  </a:lnTo>
                  <a:lnTo>
                    <a:pt x="88" y="98"/>
                  </a:lnTo>
                  <a:lnTo>
                    <a:pt x="88" y="98"/>
                  </a:lnTo>
                  <a:lnTo>
                    <a:pt x="88" y="98"/>
                  </a:lnTo>
                  <a:lnTo>
                    <a:pt x="106" y="98"/>
                  </a:lnTo>
                  <a:lnTo>
                    <a:pt x="122" y="94"/>
                  </a:lnTo>
                  <a:lnTo>
                    <a:pt x="136" y="90"/>
                  </a:lnTo>
                  <a:lnTo>
                    <a:pt x="150" y="84"/>
                  </a:lnTo>
                  <a:lnTo>
                    <a:pt x="150" y="84"/>
                  </a:lnTo>
                  <a:lnTo>
                    <a:pt x="160" y="76"/>
                  </a:lnTo>
                  <a:lnTo>
                    <a:pt x="168" y="68"/>
                  </a:lnTo>
                  <a:lnTo>
                    <a:pt x="172" y="58"/>
                  </a:lnTo>
                  <a:lnTo>
                    <a:pt x="174" y="50"/>
                  </a:lnTo>
                  <a:lnTo>
                    <a:pt x="174" y="50"/>
                  </a:lnTo>
                  <a:lnTo>
                    <a:pt x="172" y="40"/>
                  </a:lnTo>
                  <a:lnTo>
                    <a:pt x="168" y="32"/>
                  </a:lnTo>
                  <a:lnTo>
                    <a:pt x="160" y="22"/>
                  </a:lnTo>
                  <a:lnTo>
                    <a:pt x="150" y="16"/>
                  </a:lnTo>
                  <a:lnTo>
                    <a:pt x="150" y="16"/>
                  </a:lnTo>
                  <a:lnTo>
                    <a:pt x="136" y="10"/>
                  </a:lnTo>
                  <a:lnTo>
                    <a:pt x="120" y="4"/>
                  </a:lnTo>
                  <a:lnTo>
                    <a:pt x="104" y="2"/>
                  </a:lnTo>
                  <a:lnTo>
                    <a:pt x="88" y="0"/>
                  </a:lnTo>
                  <a:lnTo>
                    <a:pt x="88" y="0"/>
                  </a:lnTo>
                  <a:lnTo>
                    <a:pt x="70" y="2"/>
                  </a:lnTo>
                  <a:lnTo>
                    <a:pt x="54" y="4"/>
                  </a:lnTo>
                  <a:lnTo>
                    <a:pt x="38" y="10"/>
                  </a:lnTo>
                  <a:lnTo>
                    <a:pt x="26" y="16"/>
                  </a:lnTo>
                  <a:lnTo>
                    <a:pt x="26" y="16"/>
                  </a:lnTo>
                  <a:lnTo>
                    <a:pt x="14" y="22"/>
                  </a:lnTo>
                  <a:lnTo>
                    <a:pt x="8" y="32"/>
                  </a:lnTo>
                  <a:lnTo>
                    <a:pt x="2" y="40"/>
                  </a:lnTo>
                  <a:lnTo>
                    <a:pt x="0" y="50"/>
                  </a:lnTo>
                  <a:lnTo>
                    <a:pt x="0" y="50"/>
                  </a:lnTo>
                  <a:lnTo>
                    <a:pt x="2" y="58"/>
                  </a:lnTo>
                  <a:lnTo>
                    <a:pt x="8" y="68"/>
                  </a:lnTo>
                  <a:lnTo>
                    <a:pt x="16" y="76"/>
                  </a:lnTo>
                  <a:lnTo>
                    <a:pt x="26" y="84"/>
                  </a:lnTo>
                  <a:lnTo>
                    <a:pt x="26" y="84"/>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1" name="Freeform 27"/>
            <p:cNvSpPr/>
            <p:nvPr/>
          </p:nvSpPr>
          <p:spPr bwMode="auto">
            <a:xfrm>
              <a:off x="9818688" y="6911975"/>
              <a:ext cx="2794000" cy="1619250"/>
            </a:xfrm>
            <a:custGeom>
              <a:avLst/>
              <a:gdLst>
                <a:gd name="T0" fmla="*/ 1760 w 1760"/>
                <a:gd name="T1" fmla="*/ 362 h 1020"/>
                <a:gd name="T2" fmla="*/ 1134 w 1760"/>
                <a:gd name="T3" fmla="*/ 0 h 1020"/>
                <a:gd name="T4" fmla="*/ 0 w 1760"/>
                <a:gd name="T5" fmla="*/ 660 h 1020"/>
                <a:gd name="T6" fmla="*/ 626 w 1760"/>
                <a:gd name="T7" fmla="*/ 1020 h 1020"/>
                <a:gd name="T8" fmla="*/ 1760 w 1760"/>
                <a:gd name="T9" fmla="*/ 362 h 1020"/>
              </a:gdLst>
              <a:ahLst/>
              <a:cxnLst>
                <a:cxn ang="0">
                  <a:pos x="T0" y="T1"/>
                </a:cxn>
                <a:cxn ang="0">
                  <a:pos x="T2" y="T3"/>
                </a:cxn>
                <a:cxn ang="0">
                  <a:pos x="T4" y="T5"/>
                </a:cxn>
                <a:cxn ang="0">
                  <a:pos x="T6" y="T7"/>
                </a:cxn>
                <a:cxn ang="0">
                  <a:pos x="T8" y="T9"/>
                </a:cxn>
              </a:cxnLst>
              <a:rect l="0" t="0" r="r" b="b"/>
              <a:pathLst>
                <a:path w="1760" h="1020">
                  <a:moveTo>
                    <a:pt x="1760" y="362"/>
                  </a:moveTo>
                  <a:lnTo>
                    <a:pt x="1134" y="0"/>
                  </a:lnTo>
                  <a:lnTo>
                    <a:pt x="0" y="660"/>
                  </a:lnTo>
                  <a:lnTo>
                    <a:pt x="626" y="1020"/>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2" name="Freeform 28"/>
            <p:cNvSpPr/>
            <p:nvPr/>
          </p:nvSpPr>
          <p:spPr bwMode="auto">
            <a:xfrm>
              <a:off x="10809288" y="7486650"/>
              <a:ext cx="1803400" cy="1546225"/>
            </a:xfrm>
            <a:custGeom>
              <a:avLst/>
              <a:gdLst>
                <a:gd name="T0" fmla="*/ 1136 w 1136"/>
                <a:gd name="T1" fmla="*/ 0 h 974"/>
                <a:gd name="T2" fmla="*/ 2 w 1136"/>
                <a:gd name="T3" fmla="*/ 658 h 974"/>
                <a:gd name="T4" fmla="*/ 0 w 1136"/>
                <a:gd name="T5" fmla="*/ 974 h 974"/>
                <a:gd name="T6" fmla="*/ 1136 w 1136"/>
                <a:gd name="T7" fmla="*/ 314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2" y="658"/>
                  </a:lnTo>
                  <a:lnTo>
                    <a:pt x="0" y="974"/>
                  </a:lnTo>
                  <a:lnTo>
                    <a:pt x="1136" y="314"/>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3" name="Freeform 29"/>
            <p:cNvSpPr/>
            <p:nvPr/>
          </p:nvSpPr>
          <p:spPr bwMode="auto">
            <a:xfrm>
              <a:off x="9815513" y="7959725"/>
              <a:ext cx="996950" cy="1073150"/>
            </a:xfrm>
            <a:custGeom>
              <a:avLst/>
              <a:gdLst>
                <a:gd name="T0" fmla="*/ 628 w 628"/>
                <a:gd name="T1" fmla="*/ 360 h 676"/>
                <a:gd name="T2" fmla="*/ 2 w 628"/>
                <a:gd name="T3" fmla="*/ 0 h 676"/>
                <a:gd name="T4" fmla="*/ 0 w 628"/>
                <a:gd name="T5" fmla="*/ 314 h 676"/>
                <a:gd name="T6" fmla="*/ 626 w 628"/>
                <a:gd name="T7" fmla="*/ 676 h 676"/>
                <a:gd name="T8" fmla="*/ 628 w 628"/>
                <a:gd name="T9" fmla="*/ 360 h 676"/>
              </a:gdLst>
              <a:ahLst/>
              <a:cxnLst>
                <a:cxn ang="0">
                  <a:pos x="T0" y="T1"/>
                </a:cxn>
                <a:cxn ang="0">
                  <a:pos x="T2" y="T3"/>
                </a:cxn>
                <a:cxn ang="0">
                  <a:pos x="T4" y="T5"/>
                </a:cxn>
                <a:cxn ang="0">
                  <a:pos x="T6" y="T7"/>
                </a:cxn>
                <a:cxn ang="0">
                  <a:pos x="T8" y="T9"/>
                </a:cxn>
              </a:cxnLst>
              <a:rect l="0" t="0" r="r" b="b"/>
              <a:pathLst>
                <a:path w="628" h="676">
                  <a:moveTo>
                    <a:pt x="628" y="360"/>
                  </a:moveTo>
                  <a:lnTo>
                    <a:pt x="2" y="0"/>
                  </a:lnTo>
                  <a:lnTo>
                    <a:pt x="0" y="314"/>
                  </a:lnTo>
                  <a:lnTo>
                    <a:pt x="626" y="676"/>
                  </a:lnTo>
                  <a:lnTo>
                    <a:pt x="628" y="360"/>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4" name="Freeform 30"/>
            <p:cNvSpPr/>
            <p:nvPr/>
          </p:nvSpPr>
          <p:spPr bwMode="auto">
            <a:xfrm>
              <a:off x="10171113" y="7115175"/>
              <a:ext cx="2089150" cy="1216025"/>
            </a:xfrm>
            <a:custGeom>
              <a:avLst/>
              <a:gdLst>
                <a:gd name="T0" fmla="*/ 1316 w 1316"/>
                <a:gd name="T1" fmla="*/ 170 h 766"/>
                <a:gd name="T2" fmla="*/ 1022 w 1316"/>
                <a:gd name="T3" fmla="*/ 0 h 766"/>
                <a:gd name="T4" fmla="*/ 1022 w 1316"/>
                <a:gd name="T5" fmla="*/ 0 h 766"/>
                <a:gd name="T6" fmla="*/ 998 w 1316"/>
                <a:gd name="T7" fmla="*/ 12 h 766"/>
                <a:gd name="T8" fmla="*/ 972 w 1316"/>
                <a:gd name="T9" fmla="*/ 20 h 766"/>
                <a:gd name="T10" fmla="*/ 942 w 1316"/>
                <a:gd name="T11" fmla="*/ 24 h 766"/>
                <a:gd name="T12" fmla="*/ 914 w 1316"/>
                <a:gd name="T13" fmla="*/ 26 h 766"/>
                <a:gd name="T14" fmla="*/ 884 w 1316"/>
                <a:gd name="T15" fmla="*/ 24 h 766"/>
                <a:gd name="T16" fmla="*/ 856 w 1316"/>
                <a:gd name="T17" fmla="*/ 20 h 766"/>
                <a:gd name="T18" fmla="*/ 830 w 1316"/>
                <a:gd name="T19" fmla="*/ 12 h 766"/>
                <a:gd name="T20" fmla="*/ 806 w 1316"/>
                <a:gd name="T21" fmla="*/ 0 h 766"/>
                <a:gd name="T22" fmla="*/ 0 w 1316"/>
                <a:gd name="T23" fmla="*/ 470 h 766"/>
                <a:gd name="T24" fmla="*/ 0 w 1316"/>
                <a:gd name="T25" fmla="*/ 470 h 766"/>
                <a:gd name="T26" fmla="*/ 18 w 1316"/>
                <a:gd name="T27" fmla="*/ 484 h 766"/>
                <a:gd name="T28" fmla="*/ 26 w 1316"/>
                <a:gd name="T29" fmla="*/ 492 h 766"/>
                <a:gd name="T30" fmla="*/ 32 w 1316"/>
                <a:gd name="T31" fmla="*/ 500 h 766"/>
                <a:gd name="T32" fmla="*/ 38 w 1316"/>
                <a:gd name="T33" fmla="*/ 508 h 766"/>
                <a:gd name="T34" fmla="*/ 42 w 1316"/>
                <a:gd name="T35" fmla="*/ 516 h 766"/>
                <a:gd name="T36" fmla="*/ 44 w 1316"/>
                <a:gd name="T37" fmla="*/ 524 h 766"/>
                <a:gd name="T38" fmla="*/ 44 w 1316"/>
                <a:gd name="T39" fmla="*/ 534 h 766"/>
                <a:gd name="T40" fmla="*/ 44 w 1316"/>
                <a:gd name="T41" fmla="*/ 542 h 766"/>
                <a:gd name="T42" fmla="*/ 42 w 1316"/>
                <a:gd name="T43" fmla="*/ 550 h 766"/>
                <a:gd name="T44" fmla="*/ 38 w 1316"/>
                <a:gd name="T45" fmla="*/ 558 h 766"/>
                <a:gd name="T46" fmla="*/ 34 w 1316"/>
                <a:gd name="T47" fmla="*/ 566 h 766"/>
                <a:gd name="T48" fmla="*/ 28 w 1316"/>
                <a:gd name="T49" fmla="*/ 574 h 766"/>
                <a:gd name="T50" fmla="*/ 20 w 1316"/>
                <a:gd name="T51" fmla="*/ 582 h 766"/>
                <a:gd name="T52" fmla="*/ 0 w 1316"/>
                <a:gd name="T53" fmla="*/ 596 h 766"/>
                <a:gd name="T54" fmla="*/ 294 w 1316"/>
                <a:gd name="T55" fmla="*/ 766 h 766"/>
                <a:gd name="T56" fmla="*/ 294 w 1316"/>
                <a:gd name="T57" fmla="*/ 766 h 766"/>
                <a:gd name="T58" fmla="*/ 318 w 1316"/>
                <a:gd name="T59" fmla="*/ 754 h 766"/>
                <a:gd name="T60" fmla="*/ 344 w 1316"/>
                <a:gd name="T61" fmla="*/ 746 h 766"/>
                <a:gd name="T62" fmla="*/ 374 w 1316"/>
                <a:gd name="T63" fmla="*/ 742 h 766"/>
                <a:gd name="T64" fmla="*/ 402 w 1316"/>
                <a:gd name="T65" fmla="*/ 740 h 766"/>
                <a:gd name="T66" fmla="*/ 432 w 1316"/>
                <a:gd name="T67" fmla="*/ 742 h 766"/>
                <a:gd name="T68" fmla="*/ 460 w 1316"/>
                <a:gd name="T69" fmla="*/ 746 h 766"/>
                <a:gd name="T70" fmla="*/ 486 w 1316"/>
                <a:gd name="T71" fmla="*/ 754 h 766"/>
                <a:gd name="T72" fmla="*/ 510 w 1316"/>
                <a:gd name="T73" fmla="*/ 766 h 766"/>
                <a:gd name="T74" fmla="*/ 1316 w 1316"/>
                <a:gd name="T75" fmla="*/ 296 h 766"/>
                <a:gd name="T76" fmla="*/ 1316 w 1316"/>
                <a:gd name="T77" fmla="*/ 296 h 766"/>
                <a:gd name="T78" fmla="*/ 1298 w 1316"/>
                <a:gd name="T79" fmla="*/ 282 h 766"/>
                <a:gd name="T80" fmla="*/ 1290 w 1316"/>
                <a:gd name="T81" fmla="*/ 274 h 766"/>
                <a:gd name="T82" fmla="*/ 1284 w 1316"/>
                <a:gd name="T83" fmla="*/ 266 h 766"/>
                <a:gd name="T84" fmla="*/ 1278 w 1316"/>
                <a:gd name="T85" fmla="*/ 258 h 766"/>
                <a:gd name="T86" fmla="*/ 1274 w 1316"/>
                <a:gd name="T87" fmla="*/ 250 h 766"/>
                <a:gd name="T88" fmla="*/ 1272 w 1316"/>
                <a:gd name="T89" fmla="*/ 242 h 766"/>
                <a:gd name="T90" fmla="*/ 1272 w 1316"/>
                <a:gd name="T91" fmla="*/ 232 h 766"/>
                <a:gd name="T92" fmla="*/ 1272 w 1316"/>
                <a:gd name="T93" fmla="*/ 224 h 766"/>
                <a:gd name="T94" fmla="*/ 1274 w 1316"/>
                <a:gd name="T95" fmla="*/ 216 h 766"/>
                <a:gd name="T96" fmla="*/ 1278 w 1316"/>
                <a:gd name="T97" fmla="*/ 208 h 766"/>
                <a:gd name="T98" fmla="*/ 1282 w 1316"/>
                <a:gd name="T99" fmla="*/ 200 h 766"/>
                <a:gd name="T100" fmla="*/ 1290 w 1316"/>
                <a:gd name="T101" fmla="*/ 192 h 766"/>
                <a:gd name="T102" fmla="*/ 1296 w 1316"/>
                <a:gd name="T103" fmla="*/ 184 h 766"/>
                <a:gd name="T104" fmla="*/ 1316 w 1316"/>
                <a:gd name="T105" fmla="*/ 170 h 766"/>
                <a:gd name="T106" fmla="*/ 1316 w 1316"/>
                <a:gd name="T107" fmla="*/ 17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6" h="766">
                  <a:moveTo>
                    <a:pt x="1316" y="170"/>
                  </a:moveTo>
                  <a:lnTo>
                    <a:pt x="1022" y="0"/>
                  </a:lnTo>
                  <a:lnTo>
                    <a:pt x="1022" y="0"/>
                  </a:lnTo>
                  <a:lnTo>
                    <a:pt x="998" y="12"/>
                  </a:lnTo>
                  <a:lnTo>
                    <a:pt x="972" y="20"/>
                  </a:lnTo>
                  <a:lnTo>
                    <a:pt x="942" y="24"/>
                  </a:lnTo>
                  <a:lnTo>
                    <a:pt x="914" y="26"/>
                  </a:lnTo>
                  <a:lnTo>
                    <a:pt x="884" y="24"/>
                  </a:lnTo>
                  <a:lnTo>
                    <a:pt x="856" y="20"/>
                  </a:lnTo>
                  <a:lnTo>
                    <a:pt x="830" y="12"/>
                  </a:lnTo>
                  <a:lnTo>
                    <a:pt x="806" y="0"/>
                  </a:lnTo>
                  <a:lnTo>
                    <a:pt x="0" y="470"/>
                  </a:lnTo>
                  <a:lnTo>
                    <a:pt x="0" y="470"/>
                  </a:lnTo>
                  <a:lnTo>
                    <a:pt x="18" y="484"/>
                  </a:lnTo>
                  <a:lnTo>
                    <a:pt x="26" y="492"/>
                  </a:lnTo>
                  <a:lnTo>
                    <a:pt x="32" y="500"/>
                  </a:lnTo>
                  <a:lnTo>
                    <a:pt x="38" y="508"/>
                  </a:lnTo>
                  <a:lnTo>
                    <a:pt x="42" y="516"/>
                  </a:lnTo>
                  <a:lnTo>
                    <a:pt x="44" y="524"/>
                  </a:lnTo>
                  <a:lnTo>
                    <a:pt x="44" y="534"/>
                  </a:lnTo>
                  <a:lnTo>
                    <a:pt x="44" y="542"/>
                  </a:lnTo>
                  <a:lnTo>
                    <a:pt x="42" y="550"/>
                  </a:lnTo>
                  <a:lnTo>
                    <a:pt x="38" y="558"/>
                  </a:lnTo>
                  <a:lnTo>
                    <a:pt x="34" y="566"/>
                  </a:lnTo>
                  <a:lnTo>
                    <a:pt x="28" y="574"/>
                  </a:lnTo>
                  <a:lnTo>
                    <a:pt x="20" y="582"/>
                  </a:lnTo>
                  <a:lnTo>
                    <a:pt x="0" y="596"/>
                  </a:lnTo>
                  <a:lnTo>
                    <a:pt x="294" y="766"/>
                  </a:lnTo>
                  <a:lnTo>
                    <a:pt x="294" y="766"/>
                  </a:lnTo>
                  <a:lnTo>
                    <a:pt x="318" y="754"/>
                  </a:lnTo>
                  <a:lnTo>
                    <a:pt x="344" y="746"/>
                  </a:lnTo>
                  <a:lnTo>
                    <a:pt x="374" y="742"/>
                  </a:lnTo>
                  <a:lnTo>
                    <a:pt x="402" y="740"/>
                  </a:lnTo>
                  <a:lnTo>
                    <a:pt x="432" y="742"/>
                  </a:lnTo>
                  <a:lnTo>
                    <a:pt x="460" y="746"/>
                  </a:lnTo>
                  <a:lnTo>
                    <a:pt x="486" y="754"/>
                  </a:lnTo>
                  <a:lnTo>
                    <a:pt x="510" y="766"/>
                  </a:lnTo>
                  <a:lnTo>
                    <a:pt x="1316" y="296"/>
                  </a:lnTo>
                  <a:lnTo>
                    <a:pt x="1316" y="296"/>
                  </a:lnTo>
                  <a:lnTo>
                    <a:pt x="1298" y="282"/>
                  </a:lnTo>
                  <a:lnTo>
                    <a:pt x="1290" y="274"/>
                  </a:lnTo>
                  <a:lnTo>
                    <a:pt x="1284" y="266"/>
                  </a:lnTo>
                  <a:lnTo>
                    <a:pt x="1278" y="258"/>
                  </a:lnTo>
                  <a:lnTo>
                    <a:pt x="1274" y="250"/>
                  </a:lnTo>
                  <a:lnTo>
                    <a:pt x="1272" y="242"/>
                  </a:lnTo>
                  <a:lnTo>
                    <a:pt x="1272" y="232"/>
                  </a:lnTo>
                  <a:lnTo>
                    <a:pt x="1272" y="224"/>
                  </a:lnTo>
                  <a:lnTo>
                    <a:pt x="1274" y="216"/>
                  </a:lnTo>
                  <a:lnTo>
                    <a:pt x="1278" y="208"/>
                  </a:lnTo>
                  <a:lnTo>
                    <a:pt x="1282" y="200"/>
                  </a:lnTo>
                  <a:lnTo>
                    <a:pt x="1290" y="192"/>
                  </a:lnTo>
                  <a:lnTo>
                    <a:pt x="1296" y="184"/>
                  </a:lnTo>
                  <a:lnTo>
                    <a:pt x="1316" y="170"/>
                  </a:lnTo>
                  <a:lnTo>
                    <a:pt x="1316"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5" name="Freeform 31"/>
            <p:cNvSpPr>
              <a:spLocks noEditPoints="1"/>
            </p:cNvSpPr>
            <p:nvPr/>
          </p:nvSpPr>
          <p:spPr bwMode="auto">
            <a:xfrm>
              <a:off x="10745788" y="7435850"/>
              <a:ext cx="968375" cy="546100"/>
            </a:xfrm>
            <a:custGeom>
              <a:avLst/>
              <a:gdLst>
                <a:gd name="T0" fmla="*/ 306 w 610"/>
                <a:gd name="T1" fmla="*/ 344 h 344"/>
                <a:gd name="T2" fmla="*/ 394 w 610"/>
                <a:gd name="T3" fmla="*/ 336 h 344"/>
                <a:gd name="T4" fmla="*/ 476 w 610"/>
                <a:gd name="T5" fmla="*/ 314 h 344"/>
                <a:gd name="T6" fmla="*/ 522 w 610"/>
                <a:gd name="T7" fmla="*/ 292 h 344"/>
                <a:gd name="T8" fmla="*/ 574 w 610"/>
                <a:gd name="T9" fmla="*/ 252 h 344"/>
                <a:gd name="T10" fmla="*/ 604 w 610"/>
                <a:gd name="T11" fmla="*/ 204 h 344"/>
                <a:gd name="T12" fmla="*/ 610 w 610"/>
                <a:gd name="T13" fmla="*/ 172 h 344"/>
                <a:gd name="T14" fmla="*/ 596 w 610"/>
                <a:gd name="T15" fmla="*/ 124 h 344"/>
                <a:gd name="T16" fmla="*/ 558 w 610"/>
                <a:gd name="T17" fmla="*/ 78 h 344"/>
                <a:gd name="T18" fmla="*/ 522 w 610"/>
                <a:gd name="T19" fmla="*/ 52 h 344"/>
                <a:gd name="T20" fmla="*/ 448 w 610"/>
                <a:gd name="T21" fmla="*/ 22 h 344"/>
                <a:gd name="T22" fmla="*/ 364 w 610"/>
                <a:gd name="T23" fmla="*/ 4 h 344"/>
                <a:gd name="T24" fmla="*/ 304 w 610"/>
                <a:gd name="T25" fmla="*/ 0 h 344"/>
                <a:gd name="T26" fmla="*/ 214 w 610"/>
                <a:gd name="T27" fmla="*/ 8 h 344"/>
                <a:gd name="T28" fmla="*/ 132 w 610"/>
                <a:gd name="T29" fmla="*/ 30 h 344"/>
                <a:gd name="T30" fmla="*/ 86 w 610"/>
                <a:gd name="T31" fmla="*/ 52 h 344"/>
                <a:gd name="T32" fmla="*/ 34 w 610"/>
                <a:gd name="T33" fmla="*/ 92 h 344"/>
                <a:gd name="T34" fmla="*/ 4 w 610"/>
                <a:gd name="T35" fmla="*/ 138 h 344"/>
                <a:gd name="T36" fmla="*/ 0 w 610"/>
                <a:gd name="T37" fmla="*/ 172 h 344"/>
                <a:gd name="T38" fmla="*/ 12 w 610"/>
                <a:gd name="T39" fmla="*/ 220 h 344"/>
                <a:gd name="T40" fmla="*/ 50 w 610"/>
                <a:gd name="T41" fmla="*/ 266 h 344"/>
                <a:gd name="T42" fmla="*/ 86 w 610"/>
                <a:gd name="T43" fmla="*/ 292 h 344"/>
                <a:gd name="T44" fmla="*/ 160 w 610"/>
                <a:gd name="T45" fmla="*/ 322 h 344"/>
                <a:gd name="T46" fmla="*/ 244 w 610"/>
                <a:gd name="T47" fmla="*/ 340 h 344"/>
                <a:gd name="T48" fmla="*/ 306 w 610"/>
                <a:gd name="T49" fmla="*/ 344 h 344"/>
                <a:gd name="T50" fmla="*/ 214 w 610"/>
                <a:gd name="T51" fmla="*/ 106 h 344"/>
                <a:gd name="T52" fmla="*/ 240 w 610"/>
                <a:gd name="T53" fmla="*/ 96 h 344"/>
                <a:gd name="T54" fmla="*/ 264 w 610"/>
                <a:gd name="T55" fmla="*/ 94 h 344"/>
                <a:gd name="T56" fmla="*/ 300 w 610"/>
                <a:gd name="T57" fmla="*/ 102 h 344"/>
                <a:gd name="T58" fmla="*/ 320 w 610"/>
                <a:gd name="T59" fmla="*/ 114 h 344"/>
                <a:gd name="T60" fmla="*/ 262 w 610"/>
                <a:gd name="T61" fmla="*/ 138 h 344"/>
                <a:gd name="T62" fmla="*/ 242 w 610"/>
                <a:gd name="T63" fmla="*/ 130 h 344"/>
                <a:gd name="T64" fmla="*/ 230 w 610"/>
                <a:gd name="T65" fmla="*/ 132 h 344"/>
                <a:gd name="T66" fmla="*/ 228 w 610"/>
                <a:gd name="T67" fmla="*/ 138 h 344"/>
                <a:gd name="T68" fmla="*/ 236 w 610"/>
                <a:gd name="T69" fmla="*/ 144 h 344"/>
                <a:gd name="T70" fmla="*/ 258 w 610"/>
                <a:gd name="T71" fmla="*/ 152 h 344"/>
                <a:gd name="T72" fmla="*/ 348 w 610"/>
                <a:gd name="T73" fmla="*/ 142 h 344"/>
                <a:gd name="T74" fmla="*/ 376 w 610"/>
                <a:gd name="T75" fmla="*/ 144 h 344"/>
                <a:gd name="T76" fmla="*/ 410 w 610"/>
                <a:gd name="T77" fmla="*/ 158 h 344"/>
                <a:gd name="T78" fmla="*/ 432 w 610"/>
                <a:gd name="T79" fmla="*/ 174 h 344"/>
                <a:gd name="T80" fmla="*/ 440 w 610"/>
                <a:gd name="T81" fmla="*/ 190 h 344"/>
                <a:gd name="T82" fmla="*/ 430 w 610"/>
                <a:gd name="T83" fmla="*/ 216 h 344"/>
                <a:gd name="T84" fmla="*/ 416 w 610"/>
                <a:gd name="T85" fmla="*/ 248 h 344"/>
                <a:gd name="T86" fmla="*/ 384 w 610"/>
                <a:gd name="T87" fmla="*/ 242 h 344"/>
                <a:gd name="T88" fmla="*/ 344 w 610"/>
                <a:gd name="T89" fmla="*/ 250 h 344"/>
                <a:gd name="T90" fmla="*/ 314 w 610"/>
                <a:gd name="T91" fmla="*/ 244 h 344"/>
                <a:gd name="T92" fmla="*/ 272 w 610"/>
                <a:gd name="T93" fmla="*/ 224 h 344"/>
                <a:gd name="T94" fmla="*/ 336 w 610"/>
                <a:gd name="T95" fmla="*/ 202 h 344"/>
                <a:gd name="T96" fmla="*/ 362 w 610"/>
                <a:gd name="T97" fmla="*/ 216 h 344"/>
                <a:gd name="T98" fmla="*/ 374 w 610"/>
                <a:gd name="T99" fmla="*/ 214 h 344"/>
                <a:gd name="T100" fmla="*/ 380 w 610"/>
                <a:gd name="T101" fmla="*/ 208 h 344"/>
                <a:gd name="T102" fmla="*/ 372 w 610"/>
                <a:gd name="T103" fmla="*/ 200 h 344"/>
                <a:gd name="T104" fmla="*/ 344 w 610"/>
                <a:gd name="T105" fmla="*/ 188 h 344"/>
                <a:gd name="T106" fmla="*/ 312 w 610"/>
                <a:gd name="T107" fmla="*/ 188 h 344"/>
                <a:gd name="T108" fmla="*/ 244 w 610"/>
                <a:gd name="T109" fmla="*/ 194 h 344"/>
                <a:gd name="T110" fmla="*/ 208 w 610"/>
                <a:gd name="T111" fmla="*/ 186 h 344"/>
                <a:gd name="T112" fmla="*/ 182 w 610"/>
                <a:gd name="T113" fmla="*/ 172 h 344"/>
                <a:gd name="T114" fmla="*/ 168 w 610"/>
                <a:gd name="T115" fmla="*/ 150 h 344"/>
                <a:gd name="T116" fmla="*/ 174 w 610"/>
                <a:gd name="T117" fmla="*/ 136 h 344"/>
                <a:gd name="T118" fmla="*/ 174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6" y="342"/>
                  </a:lnTo>
                  <a:lnTo>
                    <a:pt x="366" y="340"/>
                  </a:lnTo>
                  <a:lnTo>
                    <a:pt x="394" y="336"/>
                  </a:lnTo>
                  <a:lnTo>
                    <a:pt x="424" y="330"/>
                  </a:lnTo>
                  <a:lnTo>
                    <a:pt x="450" y="322"/>
                  </a:lnTo>
                  <a:lnTo>
                    <a:pt x="476" y="314"/>
                  </a:lnTo>
                  <a:lnTo>
                    <a:pt x="500" y="302"/>
                  </a:lnTo>
                  <a:lnTo>
                    <a:pt x="522" y="292"/>
                  </a:lnTo>
                  <a:lnTo>
                    <a:pt x="522" y="292"/>
                  </a:lnTo>
                  <a:lnTo>
                    <a:pt x="542" y="278"/>
                  </a:lnTo>
                  <a:lnTo>
                    <a:pt x="560" y="266"/>
                  </a:lnTo>
                  <a:lnTo>
                    <a:pt x="574" y="252"/>
                  </a:lnTo>
                  <a:lnTo>
                    <a:pt x="586" y="236"/>
                  </a:lnTo>
                  <a:lnTo>
                    <a:pt x="596" y="220"/>
                  </a:lnTo>
                  <a:lnTo>
                    <a:pt x="604" y="204"/>
                  </a:lnTo>
                  <a:lnTo>
                    <a:pt x="608" y="188"/>
                  </a:lnTo>
                  <a:lnTo>
                    <a:pt x="610" y="172"/>
                  </a:lnTo>
                  <a:lnTo>
                    <a:pt x="610" y="172"/>
                  </a:lnTo>
                  <a:lnTo>
                    <a:pt x="608" y="156"/>
                  </a:lnTo>
                  <a:lnTo>
                    <a:pt x="604" y="140"/>
                  </a:lnTo>
                  <a:lnTo>
                    <a:pt x="596" y="124"/>
                  </a:lnTo>
                  <a:lnTo>
                    <a:pt x="586" y="108"/>
                  </a:lnTo>
                  <a:lnTo>
                    <a:pt x="574" y="92"/>
                  </a:lnTo>
                  <a:lnTo>
                    <a:pt x="558" y="78"/>
                  </a:lnTo>
                  <a:lnTo>
                    <a:pt x="542" y="64"/>
                  </a:lnTo>
                  <a:lnTo>
                    <a:pt x="522" y="52"/>
                  </a:lnTo>
                  <a:lnTo>
                    <a:pt x="522" y="52"/>
                  </a:lnTo>
                  <a:lnTo>
                    <a:pt x="498" y="40"/>
                  </a:lnTo>
                  <a:lnTo>
                    <a:pt x="474" y="30"/>
                  </a:lnTo>
                  <a:lnTo>
                    <a:pt x="448" y="22"/>
                  </a:lnTo>
                  <a:lnTo>
                    <a:pt x="422" y="14"/>
                  </a:lnTo>
                  <a:lnTo>
                    <a:pt x="392" y="8"/>
                  </a:lnTo>
                  <a:lnTo>
                    <a:pt x="364" y="4"/>
                  </a:lnTo>
                  <a:lnTo>
                    <a:pt x="334" y="0"/>
                  </a:lnTo>
                  <a:lnTo>
                    <a:pt x="304" y="0"/>
                  </a:lnTo>
                  <a:lnTo>
                    <a:pt x="304" y="0"/>
                  </a:lnTo>
                  <a:lnTo>
                    <a:pt x="272" y="0"/>
                  </a:lnTo>
                  <a:lnTo>
                    <a:pt x="242" y="4"/>
                  </a:lnTo>
                  <a:lnTo>
                    <a:pt x="214" y="8"/>
                  </a:lnTo>
                  <a:lnTo>
                    <a:pt x="186" y="14"/>
                  </a:lnTo>
                  <a:lnTo>
                    <a:pt x="158" y="22"/>
                  </a:lnTo>
                  <a:lnTo>
                    <a:pt x="132" y="30"/>
                  </a:lnTo>
                  <a:lnTo>
                    <a:pt x="108" y="40"/>
                  </a:lnTo>
                  <a:lnTo>
                    <a:pt x="86" y="52"/>
                  </a:lnTo>
                  <a:lnTo>
                    <a:pt x="86" y="52"/>
                  </a:lnTo>
                  <a:lnTo>
                    <a:pt x="66" y="64"/>
                  </a:lnTo>
                  <a:lnTo>
                    <a:pt x="48" y="78"/>
                  </a:lnTo>
                  <a:lnTo>
                    <a:pt x="34" y="92"/>
                  </a:lnTo>
                  <a:lnTo>
                    <a:pt x="22" y="108"/>
                  </a:lnTo>
                  <a:lnTo>
                    <a:pt x="12" y="122"/>
                  </a:lnTo>
                  <a:lnTo>
                    <a:pt x="4" y="138"/>
                  </a:lnTo>
                  <a:lnTo>
                    <a:pt x="0" y="154"/>
                  </a:lnTo>
                  <a:lnTo>
                    <a:pt x="0" y="172"/>
                  </a:lnTo>
                  <a:lnTo>
                    <a:pt x="0" y="172"/>
                  </a:lnTo>
                  <a:lnTo>
                    <a:pt x="0" y="188"/>
                  </a:lnTo>
                  <a:lnTo>
                    <a:pt x="6" y="204"/>
                  </a:lnTo>
                  <a:lnTo>
                    <a:pt x="12" y="220"/>
                  </a:lnTo>
                  <a:lnTo>
                    <a:pt x="22" y="236"/>
                  </a:lnTo>
                  <a:lnTo>
                    <a:pt x="34" y="250"/>
                  </a:lnTo>
                  <a:lnTo>
                    <a:pt x="50" y="266"/>
                  </a:lnTo>
                  <a:lnTo>
                    <a:pt x="68" y="278"/>
                  </a:lnTo>
                  <a:lnTo>
                    <a:pt x="86" y="292"/>
                  </a:lnTo>
                  <a:lnTo>
                    <a:pt x="86" y="292"/>
                  </a:lnTo>
                  <a:lnTo>
                    <a:pt x="110" y="302"/>
                  </a:lnTo>
                  <a:lnTo>
                    <a:pt x="134" y="314"/>
                  </a:lnTo>
                  <a:lnTo>
                    <a:pt x="160" y="322"/>
                  </a:lnTo>
                  <a:lnTo>
                    <a:pt x="188" y="330"/>
                  </a:lnTo>
                  <a:lnTo>
                    <a:pt x="216" y="336"/>
                  </a:lnTo>
                  <a:lnTo>
                    <a:pt x="244" y="340"/>
                  </a:lnTo>
                  <a:lnTo>
                    <a:pt x="274" y="342"/>
                  </a:lnTo>
                  <a:lnTo>
                    <a:pt x="306" y="344"/>
                  </a:lnTo>
                  <a:lnTo>
                    <a:pt x="306" y="344"/>
                  </a:lnTo>
                  <a:close/>
                  <a:moveTo>
                    <a:pt x="174" y="110"/>
                  </a:moveTo>
                  <a:lnTo>
                    <a:pt x="198" y="96"/>
                  </a:lnTo>
                  <a:lnTo>
                    <a:pt x="214" y="106"/>
                  </a:lnTo>
                  <a:lnTo>
                    <a:pt x="214" y="106"/>
                  </a:lnTo>
                  <a:lnTo>
                    <a:pt x="228" y="100"/>
                  </a:lnTo>
                  <a:lnTo>
                    <a:pt x="240" y="96"/>
                  </a:lnTo>
                  <a:lnTo>
                    <a:pt x="252" y="94"/>
                  </a:lnTo>
                  <a:lnTo>
                    <a:pt x="264" y="94"/>
                  </a:lnTo>
                  <a:lnTo>
                    <a:pt x="264" y="94"/>
                  </a:lnTo>
                  <a:lnTo>
                    <a:pt x="276" y="96"/>
                  </a:lnTo>
                  <a:lnTo>
                    <a:pt x="288" y="98"/>
                  </a:lnTo>
                  <a:lnTo>
                    <a:pt x="300" y="102"/>
                  </a:lnTo>
                  <a:lnTo>
                    <a:pt x="312" y="108"/>
                  </a:lnTo>
                  <a:lnTo>
                    <a:pt x="312" y="108"/>
                  </a:lnTo>
                  <a:lnTo>
                    <a:pt x="320" y="114"/>
                  </a:lnTo>
                  <a:lnTo>
                    <a:pt x="270" y="144"/>
                  </a:lnTo>
                  <a:lnTo>
                    <a:pt x="262" y="138"/>
                  </a:lnTo>
                  <a:lnTo>
                    <a:pt x="262" y="138"/>
                  </a:lnTo>
                  <a:lnTo>
                    <a:pt x="250" y="132"/>
                  </a:lnTo>
                  <a:lnTo>
                    <a:pt x="242" y="130"/>
                  </a:lnTo>
                  <a:lnTo>
                    <a:pt x="242" y="130"/>
                  </a:lnTo>
                  <a:lnTo>
                    <a:pt x="236" y="128"/>
                  </a:lnTo>
                  <a:lnTo>
                    <a:pt x="230" y="132"/>
                  </a:lnTo>
                  <a:lnTo>
                    <a:pt x="230" y="132"/>
                  </a:lnTo>
                  <a:lnTo>
                    <a:pt x="228" y="134"/>
                  </a:lnTo>
                  <a:lnTo>
                    <a:pt x="228" y="138"/>
                  </a:lnTo>
                  <a:lnTo>
                    <a:pt x="228" y="138"/>
                  </a:lnTo>
                  <a:lnTo>
                    <a:pt x="230" y="140"/>
                  </a:lnTo>
                  <a:lnTo>
                    <a:pt x="236" y="144"/>
                  </a:lnTo>
                  <a:lnTo>
                    <a:pt x="236" y="144"/>
                  </a:lnTo>
                  <a:lnTo>
                    <a:pt x="248" y="150"/>
                  </a:lnTo>
                  <a:lnTo>
                    <a:pt x="258" y="152"/>
                  </a:lnTo>
                  <a:lnTo>
                    <a:pt x="258" y="152"/>
                  </a:lnTo>
                  <a:lnTo>
                    <a:pt x="304" y="146"/>
                  </a:lnTo>
                  <a:lnTo>
                    <a:pt x="304" y="146"/>
                  </a:lnTo>
                  <a:lnTo>
                    <a:pt x="348" y="142"/>
                  </a:lnTo>
                  <a:lnTo>
                    <a:pt x="348" y="142"/>
                  </a:lnTo>
                  <a:lnTo>
                    <a:pt x="362" y="142"/>
                  </a:lnTo>
                  <a:lnTo>
                    <a:pt x="376" y="144"/>
                  </a:lnTo>
                  <a:lnTo>
                    <a:pt x="376" y="144"/>
                  </a:lnTo>
                  <a:lnTo>
                    <a:pt x="394" y="150"/>
                  </a:lnTo>
                  <a:lnTo>
                    <a:pt x="410" y="158"/>
                  </a:lnTo>
                  <a:lnTo>
                    <a:pt x="410" y="158"/>
                  </a:lnTo>
                  <a:lnTo>
                    <a:pt x="422" y="166"/>
                  </a:lnTo>
                  <a:lnTo>
                    <a:pt x="432" y="174"/>
                  </a:lnTo>
                  <a:lnTo>
                    <a:pt x="438" y="182"/>
                  </a:lnTo>
                  <a:lnTo>
                    <a:pt x="440" y="190"/>
                  </a:lnTo>
                  <a:lnTo>
                    <a:pt x="440" y="190"/>
                  </a:lnTo>
                  <a:lnTo>
                    <a:pt x="440" y="198"/>
                  </a:lnTo>
                  <a:lnTo>
                    <a:pt x="436" y="208"/>
                  </a:lnTo>
                  <a:lnTo>
                    <a:pt x="430" y="216"/>
                  </a:lnTo>
                  <a:lnTo>
                    <a:pt x="420" y="224"/>
                  </a:lnTo>
                  <a:lnTo>
                    <a:pt x="440" y="236"/>
                  </a:lnTo>
                  <a:lnTo>
                    <a:pt x="416" y="248"/>
                  </a:lnTo>
                  <a:lnTo>
                    <a:pt x="396" y="238"/>
                  </a:lnTo>
                  <a:lnTo>
                    <a:pt x="396" y="238"/>
                  </a:lnTo>
                  <a:lnTo>
                    <a:pt x="384" y="242"/>
                  </a:lnTo>
                  <a:lnTo>
                    <a:pt x="372" y="246"/>
                  </a:lnTo>
                  <a:lnTo>
                    <a:pt x="358" y="248"/>
                  </a:lnTo>
                  <a:lnTo>
                    <a:pt x="344" y="250"/>
                  </a:lnTo>
                  <a:lnTo>
                    <a:pt x="344" y="250"/>
                  </a:lnTo>
                  <a:lnTo>
                    <a:pt x="330" y="248"/>
                  </a:lnTo>
                  <a:lnTo>
                    <a:pt x="314" y="244"/>
                  </a:lnTo>
                  <a:lnTo>
                    <a:pt x="298" y="238"/>
                  </a:lnTo>
                  <a:lnTo>
                    <a:pt x="282" y="230"/>
                  </a:lnTo>
                  <a:lnTo>
                    <a:pt x="272" y="224"/>
                  </a:lnTo>
                  <a:lnTo>
                    <a:pt x="322" y="196"/>
                  </a:lnTo>
                  <a:lnTo>
                    <a:pt x="336" y="202"/>
                  </a:lnTo>
                  <a:lnTo>
                    <a:pt x="336" y="202"/>
                  </a:lnTo>
                  <a:lnTo>
                    <a:pt x="352" y="212"/>
                  </a:lnTo>
                  <a:lnTo>
                    <a:pt x="362" y="216"/>
                  </a:lnTo>
                  <a:lnTo>
                    <a:pt x="362" y="216"/>
                  </a:lnTo>
                  <a:lnTo>
                    <a:pt x="368" y="216"/>
                  </a:lnTo>
                  <a:lnTo>
                    <a:pt x="374" y="214"/>
                  </a:lnTo>
                  <a:lnTo>
                    <a:pt x="374" y="214"/>
                  </a:lnTo>
                  <a:lnTo>
                    <a:pt x="378" y="212"/>
                  </a:lnTo>
                  <a:lnTo>
                    <a:pt x="380" y="208"/>
                  </a:lnTo>
                  <a:lnTo>
                    <a:pt x="380" y="208"/>
                  </a:lnTo>
                  <a:lnTo>
                    <a:pt x="376" y="204"/>
                  </a:lnTo>
                  <a:lnTo>
                    <a:pt x="372" y="200"/>
                  </a:lnTo>
                  <a:lnTo>
                    <a:pt x="372" y="200"/>
                  </a:lnTo>
                  <a:lnTo>
                    <a:pt x="356" y="192"/>
                  </a:lnTo>
                  <a:lnTo>
                    <a:pt x="344" y="188"/>
                  </a:lnTo>
                  <a:lnTo>
                    <a:pt x="344" y="188"/>
                  </a:lnTo>
                  <a:lnTo>
                    <a:pt x="332" y="186"/>
                  </a:lnTo>
                  <a:lnTo>
                    <a:pt x="312" y="188"/>
                  </a:lnTo>
                  <a:lnTo>
                    <a:pt x="312" y="188"/>
                  </a:lnTo>
                  <a:lnTo>
                    <a:pt x="260" y="194"/>
                  </a:lnTo>
                  <a:lnTo>
                    <a:pt x="260" y="194"/>
                  </a:lnTo>
                  <a:lnTo>
                    <a:pt x="244" y="194"/>
                  </a:lnTo>
                  <a:lnTo>
                    <a:pt x="226" y="192"/>
                  </a:lnTo>
                  <a:lnTo>
                    <a:pt x="226" y="192"/>
                  </a:lnTo>
                  <a:lnTo>
                    <a:pt x="208" y="186"/>
                  </a:lnTo>
                  <a:lnTo>
                    <a:pt x="192" y="178"/>
                  </a:lnTo>
                  <a:lnTo>
                    <a:pt x="192" y="178"/>
                  </a:lnTo>
                  <a:lnTo>
                    <a:pt x="182" y="172"/>
                  </a:lnTo>
                  <a:lnTo>
                    <a:pt x="174" y="166"/>
                  </a:lnTo>
                  <a:lnTo>
                    <a:pt x="170" y="158"/>
                  </a:lnTo>
                  <a:lnTo>
                    <a:pt x="168" y="150"/>
                  </a:lnTo>
                  <a:lnTo>
                    <a:pt x="168" y="150"/>
                  </a:lnTo>
                  <a:lnTo>
                    <a:pt x="170" y="144"/>
                  </a:lnTo>
                  <a:lnTo>
                    <a:pt x="174" y="136"/>
                  </a:lnTo>
                  <a:lnTo>
                    <a:pt x="180" y="128"/>
                  </a:lnTo>
                  <a:lnTo>
                    <a:pt x="190" y="120"/>
                  </a:lnTo>
                  <a:lnTo>
                    <a:pt x="174"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6" name="Freeform 32"/>
            <p:cNvSpPr/>
            <p:nvPr/>
          </p:nvSpPr>
          <p:spPr bwMode="auto">
            <a:xfrm>
              <a:off x="10491788" y="7975600"/>
              <a:ext cx="276225" cy="155575"/>
            </a:xfrm>
            <a:custGeom>
              <a:avLst/>
              <a:gdLst>
                <a:gd name="T0" fmla="*/ 88 w 174"/>
                <a:gd name="T1" fmla="*/ 98 h 98"/>
                <a:gd name="T2" fmla="*/ 88 w 174"/>
                <a:gd name="T3" fmla="*/ 98 h 98"/>
                <a:gd name="T4" fmla="*/ 88 w 174"/>
                <a:gd name="T5" fmla="*/ 98 h 98"/>
                <a:gd name="T6" fmla="*/ 104 w 174"/>
                <a:gd name="T7" fmla="*/ 98 h 98"/>
                <a:gd name="T8" fmla="*/ 122 w 174"/>
                <a:gd name="T9" fmla="*/ 94 h 98"/>
                <a:gd name="T10" fmla="*/ 136 w 174"/>
                <a:gd name="T11" fmla="*/ 90 h 98"/>
                <a:gd name="T12" fmla="*/ 150 w 174"/>
                <a:gd name="T13" fmla="*/ 84 h 98"/>
                <a:gd name="T14" fmla="*/ 150 w 174"/>
                <a:gd name="T15" fmla="*/ 84 h 98"/>
                <a:gd name="T16" fmla="*/ 160 w 174"/>
                <a:gd name="T17" fmla="*/ 76 h 98"/>
                <a:gd name="T18" fmla="*/ 168 w 174"/>
                <a:gd name="T19" fmla="*/ 68 h 98"/>
                <a:gd name="T20" fmla="*/ 172 w 174"/>
                <a:gd name="T21" fmla="*/ 58 h 98"/>
                <a:gd name="T22" fmla="*/ 174 w 174"/>
                <a:gd name="T23" fmla="*/ 50 h 98"/>
                <a:gd name="T24" fmla="*/ 174 w 174"/>
                <a:gd name="T25" fmla="*/ 50 h 98"/>
                <a:gd name="T26" fmla="*/ 172 w 174"/>
                <a:gd name="T27" fmla="*/ 40 h 98"/>
                <a:gd name="T28" fmla="*/ 168 w 174"/>
                <a:gd name="T29" fmla="*/ 32 h 98"/>
                <a:gd name="T30" fmla="*/ 160 w 174"/>
                <a:gd name="T31" fmla="*/ 22 h 98"/>
                <a:gd name="T32" fmla="*/ 150 w 174"/>
                <a:gd name="T33" fmla="*/ 16 h 98"/>
                <a:gd name="T34" fmla="*/ 150 w 174"/>
                <a:gd name="T35" fmla="*/ 16 h 98"/>
                <a:gd name="T36" fmla="*/ 136 w 174"/>
                <a:gd name="T37" fmla="*/ 10 h 98"/>
                <a:gd name="T38" fmla="*/ 120 w 174"/>
                <a:gd name="T39" fmla="*/ 4 h 98"/>
                <a:gd name="T40" fmla="*/ 104 w 174"/>
                <a:gd name="T41" fmla="*/ 2 h 98"/>
                <a:gd name="T42" fmla="*/ 86 w 174"/>
                <a:gd name="T43" fmla="*/ 0 h 98"/>
                <a:gd name="T44" fmla="*/ 86 w 174"/>
                <a:gd name="T45" fmla="*/ 0 h 98"/>
                <a:gd name="T46" fmla="*/ 70 w 174"/>
                <a:gd name="T47" fmla="*/ 2 h 98"/>
                <a:gd name="T48" fmla="*/ 54 w 174"/>
                <a:gd name="T49" fmla="*/ 4 h 98"/>
                <a:gd name="T50" fmla="*/ 38 w 174"/>
                <a:gd name="T51" fmla="*/ 10 h 98"/>
                <a:gd name="T52" fmla="*/ 24 w 174"/>
                <a:gd name="T53" fmla="*/ 16 h 98"/>
                <a:gd name="T54" fmla="*/ 24 w 174"/>
                <a:gd name="T55" fmla="*/ 16 h 98"/>
                <a:gd name="T56" fmla="*/ 14 w 174"/>
                <a:gd name="T57" fmla="*/ 22 h 98"/>
                <a:gd name="T58" fmla="*/ 6 w 174"/>
                <a:gd name="T59" fmla="*/ 32 h 98"/>
                <a:gd name="T60" fmla="*/ 2 w 174"/>
                <a:gd name="T61" fmla="*/ 40 h 98"/>
                <a:gd name="T62" fmla="*/ 0 w 174"/>
                <a:gd name="T63" fmla="*/ 50 h 98"/>
                <a:gd name="T64" fmla="*/ 0 w 174"/>
                <a:gd name="T65" fmla="*/ 50 h 98"/>
                <a:gd name="T66" fmla="*/ 2 w 174"/>
                <a:gd name="T67" fmla="*/ 58 h 98"/>
                <a:gd name="T68" fmla="*/ 6 w 174"/>
                <a:gd name="T69" fmla="*/ 68 h 98"/>
                <a:gd name="T70" fmla="*/ 14 w 174"/>
                <a:gd name="T71" fmla="*/ 76 h 98"/>
                <a:gd name="T72" fmla="*/ 26 w 174"/>
                <a:gd name="T73" fmla="*/ 84 h 98"/>
                <a:gd name="T74" fmla="*/ 26 w 174"/>
                <a:gd name="T75" fmla="*/ 84 h 98"/>
                <a:gd name="T76" fmla="*/ 38 w 174"/>
                <a:gd name="T77" fmla="*/ 90 h 98"/>
                <a:gd name="T78" fmla="*/ 54 w 174"/>
                <a:gd name="T79" fmla="*/ 94 h 98"/>
                <a:gd name="T80" fmla="*/ 70 w 174"/>
                <a:gd name="T81" fmla="*/ 98 h 98"/>
                <a:gd name="T82" fmla="*/ 88 w 174"/>
                <a:gd name="T83" fmla="*/ 98 h 98"/>
                <a:gd name="T84" fmla="*/ 88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8" y="98"/>
                  </a:moveTo>
                  <a:lnTo>
                    <a:pt x="88" y="98"/>
                  </a:lnTo>
                  <a:lnTo>
                    <a:pt x="88" y="98"/>
                  </a:lnTo>
                  <a:lnTo>
                    <a:pt x="104" y="98"/>
                  </a:lnTo>
                  <a:lnTo>
                    <a:pt x="122" y="94"/>
                  </a:lnTo>
                  <a:lnTo>
                    <a:pt x="136" y="90"/>
                  </a:lnTo>
                  <a:lnTo>
                    <a:pt x="150" y="84"/>
                  </a:lnTo>
                  <a:lnTo>
                    <a:pt x="150" y="84"/>
                  </a:lnTo>
                  <a:lnTo>
                    <a:pt x="160" y="76"/>
                  </a:lnTo>
                  <a:lnTo>
                    <a:pt x="168" y="68"/>
                  </a:lnTo>
                  <a:lnTo>
                    <a:pt x="172" y="58"/>
                  </a:lnTo>
                  <a:lnTo>
                    <a:pt x="174" y="50"/>
                  </a:lnTo>
                  <a:lnTo>
                    <a:pt x="174" y="50"/>
                  </a:lnTo>
                  <a:lnTo>
                    <a:pt x="172" y="40"/>
                  </a:lnTo>
                  <a:lnTo>
                    <a:pt x="168" y="32"/>
                  </a:lnTo>
                  <a:lnTo>
                    <a:pt x="160" y="22"/>
                  </a:lnTo>
                  <a:lnTo>
                    <a:pt x="150" y="16"/>
                  </a:lnTo>
                  <a:lnTo>
                    <a:pt x="150" y="16"/>
                  </a:lnTo>
                  <a:lnTo>
                    <a:pt x="136" y="10"/>
                  </a:lnTo>
                  <a:lnTo>
                    <a:pt x="120" y="4"/>
                  </a:lnTo>
                  <a:lnTo>
                    <a:pt x="104" y="2"/>
                  </a:lnTo>
                  <a:lnTo>
                    <a:pt x="86" y="0"/>
                  </a:lnTo>
                  <a:lnTo>
                    <a:pt x="86" y="0"/>
                  </a:lnTo>
                  <a:lnTo>
                    <a:pt x="70" y="2"/>
                  </a:lnTo>
                  <a:lnTo>
                    <a:pt x="54" y="4"/>
                  </a:lnTo>
                  <a:lnTo>
                    <a:pt x="38" y="10"/>
                  </a:lnTo>
                  <a:lnTo>
                    <a:pt x="24" y="16"/>
                  </a:lnTo>
                  <a:lnTo>
                    <a:pt x="24" y="16"/>
                  </a:lnTo>
                  <a:lnTo>
                    <a:pt x="14" y="22"/>
                  </a:lnTo>
                  <a:lnTo>
                    <a:pt x="6" y="32"/>
                  </a:lnTo>
                  <a:lnTo>
                    <a:pt x="2" y="40"/>
                  </a:lnTo>
                  <a:lnTo>
                    <a:pt x="0" y="50"/>
                  </a:lnTo>
                  <a:lnTo>
                    <a:pt x="0" y="50"/>
                  </a:lnTo>
                  <a:lnTo>
                    <a:pt x="2" y="58"/>
                  </a:lnTo>
                  <a:lnTo>
                    <a:pt x="6" y="68"/>
                  </a:lnTo>
                  <a:lnTo>
                    <a:pt x="14" y="76"/>
                  </a:lnTo>
                  <a:lnTo>
                    <a:pt x="26" y="84"/>
                  </a:lnTo>
                  <a:lnTo>
                    <a:pt x="26" y="84"/>
                  </a:lnTo>
                  <a:lnTo>
                    <a:pt x="38" y="90"/>
                  </a:lnTo>
                  <a:lnTo>
                    <a:pt x="54" y="94"/>
                  </a:lnTo>
                  <a:lnTo>
                    <a:pt x="70" y="98"/>
                  </a:lnTo>
                  <a:lnTo>
                    <a:pt x="88" y="98"/>
                  </a:lnTo>
                  <a:lnTo>
                    <a:pt x="88"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7" name="Freeform 33"/>
            <p:cNvSpPr/>
            <p:nvPr/>
          </p:nvSpPr>
          <p:spPr bwMode="auto">
            <a:xfrm>
              <a:off x="11688763" y="7283450"/>
              <a:ext cx="276225" cy="155575"/>
            </a:xfrm>
            <a:custGeom>
              <a:avLst/>
              <a:gdLst>
                <a:gd name="T0" fmla="*/ 26 w 174"/>
                <a:gd name="T1" fmla="*/ 84 h 98"/>
                <a:gd name="T2" fmla="*/ 26 w 174"/>
                <a:gd name="T3" fmla="*/ 84 h 98"/>
                <a:gd name="T4" fmla="*/ 38 w 174"/>
                <a:gd name="T5" fmla="*/ 90 h 98"/>
                <a:gd name="T6" fmla="*/ 54 w 174"/>
                <a:gd name="T7" fmla="*/ 94 h 98"/>
                <a:gd name="T8" fmla="*/ 70 w 174"/>
                <a:gd name="T9" fmla="*/ 98 h 98"/>
                <a:gd name="T10" fmla="*/ 88 w 174"/>
                <a:gd name="T11" fmla="*/ 98 h 98"/>
                <a:gd name="T12" fmla="*/ 88 w 174"/>
                <a:gd name="T13" fmla="*/ 98 h 98"/>
                <a:gd name="T14" fmla="*/ 88 w 174"/>
                <a:gd name="T15" fmla="*/ 98 h 98"/>
                <a:gd name="T16" fmla="*/ 104 w 174"/>
                <a:gd name="T17" fmla="*/ 98 h 98"/>
                <a:gd name="T18" fmla="*/ 122 w 174"/>
                <a:gd name="T19" fmla="*/ 94 h 98"/>
                <a:gd name="T20" fmla="*/ 136 w 174"/>
                <a:gd name="T21" fmla="*/ 90 h 98"/>
                <a:gd name="T22" fmla="*/ 150 w 174"/>
                <a:gd name="T23" fmla="*/ 84 h 98"/>
                <a:gd name="T24" fmla="*/ 150 w 174"/>
                <a:gd name="T25" fmla="*/ 84 h 98"/>
                <a:gd name="T26" fmla="*/ 160 w 174"/>
                <a:gd name="T27" fmla="*/ 76 h 98"/>
                <a:gd name="T28" fmla="*/ 168 w 174"/>
                <a:gd name="T29" fmla="*/ 68 h 98"/>
                <a:gd name="T30" fmla="*/ 172 w 174"/>
                <a:gd name="T31" fmla="*/ 60 h 98"/>
                <a:gd name="T32" fmla="*/ 174 w 174"/>
                <a:gd name="T33" fmla="*/ 50 h 98"/>
                <a:gd name="T34" fmla="*/ 174 w 174"/>
                <a:gd name="T35" fmla="*/ 50 h 98"/>
                <a:gd name="T36" fmla="*/ 172 w 174"/>
                <a:gd name="T37" fmla="*/ 40 h 98"/>
                <a:gd name="T38" fmla="*/ 168 w 174"/>
                <a:gd name="T39" fmla="*/ 32 h 98"/>
                <a:gd name="T40" fmla="*/ 160 w 174"/>
                <a:gd name="T41" fmla="*/ 24 h 98"/>
                <a:gd name="T42" fmla="*/ 150 w 174"/>
                <a:gd name="T43" fmla="*/ 16 h 98"/>
                <a:gd name="T44" fmla="*/ 150 w 174"/>
                <a:gd name="T45" fmla="*/ 16 h 98"/>
                <a:gd name="T46" fmla="*/ 136 w 174"/>
                <a:gd name="T47" fmla="*/ 10 h 98"/>
                <a:gd name="T48" fmla="*/ 120 w 174"/>
                <a:gd name="T49" fmla="*/ 4 h 98"/>
                <a:gd name="T50" fmla="*/ 104 w 174"/>
                <a:gd name="T51" fmla="*/ 2 h 98"/>
                <a:gd name="T52" fmla="*/ 86 w 174"/>
                <a:gd name="T53" fmla="*/ 0 h 98"/>
                <a:gd name="T54" fmla="*/ 86 w 174"/>
                <a:gd name="T55" fmla="*/ 0 h 98"/>
                <a:gd name="T56" fmla="*/ 70 w 174"/>
                <a:gd name="T57" fmla="*/ 2 h 98"/>
                <a:gd name="T58" fmla="*/ 54 w 174"/>
                <a:gd name="T59" fmla="*/ 4 h 98"/>
                <a:gd name="T60" fmla="*/ 38 w 174"/>
                <a:gd name="T61" fmla="*/ 10 h 98"/>
                <a:gd name="T62" fmla="*/ 24 w 174"/>
                <a:gd name="T63" fmla="*/ 16 h 98"/>
                <a:gd name="T64" fmla="*/ 24 w 174"/>
                <a:gd name="T65" fmla="*/ 16 h 98"/>
                <a:gd name="T66" fmla="*/ 14 w 174"/>
                <a:gd name="T67" fmla="*/ 24 h 98"/>
                <a:gd name="T68" fmla="*/ 6 w 174"/>
                <a:gd name="T69" fmla="*/ 32 h 98"/>
                <a:gd name="T70" fmla="*/ 2 w 174"/>
                <a:gd name="T71" fmla="*/ 40 h 98"/>
                <a:gd name="T72" fmla="*/ 0 w 174"/>
                <a:gd name="T73" fmla="*/ 50 h 98"/>
                <a:gd name="T74" fmla="*/ 0 w 174"/>
                <a:gd name="T75" fmla="*/ 50 h 98"/>
                <a:gd name="T76" fmla="*/ 2 w 174"/>
                <a:gd name="T77" fmla="*/ 60 h 98"/>
                <a:gd name="T78" fmla="*/ 6 w 174"/>
                <a:gd name="T79" fmla="*/ 68 h 98"/>
                <a:gd name="T80" fmla="*/ 14 w 174"/>
                <a:gd name="T81" fmla="*/ 76 h 98"/>
                <a:gd name="T82" fmla="*/ 26 w 174"/>
                <a:gd name="T83" fmla="*/ 84 h 98"/>
                <a:gd name="T84" fmla="*/ 26 w 174"/>
                <a:gd name="T85"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6" y="84"/>
                  </a:moveTo>
                  <a:lnTo>
                    <a:pt x="26" y="84"/>
                  </a:lnTo>
                  <a:lnTo>
                    <a:pt x="38" y="90"/>
                  </a:lnTo>
                  <a:lnTo>
                    <a:pt x="54" y="94"/>
                  </a:lnTo>
                  <a:lnTo>
                    <a:pt x="70" y="98"/>
                  </a:lnTo>
                  <a:lnTo>
                    <a:pt x="88" y="98"/>
                  </a:lnTo>
                  <a:lnTo>
                    <a:pt x="88" y="98"/>
                  </a:lnTo>
                  <a:lnTo>
                    <a:pt x="88" y="98"/>
                  </a:lnTo>
                  <a:lnTo>
                    <a:pt x="104" y="98"/>
                  </a:lnTo>
                  <a:lnTo>
                    <a:pt x="122" y="94"/>
                  </a:lnTo>
                  <a:lnTo>
                    <a:pt x="136" y="90"/>
                  </a:lnTo>
                  <a:lnTo>
                    <a:pt x="150" y="84"/>
                  </a:lnTo>
                  <a:lnTo>
                    <a:pt x="150" y="84"/>
                  </a:lnTo>
                  <a:lnTo>
                    <a:pt x="160" y="76"/>
                  </a:lnTo>
                  <a:lnTo>
                    <a:pt x="168" y="68"/>
                  </a:lnTo>
                  <a:lnTo>
                    <a:pt x="172" y="60"/>
                  </a:lnTo>
                  <a:lnTo>
                    <a:pt x="174" y="50"/>
                  </a:lnTo>
                  <a:lnTo>
                    <a:pt x="174" y="50"/>
                  </a:lnTo>
                  <a:lnTo>
                    <a:pt x="172" y="40"/>
                  </a:lnTo>
                  <a:lnTo>
                    <a:pt x="168" y="32"/>
                  </a:lnTo>
                  <a:lnTo>
                    <a:pt x="160" y="24"/>
                  </a:lnTo>
                  <a:lnTo>
                    <a:pt x="150" y="16"/>
                  </a:lnTo>
                  <a:lnTo>
                    <a:pt x="150" y="16"/>
                  </a:lnTo>
                  <a:lnTo>
                    <a:pt x="136" y="10"/>
                  </a:lnTo>
                  <a:lnTo>
                    <a:pt x="120" y="4"/>
                  </a:lnTo>
                  <a:lnTo>
                    <a:pt x="104" y="2"/>
                  </a:lnTo>
                  <a:lnTo>
                    <a:pt x="86" y="0"/>
                  </a:lnTo>
                  <a:lnTo>
                    <a:pt x="86" y="0"/>
                  </a:lnTo>
                  <a:lnTo>
                    <a:pt x="70" y="2"/>
                  </a:lnTo>
                  <a:lnTo>
                    <a:pt x="54" y="4"/>
                  </a:lnTo>
                  <a:lnTo>
                    <a:pt x="38" y="10"/>
                  </a:lnTo>
                  <a:lnTo>
                    <a:pt x="24" y="16"/>
                  </a:lnTo>
                  <a:lnTo>
                    <a:pt x="24" y="16"/>
                  </a:lnTo>
                  <a:lnTo>
                    <a:pt x="14" y="24"/>
                  </a:lnTo>
                  <a:lnTo>
                    <a:pt x="6" y="32"/>
                  </a:lnTo>
                  <a:lnTo>
                    <a:pt x="2" y="40"/>
                  </a:lnTo>
                  <a:lnTo>
                    <a:pt x="0" y="50"/>
                  </a:lnTo>
                  <a:lnTo>
                    <a:pt x="0" y="50"/>
                  </a:lnTo>
                  <a:lnTo>
                    <a:pt x="2" y="60"/>
                  </a:lnTo>
                  <a:lnTo>
                    <a:pt x="6" y="68"/>
                  </a:lnTo>
                  <a:lnTo>
                    <a:pt x="14" y="76"/>
                  </a:lnTo>
                  <a:lnTo>
                    <a:pt x="26" y="84"/>
                  </a:lnTo>
                  <a:lnTo>
                    <a:pt x="26" y="84"/>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8" name="Freeform 34"/>
            <p:cNvSpPr/>
            <p:nvPr/>
          </p:nvSpPr>
          <p:spPr bwMode="auto">
            <a:xfrm>
              <a:off x="9818688" y="6375400"/>
              <a:ext cx="2794000" cy="1619250"/>
            </a:xfrm>
            <a:custGeom>
              <a:avLst/>
              <a:gdLst>
                <a:gd name="T0" fmla="*/ 1760 w 1760"/>
                <a:gd name="T1" fmla="*/ 362 h 1020"/>
                <a:gd name="T2" fmla="*/ 1134 w 1760"/>
                <a:gd name="T3" fmla="*/ 0 h 1020"/>
                <a:gd name="T4" fmla="*/ 0 w 1760"/>
                <a:gd name="T5" fmla="*/ 660 h 1020"/>
                <a:gd name="T6" fmla="*/ 626 w 1760"/>
                <a:gd name="T7" fmla="*/ 1020 h 1020"/>
                <a:gd name="T8" fmla="*/ 1760 w 1760"/>
                <a:gd name="T9" fmla="*/ 362 h 1020"/>
              </a:gdLst>
              <a:ahLst/>
              <a:cxnLst>
                <a:cxn ang="0">
                  <a:pos x="T0" y="T1"/>
                </a:cxn>
                <a:cxn ang="0">
                  <a:pos x="T2" y="T3"/>
                </a:cxn>
                <a:cxn ang="0">
                  <a:pos x="T4" y="T5"/>
                </a:cxn>
                <a:cxn ang="0">
                  <a:pos x="T6" y="T7"/>
                </a:cxn>
                <a:cxn ang="0">
                  <a:pos x="T8" y="T9"/>
                </a:cxn>
              </a:cxnLst>
              <a:rect l="0" t="0" r="r" b="b"/>
              <a:pathLst>
                <a:path w="1760" h="1020">
                  <a:moveTo>
                    <a:pt x="1760" y="362"/>
                  </a:moveTo>
                  <a:lnTo>
                    <a:pt x="1134" y="0"/>
                  </a:lnTo>
                  <a:lnTo>
                    <a:pt x="0" y="660"/>
                  </a:lnTo>
                  <a:lnTo>
                    <a:pt x="626" y="1020"/>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89" name="Freeform 35"/>
            <p:cNvSpPr/>
            <p:nvPr/>
          </p:nvSpPr>
          <p:spPr bwMode="auto">
            <a:xfrm>
              <a:off x="10809288" y="6950075"/>
              <a:ext cx="1803400" cy="1546225"/>
            </a:xfrm>
            <a:custGeom>
              <a:avLst/>
              <a:gdLst>
                <a:gd name="T0" fmla="*/ 1136 w 1136"/>
                <a:gd name="T1" fmla="*/ 0 h 974"/>
                <a:gd name="T2" fmla="*/ 2 w 1136"/>
                <a:gd name="T3" fmla="*/ 658 h 974"/>
                <a:gd name="T4" fmla="*/ 0 w 1136"/>
                <a:gd name="T5" fmla="*/ 974 h 974"/>
                <a:gd name="T6" fmla="*/ 1136 w 1136"/>
                <a:gd name="T7" fmla="*/ 314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2" y="658"/>
                  </a:lnTo>
                  <a:lnTo>
                    <a:pt x="0" y="974"/>
                  </a:lnTo>
                  <a:lnTo>
                    <a:pt x="1136" y="314"/>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0" name="Freeform 36"/>
            <p:cNvSpPr/>
            <p:nvPr/>
          </p:nvSpPr>
          <p:spPr bwMode="auto">
            <a:xfrm>
              <a:off x="9815513" y="7423150"/>
              <a:ext cx="996950" cy="1073150"/>
            </a:xfrm>
            <a:custGeom>
              <a:avLst/>
              <a:gdLst>
                <a:gd name="T0" fmla="*/ 628 w 628"/>
                <a:gd name="T1" fmla="*/ 360 h 676"/>
                <a:gd name="T2" fmla="*/ 2 w 628"/>
                <a:gd name="T3" fmla="*/ 0 h 676"/>
                <a:gd name="T4" fmla="*/ 0 w 628"/>
                <a:gd name="T5" fmla="*/ 314 h 676"/>
                <a:gd name="T6" fmla="*/ 626 w 628"/>
                <a:gd name="T7" fmla="*/ 676 h 676"/>
                <a:gd name="T8" fmla="*/ 628 w 628"/>
                <a:gd name="T9" fmla="*/ 360 h 676"/>
              </a:gdLst>
              <a:ahLst/>
              <a:cxnLst>
                <a:cxn ang="0">
                  <a:pos x="T0" y="T1"/>
                </a:cxn>
                <a:cxn ang="0">
                  <a:pos x="T2" y="T3"/>
                </a:cxn>
                <a:cxn ang="0">
                  <a:pos x="T4" y="T5"/>
                </a:cxn>
                <a:cxn ang="0">
                  <a:pos x="T6" y="T7"/>
                </a:cxn>
                <a:cxn ang="0">
                  <a:pos x="T8" y="T9"/>
                </a:cxn>
              </a:cxnLst>
              <a:rect l="0" t="0" r="r" b="b"/>
              <a:pathLst>
                <a:path w="628" h="676">
                  <a:moveTo>
                    <a:pt x="628" y="360"/>
                  </a:moveTo>
                  <a:lnTo>
                    <a:pt x="2" y="0"/>
                  </a:lnTo>
                  <a:lnTo>
                    <a:pt x="0" y="314"/>
                  </a:lnTo>
                  <a:lnTo>
                    <a:pt x="626" y="676"/>
                  </a:lnTo>
                  <a:lnTo>
                    <a:pt x="628" y="360"/>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1" name="Freeform 37"/>
            <p:cNvSpPr/>
            <p:nvPr/>
          </p:nvSpPr>
          <p:spPr bwMode="auto">
            <a:xfrm>
              <a:off x="10171113" y="6578600"/>
              <a:ext cx="2089150" cy="1216025"/>
            </a:xfrm>
            <a:custGeom>
              <a:avLst/>
              <a:gdLst>
                <a:gd name="T0" fmla="*/ 1316 w 1316"/>
                <a:gd name="T1" fmla="*/ 170 h 766"/>
                <a:gd name="T2" fmla="*/ 1022 w 1316"/>
                <a:gd name="T3" fmla="*/ 0 h 766"/>
                <a:gd name="T4" fmla="*/ 1022 w 1316"/>
                <a:gd name="T5" fmla="*/ 0 h 766"/>
                <a:gd name="T6" fmla="*/ 998 w 1316"/>
                <a:gd name="T7" fmla="*/ 12 h 766"/>
                <a:gd name="T8" fmla="*/ 972 w 1316"/>
                <a:gd name="T9" fmla="*/ 20 h 766"/>
                <a:gd name="T10" fmla="*/ 942 w 1316"/>
                <a:gd name="T11" fmla="*/ 24 h 766"/>
                <a:gd name="T12" fmla="*/ 914 w 1316"/>
                <a:gd name="T13" fmla="*/ 26 h 766"/>
                <a:gd name="T14" fmla="*/ 884 w 1316"/>
                <a:gd name="T15" fmla="*/ 24 h 766"/>
                <a:gd name="T16" fmla="*/ 856 w 1316"/>
                <a:gd name="T17" fmla="*/ 20 h 766"/>
                <a:gd name="T18" fmla="*/ 830 w 1316"/>
                <a:gd name="T19" fmla="*/ 12 h 766"/>
                <a:gd name="T20" fmla="*/ 806 w 1316"/>
                <a:gd name="T21" fmla="*/ 0 h 766"/>
                <a:gd name="T22" fmla="*/ 0 w 1316"/>
                <a:gd name="T23" fmla="*/ 470 h 766"/>
                <a:gd name="T24" fmla="*/ 0 w 1316"/>
                <a:gd name="T25" fmla="*/ 470 h 766"/>
                <a:gd name="T26" fmla="*/ 18 w 1316"/>
                <a:gd name="T27" fmla="*/ 484 h 766"/>
                <a:gd name="T28" fmla="*/ 26 w 1316"/>
                <a:gd name="T29" fmla="*/ 492 h 766"/>
                <a:gd name="T30" fmla="*/ 32 w 1316"/>
                <a:gd name="T31" fmla="*/ 500 h 766"/>
                <a:gd name="T32" fmla="*/ 38 w 1316"/>
                <a:gd name="T33" fmla="*/ 508 h 766"/>
                <a:gd name="T34" fmla="*/ 42 w 1316"/>
                <a:gd name="T35" fmla="*/ 516 h 766"/>
                <a:gd name="T36" fmla="*/ 44 w 1316"/>
                <a:gd name="T37" fmla="*/ 524 h 766"/>
                <a:gd name="T38" fmla="*/ 44 w 1316"/>
                <a:gd name="T39" fmla="*/ 532 h 766"/>
                <a:gd name="T40" fmla="*/ 44 w 1316"/>
                <a:gd name="T41" fmla="*/ 542 h 766"/>
                <a:gd name="T42" fmla="*/ 42 w 1316"/>
                <a:gd name="T43" fmla="*/ 550 h 766"/>
                <a:gd name="T44" fmla="*/ 38 w 1316"/>
                <a:gd name="T45" fmla="*/ 558 h 766"/>
                <a:gd name="T46" fmla="*/ 34 w 1316"/>
                <a:gd name="T47" fmla="*/ 566 h 766"/>
                <a:gd name="T48" fmla="*/ 28 w 1316"/>
                <a:gd name="T49" fmla="*/ 574 h 766"/>
                <a:gd name="T50" fmla="*/ 20 w 1316"/>
                <a:gd name="T51" fmla="*/ 582 h 766"/>
                <a:gd name="T52" fmla="*/ 0 w 1316"/>
                <a:gd name="T53" fmla="*/ 596 h 766"/>
                <a:gd name="T54" fmla="*/ 294 w 1316"/>
                <a:gd name="T55" fmla="*/ 766 h 766"/>
                <a:gd name="T56" fmla="*/ 294 w 1316"/>
                <a:gd name="T57" fmla="*/ 766 h 766"/>
                <a:gd name="T58" fmla="*/ 318 w 1316"/>
                <a:gd name="T59" fmla="*/ 754 h 766"/>
                <a:gd name="T60" fmla="*/ 344 w 1316"/>
                <a:gd name="T61" fmla="*/ 746 h 766"/>
                <a:gd name="T62" fmla="*/ 374 w 1316"/>
                <a:gd name="T63" fmla="*/ 742 h 766"/>
                <a:gd name="T64" fmla="*/ 402 w 1316"/>
                <a:gd name="T65" fmla="*/ 740 h 766"/>
                <a:gd name="T66" fmla="*/ 432 w 1316"/>
                <a:gd name="T67" fmla="*/ 742 h 766"/>
                <a:gd name="T68" fmla="*/ 460 w 1316"/>
                <a:gd name="T69" fmla="*/ 746 h 766"/>
                <a:gd name="T70" fmla="*/ 486 w 1316"/>
                <a:gd name="T71" fmla="*/ 754 h 766"/>
                <a:gd name="T72" fmla="*/ 510 w 1316"/>
                <a:gd name="T73" fmla="*/ 766 h 766"/>
                <a:gd name="T74" fmla="*/ 1316 w 1316"/>
                <a:gd name="T75" fmla="*/ 296 h 766"/>
                <a:gd name="T76" fmla="*/ 1316 w 1316"/>
                <a:gd name="T77" fmla="*/ 296 h 766"/>
                <a:gd name="T78" fmla="*/ 1298 w 1316"/>
                <a:gd name="T79" fmla="*/ 282 h 766"/>
                <a:gd name="T80" fmla="*/ 1290 w 1316"/>
                <a:gd name="T81" fmla="*/ 274 h 766"/>
                <a:gd name="T82" fmla="*/ 1284 w 1316"/>
                <a:gd name="T83" fmla="*/ 266 h 766"/>
                <a:gd name="T84" fmla="*/ 1278 w 1316"/>
                <a:gd name="T85" fmla="*/ 258 h 766"/>
                <a:gd name="T86" fmla="*/ 1274 w 1316"/>
                <a:gd name="T87" fmla="*/ 250 h 766"/>
                <a:gd name="T88" fmla="*/ 1272 w 1316"/>
                <a:gd name="T89" fmla="*/ 242 h 766"/>
                <a:gd name="T90" fmla="*/ 1272 w 1316"/>
                <a:gd name="T91" fmla="*/ 232 h 766"/>
                <a:gd name="T92" fmla="*/ 1272 w 1316"/>
                <a:gd name="T93" fmla="*/ 224 h 766"/>
                <a:gd name="T94" fmla="*/ 1274 w 1316"/>
                <a:gd name="T95" fmla="*/ 216 h 766"/>
                <a:gd name="T96" fmla="*/ 1278 w 1316"/>
                <a:gd name="T97" fmla="*/ 208 h 766"/>
                <a:gd name="T98" fmla="*/ 1282 w 1316"/>
                <a:gd name="T99" fmla="*/ 200 h 766"/>
                <a:gd name="T100" fmla="*/ 1290 w 1316"/>
                <a:gd name="T101" fmla="*/ 192 h 766"/>
                <a:gd name="T102" fmla="*/ 1296 w 1316"/>
                <a:gd name="T103" fmla="*/ 184 h 766"/>
                <a:gd name="T104" fmla="*/ 1316 w 1316"/>
                <a:gd name="T105" fmla="*/ 170 h 766"/>
                <a:gd name="T106" fmla="*/ 1316 w 1316"/>
                <a:gd name="T107" fmla="*/ 17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6" h="766">
                  <a:moveTo>
                    <a:pt x="1316" y="170"/>
                  </a:moveTo>
                  <a:lnTo>
                    <a:pt x="1022" y="0"/>
                  </a:lnTo>
                  <a:lnTo>
                    <a:pt x="1022" y="0"/>
                  </a:lnTo>
                  <a:lnTo>
                    <a:pt x="998" y="12"/>
                  </a:lnTo>
                  <a:lnTo>
                    <a:pt x="972" y="20"/>
                  </a:lnTo>
                  <a:lnTo>
                    <a:pt x="942" y="24"/>
                  </a:lnTo>
                  <a:lnTo>
                    <a:pt x="914" y="26"/>
                  </a:lnTo>
                  <a:lnTo>
                    <a:pt x="884" y="24"/>
                  </a:lnTo>
                  <a:lnTo>
                    <a:pt x="856" y="20"/>
                  </a:lnTo>
                  <a:lnTo>
                    <a:pt x="830" y="12"/>
                  </a:lnTo>
                  <a:lnTo>
                    <a:pt x="806" y="0"/>
                  </a:lnTo>
                  <a:lnTo>
                    <a:pt x="0" y="470"/>
                  </a:lnTo>
                  <a:lnTo>
                    <a:pt x="0" y="470"/>
                  </a:lnTo>
                  <a:lnTo>
                    <a:pt x="18" y="484"/>
                  </a:lnTo>
                  <a:lnTo>
                    <a:pt x="26" y="492"/>
                  </a:lnTo>
                  <a:lnTo>
                    <a:pt x="32" y="500"/>
                  </a:lnTo>
                  <a:lnTo>
                    <a:pt x="38" y="508"/>
                  </a:lnTo>
                  <a:lnTo>
                    <a:pt x="42" y="516"/>
                  </a:lnTo>
                  <a:lnTo>
                    <a:pt x="44" y="524"/>
                  </a:lnTo>
                  <a:lnTo>
                    <a:pt x="44" y="532"/>
                  </a:lnTo>
                  <a:lnTo>
                    <a:pt x="44" y="542"/>
                  </a:lnTo>
                  <a:lnTo>
                    <a:pt x="42" y="550"/>
                  </a:lnTo>
                  <a:lnTo>
                    <a:pt x="38" y="558"/>
                  </a:lnTo>
                  <a:lnTo>
                    <a:pt x="34" y="566"/>
                  </a:lnTo>
                  <a:lnTo>
                    <a:pt x="28" y="574"/>
                  </a:lnTo>
                  <a:lnTo>
                    <a:pt x="20" y="582"/>
                  </a:lnTo>
                  <a:lnTo>
                    <a:pt x="0" y="596"/>
                  </a:lnTo>
                  <a:lnTo>
                    <a:pt x="294" y="766"/>
                  </a:lnTo>
                  <a:lnTo>
                    <a:pt x="294" y="766"/>
                  </a:lnTo>
                  <a:lnTo>
                    <a:pt x="318" y="754"/>
                  </a:lnTo>
                  <a:lnTo>
                    <a:pt x="344" y="746"/>
                  </a:lnTo>
                  <a:lnTo>
                    <a:pt x="374" y="742"/>
                  </a:lnTo>
                  <a:lnTo>
                    <a:pt x="402" y="740"/>
                  </a:lnTo>
                  <a:lnTo>
                    <a:pt x="432" y="742"/>
                  </a:lnTo>
                  <a:lnTo>
                    <a:pt x="460" y="746"/>
                  </a:lnTo>
                  <a:lnTo>
                    <a:pt x="486" y="754"/>
                  </a:lnTo>
                  <a:lnTo>
                    <a:pt x="510" y="766"/>
                  </a:lnTo>
                  <a:lnTo>
                    <a:pt x="1316" y="296"/>
                  </a:lnTo>
                  <a:lnTo>
                    <a:pt x="1316" y="296"/>
                  </a:lnTo>
                  <a:lnTo>
                    <a:pt x="1298" y="282"/>
                  </a:lnTo>
                  <a:lnTo>
                    <a:pt x="1290" y="274"/>
                  </a:lnTo>
                  <a:lnTo>
                    <a:pt x="1284" y="266"/>
                  </a:lnTo>
                  <a:lnTo>
                    <a:pt x="1278" y="258"/>
                  </a:lnTo>
                  <a:lnTo>
                    <a:pt x="1274" y="250"/>
                  </a:lnTo>
                  <a:lnTo>
                    <a:pt x="1272" y="242"/>
                  </a:lnTo>
                  <a:lnTo>
                    <a:pt x="1272" y="232"/>
                  </a:lnTo>
                  <a:lnTo>
                    <a:pt x="1272" y="224"/>
                  </a:lnTo>
                  <a:lnTo>
                    <a:pt x="1274" y="216"/>
                  </a:lnTo>
                  <a:lnTo>
                    <a:pt x="1278" y="208"/>
                  </a:lnTo>
                  <a:lnTo>
                    <a:pt x="1282" y="200"/>
                  </a:lnTo>
                  <a:lnTo>
                    <a:pt x="1290" y="192"/>
                  </a:lnTo>
                  <a:lnTo>
                    <a:pt x="1296" y="184"/>
                  </a:lnTo>
                  <a:lnTo>
                    <a:pt x="1316" y="170"/>
                  </a:lnTo>
                  <a:lnTo>
                    <a:pt x="1316"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2" name="Freeform 38"/>
            <p:cNvSpPr>
              <a:spLocks noEditPoints="1"/>
            </p:cNvSpPr>
            <p:nvPr/>
          </p:nvSpPr>
          <p:spPr bwMode="auto">
            <a:xfrm>
              <a:off x="10745788" y="6899275"/>
              <a:ext cx="968375" cy="546100"/>
            </a:xfrm>
            <a:custGeom>
              <a:avLst/>
              <a:gdLst>
                <a:gd name="T0" fmla="*/ 306 w 610"/>
                <a:gd name="T1" fmla="*/ 344 h 344"/>
                <a:gd name="T2" fmla="*/ 394 w 610"/>
                <a:gd name="T3" fmla="*/ 336 h 344"/>
                <a:gd name="T4" fmla="*/ 476 w 610"/>
                <a:gd name="T5" fmla="*/ 314 h 344"/>
                <a:gd name="T6" fmla="*/ 522 w 610"/>
                <a:gd name="T7" fmla="*/ 292 h 344"/>
                <a:gd name="T8" fmla="*/ 574 w 610"/>
                <a:gd name="T9" fmla="*/ 252 h 344"/>
                <a:gd name="T10" fmla="*/ 604 w 610"/>
                <a:gd name="T11" fmla="*/ 204 h 344"/>
                <a:gd name="T12" fmla="*/ 610 w 610"/>
                <a:gd name="T13" fmla="*/ 172 h 344"/>
                <a:gd name="T14" fmla="*/ 596 w 610"/>
                <a:gd name="T15" fmla="*/ 124 h 344"/>
                <a:gd name="T16" fmla="*/ 558 w 610"/>
                <a:gd name="T17" fmla="*/ 78 h 344"/>
                <a:gd name="T18" fmla="*/ 522 w 610"/>
                <a:gd name="T19" fmla="*/ 52 h 344"/>
                <a:gd name="T20" fmla="*/ 448 w 610"/>
                <a:gd name="T21" fmla="*/ 22 h 344"/>
                <a:gd name="T22" fmla="*/ 364 w 610"/>
                <a:gd name="T23" fmla="*/ 4 h 344"/>
                <a:gd name="T24" fmla="*/ 304 w 610"/>
                <a:gd name="T25" fmla="*/ 0 h 344"/>
                <a:gd name="T26" fmla="*/ 214 w 610"/>
                <a:gd name="T27" fmla="*/ 8 h 344"/>
                <a:gd name="T28" fmla="*/ 132 w 610"/>
                <a:gd name="T29" fmla="*/ 30 h 344"/>
                <a:gd name="T30" fmla="*/ 86 w 610"/>
                <a:gd name="T31" fmla="*/ 52 h 344"/>
                <a:gd name="T32" fmla="*/ 34 w 610"/>
                <a:gd name="T33" fmla="*/ 92 h 344"/>
                <a:gd name="T34" fmla="*/ 4 w 610"/>
                <a:gd name="T35" fmla="*/ 138 h 344"/>
                <a:gd name="T36" fmla="*/ 0 w 610"/>
                <a:gd name="T37" fmla="*/ 172 h 344"/>
                <a:gd name="T38" fmla="*/ 12 w 610"/>
                <a:gd name="T39" fmla="*/ 220 h 344"/>
                <a:gd name="T40" fmla="*/ 50 w 610"/>
                <a:gd name="T41" fmla="*/ 266 h 344"/>
                <a:gd name="T42" fmla="*/ 86 w 610"/>
                <a:gd name="T43" fmla="*/ 292 h 344"/>
                <a:gd name="T44" fmla="*/ 160 w 610"/>
                <a:gd name="T45" fmla="*/ 322 h 344"/>
                <a:gd name="T46" fmla="*/ 244 w 610"/>
                <a:gd name="T47" fmla="*/ 340 h 344"/>
                <a:gd name="T48" fmla="*/ 306 w 610"/>
                <a:gd name="T49" fmla="*/ 344 h 344"/>
                <a:gd name="T50" fmla="*/ 214 w 610"/>
                <a:gd name="T51" fmla="*/ 106 h 344"/>
                <a:gd name="T52" fmla="*/ 240 w 610"/>
                <a:gd name="T53" fmla="*/ 96 h 344"/>
                <a:gd name="T54" fmla="*/ 264 w 610"/>
                <a:gd name="T55" fmla="*/ 94 h 344"/>
                <a:gd name="T56" fmla="*/ 300 w 610"/>
                <a:gd name="T57" fmla="*/ 102 h 344"/>
                <a:gd name="T58" fmla="*/ 320 w 610"/>
                <a:gd name="T59" fmla="*/ 114 h 344"/>
                <a:gd name="T60" fmla="*/ 262 w 610"/>
                <a:gd name="T61" fmla="*/ 138 h 344"/>
                <a:gd name="T62" fmla="*/ 242 w 610"/>
                <a:gd name="T63" fmla="*/ 130 h 344"/>
                <a:gd name="T64" fmla="*/ 230 w 610"/>
                <a:gd name="T65" fmla="*/ 132 h 344"/>
                <a:gd name="T66" fmla="*/ 228 w 610"/>
                <a:gd name="T67" fmla="*/ 138 h 344"/>
                <a:gd name="T68" fmla="*/ 236 w 610"/>
                <a:gd name="T69" fmla="*/ 144 h 344"/>
                <a:gd name="T70" fmla="*/ 258 w 610"/>
                <a:gd name="T71" fmla="*/ 152 h 344"/>
                <a:gd name="T72" fmla="*/ 348 w 610"/>
                <a:gd name="T73" fmla="*/ 142 h 344"/>
                <a:gd name="T74" fmla="*/ 376 w 610"/>
                <a:gd name="T75" fmla="*/ 144 h 344"/>
                <a:gd name="T76" fmla="*/ 410 w 610"/>
                <a:gd name="T77" fmla="*/ 158 h 344"/>
                <a:gd name="T78" fmla="*/ 432 w 610"/>
                <a:gd name="T79" fmla="*/ 174 h 344"/>
                <a:gd name="T80" fmla="*/ 440 w 610"/>
                <a:gd name="T81" fmla="*/ 190 h 344"/>
                <a:gd name="T82" fmla="*/ 430 w 610"/>
                <a:gd name="T83" fmla="*/ 216 h 344"/>
                <a:gd name="T84" fmla="*/ 416 w 610"/>
                <a:gd name="T85" fmla="*/ 248 h 344"/>
                <a:gd name="T86" fmla="*/ 384 w 610"/>
                <a:gd name="T87" fmla="*/ 242 h 344"/>
                <a:gd name="T88" fmla="*/ 344 w 610"/>
                <a:gd name="T89" fmla="*/ 250 h 344"/>
                <a:gd name="T90" fmla="*/ 314 w 610"/>
                <a:gd name="T91" fmla="*/ 244 h 344"/>
                <a:gd name="T92" fmla="*/ 272 w 610"/>
                <a:gd name="T93" fmla="*/ 224 h 344"/>
                <a:gd name="T94" fmla="*/ 336 w 610"/>
                <a:gd name="T95" fmla="*/ 202 h 344"/>
                <a:gd name="T96" fmla="*/ 362 w 610"/>
                <a:gd name="T97" fmla="*/ 216 h 344"/>
                <a:gd name="T98" fmla="*/ 374 w 610"/>
                <a:gd name="T99" fmla="*/ 214 h 344"/>
                <a:gd name="T100" fmla="*/ 380 w 610"/>
                <a:gd name="T101" fmla="*/ 208 h 344"/>
                <a:gd name="T102" fmla="*/ 372 w 610"/>
                <a:gd name="T103" fmla="*/ 200 h 344"/>
                <a:gd name="T104" fmla="*/ 344 w 610"/>
                <a:gd name="T105" fmla="*/ 188 h 344"/>
                <a:gd name="T106" fmla="*/ 312 w 610"/>
                <a:gd name="T107" fmla="*/ 188 h 344"/>
                <a:gd name="T108" fmla="*/ 244 w 610"/>
                <a:gd name="T109" fmla="*/ 194 h 344"/>
                <a:gd name="T110" fmla="*/ 208 w 610"/>
                <a:gd name="T111" fmla="*/ 186 h 344"/>
                <a:gd name="T112" fmla="*/ 182 w 610"/>
                <a:gd name="T113" fmla="*/ 172 h 344"/>
                <a:gd name="T114" fmla="*/ 168 w 610"/>
                <a:gd name="T115" fmla="*/ 150 h 344"/>
                <a:gd name="T116" fmla="*/ 174 w 610"/>
                <a:gd name="T117" fmla="*/ 136 h 344"/>
                <a:gd name="T118" fmla="*/ 174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6" y="342"/>
                  </a:lnTo>
                  <a:lnTo>
                    <a:pt x="366" y="340"/>
                  </a:lnTo>
                  <a:lnTo>
                    <a:pt x="394" y="336"/>
                  </a:lnTo>
                  <a:lnTo>
                    <a:pt x="424" y="330"/>
                  </a:lnTo>
                  <a:lnTo>
                    <a:pt x="450" y="322"/>
                  </a:lnTo>
                  <a:lnTo>
                    <a:pt x="476" y="314"/>
                  </a:lnTo>
                  <a:lnTo>
                    <a:pt x="500" y="302"/>
                  </a:lnTo>
                  <a:lnTo>
                    <a:pt x="522" y="292"/>
                  </a:lnTo>
                  <a:lnTo>
                    <a:pt x="522" y="292"/>
                  </a:lnTo>
                  <a:lnTo>
                    <a:pt x="542" y="278"/>
                  </a:lnTo>
                  <a:lnTo>
                    <a:pt x="560" y="266"/>
                  </a:lnTo>
                  <a:lnTo>
                    <a:pt x="574" y="252"/>
                  </a:lnTo>
                  <a:lnTo>
                    <a:pt x="586" y="236"/>
                  </a:lnTo>
                  <a:lnTo>
                    <a:pt x="596" y="220"/>
                  </a:lnTo>
                  <a:lnTo>
                    <a:pt x="604" y="204"/>
                  </a:lnTo>
                  <a:lnTo>
                    <a:pt x="608" y="188"/>
                  </a:lnTo>
                  <a:lnTo>
                    <a:pt x="610" y="172"/>
                  </a:lnTo>
                  <a:lnTo>
                    <a:pt x="610" y="172"/>
                  </a:lnTo>
                  <a:lnTo>
                    <a:pt x="608" y="156"/>
                  </a:lnTo>
                  <a:lnTo>
                    <a:pt x="604" y="140"/>
                  </a:lnTo>
                  <a:lnTo>
                    <a:pt x="596" y="124"/>
                  </a:lnTo>
                  <a:lnTo>
                    <a:pt x="586" y="108"/>
                  </a:lnTo>
                  <a:lnTo>
                    <a:pt x="574" y="92"/>
                  </a:lnTo>
                  <a:lnTo>
                    <a:pt x="558" y="78"/>
                  </a:lnTo>
                  <a:lnTo>
                    <a:pt x="542" y="64"/>
                  </a:lnTo>
                  <a:lnTo>
                    <a:pt x="522" y="52"/>
                  </a:lnTo>
                  <a:lnTo>
                    <a:pt x="522" y="52"/>
                  </a:lnTo>
                  <a:lnTo>
                    <a:pt x="498" y="40"/>
                  </a:lnTo>
                  <a:lnTo>
                    <a:pt x="474" y="30"/>
                  </a:lnTo>
                  <a:lnTo>
                    <a:pt x="448" y="22"/>
                  </a:lnTo>
                  <a:lnTo>
                    <a:pt x="422" y="14"/>
                  </a:lnTo>
                  <a:lnTo>
                    <a:pt x="392" y="8"/>
                  </a:lnTo>
                  <a:lnTo>
                    <a:pt x="364" y="4"/>
                  </a:lnTo>
                  <a:lnTo>
                    <a:pt x="334" y="0"/>
                  </a:lnTo>
                  <a:lnTo>
                    <a:pt x="304" y="0"/>
                  </a:lnTo>
                  <a:lnTo>
                    <a:pt x="304" y="0"/>
                  </a:lnTo>
                  <a:lnTo>
                    <a:pt x="272" y="0"/>
                  </a:lnTo>
                  <a:lnTo>
                    <a:pt x="242" y="4"/>
                  </a:lnTo>
                  <a:lnTo>
                    <a:pt x="214" y="8"/>
                  </a:lnTo>
                  <a:lnTo>
                    <a:pt x="186" y="14"/>
                  </a:lnTo>
                  <a:lnTo>
                    <a:pt x="158" y="22"/>
                  </a:lnTo>
                  <a:lnTo>
                    <a:pt x="132" y="30"/>
                  </a:lnTo>
                  <a:lnTo>
                    <a:pt x="108" y="40"/>
                  </a:lnTo>
                  <a:lnTo>
                    <a:pt x="86" y="52"/>
                  </a:lnTo>
                  <a:lnTo>
                    <a:pt x="86" y="52"/>
                  </a:lnTo>
                  <a:lnTo>
                    <a:pt x="66" y="64"/>
                  </a:lnTo>
                  <a:lnTo>
                    <a:pt x="48" y="78"/>
                  </a:lnTo>
                  <a:lnTo>
                    <a:pt x="34" y="92"/>
                  </a:lnTo>
                  <a:lnTo>
                    <a:pt x="22" y="108"/>
                  </a:lnTo>
                  <a:lnTo>
                    <a:pt x="12" y="122"/>
                  </a:lnTo>
                  <a:lnTo>
                    <a:pt x="4" y="138"/>
                  </a:lnTo>
                  <a:lnTo>
                    <a:pt x="0" y="154"/>
                  </a:lnTo>
                  <a:lnTo>
                    <a:pt x="0" y="172"/>
                  </a:lnTo>
                  <a:lnTo>
                    <a:pt x="0" y="172"/>
                  </a:lnTo>
                  <a:lnTo>
                    <a:pt x="0" y="188"/>
                  </a:lnTo>
                  <a:lnTo>
                    <a:pt x="6" y="204"/>
                  </a:lnTo>
                  <a:lnTo>
                    <a:pt x="12" y="220"/>
                  </a:lnTo>
                  <a:lnTo>
                    <a:pt x="22" y="236"/>
                  </a:lnTo>
                  <a:lnTo>
                    <a:pt x="34" y="250"/>
                  </a:lnTo>
                  <a:lnTo>
                    <a:pt x="50" y="266"/>
                  </a:lnTo>
                  <a:lnTo>
                    <a:pt x="68" y="278"/>
                  </a:lnTo>
                  <a:lnTo>
                    <a:pt x="86" y="292"/>
                  </a:lnTo>
                  <a:lnTo>
                    <a:pt x="86" y="292"/>
                  </a:lnTo>
                  <a:lnTo>
                    <a:pt x="110" y="302"/>
                  </a:lnTo>
                  <a:lnTo>
                    <a:pt x="134" y="314"/>
                  </a:lnTo>
                  <a:lnTo>
                    <a:pt x="160" y="322"/>
                  </a:lnTo>
                  <a:lnTo>
                    <a:pt x="188" y="330"/>
                  </a:lnTo>
                  <a:lnTo>
                    <a:pt x="216" y="336"/>
                  </a:lnTo>
                  <a:lnTo>
                    <a:pt x="244" y="340"/>
                  </a:lnTo>
                  <a:lnTo>
                    <a:pt x="274" y="342"/>
                  </a:lnTo>
                  <a:lnTo>
                    <a:pt x="306" y="344"/>
                  </a:lnTo>
                  <a:lnTo>
                    <a:pt x="306" y="344"/>
                  </a:lnTo>
                  <a:close/>
                  <a:moveTo>
                    <a:pt x="174" y="110"/>
                  </a:moveTo>
                  <a:lnTo>
                    <a:pt x="198" y="96"/>
                  </a:lnTo>
                  <a:lnTo>
                    <a:pt x="214" y="106"/>
                  </a:lnTo>
                  <a:lnTo>
                    <a:pt x="214" y="106"/>
                  </a:lnTo>
                  <a:lnTo>
                    <a:pt x="228" y="100"/>
                  </a:lnTo>
                  <a:lnTo>
                    <a:pt x="240" y="96"/>
                  </a:lnTo>
                  <a:lnTo>
                    <a:pt x="252" y="94"/>
                  </a:lnTo>
                  <a:lnTo>
                    <a:pt x="264" y="94"/>
                  </a:lnTo>
                  <a:lnTo>
                    <a:pt x="264" y="94"/>
                  </a:lnTo>
                  <a:lnTo>
                    <a:pt x="276" y="96"/>
                  </a:lnTo>
                  <a:lnTo>
                    <a:pt x="288" y="98"/>
                  </a:lnTo>
                  <a:lnTo>
                    <a:pt x="300" y="102"/>
                  </a:lnTo>
                  <a:lnTo>
                    <a:pt x="312" y="108"/>
                  </a:lnTo>
                  <a:lnTo>
                    <a:pt x="312" y="108"/>
                  </a:lnTo>
                  <a:lnTo>
                    <a:pt x="320" y="114"/>
                  </a:lnTo>
                  <a:lnTo>
                    <a:pt x="270" y="144"/>
                  </a:lnTo>
                  <a:lnTo>
                    <a:pt x="262" y="138"/>
                  </a:lnTo>
                  <a:lnTo>
                    <a:pt x="262" y="138"/>
                  </a:lnTo>
                  <a:lnTo>
                    <a:pt x="250" y="132"/>
                  </a:lnTo>
                  <a:lnTo>
                    <a:pt x="242" y="130"/>
                  </a:lnTo>
                  <a:lnTo>
                    <a:pt x="242" y="130"/>
                  </a:lnTo>
                  <a:lnTo>
                    <a:pt x="236" y="128"/>
                  </a:lnTo>
                  <a:lnTo>
                    <a:pt x="230" y="132"/>
                  </a:lnTo>
                  <a:lnTo>
                    <a:pt x="230" y="132"/>
                  </a:lnTo>
                  <a:lnTo>
                    <a:pt x="228" y="134"/>
                  </a:lnTo>
                  <a:lnTo>
                    <a:pt x="228" y="138"/>
                  </a:lnTo>
                  <a:lnTo>
                    <a:pt x="228" y="138"/>
                  </a:lnTo>
                  <a:lnTo>
                    <a:pt x="230" y="140"/>
                  </a:lnTo>
                  <a:lnTo>
                    <a:pt x="236" y="144"/>
                  </a:lnTo>
                  <a:lnTo>
                    <a:pt x="236" y="144"/>
                  </a:lnTo>
                  <a:lnTo>
                    <a:pt x="248" y="150"/>
                  </a:lnTo>
                  <a:lnTo>
                    <a:pt x="258" y="152"/>
                  </a:lnTo>
                  <a:lnTo>
                    <a:pt x="258" y="152"/>
                  </a:lnTo>
                  <a:lnTo>
                    <a:pt x="304" y="146"/>
                  </a:lnTo>
                  <a:lnTo>
                    <a:pt x="304" y="146"/>
                  </a:lnTo>
                  <a:lnTo>
                    <a:pt x="348" y="142"/>
                  </a:lnTo>
                  <a:lnTo>
                    <a:pt x="348" y="142"/>
                  </a:lnTo>
                  <a:lnTo>
                    <a:pt x="362" y="142"/>
                  </a:lnTo>
                  <a:lnTo>
                    <a:pt x="376" y="144"/>
                  </a:lnTo>
                  <a:lnTo>
                    <a:pt x="376" y="144"/>
                  </a:lnTo>
                  <a:lnTo>
                    <a:pt x="394" y="150"/>
                  </a:lnTo>
                  <a:lnTo>
                    <a:pt x="410" y="158"/>
                  </a:lnTo>
                  <a:lnTo>
                    <a:pt x="410" y="158"/>
                  </a:lnTo>
                  <a:lnTo>
                    <a:pt x="422" y="166"/>
                  </a:lnTo>
                  <a:lnTo>
                    <a:pt x="432" y="174"/>
                  </a:lnTo>
                  <a:lnTo>
                    <a:pt x="438" y="182"/>
                  </a:lnTo>
                  <a:lnTo>
                    <a:pt x="440" y="190"/>
                  </a:lnTo>
                  <a:lnTo>
                    <a:pt x="440" y="190"/>
                  </a:lnTo>
                  <a:lnTo>
                    <a:pt x="440" y="198"/>
                  </a:lnTo>
                  <a:lnTo>
                    <a:pt x="436" y="208"/>
                  </a:lnTo>
                  <a:lnTo>
                    <a:pt x="430" y="216"/>
                  </a:lnTo>
                  <a:lnTo>
                    <a:pt x="420" y="224"/>
                  </a:lnTo>
                  <a:lnTo>
                    <a:pt x="440" y="236"/>
                  </a:lnTo>
                  <a:lnTo>
                    <a:pt x="416" y="248"/>
                  </a:lnTo>
                  <a:lnTo>
                    <a:pt x="396" y="238"/>
                  </a:lnTo>
                  <a:lnTo>
                    <a:pt x="396" y="238"/>
                  </a:lnTo>
                  <a:lnTo>
                    <a:pt x="384" y="242"/>
                  </a:lnTo>
                  <a:lnTo>
                    <a:pt x="372" y="246"/>
                  </a:lnTo>
                  <a:lnTo>
                    <a:pt x="358" y="248"/>
                  </a:lnTo>
                  <a:lnTo>
                    <a:pt x="344" y="250"/>
                  </a:lnTo>
                  <a:lnTo>
                    <a:pt x="344" y="250"/>
                  </a:lnTo>
                  <a:lnTo>
                    <a:pt x="330" y="248"/>
                  </a:lnTo>
                  <a:lnTo>
                    <a:pt x="314" y="244"/>
                  </a:lnTo>
                  <a:lnTo>
                    <a:pt x="298" y="238"/>
                  </a:lnTo>
                  <a:lnTo>
                    <a:pt x="282" y="230"/>
                  </a:lnTo>
                  <a:lnTo>
                    <a:pt x="272" y="224"/>
                  </a:lnTo>
                  <a:lnTo>
                    <a:pt x="322" y="196"/>
                  </a:lnTo>
                  <a:lnTo>
                    <a:pt x="336" y="202"/>
                  </a:lnTo>
                  <a:lnTo>
                    <a:pt x="336" y="202"/>
                  </a:lnTo>
                  <a:lnTo>
                    <a:pt x="352" y="212"/>
                  </a:lnTo>
                  <a:lnTo>
                    <a:pt x="362" y="216"/>
                  </a:lnTo>
                  <a:lnTo>
                    <a:pt x="362" y="216"/>
                  </a:lnTo>
                  <a:lnTo>
                    <a:pt x="368" y="216"/>
                  </a:lnTo>
                  <a:lnTo>
                    <a:pt x="374" y="214"/>
                  </a:lnTo>
                  <a:lnTo>
                    <a:pt x="374" y="214"/>
                  </a:lnTo>
                  <a:lnTo>
                    <a:pt x="378" y="212"/>
                  </a:lnTo>
                  <a:lnTo>
                    <a:pt x="380" y="208"/>
                  </a:lnTo>
                  <a:lnTo>
                    <a:pt x="380" y="208"/>
                  </a:lnTo>
                  <a:lnTo>
                    <a:pt x="376" y="204"/>
                  </a:lnTo>
                  <a:lnTo>
                    <a:pt x="372" y="200"/>
                  </a:lnTo>
                  <a:lnTo>
                    <a:pt x="372" y="200"/>
                  </a:lnTo>
                  <a:lnTo>
                    <a:pt x="356" y="192"/>
                  </a:lnTo>
                  <a:lnTo>
                    <a:pt x="344" y="188"/>
                  </a:lnTo>
                  <a:lnTo>
                    <a:pt x="344" y="188"/>
                  </a:lnTo>
                  <a:lnTo>
                    <a:pt x="332" y="186"/>
                  </a:lnTo>
                  <a:lnTo>
                    <a:pt x="312" y="188"/>
                  </a:lnTo>
                  <a:lnTo>
                    <a:pt x="312" y="188"/>
                  </a:lnTo>
                  <a:lnTo>
                    <a:pt x="260" y="194"/>
                  </a:lnTo>
                  <a:lnTo>
                    <a:pt x="260" y="194"/>
                  </a:lnTo>
                  <a:lnTo>
                    <a:pt x="244" y="194"/>
                  </a:lnTo>
                  <a:lnTo>
                    <a:pt x="226" y="192"/>
                  </a:lnTo>
                  <a:lnTo>
                    <a:pt x="226" y="192"/>
                  </a:lnTo>
                  <a:lnTo>
                    <a:pt x="208" y="186"/>
                  </a:lnTo>
                  <a:lnTo>
                    <a:pt x="192" y="178"/>
                  </a:lnTo>
                  <a:lnTo>
                    <a:pt x="192" y="178"/>
                  </a:lnTo>
                  <a:lnTo>
                    <a:pt x="182" y="172"/>
                  </a:lnTo>
                  <a:lnTo>
                    <a:pt x="174" y="166"/>
                  </a:lnTo>
                  <a:lnTo>
                    <a:pt x="170" y="158"/>
                  </a:lnTo>
                  <a:lnTo>
                    <a:pt x="168" y="150"/>
                  </a:lnTo>
                  <a:lnTo>
                    <a:pt x="168" y="150"/>
                  </a:lnTo>
                  <a:lnTo>
                    <a:pt x="170" y="144"/>
                  </a:lnTo>
                  <a:lnTo>
                    <a:pt x="174" y="136"/>
                  </a:lnTo>
                  <a:lnTo>
                    <a:pt x="180" y="128"/>
                  </a:lnTo>
                  <a:lnTo>
                    <a:pt x="190" y="120"/>
                  </a:lnTo>
                  <a:lnTo>
                    <a:pt x="174"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3" name="Freeform 39"/>
            <p:cNvSpPr/>
            <p:nvPr/>
          </p:nvSpPr>
          <p:spPr bwMode="auto">
            <a:xfrm>
              <a:off x="10491788" y="7439025"/>
              <a:ext cx="276225" cy="155575"/>
            </a:xfrm>
            <a:custGeom>
              <a:avLst/>
              <a:gdLst>
                <a:gd name="T0" fmla="*/ 88 w 174"/>
                <a:gd name="T1" fmla="*/ 98 h 98"/>
                <a:gd name="T2" fmla="*/ 88 w 174"/>
                <a:gd name="T3" fmla="*/ 98 h 98"/>
                <a:gd name="T4" fmla="*/ 88 w 174"/>
                <a:gd name="T5" fmla="*/ 98 h 98"/>
                <a:gd name="T6" fmla="*/ 104 w 174"/>
                <a:gd name="T7" fmla="*/ 98 h 98"/>
                <a:gd name="T8" fmla="*/ 122 w 174"/>
                <a:gd name="T9" fmla="*/ 94 h 98"/>
                <a:gd name="T10" fmla="*/ 136 w 174"/>
                <a:gd name="T11" fmla="*/ 90 h 98"/>
                <a:gd name="T12" fmla="*/ 150 w 174"/>
                <a:gd name="T13" fmla="*/ 84 h 98"/>
                <a:gd name="T14" fmla="*/ 150 w 174"/>
                <a:gd name="T15" fmla="*/ 84 h 98"/>
                <a:gd name="T16" fmla="*/ 160 w 174"/>
                <a:gd name="T17" fmla="*/ 76 h 98"/>
                <a:gd name="T18" fmla="*/ 168 w 174"/>
                <a:gd name="T19" fmla="*/ 68 h 98"/>
                <a:gd name="T20" fmla="*/ 172 w 174"/>
                <a:gd name="T21" fmla="*/ 58 h 98"/>
                <a:gd name="T22" fmla="*/ 174 w 174"/>
                <a:gd name="T23" fmla="*/ 50 h 98"/>
                <a:gd name="T24" fmla="*/ 174 w 174"/>
                <a:gd name="T25" fmla="*/ 50 h 98"/>
                <a:gd name="T26" fmla="*/ 172 w 174"/>
                <a:gd name="T27" fmla="*/ 40 h 98"/>
                <a:gd name="T28" fmla="*/ 168 w 174"/>
                <a:gd name="T29" fmla="*/ 32 h 98"/>
                <a:gd name="T30" fmla="*/ 160 w 174"/>
                <a:gd name="T31" fmla="*/ 22 h 98"/>
                <a:gd name="T32" fmla="*/ 150 w 174"/>
                <a:gd name="T33" fmla="*/ 16 h 98"/>
                <a:gd name="T34" fmla="*/ 150 w 174"/>
                <a:gd name="T35" fmla="*/ 16 h 98"/>
                <a:gd name="T36" fmla="*/ 136 w 174"/>
                <a:gd name="T37" fmla="*/ 10 h 98"/>
                <a:gd name="T38" fmla="*/ 120 w 174"/>
                <a:gd name="T39" fmla="*/ 4 h 98"/>
                <a:gd name="T40" fmla="*/ 104 w 174"/>
                <a:gd name="T41" fmla="*/ 2 h 98"/>
                <a:gd name="T42" fmla="*/ 86 w 174"/>
                <a:gd name="T43" fmla="*/ 0 h 98"/>
                <a:gd name="T44" fmla="*/ 86 w 174"/>
                <a:gd name="T45" fmla="*/ 0 h 98"/>
                <a:gd name="T46" fmla="*/ 70 w 174"/>
                <a:gd name="T47" fmla="*/ 2 h 98"/>
                <a:gd name="T48" fmla="*/ 54 w 174"/>
                <a:gd name="T49" fmla="*/ 4 h 98"/>
                <a:gd name="T50" fmla="*/ 38 w 174"/>
                <a:gd name="T51" fmla="*/ 10 h 98"/>
                <a:gd name="T52" fmla="*/ 24 w 174"/>
                <a:gd name="T53" fmla="*/ 16 h 98"/>
                <a:gd name="T54" fmla="*/ 24 w 174"/>
                <a:gd name="T55" fmla="*/ 16 h 98"/>
                <a:gd name="T56" fmla="*/ 14 w 174"/>
                <a:gd name="T57" fmla="*/ 22 h 98"/>
                <a:gd name="T58" fmla="*/ 6 w 174"/>
                <a:gd name="T59" fmla="*/ 32 h 98"/>
                <a:gd name="T60" fmla="*/ 2 w 174"/>
                <a:gd name="T61" fmla="*/ 40 h 98"/>
                <a:gd name="T62" fmla="*/ 0 w 174"/>
                <a:gd name="T63" fmla="*/ 50 h 98"/>
                <a:gd name="T64" fmla="*/ 0 w 174"/>
                <a:gd name="T65" fmla="*/ 50 h 98"/>
                <a:gd name="T66" fmla="*/ 2 w 174"/>
                <a:gd name="T67" fmla="*/ 58 h 98"/>
                <a:gd name="T68" fmla="*/ 6 w 174"/>
                <a:gd name="T69" fmla="*/ 68 h 98"/>
                <a:gd name="T70" fmla="*/ 14 w 174"/>
                <a:gd name="T71" fmla="*/ 76 h 98"/>
                <a:gd name="T72" fmla="*/ 26 w 174"/>
                <a:gd name="T73" fmla="*/ 84 h 98"/>
                <a:gd name="T74" fmla="*/ 26 w 174"/>
                <a:gd name="T75" fmla="*/ 84 h 98"/>
                <a:gd name="T76" fmla="*/ 38 w 174"/>
                <a:gd name="T77" fmla="*/ 90 h 98"/>
                <a:gd name="T78" fmla="*/ 54 w 174"/>
                <a:gd name="T79" fmla="*/ 94 h 98"/>
                <a:gd name="T80" fmla="*/ 70 w 174"/>
                <a:gd name="T81" fmla="*/ 98 h 98"/>
                <a:gd name="T82" fmla="*/ 88 w 174"/>
                <a:gd name="T83" fmla="*/ 98 h 98"/>
                <a:gd name="T84" fmla="*/ 88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8" y="98"/>
                  </a:moveTo>
                  <a:lnTo>
                    <a:pt x="88" y="98"/>
                  </a:lnTo>
                  <a:lnTo>
                    <a:pt x="88" y="98"/>
                  </a:lnTo>
                  <a:lnTo>
                    <a:pt x="104" y="98"/>
                  </a:lnTo>
                  <a:lnTo>
                    <a:pt x="122" y="94"/>
                  </a:lnTo>
                  <a:lnTo>
                    <a:pt x="136" y="90"/>
                  </a:lnTo>
                  <a:lnTo>
                    <a:pt x="150" y="84"/>
                  </a:lnTo>
                  <a:lnTo>
                    <a:pt x="150" y="84"/>
                  </a:lnTo>
                  <a:lnTo>
                    <a:pt x="160" y="76"/>
                  </a:lnTo>
                  <a:lnTo>
                    <a:pt x="168" y="68"/>
                  </a:lnTo>
                  <a:lnTo>
                    <a:pt x="172" y="58"/>
                  </a:lnTo>
                  <a:lnTo>
                    <a:pt x="174" y="50"/>
                  </a:lnTo>
                  <a:lnTo>
                    <a:pt x="174" y="50"/>
                  </a:lnTo>
                  <a:lnTo>
                    <a:pt x="172" y="40"/>
                  </a:lnTo>
                  <a:lnTo>
                    <a:pt x="168" y="32"/>
                  </a:lnTo>
                  <a:lnTo>
                    <a:pt x="160" y="22"/>
                  </a:lnTo>
                  <a:lnTo>
                    <a:pt x="150" y="16"/>
                  </a:lnTo>
                  <a:lnTo>
                    <a:pt x="150" y="16"/>
                  </a:lnTo>
                  <a:lnTo>
                    <a:pt x="136" y="10"/>
                  </a:lnTo>
                  <a:lnTo>
                    <a:pt x="120" y="4"/>
                  </a:lnTo>
                  <a:lnTo>
                    <a:pt x="104" y="2"/>
                  </a:lnTo>
                  <a:lnTo>
                    <a:pt x="86" y="0"/>
                  </a:lnTo>
                  <a:lnTo>
                    <a:pt x="86" y="0"/>
                  </a:lnTo>
                  <a:lnTo>
                    <a:pt x="70" y="2"/>
                  </a:lnTo>
                  <a:lnTo>
                    <a:pt x="54" y="4"/>
                  </a:lnTo>
                  <a:lnTo>
                    <a:pt x="38" y="10"/>
                  </a:lnTo>
                  <a:lnTo>
                    <a:pt x="24" y="16"/>
                  </a:lnTo>
                  <a:lnTo>
                    <a:pt x="24" y="16"/>
                  </a:lnTo>
                  <a:lnTo>
                    <a:pt x="14" y="22"/>
                  </a:lnTo>
                  <a:lnTo>
                    <a:pt x="6" y="32"/>
                  </a:lnTo>
                  <a:lnTo>
                    <a:pt x="2" y="40"/>
                  </a:lnTo>
                  <a:lnTo>
                    <a:pt x="0" y="50"/>
                  </a:lnTo>
                  <a:lnTo>
                    <a:pt x="0" y="50"/>
                  </a:lnTo>
                  <a:lnTo>
                    <a:pt x="2" y="58"/>
                  </a:lnTo>
                  <a:lnTo>
                    <a:pt x="6" y="68"/>
                  </a:lnTo>
                  <a:lnTo>
                    <a:pt x="14" y="76"/>
                  </a:lnTo>
                  <a:lnTo>
                    <a:pt x="26" y="84"/>
                  </a:lnTo>
                  <a:lnTo>
                    <a:pt x="26" y="84"/>
                  </a:lnTo>
                  <a:lnTo>
                    <a:pt x="38" y="90"/>
                  </a:lnTo>
                  <a:lnTo>
                    <a:pt x="54" y="94"/>
                  </a:lnTo>
                  <a:lnTo>
                    <a:pt x="70" y="98"/>
                  </a:lnTo>
                  <a:lnTo>
                    <a:pt x="88" y="98"/>
                  </a:lnTo>
                  <a:lnTo>
                    <a:pt x="88"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4" name="Freeform 40"/>
            <p:cNvSpPr/>
            <p:nvPr/>
          </p:nvSpPr>
          <p:spPr bwMode="auto">
            <a:xfrm>
              <a:off x="11688763" y="6746875"/>
              <a:ext cx="276225" cy="155575"/>
            </a:xfrm>
            <a:custGeom>
              <a:avLst/>
              <a:gdLst>
                <a:gd name="T0" fmla="*/ 26 w 174"/>
                <a:gd name="T1" fmla="*/ 84 h 98"/>
                <a:gd name="T2" fmla="*/ 26 w 174"/>
                <a:gd name="T3" fmla="*/ 84 h 98"/>
                <a:gd name="T4" fmla="*/ 38 w 174"/>
                <a:gd name="T5" fmla="*/ 90 h 98"/>
                <a:gd name="T6" fmla="*/ 54 w 174"/>
                <a:gd name="T7" fmla="*/ 94 h 98"/>
                <a:gd name="T8" fmla="*/ 70 w 174"/>
                <a:gd name="T9" fmla="*/ 98 h 98"/>
                <a:gd name="T10" fmla="*/ 88 w 174"/>
                <a:gd name="T11" fmla="*/ 98 h 98"/>
                <a:gd name="T12" fmla="*/ 88 w 174"/>
                <a:gd name="T13" fmla="*/ 98 h 98"/>
                <a:gd name="T14" fmla="*/ 88 w 174"/>
                <a:gd name="T15" fmla="*/ 98 h 98"/>
                <a:gd name="T16" fmla="*/ 104 w 174"/>
                <a:gd name="T17" fmla="*/ 98 h 98"/>
                <a:gd name="T18" fmla="*/ 122 w 174"/>
                <a:gd name="T19" fmla="*/ 94 h 98"/>
                <a:gd name="T20" fmla="*/ 136 w 174"/>
                <a:gd name="T21" fmla="*/ 90 h 98"/>
                <a:gd name="T22" fmla="*/ 150 w 174"/>
                <a:gd name="T23" fmla="*/ 84 h 98"/>
                <a:gd name="T24" fmla="*/ 150 w 174"/>
                <a:gd name="T25" fmla="*/ 84 h 98"/>
                <a:gd name="T26" fmla="*/ 160 w 174"/>
                <a:gd name="T27" fmla="*/ 76 h 98"/>
                <a:gd name="T28" fmla="*/ 168 w 174"/>
                <a:gd name="T29" fmla="*/ 68 h 98"/>
                <a:gd name="T30" fmla="*/ 172 w 174"/>
                <a:gd name="T31" fmla="*/ 60 h 98"/>
                <a:gd name="T32" fmla="*/ 174 w 174"/>
                <a:gd name="T33" fmla="*/ 50 h 98"/>
                <a:gd name="T34" fmla="*/ 174 w 174"/>
                <a:gd name="T35" fmla="*/ 50 h 98"/>
                <a:gd name="T36" fmla="*/ 172 w 174"/>
                <a:gd name="T37" fmla="*/ 40 h 98"/>
                <a:gd name="T38" fmla="*/ 168 w 174"/>
                <a:gd name="T39" fmla="*/ 32 h 98"/>
                <a:gd name="T40" fmla="*/ 160 w 174"/>
                <a:gd name="T41" fmla="*/ 24 h 98"/>
                <a:gd name="T42" fmla="*/ 150 w 174"/>
                <a:gd name="T43" fmla="*/ 16 h 98"/>
                <a:gd name="T44" fmla="*/ 150 w 174"/>
                <a:gd name="T45" fmla="*/ 16 h 98"/>
                <a:gd name="T46" fmla="*/ 136 w 174"/>
                <a:gd name="T47" fmla="*/ 10 h 98"/>
                <a:gd name="T48" fmla="*/ 120 w 174"/>
                <a:gd name="T49" fmla="*/ 4 h 98"/>
                <a:gd name="T50" fmla="*/ 104 w 174"/>
                <a:gd name="T51" fmla="*/ 2 h 98"/>
                <a:gd name="T52" fmla="*/ 86 w 174"/>
                <a:gd name="T53" fmla="*/ 0 h 98"/>
                <a:gd name="T54" fmla="*/ 86 w 174"/>
                <a:gd name="T55" fmla="*/ 0 h 98"/>
                <a:gd name="T56" fmla="*/ 70 w 174"/>
                <a:gd name="T57" fmla="*/ 2 h 98"/>
                <a:gd name="T58" fmla="*/ 54 w 174"/>
                <a:gd name="T59" fmla="*/ 4 h 98"/>
                <a:gd name="T60" fmla="*/ 38 w 174"/>
                <a:gd name="T61" fmla="*/ 10 h 98"/>
                <a:gd name="T62" fmla="*/ 24 w 174"/>
                <a:gd name="T63" fmla="*/ 16 h 98"/>
                <a:gd name="T64" fmla="*/ 24 w 174"/>
                <a:gd name="T65" fmla="*/ 16 h 98"/>
                <a:gd name="T66" fmla="*/ 14 w 174"/>
                <a:gd name="T67" fmla="*/ 24 h 98"/>
                <a:gd name="T68" fmla="*/ 6 w 174"/>
                <a:gd name="T69" fmla="*/ 32 h 98"/>
                <a:gd name="T70" fmla="*/ 2 w 174"/>
                <a:gd name="T71" fmla="*/ 40 h 98"/>
                <a:gd name="T72" fmla="*/ 0 w 174"/>
                <a:gd name="T73" fmla="*/ 50 h 98"/>
                <a:gd name="T74" fmla="*/ 0 w 174"/>
                <a:gd name="T75" fmla="*/ 50 h 98"/>
                <a:gd name="T76" fmla="*/ 2 w 174"/>
                <a:gd name="T77" fmla="*/ 60 h 98"/>
                <a:gd name="T78" fmla="*/ 6 w 174"/>
                <a:gd name="T79" fmla="*/ 68 h 98"/>
                <a:gd name="T80" fmla="*/ 14 w 174"/>
                <a:gd name="T81" fmla="*/ 76 h 98"/>
                <a:gd name="T82" fmla="*/ 26 w 174"/>
                <a:gd name="T83" fmla="*/ 84 h 98"/>
                <a:gd name="T84" fmla="*/ 26 w 174"/>
                <a:gd name="T85"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6" y="84"/>
                  </a:moveTo>
                  <a:lnTo>
                    <a:pt x="26" y="84"/>
                  </a:lnTo>
                  <a:lnTo>
                    <a:pt x="38" y="90"/>
                  </a:lnTo>
                  <a:lnTo>
                    <a:pt x="54" y="94"/>
                  </a:lnTo>
                  <a:lnTo>
                    <a:pt x="70" y="98"/>
                  </a:lnTo>
                  <a:lnTo>
                    <a:pt x="88" y="98"/>
                  </a:lnTo>
                  <a:lnTo>
                    <a:pt x="88" y="98"/>
                  </a:lnTo>
                  <a:lnTo>
                    <a:pt x="88" y="98"/>
                  </a:lnTo>
                  <a:lnTo>
                    <a:pt x="104" y="98"/>
                  </a:lnTo>
                  <a:lnTo>
                    <a:pt x="122" y="94"/>
                  </a:lnTo>
                  <a:lnTo>
                    <a:pt x="136" y="90"/>
                  </a:lnTo>
                  <a:lnTo>
                    <a:pt x="150" y="84"/>
                  </a:lnTo>
                  <a:lnTo>
                    <a:pt x="150" y="84"/>
                  </a:lnTo>
                  <a:lnTo>
                    <a:pt x="160" y="76"/>
                  </a:lnTo>
                  <a:lnTo>
                    <a:pt x="168" y="68"/>
                  </a:lnTo>
                  <a:lnTo>
                    <a:pt x="172" y="60"/>
                  </a:lnTo>
                  <a:lnTo>
                    <a:pt x="174" y="50"/>
                  </a:lnTo>
                  <a:lnTo>
                    <a:pt x="174" y="50"/>
                  </a:lnTo>
                  <a:lnTo>
                    <a:pt x="172" y="40"/>
                  </a:lnTo>
                  <a:lnTo>
                    <a:pt x="168" y="32"/>
                  </a:lnTo>
                  <a:lnTo>
                    <a:pt x="160" y="24"/>
                  </a:lnTo>
                  <a:lnTo>
                    <a:pt x="150" y="16"/>
                  </a:lnTo>
                  <a:lnTo>
                    <a:pt x="150" y="16"/>
                  </a:lnTo>
                  <a:lnTo>
                    <a:pt x="136" y="10"/>
                  </a:lnTo>
                  <a:lnTo>
                    <a:pt x="120" y="4"/>
                  </a:lnTo>
                  <a:lnTo>
                    <a:pt x="104" y="2"/>
                  </a:lnTo>
                  <a:lnTo>
                    <a:pt x="86" y="0"/>
                  </a:lnTo>
                  <a:lnTo>
                    <a:pt x="86" y="0"/>
                  </a:lnTo>
                  <a:lnTo>
                    <a:pt x="70" y="2"/>
                  </a:lnTo>
                  <a:lnTo>
                    <a:pt x="54" y="4"/>
                  </a:lnTo>
                  <a:lnTo>
                    <a:pt x="38" y="10"/>
                  </a:lnTo>
                  <a:lnTo>
                    <a:pt x="24" y="16"/>
                  </a:lnTo>
                  <a:lnTo>
                    <a:pt x="24" y="16"/>
                  </a:lnTo>
                  <a:lnTo>
                    <a:pt x="14" y="24"/>
                  </a:lnTo>
                  <a:lnTo>
                    <a:pt x="6" y="32"/>
                  </a:lnTo>
                  <a:lnTo>
                    <a:pt x="2" y="40"/>
                  </a:lnTo>
                  <a:lnTo>
                    <a:pt x="0" y="50"/>
                  </a:lnTo>
                  <a:lnTo>
                    <a:pt x="0" y="50"/>
                  </a:lnTo>
                  <a:lnTo>
                    <a:pt x="2" y="60"/>
                  </a:lnTo>
                  <a:lnTo>
                    <a:pt x="6" y="68"/>
                  </a:lnTo>
                  <a:lnTo>
                    <a:pt x="14" y="76"/>
                  </a:lnTo>
                  <a:lnTo>
                    <a:pt x="26" y="84"/>
                  </a:lnTo>
                  <a:lnTo>
                    <a:pt x="26" y="84"/>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5" name="Freeform 41"/>
            <p:cNvSpPr/>
            <p:nvPr/>
          </p:nvSpPr>
          <p:spPr bwMode="auto">
            <a:xfrm>
              <a:off x="9818688" y="5838825"/>
              <a:ext cx="2794000" cy="1619250"/>
            </a:xfrm>
            <a:custGeom>
              <a:avLst/>
              <a:gdLst>
                <a:gd name="T0" fmla="*/ 1760 w 1760"/>
                <a:gd name="T1" fmla="*/ 362 h 1020"/>
                <a:gd name="T2" fmla="*/ 1134 w 1760"/>
                <a:gd name="T3" fmla="*/ 0 h 1020"/>
                <a:gd name="T4" fmla="*/ 0 w 1760"/>
                <a:gd name="T5" fmla="*/ 660 h 1020"/>
                <a:gd name="T6" fmla="*/ 626 w 1760"/>
                <a:gd name="T7" fmla="*/ 1020 h 1020"/>
                <a:gd name="T8" fmla="*/ 1760 w 1760"/>
                <a:gd name="T9" fmla="*/ 362 h 1020"/>
              </a:gdLst>
              <a:ahLst/>
              <a:cxnLst>
                <a:cxn ang="0">
                  <a:pos x="T0" y="T1"/>
                </a:cxn>
                <a:cxn ang="0">
                  <a:pos x="T2" y="T3"/>
                </a:cxn>
                <a:cxn ang="0">
                  <a:pos x="T4" y="T5"/>
                </a:cxn>
                <a:cxn ang="0">
                  <a:pos x="T6" y="T7"/>
                </a:cxn>
                <a:cxn ang="0">
                  <a:pos x="T8" y="T9"/>
                </a:cxn>
              </a:cxnLst>
              <a:rect l="0" t="0" r="r" b="b"/>
              <a:pathLst>
                <a:path w="1760" h="1020">
                  <a:moveTo>
                    <a:pt x="1760" y="362"/>
                  </a:moveTo>
                  <a:lnTo>
                    <a:pt x="1134" y="0"/>
                  </a:lnTo>
                  <a:lnTo>
                    <a:pt x="0" y="660"/>
                  </a:lnTo>
                  <a:lnTo>
                    <a:pt x="626" y="1020"/>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6" name="Freeform 42"/>
            <p:cNvSpPr/>
            <p:nvPr/>
          </p:nvSpPr>
          <p:spPr bwMode="auto">
            <a:xfrm>
              <a:off x="10809288" y="6413500"/>
              <a:ext cx="1803400" cy="1546225"/>
            </a:xfrm>
            <a:custGeom>
              <a:avLst/>
              <a:gdLst>
                <a:gd name="T0" fmla="*/ 1136 w 1136"/>
                <a:gd name="T1" fmla="*/ 0 h 974"/>
                <a:gd name="T2" fmla="*/ 2 w 1136"/>
                <a:gd name="T3" fmla="*/ 658 h 974"/>
                <a:gd name="T4" fmla="*/ 0 w 1136"/>
                <a:gd name="T5" fmla="*/ 974 h 974"/>
                <a:gd name="T6" fmla="*/ 1136 w 1136"/>
                <a:gd name="T7" fmla="*/ 314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2" y="658"/>
                  </a:lnTo>
                  <a:lnTo>
                    <a:pt x="0" y="974"/>
                  </a:lnTo>
                  <a:lnTo>
                    <a:pt x="1136" y="314"/>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7" name="Freeform 43"/>
            <p:cNvSpPr/>
            <p:nvPr/>
          </p:nvSpPr>
          <p:spPr bwMode="auto">
            <a:xfrm>
              <a:off x="9815513" y="6886575"/>
              <a:ext cx="996950" cy="1073150"/>
            </a:xfrm>
            <a:custGeom>
              <a:avLst/>
              <a:gdLst>
                <a:gd name="T0" fmla="*/ 628 w 628"/>
                <a:gd name="T1" fmla="*/ 360 h 676"/>
                <a:gd name="T2" fmla="*/ 2 w 628"/>
                <a:gd name="T3" fmla="*/ 0 h 676"/>
                <a:gd name="T4" fmla="*/ 0 w 628"/>
                <a:gd name="T5" fmla="*/ 314 h 676"/>
                <a:gd name="T6" fmla="*/ 626 w 628"/>
                <a:gd name="T7" fmla="*/ 676 h 676"/>
                <a:gd name="T8" fmla="*/ 628 w 628"/>
                <a:gd name="T9" fmla="*/ 360 h 676"/>
              </a:gdLst>
              <a:ahLst/>
              <a:cxnLst>
                <a:cxn ang="0">
                  <a:pos x="T0" y="T1"/>
                </a:cxn>
                <a:cxn ang="0">
                  <a:pos x="T2" y="T3"/>
                </a:cxn>
                <a:cxn ang="0">
                  <a:pos x="T4" y="T5"/>
                </a:cxn>
                <a:cxn ang="0">
                  <a:pos x="T6" y="T7"/>
                </a:cxn>
                <a:cxn ang="0">
                  <a:pos x="T8" y="T9"/>
                </a:cxn>
              </a:cxnLst>
              <a:rect l="0" t="0" r="r" b="b"/>
              <a:pathLst>
                <a:path w="628" h="676">
                  <a:moveTo>
                    <a:pt x="628" y="360"/>
                  </a:moveTo>
                  <a:lnTo>
                    <a:pt x="2" y="0"/>
                  </a:lnTo>
                  <a:lnTo>
                    <a:pt x="0" y="314"/>
                  </a:lnTo>
                  <a:lnTo>
                    <a:pt x="626" y="676"/>
                  </a:lnTo>
                  <a:lnTo>
                    <a:pt x="628" y="360"/>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8" name="Freeform 44"/>
            <p:cNvSpPr/>
            <p:nvPr/>
          </p:nvSpPr>
          <p:spPr bwMode="auto">
            <a:xfrm>
              <a:off x="10171113" y="6042025"/>
              <a:ext cx="2089150" cy="1216025"/>
            </a:xfrm>
            <a:custGeom>
              <a:avLst/>
              <a:gdLst>
                <a:gd name="T0" fmla="*/ 1316 w 1316"/>
                <a:gd name="T1" fmla="*/ 170 h 766"/>
                <a:gd name="T2" fmla="*/ 1022 w 1316"/>
                <a:gd name="T3" fmla="*/ 0 h 766"/>
                <a:gd name="T4" fmla="*/ 1022 w 1316"/>
                <a:gd name="T5" fmla="*/ 0 h 766"/>
                <a:gd name="T6" fmla="*/ 998 w 1316"/>
                <a:gd name="T7" fmla="*/ 12 h 766"/>
                <a:gd name="T8" fmla="*/ 972 w 1316"/>
                <a:gd name="T9" fmla="*/ 20 h 766"/>
                <a:gd name="T10" fmla="*/ 942 w 1316"/>
                <a:gd name="T11" fmla="*/ 24 h 766"/>
                <a:gd name="T12" fmla="*/ 914 w 1316"/>
                <a:gd name="T13" fmla="*/ 26 h 766"/>
                <a:gd name="T14" fmla="*/ 884 w 1316"/>
                <a:gd name="T15" fmla="*/ 24 h 766"/>
                <a:gd name="T16" fmla="*/ 856 w 1316"/>
                <a:gd name="T17" fmla="*/ 20 h 766"/>
                <a:gd name="T18" fmla="*/ 830 w 1316"/>
                <a:gd name="T19" fmla="*/ 12 h 766"/>
                <a:gd name="T20" fmla="*/ 806 w 1316"/>
                <a:gd name="T21" fmla="*/ 0 h 766"/>
                <a:gd name="T22" fmla="*/ 0 w 1316"/>
                <a:gd name="T23" fmla="*/ 470 h 766"/>
                <a:gd name="T24" fmla="*/ 0 w 1316"/>
                <a:gd name="T25" fmla="*/ 470 h 766"/>
                <a:gd name="T26" fmla="*/ 18 w 1316"/>
                <a:gd name="T27" fmla="*/ 484 h 766"/>
                <a:gd name="T28" fmla="*/ 26 w 1316"/>
                <a:gd name="T29" fmla="*/ 492 h 766"/>
                <a:gd name="T30" fmla="*/ 32 w 1316"/>
                <a:gd name="T31" fmla="*/ 500 h 766"/>
                <a:gd name="T32" fmla="*/ 38 w 1316"/>
                <a:gd name="T33" fmla="*/ 508 h 766"/>
                <a:gd name="T34" fmla="*/ 42 w 1316"/>
                <a:gd name="T35" fmla="*/ 516 h 766"/>
                <a:gd name="T36" fmla="*/ 44 w 1316"/>
                <a:gd name="T37" fmla="*/ 524 h 766"/>
                <a:gd name="T38" fmla="*/ 44 w 1316"/>
                <a:gd name="T39" fmla="*/ 532 h 766"/>
                <a:gd name="T40" fmla="*/ 44 w 1316"/>
                <a:gd name="T41" fmla="*/ 542 h 766"/>
                <a:gd name="T42" fmla="*/ 42 w 1316"/>
                <a:gd name="T43" fmla="*/ 550 h 766"/>
                <a:gd name="T44" fmla="*/ 38 w 1316"/>
                <a:gd name="T45" fmla="*/ 558 h 766"/>
                <a:gd name="T46" fmla="*/ 34 w 1316"/>
                <a:gd name="T47" fmla="*/ 566 h 766"/>
                <a:gd name="T48" fmla="*/ 28 w 1316"/>
                <a:gd name="T49" fmla="*/ 574 h 766"/>
                <a:gd name="T50" fmla="*/ 20 w 1316"/>
                <a:gd name="T51" fmla="*/ 582 h 766"/>
                <a:gd name="T52" fmla="*/ 0 w 1316"/>
                <a:gd name="T53" fmla="*/ 596 h 766"/>
                <a:gd name="T54" fmla="*/ 294 w 1316"/>
                <a:gd name="T55" fmla="*/ 766 h 766"/>
                <a:gd name="T56" fmla="*/ 294 w 1316"/>
                <a:gd name="T57" fmla="*/ 766 h 766"/>
                <a:gd name="T58" fmla="*/ 318 w 1316"/>
                <a:gd name="T59" fmla="*/ 754 h 766"/>
                <a:gd name="T60" fmla="*/ 344 w 1316"/>
                <a:gd name="T61" fmla="*/ 746 h 766"/>
                <a:gd name="T62" fmla="*/ 374 w 1316"/>
                <a:gd name="T63" fmla="*/ 742 h 766"/>
                <a:gd name="T64" fmla="*/ 402 w 1316"/>
                <a:gd name="T65" fmla="*/ 740 h 766"/>
                <a:gd name="T66" fmla="*/ 432 w 1316"/>
                <a:gd name="T67" fmla="*/ 742 h 766"/>
                <a:gd name="T68" fmla="*/ 460 w 1316"/>
                <a:gd name="T69" fmla="*/ 746 h 766"/>
                <a:gd name="T70" fmla="*/ 486 w 1316"/>
                <a:gd name="T71" fmla="*/ 754 h 766"/>
                <a:gd name="T72" fmla="*/ 510 w 1316"/>
                <a:gd name="T73" fmla="*/ 766 h 766"/>
                <a:gd name="T74" fmla="*/ 1316 w 1316"/>
                <a:gd name="T75" fmla="*/ 296 h 766"/>
                <a:gd name="T76" fmla="*/ 1316 w 1316"/>
                <a:gd name="T77" fmla="*/ 296 h 766"/>
                <a:gd name="T78" fmla="*/ 1298 w 1316"/>
                <a:gd name="T79" fmla="*/ 282 h 766"/>
                <a:gd name="T80" fmla="*/ 1290 w 1316"/>
                <a:gd name="T81" fmla="*/ 274 h 766"/>
                <a:gd name="T82" fmla="*/ 1284 w 1316"/>
                <a:gd name="T83" fmla="*/ 266 h 766"/>
                <a:gd name="T84" fmla="*/ 1278 w 1316"/>
                <a:gd name="T85" fmla="*/ 258 h 766"/>
                <a:gd name="T86" fmla="*/ 1274 w 1316"/>
                <a:gd name="T87" fmla="*/ 250 h 766"/>
                <a:gd name="T88" fmla="*/ 1272 w 1316"/>
                <a:gd name="T89" fmla="*/ 242 h 766"/>
                <a:gd name="T90" fmla="*/ 1272 w 1316"/>
                <a:gd name="T91" fmla="*/ 232 h 766"/>
                <a:gd name="T92" fmla="*/ 1272 w 1316"/>
                <a:gd name="T93" fmla="*/ 224 h 766"/>
                <a:gd name="T94" fmla="*/ 1274 w 1316"/>
                <a:gd name="T95" fmla="*/ 216 h 766"/>
                <a:gd name="T96" fmla="*/ 1278 w 1316"/>
                <a:gd name="T97" fmla="*/ 208 h 766"/>
                <a:gd name="T98" fmla="*/ 1282 w 1316"/>
                <a:gd name="T99" fmla="*/ 200 h 766"/>
                <a:gd name="T100" fmla="*/ 1290 w 1316"/>
                <a:gd name="T101" fmla="*/ 192 h 766"/>
                <a:gd name="T102" fmla="*/ 1296 w 1316"/>
                <a:gd name="T103" fmla="*/ 184 h 766"/>
                <a:gd name="T104" fmla="*/ 1316 w 1316"/>
                <a:gd name="T105" fmla="*/ 170 h 766"/>
                <a:gd name="T106" fmla="*/ 1316 w 1316"/>
                <a:gd name="T107" fmla="*/ 17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6" h="766">
                  <a:moveTo>
                    <a:pt x="1316" y="170"/>
                  </a:moveTo>
                  <a:lnTo>
                    <a:pt x="1022" y="0"/>
                  </a:lnTo>
                  <a:lnTo>
                    <a:pt x="1022" y="0"/>
                  </a:lnTo>
                  <a:lnTo>
                    <a:pt x="998" y="12"/>
                  </a:lnTo>
                  <a:lnTo>
                    <a:pt x="972" y="20"/>
                  </a:lnTo>
                  <a:lnTo>
                    <a:pt x="942" y="24"/>
                  </a:lnTo>
                  <a:lnTo>
                    <a:pt x="914" y="26"/>
                  </a:lnTo>
                  <a:lnTo>
                    <a:pt x="884" y="24"/>
                  </a:lnTo>
                  <a:lnTo>
                    <a:pt x="856" y="20"/>
                  </a:lnTo>
                  <a:lnTo>
                    <a:pt x="830" y="12"/>
                  </a:lnTo>
                  <a:lnTo>
                    <a:pt x="806" y="0"/>
                  </a:lnTo>
                  <a:lnTo>
                    <a:pt x="0" y="470"/>
                  </a:lnTo>
                  <a:lnTo>
                    <a:pt x="0" y="470"/>
                  </a:lnTo>
                  <a:lnTo>
                    <a:pt x="18" y="484"/>
                  </a:lnTo>
                  <a:lnTo>
                    <a:pt x="26" y="492"/>
                  </a:lnTo>
                  <a:lnTo>
                    <a:pt x="32" y="500"/>
                  </a:lnTo>
                  <a:lnTo>
                    <a:pt x="38" y="508"/>
                  </a:lnTo>
                  <a:lnTo>
                    <a:pt x="42" y="516"/>
                  </a:lnTo>
                  <a:lnTo>
                    <a:pt x="44" y="524"/>
                  </a:lnTo>
                  <a:lnTo>
                    <a:pt x="44" y="532"/>
                  </a:lnTo>
                  <a:lnTo>
                    <a:pt x="44" y="542"/>
                  </a:lnTo>
                  <a:lnTo>
                    <a:pt x="42" y="550"/>
                  </a:lnTo>
                  <a:lnTo>
                    <a:pt x="38" y="558"/>
                  </a:lnTo>
                  <a:lnTo>
                    <a:pt x="34" y="566"/>
                  </a:lnTo>
                  <a:lnTo>
                    <a:pt x="28" y="574"/>
                  </a:lnTo>
                  <a:lnTo>
                    <a:pt x="20" y="582"/>
                  </a:lnTo>
                  <a:lnTo>
                    <a:pt x="0" y="596"/>
                  </a:lnTo>
                  <a:lnTo>
                    <a:pt x="294" y="766"/>
                  </a:lnTo>
                  <a:lnTo>
                    <a:pt x="294" y="766"/>
                  </a:lnTo>
                  <a:lnTo>
                    <a:pt x="318" y="754"/>
                  </a:lnTo>
                  <a:lnTo>
                    <a:pt x="344" y="746"/>
                  </a:lnTo>
                  <a:lnTo>
                    <a:pt x="374" y="742"/>
                  </a:lnTo>
                  <a:lnTo>
                    <a:pt x="402" y="740"/>
                  </a:lnTo>
                  <a:lnTo>
                    <a:pt x="432" y="742"/>
                  </a:lnTo>
                  <a:lnTo>
                    <a:pt x="460" y="746"/>
                  </a:lnTo>
                  <a:lnTo>
                    <a:pt x="486" y="754"/>
                  </a:lnTo>
                  <a:lnTo>
                    <a:pt x="510" y="766"/>
                  </a:lnTo>
                  <a:lnTo>
                    <a:pt x="1316" y="296"/>
                  </a:lnTo>
                  <a:lnTo>
                    <a:pt x="1316" y="296"/>
                  </a:lnTo>
                  <a:lnTo>
                    <a:pt x="1298" y="282"/>
                  </a:lnTo>
                  <a:lnTo>
                    <a:pt x="1290" y="274"/>
                  </a:lnTo>
                  <a:lnTo>
                    <a:pt x="1284" y="266"/>
                  </a:lnTo>
                  <a:lnTo>
                    <a:pt x="1278" y="258"/>
                  </a:lnTo>
                  <a:lnTo>
                    <a:pt x="1274" y="250"/>
                  </a:lnTo>
                  <a:lnTo>
                    <a:pt x="1272" y="242"/>
                  </a:lnTo>
                  <a:lnTo>
                    <a:pt x="1272" y="232"/>
                  </a:lnTo>
                  <a:lnTo>
                    <a:pt x="1272" y="224"/>
                  </a:lnTo>
                  <a:lnTo>
                    <a:pt x="1274" y="216"/>
                  </a:lnTo>
                  <a:lnTo>
                    <a:pt x="1278" y="208"/>
                  </a:lnTo>
                  <a:lnTo>
                    <a:pt x="1282" y="200"/>
                  </a:lnTo>
                  <a:lnTo>
                    <a:pt x="1290" y="192"/>
                  </a:lnTo>
                  <a:lnTo>
                    <a:pt x="1296" y="184"/>
                  </a:lnTo>
                  <a:lnTo>
                    <a:pt x="1316" y="170"/>
                  </a:lnTo>
                  <a:lnTo>
                    <a:pt x="1316"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299" name="Freeform 45"/>
            <p:cNvSpPr>
              <a:spLocks noEditPoints="1"/>
            </p:cNvSpPr>
            <p:nvPr/>
          </p:nvSpPr>
          <p:spPr bwMode="auto">
            <a:xfrm>
              <a:off x="10745788" y="6362700"/>
              <a:ext cx="968375" cy="546100"/>
            </a:xfrm>
            <a:custGeom>
              <a:avLst/>
              <a:gdLst>
                <a:gd name="T0" fmla="*/ 306 w 610"/>
                <a:gd name="T1" fmla="*/ 344 h 344"/>
                <a:gd name="T2" fmla="*/ 394 w 610"/>
                <a:gd name="T3" fmla="*/ 336 h 344"/>
                <a:gd name="T4" fmla="*/ 476 w 610"/>
                <a:gd name="T5" fmla="*/ 314 h 344"/>
                <a:gd name="T6" fmla="*/ 522 w 610"/>
                <a:gd name="T7" fmla="*/ 292 h 344"/>
                <a:gd name="T8" fmla="*/ 574 w 610"/>
                <a:gd name="T9" fmla="*/ 252 h 344"/>
                <a:gd name="T10" fmla="*/ 604 w 610"/>
                <a:gd name="T11" fmla="*/ 204 h 344"/>
                <a:gd name="T12" fmla="*/ 610 w 610"/>
                <a:gd name="T13" fmla="*/ 172 h 344"/>
                <a:gd name="T14" fmla="*/ 596 w 610"/>
                <a:gd name="T15" fmla="*/ 124 h 344"/>
                <a:gd name="T16" fmla="*/ 558 w 610"/>
                <a:gd name="T17" fmla="*/ 78 h 344"/>
                <a:gd name="T18" fmla="*/ 522 w 610"/>
                <a:gd name="T19" fmla="*/ 52 h 344"/>
                <a:gd name="T20" fmla="*/ 448 w 610"/>
                <a:gd name="T21" fmla="*/ 22 h 344"/>
                <a:gd name="T22" fmla="*/ 364 w 610"/>
                <a:gd name="T23" fmla="*/ 4 h 344"/>
                <a:gd name="T24" fmla="*/ 304 w 610"/>
                <a:gd name="T25" fmla="*/ 0 h 344"/>
                <a:gd name="T26" fmla="*/ 214 w 610"/>
                <a:gd name="T27" fmla="*/ 8 h 344"/>
                <a:gd name="T28" fmla="*/ 132 w 610"/>
                <a:gd name="T29" fmla="*/ 30 h 344"/>
                <a:gd name="T30" fmla="*/ 86 w 610"/>
                <a:gd name="T31" fmla="*/ 52 h 344"/>
                <a:gd name="T32" fmla="*/ 34 w 610"/>
                <a:gd name="T33" fmla="*/ 92 h 344"/>
                <a:gd name="T34" fmla="*/ 4 w 610"/>
                <a:gd name="T35" fmla="*/ 138 h 344"/>
                <a:gd name="T36" fmla="*/ 0 w 610"/>
                <a:gd name="T37" fmla="*/ 172 h 344"/>
                <a:gd name="T38" fmla="*/ 12 w 610"/>
                <a:gd name="T39" fmla="*/ 220 h 344"/>
                <a:gd name="T40" fmla="*/ 50 w 610"/>
                <a:gd name="T41" fmla="*/ 266 h 344"/>
                <a:gd name="T42" fmla="*/ 86 w 610"/>
                <a:gd name="T43" fmla="*/ 292 h 344"/>
                <a:gd name="T44" fmla="*/ 160 w 610"/>
                <a:gd name="T45" fmla="*/ 322 h 344"/>
                <a:gd name="T46" fmla="*/ 244 w 610"/>
                <a:gd name="T47" fmla="*/ 340 h 344"/>
                <a:gd name="T48" fmla="*/ 306 w 610"/>
                <a:gd name="T49" fmla="*/ 344 h 344"/>
                <a:gd name="T50" fmla="*/ 214 w 610"/>
                <a:gd name="T51" fmla="*/ 106 h 344"/>
                <a:gd name="T52" fmla="*/ 240 w 610"/>
                <a:gd name="T53" fmla="*/ 96 h 344"/>
                <a:gd name="T54" fmla="*/ 264 w 610"/>
                <a:gd name="T55" fmla="*/ 94 h 344"/>
                <a:gd name="T56" fmla="*/ 300 w 610"/>
                <a:gd name="T57" fmla="*/ 102 h 344"/>
                <a:gd name="T58" fmla="*/ 320 w 610"/>
                <a:gd name="T59" fmla="*/ 114 h 344"/>
                <a:gd name="T60" fmla="*/ 262 w 610"/>
                <a:gd name="T61" fmla="*/ 138 h 344"/>
                <a:gd name="T62" fmla="*/ 242 w 610"/>
                <a:gd name="T63" fmla="*/ 130 h 344"/>
                <a:gd name="T64" fmla="*/ 230 w 610"/>
                <a:gd name="T65" fmla="*/ 132 h 344"/>
                <a:gd name="T66" fmla="*/ 228 w 610"/>
                <a:gd name="T67" fmla="*/ 138 h 344"/>
                <a:gd name="T68" fmla="*/ 236 w 610"/>
                <a:gd name="T69" fmla="*/ 144 h 344"/>
                <a:gd name="T70" fmla="*/ 258 w 610"/>
                <a:gd name="T71" fmla="*/ 152 h 344"/>
                <a:gd name="T72" fmla="*/ 348 w 610"/>
                <a:gd name="T73" fmla="*/ 142 h 344"/>
                <a:gd name="T74" fmla="*/ 376 w 610"/>
                <a:gd name="T75" fmla="*/ 144 h 344"/>
                <a:gd name="T76" fmla="*/ 410 w 610"/>
                <a:gd name="T77" fmla="*/ 158 h 344"/>
                <a:gd name="T78" fmla="*/ 432 w 610"/>
                <a:gd name="T79" fmla="*/ 174 h 344"/>
                <a:gd name="T80" fmla="*/ 440 w 610"/>
                <a:gd name="T81" fmla="*/ 190 h 344"/>
                <a:gd name="T82" fmla="*/ 430 w 610"/>
                <a:gd name="T83" fmla="*/ 216 h 344"/>
                <a:gd name="T84" fmla="*/ 416 w 610"/>
                <a:gd name="T85" fmla="*/ 248 h 344"/>
                <a:gd name="T86" fmla="*/ 384 w 610"/>
                <a:gd name="T87" fmla="*/ 242 h 344"/>
                <a:gd name="T88" fmla="*/ 344 w 610"/>
                <a:gd name="T89" fmla="*/ 250 h 344"/>
                <a:gd name="T90" fmla="*/ 314 w 610"/>
                <a:gd name="T91" fmla="*/ 244 h 344"/>
                <a:gd name="T92" fmla="*/ 272 w 610"/>
                <a:gd name="T93" fmla="*/ 224 h 344"/>
                <a:gd name="T94" fmla="*/ 336 w 610"/>
                <a:gd name="T95" fmla="*/ 202 h 344"/>
                <a:gd name="T96" fmla="*/ 362 w 610"/>
                <a:gd name="T97" fmla="*/ 216 h 344"/>
                <a:gd name="T98" fmla="*/ 374 w 610"/>
                <a:gd name="T99" fmla="*/ 214 h 344"/>
                <a:gd name="T100" fmla="*/ 380 w 610"/>
                <a:gd name="T101" fmla="*/ 208 h 344"/>
                <a:gd name="T102" fmla="*/ 372 w 610"/>
                <a:gd name="T103" fmla="*/ 200 h 344"/>
                <a:gd name="T104" fmla="*/ 344 w 610"/>
                <a:gd name="T105" fmla="*/ 188 h 344"/>
                <a:gd name="T106" fmla="*/ 312 w 610"/>
                <a:gd name="T107" fmla="*/ 188 h 344"/>
                <a:gd name="T108" fmla="*/ 244 w 610"/>
                <a:gd name="T109" fmla="*/ 194 h 344"/>
                <a:gd name="T110" fmla="*/ 208 w 610"/>
                <a:gd name="T111" fmla="*/ 186 h 344"/>
                <a:gd name="T112" fmla="*/ 182 w 610"/>
                <a:gd name="T113" fmla="*/ 172 h 344"/>
                <a:gd name="T114" fmla="*/ 168 w 610"/>
                <a:gd name="T115" fmla="*/ 150 h 344"/>
                <a:gd name="T116" fmla="*/ 174 w 610"/>
                <a:gd name="T117" fmla="*/ 136 h 344"/>
                <a:gd name="T118" fmla="*/ 174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6" y="342"/>
                  </a:lnTo>
                  <a:lnTo>
                    <a:pt x="366" y="340"/>
                  </a:lnTo>
                  <a:lnTo>
                    <a:pt x="394" y="336"/>
                  </a:lnTo>
                  <a:lnTo>
                    <a:pt x="424" y="330"/>
                  </a:lnTo>
                  <a:lnTo>
                    <a:pt x="450" y="322"/>
                  </a:lnTo>
                  <a:lnTo>
                    <a:pt x="476" y="314"/>
                  </a:lnTo>
                  <a:lnTo>
                    <a:pt x="500" y="302"/>
                  </a:lnTo>
                  <a:lnTo>
                    <a:pt x="522" y="292"/>
                  </a:lnTo>
                  <a:lnTo>
                    <a:pt x="522" y="292"/>
                  </a:lnTo>
                  <a:lnTo>
                    <a:pt x="542" y="278"/>
                  </a:lnTo>
                  <a:lnTo>
                    <a:pt x="560" y="266"/>
                  </a:lnTo>
                  <a:lnTo>
                    <a:pt x="574" y="252"/>
                  </a:lnTo>
                  <a:lnTo>
                    <a:pt x="586" y="236"/>
                  </a:lnTo>
                  <a:lnTo>
                    <a:pt x="596" y="220"/>
                  </a:lnTo>
                  <a:lnTo>
                    <a:pt x="604" y="204"/>
                  </a:lnTo>
                  <a:lnTo>
                    <a:pt x="608" y="188"/>
                  </a:lnTo>
                  <a:lnTo>
                    <a:pt x="610" y="172"/>
                  </a:lnTo>
                  <a:lnTo>
                    <a:pt x="610" y="172"/>
                  </a:lnTo>
                  <a:lnTo>
                    <a:pt x="608" y="156"/>
                  </a:lnTo>
                  <a:lnTo>
                    <a:pt x="604" y="140"/>
                  </a:lnTo>
                  <a:lnTo>
                    <a:pt x="596" y="124"/>
                  </a:lnTo>
                  <a:lnTo>
                    <a:pt x="586" y="108"/>
                  </a:lnTo>
                  <a:lnTo>
                    <a:pt x="574" y="92"/>
                  </a:lnTo>
                  <a:lnTo>
                    <a:pt x="558" y="78"/>
                  </a:lnTo>
                  <a:lnTo>
                    <a:pt x="542" y="64"/>
                  </a:lnTo>
                  <a:lnTo>
                    <a:pt x="522" y="52"/>
                  </a:lnTo>
                  <a:lnTo>
                    <a:pt x="522" y="52"/>
                  </a:lnTo>
                  <a:lnTo>
                    <a:pt x="498" y="40"/>
                  </a:lnTo>
                  <a:lnTo>
                    <a:pt x="474" y="30"/>
                  </a:lnTo>
                  <a:lnTo>
                    <a:pt x="448" y="22"/>
                  </a:lnTo>
                  <a:lnTo>
                    <a:pt x="422" y="14"/>
                  </a:lnTo>
                  <a:lnTo>
                    <a:pt x="392" y="8"/>
                  </a:lnTo>
                  <a:lnTo>
                    <a:pt x="364" y="4"/>
                  </a:lnTo>
                  <a:lnTo>
                    <a:pt x="334" y="0"/>
                  </a:lnTo>
                  <a:lnTo>
                    <a:pt x="304" y="0"/>
                  </a:lnTo>
                  <a:lnTo>
                    <a:pt x="304" y="0"/>
                  </a:lnTo>
                  <a:lnTo>
                    <a:pt x="272" y="0"/>
                  </a:lnTo>
                  <a:lnTo>
                    <a:pt x="242" y="4"/>
                  </a:lnTo>
                  <a:lnTo>
                    <a:pt x="214" y="8"/>
                  </a:lnTo>
                  <a:lnTo>
                    <a:pt x="186" y="14"/>
                  </a:lnTo>
                  <a:lnTo>
                    <a:pt x="158" y="22"/>
                  </a:lnTo>
                  <a:lnTo>
                    <a:pt x="132" y="30"/>
                  </a:lnTo>
                  <a:lnTo>
                    <a:pt x="108" y="40"/>
                  </a:lnTo>
                  <a:lnTo>
                    <a:pt x="86" y="52"/>
                  </a:lnTo>
                  <a:lnTo>
                    <a:pt x="86" y="52"/>
                  </a:lnTo>
                  <a:lnTo>
                    <a:pt x="66" y="64"/>
                  </a:lnTo>
                  <a:lnTo>
                    <a:pt x="48" y="78"/>
                  </a:lnTo>
                  <a:lnTo>
                    <a:pt x="34" y="92"/>
                  </a:lnTo>
                  <a:lnTo>
                    <a:pt x="22" y="108"/>
                  </a:lnTo>
                  <a:lnTo>
                    <a:pt x="12" y="122"/>
                  </a:lnTo>
                  <a:lnTo>
                    <a:pt x="4" y="138"/>
                  </a:lnTo>
                  <a:lnTo>
                    <a:pt x="0" y="154"/>
                  </a:lnTo>
                  <a:lnTo>
                    <a:pt x="0" y="172"/>
                  </a:lnTo>
                  <a:lnTo>
                    <a:pt x="0" y="172"/>
                  </a:lnTo>
                  <a:lnTo>
                    <a:pt x="0" y="188"/>
                  </a:lnTo>
                  <a:lnTo>
                    <a:pt x="6" y="204"/>
                  </a:lnTo>
                  <a:lnTo>
                    <a:pt x="12" y="220"/>
                  </a:lnTo>
                  <a:lnTo>
                    <a:pt x="22" y="236"/>
                  </a:lnTo>
                  <a:lnTo>
                    <a:pt x="34" y="250"/>
                  </a:lnTo>
                  <a:lnTo>
                    <a:pt x="50" y="266"/>
                  </a:lnTo>
                  <a:lnTo>
                    <a:pt x="68" y="278"/>
                  </a:lnTo>
                  <a:lnTo>
                    <a:pt x="86" y="292"/>
                  </a:lnTo>
                  <a:lnTo>
                    <a:pt x="86" y="292"/>
                  </a:lnTo>
                  <a:lnTo>
                    <a:pt x="110" y="302"/>
                  </a:lnTo>
                  <a:lnTo>
                    <a:pt x="134" y="314"/>
                  </a:lnTo>
                  <a:lnTo>
                    <a:pt x="160" y="322"/>
                  </a:lnTo>
                  <a:lnTo>
                    <a:pt x="188" y="330"/>
                  </a:lnTo>
                  <a:lnTo>
                    <a:pt x="216" y="336"/>
                  </a:lnTo>
                  <a:lnTo>
                    <a:pt x="244" y="340"/>
                  </a:lnTo>
                  <a:lnTo>
                    <a:pt x="274" y="342"/>
                  </a:lnTo>
                  <a:lnTo>
                    <a:pt x="306" y="344"/>
                  </a:lnTo>
                  <a:lnTo>
                    <a:pt x="306" y="344"/>
                  </a:lnTo>
                  <a:close/>
                  <a:moveTo>
                    <a:pt x="174" y="110"/>
                  </a:moveTo>
                  <a:lnTo>
                    <a:pt x="198" y="96"/>
                  </a:lnTo>
                  <a:lnTo>
                    <a:pt x="214" y="106"/>
                  </a:lnTo>
                  <a:lnTo>
                    <a:pt x="214" y="106"/>
                  </a:lnTo>
                  <a:lnTo>
                    <a:pt x="228" y="100"/>
                  </a:lnTo>
                  <a:lnTo>
                    <a:pt x="240" y="96"/>
                  </a:lnTo>
                  <a:lnTo>
                    <a:pt x="252" y="94"/>
                  </a:lnTo>
                  <a:lnTo>
                    <a:pt x="264" y="94"/>
                  </a:lnTo>
                  <a:lnTo>
                    <a:pt x="264" y="94"/>
                  </a:lnTo>
                  <a:lnTo>
                    <a:pt x="276" y="96"/>
                  </a:lnTo>
                  <a:lnTo>
                    <a:pt x="288" y="98"/>
                  </a:lnTo>
                  <a:lnTo>
                    <a:pt x="300" y="102"/>
                  </a:lnTo>
                  <a:lnTo>
                    <a:pt x="312" y="108"/>
                  </a:lnTo>
                  <a:lnTo>
                    <a:pt x="312" y="108"/>
                  </a:lnTo>
                  <a:lnTo>
                    <a:pt x="320" y="114"/>
                  </a:lnTo>
                  <a:lnTo>
                    <a:pt x="270" y="144"/>
                  </a:lnTo>
                  <a:lnTo>
                    <a:pt x="262" y="138"/>
                  </a:lnTo>
                  <a:lnTo>
                    <a:pt x="262" y="138"/>
                  </a:lnTo>
                  <a:lnTo>
                    <a:pt x="250" y="132"/>
                  </a:lnTo>
                  <a:lnTo>
                    <a:pt x="242" y="130"/>
                  </a:lnTo>
                  <a:lnTo>
                    <a:pt x="242" y="130"/>
                  </a:lnTo>
                  <a:lnTo>
                    <a:pt x="236" y="128"/>
                  </a:lnTo>
                  <a:lnTo>
                    <a:pt x="230" y="132"/>
                  </a:lnTo>
                  <a:lnTo>
                    <a:pt x="230" y="132"/>
                  </a:lnTo>
                  <a:lnTo>
                    <a:pt x="228" y="134"/>
                  </a:lnTo>
                  <a:lnTo>
                    <a:pt x="228" y="138"/>
                  </a:lnTo>
                  <a:lnTo>
                    <a:pt x="228" y="138"/>
                  </a:lnTo>
                  <a:lnTo>
                    <a:pt x="230" y="140"/>
                  </a:lnTo>
                  <a:lnTo>
                    <a:pt x="236" y="144"/>
                  </a:lnTo>
                  <a:lnTo>
                    <a:pt x="236" y="144"/>
                  </a:lnTo>
                  <a:lnTo>
                    <a:pt x="248" y="150"/>
                  </a:lnTo>
                  <a:lnTo>
                    <a:pt x="258" y="152"/>
                  </a:lnTo>
                  <a:lnTo>
                    <a:pt x="258" y="152"/>
                  </a:lnTo>
                  <a:lnTo>
                    <a:pt x="304" y="146"/>
                  </a:lnTo>
                  <a:lnTo>
                    <a:pt x="304" y="146"/>
                  </a:lnTo>
                  <a:lnTo>
                    <a:pt x="348" y="142"/>
                  </a:lnTo>
                  <a:lnTo>
                    <a:pt x="348" y="142"/>
                  </a:lnTo>
                  <a:lnTo>
                    <a:pt x="362" y="142"/>
                  </a:lnTo>
                  <a:lnTo>
                    <a:pt x="376" y="144"/>
                  </a:lnTo>
                  <a:lnTo>
                    <a:pt x="376" y="144"/>
                  </a:lnTo>
                  <a:lnTo>
                    <a:pt x="394" y="150"/>
                  </a:lnTo>
                  <a:lnTo>
                    <a:pt x="410" y="158"/>
                  </a:lnTo>
                  <a:lnTo>
                    <a:pt x="410" y="158"/>
                  </a:lnTo>
                  <a:lnTo>
                    <a:pt x="422" y="166"/>
                  </a:lnTo>
                  <a:lnTo>
                    <a:pt x="432" y="174"/>
                  </a:lnTo>
                  <a:lnTo>
                    <a:pt x="438" y="182"/>
                  </a:lnTo>
                  <a:lnTo>
                    <a:pt x="440" y="190"/>
                  </a:lnTo>
                  <a:lnTo>
                    <a:pt x="440" y="190"/>
                  </a:lnTo>
                  <a:lnTo>
                    <a:pt x="440" y="198"/>
                  </a:lnTo>
                  <a:lnTo>
                    <a:pt x="436" y="208"/>
                  </a:lnTo>
                  <a:lnTo>
                    <a:pt x="430" y="216"/>
                  </a:lnTo>
                  <a:lnTo>
                    <a:pt x="420" y="224"/>
                  </a:lnTo>
                  <a:lnTo>
                    <a:pt x="440" y="236"/>
                  </a:lnTo>
                  <a:lnTo>
                    <a:pt x="416" y="248"/>
                  </a:lnTo>
                  <a:lnTo>
                    <a:pt x="396" y="238"/>
                  </a:lnTo>
                  <a:lnTo>
                    <a:pt x="396" y="238"/>
                  </a:lnTo>
                  <a:lnTo>
                    <a:pt x="384" y="242"/>
                  </a:lnTo>
                  <a:lnTo>
                    <a:pt x="372" y="246"/>
                  </a:lnTo>
                  <a:lnTo>
                    <a:pt x="358" y="248"/>
                  </a:lnTo>
                  <a:lnTo>
                    <a:pt x="344" y="250"/>
                  </a:lnTo>
                  <a:lnTo>
                    <a:pt x="344" y="250"/>
                  </a:lnTo>
                  <a:lnTo>
                    <a:pt x="330" y="248"/>
                  </a:lnTo>
                  <a:lnTo>
                    <a:pt x="314" y="244"/>
                  </a:lnTo>
                  <a:lnTo>
                    <a:pt x="298" y="238"/>
                  </a:lnTo>
                  <a:lnTo>
                    <a:pt x="282" y="230"/>
                  </a:lnTo>
                  <a:lnTo>
                    <a:pt x="272" y="224"/>
                  </a:lnTo>
                  <a:lnTo>
                    <a:pt x="322" y="196"/>
                  </a:lnTo>
                  <a:lnTo>
                    <a:pt x="336" y="202"/>
                  </a:lnTo>
                  <a:lnTo>
                    <a:pt x="336" y="202"/>
                  </a:lnTo>
                  <a:lnTo>
                    <a:pt x="352" y="212"/>
                  </a:lnTo>
                  <a:lnTo>
                    <a:pt x="362" y="216"/>
                  </a:lnTo>
                  <a:lnTo>
                    <a:pt x="362" y="216"/>
                  </a:lnTo>
                  <a:lnTo>
                    <a:pt x="368" y="216"/>
                  </a:lnTo>
                  <a:lnTo>
                    <a:pt x="374" y="214"/>
                  </a:lnTo>
                  <a:lnTo>
                    <a:pt x="374" y="214"/>
                  </a:lnTo>
                  <a:lnTo>
                    <a:pt x="378" y="212"/>
                  </a:lnTo>
                  <a:lnTo>
                    <a:pt x="380" y="208"/>
                  </a:lnTo>
                  <a:lnTo>
                    <a:pt x="380" y="208"/>
                  </a:lnTo>
                  <a:lnTo>
                    <a:pt x="376" y="204"/>
                  </a:lnTo>
                  <a:lnTo>
                    <a:pt x="372" y="200"/>
                  </a:lnTo>
                  <a:lnTo>
                    <a:pt x="372" y="200"/>
                  </a:lnTo>
                  <a:lnTo>
                    <a:pt x="356" y="192"/>
                  </a:lnTo>
                  <a:lnTo>
                    <a:pt x="344" y="188"/>
                  </a:lnTo>
                  <a:lnTo>
                    <a:pt x="344" y="188"/>
                  </a:lnTo>
                  <a:lnTo>
                    <a:pt x="332" y="186"/>
                  </a:lnTo>
                  <a:lnTo>
                    <a:pt x="312" y="188"/>
                  </a:lnTo>
                  <a:lnTo>
                    <a:pt x="312" y="188"/>
                  </a:lnTo>
                  <a:lnTo>
                    <a:pt x="260" y="194"/>
                  </a:lnTo>
                  <a:lnTo>
                    <a:pt x="260" y="194"/>
                  </a:lnTo>
                  <a:lnTo>
                    <a:pt x="244" y="194"/>
                  </a:lnTo>
                  <a:lnTo>
                    <a:pt x="226" y="192"/>
                  </a:lnTo>
                  <a:lnTo>
                    <a:pt x="226" y="192"/>
                  </a:lnTo>
                  <a:lnTo>
                    <a:pt x="208" y="186"/>
                  </a:lnTo>
                  <a:lnTo>
                    <a:pt x="192" y="178"/>
                  </a:lnTo>
                  <a:lnTo>
                    <a:pt x="192" y="178"/>
                  </a:lnTo>
                  <a:lnTo>
                    <a:pt x="182" y="172"/>
                  </a:lnTo>
                  <a:lnTo>
                    <a:pt x="174" y="166"/>
                  </a:lnTo>
                  <a:lnTo>
                    <a:pt x="170" y="158"/>
                  </a:lnTo>
                  <a:lnTo>
                    <a:pt x="168" y="150"/>
                  </a:lnTo>
                  <a:lnTo>
                    <a:pt x="168" y="150"/>
                  </a:lnTo>
                  <a:lnTo>
                    <a:pt x="170" y="142"/>
                  </a:lnTo>
                  <a:lnTo>
                    <a:pt x="174" y="136"/>
                  </a:lnTo>
                  <a:lnTo>
                    <a:pt x="180" y="128"/>
                  </a:lnTo>
                  <a:lnTo>
                    <a:pt x="190" y="120"/>
                  </a:lnTo>
                  <a:lnTo>
                    <a:pt x="174"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0" name="Freeform 46"/>
            <p:cNvSpPr/>
            <p:nvPr/>
          </p:nvSpPr>
          <p:spPr bwMode="auto">
            <a:xfrm>
              <a:off x="10491788" y="6902450"/>
              <a:ext cx="276225" cy="155575"/>
            </a:xfrm>
            <a:custGeom>
              <a:avLst/>
              <a:gdLst>
                <a:gd name="T0" fmla="*/ 88 w 174"/>
                <a:gd name="T1" fmla="*/ 98 h 98"/>
                <a:gd name="T2" fmla="*/ 88 w 174"/>
                <a:gd name="T3" fmla="*/ 98 h 98"/>
                <a:gd name="T4" fmla="*/ 88 w 174"/>
                <a:gd name="T5" fmla="*/ 98 h 98"/>
                <a:gd name="T6" fmla="*/ 104 w 174"/>
                <a:gd name="T7" fmla="*/ 98 h 98"/>
                <a:gd name="T8" fmla="*/ 122 w 174"/>
                <a:gd name="T9" fmla="*/ 94 h 98"/>
                <a:gd name="T10" fmla="*/ 136 w 174"/>
                <a:gd name="T11" fmla="*/ 90 h 98"/>
                <a:gd name="T12" fmla="*/ 150 w 174"/>
                <a:gd name="T13" fmla="*/ 84 h 98"/>
                <a:gd name="T14" fmla="*/ 150 w 174"/>
                <a:gd name="T15" fmla="*/ 84 h 98"/>
                <a:gd name="T16" fmla="*/ 160 w 174"/>
                <a:gd name="T17" fmla="*/ 76 h 98"/>
                <a:gd name="T18" fmla="*/ 168 w 174"/>
                <a:gd name="T19" fmla="*/ 68 h 98"/>
                <a:gd name="T20" fmla="*/ 172 w 174"/>
                <a:gd name="T21" fmla="*/ 58 h 98"/>
                <a:gd name="T22" fmla="*/ 174 w 174"/>
                <a:gd name="T23" fmla="*/ 50 h 98"/>
                <a:gd name="T24" fmla="*/ 174 w 174"/>
                <a:gd name="T25" fmla="*/ 50 h 98"/>
                <a:gd name="T26" fmla="*/ 172 w 174"/>
                <a:gd name="T27" fmla="*/ 40 h 98"/>
                <a:gd name="T28" fmla="*/ 168 w 174"/>
                <a:gd name="T29" fmla="*/ 32 h 98"/>
                <a:gd name="T30" fmla="*/ 160 w 174"/>
                <a:gd name="T31" fmla="*/ 22 h 98"/>
                <a:gd name="T32" fmla="*/ 150 w 174"/>
                <a:gd name="T33" fmla="*/ 16 h 98"/>
                <a:gd name="T34" fmla="*/ 150 w 174"/>
                <a:gd name="T35" fmla="*/ 16 h 98"/>
                <a:gd name="T36" fmla="*/ 136 w 174"/>
                <a:gd name="T37" fmla="*/ 10 h 98"/>
                <a:gd name="T38" fmla="*/ 120 w 174"/>
                <a:gd name="T39" fmla="*/ 4 h 98"/>
                <a:gd name="T40" fmla="*/ 104 w 174"/>
                <a:gd name="T41" fmla="*/ 2 h 98"/>
                <a:gd name="T42" fmla="*/ 86 w 174"/>
                <a:gd name="T43" fmla="*/ 0 h 98"/>
                <a:gd name="T44" fmla="*/ 86 w 174"/>
                <a:gd name="T45" fmla="*/ 0 h 98"/>
                <a:gd name="T46" fmla="*/ 70 w 174"/>
                <a:gd name="T47" fmla="*/ 2 h 98"/>
                <a:gd name="T48" fmla="*/ 54 w 174"/>
                <a:gd name="T49" fmla="*/ 4 h 98"/>
                <a:gd name="T50" fmla="*/ 38 w 174"/>
                <a:gd name="T51" fmla="*/ 10 h 98"/>
                <a:gd name="T52" fmla="*/ 24 w 174"/>
                <a:gd name="T53" fmla="*/ 16 h 98"/>
                <a:gd name="T54" fmla="*/ 24 w 174"/>
                <a:gd name="T55" fmla="*/ 16 h 98"/>
                <a:gd name="T56" fmla="*/ 14 w 174"/>
                <a:gd name="T57" fmla="*/ 22 h 98"/>
                <a:gd name="T58" fmla="*/ 6 w 174"/>
                <a:gd name="T59" fmla="*/ 32 h 98"/>
                <a:gd name="T60" fmla="*/ 2 w 174"/>
                <a:gd name="T61" fmla="*/ 40 h 98"/>
                <a:gd name="T62" fmla="*/ 0 w 174"/>
                <a:gd name="T63" fmla="*/ 50 h 98"/>
                <a:gd name="T64" fmla="*/ 0 w 174"/>
                <a:gd name="T65" fmla="*/ 50 h 98"/>
                <a:gd name="T66" fmla="*/ 2 w 174"/>
                <a:gd name="T67" fmla="*/ 58 h 98"/>
                <a:gd name="T68" fmla="*/ 6 w 174"/>
                <a:gd name="T69" fmla="*/ 68 h 98"/>
                <a:gd name="T70" fmla="*/ 14 w 174"/>
                <a:gd name="T71" fmla="*/ 76 h 98"/>
                <a:gd name="T72" fmla="*/ 26 w 174"/>
                <a:gd name="T73" fmla="*/ 84 h 98"/>
                <a:gd name="T74" fmla="*/ 26 w 174"/>
                <a:gd name="T75" fmla="*/ 84 h 98"/>
                <a:gd name="T76" fmla="*/ 38 w 174"/>
                <a:gd name="T77" fmla="*/ 90 h 98"/>
                <a:gd name="T78" fmla="*/ 54 w 174"/>
                <a:gd name="T79" fmla="*/ 94 h 98"/>
                <a:gd name="T80" fmla="*/ 70 w 174"/>
                <a:gd name="T81" fmla="*/ 98 h 98"/>
                <a:gd name="T82" fmla="*/ 88 w 174"/>
                <a:gd name="T83" fmla="*/ 98 h 98"/>
                <a:gd name="T84" fmla="*/ 88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8" y="98"/>
                  </a:moveTo>
                  <a:lnTo>
                    <a:pt x="88" y="98"/>
                  </a:lnTo>
                  <a:lnTo>
                    <a:pt x="88" y="98"/>
                  </a:lnTo>
                  <a:lnTo>
                    <a:pt x="104" y="98"/>
                  </a:lnTo>
                  <a:lnTo>
                    <a:pt x="122" y="94"/>
                  </a:lnTo>
                  <a:lnTo>
                    <a:pt x="136" y="90"/>
                  </a:lnTo>
                  <a:lnTo>
                    <a:pt x="150" y="84"/>
                  </a:lnTo>
                  <a:lnTo>
                    <a:pt x="150" y="84"/>
                  </a:lnTo>
                  <a:lnTo>
                    <a:pt x="160" y="76"/>
                  </a:lnTo>
                  <a:lnTo>
                    <a:pt x="168" y="68"/>
                  </a:lnTo>
                  <a:lnTo>
                    <a:pt x="172" y="58"/>
                  </a:lnTo>
                  <a:lnTo>
                    <a:pt x="174" y="50"/>
                  </a:lnTo>
                  <a:lnTo>
                    <a:pt x="174" y="50"/>
                  </a:lnTo>
                  <a:lnTo>
                    <a:pt x="172" y="40"/>
                  </a:lnTo>
                  <a:lnTo>
                    <a:pt x="168" y="32"/>
                  </a:lnTo>
                  <a:lnTo>
                    <a:pt x="160" y="22"/>
                  </a:lnTo>
                  <a:lnTo>
                    <a:pt x="150" y="16"/>
                  </a:lnTo>
                  <a:lnTo>
                    <a:pt x="150" y="16"/>
                  </a:lnTo>
                  <a:lnTo>
                    <a:pt x="136" y="10"/>
                  </a:lnTo>
                  <a:lnTo>
                    <a:pt x="120" y="4"/>
                  </a:lnTo>
                  <a:lnTo>
                    <a:pt x="104" y="2"/>
                  </a:lnTo>
                  <a:lnTo>
                    <a:pt x="86" y="0"/>
                  </a:lnTo>
                  <a:lnTo>
                    <a:pt x="86" y="0"/>
                  </a:lnTo>
                  <a:lnTo>
                    <a:pt x="70" y="2"/>
                  </a:lnTo>
                  <a:lnTo>
                    <a:pt x="54" y="4"/>
                  </a:lnTo>
                  <a:lnTo>
                    <a:pt x="38" y="10"/>
                  </a:lnTo>
                  <a:lnTo>
                    <a:pt x="24" y="16"/>
                  </a:lnTo>
                  <a:lnTo>
                    <a:pt x="24" y="16"/>
                  </a:lnTo>
                  <a:lnTo>
                    <a:pt x="14" y="22"/>
                  </a:lnTo>
                  <a:lnTo>
                    <a:pt x="6" y="32"/>
                  </a:lnTo>
                  <a:lnTo>
                    <a:pt x="2" y="40"/>
                  </a:lnTo>
                  <a:lnTo>
                    <a:pt x="0" y="50"/>
                  </a:lnTo>
                  <a:lnTo>
                    <a:pt x="0" y="50"/>
                  </a:lnTo>
                  <a:lnTo>
                    <a:pt x="2" y="58"/>
                  </a:lnTo>
                  <a:lnTo>
                    <a:pt x="6" y="68"/>
                  </a:lnTo>
                  <a:lnTo>
                    <a:pt x="14" y="76"/>
                  </a:lnTo>
                  <a:lnTo>
                    <a:pt x="26" y="84"/>
                  </a:lnTo>
                  <a:lnTo>
                    <a:pt x="26" y="84"/>
                  </a:lnTo>
                  <a:lnTo>
                    <a:pt x="38" y="90"/>
                  </a:lnTo>
                  <a:lnTo>
                    <a:pt x="54" y="94"/>
                  </a:lnTo>
                  <a:lnTo>
                    <a:pt x="70" y="98"/>
                  </a:lnTo>
                  <a:lnTo>
                    <a:pt x="88" y="98"/>
                  </a:lnTo>
                  <a:lnTo>
                    <a:pt x="88"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1" name="Freeform 47"/>
            <p:cNvSpPr/>
            <p:nvPr/>
          </p:nvSpPr>
          <p:spPr bwMode="auto">
            <a:xfrm>
              <a:off x="11688763" y="6210300"/>
              <a:ext cx="276225" cy="155575"/>
            </a:xfrm>
            <a:custGeom>
              <a:avLst/>
              <a:gdLst>
                <a:gd name="T0" fmla="*/ 26 w 174"/>
                <a:gd name="T1" fmla="*/ 84 h 98"/>
                <a:gd name="T2" fmla="*/ 26 w 174"/>
                <a:gd name="T3" fmla="*/ 84 h 98"/>
                <a:gd name="T4" fmla="*/ 38 w 174"/>
                <a:gd name="T5" fmla="*/ 90 h 98"/>
                <a:gd name="T6" fmla="*/ 54 w 174"/>
                <a:gd name="T7" fmla="*/ 94 h 98"/>
                <a:gd name="T8" fmla="*/ 70 w 174"/>
                <a:gd name="T9" fmla="*/ 98 h 98"/>
                <a:gd name="T10" fmla="*/ 88 w 174"/>
                <a:gd name="T11" fmla="*/ 98 h 98"/>
                <a:gd name="T12" fmla="*/ 88 w 174"/>
                <a:gd name="T13" fmla="*/ 98 h 98"/>
                <a:gd name="T14" fmla="*/ 88 w 174"/>
                <a:gd name="T15" fmla="*/ 98 h 98"/>
                <a:gd name="T16" fmla="*/ 104 w 174"/>
                <a:gd name="T17" fmla="*/ 98 h 98"/>
                <a:gd name="T18" fmla="*/ 122 w 174"/>
                <a:gd name="T19" fmla="*/ 94 h 98"/>
                <a:gd name="T20" fmla="*/ 136 w 174"/>
                <a:gd name="T21" fmla="*/ 90 h 98"/>
                <a:gd name="T22" fmla="*/ 150 w 174"/>
                <a:gd name="T23" fmla="*/ 84 h 98"/>
                <a:gd name="T24" fmla="*/ 150 w 174"/>
                <a:gd name="T25" fmla="*/ 84 h 98"/>
                <a:gd name="T26" fmla="*/ 160 w 174"/>
                <a:gd name="T27" fmla="*/ 76 h 98"/>
                <a:gd name="T28" fmla="*/ 168 w 174"/>
                <a:gd name="T29" fmla="*/ 68 h 98"/>
                <a:gd name="T30" fmla="*/ 172 w 174"/>
                <a:gd name="T31" fmla="*/ 60 h 98"/>
                <a:gd name="T32" fmla="*/ 174 w 174"/>
                <a:gd name="T33" fmla="*/ 50 h 98"/>
                <a:gd name="T34" fmla="*/ 174 w 174"/>
                <a:gd name="T35" fmla="*/ 50 h 98"/>
                <a:gd name="T36" fmla="*/ 172 w 174"/>
                <a:gd name="T37" fmla="*/ 40 h 98"/>
                <a:gd name="T38" fmla="*/ 168 w 174"/>
                <a:gd name="T39" fmla="*/ 32 h 98"/>
                <a:gd name="T40" fmla="*/ 160 w 174"/>
                <a:gd name="T41" fmla="*/ 24 h 98"/>
                <a:gd name="T42" fmla="*/ 150 w 174"/>
                <a:gd name="T43" fmla="*/ 16 h 98"/>
                <a:gd name="T44" fmla="*/ 150 w 174"/>
                <a:gd name="T45" fmla="*/ 16 h 98"/>
                <a:gd name="T46" fmla="*/ 136 w 174"/>
                <a:gd name="T47" fmla="*/ 10 h 98"/>
                <a:gd name="T48" fmla="*/ 120 w 174"/>
                <a:gd name="T49" fmla="*/ 4 h 98"/>
                <a:gd name="T50" fmla="*/ 104 w 174"/>
                <a:gd name="T51" fmla="*/ 2 h 98"/>
                <a:gd name="T52" fmla="*/ 86 w 174"/>
                <a:gd name="T53" fmla="*/ 0 h 98"/>
                <a:gd name="T54" fmla="*/ 86 w 174"/>
                <a:gd name="T55" fmla="*/ 0 h 98"/>
                <a:gd name="T56" fmla="*/ 70 w 174"/>
                <a:gd name="T57" fmla="*/ 2 h 98"/>
                <a:gd name="T58" fmla="*/ 54 w 174"/>
                <a:gd name="T59" fmla="*/ 4 h 98"/>
                <a:gd name="T60" fmla="*/ 38 w 174"/>
                <a:gd name="T61" fmla="*/ 10 h 98"/>
                <a:gd name="T62" fmla="*/ 24 w 174"/>
                <a:gd name="T63" fmla="*/ 16 h 98"/>
                <a:gd name="T64" fmla="*/ 24 w 174"/>
                <a:gd name="T65" fmla="*/ 16 h 98"/>
                <a:gd name="T66" fmla="*/ 14 w 174"/>
                <a:gd name="T67" fmla="*/ 24 h 98"/>
                <a:gd name="T68" fmla="*/ 6 w 174"/>
                <a:gd name="T69" fmla="*/ 32 h 98"/>
                <a:gd name="T70" fmla="*/ 2 w 174"/>
                <a:gd name="T71" fmla="*/ 40 h 98"/>
                <a:gd name="T72" fmla="*/ 0 w 174"/>
                <a:gd name="T73" fmla="*/ 50 h 98"/>
                <a:gd name="T74" fmla="*/ 0 w 174"/>
                <a:gd name="T75" fmla="*/ 50 h 98"/>
                <a:gd name="T76" fmla="*/ 2 w 174"/>
                <a:gd name="T77" fmla="*/ 60 h 98"/>
                <a:gd name="T78" fmla="*/ 6 w 174"/>
                <a:gd name="T79" fmla="*/ 68 h 98"/>
                <a:gd name="T80" fmla="*/ 14 w 174"/>
                <a:gd name="T81" fmla="*/ 76 h 98"/>
                <a:gd name="T82" fmla="*/ 26 w 174"/>
                <a:gd name="T83" fmla="*/ 84 h 98"/>
                <a:gd name="T84" fmla="*/ 26 w 174"/>
                <a:gd name="T85" fmla="*/ 8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6" y="84"/>
                  </a:moveTo>
                  <a:lnTo>
                    <a:pt x="26" y="84"/>
                  </a:lnTo>
                  <a:lnTo>
                    <a:pt x="38" y="90"/>
                  </a:lnTo>
                  <a:lnTo>
                    <a:pt x="54" y="94"/>
                  </a:lnTo>
                  <a:lnTo>
                    <a:pt x="70" y="98"/>
                  </a:lnTo>
                  <a:lnTo>
                    <a:pt x="88" y="98"/>
                  </a:lnTo>
                  <a:lnTo>
                    <a:pt x="88" y="98"/>
                  </a:lnTo>
                  <a:lnTo>
                    <a:pt x="88" y="98"/>
                  </a:lnTo>
                  <a:lnTo>
                    <a:pt x="104" y="98"/>
                  </a:lnTo>
                  <a:lnTo>
                    <a:pt x="122" y="94"/>
                  </a:lnTo>
                  <a:lnTo>
                    <a:pt x="136" y="90"/>
                  </a:lnTo>
                  <a:lnTo>
                    <a:pt x="150" y="84"/>
                  </a:lnTo>
                  <a:lnTo>
                    <a:pt x="150" y="84"/>
                  </a:lnTo>
                  <a:lnTo>
                    <a:pt x="160" y="76"/>
                  </a:lnTo>
                  <a:lnTo>
                    <a:pt x="168" y="68"/>
                  </a:lnTo>
                  <a:lnTo>
                    <a:pt x="172" y="60"/>
                  </a:lnTo>
                  <a:lnTo>
                    <a:pt x="174" y="50"/>
                  </a:lnTo>
                  <a:lnTo>
                    <a:pt x="174" y="50"/>
                  </a:lnTo>
                  <a:lnTo>
                    <a:pt x="172" y="40"/>
                  </a:lnTo>
                  <a:lnTo>
                    <a:pt x="168" y="32"/>
                  </a:lnTo>
                  <a:lnTo>
                    <a:pt x="160" y="24"/>
                  </a:lnTo>
                  <a:lnTo>
                    <a:pt x="150" y="16"/>
                  </a:lnTo>
                  <a:lnTo>
                    <a:pt x="150" y="16"/>
                  </a:lnTo>
                  <a:lnTo>
                    <a:pt x="136" y="10"/>
                  </a:lnTo>
                  <a:lnTo>
                    <a:pt x="120" y="4"/>
                  </a:lnTo>
                  <a:lnTo>
                    <a:pt x="104" y="2"/>
                  </a:lnTo>
                  <a:lnTo>
                    <a:pt x="86" y="0"/>
                  </a:lnTo>
                  <a:lnTo>
                    <a:pt x="86" y="0"/>
                  </a:lnTo>
                  <a:lnTo>
                    <a:pt x="70" y="2"/>
                  </a:lnTo>
                  <a:lnTo>
                    <a:pt x="54" y="4"/>
                  </a:lnTo>
                  <a:lnTo>
                    <a:pt x="38" y="10"/>
                  </a:lnTo>
                  <a:lnTo>
                    <a:pt x="24" y="16"/>
                  </a:lnTo>
                  <a:lnTo>
                    <a:pt x="24" y="16"/>
                  </a:lnTo>
                  <a:lnTo>
                    <a:pt x="14" y="24"/>
                  </a:lnTo>
                  <a:lnTo>
                    <a:pt x="6" y="32"/>
                  </a:lnTo>
                  <a:lnTo>
                    <a:pt x="2" y="40"/>
                  </a:lnTo>
                  <a:lnTo>
                    <a:pt x="0" y="50"/>
                  </a:lnTo>
                  <a:lnTo>
                    <a:pt x="0" y="50"/>
                  </a:lnTo>
                  <a:lnTo>
                    <a:pt x="2" y="60"/>
                  </a:lnTo>
                  <a:lnTo>
                    <a:pt x="6" y="68"/>
                  </a:lnTo>
                  <a:lnTo>
                    <a:pt x="14" y="76"/>
                  </a:lnTo>
                  <a:lnTo>
                    <a:pt x="26" y="84"/>
                  </a:lnTo>
                  <a:lnTo>
                    <a:pt x="26" y="84"/>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2" name="Freeform 48"/>
            <p:cNvSpPr/>
            <p:nvPr/>
          </p:nvSpPr>
          <p:spPr bwMode="auto">
            <a:xfrm>
              <a:off x="11015663" y="7613650"/>
              <a:ext cx="2794000" cy="1622425"/>
            </a:xfrm>
            <a:custGeom>
              <a:avLst/>
              <a:gdLst>
                <a:gd name="T0" fmla="*/ 1760 w 1760"/>
                <a:gd name="T1" fmla="*/ 362 h 1022"/>
                <a:gd name="T2" fmla="*/ 1134 w 1760"/>
                <a:gd name="T3" fmla="*/ 0 h 1022"/>
                <a:gd name="T4" fmla="*/ 0 w 1760"/>
                <a:gd name="T5" fmla="*/ 660 h 1022"/>
                <a:gd name="T6" fmla="*/ 626 w 1760"/>
                <a:gd name="T7" fmla="*/ 1022 h 1022"/>
                <a:gd name="T8" fmla="*/ 1760 w 1760"/>
                <a:gd name="T9" fmla="*/ 362 h 1022"/>
              </a:gdLst>
              <a:ahLst/>
              <a:cxnLst>
                <a:cxn ang="0">
                  <a:pos x="T0" y="T1"/>
                </a:cxn>
                <a:cxn ang="0">
                  <a:pos x="T2" y="T3"/>
                </a:cxn>
                <a:cxn ang="0">
                  <a:pos x="T4" y="T5"/>
                </a:cxn>
                <a:cxn ang="0">
                  <a:pos x="T6" y="T7"/>
                </a:cxn>
                <a:cxn ang="0">
                  <a:pos x="T8" y="T9"/>
                </a:cxn>
              </a:cxnLst>
              <a:rect l="0" t="0" r="r" b="b"/>
              <a:pathLst>
                <a:path w="1760" h="1022">
                  <a:moveTo>
                    <a:pt x="1760" y="362"/>
                  </a:moveTo>
                  <a:lnTo>
                    <a:pt x="1134" y="0"/>
                  </a:lnTo>
                  <a:lnTo>
                    <a:pt x="0" y="660"/>
                  </a:lnTo>
                  <a:lnTo>
                    <a:pt x="626" y="1022"/>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3" name="Freeform 49"/>
            <p:cNvSpPr/>
            <p:nvPr/>
          </p:nvSpPr>
          <p:spPr bwMode="auto">
            <a:xfrm>
              <a:off x="12006263" y="8188325"/>
              <a:ext cx="1803400" cy="1546225"/>
            </a:xfrm>
            <a:custGeom>
              <a:avLst/>
              <a:gdLst>
                <a:gd name="T0" fmla="*/ 1136 w 1136"/>
                <a:gd name="T1" fmla="*/ 0 h 974"/>
                <a:gd name="T2" fmla="*/ 2 w 1136"/>
                <a:gd name="T3" fmla="*/ 660 h 974"/>
                <a:gd name="T4" fmla="*/ 0 w 1136"/>
                <a:gd name="T5" fmla="*/ 974 h 974"/>
                <a:gd name="T6" fmla="*/ 1134 w 1136"/>
                <a:gd name="T7" fmla="*/ 314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2" y="660"/>
                  </a:lnTo>
                  <a:lnTo>
                    <a:pt x="0" y="974"/>
                  </a:lnTo>
                  <a:lnTo>
                    <a:pt x="1134" y="314"/>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4" name="Freeform 50"/>
            <p:cNvSpPr/>
            <p:nvPr/>
          </p:nvSpPr>
          <p:spPr bwMode="auto">
            <a:xfrm>
              <a:off x="11012488" y="8661400"/>
              <a:ext cx="996950" cy="1073150"/>
            </a:xfrm>
            <a:custGeom>
              <a:avLst/>
              <a:gdLst>
                <a:gd name="T0" fmla="*/ 628 w 628"/>
                <a:gd name="T1" fmla="*/ 362 h 676"/>
                <a:gd name="T2" fmla="*/ 2 w 628"/>
                <a:gd name="T3" fmla="*/ 0 h 676"/>
                <a:gd name="T4" fmla="*/ 0 w 628"/>
                <a:gd name="T5" fmla="*/ 316 h 676"/>
                <a:gd name="T6" fmla="*/ 626 w 628"/>
                <a:gd name="T7" fmla="*/ 676 h 676"/>
                <a:gd name="T8" fmla="*/ 628 w 628"/>
                <a:gd name="T9" fmla="*/ 362 h 676"/>
              </a:gdLst>
              <a:ahLst/>
              <a:cxnLst>
                <a:cxn ang="0">
                  <a:pos x="T0" y="T1"/>
                </a:cxn>
                <a:cxn ang="0">
                  <a:pos x="T2" y="T3"/>
                </a:cxn>
                <a:cxn ang="0">
                  <a:pos x="T4" y="T5"/>
                </a:cxn>
                <a:cxn ang="0">
                  <a:pos x="T6" y="T7"/>
                </a:cxn>
                <a:cxn ang="0">
                  <a:pos x="T8" y="T9"/>
                </a:cxn>
              </a:cxnLst>
              <a:rect l="0" t="0" r="r" b="b"/>
              <a:pathLst>
                <a:path w="628" h="676">
                  <a:moveTo>
                    <a:pt x="628" y="362"/>
                  </a:moveTo>
                  <a:lnTo>
                    <a:pt x="2" y="0"/>
                  </a:lnTo>
                  <a:lnTo>
                    <a:pt x="0" y="316"/>
                  </a:lnTo>
                  <a:lnTo>
                    <a:pt x="626" y="676"/>
                  </a:lnTo>
                  <a:lnTo>
                    <a:pt x="628"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5" name="Freeform 51"/>
            <p:cNvSpPr/>
            <p:nvPr/>
          </p:nvSpPr>
          <p:spPr bwMode="auto">
            <a:xfrm>
              <a:off x="11364913" y="7816850"/>
              <a:ext cx="2092325" cy="1216025"/>
            </a:xfrm>
            <a:custGeom>
              <a:avLst/>
              <a:gdLst>
                <a:gd name="T0" fmla="*/ 1318 w 1318"/>
                <a:gd name="T1" fmla="*/ 170 h 766"/>
                <a:gd name="T2" fmla="*/ 1022 w 1318"/>
                <a:gd name="T3" fmla="*/ 0 h 766"/>
                <a:gd name="T4" fmla="*/ 1022 w 1318"/>
                <a:gd name="T5" fmla="*/ 0 h 766"/>
                <a:gd name="T6" fmla="*/ 1000 w 1318"/>
                <a:gd name="T7" fmla="*/ 12 h 766"/>
                <a:gd name="T8" fmla="*/ 972 w 1318"/>
                <a:gd name="T9" fmla="*/ 20 h 766"/>
                <a:gd name="T10" fmla="*/ 944 w 1318"/>
                <a:gd name="T11" fmla="*/ 24 h 766"/>
                <a:gd name="T12" fmla="*/ 916 w 1318"/>
                <a:gd name="T13" fmla="*/ 26 h 766"/>
                <a:gd name="T14" fmla="*/ 886 w 1318"/>
                <a:gd name="T15" fmla="*/ 24 h 766"/>
                <a:gd name="T16" fmla="*/ 858 w 1318"/>
                <a:gd name="T17" fmla="*/ 20 h 766"/>
                <a:gd name="T18" fmla="*/ 832 w 1318"/>
                <a:gd name="T19" fmla="*/ 12 h 766"/>
                <a:gd name="T20" fmla="*/ 808 w 1318"/>
                <a:gd name="T21" fmla="*/ 0 h 766"/>
                <a:gd name="T22" fmla="*/ 0 w 1318"/>
                <a:gd name="T23" fmla="*/ 472 h 766"/>
                <a:gd name="T24" fmla="*/ 0 w 1318"/>
                <a:gd name="T25" fmla="*/ 472 h 766"/>
                <a:gd name="T26" fmla="*/ 20 w 1318"/>
                <a:gd name="T27" fmla="*/ 484 h 766"/>
                <a:gd name="T28" fmla="*/ 28 w 1318"/>
                <a:gd name="T29" fmla="*/ 492 h 766"/>
                <a:gd name="T30" fmla="*/ 34 w 1318"/>
                <a:gd name="T31" fmla="*/ 500 h 766"/>
                <a:gd name="T32" fmla="*/ 40 w 1318"/>
                <a:gd name="T33" fmla="*/ 508 h 766"/>
                <a:gd name="T34" fmla="*/ 42 w 1318"/>
                <a:gd name="T35" fmla="*/ 516 h 766"/>
                <a:gd name="T36" fmla="*/ 44 w 1318"/>
                <a:gd name="T37" fmla="*/ 524 h 766"/>
                <a:gd name="T38" fmla="*/ 46 w 1318"/>
                <a:gd name="T39" fmla="*/ 534 h 766"/>
                <a:gd name="T40" fmla="*/ 46 w 1318"/>
                <a:gd name="T41" fmla="*/ 542 h 766"/>
                <a:gd name="T42" fmla="*/ 42 w 1318"/>
                <a:gd name="T43" fmla="*/ 550 h 766"/>
                <a:gd name="T44" fmla="*/ 40 w 1318"/>
                <a:gd name="T45" fmla="*/ 558 h 766"/>
                <a:gd name="T46" fmla="*/ 34 w 1318"/>
                <a:gd name="T47" fmla="*/ 566 h 766"/>
                <a:gd name="T48" fmla="*/ 28 w 1318"/>
                <a:gd name="T49" fmla="*/ 574 h 766"/>
                <a:gd name="T50" fmla="*/ 20 w 1318"/>
                <a:gd name="T51" fmla="*/ 582 h 766"/>
                <a:gd name="T52" fmla="*/ 2 w 1318"/>
                <a:gd name="T53" fmla="*/ 596 h 766"/>
                <a:gd name="T54" fmla="*/ 296 w 1318"/>
                <a:gd name="T55" fmla="*/ 766 h 766"/>
                <a:gd name="T56" fmla="*/ 296 w 1318"/>
                <a:gd name="T57" fmla="*/ 766 h 766"/>
                <a:gd name="T58" fmla="*/ 320 w 1318"/>
                <a:gd name="T59" fmla="*/ 754 h 766"/>
                <a:gd name="T60" fmla="*/ 346 w 1318"/>
                <a:gd name="T61" fmla="*/ 746 h 766"/>
                <a:gd name="T62" fmla="*/ 374 w 1318"/>
                <a:gd name="T63" fmla="*/ 742 h 766"/>
                <a:gd name="T64" fmla="*/ 404 w 1318"/>
                <a:gd name="T65" fmla="*/ 740 h 766"/>
                <a:gd name="T66" fmla="*/ 432 w 1318"/>
                <a:gd name="T67" fmla="*/ 742 h 766"/>
                <a:gd name="T68" fmla="*/ 460 w 1318"/>
                <a:gd name="T69" fmla="*/ 746 h 766"/>
                <a:gd name="T70" fmla="*/ 488 w 1318"/>
                <a:gd name="T71" fmla="*/ 754 h 766"/>
                <a:gd name="T72" fmla="*/ 512 w 1318"/>
                <a:gd name="T73" fmla="*/ 766 h 766"/>
                <a:gd name="T74" fmla="*/ 1318 w 1318"/>
                <a:gd name="T75" fmla="*/ 296 h 766"/>
                <a:gd name="T76" fmla="*/ 1318 w 1318"/>
                <a:gd name="T77" fmla="*/ 296 h 766"/>
                <a:gd name="T78" fmla="*/ 1298 w 1318"/>
                <a:gd name="T79" fmla="*/ 282 h 766"/>
                <a:gd name="T80" fmla="*/ 1290 w 1318"/>
                <a:gd name="T81" fmla="*/ 274 h 766"/>
                <a:gd name="T82" fmla="*/ 1284 w 1318"/>
                <a:gd name="T83" fmla="*/ 266 h 766"/>
                <a:gd name="T84" fmla="*/ 1280 w 1318"/>
                <a:gd name="T85" fmla="*/ 258 h 766"/>
                <a:gd name="T86" fmla="*/ 1276 w 1318"/>
                <a:gd name="T87" fmla="*/ 250 h 766"/>
                <a:gd name="T88" fmla="*/ 1274 w 1318"/>
                <a:gd name="T89" fmla="*/ 242 h 766"/>
                <a:gd name="T90" fmla="*/ 1274 w 1318"/>
                <a:gd name="T91" fmla="*/ 234 h 766"/>
                <a:gd name="T92" fmla="*/ 1274 w 1318"/>
                <a:gd name="T93" fmla="*/ 224 h 766"/>
                <a:gd name="T94" fmla="*/ 1276 w 1318"/>
                <a:gd name="T95" fmla="*/ 216 h 766"/>
                <a:gd name="T96" fmla="*/ 1280 w 1318"/>
                <a:gd name="T97" fmla="*/ 208 h 766"/>
                <a:gd name="T98" fmla="*/ 1284 w 1318"/>
                <a:gd name="T99" fmla="*/ 200 h 766"/>
                <a:gd name="T100" fmla="*/ 1290 w 1318"/>
                <a:gd name="T101" fmla="*/ 192 h 766"/>
                <a:gd name="T102" fmla="*/ 1298 w 1318"/>
                <a:gd name="T103" fmla="*/ 184 h 766"/>
                <a:gd name="T104" fmla="*/ 1318 w 1318"/>
                <a:gd name="T105" fmla="*/ 170 h 766"/>
                <a:gd name="T106" fmla="*/ 1318 w 1318"/>
                <a:gd name="T107" fmla="*/ 17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8" y="170"/>
                  </a:moveTo>
                  <a:lnTo>
                    <a:pt x="1022" y="0"/>
                  </a:lnTo>
                  <a:lnTo>
                    <a:pt x="1022" y="0"/>
                  </a:lnTo>
                  <a:lnTo>
                    <a:pt x="1000" y="12"/>
                  </a:lnTo>
                  <a:lnTo>
                    <a:pt x="972" y="20"/>
                  </a:lnTo>
                  <a:lnTo>
                    <a:pt x="944" y="24"/>
                  </a:lnTo>
                  <a:lnTo>
                    <a:pt x="916" y="26"/>
                  </a:lnTo>
                  <a:lnTo>
                    <a:pt x="886" y="24"/>
                  </a:lnTo>
                  <a:lnTo>
                    <a:pt x="858" y="20"/>
                  </a:lnTo>
                  <a:lnTo>
                    <a:pt x="832" y="12"/>
                  </a:lnTo>
                  <a:lnTo>
                    <a:pt x="808" y="0"/>
                  </a:lnTo>
                  <a:lnTo>
                    <a:pt x="0" y="472"/>
                  </a:lnTo>
                  <a:lnTo>
                    <a:pt x="0" y="472"/>
                  </a:lnTo>
                  <a:lnTo>
                    <a:pt x="20" y="484"/>
                  </a:lnTo>
                  <a:lnTo>
                    <a:pt x="28" y="492"/>
                  </a:lnTo>
                  <a:lnTo>
                    <a:pt x="34" y="500"/>
                  </a:lnTo>
                  <a:lnTo>
                    <a:pt x="40" y="508"/>
                  </a:lnTo>
                  <a:lnTo>
                    <a:pt x="42" y="516"/>
                  </a:lnTo>
                  <a:lnTo>
                    <a:pt x="44" y="524"/>
                  </a:lnTo>
                  <a:lnTo>
                    <a:pt x="46" y="534"/>
                  </a:lnTo>
                  <a:lnTo>
                    <a:pt x="46" y="542"/>
                  </a:lnTo>
                  <a:lnTo>
                    <a:pt x="42" y="550"/>
                  </a:lnTo>
                  <a:lnTo>
                    <a:pt x="40" y="558"/>
                  </a:lnTo>
                  <a:lnTo>
                    <a:pt x="34" y="566"/>
                  </a:lnTo>
                  <a:lnTo>
                    <a:pt x="28" y="574"/>
                  </a:lnTo>
                  <a:lnTo>
                    <a:pt x="20" y="582"/>
                  </a:lnTo>
                  <a:lnTo>
                    <a:pt x="2" y="596"/>
                  </a:lnTo>
                  <a:lnTo>
                    <a:pt x="296" y="766"/>
                  </a:lnTo>
                  <a:lnTo>
                    <a:pt x="296" y="766"/>
                  </a:lnTo>
                  <a:lnTo>
                    <a:pt x="320" y="754"/>
                  </a:lnTo>
                  <a:lnTo>
                    <a:pt x="346" y="746"/>
                  </a:lnTo>
                  <a:lnTo>
                    <a:pt x="374" y="742"/>
                  </a:lnTo>
                  <a:lnTo>
                    <a:pt x="404" y="740"/>
                  </a:lnTo>
                  <a:lnTo>
                    <a:pt x="432" y="742"/>
                  </a:lnTo>
                  <a:lnTo>
                    <a:pt x="460" y="746"/>
                  </a:lnTo>
                  <a:lnTo>
                    <a:pt x="488" y="754"/>
                  </a:lnTo>
                  <a:lnTo>
                    <a:pt x="512" y="766"/>
                  </a:lnTo>
                  <a:lnTo>
                    <a:pt x="1318" y="296"/>
                  </a:lnTo>
                  <a:lnTo>
                    <a:pt x="1318" y="296"/>
                  </a:lnTo>
                  <a:lnTo>
                    <a:pt x="1298" y="282"/>
                  </a:lnTo>
                  <a:lnTo>
                    <a:pt x="1290" y="274"/>
                  </a:lnTo>
                  <a:lnTo>
                    <a:pt x="1284" y="266"/>
                  </a:lnTo>
                  <a:lnTo>
                    <a:pt x="1280" y="258"/>
                  </a:lnTo>
                  <a:lnTo>
                    <a:pt x="1276" y="250"/>
                  </a:lnTo>
                  <a:lnTo>
                    <a:pt x="1274" y="242"/>
                  </a:lnTo>
                  <a:lnTo>
                    <a:pt x="1274" y="234"/>
                  </a:lnTo>
                  <a:lnTo>
                    <a:pt x="1274" y="224"/>
                  </a:lnTo>
                  <a:lnTo>
                    <a:pt x="1276" y="216"/>
                  </a:lnTo>
                  <a:lnTo>
                    <a:pt x="1280" y="208"/>
                  </a:lnTo>
                  <a:lnTo>
                    <a:pt x="1284" y="200"/>
                  </a:lnTo>
                  <a:lnTo>
                    <a:pt x="1290" y="192"/>
                  </a:lnTo>
                  <a:lnTo>
                    <a:pt x="1298" y="184"/>
                  </a:lnTo>
                  <a:lnTo>
                    <a:pt x="1318" y="170"/>
                  </a:lnTo>
                  <a:lnTo>
                    <a:pt x="1318"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6" name="Freeform 52"/>
            <p:cNvSpPr>
              <a:spLocks noEditPoints="1"/>
            </p:cNvSpPr>
            <p:nvPr/>
          </p:nvSpPr>
          <p:spPr bwMode="auto">
            <a:xfrm>
              <a:off x="11939588" y="8137525"/>
              <a:ext cx="968375" cy="546100"/>
            </a:xfrm>
            <a:custGeom>
              <a:avLst/>
              <a:gdLst>
                <a:gd name="T0" fmla="*/ 306 w 610"/>
                <a:gd name="T1" fmla="*/ 344 h 344"/>
                <a:gd name="T2" fmla="*/ 396 w 610"/>
                <a:gd name="T3" fmla="*/ 336 h 344"/>
                <a:gd name="T4" fmla="*/ 478 w 610"/>
                <a:gd name="T5" fmla="*/ 314 h 344"/>
                <a:gd name="T6" fmla="*/ 524 w 610"/>
                <a:gd name="T7" fmla="*/ 292 h 344"/>
                <a:gd name="T8" fmla="*/ 576 w 610"/>
                <a:gd name="T9" fmla="*/ 252 h 344"/>
                <a:gd name="T10" fmla="*/ 604 w 610"/>
                <a:gd name="T11" fmla="*/ 206 h 344"/>
                <a:gd name="T12" fmla="*/ 610 w 610"/>
                <a:gd name="T13" fmla="*/ 172 h 344"/>
                <a:gd name="T14" fmla="*/ 598 w 610"/>
                <a:gd name="T15" fmla="*/ 124 h 344"/>
                <a:gd name="T16" fmla="*/ 560 w 610"/>
                <a:gd name="T17" fmla="*/ 78 h 344"/>
                <a:gd name="T18" fmla="*/ 522 w 610"/>
                <a:gd name="T19" fmla="*/ 52 h 344"/>
                <a:gd name="T20" fmla="*/ 450 w 610"/>
                <a:gd name="T21" fmla="*/ 22 h 344"/>
                <a:gd name="T22" fmla="*/ 364 w 610"/>
                <a:gd name="T23" fmla="*/ 4 h 344"/>
                <a:gd name="T24" fmla="*/ 304 w 610"/>
                <a:gd name="T25" fmla="*/ 0 h 344"/>
                <a:gd name="T26" fmla="*/ 216 w 610"/>
                <a:gd name="T27" fmla="*/ 8 h 344"/>
                <a:gd name="T28" fmla="*/ 134 w 610"/>
                <a:gd name="T29" fmla="*/ 30 h 344"/>
                <a:gd name="T30" fmla="*/ 86 w 610"/>
                <a:gd name="T31" fmla="*/ 52 h 344"/>
                <a:gd name="T32" fmla="*/ 36 w 610"/>
                <a:gd name="T33" fmla="*/ 92 h 344"/>
                <a:gd name="T34" fmla="*/ 6 w 610"/>
                <a:gd name="T35" fmla="*/ 140 h 344"/>
                <a:gd name="T36" fmla="*/ 0 w 610"/>
                <a:gd name="T37" fmla="*/ 172 h 344"/>
                <a:gd name="T38" fmla="*/ 14 w 610"/>
                <a:gd name="T39" fmla="*/ 220 h 344"/>
                <a:gd name="T40" fmla="*/ 52 w 610"/>
                <a:gd name="T41" fmla="*/ 266 h 344"/>
                <a:gd name="T42" fmla="*/ 88 w 610"/>
                <a:gd name="T43" fmla="*/ 292 h 344"/>
                <a:gd name="T44" fmla="*/ 162 w 610"/>
                <a:gd name="T45" fmla="*/ 322 h 344"/>
                <a:gd name="T46" fmla="*/ 246 w 610"/>
                <a:gd name="T47" fmla="*/ 340 h 344"/>
                <a:gd name="T48" fmla="*/ 306 w 610"/>
                <a:gd name="T49" fmla="*/ 344 h 344"/>
                <a:gd name="T50" fmla="*/ 216 w 610"/>
                <a:gd name="T51" fmla="*/ 106 h 344"/>
                <a:gd name="T52" fmla="*/ 242 w 610"/>
                <a:gd name="T53" fmla="*/ 98 h 344"/>
                <a:gd name="T54" fmla="*/ 266 w 610"/>
                <a:gd name="T55" fmla="*/ 94 h 344"/>
                <a:gd name="T56" fmla="*/ 302 w 610"/>
                <a:gd name="T57" fmla="*/ 102 h 344"/>
                <a:gd name="T58" fmla="*/ 322 w 610"/>
                <a:gd name="T59" fmla="*/ 114 h 344"/>
                <a:gd name="T60" fmla="*/ 264 w 610"/>
                <a:gd name="T61" fmla="*/ 138 h 344"/>
                <a:gd name="T62" fmla="*/ 244 w 610"/>
                <a:gd name="T63" fmla="*/ 130 h 344"/>
                <a:gd name="T64" fmla="*/ 232 w 610"/>
                <a:gd name="T65" fmla="*/ 132 h 344"/>
                <a:gd name="T66" fmla="*/ 228 w 610"/>
                <a:gd name="T67" fmla="*/ 138 h 344"/>
                <a:gd name="T68" fmla="*/ 238 w 610"/>
                <a:gd name="T69" fmla="*/ 146 h 344"/>
                <a:gd name="T70" fmla="*/ 258 w 610"/>
                <a:gd name="T71" fmla="*/ 152 h 344"/>
                <a:gd name="T72" fmla="*/ 350 w 610"/>
                <a:gd name="T73" fmla="*/ 142 h 344"/>
                <a:gd name="T74" fmla="*/ 378 w 610"/>
                <a:gd name="T75" fmla="*/ 146 h 344"/>
                <a:gd name="T76" fmla="*/ 412 w 610"/>
                <a:gd name="T77" fmla="*/ 158 h 344"/>
                <a:gd name="T78" fmla="*/ 432 w 610"/>
                <a:gd name="T79" fmla="*/ 174 h 344"/>
                <a:gd name="T80" fmla="*/ 442 w 610"/>
                <a:gd name="T81" fmla="*/ 192 h 344"/>
                <a:gd name="T82" fmla="*/ 432 w 610"/>
                <a:gd name="T83" fmla="*/ 216 h 344"/>
                <a:gd name="T84" fmla="*/ 418 w 610"/>
                <a:gd name="T85" fmla="*/ 250 h 344"/>
                <a:gd name="T86" fmla="*/ 386 w 610"/>
                <a:gd name="T87" fmla="*/ 242 h 344"/>
                <a:gd name="T88" fmla="*/ 346 w 610"/>
                <a:gd name="T89" fmla="*/ 250 h 344"/>
                <a:gd name="T90" fmla="*/ 316 w 610"/>
                <a:gd name="T91" fmla="*/ 246 h 344"/>
                <a:gd name="T92" fmla="*/ 274 w 610"/>
                <a:gd name="T93" fmla="*/ 226 h 344"/>
                <a:gd name="T94" fmla="*/ 336 w 610"/>
                <a:gd name="T95" fmla="*/ 202 h 344"/>
                <a:gd name="T96" fmla="*/ 364 w 610"/>
                <a:gd name="T97" fmla="*/ 216 h 344"/>
                <a:gd name="T98" fmla="*/ 376 w 610"/>
                <a:gd name="T99" fmla="*/ 216 h 344"/>
                <a:gd name="T100" fmla="*/ 380 w 610"/>
                <a:gd name="T101" fmla="*/ 208 h 344"/>
                <a:gd name="T102" fmla="*/ 372 w 610"/>
                <a:gd name="T103" fmla="*/ 202 h 344"/>
                <a:gd name="T104" fmla="*/ 346 w 610"/>
                <a:gd name="T105" fmla="*/ 188 h 344"/>
                <a:gd name="T106" fmla="*/ 314 w 610"/>
                <a:gd name="T107" fmla="*/ 188 h 344"/>
                <a:gd name="T108" fmla="*/ 244 w 610"/>
                <a:gd name="T109" fmla="*/ 194 h 344"/>
                <a:gd name="T110" fmla="*/ 210 w 610"/>
                <a:gd name="T111" fmla="*/ 186 h 344"/>
                <a:gd name="T112" fmla="*/ 182 w 610"/>
                <a:gd name="T113" fmla="*/ 172 h 344"/>
                <a:gd name="T114" fmla="*/ 170 w 610"/>
                <a:gd name="T115" fmla="*/ 150 h 344"/>
                <a:gd name="T116" fmla="*/ 176 w 610"/>
                <a:gd name="T117" fmla="*/ 136 h 344"/>
                <a:gd name="T118" fmla="*/ 176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8" y="342"/>
                  </a:lnTo>
                  <a:lnTo>
                    <a:pt x="368" y="340"/>
                  </a:lnTo>
                  <a:lnTo>
                    <a:pt x="396" y="336"/>
                  </a:lnTo>
                  <a:lnTo>
                    <a:pt x="424" y="330"/>
                  </a:lnTo>
                  <a:lnTo>
                    <a:pt x="452" y="322"/>
                  </a:lnTo>
                  <a:lnTo>
                    <a:pt x="478" y="314"/>
                  </a:lnTo>
                  <a:lnTo>
                    <a:pt x="502" y="304"/>
                  </a:lnTo>
                  <a:lnTo>
                    <a:pt x="524" y="292"/>
                  </a:lnTo>
                  <a:lnTo>
                    <a:pt x="524" y="292"/>
                  </a:lnTo>
                  <a:lnTo>
                    <a:pt x="544" y="280"/>
                  </a:lnTo>
                  <a:lnTo>
                    <a:pt x="560" y="266"/>
                  </a:lnTo>
                  <a:lnTo>
                    <a:pt x="576" y="252"/>
                  </a:lnTo>
                  <a:lnTo>
                    <a:pt x="588" y="236"/>
                  </a:lnTo>
                  <a:lnTo>
                    <a:pt x="598" y="222"/>
                  </a:lnTo>
                  <a:lnTo>
                    <a:pt x="604" y="206"/>
                  </a:lnTo>
                  <a:lnTo>
                    <a:pt x="610" y="188"/>
                  </a:lnTo>
                  <a:lnTo>
                    <a:pt x="610" y="172"/>
                  </a:lnTo>
                  <a:lnTo>
                    <a:pt x="610" y="172"/>
                  </a:lnTo>
                  <a:lnTo>
                    <a:pt x="610" y="156"/>
                  </a:lnTo>
                  <a:lnTo>
                    <a:pt x="604" y="140"/>
                  </a:lnTo>
                  <a:lnTo>
                    <a:pt x="598" y="124"/>
                  </a:lnTo>
                  <a:lnTo>
                    <a:pt x="588" y="108"/>
                  </a:lnTo>
                  <a:lnTo>
                    <a:pt x="576" y="92"/>
                  </a:lnTo>
                  <a:lnTo>
                    <a:pt x="560" y="78"/>
                  </a:lnTo>
                  <a:lnTo>
                    <a:pt x="542" y="66"/>
                  </a:lnTo>
                  <a:lnTo>
                    <a:pt x="522" y="52"/>
                  </a:lnTo>
                  <a:lnTo>
                    <a:pt x="522" y="52"/>
                  </a:lnTo>
                  <a:lnTo>
                    <a:pt x="500" y="40"/>
                  </a:lnTo>
                  <a:lnTo>
                    <a:pt x="476" y="30"/>
                  </a:lnTo>
                  <a:lnTo>
                    <a:pt x="450" y="22"/>
                  </a:lnTo>
                  <a:lnTo>
                    <a:pt x="422" y="14"/>
                  </a:lnTo>
                  <a:lnTo>
                    <a:pt x="394" y="8"/>
                  </a:lnTo>
                  <a:lnTo>
                    <a:pt x="364" y="4"/>
                  </a:lnTo>
                  <a:lnTo>
                    <a:pt x="336" y="2"/>
                  </a:lnTo>
                  <a:lnTo>
                    <a:pt x="304" y="0"/>
                  </a:lnTo>
                  <a:lnTo>
                    <a:pt x="304" y="0"/>
                  </a:lnTo>
                  <a:lnTo>
                    <a:pt x="274" y="2"/>
                  </a:lnTo>
                  <a:lnTo>
                    <a:pt x="244" y="4"/>
                  </a:lnTo>
                  <a:lnTo>
                    <a:pt x="216" y="8"/>
                  </a:lnTo>
                  <a:lnTo>
                    <a:pt x="186" y="14"/>
                  </a:lnTo>
                  <a:lnTo>
                    <a:pt x="160" y="22"/>
                  </a:lnTo>
                  <a:lnTo>
                    <a:pt x="134" y="30"/>
                  </a:lnTo>
                  <a:lnTo>
                    <a:pt x="110" y="40"/>
                  </a:lnTo>
                  <a:lnTo>
                    <a:pt x="86" y="52"/>
                  </a:lnTo>
                  <a:lnTo>
                    <a:pt x="86" y="52"/>
                  </a:lnTo>
                  <a:lnTo>
                    <a:pt x="68" y="66"/>
                  </a:lnTo>
                  <a:lnTo>
                    <a:pt x="50" y="78"/>
                  </a:lnTo>
                  <a:lnTo>
                    <a:pt x="36" y="92"/>
                  </a:lnTo>
                  <a:lnTo>
                    <a:pt x="24" y="108"/>
                  </a:lnTo>
                  <a:lnTo>
                    <a:pt x="14" y="124"/>
                  </a:lnTo>
                  <a:lnTo>
                    <a:pt x="6" y="140"/>
                  </a:lnTo>
                  <a:lnTo>
                    <a:pt x="2" y="156"/>
                  </a:lnTo>
                  <a:lnTo>
                    <a:pt x="0" y="172"/>
                  </a:lnTo>
                  <a:lnTo>
                    <a:pt x="0" y="172"/>
                  </a:lnTo>
                  <a:lnTo>
                    <a:pt x="2" y="188"/>
                  </a:lnTo>
                  <a:lnTo>
                    <a:pt x="6" y="204"/>
                  </a:lnTo>
                  <a:lnTo>
                    <a:pt x="14" y="220"/>
                  </a:lnTo>
                  <a:lnTo>
                    <a:pt x="24" y="236"/>
                  </a:lnTo>
                  <a:lnTo>
                    <a:pt x="36" y="252"/>
                  </a:lnTo>
                  <a:lnTo>
                    <a:pt x="52" y="266"/>
                  </a:lnTo>
                  <a:lnTo>
                    <a:pt x="68" y="280"/>
                  </a:lnTo>
                  <a:lnTo>
                    <a:pt x="88" y="292"/>
                  </a:lnTo>
                  <a:lnTo>
                    <a:pt x="88" y="292"/>
                  </a:lnTo>
                  <a:lnTo>
                    <a:pt x="110" y="304"/>
                  </a:lnTo>
                  <a:lnTo>
                    <a:pt x="136" y="314"/>
                  </a:lnTo>
                  <a:lnTo>
                    <a:pt x="162" y="322"/>
                  </a:lnTo>
                  <a:lnTo>
                    <a:pt x="188" y="330"/>
                  </a:lnTo>
                  <a:lnTo>
                    <a:pt x="216" y="336"/>
                  </a:lnTo>
                  <a:lnTo>
                    <a:pt x="246" y="340"/>
                  </a:lnTo>
                  <a:lnTo>
                    <a:pt x="276" y="342"/>
                  </a:lnTo>
                  <a:lnTo>
                    <a:pt x="306" y="344"/>
                  </a:lnTo>
                  <a:lnTo>
                    <a:pt x="306" y="344"/>
                  </a:lnTo>
                  <a:close/>
                  <a:moveTo>
                    <a:pt x="176" y="110"/>
                  </a:moveTo>
                  <a:lnTo>
                    <a:pt x="200" y="96"/>
                  </a:lnTo>
                  <a:lnTo>
                    <a:pt x="216" y="106"/>
                  </a:lnTo>
                  <a:lnTo>
                    <a:pt x="216" y="106"/>
                  </a:lnTo>
                  <a:lnTo>
                    <a:pt x="228" y="100"/>
                  </a:lnTo>
                  <a:lnTo>
                    <a:pt x="242" y="98"/>
                  </a:lnTo>
                  <a:lnTo>
                    <a:pt x="254" y="96"/>
                  </a:lnTo>
                  <a:lnTo>
                    <a:pt x="266" y="94"/>
                  </a:lnTo>
                  <a:lnTo>
                    <a:pt x="266" y="94"/>
                  </a:lnTo>
                  <a:lnTo>
                    <a:pt x="278" y="96"/>
                  </a:lnTo>
                  <a:lnTo>
                    <a:pt x="290" y="98"/>
                  </a:lnTo>
                  <a:lnTo>
                    <a:pt x="302" y="102"/>
                  </a:lnTo>
                  <a:lnTo>
                    <a:pt x="314" y="108"/>
                  </a:lnTo>
                  <a:lnTo>
                    <a:pt x="314" y="108"/>
                  </a:lnTo>
                  <a:lnTo>
                    <a:pt x="322" y="114"/>
                  </a:lnTo>
                  <a:lnTo>
                    <a:pt x="272" y="144"/>
                  </a:lnTo>
                  <a:lnTo>
                    <a:pt x="264" y="138"/>
                  </a:lnTo>
                  <a:lnTo>
                    <a:pt x="264" y="138"/>
                  </a:lnTo>
                  <a:lnTo>
                    <a:pt x="252" y="132"/>
                  </a:lnTo>
                  <a:lnTo>
                    <a:pt x="244" y="130"/>
                  </a:lnTo>
                  <a:lnTo>
                    <a:pt x="244" y="130"/>
                  </a:lnTo>
                  <a:lnTo>
                    <a:pt x="238" y="130"/>
                  </a:lnTo>
                  <a:lnTo>
                    <a:pt x="232" y="132"/>
                  </a:lnTo>
                  <a:lnTo>
                    <a:pt x="232" y="132"/>
                  </a:lnTo>
                  <a:lnTo>
                    <a:pt x="230" y="134"/>
                  </a:lnTo>
                  <a:lnTo>
                    <a:pt x="228" y="138"/>
                  </a:lnTo>
                  <a:lnTo>
                    <a:pt x="228" y="138"/>
                  </a:lnTo>
                  <a:lnTo>
                    <a:pt x="232" y="142"/>
                  </a:lnTo>
                  <a:lnTo>
                    <a:pt x="238" y="146"/>
                  </a:lnTo>
                  <a:lnTo>
                    <a:pt x="238" y="146"/>
                  </a:lnTo>
                  <a:lnTo>
                    <a:pt x="248" y="150"/>
                  </a:lnTo>
                  <a:lnTo>
                    <a:pt x="258" y="152"/>
                  </a:lnTo>
                  <a:lnTo>
                    <a:pt x="258" y="152"/>
                  </a:lnTo>
                  <a:lnTo>
                    <a:pt x="304" y="146"/>
                  </a:lnTo>
                  <a:lnTo>
                    <a:pt x="304" y="146"/>
                  </a:lnTo>
                  <a:lnTo>
                    <a:pt x="350" y="142"/>
                  </a:lnTo>
                  <a:lnTo>
                    <a:pt x="350" y="142"/>
                  </a:lnTo>
                  <a:lnTo>
                    <a:pt x="362" y="142"/>
                  </a:lnTo>
                  <a:lnTo>
                    <a:pt x="378" y="146"/>
                  </a:lnTo>
                  <a:lnTo>
                    <a:pt x="378" y="146"/>
                  </a:lnTo>
                  <a:lnTo>
                    <a:pt x="394" y="150"/>
                  </a:lnTo>
                  <a:lnTo>
                    <a:pt x="412" y="158"/>
                  </a:lnTo>
                  <a:lnTo>
                    <a:pt x="412" y="158"/>
                  </a:lnTo>
                  <a:lnTo>
                    <a:pt x="424" y="166"/>
                  </a:lnTo>
                  <a:lnTo>
                    <a:pt x="432" y="174"/>
                  </a:lnTo>
                  <a:lnTo>
                    <a:pt x="438" y="182"/>
                  </a:lnTo>
                  <a:lnTo>
                    <a:pt x="442" y="192"/>
                  </a:lnTo>
                  <a:lnTo>
                    <a:pt x="442" y="192"/>
                  </a:lnTo>
                  <a:lnTo>
                    <a:pt x="442" y="200"/>
                  </a:lnTo>
                  <a:lnTo>
                    <a:pt x="438" y="208"/>
                  </a:lnTo>
                  <a:lnTo>
                    <a:pt x="432" y="216"/>
                  </a:lnTo>
                  <a:lnTo>
                    <a:pt x="422" y="224"/>
                  </a:lnTo>
                  <a:lnTo>
                    <a:pt x="440" y="236"/>
                  </a:lnTo>
                  <a:lnTo>
                    <a:pt x="418" y="250"/>
                  </a:lnTo>
                  <a:lnTo>
                    <a:pt x="398" y="238"/>
                  </a:lnTo>
                  <a:lnTo>
                    <a:pt x="398" y="238"/>
                  </a:lnTo>
                  <a:lnTo>
                    <a:pt x="386" y="242"/>
                  </a:lnTo>
                  <a:lnTo>
                    <a:pt x="374" y="246"/>
                  </a:lnTo>
                  <a:lnTo>
                    <a:pt x="360" y="248"/>
                  </a:lnTo>
                  <a:lnTo>
                    <a:pt x="346" y="250"/>
                  </a:lnTo>
                  <a:lnTo>
                    <a:pt x="346" y="250"/>
                  </a:lnTo>
                  <a:lnTo>
                    <a:pt x="332" y="248"/>
                  </a:lnTo>
                  <a:lnTo>
                    <a:pt x="316" y="246"/>
                  </a:lnTo>
                  <a:lnTo>
                    <a:pt x="300" y="240"/>
                  </a:lnTo>
                  <a:lnTo>
                    <a:pt x="284" y="230"/>
                  </a:lnTo>
                  <a:lnTo>
                    <a:pt x="274" y="226"/>
                  </a:lnTo>
                  <a:lnTo>
                    <a:pt x="324" y="196"/>
                  </a:lnTo>
                  <a:lnTo>
                    <a:pt x="336" y="202"/>
                  </a:lnTo>
                  <a:lnTo>
                    <a:pt x="336" y="202"/>
                  </a:lnTo>
                  <a:lnTo>
                    <a:pt x="354" y="212"/>
                  </a:lnTo>
                  <a:lnTo>
                    <a:pt x="364" y="216"/>
                  </a:lnTo>
                  <a:lnTo>
                    <a:pt x="364" y="216"/>
                  </a:lnTo>
                  <a:lnTo>
                    <a:pt x="370" y="218"/>
                  </a:lnTo>
                  <a:lnTo>
                    <a:pt x="376" y="216"/>
                  </a:lnTo>
                  <a:lnTo>
                    <a:pt x="376" y="216"/>
                  </a:lnTo>
                  <a:lnTo>
                    <a:pt x="380" y="212"/>
                  </a:lnTo>
                  <a:lnTo>
                    <a:pt x="380" y="208"/>
                  </a:lnTo>
                  <a:lnTo>
                    <a:pt x="380" y="208"/>
                  </a:lnTo>
                  <a:lnTo>
                    <a:pt x="378" y="206"/>
                  </a:lnTo>
                  <a:lnTo>
                    <a:pt x="372" y="202"/>
                  </a:lnTo>
                  <a:lnTo>
                    <a:pt x="372" y="202"/>
                  </a:lnTo>
                  <a:lnTo>
                    <a:pt x="358" y="194"/>
                  </a:lnTo>
                  <a:lnTo>
                    <a:pt x="346" y="188"/>
                  </a:lnTo>
                  <a:lnTo>
                    <a:pt x="346" y="188"/>
                  </a:lnTo>
                  <a:lnTo>
                    <a:pt x="332" y="188"/>
                  </a:lnTo>
                  <a:lnTo>
                    <a:pt x="314" y="188"/>
                  </a:lnTo>
                  <a:lnTo>
                    <a:pt x="314" y="188"/>
                  </a:lnTo>
                  <a:lnTo>
                    <a:pt x="260" y="194"/>
                  </a:lnTo>
                  <a:lnTo>
                    <a:pt x="260" y="194"/>
                  </a:lnTo>
                  <a:lnTo>
                    <a:pt x="244" y="194"/>
                  </a:lnTo>
                  <a:lnTo>
                    <a:pt x="226" y="192"/>
                  </a:lnTo>
                  <a:lnTo>
                    <a:pt x="226" y="192"/>
                  </a:lnTo>
                  <a:lnTo>
                    <a:pt x="210" y="186"/>
                  </a:lnTo>
                  <a:lnTo>
                    <a:pt x="192" y="180"/>
                  </a:lnTo>
                  <a:lnTo>
                    <a:pt x="192" y="180"/>
                  </a:lnTo>
                  <a:lnTo>
                    <a:pt x="182" y="172"/>
                  </a:lnTo>
                  <a:lnTo>
                    <a:pt x="176" y="166"/>
                  </a:lnTo>
                  <a:lnTo>
                    <a:pt x="172" y="158"/>
                  </a:lnTo>
                  <a:lnTo>
                    <a:pt x="170" y="150"/>
                  </a:lnTo>
                  <a:lnTo>
                    <a:pt x="170" y="150"/>
                  </a:lnTo>
                  <a:lnTo>
                    <a:pt x="172" y="144"/>
                  </a:lnTo>
                  <a:lnTo>
                    <a:pt x="176" y="136"/>
                  </a:lnTo>
                  <a:lnTo>
                    <a:pt x="182" y="128"/>
                  </a:lnTo>
                  <a:lnTo>
                    <a:pt x="192" y="120"/>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7" name="Freeform 53"/>
            <p:cNvSpPr/>
            <p:nvPr/>
          </p:nvSpPr>
          <p:spPr bwMode="auto">
            <a:xfrm>
              <a:off x="11688763" y="8677275"/>
              <a:ext cx="276225" cy="155575"/>
            </a:xfrm>
            <a:custGeom>
              <a:avLst/>
              <a:gdLst>
                <a:gd name="T0" fmla="*/ 88 w 174"/>
                <a:gd name="T1" fmla="*/ 98 h 98"/>
                <a:gd name="T2" fmla="*/ 88 w 174"/>
                <a:gd name="T3" fmla="*/ 98 h 98"/>
                <a:gd name="T4" fmla="*/ 88 w 174"/>
                <a:gd name="T5" fmla="*/ 98 h 98"/>
                <a:gd name="T6" fmla="*/ 104 w 174"/>
                <a:gd name="T7" fmla="*/ 98 h 98"/>
                <a:gd name="T8" fmla="*/ 120 w 174"/>
                <a:gd name="T9" fmla="*/ 94 h 98"/>
                <a:gd name="T10" fmla="*/ 136 w 174"/>
                <a:gd name="T11" fmla="*/ 90 h 98"/>
                <a:gd name="T12" fmla="*/ 150 w 174"/>
                <a:gd name="T13" fmla="*/ 84 h 98"/>
                <a:gd name="T14" fmla="*/ 150 w 174"/>
                <a:gd name="T15" fmla="*/ 84 h 98"/>
                <a:gd name="T16" fmla="*/ 160 w 174"/>
                <a:gd name="T17" fmla="*/ 76 h 98"/>
                <a:gd name="T18" fmla="*/ 168 w 174"/>
                <a:gd name="T19" fmla="*/ 68 h 98"/>
                <a:gd name="T20" fmla="*/ 172 w 174"/>
                <a:gd name="T21" fmla="*/ 60 h 98"/>
                <a:gd name="T22" fmla="*/ 174 w 174"/>
                <a:gd name="T23" fmla="*/ 50 h 98"/>
                <a:gd name="T24" fmla="*/ 174 w 174"/>
                <a:gd name="T25" fmla="*/ 50 h 98"/>
                <a:gd name="T26" fmla="*/ 172 w 174"/>
                <a:gd name="T27" fmla="*/ 40 h 98"/>
                <a:gd name="T28" fmla="*/ 168 w 174"/>
                <a:gd name="T29" fmla="*/ 32 h 98"/>
                <a:gd name="T30" fmla="*/ 160 w 174"/>
                <a:gd name="T31" fmla="*/ 24 h 98"/>
                <a:gd name="T32" fmla="*/ 148 w 174"/>
                <a:gd name="T33" fmla="*/ 16 h 98"/>
                <a:gd name="T34" fmla="*/ 148 w 174"/>
                <a:gd name="T35" fmla="*/ 16 h 98"/>
                <a:gd name="T36" fmla="*/ 136 w 174"/>
                <a:gd name="T37" fmla="*/ 10 h 98"/>
                <a:gd name="T38" fmla="*/ 120 w 174"/>
                <a:gd name="T39" fmla="*/ 4 h 98"/>
                <a:gd name="T40" fmla="*/ 104 w 174"/>
                <a:gd name="T41" fmla="*/ 2 h 98"/>
                <a:gd name="T42" fmla="*/ 86 w 174"/>
                <a:gd name="T43" fmla="*/ 0 h 98"/>
                <a:gd name="T44" fmla="*/ 86 w 174"/>
                <a:gd name="T45" fmla="*/ 0 h 98"/>
                <a:gd name="T46" fmla="*/ 70 w 174"/>
                <a:gd name="T47" fmla="*/ 2 h 98"/>
                <a:gd name="T48" fmla="*/ 52 w 174"/>
                <a:gd name="T49" fmla="*/ 4 h 98"/>
                <a:gd name="T50" fmla="*/ 38 w 174"/>
                <a:gd name="T51" fmla="*/ 10 h 98"/>
                <a:gd name="T52" fmla="*/ 24 w 174"/>
                <a:gd name="T53" fmla="*/ 16 h 98"/>
                <a:gd name="T54" fmla="*/ 24 w 174"/>
                <a:gd name="T55" fmla="*/ 16 h 98"/>
                <a:gd name="T56" fmla="*/ 14 w 174"/>
                <a:gd name="T57" fmla="*/ 24 h 98"/>
                <a:gd name="T58" fmla="*/ 6 w 174"/>
                <a:gd name="T59" fmla="*/ 32 h 98"/>
                <a:gd name="T60" fmla="*/ 2 w 174"/>
                <a:gd name="T61" fmla="*/ 40 h 98"/>
                <a:gd name="T62" fmla="*/ 0 w 174"/>
                <a:gd name="T63" fmla="*/ 50 h 98"/>
                <a:gd name="T64" fmla="*/ 0 w 174"/>
                <a:gd name="T65" fmla="*/ 50 h 98"/>
                <a:gd name="T66" fmla="*/ 2 w 174"/>
                <a:gd name="T67" fmla="*/ 60 h 98"/>
                <a:gd name="T68" fmla="*/ 6 w 174"/>
                <a:gd name="T69" fmla="*/ 68 h 98"/>
                <a:gd name="T70" fmla="*/ 14 w 174"/>
                <a:gd name="T71" fmla="*/ 76 h 98"/>
                <a:gd name="T72" fmla="*/ 24 w 174"/>
                <a:gd name="T73" fmla="*/ 84 h 98"/>
                <a:gd name="T74" fmla="*/ 24 w 174"/>
                <a:gd name="T75" fmla="*/ 84 h 98"/>
                <a:gd name="T76" fmla="*/ 38 w 174"/>
                <a:gd name="T77" fmla="*/ 90 h 98"/>
                <a:gd name="T78" fmla="*/ 54 w 174"/>
                <a:gd name="T79" fmla="*/ 94 h 98"/>
                <a:gd name="T80" fmla="*/ 70 w 174"/>
                <a:gd name="T81" fmla="*/ 98 h 98"/>
                <a:gd name="T82" fmla="*/ 88 w 174"/>
                <a:gd name="T83" fmla="*/ 98 h 98"/>
                <a:gd name="T84" fmla="*/ 88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8" y="98"/>
                  </a:moveTo>
                  <a:lnTo>
                    <a:pt x="88" y="98"/>
                  </a:lnTo>
                  <a:lnTo>
                    <a:pt x="88" y="98"/>
                  </a:lnTo>
                  <a:lnTo>
                    <a:pt x="104" y="98"/>
                  </a:lnTo>
                  <a:lnTo>
                    <a:pt x="120" y="94"/>
                  </a:lnTo>
                  <a:lnTo>
                    <a:pt x="136" y="90"/>
                  </a:lnTo>
                  <a:lnTo>
                    <a:pt x="150" y="84"/>
                  </a:lnTo>
                  <a:lnTo>
                    <a:pt x="150" y="84"/>
                  </a:lnTo>
                  <a:lnTo>
                    <a:pt x="160" y="76"/>
                  </a:lnTo>
                  <a:lnTo>
                    <a:pt x="168" y="68"/>
                  </a:lnTo>
                  <a:lnTo>
                    <a:pt x="172" y="60"/>
                  </a:lnTo>
                  <a:lnTo>
                    <a:pt x="174" y="50"/>
                  </a:lnTo>
                  <a:lnTo>
                    <a:pt x="174" y="50"/>
                  </a:lnTo>
                  <a:lnTo>
                    <a:pt x="172" y="40"/>
                  </a:lnTo>
                  <a:lnTo>
                    <a:pt x="168" y="32"/>
                  </a:lnTo>
                  <a:lnTo>
                    <a:pt x="160" y="24"/>
                  </a:lnTo>
                  <a:lnTo>
                    <a:pt x="148" y="16"/>
                  </a:lnTo>
                  <a:lnTo>
                    <a:pt x="148" y="16"/>
                  </a:lnTo>
                  <a:lnTo>
                    <a:pt x="136" y="10"/>
                  </a:lnTo>
                  <a:lnTo>
                    <a:pt x="120" y="4"/>
                  </a:lnTo>
                  <a:lnTo>
                    <a:pt x="104" y="2"/>
                  </a:lnTo>
                  <a:lnTo>
                    <a:pt x="86" y="0"/>
                  </a:lnTo>
                  <a:lnTo>
                    <a:pt x="86" y="0"/>
                  </a:lnTo>
                  <a:lnTo>
                    <a:pt x="70" y="2"/>
                  </a:lnTo>
                  <a:lnTo>
                    <a:pt x="52" y="4"/>
                  </a:lnTo>
                  <a:lnTo>
                    <a:pt x="38" y="10"/>
                  </a:lnTo>
                  <a:lnTo>
                    <a:pt x="24" y="16"/>
                  </a:lnTo>
                  <a:lnTo>
                    <a:pt x="24" y="16"/>
                  </a:lnTo>
                  <a:lnTo>
                    <a:pt x="14" y="24"/>
                  </a:lnTo>
                  <a:lnTo>
                    <a:pt x="6" y="32"/>
                  </a:lnTo>
                  <a:lnTo>
                    <a:pt x="2" y="40"/>
                  </a:lnTo>
                  <a:lnTo>
                    <a:pt x="0" y="50"/>
                  </a:lnTo>
                  <a:lnTo>
                    <a:pt x="0" y="50"/>
                  </a:lnTo>
                  <a:lnTo>
                    <a:pt x="2" y="60"/>
                  </a:lnTo>
                  <a:lnTo>
                    <a:pt x="6" y="68"/>
                  </a:lnTo>
                  <a:lnTo>
                    <a:pt x="14" y="76"/>
                  </a:lnTo>
                  <a:lnTo>
                    <a:pt x="24" y="84"/>
                  </a:lnTo>
                  <a:lnTo>
                    <a:pt x="24" y="84"/>
                  </a:lnTo>
                  <a:lnTo>
                    <a:pt x="38" y="90"/>
                  </a:lnTo>
                  <a:lnTo>
                    <a:pt x="54" y="94"/>
                  </a:lnTo>
                  <a:lnTo>
                    <a:pt x="70" y="98"/>
                  </a:lnTo>
                  <a:lnTo>
                    <a:pt x="88" y="98"/>
                  </a:lnTo>
                  <a:lnTo>
                    <a:pt x="88"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8" name="Freeform 54"/>
            <p:cNvSpPr/>
            <p:nvPr/>
          </p:nvSpPr>
          <p:spPr bwMode="auto">
            <a:xfrm>
              <a:off x="12885738" y="7988300"/>
              <a:ext cx="276225" cy="155575"/>
            </a:xfrm>
            <a:custGeom>
              <a:avLst/>
              <a:gdLst>
                <a:gd name="T0" fmla="*/ 24 w 174"/>
                <a:gd name="T1" fmla="*/ 82 h 98"/>
                <a:gd name="T2" fmla="*/ 24 w 174"/>
                <a:gd name="T3" fmla="*/ 82 h 98"/>
                <a:gd name="T4" fmla="*/ 38 w 174"/>
                <a:gd name="T5" fmla="*/ 88 h 98"/>
                <a:gd name="T6" fmla="*/ 54 w 174"/>
                <a:gd name="T7" fmla="*/ 94 h 98"/>
                <a:gd name="T8" fmla="*/ 70 w 174"/>
                <a:gd name="T9" fmla="*/ 96 h 98"/>
                <a:gd name="T10" fmla="*/ 86 w 174"/>
                <a:gd name="T11" fmla="*/ 98 h 98"/>
                <a:gd name="T12" fmla="*/ 86 w 174"/>
                <a:gd name="T13" fmla="*/ 98 h 98"/>
                <a:gd name="T14" fmla="*/ 86 w 174"/>
                <a:gd name="T15" fmla="*/ 98 h 98"/>
                <a:gd name="T16" fmla="*/ 104 w 174"/>
                <a:gd name="T17" fmla="*/ 96 h 98"/>
                <a:gd name="T18" fmla="*/ 120 w 174"/>
                <a:gd name="T19" fmla="*/ 94 h 98"/>
                <a:gd name="T20" fmla="*/ 136 w 174"/>
                <a:gd name="T21" fmla="*/ 88 h 98"/>
                <a:gd name="T22" fmla="*/ 148 w 174"/>
                <a:gd name="T23" fmla="*/ 82 h 98"/>
                <a:gd name="T24" fmla="*/ 148 w 174"/>
                <a:gd name="T25" fmla="*/ 82 h 98"/>
                <a:gd name="T26" fmla="*/ 160 w 174"/>
                <a:gd name="T27" fmla="*/ 74 h 98"/>
                <a:gd name="T28" fmla="*/ 168 w 174"/>
                <a:gd name="T29" fmla="*/ 66 h 98"/>
                <a:gd name="T30" fmla="*/ 172 w 174"/>
                <a:gd name="T31" fmla="*/ 58 h 98"/>
                <a:gd name="T32" fmla="*/ 174 w 174"/>
                <a:gd name="T33" fmla="*/ 48 h 98"/>
                <a:gd name="T34" fmla="*/ 174 w 174"/>
                <a:gd name="T35" fmla="*/ 48 h 98"/>
                <a:gd name="T36" fmla="*/ 172 w 174"/>
                <a:gd name="T37" fmla="*/ 40 h 98"/>
                <a:gd name="T38" fmla="*/ 166 w 174"/>
                <a:gd name="T39" fmla="*/ 30 h 98"/>
                <a:gd name="T40" fmla="*/ 160 w 174"/>
                <a:gd name="T41" fmla="*/ 22 h 98"/>
                <a:gd name="T42" fmla="*/ 148 w 174"/>
                <a:gd name="T43" fmla="*/ 14 h 98"/>
                <a:gd name="T44" fmla="*/ 148 w 174"/>
                <a:gd name="T45" fmla="*/ 14 h 98"/>
                <a:gd name="T46" fmla="*/ 136 w 174"/>
                <a:gd name="T47" fmla="*/ 8 h 98"/>
                <a:gd name="T48" fmla="*/ 120 w 174"/>
                <a:gd name="T49" fmla="*/ 4 h 98"/>
                <a:gd name="T50" fmla="*/ 104 w 174"/>
                <a:gd name="T51" fmla="*/ 0 h 98"/>
                <a:gd name="T52" fmla="*/ 86 w 174"/>
                <a:gd name="T53" fmla="*/ 0 h 98"/>
                <a:gd name="T54" fmla="*/ 86 w 174"/>
                <a:gd name="T55" fmla="*/ 0 h 98"/>
                <a:gd name="T56" fmla="*/ 70 w 174"/>
                <a:gd name="T57" fmla="*/ 0 h 98"/>
                <a:gd name="T58" fmla="*/ 52 w 174"/>
                <a:gd name="T59" fmla="*/ 4 h 98"/>
                <a:gd name="T60" fmla="*/ 38 w 174"/>
                <a:gd name="T61" fmla="*/ 8 h 98"/>
                <a:gd name="T62" fmla="*/ 24 w 174"/>
                <a:gd name="T63" fmla="*/ 14 h 98"/>
                <a:gd name="T64" fmla="*/ 24 w 174"/>
                <a:gd name="T65" fmla="*/ 14 h 98"/>
                <a:gd name="T66" fmla="*/ 14 w 174"/>
                <a:gd name="T67" fmla="*/ 22 h 98"/>
                <a:gd name="T68" fmla="*/ 6 w 174"/>
                <a:gd name="T69" fmla="*/ 30 h 98"/>
                <a:gd name="T70" fmla="*/ 2 w 174"/>
                <a:gd name="T71" fmla="*/ 38 h 98"/>
                <a:gd name="T72" fmla="*/ 0 w 174"/>
                <a:gd name="T73" fmla="*/ 48 h 98"/>
                <a:gd name="T74" fmla="*/ 0 w 174"/>
                <a:gd name="T75" fmla="*/ 48 h 98"/>
                <a:gd name="T76" fmla="*/ 2 w 174"/>
                <a:gd name="T77" fmla="*/ 58 h 98"/>
                <a:gd name="T78" fmla="*/ 6 w 174"/>
                <a:gd name="T79" fmla="*/ 66 h 98"/>
                <a:gd name="T80" fmla="*/ 14 w 174"/>
                <a:gd name="T81" fmla="*/ 74 h 98"/>
                <a:gd name="T82" fmla="*/ 24 w 174"/>
                <a:gd name="T83" fmla="*/ 82 h 98"/>
                <a:gd name="T84" fmla="*/ 24 w 174"/>
                <a:gd name="T85"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4" y="82"/>
                  </a:moveTo>
                  <a:lnTo>
                    <a:pt x="24" y="82"/>
                  </a:lnTo>
                  <a:lnTo>
                    <a:pt x="38" y="88"/>
                  </a:lnTo>
                  <a:lnTo>
                    <a:pt x="54" y="94"/>
                  </a:lnTo>
                  <a:lnTo>
                    <a:pt x="70" y="96"/>
                  </a:lnTo>
                  <a:lnTo>
                    <a:pt x="86" y="98"/>
                  </a:lnTo>
                  <a:lnTo>
                    <a:pt x="86" y="98"/>
                  </a:lnTo>
                  <a:lnTo>
                    <a:pt x="86" y="98"/>
                  </a:lnTo>
                  <a:lnTo>
                    <a:pt x="104" y="96"/>
                  </a:lnTo>
                  <a:lnTo>
                    <a:pt x="120" y="94"/>
                  </a:lnTo>
                  <a:lnTo>
                    <a:pt x="136" y="88"/>
                  </a:lnTo>
                  <a:lnTo>
                    <a:pt x="148" y="82"/>
                  </a:lnTo>
                  <a:lnTo>
                    <a:pt x="148" y="82"/>
                  </a:lnTo>
                  <a:lnTo>
                    <a:pt x="160" y="74"/>
                  </a:lnTo>
                  <a:lnTo>
                    <a:pt x="168" y="66"/>
                  </a:lnTo>
                  <a:lnTo>
                    <a:pt x="172" y="58"/>
                  </a:lnTo>
                  <a:lnTo>
                    <a:pt x="174" y="48"/>
                  </a:lnTo>
                  <a:lnTo>
                    <a:pt x="174" y="48"/>
                  </a:lnTo>
                  <a:lnTo>
                    <a:pt x="172" y="40"/>
                  </a:lnTo>
                  <a:lnTo>
                    <a:pt x="166" y="30"/>
                  </a:lnTo>
                  <a:lnTo>
                    <a:pt x="160" y="22"/>
                  </a:lnTo>
                  <a:lnTo>
                    <a:pt x="148" y="14"/>
                  </a:lnTo>
                  <a:lnTo>
                    <a:pt x="148" y="14"/>
                  </a:lnTo>
                  <a:lnTo>
                    <a:pt x="136" y="8"/>
                  </a:lnTo>
                  <a:lnTo>
                    <a:pt x="120" y="4"/>
                  </a:lnTo>
                  <a:lnTo>
                    <a:pt x="104" y="0"/>
                  </a:lnTo>
                  <a:lnTo>
                    <a:pt x="86" y="0"/>
                  </a:lnTo>
                  <a:lnTo>
                    <a:pt x="86" y="0"/>
                  </a:lnTo>
                  <a:lnTo>
                    <a:pt x="70" y="0"/>
                  </a:lnTo>
                  <a:lnTo>
                    <a:pt x="52" y="4"/>
                  </a:lnTo>
                  <a:lnTo>
                    <a:pt x="38" y="8"/>
                  </a:lnTo>
                  <a:lnTo>
                    <a:pt x="24" y="14"/>
                  </a:lnTo>
                  <a:lnTo>
                    <a:pt x="24" y="14"/>
                  </a:lnTo>
                  <a:lnTo>
                    <a:pt x="14" y="22"/>
                  </a:lnTo>
                  <a:lnTo>
                    <a:pt x="6" y="30"/>
                  </a:lnTo>
                  <a:lnTo>
                    <a:pt x="2" y="38"/>
                  </a:lnTo>
                  <a:lnTo>
                    <a:pt x="0" y="48"/>
                  </a:lnTo>
                  <a:lnTo>
                    <a:pt x="0" y="48"/>
                  </a:lnTo>
                  <a:lnTo>
                    <a:pt x="2" y="58"/>
                  </a:lnTo>
                  <a:lnTo>
                    <a:pt x="6" y="66"/>
                  </a:lnTo>
                  <a:lnTo>
                    <a:pt x="14" y="74"/>
                  </a:lnTo>
                  <a:lnTo>
                    <a:pt x="24" y="82"/>
                  </a:lnTo>
                  <a:lnTo>
                    <a:pt x="24" y="8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09" name="Freeform 55"/>
            <p:cNvSpPr/>
            <p:nvPr/>
          </p:nvSpPr>
          <p:spPr bwMode="auto">
            <a:xfrm>
              <a:off x="11015663" y="7077075"/>
              <a:ext cx="2794000" cy="1622425"/>
            </a:xfrm>
            <a:custGeom>
              <a:avLst/>
              <a:gdLst>
                <a:gd name="T0" fmla="*/ 1760 w 1760"/>
                <a:gd name="T1" fmla="*/ 362 h 1022"/>
                <a:gd name="T2" fmla="*/ 1134 w 1760"/>
                <a:gd name="T3" fmla="*/ 0 h 1022"/>
                <a:gd name="T4" fmla="*/ 0 w 1760"/>
                <a:gd name="T5" fmla="*/ 660 h 1022"/>
                <a:gd name="T6" fmla="*/ 626 w 1760"/>
                <a:gd name="T7" fmla="*/ 1022 h 1022"/>
                <a:gd name="T8" fmla="*/ 1760 w 1760"/>
                <a:gd name="T9" fmla="*/ 362 h 1022"/>
              </a:gdLst>
              <a:ahLst/>
              <a:cxnLst>
                <a:cxn ang="0">
                  <a:pos x="T0" y="T1"/>
                </a:cxn>
                <a:cxn ang="0">
                  <a:pos x="T2" y="T3"/>
                </a:cxn>
                <a:cxn ang="0">
                  <a:pos x="T4" y="T5"/>
                </a:cxn>
                <a:cxn ang="0">
                  <a:pos x="T6" y="T7"/>
                </a:cxn>
                <a:cxn ang="0">
                  <a:pos x="T8" y="T9"/>
                </a:cxn>
              </a:cxnLst>
              <a:rect l="0" t="0" r="r" b="b"/>
              <a:pathLst>
                <a:path w="1760" h="1022">
                  <a:moveTo>
                    <a:pt x="1760" y="362"/>
                  </a:moveTo>
                  <a:lnTo>
                    <a:pt x="1134" y="0"/>
                  </a:lnTo>
                  <a:lnTo>
                    <a:pt x="0" y="660"/>
                  </a:lnTo>
                  <a:lnTo>
                    <a:pt x="626" y="1022"/>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0" name="Freeform 56"/>
            <p:cNvSpPr/>
            <p:nvPr/>
          </p:nvSpPr>
          <p:spPr bwMode="auto">
            <a:xfrm>
              <a:off x="12006263" y="7651750"/>
              <a:ext cx="1803400" cy="1546225"/>
            </a:xfrm>
            <a:custGeom>
              <a:avLst/>
              <a:gdLst>
                <a:gd name="T0" fmla="*/ 1136 w 1136"/>
                <a:gd name="T1" fmla="*/ 0 h 974"/>
                <a:gd name="T2" fmla="*/ 2 w 1136"/>
                <a:gd name="T3" fmla="*/ 660 h 974"/>
                <a:gd name="T4" fmla="*/ 0 w 1136"/>
                <a:gd name="T5" fmla="*/ 974 h 974"/>
                <a:gd name="T6" fmla="*/ 1134 w 1136"/>
                <a:gd name="T7" fmla="*/ 314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2" y="660"/>
                  </a:lnTo>
                  <a:lnTo>
                    <a:pt x="0" y="974"/>
                  </a:lnTo>
                  <a:lnTo>
                    <a:pt x="1134" y="314"/>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1" name="Freeform 57"/>
            <p:cNvSpPr/>
            <p:nvPr/>
          </p:nvSpPr>
          <p:spPr bwMode="auto">
            <a:xfrm>
              <a:off x="11012488" y="8124825"/>
              <a:ext cx="996950" cy="1073150"/>
            </a:xfrm>
            <a:custGeom>
              <a:avLst/>
              <a:gdLst>
                <a:gd name="T0" fmla="*/ 628 w 628"/>
                <a:gd name="T1" fmla="*/ 362 h 676"/>
                <a:gd name="T2" fmla="*/ 2 w 628"/>
                <a:gd name="T3" fmla="*/ 0 h 676"/>
                <a:gd name="T4" fmla="*/ 0 w 628"/>
                <a:gd name="T5" fmla="*/ 314 h 676"/>
                <a:gd name="T6" fmla="*/ 626 w 628"/>
                <a:gd name="T7" fmla="*/ 676 h 676"/>
                <a:gd name="T8" fmla="*/ 628 w 628"/>
                <a:gd name="T9" fmla="*/ 362 h 676"/>
              </a:gdLst>
              <a:ahLst/>
              <a:cxnLst>
                <a:cxn ang="0">
                  <a:pos x="T0" y="T1"/>
                </a:cxn>
                <a:cxn ang="0">
                  <a:pos x="T2" y="T3"/>
                </a:cxn>
                <a:cxn ang="0">
                  <a:pos x="T4" y="T5"/>
                </a:cxn>
                <a:cxn ang="0">
                  <a:pos x="T6" y="T7"/>
                </a:cxn>
                <a:cxn ang="0">
                  <a:pos x="T8" y="T9"/>
                </a:cxn>
              </a:cxnLst>
              <a:rect l="0" t="0" r="r" b="b"/>
              <a:pathLst>
                <a:path w="628" h="676">
                  <a:moveTo>
                    <a:pt x="628" y="362"/>
                  </a:moveTo>
                  <a:lnTo>
                    <a:pt x="2" y="0"/>
                  </a:lnTo>
                  <a:lnTo>
                    <a:pt x="0" y="314"/>
                  </a:lnTo>
                  <a:lnTo>
                    <a:pt x="626" y="676"/>
                  </a:lnTo>
                  <a:lnTo>
                    <a:pt x="628"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2" name="Freeform 58"/>
            <p:cNvSpPr/>
            <p:nvPr/>
          </p:nvSpPr>
          <p:spPr bwMode="auto">
            <a:xfrm>
              <a:off x="11364913" y="7280275"/>
              <a:ext cx="2092325" cy="1216025"/>
            </a:xfrm>
            <a:custGeom>
              <a:avLst/>
              <a:gdLst>
                <a:gd name="T0" fmla="*/ 1318 w 1318"/>
                <a:gd name="T1" fmla="*/ 170 h 766"/>
                <a:gd name="T2" fmla="*/ 1022 w 1318"/>
                <a:gd name="T3" fmla="*/ 0 h 766"/>
                <a:gd name="T4" fmla="*/ 1022 w 1318"/>
                <a:gd name="T5" fmla="*/ 0 h 766"/>
                <a:gd name="T6" fmla="*/ 1000 w 1318"/>
                <a:gd name="T7" fmla="*/ 12 h 766"/>
                <a:gd name="T8" fmla="*/ 972 w 1318"/>
                <a:gd name="T9" fmla="*/ 20 h 766"/>
                <a:gd name="T10" fmla="*/ 944 w 1318"/>
                <a:gd name="T11" fmla="*/ 24 h 766"/>
                <a:gd name="T12" fmla="*/ 916 w 1318"/>
                <a:gd name="T13" fmla="*/ 26 h 766"/>
                <a:gd name="T14" fmla="*/ 886 w 1318"/>
                <a:gd name="T15" fmla="*/ 24 h 766"/>
                <a:gd name="T16" fmla="*/ 858 w 1318"/>
                <a:gd name="T17" fmla="*/ 20 h 766"/>
                <a:gd name="T18" fmla="*/ 832 w 1318"/>
                <a:gd name="T19" fmla="*/ 12 h 766"/>
                <a:gd name="T20" fmla="*/ 808 w 1318"/>
                <a:gd name="T21" fmla="*/ 0 h 766"/>
                <a:gd name="T22" fmla="*/ 0 w 1318"/>
                <a:gd name="T23" fmla="*/ 472 h 766"/>
                <a:gd name="T24" fmla="*/ 0 w 1318"/>
                <a:gd name="T25" fmla="*/ 472 h 766"/>
                <a:gd name="T26" fmla="*/ 20 w 1318"/>
                <a:gd name="T27" fmla="*/ 484 h 766"/>
                <a:gd name="T28" fmla="*/ 28 w 1318"/>
                <a:gd name="T29" fmla="*/ 492 h 766"/>
                <a:gd name="T30" fmla="*/ 34 w 1318"/>
                <a:gd name="T31" fmla="*/ 500 h 766"/>
                <a:gd name="T32" fmla="*/ 40 w 1318"/>
                <a:gd name="T33" fmla="*/ 508 h 766"/>
                <a:gd name="T34" fmla="*/ 42 w 1318"/>
                <a:gd name="T35" fmla="*/ 516 h 766"/>
                <a:gd name="T36" fmla="*/ 44 w 1318"/>
                <a:gd name="T37" fmla="*/ 524 h 766"/>
                <a:gd name="T38" fmla="*/ 46 w 1318"/>
                <a:gd name="T39" fmla="*/ 534 h 766"/>
                <a:gd name="T40" fmla="*/ 46 w 1318"/>
                <a:gd name="T41" fmla="*/ 542 h 766"/>
                <a:gd name="T42" fmla="*/ 42 w 1318"/>
                <a:gd name="T43" fmla="*/ 550 h 766"/>
                <a:gd name="T44" fmla="*/ 40 w 1318"/>
                <a:gd name="T45" fmla="*/ 558 h 766"/>
                <a:gd name="T46" fmla="*/ 34 w 1318"/>
                <a:gd name="T47" fmla="*/ 566 h 766"/>
                <a:gd name="T48" fmla="*/ 28 w 1318"/>
                <a:gd name="T49" fmla="*/ 574 h 766"/>
                <a:gd name="T50" fmla="*/ 20 w 1318"/>
                <a:gd name="T51" fmla="*/ 582 h 766"/>
                <a:gd name="T52" fmla="*/ 2 w 1318"/>
                <a:gd name="T53" fmla="*/ 596 h 766"/>
                <a:gd name="T54" fmla="*/ 296 w 1318"/>
                <a:gd name="T55" fmla="*/ 766 h 766"/>
                <a:gd name="T56" fmla="*/ 296 w 1318"/>
                <a:gd name="T57" fmla="*/ 766 h 766"/>
                <a:gd name="T58" fmla="*/ 320 w 1318"/>
                <a:gd name="T59" fmla="*/ 754 h 766"/>
                <a:gd name="T60" fmla="*/ 346 w 1318"/>
                <a:gd name="T61" fmla="*/ 746 h 766"/>
                <a:gd name="T62" fmla="*/ 374 w 1318"/>
                <a:gd name="T63" fmla="*/ 742 h 766"/>
                <a:gd name="T64" fmla="*/ 404 w 1318"/>
                <a:gd name="T65" fmla="*/ 740 h 766"/>
                <a:gd name="T66" fmla="*/ 432 w 1318"/>
                <a:gd name="T67" fmla="*/ 742 h 766"/>
                <a:gd name="T68" fmla="*/ 460 w 1318"/>
                <a:gd name="T69" fmla="*/ 746 h 766"/>
                <a:gd name="T70" fmla="*/ 488 w 1318"/>
                <a:gd name="T71" fmla="*/ 754 h 766"/>
                <a:gd name="T72" fmla="*/ 512 w 1318"/>
                <a:gd name="T73" fmla="*/ 766 h 766"/>
                <a:gd name="T74" fmla="*/ 1318 w 1318"/>
                <a:gd name="T75" fmla="*/ 296 h 766"/>
                <a:gd name="T76" fmla="*/ 1318 w 1318"/>
                <a:gd name="T77" fmla="*/ 296 h 766"/>
                <a:gd name="T78" fmla="*/ 1298 w 1318"/>
                <a:gd name="T79" fmla="*/ 282 h 766"/>
                <a:gd name="T80" fmla="*/ 1290 w 1318"/>
                <a:gd name="T81" fmla="*/ 274 h 766"/>
                <a:gd name="T82" fmla="*/ 1284 w 1318"/>
                <a:gd name="T83" fmla="*/ 266 h 766"/>
                <a:gd name="T84" fmla="*/ 1280 w 1318"/>
                <a:gd name="T85" fmla="*/ 258 h 766"/>
                <a:gd name="T86" fmla="*/ 1276 w 1318"/>
                <a:gd name="T87" fmla="*/ 250 h 766"/>
                <a:gd name="T88" fmla="*/ 1274 w 1318"/>
                <a:gd name="T89" fmla="*/ 242 h 766"/>
                <a:gd name="T90" fmla="*/ 1274 w 1318"/>
                <a:gd name="T91" fmla="*/ 234 h 766"/>
                <a:gd name="T92" fmla="*/ 1274 w 1318"/>
                <a:gd name="T93" fmla="*/ 224 h 766"/>
                <a:gd name="T94" fmla="*/ 1276 w 1318"/>
                <a:gd name="T95" fmla="*/ 216 h 766"/>
                <a:gd name="T96" fmla="*/ 1280 w 1318"/>
                <a:gd name="T97" fmla="*/ 208 h 766"/>
                <a:gd name="T98" fmla="*/ 1284 w 1318"/>
                <a:gd name="T99" fmla="*/ 200 h 766"/>
                <a:gd name="T100" fmla="*/ 1290 w 1318"/>
                <a:gd name="T101" fmla="*/ 192 h 766"/>
                <a:gd name="T102" fmla="*/ 1298 w 1318"/>
                <a:gd name="T103" fmla="*/ 184 h 766"/>
                <a:gd name="T104" fmla="*/ 1318 w 1318"/>
                <a:gd name="T105" fmla="*/ 170 h 766"/>
                <a:gd name="T106" fmla="*/ 1318 w 1318"/>
                <a:gd name="T107" fmla="*/ 17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8" y="170"/>
                  </a:moveTo>
                  <a:lnTo>
                    <a:pt x="1022" y="0"/>
                  </a:lnTo>
                  <a:lnTo>
                    <a:pt x="1022" y="0"/>
                  </a:lnTo>
                  <a:lnTo>
                    <a:pt x="1000" y="12"/>
                  </a:lnTo>
                  <a:lnTo>
                    <a:pt x="972" y="20"/>
                  </a:lnTo>
                  <a:lnTo>
                    <a:pt x="944" y="24"/>
                  </a:lnTo>
                  <a:lnTo>
                    <a:pt x="916" y="26"/>
                  </a:lnTo>
                  <a:lnTo>
                    <a:pt x="886" y="24"/>
                  </a:lnTo>
                  <a:lnTo>
                    <a:pt x="858" y="20"/>
                  </a:lnTo>
                  <a:lnTo>
                    <a:pt x="832" y="12"/>
                  </a:lnTo>
                  <a:lnTo>
                    <a:pt x="808" y="0"/>
                  </a:lnTo>
                  <a:lnTo>
                    <a:pt x="0" y="472"/>
                  </a:lnTo>
                  <a:lnTo>
                    <a:pt x="0" y="472"/>
                  </a:lnTo>
                  <a:lnTo>
                    <a:pt x="20" y="484"/>
                  </a:lnTo>
                  <a:lnTo>
                    <a:pt x="28" y="492"/>
                  </a:lnTo>
                  <a:lnTo>
                    <a:pt x="34" y="500"/>
                  </a:lnTo>
                  <a:lnTo>
                    <a:pt x="40" y="508"/>
                  </a:lnTo>
                  <a:lnTo>
                    <a:pt x="42" y="516"/>
                  </a:lnTo>
                  <a:lnTo>
                    <a:pt x="44" y="524"/>
                  </a:lnTo>
                  <a:lnTo>
                    <a:pt x="46" y="534"/>
                  </a:lnTo>
                  <a:lnTo>
                    <a:pt x="46" y="542"/>
                  </a:lnTo>
                  <a:lnTo>
                    <a:pt x="42" y="550"/>
                  </a:lnTo>
                  <a:lnTo>
                    <a:pt x="40" y="558"/>
                  </a:lnTo>
                  <a:lnTo>
                    <a:pt x="34" y="566"/>
                  </a:lnTo>
                  <a:lnTo>
                    <a:pt x="28" y="574"/>
                  </a:lnTo>
                  <a:lnTo>
                    <a:pt x="20" y="582"/>
                  </a:lnTo>
                  <a:lnTo>
                    <a:pt x="2" y="596"/>
                  </a:lnTo>
                  <a:lnTo>
                    <a:pt x="296" y="766"/>
                  </a:lnTo>
                  <a:lnTo>
                    <a:pt x="296" y="766"/>
                  </a:lnTo>
                  <a:lnTo>
                    <a:pt x="320" y="754"/>
                  </a:lnTo>
                  <a:lnTo>
                    <a:pt x="346" y="746"/>
                  </a:lnTo>
                  <a:lnTo>
                    <a:pt x="374" y="742"/>
                  </a:lnTo>
                  <a:lnTo>
                    <a:pt x="404" y="740"/>
                  </a:lnTo>
                  <a:lnTo>
                    <a:pt x="432" y="742"/>
                  </a:lnTo>
                  <a:lnTo>
                    <a:pt x="460" y="746"/>
                  </a:lnTo>
                  <a:lnTo>
                    <a:pt x="488" y="754"/>
                  </a:lnTo>
                  <a:lnTo>
                    <a:pt x="512" y="766"/>
                  </a:lnTo>
                  <a:lnTo>
                    <a:pt x="1318" y="296"/>
                  </a:lnTo>
                  <a:lnTo>
                    <a:pt x="1318" y="296"/>
                  </a:lnTo>
                  <a:lnTo>
                    <a:pt x="1298" y="282"/>
                  </a:lnTo>
                  <a:lnTo>
                    <a:pt x="1290" y="274"/>
                  </a:lnTo>
                  <a:lnTo>
                    <a:pt x="1284" y="266"/>
                  </a:lnTo>
                  <a:lnTo>
                    <a:pt x="1280" y="258"/>
                  </a:lnTo>
                  <a:lnTo>
                    <a:pt x="1276" y="250"/>
                  </a:lnTo>
                  <a:lnTo>
                    <a:pt x="1274" y="242"/>
                  </a:lnTo>
                  <a:lnTo>
                    <a:pt x="1274" y="234"/>
                  </a:lnTo>
                  <a:lnTo>
                    <a:pt x="1274" y="224"/>
                  </a:lnTo>
                  <a:lnTo>
                    <a:pt x="1276" y="216"/>
                  </a:lnTo>
                  <a:lnTo>
                    <a:pt x="1280" y="208"/>
                  </a:lnTo>
                  <a:lnTo>
                    <a:pt x="1284" y="200"/>
                  </a:lnTo>
                  <a:lnTo>
                    <a:pt x="1290" y="192"/>
                  </a:lnTo>
                  <a:lnTo>
                    <a:pt x="1298" y="184"/>
                  </a:lnTo>
                  <a:lnTo>
                    <a:pt x="1318" y="170"/>
                  </a:lnTo>
                  <a:lnTo>
                    <a:pt x="1318"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3" name="Freeform 59"/>
            <p:cNvSpPr>
              <a:spLocks noEditPoints="1"/>
            </p:cNvSpPr>
            <p:nvPr/>
          </p:nvSpPr>
          <p:spPr bwMode="auto">
            <a:xfrm>
              <a:off x="11939588" y="7600950"/>
              <a:ext cx="968375" cy="546100"/>
            </a:xfrm>
            <a:custGeom>
              <a:avLst/>
              <a:gdLst>
                <a:gd name="T0" fmla="*/ 306 w 610"/>
                <a:gd name="T1" fmla="*/ 344 h 344"/>
                <a:gd name="T2" fmla="*/ 396 w 610"/>
                <a:gd name="T3" fmla="*/ 336 h 344"/>
                <a:gd name="T4" fmla="*/ 478 w 610"/>
                <a:gd name="T5" fmla="*/ 314 h 344"/>
                <a:gd name="T6" fmla="*/ 524 w 610"/>
                <a:gd name="T7" fmla="*/ 292 h 344"/>
                <a:gd name="T8" fmla="*/ 576 w 610"/>
                <a:gd name="T9" fmla="*/ 252 h 344"/>
                <a:gd name="T10" fmla="*/ 604 w 610"/>
                <a:gd name="T11" fmla="*/ 206 h 344"/>
                <a:gd name="T12" fmla="*/ 610 w 610"/>
                <a:gd name="T13" fmla="*/ 172 h 344"/>
                <a:gd name="T14" fmla="*/ 598 w 610"/>
                <a:gd name="T15" fmla="*/ 124 h 344"/>
                <a:gd name="T16" fmla="*/ 560 w 610"/>
                <a:gd name="T17" fmla="*/ 78 h 344"/>
                <a:gd name="T18" fmla="*/ 522 w 610"/>
                <a:gd name="T19" fmla="*/ 52 h 344"/>
                <a:gd name="T20" fmla="*/ 450 w 610"/>
                <a:gd name="T21" fmla="*/ 22 h 344"/>
                <a:gd name="T22" fmla="*/ 364 w 610"/>
                <a:gd name="T23" fmla="*/ 4 h 344"/>
                <a:gd name="T24" fmla="*/ 304 w 610"/>
                <a:gd name="T25" fmla="*/ 0 h 344"/>
                <a:gd name="T26" fmla="*/ 216 w 610"/>
                <a:gd name="T27" fmla="*/ 8 h 344"/>
                <a:gd name="T28" fmla="*/ 134 w 610"/>
                <a:gd name="T29" fmla="*/ 30 h 344"/>
                <a:gd name="T30" fmla="*/ 86 w 610"/>
                <a:gd name="T31" fmla="*/ 52 h 344"/>
                <a:gd name="T32" fmla="*/ 36 w 610"/>
                <a:gd name="T33" fmla="*/ 92 h 344"/>
                <a:gd name="T34" fmla="*/ 6 w 610"/>
                <a:gd name="T35" fmla="*/ 138 h 344"/>
                <a:gd name="T36" fmla="*/ 0 w 610"/>
                <a:gd name="T37" fmla="*/ 172 h 344"/>
                <a:gd name="T38" fmla="*/ 14 w 610"/>
                <a:gd name="T39" fmla="*/ 220 h 344"/>
                <a:gd name="T40" fmla="*/ 52 w 610"/>
                <a:gd name="T41" fmla="*/ 266 h 344"/>
                <a:gd name="T42" fmla="*/ 88 w 610"/>
                <a:gd name="T43" fmla="*/ 292 h 344"/>
                <a:gd name="T44" fmla="*/ 162 w 610"/>
                <a:gd name="T45" fmla="*/ 322 h 344"/>
                <a:gd name="T46" fmla="*/ 246 w 610"/>
                <a:gd name="T47" fmla="*/ 340 h 344"/>
                <a:gd name="T48" fmla="*/ 306 w 610"/>
                <a:gd name="T49" fmla="*/ 344 h 344"/>
                <a:gd name="T50" fmla="*/ 216 w 610"/>
                <a:gd name="T51" fmla="*/ 106 h 344"/>
                <a:gd name="T52" fmla="*/ 242 w 610"/>
                <a:gd name="T53" fmla="*/ 98 h 344"/>
                <a:gd name="T54" fmla="*/ 266 w 610"/>
                <a:gd name="T55" fmla="*/ 94 h 344"/>
                <a:gd name="T56" fmla="*/ 302 w 610"/>
                <a:gd name="T57" fmla="*/ 102 h 344"/>
                <a:gd name="T58" fmla="*/ 322 w 610"/>
                <a:gd name="T59" fmla="*/ 114 h 344"/>
                <a:gd name="T60" fmla="*/ 264 w 610"/>
                <a:gd name="T61" fmla="*/ 138 h 344"/>
                <a:gd name="T62" fmla="*/ 244 w 610"/>
                <a:gd name="T63" fmla="*/ 130 h 344"/>
                <a:gd name="T64" fmla="*/ 232 w 610"/>
                <a:gd name="T65" fmla="*/ 132 h 344"/>
                <a:gd name="T66" fmla="*/ 228 w 610"/>
                <a:gd name="T67" fmla="*/ 138 h 344"/>
                <a:gd name="T68" fmla="*/ 238 w 610"/>
                <a:gd name="T69" fmla="*/ 146 h 344"/>
                <a:gd name="T70" fmla="*/ 258 w 610"/>
                <a:gd name="T71" fmla="*/ 152 h 344"/>
                <a:gd name="T72" fmla="*/ 350 w 610"/>
                <a:gd name="T73" fmla="*/ 142 h 344"/>
                <a:gd name="T74" fmla="*/ 378 w 610"/>
                <a:gd name="T75" fmla="*/ 146 h 344"/>
                <a:gd name="T76" fmla="*/ 412 w 610"/>
                <a:gd name="T77" fmla="*/ 158 h 344"/>
                <a:gd name="T78" fmla="*/ 432 w 610"/>
                <a:gd name="T79" fmla="*/ 174 h 344"/>
                <a:gd name="T80" fmla="*/ 442 w 610"/>
                <a:gd name="T81" fmla="*/ 192 h 344"/>
                <a:gd name="T82" fmla="*/ 432 w 610"/>
                <a:gd name="T83" fmla="*/ 216 h 344"/>
                <a:gd name="T84" fmla="*/ 418 w 610"/>
                <a:gd name="T85" fmla="*/ 250 h 344"/>
                <a:gd name="T86" fmla="*/ 386 w 610"/>
                <a:gd name="T87" fmla="*/ 242 h 344"/>
                <a:gd name="T88" fmla="*/ 346 w 610"/>
                <a:gd name="T89" fmla="*/ 250 h 344"/>
                <a:gd name="T90" fmla="*/ 316 w 610"/>
                <a:gd name="T91" fmla="*/ 246 h 344"/>
                <a:gd name="T92" fmla="*/ 274 w 610"/>
                <a:gd name="T93" fmla="*/ 226 h 344"/>
                <a:gd name="T94" fmla="*/ 336 w 610"/>
                <a:gd name="T95" fmla="*/ 202 h 344"/>
                <a:gd name="T96" fmla="*/ 364 w 610"/>
                <a:gd name="T97" fmla="*/ 216 h 344"/>
                <a:gd name="T98" fmla="*/ 376 w 610"/>
                <a:gd name="T99" fmla="*/ 216 h 344"/>
                <a:gd name="T100" fmla="*/ 380 w 610"/>
                <a:gd name="T101" fmla="*/ 208 h 344"/>
                <a:gd name="T102" fmla="*/ 372 w 610"/>
                <a:gd name="T103" fmla="*/ 202 h 344"/>
                <a:gd name="T104" fmla="*/ 346 w 610"/>
                <a:gd name="T105" fmla="*/ 188 h 344"/>
                <a:gd name="T106" fmla="*/ 314 w 610"/>
                <a:gd name="T107" fmla="*/ 188 h 344"/>
                <a:gd name="T108" fmla="*/ 244 w 610"/>
                <a:gd name="T109" fmla="*/ 194 h 344"/>
                <a:gd name="T110" fmla="*/ 210 w 610"/>
                <a:gd name="T111" fmla="*/ 186 h 344"/>
                <a:gd name="T112" fmla="*/ 182 w 610"/>
                <a:gd name="T113" fmla="*/ 172 h 344"/>
                <a:gd name="T114" fmla="*/ 170 w 610"/>
                <a:gd name="T115" fmla="*/ 150 h 344"/>
                <a:gd name="T116" fmla="*/ 176 w 610"/>
                <a:gd name="T117" fmla="*/ 136 h 344"/>
                <a:gd name="T118" fmla="*/ 176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8" y="342"/>
                  </a:lnTo>
                  <a:lnTo>
                    <a:pt x="368" y="340"/>
                  </a:lnTo>
                  <a:lnTo>
                    <a:pt x="396" y="336"/>
                  </a:lnTo>
                  <a:lnTo>
                    <a:pt x="424" y="330"/>
                  </a:lnTo>
                  <a:lnTo>
                    <a:pt x="452" y="322"/>
                  </a:lnTo>
                  <a:lnTo>
                    <a:pt x="478" y="314"/>
                  </a:lnTo>
                  <a:lnTo>
                    <a:pt x="502" y="304"/>
                  </a:lnTo>
                  <a:lnTo>
                    <a:pt x="524" y="292"/>
                  </a:lnTo>
                  <a:lnTo>
                    <a:pt x="524" y="292"/>
                  </a:lnTo>
                  <a:lnTo>
                    <a:pt x="544" y="280"/>
                  </a:lnTo>
                  <a:lnTo>
                    <a:pt x="560" y="266"/>
                  </a:lnTo>
                  <a:lnTo>
                    <a:pt x="576" y="252"/>
                  </a:lnTo>
                  <a:lnTo>
                    <a:pt x="588" y="236"/>
                  </a:lnTo>
                  <a:lnTo>
                    <a:pt x="598" y="222"/>
                  </a:lnTo>
                  <a:lnTo>
                    <a:pt x="604" y="206"/>
                  </a:lnTo>
                  <a:lnTo>
                    <a:pt x="610" y="188"/>
                  </a:lnTo>
                  <a:lnTo>
                    <a:pt x="610" y="172"/>
                  </a:lnTo>
                  <a:lnTo>
                    <a:pt x="610" y="172"/>
                  </a:lnTo>
                  <a:lnTo>
                    <a:pt x="610" y="156"/>
                  </a:lnTo>
                  <a:lnTo>
                    <a:pt x="604" y="140"/>
                  </a:lnTo>
                  <a:lnTo>
                    <a:pt x="598" y="124"/>
                  </a:lnTo>
                  <a:lnTo>
                    <a:pt x="588" y="108"/>
                  </a:lnTo>
                  <a:lnTo>
                    <a:pt x="576" y="92"/>
                  </a:lnTo>
                  <a:lnTo>
                    <a:pt x="560" y="78"/>
                  </a:lnTo>
                  <a:lnTo>
                    <a:pt x="542" y="66"/>
                  </a:lnTo>
                  <a:lnTo>
                    <a:pt x="522" y="52"/>
                  </a:lnTo>
                  <a:lnTo>
                    <a:pt x="522" y="52"/>
                  </a:lnTo>
                  <a:lnTo>
                    <a:pt x="500" y="40"/>
                  </a:lnTo>
                  <a:lnTo>
                    <a:pt x="476" y="30"/>
                  </a:lnTo>
                  <a:lnTo>
                    <a:pt x="450" y="22"/>
                  </a:lnTo>
                  <a:lnTo>
                    <a:pt x="422" y="14"/>
                  </a:lnTo>
                  <a:lnTo>
                    <a:pt x="394" y="8"/>
                  </a:lnTo>
                  <a:lnTo>
                    <a:pt x="364" y="4"/>
                  </a:lnTo>
                  <a:lnTo>
                    <a:pt x="336" y="2"/>
                  </a:lnTo>
                  <a:lnTo>
                    <a:pt x="304" y="0"/>
                  </a:lnTo>
                  <a:lnTo>
                    <a:pt x="304" y="0"/>
                  </a:lnTo>
                  <a:lnTo>
                    <a:pt x="274" y="2"/>
                  </a:lnTo>
                  <a:lnTo>
                    <a:pt x="244" y="4"/>
                  </a:lnTo>
                  <a:lnTo>
                    <a:pt x="216" y="8"/>
                  </a:lnTo>
                  <a:lnTo>
                    <a:pt x="186" y="14"/>
                  </a:lnTo>
                  <a:lnTo>
                    <a:pt x="160" y="22"/>
                  </a:lnTo>
                  <a:lnTo>
                    <a:pt x="134" y="30"/>
                  </a:lnTo>
                  <a:lnTo>
                    <a:pt x="110" y="40"/>
                  </a:lnTo>
                  <a:lnTo>
                    <a:pt x="86" y="52"/>
                  </a:lnTo>
                  <a:lnTo>
                    <a:pt x="86" y="52"/>
                  </a:lnTo>
                  <a:lnTo>
                    <a:pt x="68" y="66"/>
                  </a:lnTo>
                  <a:lnTo>
                    <a:pt x="50" y="78"/>
                  </a:lnTo>
                  <a:lnTo>
                    <a:pt x="36" y="92"/>
                  </a:lnTo>
                  <a:lnTo>
                    <a:pt x="24" y="108"/>
                  </a:lnTo>
                  <a:lnTo>
                    <a:pt x="14" y="124"/>
                  </a:lnTo>
                  <a:lnTo>
                    <a:pt x="6" y="138"/>
                  </a:lnTo>
                  <a:lnTo>
                    <a:pt x="2" y="156"/>
                  </a:lnTo>
                  <a:lnTo>
                    <a:pt x="0" y="172"/>
                  </a:lnTo>
                  <a:lnTo>
                    <a:pt x="0" y="172"/>
                  </a:lnTo>
                  <a:lnTo>
                    <a:pt x="2" y="188"/>
                  </a:lnTo>
                  <a:lnTo>
                    <a:pt x="6" y="204"/>
                  </a:lnTo>
                  <a:lnTo>
                    <a:pt x="14" y="220"/>
                  </a:lnTo>
                  <a:lnTo>
                    <a:pt x="24" y="236"/>
                  </a:lnTo>
                  <a:lnTo>
                    <a:pt x="36" y="252"/>
                  </a:lnTo>
                  <a:lnTo>
                    <a:pt x="52" y="266"/>
                  </a:lnTo>
                  <a:lnTo>
                    <a:pt x="68" y="280"/>
                  </a:lnTo>
                  <a:lnTo>
                    <a:pt x="88" y="292"/>
                  </a:lnTo>
                  <a:lnTo>
                    <a:pt x="88" y="292"/>
                  </a:lnTo>
                  <a:lnTo>
                    <a:pt x="110" y="304"/>
                  </a:lnTo>
                  <a:lnTo>
                    <a:pt x="136" y="314"/>
                  </a:lnTo>
                  <a:lnTo>
                    <a:pt x="162" y="322"/>
                  </a:lnTo>
                  <a:lnTo>
                    <a:pt x="188" y="330"/>
                  </a:lnTo>
                  <a:lnTo>
                    <a:pt x="216" y="336"/>
                  </a:lnTo>
                  <a:lnTo>
                    <a:pt x="246" y="340"/>
                  </a:lnTo>
                  <a:lnTo>
                    <a:pt x="276" y="342"/>
                  </a:lnTo>
                  <a:lnTo>
                    <a:pt x="306" y="344"/>
                  </a:lnTo>
                  <a:lnTo>
                    <a:pt x="306" y="344"/>
                  </a:lnTo>
                  <a:close/>
                  <a:moveTo>
                    <a:pt x="176" y="110"/>
                  </a:moveTo>
                  <a:lnTo>
                    <a:pt x="200" y="96"/>
                  </a:lnTo>
                  <a:lnTo>
                    <a:pt x="216" y="106"/>
                  </a:lnTo>
                  <a:lnTo>
                    <a:pt x="216" y="106"/>
                  </a:lnTo>
                  <a:lnTo>
                    <a:pt x="228" y="100"/>
                  </a:lnTo>
                  <a:lnTo>
                    <a:pt x="242" y="98"/>
                  </a:lnTo>
                  <a:lnTo>
                    <a:pt x="254" y="96"/>
                  </a:lnTo>
                  <a:lnTo>
                    <a:pt x="266" y="94"/>
                  </a:lnTo>
                  <a:lnTo>
                    <a:pt x="266" y="94"/>
                  </a:lnTo>
                  <a:lnTo>
                    <a:pt x="278" y="96"/>
                  </a:lnTo>
                  <a:lnTo>
                    <a:pt x="290" y="98"/>
                  </a:lnTo>
                  <a:lnTo>
                    <a:pt x="302" y="102"/>
                  </a:lnTo>
                  <a:lnTo>
                    <a:pt x="314" y="108"/>
                  </a:lnTo>
                  <a:lnTo>
                    <a:pt x="314" y="108"/>
                  </a:lnTo>
                  <a:lnTo>
                    <a:pt x="322" y="114"/>
                  </a:lnTo>
                  <a:lnTo>
                    <a:pt x="272" y="144"/>
                  </a:lnTo>
                  <a:lnTo>
                    <a:pt x="264" y="138"/>
                  </a:lnTo>
                  <a:lnTo>
                    <a:pt x="264" y="138"/>
                  </a:lnTo>
                  <a:lnTo>
                    <a:pt x="252" y="132"/>
                  </a:lnTo>
                  <a:lnTo>
                    <a:pt x="244" y="130"/>
                  </a:lnTo>
                  <a:lnTo>
                    <a:pt x="244" y="130"/>
                  </a:lnTo>
                  <a:lnTo>
                    <a:pt x="238" y="130"/>
                  </a:lnTo>
                  <a:lnTo>
                    <a:pt x="232" y="132"/>
                  </a:lnTo>
                  <a:lnTo>
                    <a:pt x="232" y="132"/>
                  </a:lnTo>
                  <a:lnTo>
                    <a:pt x="230" y="134"/>
                  </a:lnTo>
                  <a:lnTo>
                    <a:pt x="228" y="138"/>
                  </a:lnTo>
                  <a:lnTo>
                    <a:pt x="228" y="138"/>
                  </a:lnTo>
                  <a:lnTo>
                    <a:pt x="232" y="142"/>
                  </a:lnTo>
                  <a:lnTo>
                    <a:pt x="238" y="146"/>
                  </a:lnTo>
                  <a:lnTo>
                    <a:pt x="238" y="146"/>
                  </a:lnTo>
                  <a:lnTo>
                    <a:pt x="248" y="150"/>
                  </a:lnTo>
                  <a:lnTo>
                    <a:pt x="258" y="152"/>
                  </a:lnTo>
                  <a:lnTo>
                    <a:pt x="258" y="152"/>
                  </a:lnTo>
                  <a:lnTo>
                    <a:pt x="304" y="146"/>
                  </a:lnTo>
                  <a:lnTo>
                    <a:pt x="304" y="146"/>
                  </a:lnTo>
                  <a:lnTo>
                    <a:pt x="350" y="142"/>
                  </a:lnTo>
                  <a:lnTo>
                    <a:pt x="350" y="142"/>
                  </a:lnTo>
                  <a:lnTo>
                    <a:pt x="362" y="142"/>
                  </a:lnTo>
                  <a:lnTo>
                    <a:pt x="378" y="146"/>
                  </a:lnTo>
                  <a:lnTo>
                    <a:pt x="378" y="146"/>
                  </a:lnTo>
                  <a:lnTo>
                    <a:pt x="394" y="150"/>
                  </a:lnTo>
                  <a:lnTo>
                    <a:pt x="412" y="158"/>
                  </a:lnTo>
                  <a:lnTo>
                    <a:pt x="412" y="158"/>
                  </a:lnTo>
                  <a:lnTo>
                    <a:pt x="424" y="166"/>
                  </a:lnTo>
                  <a:lnTo>
                    <a:pt x="432" y="174"/>
                  </a:lnTo>
                  <a:lnTo>
                    <a:pt x="438" y="182"/>
                  </a:lnTo>
                  <a:lnTo>
                    <a:pt x="442" y="192"/>
                  </a:lnTo>
                  <a:lnTo>
                    <a:pt x="442" y="192"/>
                  </a:lnTo>
                  <a:lnTo>
                    <a:pt x="442" y="200"/>
                  </a:lnTo>
                  <a:lnTo>
                    <a:pt x="438" y="208"/>
                  </a:lnTo>
                  <a:lnTo>
                    <a:pt x="432" y="216"/>
                  </a:lnTo>
                  <a:lnTo>
                    <a:pt x="422" y="224"/>
                  </a:lnTo>
                  <a:lnTo>
                    <a:pt x="440" y="236"/>
                  </a:lnTo>
                  <a:lnTo>
                    <a:pt x="418" y="250"/>
                  </a:lnTo>
                  <a:lnTo>
                    <a:pt x="398" y="238"/>
                  </a:lnTo>
                  <a:lnTo>
                    <a:pt x="398" y="238"/>
                  </a:lnTo>
                  <a:lnTo>
                    <a:pt x="386" y="242"/>
                  </a:lnTo>
                  <a:lnTo>
                    <a:pt x="374" y="246"/>
                  </a:lnTo>
                  <a:lnTo>
                    <a:pt x="360" y="248"/>
                  </a:lnTo>
                  <a:lnTo>
                    <a:pt x="346" y="250"/>
                  </a:lnTo>
                  <a:lnTo>
                    <a:pt x="346" y="250"/>
                  </a:lnTo>
                  <a:lnTo>
                    <a:pt x="332" y="248"/>
                  </a:lnTo>
                  <a:lnTo>
                    <a:pt x="316" y="246"/>
                  </a:lnTo>
                  <a:lnTo>
                    <a:pt x="300" y="240"/>
                  </a:lnTo>
                  <a:lnTo>
                    <a:pt x="284" y="230"/>
                  </a:lnTo>
                  <a:lnTo>
                    <a:pt x="274" y="226"/>
                  </a:lnTo>
                  <a:lnTo>
                    <a:pt x="324" y="196"/>
                  </a:lnTo>
                  <a:lnTo>
                    <a:pt x="336" y="202"/>
                  </a:lnTo>
                  <a:lnTo>
                    <a:pt x="336" y="202"/>
                  </a:lnTo>
                  <a:lnTo>
                    <a:pt x="354" y="212"/>
                  </a:lnTo>
                  <a:lnTo>
                    <a:pt x="364" y="216"/>
                  </a:lnTo>
                  <a:lnTo>
                    <a:pt x="364" y="216"/>
                  </a:lnTo>
                  <a:lnTo>
                    <a:pt x="370" y="218"/>
                  </a:lnTo>
                  <a:lnTo>
                    <a:pt x="376" y="216"/>
                  </a:lnTo>
                  <a:lnTo>
                    <a:pt x="376" y="216"/>
                  </a:lnTo>
                  <a:lnTo>
                    <a:pt x="380" y="212"/>
                  </a:lnTo>
                  <a:lnTo>
                    <a:pt x="380" y="208"/>
                  </a:lnTo>
                  <a:lnTo>
                    <a:pt x="380" y="208"/>
                  </a:lnTo>
                  <a:lnTo>
                    <a:pt x="378" y="206"/>
                  </a:lnTo>
                  <a:lnTo>
                    <a:pt x="372" y="202"/>
                  </a:lnTo>
                  <a:lnTo>
                    <a:pt x="372" y="202"/>
                  </a:lnTo>
                  <a:lnTo>
                    <a:pt x="358" y="194"/>
                  </a:lnTo>
                  <a:lnTo>
                    <a:pt x="346" y="188"/>
                  </a:lnTo>
                  <a:lnTo>
                    <a:pt x="346" y="188"/>
                  </a:lnTo>
                  <a:lnTo>
                    <a:pt x="332" y="188"/>
                  </a:lnTo>
                  <a:lnTo>
                    <a:pt x="314" y="188"/>
                  </a:lnTo>
                  <a:lnTo>
                    <a:pt x="314" y="188"/>
                  </a:lnTo>
                  <a:lnTo>
                    <a:pt x="260" y="194"/>
                  </a:lnTo>
                  <a:lnTo>
                    <a:pt x="260" y="194"/>
                  </a:lnTo>
                  <a:lnTo>
                    <a:pt x="244" y="194"/>
                  </a:lnTo>
                  <a:lnTo>
                    <a:pt x="226" y="192"/>
                  </a:lnTo>
                  <a:lnTo>
                    <a:pt x="226" y="192"/>
                  </a:lnTo>
                  <a:lnTo>
                    <a:pt x="210" y="186"/>
                  </a:lnTo>
                  <a:lnTo>
                    <a:pt x="192" y="180"/>
                  </a:lnTo>
                  <a:lnTo>
                    <a:pt x="192" y="180"/>
                  </a:lnTo>
                  <a:lnTo>
                    <a:pt x="182" y="172"/>
                  </a:lnTo>
                  <a:lnTo>
                    <a:pt x="176" y="166"/>
                  </a:lnTo>
                  <a:lnTo>
                    <a:pt x="172" y="158"/>
                  </a:lnTo>
                  <a:lnTo>
                    <a:pt x="170" y="150"/>
                  </a:lnTo>
                  <a:lnTo>
                    <a:pt x="170" y="150"/>
                  </a:lnTo>
                  <a:lnTo>
                    <a:pt x="172" y="144"/>
                  </a:lnTo>
                  <a:lnTo>
                    <a:pt x="176" y="136"/>
                  </a:lnTo>
                  <a:lnTo>
                    <a:pt x="182" y="128"/>
                  </a:lnTo>
                  <a:lnTo>
                    <a:pt x="192" y="120"/>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4" name="Freeform 60"/>
            <p:cNvSpPr/>
            <p:nvPr/>
          </p:nvSpPr>
          <p:spPr bwMode="auto">
            <a:xfrm>
              <a:off x="11688763" y="8140700"/>
              <a:ext cx="276225" cy="155575"/>
            </a:xfrm>
            <a:custGeom>
              <a:avLst/>
              <a:gdLst>
                <a:gd name="T0" fmla="*/ 88 w 174"/>
                <a:gd name="T1" fmla="*/ 98 h 98"/>
                <a:gd name="T2" fmla="*/ 88 w 174"/>
                <a:gd name="T3" fmla="*/ 98 h 98"/>
                <a:gd name="T4" fmla="*/ 88 w 174"/>
                <a:gd name="T5" fmla="*/ 98 h 98"/>
                <a:gd name="T6" fmla="*/ 104 w 174"/>
                <a:gd name="T7" fmla="*/ 98 h 98"/>
                <a:gd name="T8" fmla="*/ 120 w 174"/>
                <a:gd name="T9" fmla="*/ 94 h 98"/>
                <a:gd name="T10" fmla="*/ 136 w 174"/>
                <a:gd name="T11" fmla="*/ 90 h 98"/>
                <a:gd name="T12" fmla="*/ 150 w 174"/>
                <a:gd name="T13" fmla="*/ 84 h 98"/>
                <a:gd name="T14" fmla="*/ 150 w 174"/>
                <a:gd name="T15" fmla="*/ 84 h 98"/>
                <a:gd name="T16" fmla="*/ 160 w 174"/>
                <a:gd name="T17" fmla="*/ 76 h 98"/>
                <a:gd name="T18" fmla="*/ 168 w 174"/>
                <a:gd name="T19" fmla="*/ 68 h 98"/>
                <a:gd name="T20" fmla="*/ 172 w 174"/>
                <a:gd name="T21" fmla="*/ 60 h 98"/>
                <a:gd name="T22" fmla="*/ 174 w 174"/>
                <a:gd name="T23" fmla="*/ 50 h 98"/>
                <a:gd name="T24" fmla="*/ 174 w 174"/>
                <a:gd name="T25" fmla="*/ 50 h 98"/>
                <a:gd name="T26" fmla="*/ 172 w 174"/>
                <a:gd name="T27" fmla="*/ 40 h 98"/>
                <a:gd name="T28" fmla="*/ 168 w 174"/>
                <a:gd name="T29" fmla="*/ 32 h 98"/>
                <a:gd name="T30" fmla="*/ 160 w 174"/>
                <a:gd name="T31" fmla="*/ 24 h 98"/>
                <a:gd name="T32" fmla="*/ 148 w 174"/>
                <a:gd name="T33" fmla="*/ 16 h 98"/>
                <a:gd name="T34" fmla="*/ 148 w 174"/>
                <a:gd name="T35" fmla="*/ 16 h 98"/>
                <a:gd name="T36" fmla="*/ 136 w 174"/>
                <a:gd name="T37" fmla="*/ 10 h 98"/>
                <a:gd name="T38" fmla="*/ 120 w 174"/>
                <a:gd name="T39" fmla="*/ 4 h 98"/>
                <a:gd name="T40" fmla="*/ 104 w 174"/>
                <a:gd name="T41" fmla="*/ 2 h 98"/>
                <a:gd name="T42" fmla="*/ 86 w 174"/>
                <a:gd name="T43" fmla="*/ 0 h 98"/>
                <a:gd name="T44" fmla="*/ 86 w 174"/>
                <a:gd name="T45" fmla="*/ 0 h 98"/>
                <a:gd name="T46" fmla="*/ 70 w 174"/>
                <a:gd name="T47" fmla="*/ 2 h 98"/>
                <a:gd name="T48" fmla="*/ 52 w 174"/>
                <a:gd name="T49" fmla="*/ 4 h 98"/>
                <a:gd name="T50" fmla="*/ 38 w 174"/>
                <a:gd name="T51" fmla="*/ 10 h 98"/>
                <a:gd name="T52" fmla="*/ 24 w 174"/>
                <a:gd name="T53" fmla="*/ 16 h 98"/>
                <a:gd name="T54" fmla="*/ 24 w 174"/>
                <a:gd name="T55" fmla="*/ 16 h 98"/>
                <a:gd name="T56" fmla="*/ 14 w 174"/>
                <a:gd name="T57" fmla="*/ 24 h 98"/>
                <a:gd name="T58" fmla="*/ 6 w 174"/>
                <a:gd name="T59" fmla="*/ 32 h 98"/>
                <a:gd name="T60" fmla="*/ 2 w 174"/>
                <a:gd name="T61" fmla="*/ 40 h 98"/>
                <a:gd name="T62" fmla="*/ 0 w 174"/>
                <a:gd name="T63" fmla="*/ 50 h 98"/>
                <a:gd name="T64" fmla="*/ 0 w 174"/>
                <a:gd name="T65" fmla="*/ 50 h 98"/>
                <a:gd name="T66" fmla="*/ 2 w 174"/>
                <a:gd name="T67" fmla="*/ 60 h 98"/>
                <a:gd name="T68" fmla="*/ 6 w 174"/>
                <a:gd name="T69" fmla="*/ 68 h 98"/>
                <a:gd name="T70" fmla="*/ 14 w 174"/>
                <a:gd name="T71" fmla="*/ 76 h 98"/>
                <a:gd name="T72" fmla="*/ 24 w 174"/>
                <a:gd name="T73" fmla="*/ 84 h 98"/>
                <a:gd name="T74" fmla="*/ 24 w 174"/>
                <a:gd name="T75" fmla="*/ 84 h 98"/>
                <a:gd name="T76" fmla="*/ 38 w 174"/>
                <a:gd name="T77" fmla="*/ 90 h 98"/>
                <a:gd name="T78" fmla="*/ 54 w 174"/>
                <a:gd name="T79" fmla="*/ 94 h 98"/>
                <a:gd name="T80" fmla="*/ 70 w 174"/>
                <a:gd name="T81" fmla="*/ 98 h 98"/>
                <a:gd name="T82" fmla="*/ 88 w 174"/>
                <a:gd name="T83" fmla="*/ 98 h 98"/>
                <a:gd name="T84" fmla="*/ 88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8" y="98"/>
                  </a:moveTo>
                  <a:lnTo>
                    <a:pt x="88" y="98"/>
                  </a:lnTo>
                  <a:lnTo>
                    <a:pt x="88" y="98"/>
                  </a:lnTo>
                  <a:lnTo>
                    <a:pt x="104" y="98"/>
                  </a:lnTo>
                  <a:lnTo>
                    <a:pt x="120" y="94"/>
                  </a:lnTo>
                  <a:lnTo>
                    <a:pt x="136" y="90"/>
                  </a:lnTo>
                  <a:lnTo>
                    <a:pt x="150" y="84"/>
                  </a:lnTo>
                  <a:lnTo>
                    <a:pt x="150" y="84"/>
                  </a:lnTo>
                  <a:lnTo>
                    <a:pt x="160" y="76"/>
                  </a:lnTo>
                  <a:lnTo>
                    <a:pt x="168" y="68"/>
                  </a:lnTo>
                  <a:lnTo>
                    <a:pt x="172" y="60"/>
                  </a:lnTo>
                  <a:lnTo>
                    <a:pt x="174" y="50"/>
                  </a:lnTo>
                  <a:lnTo>
                    <a:pt x="174" y="50"/>
                  </a:lnTo>
                  <a:lnTo>
                    <a:pt x="172" y="40"/>
                  </a:lnTo>
                  <a:lnTo>
                    <a:pt x="168" y="32"/>
                  </a:lnTo>
                  <a:lnTo>
                    <a:pt x="160" y="24"/>
                  </a:lnTo>
                  <a:lnTo>
                    <a:pt x="148" y="16"/>
                  </a:lnTo>
                  <a:lnTo>
                    <a:pt x="148" y="16"/>
                  </a:lnTo>
                  <a:lnTo>
                    <a:pt x="136" y="10"/>
                  </a:lnTo>
                  <a:lnTo>
                    <a:pt x="120" y="4"/>
                  </a:lnTo>
                  <a:lnTo>
                    <a:pt x="104" y="2"/>
                  </a:lnTo>
                  <a:lnTo>
                    <a:pt x="86" y="0"/>
                  </a:lnTo>
                  <a:lnTo>
                    <a:pt x="86" y="0"/>
                  </a:lnTo>
                  <a:lnTo>
                    <a:pt x="70" y="2"/>
                  </a:lnTo>
                  <a:lnTo>
                    <a:pt x="52" y="4"/>
                  </a:lnTo>
                  <a:lnTo>
                    <a:pt x="38" y="10"/>
                  </a:lnTo>
                  <a:lnTo>
                    <a:pt x="24" y="16"/>
                  </a:lnTo>
                  <a:lnTo>
                    <a:pt x="24" y="16"/>
                  </a:lnTo>
                  <a:lnTo>
                    <a:pt x="14" y="24"/>
                  </a:lnTo>
                  <a:lnTo>
                    <a:pt x="6" y="32"/>
                  </a:lnTo>
                  <a:lnTo>
                    <a:pt x="2" y="40"/>
                  </a:lnTo>
                  <a:lnTo>
                    <a:pt x="0" y="50"/>
                  </a:lnTo>
                  <a:lnTo>
                    <a:pt x="0" y="50"/>
                  </a:lnTo>
                  <a:lnTo>
                    <a:pt x="2" y="60"/>
                  </a:lnTo>
                  <a:lnTo>
                    <a:pt x="6" y="68"/>
                  </a:lnTo>
                  <a:lnTo>
                    <a:pt x="14" y="76"/>
                  </a:lnTo>
                  <a:lnTo>
                    <a:pt x="24" y="84"/>
                  </a:lnTo>
                  <a:lnTo>
                    <a:pt x="24" y="84"/>
                  </a:lnTo>
                  <a:lnTo>
                    <a:pt x="38" y="90"/>
                  </a:lnTo>
                  <a:lnTo>
                    <a:pt x="54" y="94"/>
                  </a:lnTo>
                  <a:lnTo>
                    <a:pt x="70" y="98"/>
                  </a:lnTo>
                  <a:lnTo>
                    <a:pt x="88" y="98"/>
                  </a:lnTo>
                  <a:lnTo>
                    <a:pt x="88"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5" name="Freeform 61"/>
            <p:cNvSpPr/>
            <p:nvPr/>
          </p:nvSpPr>
          <p:spPr bwMode="auto">
            <a:xfrm>
              <a:off x="12885738" y="7451725"/>
              <a:ext cx="276225" cy="155575"/>
            </a:xfrm>
            <a:custGeom>
              <a:avLst/>
              <a:gdLst>
                <a:gd name="T0" fmla="*/ 24 w 174"/>
                <a:gd name="T1" fmla="*/ 82 h 98"/>
                <a:gd name="T2" fmla="*/ 24 w 174"/>
                <a:gd name="T3" fmla="*/ 82 h 98"/>
                <a:gd name="T4" fmla="*/ 38 w 174"/>
                <a:gd name="T5" fmla="*/ 88 h 98"/>
                <a:gd name="T6" fmla="*/ 54 w 174"/>
                <a:gd name="T7" fmla="*/ 94 h 98"/>
                <a:gd name="T8" fmla="*/ 70 w 174"/>
                <a:gd name="T9" fmla="*/ 96 h 98"/>
                <a:gd name="T10" fmla="*/ 86 w 174"/>
                <a:gd name="T11" fmla="*/ 98 h 98"/>
                <a:gd name="T12" fmla="*/ 86 w 174"/>
                <a:gd name="T13" fmla="*/ 98 h 98"/>
                <a:gd name="T14" fmla="*/ 86 w 174"/>
                <a:gd name="T15" fmla="*/ 98 h 98"/>
                <a:gd name="T16" fmla="*/ 104 w 174"/>
                <a:gd name="T17" fmla="*/ 96 h 98"/>
                <a:gd name="T18" fmla="*/ 120 w 174"/>
                <a:gd name="T19" fmla="*/ 94 h 98"/>
                <a:gd name="T20" fmla="*/ 136 w 174"/>
                <a:gd name="T21" fmla="*/ 88 h 98"/>
                <a:gd name="T22" fmla="*/ 148 w 174"/>
                <a:gd name="T23" fmla="*/ 82 h 98"/>
                <a:gd name="T24" fmla="*/ 148 w 174"/>
                <a:gd name="T25" fmla="*/ 82 h 98"/>
                <a:gd name="T26" fmla="*/ 160 w 174"/>
                <a:gd name="T27" fmla="*/ 74 h 98"/>
                <a:gd name="T28" fmla="*/ 168 w 174"/>
                <a:gd name="T29" fmla="*/ 66 h 98"/>
                <a:gd name="T30" fmla="*/ 172 w 174"/>
                <a:gd name="T31" fmla="*/ 58 h 98"/>
                <a:gd name="T32" fmla="*/ 174 w 174"/>
                <a:gd name="T33" fmla="*/ 48 h 98"/>
                <a:gd name="T34" fmla="*/ 174 w 174"/>
                <a:gd name="T35" fmla="*/ 48 h 98"/>
                <a:gd name="T36" fmla="*/ 172 w 174"/>
                <a:gd name="T37" fmla="*/ 40 h 98"/>
                <a:gd name="T38" fmla="*/ 166 w 174"/>
                <a:gd name="T39" fmla="*/ 30 h 98"/>
                <a:gd name="T40" fmla="*/ 160 w 174"/>
                <a:gd name="T41" fmla="*/ 22 h 98"/>
                <a:gd name="T42" fmla="*/ 148 w 174"/>
                <a:gd name="T43" fmla="*/ 14 h 98"/>
                <a:gd name="T44" fmla="*/ 148 w 174"/>
                <a:gd name="T45" fmla="*/ 14 h 98"/>
                <a:gd name="T46" fmla="*/ 136 w 174"/>
                <a:gd name="T47" fmla="*/ 8 h 98"/>
                <a:gd name="T48" fmla="*/ 120 w 174"/>
                <a:gd name="T49" fmla="*/ 4 h 98"/>
                <a:gd name="T50" fmla="*/ 104 w 174"/>
                <a:gd name="T51" fmla="*/ 0 h 98"/>
                <a:gd name="T52" fmla="*/ 86 w 174"/>
                <a:gd name="T53" fmla="*/ 0 h 98"/>
                <a:gd name="T54" fmla="*/ 86 w 174"/>
                <a:gd name="T55" fmla="*/ 0 h 98"/>
                <a:gd name="T56" fmla="*/ 70 w 174"/>
                <a:gd name="T57" fmla="*/ 0 h 98"/>
                <a:gd name="T58" fmla="*/ 52 w 174"/>
                <a:gd name="T59" fmla="*/ 4 h 98"/>
                <a:gd name="T60" fmla="*/ 38 w 174"/>
                <a:gd name="T61" fmla="*/ 8 h 98"/>
                <a:gd name="T62" fmla="*/ 24 w 174"/>
                <a:gd name="T63" fmla="*/ 14 h 98"/>
                <a:gd name="T64" fmla="*/ 24 w 174"/>
                <a:gd name="T65" fmla="*/ 14 h 98"/>
                <a:gd name="T66" fmla="*/ 14 w 174"/>
                <a:gd name="T67" fmla="*/ 22 h 98"/>
                <a:gd name="T68" fmla="*/ 6 w 174"/>
                <a:gd name="T69" fmla="*/ 30 h 98"/>
                <a:gd name="T70" fmla="*/ 2 w 174"/>
                <a:gd name="T71" fmla="*/ 38 h 98"/>
                <a:gd name="T72" fmla="*/ 0 w 174"/>
                <a:gd name="T73" fmla="*/ 48 h 98"/>
                <a:gd name="T74" fmla="*/ 0 w 174"/>
                <a:gd name="T75" fmla="*/ 48 h 98"/>
                <a:gd name="T76" fmla="*/ 2 w 174"/>
                <a:gd name="T77" fmla="*/ 58 h 98"/>
                <a:gd name="T78" fmla="*/ 6 w 174"/>
                <a:gd name="T79" fmla="*/ 66 h 98"/>
                <a:gd name="T80" fmla="*/ 14 w 174"/>
                <a:gd name="T81" fmla="*/ 74 h 98"/>
                <a:gd name="T82" fmla="*/ 24 w 174"/>
                <a:gd name="T83" fmla="*/ 82 h 98"/>
                <a:gd name="T84" fmla="*/ 24 w 174"/>
                <a:gd name="T85"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4" y="82"/>
                  </a:moveTo>
                  <a:lnTo>
                    <a:pt x="24" y="82"/>
                  </a:lnTo>
                  <a:lnTo>
                    <a:pt x="38" y="88"/>
                  </a:lnTo>
                  <a:lnTo>
                    <a:pt x="54" y="94"/>
                  </a:lnTo>
                  <a:lnTo>
                    <a:pt x="70" y="96"/>
                  </a:lnTo>
                  <a:lnTo>
                    <a:pt x="86" y="98"/>
                  </a:lnTo>
                  <a:lnTo>
                    <a:pt x="86" y="98"/>
                  </a:lnTo>
                  <a:lnTo>
                    <a:pt x="86" y="98"/>
                  </a:lnTo>
                  <a:lnTo>
                    <a:pt x="104" y="96"/>
                  </a:lnTo>
                  <a:lnTo>
                    <a:pt x="120" y="94"/>
                  </a:lnTo>
                  <a:lnTo>
                    <a:pt x="136" y="88"/>
                  </a:lnTo>
                  <a:lnTo>
                    <a:pt x="148" y="82"/>
                  </a:lnTo>
                  <a:lnTo>
                    <a:pt x="148" y="82"/>
                  </a:lnTo>
                  <a:lnTo>
                    <a:pt x="160" y="74"/>
                  </a:lnTo>
                  <a:lnTo>
                    <a:pt x="168" y="66"/>
                  </a:lnTo>
                  <a:lnTo>
                    <a:pt x="172" y="58"/>
                  </a:lnTo>
                  <a:lnTo>
                    <a:pt x="174" y="48"/>
                  </a:lnTo>
                  <a:lnTo>
                    <a:pt x="174" y="48"/>
                  </a:lnTo>
                  <a:lnTo>
                    <a:pt x="172" y="40"/>
                  </a:lnTo>
                  <a:lnTo>
                    <a:pt x="166" y="30"/>
                  </a:lnTo>
                  <a:lnTo>
                    <a:pt x="160" y="22"/>
                  </a:lnTo>
                  <a:lnTo>
                    <a:pt x="148" y="14"/>
                  </a:lnTo>
                  <a:lnTo>
                    <a:pt x="148" y="14"/>
                  </a:lnTo>
                  <a:lnTo>
                    <a:pt x="136" y="8"/>
                  </a:lnTo>
                  <a:lnTo>
                    <a:pt x="120" y="4"/>
                  </a:lnTo>
                  <a:lnTo>
                    <a:pt x="104" y="0"/>
                  </a:lnTo>
                  <a:lnTo>
                    <a:pt x="86" y="0"/>
                  </a:lnTo>
                  <a:lnTo>
                    <a:pt x="86" y="0"/>
                  </a:lnTo>
                  <a:lnTo>
                    <a:pt x="70" y="0"/>
                  </a:lnTo>
                  <a:lnTo>
                    <a:pt x="52" y="4"/>
                  </a:lnTo>
                  <a:lnTo>
                    <a:pt x="38" y="8"/>
                  </a:lnTo>
                  <a:lnTo>
                    <a:pt x="24" y="14"/>
                  </a:lnTo>
                  <a:lnTo>
                    <a:pt x="24" y="14"/>
                  </a:lnTo>
                  <a:lnTo>
                    <a:pt x="14" y="22"/>
                  </a:lnTo>
                  <a:lnTo>
                    <a:pt x="6" y="30"/>
                  </a:lnTo>
                  <a:lnTo>
                    <a:pt x="2" y="38"/>
                  </a:lnTo>
                  <a:lnTo>
                    <a:pt x="0" y="48"/>
                  </a:lnTo>
                  <a:lnTo>
                    <a:pt x="0" y="48"/>
                  </a:lnTo>
                  <a:lnTo>
                    <a:pt x="2" y="58"/>
                  </a:lnTo>
                  <a:lnTo>
                    <a:pt x="6" y="66"/>
                  </a:lnTo>
                  <a:lnTo>
                    <a:pt x="14" y="74"/>
                  </a:lnTo>
                  <a:lnTo>
                    <a:pt x="24" y="82"/>
                  </a:lnTo>
                  <a:lnTo>
                    <a:pt x="24" y="8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6" name="Freeform 62"/>
            <p:cNvSpPr/>
            <p:nvPr/>
          </p:nvSpPr>
          <p:spPr bwMode="auto">
            <a:xfrm>
              <a:off x="11015663" y="6540500"/>
              <a:ext cx="2794000" cy="1622425"/>
            </a:xfrm>
            <a:custGeom>
              <a:avLst/>
              <a:gdLst>
                <a:gd name="T0" fmla="*/ 1760 w 1760"/>
                <a:gd name="T1" fmla="*/ 362 h 1022"/>
                <a:gd name="T2" fmla="*/ 1134 w 1760"/>
                <a:gd name="T3" fmla="*/ 0 h 1022"/>
                <a:gd name="T4" fmla="*/ 0 w 1760"/>
                <a:gd name="T5" fmla="*/ 660 h 1022"/>
                <a:gd name="T6" fmla="*/ 626 w 1760"/>
                <a:gd name="T7" fmla="*/ 1022 h 1022"/>
                <a:gd name="T8" fmla="*/ 1760 w 1760"/>
                <a:gd name="T9" fmla="*/ 362 h 1022"/>
              </a:gdLst>
              <a:ahLst/>
              <a:cxnLst>
                <a:cxn ang="0">
                  <a:pos x="T0" y="T1"/>
                </a:cxn>
                <a:cxn ang="0">
                  <a:pos x="T2" y="T3"/>
                </a:cxn>
                <a:cxn ang="0">
                  <a:pos x="T4" y="T5"/>
                </a:cxn>
                <a:cxn ang="0">
                  <a:pos x="T6" y="T7"/>
                </a:cxn>
                <a:cxn ang="0">
                  <a:pos x="T8" y="T9"/>
                </a:cxn>
              </a:cxnLst>
              <a:rect l="0" t="0" r="r" b="b"/>
              <a:pathLst>
                <a:path w="1760" h="1022">
                  <a:moveTo>
                    <a:pt x="1760" y="362"/>
                  </a:moveTo>
                  <a:lnTo>
                    <a:pt x="1134" y="0"/>
                  </a:lnTo>
                  <a:lnTo>
                    <a:pt x="0" y="660"/>
                  </a:lnTo>
                  <a:lnTo>
                    <a:pt x="626" y="1022"/>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7" name="Freeform 63"/>
            <p:cNvSpPr/>
            <p:nvPr/>
          </p:nvSpPr>
          <p:spPr bwMode="auto">
            <a:xfrm>
              <a:off x="12006263" y="7115175"/>
              <a:ext cx="1803400" cy="1546225"/>
            </a:xfrm>
            <a:custGeom>
              <a:avLst/>
              <a:gdLst>
                <a:gd name="T0" fmla="*/ 1136 w 1136"/>
                <a:gd name="T1" fmla="*/ 0 h 974"/>
                <a:gd name="T2" fmla="*/ 2 w 1136"/>
                <a:gd name="T3" fmla="*/ 660 h 974"/>
                <a:gd name="T4" fmla="*/ 0 w 1136"/>
                <a:gd name="T5" fmla="*/ 974 h 974"/>
                <a:gd name="T6" fmla="*/ 1134 w 1136"/>
                <a:gd name="T7" fmla="*/ 314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2" y="660"/>
                  </a:lnTo>
                  <a:lnTo>
                    <a:pt x="0" y="974"/>
                  </a:lnTo>
                  <a:lnTo>
                    <a:pt x="1134" y="314"/>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8" name="Freeform 64"/>
            <p:cNvSpPr/>
            <p:nvPr/>
          </p:nvSpPr>
          <p:spPr bwMode="auto">
            <a:xfrm>
              <a:off x="11012488" y="7588250"/>
              <a:ext cx="996950" cy="1073150"/>
            </a:xfrm>
            <a:custGeom>
              <a:avLst/>
              <a:gdLst>
                <a:gd name="T0" fmla="*/ 628 w 628"/>
                <a:gd name="T1" fmla="*/ 362 h 676"/>
                <a:gd name="T2" fmla="*/ 2 w 628"/>
                <a:gd name="T3" fmla="*/ 0 h 676"/>
                <a:gd name="T4" fmla="*/ 0 w 628"/>
                <a:gd name="T5" fmla="*/ 314 h 676"/>
                <a:gd name="T6" fmla="*/ 626 w 628"/>
                <a:gd name="T7" fmla="*/ 676 h 676"/>
                <a:gd name="T8" fmla="*/ 628 w 628"/>
                <a:gd name="T9" fmla="*/ 362 h 676"/>
              </a:gdLst>
              <a:ahLst/>
              <a:cxnLst>
                <a:cxn ang="0">
                  <a:pos x="T0" y="T1"/>
                </a:cxn>
                <a:cxn ang="0">
                  <a:pos x="T2" y="T3"/>
                </a:cxn>
                <a:cxn ang="0">
                  <a:pos x="T4" y="T5"/>
                </a:cxn>
                <a:cxn ang="0">
                  <a:pos x="T6" y="T7"/>
                </a:cxn>
                <a:cxn ang="0">
                  <a:pos x="T8" y="T9"/>
                </a:cxn>
              </a:cxnLst>
              <a:rect l="0" t="0" r="r" b="b"/>
              <a:pathLst>
                <a:path w="628" h="676">
                  <a:moveTo>
                    <a:pt x="628" y="362"/>
                  </a:moveTo>
                  <a:lnTo>
                    <a:pt x="2" y="0"/>
                  </a:lnTo>
                  <a:lnTo>
                    <a:pt x="0" y="314"/>
                  </a:lnTo>
                  <a:lnTo>
                    <a:pt x="626" y="676"/>
                  </a:lnTo>
                  <a:lnTo>
                    <a:pt x="628"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19" name="Freeform 65"/>
            <p:cNvSpPr/>
            <p:nvPr/>
          </p:nvSpPr>
          <p:spPr bwMode="auto">
            <a:xfrm>
              <a:off x="11364913" y="6743700"/>
              <a:ext cx="2092325" cy="1216025"/>
            </a:xfrm>
            <a:custGeom>
              <a:avLst/>
              <a:gdLst>
                <a:gd name="T0" fmla="*/ 1318 w 1318"/>
                <a:gd name="T1" fmla="*/ 170 h 766"/>
                <a:gd name="T2" fmla="*/ 1022 w 1318"/>
                <a:gd name="T3" fmla="*/ 0 h 766"/>
                <a:gd name="T4" fmla="*/ 1022 w 1318"/>
                <a:gd name="T5" fmla="*/ 0 h 766"/>
                <a:gd name="T6" fmla="*/ 1000 w 1318"/>
                <a:gd name="T7" fmla="*/ 12 h 766"/>
                <a:gd name="T8" fmla="*/ 972 w 1318"/>
                <a:gd name="T9" fmla="*/ 20 h 766"/>
                <a:gd name="T10" fmla="*/ 944 w 1318"/>
                <a:gd name="T11" fmla="*/ 24 h 766"/>
                <a:gd name="T12" fmla="*/ 916 w 1318"/>
                <a:gd name="T13" fmla="*/ 26 h 766"/>
                <a:gd name="T14" fmla="*/ 886 w 1318"/>
                <a:gd name="T15" fmla="*/ 24 h 766"/>
                <a:gd name="T16" fmla="*/ 858 w 1318"/>
                <a:gd name="T17" fmla="*/ 20 h 766"/>
                <a:gd name="T18" fmla="*/ 832 w 1318"/>
                <a:gd name="T19" fmla="*/ 12 h 766"/>
                <a:gd name="T20" fmla="*/ 808 w 1318"/>
                <a:gd name="T21" fmla="*/ 0 h 766"/>
                <a:gd name="T22" fmla="*/ 0 w 1318"/>
                <a:gd name="T23" fmla="*/ 472 h 766"/>
                <a:gd name="T24" fmla="*/ 0 w 1318"/>
                <a:gd name="T25" fmla="*/ 472 h 766"/>
                <a:gd name="T26" fmla="*/ 20 w 1318"/>
                <a:gd name="T27" fmla="*/ 484 h 766"/>
                <a:gd name="T28" fmla="*/ 28 w 1318"/>
                <a:gd name="T29" fmla="*/ 492 h 766"/>
                <a:gd name="T30" fmla="*/ 34 w 1318"/>
                <a:gd name="T31" fmla="*/ 500 h 766"/>
                <a:gd name="T32" fmla="*/ 40 w 1318"/>
                <a:gd name="T33" fmla="*/ 508 h 766"/>
                <a:gd name="T34" fmla="*/ 42 w 1318"/>
                <a:gd name="T35" fmla="*/ 516 h 766"/>
                <a:gd name="T36" fmla="*/ 44 w 1318"/>
                <a:gd name="T37" fmla="*/ 524 h 766"/>
                <a:gd name="T38" fmla="*/ 46 w 1318"/>
                <a:gd name="T39" fmla="*/ 534 h 766"/>
                <a:gd name="T40" fmla="*/ 46 w 1318"/>
                <a:gd name="T41" fmla="*/ 542 h 766"/>
                <a:gd name="T42" fmla="*/ 42 w 1318"/>
                <a:gd name="T43" fmla="*/ 550 h 766"/>
                <a:gd name="T44" fmla="*/ 40 w 1318"/>
                <a:gd name="T45" fmla="*/ 558 h 766"/>
                <a:gd name="T46" fmla="*/ 34 w 1318"/>
                <a:gd name="T47" fmla="*/ 566 h 766"/>
                <a:gd name="T48" fmla="*/ 28 w 1318"/>
                <a:gd name="T49" fmla="*/ 574 h 766"/>
                <a:gd name="T50" fmla="*/ 20 w 1318"/>
                <a:gd name="T51" fmla="*/ 582 h 766"/>
                <a:gd name="T52" fmla="*/ 2 w 1318"/>
                <a:gd name="T53" fmla="*/ 596 h 766"/>
                <a:gd name="T54" fmla="*/ 296 w 1318"/>
                <a:gd name="T55" fmla="*/ 766 h 766"/>
                <a:gd name="T56" fmla="*/ 296 w 1318"/>
                <a:gd name="T57" fmla="*/ 766 h 766"/>
                <a:gd name="T58" fmla="*/ 320 w 1318"/>
                <a:gd name="T59" fmla="*/ 754 h 766"/>
                <a:gd name="T60" fmla="*/ 346 w 1318"/>
                <a:gd name="T61" fmla="*/ 746 h 766"/>
                <a:gd name="T62" fmla="*/ 374 w 1318"/>
                <a:gd name="T63" fmla="*/ 742 h 766"/>
                <a:gd name="T64" fmla="*/ 404 w 1318"/>
                <a:gd name="T65" fmla="*/ 740 h 766"/>
                <a:gd name="T66" fmla="*/ 432 w 1318"/>
                <a:gd name="T67" fmla="*/ 742 h 766"/>
                <a:gd name="T68" fmla="*/ 460 w 1318"/>
                <a:gd name="T69" fmla="*/ 746 h 766"/>
                <a:gd name="T70" fmla="*/ 488 w 1318"/>
                <a:gd name="T71" fmla="*/ 754 h 766"/>
                <a:gd name="T72" fmla="*/ 512 w 1318"/>
                <a:gd name="T73" fmla="*/ 766 h 766"/>
                <a:gd name="T74" fmla="*/ 1318 w 1318"/>
                <a:gd name="T75" fmla="*/ 296 h 766"/>
                <a:gd name="T76" fmla="*/ 1318 w 1318"/>
                <a:gd name="T77" fmla="*/ 296 h 766"/>
                <a:gd name="T78" fmla="*/ 1298 w 1318"/>
                <a:gd name="T79" fmla="*/ 282 h 766"/>
                <a:gd name="T80" fmla="*/ 1290 w 1318"/>
                <a:gd name="T81" fmla="*/ 274 h 766"/>
                <a:gd name="T82" fmla="*/ 1284 w 1318"/>
                <a:gd name="T83" fmla="*/ 266 h 766"/>
                <a:gd name="T84" fmla="*/ 1280 w 1318"/>
                <a:gd name="T85" fmla="*/ 258 h 766"/>
                <a:gd name="T86" fmla="*/ 1276 w 1318"/>
                <a:gd name="T87" fmla="*/ 250 h 766"/>
                <a:gd name="T88" fmla="*/ 1274 w 1318"/>
                <a:gd name="T89" fmla="*/ 242 h 766"/>
                <a:gd name="T90" fmla="*/ 1274 w 1318"/>
                <a:gd name="T91" fmla="*/ 234 h 766"/>
                <a:gd name="T92" fmla="*/ 1274 w 1318"/>
                <a:gd name="T93" fmla="*/ 224 h 766"/>
                <a:gd name="T94" fmla="*/ 1276 w 1318"/>
                <a:gd name="T95" fmla="*/ 216 h 766"/>
                <a:gd name="T96" fmla="*/ 1280 w 1318"/>
                <a:gd name="T97" fmla="*/ 208 h 766"/>
                <a:gd name="T98" fmla="*/ 1284 w 1318"/>
                <a:gd name="T99" fmla="*/ 200 h 766"/>
                <a:gd name="T100" fmla="*/ 1290 w 1318"/>
                <a:gd name="T101" fmla="*/ 192 h 766"/>
                <a:gd name="T102" fmla="*/ 1298 w 1318"/>
                <a:gd name="T103" fmla="*/ 184 h 766"/>
                <a:gd name="T104" fmla="*/ 1318 w 1318"/>
                <a:gd name="T105" fmla="*/ 170 h 766"/>
                <a:gd name="T106" fmla="*/ 1318 w 1318"/>
                <a:gd name="T107" fmla="*/ 17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8" y="170"/>
                  </a:moveTo>
                  <a:lnTo>
                    <a:pt x="1022" y="0"/>
                  </a:lnTo>
                  <a:lnTo>
                    <a:pt x="1022" y="0"/>
                  </a:lnTo>
                  <a:lnTo>
                    <a:pt x="1000" y="12"/>
                  </a:lnTo>
                  <a:lnTo>
                    <a:pt x="972" y="20"/>
                  </a:lnTo>
                  <a:lnTo>
                    <a:pt x="944" y="24"/>
                  </a:lnTo>
                  <a:lnTo>
                    <a:pt x="916" y="26"/>
                  </a:lnTo>
                  <a:lnTo>
                    <a:pt x="886" y="24"/>
                  </a:lnTo>
                  <a:lnTo>
                    <a:pt x="858" y="20"/>
                  </a:lnTo>
                  <a:lnTo>
                    <a:pt x="832" y="12"/>
                  </a:lnTo>
                  <a:lnTo>
                    <a:pt x="808" y="0"/>
                  </a:lnTo>
                  <a:lnTo>
                    <a:pt x="0" y="472"/>
                  </a:lnTo>
                  <a:lnTo>
                    <a:pt x="0" y="472"/>
                  </a:lnTo>
                  <a:lnTo>
                    <a:pt x="20" y="484"/>
                  </a:lnTo>
                  <a:lnTo>
                    <a:pt x="28" y="492"/>
                  </a:lnTo>
                  <a:lnTo>
                    <a:pt x="34" y="500"/>
                  </a:lnTo>
                  <a:lnTo>
                    <a:pt x="40" y="508"/>
                  </a:lnTo>
                  <a:lnTo>
                    <a:pt x="42" y="516"/>
                  </a:lnTo>
                  <a:lnTo>
                    <a:pt x="44" y="524"/>
                  </a:lnTo>
                  <a:lnTo>
                    <a:pt x="46" y="534"/>
                  </a:lnTo>
                  <a:lnTo>
                    <a:pt x="46" y="542"/>
                  </a:lnTo>
                  <a:lnTo>
                    <a:pt x="42" y="550"/>
                  </a:lnTo>
                  <a:lnTo>
                    <a:pt x="40" y="558"/>
                  </a:lnTo>
                  <a:lnTo>
                    <a:pt x="34" y="566"/>
                  </a:lnTo>
                  <a:lnTo>
                    <a:pt x="28" y="574"/>
                  </a:lnTo>
                  <a:lnTo>
                    <a:pt x="20" y="582"/>
                  </a:lnTo>
                  <a:lnTo>
                    <a:pt x="2" y="596"/>
                  </a:lnTo>
                  <a:lnTo>
                    <a:pt x="296" y="766"/>
                  </a:lnTo>
                  <a:lnTo>
                    <a:pt x="296" y="766"/>
                  </a:lnTo>
                  <a:lnTo>
                    <a:pt x="320" y="754"/>
                  </a:lnTo>
                  <a:lnTo>
                    <a:pt x="346" y="746"/>
                  </a:lnTo>
                  <a:lnTo>
                    <a:pt x="374" y="742"/>
                  </a:lnTo>
                  <a:lnTo>
                    <a:pt x="404" y="740"/>
                  </a:lnTo>
                  <a:lnTo>
                    <a:pt x="432" y="742"/>
                  </a:lnTo>
                  <a:lnTo>
                    <a:pt x="460" y="746"/>
                  </a:lnTo>
                  <a:lnTo>
                    <a:pt x="488" y="754"/>
                  </a:lnTo>
                  <a:lnTo>
                    <a:pt x="512" y="766"/>
                  </a:lnTo>
                  <a:lnTo>
                    <a:pt x="1318" y="296"/>
                  </a:lnTo>
                  <a:lnTo>
                    <a:pt x="1318" y="296"/>
                  </a:lnTo>
                  <a:lnTo>
                    <a:pt x="1298" y="282"/>
                  </a:lnTo>
                  <a:lnTo>
                    <a:pt x="1290" y="274"/>
                  </a:lnTo>
                  <a:lnTo>
                    <a:pt x="1284" y="266"/>
                  </a:lnTo>
                  <a:lnTo>
                    <a:pt x="1280" y="258"/>
                  </a:lnTo>
                  <a:lnTo>
                    <a:pt x="1276" y="250"/>
                  </a:lnTo>
                  <a:lnTo>
                    <a:pt x="1274" y="242"/>
                  </a:lnTo>
                  <a:lnTo>
                    <a:pt x="1274" y="234"/>
                  </a:lnTo>
                  <a:lnTo>
                    <a:pt x="1274" y="224"/>
                  </a:lnTo>
                  <a:lnTo>
                    <a:pt x="1276" y="216"/>
                  </a:lnTo>
                  <a:lnTo>
                    <a:pt x="1280" y="208"/>
                  </a:lnTo>
                  <a:lnTo>
                    <a:pt x="1284" y="200"/>
                  </a:lnTo>
                  <a:lnTo>
                    <a:pt x="1290" y="192"/>
                  </a:lnTo>
                  <a:lnTo>
                    <a:pt x="1298" y="184"/>
                  </a:lnTo>
                  <a:lnTo>
                    <a:pt x="1318" y="170"/>
                  </a:lnTo>
                  <a:lnTo>
                    <a:pt x="1318"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0" name="Freeform 66"/>
            <p:cNvSpPr>
              <a:spLocks noEditPoints="1"/>
            </p:cNvSpPr>
            <p:nvPr/>
          </p:nvSpPr>
          <p:spPr bwMode="auto">
            <a:xfrm>
              <a:off x="11939588" y="7064375"/>
              <a:ext cx="968375" cy="546100"/>
            </a:xfrm>
            <a:custGeom>
              <a:avLst/>
              <a:gdLst>
                <a:gd name="T0" fmla="*/ 306 w 610"/>
                <a:gd name="T1" fmla="*/ 344 h 344"/>
                <a:gd name="T2" fmla="*/ 396 w 610"/>
                <a:gd name="T3" fmla="*/ 336 h 344"/>
                <a:gd name="T4" fmla="*/ 478 w 610"/>
                <a:gd name="T5" fmla="*/ 314 h 344"/>
                <a:gd name="T6" fmla="*/ 524 w 610"/>
                <a:gd name="T7" fmla="*/ 292 h 344"/>
                <a:gd name="T8" fmla="*/ 576 w 610"/>
                <a:gd name="T9" fmla="*/ 252 h 344"/>
                <a:gd name="T10" fmla="*/ 604 w 610"/>
                <a:gd name="T11" fmla="*/ 206 h 344"/>
                <a:gd name="T12" fmla="*/ 610 w 610"/>
                <a:gd name="T13" fmla="*/ 172 h 344"/>
                <a:gd name="T14" fmla="*/ 598 w 610"/>
                <a:gd name="T15" fmla="*/ 124 h 344"/>
                <a:gd name="T16" fmla="*/ 560 w 610"/>
                <a:gd name="T17" fmla="*/ 78 h 344"/>
                <a:gd name="T18" fmla="*/ 522 w 610"/>
                <a:gd name="T19" fmla="*/ 52 h 344"/>
                <a:gd name="T20" fmla="*/ 450 w 610"/>
                <a:gd name="T21" fmla="*/ 22 h 344"/>
                <a:gd name="T22" fmla="*/ 364 w 610"/>
                <a:gd name="T23" fmla="*/ 4 h 344"/>
                <a:gd name="T24" fmla="*/ 304 w 610"/>
                <a:gd name="T25" fmla="*/ 0 h 344"/>
                <a:gd name="T26" fmla="*/ 216 w 610"/>
                <a:gd name="T27" fmla="*/ 8 h 344"/>
                <a:gd name="T28" fmla="*/ 134 w 610"/>
                <a:gd name="T29" fmla="*/ 30 h 344"/>
                <a:gd name="T30" fmla="*/ 86 w 610"/>
                <a:gd name="T31" fmla="*/ 52 h 344"/>
                <a:gd name="T32" fmla="*/ 36 w 610"/>
                <a:gd name="T33" fmla="*/ 92 h 344"/>
                <a:gd name="T34" fmla="*/ 6 w 610"/>
                <a:gd name="T35" fmla="*/ 138 h 344"/>
                <a:gd name="T36" fmla="*/ 0 w 610"/>
                <a:gd name="T37" fmla="*/ 172 h 344"/>
                <a:gd name="T38" fmla="*/ 14 w 610"/>
                <a:gd name="T39" fmla="*/ 220 h 344"/>
                <a:gd name="T40" fmla="*/ 52 w 610"/>
                <a:gd name="T41" fmla="*/ 266 h 344"/>
                <a:gd name="T42" fmla="*/ 88 w 610"/>
                <a:gd name="T43" fmla="*/ 292 h 344"/>
                <a:gd name="T44" fmla="*/ 162 w 610"/>
                <a:gd name="T45" fmla="*/ 322 h 344"/>
                <a:gd name="T46" fmla="*/ 246 w 610"/>
                <a:gd name="T47" fmla="*/ 340 h 344"/>
                <a:gd name="T48" fmla="*/ 306 w 610"/>
                <a:gd name="T49" fmla="*/ 344 h 344"/>
                <a:gd name="T50" fmla="*/ 216 w 610"/>
                <a:gd name="T51" fmla="*/ 106 h 344"/>
                <a:gd name="T52" fmla="*/ 242 w 610"/>
                <a:gd name="T53" fmla="*/ 98 h 344"/>
                <a:gd name="T54" fmla="*/ 266 w 610"/>
                <a:gd name="T55" fmla="*/ 94 h 344"/>
                <a:gd name="T56" fmla="*/ 302 w 610"/>
                <a:gd name="T57" fmla="*/ 102 h 344"/>
                <a:gd name="T58" fmla="*/ 322 w 610"/>
                <a:gd name="T59" fmla="*/ 114 h 344"/>
                <a:gd name="T60" fmla="*/ 264 w 610"/>
                <a:gd name="T61" fmla="*/ 138 h 344"/>
                <a:gd name="T62" fmla="*/ 244 w 610"/>
                <a:gd name="T63" fmla="*/ 130 h 344"/>
                <a:gd name="T64" fmla="*/ 232 w 610"/>
                <a:gd name="T65" fmla="*/ 132 h 344"/>
                <a:gd name="T66" fmla="*/ 228 w 610"/>
                <a:gd name="T67" fmla="*/ 138 h 344"/>
                <a:gd name="T68" fmla="*/ 238 w 610"/>
                <a:gd name="T69" fmla="*/ 146 h 344"/>
                <a:gd name="T70" fmla="*/ 258 w 610"/>
                <a:gd name="T71" fmla="*/ 152 h 344"/>
                <a:gd name="T72" fmla="*/ 350 w 610"/>
                <a:gd name="T73" fmla="*/ 142 h 344"/>
                <a:gd name="T74" fmla="*/ 378 w 610"/>
                <a:gd name="T75" fmla="*/ 146 h 344"/>
                <a:gd name="T76" fmla="*/ 412 w 610"/>
                <a:gd name="T77" fmla="*/ 158 h 344"/>
                <a:gd name="T78" fmla="*/ 432 w 610"/>
                <a:gd name="T79" fmla="*/ 174 h 344"/>
                <a:gd name="T80" fmla="*/ 442 w 610"/>
                <a:gd name="T81" fmla="*/ 192 h 344"/>
                <a:gd name="T82" fmla="*/ 432 w 610"/>
                <a:gd name="T83" fmla="*/ 216 h 344"/>
                <a:gd name="T84" fmla="*/ 418 w 610"/>
                <a:gd name="T85" fmla="*/ 250 h 344"/>
                <a:gd name="T86" fmla="*/ 386 w 610"/>
                <a:gd name="T87" fmla="*/ 242 h 344"/>
                <a:gd name="T88" fmla="*/ 346 w 610"/>
                <a:gd name="T89" fmla="*/ 250 h 344"/>
                <a:gd name="T90" fmla="*/ 316 w 610"/>
                <a:gd name="T91" fmla="*/ 246 h 344"/>
                <a:gd name="T92" fmla="*/ 274 w 610"/>
                <a:gd name="T93" fmla="*/ 224 h 344"/>
                <a:gd name="T94" fmla="*/ 336 w 610"/>
                <a:gd name="T95" fmla="*/ 202 h 344"/>
                <a:gd name="T96" fmla="*/ 364 w 610"/>
                <a:gd name="T97" fmla="*/ 216 h 344"/>
                <a:gd name="T98" fmla="*/ 376 w 610"/>
                <a:gd name="T99" fmla="*/ 216 h 344"/>
                <a:gd name="T100" fmla="*/ 380 w 610"/>
                <a:gd name="T101" fmla="*/ 208 h 344"/>
                <a:gd name="T102" fmla="*/ 372 w 610"/>
                <a:gd name="T103" fmla="*/ 202 h 344"/>
                <a:gd name="T104" fmla="*/ 346 w 610"/>
                <a:gd name="T105" fmla="*/ 188 h 344"/>
                <a:gd name="T106" fmla="*/ 314 w 610"/>
                <a:gd name="T107" fmla="*/ 188 h 344"/>
                <a:gd name="T108" fmla="*/ 244 w 610"/>
                <a:gd name="T109" fmla="*/ 194 h 344"/>
                <a:gd name="T110" fmla="*/ 210 w 610"/>
                <a:gd name="T111" fmla="*/ 186 h 344"/>
                <a:gd name="T112" fmla="*/ 182 w 610"/>
                <a:gd name="T113" fmla="*/ 172 h 344"/>
                <a:gd name="T114" fmla="*/ 170 w 610"/>
                <a:gd name="T115" fmla="*/ 150 h 344"/>
                <a:gd name="T116" fmla="*/ 176 w 610"/>
                <a:gd name="T117" fmla="*/ 136 h 344"/>
                <a:gd name="T118" fmla="*/ 176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8" y="342"/>
                  </a:lnTo>
                  <a:lnTo>
                    <a:pt x="368" y="340"/>
                  </a:lnTo>
                  <a:lnTo>
                    <a:pt x="396" y="336"/>
                  </a:lnTo>
                  <a:lnTo>
                    <a:pt x="424" y="330"/>
                  </a:lnTo>
                  <a:lnTo>
                    <a:pt x="452" y="322"/>
                  </a:lnTo>
                  <a:lnTo>
                    <a:pt x="478" y="314"/>
                  </a:lnTo>
                  <a:lnTo>
                    <a:pt x="502" y="304"/>
                  </a:lnTo>
                  <a:lnTo>
                    <a:pt x="524" y="292"/>
                  </a:lnTo>
                  <a:lnTo>
                    <a:pt x="524" y="292"/>
                  </a:lnTo>
                  <a:lnTo>
                    <a:pt x="544" y="280"/>
                  </a:lnTo>
                  <a:lnTo>
                    <a:pt x="560" y="266"/>
                  </a:lnTo>
                  <a:lnTo>
                    <a:pt x="576" y="252"/>
                  </a:lnTo>
                  <a:lnTo>
                    <a:pt x="588" y="236"/>
                  </a:lnTo>
                  <a:lnTo>
                    <a:pt x="598" y="222"/>
                  </a:lnTo>
                  <a:lnTo>
                    <a:pt x="604" y="206"/>
                  </a:lnTo>
                  <a:lnTo>
                    <a:pt x="610" y="188"/>
                  </a:lnTo>
                  <a:lnTo>
                    <a:pt x="610" y="172"/>
                  </a:lnTo>
                  <a:lnTo>
                    <a:pt x="610" y="172"/>
                  </a:lnTo>
                  <a:lnTo>
                    <a:pt x="610" y="156"/>
                  </a:lnTo>
                  <a:lnTo>
                    <a:pt x="604" y="140"/>
                  </a:lnTo>
                  <a:lnTo>
                    <a:pt x="598" y="124"/>
                  </a:lnTo>
                  <a:lnTo>
                    <a:pt x="588" y="108"/>
                  </a:lnTo>
                  <a:lnTo>
                    <a:pt x="576" y="92"/>
                  </a:lnTo>
                  <a:lnTo>
                    <a:pt x="560" y="78"/>
                  </a:lnTo>
                  <a:lnTo>
                    <a:pt x="542" y="66"/>
                  </a:lnTo>
                  <a:lnTo>
                    <a:pt x="522" y="52"/>
                  </a:lnTo>
                  <a:lnTo>
                    <a:pt x="522" y="52"/>
                  </a:lnTo>
                  <a:lnTo>
                    <a:pt x="500" y="40"/>
                  </a:lnTo>
                  <a:lnTo>
                    <a:pt x="476" y="30"/>
                  </a:lnTo>
                  <a:lnTo>
                    <a:pt x="450" y="22"/>
                  </a:lnTo>
                  <a:lnTo>
                    <a:pt x="422" y="14"/>
                  </a:lnTo>
                  <a:lnTo>
                    <a:pt x="394" y="8"/>
                  </a:lnTo>
                  <a:lnTo>
                    <a:pt x="364" y="4"/>
                  </a:lnTo>
                  <a:lnTo>
                    <a:pt x="336" y="2"/>
                  </a:lnTo>
                  <a:lnTo>
                    <a:pt x="304" y="0"/>
                  </a:lnTo>
                  <a:lnTo>
                    <a:pt x="304" y="0"/>
                  </a:lnTo>
                  <a:lnTo>
                    <a:pt x="274" y="2"/>
                  </a:lnTo>
                  <a:lnTo>
                    <a:pt x="244" y="4"/>
                  </a:lnTo>
                  <a:lnTo>
                    <a:pt x="216" y="8"/>
                  </a:lnTo>
                  <a:lnTo>
                    <a:pt x="186" y="14"/>
                  </a:lnTo>
                  <a:lnTo>
                    <a:pt x="160" y="22"/>
                  </a:lnTo>
                  <a:lnTo>
                    <a:pt x="134" y="30"/>
                  </a:lnTo>
                  <a:lnTo>
                    <a:pt x="110" y="40"/>
                  </a:lnTo>
                  <a:lnTo>
                    <a:pt x="86" y="52"/>
                  </a:lnTo>
                  <a:lnTo>
                    <a:pt x="86" y="52"/>
                  </a:lnTo>
                  <a:lnTo>
                    <a:pt x="68" y="64"/>
                  </a:lnTo>
                  <a:lnTo>
                    <a:pt x="50" y="78"/>
                  </a:lnTo>
                  <a:lnTo>
                    <a:pt x="36" y="92"/>
                  </a:lnTo>
                  <a:lnTo>
                    <a:pt x="24" y="108"/>
                  </a:lnTo>
                  <a:lnTo>
                    <a:pt x="14" y="124"/>
                  </a:lnTo>
                  <a:lnTo>
                    <a:pt x="6" y="138"/>
                  </a:lnTo>
                  <a:lnTo>
                    <a:pt x="2" y="156"/>
                  </a:lnTo>
                  <a:lnTo>
                    <a:pt x="0" y="172"/>
                  </a:lnTo>
                  <a:lnTo>
                    <a:pt x="0" y="172"/>
                  </a:lnTo>
                  <a:lnTo>
                    <a:pt x="2" y="188"/>
                  </a:lnTo>
                  <a:lnTo>
                    <a:pt x="6" y="204"/>
                  </a:lnTo>
                  <a:lnTo>
                    <a:pt x="14" y="220"/>
                  </a:lnTo>
                  <a:lnTo>
                    <a:pt x="24" y="236"/>
                  </a:lnTo>
                  <a:lnTo>
                    <a:pt x="36" y="252"/>
                  </a:lnTo>
                  <a:lnTo>
                    <a:pt x="52" y="266"/>
                  </a:lnTo>
                  <a:lnTo>
                    <a:pt x="68" y="280"/>
                  </a:lnTo>
                  <a:lnTo>
                    <a:pt x="88" y="292"/>
                  </a:lnTo>
                  <a:lnTo>
                    <a:pt x="88" y="292"/>
                  </a:lnTo>
                  <a:lnTo>
                    <a:pt x="110" y="304"/>
                  </a:lnTo>
                  <a:lnTo>
                    <a:pt x="136" y="314"/>
                  </a:lnTo>
                  <a:lnTo>
                    <a:pt x="162" y="322"/>
                  </a:lnTo>
                  <a:lnTo>
                    <a:pt x="188" y="330"/>
                  </a:lnTo>
                  <a:lnTo>
                    <a:pt x="216" y="336"/>
                  </a:lnTo>
                  <a:lnTo>
                    <a:pt x="246" y="340"/>
                  </a:lnTo>
                  <a:lnTo>
                    <a:pt x="276" y="342"/>
                  </a:lnTo>
                  <a:lnTo>
                    <a:pt x="306" y="344"/>
                  </a:lnTo>
                  <a:lnTo>
                    <a:pt x="306" y="344"/>
                  </a:lnTo>
                  <a:close/>
                  <a:moveTo>
                    <a:pt x="176" y="110"/>
                  </a:moveTo>
                  <a:lnTo>
                    <a:pt x="200" y="96"/>
                  </a:lnTo>
                  <a:lnTo>
                    <a:pt x="216" y="106"/>
                  </a:lnTo>
                  <a:lnTo>
                    <a:pt x="216" y="106"/>
                  </a:lnTo>
                  <a:lnTo>
                    <a:pt x="228" y="100"/>
                  </a:lnTo>
                  <a:lnTo>
                    <a:pt x="242" y="98"/>
                  </a:lnTo>
                  <a:lnTo>
                    <a:pt x="254" y="96"/>
                  </a:lnTo>
                  <a:lnTo>
                    <a:pt x="266" y="94"/>
                  </a:lnTo>
                  <a:lnTo>
                    <a:pt x="266" y="94"/>
                  </a:lnTo>
                  <a:lnTo>
                    <a:pt x="278" y="96"/>
                  </a:lnTo>
                  <a:lnTo>
                    <a:pt x="290" y="98"/>
                  </a:lnTo>
                  <a:lnTo>
                    <a:pt x="302" y="102"/>
                  </a:lnTo>
                  <a:lnTo>
                    <a:pt x="314" y="108"/>
                  </a:lnTo>
                  <a:lnTo>
                    <a:pt x="314" y="108"/>
                  </a:lnTo>
                  <a:lnTo>
                    <a:pt x="322" y="114"/>
                  </a:lnTo>
                  <a:lnTo>
                    <a:pt x="272" y="144"/>
                  </a:lnTo>
                  <a:lnTo>
                    <a:pt x="264" y="138"/>
                  </a:lnTo>
                  <a:lnTo>
                    <a:pt x="264" y="138"/>
                  </a:lnTo>
                  <a:lnTo>
                    <a:pt x="252" y="132"/>
                  </a:lnTo>
                  <a:lnTo>
                    <a:pt x="244" y="130"/>
                  </a:lnTo>
                  <a:lnTo>
                    <a:pt x="244" y="130"/>
                  </a:lnTo>
                  <a:lnTo>
                    <a:pt x="238" y="130"/>
                  </a:lnTo>
                  <a:lnTo>
                    <a:pt x="232" y="132"/>
                  </a:lnTo>
                  <a:lnTo>
                    <a:pt x="232" y="132"/>
                  </a:lnTo>
                  <a:lnTo>
                    <a:pt x="230" y="134"/>
                  </a:lnTo>
                  <a:lnTo>
                    <a:pt x="228" y="138"/>
                  </a:lnTo>
                  <a:lnTo>
                    <a:pt x="228" y="138"/>
                  </a:lnTo>
                  <a:lnTo>
                    <a:pt x="232" y="142"/>
                  </a:lnTo>
                  <a:lnTo>
                    <a:pt x="238" y="146"/>
                  </a:lnTo>
                  <a:lnTo>
                    <a:pt x="238" y="146"/>
                  </a:lnTo>
                  <a:lnTo>
                    <a:pt x="248" y="150"/>
                  </a:lnTo>
                  <a:lnTo>
                    <a:pt x="258" y="152"/>
                  </a:lnTo>
                  <a:lnTo>
                    <a:pt x="258" y="152"/>
                  </a:lnTo>
                  <a:lnTo>
                    <a:pt x="304" y="146"/>
                  </a:lnTo>
                  <a:lnTo>
                    <a:pt x="304" y="146"/>
                  </a:lnTo>
                  <a:lnTo>
                    <a:pt x="350" y="142"/>
                  </a:lnTo>
                  <a:lnTo>
                    <a:pt x="350" y="142"/>
                  </a:lnTo>
                  <a:lnTo>
                    <a:pt x="362" y="142"/>
                  </a:lnTo>
                  <a:lnTo>
                    <a:pt x="378" y="146"/>
                  </a:lnTo>
                  <a:lnTo>
                    <a:pt x="378" y="146"/>
                  </a:lnTo>
                  <a:lnTo>
                    <a:pt x="394" y="150"/>
                  </a:lnTo>
                  <a:lnTo>
                    <a:pt x="412" y="158"/>
                  </a:lnTo>
                  <a:lnTo>
                    <a:pt x="412" y="158"/>
                  </a:lnTo>
                  <a:lnTo>
                    <a:pt x="424" y="166"/>
                  </a:lnTo>
                  <a:lnTo>
                    <a:pt x="432" y="174"/>
                  </a:lnTo>
                  <a:lnTo>
                    <a:pt x="438" y="182"/>
                  </a:lnTo>
                  <a:lnTo>
                    <a:pt x="442" y="192"/>
                  </a:lnTo>
                  <a:lnTo>
                    <a:pt x="442" y="192"/>
                  </a:lnTo>
                  <a:lnTo>
                    <a:pt x="442" y="200"/>
                  </a:lnTo>
                  <a:lnTo>
                    <a:pt x="438" y="208"/>
                  </a:lnTo>
                  <a:lnTo>
                    <a:pt x="432" y="216"/>
                  </a:lnTo>
                  <a:lnTo>
                    <a:pt x="422" y="224"/>
                  </a:lnTo>
                  <a:lnTo>
                    <a:pt x="440" y="236"/>
                  </a:lnTo>
                  <a:lnTo>
                    <a:pt x="418" y="250"/>
                  </a:lnTo>
                  <a:lnTo>
                    <a:pt x="398" y="238"/>
                  </a:lnTo>
                  <a:lnTo>
                    <a:pt x="398" y="238"/>
                  </a:lnTo>
                  <a:lnTo>
                    <a:pt x="386" y="242"/>
                  </a:lnTo>
                  <a:lnTo>
                    <a:pt x="374" y="246"/>
                  </a:lnTo>
                  <a:lnTo>
                    <a:pt x="360" y="248"/>
                  </a:lnTo>
                  <a:lnTo>
                    <a:pt x="346" y="250"/>
                  </a:lnTo>
                  <a:lnTo>
                    <a:pt x="346" y="250"/>
                  </a:lnTo>
                  <a:lnTo>
                    <a:pt x="332" y="248"/>
                  </a:lnTo>
                  <a:lnTo>
                    <a:pt x="316" y="246"/>
                  </a:lnTo>
                  <a:lnTo>
                    <a:pt x="300" y="240"/>
                  </a:lnTo>
                  <a:lnTo>
                    <a:pt x="284" y="230"/>
                  </a:lnTo>
                  <a:lnTo>
                    <a:pt x="274" y="224"/>
                  </a:lnTo>
                  <a:lnTo>
                    <a:pt x="324" y="196"/>
                  </a:lnTo>
                  <a:lnTo>
                    <a:pt x="336" y="202"/>
                  </a:lnTo>
                  <a:lnTo>
                    <a:pt x="336" y="202"/>
                  </a:lnTo>
                  <a:lnTo>
                    <a:pt x="354" y="212"/>
                  </a:lnTo>
                  <a:lnTo>
                    <a:pt x="364" y="216"/>
                  </a:lnTo>
                  <a:lnTo>
                    <a:pt x="364" y="216"/>
                  </a:lnTo>
                  <a:lnTo>
                    <a:pt x="370" y="218"/>
                  </a:lnTo>
                  <a:lnTo>
                    <a:pt x="376" y="216"/>
                  </a:lnTo>
                  <a:lnTo>
                    <a:pt x="376" y="216"/>
                  </a:lnTo>
                  <a:lnTo>
                    <a:pt x="380" y="212"/>
                  </a:lnTo>
                  <a:lnTo>
                    <a:pt x="380" y="208"/>
                  </a:lnTo>
                  <a:lnTo>
                    <a:pt x="380" y="208"/>
                  </a:lnTo>
                  <a:lnTo>
                    <a:pt x="378" y="206"/>
                  </a:lnTo>
                  <a:lnTo>
                    <a:pt x="372" y="202"/>
                  </a:lnTo>
                  <a:lnTo>
                    <a:pt x="372" y="202"/>
                  </a:lnTo>
                  <a:lnTo>
                    <a:pt x="358" y="194"/>
                  </a:lnTo>
                  <a:lnTo>
                    <a:pt x="346" y="188"/>
                  </a:lnTo>
                  <a:lnTo>
                    <a:pt x="346" y="188"/>
                  </a:lnTo>
                  <a:lnTo>
                    <a:pt x="332" y="188"/>
                  </a:lnTo>
                  <a:lnTo>
                    <a:pt x="314" y="188"/>
                  </a:lnTo>
                  <a:lnTo>
                    <a:pt x="314" y="188"/>
                  </a:lnTo>
                  <a:lnTo>
                    <a:pt x="260" y="194"/>
                  </a:lnTo>
                  <a:lnTo>
                    <a:pt x="260" y="194"/>
                  </a:lnTo>
                  <a:lnTo>
                    <a:pt x="244" y="194"/>
                  </a:lnTo>
                  <a:lnTo>
                    <a:pt x="226" y="192"/>
                  </a:lnTo>
                  <a:lnTo>
                    <a:pt x="226" y="192"/>
                  </a:lnTo>
                  <a:lnTo>
                    <a:pt x="210" y="186"/>
                  </a:lnTo>
                  <a:lnTo>
                    <a:pt x="192" y="180"/>
                  </a:lnTo>
                  <a:lnTo>
                    <a:pt x="192" y="180"/>
                  </a:lnTo>
                  <a:lnTo>
                    <a:pt x="182" y="172"/>
                  </a:lnTo>
                  <a:lnTo>
                    <a:pt x="176" y="166"/>
                  </a:lnTo>
                  <a:lnTo>
                    <a:pt x="172" y="158"/>
                  </a:lnTo>
                  <a:lnTo>
                    <a:pt x="170" y="150"/>
                  </a:lnTo>
                  <a:lnTo>
                    <a:pt x="170" y="150"/>
                  </a:lnTo>
                  <a:lnTo>
                    <a:pt x="172" y="144"/>
                  </a:lnTo>
                  <a:lnTo>
                    <a:pt x="176" y="136"/>
                  </a:lnTo>
                  <a:lnTo>
                    <a:pt x="182" y="128"/>
                  </a:lnTo>
                  <a:lnTo>
                    <a:pt x="192" y="120"/>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1" name="Freeform 67"/>
            <p:cNvSpPr/>
            <p:nvPr/>
          </p:nvSpPr>
          <p:spPr bwMode="auto">
            <a:xfrm>
              <a:off x="11688763" y="7604125"/>
              <a:ext cx="276225" cy="155575"/>
            </a:xfrm>
            <a:custGeom>
              <a:avLst/>
              <a:gdLst>
                <a:gd name="T0" fmla="*/ 88 w 174"/>
                <a:gd name="T1" fmla="*/ 98 h 98"/>
                <a:gd name="T2" fmla="*/ 88 w 174"/>
                <a:gd name="T3" fmla="*/ 98 h 98"/>
                <a:gd name="T4" fmla="*/ 88 w 174"/>
                <a:gd name="T5" fmla="*/ 98 h 98"/>
                <a:gd name="T6" fmla="*/ 104 w 174"/>
                <a:gd name="T7" fmla="*/ 98 h 98"/>
                <a:gd name="T8" fmla="*/ 120 w 174"/>
                <a:gd name="T9" fmla="*/ 94 h 98"/>
                <a:gd name="T10" fmla="*/ 136 w 174"/>
                <a:gd name="T11" fmla="*/ 90 h 98"/>
                <a:gd name="T12" fmla="*/ 150 w 174"/>
                <a:gd name="T13" fmla="*/ 84 h 98"/>
                <a:gd name="T14" fmla="*/ 150 w 174"/>
                <a:gd name="T15" fmla="*/ 84 h 98"/>
                <a:gd name="T16" fmla="*/ 160 w 174"/>
                <a:gd name="T17" fmla="*/ 76 h 98"/>
                <a:gd name="T18" fmla="*/ 168 w 174"/>
                <a:gd name="T19" fmla="*/ 68 h 98"/>
                <a:gd name="T20" fmla="*/ 172 w 174"/>
                <a:gd name="T21" fmla="*/ 60 h 98"/>
                <a:gd name="T22" fmla="*/ 174 w 174"/>
                <a:gd name="T23" fmla="*/ 50 h 98"/>
                <a:gd name="T24" fmla="*/ 174 w 174"/>
                <a:gd name="T25" fmla="*/ 50 h 98"/>
                <a:gd name="T26" fmla="*/ 172 w 174"/>
                <a:gd name="T27" fmla="*/ 40 h 98"/>
                <a:gd name="T28" fmla="*/ 168 w 174"/>
                <a:gd name="T29" fmla="*/ 32 h 98"/>
                <a:gd name="T30" fmla="*/ 160 w 174"/>
                <a:gd name="T31" fmla="*/ 24 h 98"/>
                <a:gd name="T32" fmla="*/ 148 w 174"/>
                <a:gd name="T33" fmla="*/ 16 h 98"/>
                <a:gd name="T34" fmla="*/ 148 w 174"/>
                <a:gd name="T35" fmla="*/ 16 h 98"/>
                <a:gd name="T36" fmla="*/ 136 w 174"/>
                <a:gd name="T37" fmla="*/ 10 h 98"/>
                <a:gd name="T38" fmla="*/ 120 w 174"/>
                <a:gd name="T39" fmla="*/ 4 h 98"/>
                <a:gd name="T40" fmla="*/ 104 w 174"/>
                <a:gd name="T41" fmla="*/ 2 h 98"/>
                <a:gd name="T42" fmla="*/ 86 w 174"/>
                <a:gd name="T43" fmla="*/ 0 h 98"/>
                <a:gd name="T44" fmla="*/ 86 w 174"/>
                <a:gd name="T45" fmla="*/ 0 h 98"/>
                <a:gd name="T46" fmla="*/ 70 w 174"/>
                <a:gd name="T47" fmla="*/ 2 h 98"/>
                <a:gd name="T48" fmla="*/ 52 w 174"/>
                <a:gd name="T49" fmla="*/ 4 h 98"/>
                <a:gd name="T50" fmla="*/ 38 w 174"/>
                <a:gd name="T51" fmla="*/ 10 h 98"/>
                <a:gd name="T52" fmla="*/ 24 w 174"/>
                <a:gd name="T53" fmla="*/ 16 h 98"/>
                <a:gd name="T54" fmla="*/ 24 w 174"/>
                <a:gd name="T55" fmla="*/ 16 h 98"/>
                <a:gd name="T56" fmla="*/ 14 w 174"/>
                <a:gd name="T57" fmla="*/ 24 h 98"/>
                <a:gd name="T58" fmla="*/ 6 w 174"/>
                <a:gd name="T59" fmla="*/ 32 h 98"/>
                <a:gd name="T60" fmla="*/ 2 w 174"/>
                <a:gd name="T61" fmla="*/ 40 h 98"/>
                <a:gd name="T62" fmla="*/ 0 w 174"/>
                <a:gd name="T63" fmla="*/ 50 h 98"/>
                <a:gd name="T64" fmla="*/ 0 w 174"/>
                <a:gd name="T65" fmla="*/ 50 h 98"/>
                <a:gd name="T66" fmla="*/ 2 w 174"/>
                <a:gd name="T67" fmla="*/ 60 h 98"/>
                <a:gd name="T68" fmla="*/ 6 w 174"/>
                <a:gd name="T69" fmla="*/ 68 h 98"/>
                <a:gd name="T70" fmla="*/ 14 w 174"/>
                <a:gd name="T71" fmla="*/ 76 h 98"/>
                <a:gd name="T72" fmla="*/ 24 w 174"/>
                <a:gd name="T73" fmla="*/ 84 h 98"/>
                <a:gd name="T74" fmla="*/ 24 w 174"/>
                <a:gd name="T75" fmla="*/ 84 h 98"/>
                <a:gd name="T76" fmla="*/ 38 w 174"/>
                <a:gd name="T77" fmla="*/ 90 h 98"/>
                <a:gd name="T78" fmla="*/ 54 w 174"/>
                <a:gd name="T79" fmla="*/ 94 h 98"/>
                <a:gd name="T80" fmla="*/ 70 w 174"/>
                <a:gd name="T81" fmla="*/ 98 h 98"/>
                <a:gd name="T82" fmla="*/ 88 w 174"/>
                <a:gd name="T83" fmla="*/ 98 h 98"/>
                <a:gd name="T84" fmla="*/ 88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8" y="98"/>
                  </a:moveTo>
                  <a:lnTo>
                    <a:pt x="88" y="98"/>
                  </a:lnTo>
                  <a:lnTo>
                    <a:pt x="88" y="98"/>
                  </a:lnTo>
                  <a:lnTo>
                    <a:pt x="104" y="98"/>
                  </a:lnTo>
                  <a:lnTo>
                    <a:pt x="120" y="94"/>
                  </a:lnTo>
                  <a:lnTo>
                    <a:pt x="136" y="90"/>
                  </a:lnTo>
                  <a:lnTo>
                    <a:pt x="150" y="84"/>
                  </a:lnTo>
                  <a:lnTo>
                    <a:pt x="150" y="84"/>
                  </a:lnTo>
                  <a:lnTo>
                    <a:pt x="160" y="76"/>
                  </a:lnTo>
                  <a:lnTo>
                    <a:pt x="168" y="68"/>
                  </a:lnTo>
                  <a:lnTo>
                    <a:pt x="172" y="60"/>
                  </a:lnTo>
                  <a:lnTo>
                    <a:pt x="174" y="50"/>
                  </a:lnTo>
                  <a:lnTo>
                    <a:pt x="174" y="50"/>
                  </a:lnTo>
                  <a:lnTo>
                    <a:pt x="172" y="40"/>
                  </a:lnTo>
                  <a:lnTo>
                    <a:pt x="168" y="32"/>
                  </a:lnTo>
                  <a:lnTo>
                    <a:pt x="160" y="24"/>
                  </a:lnTo>
                  <a:lnTo>
                    <a:pt x="148" y="16"/>
                  </a:lnTo>
                  <a:lnTo>
                    <a:pt x="148" y="16"/>
                  </a:lnTo>
                  <a:lnTo>
                    <a:pt x="136" y="10"/>
                  </a:lnTo>
                  <a:lnTo>
                    <a:pt x="120" y="4"/>
                  </a:lnTo>
                  <a:lnTo>
                    <a:pt x="104" y="2"/>
                  </a:lnTo>
                  <a:lnTo>
                    <a:pt x="86" y="0"/>
                  </a:lnTo>
                  <a:lnTo>
                    <a:pt x="86" y="0"/>
                  </a:lnTo>
                  <a:lnTo>
                    <a:pt x="70" y="2"/>
                  </a:lnTo>
                  <a:lnTo>
                    <a:pt x="52" y="4"/>
                  </a:lnTo>
                  <a:lnTo>
                    <a:pt x="38" y="10"/>
                  </a:lnTo>
                  <a:lnTo>
                    <a:pt x="24" y="16"/>
                  </a:lnTo>
                  <a:lnTo>
                    <a:pt x="24" y="16"/>
                  </a:lnTo>
                  <a:lnTo>
                    <a:pt x="14" y="24"/>
                  </a:lnTo>
                  <a:lnTo>
                    <a:pt x="6" y="32"/>
                  </a:lnTo>
                  <a:lnTo>
                    <a:pt x="2" y="40"/>
                  </a:lnTo>
                  <a:lnTo>
                    <a:pt x="0" y="50"/>
                  </a:lnTo>
                  <a:lnTo>
                    <a:pt x="0" y="50"/>
                  </a:lnTo>
                  <a:lnTo>
                    <a:pt x="2" y="60"/>
                  </a:lnTo>
                  <a:lnTo>
                    <a:pt x="6" y="68"/>
                  </a:lnTo>
                  <a:lnTo>
                    <a:pt x="14" y="76"/>
                  </a:lnTo>
                  <a:lnTo>
                    <a:pt x="24" y="84"/>
                  </a:lnTo>
                  <a:lnTo>
                    <a:pt x="24" y="84"/>
                  </a:lnTo>
                  <a:lnTo>
                    <a:pt x="38" y="90"/>
                  </a:lnTo>
                  <a:lnTo>
                    <a:pt x="54" y="94"/>
                  </a:lnTo>
                  <a:lnTo>
                    <a:pt x="70" y="98"/>
                  </a:lnTo>
                  <a:lnTo>
                    <a:pt x="88" y="98"/>
                  </a:lnTo>
                  <a:lnTo>
                    <a:pt x="88"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2" name="Freeform 68"/>
            <p:cNvSpPr/>
            <p:nvPr/>
          </p:nvSpPr>
          <p:spPr bwMode="auto">
            <a:xfrm>
              <a:off x="12885738" y="6915150"/>
              <a:ext cx="276225" cy="155575"/>
            </a:xfrm>
            <a:custGeom>
              <a:avLst/>
              <a:gdLst>
                <a:gd name="T0" fmla="*/ 24 w 174"/>
                <a:gd name="T1" fmla="*/ 82 h 98"/>
                <a:gd name="T2" fmla="*/ 24 w 174"/>
                <a:gd name="T3" fmla="*/ 82 h 98"/>
                <a:gd name="T4" fmla="*/ 38 w 174"/>
                <a:gd name="T5" fmla="*/ 88 h 98"/>
                <a:gd name="T6" fmla="*/ 54 w 174"/>
                <a:gd name="T7" fmla="*/ 94 h 98"/>
                <a:gd name="T8" fmla="*/ 70 w 174"/>
                <a:gd name="T9" fmla="*/ 96 h 98"/>
                <a:gd name="T10" fmla="*/ 86 w 174"/>
                <a:gd name="T11" fmla="*/ 98 h 98"/>
                <a:gd name="T12" fmla="*/ 86 w 174"/>
                <a:gd name="T13" fmla="*/ 98 h 98"/>
                <a:gd name="T14" fmla="*/ 86 w 174"/>
                <a:gd name="T15" fmla="*/ 98 h 98"/>
                <a:gd name="T16" fmla="*/ 104 w 174"/>
                <a:gd name="T17" fmla="*/ 96 h 98"/>
                <a:gd name="T18" fmla="*/ 120 w 174"/>
                <a:gd name="T19" fmla="*/ 94 h 98"/>
                <a:gd name="T20" fmla="*/ 136 w 174"/>
                <a:gd name="T21" fmla="*/ 88 h 98"/>
                <a:gd name="T22" fmla="*/ 148 w 174"/>
                <a:gd name="T23" fmla="*/ 82 h 98"/>
                <a:gd name="T24" fmla="*/ 148 w 174"/>
                <a:gd name="T25" fmla="*/ 82 h 98"/>
                <a:gd name="T26" fmla="*/ 160 w 174"/>
                <a:gd name="T27" fmla="*/ 74 h 98"/>
                <a:gd name="T28" fmla="*/ 168 w 174"/>
                <a:gd name="T29" fmla="*/ 66 h 98"/>
                <a:gd name="T30" fmla="*/ 172 w 174"/>
                <a:gd name="T31" fmla="*/ 58 h 98"/>
                <a:gd name="T32" fmla="*/ 174 w 174"/>
                <a:gd name="T33" fmla="*/ 48 h 98"/>
                <a:gd name="T34" fmla="*/ 174 w 174"/>
                <a:gd name="T35" fmla="*/ 48 h 98"/>
                <a:gd name="T36" fmla="*/ 172 w 174"/>
                <a:gd name="T37" fmla="*/ 40 h 98"/>
                <a:gd name="T38" fmla="*/ 166 w 174"/>
                <a:gd name="T39" fmla="*/ 30 h 98"/>
                <a:gd name="T40" fmla="*/ 160 w 174"/>
                <a:gd name="T41" fmla="*/ 22 h 98"/>
                <a:gd name="T42" fmla="*/ 148 w 174"/>
                <a:gd name="T43" fmla="*/ 14 h 98"/>
                <a:gd name="T44" fmla="*/ 148 w 174"/>
                <a:gd name="T45" fmla="*/ 14 h 98"/>
                <a:gd name="T46" fmla="*/ 136 w 174"/>
                <a:gd name="T47" fmla="*/ 8 h 98"/>
                <a:gd name="T48" fmla="*/ 120 w 174"/>
                <a:gd name="T49" fmla="*/ 4 h 98"/>
                <a:gd name="T50" fmla="*/ 104 w 174"/>
                <a:gd name="T51" fmla="*/ 0 h 98"/>
                <a:gd name="T52" fmla="*/ 86 w 174"/>
                <a:gd name="T53" fmla="*/ 0 h 98"/>
                <a:gd name="T54" fmla="*/ 86 w 174"/>
                <a:gd name="T55" fmla="*/ 0 h 98"/>
                <a:gd name="T56" fmla="*/ 70 w 174"/>
                <a:gd name="T57" fmla="*/ 0 h 98"/>
                <a:gd name="T58" fmla="*/ 52 w 174"/>
                <a:gd name="T59" fmla="*/ 4 h 98"/>
                <a:gd name="T60" fmla="*/ 38 w 174"/>
                <a:gd name="T61" fmla="*/ 8 h 98"/>
                <a:gd name="T62" fmla="*/ 24 w 174"/>
                <a:gd name="T63" fmla="*/ 14 h 98"/>
                <a:gd name="T64" fmla="*/ 24 w 174"/>
                <a:gd name="T65" fmla="*/ 14 h 98"/>
                <a:gd name="T66" fmla="*/ 14 w 174"/>
                <a:gd name="T67" fmla="*/ 22 h 98"/>
                <a:gd name="T68" fmla="*/ 6 w 174"/>
                <a:gd name="T69" fmla="*/ 30 h 98"/>
                <a:gd name="T70" fmla="*/ 2 w 174"/>
                <a:gd name="T71" fmla="*/ 38 h 98"/>
                <a:gd name="T72" fmla="*/ 0 w 174"/>
                <a:gd name="T73" fmla="*/ 48 h 98"/>
                <a:gd name="T74" fmla="*/ 0 w 174"/>
                <a:gd name="T75" fmla="*/ 48 h 98"/>
                <a:gd name="T76" fmla="*/ 2 w 174"/>
                <a:gd name="T77" fmla="*/ 58 h 98"/>
                <a:gd name="T78" fmla="*/ 6 w 174"/>
                <a:gd name="T79" fmla="*/ 66 h 98"/>
                <a:gd name="T80" fmla="*/ 14 w 174"/>
                <a:gd name="T81" fmla="*/ 74 h 98"/>
                <a:gd name="T82" fmla="*/ 24 w 174"/>
                <a:gd name="T83" fmla="*/ 82 h 98"/>
                <a:gd name="T84" fmla="*/ 24 w 174"/>
                <a:gd name="T85"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4" y="82"/>
                  </a:moveTo>
                  <a:lnTo>
                    <a:pt x="24" y="82"/>
                  </a:lnTo>
                  <a:lnTo>
                    <a:pt x="38" y="88"/>
                  </a:lnTo>
                  <a:lnTo>
                    <a:pt x="54" y="94"/>
                  </a:lnTo>
                  <a:lnTo>
                    <a:pt x="70" y="96"/>
                  </a:lnTo>
                  <a:lnTo>
                    <a:pt x="86" y="98"/>
                  </a:lnTo>
                  <a:lnTo>
                    <a:pt x="86" y="98"/>
                  </a:lnTo>
                  <a:lnTo>
                    <a:pt x="86" y="98"/>
                  </a:lnTo>
                  <a:lnTo>
                    <a:pt x="104" y="96"/>
                  </a:lnTo>
                  <a:lnTo>
                    <a:pt x="120" y="94"/>
                  </a:lnTo>
                  <a:lnTo>
                    <a:pt x="136" y="88"/>
                  </a:lnTo>
                  <a:lnTo>
                    <a:pt x="148" y="82"/>
                  </a:lnTo>
                  <a:lnTo>
                    <a:pt x="148" y="82"/>
                  </a:lnTo>
                  <a:lnTo>
                    <a:pt x="160" y="74"/>
                  </a:lnTo>
                  <a:lnTo>
                    <a:pt x="168" y="66"/>
                  </a:lnTo>
                  <a:lnTo>
                    <a:pt x="172" y="58"/>
                  </a:lnTo>
                  <a:lnTo>
                    <a:pt x="174" y="48"/>
                  </a:lnTo>
                  <a:lnTo>
                    <a:pt x="174" y="48"/>
                  </a:lnTo>
                  <a:lnTo>
                    <a:pt x="172" y="40"/>
                  </a:lnTo>
                  <a:lnTo>
                    <a:pt x="166" y="30"/>
                  </a:lnTo>
                  <a:lnTo>
                    <a:pt x="160" y="22"/>
                  </a:lnTo>
                  <a:lnTo>
                    <a:pt x="148" y="14"/>
                  </a:lnTo>
                  <a:lnTo>
                    <a:pt x="148" y="14"/>
                  </a:lnTo>
                  <a:lnTo>
                    <a:pt x="136" y="8"/>
                  </a:lnTo>
                  <a:lnTo>
                    <a:pt x="120" y="4"/>
                  </a:lnTo>
                  <a:lnTo>
                    <a:pt x="104" y="0"/>
                  </a:lnTo>
                  <a:lnTo>
                    <a:pt x="86" y="0"/>
                  </a:lnTo>
                  <a:lnTo>
                    <a:pt x="86" y="0"/>
                  </a:lnTo>
                  <a:lnTo>
                    <a:pt x="70" y="0"/>
                  </a:lnTo>
                  <a:lnTo>
                    <a:pt x="52" y="4"/>
                  </a:lnTo>
                  <a:lnTo>
                    <a:pt x="38" y="8"/>
                  </a:lnTo>
                  <a:lnTo>
                    <a:pt x="24" y="14"/>
                  </a:lnTo>
                  <a:lnTo>
                    <a:pt x="24" y="14"/>
                  </a:lnTo>
                  <a:lnTo>
                    <a:pt x="14" y="22"/>
                  </a:lnTo>
                  <a:lnTo>
                    <a:pt x="6" y="30"/>
                  </a:lnTo>
                  <a:lnTo>
                    <a:pt x="2" y="38"/>
                  </a:lnTo>
                  <a:lnTo>
                    <a:pt x="0" y="48"/>
                  </a:lnTo>
                  <a:lnTo>
                    <a:pt x="0" y="48"/>
                  </a:lnTo>
                  <a:lnTo>
                    <a:pt x="2" y="58"/>
                  </a:lnTo>
                  <a:lnTo>
                    <a:pt x="6" y="66"/>
                  </a:lnTo>
                  <a:lnTo>
                    <a:pt x="14" y="74"/>
                  </a:lnTo>
                  <a:lnTo>
                    <a:pt x="24" y="82"/>
                  </a:lnTo>
                  <a:lnTo>
                    <a:pt x="24" y="8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3" name="Freeform 69"/>
            <p:cNvSpPr/>
            <p:nvPr/>
          </p:nvSpPr>
          <p:spPr bwMode="auto">
            <a:xfrm>
              <a:off x="11015663" y="6003925"/>
              <a:ext cx="2794000" cy="1622425"/>
            </a:xfrm>
            <a:custGeom>
              <a:avLst/>
              <a:gdLst>
                <a:gd name="T0" fmla="*/ 1760 w 1760"/>
                <a:gd name="T1" fmla="*/ 362 h 1022"/>
                <a:gd name="T2" fmla="*/ 1134 w 1760"/>
                <a:gd name="T3" fmla="*/ 0 h 1022"/>
                <a:gd name="T4" fmla="*/ 0 w 1760"/>
                <a:gd name="T5" fmla="*/ 660 h 1022"/>
                <a:gd name="T6" fmla="*/ 626 w 1760"/>
                <a:gd name="T7" fmla="*/ 1022 h 1022"/>
                <a:gd name="T8" fmla="*/ 1760 w 1760"/>
                <a:gd name="T9" fmla="*/ 362 h 1022"/>
              </a:gdLst>
              <a:ahLst/>
              <a:cxnLst>
                <a:cxn ang="0">
                  <a:pos x="T0" y="T1"/>
                </a:cxn>
                <a:cxn ang="0">
                  <a:pos x="T2" y="T3"/>
                </a:cxn>
                <a:cxn ang="0">
                  <a:pos x="T4" y="T5"/>
                </a:cxn>
                <a:cxn ang="0">
                  <a:pos x="T6" y="T7"/>
                </a:cxn>
                <a:cxn ang="0">
                  <a:pos x="T8" y="T9"/>
                </a:cxn>
              </a:cxnLst>
              <a:rect l="0" t="0" r="r" b="b"/>
              <a:pathLst>
                <a:path w="1760" h="1022">
                  <a:moveTo>
                    <a:pt x="1760" y="362"/>
                  </a:moveTo>
                  <a:lnTo>
                    <a:pt x="1134" y="0"/>
                  </a:lnTo>
                  <a:lnTo>
                    <a:pt x="0" y="660"/>
                  </a:lnTo>
                  <a:lnTo>
                    <a:pt x="626" y="1022"/>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4" name="Freeform 70"/>
            <p:cNvSpPr/>
            <p:nvPr/>
          </p:nvSpPr>
          <p:spPr bwMode="auto">
            <a:xfrm>
              <a:off x="12006263" y="6578600"/>
              <a:ext cx="1803400" cy="1546225"/>
            </a:xfrm>
            <a:custGeom>
              <a:avLst/>
              <a:gdLst>
                <a:gd name="T0" fmla="*/ 1136 w 1136"/>
                <a:gd name="T1" fmla="*/ 0 h 974"/>
                <a:gd name="T2" fmla="*/ 2 w 1136"/>
                <a:gd name="T3" fmla="*/ 660 h 974"/>
                <a:gd name="T4" fmla="*/ 0 w 1136"/>
                <a:gd name="T5" fmla="*/ 974 h 974"/>
                <a:gd name="T6" fmla="*/ 1134 w 1136"/>
                <a:gd name="T7" fmla="*/ 314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2" y="660"/>
                  </a:lnTo>
                  <a:lnTo>
                    <a:pt x="0" y="974"/>
                  </a:lnTo>
                  <a:lnTo>
                    <a:pt x="1134" y="314"/>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5" name="Freeform 71"/>
            <p:cNvSpPr/>
            <p:nvPr/>
          </p:nvSpPr>
          <p:spPr bwMode="auto">
            <a:xfrm>
              <a:off x="11012488" y="7051675"/>
              <a:ext cx="996950" cy="1073150"/>
            </a:xfrm>
            <a:custGeom>
              <a:avLst/>
              <a:gdLst>
                <a:gd name="T0" fmla="*/ 628 w 628"/>
                <a:gd name="T1" fmla="*/ 362 h 676"/>
                <a:gd name="T2" fmla="*/ 2 w 628"/>
                <a:gd name="T3" fmla="*/ 0 h 676"/>
                <a:gd name="T4" fmla="*/ 0 w 628"/>
                <a:gd name="T5" fmla="*/ 314 h 676"/>
                <a:gd name="T6" fmla="*/ 626 w 628"/>
                <a:gd name="T7" fmla="*/ 676 h 676"/>
                <a:gd name="T8" fmla="*/ 628 w 628"/>
                <a:gd name="T9" fmla="*/ 362 h 676"/>
              </a:gdLst>
              <a:ahLst/>
              <a:cxnLst>
                <a:cxn ang="0">
                  <a:pos x="T0" y="T1"/>
                </a:cxn>
                <a:cxn ang="0">
                  <a:pos x="T2" y="T3"/>
                </a:cxn>
                <a:cxn ang="0">
                  <a:pos x="T4" y="T5"/>
                </a:cxn>
                <a:cxn ang="0">
                  <a:pos x="T6" y="T7"/>
                </a:cxn>
                <a:cxn ang="0">
                  <a:pos x="T8" y="T9"/>
                </a:cxn>
              </a:cxnLst>
              <a:rect l="0" t="0" r="r" b="b"/>
              <a:pathLst>
                <a:path w="628" h="676">
                  <a:moveTo>
                    <a:pt x="628" y="362"/>
                  </a:moveTo>
                  <a:lnTo>
                    <a:pt x="2" y="0"/>
                  </a:lnTo>
                  <a:lnTo>
                    <a:pt x="0" y="314"/>
                  </a:lnTo>
                  <a:lnTo>
                    <a:pt x="626" y="676"/>
                  </a:lnTo>
                  <a:lnTo>
                    <a:pt x="628"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6" name="Freeform 72"/>
            <p:cNvSpPr/>
            <p:nvPr/>
          </p:nvSpPr>
          <p:spPr bwMode="auto">
            <a:xfrm>
              <a:off x="11364913" y="6207125"/>
              <a:ext cx="2092325" cy="1216025"/>
            </a:xfrm>
            <a:custGeom>
              <a:avLst/>
              <a:gdLst>
                <a:gd name="T0" fmla="*/ 1318 w 1318"/>
                <a:gd name="T1" fmla="*/ 170 h 766"/>
                <a:gd name="T2" fmla="*/ 1022 w 1318"/>
                <a:gd name="T3" fmla="*/ 0 h 766"/>
                <a:gd name="T4" fmla="*/ 1022 w 1318"/>
                <a:gd name="T5" fmla="*/ 0 h 766"/>
                <a:gd name="T6" fmla="*/ 1000 w 1318"/>
                <a:gd name="T7" fmla="*/ 12 h 766"/>
                <a:gd name="T8" fmla="*/ 972 w 1318"/>
                <a:gd name="T9" fmla="*/ 20 h 766"/>
                <a:gd name="T10" fmla="*/ 944 w 1318"/>
                <a:gd name="T11" fmla="*/ 24 h 766"/>
                <a:gd name="T12" fmla="*/ 916 w 1318"/>
                <a:gd name="T13" fmla="*/ 26 h 766"/>
                <a:gd name="T14" fmla="*/ 886 w 1318"/>
                <a:gd name="T15" fmla="*/ 24 h 766"/>
                <a:gd name="T16" fmla="*/ 858 w 1318"/>
                <a:gd name="T17" fmla="*/ 20 h 766"/>
                <a:gd name="T18" fmla="*/ 832 w 1318"/>
                <a:gd name="T19" fmla="*/ 12 h 766"/>
                <a:gd name="T20" fmla="*/ 808 w 1318"/>
                <a:gd name="T21" fmla="*/ 0 h 766"/>
                <a:gd name="T22" fmla="*/ 0 w 1318"/>
                <a:gd name="T23" fmla="*/ 470 h 766"/>
                <a:gd name="T24" fmla="*/ 0 w 1318"/>
                <a:gd name="T25" fmla="*/ 470 h 766"/>
                <a:gd name="T26" fmla="*/ 20 w 1318"/>
                <a:gd name="T27" fmla="*/ 484 h 766"/>
                <a:gd name="T28" fmla="*/ 28 w 1318"/>
                <a:gd name="T29" fmla="*/ 492 h 766"/>
                <a:gd name="T30" fmla="*/ 34 w 1318"/>
                <a:gd name="T31" fmla="*/ 500 h 766"/>
                <a:gd name="T32" fmla="*/ 40 w 1318"/>
                <a:gd name="T33" fmla="*/ 508 h 766"/>
                <a:gd name="T34" fmla="*/ 42 w 1318"/>
                <a:gd name="T35" fmla="*/ 516 h 766"/>
                <a:gd name="T36" fmla="*/ 44 w 1318"/>
                <a:gd name="T37" fmla="*/ 524 h 766"/>
                <a:gd name="T38" fmla="*/ 46 w 1318"/>
                <a:gd name="T39" fmla="*/ 534 h 766"/>
                <a:gd name="T40" fmla="*/ 46 w 1318"/>
                <a:gd name="T41" fmla="*/ 542 h 766"/>
                <a:gd name="T42" fmla="*/ 42 w 1318"/>
                <a:gd name="T43" fmla="*/ 550 h 766"/>
                <a:gd name="T44" fmla="*/ 40 w 1318"/>
                <a:gd name="T45" fmla="*/ 558 h 766"/>
                <a:gd name="T46" fmla="*/ 34 w 1318"/>
                <a:gd name="T47" fmla="*/ 566 h 766"/>
                <a:gd name="T48" fmla="*/ 28 w 1318"/>
                <a:gd name="T49" fmla="*/ 574 h 766"/>
                <a:gd name="T50" fmla="*/ 20 w 1318"/>
                <a:gd name="T51" fmla="*/ 582 h 766"/>
                <a:gd name="T52" fmla="*/ 2 w 1318"/>
                <a:gd name="T53" fmla="*/ 596 h 766"/>
                <a:gd name="T54" fmla="*/ 296 w 1318"/>
                <a:gd name="T55" fmla="*/ 766 h 766"/>
                <a:gd name="T56" fmla="*/ 296 w 1318"/>
                <a:gd name="T57" fmla="*/ 766 h 766"/>
                <a:gd name="T58" fmla="*/ 320 w 1318"/>
                <a:gd name="T59" fmla="*/ 754 h 766"/>
                <a:gd name="T60" fmla="*/ 346 w 1318"/>
                <a:gd name="T61" fmla="*/ 746 h 766"/>
                <a:gd name="T62" fmla="*/ 374 w 1318"/>
                <a:gd name="T63" fmla="*/ 742 h 766"/>
                <a:gd name="T64" fmla="*/ 404 w 1318"/>
                <a:gd name="T65" fmla="*/ 740 h 766"/>
                <a:gd name="T66" fmla="*/ 432 w 1318"/>
                <a:gd name="T67" fmla="*/ 742 h 766"/>
                <a:gd name="T68" fmla="*/ 460 w 1318"/>
                <a:gd name="T69" fmla="*/ 746 h 766"/>
                <a:gd name="T70" fmla="*/ 488 w 1318"/>
                <a:gd name="T71" fmla="*/ 754 h 766"/>
                <a:gd name="T72" fmla="*/ 512 w 1318"/>
                <a:gd name="T73" fmla="*/ 766 h 766"/>
                <a:gd name="T74" fmla="*/ 1318 w 1318"/>
                <a:gd name="T75" fmla="*/ 296 h 766"/>
                <a:gd name="T76" fmla="*/ 1318 w 1318"/>
                <a:gd name="T77" fmla="*/ 296 h 766"/>
                <a:gd name="T78" fmla="*/ 1298 w 1318"/>
                <a:gd name="T79" fmla="*/ 282 h 766"/>
                <a:gd name="T80" fmla="*/ 1290 w 1318"/>
                <a:gd name="T81" fmla="*/ 274 h 766"/>
                <a:gd name="T82" fmla="*/ 1284 w 1318"/>
                <a:gd name="T83" fmla="*/ 266 h 766"/>
                <a:gd name="T84" fmla="*/ 1280 w 1318"/>
                <a:gd name="T85" fmla="*/ 258 h 766"/>
                <a:gd name="T86" fmla="*/ 1276 w 1318"/>
                <a:gd name="T87" fmla="*/ 250 h 766"/>
                <a:gd name="T88" fmla="*/ 1274 w 1318"/>
                <a:gd name="T89" fmla="*/ 242 h 766"/>
                <a:gd name="T90" fmla="*/ 1274 w 1318"/>
                <a:gd name="T91" fmla="*/ 234 h 766"/>
                <a:gd name="T92" fmla="*/ 1274 w 1318"/>
                <a:gd name="T93" fmla="*/ 224 h 766"/>
                <a:gd name="T94" fmla="*/ 1276 w 1318"/>
                <a:gd name="T95" fmla="*/ 216 h 766"/>
                <a:gd name="T96" fmla="*/ 1280 w 1318"/>
                <a:gd name="T97" fmla="*/ 208 h 766"/>
                <a:gd name="T98" fmla="*/ 1284 w 1318"/>
                <a:gd name="T99" fmla="*/ 200 h 766"/>
                <a:gd name="T100" fmla="*/ 1290 w 1318"/>
                <a:gd name="T101" fmla="*/ 192 h 766"/>
                <a:gd name="T102" fmla="*/ 1298 w 1318"/>
                <a:gd name="T103" fmla="*/ 184 h 766"/>
                <a:gd name="T104" fmla="*/ 1318 w 1318"/>
                <a:gd name="T105" fmla="*/ 170 h 766"/>
                <a:gd name="T106" fmla="*/ 1318 w 1318"/>
                <a:gd name="T107" fmla="*/ 17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8" y="170"/>
                  </a:moveTo>
                  <a:lnTo>
                    <a:pt x="1022" y="0"/>
                  </a:lnTo>
                  <a:lnTo>
                    <a:pt x="1022" y="0"/>
                  </a:lnTo>
                  <a:lnTo>
                    <a:pt x="1000" y="12"/>
                  </a:lnTo>
                  <a:lnTo>
                    <a:pt x="972" y="20"/>
                  </a:lnTo>
                  <a:lnTo>
                    <a:pt x="944" y="24"/>
                  </a:lnTo>
                  <a:lnTo>
                    <a:pt x="916" y="26"/>
                  </a:lnTo>
                  <a:lnTo>
                    <a:pt x="886" y="24"/>
                  </a:lnTo>
                  <a:lnTo>
                    <a:pt x="858" y="20"/>
                  </a:lnTo>
                  <a:lnTo>
                    <a:pt x="832" y="12"/>
                  </a:lnTo>
                  <a:lnTo>
                    <a:pt x="808" y="0"/>
                  </a:lnTo>
                  <a:lnTo>
                    <a:pt x="0" y="470"/>
                  </a:lnTo>
                  <a:lnTo>
                    <a:pt x="0" y="470"/>
                  </a:lnTo>
                  <a:lnTo>
                    <a:pt x="20" y="484"/>
                  </a:lnTo>
                  <a:lnTo>
                    <a:pt x="28" y="492"/>
                  </a:lnTo>
                  <a:lnTo>
                    <a:pt x="34" y="500"/>
                  </a:lnTo>
                  <a:lnTo>
                    <a:pt x="40" y="508"/>
                  </a:lnTo>
                  <a:lnTo>
                    <a:pt x="42" y="516"/>
                  </a:lnTo>
                  <a:lnTo>
                    <a:pt x="44" y="524"/>
                  </a:lnTo>
                  <a:lnTo>
                    <a:pt x="46" y="534"/>
                  </a:lnTo>
                  <a:lnTo>
                    <a:pt x="46" y="542"/>
                  </a:lnTo>
                  <a:lnTo>
                    <a:pt x="42" y="550"/>
                  </a:lnTo>
                  <a:lnTo>
                    <a:pt x="40" y="558"/>
                  </a:lnTo>
                  <a:lnTo>
                    <a:pt x="34" y="566"/>
                  </a:lnTo>
                  <a:lnTo>
                    <a:pt x="28" y="574"/>
                  </a:lnTo>
                  <a:lnTo>
                    <a:pt x="20" y="582"/>
                  </a:lnTo>
                  <a:lnTo>
                    <a:pt x="2" y="596"/>
                  </a:lnTo>
                  <a:lnTo>
                    <a:pt x="296" y="766"/>
                  </a:lnTo>
                  <a:lnTo>
                    <a:pt x="296" y="766"/>
                  </a:lnTo>
                  <a:lnTo>
                    <a:pt x="320" y="754"/>
                  </a:lnTo>
                  <a:lnTo>
                    <a:pt x="346" y="746"/>
                  </a:lnTo>
                  <a:lnTo>
                    <a:pt x="374" y="742"/>
                  </a:lnTo>
                  <a:lnTo>
                    <a:pt x="404" y="740"/>
                  </a:lnTo>
                  <a:lnTo>
                    <a:pt x="432" y="742"/>
                  </a:lnTo>
                  <a:lnTo>
                    <a:pt x="460" y="746"/>
                  </a:lnTo>
                  <a:lnTo>
                    <a:pt x="488" y="754"/>
                  </a:lnTo>
                  <a:lnTo>
                    <a:pt x="512" y="766"/>
                  </a:lnTo>
                  <a:lnTo>
                    <a:pt x="1318" y="296"/>
                  </a:lnTo>
                  <a:lnTo>
                    <a:pt x="1318" y="296"/>
                  </a:lnTo>
                  <a:lnTo>
                    <a:pt x="1298" y="282"/>
                  </a:lnTo>
                  <a:lnTo>
                    <a:pt x="1290" y="274"/>
                  </a:lnTo>
                  <a:lnTo>
                    <a:pt x="1284" y="266"/>
                  </a:lnTo>
                  <a:lnTo>
                    <a:pt x="1280" y="258"/>
                  </a:lnTo>
                  <a:lnTo>
                    <a:pt x="1276" y="250"/>
                  </a:lnTo>
                  <a:lnTo>
                    <a:pt x="1274" y="242"/>
                  </a:lnTo>
                  <a:lnTo>
                    <a:pt x="1274" y="234"/>
                  </a:lnTo>
                  <a:lnTo>
                    <a:pt x="1274" y="224"/>
                  </a:lnTo>
                  <a:lnTo>
                    <a:pt x="1276" y="216"/>
                  </a:lnTo>
                  <a:lnTo>
                    <a:pt x="1280" y="208"/>
                  </a:lnTo>
                  <a:lnTo>
                    <a:pt x="1284" y="200"/>
                  </a:lnTo>
                  <a:lnTo>
                    <a:pt x="1290" y="192"/>
                  </a:lnTo>
                  <a:lnTo>
                    <a:pt x="1298" y="184"/>
                  </a:lnTo>
                  <a:lnTo>
                    <a:pt x="1318" y="170"/>
                  </a:lnTo>
                  <a:lnTo>
                    <a:pt x="1318"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7" name="Freeform 73"/>
            <p:cNvSpPr>
              <a:spLocks noEditPoints="1"/>
            </p:cNvSpPr>
            <p:nvPr/>
          </p:nvSpPr>
          <p:spPr bwMode="auto">
            <a:xfrm>
              <a:off x="11939588" y="6527800"/>
              <a:ext cx="968375" cy="546100"/>
            </a:xfrm>
            <a:custGeom>
              <a:avLst/>
              <a:gdLst>
                <a:gd name="T0" fmla="*/ 306 w 610"/>
                <a:gd name="T1" fmla="*/ 344 h 344"/>
                <a:gd name="T2" fmla="*/ 396 w 610"/>
                <a:gd name="T3" fmla="*/ 336 h 344"/>
                <a:gd name="T4" fmla="*/ 478 w 610"/>
                <a:gd name="T5" fmla="*/ 314 h 344"/>
                <a:gd name="T6" fmla="*/ 524 w 610"/>
                <a:gd name="T7" fmla="*/ 292 h 344"/>
                <a:gd name="T8" fmla="*/ 576 w 610"/>
                <a:gd name="T9" fmla="*/ 252 h 344"/>
                <a:gd name="T10" fmla="*/ 604 w 610"/>
                <a:gd name="T11" fmla="*/ 206 h 344"/>
                <a:gd name="T12" fmla="*/ 610 w 610"/>
                <a:gd name="T13" fmla="*/ 172 h 344"/>
                <a:gd name="T14" fmla="*/ 598 w 610"/>
                <a:gd name="T15" fmla="*/ 124 h 344"/>
                <a:gd name="T16" fmla="*/ 560 w 610"/>
                <a:gd name="T17" fmla="*/ 78 h 344"/>
                <a:gd name="T18" fmla="*/ 522 w 610"/>
                <a:gd name="T19" fmla="*/ 52 h 344"/>
                <a:gd name="T20" fmla="*/ 450 w 610"/>
                <a:gd name="T21" fmla="*/ 22 h 344"/>
                <a:gd name="T22" fmla="*/ 364 w 610"/>
                <a:gd name="T23" fmla="*/ 4 h 344"/>
                <a:gd name="T24" fmla="*/ 304 w 610"/>
                <a:gd name="T25" fmla="*/ 0 h 344"/>
                <a:gd name="T26" fmla="*/ 216 w 610"/>
                <a:gd name="T27" fmla="*/ 8 h 344"/>
                <a:gd name="T28" fmla="*/ 134 w 610"/>
                <a:gd name="T29" fmla="*/ 30 h 344"/>
                <a:gd name="T30" fmla="*/ 86 w 610"/>
                <a:gd name="T31" fmla="*/ 52 h 344"/>
                <a:gd name="T32" fmla="*/ 36 w 610"/>
                <a:gd name="T33" fmla="*/ 92 h 344"/>
                <a:gd name="T34" fmla="*/ 6 w 610"/>
                <a:gd name="T35" fmla="*/ 138 h 344"/>
                <a:gd name="T36" fmla="*/ 0 w 610"/>
                <a:gd name="T37" fmla="*/ 172 h 344"/>
                <a:gd name="T38" fmla="*/ 14 w 610"/>
                <a:gd name="T39" fmla="*/ 220 h 344"/>
                <a:gd name="T40" fmla="*/ 52 w 610"/>
                <a:gd name="T41" fmla="*/ 266 h 344"/>
                <a:gd name="T42" fmla="*/ 88 w 610"/>
                <a:gd name="T43" fmla="*/ 292 h 344"/>
                <a:gd name="T44" fmla="*/ 162 w 610"/>
                <a:gd name="T45" fmla="*/ 322 h 344"/>
                <a:gd name="T46" fmla="*/ 246 w 610"/>
                <a:gd name="T47" fmla="*/ 340 h 344"/>
                <a:gd name="T48" fmla="*/ 306 w 610"/>
                <a:gd name="T49" fmla="*/ 344 h 344"/>
                <a:gd name="T50" fmla="*/ 216 w 610"/>
                <a:gd name="T51" fmla="*/ 106 h 344"/>
                <a:gd name="T52" fmla="*/ 242 w 610"/>
                <a:gd name="T53" fmla="*/ 98 h 344"/>
                <a:gd name="T54" fmla="*/ 266 w 610"/>
                <a:gd name="T55" fmla="*/ 94 h 344"/>
                <a:gd name="T56" fmla="*/ 302 w 610"/>
                <a:gd name="T57" fmla="*/ 102 h 344"/>
                <a:gd name="T58" fmla="*/ 322 w 610"/>
                <a:gd name="T59" fmla="*/ 114 h 344"/>
                <a:gd name="T60" fmla="*/ 264 w 610"/>
                <a:gd name="T61" fmla="*/ 138 h 344"/>
                <a:gd name="T62" fmla="*/ 244 w 610"/>
                <a:gd name="T63" fmla="*/ 130 h 344"/>
                <a:gd name="T64" fmla="*/ 232 w 610"/>
                <a:gd name="T65" fmla="*/ 132 h 344"/>
                <a:gd name="T66" fmla="*/ 228 w 610"/>
                <a:gd name="T67" fmla="*/ 138 h 344"/>
                <a:gd name="T68" fmla="*/ 238 w 610"/>
                <a:gd name="T69" fmla="*/ 146 h 344"/>
                <a:gd name="T70" fmla="*/ 258 w 610"/>
                <a:gd name="T71" fmla="*/ 152 h 344"/>
                <a:gd name="T72" fmla="*/ 350 w 610"/>
                <a:gd name="T73" fmla="*/ 142 h 344"/>
                <a:gd name="T74" fmla="*/ 378 w 610"/>
                <a:gd name="T75" fmla="*/ 146 h 344"/>
                <a:gd name="T76" fmla="*/ 412 w 610"/>
                <a:gd name="T77" fmla="*/ 158 h 344"/>
                <a:gd name="T78" fmla="*/ 432 w 610"/>
                <a:gd name="T79" fmla="*/ 174 h 344"/>
                <a:gd name="T80" fmla="*/ 442 w 610"/>
                <a:gd name="T81" fmla="*/ 192 h 344"/>
                <a:gd name="T82" fmla="*/ 432 w 610"/>
                <a:gd name="T83" fmla="*/ 216 h 344"/>
                <a:gd name="T84" fmla="*/ 418 w 610"/>
                <a:gd name="T85" fmla="*/ 250 h 344"/>
                <a:gd name="T86" fmla="*/ 386 w 610"/>
                <a:gd name="T87" fmla="*/ 242 h 344"/>
                <a:gd name="T88" fmla="*/ 346 w 610"/>
                <a:gd name="T89" fmla="*/ 250 h 344"/>
                <a:gd name="T90" fmla="*/ 316 w 610"/>
                <a:gd name="T91" fmla="*/ 246 h 344"/>
                <a:gd name="T92" fmla="*/ 274 w 610"/>
                <a:gd name="T93" fmla="*/ 224 h 344"/>
                <a:gd name="T94" fmla="*/ 336 w 610"/>
                <a:gd name="T95" fmla="*/ 202 h 344"/>
                <a:gd name="T96" fmla="*/ 364 w 610"/>
                <a:gd name="T97" fmla="*/ 216 h 344"/>
                <a:gd name="T98" fmla="*/ 376 w 610"/>
                <a:gd name="T99" fmla="*/ 216 h 344"/>
                <a:gd name="T100" fmla="*/ 380 w 610"/>
                <a:gd name="T101" fmla="*/ 208 h 344"/>
                <a:gd name="T102" fmla="*/ 372 w 610"/>
                <a:gd name="T103" fmla="*/ 202 h 344"/>
                <a:gd name="T104" fmla="*/ 346 w 610"/>
                <a:gd name="T105" fmla="*/ 188 h 344"/>
                <a:gd name="T106" fmla="*/ 314 w 610"/>
                <a:gd name="T107" fmla="*/ 188 h 344"/>
                <a:gd name="T108" fmla="*/ 244 w 610"/>
                <a:gd name="T109" fmla="*/ 194 h 344"/>
                <a:gd name="T110" fmla="*/ 210 w 610"/>
                <a:gd name="T111" fmla="*/ 186 h 344"/>
                <a:gd name="T112" fmla="*/ 182 w 610"/>
                <a:gd name="T113" fmla="*/ 172 h 344"/>
                <a:gd name="T114" fmla="*/ 170 w 610"/>
                <a:gd name="T115" fmla="*/ 150 h 344"/>
                <a:gd name="T116" fmla="*/ 176 w 610"/>
                <a:gd name="T117" fmla="*/ 136 h 344"/>
                <a:gd name="T118" fmla="*/ 176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8" y="342"/>
                  </a:lnTo>
                  <a:lnTo>
                    <a:pt x="368" y="340"/>
                  </a:lnTo>
                  <a:lnTo>
                    <a:pt x="396" y="336"/>
                  </a:lnTo>
                  <a:lnTo>
                    <a:pt x="424" y="330"/>
                  </a:lnTo>
                  <a:lnTo>
                    <a:pt x="452" y="322"/>
                  </a:lnTo>
                  <a:lnTo>
                    <a:pt x="478" y="314"/>
                  </a:lnTo>
                  <a:lnTo>
                    <a:pt x="502" y="304"/>
                  </a:lnTo>
                  <a:lnTo>
                    <a:pt x="524" y="292"/>
                  </a:lnTo>
                  <a:lnTo>
                    <a:pt x="524" y="292"/>
                  </a:lnTo>
                  <a:lnTo>
                    <a:pt x="544" y="280"/>
                  </a:lnTo>
                  <a:lnTo>
                    <a:pt x="560" y="266"/>
                  </a:lnTo>
                  <a:lnTo>
                    <a:pt x="576" y="252"/>
                  </a:lnTo>
                  <a:lnTo>
                    <a:pt x="588" y="236"/>
                  </a:lnTo>
                  <a:lnTo>
                    <a:pt x="598" y="222"/>
                  </a:lnTo>
                  <a:lnTo>
                    <a:pt x="604" y="206"/>
                  </a:lnTo>
                  <a:lnTo>
                    <a:pt x="610" y="188"/>
                  </a:lnTo>
                  <a:lnTo>
                    <a:pt x="610" y="172"/>
                  </a:lnTo>
                  <a:lnTo>
                    <a:pt x="610" y="172"/>
                  </a:lnTo>
                  <a:lnTo>
                    <a:pt x="610" y="156"/>
                  </a:lnTo>
                  <a:lnTo>
                    <a:pt x="604" y="140"/>
                  </a:lnTo>
                  <a:lnTo>
                    <a:pt x="598" y="124"/>
                  </a:lnTo>
                  <a:lnTo>
                    <a:pt x="588" y="108"/>
                  </a:lnTo>
                  <a:lnTo>
                    <a:pt x="576" y="92"/>
                  </a:lnTo>
                  <a:lnTo>
                    <a:pt x="560" y="78"/>
                  </a:lnTo>
                  <a:lnTo>
                    <a:pt x="542" y="66"/>
                  </a:lnTo>
                  <a:lnTo>
                    <a:pt x="522" y="52"/>
                  </a:lnTo>
                  <a:lnTo>
                    <a:pt x="522" y="52"/>
                  </a:lnTo>
                  <a:lnTo>
                    <a:pt x="500" y="40"/>
                  </a:lnTo>
                  <a:lnTo>
                    <a:pt x="476" y="30"/>
                  </a:lnTo>
                  <a:lnTo>
                    <a:pt x="450" y="22"/>
                  </a:lnTo>
                  <a:lnTo>
                    <a:pt x="422" y="14"/>
                  </a:lnTo>
                  <a:lnTo>
                    <a:pt x="394" y="8"/>
                  </a:lnTo>
                  <a:lnTo>
                    <a:pt x="364" y="4"/>
                  </a:lnTo>
                  <a:lnTo>
                    <a:pt x="336" y="2"/>
                  </a:lnTo>
                  <a:lnTo>
                    <a:pt x="304" y="0"/>
                  </a:lnTo>
                  <a:lnTo>
                    <a:pt x="304" y="0"/>
                  </a:lnTo>
                  <a:lnTo>
                    <a:pt x="274" y="2"/>
                  </a:lnTo>
                  <a:lnTo>
                    <a:pt x="244" y="4"/>
                  </a:lnTo>
                  <a:lnTo>
                    <a:pt x="216" y="8"/>
                  </a:lnTo>
                  <a:lnTo>
                    <a:pt x="186" y="14"/>
                  </a:lnTo>
                  <a:lnTo>
                    <a:pt x="160" y="22"/>
                  </a:lnTo>
                  <a:lnTo>
                    <a:pt x="134" y="30"/>
                  </a:lnTo>
                  <a:lnTo>
                    <a:pt x="110" y="40"/>
                  </a:lnTo>
                  <a:lnTo>
                    <a:pt x="86" y="52"/>
                  </a:lnTo>
                  <a:lnTo>
                    <a:pt x="86" y="52"/>
                  </a:lnTo>
                  <a:lnTo>
                    <a:pt x="68" y="64"/>
                  </a:lnTo>
                  <a:lnTo>
                    <a:pt x="50" y="78"/>
                  </a:lnTo>
                  <a:lnTo>
                    <a:pt x="36" y="92"/>
                  </a:lnTo>
                  <a:lnTo>
                    <a:pt x="24" y="108"/>
                  </a:lnTo>
                  <a:lnTo>
                    <a:pt x="14" y="124"/>
                  </a:lnTo>
                  <a:lnTo>
                    <a:pt x="6" y="138"/>
                  </a:lnTo>
                  <a:lnTo>
                    <a:pt x="2" y="156"/>
                  </a:lnTo>
                  <a:lnTo>
                    <a:pt x="0" y="172"/>
                  </a:lnTo>
                  <a:lnTo>
                    <a:pt x="0" y="172"/>
                  </a:lnTo>
                  <a:lnTo>
                    <a:pt x="2" y="188"/>
                  </a:lnTo>
                  <a:lnTo>
                    <a:pt x="6" y="204"/>
                  </a:lnTo>
                  <a:lnTo>
                    <a:pt x="14" y="220"/>
                  </a:lnTo>
                  <a:lnTo>
                    <a:pt x="24" y="236"/>
                  </a:lnTo>
                  <a:lnTo>
                    <a:pt x="36" y="252"/>
                  </a:lnTo>
                  <a:lnTo>
                    <a:pt x="52" y="266"/>
                  </a:lnTo>
                  <a:lnTo>
                    <a:pt x="68" y="278"/>
                  </a:lnTo>
                  <a:lnTo>
                    <a:pt x="88" y="292"/>
                  </a:lnTo>
                  <a:lnTo>
                    <a:pt x="88" y="292"/>
                  </a:lnTo>
                  <a:lnTo>
                    <a:pt x="110" y="304"/>
                  </a:lnTo>
                  <a:lnTo>
                    <a:pt x="136" y="314"/>
                  </a:lnTo>
                  <a:lnTo>
                    <a:pt x="162" y="322"/>
                  </a:lnTo>
                  <a:lnTo>
                    <a:pt x="188" y="330"/>
                  </a:lnTo>
                  <a:lnTo>
                    <a:pt x="216" y="336"/>
                  </a:lnTo>
                  <a:lnTo>
                    <a:pt x="246" y="340"/>
                  </a:lnTo>
                  <a:lnTo>
                    <a:pt x="276" y="342"/>
                  </a:lnTo>
                  <a:lnTo>
                    <a:pt x="306" y="344"/>
                  </a:lnTo>
                  <a:lnTo>
                    <a:pt x="306" y="344"/>
                  </a:lnTo>
                  <a:close/>
                  <a:moveTo>
                    <a:pt x="176" y="110"/>
                  </a:moveTo>
                  <a:lnTo>
                    <a:pt x="200" y="96"/>
                  </a:lnTo>
                  <a:lnTo>
                    <a:pt x="216" y="106"/>
                  </a:lnTo>
                  <a:lnTo>
                    <a:pt x="216" y="106"/>
                  </a:lnTo>
                  <a:lnTo>
                    <a:pt x="228" y="100"/>
                  </a:lnTo>
                  <a:lnTo>
                    <a:pt x="242" y="98"/>
                  </a:lnTo>
                  <a:lnTo>
                    <a:pt x="254" y="96"/>
                  </a:lnTo>
                  <a:lnTo>
                    <a:pt x="266" y="94"/>
                  </a:lnTo>
                  <a:lnTo>
                    <a:pt x="266" y="94"/>
                  </a:lnTo>
                  <a:lnTo>
                    <a:pt x="278" y="96"/>
                  </a:lnTo>
                  <a:lnTo>
                    <a:pt x="290" y="98"/>
                  </a:lnTo>
                  <a:lnTo>
                    <a:pt x="302" y="102"/>
                  </a:lnTo>
                  <a:lnTo>
                    <a:pt x="314" y="108"/>
                  </a:lnTo>
                  <a:lnTo>
                    <a:pt x="314" y="108"/>
                  </a:lnTo>
                  <a:lnTo>
                    <a:pt x="322" y="114"/>
                  </a:lnTo>
                  <a:lnTo>
                    <a:pt x="272" y="144"/>
                  </a:lnTo>
                  <a:lnTo>
                    <a:pt x="264" y="138"/>
                  </a:lnTo>
                  <a:lnTo>
                    <a:pt x="264" y="138"/>
                  </a:lnTo>
                  <a:lnTo>
                    <a:pt x="252" y="132"/>
                  </a:lnTo>
                  <a:lnTo>
                    <a:pt x="244" y="130"/>
                  </a:lnTo>
                  <a:lnTo>
                    <a:pt x="244" y="130"/>
                  </a:lnTo>
                  <a:lnTo>
                    <a:pt x="238" y="130"/>
                  </a:lnTo>
                  <a:lnTo>
                    <a:pt x="232" y="132"/>
                  </a:lnTo>
                  <a:lnTo>
                    <a:pt x="232" y="132"/>
                  </a:lnTo>
                  <a:lnTo>
                    <a:pt x="230" y="134"/>
                  </a:lnTo>
                  <a:lnTo>
                    <a:pt x="228" y="138"/>
                  </a:lnTo>
                  <a:lnTo>
                    <a:pt x="228" y="138"/>
                  </a:lnTo>
                  <a:lnTo>
                    <a:pt x="232" y="142"/>
                  </a:lnTo>
                  <a:lnTo>
                    <a:pt x="238" y="146"/>
                  </a:lnTo>
                  <a:lnTo>
                    <a:pt x="238" y="146"/>
                  </a:lnTo>
                  <a:lnTo>
                    <a:pt x="248" y="150"/>
                  </a:lnTo>
                  <a:lnTo>
                    <a:pt x="258" y="152"/>
                  </a:lnTo>
                  <a:lnTo>
                    <a:pt x="258" y="152"/>
                  </a:lnTo>
                  <a:lnTo>
                    <a:pt x="304" y="146"/>
                  </a:lnTo>
                  <a:lnTo>
                    <a:pt x="304" y="146"/>
                  </a:lnTo>
                  <a:lnTo>
                    <a:pt x="350" y="142"/>
                  </a:lnTo>
                  <a:lnTo>
                    <a:pt x="350" y="142"/>
                  </a:lnTo>
                  <a:lnTo>
                    <a:pt x="362" y="142"/>
                  </a:lnTo>
                  <a:lnTo>
                    <a:pt x="378" y="146"/>
                  </a:lnTo>
                  <a:lnTo>
                    <a:pt x="378" y="146"/>
                  </a:lnTo>
                  <a:lnTo>
                    <a:pt x="394" y="150"/>
                  </a:lnTo>
                  <a:lnTo>
                    <a:pt x="412" y="158"/>
                  </a:lnTo>
                  <a:lnTo>
                    <a:pt x="412" y="158"/>
                  </a:lnTo>
                  <a:lnTo>
                    <a:pt x="424" y="166"/>
                  </a:lnTo>
                  <a:lnTo>
                    <a:pt x="432" y="174"/>
                  </a:lnTo>
                  <a:lnTo>
                    <a:pt x="438" y="182"/>
                  </a:lnTo>
                  <a:lnTo>
                    <a:pt x="442" y="192"/>
                  </a:lnTo>
                  <a:lnTo>
                    <a:pt x="442" y="192"/>
                  </a:lnTo>
                  <a:lnTo>
                    <a:pt x="442" y="200"/>
                  </a:lnTo>
                  <a:lnTo>
                    <a:pt x="438" y="208"/>
                  </a:lnTo>
                  <a:lnTo>
                    <a:pt x="432" y="216"/>
                  </a:lnTo>
                  <a:lnTo>
                    <a:pt x="422" y="224"/>
                  </a:lnTo>
                  <a:lnTo>
                    <a:pt x="440" y="236"/>
                  </a:lnTo>
                  <a:lnTo>
                    <a:pt x="418" y="250"/>
                  </a:lnTo>
                  <a:lnTo>
                    <a:pt x="398" y="238"/>
                  </a:lnTo>
                  <a:lnTo>
                    <a:pt x="398" y="238"/>
                  </a:lnTo>
                  <a:lnTo>
                    <a:pt x="386" y="242"/>
                  </a:lnTo>
                  <a:lnTo>
                    <a:pt x="374" y="246"/>
                  </a:lnTo>
                  <a:lnTo>
                    <a:pt x="360" y="248"/>
                  </a:lnTo>
                  <a:lnTo>
                    <a:pt x="346" y="250"/>
                  </a:lnTo>
                  <a:lnTo>
                    <a:pt x="346" y="250"/>
                  </a:lnTo>
                  <a:lnTo>
                    <a:pt x="332" y="248"/>
                  </a:lnTo>
                  <a:lnTo>
                    <a:pt x="316" y="246"/>
                  </a:lnTo>
                  <a:lnTo>
                    <a:pt x="300" y="240"/>
                  </a:lnTo>
                  <a:lnTo>
                    <a:pt x="284" y="230"/>
                  </a:lnTo>
                  <a:lnTo>
                    <a:pt x="274" y="224"/>
                  </a:lnTo>
                  <a:lnTo>
                    <a:pt x="324" y="196"/>
                  </a:lnTo>
                  <a:lnTo>
                    <a:pt x="336" y="202"/>
                  </a:lnTo>
                  <a:lnTo>
                    <a:pt x="336" y="202"/>
                  </a:lnTo>
                  <a:lnTo>
                    <a:pt x="354" y="212"/>
                  </a:lnTo>
                  <a:lnTo>
                    <a:pt x="364" y="216"/>
                  </a:lnTo>
                  <a:lnTo>
                    <a:pt x="364" y="216"/>
                  </a:lnTo>
                  <a:lnTo>
                    <a:pt x="370" y="218"/>
                  </a:lnTo>
                  <a:lnTo>
                    <a:pt x="376" y="216"/>
                  </a:lnTo>
                  <a:lnTo>
                    <a:pt x="376" y="216"/>
                  </a:lnTo>
                  <a:lnTo>
                    <a:pt x="380" y="212"/>
                  </a:lnTo>
                  <a:lnTo>
                    <a:pt x="380" y="208"/>
                  </a:lnTo>
                  <a:lnTo>
                    <a:pt x="380" y="208"/>
                  </a:lnTo>
                  <a:lnTo>
                    <a:pt x="378" y="206"/>
                  </a:lnTo>
                  <a:lnTo>
                    <a:pt x="372" y="202"/>
                  </a:lnTo>
                  <a:lnTo>
                    <a:pt x="372" y="202"/>
                  </a:lnTo>
                  <a:lnTo>
                    <a:pt x="358" y="194"/>
                  </a:lnTo>
                  <a:lnTo>
                    <a:pt x="346" y="188"/>
                  </a:lnTo>
                  <a:lnTo>
                    <a:pt x="346" y="188"/>
                  </a:lnTo>
                  <a:lnTo>
                    <a:pt x="332" y="188"/>
                  </a:lnTo>
                  <a:lnTo>
                    <a:pt x="314" y="188"/>
                  </a:lnTo>
                  <a:lnTo>
                    <a:pt x="314" y="188"/>
                  </a:lnTo>
                  <a:lnTo>
                    <a:pt x="260" y="194"/>
                  </a:lnTo>
                  <a:lnTo>
                    <a:pt x="260" y="194"/>
                  </a:lnTo>
                  <a:lnTo>
                    <a:pt x="244" y="194"/>
                  </a:lnTo>
                  <a:lnTo>
                    <a:pt x="226" y="192"/>
                  </a:lnTo>
                  <a:lnTo>
                    <a:pt x="226" y="192"/>
                  </a:lnTo>
                  <a:lnTo>
                    <a:pt x="210" y="186"/>
                  </a:lnTo>
                  <a:lnTo>
                    <a:pt x="192" y="180"/>
                  </a:lnTo>
                  <a:lnTo>
                    <a:pt x="192" y="180"/>
                  </a:lnTo>
                  <a:lnTo>
                    <a:pt x="182" y="172"/>
                  </a:lnTo>
                  <a:lnTo>
                    <a:pt x="176" y="166"/>
                  </a:lnTo>
                  <a:lnTo>
                    <a:pt x="172" y="158"/>
                  </a:lnTo>
                  <a:lnTo>
                    <a:pt x="170" y="150"/>
                  </a:lnTo>
                  <a:lnTo>
                    <a:pt x="170" y="150"/>
                  </a:lnTo>
                  <a:lnTo>
                    <a:pt x="172" y="144"/>
                  </a:lnTo>
                  <a:lnTo>
                    <a:pt x="176" y="136"/>
                  </a:lnTo>
                  <a:lnTo>
                    <a:pt x="182" y="128"/>
                  </a:lnTo>
                  <a:lnTo>
                    <a:pt x="192" y="120"/>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8" name="Freeform 74"/>
            <p:cNvSpPr/>
            <p:nvPr/>
          </p:nvSpPr>
          <p:spPr bwMode="auto">
            <a:xfrm>
              <a:off x="11688763" y="7067550"/>
              <a:ext cx="276225" cy="155575"/>
            </a:xfrm>
            <a:custGeom>
              <a:avLst/>
              <a:gdLst>
                <a:gd name="T0" fmla="*/ 88 w 174"/>
                <a:gd name="T1" fmla="*/ 98 h 98"/>
                <a:gd name="T2" fmla="*/ 88 w 174"/>
                <a:gd name="T3" fmla="*/ 98 h 98"/>
                <a:gd name="T4" fmla="*/ 88 w 174"/>
                <a:gd name="T5" fmla="*/ 98 h 98"/>
                <a:gd name="T6" fmla="*/ 104 w 174"/>
                <a:gd name="T7" fmla="*/ 98 h 98"/>
                <a:gd name="T8" fmla="*/ 120 w 174"/>
                <a:gd name="T9" fmla="*/ 94 h 98"/>
                <a:gd name="T10" fmla="*/ 136 w 174"/>
                <a:gd name="T11" fmla="*/ 90 h 98"/>
                <a:gd name="T12" fmla="*/ 150 w 174"/>
                <a:gd name="T13" fmla="*/ 84 h 98"/>
                <a:gd name="T14" fmla="*/ 150 w 174"/>
                <a:gd name="T15" fmla="*/ 84 h 98"/>
                <a:gd name="T16" fmla="*/ 160 w 174"/>
                <a:gd name="T17" fmla="*/ 76 h 98"/>
                <a:gd name="T18" fmla="*/ 168 w 174"/>
                <a:gd name="T19" fmla="*/ 68 h 98"/>
                <a:gd name="T20" fmla="*/ 172 w 174"/>
                <a:gd name="T21" fmla="*/ 60 h 98"/>
                <a:gd name="T22" fmla="*/ 174 w 174"/>
                <a:gd name="T23" fmla="*/ 50 h 98"/>
                <a:gd name="T24" fmla="*/ 174 w 174"/>
                <a:gd name="T25" fmla="*/ 50 h 98"/>
                <a:gd name="T26" fmla="*/ 172 w 174"/>
                <a:gd name="T27" fmla="*/ 40 h 98"/>
                <a:gd name="T28" fmla="*/ 168 w 174"/>
                <a:gd name="T29" fmla="*/ 32 h 98"/>
                <a:gd name="T30" fmla="*/ 160 w 174"/>
                <a:gd name="T31" fmla="*/ 24 h 98"/>
                <a:gd name="T32" fmla="*/ 148 w 174"/>
                <a:gd name="T33" fmla="*/ 16 h 98"/>
                <a:gd name="T34" fmla="*/ 148 w 174"/>
                <a:gd name="T35" fmla="*/ 16 h 98"/>
                <a:gd name="T36" fmla="*/ 136 w 174"/>
                <a:gd name="T37" fmla="*/ 10 h 98"/>
                <a:gd name="T38" fmla="*/ 120 w 174"/>
                <a:gd name="T39" fmla="*/ 4 h 98"/>
                <a:gd name="T40" fmla="*/ 104 w 174"/>
                <a:gd name="T41" fmla="*/ 2 h 98"/>
                <a:gd name="T42" fmla="*/ 86 w 174"/>
                <a:gd name="T43" fmla="*/ 0 h 98"/>
                <a:gd name="T44" fmla="*/ 86 w 174"/>
                <a:gd name="T45" fmla="*/ 0 h 98"/>
                <a:gd name="T46" fmla="*/ 70 w 174"/>
                <a:gd name="T47" fmla="*/ 2 h 98"/>
                <a:gd name="T48" fmla="*/ 52 w 174"/>
                <a:gd name="T49" fmla="*/ 4 h 98"/>
                <a:gd name="T50" fmla="*/ 38 w 174"/>
                <a:gd name="T51" fmla="*/ 10 h 98"/>
                <a:gd name="T52" fmla="*/ 24 w 174"/>
                <a:gd name="T53" fmla="*/ 16 h 98"/>
                <a:gd name="T54" fmla="*/ 24 w 174"/>
                <a:gd name="T55" fmla="*/ 16 h 98"/>
                <a:gd name="T56" fmla="*/ 14 w 174"/>
                <a:gd name="T57" fmla="*/ 24 h 98"/>
                <a:gd name="T58" fmla="*/ 6 w 174"/>
                <a:gd name="T59" fmla="*/ 32 h 98"/>
                <a:gd name="T60" fmla="*/ 2 w 174"/>
                <a:gd name="T61" fmla="*/ 40 h 98"/>
                <a:gd name="T62" fmla="*/ 0 w 174"/>
                <a:gd name="T63" fmla="*/ 50 h 98"/>
                <a:gd name="T64" fmla="*/ 0 w 174"/>
                <a:gd name="T65" fmla="*/ 50 h 98"/>
                <a:gd name="T66" fmla="*/ 2 w 174"/>
                <a:gd name="T67" fmla="*/ 60 h 98"/>
                <a:gd name="T68" fmla="*/ 6 w 174"/>
                <a:gd name="T69" fmla="*/ 68 h 98"/>
                <a:gd name="T70" fmla="*/ 14 w 174"/>
                <a:gd name="T71" fmla="*/ 76 h 98"/>
                <a:gd name="T72" fmla="*/ 24 w 174"/>
                <a:gd name="T73" fmla="*/ 84 h 98"/>
                <a:gd name="T74" fmla="*/ 24 w 174"/>
                <a:gd name="T75" fmla="*/ 84 h 98"/>
                <a:gd name="T76" fmla="*/ 38 w 174"/>
                <a:gd name="T77" fmla="*/ 90 h 98"/>
                <a:gd name="T78" fmla="*/ 54 w 174"/>
                <a:gd name="T79" fmla="*/ 94 h 98"/>
                <a:gd name="T80" fmla="*/ 70 w 174"/>
                <a:gd name="T81" fmla="*/ 98 h 98"/>
                <a:gd name="T82" fmla="*/ 88 w 174"/>
                <a:gd name="T83" fmla="*/ 98 h 98"/>
                <a:gd name="T84" fmla="*/ 88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8" y="98"/>
                  </a:moveTo>
                  <a:lnTo>
                    <a:pt x="88" y="98"/>
                  </a:lnTo>
                  <a:lnTo>
                    <a:pt x="88" y="98"/>
                  </a:lnTo>
                  <a:lnTo>
                    <a:pt x="104" y="98"/>
                  </a:lnTo>
                  <a:lnTo>
                    <a:pt x="120" y="94"/>
                  </a:lnTo>
                  <a:lnTo>
                    <a:pt x="136" y="90"/>
                  </a:lnTo>
                  <a:lnTo>
                    <a:pt x="150" y="84"/>
                  </a:lnTo>
                  <a:lnTo>
                    <a:pt x="150" y="84"/>
                  </a:lnTo>
                  <a:lnTo>
                    <a:pt x="160" y="76"/>
                  </a:lnTo>
                  <a:lnTo>
                    <a:pt x="168" y="68"/>
                  </a:lnTo>
                  <a:lnTo>
                    <a:pt x="172" y="60"/>
                  </a:lnTo>
                  <a:lnTo>
                    <a:pt x="174" y="50"/>
                  </a:lnTo>
                  <a:lnTo>
                    <a:pt x="174" y="50"/>
                  </a:lnTo>
                  <a:lnTo>
                    <a:pt x="172" y="40"/>
                  </a:lnTo>
                  <a:lnTo>
                    <a:pt x="168" y="32"/>
                  </a:lnTo>
                  <a:lnTo>
                    <a:pt x="160" y="24"/>
                  </a:lnTo>
                  <a:lnTo>
                    <a:pt x="148" y="16"/>
                  </a:lnTo>
                  <a:lnTo>
                    <a:pt x="148" y="16"/>
                  </a:lnTo>
                  <a:lnTo>
                    <a:pt x="136" y="10"/>
                  </a:lnTo>
                  <a:lnTo>
                    <a:pt x="120" y="4"/>
                  </a:lnTo>
                  <a:lnTo>
                    <a:pt x="104" y="2"/>
                  </a:lnTo>
                  <a:lnTo>
                    <a:pt x="86" y="0"/>
                  </a:lnTo>
                  <a:lnTo>
                    <a:pt x="86" y="0"/>
                  </a:lnTo>
                  <a:lnTo>
                    <a:pt x="70" y="2"/>
                  </a:lnTo>
                  <a:lnTo>
                    <a:pt x="52" y="4"/>
                  </a:lnTo>
                  <a:lnTo>
                    <a:pt x="38" y="10"/>
                  </a:lnTo>
                  <a:lnTo>
                    <a:pt x="24" y="16"/>
                  </a:lnTo>
                  <a:lnTo>
                    <a:pt x="24" y="16"/>
                  </a:lnTo>
                  <a:lnTo>
                    <a:pt x="14" y="24"/>
                  </a:lnTo>
                  <a:lnTo>
                    <a:pt x="6" y="32"/>
                  </a:lnTo>
                  <a:lnTo>
                    <a:pt x="2" y="40"/>
                  </a:lnTo>
                  <a:lnTo>
                    <a:pt x="0" y="50"/>
                  </a:lnTo>
                  <a:lnTo>
                    <a:pt x="0" y="50"/>
                  </a:lnTo>
                  <a:lnTo>
                    <a:pt x="2" y="60"/>
                  </a:lnTo>
                  <a:lnTo>
                    <a:pt x="6" y="68"/>
                  </a:lnTo>
                  <a:lnTo>
                    <a:pt x="14" y="76"/>
                  </a:lnTo>
                  <a:lnTo>
                    <a:pt x="24" y="84"/>
                  </a:lnTo>
                  <a:lnTo>
                    <a:pt x="24" y="84"/>
                  </a:lnTo>
                  <a:lnTo>
                    <a:pt x="38" y="90"/>
                  </a:lnTo>
                  <a:lnTo>
                    <a:pt x="54" y="94"/>
                  </a:lnTo>
                  <a:lnTo>
                    <a:pt x="70" y="98"/>
                  </a:lnTo>
                  <a:lnTo>
                    <a:pt x="88" y="98"/>
                  </a:lnTo>
                  <a:lnTo>
                    <a:pt x="88"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29" name="Freeform 75"/>
            <p:cNvSpPr/>
            <p:nvPr/>
          </p:nvSpPr>
          <p:spPr bwMode="auto">
            <a:xfrm>
              <a:off x="12885738" y="6378575"/>
              <a:ext cx="276225" cy="155575"/>
            </a:xfrm>
            <a:custGeom>
              <a:avLst/>
              <a:gdLst>
                <a:gd name="T0" fmla="*/ 24 w 174"/>
                <a:gd name="T1" fmla="*/ 82 h 98"/>
                <a:gd name="T2" fmla="*/ 24 w 174"/>
                <a:gd name="T3" fmla="*/ 82 h 98"/>
                <a:gd name="T4" fmla="*/ 38 w 174"/>
                <a:gd name="T5" fmla="*/ 88 h 98"/>
                <a:gd name="T6" fmla="*/ 54 w 174"/>
                <a:gd name="T7" fmla="*/ 94 h 98"/>
                <a:gd name="T8" fmla="*/ 70 w 174"/>
                <a:gd name="T9" fmla="*/ 96 h 98"/>
                <a:gd name="T10" fmla="*/ 86 w 174"/>
                <a:gd name="T11" fmla="*/ 98 h 98"/>
                <a:gd name="T12" fmla="*/ 86 w 174"/>
                <a:gd name="T13" fmla="*/ 98 h 98"/>
                <a:gd name="T14" fmla="*/ 86 w 174"/>
                <a:gd name="T15" fmla="*/ 98 h 98"/>
                <a:gd name="T16" fmla="*/ 104 w 174"/>
                <a:gd name="T17" fmla="*/ 96 h 98"/>
                <a:gd name="T18" fmla="*/ 120 w 174"/>
                <a:gd name="T19" fmla="*/ 94 h 98"/>
                <a:gd name="T20" fmla="*/ 136 w 174"/>
                <a:gd name="T21" fmla="*/ 88 h 98"/>
                <a:gd name="T22" fmla="*/ 148 w 174"/>
                <a:gd name="T23" fmla="*/ 82 h 98"/>
                <a:gd name="T24" fmla="*/ 148 w 174"/>
                <a:gd name="T25" fmla="*/ 82 h 98"/>
                <a:gd name="T26" fmla="*/ 160 w 174"/>
                <a:gd name="T27" fmla="*/ 74 h 98"/>
                <a:gd name="T28" fmla="*/ 168 w 174"/>
                <a:gd name="T29" fmla="*/ 66 h 98"/>
                <a:gd name="T30" fmla="*/ 172 w 174"/>
                <a:gd name="T31" fmla="*/ 58 h 98"/>
                <a:gd name="T32" fmla="*/ 174 w 174"/>
                <a:gd name="T33" fmla="*/ 48 h 98"/>
                <a:gd name="T34" fmla="*/ 174 w 174"/>
                <a:gd name="T35" fmla="*/ 48 h 98"/>
                <a:gd name="T36" fmla="*/ 172 w 174"/>
                <a:gd name="T37" fmla="*/ 40 h 98"/>
                <a:gd name="T38" fmla="*/ 166 w 174"/>
                <a:gd name="T39" fmla="*/ 30 h 98"/>
                <a:gd name="T40" fmla="*/ 160 w 174"/>
                <a:gd name="T41" fmla="*/ 22 h 98"/>
                <a:gd name="T42" fmla="*/ 148 w 174"/>
                <a:gd name="T43" fmla="*/ 14 h 98"/>
                <a:gd name="T44" fmla="*/ 148 w 174"/>
                <a:gd name="T45" fmla="*/ 14 h 98"/>
                <a:gd name="T46" fmla="*/ 136 w 174"/>
                <a:gd name="T47" fmla="*/ 8 h 98"/>
                <a:gd name="T48" fmla="*/ 120 w 174"/>
                <a:gd name="T49" fmla="*/ 4 h 98"/>
                <a:gd name="T50" fmla="*/ 104 w 174"/>
                <a:gd name="T51" fmla="*/ 0 h 98"/>
                <a:gd name="T52" fmla="*/ 86 w 174"/>
                <a:gd name="T53" fmla="*/ 0 h 98"/>
                <a:gd name="T54" fmla="*/ 86 w 174"/>
                <a:gd name="T55" fmla="*/ 0 h 98"/>
                <a:gd name="T56" fmla="*/ 70 w 174"/>
                <a:gd name="T57" fmla="*/ 0 h 98"/>
                <a:gd name="T58" fmla="*/ 52 w 174"/>
                <a:gd name="T59" fmla="*/ 4 h 98"/>
                <a:gd name="T60" fmla="*/ 38 w 174"/>
                <a:gd name="T61" fmla="*/ 8 h 98"/>
                <a:gd name="T62" fmla="*/ 24 w 174"/>
                <a:gd name="T63" fmla="*/ 14 h 98"/>
                <a:gd name="T64" fmla="*/ 24 w 174"/>
                <a:gd name="T65" fmla="*/ 14 h 98"/>
                <a:gd name="T66" fmla="*/ 14 w 174"/>
                <a:gd name="T67" fmla="*/ 22 h 98"/>
                <a:gd name="T68" fmla="*/ 6 w 174"/>
                <a:gd name="T69" fmla="*/ 30 h 98"/>
                <a:gd name="T70" fmla="*/ 2 w 174"/>
                <a:gd name="T71" fmla="*/ 38 h 98"/>
                <a:gd name="T72" fmla="*/ 0 w 174"/>
                <a:gd name="T73" fmla="*/ 48 h 98"/>
                <a:gd name="T74" fmla="*/ 0 w 174"/>
                <a:gd name="T75" fmla="*/ 48 h 98"/>
                <a:gd name="T76" fmla="*/ 2 w 174"/>
                <a:gd name="T77" fmla="*/ 58 h 98"/>
                <a:gd name="T78" fmla="*/ 6 w 174"/>
                <a:gd name="T79" fmla="*/ 66 h 98"/>
                <a:gd name="T80" fmla="*/ 14 w 174"/>
                <a:gd name="T81" fmla="*/ 74 h 98"/>
                <a:gd name="T82" fmla="*/ 24 w 174"/>
                <a:gd name="T83" fmla="*/ 82 h 98"/>
                <a:gd name="T84" fmla="*/ 24 w 174"/>
                <a:gd name="T85"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24" y="82"/>
                  </a:moveTo>
                  <a:lnTo>
                    <a:pt x="24" y="82"/>
                  </a:lnTo>
                  <a:lnTo>
                    <a:pt x="38" y="88"/>
                  </a:lnTo>
                  <a:lnTo>
                    <a:pt x="54" y="94"/>
                  </a:lnTo>
                  <a:lnTo>
                    <a:pt x="70" y="96"/>
                  </a:lnTo>
                  <a:lnTo>
                    <a:pt x="86" y="98"/>
                  </a:lnTo>
                  <a:lnTo>
                    <a:pt x="86" y="98"/>
                  </a:lnTo>
                  <a:lnTo>
                    <a:pt x="86" y="98"/>
                  </a:lnTo>
                  <a:lnTo>
                    <a:pt x="104" y="96"/>
                  </a:lnTo>
                  <a:lnTo>
                    <a:pt x="120" y="94"/>
                  </a:lnTo>
                  <a:lnTo>
                    <a:pt x="136" y="88"/>
                  </a:lnTo>
                  <a:lnTo>
                    <a:pt x="148" y="82"/>
                  </a:lnTo>
                  <a:lnTo>
                    <a:pt x="148" y="82"/>
                  </a:lnTo>
                  <a:lnTo>
                    <a:pt x="160" y="74"/>
                  </a:lnTo>
                  <a:lnTo>
                    <a:pt x="168" y="66"/>
                  </a:lnTo>
                  <a:lnTo>
                    <a:pt x="172" y="58"/>
                  </a:lnTo>
                  <a:lnTo>
                    <a:pt x="174" y="48"/>
                  </a:lnTo>
                  <a:lnTo>
                    <a:pt x="174" y="48"/>
                  </a:lnTo>
                  <a:lnTo>
                    <a:pt x="172" y="40"/>
                  </a:lnTo>
                  <a:lnTo>
                    <a:pt x="166" y="30"/>
                  </a:lnTo>
                  <a:lnTo>
                    <a:pt x="160" y="22"/>
                  </a:lnTo>
                  <a:lnTo>
                    <a:pt x="148" y="14"/>
                  </a:lnTo>
                  <a:lnTo>
                    <a:pt x="148" y="14"/>
                  </a:lnTo>
                  <a:lnTo>
                    <a:pt x="136" y="8"/>
                  </a:lnTo>
                  <a:lnTo>
                    <a:pt x="120" y="4"/>
                  </a:lnTo>
                  <a:lnTo>
                    <a:pt x="104" y="0"/>
                  </a:lnTo>
                  <a:lnTo>
                    <a:pt x="86" y="0"/>
                  </a:lnTo>
                  <a:lnTo>
                    <a:pt x="86" y="0"/>
                  </a:lnTo>
                  <a:lnTo>
                    <a:pt x="70" y="0"/>
                  </a:lnTo>
                  <a:lnTo>
                    <a:pt x="52" y="4"/>
                  </a:lnTo>
                  <a:lnTo>
                    <a:pt x="38" y="8"/>
                  </a:lnTo>
                  <a:lnTo>
                    <a:pt x="24" y="14"/>
                  </a:lnTo>
                  <a:lnTo>
                    <a:pt x="24" y="14"/>
                  </a:lnTo>
                  <a:lnTo>
                    <a:pt x="14" y="22"/>
                  </a:lnTo>
                  <a:lnTo>
                    <a:pt x="6" y="30"/>
                  </a:lnTo>
                  <a:lnTo>
                    <a:pt x="2" y="38"/>
                  </a:lnTo>
                  <a:lnTo>
                    <a:pt x="0" y="48"/>
                  </a:lnTo>
                  <a:lnTo>
                    <a:pt x="0" y="48"/>
                  </a:lnTo>
                  <a:lnTo>
                    <a:pt x="2" y="58"/>
                  </a:lnTo>
                  <a:lnTo>
                    <a:pt x="6" y="66"/>
                  </a:lnTo>
                  <a:lnTo>
                    <a:pt x="14" y="74"/>
                  </a:lnTo>
                  <a:lnTo>
                    <a:pt x="24" y="82"/>
                  </a:lnTo>
                  <a:lnTo>
                    <a:pt x="24" y="8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0" name="Freeform 76"/>
            <p:cNvSpPr/>
            <p:nvPr/>
          </p:nvSpPr>
          <p:spPr bwMode="auto">
            <a:xfrm>
              <a:off x="12212638" y="8318500"/>
              <a:ext cx="2794000" cy="1619250"/>
            </a:xfrm>
            <a:custGeom>
              <a:avLst/>
              <a:gdLst>
                <a:gd name="T0" fmla="*/ 1760 w 1760"/>
                <a:gd name="T1" fmla="*/ 360 h 1020"/>
                <a:gd name="T2" fmla="*/ 1134 w 1760"/>
                <a:gd name="T3" fmla="*/ 0 h 1020"/>
                <a:gd name="T4" fmla="*/ 0 w 1760"/>
                <a:gd name="T5" fmla="*/ 658 h 1020"/>
                <a:gd name="T6" fmla="*/ 624 w 1760"/>
                <a:gd name="T7" fmla="*/ 1020 h 1020"/>
                <a:gd name="T8" fmla="*/ 1760 w 1760"/>
                <a:gd name="T9" fmla="*/ 360 h 1020"/>
              </a:gdLst>
              <a:ahLst/>
              <a:cxnLst>
                <a:cxn ang="0">
                  <a:pos x="T0" y="T1"/>
                </a:cxn>
                <a:cxn ang="0">
                  <a:pos x="T2" y="T3"/>
                </a:cxn>
                <a:cxn ang="0">
                  <a:pos x="T4" y="T5"/>
                </a:cxn>
                <a:cxn ang="0">
                  <a:pos x="T6" y="T7"/>
                </a:cxn>
                <a:cxn ang="0">
                  <a:pos x="T8" y="T9"/>
                </a:cxn>
              </a:cxnLst>
              <a:rect l="0" t="0" r="r" b="b"/>
              <a:pathLst>
                <a:path w="1760" h="1020">
                  <a:moveTo>
                    <a:pt x="1760" y="360"/>
                  </a:moveTo>
                  <a:lnTo>
                    <a:pt x="1134" y="0"/>
                  </a:lnTo>
                  <a:lnTo>
                    <a:pt x="0" y="658"/>
                  </a:lnTo>
                  <a:lnTo>
                    <a:pt x="624" y="1020"/>
                  </a:lnTo>
                  <a:lnTo>
                    <a:pt x="1760" y="36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1" name="Freeform 77"/>
            <p:cNvSpPr/>
            <p:nvPr/>
          </p:nvSpPr>
          <p:spPr bwMode="auto">
            <a:xfrm>
              <a:off x="13203238" y="8890000"/>
              <a:ext cx="1803400" cy="1546225"/>
            </a:xfrm>
            <a:custGeom>
              <a:avLst/>
              <a:gdLst>
                <a:gd name="T0" fmla="*/ 1136 w 1136"/>
                <a:gd name="T1" fmla="*/ 0 h 974"/>
                <a:gd name="T2" fmla="*/ 0 w 1136"/>
                <a:gd name="T3" fmla="*/ 660 h 974"/>
                <a:gd name="T4" fmla="*/ 0 w 1136"/>
                <a:gd name="T5" fmla="*/ 974 h 974"/>
                <a:gd name="T6" fmla="*/ 1134 w 1136"/>
                <a:gd name="T7" fmla="*/ 316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0" y="660"/>
                  </a:lnTo>
                  <a:lnTo>
                    <a:pt x="0" y="974"/>
                  </a:lnTo>
                  <a:lnTo>
                    <a:pt x="1134" y="316"/>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2" name="Freeform 78"/>
            <p:cNvSpPr/>
            <p:nvPr/>
          </p:nvSpPr>
          <p:spPr bwMode="auto">
            <a:xfrm>
              <a:off x="12209463" y="9363075"/>
              <a:ext cx="993775" cy="1073150"/>
            </a:xfrm>
            <a:custGeom>
              <a:avLst/>
              <a:gdLst>
                <a:gd name="T0" fmla="*/ 626 w 626"/>
                <a:gd name="T1" fmla="*/ 362 h 676"/>
                <a:gd name="T2" fmla="*/ 2 w 626"/>
                <a:gd name="T3" fmla="*/ 0 h 676"/>
                <a:gd name="T4" fmla="*/ 0 w 626"/>
                <a:gd name="T5" fmla="*/ 316 h 676"/>
                <a:gd name="T6" fmla="*/ 626 w 626"/>
                <a:gd name="T7" fmla="*/ 676 h 676"/>
                <a:gd name="T8" fmla="*/ 626 w 626"/>
                <a:gd name="T9" fmla="*/ 362 h 676"/>
              </a:gdLst>
              <a:ahLst/>
              <a:cxnLst>
                <a:cxn ang="0">
                  <a:pos x="T0" y="T1"/>
                </a:cxn>
                <a:cxn ang="0">
                  <a:pos x="T2" y="T3"/>
                </a:cxn>
                <a:cxn ang="0">
                  <a:pos x="T4" y="T5"/>
                </a:cxn>
                <a:cxn ang="0">
                  <a:pos x="T6" y="T7"/>
                </a:cxn>
                <a:cxn ang="0">
                  <a:pos x="T8" y="T9"/>
                </a:cxn>
              </a:cxnLst>
              <a:rect l="0" t="0" r="r" b="b"/>
              <a:pathLst>
                <a:path w="626" h="676">
                  <a:moveTo>
                    <a:pt x="626" y="362"/>
                  </a:moveTo>
                  <a:lnTo>
                    <a:pt x="2" y="0"/>
                  </a:lnTo>
                  <a:lnTo>
                    <a:pt x="0" y="316"/>
                  </a:lnTo>
                  <a:lnTo>
                    <a:pt x="626" y="676"/>
                  </a:lnTo>
                  <a:lnTo>
                    <a:pt x="626"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3" name="Freeform 79"/>
            <p:cNvSpPr/>
            <p:nvPr/>
          </p:nvSpPr>
          <p:spPr bwMode="auto">
            <a:xfrm>
              <a:off x="12561888" y="8521700"/>
              <a:ext cx="2092325" cy="1212850"/>
            </a:xfrm>
            <a:custGeom>
              <a:avLst/>
              <a:gdLst>
                <a:gd name="T0" fmla="*/ 1318 w 1318"/>
                <a:gd name="T1" fmla="*/ 170 h 764"/>
                <a:gd name="T2" fmla="*/ 1022 w 1318"/>
                <a:gd name="T3" fmla="*/ 0 h 764"/>
                <a:gd name="T4" fmla="*/ 1022 w 1318"/>
                <a:gd name="T5" fmla="*/ 0 h 764"/>
                <a:gd name="T6" fmla="*/ 998 w 1318"/>
                <a:gd name="T7" fmla="*/ 10 h 764"/>
                <a:gd name="T8" fmla="*/ 972 w 1318"/>
                <a:gd name="T9" fmla="*/ 18 h 764"/>
                <a:gd name="T10" fmla="*/ 944 w 1318"/>
                <a:gd name="T11" fmla="*/ 24 h 764"/>
                <a:gd name="T12" fmla="*/ 914 w 1318"/>
                <a:gd name="T13" fmla="*/ 24 h 764"/>
                <a:gd name="T14" fmla="*/ 886 w 1318"/>
                <a:gd name="T15" fmla="*/ 24 h 764"/>
                <a:gd name="T16" fmla="*/ 858 w 1318"/>
                <a:gd name="T17" fmla="*/ 18 h 764"/>
                <a:gd name="T18" fmla="*/ 830 w 1318"/>
                <a:gd name="T19" fmla="*/ 10 h 764"/>
                <a:gd name="T20" fmla="*/ 808 w 1318"/>
                <a:gd name="T21" fmla="*/ 0 h 764"/>
                <a:gd name="T22" fmla="*/ 0 w 1318"/>
                <a:gd name="T23" fmla="*/ 470 h 764"/>
                <a:gd name="T24" fmla="*/ 0 w 1318"/>
                <a:gd name="T25" fmla="*/ 470 h 764"/>
                <a:gd name="T26" fmla="*/ 20 w 1318"/>
                <a:gd name="T27" fmla="*/ 484 h 764"/>
                <a:gd name="T28" fmla="*/ 28 w 1318"/>
                <a:gd name="T29" fmla="*/ 490 h 764"/>
                <a:gd name="T30" fmla="*/ 34 w 1318"/>
                <a:gd name="T31" fmla="*/ 498 h 764"/>
                <a:gd name="T32" fmla="*/ 38 w 1318"/>
                <a:gd name="T33" fmla="*/ 506 h 764"/>
                <a:gd name="T34" fmla="*/ 42 w 1318"/>
                <a:gd name="T35" fmla="*/ 514 h 764"/>
                <a:gd name="T36" fmla="*/ 44 w 1318"/>
                <a:gd name="T37" fmla="*/ 524 h 764"/>
                <a:gd name="T38" fmla="*/ 46 w 1318"/>
                <a:gd name="T39" fmla="*/ 532 h 764"/>
                <a:gd name="T40" fmla="*/ 44 w 1318"/>
                <a:gd name="T41" fmla="*/ 540 h 764"/>
                <a:gd name="T42" fmla="*/ 42 w 1318"/>
                <a:gd name="T43" fmla="*/ 548 h 764"/>
                <a:gd name="T44" fmla="*/ 38 w 1318"/>
                <a:gd name="T45" fmla="*/ 556 h 764"/>
                <a:gd name="T46" fmla="*/ 34 w 1318"/>
                <a:gd name="T47" fmla="*/ 564 h 764"/>
                <a:gd name="T48" fmla="*/ 28 w 1318"/>
                <a:gd name="T49" fmla="*/ 572 h 764"/>
                <a:gd name="T50" fmla="*/ 20 w 1318"/>
                <a:gd name="T51" fmla="*/ 580 h 764"/>
                <a:gd name="T52" fmla="*/ 0 w 1318"/>
                <a:gd name="T53" fmla="*/ 594 h 764"/>
                <a:gd name="T54" fmla="*/ 296 w 1318"/>
                <a:gd name="T55" fmla="*/ 764 h 764"/>
                <a:gd name="T56" fmla="*/ 296 w 1318"/>
                <a:gd name="T57" fmla="*/ 764 h 764"/>
                <a:gd name="T58" fmla="*/ 320 w 1318"/>
                <a:gd name="T59" fmla="*/ 754 h 764"/>
                <a:gd name="T60" fmla="*/ 346 w 1318"/>
                <a:gd name="T61" fmla="*/ 744 h 764"/>
                <a:gd name="T62" fmla="*/ 374 w 1318"/>
                <a:gd name="T63" fmla="*/ 740 h 764"/>
                <a:gd name="T64" fmla="*/ 404 w 1318"/>
                <a:gd name="T65" fmla="*/ 738 h 764"/>
                <a:gd name="T66" fmla="*/ 432 w 1318"/>
                <a:gd name="T67" fmla="*/ 740 h 764"/>
                <a:gd name="T68" fmla="*/ 460 w 1318"/>
                <a:gd name="T69" fmla="*/ 744 h 764"/>
                <a:gd name="T70" fmla="*/ 486 w 1318"/>
                <a:gd name="T71" fmla="*/ 754 h 764"/>
                <a:gd name="T72" fmla="*/ 510 w 1318"/>
                <a:gd name="T73" fmla="*/ 764 h 764"/>
                <a:gd name="T74" fmla="*/ 1318 w 1318"/>
                <a:gd name="T75" fmla="*/ 294 h 764"/>
                <a:gd name="T76" fmla="*/ 1318 w 1318"/>
                <a:gd name="T77" fmla="*/ 294 h 764"/>
                <a:gd name="T78" fmla="*/ 1298 w 1318"/>
                <a:gd name="T79" fmla="*/ 280 h 764"/>
                <a:gd name="T80" fmla="*/ 1290 w 1318"/>
                <a:gd name="T81" fmla="*/ 272 h 764"/>
                <a:gd name="T82" fmla="*/ 1284 w 1318"/>
                <a:gd name="T83" fmla="*/ 264 h 764"/>
                <a:gd name="T84" fmla="*/ 1280 w 1318"/>
                <a:gd name="T85" fmla="*/ 256 h 764"/>
                <a:gd name="T86" fmla="*/ 1276 w 1318"/>
                <a:gd name="T87" fmla="*/ 248 h 764"/>
                <a:gd name="T88" fmla="*/ 1274 w 1318"/>
                <a:gd name="T89" fmla="*/ 240 h 764"/>
                <a:gd name="T90" fmla="*/ 1272 w 1318"/>
                <a:gd name="T91" fmla="*/ 232 h 764"/>
                <a:gd name="T92" fmla="*/ 1274 w 1318"/>
                <a:gd name="T93" fmla="*/ 224 h 764"/>
                <a:gd name="T94" fmla="*/ 1276 w 1318"/>
                <a:gd name="T95" fmla="*/ 214 h 764"/>
                <a:gd name="T96" fmla="*/ 1278 w 1318"/>
                <a:gd name="T97" fmla="*/ 206 h 764"/>
                <a:gd name="T98" fmla="*/ 1284 w 1318"/>
                <a:gd name="T99" fmla="*/ 198 h 764"/>
                <a:gd name="T100" fmla="*/ 1290 w 1318"/>
                <a:gd name="T101" fmla="*/ 190 h 764"/>
                <a:gd name="T102" fmla="*/ 1298 w 1318"/>
                <a:gd name="T103" fmla="*/ 182 h 764"/>
                <a:gd name="T104" fmla="*/ 1318 w 1318"/>
                <a:gd name="T105" fmla="*/ 170 h 764"/>
                <a:gd name="T106" fmla="*/ 1318 w 1318"/>
                <a:gd name="T107" fmla="*/ 17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4">
                  <a:moveTo>
                    <a:pt x="1318" y="170"/>
                  </a:moveTo>
                  <a:lnTo>
                    <a:pt x="1022" y="0"/>
                  </a:lnTo>
                  <a:lnTo>
                    <a:pt x="1022" y="0"/>
                  </a:lnTo>
                  <a:lnTo>
                    <a:pt x="998" y="10"/>
                  </a:lnTo>
                  <a:lnTo>
                    <a:pt x="972" y="18"/>
                  </a:lnTo>
                  <a:lnTo>
                    <a:pt x="944" y="24"/>
                  </a:lnTo>
                  <a:lnTo>
                    <a:pt x="914" y="24"/>
                  </a:lnTo>
                  <a:lnTo>
                    <a:pt x="886" y="24"/>
                  </a:lnTo>
                  <a:lnTo>
                    <a:pt x="858" y="18"/>
                  </a:lnTo>
                  <a:lnTo>
                    <a:pt x="830" y="10"/>
                  </a:lnTo>
                  <a:lnTo>
                    <a:pt x="808" y="0"/>
                  </a:lnTo>
                  <a:lnTo>
                    <a:pt x="0" y="470"/>
                  </a:lnTo>
                  <a:lnTo>
                    <a:pt x="0" y="470"/>
                  </a:lnTo>
                  <a:lnTo>
                    <a:pt x="20" y="484"/>
                  </a:lnTo>
                  <a:lnTo>
                    <a:pt x="28" y="490"/>
                  </a:lnTo>
                  <a:lnTo>
                    <a:pt x="34" y="498"/>
                  </a:lnTo>
                  <a:lnTo>
                    <a:pt x="38" y="506"/>
                  </a:lnTo>
                  <a:lnTo>
                    <a:pt x="42" y="514"/>
                  </a:lnTo>
                  <a:lnTo>
                    <a:pt x="44" y="524"/>
                  </a:lnTo>
                  <a:lnTo>
                    <a:pt x="46" y="532"/>
                  </a:lnTo>
                  <a:lnTo>
                    <a:pt x="44" y="540"/>
                  </a:lnTo>
                  <a:lnTo>
                    <a:pt x="42" y="548"/>
                  </a:lnTo>
                  <a:lnTo>
                    <a:pt x="38" y="556"/>
                  </a:lnTo>
                  <a:lnTo>
                    <a:pt x="34" y="564"/>
                  </a:lnTo>
                  <a:lnTo>
                    <a:pt x="28" y="572"/>
                  </a:lnTo>
                  <a:lnTo>
                    <a:pt x="20" y="580"/>
                  </a:lnTo>
                  <a:lnTo>
                    <a:pt x="0" y="594"/>
                  </a:lnTo>
                  <a:lnTo>
                    <a:pt x="296" y="764"/>
                  </a:lnTo>
                  <a:lnTo>
                    <a:pt x="296" y="764"/>
                  </a:lnTo>
                  <a:lnTo>
                    <a:pt x="320" y="754"/>
                  </a:lnTo>
                  <a:lnTo>
                    <a:pt x="346" y="744"/>
                  </a:lnTo>
                  <a:lnTo>
                    <a:pt x="374" y="740"/>
                  </a:lnTo>
                  <a:lnTo>
                    <a:pt x="404" y="738"/>
                  </a:lnTo>
                  <a:lnTo>
                    <a:pt x="432" y="740"/>
                  </a:lnTo>
                  <a:lnTo>
                    <a:pt x="460" y="744"/>
                  </a:lnTo>
                  <a:lnTo>
                    <a:pt x="486" y="754"/>
                  </a:lnTo>
                  <a:lnTo>
                    <a:pt x="510" y="764"/>
                  </a:lnTo>
                  <a:lnTo>
                    <a:pt x="1318" y="294"/>
                  </a:lnTo>
                  <a:lnTo>
                    <a:pt x="1318" y="294"/>
                  </a:lnTo>
                  <a:lnTo>
                    <a:pt x="1298" y="280"/>
                  </a:lnTo>
                  <a:lnTo>
                    <a:pt x="1290" y="272"/>
                  </a:lnTo>
                  <a:lnTo>
                    <a:pt x="1284" y="264"/>
                  </a:lnTo>
                  <a:lnTo>
                    <a:pt x="1280" y="256"/>
                  </a:lnTo>
                  <a:lnTo>
                    <a:pt x="1276" y="248"/>
                  </a:lnTo>
                  <a:lnTo>
                    <a:pt x="1274" y="240"/>
                  </a:lnTo>
                  <a:lnTo>
                    <a:pt x="1272" y="232"/>
                  </a:lnTo>
                  <a:lnTo>
                    <a:pt x="1274" y="224"/>
                  </a:lnTo>
                  <a:lnTo>
                    <a:pt x="1276" y="214"/>
                  </a:lnTo>
                  <a:lnTo>
                    <a:pt x="1278" y="206"/>
                  </a:lnTo>
                  <a:lnTo>
                    <a:pt x="1284" y="198"/>
                  </a:lnTo>
                  <a:lnTo>
                    <a:pt x="1290" y="190"/>
                  </a:lnTo>
                  <a:lnTo>
                    <a:pt x="1298" y="182"/>
                  </a:lnTo>
                  <a:lnTo>
                    <a:pt x="1318" y="170"/>
                  </a:lnTo>
                  <a:lnTo>
                    <a:pt x="1318" y="17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4" name="Freeform 80"/>
            <p:cNvSpPr>
              <a:spLocks noEditPoints="1"/>
            </p:cNvSpPr>
            <p:nvPr/>
          </p:nvSpPr>
          <p:spPr bwMode="auto">
            <a:xfrm>
              <a:off x="13136563" y="8839200"/>
              <a:ext cx="968375" cy="546100"/>
            </a:xfrm>
            <a:custGeom>
              <a:avLst/>
              <a:gdLst>
                <a:gd name="T0" fmla="*/ 306 w 610"/>
                <a:gd name="T1" fmla="*/ 344 h 344"/>
                <a:gd name="T2" fmla="*/ 396 w 610"/>
                <a:gd name="T3" fmla="*/ 336 h 344"/>
                <a:gd name="T4" fmla="*/ 478 w 610"/>
                <a:gd name="T5" fmla="*/ 314 h 344"/>
                <a:gd name="T6" fmla="*/ 524 w 610"/>
                <a:gd name="T7" fmla="*/ 292 h 344"/>
                <a:gd name="T8" fmla="*/ 576 w 610"/>
                <a:gd name="T9" fmla="*/ 252 h 344"/>
                <a:gd name="T10" fmla="*/ 604 w 610"/>
                <a:gd name="T11" fmla="*/ 206 h 344"/>
                <a:gd name="T12" fmla="*/ 610 w 610"/>
                <a:gd name="T13" fmla="*/ 172 h 344"/>
                <a:gd name="T14" fmla="*/ 596 w 610"/>
                <a:gd name="T15" fmla="*/ 124 h 344"/>
                <a:gd name="T16" fmla="*/ 560 w 610"/>
                <a:gd name="T17" fmla="*/ 80 h 344"/>
                <a:gd name="T18" fmla="*/ 522 w 610"/>
                <a:gd name="T19" fmla="*/ 52 h 344"/>
                <a:gd name="T20" fmla="*/ 450 w 610"/>
                <a:gd name="T21" fmla="*/ 22 h 344"/>
                <a:gd name="T22" fmla="*/ 364 w 610"/>
                <a:gd name="T23" fmla="*/ 4 h 344"/>
                <a:gd name="T24" fmla="*/ 304 w 610"/>
                <a:gd name="T25" fmla="*/ 0 h 344"/>
                <a:gd name="T26" fmla="*/ 214 w 610"/>
                <a:gd name="T27" fmla="*/ 8 h 344"/>
                <a:gd name="T28" fmla="*/ 132 w 610"/>
                <a:gd name="T29" fmla="*/ 30 h 344"/>
                <a:gd name="T30" fmla="*/ 86 w 610"/>
                <a:gd name="T31" fmla="*/ 52 h 344"/>
                <a:gd name="T32" fmla="*/ 34 w 610"/>
                <a:gd name="T33" fmla="*/ 94 h 344"/>
                <a:gd name="T34" fmla="*/ 6 w 610"/>
                <a:gd name="T35" fmla="*/ 140 h 344"/>
                <a:gd name="T36" fmla="*/ 0 w 610"/>
                <a:gd name="T37" fmla="*/ 172 h 344"/>
                <a:gd name="T38" fmla="*/ 14 w 610"/>
                <a:gd name="T39" fmla="*/ 220 h 344"/>
                <a:gd name="T40" fmla="*/ 50 w 610"/>
                <a:gd name="T41" fmla="*/ 266 h 344"/>
                <a:gd name="T42" fmla="*/ 88 w 610"/>
                <a:gd name="T43" fmla="*/ 292 h 344"/>
                <a:gd name="T44" fmla="*/ 160 w 610"/>
                <a:gd name="T45" fmla="*/ 324 h 344"/>
                <a:gd name="T46" fmla="*/ 246 w 610"/>
                <a:gd name="T47" fmla="*/ 340 h 344"/>
                <a:gd name="T48" fmla="*/ 306 w 610"/>
                <a:gd name="T49" fmla="*/ 344 h 344"/>
                <a:gd name="T50" fmla="*/ 214 w 610"/>
                <a:gd name="T51" fmla="*/ 106 h 344"/>
                <a:gd name="T52" fmla="*/ 240 w 610"/>
                <a:gd name="T53" fmla="*/ 98 h 344"/>
                <a:gd name="T54" fmla="*/ 266 w 610"/>
                <a:gd name="T55" fmla="*/ 96 h 344"/>
                <a:gd name="T56" fmla="*/ 302 w 610"/>
                <a:gd name="T57" fmla="*/ 102 h 344"/>
                <a:gd name="T58" fmla="*/ 322 w 610"/>
                <a:gd name="T59" fmla="*/ 114 h 344"/>
                <a:gd name="T60" fmla="*/ 262 w 610"/>
                <a:gd name="T61" fmla="*/ 140 h 344"/>
                <a:gd name="T62" fmla="*/ 244 w 610"/>
                <a:gd name="T63" fmla="*/ 130 h 344"/>
                <a:gd name="T64" fmla="*/ 232 w 610"/>
                <a:gd name="T65" fmla="*/ 132 h 344"/>
                <a:gd name="T66" fmla="*/ 228 w 610"/>
                <a:gd name="T67" fmla="*/ 138 h 344"/>
                <a:gd name="T68" fmla="*/ 236 w 610"/>
                <a:gd name="T69" fmla="*/ 146 h 344"/>
                <a:gd name="T70" fmla="*/ 258 w 610"/>
                <a:gd name="T71" fmla="*/ 152 h 344"/>
                <a:gd name="T72" fmla="*/ 348 w 610"/>
                <a:gd name="T73" fmla="*/ 142 h 344"/>
                <a:gd name="T74" fmla="*/ 378 w 610"/>
                <a:gd name="T75" fmla="*/ 146 h 344"/>
                <a:gd name="T76" fmla="*/ 412 w 610"/>
                <a:gd name="T77" fmla="*/ 160 h 344"/>
                <a:gd name="T78" fmla="*/ 432 w 610"/>
                <a:gd name="T79" fmla="*/ 176 h 344"/>
                <a:gd name="T80" fmla="*/ 440 w 610"/>
                <a:gd name="T81" fmla="*/ 192 h 344"/>
                <a:gd name="T82" fmla="*/ 430 w 610"/>
                <a:gd name="T83" fmla="*/ 216 h 344"/>
                <a:gd name="T84" fmla="*/ 416 w 610"/>
                <a:gd name="T85" fmla="*/ 250 h 344"/>
                <a:gd name="T86" fmla="*/ 386 w 610"/>
                <a:gd name="T87" fmla="*/ 244 h 344"/>
                <a:gd name="T88" fmla="*/ 346 w 610"/>
                <a:gd name="T89" fmla="*/ 250 h 344"/>
                <a:gd name="T90" fmla="*/ 316 w 610"/>
                <a:gd name="T91" fmla="*/ 246 h 344"/>
                <a:gd name="T92" fmla="*/ 274 w 610"/>
                <a:gd name="T93" fmla="*/ 226 h 344"/>
                <a:gd name="T94" fmla="*/ 336 w 610"/>
                <a:gd name="T95" fmla="*/ 204 h 344"/>
                <a:gd name="T96" fmla="*/ 364 w 610"/>
                <a:gd name="T97" fmla="*/ 218 h 344"/>
                <a:gd name="T98" fmla="*/ 376 w 610"/>
                <a:gd name="T99" fmla="*/ 216 h 344"/>
                <a:gd name="T100" fmla="*/ 380 w 610"/>
                <a:gd name="T101" fmla="*/ 210 h 344"/>
                <a:gd name="T102" fmla="*/ 372 w 610"/>
                <a:gd name="T103" fmla="*/ 202 h 344"/>
                <a:gd name="T104" fmla="*/ 346 w 610"/>
                <a:gd name="T105" fmla="*/ 190 h 344"/>
                <a:gd name="T106" fmla="*/ 314 w 610"/>
                <a:gd name="T107" fmla="*/ 190 h 344"/>
                <a:gd name="T108" fmla="*/ 244 w 610"/>
                <a:gd name="T109" fmla="*/ 194 h 344"/>
                <a:gd name="T110" fmla="*/ 208 w 610"/>
                <a:gd name="T111" fmla="*/ 188 h 344"/>
                <a:gd name="T112" fmla="*/ 182 w 610"/>
                <a:gd name="T113" fmla="*/ 172 h 344"/>
                <a:gd name="T114" fmla="*/ 170 w 610"/>
                <a:gd name="T115" fmla="*/ 152 h 344"/>
                <a:gd name="T116" fmla="*/ 174 w 610"/>
                <a:gd name="T117" fmla="*/ 136 h 344"/>
                <a:gd name="T118" fmla="*/ 176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6" y="344"/>
                  </a:lnTo>
                  <a:lnTo>
                    <a:pt x="366" y="340"/>
                  </a:lnTo>
                  <a:lnTo>
                    <a:pt x="396" y="336"/>
                  </a:lnTo>
                  <a:lnTo>
                    <a:pt x="424" y="330"/>
                  </a:lnTo>
                  <a:lnTo>
                    <a:pt x="452" y="324"/>
                  </a:lnTo>
                  <a:lnTo>
                    <a:pt x="478" y="314"/>
                  </a:lnTo>
                  <a:lnTo>
                    <a:pt x="502" y="304"/>
                  </a:lnTo>
                  <a:lnTo>
                    <a:pt x="524" y="292"/>
                  </a:lnTo>
                  <a:lnTo>
                    <a:pt x="524" y="292"/>
                  </a:lnTo>
                  <a:lnTo>
                    <a:pt x="544" y="280"/>
                  </a:lnTo>
                  <a:lnTo>
                    <a:pt x="560" y="266"/>
                  </a:lnTo>
                  <a:lnTo>
                    <a:pt x="576" y="252"/>
                  </a:lnTo>
                  <a:lnTo>
                    <a:pt x="588" y="236"/>
                  </a:lnTo>
                  <a:lnTo>
                    <a:pt x="598" y="222"/>
                  </a:lnTo>
                  <a:lnTo>
                    <a:pt x="604" y="206"/>
                  </a:lnTo>
                  <a:lnTo>
                    <a:pt x="608" y="190"/>
                  </a:lnTo>
                  <a:lnTo>
                    <a:pt x="610" y="172"/>
                  </a:lnTo>
                  <a:lnTo>
                    <a:pt x="610" y="172"/>
                  </a:lnTo>
                  <a:lnTo>
                    <a:pt x="608" y="156"/>
                  </a:lnTo>
                  <a:lnTo>
                    <a:pt x="604" y="140"/>
                  </a:lnTo>
                  <a:lnTo>
                    <a:pt x="596" y="124"/>
                  </a:lnTo>
                  <a:lnTo>
                    <a:pt x="588" y="108"/>
                  </a:lnTo>
                  <a:lnTo>
                    <a:pt x="574" y="94"/>
                  </a:lnTo>
                  <a:lnTo>
                    <a:pt x="560" y="80"/>
                  </a:lnTo>
                  <a:lnTo>
                    <a:pt x="542" y="66"/>
                  </a:lnTo>
                  <a:lnTo>
                    <a:pt x="522" y="52"/>
                  </a:lnTo>
                  <a:lnTo>
                    <a:pt x="522" y="52"/>
                  </a:lnTo>
                  <a:lnTo>
                    <a:pt x="500" y="42"/>
                  </a:lnTo>
                  <a:lnTo>
                    <a:pt x="476" y="30"/>
                  </a:lnTo>
                  <a:lnTo>
                    <a:pt x="450" y="22"/>
                  </a:lnTo>
                  <a:lnTo>
                    <a:pt x="422" y="14"/>
                  </a:lnTo>
                  <a:lnTo>
                    <a:pt x="394" y="8"/>
                  </a:lnTo>
                  <a:lnTo>
                    <a:pt x="364" y="4"/>
                  </a:lnTo>
                  <a:lnTo>
                    <a:pt x="334" y="2"/>
                  </a:lnTo>
                  <a:lnTo>
                    <a:pt x="304" y="0"/>
                  </a:lnTo>
                  <a:lnTo>
                    <a:pt x="304" y="0"/>
                  </a:lnTo>
                  <a:lnTo>
                    <a:pt x="274" y="2"/>
                  </a:lnTo>
                  <a:lnTo>
                    <a:pt x="244" y="4"/>
                  </a:lnTo>
                  <a:lnTo>
                    <a:pt x="214" y="8"/>
                  </a:lnTo>
                  <a:lnTo>
                    <a:pt x="186" y="14"/>
                  </a:lnTo>
                  <a:lnTo>
                    <a:pt x="158" y="22"/>
                  </a:lnTo>
                  <a:lnTo>
                    <a:pt x="132" y="30"/>
                  </a:lnTo>
                  <a:lnTo>
                    <a:pt x="108" y="42"/>
                  </a:lnTo>
                  <a:lnTo>
                    <a:pt x="86" y="52"/>
                  </a:lnTo>
                  <a:lnTo>
                    <a:pt x="86" y="52"/>
                  </a:lnTo>
                  <a:lnTo>
                    <a:pt x="66" y="66"/>
                  </a:lnTo>
                  <a:lnTo>
                    <a:pt x="50" y="78"/>
                  </a:lnTo>
                  <a:lnTo>
                    <a:pt x="34" y="94"/>
                  </a:lnTo>
                  <a:lnTo>
                    <a:pt x="22" y="108"/>
                  </a:lnTo>
                  <a:lnTo>
                    <a:pt x="12" y="124"/>
                  </a:lnTo>
                  <a:lnTo>
                    <a:pt x="6" y="140"/>
                  </a:lnTo>
                  <a:lnTo>
                    <a:pt x="2" y="156"/>
                  </a:lnTo>
                  <a:lnTo>
                    <a:pt x="0" y="172"/>
                  </a:lnTo>
                  <a:lnTo>
                    <a:pt x="0" y="172"/>
                  </a:lnTo>
                  <a:lnTo>
                    <a:pt x="2" y="188"/>
                  </a:lnTo>
                  <a:lnTo>
                    <a:pt x="6" y="204"/>
                  </a:lnTo>
                  <a:lnTo>
                    <a:pt x="14" y="220"/>
                  </a:lnTo>
                  <a:lnTo>
                    <a:pt x="24" y="236"/>
                  </a:lnTo>
                  <a:lnTo>
                    <a:pt x="36" y="252"/>
                  </a:lnTo>
                  <a:lnTo>
                    <a:pt x="50" y="266"/>
                  </a:lnTo>
                  <a:lnTo>
                    <a:pt x="68" y="280"/>
                  </a:lnTo>
                  <a:lnTo>
                    <a:pt x="88" y="292"/>
                  </a:lnTo>
                  <a:lnTo>
                    <a:pt x="88" y="292"/>
                  </a:lnTo>
                  <a:lnTo>
                    <a:pt x="110" y="304"/>
                  </a:lnTo>
                  <a:lnTo>
                    <a:pt x="134" y="314"/>
                  </a:lnTo>
                  <a:lnTo>
                    <a:pt x="160" y="324"/>
                  </a:lnTo>
                  <a:lnTo>
                    <a:pt x="188" y="330"/>
                  </a:lnTo>
                  <a:lnTo>
                    <a:pt x="216" y="336"/>
                  </a:lnTo>
                  <a:lnTo>
                    <a:pt x="246" y="340"/>
                  </a:lnTo>
                  <a:lnTo>
                    <a:pt x="276" y="344"/>
                  </a:lnTo>
                  <a:lnTo>
                    <a:pt x="306" y="344"/>
                  </a:lnTo>
                  <a:lnTo>
                    <a:pt x="306" y="344"/>
                  </a:lnTo>
                  <a:close/>
                  <a:moveTo>
                    <a:pt x="176" y="110"/>
                  </a:moveTo>
                  <a:lnTo>
                    <a:pt x="198" y="96"/>
                  </a:lnTo>
                  <a:lnTo>
                    <a:pt x="214" y="106"/>
                  </a:lnTo>
                  <a:lnTo>
                    <a:pt x="214" y="106"/>
                  </a:lnTo>
                  <a:lnTo>
                    <a:pt x="228" y="102"/>
                  </a:lnTo>
                  <a:lnTo>
                    <a:pt x="240" y="98"/>
                  </a:lnTo>
                  <a:lnTo>
                    <a:pt x="254" y="96"/>
                  </a:lnTo>
                  <a:lnTo>
                    <a:pt x="266" y="96"/>
                  </a:lnTo>
                  <a:lnTo>
                    <a:pt x="266" y="96"/>
                  </a:lnTo>
                  <a:lnTo>
                    <a:pt x="278" y="96"/>
                  </a:lnTo>
                  <a:lnTo>
                    <a:pt x="290" y="98"/>
                  </a:lnTo>
                  <a:lnTo>
                    <a:pt x="302" y="102"/>
                  </a:lnTo>
                  <a:lnTo>
                    <a:pt x="312" y="108"/>
                  </a:lnTo>
                  <a:lnTo>
                    <a:pt x="312" y="108"/>
                  </a:lnTo>
                  <a:lnTo>
                    <a:pt x="322" y="114"/>
                  </a:lnTo>
                  <a:lnTo>
                    <a:pt x="272" y="144"/>
                  </a:lnTo>
                  <a:lnTo>
                    <a:pt x="262" y="140"/>
                  </a:lnTo>
                  <a:lnTo>
                    <a:pt x="262" y="140"/>
                  </a:lnTo>
                  <a:lnTo>
                    <a:pt x="252" y="132"/>
                  </a:lnTo>
                  <a:lnTo>
                    <a:pt x="244" y="130"/>
                  </a:lnTo>
                  <a:lnTo>
                    <a:pt x="244" y="130"/>
                  </a:lnTo>
                  <a:lnTo>
                    <a:pt x="238" y="130"/>
                  </a:lnTo>
                  <a:lnTo>
                    <a:pt x="232" y="132"/>
                  </a:lnTo>
                  <a:lnTo>
                    <a:pt x="232" y="132"/>
                  </a:lnTo>
                  <a:lnTo>
                    <a:pt x="228" y="134"/>
                  </a:lnTo>
                  <a:lnTo>
                    <a:pt x="228" y="138"/>
                  </a:lnTo>
                  <a:lnTo>
                    <a:pt x="228" y="138"/>
                  </a:lnTo>
                  <a:lnTo>
                    <a:pt x="232" y="142"/>
                  </a:lnTo>
                  <a:lnTo>
                    <a:pt x="236" y="146"/>
                  </a:lnTo>
                  <a:lnTo>
                    <a:pt x="236" y="146"/>
                  </a:lnTo>
                  <a:lnTo>
                    <a:pt x="248" y="150"/>
                  </a:lnTo>
                  <a:lnTo>
                    <a:pt x="258" y="152"/>
                  </a:lnTo>
                  <a:lnTo>
                    <a:pt x="258" y="152"/>
                  </a:lnTo>
                  <a:lnTo>
                    <a:pt x="304" y="148"/>
                  </a:lnTo>
                  <a:lnTo>
                    <a:pt x="304" y="148"/>
                  </a:lnTo>
                  <a:lnTo>
                    <a:pt x="348" y="142"/>
                  </a:lnTo>
                  <a:lnTo>
                    <a:pt x="348" y="142"/>
                  </a:lnTo>
                  <a:lnTo>
                    <a:pt x="362" y="142"/>
                  </a:lnTo>
                  <a:lnTo>
                    <a:pt x="378" y="146"/>
                  </a:lnTo>
                  <a:lnTo>
                    <a:pt x="378" y="146"/>
                  </a:lnTo>
                  <a:lnTo>
                    <a:pt x="394" y="150"/>
                  </a:lnTo>
                  <a:lnTo>
                    <a:pt x="412" y="160"/>
                  </a:lnTo>
                  <a:lnTo>
                    <a:pt x="412" y="160"/>
                  </a:lnTo>
                  <a:lnTo>
                    <a:pt x="424" y="168"/>
                  </a:lnTo>
                  <a:lnTo>
                    <a:pt x="432" y="176"/>
                  </a:lnTo>
                  <a:lnTo>
                    <a:pt x="438" y="184"/>
                  </a:lnTo>
                  <a:lnTo>
                    <a:pt x="440" y="192"/>
                  </a:lnTo>
                  <a:lnTo>
                    <a:pt x="440" y="192"/>
                  </a:lnTo>
                  <a:lnTo>
                    <a:pt x="440" y="200"/>
                  </a:lnTo>
                  <a:lnTo>
                    <a:pt x="438" y="208"/>
                  </a:lnTo>
                  <a:lnTo>
                    <a:pt x="430" y="216"/>
                  </a:lnTo>
                  <a:lnTo>
                    <a:pt x="420" y="226"/>
                  </a:lnTo>
                  <a:lnTo>
                    <a:pt x="440" y="236"/>
                  </a:lnTo>
                  <a:lnTo>
                    <a:pt x="416" y="250"/>
                  </a:lnTo>
                  <a:lnTo>
                    <a:pt x="396" y="238"/>
                  </a:lnTo>
                  <a:lnTo>
                    <a:pt x="396" y="238"/>
                  </a:lnTo>
                  <a:lnTo>
                    <a:pt x="386" y="244"/>
                  </a:lnTo>
                  <a:lnTo>
                    <a:pt x="374" y="246"/>
                  </a:lnTo>
                  <a:lnTo>
                    <a:pt x="360" y="248"/>
                  </a:lnTo>
                  <a:lnTo>
                    <a:pt x="346" y="250"/>
                  </a:lnTo>
                  <a:lnTo>
                    <a:pt x="346" y="250"/>
                  </a:lnTo>
                  <a:lnTo>
                    <a:pt x="332" y="250"/>
                  </a:lnTo>
                  <a:lnTo>
                    <a:pt x="316" y="246"/>
                  </a:lnTo>
                  <a:lnTo>
                    <a:pt x="300" y="240"/>
                  </a:lnTo>
                  <a:lnTo>
                    <a:pt x="284" y="232"/>
                  </a:lnTo>
                  <a:lnTo>
                    <a:pt x="274" y="226"/>
                  </a:lnTo>
                  <a:lnTo>
                    <a:pt x="324" y="196"/>
                  </a:lnTo>
                  <a:lnTo>
                    <a:pt x="336" y="204"/>
                  </a:lnTo>
                  <a:lnTo>
                    <a:pt x="336" y="204"/>
                  </a:lnTo>
                  <a:lnTo>
                    <a:pt x="354" y="212"/>
                  </a:lnTo>
                  <a:lnTo>
                    <a:pt x="364" y="218"/>
                  </a:lnTo>
                  <a:lnTo>
                    <a:pt x="364" y="218"/>
                  </a:lnTo>
                  <a:lnTo>
                    <a:pt x="370" y="218"/>
                  </a:lnTo>
                  <a:lnTo>
                    <a:pt x="376" y="216"/>
                  </a:lnTo>
                  <a:lnTo>
                    <a:pt x="376" y="216"/>
                  </a:lnTo>
                  <a:lnTo>
                    <a:pt x="380" y="212"/>
                  </a:lnTo>
                  <a:lnTo>
                    <a:pt x="380" y="210"/>
                  </a:lnTo>
                  <a:lnTo>
                    <a:pt x="380" y="210"/>
                  </a:lnTo>
                  <a:lnTo>
                    <a:pt x="378" y="206"/>
                  </a:lnTo>
                  <a:lnTo>
                    <a:pt x="372" y="202"/>
                  </a:lnTo>
                  <a:lnTo>
                    <a:pt x="372" y="202"/>
                  </a:lnTo>
                  <a:lnTo>
                    <a:pt x="356" y="194"/>
                  </a:lnTo>
                  <a:lnTo>
                    <a:pt x="346" y="190"/>
                  </a:lnTo>
                  <a:lnTo>
                    <a:pt x="346" y="190"/>
                  </a:lnTo>
                  <a:lnTo>
                    <a:pt x="332" y="188"/>
                  </a:lnTo>
                  <a:lnTo>
                    <a:pt x="314" y="190"/>
                  </a:lnTo>
                  <a:lnTo>
                    <a:pt x="314" y="190"/>
                  </a:lnTo>
                  <a:lnTo>
                    <a:pt x="260" y="196"/>
                  </a:lnTo>
                  <a:lnTo>
                    <a:pt x="260" y="196"/>
                  </a:lnTo>
                  <a:lnTo>
                    <a:pt x="244" y="194"/>
                  </a:lnTo>
                  <a:lnTo>
                    <a:pt x="226" y="192"/>
                  </a:lnTo>
                  <a:lnTo>
                    <a:pt x="226" y="192"/>
                  </a:lnTo>
                  <a:lnTo>
                    <a:pt x="208" y="188"/>
                  </a:lnTo>
                  <a:lnTo>
                    <a:pt x="192" y="180"/>
                  </a:lnTo>
                  <a:lnTo>
                    <a:pt x="192" y="180"/>
                  </a:lnTo>
                  <a:lnTo>
                    <a:pt x="182" y="172"/>
                  </a:lnTo>
                  <a:lnTo>
                    <a:pt x="176" y="166"/>
                  </a:lnTo>
                  <a:lnTo>
                    <a:pt x="170" y="158"/>
                  </a:lnTo>
                  <a:lnTo>
                    <a:pt x="170" y="152"/>
                  </a:lnTo>
                  <a:lnTo>
                    <a:pt x="170" y="152"/>
                  </a:lnTo>
                  <a:lnTo>
                    <a:pt x="170" y="144"/>
                  </a:lnTo>
                  <a:lnTo>
                    <a:pt x="174" y="136"/>
                  </a:lnTo>
                  <a:lnTo>
                    <a:pt x="182" y="128"/>
                  </a:lnTo>
                  <a:lnTo>
                    <a:pt x="192" y="120"/>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5" name="Freeform 81"/>
            <p:cNvSpPr/>
            <p:nvPr/>
          </p:nvSpPr>
          <p:spPr bwMode="auto">
            <a:xfrm>
              <a:off x="12885738" y="9382125"/>
              <a:ext cx="276225" cy="155575"/>
            </a:xfrm>
            <a:custGeom>
              <a:avLst/>
              <a:gdLst>
                <a:gd name="T0" fmla="*/ 86 w 174"/>
                <a:gd name="T1" fmla="*/ 98 h 98"/>
                <a:gd name="T2" fmla="*/ 86 w 174"/>
                <a:gd name="T3" fmla="*/ 98 h 98"/>
                <a:gd name="T4" fmla="*/ 86 w 174"/>
                <a:gd name="T5" fmla="*/ 98 h 98"/>
                <a:gd name="T6" fmla="*/ 104 w 174"/>
                <a:gd name="T7" fmla="*/ 96 h 98"/>
                <a:gd name="T8" fmla="*/ 120 w 174"/>
                <a:gd name="T9" fmla="*/ 94 h 98"/>
                <a:gd name="T10" fmla="*/ 136 w 174"/>
                <a:gd name="T11" fmla="*/ 88 h 98"/>
                <a:gd name="T12" fmla="*/ 148 w 174"/>
                <a:gd name="T13" fmla="*/ 82 h 98"/>
                <a:gd name="T14" fmla="*/ 148 w 174"/>
                <a:gd name="T15" fmla="*/ 82 h 98"/>
                <a:gd name="T16" fmla="*/ 158 w 174"/>
                <a:gd name="T17" fmla="*/ 74 h 98"/>
                <a:gd name="T18" fmla="*/ 166 w 174"/>
                <a:gd name="T19" fmla="*/ 66 h 98"/>
                <a:gd name="T20" fmla="*/ 172 w 174"/>
                <a:gd name="T21" fmla="*/ 58 h 98"/>
                <a:gd name="T22" fmla="*/ 174 w 174"/>
                <a:gd name="T23" fmla="*/ 48 h 98"/>
                <a:gd name="T24" fmla="*/ 174 w 174"/>
                <a:gd name="T25" fmla="*/ 48 h 98"/>
                <a:gd name="T26" fmla="*/ 172 w 174"/>
                <a:gd name="T27" fmla="*/ 40 h 98"/>
                <a:gd name="T28" fmla="*/ 166 w 174"/>
                <a:gd name="T29" fmla="*/ 30 h 98"/>
                <a:gd name="T30" fmla="*/ 158 w 174"/>
                <a:gd name="T31" fmla="*/ 22 h 98"/>
                <a:gd name="T32" fmla="*/ 148 w 174"/>
                <a:gd name="T33" fmla="*/ 14 h 98"/>
                <a:gd name="T34" fmla="*/ 148 w 174"/>
                <a:gd name="T35" fmla="*/ 14 h 98"/>
                <a:gd name="T36" fmla="*/ 134 w 174"/>
                <a:gd name="T37" fmla="*/ 8 h 98"/>
                <a:gd name="T38" fmla="*/ 120 w 174"/>
                <a:gd name="T39" fmla="*/ 4 h 98"/>
                <a:gd name="T40" fmla="*/ 104 w 174"/>
                <a:gd name="T41" fmla="*/ 0 h 98"/>
                <a:gd name="T42" fmla="*/ 86 w 174"/>
                <a:gd name="T43" fmla="*/ 0 h 98"/>
                <a:gd name="T44" fmla="*/ 86 w 174"/>
                <a:gd name="T45" fmla="*/ 0 h 98"/>
                <a:gd name="T46" fmla="*/ 68 w 174"/>
                <a:gd name="T47" fmla="*/ 0 h 98"/>
                <a:gd name="T48" fmla="*/ 52 w 174"/>
                <a:gd name="T49" fmla="*/ 4 h 98"/>
                <a:gd name="T50" fmla="*/ 38 w 174"/>
                <a:gd name="T51" fmla="*/ 8 h 98"/>
                <a:gd name="T52" fmla="*/ 24 w 174"/>
                <a:gd name="T53" fmla="*/ 14 h 98"/>
                <a:gd name="T54" fmla="*/ 24 w 174"/>
                <a:gd name="T55" fmla="*/ 14 h 98"/>
                <a:gd name="T56" fmla="*/ 14 w 174"/>
                <a:gd name="T57" fmla="*/ 22 h 98"/>
                <a:gd name="T58" fmla="*/ 6 w 174"/>
                <a:gd name="T59" fmla="*/ 30 h 98"/>
                <a:gd name="T60" fmla="*/ 0 w 174"/>
                <a:gd name="T61" fmla="*/ 38 h 98"/>
                <a:gd name="T62" fmla="*/ 0 w 174"/>
                <a:gd name="T63" fmla="*/ 48 h 98"/>
                <a:gd name="T64" fmla="*/ 0 w 174"/>
                <a:gd name="T65" fmla="*/ 48 h 98"/>
                <a:gd name="T66" fmla="*/ 2 w 174"/>
                <a:gd name="T67" fmla="*/ 58 h 98"/>
                <a:gd name="T68" fmla="*/ 6 w 174"/>
                <a:gd name="T69" fmla="*/ 66 h 98"/>
                <a:gd name="T70" fmla="*/ 14 w 174"/>
                <a:gd name="T71" fmla="*/ 74 h 98"/>
                <a:gd name="T72" fmla="*/ 24 w 174"/>
                <a:gd name="T73" fmla="*/ 82 h 98"/>
                <a:gd name="T74" fmla="*/ 24 w 174"/>
                <a:gd name="T75" fmla="*/ 82 h 98"/>
                <a:gd name="T76" fmla="*/ 38 w 174"/>
                <a:gd name="T77" fmla="*/ 88 h 98"/>
                <a:gd name="T78" fmla="*/ 52 w 174"/>
                <a:gd name="T79" fmla="*/ 94 h 98"/>
                <a:gd name="T80" fmla="*/ 70 w 174"/>
                <a:gd name="T81" fmla="*/ 96 h 98"/>
                <a:gd name="T82" fmla="*/ 86 w 174"/>
                <a:gd name="T83" fmla="*/ 98 h 98"/>
                <a:gd name="T84" fmla="*/ 86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6" y="98"/>
                  </a:moveTo>
                  <a:lnTo>
                    <a:pt x="86" y="98"/>
                  </a:lnTo>
                  <a:lnTo>
                    <a:pt x="86" y="98"/>
                  </a:lnTo>
                  <a:lnTo>
                    <a:pt x="104" y="96"/>
                  </a:lnTo>
                  <a:lnTo>
                    <a:pt x="120" y="94"/>
                  </a:lnTo>
                  <a:lnTo>
                    <a:pt x="136" y="88"/>
                  </a:lnTo>
                  <a:lnTo>
                    <a:pt x="148" y="82"/>
                  </a:lnTo>
                  <a:lnTo>
                    <a:pt x="148" y="82"/>
                  </a:lnTo>
                  <a:lnTo>
                    <a:pt x="158" y="74"/>
                  </a:lnTo>
                  <a:lnTo>
                    <a:pt x="166" y="66"/>
                  </a:lnTo>
                  <a:lnTo>
                    <a:pt x="172" y="58"/>
                  </a:lnTo>
                  <a:lnTo>
                    <a:pt x="174" y="48"/>
                  </a:lnTo>
                  <a:lnTo>
                    <a:pt x="174" y="48"/>
                  </a:lnTo>
                  <a:lnTo>
                    <a:pt x="172" y="40"/>
                  </a:lnTo>
                  <a:lnTo>
                    <a:pt x="166" y="30"/>
                  </a:lnTo>
                  <a:lnTo>
                    <a:pt x="158" y="22"/>
                  </a:lnTo>
                  <a:lnTo>
                    <a:pt x="148" y="14"/>
                  </a:lnTo>
                  <a:lnTo>
                    <a:pt x="148" y="14"/>
                  </a:lnTo>
                  <a:lnTo>
                    <a:pt x="134" y="8"/>
                  </a:lnTo>
                  <a:lnTo>
                    <a:pt x="120" y="4"/>
                  </a:lnTo>
                  <a:lnTo>
                    <a:pt x="104" y="0"/>
                  </a:lnTo>
                  <a:lnTo>
                    <a:pt x="86" y="0"/>
                  </a:lnTo>
                  <a:lnTo>
                    <a:pt x="86" y="0"/>
                  </a:lnTo>
                  <a:lnTo>
                    <a:pt x="68" y="0"/>
                  </a:lnTo>
                  <a:lnTo>
                    <a:pt x="52" y="4"/>
                  </a:lnTo>
                  <a:lnTo>
                    <a:pt x="38" y="8"/>
                  </a:lnTo>
                  <a:lnTo>
                    <a:pt x="24" y="14"/>
                  </a:lnTo>
                  <a:lnTo>
                    <a:pt x="24" y="14"/>
                  </a:lnTo>
                  <a:lnTo>
                    <a:pt x="14" y="22"/>
                  </a:lnTo>
                  <a:lnTo>
                    <a:pt x="6" y="30"/>
                  </a:lnTo>
                  <a:lnTo>
                    <a:pt x="0" y="38"/>
                  </a:lnTo>
                  <a:lnTo>
                    <a:pt x="0" y="48"/>
                  </a:lnTo>
                  <a:lnTo>
                    <a:pt x="0" y="48"/>
                  </a:lnTo>
                  <a:lnTo>
                    <a:pt x="2" y="58"/>
                  </a:lnTo>
                  <a:lnTo>
                    <a:pt x="6" y="66"/>
                  </a:lnTo>
                  <a:lnTo>
                    <a:pt x="14" y="74"/>
                  </a:lnTo>
                  <a:lnTo>
                    <a:pt x="24" y="82"/>
                  </a:lnTo>
                  <a:lnTo>
                    <a:pt x="24" y="82"/>
                  </a:lnTo>
                  <a:lnTo>
                    <a:pt x="38" y="88"/>
                  </a:lnTo>
                  <a:lnTo>
                    <a:pt x="52" y="94"/>
                  </a:lnTo>
                  <a:lnTo>
                    <a:pt x="70" y="96"/>
                  </a:lnTo>
                  <a:lnTo>
                    <a:pt x="86" y="98"/>
                  </a:lnTo>
                  <a:lnTo>
                    <a:pt x="86"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6" name="Freeform 82"/>
            <p:cNvSpPr/>
            <p:nvPr/>
          </p:nvSpPr>
          <p:spPr bwMode="auto">
            <a:xfrm>
              <a:off x="14082713" y="8689975"/>
              <a:ext cx="273050" cy="155575"/>
            </a:xfrm>
            <a:custGeom>
              <a:avLst/>
              <a:gdLst>
                <a:gd name="T0" fmla="*/ 24 w 172"/>
                <a:gd name="T1" fmla="*/ 82 h 98"/>
                <a:gd name="T2" fmla="*/ 24 w 172"/>
                <a:gd name="T3" fmla="*/ 82 h 98"/>
                <a:gd name="T4" fmla="*/ 38 w 172"/>
                <a:gd name="T5" fmla="*/ 90 h 98"/>
                <a:gd name="T6" fmla="*/ 52 w 172"/>
                <a:gd name="T7" fmla="*/ 94 h 98"/>
                <a:gd name="T8" fmla="*/ 70 w 172"/>
                <a:gd name="T9" fmla="*/ 96 h 98"/>
                <a:gd name="T10" fmla="*/ 86 w 172"/>
                <a:gd name="T11" fmla="*/ 98 h 98"/>
                <a:gd name="T12" fmla="*/ 86 w 172"/>
                <a:gd name="T13" fmla="*/ 98 h 98"/>
                <a:gd name="T14" fmla="*/ 86 w 172"/>
                <a:gd name="T15" fmla="*/ 98 h 98"/>
                <a:gd name="T16" fmla="*/ 104 w 172"/>
                <a:gd name="T17" fmla="*/ 96 h 98"/>
                <a:gd name="T18" fmla="*/ 120 w 172"/>
                <a:gd name="T19" fmla="*/ 94 h 98"/>
                <a:gd name="T20" fmla="*/ 136 w 172"/>
                <a:gd name="T21" fmla="*/ 90 h 98"/>
                <a:gd name="T22" fmla="*/ 148 w 172"/>
                <a:gd name="T23" fmla="*/ 82 h 98"/>
                <a:gd name="T24" fmla="*/ 148 w 172"/>
                <a:gd name="T25" fmla="*/ 82 h 98"/>
                <a:gd name="T26" fmla="*/ 158 w 172"/>
                <a:gd name="T27" fmla="*/ 76 h 98"/>
                <a:gd name="T28" fmla="*/ 166 w 172"/>
                <a:gd name="T29" fmla="*/ 68 h 98"/>
                <a:gd name="T30" fmla="*/ 172 w 172"/>
                <a:gd name="T31" fmla="*/ 58 h 98"/>
                <a:gd name="T32" fmla="*/ 172 w 172"/>
                <a:gd name="T33" fmla="*/ 48 h 98"/>
                <a:gd name="T34" fmla="*/ 172 w 172"/>
                <a:gd name="T35" fmla="*/ 48 h 98"/>
                <a:gd name="T36" fmla="*/ 172 w 172"/>
                <a:gd name="T37" fmla="*/ 40 h 98"/>
                <a:gd name="T38" fmla="*/ 166 w 172"/>
                <a:gd name="T39" fmla="*/ 30 h 98"/>
                <a:gd name="T40" fmla="*/ 158 w 172"/>
                <a:gd name="T41" fmla="*/ 22 h 98"/>
                <a:gd name="T42" fmla="*/ 148 w 172"/>
                <a:gd name="T43" fmla="*/ 14 h 98"/>
                <a:gd name="T44" fmla="*/ 148 w 172"/>
                <a:gd name="T45" fmla="*/ 14 h 98"/>
                <a:gd name="T46" fmla="*/ 134 w 172"/>
                <a:gd name="T47" fmla="*/ 8 h 98"/>
                <a:gd name="T48" fmla="*/ 120 w 172"/>
                <a:gd name="T49" fmla="*/ 4 h 98"/>
                <a:gd name="T50" fmla="*/ 102 w 172"/>
                <a:gd name="T51" fmla="*/ 0 h 98"/>
                <a:gd name="T52" fmla="*/ 86 w 172"/>
                <a:gd name="T53" fmla="*/ 0 h 98"/>
                <a:gd name="T54" fmla="*/ 86 w 172"/>
                <a:gd name="T55" fmla="*/ 0 h 98"/>
                <a:gd name="T56" fmla="*/ 68 w 172"/>
                <a:gd name="T57" fmla="*/ 0 h 98"/>
                <a:gd name="T58" fmla="*/ 52 w 172"/>
                <a:gd name="T59" fmla="*/ 4 h 98"/>
                <a:gd name="T60" fmla="*/ 38 w 172"/>
                <a:gd name="T61" fmla="*/ 8 h 98"/>
                <a:gd name="T62" fmla="*/ 24 w 172"/>
                <a:gd name="T63" fmla="*/ 14 h 98"/>
                <a:gd name="T64" fmla="*/ 24 w 172"/>
                <a:gd name="T65" fmla="*/ 14 h 98"/>
                <a:gd name="T66" fmla="*/ 14 w 172"/>
                <a:gd name="T67" fmla="*/ 22 h 98"/>
                <a:gd name="T68" fmla="*/ 6 w 172"/>
                <a:gd name="T69" fmla="*/ 30 h 98"/>
                <a:gd name="T70" fmla="*/ 0 w 172"/>
                <a:gd name="T71" fmla="*/ 40 h 98"/>
                <a:gd name="T72" fmla="*/ 0 w 172"/>
                <a:gd name="T73" fmla="*/ 48 h 98"/>
                <a:gd name="T74" fmla="*/ 0 w 172"/>
                <a:gd name="T75" fmla="*/ 48 h 98"/>
                <a:gd name="T76" fmla="*/ 0 w 172"/>
                <a:gd name="T77" fmla="*/ 58 h 98"/>
                <a:gd name="T78" fmla="*/ 6 w 172"/>
                <a:gd name="T79" fmla="*/ 66 h 98"/>
                <a:gd name="T80" fmla="*/ 14 w 172"/>
                <a:gd name="T81" fmla="*/ 76 h 98"/>
                <a:gd name="T82" fmla="*/ 24 w 172"/>
                <a:gd name="T83" fmla="*/ 82 h 98"/>
                <a:gd name="T84" fmla="*/ 24 w 172"/>
                <a:gd name="T85"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98">
                  <a:moveTo>
                    <a:pt x="24" y="82"/>
                  </a:moveTo>
                  <a:lnTo>
                    <a:pt x="24" y="82"/>
                  </a:lnTo>
                  <a:lnTo>
                    <a:pt x="38" y="90"/>
                  </a:lnTo>
                  <a:lnTo>
                    <a:pt x="52" y="94"/>
                  </a:lnTo>
                  <a:lnTo>
                    <a:pt x="70" y="96"/>
                  </a:lnTo>
                  <a:lnTo>
                    <a:pt x="86" y="98"/>
                  </a:lnTo>
                  <a:lnTo>
                    <a:pt x="86" y="98"/>
                  </a:lnTo>
                  <a:lnTo>
                    <a:pt x="86" y="98"/>
                  </a:lnTo>
                  <a:lnTo>
                    <a:pt x="104" y="96"/>
                  </a:lnTo>
                  <a:lnTo>
                    <a:pt x="120" y="94"/>
                  </a:lnTo>
                  <a:lnTo>
                    <a:pt x="136" y="90"/>
                  </a:lnTo>
                  <a:lnTo>
                    <a:pt x="148" y="82"/>
                  </a:lnTo>
                  <a:lnTo>
                    <a:pt x="148" y="82"/>
                  </a:lnTo>
                  <a:lnTo>
                    <a:pt x="158" y="76"/>
                  </a:lnTo>
                  <a:lnTo>
                    <a:pt x="166" y="68"/>
                  </a:lnTo>
                  <a:lnTo>
                    <a:pt x="172" y="58"/>
                  </a:lnTo>
                  <a:lnTo>
                    <a:pt x="172" y="48"/>
                  </a:lnTo>
                  <a:lnTo>
                    <a:pt x="172" y="48"/>
                  </a:lnTo>
                  <a:lnTo>
                    <a:pt x="172" y="40"/>
                  </a:lnTo>
                  <a:lnTo>
                    <a:pt x="166" y="30"/>
                  </a:lnTo>
                  <a:lnTo>
                    <a:pt x="158" y="22"/>
                  </a:lnTo>
                  <a:lnTo>
                    <a:pt x="148" y="14"/>
                  </a:lnTo>
                  <a:lnTo>
                    <a:pt x="148" y="14"/>
                  </a:lnTo>
                  <a:lnTo>
                    <a:pt x="134" y="8"/>
                  </a:lnTo>
                  <a:lnTo>
                    <a:pt x="120" y="4"/>
                  </a:lnTo>
                  <a:lnTo>
                    <a:pt x="102" y="0"/>
                  </a:lnTo>
                  <a:lnTo>
                    <a:pt x="86" y="0"/>
                  </a:lnTo>
                  <a:lnTo>
                    <a:pt x="86" y="0"/>
                  </a:lnTo>
                  <a:lnTo>
                    <a:pt x="68" y="0"/>
                  </a:lnTo>
                  <a:lnTo>
                    <a:pt x="52" y="4"/>
                  </a:lnTo>
                  <a:lnTo>
                    <a:pt x="38" y="8"/>
                  </a:lnTo>
                  <a:lnTo>
                    <a:pt x="24" y="14"/>
                  </a:lnTo>
                  <a:lnTo>
                    <a:pt x="24" y="14"/>
                  </a:lnTo>
                  <a:lnTo>
                    <a:pt x="14" y="22"/>
                  </a:lnTo>
                  <a:lnTo>
                    <a:pt x="6" y="30"/>
                  </a:lnTo>
                  <a:lnTo>
                    <a:pt x="0" y="40"/>
                  </a:lnTo>
                  <a:lnTo>
                    <a:pt x="0" y="48"/>
                  </a:lnTo>
                  <a:lnTo>
                    <a:pt x="0" y="48"/>
                  </a:lnTo>
                  <a:lnTo>
                    <a:pt x="0" y="58"/>
                  </a:lnTo>
                  <a:lnTo>
                    <a:pt x="6" y="66"/>
                  </a:lnTo>
                  <a:lnTo>
                    <a:pt x="14" y="76"/>
                  </a:lnTo>
                  <a:lnTo>
                    <a:pt x="24" y="82"/>
                  </a:lnTo>
                  <a:lnTo>
                    <a:pt x="24" y="8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7" name="Freeform 83"/>
            <p:cNvSpPr/>
            <p:nvPr/>
          </p:nvSpPr>
          <p:spPr bwMode="auto">
            <a:xfrm>
              <a:off x="12212638" y="7778750"/>
              <a:ext cx="2794000" cy="1622425"/>
            </a:xfrm>
            <a:custGeom>
              <a:avLst/>
              <a:gdLst>
                <a:gd name="T0" fmla="*/ 1760 w 1760"/>
                <a:gd name="T1" fmla="*/ 362 h 1022"/>
                <a:gd name="T2" fmla="*/ 1134 w 1760"/>
                <a:gd name="T3" fmla="*/ 0 h 1022"/>
                <a:gd name="T4" fmla="*/ 0 w 1760"/>
                <a:gd name="T5" fmla="*/ 660 h 1022"/>
                <a:gd name="T6" fmla="*/ 624 w 1760"/>
                <a:gd name="T7" fmla="*/ 1022 h 1022"/>
                <a:gd name="T8" fmla="*/ 1760 w 1760"/>
                <a:gd name="T9" fmla="*/ 362 h 1022"/>
              </a:gdLst>
              <a:ahLst/>
              <a:cxnLst>
                <a:cxn ang="0">
                  <a:pos x="T0" y="T1"/>
                </a:cxn>
                <a:cxn ang="0">
                  <a:pos x="T2" y="T3"/>
                </a:cxn>
                <a:cxn ang="0">
                  <a:pos x="T4" y="T5"/>
                </a:cxn>
                <a:cxn ang="0">
                  <a:pos x="T6" y="T7"/>
                </a:cxn>
                <a:cxn ang="0">
                  <a:pos x="T8" y="T9"/>
                </a:cxn>
              </a:cxnLst>
              <a:rect l="0" t="0" r="r" b="b"/>
              <a:pathLst>
                <a:path w="1760" h="1022">
                  <a:moveTo>
                    <a:pt x="1760" y="362"/>
                  </a:moveTo>
                  <a:lnTo>
                    <a:pt x="1134" y="0"/>
                  </a:lnTo>
                  <a:lnTo>
                    <a:pt x="0" y="660"/>
                  </a:lnTo>
                  <a:lnTo>
                    <a:pt x="624" y="1022"/>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8" name="Freeform 84"/>
            <p:cNvSpPr/>
            <p:nvPr/>
          </p:nvSpPr>
          <p:spPr bwMode="auto">
            <a:xfrm>
              <a:off x="13203238" y="8353425"/>
              <a:ext cx="1803400" cy="1546225"/>
            </a:xfrm>
            <a:custGeom>
              <a:avLst/>
              <a:gdLst>
                <a:gd name="T0" fmla="*/ 1136 w 1136"/>
                <a:gd name="T1" fmla="*/ 0 h 974"/>
                <a:gd name="T2" fmla="*/ 0 w 1136"/>
                <a:gd name="T3" fmla="*/ 660 h 974"/>
                <a:gd name="T4" fmla="*/ 0 w 1136"/>
                <a:gd name="T5" fmla="*/ 974 h 974"/>
                <a:gd name="T6" fmla="*/ 1134 w 1136"/>
                <a:gd name="T7" fmla="*/ 316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0" y="660"/>
                  </a:lnTo>
                  <a:lnTo>
                    <a:pt x="0" y="974"/>
                  </a:lnTo>
                  <a:lnTo>
                    <a:pt x="1134" y="316"/>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39" name="Freeform 85"/>
            <p:cNvSpPr/>
            <p:nvPr/>
          </p:nvSpPr>
          <p:spPr bwMode="auto">
            <a:xfrm>
              <a:off x="12209463" y="8826500"/>
              <a:ext cx="993775" cy="1073150"/>
            </a:xfrm>
            <a:custGeom>
              <a:avLst/>
              <a:gdLst>
                <a:gd name="T0" fmla="*/ 626 w 626"/>
                <a:gd name="T1" fmla="*/ 362 h 676"/>
                <a:gd name="T2" fmla="*/ 2 w 626"/>
                <a:gd name="T3" fmla="*/ 0 h 676"/>
                <a:gd name="T4" fmla="*/ 0 w 626"/>
                <a:gd name="T5" fmla="*/ 316 h 676"/>
                <a:gd name="T6" fmla="*/ 626 w 626"/>
                <a:gd name="T7" fmla="*/ 676 h 676"/>
                <a:gd name="T8" fmla="*/ 626 w 626"/>
                <a:gd name="T9" fmla="*/ 362 h 676"/>
              </a:gdLst>
              <a:ahLst/>
              <a:cxnLst>
                <a:cxn ang="0">
                  <a:pos x="T0" y="T1"/>
                </a:cxn>
                <a:cxn ang="0">
                  <a:pos x="T2" y="T3"/>
                </a:cxn>
                <a:cxn ang="0">
                  <a:pos x="T4" y="T5"/>
                </a:cxn>
                <a:cxn ang="0">
                  <a:pos x="T6" y="T7"/>
                </a:cxn>
                <a:cxn ang="0">
                  <a:pos x="T8" y="T9"/>
                </a:cxn>
              </a:cxnLst>
              <a:rect l="0" t="0" r="r" b="b"/>
              <a:pathLst>
                <a:path w="626" h="676">
                  <a:moveTo>
                    <a:pt x="626" y="362"/>
                  </a:moveTo>
                  <a:lnTo>
                    <a:pt x="2" y="0"/>
                  </a:lnTo>
                  <a:lnTo>
                    <a:pt x="0" y="316"/>
                  </a:lnTo>
                  <a:lnTo>
                    <a:pt x="626" y="676"/>
                  </a:lnTo>
                  <a:lnTo>
                    <a:pt x="626"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0" name="Freeform 86"/>
            <p:cNvSpPr/>
            <p:nvPr/>
          </p:nvSpPr>
          <p:spPr bwMode="auto">
            <a:xfrm>
              <a:off x="12561888" y="7981950"/>
              <a:ext cx="2092325" cy="1216025"/>
            </a:xfrm>
            <a:custGeom>
              <a:avLst/>
              <a:gdLst>
                <a:gd name="T0" fmla="*/ 1318 w 1318"/>
                <a:gd name="T1" fmla="*/ 172 h 766"/>
                <a:gd name="T2" fmla="*/ 1022 w 1318"/>
                <a:gd name="T3" fmla="*/ 0 h 766"/>
                <a:gd name="T4" fmla="*/ 1022 w 1318"/>
                <a:gd name="T5" fmla="*/ 0 h 766"/>
                <a:gd name="T6" fmla="*/ 998 w 1318"/>
                <a:gd name="T7" fmla="*/ 12 h 766"/>
                <a:gd name="T8" fmla="*/ 972 w 1318"/>
                <a:gd name="T9" fmla="*/ 20 h 766"/>
                <a:gd name="T10" fmla="*/ 944 w 1318"/>
                <a:gd name="T11" fmla="*/ 26 h 766"/>
                <a:gd name="T12" fmla="*/ 914 w 1318"/>
                <a:gd name="T13" fmla="*/ 26 h 766"/>
                <a:gd name="T14" fmla="*/ 886 w 1318"/>
                <a:gd name="T15" fmla="*/ 26 h 766"/>
                <a:gd name="T16" fmla="*/ 858 w 1318"/>
                <a:gd name="T17" fmla="*/ 20 h 766"/>
                <a:gd name="T18" fmla="*/ 830 w 1318"/>
                <a:gd name="T19" fmla="*/ 12 h 766"/>
                <a:gd name="T20" fmla="*/ 808 w 1318"/>
                <a:gd name="T21" fmla="*/ 0 h 766"/>
                <a:gd name="T22" fmla="*/ 0 w 1318"/>
                <a:gd name="T23" fmla="*/ 472 h 766"/>
                <a:gd name="T24" fmla="*/ 0 w 1318"/>
                <a:gd name="T25" fmla="*/ 472 h 766"/>
                <a:gd name="T26" fmla="*/ 20 w 1318"/>
                <a:gd name="T27" fmla="*/ 486 h 766"/>
                <a:gd name="T28" fmla="*/ 28 w 1318"/>
                <a:gd name="T29" fmla="*/ 492 h 766"/>
                <a:gd name="T30" fmla="*/ 34 w 1318"/>
                <a:gd name="T31" fmla="*/ 500 h 766"/>
                <a:gd name="T32" fmla="*/ 38 w 1318"/>
                <a:gd name="T33" fmla="*/ 508 h 766"/>
                <a:gd name="T34" fmla="*/ 42 w 1318"/>
                <a:gd name="T35" fmla="*/ 516 h 766"/>
                <a:gd name="T36" fmla="*/ 44 w 1318"/>
                <a:gd name="T37" fmla="*/ 526 h 766"/>
                <a:gd name="T38" fmla="*/ 46 w 1318"/>
                <a:gd name="T39" fmla="*/ 534 h 766"/>
                <a:gd name="T40" fmla="*/ 44 w 1318"/>
                <a:gd name="T41" fmla="*/ 542 h 766"/>
                <a:gd name="T42" fmla="*/ 42 w 1318"/>
                <a:gd name="T43" fmla="*/ 550 h 766"/>
                <a:gd name="T44" fmla="*/ 38 w 1318"/>
                <a:gd name="T45" fmla="*/ 558 h 766"/>
                <a:gd name="T46" fmla="*/ 34 w 1318"/>
                <a:gd name="T47" fmla="*/ 566 h 766"/>
                <a:gd name="T48" fmla="*/ 28 w 1318"/>
                <a:gd name="T49" fmla="*/ 574 h 766"/>
                <a:gd name="T50" fmla="*/ 20 w 1318"/>
                <a:gd name="T51" fmla="*/ 582 h 766"/>
                <a:gd name="T52" fmla="*/ 0 w 1318"/>
                <a:gd name="T53" fmla="*/ 596 h 766"/>
                <a:gd name="T54" fmla="*/ 296 w 1318"/>
                <a:gd name="T55" fmla="*/ 766 h 766"/>
                <a:gd name="T56" fmla="*/ 296 w 1318"/>
                <a:gd name="T57" fmla="*/ 766 h 766"/>
                <a:gd name="T58" fmla="*/ 320 w 1318"/>
                <a:gd name="T59" fmla="*/ 754 h 766"/>
                <a:gd name="T60" fmla="*/ 346 w 1318"/>
                <a:gd name="T61" fmla="*/ 746 h 766"/>
                <a:gd name="T62" fmla="*/ 374 w 1318"/>
                <a:gd name="T63" fmla="*/ 742 h 766"/>
                <a:gd name="T64" fmla="*/ 404 w 1318"/>
                <a:gd name="T65" fmla="*/ 740 h 766"/>
                <a:gd name="T66" fmla="*/ 432 w 1318"/>
                <a:gd name="T67" fmla="*/ 742 h 766"/>
                <a:gd name="T68" fmla="*/ 460 w 1318"/>
                <a:gd name="T69" fmla="*/ 746 h 766"/>
                <a:gd name="T70" fmla="*/ 486 w 1318"/>
                <a:gd name="T71" fmla="*/ 754 h 766"/>
                <a:gd name="T72" fmla="*/ 510 w 1318"/>
                <a:gd name="T73" fmla="*/ 766 h 766"/>
                <a:gd name="T74" fmla="*/ 1318 w 1318"/>
                <a:gd name="T75" fmla="*/ 296 h 766"/>
                <a:gd name="T76" fmla="*/ 1318 w 1318"/>
                <a:gd name="T77" fmla="*/ 296 h 766"/>
                <a:gd name="T78" fmla="*/ 1298 w 1318"/>
                <a:gd name="T79" fmla="*/ 282 h 766"/>
                <a:gd name="T80" fmla="*/ 1290 w 1318"/>
                <a:gd name="T81" fmla="*/ 274 h 766"/>
                <a:gd name="T82" fmla="*/ 1284 w 1318"/>
                <a:gd name="T83" fmla="*/ 266 h 766"/>
                <a:gd name="T84" fmla="*/ 1280 w 1318"/>
                <a:gd name="T85" fmla="*/ 258 h 766"/>
                <a:gd name="T86" fmla="*/ 1276 w 1318"/>
                <a:gd name="T87" fmla="*/ 250 h 766"/>
                <a:gd name="T88" fmla="*/ 1274 w 1318"/>
                <a:gd name="T89" fmla="*/ 242 h 766"/>
                <a:gd name="T90" fmla="*/ 1272 w 1318"/>
                <a:gd name="T91" fmla="*/ 234 h 766"/>
                <a:gd name="T92" fmla="*/ 1274 w 1318"/>
                <a:gd name="T93" fmla="*/ 226 h 766"/>
                <a:gd name="T94" fmla="*/ 1276 w 1318"/>
                <a:gd name="T95" fmla="*/ 216 h 766"/>
                <a:gd name="T96" fmla="*/ 1278 w 1318"/>
                <a:gd name="T97" fmla="*/ 208 h 766"/>
                <a:gd name="T98" fmla="*/ 1284 w 1318"/>
                <a:gd name="T99" fmla="*/ 200 h 766"/>
                <a:gd name="T100" fmla="*/ 1290 w 1318"/>
                <a:gd name="T101" fmla="*/ 192 h 766"/>
                <a:gd name="T102" fmla="*/ 1298 w 1318"/>
                <a:gd name="T103" fmla="*/ 184 h 766"/>
                <a:gd name="T104" fmla="*/ 1318 w 1318"/>
                <a:gd name="T105" fmla="*/ 172 h 766"/>
                <a:gd name="T106" fmla="*/ 1318 w 1318"/>
                <a:gd name="T107" fmla="*/ 172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8" y="172"/>
                  </a:moveTo>
                  <a:lnTo>
                    <a:pt x="1022" y="0"/>
                  </a:lnTo>
                  <a:lnTo>
                    <a:pt x="1022" y="0"/>
                  </a:lnTo>
                  <a:lnTo>
                    <a:pt x="998" y="12"/>
                  </a:lnTo>
                  <a:lnTo>
                    <a:pt x="972" y="20"/>
                  </a:lnTo>
                  <a:lnTo>
                    <a:pt x="944" y="26"/>
                  </a:lnTo>
                  <a:lnTo>
                    <a:pt x="914" y="26"/>
                  </a:lnTo>
                  <a:lnTo>
                    <a:pt x="886" y="26"/>
                  </a:lnTo>
                  <a:lnTo>
                    <a:pt x="858" y="20"/>
                  </a:lnTo>
                  <a:lnTo>
                    <a:pt x="830" y="12"/>
                  </a:lnTo>
                  <a:lnTo>
                    <a:pt x="808" y="0"/>
                  </a:lnTo>
                  <a:lnTo>
                    <a:pt x="0" y="472"/>
                  </a:lnTo>
                  <a:lnTo>
                    <a:pt x="0" y="472"/>
                  </a:lnTo>
                  <a:lnTo>
                    <a:pt x="20" y="486"/>
                  </a:lnTo>
                  <a:lnTo>
                    <a:pt x="28" y="492"/>
                  </a:lnTo>
                  <a:lnTo>
                    <a:pt x="34" y="500"/>
                  </a:lnTo>
                  <a:lnTo>
                    <a:pt x="38" y="508"/>
                  </a:lnTo>
                  <a:lnTo>
                    <a:pt x="42" y="516"/>
                  </a:lnTo>
                  <a:lnTo>
                    <a:pt x="44" y="526"/>
                  </a:lnTo>
                  <a:lnTo>
                    <a:pt x="46" y="534"/>
                  </a:lnTo>
                  <a:lnTo>
                    <a:pt x="44" y="542"/>
                  </a:lnTo>
                  <a:lnTo>
                    <a:pt x="42" y="550"/>
                  </a:lnTo>
                  <a:lnTo>
                    <a:pt x="38" y="558"/>
                  </a:lnTo>
                  <a:lnTo>
                    <a:pt x="34" y="566"/>
                  </a:lnTo>
                  <a:lnTo>
                    <a:pt x="28" y="574"/>
                  </a:lnTo>
                  <a:lnTo>
                    <a:pt x="20" y="582"/>
                  </a:lnTo>
                  <a:lnTo>
                    <a:pt x="0" y="596"/>
                  </a:lnTo>
                  <a:lnTo>
                    <a:pt x="296" y="766"/>
                  </a:lnTo>
                  <a:lnTo>
                    <a:pt x="296" y="766"/>
                  </a:lnTo>
                  <a:lnTo>
                    <a:pt x="320" y="754"/>
                  </a:lnTo>
                  <a:lnTo>
                    <a:pt x="346" y="746"/>
                  </a:lnTo>
                  <a:lnTo>
                    <a:pt x="374" y="742"/>
                  </a:lnTo>
                  <a:lnTo>
                    <a:pt x="404" y="740"/>
                  </a:lnTo>
                  <a:lnTo>
                    <a:pt x="432" y="742"/>
                  </a:lnTo>
                  <a:lnTo>
                    <a:pt x="460" y="746"/>
                  </a:lnTo>
                  <a:lnTo>
                    <a:pt x="486" y="754"/>
                  </a:lnTo>
                  <a:lnTo>
                    <a:pt x="510" y="766"/>
                  </a:lnTo>
                  <a:lnTo>
                    <a:pt x="1318" y="296"/>
                  </a:lnTo>
                  <a:lnTo>
                    <a:pt x="1318" y="296"/>
                  </a:lnTo>
                  <a:lnTo>
                    <a:pt x="1298" y="282"/>
                  </a:lnTo>
                  <a:lnTo>
                    <a:pt x="1290" y="274"/>
                  </a:lnTo>
                  <a:lnTo>
                    <a:pt x="1284" y="266"/>
                  </a:lnTo>
                  <a:lnTo>
                    <a:pt x="1280" y="258"/>
                  </a:lnTo>
                  <a:lnTo>
                    <a:pt x="1276" y="250"/>
                  </a:lnTo>
                  <a:lnTo>
                    <a:pt x="1274" y="242"/>
                  </a:lnTo>
                  <a:lnTo>
                    <a:pt x="1272" y="234"/>
                  </a:lnTo>
                  <a:lnTo>
                    <a:pt x="1274" y="226"/>
                  </a:lnTo>
                  <a:lnTo>
                    <a:pt x="1276" y="216"/>
                  </a:lnTo>
                  <a:lnTo>
                    <a:pt x="1278" y="208"/>
                  </a:lnTo>
                  <a:lnTo>
                    <a:pt x="1284" y="200"/>
                  </a:lnTo>
                  <a:lnTo>
                    <a:pt x="1290" y="192"/>
                  </a:lnTo>
                  <a:lnTo>
                    <a:pt x="1298" y="184"/>
                  </a:lnTo>
                  <a:lnTo>
                    <a:pt x="1318" y="172"/>
                  </a:lnTo>
                  <a:lnTo>
                    <a:pt x="1318" y="172"/>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1" name="Freeform 87"/>
            <p:cNvSpPr>
              <a:spLocks noEditPoints="1"/>
            </p:cNvSpPr>
            <p:nvPr/>
          </p:nvSpPr>
          <p:spPr bwMode="auto">
            <a:xfrm>
              <a:off x="13136563" y="8302625"/>
              <a:ext cx="968375" cy="546100"/>
            </a:xfrm>
            <a:custGeom>
              <a:avLst/>
              <a:gdLst>
                <a:gd name="T0" fmla="*/ 306 w 610"/>
                <a:gd name="T1" fmla="*/ 344 h 344"/>
                <a:gd name="T2" fmla="*/ 396 w 610"/>
                <a:gd name="T3" fmla="*/ 336 h 344"/>
                <a:gd name="T4" fmla="*/ 478 w 610"/>
                <a:gd name="T5" fmla="*/ 314 h 344"/>
                <a:gd name="T6" fmla="*/ 524 w 610"/>
                <a:gd name="T7" fmla="*/ 292 h 344"/>
                <a:gd name="T8" fmla="*/ 576 w 610"/>
                <a:gd name="T9" fmla="*/ 252 h 344"/>
                <a:gd name="T10" fmla="*/ 604 w 610"/>
                <a:gd name="T11" fmla="*/ 206 h 344"/>
                <a:gd name="T12" fmla="*/ 610 w 610"/>
                <a:gd name="T13" fmla="*/ 172 h 344"/>
                <a:gd name="T14" fmla="*/ 596 w 610"/>
                <a:gd name="T15" fmla="*/ 124 h 344"/>
                <a:gd name="T16" fmla="*/ 560 w 610"/>
                <a:gd name="T17" fmla="*/ 80 h 344"/>
                <a:gd name="T18" fmla="*/ 522 w 610"/>
                <a:gd name="T19" fmla="*/ 52 h 344"/>
                <a:gd name="T20" fmla="*/ 450 w 610"/>
                <a:gd name="T21" fmla="*/ 22 h 344"/>
                <a:gd name="T22" fmla="*/ 364 w 610"/>
                <a:gd name="T23" fmla="*/ 4 h 344"/>
                <a:gd name="T24" fmla="*/ 304 w 610"/>
                <a:gd name="T25" fmla="*/ 0 h 344"/>
                <a:gd name="T26" fmla="*/ 214 w 610"/>
                <a:gd name="T27" fmla="*/ 8 h 344"/>
                <a:gd name="T28" fmla="*/ 132 w 610"/>
                <a:gd name="T29" fmla="*/ 30 h 344"/>
                <a:gd name="T30" fmla="*/ 86 w 610"/>
                <a:gd name="T31" fmla="*/ 52 h 344"/>
                <a:gd name="T32" fmla="*/ 34 w 610"/>
                <a:gd name="T33" fmla="*/ 94 h 344"/>
                <a:gd name="T34" fmla="*/ 6 w 610"/>
                <a:gd name="T35" fmla="*/ 140 h 344"/>
                <a:gd name="T36" fmla="*/ 0 w 610"/>
                <a:gd name="T37" fmla="*/ 172 h 344"/>
                <a:gd name="T38" fmla="*/ 14 w 610"/>
                <a:gd name="T39" fmla="*/ 220 h 344"/>
                <a:gd name="T40" fmla="*/ 50 w 610"/>
                <a:gd name="T41" fmla="*/ 266 h 344"/>
                <a:gd name="T42" fmla="*/ 88 w 610"/>
                <a:gd name="T43" fmla="*/ 292 h 344"/>
                <a:gd name="T44" fmla="*/ 160 w 610"/>
                <a:gd name="T45" fmla="*/ 324 h 344"/>
                <a:gd name="T46" fmla="*/ 246 w 610"/>
                <a:gd name="T47" fmla="*/ 340 h 344"/>
                <a:gd name="T48" fmla="*/ 306 w 610"/>
                <a:gd name="T49" fmla="*/ 344 h 344"/>
                <a:gd name="T50" fmla="*/ 214 w 610"/>
                <a:gd name="T51" fmla="*/ 106 h 344"/>
                <a:gd name="T52" fmla="*/ 240 w 610"/>
                <a:gd name="T53" fmla="*/ 98 h 344"/>
                <a:gd name="T54" fmla="*/ 266 w 610"/>
                <a:gd name="T55" fmla="*/ 96 h 344"/>
                <a:gd name="T56" fmla="*/ 302 w 610"/>
                <a:gd name="T57" fmla="*/ 102 h 344"/>
                <a:gd name="T58" fmla="*/ 322 w 610"/>
                <a:gd name="T59" fmla="*/ 114 h 344"/>
                <a:gd name="T60" fmla="*/ 262 w 610"/>
                <a:gd name="T61" fmla="*/ 140 h 344"/>
                <a:gd name="T62" fmla="*/ 244 w 610"/>
                <a:gd name="T63" fmla="*/ 130 h 344"/>
                <a:gd name="T64" fmla="*/ 232 w 610"/>
                <a:gd name="T65" fmla="*/ 132 h 344"/>
                <a:gd name="T66" fmla="*/ 228 w 610"/>
                <a:gd name="T67" fmla="*/ 138 h 344"/>
                <a:gd name="T68" fmla="*/ 236 w 610"/>
                <a:gd name="T69" fmla="*/ 146 h 344"/>
                <a:gd name="T70" fmla="*/ 258 w 610"/>
                <a:gd name="T71" fmla="*/ 152 h 344"/>
                <a:gd name="T72" fmla="*/ 348 w 610"/>
                <a:gd name="T73" fmla="*/ 142 h 344"/>
                <a:gd name="T74" fmla="*/ 378 w 610"/>
                <a:gd name="T75" fmla="*/ 146 h 344"/>
                <a:gd name="T76" fmla="*/ 412 w 610"/>
                <a:gd name="T77" fmla="*/ 160 h 344"/>
                <a:gd name="T78" fmla="*/ 432 w 610"/>
                <a:gd name="T79" fmla="*/ 176 h 344"/>
                <a:gd name="T80" fmla="*/ 440 w 610"/>
                <a:gd name="T81" fmla="*/ 192 h 344"/>
                <a:gd name="T82" fmla="*/ 430 w 610"/>
                <a:gd name="T83" fmla="*/ 216 h 344"/>
                <a:gd name="T84" fmla="*/ 416 w 610"/>
                <a:gd name="T85" fmla="*/ 250 h 344"/>
                <a:gd name="T86" fmla="*/ 386 w 610"/>
                <a:gd name="T87" fmla="*/ 244 h 344"/>
                <a:gd name="T88" fmla="*/ 346 w 610"/>
                <a:gd name="T89" fmla="*/ 250 h 344"/>
                <a:gd name="T90" fmla="*/ 316 w 610"/>
                <a:gd name="T91" fmla="*/ 246 h 344"/>
                <a:gd name="T92" fmla="*/ 274 w 610"/>
                <a:gd name="T93" fmla="*/ 226 h 344"/>
                <a:gd name="T94" fmla="*/ 336 w 610"/>
                <a:gd name="T95" fmla="*/ 204 h 344"/>
                <a:gd name="T96" fmla="*/ 364 w 610"/>
                <a:gd name="T97" fmla="*/ 218 h 344"/>
                <a:gd name="T98" fmla="*/ 376 w 610"/>
                <a:gd name="T99" fmla="*/ 216 h 344"/>
                <a:gd name="T100" fmla="*/ 380 w 610"/>
                <a:gd name="T101" fmla="*/ 210 h 344"/>
                <a:gd name="T102" fmla="*/ 372 w 610"/>
                <a:gd name="T103" fmla="*/ 202 h 344"/>
                <a:gd name="T104" fmla="*/ 346 w 610"/>
                <a:gd name="T105" fmla="*/ 188 h 344"/>
                <a:gd name="T106" fmla="*/ 314 w 610"/>
                <a:gd name="T107" fmla="*/ 190 h 344"/>
                <a:gd name="T108" fmla="*/ 244 w 610"/>
                <a:gd name="T109" fmla="*/ 194 h 344"/>
                <a:gd name="T110" fmla="*/ 208 w 610"/>
                <a:gd name="T111" fmla="*/ 188 h 344"/>
                <a:gd name="T112" fmla="*/ 182 w 610"/>
                <a:gd name="T113" fmla="*/ 172 h 344"/>
                <a:gd name="T114" fmla="*/ 170 w 610"/>
                <a:gd name="T115" fmla="*/ 152 h 344"/>
                <a:gd name="T116" fmla="*/ 174 w 610"/>
                <a:gd name="T117" fmla="*/ 136 h 344"/>
                <a:gd name="T118" fmla="*/ 176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6" y="344"/>
                  </a:lnTo>
                  <a:lnTo>
                    <a:pt x="366" y="340"/>
                  </a:lnTo>
                  <a:lnTo>
                    <a:pt x="396" y="336"/>
                  </a:lnTo>
                  <a:lnTo>
                    <a:pt x="424" y="330"/>
                  </a:lnTo>
                  <a:lnTo>
                    <a:pt x="452" y="324"/>
                  </a:lnTo>
                  <a:lnTo>
                    <a:pt x="478" y="314"/>
                  </a:lnTo>
                  <a:lnTo>
                    <a:pt x="502" y="304"/>
                  </a:lnTo>
                  <a:lnTo>
                    <a:pt x="524" y="292"/>
                  </a:lnTo>
                  <a:lnTo>
                    <a:pt x="524" y="292"/>
                  </a:lnTo>
                  <a:lnTo>
                    <a:pt x="544" y="280"/>
                  </a:lnTo>
                  <a:lnTo>
                    <a:pt x="560" y="266"/>
                  </a:lnTo>
                  <a:lnTo>
                    <a:pt x="576" y="252"/>
                  </a:lnTo>
                  <a:lnTo>
                    <a:pt x="588" y="236"/>
                  </a:lnTo>
                  <a:lnTo>
                    <a:pt x="598" y="222"/>
                  </a:lnTo>
                  <a:lnTo>
                    <a:pt x="604" y="206"/>
                  </a:lnTo>
                  <a:lnTo>
                    <a:pt x="608" y="190"/>
                  </a:lnTo>
                  <a:lnTo>
                    <a:pt x="610" y="172"/>
                  </a:lnTo>
                  <a:lnTo>
                    <a:pt x="610" y="172"/>
                  </a:lnTo>
                  <a:lnTo>
                    <a:pt x="608" y="156"/>
                  </a:lnTo>
                  <a:lnTo>
                    <a:pt x="604" y="140"/>
                  </a:lnTo>
                  <a:lnTo>
                    <a:pt x="596" y="124"/>
                  </a:lnTo>
                  <a:lnTo>
                    <a:pt x="588" y="108"/>
                  </a:lnTo>
                  <a:lnTo>
                    <a:pt x="574" y="94"/>
                  </a:lnTo>
                  <a:lnTo>
                    <a:pt x="560" y="80"/>
                  </a:lnTo>
                  <a:lnTo>
                    <a:pt x="542" y="66"/>
                  </a:lnTo>
                  <a:lnTo>
                    <a:pt x="522" y="52"/>
                  </a:lnTo>
                  <a:lnTo>
                    <a:pt x="522" y="52"/>
                  </a:lnTo>
                  <a:lnTo>
                    <a:pt x="500" y="42"/>
                  </a:lnTo>
                  <a:lnTo>
                    <a:pt x="476" y="30"/>
                  </a:lnTo>
                  <a:lnTo>
                    <a:pt x="450" y="22"/>
                  </a:lnTo>
                  <a:lnTo>
                    <a:pt x="422" y="14"/>
                  </a:lnTo>
                  <a:lnTo>
                    <a:pt x="394" y="8"/>
                  </a:lnTo>
                  <a:lnTo>
                    <a:pt x="364" y="4"/>
                  </a:lnTo>
                  <a:lnTo>
                    <a:pt x="334" y="2"/>
                  </a:lnTo>
                  <a:lnTo>
                    <a:pt x="304" y="0"/>
                  </a:lnTo>
                  <a:lnTo>
                    <a:pt x="304" y="0"/>
                  </a:lnTo>
                  <a:lnTo>
                    <a:pt x="274" y="2"/>
                  </a:lnTo>
                  <a:lnTo>
                    <a:pt x="244" y="4"/>
                  </a:lnTo>
                  <a:lnTo>
                    <a:pt x="214" y="8"/>
                  </a:lnTo>
                  <a:lnTo>
                    <a:pt x="186" y="14"/>
                  </a:lnTo>
                  <a:lnTo>
                    <a:pt x="158" y="22"/>
                  </a:lnTo>
                  <a:lnTo>
                    <a:pt x="132" y="30"/>
                  </a:lnTo>
                  <a:lnTo>
                    <a:pt x="108" y="42"/>
                  </a:lnTo>
                  <a:lnTo>
                    <a:pt x="86" y="52"/>
                  </a:lnTo>
                  <a:lnTo>
                    <a:pt x="86" y="52"/>
                  </a:lnTo>
                  <a:lnTo>
                    <a:pt x="66" y="66"/>
                  </a:lnTo>
                  <a:lnTo>
                    <a:pt x="50" y="78"/>
                  </a:lnTo>
                  <a:lnTo>
                    <a:pt x="34" y="94"/>
                  </a:lnTo>
                  <a:lnTo>
                    <a:pt x="22" y="108"/>
                  </a:lnTo>
                  <a:lnTo>
                    <a:pt x="12" y="124"/>
                  </a:lnTo>
                  <a:lnTo>
                    <a:pt x="6" y="140"/>
                  </a:lnTo>
                  <a:lnTo>
                    <a:pt x="2" y="156"/>
                  </a:lnTo>
                  <a:lnTo>
                    <a:pt x="0" y="172"/>
                  </a:lnTo>
                  <a:lnTo>
                    <a:pt x="0" y="172"/>
                  </a:lnTo>
                  <a:lnTo>
                    <a:pt x="2" y="188"/>
                  </a:lnTo>
                  <a:lnTo>
                    <a:pt x="6" y="204"/>
                  </a:lnTo>
                  <a:lnTo>
                    <a:pt x="14" y="220"/>
                  </a:lnTo>
                  <a:lnTo>
                    <a:pt x="24" y="236"/>
                  </a:lnTo>
                  <a:lnTo>
                    <a:pt x="36" y="252"/>
                  </a:lnTo>
                  <a:lnTo>
                    <a:pt x="50" y="266"/>
                  </a:lnTo>
                  <a:lnTo>
                    <a:pt x="68" y="280"/>
                  </a:lnTo>
                  <a:lnTo>
                    <a:pt x="88" y="292"/>
                  </a:lnTo>
                  <a:lnTo>
                    <a:pt x="88" y="292"/>
                  </a:lnTo>
                  <a:lnTo>
                    <a:pt x="110" y="304"/>
                  </a:lnTo>
                  <a:lnTo>
                    <a:pt x="134" y="314"/>
                  </a:lnTo>
                  <a:lnTo>
                    <a:pt x="160" y="324"/>
                  </a:lnTo>
                  <a:lnTo>
                    <a:pt x="188" y="330"/>
                  </a:lnTo>
                  <a:lnTo>
                    <a:pt x="216" y="336"/>
                  </a:lnTo>
                  <a:lnTo>
                    <a:pt x="246" y="340"/>
                  </a:lnTo>
                  <a:lnTo>
                    <a:pt x="276" y="344"/>
                  </a:lnTo>
                  <a:lnTo>
                    <a:pt x="306" y="344"/>
                  </a:lnTo>
                  <a:lnTo>
                    <a:pt x="306" y="344"/>
                  </a:lnTo>
                  <a:close/>
                  <a:moveTo>
                    <a:pt x="176" y="110"/>
                  </a:moveTo>
                  <a:lnTo>
                    <a:pt x="198" y="96"/>
                  </a:lnTo>
                  <a:lnTo>
                    <a:pt x="214" y="106"/>
                  </a:lnTo>
                  <a:lnTo>
                    <a:pt x="214" y="106"/>
                  </a:lnTo>
                  <a:lnTo>
                    <a:pt x="228" y="102"/>
                  </a:lnTo>
                  <a:lnTo>
                    <a:pt x="240" y="98"/>
                  </a:lnTo>
                  <a:lnTo>
                    <a:pt x="254" y="96"/>
                  </a:lnTo>
                  <a:lnTo>
                    <a:pt x="266" y="96"/>
                  </a:lnTo>
                  <a:lnTo>
                    <a:pt x="266" y="96"/>
                  </a:lnTo>
                  <a:lnTo>
                    <a:pt x="278" y="96"/>
                  </a:lnTo>
                  <a:lnTo>
                    <a:pt x="290" y="98"/>
                  </a:lnTo>
                  <a:lnTo>
                    <a:pt x="302" y="102"/>
                  </a:lnTo>
                  <a:lnTo>
                    <a:pt x="312" y="108"/>
                  </a:lnTo>
                  <a:lnTo>
                    <a:pt x="312" y="108"/>
                  </a:lnTo>
                  <a:lnTo>
                    <a:pt x="322" y="114"/>
                  </a:lnTo>
                  <a:lnTo>
                    <a:pt x="272" y="144"/>
                  </a:lnTo>
                  <a:lnTo>
                    <a:pt x="262" y="140"/>
                  </a:lnTo>
                  <a:lnTo>
                    <a:pt x="262" y="140"/>
                  </a:lnTo>
                  <a:lnTo>
                    <a:pt x="252" y="132"/>
                  </a:lnTo>
                  <a:lnTo>
                    <a:pt x="244" y="130"/>
                  </a:lnTo>
                  <a:lnTo>
                    <a:pt x="244" y="130"/>
                  </a:lnTo>
                  <a:lnTo>
                    <a:pt x="238" y="130"/>
                  </a:lnTo>
                  <a:lnTo>
                    <a:pt x="232" y="132"/>
                  </a:lnTo>
                  <a:lnTo>
                    <a:pt x="232" y="132"/>
                  </a:lnTo>
                  <a:lnTo>
                    <a:pt x="228" y="134"/>
                  </a:lnTo>
                  <a:lnTo>
                    <a:pt x="228" y="138"/>
                  </a:lnTo>
                  <a:lnTo>
                    <a:pt x="228" y="138"/>
                  </a:lnTo>
                  <a:lnTo>
                    <a:pt x="232" y="142"/>
                  </a:lnTo>
                  <a:lnTo>
                    <a:pt x="236" y="146"/>
                  </a:lnTo>
                  <a:lnTo>
                    <a:pt x="236" y="146"/>
                  </a:lnTo>
                  <a:lnTo>
                    <a:pt x="248" y="150"/>
                  </a:lnTo>
                  <a:lnTo>
                    <a:pt x="258" y="152"/>
                  </a:lnTo>
                  <a:lnTo>
                    <a:pt x="258" y="152"/>
                  </a:lnTo>
                  <a:lnTo>
                    <a:pt x="304" y="148"/>
                  </a:lnTo>
                  <a:lnTo>
                    <a:pt x="304" y="148"/>
                  </a:lnTo>
                  <a:lnTo>
                    <a:pt x="348" y="142"/>
                  </a:lnTo>
                  <a:lnTo>
                    <a:pt x="348" y="142"/>
                  </a:lnTo>
                  <a:lnTo>
                    <a:pt x="362" y="142"/>
                  </a:lnTo>
                  <a:lnTo>
                    <a:pt x="378" y="146"/>
                  </a:lnTo>
                  <a:lnTo>
                    <a:pt x="378" y="146"/>
                  </a:lnTo>
                  <a:lnTo>
                    <a:pt x="394" y="150"/>
                  </a:lnTo>
                  <a:lnTo>
                    <a:pt x="412" y="160"/>
                  </a:lnTo>
                  <a:lnTo>
                    <a:pt x="412" y="160"/>
                  </a:lnTo>
                  <a:lnTo>
                    <a:pt x="424" y="168"/>
                  </a:lnTo>
                  <a:lnTo>
                    <a:pt x="432" y="176"/>
                  </a:lnTo>
                  <a:lnTo>
                    <a:pt x="438" y="184"/>
                  </a:lnTo>
                  <a:lnTo>
                    <a:pt x="440" y="192"/>
                  </a:lnTo>
                  <a:lnTo>
                    <a:pt x="440" y="192"/>
                  </a:lnTo>
                  <a:lnTo>
                    <a:pt x="440" y="200"/>
                  </a:lnTo>
                  <a:lnTo>
                    <a:pt x="438" y="208"/>
                  </a:lnTo>
                  <a:lnTo>
                    <a:pt x="430" y="216"/>
                  </a:lnTo>
                  <a:lnTo>
                    <a:pt x="420" y="226"/>
                  </a:lnTo>
                  <a:lnTo>
                    <a:pt x="440" y="236"/>
                  </a:lnTo>
                  <a:lnTo>
                    <a:pt x="416" y="250"/>
                  </a:lnTo>
                  <a:lnTo>
                    <a:pt x="396" y="238"/>
                  </a:lnTo>
                  <a:lnTo>
                    <a:pt x="396" y="238"/>
                  </a:lnTo>
                  <a:lnTo>
                    <a:pt x="386" y="244"/>
                  </a:lnTo>
                  <a:lnTo>
                    <a:pt x="374" y="246"/>
                  </a:lnTo>
                  <a:lnTo>
                    <a:pt x="360" y="248"/>
                  </a:lnTo>
                  <a:lnTo>
                    <a:pt x="346" y="250"/>
                  </a:lnTo>
                  <a:lnTo>
                    <a:pt x="346" y="250"/>
                  </a:lnTo>
                  <a:lnTo>
                    <a:pt x="332" y="250"/>
                  </a:lnTo>
                  <a:lnTo>
                    <a:pt x="316" y="246"/>
                  </a:lnTo>
                  <a:lnTo>
                    <a:pt x="300" y="240"/>
                  </a:lnTo>
                  <a:lnTo>
                    <a:pt x="284" y="232"/>
                  </a:lnTo>
                  <a:lnTo>
                    <a:pt x="274" y="226"/>
                  </a:lnTo>
                  <a:lnTo>
                    <a:pt x="324" y="196"/>
                  </a:lnTo>
                  <a:lnTo>
                    <a:pt x="336" y="204"/>
                  </a:lnTo>
                  <a:lnTo>
                    <a:pt x="336" y="204"/>
                  </a:lnTo>
                  <a:lnTo>
                    <a:pt x="354" y="212"/>
                  </a:lnTo>
                  <a:lnTo>
                    <a:pt x="364" y="218"/>
                  </a:lnTo>
                  <a:lnTo>
                    <a:pt x="364" y="218"/>
                  </a:lnTo>
                  <a:lnTo>
                    <a:pt x="370" y="218"/>
                  </a:lnTo>
                  <a:lnTo>
                    <a:pt x="376" y="216"/>
                  </a:lnTo>
                  <a:lnTo>
                    <a:pt x="376" y="216"/>
                  </a:lnTo>
                  <a:lnTo>
                    <a:pt x="380" y="212"/>
                  </a:lnTo>
                  <a:lnTo>
                    <a:pt x="380" y="210"/>
                  </a:lnTo>
                  <a:lnTo>
                    <a:pt x="380" y="210"/>
                  </a:lnTo>
                  <a:lnTo>
                    <a:pt x="378" y="206"/>
                  </a:lnTo>
                  <a:lnTo>
                    <a:pt x="372" y="202"/>
                  </a:lnTo>
                  <a:lnTo>
                    <a:pt x="372" y="202"/>
                  </a:lnTo>
                  <a:lnTo>
                    <a:pt x="356" y="194"/>
                  </a:lnTo>
                  <a:lnTo>
                    <a:pt x="346" y="188"/>
                  </a:lnTo>
                  <a:lnTo>
                    <a:pt x="346" y="188"/>
                  </a:lnTo>
                  <a:lnTo>
                    <a:pt x="332" y="188"/>
                  </a:lnTo>
                  <a:lnTo>
                    <a:pt x="314" y="190"/>
                  </a:lnTo>
                  <a:lnTo>
                    <a:pt x="314" y="190"/>
                  </a:lnTo>
                  <a:lnTo>
                    <a:pt x="260" y="196"/>
                  </a:lnTo>
                  <a:lnTo>
                    <a:pt x="260" y="196"/>
                  </a:lnTo>
                  <a:lnTo>
                    <a:pt x="244" y="194"/>
                  </a:lnTo>
                  <a:lnTo>
                    <a:pt x="226" y="192"/>
                  </a:lnTo>
                  <a:lnTo>
                    <a:pt x="226" y="192"/>
                  </a:lnTo>
                  <a:lnTo>
                    <a:pt x="208" y="188"/>
                  </a:lnTo>
                  <a:lnTo>
                    <a:pt x="192" y="180"/>
                  </a:lnTo>
                  <a:lnTo>
                    <a:pt x="192" y="180"/>
                  </a:lnTo>
                  <a:lnTo>
                    <a:pt x="182" y="172"/>
                  </a:lnTo>
                  <a:lnTo>
                    <a:pt x="176" y="166"/>
                  </a:lnTo>
                  <a:lnTo>
                    <a:pt x="170" y="158"/>
                  </a:lnTo>
                  <a:lnTo>
                    <a:pt x="170" y="152"/>
                  </a:lnTo>
                  <a:lnTo>
                    <a:pt x="170" y="152"/>
                  </a:lnTo>
                  <a:lnTo>
                    <a:pt x="170" y="144"/>
                  </a:lnTo>
                  <a:lnTo>
                    <a:pt x="174" y="136"/>
                  </a:lnTo>
                  <a:lnTo>
                    <a:pt x="182" y="128"/>
                  </a:lnTo>
                  <a:lnTo>
                    <a:pt x="192" y="120"/>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2" name="Freeform 88"/>
            <p:cNvSpPr/>
            <p:nvPr/>
          </p:nvSpPr>
          <p:spPr bwMode="auto">
            <a:xfrm>
              <a:off x="12885738" y="8845550"/>
              <a:ext cx="276225" cy="155575"/>
            </a:xfrm>
            <a:custGeom>
              <a:avLst/>
              <a:gdLst>
                <a:gd name="T0" fmla="*/ 86 w 174"/>
                <a:gd name="T1" fmla="*/ 98 h 98"/>
                <a:gd name="T2" fmla="*/ 86 w 174"/>
                <a:gd name="T3" fmla="*/ 98 h 98"/>
                <a:gd name="T4" fmla="*/ 86 w 174"/>
                <a:gd name="T5" fmla="*/ 98 h 98"/>
                <a:gd name="T6" fmla="*/ 104 w 174"/>
                <a:gd name="T7" fmla="*/ 96 h 98"/>
                <a:gd name="T8" fmla="*/ 120 w 174"/>
                <a:gd name="T9" fmla="*/ 94 h 98"/>
                <a:gd name="T10" fmla="*/ 136 w 174"/>
                <a:gd name="T11" fmla="*/ 88 h 98"/>
                <a:gd name="T12" fmla="*/ 148 w 174"/>
                <a:gd name="T13" fmla="*/ 82 h 98"/>
                <a:gd name="T14" fmla="*/ 148 w 174"/>
                <a:gd name="T15" fmla="*/ 82 h 98"/>
                <a:gd name="T16" fmla="*/ 158 w 174"/>
                <a:gd name="T17" fmla="*/ 74 h 98"/>
                <a:gd name="T18" fmla="*/ 166 w 174"/>
                <a:gd name="T19" fmla="*/ 66 h 98"/>
                <a:gd name="T20" fmla="*/ 172 w 174"/>
                <a:gd name="T21" fmla="*/ 58 h 98"/>
                <a:gd name="T22" fmla="*/ 174 w 174"/>
                <a:gd name="T23" fmla="*/ 48 h 98"/>
                <a:gd name="T24" fmla="*/ 174 w 174"/>
                <a:gd name="T25" fmla="*/ 48 h 98"/>
                <a:gd name="T26" fmla="*/ 172 w 174"/>
                <a:gd name="T27" fmla="*/ 40 h 98"/>
                <a:gd name="T28" fmla="*/ 166 w 174"/>
                <a:gd name="T29" fmla="*/ 30 h 98"/>
                <a:gd name="T30" fmla="*/ 158 w 174"/>
                <a:gd name="T31" fmla="*/ 22 h 98"/>
                <a:gd name="T32" fmla="*/ 148 w 174"/>
                <a:gd name="T33" fmla="*/ 14 h 98"/>
                <a:gd name="T34" fmla="*/ 148 w 174"/>
                <a:gd name="T35" fmla="*/ 14 h 98"/>
                <a:gd name="T36" fmla="*/ 134 w 174"/>
                <a:gd name="T37" fmla="*/ 8 h 98"/>
                <a:gd name="T38" fmla="*/ 120 w 174"/>
                <a:gd name="T39" fmla="*/ 4 h 98"/>
                <a:gd name="T40" fmla="*/ 104 w 174"/>
                <a:gd name="T41" fmla="*/ 0 h 98"/>
                <a:gd name="T42" fmla="*/ 86 w 174"/>
                <a:gd name="T43" fmla="*/ 0 h 98"/>
                <a:gd name="T44" fmla="*/ 86 w 174"/>
                <a:gd name="T45" fmla="*/ 0 h 98"/>
                <a:gd name="T46" fmla="*/ 68 w 174"/>
                <a:gd name="T47" fmla="*/ 0 h 98"/>
                <a:gd name="T48" fmla="*/ 52 w 174"/>
                <a:gd name="T49" fmla="*/ 4 h 98"/>
                <a:gd name="T50" fmla="*/ 38 w 174"/>
                <a:gd name="T51" fmla="*/ 8 h 98"/>
                <a:gd name="T52" fmla="*/ 24 w 174"/>
                <a:gd name="T53" fmla="*/ 14 h 98"/>
                <a:gd name="T54" fmla="*/ 24 w 174"/>
                <a:gd name="T55" fmla="*/ 14 h 98"/>
                <a:gd name="T56" fmla="*/ 14 w 174"/>
                <a:gd name="T57" fmla="*/ 22 h 98"/>
                <a:gd name="T58" fmla="*/ 6 w 174"/>
                <a:gd name="T59" fmla="*/ 30 h 98"/>
                <a:gd name="T60" fmla="*/ 0 w 174"/>
                <a:gd name="T61" fmla="*/ 38 h 98"/>
                <a:gd name="T62" fmla="*/ 0 w 174"/>
                <a:gd name="T63" fmla="*/ 48 h 98"/>
                <a:gd name="T64" fmla="*/ 0 w 174"/>
                <a:gd name="T65" fmla="*/ 48 h 98"/>
                <a:gd name="T66" fmla="*/ 2 w 174"/>
                <a:gd name="T67" fmla="*/ 58 h 98"/>
                <a:gd name="T68" fmla="*/ 6 w 174"/>
                <a:gd name="T69" fmla="*/ 66 h 98"/>
                <a:gd name="T70" fmla="*/ 14 w 174"/>
                <a:gd name="T71" fmla="*/ 74 h 98"/>
                <a:gd name="T72" fmla="*/ 24 w 174"/>
                <a:gd name="T73" fmla="*/ 82 h 98"/>
                <a:gd name="T74" fmla="*/ 24 w 174"/>
                <a:gd name="T75" fmla="*/ 82 h 98"/>
                <a:gd name="T76" fmla="*/ 38 w 174"/>
                <a:gd name="T77" fmla="*/ 88 h 98"/>
                <a:gd name="T78" fmla="*/ 52 w 174"/>
                <a:gd name="T79" fmla="*/ 94 h 98"/>
                <a:gd name="T80" fmla="*/ 70 w 174"/>
                <a:gd name="T81" fmla="*/ 96 h 98"/>
                <a:gd name="T82" fmla="*/ 86 w 174"/>
                <a:gd name="T83" fmla="*/ 98 h 98"/>
                <a:gd name="T84" fmla="*/ 86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6" y="98"/>
                  </a:moveTo>
                  <a:lnTo>
                    <a:pt x="86" y="98"/>
                  </a:lnTo>
                  <a:lnTo>
                    <a:pt x="86" y="98"/>
                  </a:lnTo>
                  <a:lnTo>
                    <a:pt x="104" y="96"/>
                  </a:lnTo>
                  <a:lnTo>
                    <a:pt x="120" y="94"/>
                  </a:lnTo>
                  <a:lnTo>
                    <a:pt x="136" y="88"/>
                  </a:lnTo>
                  <a:lnTo>
                    <a:pt x="148" y="82"/>
                  </a:lnTo>
                  <a:lnTo>
                    <a:pt x="148" y="82"/>
                  </a:lnTo>
                  <a:lnTo>
                    <a:pt x="158" y="74"/>
                  </a:lnTo>
                  <a:lnTo>
                    <a:pt x="166" y="66"/>
                  </a:lnTo>
                  <a:lnTo>
                    <a:pt x="172" y="58"/>
                  </a:lnTo>
                  <a:lnTo>
                    <a:pt x="174" y="48"/>
                  </a:lnTo>
                  <a:lnTo>
                    <a:pt x="174" y="48"/>
                  </a:lnTo>
                  <a:lnTo>
                    <a:pt x="172" y="40"/>
                  </a:lnTo>
                  <a:lnTo>
                    <a:pt x="166" y="30"/>
                  </a:lnTo>
                  <a:lnTo>
                    <a:pt x="158" y="22"/>
                  </a:lnTo>
                  <a:lnTo>
                    <a:pt x="148" y="14"/>
                  </a:lnTo>
                  <a:lnTo>
                    <a:pt x="148" y="14"/>
                  </a:lnTo>
                  <a:lnTo>
                    <a:pt x="134" y="8"/>
                  </a:lnTo>
                  <a:lnTo>
                    <a:pt x="120" y="4"/>
                  </a:lnTo>
                  <a:lnTo>
                    <a:pt x="104" y="0"/>
                  </a:lnTo>
                  <a:lnTo>
                    <a:pt x="86" y="0"/>
                  </a:lnTo>
                  <a:lnTo>
                    <a:pt x="86" y="0"/>
                  </a:lnTo>
                  <a:lnTo>
                    <a:pt x="68" y="0"/>
                  </a:lnTo>
                  <a:lnTo>
                    <a:pt x="52" y="4"/>
                  </a:lnTo>
                  <a:lnTo>
                    <a:pt x="38" y="8"/>
                  </a:lnTo>
                  <a:lnTo>
                    <a:pt x="24" y="14"/>
                  </a:lnTo>
                  <a:lnTo>
                    <a:pt x="24" y="14"/>
                  </a:lnTo>
                  <a:lnTo>
                    <a:pt x="14" y="22"/>
                  </a:lnTo>
                  <a:lnTo>
                    <a:pt x="6" y="30"/>
                  </a:lnTo>
                  <a:lnTo>
                    <a:pt x="0" y="38"/>
                  </a:lnTo>
                  <a:lnTo>
                    <a:pt x="0" y="48"/>
                  </a:lnTo>
                  <a:lnTo>
                    <a:pt x="0" y="48"/>
                  </a:lnTo>
                  <a:lnTo>
                    <a:pt x="2" y="58"/>
                  </a:lnTo>
                  <a:lnTo>
                    <a:pt x="6" y="66"/>
                  </a:lnTo>
                  <a:lnTo>
                    <a:pt x="14" y="74"/>
                  </a:lnTo>
                  <a:lnTo>
                    <a:pt x="24" y="82"/>
                  </a:lnTo>
                  <a:lnTo>
                    <a:pt x="24" y="82"/>
                  </a:lnTo>
                  <a:lnTo>
                    <a:pt x="38" y="88"/>
                  </a:lnTo>
                  <a:lnTo>
                    <a:pt x="52" y="94"/>
                  </a:lnTo>
                  <a:lnTo>
                    <a:pt x="70" y="96"/>
                  </a:lnTo>
                  <a:lnTo>
                    <a:pt x="86" y="98"/>
                  </a:lnTo>
                  <a:lnTo>
                    <a:pt x="86"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3" name="Freeform 89"/>
            <p:cNvSpPr/>
            <p:nvPr/>
          </p:nvSpPr>
          <p:spPr bwMode="auto">
            <a:xfrm>
              <a:off x="14082713" y="8153400"/>
              <a:ext cx="273050" cy="155575"/>
            </a:xfrm>
            <a:custGeom>
              <a:avLst/>
              <a:gdLst>
                <a:gd name="T0" fmla="*/ 24 w 172"/>
                <a:gd name="T1" fmla="*/ 82 h 98"/>
                <a:gd name="T2" fmla="*/ 24 w 172"/>
                <a:gd name="T3" fmla="*/ 82 h 98"/>
                <a:gd name="T4" fmla="*/ 38 w 172"/>
                <a:gd name="T5" fmla="*/ 90 h 98"/>
                <a:gd name="T6" fmla="*/ 52 w 172"/>
                <a:gd name="T7" fmla="*/ 94 h 98"/>
                <a:gd name="T8" fmla="*/ 70 w 172"/>
                <a:gd name="T9" fmla="*/ 96 h 98"/>
                <a:gd name="T10" fmla="*/ 86 w 172"/>
                <a:gd name="T11" fmla="*/ 98 h 98"/>
                <a:gd name="T12" fmla="*/ 86 w 172"/>
                <a:gd name="T13" fmla="*/ 98 h 98"/>
                <a:gd name="T14" fmla="*/ 86 w 172"/>
                <a:gd name="T15" fmla="*/ 98 h 98"/>
                <a:gd name="T16" fmla="*/ 104 w 172"/>
                <a:gd name="T17" fmla="*/ 96 h 98"/>
                <a:gd name="T18" fmla="*/ 120 w 172"/>
                <a:gd name="T19" fmla="*/ 94 h 98"/>
                <a:gd name="T20" fmla="*/ 136 w 172"/>
                <a:gd name="T21" fmla="*/ 90 h 98"/>
                <a:gd name="T22" fmla="*/ 148 w 172"/>
                <a:gd name="T23" fmla="*/ 82 h 98"/>
                <a:gd name="T24" fmla="*/ 148 w 172"/>
                <a:gd name="T25" fmla="*/ 82 h 98"/>
                <a:gd name="T26" fmla="*/ 158 w 172"/>
                <a:gd name="T27" fmla="*/ 76 h 98"/>
                <a:gd name="T28" fmla="*/ 166 w 172"/>
                <a:gd name="T29" fmla="*/ 68 h 98"/>
                <a:gd name="T30" fmla="*/ 172 w 172"/>
                <a:gd name="T31" fmla="*/ 58 h 98"/>
                <a:gd name="T32" fmla="*/ 172 w 172"/>
                <a:gd name="T33" fmla="*/ 48 h 98"/>
                <a:gd name="T34" fmla="*/ 172 w 172"/>
                <a:gd name="T35" fmla="*/ 48 h 98"/>
                <a:gd name="T36" fmla="*/ 172 w 172"/>
                <a:gd name="T37" fmla="*/ 40 h 98"/>
                <a:gd name="T38" fmla="*/ 166 w 172"/>
                <a:gd name="T39" fmla="*/ 30 h 98"/>
                <a:gd name="T40" fmla="*/ 158 w 172"/>
                <a:gd name="T41" fmla="*/ 22 h 98"/>
                <a:gd name="T42" fmla="*/ 148 w 172"/>
                <a:gd name="T43" fmla="*/ 14 h 98"/>
                <a:gd name="T44" fmla="*/ 148 w 172"/>
                <a:gd name="T45" fmla="*/ 14 h 98"/>
                <a:gd name="T46" fmla="*/ 134 w 172"/>
                <a:gd name="T47" fmla="*/ 8 h 98"/>
                <a:gd name="T48" fmla="*/ 120 w 172"/>
                <a:gd name="T49" fmla="*/ 4 h 98"/>
                <a:gd name="T50" fmla="*/ 102 w 172"/>
                <a:gd name="T51" fmla="*/ 0 h 98"/>
                <a:gd name="T52" fmla="*/ 86 w 172"/>
                <a:gd name="T53" fmla="*/ 0 h 98"/>
                <a:gd name="T54" fmla="*/ 86 w 172"/>
                <a:gd name="T55" fmla="*/ 0 h 98"/>
                <a:gd name="T56" fmla="*/ 68 w 172"/>
                <a:gd name="T57" fmla="*/ 0 h 98"/>
                <a:gd name="T58" fmla="*/ 52 w 172"/>
                <a:gd name="T59" fmla="*/ 4 h 98"/>
                <a:gd name="T60" fmla="*/ 38 w 172"/>
                <a:gd name="T61" fmla="*/ 8 h 98"/>
                <a:gd name="T62" fmla="*/ 24 w 172"/>
                <a:gd name="T63" fmla="*/ 14 h 98"/>
                <a:gd name="T64" fmla="*/ 24 w 172"/>
                <a:gd name="T65" fmla="*/ 14 h 98"/>
                <a:gd name="T66" fmla="*/ 14 w 172"/>
                <a:gd name="T67" fmla="*/ 22 h 98"/>
                <a:gd name="T68" fmla="*/ 6 w 172"/>
                <a:gd name="T69" fmla="*/ 30 h 98"/>
                <a:gd name="T70" fmla="*/ 0 w 172"/>
                <a:gd name="T71" fmla="*/ 40 h 98"/>
                <a:gd name="T72" fmla="*/ 0 w 172"/>
                <a:gd name="T73" fmla="*/ 48 h 98"/>
                <a:gd name="T74" fmla="*/ 0 w 172"/>
                <a:gd name="T75" fmla="*/ 48 h 98"/>
                <a:gd name="T76" fmla="*/ 0 w 172"/>
                <a:gd name="T77" fmla="*/ 58 h 98"/>
                <a:gd name="T78" fmla="*/ 6 w 172"/>
                <a:gd name="T79" fmla="*/ 66 h 98"/>
                <a:gd name="T80" fmla="*/ 14 w 172"/>
                <a:gd name="T81" fmla="*/ 76 h 98"/>
                <a:gd name="T82" fmla="*/ 24 w 172"/>
                <a:gd name="T83" fmla="*/ 82 h 98"/>
                <a:gd name="T84" fmla="*/ 24 w 172"/>
                <a:gd name="T85"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98">
                  <a:moveTo>
                    <a:pt x="24" y="82"/>
                  </a:moveTo>
                  <a:lnTo>
                    <a:pt x="24" y="82"/>
                  </a:lnTo>
                  <a:lnTo>
                    <a:pt x="38" y="90"/>
                  </a:lnTo>
                  <a:lnTo>
                    <a:pt x="52" y="94"/>
                  </a:lnTo>
                  <a:lnTo>
                    <a:pt x="70" y="96"/>
                  </a:lnTo>
                  <a:lnTo>
                    <a:pt x="86" y="98"/>
                  </a:lnTo>
                  <a:lnTo>
                    <a:pt x="86" y="98"/>
                  </a:lnTo>
                  <a:lnTo>
                    <a:pt x="86" y="98"/>
                  </a:lnTo>
                  <a:lnTo>
                    <a:pt x="104" y="96"/>
                  </a:lnTo>
                  <a:lnTo>
                    <a:pt x="120" y="94"/>
                  </a:lnTo>
                  <a:lnTo>
                    <a:pt x="136" y="90"/>
                  </a:lnTo>
                  <a:lnTo>
                    <a:pt x="148" y="82"/>
                  </a:lnTo>
                  <a:lnTo>
                    <a:pt x="148" y="82"/>
                  </a:lnTo>
                  <a:lnTo>
                    <a:pt x="158" y="76"/>
                  </a:lnTo>
                  <a:lnTo>
                    <a:pt x="166" y="68"/>
                  </a:lnTo>
                  <a:lnTo>
                    <a:pt x="172" y="58"/>
                  </a:lnTo>
                  <a:lnTo>
                    <a:pt x="172" y="48"/>
                  </a:lnTo>
                  <a:lnTo>
                    <a:pt x="172" y="48"/>
                  </a:lnTo>
                  <a:lnTo>
                    <a:pt x="172" y="40"/>
                  </a:lnTo>
                  <a:lnTo>
                    <a:pt x="166" y="30"/>
                  </a:lnTo>
                  <a:lnTo>
                    <a:pt x="158" y="22"/>
                  </a:lnTo>
                  <a:lnTo>
                    <a:pt x="148" y="14"/>
                  </a:lnTo>
                  <a:lnTo>
                    <a:pt x="148" y="14"/>
                  </a:lnTo>
                  <a:lnTo>
                    <a:pt x="134" y="8"/>
                  </a:lnTo>
                  <a:lnTo>
                    <a:pt x="120" y="4"/>
                  </a:lnTo>
                  <a:lnTo>
                    <a:pt x="102" y="0"/>
                  </a:lnTo>
                  <a:lnTo>
                    <a:pt x="86" y="0"/>
                  </a:lnTo>
                  <a:lnTo>
                    <a:pt x="86" y="0"/>
                  </a:lnTo>
                  <a:lnTo>
                    <a:pt x="68" y="0"/>
                  </a:lnTo>
                  <a:lnTo>
                    <a:pt x="52" y="4"/>
                  </a:lnTo>
                  <a:lnTo>
                    <a:pt x="38" y="8"/>
                  </a:lnTo>
                  <a:lnTo>
                    <a:pt x="24" y="14"/>
                  </a:lnTo>
                  <a:lnTo>
                    <a:pt x="24" y="14"/>
                  </a:lnTo>
                  <a:lnTo>
                    <a:pt x="14" y="22"/>
                  </a:lnTo>
                  <a:lnTo>
                    <a:pt x="6" y="30"/>
                  </a:lnTo>
                  <a:lnTo>
                    <a:pt x="0" y="40"/>
                  </a:lnTo>
                  <a:lnTo>
                    <a:pt x="0" y="48"/>
                  </a:lnTo>
                  <a:lnTo>
                    <a:pt x="0" y="48"/>
                  </a:lnTo>
                  <a:lnTo>
                    <a:pt x="0" y="58"/>
                  </a:lnTo>
                  <a:lnTo>
                    <a:pt x="6" y="66"/>
                  </a:lnTo>
                  <a:lnTo>
                    <a:pt x="14" y="76"/>
                  </a:lnTo>
                  <a:lnTo>
                    <a:pt x="24" y="82"/>
                  </a:lnTo>
                  <a:lnTo>
                    <a:pt x="24" y="8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4" name="Freeform 90"/>
            <p:cNvSpPr/>
            <p:nvPr/>
          </p:nvSpPr>
          <p:spPr bwMode="auto">
            <a:xfrm>
              <a:off x="12212638" y="7242175"/>
              <a:ext cx="2794000" cy="1622425"/>
            </a:xfrm>
            <a:custGeom>
              <a:avLst/>
              <a:gdLst>
                <a:gd name="T0" fmla="*/ 1760 w 1760"/>
                <a:gd name="T1" fmla="*/ 362 h 1022"/>
                <a:gd name="T2" fmla="*/ 1134 w 1760"/>
                <a:gd name="T3" fmla="*/ 0 h 1022"/>
                <a:gd name="T4" fmla="*/ 0 w 1760"/>
                <a:gd name="T5" fmla="*/ 660 h 1022"/>
                <a:gd name="T6" fmla="*/ 624 w 1760"/>
                <a:gd name="T7" fmla="*/ 1022 h 1022"/>
                <a:gd name="T8" fmla="*/ 1760 w 1760"/>
                <a:gd name="T9" fmla="*/ 362 h 1022"/>
              </a:gdLst>
              <a:ahLst/>
              <a:cxnLst>
                <a:cxn ang="0">
                  <a:pos x="T0" y="T1"/>
                </a:cxn>
                <a:cxn ang="0">
                  <a:pos x="T2" y="T3"/>
                </a:cxn>
                <a:cxn ang="0">
                  <a:pos x="T4" y="T5"/>
                </a:cxn>
                <a:cxn ang="0">
                  <a:pos x="T6" y="T7"/>
                </a:cxn>
                <a:cxn ang="0">
                  <a:pos x="T8" y="T9"/>
                </a:cxn>
              </a:cxnLst>
              <a:rect l="0" t="0" r="r" b="b"/>
              <a:pathLst>
                <a:path w="1760" h="1022">
                  <a:moveTo>
                    <a:pt x="1760" y="362"/>
                  </a:moveTo>
                  <a:lnTo>
                    <a:pt x="1134" y="0"/>
                  </a:lnTo>
                  <a:lnTo>
                    <a:pt x="0" y="660"/>
                  </a:lnTo>
                  <a:lnTo>
                    <a:pt x="624" y="1022"/>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5" name="Freeform 91"/>
            <p:cNvSpPr/>
            <p:nvPr/>
          </p:nvSpPr>
          <p:spPr bwMode="auto">
            <a:xfrm>
              <a:off x="13203238" y="7816850"/>
              <a:ext cx="1803400" cy="1546225"/>
            </a:xfrm>
            <a:custGeom>
              <a:avLst/>
              <a:gdLst>
                <a:gd name="T0" fmla="*/ 1136 w 1136"/>
                <a:gd name="T1" fmla="*/ 0 h 974"/>
                <a:gd name="T2" fmla="*/ 0 w 1136"/>
                <a:gd name="T3" fmla="*/ 660 h 974"/>
                <a:gd name="T4" fmla="*/ 0 w 1136"/>
                <a:gd name="T5" fmla="*/ 974 h 974"/>
                <a:gd name="T6" fmla="*/ 1134 w 1136"/>
                <a:gd name="T7" fmla="*/ 316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0" y="660"/>
                  </a:lnTo>
                  <a:lnTo>
                    <a:pt x="0" y="974"/>
                  </a:lnTo>
                  <a:lnTo>
                    <a:pt x="1134" y="316"/>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6" name="Freeform 92"/>
            <p:cNvSpPr/>
            <p:nvPr/>
          </p:nvSpPr>
          <p:spPr bwMode="auto">
            <a:xfrm>
              <a:off x="12209463" y="8289925"/>
              <a:ext cx="993775" cy="1073150"/>
            </a:xfrm>
            <a:custGeom>
              <a:avLst/>
              <a:gdLst>
                <a:gd name="T0" fmla="*/ 626 w 626"/>
                <a:gd name="T1" fmla="*/ 362 h 676"/>
                <a:gd name="T2" fmla="*/ 2 w 626"/>
                <a:gd name="T3" fmla="*/ 0 h 676"/>
                <a:gd name="T4" fmla="*/ 0 w 626"/>
                <a:gd name="T5" fmla="*/ 316 h 676"/>
                <a:gd name="T6" fmla="*/ 626 w 626"/>
                <a:gd name="T7" fmla="*/ 676 h 676"/>
                <a:gd name="T8" fmla="*/ 626 w 626"/>
                <a:gd name="T9" fmla="*/ 362 h 676"/>
              </a:gdLst>
              <a:ahLst/>
              <a:cxnLst>
                <a:cxn ang="0">
                  <a:pos x="T0" y="T1"/>
                </a:cxn>
                <a:cxn ang="0">
                  <a:pos x="T2" y="T3"/>
                </a:cxn>
                <a:cxn ang="0">
                  <a:pos x="T4" y="T5"/>
                </a:cxn>
                <a:cxn ang="0">
                  <a:pos x="T6" y="T7"/>
                </a:cxn>
                <a:cxn ang="0">
                  <a:pos x="T8" y="T9"/>
                </a:cxn>
              </a:cxnLst>
              <a:rect l="0" t="0" r="r" b="b"/>
              <a:pathLst>
                <a:path w="626" h="676">
                  <a:moveTo>
                    <a:pt x="626" y="362"/>
                  </a:moveTo>
                  <a:lnTo>
                    <a:pt x="2" y="0"/>
                  </a:lnTo>
                  <a:lnTo>
                    <a:pt x="0" y="316"/>
                  </a:lnTo>
                  <a:lnTo>
                    <a:pt x="626" y="676"/>
                  </a:lnTo>
                  <a:lnTo>
                    <a:pt x="626"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7" name="Freeform 93"/>
            <p:cNvSpPr/>
            <p:nvPr/>
          </p:nvSpPr>
          <p:spPr bwMode="auto">
            <a:xfrm>
              <a:off x="12561888" y="7445375"/>
              <a:ext cx="2092325" cy="1216025"/>
            </a:xfrm>
            <a:custGeom>
              <a:avLst/>
              <a:gdLst>
                <a:gd name="T0" fmla="*/ 1318 w 1318"/>
                <a:gd name="T1" fmla="*/ 172 h 766"/>
                <a:gd name="T2" fmla="*/ 1022 w 1318"/>
                <a:gd name="T3" fmla="*/ 0 h 766"/>
                <a:gd name="T4" fmla="*/ 1022 w 1318"/>
                <a:gd name="T5" fmla="*/ 0 h 766"/>
                <a:gd name="T6" fmla="*/ 998 w 1318"/>
                <a:gd name="T7" fmla="*/ 12 h 766"/>
                <a:gd name="T8" fmla="*/ 972 w 1318"/>
                <a:gd name="T9" fmla="*/ 20 h 766"/>
                <a:gd name="T10" fmla="*/ 944 w 1318"/>
                <a:gd name="T11" fmla="*/ 26 h 766"/>
                <a:gd name="T12" fmla="*/ 914 w 1318"/>
                <a:gd name="T13" fmla="*/ 26 h 766"/>
                <a:gd name="T14" fmla="*/ 886 w 1318"/>
                <a:gd name="T15" fmla="*/ 26 h 766"/>
                <a:gd name="T16" fmla="*/ 858 w 1318"/>
                <a:gd name="T17" fmla="*/ 20 h 766"/>
                <a:gd name="T18" fmla="*/ 830 w 1318"/>
                <a:gd name="T19" fmla="*/ 12 h 766"/>
                <a:gd name="T20" fmla="*/ 808 w 1318"/>
                <a:gd name="T21" fmla="*/ 0 h 766"/>
                <a:gd name="T22" fmla="*/ 0 w 1318"/>
                <a:gd name="T23" fmla="*/ 472 h 766"/>
                <a:gd name="T24" fmla="*/ 0 w 1318"/>
                <a:gd name="T25" fmla="*/ 472 h 766"/>
                <a:gd name="T26" fmla="*/ 20 w 1318"/>
                <a:gd name="T27" fmla="*/ 486 h 766"/>
                <a:gd name="T28" fmla="*/ 28 w 1318"/>
                <a:gd name="T29" fmla="*/ 492 h 766"/>
                <a:gd name="T30" fmla="*/ 34 w 1318"/>
                <a:gd name="T31" fmla="*/ 500 h 766"/>
                <a:gd name="T32" fmla="*/ 38 w 1318"/>
                <a:gd name="T33" fmla="*/ 508 h 766"/>
                <a:gd name="T34" fmla="*/ 42 w 1318"/>
                <a:gd name="T35" fmla="*/ 516 h 766"/>
                <a:gd name="T36" fmla="*/ 44 w 1318"/>
                <a:gd name="T37" fmla="*/ 526 h 766"/>
                <a:gd name="T38" fmla="*/ 46 w 1318"/>
                <a:gd name="T39" fmla="*/ 534 h 766"/>
                <a:gd name="T40" fmla="*/ 44 w 1318"/>
                <a:gd name="T41" fmla="*/ 542 h 766"/>
                <a:gd name="T42" fmla="*/ 42 w 1318"/>
                <a:gd name="T43" fmla="*/ 550 h 766"/>
                <a:gd name="T44" fmla="*/ 38 w 1318"/>
                <a:gd name="T45" fmla="*/ 558 h 766"/>
                <a:gd name="T46" fmla="*/ 34 w 1318"/>
                <a:gd name="T47" fmla="*/ 566 h 766"/>
                <a:gd name="T48" fmla="*/ 28 w 1318"/>
                <a:gd name="T49" fmla="*/ 574 h 766"/>
                <a:gd name="T50" fmla="*/ 20 w 1318"/>
                <a:gd name="T51" fmla="*/ 582 h 766"/>
                <a:gd name="T52" fmla="*/ 0 w 1318"/>
                <a:gd name="T53" fmla="*/ 596 h 766"/>
                <a:gd name="T54" fmla="*/ 296 w 1318"/>
                <a:gd name="T55" fmla="*/ 766 h 766"/>
                <a:gd name="T56" fmla="*/ 296 w 1318"/>
                <a:gd name="T57" fmla="*/ 766 h 766"/>
                <a:gd name="T58" fmla="*/ 320 w 1318"/>
                <a:gd name="T59" fmla="*/ 754 h 766"/>
                <a:gd name="T60" fmla="*/ 346 w 1318"/>
                <a:gd name="T61" fmla="*/ 746 h 766"/>
                <a:gd name="T62" fmla="*/ 374 w 1318"/>
                <a:gd name="T63" fmla="*/ 742 h 766"/>
                <a:gd name="T64" fmla="*/ 404 w 1318"/>
                <a:gd name="T65" fmla="*/ 740 h 766"/>
                <a:gd name="T66" fmla="*/ 432 w 1318"/>
                <a:gd name="T67" fmla="*/ 742 h 766"/>
                <a:gd name="T68" fmla="*/ 460 w 1318"/>
                <a:gd name="T69" fmla="*/ 746 h 766"/>
                <a:gd name="T70" fmla="*/ 486 w 1318"/>
                <a:gd name="T71" fmla="*/ 754 h 766"/>
                <a:gd name="T72" fmla="*/ 510 w 1318"/>
                <a:gd name="T73" fmla="*/ 766 h 766"/>
                <a:gd name="T74" fmla="*/ 1318 w 1318"/>
                <a:gd name="T75" fmla="*/ 296 h 766"/>
                <a:gd name="T76" fmla="*/ 1318 w 1318"/>
                <a:gd name="T77" fmla="*/ 296 h 766"/>
                <a:gd name="T78" fmla="*/ 1298 w 1318"/>
                <a:gd name="T79" fmla="*/ 282 h 766"/>
                <a:gd name="T80" fmla="*/ 1290 w 1318"/>
                <a:gd name="T81" fmla="*/ 274 h 766"/>
                <a:gd name="T82" fmla="*/ 1284 w 1318"/>
                <a:gd name="T83" fmla="*/ 266 h 766"/>
                <a:gd name="T84" fmla="*/ 1280 w 1318"/>
                <a:gd name="T85" fmla="*/ 258 h 766"/>
                <a:gd name="T86" fmla="*/ 1276 w 1318"/>
                <a:gd name="T87" fmla="*/ 250 h 766"/>
                <a:gd name="T88" fmla="*/ 1274 w 1318"/>
                <a:gd name="T89" fmla="*/ 242 h 766"/>
                <a:gd name="T90" fmla="*/ 1272 w 1318"/>
                <a:gd name="T91" fmla="*/ 234 h 766"/>
                <a:gd name="T92" fmla="*/ 1274 w 1318"/>
                <a:gd name="T93" fmla="*/ 226 h 766"/>
                <a:gd name="T94" fmla="*/ 1276 w 1318"/>
                <a:gd name="T95" fmla="*/ 216 h 766"/>
                <a:gd name="T96" fmla="*/ 1278 w 1318"/>
                <a:gd name="T97" fmla="*/ 208 h 766"/>
                <a:gd name="T98" fmla="*/ 1284 w 1318"/>
                <a:gd name="T99" fmla="*/ 200 h 766"/>
                <a:gd name="T100" fmla="*/ 1290 w 1318"/>
                <a:gd name="T101" fmla="*/ 192 h 766"/>
                <a:gd name="T102" fmla="*/ 1298 w 1318"/>
                <a:gd name="T103" fmla="*/ 184 h 766"/>
                <a:gd name="T104" fmla="*/ 1318 w 1318"/>
                <a:gd name="T105" fmla="*/ 172 h 766"/>
                <a:gd name="T106" fmla="*/ 1318 w 1318"/>
                <a:gd name="T107" fmla="*/ 172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8" y="172"/>
                  </a:moveTo>
                  <a:lnTo>
                    <a:pt x="1022" y="0"/>
                  </a:lnTo>
                  <a:lnTo>
                    <a:pt x="1022" y="0"/>
                  </a:lnTo>
                  <a:lnTo>
                    <a:pt x="998" y="12"/>
                  </a:lnTo>
                  <a:lnTo>
                    <a:pt x="972" y="20"/>
                  </a:lnTo>
                  <a:lnTo>
                    <a:pt x="944" y="26"/>
                  </a:lnTo>
                  <a:lnTo>
                    <a:pt x="914" y="26"/>
                  </a:lnTo>
                  <a:lnTo>
                    <a:pt x="886" y="26"/>
                  </a:lnTo>
                  <a:lnTo>
                    <a:pt x="858" y="20"/>
                  </a:lnTo>
                  <a:lnTo>
                    <a:pt x="830" y="12"/>
                  </a:lnTo>
                  <a:lnTo>
                    <a:pt x="808" y="0"/>
                  </a:lnTo>
                  <a:lnTo>
                    <a:pt x="0" y="472"/>
                  </a:lnTo>
                  <a:lnTo>
                    <a:pt x="0" y="472"/>
                  </a:lnTo>
                  <a:lnTo>
                    <a:pt x="20" y="486"/>
                  </a:lnTo>
                  <a:lnTo>
                    <a:pt x="28" y="492"/>
                  </a:lnTo>
                  <a:lnTo>
                    <a:pt x="34" y="500"/>
                  </a:lnTo>
                  <a:lnTo>
                    <a:pt x="38" y="508"/>
                  </a:lnTo>
                  <a:lnTo>
                    <a:pt x="42" y="516"/>
                  </a:lnTo>
                  <a:lnTo>
                    <a:pt x="44" y="526"/>
                  </a:lnTo>
                  <a:lnTo>
                    <a:pt x="46" y="534"/>
                  </a:lnTo>
                  <a:lnTo>
                    <a:pt x="44" y="542"/>
                  </a:lnTo>
                  <a:lnTo>
                    <a:pt x="42" y="550"/>
                  </a:lnTo>
                  <a:lnTo>
                    <a:pt x="38" y="558"/>
                  </a:lnTo>
                  <a:lnTo>
                    <a:pt x="34" y="566"/>
                  </a:lnTo>
                  <a:lnTo>
                    <a:pt x="28" y="574"/>
                  </a:lnTo>
                  <a:lnTo>
                    <a:pt x="20" y="582"/>
                  </a:lnTo>
                  <a:lnTo>
                    <a:pt x="0" y="596"/>
                  </a:lnTo>
                  <a:lnTo>
                    <a:pt x="296" y="766"/>
                  </a:lnTo>
                  <a:lnTo>
                    <a:pt x="296" y="766"/>
                  </a:lnTo>
                  <a:lnTo>
                    <a:pt x="320" y="754"/>
                  </a:lnTo>
                  <a:lnTo>
                    <a:pt x="346" y="746"/>
                  </a:lnTo>
                  <a:lnTo>
                    <a:pt x="374" y="742"/>
                  </a:lnTo>
                  <a:lnTo>
                    <a:pt x="404" y="740"/>
                  </a:lnTo>
                  <a:lnTo>
                    <a:pt x="432" y="742"/>
                  </a:lnTo>
                  <a:lnTo>
                    <a:pt x="460" y="746"/>
                  </a:lnTo>
                  <a:lnTo>
                    <a:pt x="486" y="754"/>
                  </a:lnTo>
                  <a:lnTo>
                    <a:pt x="510" y="766"/>
                  </a:lnTo>
                  <a:lnTo>
                    <a:pt x="1318" y="296"/>
                  </a:lnTo>
                  <a:lnTo>
                    <a:pt x="1318" y="296"/>
                  </a:lnTo>
                  <a:lnTo>
                    <a:pt x="1298" y="282"/>
                  </a:lnTo>
                  <a:lnTo>
                    <a:pt x="1290" y="274"/>
                  </a:lnTo>
                  <a:lnTo>
                    <a:pt x="1284" y="266"/>
                  </a:lnTo>
                  <a:lnTo>
                    <a:pt x="1280" y="258"/>
                  </a:lnTo>
                  <a:lnTo>
                    <a:pt x="1276" y="250"/>
                  </a:lnTo>
                  <a:lnTo>
                    <a:pt x="1274" y="242"/>
                  </a:lnTo>
                  <a:lnTo>
                    <a:pt x="1272" y="234"/>
                  </a:lnTo>
                  <a:lnTo>
                    <a:pt x="1274" y="226"/>
                  </a:lnTo>
                  <a:lnTo>
                    <a:pt x="1276" y="216"/>
                  </a:lnTo>
                  <a:lnTo>
                    <a:pt x="1278" y="208"/>
                  </a:lnTo>
                  <a:lnTo>
                    <a:pt x="1284" y="200"/>
                  </a:lnTo>
                  <a:lnTo>
                    <a:pt x="1290" y="192"/>
                  </a:lnTo>
                  <a:lnTo>
                    <a:pt x="1298" y="184"/>
                  </a:lnTo>
                  <a:lnTo>
                    <a:pt x="1318" y="172"/>
                  </a:lnTo>
                  <a:lnTo>
                    <a:pt x="1318" y="172"/>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8" name="Freeform 94"/>
            <p:cNvSpPr>
              <a:spLocks noEditPoints="1"/>
            </p:cNvSpPr>
            <p:nvPr/>
          </p:nvSpPr>
          <p:spPr bwMode="auto">
            <a:xfrm>
              <a:off x="13136563" y="7766050"/>
              <a:ext cx="968375" cy="546100"/>
            </a:xfrm>
            <a:custGeom>
              <a:avLst/>
              <a:gdLst>
                <a:gd name="T0" fmla="*/ 306 w 610"/>
                <a:gd name="T1" fmla="*/ 344 h 344"/>
                <a:gd name="T2" fmla="*/ 396 w 610"/>
                <a:gd name="T3" fmla="*/ 336 h 344"/>
                <a:gd name="T4" fmla="*/ 478 w 610"/>
                <a:gd name="T5" fmla="*/ 314 h 344"/>
                <a:gd name="T6" fmla="*/ 524 w 610"/>
                <a:gd name="T7" fmla="*/ 292 h 344"/>
                <a:gd name="T8" fmla="*/ 576 w 610"/>
                <a:gd name="T9" fmla="*/ 252 h 344"/>
                <a:gd name="T10" fmla="*/ 604 w 610"/>
                <a:gd name="T11" fmla="*/ 206 h 344"/>
                <a:gd name="T12" fmla="*/ 610 w 610"/>
                <a:gd name="T13" fmla="*/ 172 h 344"/>
                <a:gd name="T14" fmla="*/ 596 w 610"/>
                <a:gd name="T15" fmla="*/ 124 h 344"/>
                <a:gd name="T16" fmla="*/ 560 w 610"/>
                <a:gd name="T17" fmla="*/ 80 h 344"/>
                <a:gd name="T18" fmla="*/ 522 w 610"/>
                <a:gd name="T19" fmla="*/ 52 h 344"/>
                <a:gd name="T20" fmla="*/ 450 w 610"/>
                <a:gd name="T21" fmla="*/ 22 h 344"/>
                <a:gd name="T22" fmla="*/ 364 w 610"/>
                <a:gd name="T23" fmla="*/ 4 h 344"/>
                <a:gd name="T24" fmla="*/ 304 w 610"/>
                <a:gd name="T25" fmla="*/ 0 h 344"/>
                <a:gd name="T26" fmla="*/ 214 w 610"/>
                <a:gd name="T27" fmla="*/ 8 h 344"/>
                <a:gd name="T28" fmla="*/ 132 w 610"/>
                <a:gd name="T29" fmla="*/ 30 h 344"/>
                <a:gd name="T30" fmla="*/ 86 w 610"/>
                <a:gd name="T31" fmla="*/ 52 h 344"/>
                <a:gd name="T32" fmla="*/ 34 w 610"/>
                <a:gd name="T33" fmla="*/ 94 h 344"/>
                <a:gd name="T34" fmla="*/ 6 w 610"/>
                <a:gd name="T35" fmla="*/ 140 h 344"/>
                <a:gd name="T36" fmla="*/ 0 w 610"/>
                <a:gd name="T37" fmla="*/ 172 h 344"/>
                <a:gd name="T38" fmla="*/ 14 w 610"/>
                <a:gd name="T39" fmla="*/ 220 h 344"/>
                <a:gd name="T40" fmla="*/ 50 w 610"/>
                <a:gd name="T41" fmla="*/ 266 h 344"/>
                <a:gd name="T42" fmla="*/ 88 w 610"/>
                <a:gd name="T43" fmla="*/ 292 h 344"/>
                <a:gd name="T44" fmla="*/ 160 w 610"/>
                <a:gd name="T45" fmla="*/ 324 h 344"/>
                <a:gd name="T46" fmla="*/ 246 w 610"/>
                <a:gd name="T47" fmla="*/ 340 h 344"/>
                <a:gd name="T48" fmla="*/ 306 w 610"/>
                <a:gd name="T49" fmla="*/ 344 h 344"/>
                <a:gd name="T50" fmla="*/ 214 w 610"/>
                <a:gd name="T51" fmla="*/ 106 h 344"/>
                <a:gd name="T52" fmla="*/ 240 w 610"/>
                <a:gd name="T53" fmla="*/ 98 h 344"/>
                <a:gd name="T54" fmla="*/ 266 w 610"/>
                <a:gd name="T55" fmla="*/ 96 h 344"/>
                <a:gd name="T56" fmla="*/ 302 w 610"/>
                <a:gd name="T57" fmla="*/ 102 h 344"/>
                <a:gd name="T58" fmla="*/ 322 w 610"/>
                <a:gd name="T59" fmla="*/ 114 h 344"/>
                <a:gd name="T60" fmla="*/ 262 w 610"/>
                <a:gd name="T61" fmla="*/ 138 h 344"/>
                <a:gd name="T62" fmla="*/ 244 w 610"/>
                <a:gd name="T63" fmla="*/ 130 h 344"/>
                <a:gd name="T64" fmla="*/ 232 w 610"/>
                <a:gd name="T65" fmla="*/ 132 h 344"/>
                <a:gd name="T66" fmla="*/ 228 w 610"/>
                <a:gd name="T67" fmla="*/ 138 h 344"/>
                <a:gd name="T68" fmla="*/ 236 w 610"/>
                <a:gd name="T69" fmla="*/ 146 h 344"/>
                <a:gd name="T70" fmla="*/ 258 w 610"/>
                <a:gd name="T71" fmla="*/ 152 h 344"/>
                <a:gd name="T72" fmla="*/ 348 w 610"/>
                <a:gd name="T73" fmla="*/ 142 h 344"/>
                <a:gd name="T74" fmla="*/ 378 w 610"/>
                <a:gd name="T75" fmla="*/ 146 h 344"/>
                <a:gd name="T76" fmla="*/ 412 w 610"/>
                <a:gd name="T77" fmla="*/ 160 h 344"/>
                <a:gd name="T78" fmla="*/ 432 w 610"/>
                <a:gd name="T79" fmla="*/ 176 h 344"/>
                <a:gd name="T80" fmla="*/ 440 w 610"/>
                <a:gd name="T81" fmla="*/ 192 h 344"/>
                <a:gd name="T82" fmla="*/ 430 w 610"/>
                <a:gd name="T83" fmla="*/ 216 h 344"/>
                <a:gd name="T84" fmla="*/ 416 w 610"/>
                <a:gd name="T85" fmla="*/ 250 h 344"/>
                <a:gd name="T86" fmla="*/ 386 w 610"/>
                <a:gd name="T87" fmla="*/ 244 h 344"/>
                <a:gd name="T88" fmla="*/ 346 w 610"/>
                <a:gd name="T89" fmla="*/ 250 h 344"/>
                <a:gd name="T90" fmla="*/ 316 w 610"/>
                <a:gd name="T91" fmla="*/ 246 h 344"/>
                <a:gd name="T92" fmla="*/ 274 w 610"/>
                <a:gd name="T93" fmla="*/ 226 h 344"/>
                <a:gd name="T94" fmla="*/ 336 w 610"/>
                <a:gd name="T95" fmla="*/ 204 h 344"/>
                <a:gd name="T96" fmla="*/ 364 w 610"/>
                <a:gd name="T97" fmla="*/ 218 h 344"/>
                <a:gd name="T98" fmla="*/ 376 w 610"/>
                <a:gd name="T99" fmla="*/ 216 h 344"/>
                <a:gd name="T100" fmla="*/ 380 w 610"/>
                <a:gd name="T101" fmla="*/ 210 h 344"/>
                <a:gd name="T102" fmla="*/ 372 w 610"/>
                <a:gd name="T103" fmla="*/ 202 h 344"/>
                <a:gd name="T104" fmla="*/ 346 w 610"/>
                <a:gd name="T105" fmla="*/ 188 h 344"/>
                <a:gd name="T106" fmla="*/ 314 w 610"/>
                <a:gd name="T107" fmla="*/ 190 h 344"/>
                <a:gd name="T108" fmla="*/ 244 w 610"/>
                <a:gd name="T109" fmla="*/ 194 h 344"/>
                <a:gd name="T110" fmla="*/ 208 w 610"/>
                <a:gd name="T111" fmla="*/ 188 h 344"/>
                <a:gd name="T112" fmla="*/ 182 w 610"/>
                <a:gd name="T113" fmla="*/ 172 h 344"/>
                <a:gd name="T114" fmla="*/ 170 w 610"/>
                <a:gd name="T115" fmla="*/ 152 h 344"/>
                <a:gd name="T116" fmla="*/ 174 w 610"/>
                <a:gd name="T117" fmla="*/ 136 h 344"/>
                <a:gd name="T118" fmla="*/ 176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6" y="344"/>
                  </a:lnTo>
                  <a:lnTo>
                    <a:pt x="366" y="340"/>
                  </a:lnTo>
                  <a:lnTo>
                    <a:pt x="396" y="336"/>
                  </a:lnTo>
                  <a:lnTo>
                    <a:pt x="424" y="330"/>
                  </a:lnTo>
                  <a:lnTo>
                    <a:pt x="452" y="324"/>
                  </a:lnTo>
                  <a:lnTo>
                    <a:pt x="478" y="314"/>
                  </a:lnTo>
                  <a:lnTo>
                    <a:pt x="502" y="304"/>
                  </a:lnTo>
                  <a:lnTo>
                    <a:pt x="524" y="292"/>
                  </a:lnTo>
                  <a:lnTo>
                    <a:pt x="524" y="292"/>
                  </a:lnTo>
                  <a:lnTo>
                    <a:pt x="544" y="280"/>
                  </a:lnTo>
                  <a:lnTo>
                    <a:pt x="560" y="266"/>
                  </a:lnTo>
                  <a:lnTo>
                    <a:pt x="576" y="252"/>
                  </a:lnTo>
                  <a:lnTo>
                    <a:pt x="588" y="236"/>
                  </a:lnTo>
                  <a:lnTo>
                    <a:pt x="598" y="222"/>
                  </a:lnTo>
                  <a:lnTo>
                    <a:pt x="604" y="206"/>
                  </a:lnTo>
                  <a:lnTo>
                    <a:pt x="608" y="190"/>
                  </a:lnTo>
                  <a:lnTo>
                    <a:pt x="610" y="172"/>
                  </a:lnTo>
                  <a:lnTo>
                    <a:pt x="610" y="172"/>
                  </a:lnTo>
                  <a:lnTo>
                    <a:pt x="608" y="156"/>
                  </a:lnTo>
                  <a:lnTo>
                    <a:pt x="604" y="140"/>
                  </a:lnTo>
                  <a:lnTo>
                    <a:pt x="596" y="124"/>
                  </a:lnTo>
                  <a:lnTo>
                    <a:pt x="588" y="108"/>
                  </a:lnTo>
                  <a:lnTo>
                    <a:pt x="574" y="94"/>
                  </a:lnTo>
                  <a:lnTo>
                    <a:pt x="560" y="80"/>
                  </a:lnTo>
                  <a:lnTo>
                    <a:pt x="542" y="66"/>
                  </a:lnTo>
                  <a:lnTo>
                    <a:pt x="522" y="52"/>
                  </a:lnTo>
                  <a:lnTo>
                    <a:pt x="522" y="52"/>
                  </a:lnTo>
                  <a:lnTo>
                    <a:pt x="500" y="42"/>
                  </a:lnTo>
                  <a:lnTo>
                    <a:pt x="476" y="30"/>
                  </a:lnTo>
                  <a:lnTo>
                    <a:pt x="450" y="22"/>
                  </a:lnTo>
                  <a:lnTo>
                    <a:pt x="422" y="14"/>
                  </a:lnTo>
                  <a:lnTo>
                    <a:pt x="394" y="8"/>
                  </a:lnTo>
                  <a:lnTo>
                    <a:pt x="364" y="4"/>
                  </a:lnTo>
                  <a:lnTo>
                    <a:pt x="334" y="2"/>
                  </a:lnTo>
                  <a:lnTo>
                    <a:pt x="304" y="0"/>
                  </a:lnTo>
                  <a:lnTo>
                    <a:pt x="304" y="0"/>
                  </a:lnTo>
                  <a:lnTo>
                    <a:pt x="274" y="2"/>
                  </a:lnTo>
                  <a:lnTo>
                    <a:pt x="244" y="4"/>
                  </a:lnTo>
                  <a:lnTo>
                    <a:pt x="214" y="8"/>
                  </a:lnTo>
                  <a:lnTo>
                    <a:pt x="186" y="14"/>
                  </a:lnTo>
                  <a:lnTo>
                    <a:pt x="158" y="22"/>
                  </a:lnTo>
                  <a:lnTo>
                    <a:pt x="132" y="30"/>
                  </a:lnTo>
                  <a:lnTo>
                    <a:pt x="108" y="42"/>
                  </a:lnTo>
                  <a:lnTo>
                    <a:pt x="86" y="52"/>
                  </a:lnTo>
                  <a:lnTo>
                    <a:pt x="86" y="52"/>
                  </a:lnTo>
                  <a:lnTo>
                    <a:pt x="66" y="66"/>
                  </a:lnTo>
                  <a:lnTo>
                    <a:pt x="50" y="78"/>
                  </a:lnTo>
                  <a:lnTo>
                    <a:pt x="34" y="94"/>
                  </a:lnTo>
                  <a:lnTo>
                    <a:pt x="22" y="108"/>
                  </a:lnTo>
                  <a:lnTo>
                    <a:pt x="12" y="124"/>
                  </a:lnTo>
                  <a:lnTo>
                    <a:pt x="6" y="140"/>
                  </a:lnTo>
                  <a:lnTo>
                    <a:pt x="2" y="156"/>
                  </a:lnTo>
                  <a:lnTo>
                    <a:pt x="0" y="172"/>
                  </a:lnTo>
                  <a:lnTo>
                    <a:pt x="0" y="172"/>
                  </a:lnTo>
                  <a:lnTo>
                    <a:pt x="2" y="188"/>
                  </a:lnTo>
                  <a:lnTo>
                    <a:pt x="6" y="204"/>
                  </a:lnTo>
                  <a:lnTo>
                    <a:pt x="14" y="220"/>
                  </a:lnTo>
                  <a:lnTo>
                    <a:pt x="24" y="236"/>
                  </a:lnTo>
                  <a:lnTo>
                    <a:pt x="36" y="252"/>
                  </a:lnTo>
                  <a:lnTo>
                    <a:pt x="50" y="266"/>
                  </a:lnTo>
                  <a:lnTo>
                    <a:pt x="68" y="280"/>
                  </a:lnTo>
                  <a:lnTo>
                    <a:pt x="88" y="292"/>
                  </a:lnTo>
                  <a:lnTo>
                    <a:pt x="88" y="292"/>
                  </a:lnTo>
                  <a:lnTo>
                    <a:pt x="110" y="304"/>
                  </a:lnTo>
                  <a:lnTo>
                    <a:pt x="134" y="314"/>
                  </a:lnTo>
                  <a:lnTo>
                    <a:pt x="160" y="324"/>
                  </a:lnTo>
                  <a:lnTo>
                    <a:pt x="188" y="330"/>
                  </a:lnTo>
                  <a:lnTo>
                    <a:pt x="216" y="336"/>
                  </a:lnTo>
                  <a:lnTo>
                    <a:pt x="246" y="340"/>
                  </a:lnTo>
                  <a:lnTo>
                    <a:pt x="276" y="344"/>
                  </a:lnTo>
                  <a:lnTo>
                    <a:pt x="306" y="344"/>
                  </a:lnTo>
                  <a:lnTo>
                    <a:pt x="306" y="344"/>
                  </a:lnTo>
                  <a:close/>
                  <a:moveTo>
                    <a:pt x="176" y="110"/>
                  </a:moveTo>
                  <a:lnTo>
                    <a:pt x="198" y="96"/>
                  </a:lnTo>
                  <a:lnTo>
                    <a:pt x="214" y="106"/>
                  </a:lnTo>
                  <a:lnTo>
                    <a:pt x="214" y="106"/>
                  </a:lnTo>
                  <a:lnTo>
                    <a:pt x="228" y="102"/>
                  </a:lnTo>
                  <a:lnTo>
                    <a:pt x="240" y="98"/>
                  </a:lnTo>
                  <a:lnTo>
                    <a:pt x="254" y="96"/>
                  </a:lnTo>
                  <a:lnTo>
                    <a:pt x="266" y="96"/>
                  </a:lnTo>
                  <a:lnTo>
                    <a:pt x="266" y="96"/>
                  </a:lnTo>
                  <a:lnTo>
                    <a:pt x="278" y="96"/>
                  </a:lnTo>
                  <a:lnTo>
                    <a:pt x="290" y="98"/>
                  </a:lnTo>
                  <a:lnTo>
                    <a:pt x="302" y="102"/>
                  </a:lnTo>
                  <a:lnTo>
                    <a:pt x="312" y="108"/>
                  </a:lnTo>
                  <a:lnTo>
                    <a:pt x="312" y="108"/>
                  </a:lnTo>
                  <a:lnTo>
                    <a:pt x="322" y="114"/>
                  </a:lnTo>
                  <a:lnTo>
                    <a:pt x="272" y="144"/>
                  </a:lnTo>
                  <a:lnTo>
                    <a:pt x="262" y="138"/>
                  </a:lnTo>
                  <a:lnTo>
                    <a:pt x="262" y="138"/>
                  </a:lnTo>
                  <a:lnTo>
                    <a:pt x="252" y="132"/>
                  </a:lnTo>
                  <a:lnTo>
                    <a:pt x="244" y="130"/>
                  </a:lnTo>
                  <a:lnTo>
                    <a:pt x="244" y="130"/>
                  </a:lnTo>
                  <a:lnTo>
                    <a:pt x="238" y="130"/>
                  </a:lnTo>
                  <a:lnTo>
                    <a:pt x="232" y="132"/>
                  </a:lnTo>
                  <a:lnTo>
                    <a:pt x="232" y="132"/>
                  </a:lnTo>
                  <a:lnTo>
                    <a:pt x="228" y="134"/>
                  </a:lnTo>
                  <a:lnTo>
                    <a:pt x="228" y="138"/>
                  </a:lnTo>
                  <a:lnTo>
                    <a:pt x="228" y="138"/>
                  </a:lnTo>
                  <a:lnTo>
                    <a:pt x="232" y="142"/>
                  </a:lnTo>
                  <a:lnTo>
                    <a:pt x="236" y="146"/>
                  </a:lnTo>
                  <a:lnTo>
                    <a:pt x="236" y="146"/>
                  </a:lnTo>
                  <a:lnTo>
                    <a:pt x="248" y="150"/>
                  </a:lnTo>
                  <a:lnTo>
                    <a:pt x="258" y="152"/>
                  </a:lnTo>
                  <a:lnTo>
                    <a:pt x="258" y="152"/>
                  </a:lnTo>
                  <a:lnTo>
                    <a:pt x="304" y="148"/>
                  </a:lnTo>
                  <a:lnTo>
                    <a:pt x="304" y="148"/>
                  </a:lnTo>
                  <a:lnTo>
                    <a:pt x="348" y="142"/>
                  </a:lnTo>
                  <a:lnTo>
                    <a:pt x="348" y="142"/>
                  </a:lnTo>
                  <a:lnTo>
                    <a:pt x="362" y="142"/>
                  </a:lnTo>
                  <a:lnTo>
                    <a:pt x="378" y="146"/>
                  </a:lnTo>
                  <a:lnTo>
                    <a:pt x="378" y="146"/>
                  </a:lnTo>
                  <a:lnTo>
                    <a:pt x="394" y="150"/>
                  </a:lnTo>
                  <a:lnTo>
                    <a:pt x="412" y="160"/>
                  </a:lnTo>
                  <a:lnTo>
                    <a:pt x="412" y="160"/>
                  </a:lnTo>
                  <a:lnTo>
                    <a:pt x="424" y="168"/>
                  </a:lnTo>
                  <a:lnTo>
                    <a:pt x="432" y="176"/>
                  </a:lnTo>
                  <a:lnTo>
                    <a:pt x="438" y="184"/>
                  </a:lnTo>
                  <a:lnTo>
                    <a:pt x="440" y="192"/>
                  </a:lnTo>
                  <a:lnTo>
                    <a:pt x="440" y="192"/>
                  </a:lnTo>
                  <a:lnTo>
                    <a:pt x="440" y="200"/>
                  </a:lnTo>
                  <a:lnTo>
                    <a:pt x="438" y="208"/>
                  </a:lnTo>
                  <a:lnTo>
                    <a:pt x="430" y="216"/>
                  </a:lnTo>
                  <a:lnTo>
                    <a:pt x="420" y="226"/>
                  </a:lnTo>
                  <a:lnTo>
                    <a:pt x="440" y="236"/>
                  </a:lnTo>
                  <a:lnTo>
                    <a:pt x="416" y="250"/>
                  </a:lnTo>
                  <a:lnTo>
                    <a:pt x="396" y="238"/>
                  </a:lnTo>
                  <a:lnTo>
                    <a:pt x="396" y="238"/>
                  </a:lnTo>
                  <a:lnTo>
                    <a:pt x="386" y="244"/>
                  </a:lnTo>
                  <a:lnTo>
                    <a:pt x="374" y="246"/>
                  </a:lnTo>
                  <a:lnTo>
                    <a:pt x="360" y="248"/>
                  </a:lnTo>
                  <a:lnTo>
                    <a:pt x="346" y="250"/>
                  </a:lnTo>
                  <a:lnTo>
                    <a:pt x="346" y="250"/>
                  </a:lnTo>
                  <a:lnTo>
                    <a:pt x="332" y="250"/>
                  </a:lnTo>
                  <a:lnTo>
                    <a:pt x="316" y="246"/>
                  </a:lnTo>
                  <a:lnTo>
                    <a:pt x="300" y="240"/>
                  </a:lnTo>
                  <a:lnTo>
                    <a:pt x="284" y="232"/>
                  </a:lnTo>
                  <a:lnTo>
                    <a:pt x="274" y="226"/>
                  </a:lnTo>
                  <a:lnTo>
                    <a:pt x="324" y="196"/>
                  </a:lnTo>
                  <a:lnTo>
                    <a:pt x="336" y="204"/>
                  </a:lnTo>
                  <a:lnTo>
                    <a:pt x="336" y="204"/>
                  </a:lnTo>
                  <a:lnTo>
                    <a:pt x="354" y="212"/>
                  </a:lnTo>
                  <a:lnTo>
                    <a:pt x="364" y="218"/>
                  </a:lnTo>
                  <a:lnTo>
                    <a:pt x="364" y="218"/>
                  </a:lnTo>
                  <a:lnTo>
                    <a:pt x="370" y="218"/>
                  </a:lnTo>
                  <a:lnTo>
                    <a:pt x="376" y="216"/>
                  </a:lnTo>
                  <a:lnTo>
                    <a:pt x="376" y="216"/>
                  </a:lnTo>
                  <a:lnTo>
                    <a:pt x="380" y="212"/>
                  </a:lnTo>
                  <a:lnTo>
                    <a:pt x="380" y="210"/>
                  </a:lnTo>
                  <a:lnTo>
                    <a:pt x="380" y="210"/>
                  </a:lnTo>
                  <a:lnTo>
                    <a:pt x="378" y="206"/>
                  </a:lnTo>
                  <a:lnTo>
                    <a:pt x="372" y="202"/>
                  </a:lnTo>
                  <a:lnTo>
                    <a:pt x="372" y="202"/>
                  </a:lnTo>
                  <a:lnTo>
                    <a:pt x="356" y="194"/>
                  </a:lnTo>
                  <a:lnTo>
                    <a:pt x="346" y="188"/>
                  </a:lnTo>
                  <a:lnTo>
                    <a:pt x="346" y="188"/>
                  </a:lnTo>
                  <a:lnTo>
                    <a:pt x="332" y="188"/>
                  </a:lnTo>
                  <a:lnTo>
                    <a:pt x="314" y="190"/>
                  </a:lnTo>
                  <a:lnTo>
                    <a:pt x="314" y="190"/>
                  </a:lnTo>
                  <a:lnTo>
                    <a:pt x="260" y="196"/>
                  </a:lnTo>
                  <a:lnTo>
                    <a:pt x="260" y="196"/>
                  </a:lnTo>
                  <a:lnTo>
                    <a:pt x="244" y="194"/>
                  </a:lnTo>
                  <a:lnTo>
                    <a:pt x="226" y="192"/>
                  </a:lnTo>
                  <a:lnTo>
                    <a:pt x="226" y="192"/>
                  </a:lnTo>
                  <a:lnTo>
                    <a:pt x="208" y="188"/>
                  </a:lnTo>
                  <a:lnTo>
                    <a:pt x="192" y="180"/>
                  </a:lnTo>
                  <a:lnTo>
                    <a:pt x="192" y="180"/>
                  </a:lnTo>
                  <a:lnTo>
                    <a:pt x="182" y="172"/>
                  </a:lnTo>
                  <a:lnTo>
                    <a:pt x="176" y="166"/>
                  </a:lnTo>
                  <a:lnTo>
                    <a:pt x="170" y="158"/>
                  </a:lnTo>
                  <a:lnTo>
                    <a:pt x="170" y="152"/>
                  </a:lnTo>
                  <a:lnTo>
                    <a:pt x="170" y="152"/>
                  </a:lnTo>
                  <a:lnTo>
                    <a:pt x="170" y="144"/>
                  </a:lnTo>
                  <a:lnTo>
                    <a:pt x="174" y="136"/>
                  </a:lnTo>
                  <a:lnTo>
                    <a:pt x="182" y="128"/>
                  </a:lnTo>
                  <a:lnTo>
                    <a:pt x="192" y="120"/>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49" name="Freeform 95"/>
            <p:cNvSpPr/>
            <p:nvPr/>
          </p:nvSpPr>
          <p:spPr bwMode="auto">
            <a:xfrm>
              <a:off x="12885738" y="8308975"/>
              <a:ext cx="276225" cy="155575"/>
            </a:xfrm>
            <a:custGeom>
              <a:avLst/>
              <a:gdLst>
                <a:gd name="T0" fmla="*/ 86 w 174"/>
                <a:gd name="T1" fmla="*/ 98 h 98"/>
                <a:gd name="T2" fmla="*/ 86 w 174"/>
                <a:gd name="T3" fmla="*/ 98 h 98"/>
                <a:gd name="T4" fmla="*/ 86 w 174"/>
                <a:gd name="T5" fmla="*/ 98 h 98"/>
                <a:gd name="T6" fmla="*/ 104 w 174"/>
                <a:gd name="T7" fmla="*/ 96 h 98"/>
                <a:gd name="T8" fmla="*/ 120 w 174"/>
                <a:gd name="T9" fmla="*/ 94 h 98"/>
                <a:gd name="T10" fmla="*/ 136 w 174"/>
                <a:gd name="T11" fmla="*/ 88 h 98"/>
                <a:gd name="T12" fmla="*/ 148 w 174"/>
                <a:gd name="T13" fmla="*/ 82 h 98"/>
                <a:gd name="T14" fmla="*/ 148 w 174"/>
                <a:gd name="T15" fmla="*/ 82 h 98"/>
                <a:gd name="T16" fmla="*/ 158 w 174"/>
                <a:gd name="T17" fmla="*/ 74 h 98"/>
                <a:gd name="T18" fmla="*/ 166 w 174"/>
                <a:gd name="T19" fmla="*/ 66 h 98"/>
                <a:gd name="T20" fmla="*/ 172 w 174"/>
                <a:gd name="T21" fmla="*/ 58 h 98"/>
                <a:gd name="T22" fmla="*/ 174 w 174"/>
                <a:gd name="T23" fmla="*/ 48 h 98"/>
                <a:gd name="T24" fmla="*/ 174 w 174"/>
                <a:gd name="T25" fmla="*/ 48 h 98"/>
                <a:gd name="T26" fmla="*/ 172 w 174"/>
                <a:gd name="T27" fmla="*/ 40 h 98"/>
                <a:gd name="T28" fmla="*/ 166 w 174"/>
                <a:gd name="T29" fmla="*/ 30 h 98"/>
                <a:gd name="T30" fmla="*/ 158 w 174"/>
                <a:gd name="T31" fmla="*/ 22 h 98"/>
                <a:gd name="T32" fmla="*/ 148 w 174"/>
                <a:gd name="T33" fmla="*/ 14 h 98"/>
                <a:gd name="T34" fmla="*/ 148 w 174"/>
                <a:gd name="T35" fmla="*/ 14 h 98"/>
                <a:gd name="T36" fmla="*/ 134 w 174"/>
                <a:gd name="T37" fmla="*/ 8 h 98"/>
                <a:gd name="T38" fmla="*/ 120 w 174"/>
                <a:gd name="T39" fmla="*/ 4 h 98"/>
                <a:gd name="T40" fmla="*/ 104 w 174"/>
                <a:gd name="T41" fmla="*/ 0 h 98"/>
                <a:gd name="T42" fmla="*/ 86 w 174"/>
                <a:gd name="T43" fmla="*/ 0 h 98"/>
                <a:gd name="T44" fmla="*/ 86 w 174"/>
                <a:gd name="T45" fmla="*/ 0 h 98"/>
                <a:gd name="T46" fmla="*/ 68 w 174"/>
                <a:gd name="T47" fmla="*/ 0 h 98"/>
                <a:gd name="T48" fmla="*/ 52 w 174"/>
                <a:gd name="T49" fmla="*/ 4 h 98"/>
                <a:gd name="T50" fmla="*/ 38 w 174"/>
                <a:gd name="T51" fmla="*/ 8 h 98"/>
                <a:gd name="T52" fmla="*/ 24 w 174"/>
                <a:gd name="T53" fmla="*/ 14 h 98"/>
                <a:gd name="T54" fmla="*/ 24 w 174"/>
                <a:gd name="T55" fmla="*/ 14 h 98"/>
                <a:gd name="T56" fmla="*/ 14 w 174"/>
                <a:gd name="T57" fmla="*/ 22 h 98"/>
                <a:gd name="T58" fmla="*/ 6 w 174"/>
                <a:gd name="T59" fmla="*/ 30 h 98"/>
                <a:gd name="T60" fmla="*/ 0 w 174"/>
                <a:gd name="T61" fmla="*/ 38 h 98"/>
                <a:gd name="T62" fmla="*/ 0 w 174"/>
                <a:gd name="T63" fmla="*/ 48 h 98"/>
                <a:gd name="T64" fmla="*/ 0 w 174"/>
                <a:gd name="T65" fmla="*/ 48 h 98"/>
                <a:gd name="T66" fmla="*/ 2 w 174"/>
                <a:gd name="T67" fmla="*/ 58 h 98"/>
                <a:gd name="T68" fmla="*/ 6 w 174"/>
                <a:gd name="T69" fmla="*/ 66 h 98"/>
                <a:gd name="T70" fmla="*/ 14 w 174"/>
                <a:gd name="T71" fmla="*/ 74 h 98"/>
                <a:gd name="T72" fmla="*/ 24 w 174"/>
                <a:gd name="T73" fmla="*/ 82 h 98"/>
                <a:gd name="T74" fmla="*/ 24 w 174"/>
                <a:gd name="T75" fmla="*/ 82 h 98"/>
                <a:gd name="T76" fmla="*/ 38 w 174"/>
                <a:gd name="T77" fmla="*/ 88 h 98"/>
                <a:gd name="T78" fmla="*/ 52 w 174"/>
                <a:gd name="T79" fmla="*/ 94 h 98"/>
                <a:gd name="T80" fmla="*/ 70 w 174"/>
                <a:gd name="T81" fmla="*/ 96 h 98"/>
                <a:gd name="T82" fmla="*/ 86 w 174"/>
                <a:gd name="T83" fmla="*/ 98 h 98"/>
                <a:gd name="T84" fmla="*/ 86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6" y="98"/>
                  </a:moveTo>
                  <a:lnTo>
                    <a:pt x="86" y="98"/>
                  </a:lnTo>
                  <a:lnTo>
                    <a:pt x="86" y="98"/>
                  </a:lnTo>
                  <a:lnTo>
                    <a:pt x="104" y="96"/>
                  </a:lnTo>
                  <a:lnTo>
                    <a:pt x="120" y="94"/>
                  </a:lnTo>
                  <a:lnTo>
                    <a:pt x="136" y="88"/>
                  </a:lnTo>
                  <a:lnTo>
                    <a:pt x="148" y="82"/>
                  </a:lnTo>
                  <a:lnTo>
                    <a:pt x="148" y="82"/>
                  </a:lnTo>
                  <a:lnTo>
                    <a:pt x="158" y="74"/>
                  </a:lnTo>
                  <a:lnTo>
                    <a:pt x="166" y="66"/>
                  </a:lnTo>
                  <a:lnTo>
                    <a:pt x="172" y="58"/>
                  </a:lnTo>
                  <a:lnTo>
                    <a:pt x="174" y="48"/>
                  </a:lnTo>
                  <a:lnTo>
                    <a:pt x="174" y="48"/>
                  </a:lnTo>
                  <a:lnTo>
                    <a:pt x="172" y="40"/>
                  </a:lnTo>
                  <a:lnTo>
                    <a:pt x="166" y="30"/>
                  </a:lnTo>
                  <a:lnTo>
                    <a:pt x="158" y="22"/>
                  </a:lnTo>
                  <a:lnTo>
                    <a:pt x="148" y="14"/>
                  </a:lnTo>
                  <a:lnTo>
                    <a:pt x="148" y="14"/>
                  </a:lnTo>
                  <a:lnTo>
                    <a:pt x="134" y="8"/>
                  </a:lnTo>
                  <a:lnTo>
                    <a:pt x="120" y="4"/>
                  </a:lnTo>
                  <a:lnTo>
                    <a:pt x="104" y="0"/>
                  </a:lnTo>
                  <a:lnTo>
                    <a:pt x="86" y="0"/>
                  </a:lnTo>
                  <a:lnTo>
                    <a:pt x="86" y="0"/>
                  </a:lnTo>
                  <a:lnTo>
                    <a:pt x="68" y="0"/>
                  </a:lnTo>
                  <a:lnTo>
                    <a:pt x="52" y="4"/>
                  </a:lnTo>
                  <a:lnTo>
                    <a:pt x="38" y="8"/>
                  </a:lnTo>
                  <a:lnTo>
                    <a:pt x="24" y="14"/>
                  </a:lnTo>
                  <a:lnTo>
                    <a:pt x="24" y="14"/>
                  </a:lnTo>
                  <a:lnTo>
                    <a:pt x="14" y="22"/>
                  </a:lnTo>
                  <a:lnTo>
                    <a:pt x="6" y="30"/>
                  </a:lnTo>
                  <a:lnTo>
                    <a:pt x="0" y="38"/>
                  </a:lnTo>
                  <a:lnTo>
                    <a:pt x="0" y="48"/>
                  </a:lnTo>
                  <a:lnTo>
                    <a:pt x="0" y="48"/>
                  </a:lnTo>
                  <a:lnTo>
                    <a:pt x="2" y="58"/>
                  </a:lnTo>
                  <a:lnTo>
                    <a:pt x="6" y="66"/>
                  </a:lnTo>
                  <a:lnTo>
                    <a:pt x="14" y="74"/>
                  </a:lnTo>
                  <a:lnTo>
                    <a:pt x="24" y="82"/>
                  </a:lnTo>
                  <a:lnTo>
                    <a:pt x="24" y="82"/>
                  </a:lnTo>
                  <a:lnTo>
                    <a:pt x="38" y="88"/>
                  </a:lnTo>
                  <a:lnTo>
                    <a:pt x="52" y="94"/>
                  </a:lnTo>
                  <a:lnTo>
                    <a:pt x="70" y="96"/>
                  </a:lnTo>
                  <a:lnTo>
                    <a:pt x="86" y="98"/>
                  </a:lnTo>
                  <a:lnTo>
                    <a:pt x="86"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0" name="Freeform 96"/>
            <p:cNvSpPr/>
            <p:nvPr/>
          </p:nvSpPr>
          <p:spPr bwMode="auto">
            <a:xfrm>
              <a:off x="14082713" y="7616825"/>
              <a:ext cx="273050" cy="155575"/>
            </a:xfrm>
            <a:custGeom>
              <a:avLst/>
              <a:gdLst>
                <a:gd name="T0" fmla="*/ 24 w 172"/>
                <a:gd name="T1" fmla="*/ 82 h 98"/>
                <a:gd name="T2" fmla="*/ 24 w 172"/>
                <a:gd name="T3" fmla="*/ 82 h 98"/>
                <a:gd name="T4" fmla="*/ 38 w 172"/>
                <a:gd name="T5" fmla="*/ 88 h 98"/>
                <a:gd name="T6" fmla="*/ 52 w 172"/>
                <a:gd name="T7" fmla="*/ 94 h 98"/>
                <a:gd name="T8" fmla="*/ 70 w 172"/>
                <a:gd name="T9" fmla="*/ 96 h 98"/>
                <a:gd name="T10" fmla="*/ 86 w 172"/>
                <a:gd name="T11" fmla="*/ 98 h 98"/>
                <a:gd name="T12" fmla="*/ 86 w 172"/>
                <a:gd name="T13" fmla="*/ 98 h 98"/>
                <a:gd name="T14" fmla="*/ 86 w 172"/>
                <a:gd name="T15" fmla="*/ 98 h 98"/>
                <a:gd name="T16" fmla="*/ 104 w 172"/>
                <a:gd name="T17" fmla="*/ 96 h 98"/>
                <a:gd name="T18" fmla="*/ 120 w 172"/>
                <a:gd name="T19" fmla="*/ 94 h 98"/>
                <a:gd name="T20" fmla="*/ 136 w 172"/>
                <a:gd name="T21" fmla="*/ 90 h 98"/>
                <a:gd name="T22" fmla="*/ 148 w 172"/>
                <a:gd name="T23" fmla="*/ 82 h 98"/>
                <a:gd name="T24" fmla="*/ 148 w 172"/>
                <a:gd name="T25" fmla="*/ 82 h 98"/>
                <a:gd name="T26" fmla="*/ 158 w 172"/>
                <a:gd name="T27" fmla="*/ 76 h 98"/>
                <a:gd name="T28" fmla="*/ 166 w 172"/>
                <a:gd name="T29" fmla="*/ 68 h 98"/>
                <a:gd name="T30" fmla="*/ 172 w 172"/>
                <a:gd name="T31" fmla="*/ 58 h 98"/>
                <a:gd name="T32" fmla="*/ 172 w 172"/>
                <a:gd name="T33" fmla="*/ 48 h 98"/>
                <a:gd name="T34" fmla="*/ 172 w 172"/>
                <a:gd name="T35" fmla="*/ 48 h 98"/>
                <a:gd name="T36" fmla="*/ 172 w 172"/>
                <a:gd name="T37" fmla="*/ 40 h 98"/>
                <a:gd name="T38" fmla="*/ 166 w 172"/>
                <a:gd name="T39" fmla="*/ 30 h 98"/>
                <a:gd name="T40" fmla="*/ 158 w 172"/>
                <a:gd name="T41" fmla="*/ 22 h 98"/>
                <a:gd name="T42" fmla="*/ 148 w 172"/>
                <a:gd name="T43" fmla="*/ 14 h 98"/>
                <a:gd name="T44" fmla="*/ 148 w 172"/>
                <a:gd name="T45" fmla="*/ 14 h 98"/>
                <a:gd name="T46" fmla="*/ 134 w 172"/>
                <a:gd name="T47" fmla="*/ 8 h 98"/>
                <a:gd name="T48" fmla="*/ 120 w 172"/>
                <a:gd name="T49" fmla="*/ 4 h 98"/>
                <a:gd name="T50" fmla="*/ 102 w 172"/>
                <a:gd name="T51" fmla="*/ 0 h 98"/>
                <a:gd name="T52" fmla="*/ 86 w 172"/>
                <a:gd name="T53" fmla="*/ 0 h 98"/>
                <a:gd name="T54" fmla="*/ 86 w 172"/>
                <a:gd name="T55" fmla="*/ 0 h 98"/>
                <a:gd name="T56" fmla="*/ 68 w 172"/>
                <a:gd name="T57" fmla="*/ 0 h 98"/>
                <a:gd name="T58" fmla="*/ 52 w 172"/>
                <a:gd name="T59" fmla="*/ 4 h 98"/>
                <a:gd name="T60" fmla="*/ 38 w 172"/>
                <a:gd name="T61" fmla="*/ 8 h 98"/>
                <a:gd name="T62" fmla="*/ 24 w 172"/>
                <a:gd name="T63" fmla="*/ 14 h 98"/>
                <a:gd name="T64" fmla="*/ 24 w 172"/>
                <a:gd name="T65" fmla="*/ 14 h 98"/>
                <a:gd name="T66" fmla="*/ 14 w 172"/>
                <a:gd name="T67" fmla="*/ 22 h 98"/>
                <a:gd name="T68" fmla="*/ 6 w 172"/>
                <a:gd name="T69" fmla="*/ 30 h 98"/>
                <a:gd name="T70" fmla="*/ 0 w 172"/>
                <a:gd name="T71" fmla="*/ 40 h 98"/>
                <a:gd name="T72" fmla="*/ 0 w 172"/>
                <a:gd name="T73" fmla="*/ 48 h 98"/>
                <a:gd name="T74" fmla="*/ 0 w 172"/>
                <a:gd name="T75" fmla="*/ 48 h 98"/>
                <a:gd name="T76" fmla="*/ 0 w 172"/>
                <a:gd name="T77" fmla="*/ 58 h 98"/>
                <a:gd name="T78" fmla="*/ 6 w 172"/>
                <a:gd name="T79" fmla="*/ 66 h 98"/>
                <a:gd name="T80" fmla="*/ 14 w 172"/>
                <a:gd name="T81" fmla="*/ 76 h 98"/>
                <a:gd name="T82" fmla="*/ 24 w 172"/>
                <a:gd name="T83" fmla="*/ 82 h 98"/>
                <a:gd name="T84" fmla="*/ 24 w 172"/>
                <a:gd name="T85"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98">
                  <a:moveTo>
                    <a:pt x="24" y="82"/>
                  </a:moveTo>
                  <a:lnTo>
                    <a:pt x="24" y="82"/>
                  </a:lnTo>
                  <a:lnTo>
                    <a:pt x="38" y="88"/>
                  </a:lnTo>
                  <a:lnTo>
                    <a:pt x="52" y="94"/>
                  </a:lnTo>
                  <a:lnTo>
                    <a:pt x="70" y="96"/>
                  </a:lnTo>
                  <a:lnTo>
                    <a:pt x="86" y="98"/>
                  </a:lnTo>
                  <a:lnTo>
                    <a:pt x="86" y="98"/>
                  </a:lnTo>
                  <a:lnTo>
                    <a:pt x="86" y="98"/>
                  </a:lnTo>
                  <a:lnTo>
                    <a:pt x="104" y="96"/>
                  </a:lnTo>
                  <a:lnTo>
                    <a:pt x="120" y="94"/>
                  </a:lnTo>
                  <a:lnTo>
                    <a:pt x="136" y="90"/>
                  </a:lnTo>
                  <a:lnTo>
                    <a:pt x="148" y="82"/>
                  </a:lnTo>
                  <a:lnTo>
                    <a:pt x="148" y="82"/>
                  </a:lnTo>
                  <a:lnTo>
                    <a:pt x="158" y="76"/>
                  </a:lnTo>
                  <a:lnTo>
                    <a:pt x="166" y="68"/>
                  </a:lnTo>
                  <a:lnTo>
                    <a:pt x="172" y="58"/>
                  </a:lnTo>
                  <a:lnTo>
                    <a:pt x="172" y="48"/>
                  </a:lnTo>
                  <a:lnTo>
                    <a:pt x="172" y="48"/>
                  </a:lnTo>
                  <a:lnTo>
                    <a:pt x="172" y="40"/>
                  </a:lnTo>
                  <a:lnTo>
                    <a:pt x="166" y="30"/>
                  </a:lnTo>
                  <a:lnTo>
                    <a:pt x="158" y="22"/>
                  </a:lnTo>
                  <a:lnTo>
                    <a:pt x="148" y="14"/>
                  </a:lnTo>
                  <a:lnTo>
                    <a:pt x="148" y="14"/>
                  </a:lnTo>
                  <a:lnTo>
                    <a:pt x="134" y="8"/>
                  </a:lnTo>
                  <a:lnTo>
                    <a:pt x="120" y="4"/>
                  </a:lnTo>
                  <a:lnTo>
                    <a:pt x="102" y="0"/>
                  </a:lnTo>
                  <a:lnTo>
                    <a:pt x="86" y="0"/>
                  </a:lnTo>
                  <a:lnTo>
                    <a:pt x="86" y="0"/>
                  </a:lnTo>
                  <a:lnTo>
                    <a:pt x="68" y="0"/>
                  </a:lnTo>
                  <a:lnTo>
                    <a:pt x="52" y="4"/>
                  </a:lnTo>
                  <a:lnTo>
                    <a:pt x="38" y="8"/>
                  </a:lnTo>
                  <a:lnTo>
                    <a:pt x="24" y="14"/>
                  </a:lnTo>
                  <a:lnTo>
                    <a:pt x="24" y="14"/>
                  </a:lnTo>
                  <a:lnTo>
                    <a:pt x="14" y="22"/>
                  </a:lnTo>
                  <a:lnTo>
                    <a:pt x="6" y="30"/>
                  </a:lnTo>
                  <a:lnTo>
                    <a:pt x="0" y="40"/>
                  </a:lnTo>
                  <a:lnTo>
                    <a:pt x="0" y="48"/>
                  </a:lnTo>
                  <a:lnTo>
                    <a:pt x="0" y="48"/>
                  </a:lnTo>
                  <a:lnTo>
                    <a:pt x="0" y="58"/>
                  </a:lnTo>
                  <a:lnTo>
                    <a:pt x="6" y="66"/>
                  </a:lnTo>
                  <a:lnTo>
                    <a:pt x="14" y="76"/>
                  </a:lnTo>
                  <a:lnTo>
                    <a:pt x="24" y="82"/>
                  </a:lnTo>
                  <a:lnTo>
                    <a:pt x="24" y="8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1" name="Freeform 97"/>
            <p:cNvSpPr/>
            <p:nvPr/>
          </p:nvSpPr>
          <p:spPr bwMode="auto">
            <a:xfrm>
              <a:off x="12212638" y="6705600"/>
              <a:ext cx="2794000" cy="1622425"/>
            </a:xfrm>
            <a:custGeom>
              <a:avLst/>
              <a:gdLst>
                <a:gd name="T0" fmla="*/ 1760 w 1760"/>
                <a:gd name="T1" fmla="*/ 362 h 1022"/>
                <a:gd name="T2" fmla="*/ 1134 w 1760"/>
                <a:gd name="T3" fmla="*/ 0 h 1022"/>
                <a:gd name="T4" fmla="*/ 0 w 1760"/>
                <a:gd name="T5" fmla="*/ 660 h 1022"/>
                <a:gd name="T6" fmla="*/ 624 w 1760"/>
                <a:gd name="T7" fmla="*/ 1022 h 1022"/>
                <a:gd name="T8" fmla="*/ 1760 w 1760"/>
                <a:gd name="T9" fmla="*/ 362 h 1022"/>
              </a:gdLst>
              <a:ahLst/>
              <a:cxnLst>
                <a:cxn ang="0">
                  <a:pos x="T0" y="T1"/>
                </a:cxn>
                <a:cxn ang="0">
                  <a:pos x="T2" y="T3"/>
                </a:cxn>
                <a:cxn ang="0">
                  <a:pos x="T4" y="T5"/>
                </a:cxn>
                <a:cxn ang="0">
                  <a:pos x="T6" y="T7"/>
                </a:cxn>
                <a:cxn ang="0">
                  <a:pos x="T8" y="T9"/>
                </a:cxn>
              </a:cxnLst>
              <a:rect l="0" t="0" r="r" b="b"/>
              <a:pathLst>
                <a:path w="1760" h="1022">
                  <a:moveTo>
                    <a:pt x="1760" y="362"/>
                  </a:moveTo>
                  <a:lnTo>
                    <a:pt x="1134" y="0"/>
                  </a:lnTo>
                  <a:lnTo>
                    <a:pt x="0" y="660"/>
                  </a:lnTo>
                  <a:lnTo>
                    <a:pt x="624" y="1022"/>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2" name="Freeform 98"/>
            <p:cNvSpPr/>
            <p:nvPr/>
          </p:nvSpPr>
          <p:spPr bwMode="auto">
            <a:xfrm>
              <a:off x="13203238" y="7280275"/>
              <a:ext cx="1803400" cy="1546225"/>
            </a:xfrm>
            <a:custGeom>
              <a:avLst/>
              <a:gdLst>
                <a:gd name="T0" fmla="*/ 1136 w 1136"/>
                <a:gd name="T1" fmla="*/ 0 h 974"/>
                <a:gd name="T2" fmla="*/ 0 w 1136"/>
                <a:gd name="T3" fmla="*/ 660 h 974"/>
                <a:gd name="T4" fmla="*/ 0 w 1136"/>
                <a:gd name="T5" fmla="*/ 974 h 974"/>
                <a:gd name="T6" fmla="*/ 1134 w 1136"/>
                <a:gd name="T7" fmla="*/ 316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0" y="660"/>
                  </a:lnTo>
                  <a:lnTo>
                    <a:pt x="0" y="974"/>
                  </a:lnTo>
                  <a:lnTo>
                    <a:pt x="1134" y="316"/>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3" name="Freeform 99"/>
            <p:cNvSpPr/>
            <p:nvPr/>
          </p:nvSpPr>
          <p:spPr bwMode="auto">
            <a:xfrm>
              <a:off x="12209463" y="7753350"/>
              <a:ext cx="993775" cy="1073150"/>
            </a:xfrm>
            <a:custGeom>
              <a:avLst/>
              <a:gdLst>
                <a:gd name="T0" fmla="*/ 626 w 626"/>
                <a:gd name="T1" fmla="*/ 362 h 676"/>
                <a:gd name="T2" fmla="*/ 2 w 626"/>
                <a:gd name="T3" fmla="*/ 0 h 676"/>
                <a:gd name="T4" fmla="*/ 0 w 626"/>
                <a:gd name="T5" fmla="*/ 316 h 676"/>
                <a:gd name="T6" fmla="*/ 626 w 626"/>
                <a:gd name="T7" fmla="*/ 676 h 676"/>
                <a:gd name="T8" fmla="*/ 626 w 626"/>
                <a:gd name="T9" fmla="*/ 362 h 676"/>
              </a:gdLst>
              <a:ahLst/>
              <a:cxnLst>
                <a:cxn ang="0">
                  <a:pos x="T0" y="T1"/>
                </a:cxn>
                <a:cxn ang="0">
                  <a:pos x="T2" y="T3"/>
                </a:cxn>
                <a:cxn ang="0">
                  <a:pos x="T4" y="T5"/>
                </a:cxn>
                <a:cxn ang="0">
                  <a:pos x="T6" y="T7"/>
                </a:cxn>
                <a:cxn ang="0">
                  <a:pos x="T8" y="T9"/>
                </a:cxn>
              </a:cxnLst>
              <a:rect l="0" t="0" r="r" b="b"/>
              <a:pathLst>
                <a:path w="626" h="676">
                  <a:moveTo>
                    <a:pt x="626" y="362"/>
                  </a:moveTo>
                  <a:lnTo>
                    <a:pt x="2" y="0"/>
                  </a:lnTo>
                  <a:lnTo>
                    <a:pt x="0" y="316"/>
                  </a:lnTo>
                  <a:lnTo>
                    <a:pt x="626" y="676"/>
                  </a:lnTo>
                  <a:lnTo>
                    <a:pt x="626"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4" name="Freeform 100"/>
            <p:cNvSpPr/>
            <p:nvPr/>
          </p:nvSpPr>
          <p:spPr bwMode="auto">
            <a:xfrm>
              <a:off x="12561888" y="6908800"/>
              <a:ext cx="2092325" cy="1216025"/>
            </a:xfrm>
            <a:custGeom>
              <a:avLst/>
              <a:gdLst>
                <a:gd name="T0" fmla="*/ 1318 w 1318"/>
                <a:gd name="T1" fmla="*/ 172 h 766"/>
                <a:gd name="T2" fmla="*/ 1022 w 1318"/>
                <a:gd name="T3" fmla="*/ 0 h 766"/>
                <a:gd name="T4" fmla="*/ 1022 w 1318"/>
                <a:gd name="T5" fmla="*/ 0 h 766"/>
                <a:gd name="T6" fmla="*/ 998 w 1318"/>
                <a:gd name="T7" fmla="*/ 12 h 766"/>
                <a:gd name="T8" fmla="*/ 972 w 1318"/>
                <a:gd name="T9" fmla="*/ 20 h 766"/>
                <a:gd name="T10" fmla="*/ 944 w 1318"/>
                <a:gd name="T11" fmla="*/ 26 h 766"/>
                <a:gd name="T12" fmla="*/ 914 w 1318"/>
                <a:gd name="T13" fmla="*/ 26 h 766"/>
                <a:gd name="T14" fmla="*/ 886 w 1318"/>
                <a:gd name="T15" fmla="*/ 26 h 766"/>
                <a:gd name="T16" fmla="*/ 858 w 1318"/>
                <a:gd name="T17" fmla="*/ 20 h 766"/>
                <a:gd name="T18" fmla="*/ 830 w 1318"/>
                <a:gd name="T19" fmla="*/ 12 h 766"/>
                <a:gd name="T20" fmla="*/ 808 w 1318"/>
                <a:gd name="T21" fmla="*/ 0 h 766"/>
                <a:gd name="T22" fmla="*/ 0 w 1318"/>
                <a:gd name="T23" fmla="*/ 472 h 766"/>
                <a:gd name="T24" fmla="*/ 0 w 1318"/>
                <a:gd name="T25" fmla="*/ 472 h 766"/>
                <a:gd name="T26" fmla="*/ 20 w 1318"/>
                <a:gd name="T27" fmla="*/ 486 h 766"/>
                <a:gd name="T28" fmla="*/ 28 w 1318"/>
                <a:gd name="T29" fmla="*/ 492 h 766"/>
                <a:gd name="T30" fmla="*/ 34 w 1318"/>
                <a:gd name="T31" fmla="*/ 500 h 766"/>
                <a:gd name="T32" fmla="*/ 38 w 1318"/>
                <a:gd name="T33" fmla="*/ 508 h 766"/>
                <a:gd name="T34" fmla="*/ 42 w 1318"/>
                <a:gd name="T35" fmla="*/ 516 h 766"/>
                <a:gd name="T36" fmla="*/ 44 w 1318"/>
                <a:gd name="T37" fmla="*/ 526 h 766"/>
                <a:gd name="T38" fmla="*/ 46 w 1318"/>
                <a:gd name="T39" fmla="*/ 534 h 766"/>
                <a:gd name="T40" fmla="*/ 44 w 1318"/>
                <a:gd name="T41" fmla="*/ 542 h 766"/>
                <a:gd name="T42" fmla="*/ 42 w 1318"/>
                <a:gd name="T43" fmla="*/ 550 h 766"/>
                <a:gd name="T44" fmla="*/ 38 w 1318"/>
                <a:gd name="T45" fmla="*/ 558 h 766"/>
                <a:gd name="T46" fmla="*/ 34 w 1318"/>
                <a:gd name="T47" fmla="*/ 566 h 766"/>
                <a:gd name="T48" fmla="*/ 28 w 1318"/>
                <a:gd name="T49" fmla="*/ 574 h 766"/>
                <a:gd name="T50" fmla="*/ 20 w 1318"/>
                <a:gd name="T51" fmla="*/ 582 h 766"/>
                <a:gd name="T52" fmla="*/ 0 w 1318"/>
                <a:gd name="T53" fmla="*/ 596 h 766"/>
                <a:gd name="T54" fmla="*/ 296 w 1318"/>
                <a:gd name="T55" fmla="*/ 766 h 766"/>
                <a:gd name="T56" fmla="*/ 296 w 1318"/>
                <a:gd name="T57" fmla="*/ 766 h 766"/>
                <a:gd name="T58" fmla="*/ 320 w 1318"/>
                <a:gd name="T59" fmla="*/ 754 h 766"/>
                <a:gd name="T60" fmla="*/ 346 w 1318"/>
                <a:gd name="T61" fmla="*/ 746 h 766"/>
                <a:gd name="T62" fmla="*/ 374 w 1318"/>
                <a:gd name="T63" fmla="*/ 742 h 766"/>
                <a:gd name="T64" fmla="*/ 404 w 1318"/>
                <a:gd name="T65" fmla="*/ 740 h 766"/>
                <a:gd name="T66" fmla="*/ 432 w 1318"/>
                <a:gd name="T67" fmla="*/ 742 h 766"/>
                <a:gd name="T68" fmla="*/ 460 w 1318"/>
                <a:gd name="T69" fmla="*/ 746 h 766"/>
                <a:gd name="T70" fmla="*/ 486 w 1318"/>
                <a:gd name="T71" fmla="*/ 754 h 766"/>
                <a:gd name="T72" fmla="*/ 510 w 1318"/>
                <a:gd name="T73" fmla="*/ 766 h 766"/>
                <a:gd name="T74" fmla="*/ 1318 w 1318"/>
                <a:gd name="T75" fmla="*/ 296 h 766"/>
                <a:gd name="T76" fmla="*/ 1318 w 1318"/>
                <a:gd name="T77" fmla="*/ 296 h 766"/>
                <a:gd name="T78" fmla="*/ 1298 w 1318"/>
                <a:gd name="T79" fmla="*/ 282 h 766"/>
                <a:gd name="T80" fmla="*/ 1290 w 1318"/>
                <a:gd name="T81" fmla="*/ 274 h 766"/>
                <a:gd name="T82" fmla="*/ 1284 w 1318"/>
                <a:gd name="T83" fmla="*/ 266 h 766"/>
                <a:gd name="T84" fmla="*/ 1280 w 1318"/>
                <a:gd name="T85" fmla="*/ 258 h 766"/>
                <a:gd name="T86" fmla="*/ 1276 w 1318"/>
                <a:gd name="T87" fmla="*/ 250 h 766"/>
                <a:gd name="T88" fmla="*/ 1274 w 1318"/>
                <a:gd name="T89" fmla="*/ 242 h 766"/>
                <a:gd name="T90" fmla="*/ 1272 w 1318"/>
                <a:gd name="T91" fmla="*/ 234 h 766"/>
                <a:gd name="T92" fmla="*/ 1274 w 1318"/>
                <a:gd name="T93" fmla="*/ 224 h 766"/>
                <a:gd name="T94" fmla="*/ 1276 w 1318"/>
                <a:gd name="T95" fmla="*/ 216 h 766"/>
                <a:gd name="T96" fmla="*/ 1278 w 1318"/>
                <a:gd name="T97" fmla="*/ 208 h 766"/>
                <a:gd name="T98" fmla="*/ 1284 w 1318"/>
                <a:gd name="T99" fmla="*/ 200 h 766"/>
                <a:gd name="T100" fmla="*/ 1290 w 1318"/>
                <a:gd name="T101" fmla="*/ 192 h 766"/>
                <a:gd name="T102" fmla="*/ 1298 w 1318"/>
                <a:gd name="T103" fmla="*/ 184 h 766"/>
                <a:gd name="T104" fmla="*/ 1318 w 1318"/>
                <a:gd name="T105" fmla="*/ 172 h 766"/>
                <a:gd name="T106" fmla="*/ 1318 w 1318"/>
                <a:gd name="T107" fmla="*/ 172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8" y="172"/>
                  </a:moveTo>
                  <a:lnTo>
                    <a:pt x="1022" y="0"/>
                  </a:lnTo>
                  <a:lnTo>
                    <a:pt x="1022" y="0"/>
                  </a:lnTo>
                  <a:lnTo>
                    <a:pt x="998" y="12"/>
                  </a:lnTo>
                  <a:lnTo>
                    <a:pt x="972" y="20"/>
                  </a:lnTo>
                  <a:lnTo>
                    <a:pt x="944" y="26"/>
                  </a:lnTo>
                  <a:lnTo>
                    <a:pt x="914" y="26"/>
                  </a:lnTo>
                  <a:lnTo>
                    <a:pt x="886" y="26"/>
                  </a:lnTo>
                  <a:lnTo>
                    <a:pt x="858" y="20"/>
                  </a:lnTo>
                  <a:lnTo>
                    <a:pt x="830" y="12"/>
                  </a:lnTo>
                  <a:lnTo>
                    <a:pt x="808" y="0"/>
                  </a:lnTo>
                  <a:lnTo>
                    <a:pt x="0" y="472"/>
                  </a:lnTo>
                  <a:lnTo>
                    <a:pt x="0" y="472"/>
                  </a:lnTo>
                  <a:lnTo>
                    <a:pt x="20" y="486"/>
                  </a:lnTo>
                  <a:lnTo>
                    <a:pt x="28" y="492"/>
                  </a:lnTo>
                  <a:lnTo>
                    <a:pt x="34" y="500"/>
                  </a:lnTo>
                  <a:lnTo>
                    <a:pt x="38" y="508"/>
                  </a:lnTo>
                  <a:lnTo>
                    <a:pt x="42" y="516"/>
                  </a:lnTo>
                  <a:lnTo>
                    <a:pt x="44" y="526"/>
                  </a:lnTo>
                  <a:lnTo>
                    <a:pt x="46" y="534"/>
                  </a:lnTo>
                  <a:lnTo>
                    <a:pt x="44" y="542"/>
                  </a:lnTo>
                  <a:lnTo>
                    <a:pt x="42" y="550"/>
                  </a:lnTo>
                  <a:lnTo>
                    <a:pt x="38" y="558"/>
                  </a:lnTo>
                  <a:lnTo>
                    <a:pt x="34" y="566"/>
                  </a:lnTo>
                  <a:lnTo>
                    <a:pt x="28" y="574"/>
                  </a:lnTo>
                  <a:lnTo>
                    <a:pt x="20" y="582"/>
                  </a:lnTo>
                  <a:lnTo>
                    <a:pt x="0" y="596"/>
                  </a:lnTo>
                  <a:lnTo>
                    <a:pt x="296" y="766"/>
                  </a:lnTo>
                  <a:lnTo>
                    <a:pt x="296" y="766"/>
                  </a:lnTo>
                  <a:lnTo>
                    <a:pt x="320" y="754"/>
                  </a:lnTo>
                  <a:lnTo>
                    <a:pt x="346" y="746"/>
                  </a:lnTo>
                  <a:lnTo>
                    <a:pt x="374" y="742"/>
                  </a:lnTo>
                  <a:lnTo>
                    <a:pt x="404" y="740"/>
                  </a:lnTo>
                  <a:lnTo>
                    <a:pt x="432" y="742"/>
                  </a:lnTo>
                  <a:lnTo>
                    <a:pt x="460" y="746"/>
                  </a:lnTo>
                  <a:lnTo>
                    <a:pt x="486" y="754"/>
                  </a:lnTo>
                  <a:lnTo>
                    <a:pt x="510" y="766"/>
                  </a:lnTo>
                  <a:lnTo>
                    <a:pt x="1318" y="296"/>
                  </a:lnTo>
                  <a:lnTo>
                    <a:pt x="1318" y="296"/>
                  </a:lnTo>
                  <a:lnTo>
                    <a:pt x="1298" y="282"/>
                  </a:lnTo>
                  <a:lnTo>
                    <a:pt x="1290" y="274"/>
                  </a:lnTo>
                  <a:lnTo>
                    <a:pt x="1284" y="266"/>
                  </a:lnTo>
                  <a:lnTo>
                    <a:pt x="1280" y="258"/>
                  </a:lnTo>
                  <a:lnTo>
                    <a:pt x="1276" y="250"/>
                  </a:lnTo>
                  <a:lnTo>
                    <a:pt x="1274" y="242"/>
                  </a:lnTo>
                  <a:lnTo>
                    <a:pt x="1272" y="234"/>
                  </a:lnTo>
                  <a:lnTo>
                    <a:pt x="1274" y="224"/>
                  </a:lnTo>
                  <a:lnTo>
                    <a:pt x="1276" y="216"/>
                  </a:lnTo>
                  <a:lnTo>
                    <a:pt x="1278" y="208"/>
                  </a:lnTo>
                  <a:lnTo>
                    <a:pt x="1284" y="200"/>
                  </a:lnTo>
                  <a:lnTo>
                    <a:pt x="1290" y="192"/>
                  </a:lnTo>
                  <a:lnTo>
                    <a:pt x="1298" y="184"/>
                  </a:lnTo>
                  <a:lnTo>
                    <a:pt x="1318" y="172"/>
                  </a:lnTo>
                  <a:lnTo>
                    <a:pt x="1318" y="172"/>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5" name="Freeform 101"/>
            <p:cNvSpPr>
              <a:spLocks noEditPoints="1"/>
            </p:cNvSpPr>
            <p:nvPr/>
          </p:nvSpPr>
          <p:spPr bwMode="auto">
            <a:xfrm>
              <a:off x="13136563" y="7229475"/>
              <a:ext cx="968375" cy="546100"/>
            </a:xfrm>
            <a:custGeom>
              <a:avLst/>
              <a:gdLst>
                <a:gd name="T0" fmla="*/ 306 w 610"/>
                <a:gd name="T1" fmla="*/ 344 h 344"/>
                <a:gd name="T2" fmla="*/ 396 w 610"/>
                <a:gd name="T3" fmla="*/ 336 h 344"/>
                <a:gd name="T4" fmla="*/ 478 w 610"/>
                <a:gd name="T5" fmla="*/ 314 h 344"/>
                <a:gd name="T6" fmla="*/ 524 w 610"/>
                <a:gd name="T7" fmla="*/ 292 h 344"/>
                <a:gd name="T8" fmla="*/ 576 w 610"/>
                <a:gd name="T9" fmla="*/ 252 h 344"/>
                <a:gd name="T10" fmla="*/ 604 w 610"/>
                <a:gd name="T11" fmla="*/ 206 h 344"/>
                <a:gd name="T12" fmla="*/ 610 w 610"/>
                <a:gd name="T13" fmla="*/ 172 h 344"/>
                <a:gd name="T14" fmla="*/ 596 w 610"/>
                <a:gd name="T15" fmla="*/ 124 h 344"/>
                <a:gd name="T16" fmla="*/ 560 w 610"/>
                <a:gd name="T17" fmla="*/ 78 h 344"/>
                <a:gd name="T18" fmla="*/ 522 w 610"/>
                <a:gd name="T19" fmla="*/ 52 h 344"/>
                <a:gd name="T20" fmla="*/ 450 w 610"/>
                <a:gd name="T21" fmla="*/ 22 h 344"/>
                <a:gd name="T22" fmla="*/ 364 w 610"/>
                <a:gd name="T23" fmla="*/ 4 h 344"/>
                <a:gd name="T24" fmla="*/ 304 w 610"/>
                <a:gd name="T25" fmla="*/ 0 h 344"/>
                <a:gd name="T26" fmla="*/ 214 w 610"/>
                <a:gd name="T27" fmla="*/ 8 h 344"/>
                <a:gd name="T28" fmla="*/ 132 w 610"/>
                <a:gd name="T29" fmla="*/ 30 h 344"/>
                <a:gd name="T30" fmla="*/ 86 w 610"/>
                <a:gd name="T31" fmla="*/ 52 h 344"/>
                <a:gd name="T32" fmla="*/ 34 w 610"/>
                <a:gd name="T33" fmla="*/ 94 h 344"/>
                <a:gd name="T34" fmla="*/ 6 w 610"/>
                <a:gd name="T35" fmla="*/ 140 h 344"/>
                <a:gd name="T36" fmla="*/ 0 w 610"/>
                <a:gd name="T37" fmla="*/ 172 h 344"/>
                <a:gd name="T38" fmla="*/ 14 w 610"/>
                <a:gd name="T39" fmla="*/ 220 h 344"/>
                <a:gd name="T40" fmla="*/ 50 w 610"/>
                <a:gd name="T41" fmla="*/ 266 h 344"/>
                <a:gd name="T42" fmla="*/ 88 w 610"/>
                <a:gd name="T43" fmla="*/ 292 h 344"/>
                <a:gd name="T44" fmla="*/ 160 w 610"/>
                <a:gd name="T45" fmla="*/ 324 h 344"/>
                <a:gd name="T46" fmla="*/ 246 w 610"/>
                <a:gd name="T47" fmla="*/ 340 h 344"/>
                <a:gd name="T48" fmla="*/ 306 w 610"/>
                <a:gd name="T49" fmla="*/ 344 h 344"/>
                <a:gd name="T50" fmla="*/ 214 w 610"/>
                <a:gd name="T51" fmla="*/ 106 h 344"/>
                <a:gd name="T52" fmla="*/ 240 w 610"/>
                <a:gd name="T53" fmla="*/ 98 h 344"/>
                <a:gd name="T54" fmla="*/ 266 w 610"/>
                <a:gd name="T55" fmla="*/ 96 h 344"/>
                <a:gd name="T56" fmla="*/ 302 w 610"/>
                <a:gd name="T57" fmla="*/ 102 h 344"/>
                <a:gd name="T58" fmla="*/ 322 w 610"/>
                <a:gd name="T59" fmla="*/ 114 h 344"/>
                <a:gd name="T60" fmla="*/ 262 w 610"/>
                <a:gd name="T61" fmla="*/ 138 h 344"/>
                <a:gd name="T62" fmla="*/ 244 w 610"/>
                <a:gd name="T63" fmla="*/ 130 h 344"/>
                <a:gd name="T64" fmla="*/ 232 w 610"/>
                <a:gd name="T65" fmla="*/ 132 h 344"/>
                <a:gd name="T66" fmla="*/ 228 w 610"/>
                <a:gd name="T67" fmla="*/ 138 h 344"/>
                <a:gd name="T68" fmla="*/ 236 w 610"/>
                <a:gd name="T69" fmla="*/ 146 h 344"/>
                <a:gd name="T70" fmla="*/ 258 w 610"/>
                <a:gd name="T71" fmla="*/ 152 h 344"/>
                <a:gd name="T72" fmla="*/ 348 w 610"/>
                <a:gd name="T73" fmla="*/ 142 h 344"/>
                <a:gd name="T74" fmla="*/ 378 w 610"/>
                <a:gd name="T75" fmla="*/ 146 h 344"/>
                <a:gd name="T76" fmla="*/ 412 w 610"/>
                <a:gd name="T77" fmla="*/ 160 h 344"/>
                <a:gd name="T78" fmla="*/ 432 w 610"/>
                <a:gd name="T79" fmla="*/ 176 h 344"/>
                <a:gd name="T80" fmla="*/ 440 w 610"/>
                <a:gd name="T81" fmla="*/ 192 h 344"/>
                <a:gd name="T82" fmla="*/ 430 w 610"/>
                <a:gd name="T83" fmla="*/ 216 h 344"/>
                <a:gd name="T84" fmla="*/ 416 w 610"/>
                <a:gd name="T85" fmla="*/ 250 h 344"/>
                <a:gd name="T86" fmla="*/ 386 w 610"/>
                <a:gd name="T87" fmla="*/ 244 h 344"/>
                <a:gd name="T88" fmla="*/ 346 w 610"/>
                <a:gd name="T89" fmla="*/ 250 h 344"/>
                <a:gd name="T90" fmla="*/ 316 w 610"/>
                <a:gd name="T91" fmla="*/ 246 h 344"/>
                <a:gd name="T92" fmla="*/ 274 w 610"/>
                <a:gd name="T93" fmla="*/ 226 h 344"/>
                <a:gd name="T94" fmla="*/ 336 w 610"/>
                <a:gd name="T95" fmla="*/ 204 h 344"/>
                <a:gd name="T96" fmla="*/ 364 w 610"/>
                <a:gd name="T97" fmla="*/ 218 h 344"/>
                <a:gd name="T98" fmla="*/ 376 w 610"/>
                <a:gd name="T99" fmla="*/ 216 h 344"/>
                <a:gd name="T100" fmla="*/ 380 w 610"/>
                <a:gd name="T101" fmla="*/ 210 h 344"/>
                <a:gd name="T102" fmla="*/ 372 w 610"/>
                <a:gd name="T103" fmla="*/ 202 h 344"/>
                <a:gd name="T104" fmla="*/ 346 w 610"/>
                <a:gd name="T105" fmla="*/ 188 h 344"/>
                <a:gd name="T106" fmla="*/ 314 w 610"/>
                <a:gd name="T107" fmla="*/ 190 h 344"/>
                <a:gd name="T108" fmla="*/ 244 w 610"/>
                <a:gd name="T109" fmla="*/ 194 h 344"/>
                <a:gd name="T110" fmla="*/ 208 w 610"/>
                <a:gd name="T111" fmla="*/ 188 h 344"/>
                <a:gd name="T112" fmla="*/ 182 w 610"/>
                <a:gd name="T113" fmla="*/ 172 h 344"/>
                <a:gd name="T114" fmla="*/ 170 w 610"/>
                <a:gd name="T115" fmla="*/ 152 h 344"/>
                <a:gd name="T116" fmla="*/ 174 w 610"/>
                <a:gd name="T117" fmla="*/ 136 h 344"/>
                <a:gd name="T118" fmla="*/ 176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6" y="344"/>
                  </a:lnTo>
                  <a:lnTo>
                    <a:pt x="366" y="340"/>
                  </a:lnTo>
                  <a:lnTo>
                    <a:pt x="396" y="336"/>
                  </a:lnTo>
                  <a:lnTo>
                    <a:pt x="424" y="330"/>
                  </a:lnTo>
                  <a:lnTo>
                    <a:pt x="452" y="324"/>
                  </a:lnTo>
                  <a:lnTo>
                    <a:pt x="478" y="314"/>
                  </a:lnTo>
                  <a:lnTo>
                    <a:pt x="502" y="304"/>
                  </a:lnTo>
                  <a:lnTo>
                    <a:pt x="524" y="292"/>
                  </a:lnTo>
                  <a:lnTo>
                    <a:pt x="524" y="292"/>
                  </a:lnTo>
                  <a:lnTo>
                    <a:pt x="544" y="280"/>
                  </a:lnTo>
                  <a:lnTo>
                    <a:pt x="560" y="266"/>
                  </a:lnTo>
                  <a:lnTo>
                    <a:pt x="576" y="252"/>
                  </a:lnTo>
                  <a:lnTo>
                    <a:pt x="588" y="236"/>
                  </a:lnTo>
                  <a:lnTo>
                    <a:pt x="598" y="222"/>
                  </a:lnTo>
                  <a:lnTo>
                    <a:pt x="604" y="206"/>
                  </a:lnTo>
                  <a:lnTo>
                    <a:pt x="608" y="190"/>
                  </a:lnTo>
                  <a:lnTo>
                    <a:pt x="610" y="172"/>
                  </a:lnTo>
                  <a:lnTo>
                    <a:pt x="610" y="172"/>
                  </a:lnTo>
                  <a:lnTo>
                    <a:pt x="608" y="156"/>
                  </a:lnTo>
                  <a:lnTo>
                    <a:pt x="604" y="140"/>
                  </a:lnTo>
                  <a:lnTo>
                    <a:pt x="596" y="124"/>
                  </a:lnTo>
                  <a:lnTo>
                    <a:pt x="588" y="108"/>
                  </a:lnTo>
                  <a:lnTo>
                    <a:pt x="574" y="94"/>
                  </a:lnTo>
                  <a:lnTo>
                    <a:pt x="560" y="78"/>
                  </a:lnTo>
                  <a:lnTo>
                    <a:pt x="542" y="66"/>
                  </a:lnTo>
                  <a:lnTo>
                    <a:pt x="522" y="52"/>
                  </a:lnTo>
                  <a:lnTo>
                    <a:pt x="522" y="52"/>
                  </a:lnTo>
                  <a:lnTo>
                    <a:pt x="500" y="42"/>
                  </a:lnTo>
                  <a:lnTo>
                    <a:pt x="476" y="30"/>
                  </a:lnTo>
                  <a:lnTo>
                    <a:pt x="450" y="22"/>
                  </a:lnTo>
                  <a:lnTo>
                    <a:pt x="422" y="14"/>
                  </a:lnTo>
                  <a:lnTo>
                    <a:pt x="394" y="8"/>
                  </a:lnTo>
                  <a:lnTo>
                    <a:pt x="364" y="4"/>
                  </a:lnTo>
                  <a:lnTo>
                    <a:pt x="334" y="2"/>
                  </a:lnTo>
                  <a:lnTo>
                    <a:pt x="304" y="0"/>
                  </a:lnTo>
                  <a:lnTo>
                    <a:pt x="304" y="0"/>
                  </a:lnTo>
                  <a:lnTo>
                    <a:pt x="274" y="2"/>
                  </a:lnTo>
                  <a:lnTo>
                    <a:pt x="244" y="4"/>
                  </a:lnTo>
                  <a:lnTo>
                    <a:pt x="214" y="8"/>
                  </a:lnTo>
                  <a:lnTo>
                    <a:pt x="186" y="14"/>
                  </a:lnTo>
                  <a:lnTo>
                    <a:pt x="158" y="22"/>
                  </a:lnTo>
                  <a:lnTo>
                    <a:pt x="132" y="30"/>
                  </a:lnTo>
                  <a:lnTo>
                    <a:pt x="108" y="42"/>
                  </a:lnTo>
                  <a:lnTo>
                    <a:pt x="86" y="52"/>
                  </a:lnTo>
                  <a:lnTo>
                    <a:pt x="86" y="52"/>
                  </a:lnTo>
                  <a:lnTo>
                    <a:pt x="66" y="66"/>
                  </a:lnTo>
                  <a:lnTo>
                    <a:pt x="50" y="78"/>
                  </a:lnTo>
                  <a:lnTo>
                    <a:pt x="34" y="94"/>
                  </a:lnTo>
                  <a:lnTo>
                    <a:pt x="22" y="108"/>
                  </a:lnTo>
                  <a:lnTo>
                    <a:pt x="12" y="124"/>
                  </a:lnTo>
                  <a:lnTo>
                    <a:pt x="6" y="140"/>
                  </a:lnTo>
                  <a:lnTo>
                    <a:pt x="2" y="156"/>
                  </a:lnTo>
                  <a:lnTo>
                    <a:pt x="0" y="172"/>
                  </a:lnTo>
                  <a:lnTo>
                    <a:pt x="0" y="172"/>
                  </a:lnTo>
                  <a:lnTo>
                    <a:pt x="2" y="188"/>
                  </a:lnTo>
                  <a:lnTo>
                    <a:pt x="6" y="204"/>
                  </a:lnTo>
                  <a:lnTo>
                    <a:pt x="14" y="220"/>
                  </a:lnTo>
                  <a:lnTo>
                    <a:pt x="24" y="236"/>
                  </a:lnTo>
                  <a:lnTo>
                    <a:pt x="36" y="252"/>
                  </a:lnTo>
                  <a:lnTo>
                    <a:pt x="50" y="266"/>
                  </a:lnTo>
                  <a:lnTo>
                    <a:pt x="68" y="280"/>
                  </a:lnTo>
                  <a:lnTo>
                    <a:pt x="88" y="292"/>
                  </a:lnTo>
                  <a:lnTo>
                    <a:pt x="88" y="292"/>
                  </a:lnTo>
                  <a:lnTo>
                    <a:pt x="110" y="304"/>
                  </a:lnTo>
                  <a:lnTo>
                    <a:pt x="134" y="314"/>
                  </a:lnTo>
                  <a:lnTo>
                    <a:pt x="160" y="324"/>
                  </a:lnTo>
                  <a:lnTo>
                    <a:pt x="188" y="330"/>
                  </a:lnTo>
                  <a:lnTo>
                    <a:pt x="216" y="336"/>
                  </a:lnTo>
                  <a:lnTo>
                    <a:pt x="246" y="340"/>
                  </a:lnTo>
                  <a:lnTo>
                    <a:pt x="276" y="344"/>
                  </a:lnTo>
                  <a:lnTo>
                    <a:pt x="306" y="344"/>
                  </a:lnTo>
                  <a:lnTo>
                    <a:pt x="306" y="344"/>
                  </a:lnTo>
                  <a:close/>
                  <a:moveTo>
                    <a:pt x="176" y="110"/>
                  </a:moveTo>
                  <a:lnTo>
                    <a:pt x="198" y="96"/>
                  </a:lnTo>
                  <a:lnTo>
                    <a:pt x="214" y="106"/>
                  </a:lnTo>
                  <a:lnTo>
                    <a:pt x="214" y="106"/>
                  </a:lnTo>
                  <a:lnTo>
                    <a:pt x="228" y="102"/>
                  </a:lnTo>
                  <a:lnTo>
                    <a:pt x="240" y="98"/>
                  </a:lnTo>
                  <a:lnTo>
                    <a:pt x="254" y="96"/>
                  </a:lnTo>
                  <a:lnTo>
                    <a:pt x="266" y="96"/>
                  </a:lnTo>
                  <a:lnTo>
                    <a:pt x="266" y="96"/>
                  </a:lnTo>
                  <a:lnTo>
                    <a:pt x="278" y="96"/>
                  </a:lnTo>
                  <a:lnTo>
                    <a:pt x="290" y="98"/>
                  </a:lnTo>
                  <a:lnTo>
                    <a:pt x="302" y="102"/>
                  </a:lnTo>
                  <a:lnTo>
                    <a:pt x="312" y="108"/>
                  </a:lnTo>
                  <a:lnTo>
                    <a:pt x="312" y="108"/>
                  </a:lnTo>
                  <a:lnTo>
                    <a:pt x="322" y="114"/>
                  </a:lnTo>
                  <a:lnTo>
                    <a:pt x="272" y="144"/>
                  </a:lnTo>
                  <a:lnTo>
                    <a:pt x="262" y="138"/>
                  </a:lnTo>
                  <a:lnTo>
                    <a:pt x="262" y="138"/>
                  </a:lnTo>
                  <a:lnTo>
                    <a:pt x="252" y="132"/>
                  </a:lnTo>
                  <a:lnTo>
                    <a:pt x="244" y="130"/>
                  </a:lnTo>
                  <a:lnTo>
                    <a:pt x="244" y="130"/>
                  </a:lnTo>
                  <a:lnTo>
                    <a:pt x="238" y="130"/>
                  </a:lnTo>
                  <a:lnTo>
                    <a:pt x="232" y="132"/>
                  </a:lnTo>
                  <a:lnTo>
                    <a:pt x="232" y="132"/>
                  </a:lnTo>
                  <a:lnTo>
                    <a:pt x="228" y="134"/>
                  </a:lnTo>
                  <a:lnTo>
                    <a:pt x="228" y="138"/>
                  </a:lnTo>
                  <a:lnTo>
                    <a:pt x="228" y="138"/>
                  </a:lnTo>
                  <a:lnTo>
                    <a:pt x="232" y="142"/>
                  </a:lnTo>
                  <a:lnTo>
                    <a:pt x="236" y="146"/>
                  </a:lnTo>
                  <a:lnTo>
                    <a:pt x="236" y="146"/>
                  </a:lnTo>
                  <a:lnTo>
                    <a:pt x="248" y="150"/>
                  </a:lnTo>
                  <a:lnTo>
                    <a:pt x="258" y="152"/>
                  </a:lnTo>
                  <a:lnTo>
                    <a:pt x="258" y="152"/>
                  </a:lnTo>
                  <a:lnTo>
                    <a:pt x="304" y="148"/>
                  </a:lnTo>
                  <a:lnTo>
                    <a:pt x="304" y="148"/>
                  </a:lnTo>
                  <a:lnTo>
                    <a:pt x="348" y="142"/>
                  </a:lnTo>
                  <a:lnTo>
                    <a:pt x="348" y="142"/>
                  </a:lnTo>
                  <a:lnTo>
                    <a:pt x="362" y="142"/>
                  </a:lnTo>
                  <a:lnTo>
                    <a:pt x="378" y="146"/>
                  </a:lnTo>
                  <a:lnTo>
                    <a:pt x="378" y="146"/>
                  </a:lnTo>
                  <a:lnTo>
                    <a:pt x="394" y="150"/>
                  </a:lnTo>
                  <a:lnTo>
                    <a:pt x="412" y="160"/>
                  </a:lnTo>
                  <a:lnTo>
                    <a:pt x="412" y="160"/>
                  </a:lnTo>
                  <a:lnTo>
                    <a:pt x="424" y="168"/>
                  </a:lnTo>
                  <a:lnTo>
                    <a:pt x="432" y="176"/>
                  </a:lnTo>
                  <a:lnTo>
                    <a:pt x="438" y="184"/>
                  </a:lnTo>
                  <a:lnTo>
                    <a:pt x="440" y="192"/>
                  </a:lnTo>
                  <a:lnTo>
                    <a:pt x="440" y="192"/>
                  </a:lnTo>
                  <a:lnTo>
                    <a:pt x="440" y="200"/>
                  </a:lnTo>
                  <a:lnTo>
                    <a:pt x="438" y="208"/>
                  </a:lnTo>
                  <a:lnTo>
                    <a:pt x="430" y="216"/>
                  </a:lnTo>
                  <a:lnTo>
                    <a:pt x="420" y="226"/>
                  </a:lnTo>
                  <a:lnTo>
                    <a:pt x="440" y="236"/>
                  </a:lnTo>
                  <a:lnTo>
                    <a:pt x="416" y="250"/>
                  </a:lnTo>
                  <a:lnTo>
                    <a:pt x="396" y="238"/>
                  </a:lnTo>
                  <a:lnTo>
                    <a:pt x="396" y="238"/>
                  </a:lnTo>
                  <a:lnTo>
                    <a:pt x="386" y="244"/>
                  </a:lnTo>
                  <a:lnTo>
                    <a:pt x="374" y="246"/>
                  </a:lnTo>
                  <a:lnTo>
                    <a:pt x="360" y="248"/>
                  </a:lnTo>
                  <a:lnTo>
                    <a:pt x="346" y="250"/>
                  </a:lnTo>
                  <a:lnTo>
                    <a:pt x="346" y="250"/>
                  </a:lnTo>
                  <a:lnTo>
                    <a:pt x="332" y="248"/>
                  </a:lnTo>
                  <a:lnTo>
                    <a:pt x="316" y="246"/>
                  </a:lnTo>
                  <a:lnTo>
                    <a:pt x="300" y="240"/>
                  </a:lnTo>
                  <a:lnTo>
                    <a:pt x="284" y="232"/>
                  </a:lnTo>
                  <a:lnTo>
                    <a:pt x="274" y="226"/>
                  </a:lnTo>
                  <a:lnTo>
                    <a:pt x="324" y="196"/>
                  </a:lnTo>
                  <a:lnTo>
                    <a:pt x="336" y="204"/>
                  </a:lnTo>
                  <a:lnTo>
                    <a:pt x="336" y="204"/>
                  </a:lnTo>
                  <a:lnTo>
                    <a:pt x="354" y="212"/>
                  </a:lnTo>
                  <a:lnTo>
                    <a:pt x="364" y="218"/>
                  </a:lnTo>
                  <a:lnTo>
                    <a:pt x="364" y="218"/>
                  </a:lnTo>
                  <a:lnTo>
                    <a:pt x="370" y="218"/>
                  </a:lnTo>
                  <a:lnTo>
                    <a:pt x="376" y="216"/>
                  </a:lnTo>
                  <a:lnTo>
                    <a:pt x="376" y="216"/>
                  </a:lnTo>
                  <a:lnTo>
                    <a:pt x="380" y="212"/>
                  </a:lnTo>
                  <a:lnTo>
                    <a:pt x="380" y="210"/>
                  </a:lnTo>
                  <a:lnTo>
                    <a:pt x="380" y="210"/>
                  </a:lnTo>
                  <a:lnTo>
                    <a:pt x="378" y="206"/>
                  </a:lnTo>
                  <a:lnTo>
                    <a:pt x="372" y="202"/>
                  </a:lnTo>
                  <a:lnTo>
                    <a:pt x="372" y="202"/>
                  </a:lnTo>
                  <a:lnTo>
                    <a:pt x="356" y="194"/>
                  </a:lnTo>
                  <a:lnTo>
                    <a:pt x="346" y="188"/>
                  </a:lnTo>
                  <a:lnTo>
                    <a:pt x="346" y="188"/>
                  </a:lnTo>
                  <a:lnTo>
                    <a:pt x="332" y="188"/>
                  </a:lnTo>
                  <a:lnTo>
                    <a:pt x="314" y="190"/>
                  </a:lnTo>
                  <a:lnTo>
                    <a:pt x="314" y="190"/>
                  </a:lnTo>
                  <a:lnTo>
                    <a:pt x="260" y="194"/>
                  </a:lnTo>
                  <a:lnTo>
                    <a:pt x="260" y="194"/>
                  </a:lnTo>
                  <a:lnTo>
                    <a:pt x="244" y="194"/>
                  </a:lnTo>
                  <a:lnTo>
                    <a:pt x="226" y="192"/>
                  </a:lnTo>
                  <a:lnTo>
                    <a:pt x="226" y="192"/>
                  </a:lnTo>
                  <a:lnTo>
                    <a:pt x="208" y="188"/>
                  </a:lnTo>
                  <a:lnTo>
                    <a:pt x="192" y="180"/>
                  </a:lnTo>
                  <a:lnTo>
                    <a:pt x="192" y="180"/>
                  </a:lnTo>
                  <a:lnTo>
                    <a:pt x="182" y="172"/>
                  </a:lnTo>
                  <a:lnTo>
                    <a:pt x="176" y="166"/>
                  </a:lnTo>
                  <a:lnTo>
                    <a:pt x="170" y="158"/>
                  </a:lnTo>
                  <a:lnTo>
                    <a:pt x="170" y="152"/>
                  </a:lnTo>
                  <a:lnTo>
                    <a:pt x="170" y="152"/>
                  </a:lnTo>
                  <a:lnTo>
                    <a:pt x="170" y="144"/>
                  </a:lnTo>
                  <a:lnTo>
                    <a:pt x="174" y="136"/>
                  </a:lnTo>
                  <a:lnTo>
                    <a:pt x="182" y="128"/>
                  </a:lnTo>
                  <a:lnTo>
                    <a:pt x="192" y="120"/>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6" name="Freeform 102"/>
            <p:cNvSpPr/>
            <p:nvPr/>
          </p:nvSpPr>
          <p:spPr bwMode="auto">
            <a:xfrm>
              <a:off x="12885738" y="7772400"/>
              <a:ext cx="276225" cy="155575"/>
            </a:xfrm>
            <a:custGeom>
              <a:avLst/>
              <a:gdLst>
                <a:gd name="T0" fmla="*/ 86 w 174"/>
                <a:gd name="T1" fmla="*/ 98 h 98"/>
                <a:gd name="T2" fmla="*/ 86 w 174"/>
                <a:gd name="T3" fmla="*/ 98 h 98"/>
                <a:gd name="T4" fmla="*/ 86 w 174"/>
                <a:gd name="T5" fmla="*/ 98 h 98"/>
                <a:gd name="T6" fmla="*/ 104 w 174"/>
                <a:gd name="T7" fmla="*/ 96 h 98"/>
                <a:gd name="T8" fmla="*/ 120 w 174"/>
                <a:gd name="T9" fmla="*/ 94 h 98"/>
                <a:gd name="T10" fmla="*/ 136 w 174"/>
                <a:gd name="T11" fmla="*/ 88 h 98"/>
                <a:gd name="T12" fmla="*/ 148 w 174"/>
                <a:gd name="T13" fmla="*/ 82 h 98"/>
                <a:gd name="T14" fmla="*/ 148 w 174"/>
                <a:gd name="T15" fmla="*/ 82 h 98"/>
                <a:gd name="T16" fmla="*/ 158 w 174"/>
                <a:gd name="T17" fmla="*/ 74 h 98"/>
                <a:gd name="T18" fmla="*/ 166 w 174"/>
                <a:gd name="T19" fmla="*/ 66 h 98"/>
                <a:gd name="T20" fmla="*/ 172 w 174"/>
                <a:gd name="T21" fmla="*/ 58 h 98"/>
                <a:gd name="T22" fmla="*/ 174 w 174"/>
                <a:gd name="T23" fmla="*/ 48 h 98"/>
                <a:gd name="T24" fmla="*/ 174 w 174"/>
                <a:gd name="T25" fmla="*/ 48 h 98"/>
                <a:gd name="T26" fmla="*/ 172 w 174"/>
                <a:gd name="T27" fmla="*/ 38 h 98"/>
                <a:gd name="T28" fmla="*/ 166 w 174"/>
                <a:gd name="T29" fmla="*/ 30 h 98"/>
                <a:gd name="T30" fmla="*/ 158 w 174"/>
                <a:gd name="T31" fmla="*/ 22 h 98"/>
                <a:gd name="T32" fmla="*/ 148 w 174"/>
                <a:gd name="T33" fmla="*/ 14 h 98"/>
                <a:gd name="T34" fmla="*/ 148 w 174"/>
                <a:gd name="T35" fmla="*/ 14 h 98"/>
                <a:gd name="T36" fmla="*/ 134 w 174"/>
                <a:gd name="T37" fmla="*/ 8 h 98"/>
                <a:gd name="T38" fmla="*/ 120 w 174"/>
                <a:gd name="T39" fmla="*/ 4 h 98"/>
                <a:gd name="T40" fmla="*/ 104 w 174"/>
                <a:gd name="T41" fmla="*/ 0 h 98"/>
                <a:gd name="T42" fmla="*/ 86 w 174"/>
                <a:gd name="T43" fmla="*/ 0 h 98"/>
                <a:gd name="T44" fmla="*/ 86 w 174"/>
                <a:gd name="T45" fmla="*/ 0 h 98"/>
                <a:gd name="T46" fmla="*/ 68 w 174"/>
                <a:gd name="T47" fmla="*/ 0 h 98"/>
                <a:gd name="T48" fmla="*/ 52 w 174"/>
                <a:gd name="T49" fmla="*/ 4 h 98"/>
                <a:gd name="T50" fmla="*/ 38 w 174"/>
                <a:gd name="T51" fmla="*/ 8 h 98"/>
                <a:gd name="T52" fmla="*/ 24 w 174"/>
                <a:gd name="T53" fmla="*/ 14 h 98"/>
                <a:gd name="T54" fmla="*/ 24 w 174"/>
                <a:gd name="T55" fmla="*/ 14 h 98"/>
                <a:gd name="T56" fmla="*/ 14 w 174"/>
                <a:gd name="T57" fmla="*/ 22 h 98"/>
                <a:gd name="T58" fmla="*/ 6 w 174"/>
                <a:gd name="T59" fmla="*/ 30 h 98"/>
                <a:gd name="T60" fmla="*/ 0 w 174"/>
                <a:gd name="T61" fmla="*/ 38 h 98"/>
                <a:gd name="T62" fmla="*/ 0 w 174"/>
                <a:gd name="T63" fmla="*/ 48 h 98"/>
                <a:gd name="T64" fmla="*/ 0 w 174"/>
                <a:gd name="T65" fmla="*/ 48 h 98"/>
                <a:gd name="T66" fmla="*/ 2 w 174"/>
                <a:gd name="T67" fmla="*/ 58 h 98"/>
                <a:gd name="T68" fmla="*/ 6 w 174"/>
                <a:gd name="T69" fmla="*/ 66 h 98"/>
                <a:gd name="T70" fmla="*/ 14 w 174"/>
                <a:gd name="T71" fmla="*/ 74 h 98"/>
                <a:gd name="T72" fmla="*/ 24 w 174"/>
                <a:gd name="T73" fmla="*/ 82 h 98"/>
                <a:gd name="T74" fmla="*/ 24 w 174"/>
                <a:gd name="T75" fmla="*/ 82 h 98"/>
                <a:gd name="T76" fmla="*/ 38 w 174"/>
                <a:gd name="T77" fmla="*/ 88 h 98"/>
                <a:gd name="T78" fmla="*/ 52 w 174"/>
                <a:gd name="T79" fmla="*/ 94 h 98"/>
                <a:gd name="T80" fmla="*/ 70 w 174"/>
                <a:gd name="T81" fmla="*/ 96 h 98"/>
                <a:gd name="T82" fmla="*/ 86 w 174"/>
                <a:gd name="T83" fmla="*/ 98 h 98"/>
                <a:gd name="T84" fmla="*/ 86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6" y="98"/>
                  </a:moveTo>
                  <a:lnTo>
                    <a:pt x="86" y="98"/>
                  </a:lnTo>
                  <a:lnTo>
                    <a:pt x="86" y="98"/>
                  </a:lnTo>
                  <a:lnTo>
                    <a:pt x="104" y="96"/>
                  </a:lnTo>
                  <a:lnTo>
                    <a:pt x="120" y="94"/>
                  </a:lnTo>
                  <a:lnTo>
                    <a:pt x="136" y="88"/>
                  </a:lnTo>
                  <a:lnTo>
                    <a:pt x="148" y="82"/>
                  </a:lnTo>
                  <a:lnTo>
                    <a:pt x="148" y="82"/>
                  </a:lnTo>
                  <a:lnTo>
                    <a:pt x="158" y="74"/>
                  </a:lnTo>
                  <a:lnTo>
                    <a:pt x="166" y="66"/>
                  </a:lnTo>
                  <a:lnTo>
                    <a:pt x="172" y="58"/>
                  </a:lnTo>
                  <a:lnTo>
                    <a:pt x="174" y="48"/>
                  </a:lnTo>
                  <a:lnTo>
                    <a:pt x="174" y="48"/>
                  </a:lnTo>
                  <a:lnTo>
                    <a:pt x="172" y="38"/>
                  </a:lnTo>
                  <a:lnTo>
                    <a:pt x="166" y="30"/>
                  </a:lnTo>
                  <a:lnTo>
                    <a:pt x="158" y="22"/>
                  </a:lnTo>
                  <a:lnTo>
                    <a:pt x="148" y="14"/>
                  </a:lnTo>
                  <a:lnTo>
                    <a:pt x="148" y="14"/>
                  </a:lnTo>
                  <a:lnTo>
                    <a:pt x="134" y="8"/>
                  </a:lnTo>
                  <a:lnTo>
                    <a:pt x="120" y="4"/>
                  </a:lnTo>
                  <a:lnTo>
                    <a:pt x="104" y="0"/>
                  </a:lnTo>
                  <a:lnTo>
                    <a:pt x="86" y="0"/>
                  </a:lnTo>
                  <a:lnTo>
                    <a:pt x="86" y="0"/>
                  </a:lnTo>
                  <a:lnTo>
                    <a:pt x="68" y="0"/>
                  </a:lnTo>
                  <a:lnTo>
                    <a:pt x="52" y="4"/>
                  </a:lnTo>
                  <a:lnTo>
                    <a:pt x="38" y="8"/>
                  </a:lnTo>
                  <a:lnTo>
                    <a:pt x="24" y="14"/>
                  </a:lnTo>
                  <a:lnTo>
                    <a:pt x="24" y="14"/>
                  </a:lnTo>
                  <a:lnTo>
                    <a:pt x="14" y="22"/>
                  </a:lnTo>
                  <a:lnTo>
                    <a:pt x="6" y="30"/>
                  </a:lnTo>
                  <a:lnTo>
                    <a:pt x="0" y="38"/>
                  </a:lnTo>
                  <a:lnTo>
                    <a:pt x="0" y="48"/>
                  </a:lnTo>
                  <a:lnTo>
                    <a:pt x="0" y="48"/>
                  </a:lnTo>
                  <a:lnTo>
                    <a:pt x="2" y="58"/>
                  </a:lnTo>
                  <a:lnTo>
                    <a:pt x="6" y="66"/>
                  </a:lnTo>
                  <a:lnTo>
                    <a:pt x="14" y="74"/>
                  </a:lnTo>
                  <a:lnTo>
                    <a:pt x="24" y="82"/>
                  </a:lnTo>
                  <a:lnTo>
                    <a:pt x="24" y="82"/>
                  </a:lnTo>
                  <a:lnTo>
                    <a:pt x="38" y="88"/>
                  </a:lnTo>
                  <a:lnTo>
                    <a:pt x="52" y="94"/>
                  </a:lnTo>
                  <a:lnTo>
                    <a:pt x="70" y="96"/>
                  </a:lnTo>
                  <a:lnTo>
                    <a:pt x="86" y="98"/>
                  </a:lnTo>
                  <a:lnTo>
                    <a:pt x="86"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7" name="Freeform 103"/>
            <p:cNvSpPr/>
            <p:nvPr/>
          </p:nvSpPr>
          <p:spPr bwMode="auto">
            <a:xfrm>
              <a:off x="14082713" y="7080250"/>
              <a:ext cx="273050" cy="155575"/>
            </a:xfrm>
            <a:custGeom>
              <a:avLst/>
              <a:gdLst>
                <a:gd name="T0" fmla="*/ 24 w 172"/>
                <a:gd name="T1" fmla="*/ 82 h 98"/>
                <a:gd name="T2" fmla="*/ 24 w 172"/>
                <a:gd name="T3" fmla="*/ 82 h 98"/>
                <a:gd name="T4" fmla="*/ 38 w 172"/>
                <a:gd name="T5" fmla="*/ 88 h 98"/>
                <a:gd name="T6" fmla="*/ 52 w 172"/>
                <a:gd name="T7" fmla="*/ 94 h 98"/>
                <a:gd name="T8" fmla="*/ 70 w 172"/>
                <a:gd name="T9" fmla="*/ 96 h 98"/>
                <a:gd name="T10" fmla="*/ 86 w 172"/>
                <a:gd name="T11" fmla="*/ 98 h 98"/>
                <a:gd name="T12" fmla="*/ 86 w 172"/>
                <a:gd name="T13" fmla="*/ 98 h 98"/>
                <a:gd name="T14" fmla="*/ 86 w 172"/>
                <a:gd name="T15" fmla="*/ 98 h 98"/>
                <a:gd name="T16" fmla="*/ 104 w 172"/>
                <a:gd name="T17" fmla="*/ 96 h 98"/>
                <a:gd name="T18" fmla="*/ 120 w 172"/>
                <a:gd name="T19" fmla="*/ 94 h 98"/>
                <a:gd name="T20" fmla="*/ 136 w 172"/>
                <a:gd name="T21" fmla="*/ 88 h 98"/>
                <a:gd name="T22" fmla="*/ 148 w 172"/>
                <a:gd name="T23" fmla="*/ 82 h 98"/>
                <a:gd name="T24" fmla="*/ 148 w 172"/>
                <a:gd name="T25" fmla="*/ 82 h 98"/>
                <a:gd name="T26" fmla="*/ 158 w 172"/>
                <a:gd name="T27" fmla="*/ 76 h 98"/>
                <a:gd name="T28" fmla="*/ 166 w 172"/>
                <a:gd name="T29" fmla="*/ 66 h 98"/>
                <a:gd name="T30" fmla="*/ 172 w 172"/>
                <a:gd name="T31" fmla="*/ 58 h 98"/>
                <a:gd name="T32" fmla="*/ 172 w 172"/>
                <a:gd name="T33" fmla="*/ 48 h 98"/>
                <a:gd name="T34" fmla="*/ 172 w 172"/>
                <a:gd name="T35" fmla="*/ 48 h 98"/>
                <a:gd name="T36" fmla="*/ 172 w 172"/>
                <a:gd name="T37" fmla="*/ 40 h 98"/>
                <a:gd name="T38" fmla="*/ 166 w 172"/>
                <a:gd name="T39" fmla="*/ 30 h 98"/>
                <a:gd name="T40" fmla="*/ 158 w 172"/>
                <a:gd name="T41" fmla="*/ 22 h 98"/>
                <a:gd name="T42" fmla="*/ 148 w 172"/>
                <a:gd name="T43" fmla="*/ 14 h 98"/>
                <a:gd name="T44" fmla="*/ 148 w 172"/>
                <a:gd name="T45" fmla="*/ 14 h 98"/>
                <a:gd name="T46" fmla="*/ 134 w 172"/>
                <a:gd name="T47" fmla="*/ 8 h 98"/>
                <a:gd name="T48" fmla="*/ 120 w 172"/>
                <a:gd name="T49" fmla="*/ 4 h 98"/>
                <a:gd name="T50" fmla="*/ 102 w 172"/>
                <a:gd name="T51" fmla="*/ 0 h 98"/>
                <a:gd name="T52" fmla="*/ 86 w 172"/>
                <a:gd name="T53" fmla="*/ 0 h 98"/>
                <a:gd name="T54" fmla="*/ 86 w 172"/>
                <a:gd name="T55" fmla="*/ 0 h 98"/>
                <a:gd name="T56" fmla="*/ 68 w 172"/>
                <a:gd name="T57" fmla="*/ 0 h 98"/>
                <a:gd name="T58" fmla="*/ 52 w 172"/>
                <a:gd name="T59" fmla="*/ 4 h 98"/>
                <a:gd name="T60" fmla="*/ 38 w 172"/>
                <a:gd name="T61" fmla="*/ 8 h 98"/>
                <a:gd name="T62" fmla="*/ 24 w 172"/>
                <a:gd name="T63" fmla="*/ 14 h 98"/>
                <a:gd name="T64" fmla="*/ 24 w 172"/>
                <a:gd name="T65" fmla="*/ 14 h 98"/>
                <a:gd name="T66" fmla="*/ 14 w 172"/>
                <a:gd name="T67" fmla="*/ 22 h 98"/>
                <a:gd name="T68" fmla="*/ 6 w 172"/>
                <a:gd name="T69" fmla="*/ 30 h 98"/>
                <a:gd name="T70" fmla="*/ 0 w 172"/>
                <a:gd name="T71" fmla="*/ 40 h 98"/>
                <a:gd name="T72" fmla="*/ 0 w 172"/>
                <a:gd name="T73" fmla="*/ 48 h 98"/>
                <a:gd name="T74" fmla="*/ 0 w 172"/>
                <a:gd name="T75" fmla="*/ 48 h 98"/>
                <a:gd name="T76" fmla="*/ 0 w 172"/>
                <a:gd name="T77" fmla="*/ 58 h 98"/>
                <a:gd name="T78" fmla="*/ 6 w 172"/>
                <a:gd name="T79" fmla="*/ 66 h 98"/>
                <a:gd name="T80" fmla="*/ 14 w 172"/>
                <a:gd name="T81" fmla="*/ 76 h 98"/>
                <a:gd name="T82" fmla="*/ 24 w 172"/>
                <a:gd name="T83" fmla="*/ 82 h 98"/>
                <a:gd name="T84" fmla="*/ 24 w 172"/>
                <a:gd name="T85"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98">
                  <a:moveTo>
                    <a:pt x="24" y="82"/>
                  </a:moveTo>
                  <a:lnTo>
                    <a:pt x="24" y="82"/>
                  </a:lnTo>
                  <a:lnTo>
                    <a:pt x="38" y="88"/>
                  </a:lnTo>
                  <a:lnTo>
                    <a:pt x="52" y="94"/>
                  </a:lnTo>
                  <a:lnTo>
                    <a:pt x="70" y="96"/>
                  </a:lnTo>
                  <a:lnTo>
                    <a:pt x="86" y="98"/>
                  </a:lnTo>
                  <a:lnTo>
                    <a:pt x="86" y="98"/>
                  </a:lnTo>
                  <a:lnTo>
                    <a:pt x="86" y="98"/>
                  </a:lnTo>
                  <a:lnTo>
                    <a:pt x="104" y="96"/>
                  </a:lnTo>
                  <a:lnTo>
                    <a:pt x="120" y="94"/>
                  </a:lnTo>
                  <a:lnTo>
                    <a:pt x="136" y="88"/>
                  </a:lnTo>
                  <a:lnTo>
                    <a:pt x="148" y="82"/>
                  </a:lnTo>
                  <a:lnTo>
                    <a:pt x="148" y="82"/>
                  </a:lnTo>
                  <a:lnTo>
                    <a:pt x="158" y="76"/>
                  </a:lnTo>
                  <a:lnTo>
                    <a:pt x="166" y="66"/>
                  </a:lnTo>
                  <a:lnTo>
                    <a:pt x="172" y="58"/>
                  </a:lnTo>
                  <a:lnTo>
                    <a:pt x="172" y="48"/>
                  </a:lnTo>
                  <a:lnTo>
                    <a:pt x="172" y="48"/>
                  </a:lnTo>
                  <a:lnTo>
                    <a:pt x="172" y="40"/>
                  </a:lnTo>
                  <a:lnTo>
                    <a:pt x="166" y="30"/>
                  </a:lnTo>
                  <a:lnTo>
                    <a:pt x="158" y="22"/>
                  </a:lnTo>
                  <a:lnTo>
                    <a:pt x="148" y="14"/>
                  </a:lnTo>
                  <a:lnTo>
                    <a:pt x="148" y="14"/>
                  </a:lnTo>
                  <a:lnTo>
                    <a:pt x="134" y="8"/>
                  </a:lnTo>
                  <a:lnTo>
                    <a:pt x="120" y="4"/>
                  </a:lnTo>
                  <a:lnTo>
                    <a:pt x="102" y="0"/>
                  </a:lnTo>
                  <a:lnTo>
                    <a:pt x="86" y="0"/>
                  </a:lnTo>
                  <a:lnTo>
                    <a:pt x="86" y="0"/>
                  </a:lnTo>
                  <a:lnTo>
                    <a:pt x="68" y="0"/>
                  </a:lnTo>
                  <a:lnTo>
                    <a:pt x="52" y="4"/>
                  </a:lnTo>
                  <a:lnTo>
                    <a:pt x="38" y="8"/>
                  </a:lnTo>
                  <a:lnTo>
                    <a:pt x="24" y="14"/>
                  </a:lnTo>
                  <a:lnTo>
                    <a:pt x="24" y="14"/>
                  </a:lnTo>
                  <a:lnTo>
                    <a:pt x="14" y="22"/>
                  </a:lnTo>
                  <a:lnTo>
                    <a:pt x="6" y="30"/>
                  </a:lnTo>
                  <a:lnTo>
                    <a:pt x="0" y="40"/>
                  </a:lnTo>
                  <a:lnTo>
                    <a:pt x="0" y="48"/>
                  </a:lnTo>
                  <a:lnTo>
                    <a:pt x="0" y="48"/>
                  </a:lnTo>
                  <a:lnTo>
                    <a:pt x="0" y="58"/>
                  </a:lnTo>
                  <a:lnTo>
                    <a:pt x="6" y="66"/>
                  </a:lnTo>
                  <a:lnTo>
                    <a:pt x="14" y="76"/>
                  </a:lnTo>
                  <a:lnTo>
                    <a:pt x="24" y="82"/>
                  </a:lnTo>
                  <a:lnTo>
                    <a:pt x="24" y="8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8" name="Freeform 104"/>
            <p:cNvSpPr/>
            <p:nvPr/>
          </p:nvSpPr>
          <p:spPr bwMode="auto">
            <a:xfrm>
              <a:off x="12212638" y="6169025"/>
              <a:ext cx="2794000" cy="1622425"/>
            </a:xfrm>
            <a:custGeom>
              <a:avLst/>
              <a:gdLst>
                <a:gd name="T0" fmla="*/ 1760 w 1760"/>
                <a:gd name="T1" fmla="*/ 362 h 1022"/>
                <a:gd name="T2" fmla="*/ 1134 w 1760"/>
                <a:gd name="T3" fmla="*/ 0 h 1022"/>
                <a:gd name="T4" fmla="*/ 0 w 1760"/>
                <a:gd name="T5" fmla="*/ 660 h 1022"/>
                <a:gd name="T6" fmla="*/ 624 w 1760"/>
                <a:gd name="T7" fmla="*/ 1022 h 1022"/>
                <a:gd name="T8" fmla="*/ 1760 w 1760"/>
                <a:gd name="T9" fmla="*/ 362 h 1022"/>
              </a:gdLst>
              <a:ahLst/>
              <a:cxnLst>
                <a:cxn ang="0">
                  <a:pos x="T0" y="T1"/>
                </a:cxn>
                <a:cxn ang="0">
                  <a:pos x="T2" y="T3"/>
                </a:cxn>
                <a:cxn ang="0">
                  <a:pos x="T4" y="T5"/>
                </a:cxn>
                <a:cxn ang="0">
                  <a:pos x="T6" y="T7"/>
                </a:cxn>
                <a:cxn ang="0">
                  <a:pos x="T8" y="T9"/>
                </a:cxn>
              </a:cxnLst>
              <a:rect l="0" t="0" r="r" b="b"/>
              <a:pathLst>
                <a:path w="1760" h="1022">
                  <a:moveTo>
                    <a:pt x="1760" y="362"/>
                  </a:moveTo>
                  <a:lnTo>
                    <a:pt x="1134" y="0"/>
                  </a:lnTo>
                  <a:lnTo>
                    <a:pt x="0" y="660"/>
                  </a:lnTo>
                  <a:lnTo>
                    <a:pt x="624" y="1022"/>
                  </a:lnTo>
                  <a:lnTo>
                    <a:pt x="1760" y="36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59" name="Freeform 105"/>
            <p:cNvSpPr/>
            <p:nvPr/>
          </p:nvSpPr>
          <p:spPr bwMode="auto">
            <a:xfrm>
              <a:off x="13203238" y="6743700"/>
              <a:ext cx="1803400" cy="1546225"/>
            </a:xfrm>
            <a:custGeom>
              <a:avLst/>
              <a:gdLst>
                <a:gd name="T0" fmla="*/ 1136 w 1136"/>
                <a:gd name="T1" fmla="*/ 0 h 974"/>
                <a:gd name="T2" fmla="*/ 0 w 1136"/>
                <a:gd name="T3" fmla="*/ 660 h 974"/>
                <a:gd name="T4" fmla="*/ 0 w 1136"/>
                <a:gd name="T5" fmla="*/ 974 h 974"/>
                <a:gd name="T6" fmla="*/ 1134 w 1136"/>
                <a:gd name="T7" fmla="*/ 316 h 974"/>
                <a:gd name="T8" fmla="*/ 1136 w 1136"/>
                <a:gd name="T9" fmla="*/ 0 h 974"/>
              </a:gdLst>
              <a:ahLst/>
              <a:cxnLst>
                <a:cxn ang="0">
                  <a:pos x="T0" y="T1"/>
                </a:cxn>
                <a:cxn ang="0">
                  <a:pos x="T2" y="T3"/>
                </a:cxn>
                <a:cxn ang="0">
                  <a:pos x="T4" y="T5"/>
                </a:cxn>
                <a:cxn ang="0">
                  <a:pos x="T6" y="T7"/>
                </a:cxn>
                <a:cxn ang="0">
                  <a:pos x="T8" y="T9"/>
                </a:cxn>
              </a:cxnLst>
              <a:rect l="0" t="0" r="r" b="b"/>
              <a:pathLst>
                <a:path w="1136" h="974">
                  <a:moveTo>
                    <a:pt x="1136" y="0"/>
                  </a:moveTo>
                  <a:lnTo>
                    <a:pt x="0" y="660"/>
                  </a:lnTo>
                  <a:lnTo>
                    <a:pt x="0" y="974"/>
                  </a:lnTo>
                  <a:lnTo>
                    <a:pt x="1134" y="316"/>
                  </a:lnTo>
                  <a:lnTo>
                    <a:pt x="1136" y="0"/>
                  </a:lnTo>
                  <a:close/>
                </a:path>
              </a:pathLst>
            </a:custGeom>
            <a:solidFill>
              <a:srgbClr val="009D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0" name="Freeform 106"/>
            <p:cNvSpPr/>
            <p:nvPr/>
          </p:nvSpPr>
          <p:spPr bwMode="auto">
            <a:xfrm>
              <a:off x="12209463" y="7216775"/>
              <a:ext cx="993775" cy="1073150"/>
            </a:xfrm>
            <a:custGeom>
              <a:avLst/>
              <a:gdLst>
                <a:gd name="T0" fmla="*/ 626 w 626"/>
                <a:gd name="T1" fmla="*/ 362 h 676"/>
                <a:gd name="T2" fmla="*/ 2 w 626"/>
                <a:gd name="T3" fmla="*/ 0 h 676"/>
                <a:gd name="T4" fmla="*/ 0 w 626"/>
                <a:gd name="T5" fmla="*/ 316 h 676"/>
                <a:gd name="T6" fmla="*/ 626 w 626"/>
                <a:gd name="T7" fmla="*/ 676 h 676"/>
                <a:gd name="T8" fmla="*/ 626 w 626"/>
                <a:gd name="T9" fmla="*/ 362 h 676"/>
              </a:gdLst>
              <a:ahLst/>
              <a:cxnLst>
                <a:cxn ang="0">
                  <a:pos x="T0" y="T1"/>
                </a:cxn>
                <a:cxn ang="0">
                  <a:pos x="T2" y="T3"/>
                </a:cxn>
                <a:cxn ang="0">
                  <a:pos x="T4" y="T5"/>
                </a:cxn>
                <a:cxn ang="0">
                  <a:pos x="T6" y="T7"/>
                </a:cxn>
                <a:cxn ang="0">
                  <a:pos x="T8" y="T9"/>
                </a:cxn>
              </a:cxnLst>
              <a:rect l="0" t="0" r="r" b="b"/>
              <a:pathLst>
                <a:path w="626" h="676">
                  <a:moveTo>
                    <a:pt x="626" y="362"/>
                  </a:moveTo>
                  <a:lnTo>
                    <a:pt x="2" y="0"/>
                  </a:lnTo>
                  <a:lnTo>
                    <a:pt x="0" y="316"/>
                  </a:lnTo>
                  <a:lnTo>
                    <a:pt x="626" y="676"/>
                  </a:lnTo>
                  <a:lnTo>
                    <a:pt x="626" y="362"/>
                  </a:lnTo>
                  <a:close/>
                </a:path>
              </a:pathLst>
            </a:custGeom>
            <a:solidFill>
              <a:srgbClr val="6DC06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1" name="Freeform 107"/>
            <p:cNvSpPr/>
            <p:nvPr/>
          </p:nvSpPr>
          <p:spPr bwMode="auto">
            <a:xfrm>
              <a:off x="12561888" y="6372225"/>
              <a:ext cx="2092325" cy="1216025"/>
            </a:xfrm>
            <a:custGeom>
              <a:avLst/>
              <a:gdLst>
                <a:gd name="T0" fmla="*/ 1318 w 1318"/>
                <a:gd name="T1" fmla="*/ 172 h 766"/>
                <a:gd name="T2" fmla="*/ 1022 w 1318"/>
                <a:gd name="T3" fmla="*/ 0 h 766"/>
                <a:gd name="T4" fmla="*/ 1022 w 1318"/>
                <a:gd name="T5" fmla="*/ 0 h 766"/>
                <a:gd name="T6" fmla="*/ 998 w 1318"/>
                <a:gd name="T7" fmla="*/ 12 h 766"/>
                <a:gd name="T8" fmla="*/ 972 w 1318"/>
                <a:gd name="T9" fmla="*/ 20 h 766"/>
                <a:gd name="T10" fmla="*/ 944 w 1318"/>
                <a:gd name="T11" fmla="*/ 26 h 766"/>
                <a:gd name="T12" fmla="*/ 914 w 1318"/>
                <a:gd name="T13" fmla="*/ 26 h 766"/>
                <a:gd name="T14" fmla="*/ 886 w 1318"/>
                <a:gd name="T15" fmla="*/ 26 h 766"/>
                <a:gd name="T16" fmla="*/ 858 w 1318"/>
                <a:gd name="T17" fmla="*/ 20 h 766"/>
                <a:gd name="T18" fmla="*/ 830 w 1318"/>
                <a:gd name="T19" fmla="*/ 12 h 766"/>
                <a:gd name="T20" fmla="*/ 808 w 1318"/>
                <a:gd name="T21" fmla="*/ 0 h 766"/>
                <a:gd name="T22" fmla="*/ 0 w 1318"/>
                <a:gd name="T23" fmla="*/ 472 h 766"/>
                <a:gd name="T24" fmla="*/ 0 w 1318"/>
                <a:gd name="T25" fmla="*/ 472 h 766"/>
                <a:gd name="T26" fmla="*/ 20 w 1318"/>
                <a:gd name="T27" fmla="*/ 486 h 766"/>
                <a:gd name="T28" fmla="*/ 28 w 1318"/>
                <a:gd name="T29" fmla="*/ 492 h 766"/>
                <a:gd name="T30" fmla="*/ 34 w 1318"/>
                <a:gd name="T31" fmla="*/ 500 h 766"/>
                <a:gd name="T32" fmla="*/ 38 w 1318"/>
                <a:gd name="T33" fmla="*/ 508 h 766"/>
                <a:gd name="T34" fmla="*/ 42 w 1318"/>
                <a:gd name="T35" fmla="*/ 516 h 766"/>
                <a:gd name="T36" fmla="*/ 44 w 1318"/>
                <a:gd name="T37" fmla="*/ 526 h 766"/>
                <a:gd name="T38" fmla="*/ 46 w 1318"/>
                <a:gd name="T39" fmla="*/ 534 h 766"/>
                <a:gd name="T40" fmla="*/ 44 w 1318"/>
                <a:gd name="T41" fmla="*/ 542 h 766"/>
                <a:gd name="T42" fmla="*/ 42 w 1318"/>
                <a:gd name="T43" fmla="*/ 550 h 766"/>
                <a:gd name="T44" fmla="*/ 38 w 1318"/>
                <a:gd name="T45" fmla="*/ 558 h 766"/>
                <a:gd name="T46" fmla="*/ 34 w 1318"/>
                <a:gd name="T47" fmla="*/ 566 h 766"/>
                <a:gd name="T48" fmla="*/ 28 w 1318"/>
                <a:gd name="T49" fmla="*/ 574 h 766"/>
                <a:gd name="T50" fmla="*/ 20 w 1318"/>
                <a:gd name="T51" fmla="*/ 582 h 766"/>
                <a:gd name="T52" fmla="*/ 0 w 1318"/>
                <a:gd name="T53" fmla="*/ 596 h 766"/>
                <a:gd name="T54" fmla="*/ 296 w 1318"/>
                <a:gd name="T55" fmla="*/ 766 h 766"/>
                <a:gd name="T56" fmla="*/ 296 w 1318"/>
                <a:gd name="T57" fmla="*/ 766 h 766"/>
                <a:gd name="T58" fmla="*/ 320 w 1318"/>
                <a:gd name="T59" fmla="*/ 754 h 766"/>
                <a:gd name="T60" fmla="*/ 346 w 1318"/>
                <a:gd name="T61" fmla="*/ 746 h 766"/>
                <a:gd name="T62" fmla="*/ 374 w 1318"/>
                <a:gd name="T63" fmla="*/ 742 h 766"/>
                <a:gd name="T64" fmla="*/ 404 w 1318"/>
                <a:gd name="T65" fmla="*/ 740 h 766"/>
                <a:gd name="T66" fmla="*/ 432 w 1318"/>
                <a:gd name="T67" fmla="*/ 742 h 766"/>
                <a:gd name="T68" fmla="*/ 460 w 1318"/>
                <a:gd name="T69" fmla="*/ 746 h 766"/>
                <a:gd name="T70" fmla="*/ 486 w 1318"/>
                <a:gd name="T71" fmla="*/ 754 h 766"/>
                <a:gd name="T72" fmla="*/ 510 w 1318"/>
                <a:gd name="T73" fmla="*/ 766 h 766"/>
                <a:gd name="T74" fmla="*/ 1318 w 1318"/>
                <a:gd name="T75" fmla="*/ 296 h 766"/>
                <a:gd name="T76" fmla="*/ 1318 w 1318"/>
                <a:gd name="T77" fmla="*/ 296 h 766"/>
                <a:gd name="T78" fmla="*/ 1298 w 1318"/>
                <a:gd name="T79" fmla="*/ 282 h 766"/>
                <a:gd name="T80" fmla="*/ 1290 w 1318"/>
                <a:gd name="T81" fmla="*/ 274 h 766"/>
                <a:gd name="T82" fmla="*/ 1284 w 1318"/>
                <a:gd name="T83" fmla="*/ 266 h 766"/>
                <a:gd name="T84" fmla="*/ 1280 w 1318"/>
                <a:gd name="T85" fmla="*/ 258 h 766"/>
                <a:gd name="T86" fmla="*/ 1276 w 1318"/>
                <a:gd name="T87" fmla="*/ 250 h 766"/>
                <a:gd name="T88" fmla="*/ 1274 w 1318"/>
                <a:gd name="T89" fmla="*/ 242 h 766"/>
                <a:gd name="T90" fmla="*/ 1272 w 1318"/>
                <a:gd name="T91" fmla="*/ 234 h 766"/>
                <a:gd name="T92" fmla="*/ 1274 w 1318"/>
                <a:gd name="T93" fmla="*/ 224 h 766"/>
                <a:gd name="T94" fmla="*/ 1276 w 1318"/>
                <a:gd name="T95" fmla="*/ 216 h 766"/>
                <a:gd name="T96" fmla="*/ 1278 w 1318"/>
                <a:gd name="T97" fmla="*/ 208 h 766"/>
                <a:gd name="T98" fmla="*/ 1284 w 1318"/>
                <a:gd name="T99" fmla="*/ 200 h 766"/>
                <a:gd name="T100" fmla="*/ 1290 w 1318"/>
                <a:gd name="T101" fmla="*/ 192 h 766"/>
                <a:gd name="T102" fmla="*/ 1298 w 1318"/>
                <a:gd name="T103" fmla="*/ 184 h 766"/>
                <a:gd name="T104" fmla="*/ 1318 w 1318"/>
                <a:gd name="T105" fmla="*/ 172 h 766"/>
                <a:gd name="T106" fmla="*/ 1318 w 1318"/>
                <a:gd name="T107" fmla="*/ 172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8" h="766">
                  <a:moveTo>
                    <a:pt x="1318" y="172"/>
                  </a:moveTo>
                  <a:lnTo>
                    <a:pt x="1022" y="0"/>
                  </a:lnTo>
                  <a:lnTo>
                    <a:pt x="1022" y="0"/>
                  </a:lnTo>
                  <a:lnTo>
                    <a:pt x="998" y="12"/>
                  </a:lnTo>
                  <a:lnTo>
                    <a:pt x="972" y="20"/>
                  </a:lnTo>
                  <a:lnTo>
                    <a:pt x="944" y="26"/>
                  </a:lnTo>
                  <a:lnTo>
                    <a:pt x="914" y="26"/>
                  </a:lnTo>
                  <a:lnTo>
                    <a:pt x="886" y="26"/>
                  </a:lnTo>
                  <a:lnTo>
                    <a:pt x="858" y="20"/>
                  </a:lnTo>
                  <a:lnTo>
                    <a:pt x="830" y="12"/>
                  </a:lnTo>
                  <a:lnTo>
                    <a:pt x="808" y="0"/>
                  </a:lnTo>
                  <a:lnTo>
                    <a:pt x="0" y="472"/>
                  </a:lnTo>
                  <a:lnTo>
                    <a:pt x="0" y="472"/>
                  </a:lnTo>
                  <a:lnTo>
                    <a:pt x="20" y="486"/>
                  </a:lnTo>
                  <a:lnTo>
                    <a:pt x="28" y="492"/>
                  </a:lnTo>
                  <a:lnTo>
                    <a:pt x="34" y="500"/>
                  </a:lnTo>
                  <a:lnTo>
                    <a:pt x="38" y="508"/>
                  </a:lnTo>
                  <a:lnTo>
                    <a:pt x="42" y="516"/>
                  </a:lnTo>
                  <a:lnTo>
                    <a:pt x="44" y="526"/>
                  </a:lnTo>
                  <a:lnTo>
                    <a:pt x="46" y="534"/>
                  </a:lnTo>
                  <a:lnTo>
                    <a:pt x="44" y="542"/>
                  </a:lnTo>
                  <a:lnTo>
                    <a:pt x="42" y="550"/>
                  </a:lnTo>
                  <a:lnTo>
                    <a:pt x="38" y="558"/>
                  </a:lnTo>
                  <a:lnTo>
                    <a:pt x="34" y="566"/>
                  </a:lnTo>
                  <a:lnTo>
                    <a:pt x="28" y="574"/>
                  </a:lnTo>
                  <a:lnTo>
                    <a:pt x="20" y="582"/>
                  </a:lnTo>
                  <a:lnTo>
                    <a:pt x="0" y="596"/>
                  </a:lnTo>
                  <a:lnTo>
                    <a:pt x="296" y="766"/>
                  </a:lnTo>
                  <a:lnTo>
                    <a:pt x="296" y="766"/>
                  </a:lnTo>
                  <a:lnTo>
                    <a:pt x="320" y="754"/>
                  </a:lnTo>
                  <a:lnTo>
                    <a:pt x="346" y="746"/>
                  </a:lnTo>
                  <a:lnTo>
                    <a:pt x="374" y="742"/>
                  </a:lnTo>
                  <a:lnTo>
                    <a:pt x="404" y="740"/>
                  </a:lnTo>
                  <a:lnTo>
                    <a:pt x="432" y="742"/>
                  </a:lnTo>
                  <a:lnTo>
                    <a:pt x="460" y="746"/>
                  </a:lnTo>
                  <a:lnTo>
                    <a:pt x="486" y="754"/>
                  </a:lnTo>
                  <a:lnTo>
                    <a:pt x="510" y="766"/>
                  </a:lnTo>
                  <a:lnTo>
                    <a:pt x="1318" y="296"/>
                  </a:lnTo>
                  <a:lnTo>
                    <a:pt x="1318" y="296"/>
                  </a:lnTo>
                  <a:lnTo>
                    <a:pt x="1298" y="282"/>
                  </a:lnTo>
                  <a:lnTo>
                    <a:pt x="1290" y="274"/>
                  </a:lnTo>
                  <a:lnTo>
                    <a:pt x="1284" y="266"/>
                  </a:lnTo>
                  <a:lnTo>
                    <a:pt x="1280" y="258"/>
                  </a:lnTo>
                  <a:lnTo>
                    <a:pt x="1276" y="250"/>
                  </a:lnTo>
                  <a:lnTo>
                    <a:pt x="1274" y="242"/>
                  </a:lnTo>
                  <a:lnTo>
                    <a:pt x="1272" y="234"/>
                  </a:lnTo>
                  <a:lnTo>
                    <a:pt x="1274" y="224"/>
                  </a:lnTo>
                  <a:lnTo>
                    <a:pt x="1276" y="216"/>
                  </a:lnTo>
                  <a:lnTo>
                    <a:pt x="1278" y="208"/>
                  </a:lnTo>
                  <a:lnTo>
                    <a:pt x="1284" y="200"/>
                  </a:lnTo>
                  <a:lnTo>
                    <a:pt x="1290" y="192"/>
                  </a:lnTo>
                  <a:lnTo>
                    <a:pt x="1298" y="184"/>
                  </a:lnTo>
                  <a:lnTo>
                    <a:pt x="1318" y="172"/>
                  </a:lnTo>
                  <a:lnTo>
                    <a:pt x="1318" y="172"/>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2" name="Freeform 108"/>
            <p:cNvSpPr>
              <a:spLocks noEditPoints="1"/>
            </p:cNvSpPr>
            <p:nvPr/>
          </p:nvSpPr>
          <p:spPr bwMode="auto">
            <a:xfrm>
              <a:off x="13136563" y="6692900"/>
              <a:ext cx="968375" cy="546100"/>
            </a:xfrm>
            <a:custGeom>
              <a:avLst/>
              <a:gdLst>
                <a:gd name="T0" fmla="*/ 306 w 610"/>
                <a:gd name="T1" fmla="*/ 344 h 344"/>
                <a:gd name="T2" fmla="*/ 396 w 610"/>
                <a:gd name="T3" fmla="*/ 336 h 344"/>
                <a:gd name="T4" fmla="*/ 478 w 610"/>
                <a:gd name="T5" fmla="*/ 314 h 344"/>
                <a:gd name="T6" fmla="*/ 524 w 610"/>
                <a:gd name="T7" fmla="*/ 292 h 344"/>
                <a:gd name="T8" fmla="*/ 576 w 610"/>
                <a:gd name="T9" fmla="*/ 252 h 344"/>
                <a:gd name="T10" fmla="*/ 604 w 610"/>
                <a:gd name="T11" fmla="*/ 206 h 344"/>
                <a:gd name="T12" fmla="*/ 610 w 610"/>
                <a:gd name="T13" fmla="*/ 172 h 344"/>
                <a:gd name="T14" fmla="*/ 596 w 610"/>
                <a:gd name="T15" fmla="*/ 124 h 344"/>
                <a:gd name="T16" fmla="*/ 560 w 610"/>
                <a:gd name="T17" fmla="*/ 78 h 344"/>
                <a:gd name="T18" fmla="*/ 522 w 610"/>
                <a:gd name="T19" fmla="*/ 52 h 344"/>
                <a:gd name="T20" fmla="*/ 450 w 610"/>
                <a:gd name="T21" fmla="*/ 22 h 344"/>
                <a:gd name="T22" fmla="*/ 364 w 610"/>
                <a:gd name="T23" fmla="*/ 4 h 344"/>
                <a:gd name="T24" fmla="*/ 304 w 610"/>
                <a:gd name="T25" fmla="*/ 0 h 344"/>
                <a:gd name="T26" fmla="*/ 214 w 610"/>
                <a:gd name="T27" fmla="*/ 8 h 344"/>
                <a:gd name="T28" fmla="*/ 132 w 610"/>
                <a:gd name="T29" fmla="*/ 30 h 344"/>
                <a:gd name="T30" fmla="*/ 86 w 610"/>
                <a:gd name="T31" fmla="*/ 52 h 344"/>
                <a:gd name="T32" fmla="*/ 34 w 610"/>
                <a:gd name="T33" fmla="*/ 92 h 344"/>
                <a:gd name="T34" fmla="*/ 6 w 610"/>
                <a:gd name="T35" fmla="*/ 140 h 344"/>
                <a:gd name="T36" fmla="*/ 0 w 610"/>
                <a:gd name="T37" fmla="*/ 172 h 344"/>
                <a:gd name="T38" fmla="*/ 14 w 610"/>
                <a:gd name="T39" fmla="*/ 220 h 344"/>
                <a:gd name="T40" fmla="*/ 50 w 610"/>
                <a:gd name="T41" fmla="*/ 266 h 344"/>
                <a:gd name="T42" fmla="*/ 88 w 610"/>
                <a:gd name="T43" fmla="*/ 292 h 344"/>
                <a:gd name="T44" fmla="*/ 160 w 610"/>
                <a:gd name="T45" fmla="*/ 322 h 344"/>
                <a:gd name="T46" fmla="*/ 246 w 610"/>
                <a:gd name="T47" fmla="*/ 340 h 344"/>
                <a:gd name="T48" fmla="*/ 306 w 610"/>
                <a:gd name="T49" fmla="*/ 344 h 344"/>
                <a:gd name="T50" fmla="*/ 214 w 610"/>
                <a:gd name="T51" fmla="*/ 106 h 344"/>
                <a:gd name="T52" fmla="*/ 240 w 610"/>
                <a:gd name="T53" fmla="*/ 98 h 344"/>
                <a:gd name="T54" fmla="*/ 266 w 610"/>
                <a:gd name="T55" fmla="*/ 96 h 344"/>
                <a:gd name="T56" fmla="*/ 302 w 610"/>
                <a:gd name="T57" fmla="*/ 102 h 344"/>
                <a:gd name="T58" fmla="*/ 322 w 610"/>
                <a:gd name="T59" fmla="*/ 114 h 344"/>
                <a:gd name="T60" fmla="*/ 262 w 610"/>
                <a:gd name="T61" fmla="*/ 138 h 344"/>
                <a:gd name="T62" fmla="*/ 244 w 610"/>
                <a:gd name="T63" fmla="*/ 130 h 344"/>
                <a:gd name="T64" fmla="*/ 232 w 610"/>
                <a:gd name="T65" fmla="*/ 132 h 344"/>
                <a:gd name="T66" fmla="*/ 228 w 610"/>
                <a:gd name="T67" fmla="*/ 138 h 344"/>
                <a:gd name="T68" fmla="*/ 236 w 610"/>
                <a:gd name="T69" fmla="*/ 146 h 344"/>
                <a:gd name="T70" fmla="*/ 258 w 610"/>
                <a:gd name="T71" fmla="*/ 152 h 344"/>
                <a:gd name="T72" fmla="*/ 348 w 610"/>
                <a:gd name="T73" fmla="*/ 142 h 344"/>
                <a:gd name="T74" fmla="*/ 378 w 610"/>
                <a:gd name="T75" fmla="*/ 146 h 344"/>
                <a:gd name="T76" fmla="*/ 412 w 610"/>
                <a:gd name="T77" fmla="*/ 160 h 344"/>
                <a:gd name="T78" fmla="*/ 432 w 610"/>
                <a:gd name="T79" fmla="*/ 176 h 344"/>
                <a:gd name="T80" fmla="*/ 440 w 610"/>
                <a:gd name="T81" fmla="*/ 192 h 344"/>
                <a:gd name="T82" fmla="*/ 430 w 610"/>
                <a:gd name="T83" fmla="*/ 216 h 344"/>
                <a:gd name="T84" fmla="*/ 416 w 610"/>
                <a:gd name="T85" fmla="*/ 250 h 344"/>
                <a:gd name="T86" fmla="*/ 386 w 610"/>
                <a:gd name="T87" fmla="*/ 242 h 344"/>
                <a:gd name="T88" fmla="*/ 346 w 610"/>
                <a:gd name="T89" fmla="*/ 250 h 344"/>
                <a:gd name="T90" fmla="*/ 316 w 610"/>
                <a:gd name="T91" fmla="*/ 246 h 344"/>
                <a:gd name="T92" fmla="*/ 274 w 610"/>
                <a:gd name="T93" fmla="*/ 226 h 344"/>
                <a:gd name="T94" fmla="*/ 336 w 610"/>
                <a:gd name="T95" fmla="*/ 204 h 344"/>
                <a:gd name="T96" fmla="*/ 364 w 610"/>
                <a:gd name="T97" fmla="*/ 216 h 344"/>
                <a:gd name="T98" fmla="*/ 376 w 610"/>
                <a:gd name="T99" fmla="*/ 216 h 344"/>
                <a:gd name="T100" fmla="*/ 380 w 610"/>
                <a:gd name="T101" fmla="*/ 210 h 344"/>
                <a:gd name="T102" fmla="*/ 372 w 610"/>
                <a:gd name="T103" fmla="*/ 202 h 344"/>
                <a:gd name="T104" fmla="*/ 346 w 610"/>
                <a:gd name="T105" fmla="*/ 188 h 344"/>
                <a:gd name="T106" fmla="*/ 314 w 610"/>
                <a:gd name="T107" fmla="*/ 190 h 344"/>
                <a:gd name="T108" fmla="*/ 244 w 610"/>
                <a:gd name="T109" fmla="*/ 194 h 344"/>
                <a:gd name="T110" fmla="*/ 208 w 610"/>
                <a:gd name="T111" fmla="*/ 188 h 344"/>
                <a:gd name="T112" fmla="*/ 182 w 610"/>
                <a:gd name="T113" fmla="*/ 172 h 344"/>
                <a:gd name="T114" fmla="*/ 170 w 610"/>
                <a:gd name="T115" fmla="*/ 152 h 344"/>
                <a:gd name="T116" fmla="*/ 174 w 610"/>
                <a:gd name="T117" fmla="*/ 136 h 344"/>
                <a:gd name="T118" fmla="*/ 176 w 610"/>
                <a:gd name="T119" fmla="*/ 1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0" h="344">
                  <a:moveTo>
                    <a:pt x="306" y="344"/>
                  </a:moveTo>
                  <a:lnTo>
                    <a:pt x="306" y="344"/>
                  </a:lnTo>
                  <a:lnTo>
                    <a:pt x="306" y="344"/>
                  </a:lnTo>
                  <a:lnTo>
                    <a:pt x="336" y="344"/>
                  </a:lnTo>
                  <a:lnTo>
                    <a:pt x="366" y="340"/>
                  </a:lnTo>
                  <a:lnTo>
                    <a:pt x="396" y="336"/>
                  </a:lnTo>
                  <a:lnTo>
                    <a:pt x="424" y="330"/>
                  </a:lnTo>
                  <a:lnTo>
                    <a:pt x="452" y="324"/>
                  </a:lnTo>
                  <a:lnTo>
                    <a:pt x="478" y="314"/>
                  </a:lnTo>
                  <a:lnTo>
                    <a:pt x="502" y="304"/>
                  </a:lnTo>
                  <a:lnTo>
                    <a:pt x="524" y="292"/>
                  </a:lnTo>
                  <a:lnTo>
                    <a:pt x="524" y="292"/>
                  </a:lnTo>
                  <a:lnTo>
                    <a:pt x="544" y="280"/>
                  </a:lnTo>
                  <a:lnTo>
                    <a:pt x="560" y="266"/>
                  </a:lnTo>
                  <a:lnTo>
                    <a:pt x="576" y="252"/>
                  </a:lnTo>
                  <a:lnTo>
                    <a:pt x="588" y="236"/>
                  </a:lnTo>
                  <a:lnTo>
                    <a:pt x="598" y="222"/>
                  </a:lnTo>
                  <a:lnTo>
                    <a:pt x="604" y="206"/>
                  </a:lnTo>
                  <a:lnTo>
                    <a:pt x="608" y="190"/>
                  </a:lnTo>
                  <a:lnTo>
                    <a:pt x="610" y="172"/>
                  </a:lnTo>
                  <a:lnTo>
                    <a:pt x="610" y="172"/>
                  </a:lnTo>
                  <a:lnTo>
                    <a:pt x="608" y="156"/>
                  </a:lnTo>
                  <a:lnTo>
                    <a:pt x="604" y="140"/>
                  </a:lnTo>
                  <a:lnTo>
                    <a:pt x="596" y="124"/>
                  </a:lnTo>
                  <a:lnTo>
                    <a:pt x="588" y="108"/>
                  </a:lnTo>
                  <a:lnTo>
                    <a:pt x="574" y="94"/>
                  </a:lnTo>
                  <a:lnTo>
                    <a:pt x="560" y="78"/>
                  </a:lnTo>
                  <a:lnTo>
                    <a:pt x="542" y="66"/>
                  </a:lnTo>
                  <a:lnTo>
                    <a:pt x="522" y="52"/>
                  </a:lnTo>
                  <a:lnTo>
                    <a:pt x="522" y="52"/>
                  </a:lnTo>
                  <a:lnTo>
                    <a:pt x="500" y="42"/>
                  </a:lnTo>
                  <a:lnTo>
                    <a:pt x="476" y="30"/>
                  </a:lnTo>
                  <a:lnTo>
                    <a:pt x="450" y="22"/>
                  </a:lnTo>
                  <a:lnTo>
                    <a:pt x="422" y="14"/>
                  </a:lnTo>
                  <a:lnTo>
                    <a:pt x="394" y="8"/>
                  </a:lnTo>
                  <a:lnTo>
                    <a:pt x="364" y="4"/>
                  </a:lnTo>
                  <a:lnTo>
                    <a:pt x="334" y="2"/>
                  </a:lnTo>
                  <a:lnTo>
                    <a:pt x="304" y="0"/>
                  </a:lnTo>
                  <a:lnTo>
                    <a:pt x="304" y="0"/>
                  </a:lnTo>
                  <a:lnTo>
                    <a:pt x="274" y="2"/>
                  </a:lnTo>
                  <a:lnTo>
                    <a:pt x="244" y="4"/>
                  </a:lnTo>
                  <a:lnTo>
                    <a:pt x="214" y="8"/>
                  </a:lnTo>
                  <a:lnTo>
                    <a:pt x="186" y="14"/>
                  </a:lnTo>
                  <a:lnTo>
                    <a:pt x="158" y="22"/>
                  </a:lnTo>
                  <a:lnTo>
                    <a:pt x="132" y="30"/>
                  </a:lnTo>
                  <a:lnTo>
                    <a:pt x="108" y="42"/>
                  </a:lnTo>
                  <a:lnTo>
                    <a:pt x="86" y="52"/>
                  </a:lnTo>
                  <a:lnTo>
                    <a:pt x="86" y="52"/>
                  </a:lnTo>
                  <a:lnTo>
                    <a:pt x="66" y="66"/>
                  </a:lnTo>
                  <a:lnTo>
                    <a:pt x="50" y="78"/>
                  </a:lnTo>
                  <a:lnTo>
                    <a:pt x="34" y="92"/>
                  </a:lnTo>
                  <a:lnTo>
                    <a:pt x="22" y="108"/>
                  </a:lnTo>
                  <a:lnTo>
                    <a:pt x="12" y="124"/>
                  </a:lnTo>
                  <a:lnTo>
                    <a:pt x="6" y="140"/>
                  </a:lnTo>
                  <a:lnTo>
                    <a:pt x="2" y="156"/>
                  </a:lnTo>
                  <a:lnTo>
                    <a:pt x="0" y="172"/>
                  </a:lnTo>
                  <a:lnTo>
                    <a:pt x="0" y="172"/>
                  </a:lnTo>
                  <a:lnTo>
                    <a:pt x="2" y="188"/>
                  </a:lnTo>
                  <a:lnTo>
                    <a:pt x="6" y="204"/>
                  </a:lnTo>
                  <a:lnTo>
                    <a:pt x="14" y="220"/>
                  </a:lnTo>
                  <a:lnTo>
                    <a:pt x="24" y="236"/>
                  </a:lnTo>
                  <a:lnTo>
                    <a:pt x="36" y="252"/>
                  </a:lnTo>
                  <a:lnTo>
                    <a:pt x="50" y="266"/>
                  </a:lnTo>
                  <a:lnTo>
                    <a:pt x="68" y="280"/>
                  </a:lnTo>
                  <a:lnTo>
                    <a:pt x="88" y="292"/>
                  </a:lnTo>
                  <a:lnTo>
                    <a:pt x="88" y="292"/>
                  </a:lnTo>
                  <a:lnTo>
                    <a:pt x="110" y="304"/>
                  </a:lnTo>
                  <a:lnTo>
                    <a:pt x="134" y="314"/>
                  </a:lnTo>
                  <a:lnTo>
                    <a:pt x="160" y="322"/>
                  </a:lnTo>
                  <a:lnTo>
                    <a:pt x="188" y="330"/>
                  </a:lnTo>
                  <a:lnTo>
                    <a:pt x="216" y="336"/>
                  </a:lnTo>
                  <a:lnTo>
                    <a:pt x="246" y="340"/>
                  </a:lnTo>
                  <a:lnTo>
                    <a:pt x="276" y="344"/>
                  </a:lnTo>
                  <a:lnTo>
                    <a:pt x="306" y="344"/>
                  </a:lnTo>
                  <a:lnTo>
                    <a:pt x="306" y="344"/>
                  </a:lnTo>
                  <a:close/>
                  <a:moveTo>
                    <a:pt x="176" y="110"/>
                  </a:moveTo>
                  <a:lnTo>
                    <a:pt x="198" y="96"/>
                  </a:lnTo>
                  <a:lnTo>
                    <a:pt x="214" y="106"/>
                  </a:lnTo>
                  <a:lnTo>
                    <a:pt x="214" y="106"/>
                  </a:lnTo>
                  <a:lnTo>
                    <a:pt x="228" y="102"/>
                  </a:lnTo>
                  <a:lnTo>
                    <a:pt x="240" y="98"/>
                  </a:lnTo>
                  <a:lnTo>
                    <a:pt x="254" y="96"/>
                  </a:lnTo>
                  <a:lnTo>
                    <a:pt x="266" y="96"/>
                  </a:lnTo>
                  <a:lnTo>
                    <a:pt x="266" y="96"/>
                  </a:lnTo>
                  <a:lnTo>
                    <a:pt x="278" y="96"/>
                  </a:lnTo>
                  <a:lnTo>
                    <a:pt x="290" y="98"/>
                  </a:lnTo>
                  <a:lnTo>
                    <a:pt x="302" y="102"/>
                  </a:lnTo>
                  <a:lnTo>
                    <a:pt x="312" y="108"/>
                  </a:lnTo>
                  <a:lnTo>
                    <a:pt x="312" y="108"/>
                  </a:lnTo>
                  <a:lnTo>
                    <a:pt x="322" y="114"/>
                  </a:lnTo>
                  <a:lnTo>
                    <a:pt x="272" y="144"/>
                  </a:lnTo>
                  <a:lnTo>
                    <a:pt x="262" y="138"/>
                  </a:lnTo>
                  <a:lnTo>
                    <a:pt x="262" y="138"/>
                  </a:lnTo>
                  <a:lnTo>
                    <a:pt x="252" y="132"/>
                  </a:lnTo>
                  <a:lnTo>
                    <a:pt x="244" y="130"/>
                  </a:lnTo>
                  <a:lnTo>
                    <a:pt x="244" y="130"/>
                  </a:lnTo>
                  <a:lnTo>
                    <a:pt x="238" y="130"/>
                  </a:lnTo>
                  <a:lnTo>
                    <a:pt x="232" y="132"/>
                  </a:lnTo>
                  <a:lnTo>
                    <a:pt x="232" y="132"/>
                  </a:lnTo>
                  <a:lnTo>
                    <a:pt x="228" y="134"/>
                  </a:lnTo>
                  <a:lnTo>
                    <a:pt x="228" y="138"/>
                  </a:lnTo>
                  <a:lnTo>
                    <a:pt x="228" y="138"/>
                  </a:lnTo>
                  <a:lnTo>
                    <a:pt x="232" y="142"/>
                  </a:lnTo>
                  <a:lnTo>
                    <a:pt x="236" y="146"/>
                  </a:lnTo>
                  <a:lnTo>
                    <a:pt x="236" y="146"/>
                  </a:lnTo>
                  <a:lnTo>
                    <a:pt x="248" y="150"/>
                  </a:lnTo>
                  <a:lnTo>
                    <a:pt x="258" y="152"/>
                  </a:lnTo>
                  <a:lnTo>
                    <a:pt x="258" y="152"/>
                  </a:lnTo>
                  <a:lnTo>
                    <a:pt x="304" y="148"/>
                  </a:lnTo>
                  <a:lnTo>
                    <a:pt x="304" y="148"/>
                  </a:lnTo>
                  <a:lnTo>
                    <a:pt x="348" y="142"/>
                  </a:lnTo>
                  <a:lnTo>
                    <a:pt x="348" y="142"/>
                  </a:lnTo>
                  <a:lnTo>
                    <a:pt x="362" y="142"/>
                  </a:lnTo>
                  <a:lnTo>
                    <a:pt x="378" y="146"/>
                  </a:lnTo>
                  <a:lnTo>
                    <a:pt x="378" y="146"/>
                  </a:lnTo>
                  <a:lnTo>
                    <a:pt x="394" y="150"/>
                  </a:lnTo>
                  <a:lnTo>
                    <a:pt x="412" y="160"/>
                  </a:lnTo>
                  <a:lnTo>
                    <a:pt x="412" y="160"/>
                  </a:lnTo>
                  <a:lnTo>
                    <a:pt x="424" y="168"/>
                  </a:lnTo>
                  <a:lnTo>
                    <a:pt x="432" y="176"/>
                  </a:lnTo>
                  <a:lnTo>
                    <a:pt x="438" y="184"/>
                  </a:lnTo>
                  <a:lnTo>
                    <a:pt x="440" y="192"/>
                  </a:lnTo>
                  <a:lnTo>
                    <a:pt x="440" y="192"/>
                  </a:lnTo>
                  <a:lnTo>
                    <a:pt x="440" y="200"/>
                  </a:lnTo>
                  <a:lnTo>
                    <a:pt x="438" y="208"/>
                  </a:lnTo>
                  <a:lnTo>
                    <a:pt x="430" y="216"/>
                  </a:lnTo>
                  <a:lnTo>
                    <a:pt x="420" y="226"/>
                  </a:lnTo>
                  <a:lnTo>
                    <a:pt x="440" y="236"/>
                  </a:lnTo>
                  <a:lnTo>
                    <a:pt x="416" y="250"/>
                  </a:lnTo>
                  <a:lnTo>
                    <a:pt x="396" y="238"/>
                  </a:lnTo>
                  <a:lnTo>
                    <a:pt x="396" y="238"/>
                  </a:lnTo>
                  <a:lnTo>
                    <a:pt x="386" y="242"/>
                  </a:lnTo>
                  <a:lnTo>
                    <a:pt x="374" y="246"/>
                  </a:lnTo>
                  <a:lnTo>
                    <a:pt x="360" y="248"/>
                  </a:lnTo>
                  <a:lnTo>
                    <a:pt x="346" y="250"/>
                  </a:lnTo>
                  <a:lnTo>
                    <a:pt x="346" y="250"/>
                  </a:lnTo>
                  <a:lnTo>
                    <a:pt x="332" y="248"/>
                  </a:lnTo>
                  <a:lnTo>
                    <a:pt x="316" y="246"/>
                  </a:lnTo>
                  <a:lnTo>
                    <a:pt x="300" y="240"/>
                  </a:lnTo>
                  <a:lnTo>
                    <a:pt x="284" y="232"/>
                  </a:lnTo>
                  <a:lnTo>
                    <a:pt x="274" y="226"/>
                  </a:lnTo>
                  <a:lnTo>
                    <a:pt x="324" y="196"/>
                  </a:lnTo>
                  <a:lnTo>
                    <a:pt x="336" y="204"/>
                  </a:lnTo>
                  <a:lnTo>
                    <a:pt x="336" y="204"/>
                  </a:lnTo>
                  <a:lnTo>
                    <a:pt x="354" y="212"/>
                  </a:lnTo>
                  <a:lnTo>
                    <a:pt x="364" y="216"/>
                  </a:lnTo>
                  <a:lnTo>
                    <a:pt x="364" y="216"/>
                  </a:lnTo>
                  <a:lnTo>
                    <a:pt x="370" y="218"/>
                  </a:lnTo>
                  <a:lnTo>
                    <a:pt x="376" y="216"/>
                  </a:lnTo>
                  <a:lnTo>
                    <a:pt x="376" y="216"/>
                  </a:lnTo>
                  <a:lnTo>
                    <a:pt x="380" y="212"/>
                  </a:lnTo>
                  <a:lnTo>
                    <a:pt x="380" y="210"/>
                  </a:lnTo>
                  <a:lnTo>
                    <a:pt x="380" y="210"/>
                  </a:lnTo>
                  <a:lnTo>
                    <a:pt x="378" y="206"/>
                  </a:lnTo>
                  <a:lnTo>
                    <a:pt x="372" y="202"/>
                  </a:lnTo>
                  <a:lnTo>
                    <a:pt x="372" y="202"/>
                  </a:lnTo>
                  <a:lnTo>
                    <a:pt x="356" y="194"/>
                  </a:lnTo>
                  <a:lnTo>
                    <a:pt x="346" y="188"/>
                  </a:lnTo>
                  <a:lnTo>
                    <a:pt x="346" y="188"/>
                  </a:lnTo>
                  <a:lnTo>
                    <a:pt x="332" y="188"/>
                  </a:lnTo>
                  <a:lnTo>
                    <a:pt x="314" y="190"/>
                  </a:lnTo>
                  <a:lnTo>
                    <a:pt x="314" y="190"/>
                  </a:lnTo>
                  <a:lnTo>
                    <a:pt x="260" y="194"/>
                  </a:lnTo>
                  <a:lnTo>
                    <a:pt x="260" y="194"/>
                  </a:lnTo>
                  <a:lnTo>
                    <a:pt x="244" y="194"/>
                  </a:lnTo>
                  <a:lnTo>
                    <a:pt x="226" y="192"/>
                  </a:lnTo>
                  <a:lnTo>
                    <a:pt x="226" y="192"/>
                  </a:lnTo>
                  <a:lnTo>
                    <a:pt x="208" y="188"/>
                  </a:lnTo>
                  <a:lnTo>
                    <a:pt x="192" y="180"/>
                  </a:lnTo>
                  <a:lnTo>
                    <a:pt x="192" y="180"/>
                  </a:lnTo>
                  <a:lnTo>
                    <a:pt x="182" y="172"/>
                  </a:lnTo>
                  <a:lnTo>
                    <a:pt x="176" y="166"/>
                  </a:lnTo>
                  <a:lnTo>
                    <a:pt x="170" y="158"/>
                  </a:lnTo>
                  <a:lnTo>
                    <a:pt x="170" y="152"/>
                  </a:lnTo>
                  <a:lnTo>
                    <a:pt x="170" y="152"/>
                  </a:lnTo>
                  <a:lnTo>
                    <a:pt x="170" y="144"/>
                  </a:lnTo>
                  <a:lnTo>
                    <a:pt x="174" y="136"/>
                  </a:lnTo>
                  <a:lnTo>
                    <a:pt x="182" y="128"/>
                  </a:lnTo>
                  <a:lnTo>
                    <a:pt x="192" y="120"/>
                  </a:lnTo>
                  <a:lnTo>
                    <a:pt x="176" y="110"/>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3" name="Freeform 109"/>
            <p:cNvSpPr/>
            <p:nvPr/>
          </p:nvSpPr>
          <p:spPr bwMode="auto">
            <a:xfrm>
              <a:off x="12885738" y="7235825"/>
              <a:ext cx="276225" cy="155575"/>
            </a:xfrm>
            <a:custGeom>
              <a:avLst/>
              <a:gdLst>
                <a:gd name="T0" fmla="*/ 86 w 174"/>
                <a:gd name="T1" fmla="*/ 98 h 98"/>
                <a:gd name="T2" fmla="*/ 86 w 174"/>
                <a:gd name="T3" fmla="*/ 98 h 98"/>
                <a:gd name="T4" fmla="*/ 86 w 174"/>
                <a:gd name="T5" fmla="*/ 98 h 98"/>
                <a:gd name="T6" fmla="*/ 104 w 174"/>
                <a:gd name="T7" fmla="*/ 96 h 98"/>
                <a:gd name="T8" fmla="*/ 120 w 174"/>
                <a:gd name="T9" fmla="*/ 94 h 98"/>
                <a:gd name="T10" fmla="*/ 136 w 174"/>
                <a:gd name="T11" fmla="*/ 88 h 98"/>
                <a:gd name="T12" fmla="*/ 148 w 174"/>
                <a:gd name="T13" fmla="*/ 82 h 98"/>
                <a:gd name="T14" fmla="*/ 148 w 174"/>
                <a:gd name="T15" fmla="*/ 82 h 98"/>
                <a:gd name="T16" fmla="*/ 158 w 174"/>
                <a:gd name="T17" fmla="*/ 74 h 98"/>
                <a:gd name="T18" fmla="*/ 166 w 174"/>
                <a:gd name="T19" fmla="*/ 66 h 98"/>
                <a:gd name="T20" fmla="*/ 172 w 174"/>
                <a:gd name="T21" fmla="*/ 58 h 98"/>
                <a:gd name="T22" fmla="*/ 174 w 174"/>
                <a:gd name="T23" fmla="*/ 48 h 98"/>
                <a:gd name="T24" fmla="*/ 174 w 174"/>
                <a:gd name="T25" fmla="*/ 48 h 98"/>
                <a:gd name="T26" fmla="*/ 172 w 174"/>
                <a:gd name="T27" fmla="*/ 38 h 98"/>
                <a:gd name="T28" fmla="*/ 166 w 174"/>
                <a:gd name="T29" fmla="*/ 30 h 98"/>
                <a:gd name="T30" fmla="*/ 158 w 174"/>
                <a:gd name="T31" fmla="*/ 22 h 98"/>
                <a:gd name="T32" fmla="*/ 148 w 174"/>
                <a:gd name="T33" fmla="*/ 14 h 98"/>
                <a:gd name="T34" fmla="*/ 148 w 174"/>
                <a:gd name="T35" fmla="*/ 14 h 98"/>
                <a:gd name="T36" fmla="*/ 134 w 174"/>
                <a:gd name="T37" fmla="*/ 8 h 98"/>
                <a:gd name="T38" fmla="*/ 120 w 174"/>
                <a:gd name="T39" fmla="*/ 4 h 98"/>
                <a:gd name="T40" fmla="*/ 104 w 174"/>
                <a:gd name="T41" fmla="*/ 0 h 98"/>
                <a:gd name="T42" fmla="*/ 86 w 174"/>
                <a:gd name="T43" fmla="*/ 0 h 98"/>
                <a:gd name="T44" fmla="*/ 86 w 174"/>
                <a:gd name="T45" fmla="*/ 0 h 98"/>
                <a:gd name="T46" fmla="*/ 68 w 174"/>
                <a:gd name="T47" fmla="*/ 0 h 98"/>
                <a:gd name="T48" fmla="*/ 52 w 174"/>
                <a:gd name="T49" fmla="*/ 4 h 98"/>
                <a:gd name="T50" fmla="*/ 38 w 174"/>
                <a:gd name="T51" fmla="*/ 8 h 98"/>
                <a:gd name="T52" fmla="*/ 24 w 174"/>
                <a:gd name="T53" fmla="*/ 14 h 98"/>
                <a:gd name="T54" fmla="*/ 24 w 174"/>
                <a:gd name="T55" fmla="*/ 14 h 98"/>
                <a:gd name="T56" fmla="*/ 14 w 174"/>
                <a:gd name="T57" fmla="*/ 22 h 98"/>
                <a:gd name="T58" fmla="*/ 6 w 174"/>
                <a:gd name="T59" fmla="*/ 30 h 98"/>
                <a:gd name="T60" fmla="*/ 0 w 174"/>
                <a:gd name="T61" fmla="*/ 38 h 98"/>
                <a:gd name="T62" fmla="*/ 0 w 174"/>
                <a:gd name="T63" fmla="*/ 48 h 98"/>
                <a:gd name="T64" fmla="*/ 0 w 174"/>
                <a:gd name="T65" fmla="*/ 48 h 98"/>
                <a:gd name="T66" fmla="*/ 2 w 174"/>
                <a:gd name="T67" fmla="*/ 58 h 98"/>
                <a:gd name="T68" fmla="*/ 6 w 174"/>
                <a:gd name="T69" fmla="*/ 66 h 98"/>
                <a:gd name="T70" fmla="*/ 14 w 174"/>
                <a:gd name="T71" fmla="*/ 74 h 98"/>
                <a:gd name="T72" fmla="*/ 24 w 174"/>
                <a:gd name="T73" fmla="*/ 82 h 98"/>
                <a:gd name="T74" fmla="*/ 24 w 174"/>
                <a:gd name="T75" fmla="*/ 82 h 98"/>
                <a:gd name="T76" fmla="*/ 38 w 174"/>
                <a:gd name="T77" fmla="*/ 88 h 98"/>
                <a:gd name="T78" fmla="*/ 52 w 174"/>
                <a:gd name="T79" fmla="*/ 94 h 98"/>
                <a:gd name="T80" fmla="*/ 70 w 174"/>
                <a:gd name="T81" fmla="*/ 96 h 98"/>
                <a:gd name="T82" fmla="*/ 86 w 174"/>
                <a:gd name="T83" fmla="*/ 98 h 98"/>
                <a:gd name="T84" fmla="*/ 86 w 174"/>
                <a:gd name="T8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98">
                  <a:moveTo>
                    <a:pt x="86" y="98"/>
                  </a:moveTo>
                  <a:lnTo>
                    <a:pt x="86" y="98"/>
                  </a:lnTo>
                  <a:lnTo>
                    <a:pt x="86" y="98"/>
                  </a:lnTo>
                  <a:lnTo>
                    <a:pt x="104" y="96"/>
                  </a:lnTo>
                  <a:lnTo>
                    <a:pt x="120" y="94"/>
                  </a:lnTo>
                  <a:lnTo>
                    <a:pt x="136" y="88"/>
                  </a:lnTo>
                  <a:lnTo>
                    <a:pt x="148" y="82"/>
                  </a:lnTo>
                  <a:lnTo>
                    <a:pt x="148" y="82"/>
                  </a:lnTo>
                  <a:lnTo>
                    <a:pt x="158" y="74"/>
                  </a:lnTo>
                  <a:lnTo>
                    <a:pt x="166" y="66"/>
                  </a:lnTo>
                  <a:lnTo>
                    <a:pt x="172" y="58"/>
                  </a:lnTo>
                  <a:lnTo>
                    <a:pt x="174" y="48"/>
                  </a:lnTo>
                  <a:lnTo>
                    <a:pt x="174" y="48"/>
                  </a:lnTo>
                  <a:lnTo>
                    <a:pt x="172" y="38"/>
                  </a:lnTo>
                  <a:lnTo>
                    <a:pt x="166" y="30"/>
                  </a:lnTo>
                  <a:lnTo>
                    <a:pt x="158" y="22"/>
                  </a:lnTo>
                  <a:lnTo>
                    <a:pt x="148" y="14"/>
                  </a:lnTo>
                  <a:lnTo>
                    <a:pt x="148" y="14"/>
                  </a:lnTo>
                  <a:lnTo>
                    <a:pt x="134" y="8"/>
                  </a:lnTo>
                  <a:lnTo>
                    <a:pt x="120" y="4"/>
                  </a:lnTo>
                  <a:lnTo>
                    <a:pt x="104" y="0"/>
                  </a:lnTo>
                  <a:lnTo>
                    <a:pt x="86" y="0"/>
                  </a:lnTo>
                  <a:lnTo>
                    <a:pt x="86" y="0"/>
                  </a:lnTo>
                  <a:lnTo>
                    <a:pt x="68" y="0"/>
                  </a:lnTo>
                  <a:lnTo>
                    <a:pt x="52" y="4"/>
                  </a:lnTo>
                  <a:lnTo>
                    <a:pt x="38" y="8"/>
                  </a:lnTo>
                  <a:lnTo>
                    <a:pt x="24" y="14"/>
                  </a:lnTo>
                  <a:lnTo>
                    <a:pt x="24" y="14"/>
                  </a:lnTo>
                  <a:lnTo>
                    <a:pt x="14" y="22"/>
                  </a:lnTo>
                  <a:lnTo>
                    <a:pt x="6" y="30"/>
                  </a:lnTo>
                  <a:lnTo>
                    <a:pt x="0" y="38"/>
                  </a:lnTo>
                  <a:lnTo>
                    <a:pt x="0" y="48"/>
                  </a:lnTo>
                  <a:lnTo>
                    <a:pt x="0" y="48"/>
                  </a:lnTo>
                  <a:lnTo>
                    <a:pt x="2" y="58"/>
                  </a:lnTo>
                  <a:lnTo>
                    <a:pt x="6" y="66"/>
                  </a:lnTo>
                  <a:lnTo>
                    <a:pt x="14" y="74"/>
                  </a:lnTo>
                  <a:lnTo>
                    <a:pt x="24" y="82"/>
                  </a:lnTo>
                  <a:lnTo>
                    <a:pt x="24" y="82"/>
                  </a:lnTo>
                  <a:lnTo>
                    <a:pt x="38" y="88"/>
                  </a:lnTo>
                  <a:lnTo>
                    <a:pt x="52" y="94"/>
                  </a:lnTo>
                  <a:lnTo>
                    <a:pt x="70" y="96"/>
                  </a:lnTo>
                  <a:lnTo>
                    <a:pt x="86" y="98"/>
                  </a:lnTo>
                  <a:lnTo>
                    <a:pt x="86" y="98"/>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4" name="Freeform 110"/>
            <p:cNvSpPr/>
            <p:nvPr/>
          </p:nvSpPr>
          <p:spPr bwMode="auto">
            <a:xfrm>
              <a:off x="14082713" y="6543675"/>
              <a:ext cx="273050" cy="155575"/>
            </a:xfrm>
            <a:custGeom>
              <a:avLst/>
              <a:gdLst>
                <a:gd name="T0" fmla="*/ 24 w 172"/>
                <a:gd name="T1" fmla="*/ 82 h 98"/>
                <a:gd name="T2" fmla="*/ 24 w 172"/>
                <a:gd name="T3" fmla="*/ 82 h 98"/>
                <a:gd name="T4" fmla="*/ 38 w 172"/>
                <a:gd name="T5" fmla="*/ 88 h 98"/>
                <a:gd name="T6" fmla="*/ 52 w 172"/>
                <a:gd name="T7" fmla="*/ 94 h 98"/>
                <a:gd name="T8" fmla="*/ 70 w 172"/>
                <a:gd name="T9" fmla="*/ 96 h 98"/>
                <a:gd name="T10" fmla="*/ 86 w 172"/>
                <a:gd name="T11" fmla="*/ 98 h 98"/>
                <a:gd name="T12" fmla="*/ 86 w 172"/>
                <a:gd name="T13" fmla="*/ 98 h 98"/>
                <a:gd name="T14" fmla="*/ 86 w 172"/>
                <a:gd name="T15" fmla="*/ 98 h 98"/>
                <a:gd name="T16" fmla="*/ 104 w 172"/>
                <a:gd name="T17" fmla="*/ 96 h 98"/>
                <a:gd name="T18" fmla="*/ 120 w 172"/>
                <a:gd name="T19" fmla="*/ 94 h 98"/>
                <a:gd name="T20" fmla="*/ 136 w 172"/>
                <a:gd name="T21" fmla="*/ 88 h 98"/>
                <a:gd name="T22" fmla="*/ 148 w 172"/>
                <a:gd name="T23" fmla="*/ 82 h 98"/>
                <a:gd name="T24" fmla="*/ 148 w 172"/>
                <a:gd name="T25" fmla="*/ 82 h 98"/>
                <a:gd name="T26" fmla="*/ 158 w 172"/>
                <a:gd name="T27" fmla="*/ 76 h 98"/>
                <a:gd name="T28" fmla="*/ 166 w 172"/>
                <a:gd name="T29" fmla="*/ 66 h 98"/>
                <a:gd name="T30" fmla="*/ 172 w 172"/>
                <a:gd name="T31" fmla="*/ 58 h 98"/>
                <a:gd name="T32" fmla="*/ 172 w 172"/>
                <a:gd name="T33" fmla="*/ 48 h 98"/>
                <a:gd name="T34" fmla="*/ 172 w 172"/>
                <a:gd name="T35" fmla="*/ 48 h 98"/>
                <a:gd name="T36" fmla="*/ 172 w 172"/>
                <a:gd name="T37" fmla="*/ 40 h 98"/>
                <a:gd name="T38" fmla="*/ 166 w 172"/>
                <a:gd name="T39" fmla="*/ 30 h 98"/>
                <a:gd name="T40" fmla="*/ 158 w 172"/>
                <a:gd name="T41" fmla="*/ 22 h 98"/>
                <a:gd name="T42" fmla="*/ 148 w 172"/>
                <a:gd name="T43" fmla="*/ 14 h 98"/>
                <a:gd name="T44" fmla="*/ 148 w 172"/>
                <a:gd name="T45" fmla="*/ 14 h 98"/>
                <a:gd name="T46" fmla="*/ 134 w 172"/>
                <a:gd name="T47" fmla="*/ 8 h 98"/>
                <a:gd name="T48" fmla="*/ 120 w 172"/>
                <a:gd name="T49" fmla="*/ 4 h 98"/>
                <a:gd name="T50" fmla="*/ 102 w 172"/>
                <a:gd name="T51" fmla="*/ 0 h 98"/>
                <a:gd name="T52" fmla="*/ 86 w 172"/>
                <a:gd name="T53" fmla="*/ 0 h 98"/>
                <a:gd name="T54" fmla="*/ 86 w 172"/>
                <a:gd name="T55" fmla="*/ 0 h 98"/>
                <a:gd name="T56" fmla="*/ 68 w 172"/>
                <a:gd name="T57" fmla="*/ 0 h 98"/>
                <a:gd name="T58" fmla="*/ 52 w 172"/>
                <a:gd name="T59" fmla="*/ 4 h 98"/>
                <a:gd name="T60" fmla="*/ 38 w 172"/>
                <a:gd name="T61" fmla="*/ 8 h 98"/>
                <a:gd name="T62" fmla="*/ 24 w 172"/>
                <a:gd name="T63" fmla="*/ 14 h 98"/>
                <a:gd name="T64" fmla="*/ 24 w 172"/>
                <a:gd name="T65" fmla="*/ 14 h 98"/>
                <a:gd name="T66" fmla="*/ 14 w 172"/>
                <a:gd name="T67" fmla="*/ 22 h 98"/>
                <a:gd name="T68" fmla="*/ 6 w 172"/>
                <a:gd name="T69" fmla="*/ 30 h 98"/>
                <a:gd name="T70" fmla="*/ 0 w 172"/>
                <a:gd name="T71" fmla="*/ 40 h 98"/>
                <a:gd name="T72" fmla="*/ 0 w 172"/>
                <a:gd name="T73" fmla="*/ 48 h 98"/>
                <a:gd name="T74" fmla="*/ 0 w 172"/>
                <a:gd name="T75" fmla="*/ 48 h 98"/>
                <a:gd name="T76" fmla="*/ 0 w 172"/>
                <a:gd name="T77" fmla="*/ 58 h 98"/>
                <a:gd name="T78" fmla="*/ 6 w 172"/>
                <a:gd name="T79" fmla="*/ 66 h 98"/>
                <a:gd name="T80" fmla="*/ 14 w 172"/>
                <a:gd name="T81" fmla="*/ 76 h 98"/>
                <a:gd name="T82" fmla="*/ 24 w 172"/>
                <a:gd name="T83" fmla="*/ 82 h 98"/>
                <a:gd name="T84" fmla="*/ 24 w 172"/>
                <a:gd name="T85"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98">
                  <a:moveTo>
                    <a:pt x="24" y="82"/>
                  </a:moveTo>
                  <a:lnTo>
                    <a:pt x="24" y="82"/>
                  </a:lnTo>
                  <a:lnTo>
                    <a:pt x="38" y="88"/>
                  </a:lnTo>
                  <a:lnTo>
                    <a:pt x="52" y="94"/>
                  </a:lnTo>
                  <a:lnTo>
                    <a:pt x="70" y="96"/>
                  </a:lnTo>
                  <a:lnTo>
                    <a:pt x="86" y="98"/>
                  </a:lnTo>
                  <a:lnTo>
                    <a:pt x="86" y="98"/>
                  </a:lnTo>
                  <a:lnTo>
                    <a:pt x="86" y="98"/>
                  </a:lnTo>
                  <a:lnTo>
                    <a:pt x="104" y="96"/>
                  </a:lnTo>
                  <a:lnTo>
                    <a:pt x="120" y="94"/>
                  </a:lnTo>
                  <a:lnTo>
                    <a:pt x="136" y="88"/>
                  </a:lnTo>
                  <a:lnTo>
                    <a:pt x="148" y="82"/>
                  </a:lnTo>
                  <a:lnTo>
                    <a:pt x="148" y="82"/>
                  </a:lnTo>
                  <a:lnTo>
                    <a:pt x="158" y="76"/>
                  </a:lnTo>
                  <a:lnTo>
                    <a:pt x="166" y="66"/>
                  </a:lnTo>
                  <a:lnTo>
                    <a:pt x="172" y="58"/>
                  </a:lnTo>
                  <a:lnTo>
                    <a:pt x="172" y="48"/>
                  </a:lnTo>
                  <a:lnTo>
                    <a:pt x="172" y="48"/>
                  </a:lnTo>
                  <a:lnTo>
                    <a:pt x="172" y="40"/>
                  </a:lnTo>
                  <a:lnTo>
                    <a:pt x="166" y="30"/>
                  </a:lnTo>
                  <a:lnTo>
                    <a:pt x="158" y="22"/>
                  </a:lnTo>
                  <a:lnTo>
                    <a:pt x="148" y="14"/>
                  </a:lnTo>
                  <a:lnTo>
                    <a:pt x="148" y="14"/>
                  </a:lnTo>
                  <a:lnTo>
                    <a:pt x="134" y="8"/>
                  </a:lnTo>
                  <a:lnTo>
                    <a:pt x="120" y="4"/>
                  </a:lnTo>
                  <a:lnTo>
                    <a:pt x="102" y="0"/>
                  </a:lnTo>
                  <a:lnTo>
                    <a:pt x="86" y="0"/>
                  </a:lnTo>
                  <a:lnTo>
                    <a:pt x="86" y="0"/>
                  </a:lnTo>
                  <a:lnTo>
                    <a:pt x="68" y="0"/>
                  </a:lnTo>
                  <a:lnTo>
                    <a:pt x="52" y="4"/>
                  </a:lnTo>
                  <a:lnTo>
                    <a:pt x="38" y="8"/>
                  </a:lnTo>
                  <a:lnTo>
                    <a:pt x="24" y="14"/>
                  </a:lnTo>
                  <a:lnTo>
                    <a:pt x="24" y="14"/>
                  </a:lnTo>
                  <a:lnTo>
                    <a:pt x="14" y="22"/>
                  </a:lnTo>
                  <a:lnTo>
                    <a:pt x="6" y="30"/>
                  </a:lnTo>
                  <a:lnTo>
                    <a:pt x="0" y="40"/>
                  </a:lnTo>
                  <a:lnTo>
                    <a:pt x="0" y="48"/>
                  </a:lnTo>
                  <a:lnTo>
                    <a:pt x="0" y="48"/>
                  </a:lnTo>
                  <a:lnTo>
                    <a:pt x="0" y="58"/>
                  </a:lnTo>
                  <a:lnTo>
                    <a:pt x="6" y="66"/>
                  </a:lnTo>
                  <a:lnTo>
                    <a:pt x="14" y="76"/>
                  </a:lnTo>
                  <a:lnTo>
                    <a:pt x="24" y="82"/>
                  </a:lnTo>
                  <a:lnTo>
                    <a:pt x="24" y="82"/>
                  </a:lnTo>
                  <a:close/>
                </a:path>
              </a:pathLst>
            </a:custGeom>
            <a:solidFill>
              <a:srgbClr val="9BE29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5" name="Freeform 123"/>
            <p:cNvSpPr/>
            <p:nvPr/>
          </p:nvSpPr>
          <p:spPr bwMode="auto">
            <a:xfrm>
              <a:off x="7681913" y="6826250"/>
              <a:ext cx="117475" cy="333375"/>
            </a:xfrm>
            <a:custGeom>
              <a:avLst/>
              <a:gdLst>
                <a:gd name="T0" fmla="*/ 38 w 74"/>
                <a:gd name="T1" fmla="*/ 6 h 210"/>
                <a:gd name="T2" fmla="*/ 38 w 74"/>
                <a:gd name="T3" fmla="*/ 6 h 210"/>
                <a:gd name="T4" fmla="*/ 46 w 74"/>
                <a:gd name="T5" fmla="*/ 12 h 210"/>
                <a:gd name="T6" fmla="*/ 54 w 74"/>
                <a:gd name="T7" fmla="*/ 18 h 210"/>
                <a:gd name="T8" fmla="*/ 60 w 74"/>
                <a:gd name="T9" fmla="*/ 26 h 210"/>
                <a:gd name="T10" fmla="*/ 64 w 74"/>
                <a:gd name="T11" fmla="*/ 34 h 210"/>
                <a:gd name="T12" fmla="*/ 68 w 74"/>
                <a:gd name="T13" fmla="*/ 42 h 210"/>
                <a:gd name="T14" fmla="*/ 72 w 74"/>
                <a:gd name="T15" fmla="*/ 52 h 210"/>
                <a:gd name="T16" fmla="*/ 74 w 74"/>
                <a:gd name="T17" fmla="*/ 62 h 210"/>
                <a:gd name="T18" fmla="*/ 74 w 74"/>
                <a:gd name="T19" fmla="*/ 74 h 210"/>
                <a:gd name="T20" fmla="*/ 74 w 74"/>
                <a:gd name="T21" fmla="*/ 74 h 210"/>
                <a:gd name="T22" fmla="*/ 74 w 74"/>
                <a:gd name="T23" fmla="*/ 82 h 210"/>
                <a:gd name="T24" fmla="*/ 72 w 74"/>
                <a:gd name="T25" fmla="*/ 92 h 210"/>
                <a:gd name="T26" fmla="*/ 66 w 74"/>
                <a:gd name="T27" fmla="*/ 106 h 210"/>
                <a:gd name="T28" fmla="*/ 58 w 74"/>
                <a:gd name="T29" fmla="*/ 116 h 210"/>
                <a:gd name="T30" fmla="*/ 50 w 74"/>
                <a:gd name="T31" fmla="*/ 122 h 210"/>
                <a:gd name="T32" fmla="*/ 32 w 74"/>
                <a:gd name="T33" fmla="*/ 136 h 210"/>
                <a:gd name="T34" fmla="*/ 26 w 74"/>
                <a:gd name="T35" fmla="*/ 142 h 210"/>
                <a:gd name="T36" fmla="*/ 26 w 74"/>
                <a:gd name="T37" fmla="*/ 148 h 210"/>
                <a:gd name="T38" fmla="*/ 24 w 74"/>
                <a:gd name="T39" fmla="*/ 152 h 210"/>
                <a:gd name="T40" fmla="*/ 24 w 74"/>
                <a:gd name="T41" fmla="*/ 152 h 210"/>
                <a:gd name="T42" fmla="*/ 24 w 74"/>
                <a:gd name="T43" fmla="*/ 156 h 210"/>
                <a:gd name="T44" fmla="*/ 72 w 74"/>
                <a:gd name="T45" fmla="*/ 184 h 210"/>
                <a:gd name="T46" fmla="*/ 72 w 74"/>
                <a:gd name="T47" fmla="*/ 210 h 210"/>
                <a:gd name="T48" fmla="*/ 0 w 74"/>
                <a:gd name="T49" fmla="*/ 168 h 210"/>
                <a:gd name="T50" fmla="*/ 0 w 74"/>
                <a:gd name="T51" fmla="*/ 146 h 210"/>
                <a:gd name="T52" fmla="*/ 0 w 74"/>
                <a:gd name="T53" fmla="*/ 146 h 210"/>
                <a:gd name="T54" fmla="*/ 0 w 74"/>
                <a:gd name="T55" fmla="*/ 136 h 210"/>
                <a:gd name="T56" fmla="*/ 2 w 74"/>
                <a:gd name="T57" fmla="*/ 128 h 210"/>
                <a:gd name="T58" fmla="*/ 8 w 74"/>
                <a:gd name="T59" fmla="*/ 118 h 210"/>
                <a:gd name="T60" fmla="*/ 16 w 74"/>
                <a:gd name="T61" fmla="*/ 108 h 210"/>
                <a:gd name="T62" fmla="*/ 24 w 74"/>
                <a:gd name="T63" fmla="*/ 102 h 210"/>
                <a:gd name="T64" fmla="*/ 34 w 74"/>
                <a:gd name="T65" fmla="*/ 96 h 210"/>
                <a:gd name="T66" fmla="*/ 42 w 74"/>
                <a:gd name="T67" fmla="*/ 88 h 210"/>
                <a:gd name="T68" fmla="*/ 48 w 74"/>
                <a:gd name="T69" fmla="*/ 76 h 210"/>
                <a:gd name="T70" fmla="*/ 48 w 74"/>
                <a:gd name="T71" fmla="*/ 68 h 210"/>
                <a:gd name="T72" fmla="*/ 50 w 74"/>
                <a:gd name="T73" fmla="*/ 60 h 210"/>
                <a:gd name="T74" fmla="*/ 50 w 74"/>
                <a:gd name="T75" fmla="*/ 60 h 210"/>
                <a:gd name="T76" fmla="*/ 48 w 74"/>
                <a:gd name="T77" fmla="*/ 50 h 210"/>
                <a:gd name="T78" fmla="*/ 46 w 74"/>
                <a:gd name="T79" fmla="*/ 42 h 210"/>
                <a:gd name="T80" fmla="*/ 42 w 74"/>
                <a:gd name="T81" fmla="*/ 36 h 210"/>
                <a:gd name="T82" fmla="*/ 36 w 74"/>
                <a:gd name="T83" fmla="*/ 32 h 210"/>
                <a:gd name="T84" fmla="*/ 36 w 74"/>
                <a:gd name="T85" fmla="*/ 32 h 210"/>
                <a:gd name="T86" fmla="*/ 32 w 74"/>
                <a:gd name="T87" fmla="*/ 30 h 210"/>
                <a:gd name="T88" fmla="*/ 28 w 74"/>
                <a:gd name="T89" fmla="*/ 30 h 210"/>
                <a:gd name="T90" fmla="*/ 24 w 74"/>
                <a:gd name="T91" fmla="*/ 34 h 210"/>
                <a:gd name="T92" fmla="*/ 24 w 74"/>
                <a:gd name="T93" fmla="*/ 42 h 210"/>
                <a:gd name="T94" fmla="*/ 24 w 74"/>
                <a:gd name="T95" fmla="*/ 62 h 210"/>
                <a:gd name="T96" fmla="*/ 0 w 74"/>
                <a:gd name="T97" fmla="*/ 48 h 210"/>
                <a:gd name="T98" fmla="*/ 0 w 74"/>
                <a:gd name="T99" fmla="*/ 30 h 210"/>
                <a:gd name="T100" fmla="*/ 0 w 74"/>
                <a:gd name="T101" fmla="*/ 30 h 210"/>
                <a:gd name="T102" fmla="*/ 0 w 74"/>
                <a:gd name="T103" fmla="*/ 20 h 210"/>
                <a:gd name="T104" fmla="*/ 2 w 74"/>
                <a:gd name="T105" fmla="*/ 12 h 210"/>
                <a:gd name="T106" fmla="*/ 6 w 74"/>
                <a:gd name="T107" fmla="*/ 6 h 210"/>
                <a:gd name="T108" fmla="*/ 10 w 74"/>
                <a:gd name="T109" fmla="*/ 2 h 210"/>
                <a:gd name="T110" fmla="*/ 14 w 74"/>
                <a:gd name="T111" fmla="*/ 0 h 210"/>
                <a:gd name="T112" fmla="*/ 22 w 74"/>
                <a:gd name="T113" fmla="*/ 0 h 210"/>
                <a:gd name="T114" fmla="*/ 28 w 74"/>
                <a:gd name="T115" fmla="*/ 2 h 210"/>
                <a:gd name="T116" fmla="*/ 38 w 74"/>
                <a:gd name="T117" fmla="*/ 6 h 210"/>
                <a:gd name="T118" fmla="*/ 38 w 74"/>
                <a:gd name="T119" fmla="*/ 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210">
                  <a:moveTo>
                    <a:pt x="38" y="6"/>
                  </a:moveTo>
                  <a:lnTo>
                    <a:pt x="38" y="6"/>
                  </a:lnTo>
                  <a:lnTo>
                    <a:pt x="46" y="12"/>
                  </a:lnTo>
                  <a:lnTo>
                    <a:pt x="54" y="18"/>
                  </a:lnTo>
                  <a:lnTo>
                    <a:pt x="60" y="26"/>
                  </a:lnTo>
                  <a:lnTo>
                    <a:pt x="64" y="34"/>
                  </a:lnTo>
                  <a:lnTo>
                    <a:pt x="68" y="42"/>
                  </a:lnTo>
                  <a:lnTo>
                    <a:pt x="72" y="52"/>
                  </a:lnTo>
                  <a:lnTo>
                    <a:pt x="74" y="62"/>
                  </a:lnTo>
                  <a:lnTo>
                    <a:pt x="74" y="74"/>
                  </a:lnTo>
                  <a:lnTo>
                    <a:pt x="74" y="74"/>
                  </a:lnTo>
                  <a:lnTo>
                    <a:pt x="74" y="82"/>
                  </a:lnTo>
                  <a:lnTo>
                    <a:pt x="72" y="92"/>
                  </a:lnTo>
                  <a:lnTo>
                    <a:pt x="66" y="106"/>
                  </a:lnTo>
                  <a:lnTo>
                    <a:pt x="58" y="116"/>
                  </a:lnTo>
                  <a:lnTo>
                    <a:pt x="50" y="122"/>
                  </a:lnTo>
                  <a:lnTo>
                    <a:pt x="32" y="136"/>
                  </a:lnTo>
                  <a:lnTo>
                    <a:pt x="26" y="142"/>
                  </a:lnTo>
                  <a:lnTo>
                    <a:pt x="26" y="148"/>
                  </a:lnTo>
                  <a:lnTo>
                    <a:pt x="24" y="152"/>
                  </a:lnTo>
                  <a:lnTo>
                    <a:pt x="24" y="152"/>
                  </a:lnTo>
                  <a:lnTo>
                    <a:pt x="24" y="156"/>
                  </a:lnTo>
                  <a:lnTo>
                    <a:pt x="72" y="184"/>
                  </a:lnTo>
                  <a:lnTo>
                    <a:pt x="72" y="210"/>
                  </a:lnTo>
                  <a:lnTo>
                    <a:pt x="0" y="168"/>
                  </a:lnTo>
                  <a:lnTo>
                    <a:pt x="0" y="146"/>
                  </a:lnTo>
                  <a:lnTo>
                    <a:pt x="0" y="146"/>
                  </a:lnTo>
                  <a:lnTo>
                    <a:pt x="0" y="136"/>
                  </a:lnTo>
                  <a:lnTo>
                    <a:pt x="2" y="128"/>
                  </a:lnTo>
                  <a:lnTo>
                    <a:pt x="8" y="118"/>
                  </a:lnTo>
                  <a:lnTo>
                    <a:pt x="16" y="108"/>
                  </a:lnTo>
                  <a:lnTo>
                    <a:pt x="24" y="102"/>
                  </a:lnTo>
                  <a:lnTo>
                    <a:pt x="34" y="96"/>
                  </a:lnTo>
                  <a:lnTo>
                    <a:pt x="42" y="88"/>
                  </a:lnTo>
                  <a:lnTo>
                    <a:pt x="48" y="76"/>
                  </a:lnTo>
                  <a:lnTo>
                    <a:pt x="48" y="68"/>
                  </a:lnTo>
                  <a:lnTo>
                    <a:pt x="50" y="60"/>
                  </a:lnTo>
                  <a:lnTo>
                    <a:pt x="50" y="60"/>
                  </a:lnTo>
                  <a:lnTo>
                    <a:pt x="48" y="50"/>
                  </a:lnTo>
                  <a:lnTo>
                    <a:pt x="46" y="42"/>
                  </a:lnTo>
                  <a:lnTo>
                    <a:pt x="42" y="36"/>
                  </a:lnTo>
                  <a:lnTo>
                    <a:pt x="36" y="32"/>
                  </a:lnTo>
                  <a:lnTo>
                    <a:pt x="36" y="32"/>
                  </a:lnTo>
                  <a:lnTo>
                    <a:pt x="32" y="30"/>
                  </a:lnTo>
                  <a:lnTo>
                    <a:pt x="28" y="30"/>
                  </a:lnTo>
                  <a:lnTo>
                    <a:pt x="24" y="34"/>
                  </a:lnTo>
                  <a:lnTo>
                    <a:pt x="24" y="42"/>
                  </a:lnTo>
                  <a:lnTo>
                    <a:pt x="24" y="62"/>
                  </a:lnTo>
                  <a:lnTo>
                    <a:pt x="0" y="48"/>
                  </a:lnTo>
                  <a:lnTo>
                    <a:pt x="0" y="30"/>
                  </a:lnTo>
                  <a:lnTo>
                    <a:pt x="0" y="30"/>
                  </a:lnTo>
                  <a:lnTo>
                    <a:pt x="0" y="20"/>
                  </a:lnTo>
                  <a:lnTo>
                    <a:pt x="2" y="12"/>
                  </a:lnTo>
                  <a:lnTo>
                    <a:pt x="6" y="6"/>
                  </a:lnTo>
                  <a:lnTo>
                    <a:pt x="10" y="2"/>
                  </a:lnTo>
                  <a:lnTo>
                    <a:pt x="14" y="0"/>
                  </a:lnTo>
                  <a:lnTo>
                    <a:pt x="22" y="0"/>
                  </a:lnTo>
                  <a:lnTo>
                    <a:pt x="28" y="2"/>
                  </a:lnTo>
                  <a:lnTo>
                    <a:pt x="38" y="6"/>
                  </a:lnTo>
                  <a:lnTo>
                    <a:pt x="38" y="6"/>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6" name="Freeform 124"/>
            <p:cNvSpPr>
              <a:spLocks noEditPoints="1"/>
            </p:cNvSpPr>
            <p:nvPr/>
          </p:nvSpPr>
          <p:spPr bwMode="auto">
            <a:xfrm>
              <a:off x="7821613" y="6905625"/>
              <a:ext cx="117475" cy="314325"/>
            </a:xfrm>
            <a:custGeom>
              <a:avLst/>
              <a:gdLst>
                <a:gd name="T0" fmla="*/ 38 w 74"/>
                <a:gd name="T1" fmla="*/ 6 h 198"/>
                <a:gd name="T2" fmla="*/ 38 w 74"/>
                <a:gd name="T3" fmla="*/ 6 h 198"/>
                <a:gd name="T4" fmla="*/ 46 w 74"/>
                <a:gd name="T5" fmla="*/ 12 h 198"/>
                <a:gd name="T6" fmla="*/ 54 w 74"/>
                <a:gd name="T7" fmla="*/ 20 h 198"/>
                <a:gd name="T8" fmla="*/ 60 w 74"/>
                <a:gd name="T9" fmla="*/ 26 h 198"/>
                <a:gd name="T10" fmla="*/ 64 w 74"/>
                <a:gd name="T11" fmla="*/ 34 h 198"/>
                <a:gd name="T12" fmla="*/ 70 w 74"/>
                <a:gd name="T13" fmla="*/ 44 h 198"/>
                <a:gd name="T14" fmla="*/ 72 w 74"/>
                <a:gd name="T15" fmla="*/ 54 h 198"/>
                <a:gd name="T16" fmla="*/ 74 w 74"/>
                <a:gd name="T17" fmla="*/ 64 h 198"/>
                <a:gd name="T18" fmla="*/ 74 w 74"/>
                <a:gd name="T19" fmla="*/ 74 h 198"/>
                <a:gd name="T20" fmla="*/ 74 w 74"/>
                <a:gd name="T21" fmla="*/ 168 h 198"/>
                <a:gd name="T22" fmla="*/ 74 w 74"/>
                <a:gd name="T23" fmla="*/ 168 h 198"/>
                <a:gd name="T24" fmla="*/ 74 w 74"/>
                <a:gd name="T25" fmla="*/ 178 h 198"/>
                <a:gd name="T26" fmla="*/ 72 w 74"/>
                <a:gd name="T27" fmla="*/ 186 h 198"/>
                <a:gd name="T28" fmla="*/ 68 w 74"/>
                <a:gd name="T29" fmla="*/ 192 h 198"/>
                <a:gd name="T30" fmla="*/ 64 w 74"/>
                <a:gd name="T31" fmla="*/ 196 h 198"/>
                <a:gd name="T32" fmla="*/ 60 w 74"/>
                <a:gd name="T33" fmla="*/ 198 h 198"/>
                <a:gd name="T34" fmla="*/ 52 w 74"/>
                <a:gd name="T35" fmla="*/ 198 h 198"/>
                <a:gd name="T36" fmla="*/ 46 w 74"/>
                <a:gd name="T37" fmla="*/ 196 h 198"/>
                <a:gd name="T38" fmla="*/ 36 w 74"/>
                <a:gd name="T39" fmla="*/ 192 h 198"/>
                <a:gd name="T40" fmla="*/ 36 w 74"/>
                <a:gd name="T41" fmla="*/ 192 h 198"/>
                <a:gd name="T42" fmla="*/ 28 w 74"/>
                <a:gd name="T43" fmla="*/ 186 h 198"/>
                <a:gd name="T44" fmla="*/ 20 w 74"/>
                <a:gd name="T45" fmla="*/ 180 h 198"/>
                <a:gd name="T46" fmla="*/ 14 w 74"/>
                <a:gd name="T47" fmla="*/ 172 h 198"/>
                <a:gd name="T48" fmla="*/ 8 w 74"/>
                <a:gd name="T49" fmla="*/ 164 h 198"/>
                <a:gd name="T50" fmla="*/ 4 w 74"/>
                <a:gd name="T51" fmla="*/ 156 h 198"/>
                <a:gd name="T52" fmla="*/ 2 w 74"/>
                <a:gd name="T53" fmla="*/ 146 h 198"/>
                <a:gd name="T54" fmla="*/ 0 w 74"/>
                <a:gd name="T55" fmla="*/ 136 h 198"/>
                <a:gd name="T56" fmla="*/ 0 w 74"/>
                <a:gd name="T57" fmla="*/ 124 h 198"/>
                <a:gd name="T58" fmla="*/ 0 w 74"/>
                <a:gd name="T59" fmla="*/ 30 h 198"/>
                <a:gd name="T60" fmla="*/ 0 w 74"/>
                <a:gd name="T61" fmla="*/ 30 h 198"/>
                <a:gd name="T62" fmla="*/ 0 w 74"/>
                <a:gd name="T63" fmla="*/ 20 h 198"/>
                <a:gd name="T64" fmla="*/ 2 w 74"/>
                <a:gd name="T65" fmla="*/ 12 h 198"/>
                <a:gd name="T66" fmla="*/ 4 w 74"/>
                <a:gd name="T67" fmla="*/ 6 h 198"/>
                <a:gd name="T68" fmla="*/ 10 w 74"/>
                <a:gd name="T69" fmla="*/ 2 h 198"/>
                <a:gd name="T70" fmla="*/ 14 w 74"/>
                <a:gd name="T71" fmla="*/ 0 h 198"/>
                <a:gd name="T72" fmla="*/ 20 w 74"/>
                <a:gd name="T73" fmla="*/ 0 h 198"/>
                <a:gd name="T74" fmla="*/ 28 w 74"/>
                <a:gd name="T75" fmla="*/ 2 h 198"/>
                <a:gd name="T76" fmla="*/ 38 w 74"/>
                <a:gd name="T77" fmla="*/ 6 h 198"/>
                <a:gd name="T78" fmla="*/ 38 w 74"/>
                <a:gd name="T79" fmla="*/ 6 h 198"/>
                <a:gd name="T80" fmla="*/ 50 w 74"/>
                <a:gd name="T81" fmla="*/ 156 h 198"/>
                <a:gd name="T82" fmla="*/ 50 w 74"/>
                <a:gd name="T83" fmla="*/ 58 h 198"/>
                <a:gd name="T84" fmla="*/ 50 w 74"/>
                <a:gd name="T85" fmla="*/ 58 h 198"/>
                <a:gd name="T86" fmla="*/ 48 w 74"/>
                <a:gd name="T87" fmla="*/ 50 h 198"/>
                <a:gd name="T88" fmla="*/ 46 w 74"/>
                <a:gd name="T89" fmla="*/ 42 h 198"/>
                <a:gd name="T90" fmla="*/ 42 w 74"/>
                <a:gd name="T91" fmla="*/ 36 h 198"/>
                <a:gd name="T92" fmla="*/ 38 w 74"/>
                <a:gd name="T93" fmla="*/ 32 h 198"/>
                <a:gd name="T94" fmla="*/ 38 w 74"/>
                <a:gd name="T95" fmla="*/ 32 h 198"/>
                <a:gd name="T96" fmla="*/ 32 w 74"/>
                <a:gd name="T97" fmla="*/ 30 h 198"/>
                <a:gd name="T98" fmla="*/ 28 w 74"/>
                <a:gd name="T99" fmla="*/ 32 h 198"/>
                <a:gd name="T100" fmla="*/ 26 w 74"/>
                <a:gd name="T101" fmla="*/ 36 h 198"/>
                <a:gd name="T102" fmla="*/ 24 w 74"/>
                <a:gd name="T103" fmla="*/ 44 h 198"/>
                <a:gd name="T104" fmla="*/ 24 w 74"/>
                <a:gd name="T105" fmla="*/ 140 h 198"/>
                <a:gd name="T106" fmla="*/ 24 w 74"/>
                <a:gd name="T107" fmla="*/ 140 h 198"/>
                <a:gd name="T108" fmla="*/ 24 w 74"/>
                <a:gd name="T109" fmla="*/ 150 h 198"/>
                <a:gd name="T110" fmla="*/ 28 w 74"/>
                <a:gd name="T111" fmla="*/ 156 h 198"/>
                <a:gd name="T112" fmla="*/ 32 w 74"/>
                <a:gd name="T113" fmla="*/ 162 h 198"/>
                <a:gd name="T114" fmla="*/ 36 w 74"/>
                <a:gd name="T115" fmla="*/ 166 h 198"/>
                <a:gd name="T116" fmla="*/ 36 w 74"/>
                <a:gd name="T117" fmla="*/ 166 h 198"/>
                <a:gd name="T118" fmla="*/ 42 w 74"/>
                <a:gd name="T119" fmla="*/ 168 h 198"/>
                <a:gd name="T120" fmla="*/ 46 w 74"/>
                <a:gd name="T121" fmla="*/ 168 h 198"/>
                <a:gd name="T122" fmla="*/ 48 w 74"/>
                <a:gd name="T123" fmla="*/ 164 h 198"/>
                <a:gd name="T124" fmla="*/ 50 w 74"/>
                <a:gd name="T125"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198">
                  <a:moveTo>
                    <a:pt x="38" y="6"/>
                  </a:moveTo>
                  <a:lnTo>
                    <a:pt x="38" y="6"/>
                  </a:lnTo>
                  <a:lnTo>
                    <a:pt x="46" y="12"/>
                  </a:lnTo>
                  <a:lnTo>
                    <a:pt x="54" y="20"/>
                  </a:lnTo>
                  <a:lnTo>
                    <a:pt x="60" y="26"/>
                  </a:lnTo>
                  <a:lnTo>
                    <a:pt x="64" y="34"/>
                  </a:lnTo>
                  <a:lnTo>
                    <a:pt x="70" y="44"/>
                  </a:lnTo>
                  <a:lnTo>
                    <a:pt x="72" y="54"/>
                  </a:lnTo>
                  <a:lnTo>
                    <a:pt x="74" y="64"/>
                  </a:lnTo>
                  <a:lnTo>
                    <a:pt x="74" y="74"/>
                  </a:lnTo>
                  <a:lnTo>
                    <a:pt x="74" y="168"/>
                  </a:lnTo>
                  <a:lnTo>
                    <a:pt x="74" y="168"/>
                  </a:lnTo>
                  <a:lnTo>
                    <a:pt x="74" y="178"/>
                  </a:lnTo>
                  <a:lnTo>
                    <a:pt x="72" y="186"/>
                  </a:lnTo>
                  <a:lnTo>
                    <a:pt x="68" y="192"/>
                  </a:lnTo>
                  <a:lnTo>
                    <a:pt x="64" y="196"/>
                  </a:lnTo>
                  <a:lnTo>
                    <a:pt x="60" y="198"/>
                  </a:lnTo>
                  <a:lnTo>
                    <a:pt x="52" y="198"/>
                  </a:lnTo>
                  <a:lnTo>
                    <a:pt x="46" y="196"/>
                  </a:lnTo>
                  <a:lnTo>
                    <a:pt x="36" y="192"/>
                  </a:lnTo>
                  <a:lnTo>
                    <a:pt x="36" y="192"/>
                  </a:lnTo>
                  <a:lnTo>
                    <a:pt x="28" y="186"/>
                  </a:lnTo>
                  <a:lnTo>
                    <a:pt x="20" y="180"/>
                  </a:lnTo>
                  <a:lnTo>
                    <a:pt x="14" y="172"/>
                  </a:lnTo>
                  <a:lnTo>
                    <a:pt x="8" y="164"/>
                  </a:lnTo>
                  <a:lnTo>
                    <a:pt x="4" y="156"/>
                  </a:lnTo>
                  <a:lnTo>
                    <a:pt x="2" y="146"/>
                  </a:lnTo>
                  <a:lnTo>
                    <a:pt x="0" y="136"/>
                  </a:lnTo>
                  <a:lnTo>
                    <a:pt x="0" y="124"/>
                  </a:lnTo>
                  <a:lnTo>
                    <a:pt x="0" y="30"/>
                  </a:lnTo>
                  <a:lnTo>
                    <a:pt x="0" y="30"/>
                  </a:lnTo>
                  <a:lnTo>
                    <a:pt x="0" y="20"/>
                  </a:lnTo>
                  <a:lnTo>
                    <a:pt x="2" y="12"/>
                  </a:lnTo>
                  <a:lnTo>
                    <a:pt x="4" y="6"/>
                  </a:lnTo>
                  <a:lnTo>
                    <a:pt x="10" y="2"/>
                  </a:lnTo>
                  <a:lnTo>
                    <a:pt x="14" y="0"/>
                  </a:lnTo>
                  <a:lnTo>
                    <a:pt x="20" y="0"/>
                  </a:lnTo>
                  <a:lnTo>
                    <a:pt x="28" y="2"/>
                  </a:lnTo>
                  <a:lnTo>
                    <a:pt x="38" y="6"/>
                  </a:lnTo>
                  <a:lnTo>
                    <a:pt x="38" y="6"/>
                  </a:lnTo>
                  <a:close/>
                  <a:moveTo>
                    <a:pt x="50" y="156"/>
                  </a:moveTo>
                  <a:lnTo>
                    <a:pt x="50" y="58"/>
                  </a:lnTo>
                  <a:lnTo>
                    <a:pt x="50" y="58"/>
                  </a:lnTo>
                  <a:lnTo>
                    <a:pt x="48" y="50"/>
                  </a:lnTo>
                  <a:lnTo>
                    <a:pt x="46" y="42"/>
                  </a:lnTo>
                  <a:lnTo>
                    <a:pt x="42" y="36"/>
                  </a:lnTo>
                  <a:lnTo>
                    <a:pt x="38" y="32"/>
                  </a:lnTo>
                  <a:lnTo>
                    <a:pt x="38" y="32"/>
                  </a:lnTo>
                  <a:lnTo>
                    <a:pt x="32" y="30"/>
                  </a:lnTo>
                  <a:lnTo>
                    <a:pt x="28" y="32"/>
                  </a:lnTo>
                  <a:lnTo>
                    <a:pt x="26" y="36"/>
                  </a:lnTo>
                  <a:lnTo>
                    <a:pt x="24" y="44"/>
                  </a:lnTo>
                  <a:lnTo>
                    <a:pt x="24" y="140"/>
                  </a:lnTo>
                  <a:lnTo>
                    <a:pt x="24" y="140"/>
                  </a:lnTo>
                  <a:lnTo>
                    <a:pt x="24" y="150"/>
                  </a:lnTo>
                  <a:lnTo>
                    <a:pt x="28" y="156"/>
                  </a:lnTo>
                  <a:lnTo>
                    <a:pt x="32" y="162"/>
                  </a:lnTo>
                  <a:lnTo>
                    <a:pt x="36" y="166"/>
                  </a:lnTo>
                  <a:lnTo>
                    <a:pt x="36" y="166"/>
                  </a:lnTo>
                  <a:lnTo>
                    <a:pt x="42" y="168"/>
                  </a:lnTo>
                  <a:lnTo>
                    <a:pt x="46" y="168"/>
                  </a:lnTo>
                  <a:lnTo>
                    <a:pt x="48" y="164"/>
                  </a:lnTo>
                  <a:lnTo>
                    <a:pt x="50" y="156"/>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7" name="Freeform 125"/>
            <p:cNvSpPr/>
            <p:nvPr/>
          </p:nvSpPr>
          <p:spPr bwMode="auto">
            <a:xfrm>
              <a:off x="7821613" y="6905625"/>
              <a:ext cx="117475" cy="314325"/>
            </a:xfrm>
            <a:custGeom>
              <a:avLst/>
              <a:gdLst>
                <a:gd name="T0" fmla="*/ 38 w 74"/>
                <a:gd name="T1" fmla="*/ 6 h 198"/>
                <a:gd name="T2" fmla="*/ 38 w 74"/>
                <a:gd name="T3" fmla="*/ 6 h 198"/>
                <a:gd name="T4" fmla="*/ 46 w 74"/>
                <a:gd name="T5" fmla="*/ 12 h 198"/>
                <a:gd name="T6" fmla="*/ 54 w 74"/>
                <a:gd name="T7" fmla="*/ 20 h 198"/>
                <a:gd name="T8" fmla="*/ 60 w 74"/>
                <a:gd name="T9" fmla="*/ 26 h 198"/>
                <a:gd name="T10" fmla="*/ 64 w 74"/>
                <a:gd name="T11" fmla="*/ 34 h 198"/>
                <a:gd name="T12" fmla="*/ 70 w 74"/>
                <a:gd name="T13" fmla="*/ 44 h 198"/>
                <a:gd name="T14" fmla="*/ 72 w 74"/>
                <a:gd name="T15" fmla="*/ 54 h 198"/>
                <a:gd name="T16" fmla="*/ 74 w 74"/>
                <a:gd name="T17" fmla="*/ 64 h 198"/>
                <a:gd name="T18" fmla="*/ 74 w 74"/>
                <a:gd name="T19" fmla="*/ 74 h 198"/>
                <a:gd name="T20" fmla="*/ 74 w 74"/>
                <a:gd name="T21" fmla="*/ 168 h 198"/>
                <a:gd name="T22" fmla="*/ 74 w 74"/>
                <a:gd name="T23" fmla="*/ 168 h 198"/>
                <a:gd name="T24" fmla="*/ 74 w 74"/>
                <a:gd name="T25" fmla="*/ 178 h 198"/>
                <a:gd name="T26" fmla="*/ 72 w 74"/>
                <a:gd name="T27" fmla="*/ 186 h 198"/>
                <a:gd name="T28" fmla="*/ 68 w 74"/>
                <a:gd name="T29" fmla="*/ 192 h 198"/>
                <a:gd name="T30" fmla="*/ 64 w 74"/>
                <a:gd name="T31" fmla="*/ 196 h 198"/>
                <a:gd name="T32" fmla="*/ 60 w 74"/>
                <a:gd name="T33" fmla="*/ 198 h 198"/>
                <a:gd name="T34" fmla="*/ 52 w 74"/>
                <a:gd name="T35" fmla="*/ 198 h 198"/>
                <a:gd name="T36" fmla="*/ 46 w 74"/>
                <a:gd name="T37" fmla="*/ 196 h 198"/>
                <a:gd name="T38" fmla="*/ 36 w 74"/>
                <a:gd name="T39" fmla="*/ 192 h 198"/>
                <a:gd name="T40" fmla="*/ 36 w 74"/>
                <a:gd name="T41" fmla="*/ 192 h 198"/>
                <a:gd name="T42" fmla="*/ 28 w 74"/>
                <a:gd name="T43" fmla="*/ 186 h 198"/>
                <a:gd name="T44" fmla="*/ 20 w 74"/>
                <a:gd name="T45" fmla="*/ 180 h 198"/>
                <a:gd name="T46" fmla="*/ 14 w 74"/>
                <a:gd name="T47" fmla="*/ 172 h 198"/>
                <a:gd name="T48" fmla="*/ 8 w 74"/>
                <a:gd name="T49" fmla="*/ 164 h 198"/>
                <a:gd name="T50" fmla="*/ 4 w 74"/>
                <a:gd name="T51" fmla="*/ 156 h 198"/>
                <a:gd name="T52" fmla="*/ 2 w 74"/>
                <a:gd name="T53" fmla="*/ 146 h 198"/>
                <a:gd name="T54" fmla="*/ 0 w 74"/>
                <a:gd name="T55" fmla="*/ 136 h 198"/>
                <a:gd name="T56" fmla="*/ 0 w 74"/>
                <a:gd name="T57" fmla="*/ 124 h 198"/>
                <a:gd name="T58" fmla="*/ 0 w 74"/>
                <a:gd name="T59" fmla="*/ 30 h 198"/>
                <a:gd name="T60" fmla="*/ 0 w 74"/>
                <a:gd name="T61" fmla="*/ 30 h 198"/>
                <a:gd name="T62" fmla="*/ 0 w 74"/>
                <a:gd name="T63" fmla="*/ 20 h 198"/>
                <a:gd name="T64" fmla="*/ 2 w 74"/>
                <a:gd name="T65" fmla="*/ 12 h 198"/>
                <a:gd name="T66" fmla="*/ 4 w 74"/>
                <a:gd name="T67" fmla="*/ 6 h 198"/>
                <a:gd name="T68" fmla="*/ 10 w 74"/>
                <a:gd name="T69" fmla="*/ 2 h 198"/>
                <a:gd name="T70" fmla="*/ 14 w 74"/>
                <a:gd name="T71" fmla="*/ 0 h 198"/>
                <a:gd name="T72" fmla="*/ 20 w 74"/>
                <a:gd name="T73" fmla="*/ 0 h 198"/>
                <a:gd name="T74" fmla="*/ 28 w 74"/>
                <a:gd name="T75" fmla="*/ 2 h 198"/>
                <a:gd name="T76" fmla="*/ 38 w 74"/>
                <a:gd name="T77" fmla="*/ 6 h 198"/>
                <a:gd name="T78" fmla="*/ 38 w 74"/>
                <a:gd name="T79" fmla="*/ 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198">
                  <a:moveTo>
                    <a:pt x="38" y="6"/>
                  </a:moveTo>
                  <a:lnTo>
                    <a:pt x="38" y="6"/>
                  </a:lnTo>
                  <a:lnTo>
                    <a:pt x="46" y="12"/>
                  </a:lnTo>
                  <a:lnTo>
                    <a:pt x="54" y="20"/>
                  </a:lnTo>
                  <a:lnTo>
                    <a:pt x="60" y="26"/>
                  </a:lnTo>
                  <a:lnTo>
                    <a:pt x="64" y="34"/>
                  </a:lnTo>
                  <a:lnTo>
                    <a:pt x="70" y="44"/>
                  </a:lnTo>
                  <a:lnTo>
                    <a:pt x="72" y="54"/>
                  </a:lnTo>
                  <a:lnTo>
                    <a:pt x="74" y="64"/>
                  </a:lnTo>
                  <a:lnTo>
                    <a:pt x="74" y="74"/>
                  </a:lnTo>
                  <a:lnTo>
                    <a:pt x="74" y="168"/>
                  </a:lnTo>
                  <a:lnTo>
                    <a:pt x="74" y="168"/>
                  </a:lnTo>
                  <a:lnTo>
                    <a:pt x="74" y="178"/>
                  </a:lnTo>
                  <a:lnTo>
                    <a:pt x="72" y="186"/>
                  </a:lnTo>
                  <a:lnTo>
                    <a:pt x="68" y="192"/>
                  </a:lnTo>
                  <a:lnTo>
                    <a:pt x="64" y="196"/>
                  </a:lnTo>
                  <a:lnTo>
                    <a:pt x="60" y="198"/>
                  </a:lnTo>
                  <a:lnTo>
                    <a:pt x="52" y="198"/>
                  </a:lnTo>
                  <a:lnTo>
                    <a:pt x="46" y="196"/>
                  </a:lnTo>
                  <a:lnTo>
                    <a:pt x="36" y="192"/>
                  </a:lnTo>
                  <a:lnTo>
                    <a:pt x="36" y="192"/>
                  </a:lnTo>
                  <a:lnTo>
                    <a:pt x="28" y="186"/>
                  </a:lnTo>
                  <a:lnTo>
                    <a:pt x="20" y="180"/>
                  </a:lnTo>
                  <a:lnTo>
                    <a:pt x="14" y="172"/>
                  </a:lnTo>
                  <a:lnTo>
                    <a:pt x="8" y="164"/>
                  </a:lnTo>
                  <a:lnTo>
                    <a:pt x="4" y="156"/>
                  </a:lnTo>
                  <a:lnTo>
                    <a:pt x="2" y="146"/>
                  </a:lnTo>
                  <a:lnTo>
                    <a:pt x="0" y="136"/>
                  </a:lnTo>
                  <a:lnTo>
                    <a:pt x="0" y="124"/>
                  </a:lnTo>
                  <a:lnTo>
                    <a:pt x="0" y="30"/>
                  </a:lnTo>
                  <a:lnTo>
                    <a:pt x="0" y="30"/>
                  </a:lnTo>
                  <a:lnTo>
                    <a:pt x="0" y="20"/>
                  </a:lnTo>
                  <a:lnTo>
                    <a:pt x="2" y="12"/>
                  </a:lnTo>
                  <a:lnTo>
                    <a:pt x="4" y="6"/>
                  </a:lnTo>
                  <a:lnTo>
                    <a:pt x="10" y="2"/>
                  </a:lnTo>
                  <a:lnTo>
                    <a:pt x="14" y="0"/>
                  </a:lnTo>
                  <a:lnTo>
                    <a:pt x="20" y="0"/>
                  </a:lnTo>
                  <a:lnTo>
                    <a:pt x="28" y="2"/>
                  </a:lnTo>
                  <a:lnTo>
                    <a:pt x="38" y="6"/>
                  </a:lnTo>
                  <a:lnTo>
                    <a:pt x="3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8" name="Freeform 126"/>
            <p:cNvSpPr/>
            <p:nvPr/>
          </p:nvSpPr>
          <p:spPr bwMode="auto">
            <a:xfrm>
              <a:off x="7859713" y="6953250"/>
              <a:ext cx="41275" cy="219075"/>
            </a:xfrm>
            <a:custGeom>
              <a:avLst/>
              <a:gdLst>
                <a:gd name="T0" fmla="*/ 26 w 26"/>
                <a:gd name="T1" fmla="*/ 126 h 138"/>
                <a:gd name="T2" fmla="*/ 26 w 26"/>
                <a:gd name="T3" fmla="*/ 28 h 138"/>
                <a:gd name="T4" fmla="*/ 26 w 26"/>
                <a:gd name="T5" fmla="*/ 28 h 138"/>
                <a:gd name="T6" fmla="*/ 24 w 26"/>
                <a:gd name="T7" fmla="*/ 20 h 138"/>
                <a:gd name="T8" fmla="*/ 22 w 26"/>
                <a:gd name="T9" fmla="*/ 12 h 138"/>
                <a:gd name="T10" fmla="*/ 18 w 26"/>
                <a:gd name="T11" fmla="*/ 6 h 138"/>
                <a:gd name="T12" fmla="*/ 14 w 26"/>
                <a:gd name="T13" fmla="*/ 2 h 138"/>
                <a:gd name="T14" fmla="*/ 14 w 26"/>
                <a:gd name="T15" fmla="*/ 2 h 138"/>
                <a:gd name="T16" fmla="*/ 8 w 26"/>
                <a:gd name="T17" fmla="*/ 0 h 138"/>
                <a:gd name="T18" fmla="*/ 4 w 26"/>
                <a:gd name="T19" fmla="*/ 2 h 138"/>
                <a:gd name="T20" fmla="*/ 2 w 26"/>
                <a:gd name="T21" fmla="*/ 6 h 138"/>
                <a:gd name="T22" fmla="*/ 0 w 26"/>
                <a:gd name="T23" fmla="*/ 14 h 138"/>
                <a:gd name="T24" fmla="*/ 0 w 26"/>
                <a:gd name="T25" fmla="*/ 110 h 138"/>
                <a:gd name="T26" fmla="*/ 0 w 26"/>
                <a:gd name="T27" fmla="*/ 110 h 138"/>
                <a:gd name="T28" fmla="*/ 0 w 26"/>
                <a:gd name="T29" fmla="*/ 120 h 138"/>
                <a:gd name="T30" fmla="*/ 4 w 26"/>
                <a:gd name="T31" fmla="*/ 126 h 138"/>
                <a:gd name="T32" fmla="*/ 8 w 26"/>
                <a:gd name="T33" fmla="*/ 132 h 138"/>
                <a:gd name="T34" fmla="*/ 12 w 26"/>
                <a:gd name="T35" fmla="*/ 136 h 138"/>
                <a:gd name="T36" fmla="*/ 12 w 26"/>
                <a:gd name="T37" fmla="*/ 136 h 138"/>
                <a:gd name="T38" fmla="*/ 18 w 26"/>
                <a:gd name="T39" fmla="*/ 138 h 138"/>
                <a:gd name="T40" fmla="*/ 22 w 26"/>
                <a:gd name="T41" fmla="*/ 138 h 138"/>
                <a:gd name="T42" fmla="*/ 24 w 26"/>
                <a:gd name="T43" fmla="*/ 134 h 138"/>
                <a:gd name="T44" fmla="*/ 26 w 26"/>
                <a:gd name="T45" fmla="*/ 12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38">
                  <a:moveTo>
                    <a:pt x="26" y="126"/>
                  </a:moveTo>
                  <a:lnTo>
                    <a:pt x="26" y="28"/>
                  </a:lnTo>
                  <a:lnTo>
                    <a:pt x="26" y="28"/>
                  </a:lnTo>
                  <a:lnTo>
                    <a:pt x="24" y="20"/>
                  </a:lnTo>
                  <a:lnTo>
                    <a:pt x="22" y="12"/>
                  </a:lnTo>
                  <a:lnTo>
                    <a:pt x="18" y="6"/>
                  </a:lnTo>
                  <a:lnTo>
                    <a:pt x="14" y="2"/>
                  </a:lnTo>
                  <a:lnTo>
                    <a:pt x="14" y="2"/>
                  </a:lnTo>
                  <a:lnTo>
                    <a:pt x="8" y="0"/>
                  </a:lnTo>
                  <a:lnTo>
                    <a:pt x="4" y="2"/>
                  </a:lnTo>
                  <a:lnTo>
                    <a:pt x="2" y="6"/>
                  </a:lnTo>
                  <a:lnTo>
                    <a:pt x="0" y="14"/>
                  </a:lnTo>
                  <a:lnTo>
                    <a:pt x="0" y="110"/>
                  </a:lnTo>
                  <a:lnTo>
                    <a:pt x="0" y="110"/>
                  </a:lnTo>
                  <a:lnTo>
                    <a:pt x="0" y="120"/>
                  </a:lnTo>
                  <a:lnTo>
                    <a:pt x="4" y="126"/>
                  </a:lnTo>
                  <a:lnTo>
                    <a:pt x="8" y="132"/>
                  </a:lnTo>
                  <a:lnTo>
                    <a:pt x="12" y="136"/>
                  </a:lnTo>
                  <a:lnTo>
                    <a:pt x="12" y="136"/>
                  </a:lnTo>
                  <a:lnTo>
                    <a:pt x="18" y="138"/>
                  </a:lnTo>
                  <a:lnTo>
                    <a:pt x="22" y="138"/>
                  </a:lnTo>
                  <a:lnTo>
                    <a:pt x="24" y="134"/>
                  </a:lnTo>
                  <a:lnTo>
                    <a:pt x="26"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69" name="Freeform 127"/>
            <p:cNvSpPr/>
            <p:nvPr/>
          </p:nvSpPr>
          <p:spPr bwMode="auto">
            <a:xfrm>
              <a:off x="7999413" y="7045325"/>
              <a:ext cx="123825" cy="244475"/>
            </a:xfrm>
            <a:custGeom>
              <a:avLst/>
              <a:gdLst>
                <a:gd name="T0" fmla="*/ 64 w 78"/>
                <a:gd name="T1" fmla="*/ 0 h 154"/>
                <a:gd name="T2" fmla="*/ 78 w 78"/>
                <a:gd name="T3" fmla="*/ 10 h 154"/>
                <a:gd name="T4" fmla="*/ 16 w 78"/>
                <a:gd name="T5" fmla="*/ 154 h 154"/>
                <a:gd name="T6" fmla="*/ 0 w 78"/>
                <a:gd name="T7" fmla="*/ 146 h 154"/>
                <a:gd name="T8" fmla="*/ 64 w 78"/>
                <a:gd name="T9" fmla="*/ 0 h 154"/>
              </a:gdLst>
              <a:ahLst/>
              <a:cxnLst>
                <a:cxn ang="0">
                  <a:pos x="T0" y="T1"/>
                </a:cxn>
                <a:cxn ang="0">
                  <a:pos x="T2" y="T3"/>
                </a:cxn>
                <a:cxn ang="0">
                  <a:pos x="T4" y="T5"/>
                </a:cxn>
                <a:cxn ang="0">
                  <a:pos x="T6" y="T7"/>
                </a:cxn>
                <a:cxn ang="0">
                  <a:pos x="T8" y="T9"/>
                </a:cxn>
              </a:cxnLst>
              <a:rect l="0" t="0" r="r" b="b"/>
              <a:pathLst>
                <a:path w="78" h="154">
                  <a:moveTo>
                    <a:pt x="64" y="0"/>
                  </a:moveTo>
                  <a:lnTo>
                    <a:pt x="78" y="10"/>
                  </a:lnTo>
                  <a:lnTo>
                    <a:pt x="16" y="154"/>
                  </a:lnTo>
                  <a:lnTo>
                    <a:pt x="0" y="146"/>
                  </a:lnTo>
                  <a:lnTo>
                    <a:pt x="64" y="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0" name="Freeform 128"/>
            <p:cNvSpPr>
              <a:spLocks noEditPoints="1"/>
            </p:cNvSpPr>
            <p:nvPr/>
          </p:nvSpPr>
          <p:spPr bwMode="auto">
            <a:xfrm>
              <a:off x="8085138" y="7156450"/>
              <a:ext cx="76200" cy="200025"/>
            </a:xfrm>
            <a:custGeom>
              <a:avLst/>
              <a:gdLst>
                <a:gd name="T0" fmla="*/ 26 w 48"/>
                <a:gd name="T1" fmla="*/ 4 h 126"/>
                <a:gd name="T2" fmla="*/ 26 w 48"/>
                <a:gd name="T3" fmla="*/ 4 h 126"/>
                <a:gd name="T4" fmla="*/ 36 w 48"/>
                <a:gd name="T5" fmla="*/ 12 h 126"/>
                <a:gd name="T6" fmla="*/ 42 w 48"/>
                <a:gd name="T7" fmla="*/ 22 h 126"/>
                <a:gd name="T8" fmla="*/ 48 w 48"/>
                <a:gd name="T9" fmla="*/ 34 h 126"/>
                <a:gd name="T10" fmla="*/ 48 w 48"/>
                <a:gd name="T11" fmla="*/ 48 h 126"/>
                <a:gd name="T12" fmla="*/ 48 w 48"/>
                <a:gd name="T13" fmla="*/ 108 h 126"/>
                <a:gd name="T14" fmla="*/ 48 w 48"/>
                <a:gd name="T15" fmla="*/ 108 h 126"/>
                <a:gd name="T16" fmla="*/ 48 w 48"/>
                <a:gd name="T17" fmla="*/ 118 h 126"/>
                <a:gd name="T18" fmla="*/ 46 w 48"/>
                <a:gd name="T19" fmla="*/ 122 h 126"/>
                <a:gd name="T20" fmla="*/ 42 w 48"/>
                <a:gd name="T21" fmla="*/ 124 h 126"/>
                <a:gd name="T22" fmla="*/ 40 w 48"/>
                <a:gd name="T23" fmla="*/ 126 h 126"/>
                <a:gd name="T24" fmla="*/ 36 w 48"/>
                <a:gd name="T25" fmla="*/ 126 h 126"/>
                <a:gd name="T26" fmla="*/ 24 w 48"/>
                <a:gd name="T27" fmla="*/ 122 h 126"/>
                <a:gd name="T28" fmla="*/ 24 w 48"/>
                <a:gd name="T29" fmla="*/ 122 h 126"/>
                <a:gd name="T30" fmla="*/ 14 w 48"/>
                <a:gd name="T31" fmla="*/ 114 h 126"/>
                <a:gd name="T32" fmla="*/ 8 w 48"/>
                <a:gd name="T33" fmla="*/ 104 h 126"/>
                <a:gd name="T34" fmla="*/ 2 w 48"/>
                <a:gd name="T35" fmla="*/ 92 h 126"/>
                <a:gd name="T36" fmla="*/ 0 w 48"/>
                <a:gd name="T37" fmla="*/ 80 h 126"/>
                <a:gd name="T38" fmla="*/ 2 w 48"/>
                <a:gd name="T39" fmla="*/ 20 h 126"/>
                <a:gd name="T40" fmla="*/ 2 w 48"/>
                <a:gd name="T41" fmla="*/ 20 h 126"/>
                <a:gd name="T42" fmla="*/ 2 w 48"/>
                <a:gd name="T43" fmla="*/ 8 h 126"/>
                <a:gd name="T44" fmla="*/ 4 w 48"/>
                <a:gd name="T45" fmla="*/ 4 h 126"/>
                <a:gd name="T46" fmla="*/ 8 w 48"/>
                <a:gd name="T47" fmla="*/ 2 h 126"/>
                <a:gd name="T48" fmla="*/ 10 w 48"/>
                <a:gd name="T49" fmla="*/ 0 h 126"/>
                <a:gd name="T50" fmla="*/ 14 w 48"/>
                <a:gd name="T51" fmla="*/ 0 h 126"/>
                <a:gd name="T52" fmla="*/ 26 w 48"/>
                <a:gd name="T53" fmla="*/ 4 h 126"/>
                <a:gd name="T54" fmla="*/ 26 w 48"/>
                <a:gd name="T55" fmla="*/ 4 h 126"/>
                <a:gd name="T56" fmla="*/ 32 w 48"/>
                <a:gd name="T57" fmla="*/ 100 h 126"/>
                <a:gd name="T58" fmla="*/ 34 w 48"/>
                <a:gd name="T59" fmla="*/ 38 h 126"/>
                <a:gd name="T60" fmla="*/ 34 w 48"/>
                <a:gd name="T61" fmla="*/ 38 h 126"/>
                <a:gd name="T62" fmla="*/ 32 w 48"/>
                <a:gd name="T63" fmla="*/ 32 h 126"/>
                <a:gd name="T64" fmla="*/ 30 w 48"/>
                <a:gd name="T65" fmla="*/ 28 h 126"/>
                <a:gd name="T66" fmla="*/ 28 w 48"/>
                <a:gd name="T67" fmla="*/ 24 h 126"/>
                <a:gd name="T68" fmla="*/ 26 w 48"/>
                <a:gd name="T69" fmla="*/ 22 h 126"/>
                <a:gd name="T70" fmla="*/ 26 w 48"/>
                <a:gd name="T71" fmla="*/ 22 h 126"/>
                <a:gd name="T72" fmla="*/ 22 w 48"/>
                <a:gd name="T73" fmla="*/ 20 h 126"/>
                <a:gd name="T74" fmla="*/ 20 w 48"/>
                <a:gd name="T75" fmla="*/ 20 h 126"/>
                <a:gd name="T76" fmla="*/ 18 w 48"/>
                <a:gd name="T77" fmla="*/ 22 h 126"/>
                <a:gd name="T78" fmla="*/ 16 w 48"/>
                <a:gd name="T79" fmla="*/ 28 h 126"/>
                <a:gd name="T80" fmla="*/ 16 w 48"/>
                <a:gd name="T81" fmla="*/ 90 h 126"/>
                <a:gd name="T82" fmla="*/ 16 w 48"/>
                <a:gd name="T83" fmla="*/ 90 h 126"/>
                <a:gd name="T84" fmla="*/ 18 w 48"/>
                <a:gd name="T85" fmla="*/ 96 h 126"/>
                <a:gd name="T86" fmla="*/ 18 w 48"/>
                <a:gd name="T87" fmla="*/ 100 h 126"/>
                <a:gd name="T88" fmla="*/ 22 w 48"/>
                <a:gd name="T89" fmla="*/ 104 h 126"/>
                <a:gd name="T90" fmla="*/ 24 w 48"/>
                <a:gd name="T91" fmla="*/ 106 h 126"/>
                <a:gd name="T92" fmla="*/ 24 w 48"/>
                <a:gd name="T93" fmla="*/ 106 h 126"/>
                <a:gd name="T94" fmla="*/ 28 w 48"/>
                <a:gd name="T95" fmla="*/ 108 h 126"/>
                <a:gd name="T96" fmla="*/ 30 w 48"/>
                <a:gd name="T97" fmla="*/ 106 h 126"/>
                <a:gd name="T98" fmla="*/ 32 w 48"/>
                <a:gd name="T99" fmla="*/ 104 h 126"/>
                <a:gd name="T100" fmla="*/ 32 w 48"/>
                <a:gd name="T101"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126">
                  <a:moveTo>
                    <a:pt x="26" y="4"/>
                  </a:moveTo>
                  <a:lnTo>
                    <a:pt x="26" y="4"/>
                  </a:lnTo>
                  <a:lnTo>
                    <a:pt x="36" y="12"/>
                  </a:lnTo>
                  <a:lnTo>
                    <a:pt x="42" y="22"/>
                  </a:lnTo>
                  <a:lnTo>
                    <a:pt x="48" y="34"/>
                  </a:lnTo>
                  <a:lnTo>
                    <a:pt x="48" y="48"/>
                  </a:lnTo>
                  <a:lnTo>
                    <a:pt x="48" y="108"/>
                  </a:lnTo>
                  <a:lnTo>
                    <a:pt x="48" y="108"/>
                  </a:lnTo>
                  <a:lnTo>
                    <a:pt x="48" y="118"/>
                  </a:lnTo>
                  <a:lnTo>
                    <a:pt x="46" y="122"/>
                  </a:lnTo>
                  <a:lnTo>
                    <a:pt x="42" y="124"/>
                  </a:lnTo>
                  <a:lnTo>
                    <a:pt x="40" y="126"/>
                  </a:lnTo>
                  <a:lnTo>
                    <a:pt x="36" y="126"/>
                  </a:lnTo>
                  <a:lnTo>
                    <a:pt x="24" y="122"/>
                  </a:lnTo>
                  <a:lnTo>
                    <a:pt x="24" y="122"/>
                  </a:lnTo>
                  <a:lnTo>
                    <a:pt x="14" y="114"/>
                  </a:lnTo>
                  <a:lnTo>
                    <a:pt x="8" y="104"/>
                  </a:lnTo>
                  <a:lnTo>
                    <a:pt x="2" y="92"/>
                  </a:lnTo>
                  <a:lnTo>
                    <a:pt x="0" y="80"/>
                  </a:lnTo>
                  <a:lnTo>
                    <a:pt x="2" y="20"/>
                  </a:lnTo>
                  <a:lnTo>
                    <a:pt x="2" y="20"/>
                  </a:lnTo>
                  <a:lnTo>
                    <a:pt x="2" y="8"/>
                  </a:lnTo>
                  <a:lnTo>
                    <a:pt x="4" y="4"/>
                  </a:lnTo>
                  <a:lnTo>
                    <a:pt x="8" y="2"/>
                  </a:lnTo>
                  <a:lnTo>
                    <a:pt x="10" y="0"/>
                  </a:lnTo>
                  <a:lnTo>
                    <a:pt x="14" y="0"/>
                  </a:lnTo>
                  <a:lnTo>
                    <a:pt x="26" y="4"/>
                  </a:lnTo>
                  <a:lnTo>
                    <a:pt x="26" y="4"/>
                  </a:lnTo>
                  <a:close/>
                  <a:moveTo>
                    <a:pt x="32" y="100"/>
                  </a:moveTo>
                  <a:lnTo>
                    <a:pt x="34" y="38"/>
                  </a:lnTo>
                  <a:lnTo>
                    <a:pt x="34" y="38"/>
                  </a:lnTo>
                  <a:lnTo>
                    <a:pt x="32" y="32"/>
                  </a:lnTo>
                  <a:lnTo>
                    <a:pt x="30" y="28"/>
                  </a:lnTo>
                  <a:lnTo>
                    <a:pt x="28" y="24"/>
                  </a:lnTo>
                  <a:lnTo>
                    <a:pt x="26" y="22"/>
                  </a:lnTo>
                  <a:lnTo>
                    <a:pt x="26" y="22"/>
                  </a:lnTo>
                  <a:lnTo>
                    <a:pt x="22" y="20"/>
                  </a:lnTo>
                  <a:lnTo>
                    <a:pt x="20" y="20"/>
                  </a:lnTo>
                  <a:lnTo>
                    <a:pt x="18" y="22"/>
                  </a:lnTo>
                  <a:lnTo>
                    <a:pt x="16" y="28"/>
                  </a:lnTo>
                  <a:lnTo>
                    <a:pt x="16" y="90"/>
                  </a:lnTo>
                  <a:lnTo>
                    <a:pt x="16" y="90"/>
                  </a:lnTo>
                  <a:lnTo>
                    <a:pt x="18" y="96"/>
                  </a:lnTo>
                  <a:lnTo>
                    <a:pt x="18" y="100"/>
                  </a:lnTo>
                  <a:lnTo>
                    <a:pt x="22" y="104"/>
                  </a:lnTo>
                  <a:lnTo>
                    <a:pt x="24" y="106"/>
                  </a:lnTo>
                  <a:lnTo>
                    <a:pt x="24" y="106"/>
                  </a:lnTo>
                  <a:lnTo>
                    <a:pt x="28" y="108"/>
                  </a:lnTo>
                  <a:lnTo>
                    <a:pt x="30" y="106"/>
                  </a:lnTo>
                  <a:lnTo>
                    <a:pt x="32" y="104"/>
                  </a:lnTo>
                  <a:lnTo>
                    <a:pt x="32" y="10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1" name="Freeform 129"/>
            <p:cNvSpPr/>
            <p:nvPr/>
          </p:nvSpPr>
          <p:spPr bwMode="auto">
            <a:xfrm>
              <a:off x="8085138" y="7156450"/>
              <a:ext cx="76200" cy="200025"/>
            </a:xfrm>
            <a:custGeom>
              <a:avLst/>
              <a:gdLst>
                <a:gd name="T0" fmla="*/ 26 w 48"/>
                <a:gd name="T1" fmla="*/ 4 h 126"/>
                <a:gd name="T2" fmla="*/ 26 w 48"/>
                <a:gd name="T3" fmla="*/ 4 h 126"/>
                <a:gd name="T4" fmla="*/ 36 w 48"/>
                <a:gd name="T5" fmla="*/ 12 h 126"/>
                <a:gd name="T6" fmla="*/ 42 w 48"/>
                <a:gd name="T7" fmla="*/ 22 h 126"/>
                <a:gd name="T8" fmla="*/ 48 w 48"/>
                <a:gd name="T9" fmla="*/ 34 h 126"/>
                <a:gd name="T10" fmla="*/ 48 w 48"/>
                <a:gd name="T11" fmla="*/ 48 h 126"/>
                <a:gd name="T12" fmla="*/ 48 w 48"/>
                <a:gd name="T13" fmla="*/ 108 h 126"/>
                <a:gd name="T14" fmla="*/ 48 w 48"/>
                <a:gd name="T15" fmla="*/ 108 h 126"/>
                <a:gd name="T16" fmla="*/ 48 w 48"/>
                <a:gd name="T17" fmla="*/ 118 h 126"/>
                <a:gd name="T18" fmla="*/ 46 w 48"/>
                <a:gd name="T19" fmla="*/ 122 h 126"/>
                <a:gd name="T20" fmla="*/ 42 w 48"/>
                <a:gd name="T21" fmla="*/ 124 h 126"/>
                <a:gd name="T22" fmla="*/ 40 w 48"/>
                <a:gd name="T23" fmla="*/ 126 h 126"/>
                <a:gd name="T24" fmla="*/ 36 w 48"/>
                <a:gd name="T25" fmla="*/ 126 h 126"/>
                <a:gd name="T26" fmla="*/ 24 w 48"/>
                <a:gd name="T27" fmla="*/ 122 h 126"/>
                <a:gd name="T28" fmla="*/ 24 w 48"/>
                <a:gd name="T29" fmla="*/ 122 h 126"/>
                <a:gd name="T30" fmla="*/ 14 w 48"/>
                <a:gd name="T31" fmla="*/ 114 h 126"/>
                <a:gd name="T32" fmla="*/ 8 w 48"/>
                <a:gd name="T33" fmla="*/ 104 h 126"/>
                <a:gd name="T34" fmla="*/ 2 w 48"/>
                <a:gd name="T35" fmla="*/ 92 h 126"/>
                <a:gd name="T36" fmla="*/ 0 w 48"/>
                <a:gd name="T37" fmla="*/ 80 h 126"/>
                <a:gd name="T38" fmla="*/ 2 w 48"/>
                <a:gd name="T39" fmla="*/ 20 h 126"/>
                <a:gd name="T40" fmla="*/ 2 w 48"/>
                <a:gd name="T41" fmla="*/ 20 h 126"/>
                <a:gd name="T42" fmla="*/ 2 w 48"/>
                <a:gd name="T43" fmla="*/ 8 h 126"/>
                <a:gd name="T44" fmla="*/ 4 w 48"/>
                <a:gd name="T45" fmla="*/ 4 h 126"/>
                <a:gd name="T46" fmla="*/ 8 w 48"/>
                <a:gd name="T47" fmla="*/ 2 h 126"/>
                <a:gd name="T48" fmla="*/ 10 w 48"/>
                <a:gd name="T49" fmla="*/ 0 h 126"/>
                <a:gd name="T50" fmla="*/ 14 w 48"/>
                <a:gd name="T51" fmla="*/ 0 h 126"/>
                <a:gd name="T52" fmla="*/ 26 w 48"/>
                <a:gd name="T53" fmla="*/ 4 h 126"/>
                <a:gd name="T54" fmla="*/ 26 w 48"/>
                <a:gd name="T55"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26">
                  <a:moveTo>
                    <a:pt x="26" y="4"/>
                  </a:moveTo>
                  <a:lnTo>
                    <a:pt x="26" y="4"/>
                  </a:lnTo>
                  <a:lnTo>
                    <a:pt x="36" y="12"/>
                  </a:lnTo>
                  <a:lnTo>
                    <a:pt x="42" y="22"/>
                  </a:lnTo>
                  <a:lnTo>
                    <a:pt x="48" y="34"/>
                  </a:lnTo>
                  <a:lnTo>
                    <a:pt x="48" y="48"/>
                  </a:lnTo>
                  <a:lnTo>
                    <a:pt x="48" y="108"/>
                  </a:lnTo>
                  <a:lnTo>
                    <a:pt x="48" y="108"/>
                  </a:lnTo>
                  <a:lnTo>
                    <a:pt x="48" y="118"/>
                  </a:lnTo>
                  <a:lnTo>
                    <a:pt x="46" y="122"/>
                  </a:lnTo>
                  <a:lnTo>
                    <a:pt x="42" y="124"/>
                  </a:lnTo>
                  <a:lnTo>
                    <a:pt x="40" y="126"/>
                  </a:lnTo>
                  <a:lnTo>
                    <a:pt x="36" y="126"/>
                  </a:lnTo>
                  <a:lnTo>
                    <a:pt x="24" y="122"/>
                  </a:lnTo>
                  <a:lnTo>
                    <a:pt x="24" y="122"/>
                  </a:lnTo>
                  <a:lnTo>
                    <a:pt x="14" y="114"/>
                  </a:lnTo>
                  <a:lnTo>
                    <a:pt x="8" y="104"/>
                  </a:lnTo>
                  <a:lnTo>
                    <a:pt x="2" y="92"/>
                  </a:lnTo>
                  <a:lnTo>
                    <a:pt x="0" y="80"/>
                  </a:lnTo>
                  <a:lnTo>
                    <a:pt x="2" y="20"/>
                  </a:lnTo>
                  <a:lnTo>
                    <a:pt x="2" y="20"/>
                  </a:lnTo>
                  <a:lnTo>
                    <a:pt x="2" y="8"/>
                  </a:lnTo>
                  <a:lnTo>
                    <a:pt x="4" y="4"/>
                  </a:lnTo>
                  <a:lnTo>
                    <a:pt x="8" y="2"/>
                  </a:lnTo>
                  <a:lnTo>
                    <a:pt x="10" y="0"/>
                  </a:lnTo>
                  <a:lnTo>
                    <a:pt x="14" y="0"/>
                  </a:lnTo>
                  <a:lnTo>
                    <a:pt x="26" y="4"/>
                  </a:lnTo>
                  <a:lnTo>
                    <a:pt x="2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2" name="Freeform 130"/>
            <p:cNvSpPr/>
            <p:nvPr/>
          </p:nvSpPr>
          <p:spPr bwMode="auto">
            <a:xfrm>
              <a:off x="8110538" y="7188200"/>
              <a:ext cx="28575" cy="139700"/>
            </a:xfrm>
            <a:custGeom>
              <a:avLst/>
              <a:gdLst>
                <a:gd name="T0" fmla="*/ 16 w 18"/>
                <a:gd name="T1" fmla="*/ 80 h 88"/>
                <a:gd name="T2" fmla="*/ 18 w 18"/>
                <a:gd name="T3" fmla="*/ 18 h 88"/>
                <a:gd name="T4" fmla="*/ 18 w 18"/>
                <a:gd name="T5" fmla="*/ 18 h 88"/>
                <a:gd name="T6" fmla="*/ 16 w 18"/>
                <a:gd name="T7" fmla="*/ 12 h 88"/>
                <a:gd name="T8" fmla="*/ 14 w 18"/>
                <a:gd name="T9" fmla="*/ 8 h 88"/>
                <a:gd name="T10" fmla="*/ 12 w 18"/>
                <a:gd name="T11" fmla="*/ 4 h 88"/>
                <a:gd name="T12" fmla="*/ 10 w 18"/>
                <a:gd name="T13" fmla="*/ 2 h 88"/>
                <a:gd name="T14" fmla="*/ 10 w 18"/>
                <a:gd name="T15" fmla="*/ 2 h 88"/>
                <a:gd name="T16" fmla="*/ 6 w 18"/>
                <a:gd name="T17" fmla="*/ 0 h 88"/>
                <a:gd name="T18" fmla="*/ 4 w 18"/>
                <a:gd name="T19" fmla="*/ 0 h 88"/>
                <a:gd name="T20" fmla="*/ 2 w 18"/>
                <a:gd name="T21" fmla="*/ 2 h 88"/>
                <a:gd name="T22" fmla="*/ 0 w 18"/>
                <a:gd name="T23" fmla="*/ 8 h 88"/>
                <a:gd name="T24" fmla="*/ 0 w 18"/>
                <a:gd name="T25" fmla="*/ 70 h 88"/>
                <a:gd name="T26" fmla="*/ 0 w 18"/>
                <a:gd name="T27" fmla="*/ 70 h 88"/>
                <a:gd name="T28" fmla="*/ 2 w 18"/>
                <a:gd name="T29" fmla="*/ 76 h 88"/>
                <a:gd name="T30" fmla="*/ 2 w 18"/>
                <a:gd name="T31" fmla="*/ 80 h 88"/>
                <a:gd name="T32" fmla="*/ 6 w 18"/>
                <a:gd name="T33" fmla="*/ 84 h 88"/>
                <a:gd name="T34" fmla="*/ 8 w 18"/>
                <a:gd name="T35" fmla="*/ 86 h 88"/>
                <a:gd name="T36" fmla="*/ 8 w 18"/>
                <a:gd name="T37" fmla="*/ 86 h 88"/>
                <a:gd name="T38" fmla="*/ 12 w 18"/>
                <a:gd name="T39" fmla="*/ 88 h 88"/>
                <a:gd name="T40" fmla="*/ 14 w 18"/>
                <a:gd name="T41" fmla="*/ 86 h 88"/>
                <a:gd name="T42" fmla="*/ 16 w 18"/>
                <a:gd name="T43" fmla="*/ 84 h 88"/>
                <a:gd name="T44" fmla="*/ 16 w 18"/>
                <a:gd name="T45"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88">
                  <a:moveTo>
                    <a:pt x="16" y="80"/>
                  </a:moveTo>
                  <a:lnTo>
                    <a:pt x="18" y="18"/>
                  </a:lnTo>
                  <a:lnTo>
                    <a:pt x="18" y="18"/>
                  </a:lnTo>
                  <a:lnTo>
                    <a:pt x="16" y="12"/>
                  </a:lnTo>
                  <a:lnTo>
                    <a:pt x="14" y="8"/>
                  </a:lnTo>
                  <a:lnTo>
                    <a:pt x="12" y="4"/>
                  </a:lnTo>
                  <a:lnTo>
                    <a:pt x="10" y="2"/>
                  </a:lnTo>
                  <a:lnTo>
                    <a:pt x="10" y="2"/>
                  </a:lnTo>
                  <a:lnTo>
                    <a:pt x="6" y="0"/>
                  </a:lnTo>
                  <a:lnTo>
                    <a:pt x="4" y="0"/>
                  </a:lnTo>
                  <a:lnTo>
                    <a:pt x="2" y="2"/>
                  </a:lnTo>
                  <a:lnTo>
                    <a:pt x="0" y="8"/>
                  </a:lnTo>
                  <a:lnTo>
                    <a:pt x="0" y="70"/>
                  </a:lnTo>
                  <a:lnTo>
                    <a:pt x="0" y="70"/>
                  </a:lnTo>
                  <a:lnTo>
                    <a:pt x="2" y="76"/>
                  </a:lnTo>
                  <a:lnTo>
                    <a:pt x="2" y="80"/>
                  </a:lnTo>
                  <a:lnTo>
                    <a:pt x="6" y="84"/>
                  </a:lnTo>
                  <a:lnTo>
                    <a:pt x="8" y="86"/>
                  </a:lnTo>
                  <a:lnTo>
                    <a:pt x="8" y="86"/>
                  </a:lnTo>
                  <a:lnTo>
                    <a:pt x="12" y="88"/>
                  </a:lnTo>
                  <a:lnTo>
                    <a:pt x="14" y="86"/>
                  </a:lnTo>
                  <a:lnTo>
                    <a:pt x="16" y="84"/>
                  </a:lnTo>
                  <a:lnTo>
                    <a:pt x="16"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3" name="Freeform 131"/>
            <p:cNvSpPr>
              <a:spLocks noEditPoints="1"/>
            </p:cNvSpPr>
            <p:nvPr/>
          </p:nvSpPr>
          <p:spPr bwMode="auto">
            <a:xfrm>
              <a:off x="7964488" y="6981825"/>
              <a:ext cx="73025" cy="196850"/>
            </a:xfrm>
            <a:custGeom>
              <a:avLst/>
              <a:gdLst>
                <a:gd name="T0" fmla="*/ 46 w 46"/>
                <a:gd name="T1" fmla="*/ 106 h 124"/>
                <a:gd name="T2" fmla="*/ 46 w 46"/>
                <a:gd name="T3" fmla="*/ 106 h 124"/>
                <a:gd name="T4" fmla="*/ 46 w 46"/>
                <a:gd name="T5" fmla="*/ 118 h 124"/>
                <a:gd name="T6" fmla="*/ 44 w 46"/>
                <a:gd name="T7" fmla="*/ 122 h 124"/>
                <a:gd name="T8" fmla="*/ 40 w 46"/>
                <a:gd name="T9" fmla="*/ 124 h 124"/>
                <a:gd name="T10" fmla="*/ 38 w 46"/>
                <a:gd name="T11" fmla="*/ 124 h 124"/>
                <a:gd name="T12" fmla="*/ 34 w 46"/>
                <a:gd name="T13" fmla="*/ 124 h 124"/>
                <a:gd name="T14" fmla="*/ 22 w 46"/>
                <a:gd name="T15" fmla="*/ 120 h 124"/>
                <a:gd name="T16" fmla="*/ 22 w 46"/>
                <a:gd name="T17" fmla="*/ 120 h 124"/>
                <a:gd name="T18" fmla="*/ 12 w 46"/>
                <a:gd name="T19" fmla="*/ 114 h 124"/>
                <a:gd name="T20" fmla="*/ 6 w 46"/>
                <a:gd name="T21" fmla="*/ 104 h 124"/>
                <a:gd name="T22" fmla="*/ 0 w 46"/>
                <a:gd name="T23" fmla="*/ 92 h 124"/>
                <a:gd name="T24" fmla="*/ 0 w 46"/>
                <a:gd name="T25" fmla="*/ 78 h 124"/>
                <a:gd name="T26" fmla="*/ 0 w 46"/>
                <a:gd name="T27" fmla="*/ 18 h 124"/>
                <a:gd name="T28" fmla="*/ 0 w 46"/>
                <a:gd name="T29" fmla="*/ 18 h 124"/>
                <a:gd name="T30" fmla="*/ 0 w 46"/>
                <a:gd name="T31" fmla="*/ 8 h 124"/>
                <a:gd name="T32" fmla="*/ 2 w 46"/>
                <a:gd name="T33" fmla="*/ 4 h 124"/>
                <a:gd name="T34" fmla="*/ 6 w 46"/>
                <a:gd name="T35" fmla="*/ 0 h 124"/>
                <a:gd name="T36" fmla="*/ 8 w 46"/>
                <a:gd name="T37" fmla="*/ 0 h 124"/>
                <a:gd name="T38" fmla="*/ 12 w 46"/>
                <a:gd name="T39" fmla="*/ 0 h 124"/>
                <a:gd name="T40" fmla="*/ 24 w 46"/>
                <a:gd name="T41" fmla="*/ 4 h 124"/>
                <a:gd name="T42" fmla="*/ 24 w 46"/>
                <a:gd name="T43" fmla="*/ 4 h 124"/>
                <a:gd name="T44" fmla="*/ 34 w 46"/>
                <a:gd name="T45" fmla="*/ 12 h 124"/>
                <a:gd name="T46" fmla="*/ 40 w 46"/>
                <a:gd name="T47" fmla="*/ 22 h 124"/>
                <a:gd name="T48" fmla="*/ 46 w 46"/>
                <a:gd name="T49" fmla="*/ 34 h 124"/>
                <a:gd name="T50" fmla="*/ 46 w 46"/>
                <a:gd name="T51" fmla="*/ 46 h 124"/>
                <a:gd name="T52" fmla="*/ 46 w 46"/>
                <a:gd name="T53" fmla="*/ 106 h 124"/>
                <a:gd name="T54" fmla="*/ 14 w 46"/>
                <a:gd name="T55" fmla="*/ 88 h 124"/>
                <a:gd name="T56" fmla="*/ 14 w 46"/>
                <a:gd name="T57" fmla="*/ 88 h 124"/>
                <a:gd name="T58" fmla="*/ 16 w 46"/>
                <a:gd name="T59" fmla="*/ 94 h 124"/>
                <a:gd name="T60" fmla="*/ 16 w 46"/>
                <a:gd name="T61" fmla="*/ 98 h 124"/>
                <a:gd name="T62" fmla="*/ 20 w 46"/>
                <a:gd name="T63" fmla="*/ 102 h 124"/>
                <a:gd name="T64" fmla="*/ 22 w 46"/>
                <a:gd name="T65" fmla="*/ 104 h 124"/>
                <a:gd name="T66" fmla="*/ 22 w 46"/>
                <a:gd name="T67" fmla="*/ 104 h 124"/>
                <a:gd name="T68" fmla="*/ 26 w 46"/>
                <a:gd name="T69" fmla="*/ 106 h 124"/>
                <a:gd name="T70" fmla="*/ 28 w 46"/>
                <a:gd name="T71" fmla="*/ 106 h 124"/>
                <a:gd name="T72" fmla="*/ 30 w 46"/>
                <a:gd name="T73" fmla="*/ 102 h 124"/>
                <a:gd name="T74" fmla="*/ 32 w 46"/>
                <a:gd name="T75" fmla="*/ 98 h 124"/>
                <a:gd name="T76" fmla="*/ 32 w 46"/>
                <a:gd name="T77" fmla="*/ 36 h 124"/>
                <a:gd name="T78" fmla="*/ 32 w 46"/>
                <a:gd name="T79" fmla="*/ 36 h 124"/>
                <a:gd name="T80" fmla="*/ 30 w 46"/>
                <a:gd name="T81" fmla="*/ 30 h 124"/>
                <a:gd name="T82" fmla="*/ 30 w 46"/>
                <a:gd name="T83" fmla="*/ 26 h 124"/>
                <a:gd name="T84" fmla="*/ 26 w 46"/>
                <a:gd name="T85" fmla="*/ 22 h 124"/>
                <a:gd name="T86" fmla="*/ 24 w 46"/>
                <a:gd name="T87" fmla="*/ 20 h 124"/>
                <a:gd name="T88" fmla="*/ 24 w 46"/>
                <a:gd name="T89" fmla="*/ 20 h 124"/>
                <a:gd name="T90" fmla="*/ 20 w 46"/>
                <a:gd name="T91" fmla="*/ 18 h 124"/>
                <a:gd name="T92" fmla="*/ 18 w 46"/>
                <a:gd name="T93" fmla="*/ 20 h 124"/>
                <a:gd name="T94" fmla="*/ 16 w 46"/>
                <a:gd name="T95" fmla="*/ 22 h 124"/>
                <a:gd name="T96" fmla="*/ 14 w 46"/>
                <a:gd name="T97" fmla="*/ 26 h 124"/>
                <a:gd name="T98" fmla="*/ 14 w 46"/>
                <a:gd name="T99" fmla="*/ 8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124">
                  <a:moveTo>
                    <a:pt x="46" y="106"/>
                  </a:moveTo>
                  <a:lnTo>
                    <a:pt x="46" y="106"/>
                  </a:lnTo>
                  <a:lnTo>
                    <a:pt x="46" y="118"/>
                  </a:lnTo>
                  <a:lnTo>
                    <a:pt x="44" y="122"/>
                  </a:lnTo>
                  <a:lnTo>
                    <a:pt x="40" y="124"/>
                  </a:lnTo>
                  <a:lnTo>
                    <a:pt x="38" y="124"/>
                  </a:lnTo>
                  <a:lnTo>
                    <a:pt x="34" y="124"/>
                  </a:lnTo>
                  <a:lnTo>
                    <a:pt x="22" y="120"/>
                  </a:lnTo>
                  <a:lnTo>
                    <a:pt x="22" y="120"/>
                  </a:lnTo>
                  <a:lnTo>
                    <a:pt x="12" y="114"/>
                  </a:lnTo>
                  <a:lnTo>
                    <a:pt x="6" y="104"/>
                  </a:lnTo>
                  <a:lnTo>
                    <a:pt x="0" y="92"/>
                  </a:lnTo>
                  <a:lnTo>
                    <a:pt x="0" y="78"/>
                  </a:lnTo>
                  <a:lnTo>
                    <a:pt x="0" y="18"/>
                  </a:lnTo>
                  <a:lnTo>
                    <a:pt x="0" y="18"/>
                  </a:lnTo>
                  <a:lnTo>
                    <a:pt x="0" y="8"/>
                  </a:lnTo>
                  <a:lnTo>
                    <a:pt x="2" y="4"/>
                  </a:lnTo>
                  <a:lnTo>
                    <a:pt x="6" y="0"/>
                  </a:lnTo>
                  <a:lnTo>
                    <a:pt x="8" y="0"/>
                  </a:lnTo>
                  <a:lnTo>
                    <a:pt x="12" y="0"/>
                  </a:lnTo>
                  <a:lnTo>
                    <a:pt x="24" y="4"/>
                  </a:lnTo>
                  <a:lnTo>
                    <a:pt x="24" y="4"/>
                  </a:lnTo>
                  <a:lnTo>
                    <a:pt x="34" y="12"/>
                  </a:lnTo>
                  <a:lnTo>
                    <a:pt x="40" y="22"/>
                  </a:lnTo>
                  <a:lnTo>
                    <a:pt x="46" y="34"/>
                  </a:lnTo>
                  <a:lnTo>
                    <a:pt x="46" y="46"/>
                  </a:lnTo>
                  <a:lnTo>
                    <a:pt x="46" y="106"/>
                  </a:lnTo>
                  <a:close/>
                  <a:moveTo>
                    <a:pt x="14" y="88"/>
                  </a:moveTo>
                  <a:lnTo>
                    <a:pt x="14" y="88"/>
                  </a:lnTo>
                  <a:lnTo>
                    <a:pt x="16" y="94"/>
                  </a:lnTo>
                  <a:lnTo>
                    <a:pt x="16" y="98"/>
                  </a:lnTo>
                  <a:lnTo>
                    <a:pt x="20" y="102"/>
                  </a:lnTo>
                  <a:lnTo>
                    <a:pt x="22" y="104"/>
                  </a:lnTo>
                  <a:lnTo>
                    <a:pt x="22" y="104"/>
                  </a:lnTo>
                  <a:lnTo>
                    <a:pt x="26" y="106"/>
                  </a:lnTo>
                  <a:lnTo>
                    <a:pt x="28" y="106"/>
                  </a:lnTo>
                  <a:lnTo>
                    <a:pt x="30" y="102"/>
                  </a:lnTo>
                  <a:lnTo>
                    <a:pt x="32" y="98"/>
                  </a:lnTo>
                  <a:lnTo>
                    <a:pt x="32" y="36"/>
                  </a:lnTo>
                  <a:lnTo>
                    <a:pt x="32" y="36"/>
                  </a:lnTo>
                  <a:lnTo>
                    <a:pt x="30" y="30"/>
                  </a:lnTo>
                  <a:lnTo>
                    <a:pt x="30" y="26"/>
                  </a:lnTo>
                  <a:lnTo>
                    <a:pt x="26" y="22"/>
                  </a:lnTo>
                  <a:lnTo>
                    <a:pt x="24" y="20"/>
                  </a:lnTo>
                  <a:lnTo>
                    <a:pt x="24" y="20"/>
                  </a:lnTo>
                  <a:lnTo>
                    <a:pt x="20" y="18"/>
                  </a:lnTo>
                  <a:lnTo>
                    <a:pt x="18" y="20"/>
                  </a:lnTo>
                  <a:lnTo>
                    <a:pt x="16" y="22"/>
                  </a:lnTo>
                  <a:lnTo>
                    <a:pt x="14" y="26"/>
                  </a:lnTo>
                  <a:lnTo>
                    <a:pt x="14" y="88"/>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4" name="Freeform 132"/>
            <p:cNvSpPr/>
            <p:nvPr/>
          </p:nvSpPr>
          <p:spPr bwMode="auto">
            <a:xfrm>
              <a:off x="7964488" y="6981825"/>
              <a:ext cx="73025" cy="196850"/>
            </a:xfrm>
            <a:custGeom>
              <a:avLst/>
              <a:gdLst>
                <a:gd name="T0" fmla="*/ 46 w 46"/>
                <a:gd name="T1" fmla="*/ 106 h 124"/>
                <a:gd name="T2" fmla="*/ 46 w 46"/>
                <a:gd name="T3" fmla="*/ 106 h 124"/>
                <a:gd name="T4" fmla="*/ 46 w 46"/>
                <a:gd name="T5" fmla="*/ 118 h 124"/>
                <a:gd name="T6" fmla="*/ 44 w 46"/>
                <a:gd name="T7" fmla="*/ 122 h 124"/>
                <a:gd name="T8" fmla="*/ 40 w 46"/>
                <a:gd name="T9" fmla="*/ 124 h 124"/>
                <a:gd name="T10" fmla="*/ 38 w 46"/>
                <a:gd name="T11" fmla="*/ 124 h 124"/>
                <a:gd name="T12" fmla="*/ 34 w 46"/>
                <a:gd name="T13" fmla="*/ 124 h 124"/>
                <a:gd name="T14" fmla="*/ 22 w 46"/>
                <a:gd name="T15" fmla="*/ 120 h 124"/>
                <a:gd name="T16" fmla="*/ 22 w 46"/>
                <a:gd name="T17" fmla="*/ 120 h 124"/>
                <a:gd name="T18" fmla="*/ 12 w 46"/>
                <a:gd name="T19" fmla="*/ 114 h 124"/>
                <a:gd name="T20" fmla="*/ 6 w 46"/>
                <a:gd name="T21" fmla="*/ 104 h 124"/>
                <a:gd name="T22" fmla="*/ 0 w 46"/>
                <a:gd name="T23" fmla="*/ 92 h 124"/>
                <a:gd name="T24" fmla="*/ 0 w 46"/>
                <a:gd name="T25" fmla="*/ 78 h 124"/>
                <a:gd name="T26" fmla="*/ 0 w 46"/>
                <a:gd name="T27" fmla="*/ 18 h 124"/>
                <a:gd name="T28" fmla="*/ 0 w 46"/>
                <a:gd name="T29" fmla="*/ 18 h 124"/>
                <a:gd name="T30" fmla="*/ 0 w 46"/>
                <a:gd name="T31" fmla="*/ 8 h 124"/>
                <a:gd name="T32" fmla="*/ 2 w 46"/>
                <a:gd name="T33" fmla="*/ 4 h 124"/>
                <a:gd name="T34" fmla="*/ 6 w 46"/>
                <a:gd name="T35" fmla="*/ 0 h 124"/>
                <a:gd name="T36" fmla="*/ 8 w 46"/>
                <a:gd name="T37" fmla="*/ 0 h 124"/>
                <a:gd name="T38" fmla="*/ 12 w 46"/>
                <a:gd name="T39" fmla="*/ 0 h 124"/>
                <a:gd name="T40" fmla="*/ 24 w 46"/>
                <a:gd name="T41" fmla="*/ 4 h 124"/>
                <a:gd name="T42" fmla="*/ 24 w 46"/>
                <a:gd name="T43" fmla="*/ 4 h 124"/>
                <a:gd name="T44" fmla="*/ 34 w 46"/>
                <a:gd name="T45" fmla="*/ 12 h 124"/>
                <a:gd name="T46" fmla="*/ 40 w 46"/>
                <a:gd name="T47" fmla="*/ 22 h 124"/>
                <a:gd name="T48" fmla="*/ 46 w 46"/>
                <a:gd name="T49" fmla="*/ 34 h 124"/>
                <a:gd name="T50" fmla="*/ 46 w 46"/>
                <a:gd name="T51" fmla="*/ 46 h 124"/>
                <a:gd name="T52" fmla="*/ 46 w 46"/>
                <a:gd name="T53" fmla="*/ 10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124">
                  <a:moveTo>
                    <a:pt x="46" y="106"/>
                  </a:moveTo>
                  <a:lnTo>
                    <a:pt x="46" y="106"/>
                  </a:lnTo>
                  <a:lnTo>
                    <a:pt x="46" y="118"/>
                  </a:lnTo>
                  <a:lnTo>
                    <a:pt x="44" y="122"/>
                  </a:lnTo>
                  <a:lnTo>
                    <a:pt x="40" y="124"/>
                  </a:lnTo>
                  <a:lnTo>
                    <a:pt x="38" y="124"/>
                  </a:lnTo>
                  <a:lnTo>
                    <a:pt x="34" y="124"/>
                  </a:lnTo>
                  <a:lnTo>
                    <a:pt x="22" y="120"/>
                  </a:lnTo>
                  <a:lnTo>
                    <a:pt x="22" y="120"/>
                  </a:lnTo>
                  <a:lnTo>
                    <a:pt x="12" y="114"/>
                  </a:lnTo>
                  <a:lnTo>
                    <a:pt x="6" y="104"/>
                  </a:lnTo>
                  <a:lnTo>
                    <a:pt x="0" y="92"/>
                  </a:lnTo>
                  <a:lnTo>
                    <a:pt x="0" y="78"/>
                  </a:lnTo>
                  <a:lnTo>
                    <a:pt x="0" y="18"/>
                  </a:lnTo>
                  <a:lnTo>
                    <a:pt x="0" y="18"/>
                  </a:lnTo>
                  <a:lnTo>
                    <a:pt x="0" y="8"/>
                  </a:lnTo>
                  <a:lnTo>
                    <a:pt x="2" y="4"/>
                  </a:lnTo>
                  <a:lnTo>
                    <a:pt x="6" y="0"/>
                  </a:lnTo>
                  <a:lnTo>
                    <a:pt x="8" y="0"/>
                  </a:lnTo>
                  <a:lnTo>
                    <a:pt x="12" y="0"/>
                  </a:lnTo>
                  <a:lnTo>
                    <a:pt x="24" y="4"/>
                  </a:lnTo>
                  <a:lnTo>
                    <a:pt x="24" y="4"/>
                  </a:lnTo>
                  <a:lnTo>
                    <a:pt x="34" y="12"/>
                  </a:lnTo>
                  <a:lnTo>
                    <a:pt x="40" y="22"/>
                  </a:lnTo>
                  <a:lnTo>
                    <a:pt x="46" y="34"/>
                  </a:lnTo>
                  <a:lnTo>
                    <a:pt x="46" y="46"/>
                  </a:lnTo>
                  <a:lnTo>
                    <a:pt x="4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5" name="Freeform 133"/>
            <p:cNvSpPr/>
            <p:nvPr/>
          </p:nvSpPr>
          <p:spPr bwMode="auto">
            <a:xfrm>
              <a:off x="7986713" y="7010400"/>
              <a:ext cx="28575" cy="139700"/>
            </a:xfrm>
            <a:custGeom>
              <a:avLst/>
              <a:gdLst>
                <a:gd name="T0" fmla="*/ 0 w 18"/>
                <a:gd name="T1" fmla="*/ 70 h 88"/>
                <a:gd name="T2" fmla="*/ 0 w 18"/>
                <a:gd name="T3" fmla="*/ 70 h 88"/>
                <a:gd name="T4" fmla="*/ 2 w 18"/>
                <a:gd name="T5" fmla="*/ 76 h 88"/>
                <a:gd name="T6" fmla="*/ 2 w 18"/>
                <a:gd name="T7" fmla="*/ 80 h 88"/>
                <a:gd name="T8" fmla="*/ 6 w 18"/>
                <a:gd name="T9" fmla="*/ 84 h 88"/>
                <a:gd name="T10" fmla="*/ 8 w 18"/>
                <a:gd name="T11" fmla="*/ 86 h 88"/>
                <a:gd name="T12" fmla="*/ 8 w 18"/>
                <a:gd name="T13" fmla="*/ 86 h 88"/>
                <a:gd name="T14" fmla="*/ 12 w 18"/>
                <a:gd name="T15" fmla="*/ 88 h 88"/>
                <a:gd name="T16" fmla="*/ 14 w 18"/>
                <a:gd name="T17" fmla="*/ 88 h 88"/>
                <a:gd name="T18" fmla="*/ 16 w 18"/>
                <a:gd name="T19" fmla="*/ 84 h 88"/>
                <a:gd name="T20" fmla="*/ 18 w 18"/>
                <a:gd name="T21" fmla="*/ 80 h 88"/>
                <a:gd name="T22" fmla="*/ 18 w 18"/>
                <a:gd name="T23" fmla="*/ 18 h 88"/>
                <a:gd name="T24" fmla="*/ 18 w 18"/>
                <a:gd name="T25" fmla="*/ 18 h 88"/>
                <a:gd name="T26" fmla="*/ 16 w 18"/>
                <a:gd name="T27" fmla="*/ 12 h 88"/>
                <a:gd name="T28" fmla="*/ 16 w 18"/>
                <a:gd name="T29" fmla="*/ 8 h 88"/>
                <a:gd name="T30" fmla="*/ 12 w 18"/>
                <a:gd name="T31" fmla="*/ 4 h 88"/>
                <a:gd name="T32" fmla="*/ 10 w 18"/>
                <a:gd name="T33" fmla="*/ 2 h 88"/>
                <a:gd name="T34" fmla="*/ 10 w 18"/>
                <a:gd name="T35" fmla="*/ 2 h 88"/>
                <a:gd name="T36" fmla="*/ 6 w 18"/>
                <a:gd name="T37" fmla="*/ 0 h 88"/>
                <a:gd name="T38" fmla="*/ 4 w 18"/>
                <a:gd name="T39" fmla="*/ 2 h 88"/>
                <a:gd name="T40" fmla="*/ 2 w 18"/>
                <a:gd name="T41" fmla="*/ 4 h 88"/>
                <a:gd name="T42" fmla="*/ 0 w 18"/>
                <a:gd name="T43" fmla="*/ 8 h 88"/>
                <a:gd name="T44" fmla="*/ 0 w 18"/>
                <a:gd name="T45"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88">
                  <a:moveTo>
                    <a:pt x="0" y="70"/>
                  </a:moveTo>
                  <a:lnTo>
                    <a:pt x="0" y="70"/>
                  </a:lnTo>
                  <a:lnTo>
                    <a:pt x="2" y="76"/>
                  </a:lnTo>
                  <a:lnTo>
                    <a:pt x="2" y="80"/>
                  </a:lnTo>
                  <a:lnTo>
                    <a:pt x="6" y="84"/>
                  </a:lnTo>
                  <a:lnTo>
                    <a:pt x="8" y="86"/>
                  </a:lnTo>
                  <a:lnTo>
                    <a:pt x="8" y="86"/>
                  </a:lnTo>
                  <a:lnTo>
                    <a:pt x="12" y="88"/>
                  </a:lnTo>
                  <a:lnTo>
                    <a:pt x="14" y="88"/>
                  </a:lnTo>
                  <a:lnTo>
                    <a:pt x="16" y="84"/>
                  </a:lnTo>
                  <a:lnTo>
                    <a:pt x="18" y="80"/>
                  </a:lnTo>
                  <a:lnTo>
                    <a:pt x="18" y="18"/>
                  </a:lnTo>
                  <a:lnTo>
                    <a:pt x="18" y="18"/>
                  </a:lnTo>
                  <a:lnTo>
                    <a:pt x="16" y="12"/>
                  </a:lnTo>
                  <a:lnTo>
                    <a:pt x="16" y="8"/>
                  </a:lnTo>
                  <a:lnTo>
                    <a:pt x="12" y="4"/>
                  </a:lnTo>
                  <a:lnTo>
                    <a:pt x="10" y="2"/>
                  </a:lnTo>
                  <a:lnTo>
                    <a:pt x="10" y="2"/>
                  </a:lnTo>
                  <a:lnTo>
                    <a:pt x="6" y="0"/>
                  </a:lnTo>
                  <a:lnTo>
                    <a:pt x="4" y="2"/>
                  </a:lnTo>
                  <a:lnTo>
                    <a:pt x="2" y="4"/>
                  </a:lnTo>
                  <a:lnTo>
                    <a:pt x="0" y="8"/>
                  </a:lnTo>
                  <a:lnTo>
                    <a:pt x="0"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6" name="Freeform 134"/>
            <p:cNvSpPr>
              <a:spLocks noEditPoints="1"/>
            </p:cNvSpPr>
            <p:nvPr/>
          </p:nvSpPr>
          <p:spPr bwMode="auto">
            <a:xfrm>
              <a:off x="8872538" y="7572375"/>
              <a:ext cx="133350" cy="314325"/>
            </a:xfrm>
            <a:custGeom>
              <a:avLst/>
              <a:gdLst>
                <a:gd name="T0" fmla="*/ 72 w 84"/>
                <a:gd name="T1" fmla="*/ 138 h 198"/>
                <a:gd name="T2" fmla="*/ 84 w 84"/>
                <a:gd name="T3" fmla="*/ 146 h 198"/>
                <a:gd name="T4" fmla="*/ 84 w 84"/>
                <a:gd name="T5" fmla="*/ 172 h 198"/>
                <a:gd name="T6" fmla="*/ 72 w 84"/>
                <a:gd name="T7" fmla="*/ 164 h 198"/>
                <a:gd name="T8" fmla="*/ 72 w 84"/>
                <a:gd name="T9" fmla="*/ 198 h 198"/>
                <a:gd name="T10" fmla="*/ 48 w 84"/>
                <a:gd name="T11" fmla="*/ 184 h 198"/>
                <a:gd name="T12" fmla="*/ 48 w 84"/>
                <a:gd name="T13" fmla="*/ 150 h 198"/>
                <a:gd name="T14" fmla="*/ 0 w 84"/>
                <a:gd name="T15" fmla="*/ 122 h 198"/>
                <a:gd name="T16" fmla="*/ 0 w 84"/>
                <a:gd name="T17" fmla="*/ 98 h 198"/>
                <a:gd name="T18" fmla="*/ 46 w 84"/>
                <a:gd name="T19" fmla="*/ 0 h 198"/>
                <a:gd name="T20" fmla="*/ 72 w 84"/>
                <a:gd name="T21" fmla="*/ 16 h 198"/>
                <a:gd name="T22" fmla="*/ 72 w 84"/>
                <a:gd name="T23" fmla="*/ 138 h 198"/>
                <a:gd name="T24" fmla="*/ 48 w 84"/>
                <a:gd name="T25" fmla="*/ 124 h 198"/>
                <a:gd name="T26" fmla="*/ 48 w 84"/>
                <a:gd name="T27" fmla="*/ 56 h 198"/>
                <a:gd name="T28" fmla="*/ 24 w 84"/>
                <a:gd name="T29" fmla="*/ 110 h 198"/>
                <a:gd name="T30" fmla="*/ 48 w 84"/>
                <a:gd name="T31" fmla="*/ 12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198">
                  <a:moveTo>
                    <a:pt x="72" y="138"/>
                  </a:moveTo>
                  <a:lnTo>
                    <a:pt x="84" y="146"/>
                  </a:lnTo>
                  <a:lnTo>
                    <a:pt x="84" y="172"/>
                  </a:lnTo>
                  <a:lnTo>
                    <a:pt x="72" y="164"/>
                  </a:lnTo>
                  <a:lnTo>
                    <a:pt x="72" y="198"/>
                  </a:lnTo>
                  <a:lnTo>
                    <a:pt x="48" y="184"/>
                  </a:lnTo>
                  <a:lnTo>
                    <a:pt x="48" y="150"/>
                  </a:lnTo>
                  <a:lnTo>
                    <a:pt x="0" y="122"/>
                  </a:lnTo>
                  <a:lnTo>
                    <a:pt x="0" y="98"/>
                  </a:lnTo>
                  <a:lnTo>
                    <a:pt x="46" y="0"/>
                  </a:lnTo>
                  <a:lnTo>
                    <a:pt x="72" y="16"/>
                  </a:lnTo>
                  <a:lnTo>
                    <a:pt x="72" y="138"/>
                  </a:lnTo>
                  <a:close/>
                  <a:moveTo>
                    <a:pt x="48" y="124"/>
                  </a:moveTo>
                  <a:lnTo>
                    <a:pt x="48" y="56"/>
                  </a:lnTo>
                  <a:lnTo>
                    <a:pt x="24" y="110"/>
                  </a:lnTo>
                  <a:lnTo>
                    <a:pt x="48" y="124"/>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7" name="Freeform 135"/>
            <p:cNvSpPr/>
            <p:nvPr/>
          </p:nvSpPr>
          <p:spPr bwMode="auto">
            <a:xfrm>
              <a:off x="8872538" y="7572375"/>
              <a:ext cx="133350" cy="314325"/>
            </a:xfrm>
            <a:custGeom>
              <a:avLst/>
              <a:gdLst>
                <a:gd name="T0" fmla="*/ 72 w 84"/>
                <a:gd name="T1" fmla="*/ 138 h 198"/>
                <a:gd name="T2" fmla="*/ 84 w 84"/>
                <a:gd name="T3" fmla="*/ 146 h 198"/>
                <a:gd name="T4" fmla="*/ 84 w 84"/>
                <a:gd name="T5" fmla="*/ 172 h 198"/>
                <a:gd name="T6" fmla="*/ 72 w 84"/>
                <a:gd name="T7" fmla="*/ 164 h 198"/>
                <a:gd name="T8" fmla="*/ 72 w 84"/>
                <a:gd name="T9" fmla="*/ 198 h 198"/>
                <a:gd name="T10" fmla="*/ 48 w 84"/>
                <a:gd name="T11" fmla="*/ 184 h 198"/>
                <a:gd name="T12" fmla="*/ 48 w 84"/>
                <a:gd name="T13" fmla="*/ 150 h 198"/>
                <a:gd name="T14" fmla="*/ 0 w 84"/>
                <a:gd name="T15" fmla="*/ 122 h 198"/>
                <a:gd name="T16" fmla="*/ 0 w 84"/>
                <a:gd name="T17" fmla="*/ 98 h 198"/>
                <a:gd name="T18" fmla="*/ 46 w 84"/>
                <a:gd name="T19" fmla="*/ 0 h 198"/>
                <a:gd name="T20" fmla="*/ 72 w 84"/>
                <a:gd name="T21" fmla="*/ 16 h 198"/>
                <a:gd name="T22" fmla="*/ 72 w 84"/>
                <a:gd name="T23" fmla="*/ 13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98">
                  <a:moveTo>
                    <a:pt x="72" y="138"/>
                  </a:moveTo>
                  <a:lnTo>
                    <a:pt x="84" y="146"/>
                  </a:lnTo>
                  <a:lnTo>
                    <a:pt x="84" y="172"/>
                  </a:lnTo>
                  <a:lnTo>
                    <a:pt x="72" y="164"/>
                  </a:lnTo>
                  <a:lnTo>
                    <a:pt x="72" y="198"/>
                  </a:lnTo>
                  <a:lnTo>
                    <a:pt x="48" y="184"/>
                  </a:lnTo>
                  <a:lnTo>
                    <a:pt x="48" y="150"/>
                  </a:lnTo>
                  <a:lnTo>
                    <a:pt x="0" y="122"/>
                  </a:lnTo>
                  <a:lnTo>
                    <a:pt x="0" y="98"/>
                  </a:lnTo>
                  <a:lnTo>
                    <a:pt x="46" y="0"/>
                  </a:lnTo>
                  <a:lnTo>
                    <a:pt x="72" y="16"/>
                  </a:lnTo>
                  <a:lnTo>
                    <a:pt x="72" y="1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8" name="Freeform 136"/>
            <p:cNvSpPr/>
            <p:nvPr/>
          </p:nvSpPr>
          <p:spPr bwMode="auto">
            <a:xfrm>
              <a:off x="8910638" y="7661275"/>
              <a:ext cx="38100" cy="107950"/>
            </a:xfrm>
            <a:custGeom>
              <a:avLst/>
              <a:gdLst>
                <a:gd name="T0" fmla="*/ 24 w 24"/>
                <a:gd name="T1" fmla="*/ 68 h 68"/>
                <a:gd name="T2" fmla="*/ 24 w 24"/>
                <a:gd name="T3" fmla="*/ 0 h 68"/>
                <a:gd name="T4" fmla="*/ 0 w 24"/>
                <a:gd name="T5" fmla="*/ 54 h 68"/>
                <a:gd name="T6" fmla="*/ 24 w 24"/>
                <a:gd name="T7" fmla="*/ 68 h 68"/>
              </a:gdLst>
              <a:ahLst/>
              <a:cxnLst>
                <a:cxn ang="0">
                  <a:pos x="T0" y="T1"/>
                </a:cxn>
                <a:cxn ang="0">
                  <a:pos x="T2" y="T3"/>
                </a:cxn>
                <a:cxn ang="0">
                  <a:pos x="T4" y="T5"/>
                </a:cxn>
                <a:cxn ang="0">
                  <a:pos x="T6" y="T7"/>
                </a:cxn>
              </a:cxnLst>
              <a:rect l="0" t="0" r="r" b="b"/>
              <a:pathLst>
                <a:path w="24" h="68">
                  <a:moveTo>
                    <a:pt x="24" y="68"/>
                  </a:moveTo>
                  <a:lnTo>
                    <a:pt x="24" y="0"/>
                  </a:lnTo>
                  <a:lnTo>
                    <a:pt x="0" y="54"/>
                  </a:lnTo>
                  <a:lnTo>
                    <a:pt x="2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79" name="Freeform 137"/>
            <p:cNvSpPr>
              <a:spLocks noEditPoints="1"/>
            </p:cNvSpPr>
            <p:nvPr/>
          </p:nvSpPr>
          <p:spPr bwMode="auto">
            <a:xfrm>
              <a:off x="9021763" y="7639050"/>
              <a:ext cx="117475" cy="314325"/>
            </a:xfrm>
            <a:custGeom>
              <a:avLst/>
              <a:gdLst>
                <a:gd name="T0" fmla="*/ 38 w 74"/>
                <a:gd name="T1" fmla="*/ 6 h 198"/>
                <a:gd name="T2" fmla="*/ 38 w 74"/>
                <a:gd name="T3" fmla="*/ 6 h 198"/>
                <a:gd name="T4" fmla="*/ 46 w 74"/>
                <a:gd name="T5" fmla="*/ 12 h 198"/>
                <a:gd name="T6" fmla="*/ 54 w 74"/>
                <a:gd name="T7" fmla="*/ 18 h 198"/>
                <a:gd name="T8" fmla="*/ 60 w 74"/>
                <a:gd name="T9" fmla="*/ 26 h 198"/>
                <a:gd name="T10" fmla="*/ 66 w 74"/>
                <a:gd name="T11" fmla="*/ 34 h 198"/>
                <a:gd name="T12" fmla="*/ 70 w 74"/>
                <a:gd name="T13" fmla="*/ 42 h 198"/>
                <a:gd name="T14" fmla="*/ 72 w 74"/>
                <a:gd name="T15" fmla="*/ 52 h 198"/>
                <a:gd name="T16" fmla="*/ 74 w 74"/>
                <a:gd name="T17" fmla="*/ 62 h 198"/>
                <a:gd name="T18" fmla="*/ 74 w 74"/>
                <a:gd name="T19" fmla="*/ 74 h 198"/>
                <a:gd name="T20" fmla="*/ 74 w 74"/>
                <a:gd name="T21" fmla="*/ 168 h 198"/>
                <a:gd name="T22" fmla="*/ 74 w 74"/>
                <a:gd name="T23" fmla="*/ 168 h 198"/>
                <a:gd name="T24" fmla="*/ 74 w 74"/>
                <a:gd name="T25" fmla="*/ 178 h 198"/>
                <a:gd name="T26" fmla="*/ 72 w 74"/>
                <a:gd name="T27" fmla="*/ 186 h 198"/>
                <a:gd name="T28" fmla="*/ 70 w 74"/>
                <a:gd name="T29" fmla="*/ 192 h 198"/>
                <a:gd name="T30" fmla="*/ 64 w 74"/>
                <a:gd name="T31" fmla="*/ 196 h 198"/>
                <a:gd name="T32" fmla="*/ 60 w 74"/>
                <a:gd name="T33" fmla="*/ 198 h 198"/>
                <a:gd name="T34" fmla="*/ 54 w 74"/>
                <a:gd name="T35" fmla="*/ 198 h 198"/>
                <a:gd name="T36" fmla="*/ 46 w 74"/>
                <a:gd name="T37" fmla="*/ 196 h 198"/>
                <a:gd name="T38" fmla="*/ 36 w 74"/>
                <a:gd name="T39" fmla="*/ 192 h 198"/>
                <a:gd name="T40" fmla="*/ 36 w 74"/>
                <a:gd name="T41" fmla="*/ 192 h 198"/>
                <a:gd name="T42" fmla="*/ 28 w 74"/>
                <a:gd name="T43" fmla="*/ 186 h 198"/>
                <a:gd name="T44" fmla="*/ 20 w 74"/>
                <a:gd name="T45" fmla="*/ 178 h 198"/>
                <a:gd name="T46" fmla="*/ 14 w 74"/>
                <a:gd name="T47" fmla="*/ 172 h 198"/>
                <a:gd name="T48" fmla="*/ 10 w 74"/>
                <a:gd name="T49" fmla="*/ 164 h 198"/>
                <a:gd name="T50" fmla="*/ 4 w 74"/>
                <a:gd name="T51" fmla="*/ 154 h 198"/>
                <a:gd name="T52" fmla="*/ 2 w 74"/>
                <a:gd name="T53" fmla="*/ 144 h 198"/>
                <a:gd name="T54" fmla="*/ 0 w 74"/>
                <a:gd name="T55" fmla="*/ 134 h 198"/>
                <a:gd name="T56" fmla="*/ 0 w 74"/>
                <a:gd name="T57" fmla="*/ 124 h 198"/>
                <a:gd name="T58" fmla="*/ 0 w 74"/>
                <a:gd name="T59" fmla="*/ 30 h 198"/>
                <a:gd name="T60" fmla="*/ 0 w 74"/>
                <a:gd name="T61" fmla="*/ 30 h 198"/>
                <a:gd name="T62" fmla="*/ 0 w 74"/>
                <a:gd name="T63" fmla="*/ 20 h 198"/>
                <a:gd name="T64" fmla="*/ 2 w 74"/>
                <a:gd name="T65" fmla="*/ 12 h 198"/>
                <a:gd name="T66" fmla="*/ 6 w 74"/>
                <a:gd name="T67" fmla="*/ 6 h 198"/>
                <a:gd name="T68" fmla="*/ 10 w 74"/>
                <a:gd name="T69" fmla="*/ 2 h 198"/>
                <a:gd name="T70" fmla="*/ 14 w 74"/>
                <a:gd name="T71" fmla="*/ 0 h 198"/>
                <a:gd name="T72" fmla="*/ 22 w 74"/>
                <a:gd name="T73" fmla="*/ 0 h 198"/>
                <a:gd name="T74" fmla="*/ 28 w 74"/>
                <a:gd name="T75" fmla="*/ 2 h 198"/>
                <a:gd name="T76" fmla="*/ 38 w 74"/>
                <a:gd name="T77" fmla="*/ 6 h 198"/>
                <a:gd name="T78" fmla="*/ 38 w 74"/>
                <a:gd name="T79" fmla="*/ 6 h 198"/>
                <a:gd name="T80" fmla="*/ 50 w 74"/>
                <a:gd name="T81" fmla="*/ 154 h 198"/>
                <a:gd name="T82" fmla="*/ 50 w 74"/>
                <a:gd name="T83" fmla="*/ 58 h 198"/>
                <a:gd name="T84" fmla="*/ 50 w 74"/>
                <a:gd name="T85" fmla="*/ 58 h 198"/>
                <a:gd name="T86" fmla="*/ 50 w 74"/>
                <a:gd name="T87" fmla="*/ 48 h 198"/>
                <a:gd name="T88" fmla="*/ 46 w 74"/>
                <a:gd name="T89" fmla="*/ 42 h 198"/>
                <a:gd name="T90" fmla="*/ 42 w 74"/>
                <a:gd name="T91" fmla="*/ 36 h 198"/>
                <a:gd name="T92" fmla="*/ 38 w 74"/>
                <a:gd name="T93" fmla="*/ 32 h 198"/>
                <a:gd name="T94" fmla="*/ 38 w 74"/>
                <a:gd name="T95" fmla="*/ 32 h 198"/>
                <a:gd name="T96" fmla="*/ 32 w 74"/>
                <a:gd name="T97" fmla="*/ 30 h 198"/>
                <a:gd name="T98" fmla="*/ 28 w 74"/>
                <a:gd name="T99" fmla="*/ 30 h 198"/>
                <a:gd name="T100" fmla="*/ 26 w 74"/>
                <a:gd name="T101" fmla="*/ 34 h 198"/>
                <a:gd name="T102" fmla="*/ 24 w 74"/>
                <a:gd name="T103" fmla="*/ 42 h 198"/>
                <a:gd name="T104" fmla="*/ 24 w 74"/>
                <a:gd name="T105" fmla="*/ 140 h 198"/>
                <a:gd name="T106" fmla="*/ 24 w 74"/>
                <a:gd name="T107" fmla="*/ 140 h 198"/>
                <a:gd name="T108" fmla="*/ 26 w 74"/>
                <a:gd name="T109" fmla="*/ 148 h 198"/>
                <a:gd name="T110" fmla="*/ 28 w 74"/>
                <a:gd name="T111" fmla="*/ 156 h 198"/>
                <a:gd name="T112" fmla="*/ 32 w 74"/>
                <a:gd name="T113" fmla="*/ 162 h 198"/>
                <a:gd name="T114" fmla="*/ 36 w 74"/>
                <a:gd name="T115" fmla="*/ 166 h 198"/>
                <a:gd name="T116" fmla="*/ 36 w 74"/>
                <a:gd name="T117" fmla="*/ 166 h 198"/>
                <a:gd name="T118" fmla="*/ 42 w 74"/>
                <a:gd name="T119" fmla="*/ 168 h 198"/>
                <a:gd name="T120" fmla="*/ 46 w 74"/>
                <a:gd name="T121" fmla="*/ 166 h 198"/>
                <a:gd name="T122" fmla="*/ 48 w 74"/>
                <a:gd name="T123" fmla="*/ 162 h 198"/>
                <a:gd name="T124" fmla="*/ 50 w 74"/>
                <a:gd name="T125" fmla="*/ 15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198">
                  <a:moveTo>
                    <a:pt x="38" y="6"/>
                  </a:moveTo>
                  <a:lnTo>
                    <a:pt x="38" y="6"/>
                  </a:lnTo>
                  <a:lnTo>
                    <a:pt x="46" y="12"/>
                  </a:lnTo>
                  <a:lnTo>
                    <a:pt x="54" y="18"/>
                  </a:lnTo>
                  <a:lnTo>
                    <a:pt x="60" y="26"/>
                  </a:lnTo>
                  <a:lnTo>
                    <a:pt x="66" y="34"/>
                  </a:lnTo>
                  <a:lnTo>
                    <a:pt x="70" y="42"/>
                  </a:lnTo>
                  <a:lnTo>
                    <a:pt x="72" y="52"/>
                  </a:lnTo>
                  <a:lnTo>
                    <a:pt x="74" y="62"/>
                  </a:lnTo>
                  <a:lnTo>
                    <a:pt x="74" y="74"/>
                  </a:lnTo>
                  <a:lnTo>
                    <a:pt x="74" y="168"/>
                  </a:lnTo>
                  <a:lnTo>
                    <a:pt x="74" y="168"/>
                  </a:lnTo>
                  <a:lnTo>
                    <a:pt x="74" y="178"/>
                  </a:lnTo>
                  <a:lnTo>
                    <a:pt x="72" y="186"/>
                  </a:lnTo>
                  <a:lnTo>
                    <a:pt x="70" y="192"/>
                  </a:lnTo>
                  <a:lnTo>
                    <a:pt x="64" y="196"/>
                  </a:lnTo>
                  <a:lnTo>
                    <a:pt x="60" y="198"/>
                  </a:lnTo>
                  <a:lnTo>
                    <a:pt x="54" y="198"/>
                  </a:lnTo>
                  <a:lnTo>
                    <a:pt x="46" y="196"/>
                  </a:lnTo>
                  <a:lnTo>
                    <a:pt x="36" y="192"/>
                  </a:lnTo>
                  <a:lnTo>
                    <a:pt x="36" y="192"/>
                  </a:lnTo>
                  <a:lnTo>
                    <a:pt x="28" y="186"/>
                  </a:lnTo>
                  <a:lnTo>
                    <a:pt x="20" y="178"/>
                  </a:lnTo>
                  <a:lnTo>
                    <a:pt x="14" y="172"/>
                  </a:lnTo>
                  <a:lnTo>
                    <a:pt x="10" y="164"/>
                  </a:lnTo>
                  <a:lnTo>
                    <a:pt x="4" y="154"/>
                  </a:lnTo>
                  <a:lnTo>
                    <a:pt x="2" y="144"/>
                  </a:lnTo>
                  <a:lnTo>
                    <a:pt x="0" y="134"/>
                  </a:lnTo>
                  <a:lnTo>
                    <a:pt x="0" y="124"/>
                  </a:lnTo>
                  <a:lnTo>
                    <a:pt x="0" y="30"/>
                  </a:lnTo>
                  <a:lnTo>
                    <a:pt x="0" y="30"/>
                  </a:lnTo>
                  <a:lnTo>
                    <a:pt x="0" y="20"/>
                  </a:lnTo>
                  <a:lnTo>
                    <a:pt x="2" y="12"/>
                  </a:lnTo>
                  <a:lnTo>
                    <a:pt x="6" y="6"/>
                  </a:lnTo>
                  <a:lnTo>
                    <a:pt x="10" y="2"/>
                  </a:lnTo>
                  <a:lnTo>
                    <a:pt x="14" y="0"/>
                  </a:lnTo>
                  <a:lnTo>
                    <a:pt x="22" y="0"/>
                  </a:lnTo>
                  <a:lnTo>
                    <a:pt x="28" y="2"/>
                  </a:lnTo>
                  <a:lnTo>
                    <a:pt x="38" y="6"/>
                  </a:lnTo>
                  <a:lnTo>
                    <a:pt x="38" y="6"/>
                  </a:lnTo>
                  <a:close/>
                  <a:moveTo>
                    <a:pt x="50" y="154"/>
                  </a:moveTo>
                  <a:lnTo>
                    <a:pt x="50" y="58"/>
                  </a:lnTo>
                  <a:lnTo>
                    <a:pt x="50" y="58"/>
                  </a:lnTo>
                  <a:lnTo>
                    <a:pt x="50" y="48"/>
                  </a:lnTo>
                  <a:lnTo>
                    <a:pt x="46" y="42"/>
                  </a:lnTo>
                  <a:lnTo>
                    <a:pt x="42" y="36"/>
                  </a:lnTo>
                  <a:lnTo>
                    <a:pt x="38" y="32"/>
                  </a:lnTo>
                  <a:lnTo>
                    <a:pt x="38" y="32"/>
                  </a:lnTo>
                  <a:lnTo>
                    <a:pt x="32" y="30"/>
                  </a:lnTo>
                  <a:lnTo>
                    <a:pt x="28" y="30"/>
                  </a:lnTo>
                  <a:lnTo>
                    <a:pt x="26" y="34"/>
                  </a:lnTo>
                  <a:lnTo>
                    <a:pt x="24" y="42"/>
                  </a:lnTo>
                  <a:lnTo>
                    <a:pt x="24" y="140"/>
                  </a:lnTo>
                  <a:lnTo>
                    <a:pt x="24" y="140"/>
                  </a:lnTo>
                  <a:lnTo>
                    <a:pt x="26" y="148"/>
                  </a:lnTo>
                  <a:lnTo>
                    <a:pt x="28" y="156"/>
                  </a:lnTo>
                  <a:lnTo>
                    <a:pt x="32" y="162"/>
                  </a:lnTo>
                  <a:lnTo>
                    <a:pt x="36" y="166"/>
                  </a:lnTo>
                  <a:lnTo>
                    <a:pt x="36" y="166"/>
                  </a:lnTo>
                  <a:lnTo>
                    <a:pt x="42" y="168"/>
                  </a:lnTo>
                  <a:lnTo>
                    <a:pt x="46" y="166"/>
                  </a:lnTo>
                  <a:lnTo>
                    <a:pt x="48" y="162"/>
                  </a:lnTo>
                  <a:lnTo>
                    <a:pt x="50" y="154"/>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0" name="Freeform 138"/>
            <p:cNvSpPr/>
            <p:nvPr/>
          </p:nvSpPr>
          <p:spPr bwMode="auto">
            <a:xfrm>
              <a:off x="9021763" y="7639050"/>
              <a:ext cx="117475" cy="314325"/>
            </a:xfrm>
            <a:custGeom>
              <a:avLst/>
              <a:gdLst>
                <a:gd name="T0" fmla="*/ 38 w 74"/>
                <a:gd name="T1" fmla="*/ 6 h 198"/>
                <a:gd name="T2" fmla="*/ 38 w 74"/>
                <a:gd name="T3" fmla="*/ 6 h 198"/>
                <a:gd name="T4" fmla="*/ 46 w 74"/>
                <a:gd name="T5" fmla="*/ 12 h 198"/>
                <a:gd name="T6" fmla="*/ 54 w 74"/>
                <a:gd name="T7" fmla="*/ 18 h 198"/>
                <a:gd name="T8" fmla="*/ 60 w 74"/>
                <a:gd name="T9" fmla="*/ 26 h 198"/>
                <a:gd name="T10" fmla="*/ 66 w 74"/>
                <a:gd name="T11" fmla="*/ 34 h 198"/>
                <a:gd name="T12" fmla="*/ 70 w 74"/>
                <a:gd name="T13" fmla="*/ 42 h 198"/>
                <a:gd name="T14" fmla="*/ 72 w 74"/>
                <a:gd name="T15" fmla="*/ 52 h 198"/>
                <a:gd name="T16" fmla="*/ 74 w 74"/>
                <a:gd name="T17" fmla="*/ 62 h 198"/>
                <a:gd name="T18" fmla="*/ 74 w 74"/>
                <a:gd name="T19" fmla="*/ 74 h 198"/>
                <a:gd name="T20" fmla="*/ 74 w 74"/>
                <a:gd name="T21" fmla="*/ 168 h 198"/>
                <a:gd name="T22" fmla="*/ 74 w 74"/>
                <a:gd name="T23" fmla="*/ 168 h 198"/>
                <a:gd name="T24" fmla="*/ 74 w 74"/>
                <a:gd name="T25" fmla="*/ 178 h 198"/>
                <a:gd name="T26" fmla="*/ 72 w 74"/>
                <a:gd name="T27" fmla="*/ 186 h 198"/>
                <a:gd name="T28" fmla="*/ 70 w 74"/>
                <a:gd name="T29" fmla="*/ 192 h 198"/>
                <a:gd name="T30" fmla="*/ 64 w 74"/>
                <a:gd name="T31" fmla="*/ 196 h 198"/>
                <a:gd name="T32" fmla="*/ 60 w 74"/>
                <a:gd name="T33" fmla="*/ 198 h 198"/>
                <a:gd name="T34" fmla="*/ 54 w 74"/>
                <a:gd name="T35" fmla="*/ 198 h 198"/>
                <a:gd name="T36" fmla="*/ 46 w 74"/>
                <a:gd name="T37" fmla="*/ 196 h 198"/>
                <a:gd name="T38" fmla="*/ 36 w 74"/>
                <a:gd name="T39" fmla="*/ 192 h 198"/>
                <a:gd name="T40" fmla="*/ 36 w 74"/>
                <a:gd name="T41" fmla="*/ 192 h 198"/>
                <a:gd name="T42" fmla="*/ 28 w 74"/>
                <a:gd name="T43" fmla="*/ 186 h 198"/>
                <a:gd name="T44" fmla="*/ 20 w 74"/>
                <a:gd name="T45" fmla="*/ 178 h 198"/>
                <a:gd name="T46" fmla="*/ 14 w 74"/>
                <a:gd name="T47" fmla="*/ 172 h 198"/>
                <a:gd name="T48" fmla="*/ 10 w 74"/>
                <a:gd name="T49" fmla="*/ 164 h 198"/>
                <a:gd name="T50" fmla="*/ 4 w 74"/>
                <a:gd name="T51" fmla="*/ 154 h 198"/>
                <a:gd name="T52" fmla="*/ 2 w 74"/>
                <a:gd name="T53" fmla="*/ 144 h 198"/>
                <a:gd name="T54" fmla="*/ 0 w 74"/>
                <a:gd name="T55" fmla="*/ 134 h 198"/>
                <a:gd name="T56" fmla="*/ 0 w 74"/>
                <a:gd name="T57" fmla="*/ 124 h 198"/>
                <a:gd name="T58" fmla="*/ 0 w 74"/>
                <a:gd name="T59" fmla="*/ 30 h 198"/>
                <a:gd name="T60" fmla="*/ 0 w 74"/>
                <a:gd name="T61" fmla="*/ 30 h 198"/>
                <a:gd name="T62" fmla="*/ 0 w 74"/>
                <a:gd name="T63" fmla="*/ 20 h 198"/>
                <a:gd name="T64" fmla="*/ 2 w 74"/>
                <a:gd name="T65" fmla="*/ 12 h 198"/>
                <a:gd name="T66" fmla="*/ 6 w 74"/>
                <a:gd name="T67" fmla="*/ 6 h 198"/>
                <a:gd name="T68" fmla="*/ 10 w 74"/>
                <a:gd name="T69" fmla="*/ 2 h 198"/>
                <a:gd name="T70" fmla="*/ 14 w 74"/>
                <a:gd name="T71" fmla="*/ 0 h 198"/>
                <a:gd name="T72" fmla="*/ 22 w 74"/>
                <a:gd name="T73" fmla="*/ 0 h 198"/>
                <a:gd name="T74" fmla="*/ 28 w 74"/>
                <a:gd name="T75" fmla="*/ 2 h 198"/>
                <a:gd name="T76" fmla="*/ 38 w 74"/>
                <a:gd name="T77" fmla="*/ 6 h 198"/>
                <a:gd name="T78" fmla="*/ 38 w 74"/>
                <a:gd name="T79" fmla="*/ 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198">
                  <a:moveTo>
                    <a:pt x="38" y="6"/>
                  </a:moveTo>
                  <a:lnTo>
                    <a:pt x="38" y="6"/>
                  </a:lnTo>
                  <a:lnTo>
                    <a:pt x="46" y="12"/>
                  </a:lnTo>
                  <a:lnTo>
                    <a:pt x="54" y="18"/>
                  </a:lnTo>
                  <a:lnTo>
                    <a:pt x="60" y="26"/>
                  </a:lnTo>
                  <a:lnTo>
                    <a:pt x="66" y="34"/>
                  </a:lnTo>
                  <a:lnTo>
                    <a:pt x="70" y="42"/>
                  </a:lnTo>
                  <a:lnTo>
                    <a:pt x="72" y="52"/>
                  </a:lnTo>
                  <a:lnTo>
                    <a:pt x="74" y="62"/>
                  </a:lnTo>
                  <a:lnTo>
                    <a:pt x="74" y="74"/>
                  </a:lnTo>
                  <a:lnTo>
                    <a:pt x="74" y="168"/>
                  </a:lnTo>
                  <a:lnTo>
                    <a:pt x="74" y="168"/>
                  </a:lnTo>
                  <a:lnTo>
                    <a:pt x="74" y="178"/>
                  </a:lnTo>
                  <a:lnTo>
                    <a:pt x="72" y="186"/>
                  </a:lnTo>
                  <a:lnTo>
                    <a:pt x="70" y="192"/>
                  </a:lnTo>
                  <a:lnTo>
                    <a:pt x="64" y="196"/>
                  </a:lnTo>
                  <a:lnTo>
                    <a:pt x="60" y="198"/>
                  </a:lnTo>
                  <a:lnTo>
                    <a:pt x="54" y="198"/>
                  </a:lnTo>
                  <a:lnTo>
                    <a:pt x="46" y="196"/>
                  </a:lnTo>
                  <a:lnTo>
                    <a:pt x="36" y="192"/>
                  </a:lnTo>
                  <a:lnTo>
                    <a:pt x="36" y="192"/>
                  </a:lnTo>
                  <a:lnTo>
                    <a:pt x="28" y="186"/>
                  </a:lnTo>
                  <a:lnTo>
                    <a:pt x="20" y="178"/>
                  </a:lnTo>
                  <a:lnTo>
                    <a:pt x="14" y="172"/>
                  </a:lnTo>
                  <a:lnTo>
                    <a:pt x="10" y="164"/>
                  </a:lnTo>
                  <a:lnTo>
                    <a:pt x="4" y="154"/>
                  </a:lnTo>
                  <a:lnTo>
                    <a:pt x="2" y="144"/>
                  </a:lnTo>
                  <a:lnTo>
                    <a:pt x="0" y="134"/>
                  </a:lnTo>
                  <a:lnTo>
                    <a:pt x="0" y="124"/>
                  </a:lnTo>
                  <a:lnTo>
                    <a:pt x="0" y="30"/>
                  </a:lnTo>
                  <a:lnTo>
                    <a:pt x="0" y="30"/>
                  </a:lnTo>
                  <a:lnTo>
                    <a:pt x="0" y="20"/>
                  </a:lnTo>
                  <a:lnTo>
                    <a:pt x="2" y="12"/>
                  </a:lnTo>
                  <a:lnTo>
                    <a:pt x="6" y="6"/>
                  </a:lnTo>
                  <a:lnTo>
                    <a:pt x="10" y="2"/>
                  </a:lnTo>
                  <a:lnTo>
                    <a:pt x="14" y="0"/>
                  </a:lnTo>
                  <a:lnTo>
                    <a:pt x="22" y="0"/>
                  </a:lnTo>
                  <a:lnTo>
                    <a:pt x="28" y="2"/>
                  </a:lnTo>
                  <a:lnTo>
                    <a:pt x="38" y="6"/>
                  </a:lnTo>
                  <a:lnTo>
                    <a:pt x="3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1" name="Freeform 139"/>
            <p:cNvSpPr/>
            <p:nvPr/>
          </p:nvSpPr>
          <p:spPr bwMode="auto">
            <a:xfrm>
              <a:off x="9059863" y="7686675"/>
              <a:ext cx="41275" cy="219075"/>
            </a:xfrm>
            <a:custGeom>
              <a:avLst/>
              <a:gdLst>
                <a:gd name="T0" fmla="*/ 26 w 26"/>
                <a:gd name="T1" fmla="*/ 124 h 138"/>
                <a:gd name="T2" fmla="*/ 26 w 26"/>
                <a:gd name="T3" fmla="*/ 28 h 138"/>
                <a:gd name="T4" fmla="*/ 26 w 26"/>
                <a:gd name="T5" fmla="*/ 28 h 138"/>
                <a:gd name="T6" fmla="*/ 26 w 26"/>
                <a:gd name="T7" fmla="*/ 18 h 138"/>
                <a:gd name="T8" fmla="*/ 22 w 26"/>
                <a:gd name="T9" fmla="*/ 12 h 138"/>
                <a:gd name="T10" fmla="*/ 18 w 26"/>
                <a:gd name="T11" fmla="*/ 6 h 138"/>
                <a:gd name="T12" fmla="*/ 14 w 26"/>
                <a:gd name="T13" fmla="*/ 2 h 138"/>
                <a:gd name="T14" fmla="*/ 14 w 26"/>
                <a:gd name="T15" fmla="*/ 2 h 138"/>
                <a:gd name="T16" fmla="*/ 8 w 26"/>
                <a:gd name="T17" fmla="*/ 0 h 138"/>
                <a:gd name="T18" fmla="*/ 4 w 26"/>
                <a:gd name="T19" fmla="*/ 0 h 138"/>
                <a:gd name="T20" fmla="*/ 2 w 26"/>
                <a:gd name="T21" fmla="*/ 4 h 138"/>
                <a:gd name="T22" fmla="*/ 0 w 26"/>
                <a:gd name="T23" fmla="*/ 12 h 138"/>
                <a:gd name="T24" fmla="*/ 0 w 26"/>
                <a:gd name="T25" fmla="*/ 110 h 138"/>
                <a:gd name="T26" fmla="*/ 0 w 26"/>
                <a:gd name="T27" fmla="*/ 110 h 138"/>
                <a:gd name="T28" fmla="*/ 2 w 26"/>
                <a:gd name="T29" fmla="*/ 118 h 138"/>
                <a:gd name="T30" fmla="*/ 4 w 26"/>
                <a:gd name="T31" fmla="*/ 126 h 138"/>
                <a:gd name="T32" fmla="*/ 8 w 26"/>
                <a:gd name="T33" fmla="*/ 132 h 138"/>
                <a:gd name="T34" fmla="*/ 12 w 26"/>
                <a:gd name="T35" fmla="*/ 136 h 138"/>
                <a:gd name="T36" fmla="*/ 12 w 26"/>
                <a:gd name="T37" fmla="*/ 136 h 138"/>
                <a:gd name="T38" fmla="*/ 18 w 26"/>
                <a:gd name="T39" fmla="*/ 138 h 138"/>
                <a:gd name="T40" fmla="*/ 22 w 26"/>
                <a:gd name="T41" fmla="*/ 136 h 138"/>
                <a:gd name="T42" fmla="*/ 24 w 26"/>
                <a:gd name="T43" fmla="*/ 132 h 138"/>
                <a:gd name="T44" fmla="*/ 26 w 26"/>
                <a:gd name="T45" fmla="*/ 12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38">
                  <a:moveTo>
                    <a:pt x="26" y="124"/>
                  </a:moveTo>
                  <a:lnTo>
                    <a:pt x="26" y="28"/>
                  </a:lnTo>
                  <a:lnTo>
                    <a:pt x="26" y="28"/>
                  </a:lnTo>
                  <a:lnTo>
                    <a:pt x="26" y="18"/>
                  </a:lnTo>
                  <a:lnTo>
                    <a:pt x="22" y="12"/>
                  </a:lnTo>
                  <a:lnTo>
                    <a:pt x="18" y="6"/>
                  </a:lnTo>
                  <a:lnTo>
                    <a:pt x="14" y="2"/>
                  </a:lnTo>
                  <a:lnTo>
                    <a:pt x="14" y="2"/>
                  </a:lnTo>
                  <a:lnTo>
                    <a:pt x="8" y="0"/>
                  </a:lnTo>
                  <a:lnTo>
                    <a:pt x="4" y="0"/>
                  </a:lnTo>
                  <a:lnTo>
                    <a:pt x="2" y="4"/>
                  </a:lnTo>
                  <a:lnTo>
                    <a:pt x="0" y="12"/>
                  </a:lnTo>
                  <a:lnTo>
                    <a:pt x="0" y="110"/>
                  </a:lnTo>
                  <a:lnTo>
                    <a:pt x="0" y="110"/>
                  </a:lnTo>
                  <a:lnTo>
                    <a:pt x="2" y="118"/>
                  </a:lnTo>
                  <a:lnTo>
                    <a:pt x="4" y="126"/>
                  </a:lnTo>
                  <a:lnTo>
                    <a:pt x="8" y="132"/>
                  </a:lnTo>
                  <a:lnTo>
                    <a:pt x="12" y="136"/>
                  </a:lnTo>
                  <a:lnTo>
                    <a:pt x="12" y="136"/>
                  </a:lnTo>
                  <a:lnTo>
                    <a:pt x="18" y="138"/>
                  </a:lnTo>
                  <a:lnTo>
                    <a:pt x="22" y="136"/>
                  </a:lnTo>
                  <a:lnTo>
                    <a:pt x="24" y="132"/>
                  </a:lnTo>
                  <a:lnTo>
                    <a:pt x="26"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2" name="Freeform 140"/>
            <p:cNvSpPr>
              <a:spLocks noEditPoints="1"/>
            </p:cNvSpPr>
            <p:nvPr/>
          </p:nvSpPr>
          <p:spPr bwMode="auto">
            <a:xfrm>
              <a:off x="9164638" y="7712075"/>
              <a:ext cx="76200" cy="200025"/>
            </a:xfrm>
            <a:custGeom>
              <a:avLst/>
              <a:gdLst>
                <a:gd name="T0" fmla="*/ 48 w 48"/>
                <a:gd name="T1" fmla="*/ 106 h 126"/>
                <a:gd name="T2" fmla="*/ 48 w 48"/>
                <a:gd name="T3" fmla="*/ 106 h 126"/>
                <a:gd name="T4" fmla="*/ 46 w 48"/>
                <a:gd name="T5" fmla="*/ 118 h 126"/>
                <a:gd name="T6" fmla="*/ 44 w 48"/>
                <a:gd name="T7" fmla="*/ 122 h 126"/>
                <a:gd name="T8" fmla="*/ 40 w 48"/>
                <a:gd name="T9" fmla="*/ 124 h 126"/>
                <a:gd name="T10" fmla="*/ 38 w 48"/>
                <a:gd name="T11" fmla="*/ 126 h 126"/>
                <a:gd name="T12" fmla="*/ 34 w 48"/>
                <a:gd name="T13" fmla="*/ 126 h 126"/>
                <a:gd name="T14" fmla="*/ 24 w 48"/>
                <a:gd name="T15" fmla="*/ 122 h 126"/>
                <a:gd name="T16" fmla="*/ 24 w 48"/>
                <a:gd name="T17" fmla="*/ 122 h 126"/>
                <a:gd name="T18" fmla="*/ 12 w 48"/>
                <a:gd name="T19" fmla="*/ 114 h 126"/>
                <a:gd name="T20" fmla="*/ 6 w 48"/>
                <a:gd name="T21" fmla="*/ 104 h 126"/>
                <a:gd name="T22" fmla="*/ 0 w 48"/>
                <a:gd name="T23" fmla="*/ 92 h 126"/>
                <a:gd name="T24" fmla="*/ 0 w 48"/>
                <a:gd name="T25" fmla="*/ 80 h 126"/>
                <a:gd name="T26" fmla="*/ 0 w 48"/>
                <a:gd name="T27" fmla="*/ 20 h 126"/>
                <a:gd name="T28" fmla="*/ 0 w 48"/>
                <a:gd name="T29" fmla="*/ 20 h 126"/>
                <a:gd name="T30" fmla="*/ 2 w 48"/>
                <a:gd name="T31" fmla="*/ 8 h 126"/>
                <a:gd name="T32" fmla="*/ 4 w 48"/>
                <a:gd name="T33" fmla="*/ 4 h 126"/>
                <a:gd name="T34" fmla="*/ 6 w 48"/>
                <a:gd name="T35" fmla="*/ 2 h 126"/>
                <a:gd name="T36" fmla="*/ 10 w 48"/>
                <a:gd name="T37" fmla="*/ 0 h 126"/>
                <a:gd name="T38" fmla="*/ 14 w 48"/>
                <a:gd name="T39" fmla="*/ 0 h 126"/>
                <a:gd name="T40" fmla="*/ 24 w 48"/>
                <a:gd name="T41" fmla="*/ 4 h 126"/>
                <a:gd name="T42" fmla="*/ 24 w 48"/>
                <a:gd name="T43" fmla="*/ 4 h 126"/>
                <a:gd name="T44" fmla="*/ 34 w 48"/>
                <a:gd name="T45" fmla="*/ 12 h 126"/>
                <a:gd name="T46" fmla="*/ 42 w 48"/>
                <a:gd name="T47" fmla="*/ 22 h 126"/>
                <a:gd name="T48" fmla="*/ 46 w 48"/>
                <a:gd name="T49" fmla="*/ 34 h 126"/>
                <a:gd name="T50" fmla="*/ 48 w 48"/>
                <a:gd name="T51" fmla="*/ 48 h 126"/>
                <a:gd name="T52" fmla="*/ 48 w 48"/>
                <a:gd name="T53" fmla="*/ 106 h 126"/>
                <a:gd name="T54" fmla="*/ 16 w 48"/>
                <a:gd name="T55" fmla="*/ 90 h 126"/>
                <a:gd name="T56" fmla="*/ 16 w 48"/>
                <a:gd name="T57" fmla="*/ 90 h 126"/>
                <a:gd name="T58" fmla="*/ 16 w 48"/>
                <a:gd name="T59" fmla="*/ 96 h 126"/>
                <a:gd name="T60" fmla="*/ 18 w 48"/>
                <a:gd name="T61" fmla="*/ 100 h 126"/>
                <a:gd name="T62" fmla="*/ 20 w 48"/>
                <a:gd name="T63" fmla="*/ 104 h 126"/>
                <a:gd name="T64" fmla="*/ 24 w 48"/>
                <a:gd name="T65" fmla="*/ 106 h 126"/>
                <a:gd name="T66" fmla="*/ 24 w 48"/>
                <a:gd name="T67" fmla="*/ 106 h 126"/>
                <a:gd name="T68" fmla="*/ 26 w 48"/>
                <a:gd name="T69" fmla="*/ 108 h 126"/>
                <a:gd name="T70" fmla="*/ 30 w 48"/>
                <a:gd name="T71" fmla="*/ 106 h 126"/>
                <a:gd name="T72" fmla="*/ 30 w 48"/>
                <a:gd name="T73" fmla="*/ 104 h 126"/>
                <a:gd name="T74" fmla="*/ 32 w 48"/>
                <a:gd name="T75" fmla="*/ 100 h 126"/>
                <a:gd name="T76" fmla="*/ 32 w 48"/>
                <a:gd name="T77" fmla="*/ 38 h 126"/>
                <a:gd name="T78" fmla="*/ 32 w 48"/>
                <a:gd name="T79" fmla="*/ 38 h 126"/>
                <a:gd name="T80" fmla="*/ 30 w 48"/>
                <a:gd name="T81" fmla="*/ 32 h 126"/>
                <a:gd name="T82" fmla="*/ 30 w 48"/>
                <a:gd name="T83" fmla="*/ 28 h 126"/>
                <a:gd name="T84" fmla="*/ 26 w 48"/>
                <a:gd name="T85" fmla="*/ 24 h 126"/>
                <a:gd name="T86" fmla="*/ 24 w 48"/>
                <a:gd name="T87" fmla="*/ 20 h 126"/>
                <a:gd name="T88" fmla="*/ 24 w 48"/>
                <a:gd name="T89" fmla="*/ 20 h 126"/>
                <a:gd name="T90" fmla="*/ 20 w 48"/>
                <a:gd name="T91" fmla="*/ 20 h 126"/>
                <a:gd name="T92" fmla="*/ 18 w 48"/>
                <a:gd name="T93" fmla="*/ 20 h 126"/>
                <a:gd name="T94" fmla="*/ 16 w 48"/>
                <a:gd name="T95" fmla="*/ 22 h 126"/>
                <a:gd name="T96" fmla="*/ 16 w 48"/>
                <a:gd name="T97" fmla="*/ 28 h 126"/>
                <a:gd name="T98" fmla="*/ 16 w 48"/>
                <a:gd name="T99" fmla="*/ 9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126">
                  <a:moveTo>
                    <a:pt x="48" y="106"/>
                  </a:moveTo>
                  <a:lnTo>
                    <a:pt x="48" y="106"/>
                  </a:lnTo>
                  <a:lnTo>
                    <a:pt x="46" y="118"/>
                  </a:lnTo>
                  <a:lnTo>
                    <a:pt x="44" y="122"/>
                  </a:lnTo>
                  <a:lnTo>
                    <a:pt x="40" y="124"/>
                  </a:lnTo>
                  <a:lnTo>
                    <a:pt x="38" y="126"/>
                  </a:lnTo>
                  <a:lnTo>
                    <a:pt x="34" y="126"/>
                  </a:lnTo>
                  <a:lnTo>
                    <a:pt x="24" y="122"/>
                  </a:lnTo>
                  <a:lnTo>
                    <a:pt x="24" y="122"/>
                  </a:lnTo>
                  <a:lnTo>
                    <a:pt x="12" y="114"/>
                  </a:lnTo>
                  <a:lnTo>
                    <a:pt x="6" y="104"/>
                  </a:lnTo>
                  <a:lnTo>
                    <a:pt x="0" y="92"/>
                  </a:lnTo>
                  <a:lnTo>
                    <a:pt x="0" y="80"/>
                  </a:lnTo>
                  <a:lnTo>
                    <a:pt x="0" y="20"/>
                  </a:lnTo>
                  <a:lnTo>
                    <a:pt x="0" y="20"/>
                  </a:lnTo>
                  <a:lnTo>
                    <a:pt x="2" y="8"/>
                  </a:lnTo>
                  <a:lnTo>
                    <a:pt x="4" y="4"/>
                  </a:lnTo>
                  <a:lnTo>
                    <a:pt x="6" y="2"/>
                  </a:lnTo>
                  <a:lnTo>
                    <a:pt x="10" y="0"/>
                  </a:lnTo>
                  <a:lnTo>
                    <a:pt x="14" y="0"/>
                  </a:lnTo>
                  <a:lnTo>
                    <a:pt x="24" y="4"/>
                  </a:lnTo>
                  <a:lnTo>
                    <a:pt x="24" y="4"/>
                  </a:lnTo>
                  <a:lnTo>
                    <a:pt x="34" y="12"/>
                  </a:lnTo>
                  <a:lnTo>
                    <a:pt x="42" y="22"/>
                  </a:lnTo>
                  <a:lnTo>
                    <a:pt x="46" y="34"/>
                  </a:lnTo>
                  <a:lnTo>
                    <a:pt x="48" y="48"/>
                  </a:lnTo>
                  <a:lnTo>
                    <a:pt x="48" y="106"/>
                  </a:lnTo>
                  <a:close/>
                  <a:moveTo>
                    <a:pt x="16" y="90"/>
                  </a:moveTo>
                  <a:lnTo>
                    <a:pt x="16" y="90"/>
                  </a:lnTo>
                  <a:lnTo>
                    <a:pt x="16" y="96"/>
                  </a:lnTo>
                  <a:lnTo>
                    <a:pt x="18" y="100"/>
                  </a:lnTo>
                  <a:lnTo>
                    <a:pt x="20" y="104"/>
                  </a:lnTo>
                  <a:lnTo>
                    <a:pt x="24" y="106"/>
                  </a:lnTo>
                  <a:lnTo>
                    <a:pt x="24" y="106"/>
                  </a:lnTo>
                  <a:lnTo>
                    <a:pt x="26" y="108"/>
                  </a:lnTo>
                  <a:lnTo>
                    <a:pt x="30" y="106"/>
                  </a:lnTo>
                  <a:lnTo>
                    <a:pt x="30" y="104"/>
                  </a:lnTo>
                  <a:lnTo>
                    <a:pt x="32" y="100"/>
                  </a:lnTo>
                  <a:lnTo>
                    <a:pt x="32" y="38"/>
                  </a:lnTo>
                  <a:lnTo>
                    <a:pt x="32" y="38"/>
                  </a:lnTo>
                  <a:lnTo>
                    <a:pt x="30" y="32"/>
                  </a:lnTo>
                  <a:lnTo>
                    <a:pt x="30" y="28"/>
                  </a:lnTo>
                  <a:lnTo>
                    <a:pt x="26" y="24"/>
                  </a:lnTo>
                  <a:lnTo>
                    <a:pt x="24" y="20"/>
                  </a:lnTo>
                  <a:lnTo>
                    <a:pt x="24" y="20"/>
                  </a:lnTo>
                  <a:lnTo>
                    <a:pt x="20" y="20"/>
                  </a:lnTo>
                  <a:lnTo>
                    <a:pt x="18" y="20"/>
                  </a:lnTo>
                  <a:lnTo>
                    <a:pt x="16" y="22"/>
                  </a:lnTo>
                  <a:lnTo>
                    <a:pt x="16" y="28"/>
                  </a:lnTo>
                  <a:lnTo>
                    <a:pt x="16" y="9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3" name="Freeform 141"/>
            <p:cNvSpPr/>
            <p:nvPr/>
          </p:nvSpPr>
          <p:spPr bwMode="auto">
            <a:xfrm>
              <a:off x="9164638" y="7712075"/>
              <a:ext cx="76200" cy="200025"/>
            </a:xfrm>
            <a:custGeom>
              <a:avLst/>
              <a:gdLst>
                <a:gd name="T0" fmla="*/ 48 w 48"/>
                <a:gd name="T1" fmla="*/ 106 h 126"/>
                <a:gd name="T2" fmla="*/ 48 w 48"/>
                <a:gd name="T3" fmla="*/ 106 h 126"/>
                <a:gd name="T4" fmla="*/ 46 w 48"/>
                <a:gd name="T5" fmla="*/ 118 h 126"/>
                <a:gd name="T6" fmla="*/ 44 w 48"/>
                <a:gd name="T7" fmla="*/ 122 h 126"/>
                <a:gd name="T8" fmla="*/ 40 w 48"/>
                <a:gd name="T9" fmla="*/ 124 h 126"/>
                <a:gd name="T10" fmla="*/ 38 w 48"/>
                <a:gd name="T11" fmla="*/ 126 h 126"/>
                <a:gd name="T12" fmla="*/ 34 w 48"/>
                <a:gd name="T13" fmla="*/ 126 h 126"/>
                <a:gd name="T14" fmla="*/ 24 w 48"/>
                <a:gd name="T15" fmla="*/ 122 h 126"/>
                <a:gd name="T16" fmla="*/ 24 w 48"/>
                <a:gd name="T17" fmla="*/ 122 h 126"/>
                <a:gd name="T18" fmla="*/ 12 w 48"/>
                <a:gd name="T19" fmla="*/ 114 h 126"/>
                <a:gd name="T20" fmla="*/ 6 w 48"/>
                <a:gd name="T21" fmla="*/ 104 h 126"/>
                <a:gd name="T22" fmla="*/ 0 w 48"/>
                <a:gd name="T23" fmla="*/ 92 h 126"/>
                <a:gd name="T24" fmla="*/ 0 w 48"/>
                <a:gd name="T25" fmla="*/ 80 h 126"/>
                <a:gd name="T26" fmla="*/ 0 w 48"/>
                <a:gd name="T27" fmla="*/ 20 h 126"/>
                <a:gd name="T28" fmla="*/ 0 w 48"/>
                <a:gd name="T29" fmla="*/ 20 h 126"/>
                <a:gd name="T30" fmla="*/ 2 w 48"/>
                <a:gd name="T31" fmla="*/ 8 h 126"/>
                <a:gd name="T32" fmla="*/ 4 w 48"/>
                <a:gd name="T33" fmla="*/ 4 h 126"/>
                <a:gd name="T34" fmla="*/ 6 w 48"/>
                <a:gd name="T35" fmla="*/ 2 h 126"/>
                <a:gd name="T36" fmla="*/ 10 w 48"/>
                <a:gd name="T37" fmla="*/ 0 h 126"/>
                <a:gd name="T38" fmla="*/ 14 w 48"/>
                <a:gd name="T39" fmla="*/ 0 h 126"/>
                <a:gd name="T40" fmla="*/ 24 w 48"/>
                <a:gd name="T41" fmla="*/ 4 h 126"/>
                <a:gd name="T42" fmla="*/ 24 w 48"/>
                <a:gd name="T43" fmla="*/ 4 h 126"/>
                <a:gd name="T44" fmla="*/ 34 w 48"/>
                <a:gd name="T45" fmla="*/ 12 h 126"/>
                <a:gd name="T46" fmla="*/ 42 w 48"/>
                <a:gd name="T47" fmla="*/ 22 h 126"/>
                <a:gd name="T48" fmla="*/ 46 w 48"/>
                <a:gd name="T49" fmla="*/ 34 h 126"/>
                <a:gd name="T50" fmla="*/ 48 w 48"/>
                <a:gd name="T51" fmla="*/ 48 h 126"/>
                <a:gd name="T52" fmla="*/ 48 w 48"/>
                <a:gd name="T53" fmla="*/ 10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26">
                  <a:moveTo>
                    <a:pt x="48" y="106"/>
                  </a:moveTo>
                  <a:lnTo>
                    <a:pt x="48" y="106"/>
                  </a:lnTo>
                  <a:lnTo>
                    <a:pt x="46" y="118"/>
                  </a:lnTo>
                  <a:lnTo>
                    <a:pt x="44" y="122"/>
                  </a:lnTo>
                  <a:lnTo>
                    <a:pt x="40" y="124"/>
                  </a:lnTo>
                  <a:lnTo>
                    <a:pt x="38" y="126"/>
                  </a:lnTo>
                  <a:lnTo>
                    <a:pt x="34" y="126"/>
                  </a:lnTo>
                  <a:lnTo>
                    <a:pt x="24" y="122"/>
                  </a:lnTo>
                  <a:lnTo>
                    <a:pt x="24" y="122"/>
                  </a:lnTo>
                  <a:lnTo>
                    <a:pt x="12" y="114"/>
                  </a:lnTo>
                  <a:lnTo>
                    <a:pt x="6" y="104"/>
                  </a:lnTo>
                  <a:lnTo>
                    <a:pt x="0" y="92"/>
                  </a:lnTo>
                  <a:lnTo>
                    <a:pt x="0" y="80"/>
                  </a:lnTo>
                  <a:lnTo>
                    <a:pt x="0" y="20"/>
                  </a:lnTo>
                  <a:lnTo>
                    <a:pt x="0" y="20"/>
                  </a:lnTo>
                  <a:lnTo>
                    <a:pt x="2" y="8"/>
                  </a:lnTo>
                  <a:lnTo>
                    <a:pt x="4" y="4"/>
                  </a:lnTo>
                  <a:lnTo>
                    <a:pt x="6" y="2"/>
                  </a:lnTo>
                  <a:lnTo>
                    <a:pt x="10" y="0"/>
                  </a:lnTo>
                  <a:lnTo>
                    <a:pt x="14" y="0"/>
                  </a:lnTo>
                  <a:lnTo>
                    <a:pt x="24" y="4"/>
                  </a:lnTo>
                  <a:lnTo>
                    <a:pt x="24" y="4"/>
                  </a:lnTo>
                  <a:lnTo>
                    <a:pt x="34" y="12"/>
                  </a:lnTo>
                  <a:lnTo>
                    <a:pt x="42" y="22"/>
                  </a:lnTo>
                  <a:lnTo>
                    <a:pt x="46" y="34"/>
                  </a:lnTo>
                  <a:lnTo>
                    <a:pt x="48" y="48"/>
                  </a:lnTo>
                  <a:lnTo>
                    <a:pt x="48"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4" name="Freeform 142"/>
            <p:cNvSpPr/>
            <p:nvPr/>
          </p:nvSpPr>
          <p:spPr bwMode="auto">
            <a:xfrm>
              <a:off x="9190038" y="7743825"/>
              <a:ext cx="25400" cy="139700"/>
            </a:xfrm>
            <a:custGeom>
              <a:avLst/>
              <a:gdLst>
                <a:gd name="T0" fmla="*/ 0 w 16"/>
                <a:gd name="T1" fmla="*/ 70 h 88"/>
                <a:gd name="T2" fmla="*/ 0 w 16"/>
                <a:gd name="T3" fmla="*/ 70 h 88"/>
                <a:gd name="T4" fmla="*/ 0 w 16"/>
                <a:gd name="T5" fmla="*/ 76 h 88"/>
                <a:gd name="T6" fmla="*/ 2 w 16"/>
                <a:gd name="T7" fmla="*/ 80 h 88"/>
                <a:gd name="T8" fmla="*/ 4 w 16"/>
                <a:gd name="T9" fmla="*/ 84 h 88"/>
                <a:gd name="T10" fmla="*/ 8 w 16"/>
                <a:gd name="T11" fmla="*/ 86 h 88"/>
                <a:gd name="T12" fmla="*/ 8 w 16"/>
                <a:gd name="T13" fmla="*/ 86 h 88"/>
                <a:gd name="T14" fmla="*/ 10 w 16"/>
                <a:gd name="T15" fmla="*/ 88 h 88"/>
                <a:gd name="T16" fmla="*/ 14 w 16"/>
                <a:gd name="T17" fmla="*/ 86 h 88"/>
                <a:gd name="T18" fmla="*/ 14 w 16"/>
                <a:gd name="T19" fmla="*/ 84 h 88"/>
                <a:gd name="T20" fmla="*/ 16 w 16"/>
                <a:gd name="T21" fmla="*/ 80 h 88"/>
                <a:gd name="T22" fmla="*/ 16 w 16"/>
                <a:gd name="T23" fmla="*/ 18 h 88"/>
                <a:gd name="T24" fmla="*/ 16 w 16"/>
                <a:gd name="T25" fmla="*/ 18 h 88"/>
                <a:gd name="T26" fmla="*/ 14 w 16"/>
                <a:gd name="T27" fmla="*/ 12 h 88"/>
                <a:gd name="T28" fmla="*/ 14 w 16"/>
                <a:gd name="T29" fmla="*/ 8 h 88"/>
                <a:gd name="T30" fmla="*/ 10 w 16"/>
                <a:gd name="T31" fmla="*/ 4 h 88"/>
                <a:gd name="T32" fmla="*/ 8 w 16"/>
                <a:gd name="T33" fmla="*/ 0 h 88"/>
                <a:gd name="T34" fmla="*/ 8 w 16"/>
                <a:gd name="T35" fmla="*/ 0 h 88"/>
                <a:gd name="T36" fmla="*/ 4 w 16"/>
                <a:gd name="T37" fmla="*/ 0 h 88"/>
                <a:gd name="T38" fmla="*/ 2 w 16"/>
                <a:gd name="T39" fmla="*/ 0 h 88"/>
                <a:gd name="T40" fmla="*/ 0 w 16"/>
                <a:gd name="T41" fmla="*/ 2 h 88"/>
                <a:gd name="T42" fmla="*/ 0 w 16"/>
                <a:gd name="T43" fmla="*/ 8 h 88"/>
                <a:gd name="T44" fmla="*/ 0 w 16"/>
                <a:gd name="T45"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8">
                  <a:moveTo>
                    <a:pt x="0" y="70"/>
                  </a:moveTo>
                  <a:lnTo>
                    <a:pt x="0" y="70"/>
                  </a:lnTo>
                  <a:lnTo>
                    <a:pt x="0" y="76"/>
                  </a:lnTo>
                  <a:lnTo>
                    <a:pt x="2" y="80"/>
                  </a:lnTo>
                  <a:lnTo>
                    <a:pt x="4" y="84"/>
                  </a:lnTo>
                  <a:lnTo>
                    <a:pt x="8" y="86"/>
                  </a:lnTo>
                  <a:lnTo>
                    <a:pt x="8" y="86"/>
                  </a:lnTo>
                  <a:lnTo>
                    <a:pt x="10" y="88"/>
                  </a:lnTo>
                  <a:lnTo>
                    <a:pt x="14" y="86"/>
                  </a:lnTo>
                  <a:lnTo>
                    <a:pt x="14" y="84"/>
                  </a:lnTo>
                  <a:lnTo>
                    <a:pt x="16" y="80"/>
                  </a:lnTo>
                  <a:lnTo>
                    <a:pt x="16" y="18"/>
                  </a:lnTo>
                  <a:lnTo>
                    <a:pt x="16" y="18"/>
                  </a:lnTo>
                  <a:lnTo>
                    <a:pt x="14" y="12"/>
                  </a:lnTo>
                  <a:lnTo>
                    <a:pt x="14" y="8"/>
                  </a:lnTo>
                  <a:lnTo>
                    <a:pt x="10" y="4"/>
                  </a:lnTo>
                  <a:lnTo>
                    <a:pt x="8" y="0"/>
                  </a:lnTo>
                  <a:lnTo>
                    <a:pt x="8" y="0"/>
                  </a:lnTo>
                  <a:lnTo>
                    <a:pt x="4" y="0"/>
                  </a:lnTo>
                  <a:lnTo>
                    <a:pt x="2" y="0"/>
                  </a:lnTo>
                  <a:lnTo>
                    <a:pt x="0" y="2"/>
                  </a:lnTo>
                  <a:lnTo>
                    <a:pt x="0" y="8"/>
                  </a:lnTo>
                  <a:lnTo>
                    <a:pt x="0"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5" name="Freeform 143"/>
            <p:cNvSpPr/>
            <p:nvPr/>
          </p:nvSpPr>
          <p:spPr bwMode="auto">
            <a:xfrm>
              <a:off x="9199563" y="7778750"/>
              <a:ext cx="123825" cy="244475"/>
            </a:xfrm>
            <a:custGeom>
              <a:avLst/>
              <a:gdLst>
                <a:gd name="T0" fmla="*/ 64 w 78"/>
                <a:gd name="T1" fmla="*/ 0 h 154"/>
                <a:gd name="T2" fmla="*/ 78 w 78"/>
                <a:gd name="T3" fmla="*/ 8 h 154"/>
                <a:gd name="T4" fmla="*/ 16 w 78"/>
                <a:gd name="T5" fmla="*/ 154 h 154"/>
                <a:gd name="T6" fmla="*/ 0 w 78"/>
                <a:gd name="T7" fmla="*/ 146 h 154"/>
                <a:gd name="T8" fmla="*/ 64 w 78"/>
                <a:gd name="T9" fmla="*/ 0 h 154"/>
              </a:gdLst>
              <a:ahLst/>
              <a:cxnLst>
                <a:cxn ang="0">
                  <a:pos x="T0" y="T1"/>
                </a:cxn>
                <a:cxn ang="0">
                  <a:pos x="T2" y="T3"/>
                </a:cxn>
                <a:cxn ang="0">
                  <a:pos x="T4" y="T5"/>
                </a:cxn>
                <a:cxn ang="0">
                  <a:pos x="T6" y="T7"/>
                </a:cxn>
                <a:cxn ang="0">
                  <a:pos x="T8" y="T9"/>
                </a:cxn>
              </a:cxnLst>
              <a:rect l="0" t="0" r="r" b="b"/>
              <a:pathLst>
                <a:path w="78" h="154">
                  <a:moveTo>
                    <a:pt x="64" y="0"/>
                  </a:moveTo>
                  <a:lnTo>
                    <a:pt x="78" y="8"/>
                  </a:lnTo>
                  <a:lnTo>
                    <a:pt x="16" y="154"/>
                  </a:lnTo>
                  <a:lnTo>
                    <a:pt x="0" y="146"/>
                  </a:lnTo>
                  <a:lnTo>
                    <a:pt x="64" y="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6" name="Freeform 144"/>
            <p:cNvSpPr>
              <a:spLocks noEditPoints="1"/>
            </p:cNvSpPr>
            <p:nvPr/>
          </p:nvSpPr>
          <p:spPr bwMode="auto">
            <a:xfrm>
              <a:off x="9288463" y="7889875"/>
              <a:ext cx="76200" cy="200025"/>
            </a:xfrm>
            <a:custGeom>
              <a:avLst/>
              <a:gdLst>
                <a:gd name="T0" fmla="*/ 24 w 48"/>
                <a:gd name="T1" fmla="*/ 4 h 126"/>
                <a:gd name="T2" fmla="*/ 24 w 48"/>
                <a:gd name="T3" fmla="*/ 4 h 126"/>
                <a:gd name="T4" fmla="*/ 34 w 48"/>
                <a:gd name="T5" fmla="*/ 12 h 126"/>
                <a:gd name="T6" fmla="*/ 42 w 48"/>
                <a:gd name="T7" fmla="*/ 22 h 126"/>
                <a:gd name="T8" fmla="*/ 46 w 48"/>
                <a:gd name="T9" fmla="*/ 34 h 126"/>
                <a:gd name="T10" fmla="*/ 48 w 48"/>
                <a:gd name="T11" fmla="*/ 46 h 126"/>
                <a:gd name="T12" fmla="*/ 48 w 48"/>
                <a:gd name="T13" fmla="*/ 106 h 126"/>
                <a:gd name="T14" fmla="*/ 48 w 48"/>
                <a:gd name="T15" fmla="*/ 106 h 126"/>
                <a:gd name="T16" fmla="*/ 46 w 48"/>
                <a:gd name="T17" fmla="*/ 118 h 126"/>
                <a:gd name="T18" fmla="*/ 44 w 48"/>
                <a:gd name="T19" fmla="*/ 122 h 126"/>
                <a:gd name="T20" fmla="*/ 40 w 48"/>
                <a:gd name="T21" fmla="*/ 124 h 126"/>
                <a:gd name="T22" fmla="*/ 38 w 48"/>
                <a:gd name="T23" fmla="*/ 126 h 126"/>
                <a:gd name="T24" fmla="*/ 34 w 48"/>
                <a:gd name="T25" fmla="*/ 126 h 126"/>
                <a:gd name="T26" fmla="*/ 24 w 48"/>
                <a:gd name="T27" fmla="*/ 122 h 126"/>
                <a:gd name="T28" fmla="*/ 24 w 48"/>
                <a:gd name="T29" fmla="*/ 122 h 126"/>
                <a:gd name="T30" fmla="*/ 12 w 48"/>
                <a:gd name="T31" fmla="*/ 114 h 126"/>
                <a:gd name="T32" fmla="*/ 6 w 48"/>
                <a:gd name="T33" fmla="*/ 104 h 126"/>
                <a:gd name="T34" fmla="*/ 0 w 48"/>
                <a:gd name="T35" fmla="*/ 92 h 126"/>
                <a:gd name="T36" fmla="*/ 0 w 48"/>
                <a:gd name="T37" fmla="*/ 78 h 126"/>
                <a:gd name="T38" fmla="*/ 0 w 48"/>
                <a:gd name="T39" fmla="*/ 20 h 126"/>
                <a:gd name="T40" fmla="*/ 0 w 48"/>
                <a:gd name="T41" fmla="*/ 20 h 126"/>
                <a:gd name="T42" fmla="*/ 2 w 48"/>
                <a:gd name="T43" fmla="*/ 8 h 126"/>
                <a:gd name="T44" fmla="*/ 2 w 48"/>
                <a:gd name="T45" fmla="*/ 4 h 126"/>
                <a:gd name="T46" fmla="*/ 6 w 48"/>
                <a:gd name="T47" fmla="*/ 2 h 126"/>
                <a:gd name="T48" fmla="*/ 10 w 48"/>
                <a:gd name="T49" fmla="*/ 0 h 126"/>
                <a:gd name="T50" fmla="*/ 14 w 48"/>
                <a:gd name="T51" fmla="*/ 0 h 126"/>
                <a:gd name="T52" fmla="*/ 24 w 48"/>
                <a:gd name="T53" fmla="*/ 4 h 126"/>
                <a:gd name="T54" fmla="*/ 24 w 48"/>
                <a:gd name="T55" fmla="*/ 4 h 126"/>
                <a:gd name="T56" fmla="*/ 32 w 48"/>
                <a:gd name="T57" fmla="*/ 98 h 126"/>
                <a:gd name="T58" fmla="*/ 32 w 48"/>
                <a:gd name="T59" fmla="*/ 36 h 126"/>
                <a:gd name="T60" fmla="*/ 32 w 48"/>
                <a:gd name="T61" fmla="*/ 36 h 126"/>
                <a:gd name="T62" fmla="*/ 30 w 48"/>
                <a:gd name="T63" fmla="*/ 30 h 126"/>
                <a:gd name="T64" fmla="*/ 30 w 48"/>
                <a:gd name="T65" fmla="*/ 26 h 126"/>
                <a:gd name="T66" fmla="*/ 26 w 48"/>
                <a:gd name="T67" fmla="*/ 22 h 126"/>
                <a:gd name="T68" fmla="*/ 24 w 48"/>
                <a:gd name="T69" fmla="*/ 20 h 126"/>
                <a:gd name="T70" fmla="*/ 24 w 48"/>
                <a:gd name="T71" fmla="*/ 20 h 126"/>
                <a:gd name="T72" fmla="*/ 20 w 48"/>
                <a:gd name="T73" fmla="*/ 18 h 126"/>
                <a:gd name="T74" fmla="*/ 18 w 48"/>
                <a:gd name="T75" fmla="*/ 20 h 126"/>
                <a:gd name="T76" fmla="*/ 16 w 48"/>
                <a:gd name="T77" fmla="*/ 22 h 126"/>
                <a:gd name="T78" fmla="*/ 16 w 48"/>
                <a:gd name="T79" fmla="*/ 28 h 126"/>
                <a:gd name="T80" fmla="*/ 16 w 48"/>
                <a:gd name="T81" fmla="*/ 90 h 126"/>
                <a:gd name="T82" fmla="*/ 16 w 48"/>
                <a:gd name="T83" fmla="*/ 90 h 126"/>
                <a:gd name="T84" fmla="*/ 16 w 48"/>
                <a:gd name="T85" fmla="*/ 94 h 126"/>
                <a:gd name="T86" fmla="*/ 18 w 48"/>
                <a:gd name="T87" fmla="*/ 98 h 126"/>
                <a:gd name="T88" fmla="*/ 20 w 48"/>
                <a:gd name="T89" fmla="*/ 102 h 126"/>
                <a:gd name="T90" fmla="*/ 24 w 48"/>
                <a:gd name="T91" fmla="*/ 106 h 126"/>
                <a:gd name="T92" fmla="*/ 24 w 48"/>
                <a:gd name="T93" fmla="*/ 106 h 126"/>
                <a:gd name="T94" fmla="*/ 26 w 48"/>
                <a:gd name="T95" fmla="*/ 106 h 126"/>
                <a:gd name="T96" fmla="*/ 30 w 48"/>
                <a:gd name="T97" fmla="*/ 106 h 126"/>
                <a:gd name="T98" fmla="*/ 30 w 48"/>
                <a:gd name="T99" fmla="*/ 104 h 126"/>
                <a:gd name="T100" fmla="*/ 32 w 48"/>
                <a:gd name="T101" fmla="*/ 9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126">
                  <a:moveTo>
                    <a:pt x="24" y="4"/>
                  </a:moveTo>
                  <a:lnTo>
                    <a:pt x="24" y="4"/>
                  </a:lnTo>
                  <a:lnTo>
                    <a:pt x="34" y="12"/>
                  </a:lnTo>
                  <a:lnTo>
                    <a:pt x="42" y="22"/>
                  </a:lnTo>
                  <a:lnTo>
                    <a:pt x="46" y="34"/>
                  </a:lnTo>
                  <a:lnTo>
                    <a:pt x="48" y="46"/>
                  </a:lnTo>
                  <a:lnTo>
                    <a:pt x="48" y="106"/>
                  </a:lnTo>
                  <a:lnTo>
                    <a:pt x="48" y="106"/>
                  </a:lnTo>
                  <a:lnTo>
                    <a:pt x="46" y="118"/>
                  </a:lnTo>
                  <a:lnTo>
                    <a:pt x="44" y="122"/>
                  </a:lnTo>
                  <a:lnTo>
                    <a:pt x="40" y="124"/>
                  </a:lnTo>
                  <a:lnTo>
                    <a:pt x="38" y="126"/>
                  </a:lnTo>
                  <a:lnTo>
                    <a:pt x="34" y="126"/>
                  </a:lnTo>
                  <a:lnTo>
                    <a:pt x="24" y="122"/>
                  </a:lnTo>
                  <a:lnTo>
                    <a:pt x="24" y="122"/>
                  </a:lnTo>
                  <a:lnTo>
                    <a:pt x="12" y="114"/>
                  </a:lnTo>
                  <a:lnTo>
                    <a:pt x="6" y="104"/>
                  </a:lnTo>
                  <a:lnTo>
                    <a:pt x="0" y="92"/>
                  </a:lnTo>
                  <a:lnTo>
                    <a:pt x="0" y="78"/>
                  </a:lnTo>
                  <a:lnTo>
                    <a:pt x="0" y="20"/>
                  </a:lnTo>
                  <a:lnTo>
                    <a:pt x="0" y="20"/>
                  </a:lnTo>
                  <a:lnTo>
                    <a:pt x="2" y="8"/>
                  </a:lnTo>
                  <a:lnTo>
                    <a:pt x="2" y="4"/>
                  </a:lnTo>
                  <a:lnTo>
                    <a:pt x="6" y="2"/>
                  </a:lnTo>
                  <a:lnTo>
                    <a:pt x="10" y="0"/>
                  </a:lnTo>
                  <a:lnTo>
                    <a:pt x="14" y="0"/>
                  </a:lnTo>
                  <a:lnTo>
                    <a:pt x="24" y="4"/>
                  </a:lnTo>
                  <a:lnTo>
                    <a:pt x="24" y="4"/>
                  </a:lnTo>
                  <a:close/>
                  <a:moveTo>
                    <a:pt x="32" y="98"/>
                  </a:moveTo>
                  <a:lnTo>
                    <a:pt x="32" y="36"/>
                  </a:lnTo>
                  <a:lnTo>
                    <a:pt x="32" y="36"/>
                  </a:lnTo>
                  <a:lnTo>
                    <a:pt x="30" y="30"/>
                  </a:lnTo>
                  <a:lnTo>
                    <a:pt x="30" y="26"/>
                  </a:lnTo>
                  <a:lnTo>
                    <a:pt x="26" y="22"/>
                  </a:lnTo>
                  <a:lnTo>
                    <a:pt x="24" y="20"/>
                  </a:lnTo>
                  <a:lnTo>
                    <a:pt x="24" y="20"/>
                  </a:lnTo>
                  <a:lnTo>
                    <a:pt x="20" y="18"/>
                  </a:lnTo>
                  <a:lnTo>
                    <a:pt x="18" y="20"/>
                  </a:lnTo>
                  <a:lnTo>
                    <a:pt x="16" y="22"/>
                  </a:lnTo>
                  <a:lnTo>
                    <a:pt x="16" y="28"/>
                  </a:lnTo>
                  <a:lnTo>
                    <a:pt x="16" y="90"/>
                  </a:lnTo>
                  <a:lnTo>
                    <a:pt x="16" y="90"/>
                  </a:lnTo>
                  <a:lnTo>
                    <a:pt x="16" y="94"/>
                  </a:lnTo>
                  <a:lnTo>
                    <a:pt x="18" y="98"/>
                  </a:lnTo>
                  <a:lnTo>
                    <a:pt x="20" y="102"/>
                  </a:lnTo>
                  <a:lnTo>
                    <a:pt x="24" y="106"/>
                  </a:lnTo>
                  <a:lnTo>
                    <a:pt x="24" y="106"/>
                  </a:lnTo>
                  <a:lnTo>
                    <a:pt x="26" y="106"/>
                  </a:lnTo>
                  <a:lnTo>
                    <a:pt x="30" y="106"/>
                  </a:lnTo>
                  <a:lnTo>
                    <a:pt x="30" y="104"/>
                  </a:lnTo>
                  <a:lnTo>
                    <a:pt x="32" y="98"/>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7" name="Freeform 145"/>
            <p:cNvSpPr/>
            <p:nvPr/>
          </p:nvSpPr>
          <p:spPr bwMode="auto">
            <a:xfrm>
              <a:off x="9288463" y="7889875"/>
              <a:ext cx="76200" cy="200025"/>
            </a:xfrm>
            <a:custGeom>
              <a:avLst/>
              <a:gdLst>
                <a:gd name="T0" fmla="*/ 24 w 48"/>
                <a:gd name="T1" fmla="*/ 4 h 126"/>
                <a:gd name="T2" fmla="*/ 24 w 48"/>
                <a:gd name="T3" fmla="*/ 4 h 126"/>
                <a:gd name="T4" fmla="*/ 34 w 48"/>
                <a:gd name="T5" fmla="*/ 12 h 126"/>
                <a:gd name="T6" fmla="*/ 42 w 48"/>
                <a:gd name="T7" fmla="*/ 22 h 126"/>
                <a:gd name="T8" fmla="*/ 46 w 48"/>
                <a:gd name="T9" fmla="*/ 34 h 126"/>
                <a:gd name="T10" fmla="*/ 48 w 48"/>
                <a:gd name="T11" fmla="*/ 46 h 126"/>
                <a:gd name="T12" fmla="*/ 48 w 48"/>
                <a:gd name="T13" fmla="*/ 106 h 126"/>
                <a:gd name="T14" fmla="*/ 48 w 48"/>
                <a:gd name="T15" fmla="*/ 106 h 126"/>
                <a:gd name="T16" fmla="*/ 46 w 48"/>
                <a:gd name="T17" fmla="*/ 118 h 126"/>
                <a:gd name="T18" fmla="*/ 44 w 48"/>
                <a:gd name="T19" fmla="*/ 122 h 126"/>
                <a:gd name="T20" fmla="*/ 40 w 48"/>
                <a:gd name="T21" fmla="*/ 124 h 126"/>
                <a:gd name="T22" fmla="*/ 38 w 48"/>
                <a:gd name="T23" fmla="*/ 126 h 126"/>
                <a:gd name="T24" fmla="*/ 34 w 48"/>
                <a:gd name="T25" fmla="*/ 126 h 126"/>
                <a:gd name="T26" fmla="*/ 24 w 48"/>
                <a:gd name="T27" fmla="*/ 122 h 126"/>
                <a:gd name="T28" fmla="*/ 24 w 48"/>
                <a:gd name="T29" fmla="*/ 122 h 126"/>
                <a:gd name="T30" fmla="*/ 12 w 48"/>
                <a:gd name="T31" fmla="*/ 114 h 126"/>
                <a:gd name="T32" fmla="*/ 6 w 48"/>
                <a:gd name="T33" fmla="*/ 104 h 126"/>
                <a:gd name="T34" fmla="*/ 0 w 48"/>
                <a:gd name="T35" fmla="*/ 92 h 126"/>
                <a:gd name="T36" fmla="*/ 0 w 48"/>
                <a:gd name="T37" fmla="*/ 78 h 126"/>
                <a:gd name="T38" fmla="*/ 0 w 48"/>
                <a:gd name="T39" fmla="*/ 20 h 126"/>
                <a:gd name="T40" fmla="*/ 0 w 48"/>
                <a:gd name="T41" fmla="*/ 20 h 126"/>
                <a:gd name="T42" fmla="*/ 2 w 48"/>
                <a:gd name="T43" fmla="*/ 8 h 126"/>
                <a:gd name="T44" fmla="*/ 2 w 48"/>
                <a:gd name="T45" fmla="*/ 4 h 126"/>
                <a:gd name="T46" fmla="*/ 6 w 48"/>
                <a:gd name="T47" fmla="*/ 2 h 126"/>
                <a:gd name="T48" fmla="*/ 10 w 48"/>
                <a:gd name="T49" fmla="*/ 0 h 126"/>
                <a:gd name="T50" fmla="*/ 14 w 48"/>
                <a:gd name="T51" fmla="*/ 0 h 126"/>
                <a:gd name="T52" fmla="*/ 24 w 48"/>
                <a:gd name="T53" fmla="*/ 4 h 126"/>
                <a:gd name="T54" fmla="*/ 24 w 48"/>
                <a:gd name="T55"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26">
                  <a:moveTo>
                    <a:pt x="24" y="4"/>
                  </a:moveTo>
                  <a:lnTo>
                    <a:pt x="24" y="4"/>
                  </a:lnTo>
                  <a:lnTo>
                    <a:pt x="34" y="12"/>
                  </a:lnTo>
                  <a:lnTo>
                    <a:pt x="42" y="22"/>
                  </a:lnTo>
                  <a:lnTo>
                    <a:pt x="46" y="34"/>
                  </a:lnTo>
                  <a:lnTo>
                    <a:pt x="48" y="46"/>
                  </a:lnTo>
                  <a:lnTo>
                    <a:pt x="48" y="106"/>
                  </a:lnTo>
                  <a:lnTo>
                    <a:pt x="48" y="106"/>
                  </a:lnTo>
                  <a:lnTo>
                    <a:pt x="46" y="118"/>
                  </a:lnTo>
                  <a:lnTo>
                    <a:pt x="44" y="122"/>
                  </a:lnTo>
                  <a:lnTo>
                    <a:pt x="40" y="124"/>
                  </a:lnTo>
                  <a:lnTo>
                    <a:pt x="38" y="126"/>
                  </a:lnTo>
                  <a:lnTo>
                    <a:pt x="34" y="126"/>
                  </a:lnTo>
                  <a:lnTo>
                    <a:pt x="24" y="122"/>
                  </a:lnTo>
                  <a:lnTo>
                    <a:pt x="24" y="122"/>
                  </a:lnTo>
                  <a:lnTo>
                    <a:pt x="12" y="114"/>
                  </a:lnTo>
                  <a:lnTo>
                    <a:pt x="6" y="104"/>
                  </a:lnTo>
                  <a:lnTo>
                    <a:pt x="0" y="92"/>
                  </a:lnTo>
                  <a:lnTo>
                    <a:pt x="0" y="78"/>
                  </a:lnTo>
                  <a:lnTo>
                    <a:pt x="0" y="20"/>
                  </a:lnTo>
                  <a:lnTo>
                    <a:pt x="0" y="20"/>
                  </a:lnTo>
                  <a:lnTo>
                    <a:pt x="2" y="8"/>
                  </a:lnTo>
                  <a:lnTo>
                    <a:pt x="2" y="4"/>
                  </a:lnTo>
                  <a:lnTo>
                    <a:pt x="6" y="2"/>
                  </a:lnTo>
                  <a:lnTo>
                    <a:pt x="10" y="0"/>
                  </a:lnTo>
                  <a:lnTo>
                    <a:pt x="14" y="0"/>
                  </a:lnTo>
                  <a:lnTo>
                    <a:pt x="24" y="4"/>
                  </a:lnTo>
                  <a:lnTo>
                    <a:pt x="2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8" name="Freeform 146"/>
            <p:cNvSpPr/>
            <p:nvPr/>
          </p:nvSpPr>
          <p:spPr bwMode="auto">
            <a:xfrm>
              <a:off x="9313863" y="7918450"/>
              <a:ext cx="25400" cy="139700"/>
            </a:xfrm>
            <a:custGeom>
              <a:avLst/>
              <a:gdLst>
                <a:gd name="T0" fmla="*/ 16 w 16"/>
                <a:gd name="T1" fmla="*/ 80 h 88"/>
                <a:gd name="T2" fmla="*/ 16 w 16"/>
                <a:gd name="T3" fmla="*/ 18 h 88"/>
                <a:gd name="T4" fmla="*/ 16 w 16"/>
                <a:gd name="T5" fmla="*/ 18 h 88"/>
                <a:gd name="T6" fmla="*/ 14 w 16"/>
                <a:gd name="T7" fmla="*/ 12 h 88"/>
                <a:gd name="T8" fmla="*/ 14 w 16"/>
                <a:gd name="T9" fmla="*/ 8 h 88"/>
                <a:gd name="T10" fmla="*/ 10 w 16"/>
                <a:gd name="T11" fmla="*/ 4 h 88"/>
                <a:gd name="T12" fmla="*/ 8 w 16"/>
                <a:gd name="T13" fmla="*/ 2 h 88"/>
                <a:gd name="T14" fmla="*/ 8 w 16"/>
                <a:gd name="T15" fmla="*/ 2 h 88"/>
                <a:gd name="T16" fmla="*/ 4 w 16"/>
                <a:gd name="T17" fmla="*/ 0 h 88"/>
                <a:gd name="T18" fmla="*/ 2 w 16"/>
                <a:gd name="T19" fmla="*/ 2 h 88"/>
                <a:gd name="T20" fmla="*/ 0 w 16"/>
                <a:gd name="T21" fmla="*/ 4 h 88"/>
                <a:gd name="T22" fmla="*/ 0 w 16"/>
                <a:gd name="T23" fmla="*/ 10 h 88"/>
                <a:gd name="T24" fmla="*/ 0 w 16"/>
                <a:gd name="T25" fmla="*/ 72 h 88"/>
                <a:gd name="T26" fmla="*/ 0 w 16"/>
                <a:gd name="T27" fmla="*/ 72 h 88"/>
                <a:gd name="T28" fmla="*/ 0 w 16"/>
                <a:gd name="T29" fmla="*/ 76 h 88"/>
                <a:gd name="T30" fmla="*/ 2 w 16"/>
                <a:gd name="T31" fmla="*/ 80 h 88"/>
                <a:gd name="T32" fmla="*/ 4 w 16"/>
                <a:gd name="T33" fmla="*/ 84 h 88"/>
                <a:gd name="T34" fmla="*/ 8 w 16"/>
                <a:gd name="T35" fmla="*/ 88 h 88"/>
                <a:gd name="T36" fmla="*/ 8 w 16"/>
                <a:gd name="T37" fmla="*/ 88 h 88"/>
                <a:gd name="T38" fmla="*/ 10 w 16"/>
                <a:gd name="T39" fmla="*/ 88 h 88"/>
                <a:gd name="T40" fmla="*/ 14 w 16"/>
                <a:gd name="T41" fmla="*/ 88 h 88"/>
                <a:gd name="T42" fmla="*/ 14 w 16"/>
                <a:gd name="T43" fmla="*/ 86 h 88"/>
                <a:gd name="T44" fmla="*/ 16 w 16"/>
                <a:gd name="T45"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8">
                  <a:moveTo>
                    <a:pt x="16" y="80"/>
                  </a:moveTo>
                  <a:lnTo>
                    <a:pt x="16" y="18"/>
                  </a:lnTo>
                  <a:lnTo>
                    <a:pt x="16" y="18"/>
                  </a:lnTo>
                  <a:lnTo>
                    <a:pt x="14" y="12"/>
                  </a:lnTo>
                  <a:lnTo>
                    <a:pt x="14" y="8"/>
                  </a:lnTo>
                  <a:lnTo>
                    <a:pt x="10" y="4"/>
                  </a:lnTo>
                  <a:lnTo>
                    <a:pt x="8" y="2"/>
                  </a:lnTo>
                  <a:lnTo>
                    <a:pt x="8" y="2"/>
                  </a:lnTo>
                  <a:lnTo>
                    <a:pt x="4" y="0"/>
                  </a:lnTo>
                  <a:lnTo>
                    <a:pt x="2" y="2"/>
                  </a:lnTo>
                  <a:lnTo>
                    <a:pt x="0" y="4"/>
                  </a:lnTo>
                  <a:lnTo>
                    <a:pt x="0" y="10"/>
                  </a:lnTo>
                  <a:lnTo>
                    <a:pt x="0" y="72"/>
                  </a:lnTo>
                  <a:lnTo>
                    <a:pt x="0" y="72"/>
                  </a:lnTo>
                  <a:lnTo>
                    <a:pt x="0" y="76"/>
                  </a:lnTo>
                  <a:lnTo>
                    <a:pt x="2" y="80"/>
                  </a:lnTo>
                  <a:lnTo>
                    <a:pt x="4" y="84"/>
                  </a:lnTo>
                  <a:lnTo>
                    <a:pt x="8" y="88"/>
                  </a:lnTo>
                  <a:lnTo>
                    <a:pt x="8" y="88"/>
                  </a:lnTo>
                  <a:lnTo>
                    <a:pt x="10" y="88"/>
                  </a:lnTo>
                  <a:lnTo>
                    <a:pt x="14" y="88"/>
                  </a:lnTo>
                  <a:lnTo>
                    <a:pt x="14" y="86"/>
                  </a:lnTo>
                  <a:lnTo>
                    <a:pt x="16"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89" name="Freeform 147"/>
            <p:cNvSpPr>
              <a:spLocks noEditPoints="1"/>
            </p:cNvSpPr>
            <p:nvPr/>
          </p:nvSpPr>
          <p:spPr bwMode="auto">
            <a:xfrm>
              <a:off x="10047288" y="8235950"/>
              <a:ext cx="120650" cy="314325"/>
            </a:xfrm>
            <a:custGeom>
              <a:avLst/>
              <a:gdLst>
                <a:gd name="T0" fmla="*/ 48 w 76"/>
                <a:gd name="T1" fmla="*/ 76 h 198"/>
                <a:gd name="T2" fmla="*/ 60 w 76"/>
                <a:gd name="T3" fmla="*/ 86 h 198"/>
                <a:gd name="T4" fmla="*/ 74 w 76"/>
                <a:gd name="T5" fmla="*/ 116 h 198"/>
                <a:gd name="T6" fmla="*/ 76 w 76"/>
                <a:gd name="T7" fmla="*/ 166 h 198"/>
                <a:gd name="T8" fmla="*/ 76 w 76"/>
                <a:gd name="T9" fmla="*/ 176 h 198"/>
                <a:gd name="T10" fmla="*/ 70 w 76"/>
                <a:gd name="T11" fmla="*/ 190 h 198"/>
                <a:gd name="T12" fmla="*/ 60 w 76"/>
                <a:gd name="T13" fmla="*/ 196 h 198"/>
                <a:gd name="T14" fmla="*/ 46 w 76"/>
                <a:gd name="T15" fmla="*/ 194 h 198"/>
                <a:gd name="T16" fmla="*/ 38 w 76"/>
                <a:gd name="T17" fmla="*/ 190 h 198"/>
                <a:gd name="T18" fmla="*/ 22 w 76"/>
                <a:gd name="T19" fmla="*/ 178 h 198"/>
                <a:gd name="T20" fmla="*/ 10 w 76"/>
                <a:gd name="T21" fmla="*/ 162 h 198"/>
                <a:gd name="T22" fmla="*/ 4 w 76"/>
                <a:gd name="T23" fmla="*/ 144 h 198"/>
                <a:gd name="T24" fmla="*/ 0 w 76"/>
                <a:gd name="T25" fmla="*/ 124 h 198"/>
                <a:gd name="T26" fmla="*/ 0 w 76"/>
                <a:gd name="T27" fmla="*/ 30 h 198"/>
                <a:gd name="T28" fmla="*/ 4 w 76"/>
                <a:gd name="T29" fmla="*/ 12 h 198"/>
                <a:gd name="T30" fmla="*/ 10 w 76"/>
                <a:gd name="T31" fmla="*/ 2 h 198"/>
                <a:gd name="T32" fmla="*/ 22 w 76"/>
                <a:gd name="T33" fmla="*/ 0 h 198"/>
                <a:gd name="T34" fmla="*/ 38 w 76"/>
                <a:gd name="T35" fmla="*/ 6 h 198"/>
                <a:gd name="T36" fmla="*/ 48 w 76"/>
                <a:gd name="T37" fmla="*/ 12 h 198"/>
                <a:gd name="T38" fmla="*/ 62 w 76"/>
                <a:gd name="T39" fmla="*/ 26 h 198"/>
                <a:gd name="T40" fmla="*/ 70 w 76"/>
                <a:gd name="T41" fmla="*/ 42 h 198"/>
                <a:gd name="T42" fmla="*/ 76 w 76"/>
                <a:gd name="T43" fmla="*/ 62 h 198"/>
                <a:gd name="T44" fmla="*/ 76 w 76"/>
                <a:gd name="T45" fmla="*/ 78 h 198"/>
                <a:gd name="T46" fmla="*/ 52 w 76"/>
                <a:gd name="T47" fmla="*/ 58 h 198"/>
                <a:gd name="T48" fmla="*/ 52 w 76"/>
                <a:gd name="T49" fmla="*/ 48 h 198"/>
                <a:gd name="T50" fmla="*/ 44 w 76"/>
                <a:gd name="T51" fmla="*/ 36 h 198"/>
                <a:gd name="T52" fmla="*/ 40 w 76"/>
                <a:gd name="T53" fmla="*/ 32 h 198"/>
                <a:gd name="T54" fmla="*/ 30 w 76"/>
                <a:gd name="T55" fmla="*/ 30 h 198"/>
                <a:gd name="T56" fmla="*/ 26 w 76"/>
                <a:gd name="T57" fmla="*/ 46 h 198"/>
                <a:gd name="T58" fmla="*/ 26 w 76"/>
                <a:gd name="T59" fmla="*/ 80 h 198"/>
                <a:gd name="T60" fmla="*/ 34 w 76"/>
                <a:gd name="T61" fmla="*/ 72 h 198"/>
                <a:gd name="T62" fmla="*/ 48 w 76"/>
                <a:gd name="T63" fmla="*/ 76 h 198"/>
                <a:gd name="T64" fmla="*/ 52 w 76"/>
                <a:gd name="T65" fmla="*/ 154 h 198"/>
                <a:gd name="T66" fmla="*/ 52 w 76"/>
                <a:gd name="T67" fmla="*/ 122 h 198"/>
                <a:gd name="T68" fmla="*/ 48 w 76"/>
                <a:gd name="T69" fmla="*/ 106 h 198"/>
                <a:gd name="T70" fmla="*/ 38 w 76"/>
                <a:gd name="T71" fmla="*/ 96 h 198"/>
                <a:gd name="T72" fmla="*/ 34 w 76"/>
                <a:gd name="T73" fmla="*/ 94 h 198"/>
                <a:gd name="T74" fmla="*/ 26 w 76"/>
                <a:gd name="T75" fmla="*/ 100 h 198"/>
                <a:gd name="T76" fmla="*/ 26 w 76"/>
                <a:gd name="T77" fmla="*/ 140 h 198"/>
                <a:gd name="T78" fmla="*/ 26 w 76"/>
                <a:gd name="T79" fmla="*/ 148 h 198"/>
                <a:gd name="T80" fmla="*/ 32 w 76"/>
                <a:gd name="T81" fmla="*/ 160 h 198"/>
                <a:gd name="T82" fmla="*/ 38 w 76"/>
                <a:gd name="T83" fmla="*/ 164 h 198"/>
                <a:gd name="T84" fmla="*/ 48 w 76"/>
                <a:gd name="T85" fmla="*/ 166 h 198"/>
                <a:gd name="T86" fmla="*/ 52 w 76"/>
                <a:gd name="T87" fmla="*/ 15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198">
                  <a:moveTo>
                    <a:pt x="48" y="76"/>
                  </a:moveTo>
                  <a:lnTo>
                    <a:pt x="48" y="76"/>
                  </a:lnTo>
                  <a:lnTo>
                    <a:pt x="54" y="80"/>
                  </a:lnTo>
                  <a:lnTo>
                    <a:pt x="60" y="86"/>
                  </a:lnTo>
                  <a:lnTo>
                    <a:pt x="70" y="100"/>
                  </a:lnTo>
                  <a:lnTo>
                    <a:pt x="74" y="116"/>
                  </a:lnTo>
                  <a:lnTo>
                    <a:pt x="76" y="134"/>
                  </a:lnTo>
                  <a:lnTo>
                    <a:pt x="76" y="166"/>
                  </a:lnTo>
                  <a:lnTo>
                    <a:pt x="76" y="166"/>
                  </a:lnTo>
                  <a:lnTo>
                    <a:pt x="76" y="176"/>
                  </a:lnTo>
                  <a:lnTo>
                    <a:pt x="74" y="184"/>
                  </a:lnTo>
                  <a:lnTo>
                    <a:pt x="70" y="190"/>
                  </a:lnTo>
                  <a:lnTo>
                    <a:pt x="66" y="194"/>
                  </a:lnTo>
                  <a:lnTo>
                    <a:pt x="60" y="196"/>
                  </a:lnTo>
                  <a:lnTo>
                    <a:pt x="54" y="198"/>
                  </a:lnTo>
                  <a:lnTo>
                    <a:pt x="46" y="194"/>
                  </a:lnTo>
                  <a:lnTo>
                    <a:pt x="38" y="190"/>
                  </a:lnTo>
                  <a:lnTo>
                    <a:pt x="38" y="190"/>
                  </a:lnTo>
                  <a:lnTo>
                    <a:pt x="30" y="186"/>
                  </a:lnTo>
                  <a:lnTo>
                    <a:pt x="22" y="178"/>
                  </a:lnTo>
                  <a:lnTo>
                    <a:pt x="16" y="170"/>
                  </a:lnTo>
                  <a:lnTo>
                    <a:pt x="10" y="162"/>
                  </a:lnTo>
                  <a:lnTo>
                    <a:pt x="6" y="154"/>
                  </a:lnTo>
                  <a:lnTo>
                    <a:pt x="4" y="144"/>
                  </a:lnTo>
                  <a:lnTo>
                    <a:pt x="2" y="134"/>
                  </a:lnTo>
                  <a:lnTo>
                    <a:pt x="0" y="124"/>
                  </a:lnTo>
                  <a:lnTo>
                    <a:pt x="0" y="30"/>
                  </a:lnTo>
                  <a:lnTo>
                    <a:pt x="0" y="30"/>
                  </a:lnTo>
                  <a:lnTo>
                    <a:pt x="2" y="20"/>
                  </a:lnTo>
                  <a:lnTo>
                    <a:pt x="4" y="12"/>
                  </a:lnTo>
                  <a:lnTo>
                    <a:pt x="6" y="6"/>
                  </a:lnTo>
                  <a:lnTo>
                    <a:pt x="10" y="2"/>
                  </a:lnTo>
                  <a:lnTo>
                    <a:pt x="16" y="0"/>
                  </a:lnTo>
                  <a:lnTo>
                    <a:pt x="22" y="0"/>
                  </a:lnTo>
                  <a:lnTo>
                    <a:pt x="30" y="2"/>
                  </a:lnTo>
                  <a:lnTo>
                    <a:pt x="38" y="6"/>
                  </a:lnTo>
                  <a:lnTo>
                    <a:pt x="38" y="6"/>
                  </a:lnTo>
                  <a:lnTo>
                    <a:pt x="48" y="12"/>
                  </a:lnTo>
                  <a:lnTo>
                    <a:pt x="54" y="18"/>
                  </a:lnTo>
                  <a:lnTo>
                    <a:pt x="62" y="26"/>
                  </a:lnTo>
                  <a:lnTo>
                    <a:pt x="66" y="34"/>
                  </a:lnTo>
                  <a:lnTo>
                    <a:pt x="70" y="42"/>
                  </a:lnTo>
                  <a:lnTo>
                    <a:pt x="74" y="52"/>
                  </a:lnTo>
                  <a:lnTo>
                    <a:pt x="76" y="62"/>
                  </a:lnTo>
                  <a:lnTo>
                    <a:pt x="76" y="72"/>
                  </a:lnTo>
                  <a:lnTo>
                    <a:pt x="76" y="78"/>
                  </a:lnTo>
                  <a:lnTo>
                    <a:pt x="52" y="64"/>
                  </a:lnTo>
                  <a:lnTo>
                    <a:pt x="52" y="58"/>
                  </a:lnTo>
                  <a:lnTo>
                    <a:pt x="52" y="58"/>
                  </a:lnTo>
                  <a:lnTo>
                    <a:pt x="52" y="48"/>
                  </a:lnTo>
                  <a:lnTo>
                    <a:pt x="48" y="42"/>
                  </a:lnTo>
                  <a:lnTo>
                    <a:pt x="44" y="36"/>
                  </a:lnTo>
                  <a:lnTo>
                    <a:pt x="40" y="32"/>
                  </a:lnTo>
                  <a:lnTo>
                    <a:pt x="40" y="32"/>
                  </a:lnTo>
                  <a:lnTo>
                    <a:pt x="34" y="30"/>
                  </a:lnTo>
                  <a:lnTo>
                    <a:pt x="30" y="30"/>
                  </a:lnTo>
                  <a:lnTo>
                    <a:pt x="26" y="36"/>
                  </a:lnTo>
                  <a:lnTo>
                    <a:pt x="26" y="46"/>
                  </a:lnTo>
                  <a:lnTo>
                    <a:pt x="26" y="80"/>
                  </a:lnTo>
                  <a:lnTo>
                    <a:pt x="26" y="80"/>
                  </a:lnTo>
                  <a:lnTo>
                    <a:pt x="30" y="74"/>
                  </a:lnTo>
                  <a:lnTo>
                    <a:pt x="34" y="72"/>
                  </a:lnTo>
                  <a:lnTo>
                    <a:pt x="40" y="74"/>
                  </a:lnTo>
                  <a:lnTo>
                    <a:pt x="48" y="76"/>
                  </a:lnTo>
                  <a:lnTo>
                    <a:pt x="48" y="76"/>
                  </a:lnTo>
                  <a:close/>
                  <a:moveTo>
                    <a:pt x="52" y="154"/>
                  </a:moveTo>
                  <a:lnTo>
                    <a:pt x="52" y="122"/>
                  </a:lnTo>
                  <a:lnTo>
                    <a:pt x="52" y="122"/>
                  </a:lnTo>
                  <a:lnTo>
                    <a:pt x="50" y="114"/>
                  </a:lnTo>
                  <a:lnTo>
                    <a:pt x="48" y="106"/>
                  </a:lnTo>
                  <a:lnTo>
                    <a:pt x="44" y="100"/>
                  </a:lnTo>
                  <a:lnTo>
                    <a:pt x="38" y="96"/>
                  </a:lnTo>
                  <a:lnTo>
                    <a:pt x="38" y="96"/>
                  </a:lnTo>
                  <a:lnTo>
                    <a:pt x="34" y="94"/>
                  </a:lnTo>
                  <a:lnTo>
                    <a:pt x="28" y="96"/>
                  </a:lnTo>
                  <a:lnTo>
                    <a:pt x="26" y="100"/>
                  </a:lnTo>
                  <a:lnTo>
                    <a:pt x="26" y="108"/>
                  </a:lnTo>
                  <a:lnTo>
                    <a:pt x="26" y="140"/>
                  </a:lnTo>
                  <a:lnTo>
                    <a:pt x="26" y="140"/>
                  </a:lnTo>
                  <a:lnTo>
                    <a:pt x="26" y="148"/>
                  </a:lnTo>
                  <a:lnTo>
                    <a:pt x="28" y="156"/>
                  </a:lnTo>
                  <a:lnTo>
                    <a:pt x="32" y="160"/>
                  </a:lnTo>
                  <a:lnTo>
                    <a:pt x="38" y="164"/>
                  </a:lnTo>
                  <a:lnTo>
                    <a:pt x="38" y="164"/>
                  </a:lnTo>
                  <a:lnTo>
                    <a:pt x="44" y="166"/>
                  </a:lnTo>
                  <a:lnTo>
                    <a:pt x="48" y="166"/>
                  </a:lnTo>
                  <a:lnTo>
                    <a:pt x="50" y="162"/>
                  </a:lnTo>
                  <a:lnTo>
                    <a:pt x="52" y="154"/>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0" name="Freeform 148"/>
            <p:cNvSpPr/>
            <p:nvPr/>
          </p:nvSpPr>
          <p:spPr bwMode="auto">
            <a:xfrm>
              <a:off x="10047288" y="8235950"/>
              <a:ext cx="120650" cy="314325"/>
            </a:xfrm>
            <a:custGeom>
              <a:avLst/>
              <a:gdLst>
                <a:gd name="T0" fmla="*/ 48 w 76"/>
                <a:gd name="T1" fmla="*/ 76 h 198"/>
                <a:gd name="T2" fmla="*/ 60 w 76"/>
                <a:gd name="T3" fmla="*/ 86 h 198"/>
                <a:gd name="T4" fmla="*/ 74 w 76"/>
                <a:gd name="T5" fmla="*/ 116 h 198"/>
                <a:gd name="T6" fmla="*/ 76 w 76"/>
                <a:gd name="T7" fmla="*/ 166 h 198"/>
                <a:gd name="T8" fmla="*/ 76 w 76"/>
                <a:gd name="T9" fmla="*/ 176 h 198"/>
                <a:gd name="T10" fmla="*/ 70 w 76"/>
                <a:gd name="T11" fmla="*/ 190 h 198"/>
                <a:gd name="T12" fmla="*/ 60 w 76"/>
                <a:gd name="T13" fmla="*/ 196 h 198"/>
                <a:gd name="T14" fmla="*/ 46 w 76"/>
                <a:gd name="T15" fmla="*/ 194 h 198"/>
                <a:gd name="T16" fmla="*/ 38 w 76"/>
                <a:gd name="T17" fmla="*/ 190 h 198"/>
                <a:gd name="T18" fmla="*/ 22 w 76"/>
                <a:gd name="T19" fmla="*/ 178 h 198"/>
                <a:gd name="T20" fmla="*/ 10 w 76"/>
                <a:gd name="T21" fmla="*/ 162 h 198"/>
                <a:gd name="T22" fmla="*/ 4 w 76"/>
                <a:gd name="T23" fmla="*/ 144 h 198"/>
                <a:gd name="T24" fmla="*/ 0 w 76"/>
                <a:gd name="T25" fmla="*/ 124 h 198"/>
                <a:gd name="T26" fmla="*/ 0 w 76"/>
                <a:gd name="T27" fmla="*/ 30 h 198"/>
                <a:gd name="T28" fmla="*/ 4 w 76"/>
                <a:gd name="T29" fmla="*/ 12 h 198"/>
                <a:gd name="T30" fmla="*/ 10 w 76"/>
                <a:gd name="T31" fmla="*/ 2 h 198"/>
                <a:gd name="T32" fmla="*/ 22 w 76"/>
                <a:gd name="T33" fmla="*/ 0 h 198"/>
                <a:gd name="T34" fmla="*/ 38 w 76"/>
                <a:gd name="T35" fmla="*/ 6 h 198"/>
                <a:gd name="T36" fmla="*/ 48 w 76"/>
                <a:gd name="T37" fmla="*/ 12 h 198"/>
                <a:gd name="T38" fmla="*/ 62 w 76"/>
                <a:gd name="T39" fmla="*/ 26 h 198"/>
                <a:gd name="T40" fmla="*/ 70 w 76"/>
                <a:gd name="T41" fmla="*/ 42 h 198"/>
                <a:gd name="T42" fmla="*/ 76 w 76"/>
                <a:gd name="T43" fmla="*/ 62 h 198"/>
                <a:gd name="T44" fmla="*/ 76 w 76"/>
                <a:gd name="T45" fmla="*/ 78 h 198"/>
                <a:gd name="T46" fmla="*/ 52 w 76"/>
                <a:gd name="T47" fmla="*/ 58 h 198"/>
                <a:gd name="T48" fmla="*/ 52 w 76"/>
                <a:gd name="T49" fmla="*/ 48 h 198"/>
                <a:gd name="T50" fmla="*/ 44 w 76"/>
                <a:gd name="T51" fmla="*/ 36 h 198"/>
                <a:gd name="T52" fmla="*/ 40 w 76"/>
                <a:gd name="T53" fmla="*/ 32 h 198"/>
                <a:gd name="T54" fmla="*/ 30 w 76"/>
                <a:gd name="T55" fmla="*/ 30 h 198"/>
                <a:gd name="T56" fmla="*/ 26 w 76"/>
                <a:gd name="T57" fmla="*/ 46 h 198"/>
                <a:gd name="T58" fmla="*/ 26 w 76"/>
                <a:gd name="T59" fmla="*/ 80 h 198"/>
                <a:gd name="T60" fmla="*/ 34 w 76"/>
                <a:gd name="T61" fmla="*/ 72 h 198"/>
                <a:gd name="T62" fmla="*/ 48 w 76"/>
                <a:gd name="T63" fmla="*/ 7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198">
                  <a:moveTo>
                    <a:pt x="48" y="76"/>
                  </a:moveTo>
                  <a:lnTo>
                    <a:pt x="48" y="76"/>
                  </a:lnTo>
                  <a:lnTo>
                    <a:pt x="54" y="80"/>
                  </a:lnTo>
                  <a:lnTo>
                    <a:pt x="60" y="86"/>
                  </a:lnTo>
                  <a:lnTo>
                    <a:pt x="70" y="100"/>
                  </a:lnTo>
                  <a:lnTo>
                    <a:pt x="74" y="116"/>
                  </a:lnTo>
                  <a:lnTo>
                    <a:pt x="76" y="134"/>
                  </a:lnTo>
                  <a:lnTo>
                    <a:pt x="76" y="166"/>
                  </a:lnTo>
                  <a:lnTo>
                    <a:pt x="76" y="166"/>
                  </a:lnTo>
                  <a:lnTo>
                    <a:pt x="76" y="176"/>
                  </a:lnTo>
                  <a:lnTo>
                    <a:pt x="74" y="184"/>
                  </a:lnTo>
                  <a:lnTo>
                    <a:pt x="70" y="190"/>
                  </a:lnTo>
                  <a:lnTo>
                    <a:pt x="66" y="194"/>
                  </a:lnTo>
                  <a:lnTo>
                    <a:pt x="60" y="196"/>
                  </a:lnTo>
                  <a:lnTo>
                    <a:pt x="54" y="198"/>
                  </a:lnTo>
                  <a:lnTo>
                    <a:pt x="46" y="194"/>
                  </a:lnTo>
                  <a:lnTo>
                    <a:pt x="38" y="190"/>
                  </a:lnTo>
                  <a:lnTo>
                    <a:pt x="38" y="190"/>
                  </a:lnTo>
                  <a:lnTo>
                    <a:pt x="30" y="186"/>
                  </a:lnTo>
                  <a:lnTo>
                    <a:pt x="22" y="178"/>
                  </a:lnTo>
                  <a:lnTo>
                    <a:pt x="16" y="170"/>
                  </a:lnTo>
                  <a:lnTo>
                    <a:pt x="10" y="162"/>
                  </a:lnTo>
                  <a:lnTo>
                    <a:pt x="6" y="154"/>
                  </a:lnTo>
                  <a:lnTo>
                    <a:pt x="4" y="144"/>
                  </a:lnTo>
                  <a:lnTo>
                    <a:pt x="2" y="134"/>
                  </a:lnTo>
                  <a:lnTo>
                    <a:pt x="0" y="124"/>
                  </a:lnTo>
                  <a:lnTo>
                    <a:pt x="0" y="30"/>
                  </a:lnTo>
                  <a:lnTo>
                    <a:pt x="0" y="30"/>
                  </a:lnTo>
                  <a:lnTo>
                    <a:pt x="2" y="20"/>
                  </a:lnTo>
                  <a:lnTo>
                    <a:pt x="4" y="12"/>
                  </a:lnTo>
                  <a:lnTo>
                    <a:pt x="6" y="6"/>
                  </a:lnTo>
                  <a:lnTo>
                    <a:pt x="10" y="2"/>
                  </a:lnTo>
                  <a:lnTo>
                    <a:pt x="16" y="0"/>
                  </a:lnTo>
                  <a:lnTo>
                    <a:pt x="22" y="0"/>
                  </a:lnTo>
                  <a:lnTo>
                    <a:pt x="30" y="2"/>
                  </a:lnTo>
                  <a:lnTo>
                    <a:pt x="38" y="6"/>
                  </a:lnTo>
                  <a:lnTo>
                    <a:pt x="38" y="6"/>
                  </a:lnTo>
                  <a:lnTo>
                    <a:pt x="48" y="12"/>
                  </a:lnTo>
                  <a:lnTo>
                    <a:pt x="54" y="18"/>
                  </a:lnTo>
                  <a:lnTo>
                    <a:pt x="62" y="26"/>
                  </a:lnTo>
                  <a:lnTo>
                    <a:pt x="66" y="34"/>
                  </a:lnTo>
                  <a:lnTo>
                    <a:pt x="70" y="42"/>
                  </a:lnTo>
                  <a:lnTo>
                    <a:pt x="74" y="52"/>
                  </a:lnTo>
                  <a:lnTo>
                    <a:pt x="76" y="62"/>
                  </a:lnTo>
                  <a:lnTo>
                    <a:pt x="76" y="72"/>
                  </a:lnTo>
                  <a:lnTo>
                    <a:pt x="76" y="78"/>
                  </a:lnTo>
                  <a:lnTo>
                    <a:pt x="52" y="64"/>
                  </a:lnTo>
                  <a:lnTo>
                    <a:pt x="52" y="58"/>
                  </a:lnTo>
                  <a:lnTo>
                    <a:pt x="52" y="58"/>
                  </a:lnTo>
                  <a:lnTo>
                    <a:pt x="52" y="48"/>
                  </a:lnTo>
                  <a:lnTo>
                    <a:pt x="48" y="42"/>
                  </a:lnTo>
                  <a:lnTo>
                    <a:pt x="44" y="36"/>
                  </a:lnTo>
                  <a:lnTo>
                    <a:pt x="40" y="32"/>
                  </a:lnTo>
                  <a:lnTo>
                    <a:pt x="40" y="32"/>
                  </a:lnTo>
                  <a:lnTo>
                    <a:pt x="34" y="30"/>
                  </a:lnTo>
                  <a:lnTo>
                    <a:pt x="30" y="30"/>
                  </a:lnTo>
                  <a:lnTo>
                    <a:pt x="26" y="36"/>
                  </a:lnTo>
                  <a:lnTo>
                    <a:pt x="26" y="46"/>
                  </a:lnTo>
                  <a:lnTo>
                    <a:pt x="26" y="80"/>
                  </a:lnTo>
                  <a:lnTo>
                    <a:pt x="26" y="80"/>
                  </a:lnTo>
                  <a:lnTo>
                    <a:pt x="30" y="74"/>
                  </a:lnTo>
                  <a:lnTo>
                    <a:pt x="34" y="72"/>
                  </a:lnTo>
                  <a:lnTo>
                    <a:pt x="40" y="74"/>
                  </a:lnTo>
                  <a:lnTo>
                    <a:pt x="48" y="76"/>
                  </a:lnTo>
                  <a:lnTo>
                    <a:pt x="48"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1" name="Freeform 149"/>
            <p:cNvSpPr/>
            <p:nvPr/>
          </p:nvSpPr>
          <p:spPr bwMode="auto">
            <a:xfrm>
              <a:off x="10088563" y="8385175"/>
              <a:ext cx="41275" cy="114300"/>
            </a:xfrm>
            <a:custGeom>
              <a:avLst/>
              <a:gdLst>
                <a:gd name="T0" fmla="*/ 26 w 26"/>
                <a:gd name="T1" fmla="*/ 60 h 72"/>
                <a:gd name="T2" fmla="*/ 26 w 26"/>
                <a:gd name="T3" fmla="*/ 28 h 72"/>
                <a:gd name="T4" fmla="*/ 26 w 26"/>
                <a:gd name="T5" fmla="*/ 28 h 72"/>
                <a:gd name="T6" fmla="*/ 24 w 26"/>
                <a:gd name="T7" fmla="*/ 20 h 72"/>
                <a:gd name="T8" fmla="*/ 22 w 26"/>
                <a:gd name="T9" fmla="*/ 12 h 72"/>
                <a:gd name="T10" fmla="*/ 18 w 26"/>
                <a:gd name="T11" fmla="*/ 6 h 72"/>
                <a:gd name="T12" fmla="*/ 12 w 26"/>
                <a:gd name="T13" fmla="*/ 2 h 72"/>
                <a:gd name="T14" fmla="*/ 12 w 26"/>
                <a:gd name="T15" fmla="*/ 2 h 72"/>
                <a:gd name="T16" fmla="*/ 8 w 26"/>
                <a:gd name="T17" fmla="*/ 0 h 72"/>
                <a:gd name="T18" fmla="*/ 2 w 26"/>
                <a:gd name="T19" fmla="*/ 2 h 72"/>
                <a:gd name="T20" fmla="*/ 0 w 26"/>
                <a:gd name="T21" fmla="*/ 6 h 72"/>
                <a:gd name="T22" fmla="*/ 0 w 26"/>
                <a:gd name="T23" fmla="*/ 14 h 72"/>
                <a:gd name="T24" fmla="*/ 0 w 26"/>
                <a:gd name="T25" fmla="*/ 46 h 72"/>
                <a:gd name="T26" fmla="*/ 0 w 26"/>
                <a:gd name="T27" fmla="*/ 46 h 72"/>
                <a:gd name="T28" fmla="*/ 0 w 26"/>
                <a:gd name="T29" fmla="*/ 54 h 72"/>
                <a:gd name="T30" fmla="*/ 2 w 26"/>
                <a:gd name="T31" fmla="*/ 62 h 72"/>
                <a:gd name="T32" fmla="*/ 6 w 26"/>
                <a:gd name="T33" fmla="*/ 66 h 72"/>
                <a:gd name="T34" fmla="*/ 12 w 26"/>
                <a:gd name="T35" fmla="*/ 70 h 72"/>
                <a:gd name="T36" fmla="*/ 12 w 26"/>
                <a:gd name="T37" fmla="*/ 70 h 72"/>
                <a:gd name="T38" fmla="*/ 18 w 26"/>
                <a:gd name="T39" fmla="*/ 72 h 72"/>
                <a:gd name="T40" fmla="*/ 22 w 26"/>
                <a:gd name="T41" fmla="*/ 72 h 72"/>
                <a:gd name="T42" fmla="*/ 24 w 26"/>
                <a:gd name="T43" fmla="*/ 68 h 72"/>
                <a:gd name="T44" fmla="*/ 26 w 26"/>
                <a:gd name="T4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72">
                  <a:moveTo>
                    <a:pt x="26" y="60"/>
                  </a:moveTo>
                  <a:lnTo>
                    <a:pt x="26" y="28"/>
                  </a:lnTo>
                  <a:lnTo>
                    <a:pt x="26" y="28"/>
                  </a:lnTo>
                  <a:lnTo>
                    <a:pt x="24" y="20"/>
                  </a:lnTo>
                  <a:lnTo>
                    <a:pt x="22" y="12"/>
                  </a:lnTo>
                  <a:lnTo>
                    <a:pt x="18" y="6"/>
                  </a:lnTo>
                  <a:lnTo>
                    <a:pt x="12" y="2"/>
                  </a:lnTo>
                  <a:lnTo>
                    <a:pt x="12" y="2"/>
                  </a:lnTo>
                  <a:lnTo>
                    <a:pt x="8" y="0"/>
                  </a:lnTo>
                  <a:lnTo>
                    <a:pt x="2" y="2"/>
                  </a:lnTo>
                  <a:lnTo>
                    <a:pt x="0" y="6"/>
                  </a:lnTo>
                  <a:lnTo>
                    <a:pt x="0" y="14"/>
                  </a:lnTo>
                  <a:lnTo>
                    <a:pt x="0" y="46"/>
                  </a:lnTo>
                  <a:lnTo>
                    <a:pt x="0" y="46"/>
                  </a:lnTo>
                  <a:lnTo>
                    <a:pt x="0" y="54"/>
                  </a:lnTo>
                  <a:lnTo>
                    <a:pt x="2" y="62"/>
                  </a:lnTo>
                  <a:lnTo>
                    <a:pt x="6" y="66"/>
                  </a:lnTo>
                  <a:lnTo>
                    <a:pt x="12" y="70"/>
                  </a:lnTo>
                  <a:lnTo>
                    <a:pt x="12" y="70"/>
                  </a:lnTo>
                  <a:lnTo>
                    <a:pt x="18" y="72"/>
                  </a:lnTo>
                  <a:lnTo>
                    <a:pt x="22" y="72"/>
                  </a:lnTo>
                  <a:lnTo>
                    <a:pt x="24" y="68"/>
                  </a:lnTo>
                  <a:lnTo>
                    <a:pt x="26" y="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2" name="Freeform 150"/>
            <p:cNvSpPr>
              <a:spLocks noEditPoints="1"/>
            </p:cNvSpPr>
            <p:nvPr/>
          </p:nvSpPr>
          <p:spPr bwMode="auto">
            <a:xfrm>
              <a:off x="10190163" y="8315325"/>
              <a:ext cx="117475" cy="314325"/>
            </a:xfrm>
            <a:custGeom>
              <a:avLst/>
              <a:gdLst>
                <a:gd name="T0" fmla="*/ 38 w 74"/>
                <a:gd name="T1" fmla="*/ 6 h 198"/>
                <a:gd name="T2" fmla="*/ 38 w 74"/>
                <a:gd name="T3" fmla="*/ 6 h 198"/>
                <a:gd name="T4" fmla="*/ 46 w 74"/>
                <a:gd name="T5" fmla="*/ 12 h 198"/>
                <a:gd name="T6" fmla="*/ 54 w 74"/>
                <a:gd name="T7" fmla="*/ 20 h 198"/>
                <a:gd name="T8" fmla="*/ 60 w 74"/>
                <a:gd name="T9" fmla="*/ 26 h 198"/>
                <a:gd name="T10" fmla="*/ 66 w 74"/>
                <a:gd name="T11" fmla="*/ 34 h 198"/>
                <a:gd name="T12" fmla="*/ 70 w 74"/>
                <a:gd name="T13" fmla="*/ 44 h 198"/>
                <a:gd name="T14" fmla="*/ 72 w 74"/>
                <a:gd name="T15" fmla="*/ 54 h 198"/>
                <a:gd name="T16" fmla="*/ 74 w 74"/>
                <a:gd name="T17" fmla="*/ 64 h 198"/>
                <a:gd name="T18" fmla="*/ 74 w 74"/>
                <a:gd name="T19" fmla="*/ 74 h 198"/>
                <a:gd name="T20" fmla="*/ 74 w 74"/>
                <a:gd name="T21" fmla="*/ 168 h 198"/>
                <a:gd name="T22" fmla="*/ 74 w 74"/>
                <a:gd name="T23" fmla="*/ 168 h 198"/>
                <a:gd name="T24" fmla="*/ 74 w 74"/>
                <a:gd name="T25" fmla="*/ 178 h 198"/>
                <a:gd name="T26" fmla="*/ 72 w 74"/>
                <a:gd name="T27" fmla="*/ 186 h 198"/>
                <a:gd name="T28" fmla="*/ 68 w 74"/>
                <a:gd name="T29" fmla="*/ 192 h 198"/>
                <a:gd name="T30" fmla="*/ 64 w 74"/>
                <a:gd name="T31" fmla="*/ 196 h 198"/>
                <a:gd name="T32" fmla="*/ 60 w 74"/>
                <a:gd name="T33" fmla="*/ 198 h 198"/>
                <a:gd name="T34" fmla="*/ 52 w 74"/>
                <a:gd name="T35" fmla="*/ 198 h 198"/>
                <a:gd name="T36" fmla="*/ 46 w 74"/>
                <a:gd name="T37" fmla="*/ 196 h 198"/>
                <a:gd name="T38" fmla="*/ 36 w 74"/>
                <a:gd name="T39" fmla="*/ 192 h 198"/>
                <a:gd name="T40" fmla="*/ 36 w 74"/>
                <a:gd name="T41" fmla="*/ 192 h 198"/>
                <a:gd name="T42" fmla="*/ 28 w 74"/>
                <a:gd name="T43" fmla="*/ 186 h 198"/>
                <a:gd name="T44" fmla="*/ 20 w 74"/>
                <a:gd name="T45" fmla="*/ 180 h 198"/>
                <a:gd name="T46" fmla="*/ 14 w 74"/>
                <a:gd name="T47" fmla="*/ 172 h 198"/>
                <a:gd name="T48" fmla="*/ 8 w 74"/>
                <a:gd name="T49" fmla="*/ 164 h 198"/>
                <a:gd name="T50" fmla="*/ 4 w 74"/>
                <a:gd name="T51" fmla="*/ 154 h 198"/>
                <a:gd name="T52" fmla="*/ 2 w 74"/>
                <a:gd name="T53" fmla="*/ 146 h 198"/>
                <a:gd name="T54" fmla="*/ 0 w 74"/>
                <a:gd name="T55" fmla="*/ 136 h 198"/>
                <a:gd name="T56" fmla="*/ 0 w 74"/>
                <a:gd name="T57" fmla="*/ 124 h 198"/>
                <a:gd name="T58" fmla="*/ 0 w 74"/>
                <a:gd name="T59" fmla="*/ 30 h 198"/>
                <a:gd name="T60" fmla="*/ 0 w 74"/>
                <a:gd name="T61" fmla="*/ 30 h 198"/>
                <a:gd name="T62" fmla="*/ 0 w 74"/>
                <a:gd name="T63" fmla="*/ 20 h 198"/>
                <a:gd name="T64" fmla="*/ 2 w 74"/>
                <a:gd name="T65" fmla="*/ 12 h 198"/>
                <a:gd name="T66" fmla="*/ 6 w 74"/>
                <a:gd name="T67" fmla="*/ 6 h 198"/>
                <a:gd name="T68" fmla="*/ 10 w 74"/>
                <a:gd name="T69" fmla="*/ 2 h 198"/>
                <a:gd name="T70" fmla="*/ 14 w 74"/>
                <a:gd name="T71" fmla="*/ 0 h 198"/>
                <a:gd name="T72" fmla="*/ 22 w 74"/>
                <a:gd name="T73" fmla="*/ 0 h 198"/>
                <a:gd name="T74" fmla="*/ 28 w 74"/>
                <a:gd name="T75" fmla="*/ 2 h 198"/>
                <a:gd name="T76" fmla="*/ 38 w 74"/>
                <a:gd name="T77" fmla="*/ 6 h 198"/>
                <a:gd name="T78" fmla="*/ 38 w 74"/>
                <a:gd name="T79" fmla="*/ 6 h 198"/>
                <a:gd name="T80" fmla="*/ 50 w 74"/>
                <a:gd name="T81" fmla="*/ 156 h 198"/>
                <a:gd name="T82" fmla="*/ 50 w 74"/>
                <a:gd name="T83" fmla="*/ 58 h 198"/>
                <a:gd name="T84" fmla="*/ 50 w 74"/>
                <a:gd name="T85" fmla="*/ 58 h 198"/>
                <a:gd name="T86" fmla="*/ 50 w 74"/>
                <a:gd name="T87" fmla="*/ 50 h 198"/>
                <a:gd name="T88" fmla="*/ 46 w 74"/>
                <a:gd name="T89" fmla="*/ 42 h 198"/>
                <a:gd name="T90" fmla="*/ 42 w 74"/>
                <a:gd name="T91" fmla="*/ 36 h 198"/>
                <a:gd name="T92" fmla="*/ 38 w 74"/>
                <a:gd name="T93" fmla="*/ 32 h 198"/>
                <a:gd name="T94" fmla="*/ 38 w 74"/>
                <a:gd name="T95" fmla="*/ 32 h 198"/>
                <a:gd name="T96" fmla="*/ 32 w 74"/>
                <a:gd name="T97" fmla="*/ 30 h 198"/>
                <a:gd name="T98" fmla="*/ 28 w 74"/>
                <a:gd name="T99" fmla="*/ 32 h 198"/>
                <a:gd name="T100" fmla="*/ 26 w 74"/>
                <a:gd name="T101" fmla="*/ 36 h 198"/>
                <a:gd name="T102" fmla="*/ 24 w 74"/>
                <a:gd name="T103" fmla="*/ 44 h 198"/>
                <a:gd name="T104" fmla="*/ 24 w 74"/>
                <a:gd name="T105" fmla="*/ 140 h 198"/>
                <a:gd name="T106" fmla="*/ 24 w 74"/>
                <a:gd name="T107" fmla="*/ 140 h 198"/>
                <a:gd name="T108" fmla="*/ 24 w 74"/>
                <a:gd name="T109" fmla="*/ 150 h 198"/>
                <a:gd name="T110" fmla="*/ 28 w 74"/>
                <a:gd name="T111" fmla="*/ 156 h 198"/>
                <a:gd name="T112" fmla="*/ 32 w 74"/>
                <a:gd name="T113" fmla="*/ 162 h 198"/>
                <a:gd name="T114" fmla="*/ 36 w 74"/>
                <a:gd name="T115" fmla="*/ 166 h 198"/>
                <a:gd name="T116" fmla="*/ 36 w 74"/>
                <a:gd name="T117" fmla="*/ 166 h 198"/>
                <a:gd name="T118" fmla="*/ 42 w 74"/>
                <a:gd name="T119" fmla="*/ 168 h 198"/>
                <a:gd name="T120" fmla="*/ 46 w 74"/>
                <a:gd name="T121" fmla="*/ 168 h 198"/>
                <a:gd name="T122" fmla="*/ 48 w 74"/>
                <a:gd name="T123" fmla="*/ 164 h 198"/>
                <a:gd name="T124" fmla="*/ 50 w 74"/>
                <a:gd name="T125"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198">
                  <a:moveTo>
                    <a:pt x="38" y="6"/>
                  </a:moveTo>
                  <a:lnTo>
                    <a:pt x="38" y="6"/>
                  </a:lnTo>
                  <a:lnTo>
                    <a:pt x="46" y="12"/>
                  </a:lnTo>
                  <a:lnTo>
                    <a:pt x="54" y="20"/>
                  </a:lnTo>
                  <a:lnTo>
                    <a:pt x="60" y="26"/>
                  </a:lnTo>
                  <a:lnTo>
                    <a:pt x="66" y="34"/>
                  </a:lnTo>
                  <a:lnTo>
                    <a:pt x="70" y="44"/>
                  </a:lnTo>
                  <a:lnTo>
                    <a:pt x="72" y="54"/>
                  </a:lnTo>
                  <a:lnTo>
                    <a:pt x="74" y="64"/>
                  </a:lnTo>
                  <a:lnTo>
                    <a:pt x="74" y="74"/>
                  </a:lnTo>
                  <a:lnTo>
                    <a:pt x="74" y="168"/>
                  </a:lnTo>
                  <a:lnTo>
                    <a:pt x="74" y="168"/>
                  </a:lnTo>
                  <a:lnTo>
                    <a:pt x="74" y="178"/>
                  </a:lnTo>
                  <a:lnTo>
                    <a:pt x="72" y="186"/>
                  </a:lnTo>
                  <a:lnTo>
                    <a:pt x="68" y="192"/>
                  </a:lnTo>
                  <a:lnTo>
                    <a:pt x="64" y="196"/>
                  </a:lnTo>
                  <a:lnTo>
                    <a:pt x="60" y="198"/>
                  </a:lnTo>
                  <a:lnTo>
                    <a:pt x="52" y="198"/>
                  </a:lnTo>
                  <a:lnTo>
                    <a:pt x="46" y="196"/>
                  </a:lnTo>
                  <a:lnTo>
                    <a:pt x="36" y="192"/>
                  </a:lnTo>
                  <a:lnTo>
                    <a:pt x="36" y="192"/>
                  </a:lnTo>
                  <a:lnTo>
                    <a:pt x="28" y="186"/>
                  </a:lnTo>
                  <a:lnTo>
                    <a:pt x="20" y="180"/>
                  </a:lnTo>
                  <a:lnTo>
                    <a:pt x="14" y="172"/>
                  </a:lnTo>
                  <a:lnTo>
                    <a:pt x="8" y="164"/>
                  </a:lnTo>
                  <a:lnTo>
                    <a:pt x="4" y="154"/>
                  </a:lnTo>
                  <a:lnTo>
                    <a:pt x="2" y="146"/>
                  </a:lnTo>
                  <a:lnTo>
                    <a:pt x="0" y="136"/>
                  </a:lnTo>
                  <a:lnTo>
                    <a:pt x="0" y="124"/>
                  </a:lnTo>
                  <a:lnTo>
                    <a:pt x="0" y="30"/>
                  </a:lnTo>
                  <a:lnTo>
                    <a:pt x="0" y="30"/>
                  </a:lnTo>
                  <a:lnTo>
                    <a:pt x="0" y="20"/>
                  </a:lnTo>
                  <a:lnTo>
                    <a:pt x="2" y="12"/>
                  </a:lnTo>
                  <a:lnTo>
                    <a:pt x="6" y="6"/>
                  </a:lnTo>
                  <a:lnTo>
                    <a:pt x="10" y="2"/>
                  </a:lnTo>
                  <a:lnTo>
                    <a:pt x="14" y="0"/>
                  </a:lnTo>
                  <a:lnTo>
                    <a:pt x="22" y="0"/>
                  </a:lnTo>
                  <a:lnTo>
                    <a:pt x="28" y="2"/>
                  </a:lnTo>
                  <a:lnTo>
                    <a:pt x="38" y="6"/>
                  </a:lnTo>
                  <a:lnTo>
                    <a:pt x="38" y="6"/>
                  </a:lnTo>
                  <a:close/>
                  <a:moveTo>
                    <a:pt x="50" y="156"/>
                  </a:moveTo>
                  <a:lnTo>
                    <a:pt x="50" y="58"/>
                  </a:lnTo>
                  <a:lnTo>
                    <a:pt x="50" y="58"/>
                  </a:lnTo>
                  <a:lnTo>
                    <a:pt x="50" y="50"/>
                  </a:lnTo>
                  <a:lnTo>
                    <a:pt x="46" y="42"/>
                  </a:lnTo>
                  <a:lnTo>
                    <a:pt x="42" y="36"/>
                  </a:lnTo>
                  <a:lnTo>
                    <a:pt x="38" y="32"/>
                  </a:lnTo>
                  <a:lnTo>
                    <a:pt x="38" y="32"/>
                  </a:lnTo>
                  <a:lnTo>
                    <a:pt x="32" y="30"/>
                  </a:lnTo>
                  <a:lnTo>
                    <a:pt x="28" y="32"/>
                  </a:lnTo>
                  <a:lnTo>
                    <a:pt x="26" y="36"/>
                  </a:lnTo>
                  <a:lnTo>
                    <a:pt x="24" y="44"/>
                  </a:lnTo>
                  <a:lnTo>
                    <a:pt x="24" y="140"/>
                  </a:lnTo>
                  <a:lnTo>
                    <a:pt x="24" y="140"/>
                  </a:lnTo>
                  <a:lnTo>
                    <a:pt x="24" y="150"/>
                  </a:lnTo>
                  <a:lnTo>
                    <a:pt x="28" y="156"/>
                  </a:lnTo>
                  <a:lnTo>
                    <a:pt x="32" y="162"/>
                  </a:lnTo>
                  <a:lnTo>
                    <a:pt x="36" y="166"/>
                  </a:lnTo>
                  <a:lnTo>
                    <a:pt x="36" y="166"/>
                  </a:lnTo>
                  <a:lnTo>
                    <a:pt x="42" y="168"/>
                  </a:lnTo>
                  <a:lnTo>
                    <a:pt x="46" y="168"/>
                  </a:lnTo>
                  <a:lnTo>
                    <a:pt x="48" y="164"/>
                  </a:lnTo>
                  <a:lnTo>
                    <a:pt x="50" y="156"/>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3" name="Freeform 151"/>
            <p:cNvSpPr/>
            <p:nvPr/>
          </p:nvSpPr>
          <p:spPr bwMode="auto">
            <a:xfrm>
              <a:off x="10190163" y="8315325"/>
              <a:ext cx="117475" cy="314325"/>
            </a:xfrm>
            <a:custGeom>
              <a:avLst/>
              <a:gdLst>
                <a:gd name="T0" fmla="*/ 38 w 74"/>
                <a:gd name="T1" fmla="*/ 6 h 198"/>
                <a:gd name="T2" fmla="*/ 38 w 74"/>
                <a:gd name="T3" fmla="*/ 6 h 198"/>
                <a:gd name="T4" fmla="*/ 46 w 74"/>
                <a:gd name="T5" fmla="*/ 12 h 198"/>
                <a:gd name="T6" fmla="*/ 54 w 74"/>
                <a:gd name="T7" fmla="*/ 20 h 198"/>
                <a:gd name="T8" fmla="*/ 60 w 74"/>
                <a:gd name="T9" fmla="*/ 26 h 198"/>
                <a:gd name="T10" fmla="*/ 66 w 74"/>
                <a:gd name="T11" fmla="*/ 34 h 198"/>
                <a:gd name="T12" fmla="*/ 70 w 74"/>
                <a:gd name="T13" fmla="*/ 44 h 198"/>
                <a:gd name="T14" fmla="*/ 72 w 74"/>
                <a:gd name="T15" fmla="*/ 54 h 198"/>
                <a:gd name="T16" fmla="*/ 74 w 74"/>
                <a:gd name="T17" fmla="*/ 64 h 198"/>
                <a:gd name="T18" fmla="*/ 74 w 74"/>
                <a:gd name="T19" fmla="*/ 74 h 198"/>
                <a:gd name="T20" fmla="*/ 74 w 74"/>
                <a:gd name="T21" fmla="*/ 168 h 198"/>
                <a:gd name="T22" fmla="*/ 74 w 74"/>
                <a:gd name="T23" fmla="*/ 168 h 198"/>
                <a:gd name="T24" fmla="*/ 74 w 74"/>
                <a:gd name="T25" fmla="*/ 178 h 198"/>
                <a:gd name="T26" fmla="*/ 72 w 74"/>
                <a:gd name="T27" fmla="*/ 186 h 198"/>
                <a:gd name="T28" fmla="*/ 68 w 74"/>
                <a:gd name="T29" fmla="*/ 192 h 198"/>
                <a:gd name="T30" fmla="*/ 64 w 74"/>
                <a:gd name="T31" fmla="*/ 196 h 198"/>
                <a:gd name="T32" fmla="*/ 60 w 74"/>
                <a:gd name="T33" fmla="*/ 198 h 198"/>
                <a:gd name="T34" fmla="*/ 52 w 74"/>
                <a:gd name="T35" fmla="*/ 198 h 198"/>
                <a:gd name="T36" fmla="*/ 46 w 74"/>
                <a:gd name="T37" fmla="*/ 196 h 198"/>
                <a:gd name="T38" fmla="*/ 36 w 74"/>
                <a:gd name="T39" fmla="*/ 192 h 198"/>
                <a:gd name="T40" fmla="*/ 36 w 74"/>
                <a:gd name="T41" fmla="*/ 192 h 198"/>
                <a:gd name="T42" fmla="*/ 28 w 74"/>
                <a:gd name="T43" fmla="*/ 186 h 198"/>
                <a:gd name="T44" fmla="*/ 20 w 74"/>
                <a:gd name="T45" fmla="*/ 180 h 198"/>
                <a:gd name="T46" fmla="*/ 14 w 74"/>
                <a:gd name="T47" fmla="*/ 172 h 198"/>
                <a:gd name="T48" fmla="*/ 8 w 74"/>
                <a:gd name="T49" fmla="*/ 164 h 198"/>
                <a:gd name="T50" fmla="*/ 4 w 74"/>
                <a:gd name="T51" fmla="*/ 154 h 198"/>
                <a:gd name="T52" fmla="*/ 2 w 74"/>
                <a:gd name="T53" fmla="*/ 146 h 198"/>
                <a:gd name="T54" fmla="*/ 0 w 74"/>
                <a:gd name="T55" fmla="*/ 136 h 198"/>
                <a:gd name="T56" fmla="*/ 0 w 74"/>
                <a:gd name="T57" fmla="*/ 124 h 198"/>
                <a:gd name="T58" fmla="*/ 0 w 74"/>
                <a:gd name="T59" fmla="*/ 30 h 198"/>
                <a:gd name="T60" fmla="*/ 0 w 74"/>
                <a:gd name="T61" fmla="*/ 30 h 198"/>
                <a:gd name="T62" fmla="*/ 0 w 74"/>
                <a:gd name="T63" fmla="*/ 20 h 198"/>
                <a:gd name="T64" fmla="*/ 2 w 74"/>
                <a:gd name="T65" fmla="*/ 12 h 198"/>
                <a:gd name="T66" fmla="*/ 6 w 74"/>
                <a:gd name="T67" fmla="*/ 6 h 198"/>
                <a:gd name="T68" fmla="*/ 10 w 74"/>
                <a:gd name="T69" fmla="*/ 2 h 198"/>
                <a:gd name="T70" fmla="*/ 14 w 74"/>
                <a:gd name="T71" fmla="*/ 0 h 198"/>
                <a:gd name="T72" fmla="*/ 22 w 74"/>
                <a:gd name="T73" fmla="*/ 0 h 198"/>
                <a:gd name="T74" fmla="*/ 28 w 74"/>
                <a:gd name="T75" fmla="*/ 2 h 198"/>
                <a:gd name="T76" fmla="*/ 38 w 74"/>
                <a:gd name="T77" fmla="*/ 6 h 198"/>
                <a:gd name="T78" fmla="*/ 38 w 74"/>
                <a:gd name="T79" fmla="*/ 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198">
                  <a:moveTo>
                    <a:pt x="38" y="6"/>
                  </a:moveTo>
                  <a:lnTo>
                    <a:pt x="38" y="6"/>
                  </a:lnTo>
                  <a:lnTo>
                    <a:pt x="46" y="12"/>
                  </a:lnTo>
                  <a:lnTo>
                    <a:pt x="54" y="20"/>
                  </a:lnTo>
                  <a:lnTo>
                    <a:pt x="60" y="26"/>
                  </a:lnTo>
                  <a:lnTo>
                    <a:pt x="66" y="34"/>
                  </a:lnTo>
                  <a:lnTo>
                    <a:pt x="70" y="44"/>
                  </a:lnTo>
                  <a:lnTo>
                    <a:pt x="72" y="54"/>
                  </a:lnTo>
                  <a:lnTo>
                    <a:pt x="74" y="64"/>
                  </a:lnTo>
                  <a:lnTo>
                    <a:pt x="74" y="74"/>
                  </a:lnTo>
                  <a:lnTo>
                    <a:pt x="74" y="168"/>
                  </a:lnTo>
                  <a:lnTo>
                    <a:pt x="74" y="168"/>
                  </a:lnTo>
                  <a:lnTo>
                    <a:pt x="74" y="178"/>
                  </a:lnTo>
                  <a:lnTo>
                    <a:pt x="72" y="186"/>
                  </a:lnTo>
                  <a:lnTo>
                    <a:pt x="68" y="192"/>
                  </a:lnTo>
                  <a:lnTo>
                    <a:pt x="64" y="196"/>
                  </a:lnTo>
                  <a:lnTo>
                    <a:pt x="60" y="198"/>
                  </a:lnTo>
                  <a:lnTo>
                    <a:pt x="52" y="198"/>
                  </a:lnTo>
                  <a:lnTo>
                    <a:pt x="46" y="196"/>
                  </a:lnTo>
                  <a:lnTo>
                    <a:pt x="36" y="192"/>
                  </a:lnTo>
                  <a:lnTo>
                    <a:pt x="36" y="192"/>
                  </a:lnTo>
                  <a:lnTo>
                    <a:pt x="28" y="186"/>
                  </a:lnTo>
                  <a:lnTo>
                    <a:pt x="20" y="180"/>
                  </a:lnTo>
                  <a:lnTo>
                    <a:pt x="14" y="172"/>
                  </a:lnTo>
                  <a:lnTo>
                    <a:pt x="8" y="164"/>
                  </a:lnTo>
                  <a:lnTo>
                    <a:pt x="4" y="154"/>
                  </a:lnTo>
                  <a:lnTo>
                    <a:pt x="2" y="146"/>
                  </a:lnTo>
                  <a:lnTo>
                    <a:pt x="0" y="136"/>
                  </a:lnTo>
                  <a:lnTo>
                    <a:pt x="0" y="124"/>
                  </a:lnTo>
                  <a:lnTo>
                    <a:pt x="0" y="30"/>
                  </a:lnTo>
                  <a:lnTo>
                    <a:pt x="0" y="30"/>
                  </a:lnTo>
                  <a:lnTo>
                    <a:pt x="0" y="20"/>
                  </a:lnTo>
                  <a:lnTo>
                    <a:pt x="2" y="12"/>
                  </a:lnTo>
                  <a:lnTo>
                    <a:pt x="6" y="6"/>
                  </a:lnTo>
                  <a:lnTo>
                    <a:pt x="10" y="2"/>
                  </a:lnTo>
                  <a:lnTo>
                    <a:pt x="14" y="0"/>
                  </a:lnTo>
                  <a:lnTo>
                    <a:pt x="22" y="0"/>
                  </a:lnTo>
                  <a:lnTo>
                    <a:pt x="28" y="2"/>
                  </a:lnTo>
                  <a:lnTo>
                    <a:pt x="38" y="6"/>
                  </a:lnTo>
                  <a:lnTo>
                    <a:pt x="3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4" name="Freeform 152"/>
            <p:cNvSpPr/>
            <p:nvPr/>
          </p:nvSpPr>
          <p:spPr bwMode="auto">
            <a:xfrm>
              <a:off x="10228263" y="8362950"/>
              <a:ext cx="41275" cy="219075"/>
            </a:xfrm>
            <a:custGeom>
              <a:avLst/>
              <a:gdLst>
                <a:gd name="T0" fmla="*/ 26 w 26"/>
                <a:gd name="T1" fmla="*/ 126 h 138"/>
                <a:gd name="T2" fmla="*/ 26 w 26"/>
                <a:gd name="T3" fmla="*/ 28 h 138"/>
                <a:gd name="T4" fmla="*/ 26 w 26"/>
                <a:gd name="T5" fmla="*/ 28 h 138"/>
                <a:gd name="T6" fmla="*/ 26 w 26"/>
                <a:gd name="T7" fmla="*/ 20 h 138"/>
                <a:gd name="T8" fmla="*/ 22 w 26"/>
                <a:gd name="T9" fmla="*/ 12 h 138"/>
                <a:gd name="T10" fmla="*/ 18 w 26"/>
                <a:gd name="T11" fmla="*/ 6 h 138"/>
                <a:gd name="T12" fmla="*/ 14 w 26"/>
                <a:gd name="T13" fmla="*/ 2 h 138"/>
                <a:gd name="T14" fmla="*/ 14 w 26"/>
                <a:gd name="T15" fmla="*/ 2 h 138"/>
                <a:gd name="T16" fmla="*/ 8 w 26"/>
                <a:gd name="T17" fmla="*/ 0 h 138"/>
                <a:gd name="T18" fmla="*/ 4 w 26"/>
                <a:gd name="T19" fmla="*/ 2 h 138"/>
                <a:gd name="T20" fmla="*/ 2 w 26"/>
                <a:gd name="T21" fmla="*/ 6 h 138"/>
                <a:gd name="T22" fmla="*/ 0 w 26"/>
                <a:gd name="T23" fmla="*/ 14 h 138"/>
                <a:gd name="T24" fmla="*/ 0 w 26"/>
                <a:gd name="T25" fmla="*/ 110 h 138"/>
                <a:gd name="T26" fmla="*/ 0 w 26"/>
                <a:gd name="T27" fmla="*/ 110 h 138"/>
                <a:gd name="T28" fmla="*/ 0 w 26"/>
                <a:gd name="T29" fmla="*/ 120 h 138"/>
                <a:gd name="T30" fmla="*/ 4 w 26"/>
                <a:gd name="T31" fmla="*/ 126 h 138"/>
                <a:gd name="T32" fmla="*/ 8 w 26"/>
                <a:gd name="T33" fmla="*/ 132 h 138"/>
                <a:gd name="T34" fmla="*/ 12 w 26"/>
                <a:gd name="T35" fmla="*/ 136 h 138"/>
                <a:gd name="T36" fmla="*/ 12 w 26"/>
                <a:gd name="T37" fmla="*/ 136 h 138"/>
                <a:gd name="T38" fmla="*/ 18 w 26"/>
                <a:gd name="T39" fmla="*/ 138 h 138"/>
                <a:gd name="T40" fmla="*/ 22 w 26"/>
                <a:gd name="T41" fmla="*/ 138 h 138"/>
                <a:gd name="T42" fmla="*/ 24 w 26"/>
                <a:gd name="T43" fmla="*/ 134 h 138"/>
                <a:gd name="T44" fmla="*/ 26 w 26"/>
                <a:gd name="T45" fmla="*/ 12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38">
                  <a:moveTo>
                    <a:pt x="26" y="126"/>
                  </a:moveTo>
                  <a:lnTo>
                    <a:pt x="26" y="28"/>
                  </a:lnTo>
                  <a:lnTo>
                    <a:pt x="26" y="28"/>
                  </a:lnTo>
                  <a:lnTo>
                    <a:pt x="26" y="20"/>
                  </a:lnTo>
                  <a:lnTo>
                    <a:pt x="22" y="12"/>
                  </a:lnTo>
                  <a:lnTo>
                    <a:pt x="18" y="6"/>
                  </a:lnTo>
                  <a:lnTo>
                    <a:pt x="14" y="2"/>
                  </a:lnTo>
                  <a:lnTo>
                    <a:pt x="14" y="2"/>
                  </a:lnTo>
                  <a:lnTo>
                    <a:pt x="8" y="0"/>
                  </a:lnTo>
                  <a:lnTo>
                    <a:pt x="4" y="2"/>
                  </a:lnTo>
                  <a:lnTo>
                    <a:pt x="2" y="6"/>
                  </a:lnTo>
                  <a:lnTo>
                    <a:pt x="0" y="14"/>
                  </a:lnTo>
                  <a:lnTo>
                    <a:pt x="0" y="110"/>
                  </a:lnTo>
                  <a:lnTo>
                    <a:pt x="0" y="110"/>
                  </a:lnTo>
                  <a:lnTo>
                    <a:pt x="0" y="120"/>
                  </a:lnTo>
                  <a:lnTo>
                    <a:pt x="4" y="126"/>
                  </a:lnTo>
                  <a:lnTo>
                    <a:pt x="8" y="132"/>
                  </a:lnTo>
                  <a:lnTo>
                    <a:pt x="12" y="136"/>
                  </a:lnTo>
                  <a:lnTo>
                    <a:pt x="12" y="136"/>
                  </a:lnTo>
                  <a:lnTo>
                    <a:pt x="18" y="138"/>
                  </a:lnTo>
                  <a:lnTo>
                    <a:pt x="22" y="138"/>
                  </a:lnTo>
                  <a:lnTo>
                    <a:pt x="24" y="134"/>
                  </a:lnTo>
                  <a:lnTo>
                    <a:pt x="26"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5" name="Freeform 153"/>
            <p:cNvSpPr/>
            <p:nvPr/>
          </p:nvSpPr>
          <p:spPr bwMode="auto">
            <a:xfrm>
              <a:off x="10367963" y="8455025"/>
              <a:ext cx="123825" cy="244475"/>
            </a:xfrm>
            <a:custGeom>
              <a:avLst/>
              <a:gdLst>
                <a:gd name="T0" fmla="*/ 64 w 78"/>
                <a:gd name="T1" fmla="*/ 0 h 154"/>
                <a:gd name="T2" fmla="*/ 78 w 78"/>
                <a:gd name="T3" fmla="*/ 10 h 154"/>
                <a:gd name="T4" fmla="*/ 16 w 78"/>
                <a:gd name="T5" fmla="*/ 154 h 154"/>
                <a:gd name="T6" fmla="*/ 0 w 78"/>
                <a:gd name="T7" fmla="*/ 146 h 154"/>
                <a:gd name="T8" fmla="*/ 64 w 78"/>
                <a:gd name="T9" fmla="*/ 0 h 154"/>
              </a:gdLst>
              <a:ahLst/>
              <a:cxnLst>
                <a:cxn ang="0">
                  <a:pos x="T0" y="T1"/>
                </a:cxn>
                <a:cxn ang="0">
                  <a:pos x="T2" y="T3"/>
                </a:cxn>
                <a:cxn ang="0">
                  <a:pos x="T4" y="T5"/>
                </a:cxn>
                <a:cxn ang="0">
                  <a:pos x="T6" y="T7"/>
                </a:cxn>
                <a:cxn ang="0">
                  <a:pos x="T8" y="T9"/>
                </a:cxn>
              </a:cxnLst>
              <a:rect l="0" t="0" r="r" b="b"/>
              <a:pathLst>
                <a:path w="78" h="154">
                  <a:moveTo>
                    <a:pt x="64" y="0"/>
                  </a:moveTo>
                  <a:lnTo>
                    <a:pt x="78" y="10"/>
                  </a:lnTo>
                  <a:lnTo>
                    <a:pt x="16" y="154"/>
                  </a:lnTo>
                  <a:lnTo>
                    <a:pt x="0" y="146"/>
                  </a:lnTo>
                  <a:lnTo>
                    <a:pt x="64" y="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6" name="Freeform 157"/>
            <p:cNvSpPr>
              <a:spLocks noEditPoints="1"/>
            </p:cNvSpPr>
            <p:nvPr/>
          </p:nvSpPr>
          <p:spPr bwMode="auto">
            <a:xfrm>
              <a:off x="10333038" y="8391525"/>
              <a:ext cx="76200" cy="196850"/>
            </a:xfrm>
            <a:custGeom>
              <a:avLst/>
              <a:gdLst>
                <a:gd name="T0" fmla="*/ 46 w 48"/>
                <a:gd name="T1" fmla="*/ 106 h 124"/>
                <a:gd name="T2" fmla="*/ 46 w 48"/>
                <a:gd name="T3" fmla="*/ 106 h 124"/>
                <a:gd name="T4" fmla="*/ 46 w 48"/>
                <a:gd name="T5" fmla="*/ 118 h 124"/>
                <a:gd name="T6" fmla="*/ 44 w 48"/>
                <a:gd name="T7" fmla="*/ 122 h 124"/>
                <a:gd name="T8" fmla="*/ 40 w 48"/>
                <a:gd name="T9" fmla="*/ 124 h 124"/>
                <a:gd name="T10" fmla="*/ 38 w 48"/>
                <a:gd name="T11" fmla="*/ 124 h 124"/>
                <a:gd name="T12" fmla="*/ 34 w 48"/>
                <a:gd name="T13" fmla="*/ 124 h 124"/>
                <a:gd name="T14" fmla="*/ 22 w 48"/>
                <a:gd name="T15" fmla="*/ 120 h 124"/>
                <a:gd name="T16" fmla="*/ 22 w 48"/>
                <a:gd name="T17" fmla="*/ 120 h 124"/>
                <a:gd name="T18" fmla="*/ 12 w 48"/>
                <a:gd name="T19" fmla="*/ 112 h 124"/>
                <a:gd name="T20" fmla="*/ 6 w 48"/>
                <a:gd name="T21" fmla="*/ 104 h 124"/>
                <a:gd name="T22" fmla="*/ 0 w 48"/>
                <a:gd name="T23" fmla="*/ 92 h 124"/>
                <a:gd name="T24" fmla="*/ 0 w 48"/>
                <a:gd name="T25" fmla="*/ 78 h 124"/>
                <a:gd name="T26" fmla="*/ 0 w 48"/>
                <a:gd name="T27" fmla="*/ 18 h 124"/>
                <a:gd name="T28" fmla="*/ 0 w 48"/>
                <a:gd name="T29" fmla="*/ 18 h 124"/>
                <a:gd name="T30" fmla="*/ 0 w 48"/>
                <a:gd name="T31" fmla="*/ 8 h 124"/>
                <a:gd name="T32" fmla="*/ 2 w 48"/>
                <a:gd name="T33" fmla="*/ 4 h 124"/>
                <a:gd name="T34" fmla="*/ 6 w 48"/>
                <a:gd name="T35" fmla="*/ 0 h 124"/>
                <a:gd name="T36" fmla="*/ 8 w 48"/>
                <a:gd name="T37" fmla="*/ 0 h 124"/>
                <a:gd name="T38" fmla="*/ 14 w 48"/>
                <a:gd name="T39" fmla="*/ 0 h 124"/>
                <a:gd name="T40" fmla="*/ 24 w 48"/>
                <a:gd name="T41" fmla="*/ 4 h 124"/>
                <a:gd name="T42" fmla="*/ 24 w 48"/>
                <a:gd name="T43" fmla="*/ 4 h 124"/>
                <a:gd name="T44" fmla="*/ 34 w 48"/>
                <a:gd name="T45" fmla="*/ 12 h 124"/>
                <a:gd name="T46" fmla="*/ 42 w 48"/>
                <a:gd name="T47" fmla="*/ 22 h 124"/>
                <a:gd name="T48" fmla="*/ 46 w 48"/>
                <a:gd name="T49" fmla="*/ 32 h 124"/>
                <a:gd name="T50" fmla="*/ 48 w 48"/>
                <a:gd name="T51" fmla="*/ 46 h 124"/>
                <a:gd name="T52" fmla="*/ 46 w 48"/>
                <a:gd name="T53" fmla="*/ 106 h 124"/>
                <a:gd name="T54" fmla="*/ 14 w 48"/>
                <a:gd name="T55" fmla="*/ 88 h 124"/>
                <a:gd name="T56" fmla="*/ 14 w 48"/>
                <a:gd name="T57" fmla="*/ 88 h 124"/>
                <a:gd name="T58" fmla="*/ 16 w 48"/>
                <a:gd name="T59" fmla="*/ 94 h 124"/>
                <a:gd name="T60" fmla="*/ 18 w 48"/>
                <a:gd name="T61" fmla="*/ 98 h 124"/>
                <a:gd name="T62" fmla="*/ 20 w 48"/>
                <a:gd name="T63" fmla="*/ 102 h 124"/>
                <a:gd name="T64" fmla="*/ 24 w 48"/>
                <a:gd name="T65" fmla="*/ 104 h 124"/>
                <a:gd name="T66" fmla="*/ 24 w 48"/>
                <a:gd name="T67" fmla="*/ 104 h 124"/>
                <a:gd name="T68" fmla="*/ 26 w 48"/>
                <a:gd name="T69" fmla="*/ 106 h 124"/>
                <a:gd name="T70" fmla="*/ 28 w 48"/>
                <a:gd name="T71" fmla="*/ 106 h 124"/>
                <a:gd name="T72" fmla="*/ 30 w 48"/>
                <a:gd name="T73" fmla="*/ 102 h 124"/>
                <a:gd name="T74" fmla="*/ 32 w 48"/>
                <a:gd name="T75" fmla="*/ 98 h 124"/>
                <a:gd name="T76" fmla="*/ 32 w 48"/>
                <a:gd name="T77" fmla="*/ 36 h 124"/>
                <a:gd name="T78" fmla="*/ 32 w 48"/>
                <a:gd name="T79" fmla="*/ 36 h 124"/>
                <a:gd name="T80" fmla="*/ 30 w 48"/>
                <a:gd name="T81" fmla="*/ 30 h 124"/>
                <a:gd name="T82" fmla="*/ 30 w 48"/>
                <a:gd name="T83" fmla="*/ 26 h 124"/>
                <a:gd name="T84" fmla="*/ 26 w 48"/>
                <a:gd name="T85" fmla="*/ 22 h 124"/>
                <a:gd name="T86" fmla="*/ 24 w 48"/>
                <a:gd name="T87" fmla="*/ 20 h 124"/>
                <a:gd name="T88" fmla="*/ 24 w 48"/>
                <a:gd name="T89" fmla="*/ 20 h 124"/>
                <a:gd name="T90" fmla="*/ 20 w 48"/>
                <a:gd name="T91" fmla="*/ 18 h 124"/>
                <a:gd name="T92" fmla="*/ 18 w 48"/>
                <a:gd name="T93" fmla="*/ 18 h 124"/>
                <a:gd name="T94" fmla="*/ 16 w 48"/>
                <a:gd name="T95" fmla="*/ 22 h 124"/>
                <a:gd name="T96" fmla="*/ 16 w 48"/>
                <a:gd name="T97" fmla="*/ 26 h 124"/>
                <a:gd name="T98" fmla="*/ 14 w 48"/>
                <a:gd name="T99" fmla="*/ 8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124">
                  <a:moveTo>
                    <a:pt x="46" y="106"/>
                  </a:moveTo>
                  <a:lnTo>
                    <a:pt x="46" y="106"/>
                  </a:lnTo>
                  <a:lnTo>
                    <a:pt x="46" y="118"/>
                  </a:lnTo>
                  <a:lnTo>
                    <a:pt x="44" y="122"/>
                  </a:lnTo>
                  <a:lnTo>
                    <a:pt x="40" y="124"/>
                  </a:lnTo>
                  <a:lnTo>
                    <a:pt x="38" y="124"/>
                  </a:lnTo>
                  <a:lnTo>
                    <a:pt x="34" y="124"/>
                  </a:lnTo>
                  <a:lnTo>
                    <a:pt x="22" y="120"/>
                  </a:lnTo>
                  <a:lnTo>
                    <a:pt x="22" y="120"/>
                  </a:lnTo>
                  <a:lnTo>
                    <a:pt x="12" y="112"/>
                  </a:lnTo>
                  <a:lnTo>
                    <a:pt x="6" y="104"/>
                  </a:lnTo>
                  <a:lnTo>
                    <a:pt x="0" y="92"/>
                  </a:lnTo>
                  <a:lnTo>
                    <a:pt x="0" y="78"/>
                  </a:lnTo>
                  <a:lnTo>
                    <a:pt x="0" y="18"/>
                  </a:lnTo>
                  <a:lnTo>
                    <a:pt x="0" y="18"/>
                  </a:lnTo>
                  <a:lnTo>
                    <a:pt x="0" y="8"/>
                  </a:lnTo>
                  <a:lnTo>
                    <a:pt x="2" y="4"/>
                  </a:lnTo>
                  <a:lnTo>
                    <a:pt x="6" y="0"/>
                  </a:lnTo>
                  <a:lnTo>
                    <a:pt x="8" y="0"/>
                  </a:lnTo>
                  <a:lnTo>
                    <a:pt x="14" y="0"/>
                  </a:lnTo>
                  <a:lnTo>
                    <a:pt x="24" y="4"/>
                  </a:lnTo>
                  <a:lnTo>
                    <a:pt x="24" y="4"/>
                  </a:lnTo>
                  <a:lnTo>
                    <a:pt x="34" y="12"/>
                  </a:lnTo>
                  <a:lnTo>
                    <a:pt x="42" y="22"/>
                  </a:lnTo>
                  <a:lnTo>
                    <a:pt x="46" y="32"/>
                  </a:lnTo>
                  <a:lnTo>
                    <a:pt x="48" y="46"/>
                  </a:lnTo>
                  <a:lnTo>
                    <a:pt x="46" y="106"/>
                  </a:lnTo>
                  <a:close/>
                  <a:moveTo>
                    <a:pt x="14" y="88"/>
                  </a:moveTo>
                  <a:lnTo>
                    <a:pt x="14" y="88"/>
                  </a:lnTo>
                  <a:lnTo>
                    <a:pt x="16" y="94"/>
                  </a:lnTo>
                  <a:lnTo>
                    <a:pt x="18" y="98"/>
                  </a:lnTo>
                  <a:lnTo>
                    <a:pt x="20" y="102"/>
                  </a:lnTo>
                  <a:lnTo>
                    <a:pt x="24" y="104"/>
                  </a:lnTo>
                  <a:lnTo>
                    <a:pt x="24" y="104"/>
                  </a:lnTo>
                  <a:lnTo>
                    <a:pt x="26" y="106"/>
                  </a:lnTo>
                  <a:lnTo>
                    <a:pt x="28" y="106"/>
                  </a:lnTo>
                  <a:lnTo>
                    <a:pt x="30" y="102"/>
                  </a:lnTo>
                  <a:lnTo>
                    <a:pt x="32" y="98"/>
                  </a:lnTo>
                  <a:lnTo>
                    <a:pt x="32" y="36"/>
                  </a:lnTo>
                  <a:lnTo>
                    <a:pt x="32" y="36"/>
                  </a:lnTo>
                  <a:lnTo>
                    <a:pt x="30" y="30"/>
                  </a:lnTo>
                  <a:lnTo>
                    <a:pt x="30" y="26"/>
                  </a:lnTo>
                  <a:lnTo>
                    <a:pt x="26" y="22"/>
                  </a:lnTo>
                  <a:lnTo>
                    <a:pt x="24" y="20"/>
                  </a:lnTo>
                  <a:lnTo>
                    <a:pt x="24" y="20"/>
                  </a:lnTo>
                  <a:lnTo>
                    <a:pt x="20" y="18"/>
                  </a:lnTo>
                  <a:lnTo>
                    <a:pt x="18" y="18"/>
                  </a:lnTo>
                  <a:lnTo>
                    <a:pt x="16" y="22"/>
                  </a:lnTo>
                  <a:lnTo>
                    <a:pt x="16" y="26"/>
                  </a:lnTo>
                  <a:lnTo>
                    <a:pt x="14" y="88"/>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7" name="Freeform 158"/>
            <p:cNvSpPr/>
            <p:nvPr/>
          </p:nvSpPr>
          <p:spPr bwMode="auto">
            <a:xfrm>
              <a:off x="10333038" y="8391525"/>
              <a:ext cx="76200" cy="196850"/>
            </a:xfrm>
            <a:custGeom>
              <a:avLst/>
              <a:gdLst>
                <a:gd name="T0" fmla="*/ 46 w 48"/>
                <a:gd name="T1" fmla="*/ 106 h 124"/>
                <a:gd name="T2" fmla="*/ 46 w 48"/>
                <a:gd name="T3" fmla="*/ 106 h 124"/>
                <a:gd name="T4" fmla="*/ 46 w 48"/>
                <a:gd name="T5" fmla="*/ 118 h 124"/>
                <a:gd name="T6" fmla="*/ 44 w 48"/>
                <a:gd name="T7" fmla="*/ 122 h 124"/>
                <a:gd name="T8" fmla="*/ 40 w 48"/>
                <a:gd name="T9" fmla="*/ 124 h 124"/>
                <a:gd name="T10" fmla="*/ 38 w 48"/>
                <a:gd name="T11" fmla="*/ 124 h 124"/>
                <a:gd name="T12" fmla="*/ 34 w 48"/>
                <a:gd name="T13" fmla="*/ 124 h 124"/>
                <a:gd name="T14" fmla="*/ 22 w 48"/>
                <a:gd name="T15" fmla="*/ 120 h 124"/>
                <a:gd name="T16" fmla="*/ 22 w 48"/>
                <a:gd name="T17" fmla="*/ 120 h 124"/>
                <a:gd name="T18" fmla="*/ 12 w 48"/>
                <a:gd name="T19" fmla="*/ 112 h 124"/>
                <a:gd name="T20" fmla="*/ 6 w 48"/>
                <a:gd name="T21" fmla="*/ 104 h 124"/>
                <a:gd name="T22" fmla="*/ 0 w 48"/>
                <a:gd name="T23" fmla="*/ 92 h 124"/>
                <a:gd name="T24" fmla="*/ 0 w 48"/>
                <a:gd name="T25" fmla="*/ 78 h 124"/>
                <a:gd name="T26" fmla="*/ 0 w 48"/>
                <a:gd name="T27" fmla="*/ 18 h 124"/>
                <a:gd name="T28" fmla="*/ 0 w 48"/>
                <a:gd name="T29" fmla="*/ 18 h 124"/>
                <a:gd name="T30" fmla="*/ 0 w 48"/>
                <a:gd name="T31" fmla="*/ 8 h 124"/>
                <a:gd name="T32" fmla="*/ 2 w 48"/>
                <a:gd name="T33" fmla="*/ 4 h 124"/>
                <a:gd name="T34" fmla="*/ 6 w 48"/>
                <a:gd name="T35" fmla="*/ 0 h 124"/>
                <a:gd name="T36" fmla="*/ 8 w 48"/>
                <a:gd name="T37" fmla="*/ 0 h 124"/>
                <a:gd name="T38" fmla="*/ 14 w 48"/>
                <a:gd name="T39" fmla="*/ 0 h 124"/>
                <a:gd name="T40" fmla="*/ 24 w 48"/>
                <a:gd name="T41" fmla="*/ 4 h 124"/>
                <a:gd name="T42" fmla="*/ 24 w 48"/>
                <a:gd name="T43" fmla="*/ 4 h 124"/>
                <a:gd name="T44" fmla="*/ 34 w 48"/>
                <a:gd name="T45" fmla="*/ 12 h 124"/>
                <a:gd name="T46" fmla="*/ 42 w 48"/>
                <a:gd name="T47" fmla="*/ 22 h 124"/>
                <a:gd name="T48" fmla="*/ 46 w 48"/>
                <a:gd name="T49" fmla="*/ 32 h 124"/>
                <a:gd name="T50" fmla="*/ 48 w 48"/>
                <a:gd name="T51" fmla="*/ 46 h 124"/>
                <a:gd name="T52" fmla="*/ 46 w 48"/>
                <a:gd name="T53" fmla="*/ 10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24">
                  <a:moveTo>
                    <a:pt x="46" y="106"/>
                  </a:moveTo>
                  <a:lnTo>
                    <a:pt x="46" y="106"/>
                  </a:lnTo>
                  <a:lnTo>
                    <a:pt x="46" y="118"/>
                  </a:lnTo>
                  <a:lnTo>
                    <a:pt x="44" y="122"/>
                  </a:lnTo>
                  <a:lnTo>
                    <a:pt x="40" y="124"/>
                  </a:lnTo>
                  <a:lnTo>
                    <a:pt x="38" y="124"/>
                  </a:lnTo>
                  <a:lnTo>
                    <a:pt x="34" y="124"/>
                  </a:lnTo>
                  <a:lnTo>
                    <a:pt x="22" y="120"/>
                  </a:lnTo>
                  <a:lnTo>
                    <a:pt x="22" y="120"/>
                  </a:lnTo>
                  <a:lnTo>
                    <a:pt x="12" y="112"/>
                  </a:lnTo>
                  <a:lnTo>
                    <a:pt x="6" y="104"/>
                  </a:lnTo>
                  <a:lnTo>
                    <a:pt x="0" y="92"/>
                  </a:lnTo>
                  <a:lnTo>
                    <a:pt x="0" y="78"/>
                  </a:lnTo>
                  <a:lnTo>
                    <a:pt x="0" y="18"/>
                  </a:lnTo>
                  <a:lnTo>
                    <a:pt x="0" y="18"/>
                  </a:lnTo>
                  <a:lnTo>
                    <a:pt x="0" y="8"/>
                  </a:lnTo>
                  <a:lnTo>
                    <a:pt x="2" y="4"/>
                  </a:lnTo>
                  <a:lnTo>
                    <a:pt x="6" y="0"/>
                  </a:lnTo>
                  <a:lnTo>
                    <a:pt x="8" y="0"/>
                  </a:lnTo>
                  <a:lnTo>
                    <a:pt x="14" y="0"/>
                  </a:lnTo>
                  <a:lnTo>
                    <a:pt x="24" y="4"/>
                  </a:lnTo>
                  <a:lnTo>
                    <a:pt x="24" y="4"/>
                  </a:lnTo>
                  <a:lnTo>
                    <a:pt x="34" y="12"/>
                  </a:lnTo>
                  <a:lnTo>
                    <a:pt x="42" y="22"/>
                  </a:lnTo>
                  <a:lnTo>
                    <a:pt x="46" y="32"/>
                  </a:lnTo>
                  <a:lnTo>
                    <a:pt x="48" y="46"/>
                  </a:lnTo>
                  <a:lnTo>
                    <a:pt x="4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8" name="Freeform 159"/>
            <p:cNvSpPr/>
            <p:nvPr/>
          </p:nvSpPr>
          <p:spPr bwMode="auto">
            <a:xfrm>
              <a:off x="10355263" y="8420100"/>
              <a:ext cx="28575" cy="139700"/>
            </a:xfrm>
            <a:custGeom>
              <a:avLst/>
              <a:gdLst>
                <a:gd name="T0" fmla="*/ 0 w 18"/>
                <a:gd name="T1" fmla="*/ 70 h 88"/>
                <a:gd name="T2" fmla="*/ 0 w 18"/>
                <a:gd name="T3" fmla="*/ 70 h 88"/>
                <a:gd name="T4" fmla="*/ 2 w 18"/>
                <a:gd name="T5" fmla="*/ 76 h 88"/>
                <a:gd name="T6" fmla="*/ 4 w 18"/>
                <a:gd name="T7" fmla="*/ 80 h 88"/>
                <a:gd name="T8" fmla="*/ 6 w 18"/>
                <a:gd name="T9" fmla="*/ 84 h 88"/>
                <a:gd name="T10" fmla="*/ 10 w 18"/>
                <a:gd name="T11" fmla="*/ 86 h 88"/>
                <a:gd name="T12" fmla="*/ 10 w 18"/>
                <a:gd name="T13" fmla="*/ 86 h 88"/>
                <a:gd name="T14" fmla="*/ 12 w 18"/>
                <a:gd name="T15" fmla="*/ 88 h 88"/>
                <a:gd name="T16" fmla="*/ 14 w 18"/>
                <a:gd name="T17" fmla="*/ 88 h 88"/>
                <a:gd name="T18" fmla="*/ 16 w 18"/>
                <a:gd name="T19" fmla="*/ 84 h 88"/>
                <a:gd name="T20" fmla="*/ 18 w 18"/>
                <a:gd name="T21" fmla="*/ 80 h 88"/>
                <a:gd name="T22" fmla="*/ 18 w 18"/>
                <a:gd name="T23" fmla="*/ 18 h 88"/>
                <a:gd name="T24" fmla="*/ 18 w 18"/>
                <a:gd name="T25" fmla="*/ 18 h 88"/>
                <a:gd name="T26" fmla="*/ 16 w 18"/>
                <a:gd name="T27" fmla="*/ 12 h 88"/>
                <a:gd name="T28" fmla="*/ 16 w 18"/>
                <a:gd name="T29" fmla="*/ 8 h 88"/>
                <a:gd name="T30" fmla="*/ 12 w 18"/>
                <a:gd name="T31" fmla="*/ 4 h 88"/>
                <a:gd name="T32" fmla="*/ 10 w 18"/>
                <a:gd name="T33" fmla="*/ 2 h 88"/>
                <a:gd name="T34" fmla="*/ 10 w 18"/>
                <a:gd name="T35" fmla="*/ 2 h 88"/>
                <a:gd name="T36" fmla="*/ 6 w 18"/>
                <a:gd name="T37" fmla="*/ 0 h 88"/>
                <a:gd name="T38" fmla="*/ 4 w 18"/>
                <a:gd name="T39" fmla="*/ 0 h 88"/>
                <a:gd name="T40" fmla="*/ 2 w 18"/>
                <a:gd name="T41" fmla="*/ 4 h 88"/>
                <a:gd name="T42" fmla="*/ 2 w 18"/>
                <a:gd name="T43" fmla="*/ 8 h 88"/>
                <a:gd name="T44" fmla="*/ 0 w 18"/>
                <a:gd name="T45"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88">
                  <a:moveTo>
                    <a:pt x="0" y="70"/>
                  </a:moveTo>
                  <a:lnTo>
                    <a:pt x="0" y="70"/>
                  </a:lnTo>
                  <a:lnTo>
                    <a:pt x="2" y="76"/>
                  </a:lnTo>
                  <a:lnTo>
                    <a:pt x="4" y="80"/>
                  </a:lnTo>
                  <a:lnTo>
                    <a:pt x="6" y="84"/>
                  </a:lnTo>
                  <a:lnTo>
                    <a:pt x="10" y="86"/>
                  </a:lnTo>
                  <a:lnTo>
                    <a:pt x="10" y="86"/>
                  </a:lnTo>
                  <a:lnTo>
                    <a:pt x="12" y="88"/>
                  </a:lnTo>
                  <a:lnTo>
                    <a:pt x="14" y="88"/>
                  </a:lnTo>
                  <a:lnTo>
                    <a:pt x="16" y="84"/>
                  </a:lnTo>
                  <a:lnTo>
                    <a:pt x="18" y="80"/>
                  </a:lnTo>
                  <a:lnTo>
                    <a:pt x="18" y="18"/>
                  </a:lnTo>
                  <a:lnTo>
                    <a:pt x="18" y="18"/>
                  </a:lnTo>
                  <a:lnTo>
                    <a:pt x="16" y="12"/>
                  </a:lnTo>
                  <a:lnTo>
                    <a:pt x="16" y="8"/>
                  </a:lnTo>
                  <a:lnTo>
                    <a:pt x="12" y="4"/>
                  </a:lnTo>
                  <a:lnTo>
                    <a:pt x="10" y="2"/>
                  </a:lnTo>
                  <a:lnTo>
                    <a:pt x="10" y="2"/>
                  </a:lnTo>
                  <a:lnTo>
                    <a:pt x="6" y="0"/>
                  </a:lnTo>
                  <a:lnTo>
                    <a:pt x="4" y="0"/>
                  </a:lnTo>
                  <a:lnTo>
                    <a:pt x="2" y="4"/>
                  </a:lnTo>
                  <a:lnTo>
                    <a:pt x="2" y="8"/>
                  </a:lnTo>
                  <a:lnTo>
                    <a:pt x="0"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399" name="Freeform 160"/>
            <p:cNvSpPr>
              <a:spLocks noEditPoints="1"/>
            </p:cNvSpPr>
            <p:nvPr/>
          </p:nvSpPr>
          <p:spPr bwMode="auto">
            <a:xfrm>
              <a:off x="11244263" y="8934450"/>
              <a:ext cx="120650" cy="317500"/>
            </a:xfrm>
            <a:custGeom>
              <a:avLst/>
              <a:gdLst>
                <a:gd name="T0" fmla="*/ 76 w 76"/>
                <a:gd name="T1" fmla="*/ 80 h 200"/>
                <a:gd name="T2" fmla="*/ 72 w 76"/>
                <a:gd name="T3" fmla="*/ 102 h 200"/>
                <a:gd name="T4" fmla="*/ 62 w 76"/>
                <a:gd name="T5" fmla="*/ 108 h 200"/>
                <a:gd name="T6" fmla="*/ 68 w 76"/>
                <a:gd name="T7" fmla="*/ 118 h 200"/>
                <a:gd name="T8" fmla="*/ 76 w 76"/>
                <a:gd name="T9" fmla="*/ 142 h 200"/>
                <a:gd name="T10" fmla="*/ 76 w 76"/>
                <a:gd name="T11" fmla="*/ 170 h 200"/>
                <a:gd name="T12" fmla="*/ 76 w 76"/>
                <a:gd name="T13" fmla="*/ 180 h 200"/>
                <a:gd name="T14" fmla="*/ 70 w 76"/>
                <a:gd name="T15" fmla="*/ 194 h 200"/>
                <a:gd name="T16" fmla="*/ 60 w 76"/>
                <a:gd name="T17" fmla="*/ 200 h 200"/>
                <a:gd name="T18" fmla="*/ 46 w 76"/>
                <a:gd name="T19" fmla="*/ 196 h 200"/>
                <a:gd name="T20" fmla="*/ 38 w 76"/>
                <a:gd name="T21" fmla="*/ 192 h 200"/>
                <a:gd name="T22" fmla="*/ 22 w 76"/>
                <a:gd name="T23" fmla="*/ 180 h 200"/>
                <a:gd name="T24" fmla="*/ 8 w 76"/>
                <a:gd name="T25" fmla="*/ 164 h 200"/>
                <a:gd name="T26" fmla="*/ 2 w 76"/>
                <a:gd name="T27" fmla="*/ 146 h 200"/>
                <a:gd name="T28" fmla="*/ 0 w 76"/>
                <a:gd name="T29" fmla="*/ 124 h 200"/>
                <a:gd name="T30" fmla="*/ 0 w 76"/>
                <a:gd name="T31" fmla="*/ 110 h 200"/>
                <a:gd name="T32" fmla="*/ 2 w 76"/>
                <a:gd name="T33" fmla="*/ 90 h 200"/>
                <a:gd name="T34" fmla="*/ 14 w 76"/>
                <a:gd name="T35" fmla="*/ 82 h 200"/>
                <a:gd name="T36" fmla="*/ 8 w 76"/>
                <a:gd name="T37" fmla="*/ 72 h 200"/>
                <a:gd name="T38" fmla="*/ 0 w 76"/>
                <a:gd name="T39" fmla="*/ 48 h 200"/>
                <a:gd name="T40" fmla="*/ 0 w 76"/>
                <a:gd name="T41" fmla="*/ 30 h 200"/>
                <a:gd name="T42" fmla="*/ 0 w 76"/>
                <a:gd name="T43" fmla="*/ 20 h 200"/>
                <a:gd name="T44" fmla="*/ 6 w 76"/>
                <a:gd name="T45" fmla="*/ 6 h 200"/>
                <a:gd name="T46" fmla="*/ 14 w 76"/>
                <a:gd name="T47" fmla="*/ 0 h 200"/>
                <a:gd name="T48" fmla="*/ 30 w 76"/>
                <a:gd name="T49" fmla="*/ 2 h 200"/>
                <a:gd name="T50" fmla="*/ 38 w 76"/>
                <a:gd name="T51" fmla="*/ 8 h 200"/>
                <a:gd name="T52" fmla="*/ 54 w 76"/>
                <a:gd name="T53" fmla="*/ 20 h 200"/>
                <a:gd name="T54" fmla="*/ 66 w 76"/>
                <a:gd name="T55" fmla="*/ 36 h 200"/>
                <a:gd name="T56" fmla="*/ 74 w 76"/>
                <a:gd name="T57" fmla="*/ 54 h 200"/>
                <a:gd name="T58" fmla="*/ 76 w 76"/>
                <a:gd name="T59" fmla="*/ 76 h 200"/>
                <a:gd name="T60" fmla="*/ 52 w 76"/>
                <a:gd name="T61" fmla="*/ 154 h 200"/>
                <a:gd name="T62" fmla="*/ 52 w 76"/>
                <a:gd name="T63" fmla="*/ 138 h 200"/>
                <a:gd name="T64" fmla="*/ 48 w 76"/>
                <a:gd name="T65" fmla="*/ 120 h 200"/>
                <a:gd name="T66" fmla="*/ 38 w 76"/>
                <a:gd name="T67" fmla="*/ 108 h 200"/>
                <a:gd name="T68" fmla="*/ 32 w 76"/>
                <a:gd name="T69" fmla="*/ 106 h 200"/>
                <a:gd name="T70" fmla="*/ 24 w 76"/>
                <a:gd name="T71" fmla="*/ 112 h 200"/>
                <a:gd name="T72" fmla="*/ 24 w 76"/>
                <a:gd name="T73" fmla="*/ 138 h 200"/>
                <a:gd name="T74" fmla="*/ 24 w 76"/>
                <a:gd name="T75" fmla="*/ 148 h 200"/>
                <a:gd name="T76" fmla="*/ 32 w 76"/>
                <a:gd name="T77" fmla="*/ 162 h 200"/>
                <a:gd name="T78" fmla="*/ 38 w 76"/>
                <a:gd name="T79" fmla="*/ 166 h 200"/>
                <a:gd name="T80" fmla="*/ 48 w 76"/>
                <a:gd name="T81" fmla="*/ 168 h 200"/>
                <a:gd name="T82" fmla="*/ 52 w 76"/>
                <a:gd name="T83" fmla="*/ 154 h 200"/>
                <a:gd name="T84" fmla="*/ 52 w 76"/>
                <a:gd name="T85" fmla="*/ 62 h 200"/>
                <a:gd name="T86" fmla="*/ 50 w 76"/>
                <a:gd name="T87" fmla="*/ 52 h 200"/>
                <a:gd name="T88" fmla="*/ 44 w 76"/>
                <a:gd name="T89" fmla="*/ 38 h 200"/>
                <a:gd name="T90" fmla="*/ 38 w 76"/>
                <a:gd name="T91" fmla="*/ 34 h 200"/>
                <a:gd name="T92" fmla="*/ 28 w 76"/>
                <a:gd name="T93" fmla="*/ 32 h 200"/>
                <a:gd name="T94" fmla="*/ 24 w 76"/>
                <a:gd name="T95" fmla="*/ 46 h 200"/>
                <a:gd name="T96" fmla="*/ 24 w 76"/>
                <a:gd name="T97" fmla="*/ 56 h 200"/>
                <a:gd name="T98" fmla="*/ 28 w 76"/>
                <a:gd name="T99" fmla="*/ 74 h 200"/>
                <a:gd name="T100" fmla="*/ 38 w 76"/>
                <a:gd name="T101" fmla="*/ 84 h 200"/>
                <a:gd name="T102" fmla="*/ 44 w 76"/>
                <a:gd name="T103" fmla="*/ 86 h 200"/>
                <a:gd name="T104" fmla="*/ 50 w 76"/>
                <a:gd name="T105"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200">
                  <a:moveTo>
                    <a:pt x="76" y="80"/>
                  </a:moveTo>
                  <a:lnTo>
                    <a:pt x="76" y="80"/>
                  </a:lnTo>
                  <a:lnTo>
                    <a:pt x="76" y="92"/>
                  </a:lnTo>
                  <a:lnTo>
                    <a:pt x="72" y="102"/>
                  </a:lnTo>
                  <a:lnTo>
                    <a:pt x="68" y="106"/>
                  </a:lnTo>
                  <a:lnTo>
                    <a:pt x="62" y="108"/>
                  </a:lnTo>
                  <a:lnTo>
                    <a:pt x="62" y="108"/>
                  </a:lnTo>
                  <a:lnTo>
                    <a:pt x="68" y="118"/>
                  </a:lnTo>
                  <a:lnTo>
                    <a:pt x="72" y="130"/>
                  </a:lnTo>
                  <a:lnTo>
                    <a:pt x="76" y="142"/>
                  </a:lnTo>
                  <a:lnTo>
                    <a:pt x="76" y="156"/>
                  </a:lnTo>
                  <a:lnTo>
                    <a:pt x="76" y="170"/>
                  </a:lnTo>
                  <a:lnTo>
                    <a:pt x="76" y="170"/>
                  </a:lnTo>
                  <a:lnTo>
                    <a:pt x="76" y="180"/>
                  </a:lnTo>
                  <a:lnTo>
                    <a:pt x="74" y="188"/>
                  </a:lnTo>
                  <a:lnTo>
                    <a:pt x="70" y="194"/>
                  </a:lnTo>
                  <a:lnTo>
                    <a:pt x="66" y="198"/>
                  </a:lnTo>
                  <a:lnTo>
                    <a:pt x="60" y="200"/>
                  </a:lnTo>
                  <a:lnTo>
                    <a:pt x="54" y="198"/>
                  </a:lnTo>
                  <a:lnTo>
                    <a:pt x="46" y="196"/>
                  </a:lnTo>
                  <a:lnTo>
                    <a:pt x="38" y="192"/>
                  </a:lnTo>
                  <a:lnTo>
                    <a:pt x="38" y="192"/>
                  </a:lnTo>
                  <a:lnTo>
                    <a:pt x="28" y="186"/>
                  </a:lnTo>
                  <a:lnTo>
                    <a:pt x="22" y="180"/>
                  </a:lnTo>
                  <a:lnTo>
                    <a:pt x="14" y="172"/>
                  </a:lnTo>
                  <a:lnTo>
                    <a:pt x="8" y="164"/>
                  </a:lnTo>
                  <a:lnTo>
                    <a:pt x="4" y="154"/>
                  </a:lnTo>
                  <a:lnTo>
                    <a:pt x="2" y="146"/>
                  </a:lnTo>
                  <a:lnTo>
                    <a:pt x="0" y="136"/>
                  </a:lnTo>
                  <a:lnTo>
                    <a:pt x="0" y="124"/>
                  </a:lnTo>
                  <a:lnTo>
                    <a:pt x="0" y="110"/>
                  </a:lnTo>
                  <a:lnTo>
                    <a:pt x="0" y="110"/>
                  </a:lnTo>
                  <a:lnTo>
                    <a:pt x="0" y="98"/>
                  </a:lnTo>
                  <a:lnTo>
                    <a:pt x="2" y="90"/>
                  </a:lnTo>
                  <a:lnTo>
                    <a:pt x="8" y="84"/>
                  </a:lnTo>
                  <a:lnTo>
                    <a:pt x="14" y="82"/>
                  </a:lnTo>
                  <a:lnTo>
                    <a:pt x="14" y="82"/>
                  </a:lnTo>
                  <a:lnTo>
                    <a:pt x="8" y="72"/>
                  </a:lnTo>
                  <a:lnTo>
                    <a:pt x="2" y="60"/>
                  </a:lnTo>
                  <a:lnTo>
                    <a:pt x="0" y="48"/>
                  </a:lnTo>
                  <a:lnTo>
                    <a:pt x="0" y="36"/>
                  </a:lnTo>
                  <a:lnTo>
                    <a:pt x="0" y="30"/>
                  </a:lnTo>
                  <a:lnTo>
                    <a:pt x="0" y="30"/>
                  </a:lnTo>
                  <a:lnTo>
                    <a:pt x="0" y="20"/>
                  </a:lnTo>
                  <a:lnTo>
                    <a:pt x="2" y="12"/>
                  </a:lnTo>
                  <a:lnTo>
                    <a:pt x="6" y="6"/>
                  </a:lnTo>
                  <a:lnTo>
                    <a:pt x="10" y="2"/>
                  </a:lnTo>
                  <a:lnTo>
                    <a:pt x="14" y="0"/>
                  </a:lnTo>
                  <a:lnTo>
                    <a:pt x="22" y="0"/>
                  </a:lnTo>
                  <a:lnTo>
                    <a:pt x="30" y="2"/>
                  </a:lnTo>
                  <a:lnTo>
                    <a:pt x="38" y="8"/>
                  </a:lnTo>
                  <a:lnTo>
                    <a:pt x="38" y="8"/>
                  </a:lnTo>
                  <a:lnTo>
                    <a:pt x="46" y="14"/>
                  </a:lnTo>
                  <a:lnTo>
                    <a:pt x="54" y="20"/>
                  </a:lnTo>
                  <a:lnTo>
                    <a:pt x="62" y="28"/>
                  </a:lnTo>
                  <a:lnTo>
                    <a:pt x="66" y="36"/>
                  </a:lnTo>
                  <a:lnTo>
                    <a:pt x="72" y="44"/>
                  </a:lnTo>
                  <a:lnTo>
                    <a:pt x="74" y="54"/>
                  </a:lnTo>
                  <a:lnTo>
                    <a:pt x="76" y="64"/>
                  </a:lnTo>
                  <a:lnTo>
                    <a:pt x="76" y="76"/>
                  </a:lnTo>
                  <a:lnTo>
                    <a:pt x="76" y="80"/>
                  </a:lnTo>
                  <a:close/>
                  <a:moveTo>
                    <a:pt x="52" y="154"/>
                  </a:moveTo>
                  <a:lnTo>
                    <a:pt x="52" y="138"/>
                  </a:lnTo>
                  <a:lnTo>
                    <a:pt x="52" y="138"/>
                  </a:lnTo>
                  <a:lnTo>
                    <a:pt x="50" y="128"/>
                  </a:lnTo>
                  <a:lnTo>
                    <a:pt x="48" y="120"/>
                  </a:lnTo>
                  <a:lnTo>
                    <a:pt x="44" y="114"/>
                  </a:lnTo>
                  <a:lnTo>
                    <a:pt x="38" y="108"/>
                  </a:lnTo>
                  <a:lnTo>
                    <a:pt x="38" y="108"/>
                  </a:lnTo>
                  <a:lnTo>
                    <a:pt x="32" y="106"/>
                  </a:lnTo>
                  <a:lnTo>
                    <a:pt x="28" y="108"/>
                  </a:lnTo>
                  <a:lnTo>
                    <a:pt x="24" y="112"/>
                  </a:lnTo>
                  <a:lnTo>
                    <a:pt x="24" y="122"/>
                  </a:lnTo>
                  <a:lnTo>
                    <a:pt x="24" y="138"/>
                  </a:lnTo>
                  <a:lnTo>
                    <a:pt x="24" y="138"/>
                  </a:lnTo>
                  <a:lnTo>
                    <a:pt x="24" y="148"/>
                  </a:lnTo>
                  <a:lnTo>
                    <a:pt x="28" y="156"/>
                  </a:lnTo>
                  <a:lnTo>
                    <a:pt x="32" y="162"/>
                  </a:lnTo>
                  <a:lnTo>
                    <a:pt x="38" y="166"/>
                  </a:lnTo>
                  <a:lnTo>
                    <a:pt x="38" y="166"/>
                  </a:lnTo>
                  <a:lnTo>
                    <a:pt x="44" y="168"/>
                  </a:lnTo>
                  <a:lnTo>
                    <a:pt x="48" y="168"/>
                  </a:lnTo>
                  <a:lnTo>
                    <a:pt x="50" y="164"/>
                  </a:lnTo>
                  <a:lnTo>
                    <a:pt x="52" y="154"/>
                  </a:lnTo>
                  <a:close/>
                  <a:moveTo>
                    <a:pt x="52" y="72"/>
                  </a:moveTo>
                  <a:lnTo>
                    <a:pt x="52" y="62"/>
                  </a:lnTo>
                  <a:lnTo>
                    <a:pt x="52" y="62"/>
                  </a:lnTo>
                  <a:lnTo>
                    <a:pt x="50" y="52"/>
                  </a:lnTo>
                  <a:lnTo>
                    <a:pt x="48" y="44"/>
                  </a:lnTo>
                  <a:lnTo>
                    <a:pt x="44" y="38"/>
                  </a:lnTo>
                  <a:lnTo>
                    <a:pt x="38" y="34"/>
                  </a:lnTo>
                  <a:lnTo>
                    <a:pt x="38" y="34"/>
                  </a:lnTo>
                  <a:lnTo>
                    <a:pt x="32" y="30"/>
                  </a:lnTo>
                  <a:lnTo>
                    <a:pt x="28" y="32"/>
                  </a:lnTo>
                  <a:lnTo>
                    <a:pt x="26" y="36"/>
                  </a:lnTo>
                  <a:lnTo>
                    <a:pt x="24" y="46"/>
                  </a:lnTo>
                  <a:lnTo>
                    <a:pt x="24" y="56"/>
                  </a:lnTo>
                  <a:lnTo>
                    <a:pt x="24" y="56"/>
                  </a:lnTo>
                  <a:lnTo>
                    <a:pt x="26" y="66"/>
                  </a:lnTo>
                  <a:lnTo>
                    <a:pt x="28" y="74"/>
                  </a:lnTo>
                  <a:lnTo>
                    <a:pt x="32" y="78"/>
                  </a:lnTo>
                  <a:lnTo>
                    <a:pt x="38" y="84"/>
                  </a:lnTo>
                  <a:lnTo>
                    <a:pt x="38" y="84"/>
                  </a:lnTo>
                  <a:lnTo>
                    <a:pt x="44" y="86"/>
                  </a:lnTo>
                  <a:lnTo>
                    <a:pt x="48" y="84"/>
                  </a:lnTo>
                  <a:lnTo>
                    <a:pt x="50" y="80"/>
                  </a:lnTo>
                  <a:lnTo>
                    <a:pt x="52" y="72"/>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0" name="Freeform 161"/>
            <p:cNvSpPr/>
            <p:nvPr/>
          </p:nvSpPr>
          <p:spPr bwMode="auto">
            <a:xfrm>
              <a:off x="11244263" y="8934450"/>
              <a:ext cx="120650" cy="317500"/>
            </a:xfrm>
            <a:custGeom>
              <a:avLst/>
              <a:gdLst>
                <a:gd name="T0" fmla="*/ 76 w 76"/>
                <a:gd name="T1" fmla="*/ 80 h 200"/>
                <a:gd name="T2" fmla="*/ 76 w 76"/>
                <a:gd name="T3" fmla="*/ 80 h 200"/>
                <a:gd name="T4" fmla="*/ 76 w 76"/>
                <a:gd name="T5" fmla="*/ 92 h 200"/>
                <a:gd name="T6" fmla="*/ 72 w 76"/>
                <a:gd name="T7" fmla="*/ 102 h 200"/>
                <a:gd name="T8" fmla="*/ 68 w 76"/>
                <a:gd name="T9" fmla="*/ 106 h 200"/>
                <a:gd name="T10" fmla="*/ 62 w 76"/>
                <a:gd name="T11" fmla="*/ 108 h 200"/>
                <a:gd name="T12" fmla="*/ 62 w 76"/>
                <a:gd name="T13" fmla="*/ 108 h 200"/>
                <a:gd name="T14" fmla="*/ 68 w 76"/>
                <a:gd name="T15" fmla="*/ 118 h 200"/>
                <a:gd name="T16" fmla="*/ 72 w 76"/>
                <a:gd name="T17" fmla="*/ 130 h 200"/>
                <a:gd name="T18" fmla="*/ 76 w 76"/>
                <a:gd name="T19" fmla="*/ 142 h 200"/>
                <a:gd name="T20" fmla="*/ 76 w 76"/>
                <a:gd name="T21" fmla="*/ 156 h 200"/>
                <a:gd name="T22" fmla="*/ 76 w 76"/>
                <a:gd name="T23" fmla="*/ 170 h 200"/>
                <a:gd name="T24" fmla="*/ 76 w 76"/>
                <a:gd name="T25" fmla="*/ 170 h 200"/>
                <a:gd name="T26" fmla="*/ 76 w 76"/>
                <a:gd name="T27" fmla="*/ 180 h 200"/>
                <a:gd name="T28" fmla="*/ 74 w 76"/>
                <a:gd name="T29" fmla="*/ 188 h 200"/>
                <a:gd name="T30" fmla="*/ 70 w 76"/>
                <a:gd name="T31" fmla="*/ 194 h 200"/>
                <a:gd name="T32" fmla="*/ 66 w 76"/>
                <a:gd name="T33" fmla="*/ 198 h 200"/>
                <a:gd name="T34" fmla="*/ 60 w 76"/>
                <a:gd name="T35" fmla="*/ 200 h 200"/>
                <a:gd name="T36" fmla="*/ 54 w 76"/>
                <a:gd name="T37" fmla="*/ 198 h 200"/>
                <a:gd name="T38" fmla="*/ 46 w 76"/>
                <a:gd name="T39" fmla="*/ 196 h 200"/>
                <a:gd name="T40" fmla="*/ 38 w 76"/>
                <a:gd name="T41" fmla="*/ 192 h 200"/>
                <a:gd name="T42" fmla="*/ 38 w 76"/>
                <a:gd name="T43" fmla="*/ 192 h 200"/>
                <a:gd name="T44" fmla="*/ 28 w 76"/>
                <a:gd name="T45" fmla="*/ 186 h 200"/>
                <a:gd name="T46" fmla="*/ 22 w 76"/>
                <a:gd name="T47" fmla="*/ 180 h 200"/>
                <a:gd name="T48" fmla="*/ 14 w 76"/>
                <a:gd name="T49" fmla="*/ 172 h 200"/>
                <a:gd name="T50" fmla="*/ 8 w 76"/>
                <a:gd name="T51" fmla="*/ 164 h 200"/>
                <a:gd name="T52" fmla="*/ 4 w 76"/>
                <a:gd name="T53" fmla="*/ 154 h 200"/>
                <a:gd name="T54" fmla="*/ 2 w 76"/>
                <a:gd name="T55" fmla="*/ 146 h 200"/>
                <a:gd name="T56" fmla="*/ 0 w 76"/>
                <a:gd name="T57" fmla="*/ 136 h 200"/>
                <a:gd name="T58" fmla="*/ 0 w 76"/>
                <a:gd name="T59" fmla="*/ 124 h 200"/>
                <a:gd name="T60" fmla="*/ 0 w 76"/>
                <a:gd name="T61" fmla="*/ 110 h 200"/>
                <a:gd name="T62" fmla="*/ 0 w 76"/>
                <a:gd name="T63" fmla="*/ 110 h 200"/>
                <a:gd name="T64" fmla="*/ 0 w 76"/>
                <a:gd name="T65" fmla="*/ 98 h 200"/>
                <a:gd name="T66" fmla="*/ 2 w 76"/>
                <a:gd name="T67" fmla="*/ 90 h 200"/>
                <a:gd name="T68" fmla="*/ 8 w 76"/>
                <a:gd name="T69" fmla="*/ 84 h 200"/>
                <a:gd name="T70" fmla="*/ 14 w 76"/>
                <a:gd name="T71" fmla="*/ 82 h 200"/>
                <a:gd name="T72" fmla="*/ 14 w 76"/>
                <a:gd name="T73" fmla="*/ 82 h 200"/>
                <a:gd name="T74" fmla="*/ 8 w 76"/>
                <a:gd name="T75" fmla="*/ 72 h 200"/>
                <a:gd name="T76" fmla="*/ 2 w 76"/>
                <a:gd name="T77" fmla="*/ 60 h 200"/>
                <a:gd name="T78" fmla="*/ 0 w 76"/>
                <a:gd name="T79" fmla="*/ 48 h 200"/>
                <a:gd name="T80" fmla="*/ 0 w 76"/>
                <a:gd name="T81" fmla="*/ 36 h 200"/>
                <a:gd name="T82" fmla="*/ 0 w 76"/>
                <a:gd name="T83" fmla="*/ 30 h 200"/>
                <a:gd name="T84" fmla="*/ 0 w 76"/>
                <a:gd name="T85" fmla="*/ 30 h 200"/>
                <a:gd name="T86" fmla="*/ 0 w 76"/>
                <a:gd name="T87" fmla="*/ 20 h 200"/>
                <a:gd name="T88" fmla="*/ 2 w 76"/>
                <a:gd name="T89" fmla="*/ 12 h 200"/>
                <a:gd name="T90" fmla="*/ 6 w 76"/>
                <a:gd name="T91" fmla="*/ 6 h 200"/>
                <a:gd name="T92" fmla="*/ 10 w 76"/>
                <a:gd name="T93" fmla="*/ 2 h 200"/>
                <a:gd name="T94" fmla="*/ 14 w 76"/>
                <a:gd name="T95" fmla="*/ 0 h 200"/>
                <a:gd name="T96" fmla="*/ 22 w 76"/>
                <a:gd name="T97" fmla="*/ 0 h 200"/>
                <a:gd name="T98" fmla="*/ 30 w 76"/>
                <a:gd name="T99" fmla="*/ 2 h 200"/>
                <a:gd name="T100" fmla="*/ 38 w 76"/>
                <a:gd name="T101" fmla="*/ 8 h 200"/>
                <a:gd name="T102" fmla="*/ 38 w 76"/>
                <a:gd name="T103" fmla="*/ 8 h 200"/>
                <a:gd name="T104" fmla="*/ 46 w 76"/>
                <a:gd name="T105" fmla="*/ 14 h 200"/>
                <a:gd name="T106" fmla="*/ 54 w 76"/>
                <a:gd name="T107" fmla="*/ 20 h 200"/>
                <a:gd name="T108" fmla="*/ 62 w 76"/>
                <a:gd name="T109" fmla="*/ 28 h 200"/>
                <a:gd name="T110" fmla="*/ 66 w 76"/>
                <a:gd name="T111" fmla="*/ 36 h 200"/>
                <a:gd name="T112" fmla="*/ 72 w 76"/>
                <a:gd name="T113" fmla="*/ 44 h 200"/>
                <a:gd name="T114" fmla="*/ 74 w 76"/>
                <a:gd name="T115" fmla="*/ 54 h 200"/>
                <a:gd name="T116" fmla="*/ 76 w 76"/>
                <a:gd name="T117" fmla="*/ 64 h 200"/>
                <a:gd name="T118" fmla="*/ 76 w 76"/>
                <a:gd name="T119" fmla="*/ 76 h 200"/>
                <a:gd name="T120" fmla="*/ 76 w 76"/>
                <a:gd name="T121"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 h="200">
                  <a:moveTo>
                    <a:pt x="76" y="80"/>
                  </a:moveTo>
                  <a:lnTo>
                    <a:pt x="76" y="80"/>
                  </a:lnTo>
                  <a:lnTo>
                    <a:pt x="76" y="92"/>
                  </a:lnTo>
                  <a:lnTo>
                    <a:pt x="72" y="102"/>
                  </a:lnTo>
                  <a:lnTo>
                    <a:pt x="68" y="106"/>
                  </a:lnTo>
                  <a:lnTo>
                    <a:pt x="62" y="108"/>
                  </a:lnTo>
                  <a:lnTo>
                    <a:pt x="62" y="108"/>
                  </a:lnTo>
                  <a:lnTo>
                    <a:pt x="68" y="118"/>
                  </a:lnTo>
                  <a:lnTo>
                    <a:pt x="72" y="130"/>
                  </a:lnTo>
                  <a:lnTo>
                    <a:pt x="76" y="142"/>
                  </a:lnTo>
                  <a:lnTo>
                    <a:pt x="76" y="156"/>
                  </a:lnTo>
                  <a:lnTo>
                    <a:pt x="76" y="170"/>
                  </a:lnTo>
                  <a:lnTo>
                    <a:pt x="76" y="170"/>
                  </a:lnTo>
                  <a:lnTo>
                    <a:pt x="76" y="180"/>
                  </a:lnTo>
                  <a:lnTo>
                    <a:pt x="74" y="188"/>
                  </a:lnTo>
                  <a:lnTo>
                    <a:pt x="70" y="194"/>
                  </a:lnTo>
                  <a:lnTo>
                    <a:pt x="66" y="198"/>
                  </a:lnTo>
                  <a:lnTo>
                    <a:pt x="60" y="200"/>
                  </a:lnTo>
                  <a:lnTo>
                    <a:pt x="54" y="198"/>
                  </a:lnTo>
                  <a:lnTo>
                    <a:pt x="46" y="196"/>
                  </a:lnTo>
                  <a:lnTo>
                    <a:pt x="38" y="192"/>
                  </a:lnTo>
                  <a:lnTo>
                    <a:pt x="38" y="192"/>
                  </a:lnTo>
                  <a:lnTo>
                    <a:pt x="28" y="186"/>
                  </a:lnTo>
                  <a:lnTo>
                    <a:pt x="22" y="180"/>
                  </a:lnTo>
                  <a:lnTo>
                    <a:pt x="14" y="172"/>
                  </a:lnTo>
                  <a:lnTo>
                    <a:pt x="8" y="164"/>
                  </a:lnTo>
                  <a:lnTo>
                    <a:pt x="4" y="154"/>
                  </a:lnTo>
                  <a:lnTo>
                    <a:pt x="2" y="146"/>
                  </a:lnTo>
                  <a:lnTo>
                    <a:pt x="0" y="136"/>
                  </a:lnTo>
                  <a:lnTo>
                    <a:pt x="0" y="124"/>
                  </a:lnTo>
                  <a:lnTo>
                    <a:pt x="0" y="110"/>
                  </a:lnTo>
                  <a:lnTo>
                    <a:pt x="0" y="110"/>
                  </a:lnTo>
                  <a:lnTo>
                    <a:pt x="0" y="98"/>
                  </a:lnTo>
                  <a:lnTo>
                    <a:pt x="2" y="90"/>
                  </a:lnTo>
                  <a:lnTo>
                    <a:pt x="8" y="84"/>
                  </a:lnTo>
                  <a:lnTo>
                    <a:pt x="14" y="82"/>
                  </a:lnTo>
                  <a:lnTo>
                    <a:pt x="14" y="82"/>
                  </a:lnTo>
                  <a:lnTo>
                    <a:pt x="8" y="72"/>
                  </a:lnTo>
                  <a:lnTo>
                    <a:pt x="2" y="60"/>
                  </a:lnTo>
                  <a:lnTo>
                    <a:pt x="0" y="48"/>
                  </a:lnTo>
                  <a:lnTo>
                    <a:pt x="0" y="36"/>
                  </a:lnTo>
                  <a:lnTo>
                    <a:pt x="0" y="30"/>
                  </a:lnTo>
                  <a:lnTo>
                    <a:pt x="0" y="30"/>
                  </a:lnTo>
                  <a:lnTo>
                    <a:pt x="0" y="20"/>
                  </a:lnTo>
                  <a:lnTo>
                    <a:pt x="2" y="12"/>
                  </a:lnTo>
                  <a:lnTo>
                    <a:pt x="6" y="6"/>
                  </a:lnTo>
                  <a:lnTo>
                    <a:pt x="10" y="2"/>
                  </a:lnTo>
                  <a:lnTo>
                    <a:pt x="14" y="0"/>
                  </a:lnTo>
                  <a:lnTo>
                    <a:pt x="22" y="0"/>
                  </a:lnTo>
                  <a:lnTo>
                    <a:pt x="30" y="2"/>
                  </a:lnTo>
                  <a:lnTo>
                    <a:pt x="38" y="8"/>
                  </a:lnTo>
                  <a:lnTo>
                    <a:pt x="38" y="8"/>
                  </a:lnTo>
                  <a:lnTo>
                    <a:pt x="46" y="14"/>
                  </a:lnTo>
                  <a:lnTo>
                    <a:pt x="54" y="20"/>
                  </a:lnTo>
                  <a:lnTo>
                    <a:pt x="62" y="28"/>
                  </a:lnTo>
                  <a:lnTo>
                    <a:pt x="66" y="36"/>
                  </a:lnTo>
                  <a:lnTo>
                    <a:pt x="72" y="44"/>
                  </a:lnTo>
                  <a:lnTo>
                    <a:pt x="74" y="54"/>
                  </a:lnTo>
                  <a:lnTo>
                    <a:pt x="76" y="64"/>
                  </a:lnTo>
                  <a:lnTo>
                    <a:pt x="76" y="76"/>
                  </a:lnTo>
                  <a:lnTo>
                    <a:pt x="76"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1" name="Freeform 162"/>
            <p:cNvSpPr/>
            <p:nvPr/>
          </p:nvSpPr>
          <p:spPr bwMode="auto">
            <a:xfrm>
              <a:off x="11282363" y="9102725"/>
              <a:ext cx="44450" cy="98425"/>
            </a:xfrm>
            <a:custGeom>
              <a:avLst/>
              <a:gdLst>
                <a:gd name="T0" fmla="*/ 28 w 28"/>
                <a:gd name="T1" fmla="*/ 48 h 62"/>
                <a:gd name="T2" fmla="*/ 28 w 28"/>
                <a:gd name="T3" fmla="*/ 32 h 62"/>
                <a:gd name="T4" fmla="*/ 28 w 28"/>
                <a:gd name="T5" fmla="*/ 32 h 62"/>
                <a:gd name="T6" fmla="*/ 26 w 28"/>
                <a:gd name="T7" fmla="*/ 22 h 62"/>
                <a:gd name="T8" fmla="*/ 24 w 28"/>
                <a:gd name="T9" fmla="*/ 14 h 62"/>
                <a:gd name="T10" fmla="*/ 20 w 28"/>
                <a:gd name="T11" fmla="*/ 8 h 62"/>
                <a:gd name="T12" fmla="*/ 14 w 28"/>
                <a:gd name="T13" fmla="*/ 2 h 62"/>
                <a:gd name="T14" fmla="*/ 14 w 28"/>
                <a:gd name="T15" fmla="*/ 2 h 62"/>
                <a:gd name="T16" fmla="*/ 8 w 28"/>
                <a:gd name="T17" fmla="*/ 0 h 62"/>
                <a:gd name="T18" fmla="*/ 4 w 28"/>
                <a:gd name="T19" fmla="*/ 2 h 62"/>
                <a:gd name="T20" fmla="*/ 0 w 28"/>
                <a:gd name="T21" fmla="*/ 6 h 62"/>
                <a:gd name="T22" fmla="*/ 0 w 28"/>
                <a:gd name="T23" fmla="*/ 16 h 62"/>
                <a:gd name="T24" fmla="*/ 0 w 28"/>
                <a:gd name="T25" fmla="*/ 32 h 62"/>
                <a:gd name="T26" fmla="*/ 0 w 28"/>
                <a:gd name="T27" fmla="*/ 32 h 62"/>
                <a:gd name="T28" fmla="*/ 0 w 28"/>
                <a:gd name="T29" fmla="*/ 42 h 62"/>
                <a:gd name="T30" fmla="*/ 4 w 28"/>
                <a:gd name="T31" fmla="*/ 50 h 62"/>
                <a:gd name="T32" fmla="*/ 8 w 28"/>
                <a:gd name="T33" fmla="*/ 56 h 62"/>
                <a:gd name="T34" fmla="*/ 14 w 28"/>
                <a:gd name="T35" fmla="*/ 60 h 62"/>
                <a:gd name="T36" fmla="*/ 14 w 28"/>
                <a:gd name="T37" fmla="*/ 60 h 62"/>
                <a:gd name="T38" fmla="*/ 20 w 28"/>
                <a:gd name="T39" fmla="*/ 62 h 62"/>
                <a:gd name="T40" fmla="*/ 24 w 28"/>
                <a:gd name="T41" fmla="*/ 62 h 62"/>
                <a:gd name="T42" fmla="*/ 26 w 28"/>
                <a:gd name="T43" fmla="*/ 58 h 62"/>
                <a:gd name="T44" fmla="*/ 28 w 28"/>
                <a:gd name="T45"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2">
                  <a:moveTo>
                    <a:pt x="28" y="48"/>
                  </a:moveTo>
                  <a:lnTo>
                    <a:pt x="28" y="32"/>
                  </a:lnTo>
                  <a:lnTo>
                    <a:pt x="28" y="32"/>
                  </a:lnTo>
                  <a:lnTo>
                    <a:pt x="26" y="22"/>
                  </a:lnTo>
                  <a:lnTo>
                    <a:pt x="24" y="14"/>
                  </a:lnTo>
                  <a:lnTo>
                    <a:pt x="20" y="8"/>
                  </a:lnTo>
                  <a:lnTo>
                    <a:pt x="14" y="2"/>
                  </a:lnTo>
                  <a:lnTo>
                    <a:pt x="14" y="2"/>
                  </a:lnTo>
                  <a:lnTo>
                    <a:pt x="8" y="0"/>
                  </a:lnTo>
                  <a:lnTo>
                    <a:pt x="4" y="2"/>
                  </a:lnTo>
                  <a:lnTo>
                    <a:pt x="0" y="6"/>
                  </a:lnTo>
                  <a:lnTo>
                    <a:pt x="0" y="16"/>
                  </a:lnTo>
                  <a:lnTo>
                    <a:pt x="0" y="32"/>
                  </a:lnTo>
                  <a:lnTo>
                    <a:pt x="0" y="32"/>
                  </a:lnTo>
                  <a:lnTo>
                    <a:pt x="0" y="42"/>
                  </a:lnTo>
                  <a:lnTo>
                    <a:pt x="4" y="50"/>
                  </a:lnTo>
                  <a:lnTo>
                    <a:pt x="8" y="56"/>
                  </a:lnTo>
                  <a:lnTo>
                    <a:pt x="14" y="60"/>
                  </a:lnTo>
                  <a:lnTo>
                    <a:pt x="14" y="60"/>
                  </a:lnTo>
                  <a:lnTo>
                    <a:pt x="20" y="62"/>
                  </a:lnTo>
                  <a:lnTo>
                    <a:pt x="24" y="62"/>
                  </a:lnTo>
                  <a:lnTo>
                    <a:pt x="26" y="58"/>
                  </a:lnTo>
                  <a:lnTo>
                    <a:pt x="28"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2" name="Freeform 163"/>
            <p:cNvSpPr/>
            <p:nvPr/>
          </p:nvSpPr>
          <p:spPr bwMode="auto">
            <a:xfrm>
              <a:off x="11282363" y="8982075"/>
              <a:ext cx="44450" cy="88900"/>
            </a:xfrm>
            <a:custGeom>
              <a:avLst/>
              <a:gdLst>
                <a:gd name="T0" fmla="*/ 28 w 28"/>
                <a:gd name="T1" fmla="*/ 42 h 56"/>
                <a:gd name="T2" fmla="*/ 28 w 28"/>
                <a:gd name="T3" fmla="*/ 32 h 56"/>
                <a:gd name="T4" fmla="*/ 28 w 28"/>
                <a:gd name="T5" fmla="*/ 32 h 56"/>
                <a:gd name="T6" fmla="*/ 26 w 28"/>
                <a:gd name="T7" fmla="*/ 22 h 56"/>
                <a:gd name="T8" fmla="*/ 24 w 28"/>
                <a:gd name="T9" fmla="*/ 14 h 56"/>
                <a:gd name="T10" fmla="*/ 20 w 28"/>
                <a:gd name="T11" fmla="*/ 8 h 56"/>
                <a:gd name="T12" fmla="*/ 14 w 28"/>
                <a:gd name="T13" fmla="*/ 4 h 56"/>
                <a:gd name="T14" fmla="*/ 14 w 28"/>
                <a:gd name="T15" fmla="*/ 4 h 56"/>
                <a:gd name="T16" fmla="*/ 8 w 28"/>
                <a:gd name="T17" fmla="*/ 0 h 56"/>
                <a:gd name="T18" fmla="*/ 4 w 28"/>
                <a:gd name="T19" fmla="*/ 2 h 56"/>
                <a:gd name="T20" fmla="*/ 2 w 28"/>
                <a:gd name="T21" fmla="*/ 6 h 56"/>
                <a:gd name="T22" fmla="*/ 0 w 28"/>
                <a:gd name="T23" fmla="*/ 16 h 56"/>
                <a:gd name="T24" fmla="*/ 0 w 28"/>
                <a:gd name="T25" fmla="*/ 26 h 56"/>
                <a:gd name="T26" fmla="*/ 0 w 28"/>
                <a:gd name="T27" fmla="*/ 26 h 56"/>
                <a:gd name="T28" fmla="*/ 2 w 28"/>
                <a:gd name="T29" fmla="*/ 36 h 56"/>
                <a:gd name="T30" fmla="*/ 4 w 28"/>
                <a:gd name="T31" fmla="*/ 44 h 56"/>
                <a:gd name="T32" fmla="*/ 8 w 28"/>
                <a:gd name="T33" fmla="*/ 48 h 56"/>
                <a:gd name="T34" fmla="*/ 14 w 28"/>
                <a:gd name="T35" fmla="*/ 54 h 56"/>
                <a:gd name="T36" fmla="*/ 14 w 28"/>
                <a:gd name="T37" fmla="*/ 54 h 56"/>
                <a:gd name="T38" fmla="*/ 20 w 28"/>
                <a:gd name="T39" fmla="*/ 56 h 56"/>
                <a:gd name="T40" fmla="*/ 24 w 28"/>
                <a:gd name="T41" fmla="*/ 54 h 56"/>
                <a:gd name="T42" fmla="*/ 26 w 28"/>
                <a:gd name="T43" fmla="*/ 50 h 56"/>
                <a:gd name="T44" fmla="*/ 28 w 28"/>
                <a:gd name="T4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56">
                  <a:moveTo>
                    <a:pt x="28" y="42"/>
                  </a:moveTo>
                  <a:lnTo>
                    <a:pt x="28" y="32"/>
                  </a:lnTo>
                  <a:lnTo>
                    <a:pt x="28" y="32"/>
                  </a:lnTo>
                  <a:lnTo>
                    <a:pt x="26" y="22"/>
                  </a:lnTo>
                  <a:lnTo>
                    <a:pt x="24" y="14"/>
                  </a:lnTo>
                  <a:lnTo>
                    <a:pt x="20" y="8"/>
                  </a:lnTo>
                  <a:lnTo>
                    <a:pt x="14" y="4"/>
                  </a:lnTo>
                  <a:lnTo>
                    <a:pt x="14" y="4"/>
                  </a:lnTo>
                  <a:lnTo>
                    <a:pt x="8" y="0"/>
                  </a:lnTo>
                  <a:lnTo>
                    <a:pt x="4" y="2"/>
                  </a:lnTo>
                  <a:lnTo>
                    <a:pt x="2" y="6"/>
                  </a:lnTo>
                  <a:lnTo>
                    <a:pt x="0" y="16"/>
                  </a:lnTo>
                  <a:lnTo>
                    <a:pt x="0" y="26"/>
                  </a:lnTo>
                  <a:lnTo>
                    <a:pt x="0" y="26"/>
                  </a:lnTo>
                  <a:lnTo>
                    <a:pt x="2" y="36"/>
                  </a:lnTo>
                  <a:lnTo>
                    <a:pt x="4" y="44"/>
                  </a:lnTo>
                  <a:lnTo>
                    <a:pt x="8" y="48"/>
                  </a:lnTo>
                  <a:lnTo>
                    <a:pt x="14" y="54"/>
                  </a:lnTo>
                  <a:lnTo>
                    <a:pt x="14" y="54"/>
                  </a:lnTo>
                  <a:lnTo>
                    <a:pt x="20" y="56"/>
                  </a:lnTo>
                  <a:lnTo>
                    <a:pt x="24" y="54"/>
                  </a:lnTo>
                  <a:lnTo>
                    <a:pt x="26" y="50"/>
                  </a:lnTo>
                  <a:lnTo>
                    <a:pt x="28"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3" name="Freeform 164"/>
            <p:cNvSpPr>
              <a:spLocks noEditPoints="1"/>
            </p:cNvSpPr>
            <p:nvPr/>
          </p:nvSpPr>
          <p:spPr bwMode="auto">
            <a:xfrm>
              <a:off x="11387138" y="9017000"/>
              <a:ext cx="117475" cy="314325"/>
            </a:xfrm>
            <a:custGeom>
              <a:avLst/>
              <a:gdLst>
                <a:gd name="T0" fmla="*/ 38 w 74"/>
                <a:gd name="T1" fmla="*/ 6 h 198"/>
                <a:gd name="T2" fmla="*/ 38 w 74"/>
                <a:gd name="T3" fmla="*/ 6 h 198"/>
                <a:gd name="T4" fmla="*/ 46 w 74"/>
                <a:gd name="T5" fmla="*/ 12 h 198"/>
                <a:gd name="T6" fmla="*/ 54 w 74"/>
                <a:gd name="T7" fmla="*/ 20 h 198"/>
                <a:gd name="T8" fmla="*/ 60 w 74"/>
                <a:gd name="T9" fmla="*/ 26 h 198"/>
                <a:gd name="T10" fmla="*/ 66 w 74"/>
                <a:gd name="T11" fmla="*/ 34 h 198"/>
                <a:gd name="T12" fmla="*/ 70 w 74"/>
                <a:gd name="T13" fmla="*/ 44 h 198"/>
                <a:gd name="T14" fmla="*/ 72 w 74"/>
                <a:gd name="T15" fmla="*/ 54 h 198"/>
                <a:gd name="T16" fmla="*/ 74 w 74"/>
                <a:gd name="T17" fmla="*/ 64 h 198"/>
                <a:gd name="T18" fmla="*/ 74 w 74"/>
                <a:gd name="T19" fmla="*/ 74 h 198"/>
                <a:gd name="T20" fmla="*/ 74 w 74"/>
                <a:gd name="T21" fmla="*/ 168 h 198"/>
                <a:gd name="T22" fmla="*/ 74 w 74"/>
                <a:gd name="T23" fmla="*/ 168 h 198"/>
                <a:gd name="T24" fmla="*/ 74 w 74"/>
                <a:gd name="T25" fmla="*/ 178 h 198"/>
                <a:gd name="T26" fmla="*/ 72 w 74"/>
                <a:gd name="T27" fmla="*/ 186 h 198"/>
                <a:gd name="T28" fmla="*/ 68 w 74"/>
                <a:gd name="T29" fmla="*/ 192 h 198"/>
                <a:gd name="T30" fmla="*/ 64 w 74"/>
                <a:gd name="T31" fmla="*/ 196 h 198"/>
                <a:gd name="T32" fmla="*/ 60 w 74"/>
                <a:gd name="T33" fmla="*/ 198 h 198"/>
                <a:gd name="T34" fmla="*/ 52 w 74"/>
                <a:gd name="T35" fmla="*/ 198 h 198"/>
                <a:gd name="T36" fmla="*/ 46 w 74"/>
                <a:gd name="T37" fmla="*/ 196 h 198"/>
                <a:gd name="T38" fmla="*/ 36 w 74"/>
                <a:gd name="T39" fmla="*/ 192 h 198"/>
                <a:gd name="T40" fmla="*/ 36 w 74"/>
                <a:gd name="T41" fmla="*/ 192 h 198"/>
                <a:gd name="T42" fmla="*/ 28 w 74"/>
                <a:gd name="T43" fmla="*/ 186 h 198"/>
                <a:gd name="T44" fmla="*/ 20 w 74"/>
                <a:gd name="T45" fmla="*/ 180 h 198"/>
                <a:gd name="T46" fmla="*/ 14 w 74"/>
                <a:gd name="T47" fmla="*/ 172 h 198"/>
                <a:gd name="T48" fmla="*/ 8 w 74"/>
                <a:gd name="T49" fmla="*/ 164 h 198"/>
                <a:gd name="T50" fmla="*/ 4 w 74"/>
                <a:gd name="T51" fmla="*/ 154 h 198"/>
                <a:gd name="T52" fmla="*/ 2 w 74"/>
                <a:gd name="T53" fmla="*/ 146 h 198"/>
                <a:gd name="T54" fmla="*/ 0 w 74"/>
                <a:gd name="T55" fmla="*/ 136 h 198"/>
                <a:gd name="T56" fmla="*/ 0 w 74"/>
                <a:gd name="T57" fmla="*/ 124 h 198"/>
                <a:gd name="T58" fmla="*/ 0 w 74"/>
                <a:gd name="T59" fmla="*/ 30 h 198"/>
                <a:gd name="T60" fmla="*/ 0 w 74"/>
                <a:gd name="T61" fmla="*/ 30 h 198"/>
                <a:gd name="T62" fmla="*/ 0 w 74"/>
                <a:gd name="T63" fmla="*/ 20 h 198"/>
                <a:gd name="T64" fmla="*/ 2 w 74"/>
                <a:gd name="T65" fmla="*/ 12 h 198"/>
                <a:gd name="T66" fmla="*/ 6 w 74"/>
                <a:gd name="T67" fmla="*/ 6 h 198"/>
                <a:gd name="T68" fmla="*/ 10 w 74"/>
                <a:gd name="T69" fmla="*/ 2 h 198"/>
                <a:gd name="T70" fmla="*/ 14 w 74"/>
                <a:gd name="T71" fmla="*/ 0 h 198"/>
                <a:gd name="T72" fmla="*/ 22 w 74"/>
                <a:gd name="T73" fmla="*/ 0 h 198"/>
                <a:gd name="T74" fmla="*/ 28 w 74"/>
                <a:gd name="T75" fmla="*/ 2 h 198"/>
                <a:gd name="T76" fmla="*/ 38 w 74"/>
                <a:gd name="T77" fmla="*/ 6 h 198"/>
                <a:gd name="T78" fmla="*/ 38 w 74"/>
                <a:gd name="T79" fmla="*/ 6 h 198"/>
                <a:gd name="T80" fmla="*/ 50 w 74"/>
                <a:gd name="T81" fmla="*/ 156 h 198"/>
                <a:gd name="T82" fmla="*/ 50 w 74"/>
                <a:gd name="T83" fmla="*/ 58 h 198"/>
                <a:gd name="T84" fmla="*/ 50 w 74"/>
                <a:gd name="T85" fmla="*/ 58 h 198"/>
                <a:gd name="T86" fmla="*/ 50 w 74"/>
                <a:gd name="T87" fmla="*/ 50 h 198"/>
                <a:gd name="T88" fmla="*/ 46 w 74"/>
                <a:gd name="T89" fmla="*/ 42 h 198"/>
                <a:gd name="T90" fmla="*/ 42 w 74"/>
                <a:gd name="T91" fmla="*/ 36 h 198"/>
                <a:gd name="T92" fmla="*/ 38 w 74"/>
                <a:gd name="T93" fmla="*/ 32 h 198"/>
                <a:gd name="T94" fmla="*/ 38 w 74"/>
                <a:gd name="T95" fmla="*/ 32 h 198"/>
                <a:gd name="T96" fmla="*/ 32 w 74"/>
                <a:gd name="T97" fmla="*/ 30 h 198"/>
                <a:gd name="T98" fmla="*/ 28 w 74"/>
                <a:gd name="T99" fmla="*/ 32 h 198"/>
                <a:gd name="T100" fmla="*/ 26 w 74"/>
                <a:gd name="T101" fmla="*/ 36 h 198"/>
                <a:gd name="T102" fmla="*/ 24 w 74"/>
                <a:gd name="T103" fmla="*/ 42 h 198"/>
                <a:gd name="T104" fmla="*/ 24 w 74"/>
                <a:gd name="T105" fmla="*/ 140 h 198"/>
                <a:gd name="T106" fmla="*/ 24 w 74"/>
                <a:gd name="T107" fmla="*/ 140 h 198"/>
                <a:gd name="T108" fmla="*/ 24 w 74"/>
                <a:gd name="T109" fmla="*/ 150 h 198"/>
                <a:gd name="T110" fmla="*/ 28 w 74"/>
                <a:gd name="T111" fmla="*/ 156 h 198"/>
                <a:gd name="T112" fmla="*/ 32 w 74"/>
                <a:gd name="T113" fmla="*/ 162 h 198"/>
                <a:gd name="T114" fmla="*/ 36 w 74"/>
                <a:gd name="T115" fmla="*/ 166 h 198"/>
                <a:gd name="T116" fmla="*/ 36 w 74"/>
                <a:gd name="T117" fmla="*/ 166 h 198"/>
                <a:gd name="T118" fmla="*/ 42 w 74"/>
                <a:gd name="T119" fmla="*/ 168 h 198"/>
                <a:gd name="T120" fmla="*/ 46 w 74"/>
                <a:gd name="T121" fmla="*/ 168 h 198"/>
                <a:gd name="T122" fmla="*/ 48 w 74"/>
                <a:gd name="T123" fmla="*/ 164 h 198"/>
                <a:gd name="T124" fmla="*/ 50 w 74"/>
                <a:gd name="T125"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198">
                  <a:moveTo>
                    <a:pt x="38" y="6"/>
                  </a:moveTo>
                  <a:lnTo>
                    <a:pt x="38" y="6"/>
                  </a:lnTo>
                  <a:lnTo>
                    <a:pt x="46" y="12"/>
                  </a:lnTo>
                  <a:lnTo>
                    <a:pt x="54" y="20"/>
                  </a:lnTo>
                  <a:lnTo>
                    <a:pt x="60" y="26"/>
                  </a:lnTo>
                  <a:lnTo>
                    <a:pt x="66" y="34"/>
                  </a:lnTo>
                  <a:lnTo>
                    <a:pt x="70" y="44"/>
                  </a:lnTo>
                  <a:lnTo>
                    <a:pt x="72" y="54"/>
                  </a:lnTo>
                  <a:lnTo>
                    <a:pt x="74" y="64"/>
                  </a:lnTo>
                  <a:lnTo>
                    <a:pt x="74" y="74"/>
                  </a:lnTo>
                  <a:lnTo>
                    <a:pt x="74" y="168"/>
                  </a:lnTo>
                  <a:lnTo>
                    <a:pt x="74" y="168"/>
                  </a:lnTo>
                  <a:lnTo>
                    <a:pt x="74" y="178"/>
                  </a:lnTo>
                  <a:lnTo>
                    <a:pt x="72" y="186"/>
                  </a:lnTo>
                  <a:lnTo>
                    <a:pt x="68" y="192"/>
                  </a:lnTo>
                  <a:lnTo>
                    <a:pt x="64" y="196"/>
                  </a:lnTo>
                  <a:lnTo>
                    <a:pt x="60" y="198"/>
                  </a:lnTo>
                  <a:lnTo>
                    <a:pt x="52" y="198"/>
                  </a:lnTo>
                  <a:lnTo>
                    <a:pt x="46" y="196"/>
                  </a:lnTo>
                  <a:lnTo>
                    <a:pt x="36" y="192"/>
                  </a:lnTo>
                  <a:lnTo>
                    <a:pt x="36" y="192"/>
                  </a:lnTo>
                  <a:lnTo>
                    <a:pt x="28" y="186"/>
                  </a:lnTo>
                  <a:lnTo>
                    <a:pt x="20" y="180"/>
                  </a:lnTo>
                  <a:lnTo>
                    <a:pt x="14" y="172"/>
                  </a:lnTo>
                  <a:lnTo>
                    <a:pt x="8" y="164"/>
                  </a:lnTo>
                  <a:lnTo>
                    <a:pt x="4" y="154"/>
                  </a:lnTo>
                  <a:lnTo>
                    <a:pt x="2" y="146"/>
                  </a:lnTo>
                  <a:lnTo>
                    <a:pt x="0" y="136"/>
                  </a:lnTo>
                  <a:lnTo>
                    <a:pt x="0" y="124"/>
                  </a:lnTo>
                  <a:lnTo>
                    <a:pt x="0" y="30"/>
                  </a:lnTo>
                  <a:lnTo>
                    <a:pt x="0" y="30"/>
                  </a:lnTo>
                  <a:lnTo>
                    <a:pt x="0" y="20"/>
                  </a:lnTo>
                  <a:lnTo>
                    <a:pt x="2" y="12"/>
                  </a:lnTo>
                  <a:lnTo>
                    <a:pt x="6" y="6"/>
                  </a:lnTo>
                  <a:lnTo>
                    <a:pt x="10" y="2"/>
                  </a:lnTo>
                  <a:lnTo>
                    <a:pt x="14" y="0"/>
                  </a:lnTo>
                  <a:lnTo>
                    <a:pt x="22" y="0"/>
                  </a:lnTo>
                  <a:lnTo>
                    <a:pt x="28" y="2"/>
                  </a:lnTo>
                  <a:lnTo>
                    <a:pt x="38" y="6"/>
                  </a:lnTo>
                  <a:lnTo>
                    <a:pt x="38" y="6"/>
                  </a:lnTo>
                  <a:close/>
                  <a:moveTo>
                    <a:pt x="50" y="156"/>
                  </a:moveTo>
                  <a:lnTo>
                    <a:pt x="50" y="58"/>
                  </a:lnTo>
                  <a:lnTo>
                    <a:pt x="50" y="58"/>
                  </a:lnTo>
                  <a:lnTo>
                    <a:pt x="50" y="50"/>
                  </a:lnTo>
                  <a:lnTo>
                    <a:pt x="46" y="42"/>
                  </a:lnTo>
                  <a:lnTo>
                    <a:pt x="42" y="36"/>
                  </a:lnTo>
                  <a:lnTo>
                    <a:pt x="38" y="32"/>
                  </a:lnTo>
                  <a:lnTo>
                    <a:pt x="38" y="32"/>
                  </a:lnTo>
                  <a:lnTo>
                    <a:pt x="32" y="30"/>
                  </a:lnTo>
                  <a:lnTo>
                    <a:pt x="28" y="32"/>
                  </a:lnTo>
                  <a:lnTo>
                    <a:pt x="26" y="36"/>
                  </a:lnTo>
                  <a:lnTo>
                    <a:pt x="24" y="42"/>
                  </a:lnTo>
                  <a:lnTo>
                    <a:pt x="24" y="140"/>
                  </a:lnTo>
                  <a:lnTo>
                    <a:pt x="24" y="140"/>
                  </a:lnTo>
                  <a:lnTo>
                    <a:pt x="24" y="150"/>
                  </a:lnTo>
                  <a:lnTo>
                    <a:pt x="28" y="156"/>
                  </a:lnTo>
                  <a:lnTo>
                    <a:pt x="32" y="162"/>
                  </a:lnTo>
                  <a:lnTo>
                    <a:pt x="36" y="166"/>
                  </a:lnTo>
                  <a:lnTo>
                    <a:pt x="36" y="166"/>
                  </a:lnTo>
                  <a:lnTo>
                    <a:pt x="42" y="168"/>
                  </a:lnTo>
                  <a:lnTo>
                    <a:pt x="46" y="168"/>
                  </a:lnTo>
                  <a:lnTo>
                    <a:pt x="48" y="164"/>
                  </a:lnTo>
                  <a:lnTo>
                    <a:pt x="50" y="156"/>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4" name="Freeform 165"/>
            <p:cNvSpPr/>
            <p:nvPr/>
          </p:nvSpPr>
          <p:spPr bwMode="auto">
            <a:xfrm>
              <a:off x="11387138" y="9017000"/>
              <a:ext cx="117475" cy="314325"/>
            </a:xfrm>
            <a:custGeom>
              <a:avLst/>
              <a:gdLst>
                <a:gd name="T0" fmla="*/ 38 w 74"/>
                <a:gd name="T1" fmla="*/ 6 h 198"/>
                <a:gd name="T2" fmla="*/ 38 w 74"/>
                <a:gd name="T3" fmla="*/ 6 h 198"/>
                <a:gd name="T4" fmla="*/ 46 w 74"/>
                <a:gd name="T5" fmla="*/ 12 h 198"/>
                <a:gd name="T6" fmla="*/ 54 w 74"/>
                <a:gd name="T7" fmla="*/ 20 h 198"/>
                <a:gd name="T8" fmla="*/ 60 w 74"/>
                <a:gd name="T9" fmla="*/ 26 h 198"/>
                <a:gd name="T10" fmla="*/ 66 w 74"/>
                <a:gd name="T11" fmla="*/ 34 h 198"/>
                <a:gd name="T12" fmla="*/ 70 w 74"/>
                <a:gd name="T13" fmla="*/ 44 h 198"/>
                <a:gd name="T14" fmla="*/ 72 w 74"/>
                <a:gd name="T15" fmla="*/ 54 h 198"/>
                <a:gd name="T16" fmla="*/ 74 w 74"/>
                <a:gd name="T17" fmla="*/ 64 h 198"/>
                <a:gd name="T18" fmla="*/ 74 w 74"/>
                <a:gd name="T19" fmla="*/ 74 h 198"/>
                <a:gd name="T20" fmla="*/ 74 w 74"/>
                <a:gd name="T21" fmla="*/ 168 h 198"/>
                <a:gd name="T22" fmla="*/ 74 w 74"/>
                <a:gd name="T23" fmla="*/ 168 h 198"/>
                <a:gd name="T24" fmla="*/ 74 w 74"/>
                <a:gd name="T25" fmla="*/ 178 h 198"/>
                <a:gd name="T26" fmla="*/ 72 w 74"/>
                <a:gd name="T27" fmla="*/ 186 h 198"/>
                <a:gd name="T28" fmla="*/ 68 w 74"/>
                <a:gd name="T29" fmla="*/ 192 h 198"/>
                <a:gd name="T30" fmla="*/ 64 w 74"/>
                <a:gd name="T31" fmla="*/ 196 h 198"/>
                <a:gd name="T32" fmla="*/ 60 w 74"/>
                <a:gd name="T33" fmla="*/ 198 h 198"/>
                <a:gd name="T34" fmla="*/ 52 w 74"/>
                <a:gd name="T35" fmla="*/ 198 h 198"/>
                <a:gd name="T36" fmla="*/ 46 w 74"/>
                <a:gd name="T37" fmla="*/ 196 h 198"/>
                <a:gd name="T38" fmla="*/ 36 w 74"/>
                <a:gd name="T39" fmla="*/ 192 h 198"/>
                <a:gd name="T40" fmla="*/ 36 w 74"/>
                <a:gd name="T41" fmla="*/ 192 h 198"/>
                <a:gd name="T42" fmla="*/ 28 w 74"/>
                <a:gd name="T43" fmla="*/ 186 h 198"/>
                <a:gd name="T44" fmla="*/ 20 w 74"/>
                <a:gd name="T45" fmla="*/ 180 h 198"/>
                <a:gd name="T46" fmla="*/ 14 w 74"/>
                <a:gd name="T47" fmla="*/ 172 h 198"/>
                <a:gd name="T48" fmla="*/ 8 w 74"/>
                <a:gd name="T49" fmla="*/ 164 h 198"/>
                <a:gd name="T50" fmla="*/ 4 w 74"/>
                <a:gd name="T51" fmla="*/ 154 h 198"/>
                <a:gd name="T52" fmla="*/ 2 w 74"/>
                <a:gd name="T53" fmla="*/ 146 h 198"/>
                <a:gd name="T54" fmla="*/ 0 w 74"/>
                <a:gd name="T55" fmla="*/ 136 h 198"/>
                <a:gd name="T56" fmla="*/ 0 w 74"/>
                <a:gd name="T57" fmla="*/ 124 h 198"/>
                <a:gd name="T58" fmla="*/ 0 w 74"/>
                <a:gd name="T59" fmla="*/ 30 h 198"/>
                <a:gd name="T60" fmla="*/ 0 w 74"/>
                <a:gd name="T61" fmla="*/ 30 h 198"/>
                <a:gd name="T62" fmla="*/ 0 w 74"/>
                <a:gd name="T63" fmla="*/ 20 h 198"/>
                <a:gd name="T64" fmla="*/ 2 w 74"/>
                <a:gd name="T65" fmla="*/ 12 h 198"/>
                <a:gd name="T66" fmla="*/ 6 w 74"/>
                <a:gd name="T67" fmla="*/ 6 h 198"/>
                <a:gd name="T68" fmla="*/ 10 w 74"/>
                <a:gd name="T69" fmla="*/ 2 h 198"/>
                <a:gd name="T70" fmla="*/ 14 w 74"/>
                <a:gd name="T71" fmla="*/ 0 h 198"/>
                <a:gd name="T72" fmla="*/ 22 w 74"/>
                <a:gd name="T73" fmla="*/ 0 h 198"/>
                <a:gd name="T74" fmla="*/ 28 w 74"/>
                <a:gd name="T75" fmla="*/ 2 h 198"/>
                <a:gd name="T76" fmla="*/ 38 w 74"/>
                <a:gd name="T77" fmla="*/ 6 h 198"/>
                <a:gd name="T78" fmla="*/ 38 w 74"/>
                <a:gd name="T79" fmla="*/ 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198">
                  <a:moveTo>
                    <a:pt x="38" y="6"/>
                  </a:moveTo>
                  <a:lnTo>
                    <a:pt x="38" y="6"/>
                  </a:lnTo>
                  <a:lnTo>
                    <a:pt x="46" y="12"/>
                  </a:lnTo>
                  <a:lnTo>
                    <a:pt x="54" y="20"/>
                  </a:lnTo>
                  <a:lnTo>
                    <a:pt x="60" y="26"/>
                  </a:lnTo>
                  <a:lnTo>
                    <a:pt x="66" y="34"/>
                  </a:lnTo>
                  <a:lnTo>
                    <a:pt x="70" y="44"/>
                  </a:lnTo>
                  <a:lnTo>
                    <a:pt x="72" y="54"/>
                  </a:lnTo>
                  <a:lnTo>
                    <a:pt x="74" y="64"/>
                  </a:lnTo>
                  <a:lnTo>
                    <a:pt x="74" y="74"/>
                  </a:lnTo>
                  <a:lnTo>
                    <a:pt x="74" y="168"/>
                  </a:lnTo>
                  <a:lnTo>
                    <a:pt x="74" y="168"/>
                  </a:lnTo>
                  <a:lnTo>
                    <a:pt x="74" y="178"/>
                  </a:lnTo>
                  <a:lnTo>
                    <a:pt x="72" y="186"/>
                  </a:lnTo>
                  <a:lnTo>
                    <a:pt x="68" y="192"/>
                  </a:lnTo>
                  <a:lnTo>
                    <a:pt x="64" y="196"/>
                  </a:lnTo>
                  <a:lnTo>
                    <a:pt x="60" y="198"/>
                  </a:lnTo>
                  <a:lnTo>
                    <a:pt x="52" y="198"/>
                  </a:lnTo>
                  <a:lnTo>
                    <a:pt x="46" y="196"/>
                  </a:lnTo>
                  <a:lnTo>
                    <a:pt x="36" y="192"/>
                  </a:lnTo>
                  <a:lnTo>
                    <a:pt x="36" y="192"/>
                  </a:lnTo>
                  <a:lnTo>
                    <a:pt x="28" y="186"/>
                  </a:lnTo>
                  <a:lnTo>
                    <a:pt x="20" y="180"/>
                  </a:lnTo>
                  <a:lnTo>
                    <a:pt x="14" y="172"/>
                  </a:lnTo>
                  <a:lnTo>
                    <a:pt x="8" y="164"/>
                  </a:lnTo>
                  <a:lnTo>
                    <a:pt x="4" y="154"/>
                  </a:lnTo>
                  <a:lnTo>
                    <a:pt x="2" y="146"/>
                  </a:lnTo>
                  <a:lnTo>
                    <a:pt x="0" y="136"/>
                  </a:lnTo>
                  <a:lnTo>
                    <a:pt x="0" y="124"/>
                  </a:lnTo>
                  <a:lnTo>
                    <a:pt x="0" y="30"/>
                  </a:lnTo>
                  <a:lnTo>
                    <a:pt x="0" y="30"/>
                  </a:lnTo>
                  <a:lnTo>
                    <a:pt x="0" y="20"/>
                  </a:lnTo>
                  <a:lnTo>
                    <a:pt x="2" y="12"/>
                  </a:lnTo>
                  <a:lnTo>
                    <a:pt x="6" y="6"/>
                  </a:lnTo>
                  <a:lnTo>
                    <a:pt x="10" y="2"/>
                  </a:lnTo>
                  <a:lnTo>
                    <a:pt x="14" y="0"/>
                  </a:lnTo>
                  <a:lnTo>
                    <a:pt x="22" y="0"/>
                  </a:lnTo>
                  <a:lnTo>
                    <a:pt x="28" y="2"/>
                  </a:lnTo>
                  <a:lnTo>
                    <a:pt x="38" y="6"/>
                  </a:lnTo>
                  <a:lnTo>
                    <a:pt x="3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5" name="Freeform 166"/>
            <p:cNvSpPr/>
            <p:nvPr/>
          </p:nvSpPr>
          <p:spPr bwMode="auto">
            <a:xfrm>
              <a:off x="11425238" y="9064625"/>
              <a:ext cx="41275" cy="219075"/>
            </a:xfrm>
            <a:custGeom>
              <a:avLst/>
              <a:gdLst>
                <a:gd name="T0" fmla="*/ 26 w 26"/>
                <a:gd name="T1" fmla="*/ 126 h 138"/>
                <a:gd name="T2" fmla="*/ 26 w 26"/>
                <a:gd name="T3" fmla="*/ 28 h 138"/>
                <a:gd name="T4" fmla="*/ 26 w 26"/>
                <a:gd name="T5" fmla="*/ 28 h 138"/>
                <a:gd name="T6" fmla="*/ 26 w 26"/>
                <a:gd name="T7" fmla="*/ 20 h 138"/>
                <a:gd name="T8" fmla="*/ 22 w 26"/>
                <a:gd name="T9" fmla="*/ 12 h 138"/>
                <a:gd name="T10" fmla="*/ 18 w 26"/>
                <a:gd name="T11" fmla="*/ 6 h 138"/>
                <a:gd name="T12" fmla="*/ 14 w 26"/>
                <a:gd name="T13" fmla="*/ 2 h 138"/>
                <a:gd name="T14" fmla="*/ 14 w 26"/>
                <a:gd name="T15" fmla="*/ 2 h 138"/>
                <a:gd name="T16" fmla="*/ 8 w 26"/>
                <a:gd name="T17" fmla="*/ 0 h 138"/>
                <a:gd name="T18" fmla="*/ 4 w 26"/>
                <a:gd name="T19" fmla="*/ 2 h 138"/>
                <a:gd name="T20" fmla="*/ 2 w 26"/>
                <a:gd name="T21" fmla="*/ 6 h 138"/>
                <a:gd name="T22" fmla="*/ 0 w 26"/>
                <a:gd name="T23" fmla="*/ 12 h 138"/>
                <a:gd name="T24" fmla="*/ 0 w 26"/>
                <a:gd name="T25" fmla="*/ 110 h 138"/>
                <a:gd name="T26" fmla="*/ 0 w 26"/>
                <a:gd name="T27" fmla="*/ 110 h 138"/>
                <a:gd name="T28" fmla="*/ 0 w 26"/>
                <a:gd name="T29" fmla="*/ 120 h 138"/>
                <a:gd name="T30" fmla="*/ 4 w 26"/>
                <a:gd name="T31" fmla="*/ 126 h 138"/>
                <a:gd name="T32" fmla="*/ 8 w 26"/>
                <a:gd name="T33" fmla="*/ 132 h 138"/>
                <a:gd name="T34" fmla="*/ 12 w 26"/>
                <a:gd name="T35" fmla="*/ 136 h 138"/>
                <a:gd name="T36" fmla="*/ 12 w 26"/>
                <a:gd name="T37" fmla="*/ 136 h 138"/>
                <a:gd name="T38" fmla="*/ 18 w 26"/>
                <a:gd name="T39" fmla="*/ 138 h 138"/>
                <a:gd name="T40" fmla="*/ 22 w 26"/>
                <a:gd name="T41" fmla="*/ 138 h 138"/>
                <a:gd name="T42" fmla="*/ 24 w 26"/>
                <a:gd name="T43" fmla="*/ 134 h 138"/>
                <a:gd name="T44" fmla="*/ 26 w 26"/>
                <a:gd name="T45" fmla="*/ 12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38">
                  <a:moveTo>
                    <a:pt x="26" y="126"/>
                  </a:moveTo>
                  <a:lnTo>
                    <a:pt x="26" y="28"/>
                  </a:lnTo>
                  <a:lnTo>
                    <a:pt x="26" y="28"/>
                  </a:lnTo>
                  <a:lnTo>
                    <a:pt x="26" y="20"/>
                  </a:lnTo>
                  <a:lnTo>
                    <a:pt x="22" y="12"/>
                  </a:lnTo>
                  <a:lnTo>
                    <a:pt x="18" y="6"/>
                  </a:lnTo>
                  <a:lnTo>
                    <a:pt x="14" y="2"/>
                  </a:lnTo>
                  <a:lnTo>
                    <a:pt x="14" y="2"/>
                  </a:lnTo>
                  <a:lnTo>
                    <a:pt x="8" y="0"/>
                  </a:lnTo>
                  <a:lnTo>
                    <a:pt x="4" y="2"/>
                  </a:lnTo>
                  <a:lnTo>
                    <a:pt x="2" y="6"/>
                  </a:lnTo>
                  <a:lnTo>
                    <a:pt x="0" y="12"/>
                  </a:lnTo>
                  <a:lnTo>
                    <a:pt x="0" y="110"/>
                  </a:lnTo>
                  <a:lnTo>
                    <a:pt x="0" y="110"/>
                  </a:lnTo>
                  <a:lnTo>
                    <a:pt x="0" y="120"/>
                  </a:lnTo>
                  <a:lnTo>
                    <a:pt x="4" y="126"/>
                  </a:lnTo>
                  <a:lnTo>
                    <a:pt x="8" y="132"/>
                  </a:lnTo>
                  <a:lnTo>
                    <a:pt x="12" y="136"/>
                  </a:lnTo>
                  <a:lnTo>
                    <a:pt x="12" y="136"/>
                  </a:lnTo>
                  <a:lnTo>
                    <a:pt x="18" y="138"/>
                  </a:lnTo>
                  <a:lnTo>
                    <a:pt x="22" y="138"/>
                  </a:lnTo>
                  <a:lnTo>
                    <a:pt x="24" y="134"/>
                  </a:lnTo>
                  <a:lnTo>
                    <a:pt x="26"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6" name="Freeform 167"/>
            <p:cNvSpPr>
              <a:spLocks noEditPoints="1"/>
            </p:cNvSpPr>
            <p:nvPr/>
          </p:nvSpPr>
          <p:spPr bwMode="auto">
            <a:xfrm>
              <a:off x="11653838" y="9267825"/>
              <a:ext cx="76200" cy="200025"/>
            </a:xfrm>
            <a:custGeom>
              <a:avLst/>
              <a:gdLst>
                <a:gd name="T0" fmla="*/ 24 w 48"/>
                <a:gd name="T1" fmla="*/ 4 h 126"/>
                <a:gd name="T2" fmla="*/ 24 w 48"/>
                <a:gd name="T3" fmla="*/ 4 h 126"/>
                <a:gd name="T4" fmla="*/ 34 w 48"/>
                <a:gd name="T5" fmla="*/ 12 h 126"/>
                <a:gd name="T6" fmla="*/ 40 w 48"/>
                <a:gd name="T7" fmla="*/ 22 h 126"/>
                <a:gd name="T8" fmla="*/ 46 w 48"/>
                <a:gd name="T9" fmla="*/ 34 h 126"/>
                <a:gd name="T10" fmla="*/ 48 w 48"/>
                <a:gd name="T11" fmla="*/ 48 h 126"/>
                <a:gd name="T12" fmla="*/ 46 w 48"/>
                <a:gd name="T13" fmla="*/ 106 h 126"/>
                <a:gd name="T14" fmla="*/ 46 w 48"/>
                <a:gd name="T15" fmla="*/ 106 h 126"/>
                <a:gd name="T16" fmla="*/ 46 w 48"/>
                <a:gd name="T17" fmla="*/ 118 h 126"/>
                <a:gd name="T18" fmla="*/ 44 w 48"/>
                <a:gd name="T19" fmla="*/ 122 h 126"/>
                <a:gd name="T20" fmla="*/ 40 w 48"/>
                <a:gd name="T21" fmla="*/ 124 h 126"/>
                <a:gd name="T22" fmla="*/ 38 w 48"/>
                <a:gd name="T23" fmla="*/ 126 h 126"/>
                <a:gd name="T24" fmla="*/ 34 w 48"/>
                <a:gd name="T25" fmla="*/ 126 h 126"/>
                <a:gd name="T26" fmla="*/ 22 w 48"/>
                <a:gd name="T27" fmla="*/ 122 h 126"/>
                <a:gd name="T28" fmla="*/ 22 w 48"/>
                <a:gd name="T29" fmla="*/ 122 h 126"/>
                <a:gd name="T30" fmla="*/ 12 w 48"/>
                <a:gd name="T31" fmla="*/ 114 h 126"/>
                <a:gd name="T32" fmla="*/ 6 w 48"/>
                <a:gd name="T33" fmla="*/ 104 h 126"/>
                <a:gd name="T34" fmla="*/ 0 w 48"/>
                <a:gd name="T35" fmla="*/ 92 h 126"/>
                <a:gd name="T36" fmla="*/ 0 w 48"/>
                <a:gd name="T37" fmla="*/ 80 h 126"/>
                <a:gd name="T38" fmla="*/ 0 w 48"/>
                <a:gd name="T39" fmla="*/ 20 h 126"/>
                <a:gd name="T40" fmla="*/ 0 w 48"/>
                <a:gd name="T41" fmla="*/ 20 h 126"/>
                <a:gd name="T42" fmla="*/ 0 w 48"/>
                <a:gd name="T43" fmla="*/ 8 h 126"/>
                <a:gd name="T44" fmla="*/ 2 w 48"/>
                <a:gd name="T45" fmla="*/ 4 h 126"/>
                <a:gd name="T46" fmla="*/ 6 w 48"/>
                <a:gd name="T47" fmla="*/ 2 h 126"/>
                <a:gd name="T48" fmla="*/ 8 w 48"/>
                <a:gd name="T49" fmla="*/ 0 h 126"/>
                <a:gd name="T50" fmla="*/ 12 w 48"/>
                <a:gd name="T51" fmla="*/ 0 h 126"/>
                <a:gd name="T52" fmla="*/ 24 w 48"/>
                <a:gd name="T53" fmla="*/ 4 h 126"/>
                <a:gd name="T54" fmla="*/ 24 w 48"/>
                <a:gd name="T55" fmla="*/ 4 h 126"/>
                <a:gd name="T56" fmla="*/ 32 w 48"/>
                <a:gd name="T57" fmla="*/ 100 h 126"/>
                <a:gd name="T58" fmla="*/ 32 w 48"/>
                <a:gd name="T59" fmla="*/ 36 h 126"/>
                <a:gd name="T60" fmla="*/ 32 w 48"/>
                <a:gd name="T61" fmla="*/ 36 h 126"/>
                <a:gd name="T62" fmla="*/ 30 w 48"/>
                <a:gd name="T63" fmla="*/ 32 h 126"/>
                <a:gd name="T64" fmla="*/ 30 w 48"/>
                <a:gd name="T65" fmla="*/ 28 h 126"/>
                <a:gd name="T66" fmla="*/ 26 w 48"/>
                <a:gd name="T67" fmla="*/ 24 h 126"/>
                <a:gd name="T68" fmla="*/ 24 w 48"/>
                <a:gd name="T69" fmla="*/ 20 h 126"/>
                <a:gd name="T70" fmla="*/ 24 w 48"/>
                <a:gd name="T71" fmla="*/ 20 h 126"/>
                <a:gd name="T72" fmla="*/ 20 w 48"/>
                <a:gd name="T73" fmla="*/ 20 h 126"/>
                <a:gd name="T74" fmla="*/ 18 w 48"/>
                <a:gd name="T75" fmla="*/ 20 h 126"/>
                <a:gd name="T76" fmla="*/ 16 w 48"/>
                <a:gd name="T77" fmla="*/ 22 h 126"/>
                <a:gd name="T78" fmla="*/ 16 w 48"/>
                <a:gd name="T79" fmla="*/ 28 h 126"/>
                <a:gd name="T80" fmla="*/ 14 w 48"/>
                <a:gd name="T81" fmla="*/ 90 h 126"/>
                <a:gd name="T82" fmla="*/ 14 w 48"/>
                <a:gd name="T83" fmla="*/ 90 h 126"/>
                <a:gd name="T84" fmla="*/ 16 w 48"/>
                <a:gd name="T85" fmla="*/ 96 h 126"/>
                <a:gd name="T86" fmla="*/ 16 w 48"/>
                <a:gd name="T87" fmla="*/ 100 h 126"/>
                <a:gd name="T88" fmla="*/ 20 w 48"/>
                <a:gd name="T89" fmla="*/ 104 h 126"/>
                <a:gd name="T90" fmla="*/ 22 w 48"/>
                <a:gd name="T91" fmla="*/ 106 h 126"/>
                <a:gd name="T92" fmla="*/ 22 w 48"/>
                <a:gd name="T93" fmla="*/ 106 h 126"/>
                <a:gd name="T94" fmla="*/ 26 w 48"/>
                <a:gd name="T95" fmla="*/ 108 h 126"/>
                <a:gd name="T96" fmla="*/ 28 w 48"/>
                <a:gd name="T97" fmla="*/ 106 h 126"/>
                <a:gd name="T98" fmla="*/ 30 w 48"/>
                <a:gd name="T99" fmla="*/ 104 h 126"/>
                <a:gd name="T100" fmla="*/ 32 w 48"/>
                <a:gd name="T101"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126">
                  <a:moveTo>
                    <a:pt x="24" y="4"/>
                  </a:moveTo>
                  <a:lnTo>
                    <a:pt x="24" y="4"/>
                  </a:lnTo>
                  <a:lnTo>
                    <a:pt x="34" y="12"/>
                  </a:lnTo>
                  <a:lnTo>
                    <a:pt x="40" y="22"/>
                  </a:lnTo>
                  <a:lnTo>
                    <a:pt x="46" y="34"/>
                  </a:lnTo>
                  <a:lnTo>
                    <a:pt x="48" y="48"/>
                  </a:lnTo>
                  <a:lnTo>
                    <a:pt x="46" y="106"/>
                  </a:lnTo>
                  <a:lnTo>
                    <a:pt x="46" y="106"/>
                  </a:lnTo>
                  <a:lnTo>
                    <a:pt x="46" y="118"/>
                  </a:lnTo>
                  <a:lnTo>
                    <a:pt x="44" y="122"/>
                  </a:lnTo>
                  <a:lnTo>
                    <a:pt x="40" y="124"/>
                  </a:lnTo>
                  <a:lnTo>
                    <a:pt x="38" y="126"/>
                  </a:lnTo>
                  <a:lnTo>
                    <a:pt x="34" y="126"/>
                  </a:lnTo>
                  <a:lnTo>
                    <a:pt x="22" y="122"/>
                  </a:lnTo>
                  <a:lnTo>
                    <a:pt x="22" y="122"/>
                  </a:lnTo>
                  <a:lnTo>
                    <a:pt x="12" y="114"/>
                  </a:lnTo>
                  <a:lnTo>
                    <a:pt x="6" y="104"/>
                  </a:lnTo>
                  <a:lnTo>
                    <a:pt x="0" y="92"/>
                  </a:lnTo>
                  <a:lnTo>
                    <a:pt x="0" y="80"/>
                  </a:lnTo>
                  <a:lnTo>
                    <a:pt x="0" y="20"/>
                  </a:lnTo>
                  <a:lnTo>
                    <a:pt x="0" y="20"/>
                  </a:lnTo>
                  <a:lnTo>
                    <a:pt x="0" y="8"/>
                  </a:lnTo>
                  <a:lnTo>
                    <a:pt x="2" y="4"/>
                  </a:lnTo>
                  <a:lnTo>
                    <a:pt x="6" y="2"/>
                  </a:lnTo>
                  <a:lnTo>
                    <a:pt x="8" y="0"/>
                  </a:lnTo>
                  <a:lnTo>
                    <a:pt x="12" y="0"/>
                  </a:lnTo>
                  <a:lnTo>
                    <a:pt x="24" y="4"/>
                  </a:lnTo>
                  <a:lnTo>
                    <a:pt x="24" y="4"/>
                  </a:lnTo>
                  <a:close/>
                  <a:moveTo>
                    <a:pt x="32" y="100"/>
                  </a:moveTo>
                  <a:lnTo>
                    <a:pt x="32" y="36"/>
                  </a:lnTo>
                  <a:lnTo>
                    <a:pt x="32" y="36"/>
                  </a:lnTo>
                  <a:lnTo>
                    <a:pt x="30" y="32"/>
                  </a:lnTo>
                  <a:lnTo>
                    <a:pt x="30" y="28"/>
                  </a:lnTo>
                  <a:lnTo>
                    <a:pt x="26" y="24"/>
                  </a:lnTo>
                  <a:lnTo>
                    <a:pt x="24" y="20"/>
                  </a:lnTo>
                  <a:lnTo>
                    <a:pt x="24" y="20"/>
                  </a:lnTo>
                  <a:lnTo>
                    <a:pt x="20" y="20"/>
                  </a:lnTo>
                  <a:lnTo>
                    <a:pt x="18" y="20"/>
                  </a:lnTo>
                  <a:lnTo>
                    <a:pt x="16" y="22"/>
                  </a:lnTo>
                  <a:lnTo>
                    <a:pt x="16" y="28"/>
                  </a:lnTo>
                  <a:lnTo>
                    <a:pt x="14" y="90"/>
                  </a:lnTo>
                  <a:lnTo>
                    <a:pt x="14" y="90"/>
                  </a:lnTo>
                  <a:lnTo>
                    <a:pt x="16" y="96"/>
                  </a:lnTo>
                  <a:lnTo>
                    <a:pt x="16" y="100"/>
                  </a:lnTo>
                  <a:lnTo>
                    <a:pt x="20" y="104"/>
                  </a:lnTo>
                  <a:lnTo>
                    <a:pt x="22" y="106"/>
                  </a:lnTo>
                  <a:lnTo>
                    <a:pt x="22" y="106"/>
                  </a:lnTo>
                  <a:lnTo>
                    <a:pt x="26" y="108"/>
                  </a:lnTo>
                  <a:lnTo>
                    <a:pt x="28" y="106"/>
                  </a:lnTo>
                  <a:lnTo>
                    <a:pt x="30" y="104"/>
                  </a:lnTo>
                  <a:lnTo>
                    <a:pt x="32" y="10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7" name="Freeform 168"/>
            <p:cNvSpPr/>
            <p:nvPr/>
          </p:nvSpPr>
          <p:spPr bwMode="auto">
            <a:xfrm>
              <a:off x="11653838" y="9267825"/>
              <a:ext cx="76200" cy="200025"/>
            </a:xfrm>
            <a:custGeom>
              <a:avLst/>
              <a:gdLst>
                <a:gd name="T0" fmla="*/ 24 w 48"/>
                <a:gd name="T1" fmla="*/ 4 h 126"/>
                <a:gd name="T2" fmla="*/ 24 w 48"/>
                <a:gd name="T3" fmla="*/ 4 h 126"/>
                <a:gd name="T4" fmla="*/ 34 w 48"/>
                <a:gd name="T5" fmla="*/ 12 h 126"/>
                <a:gd name="T6" fmla="*/ 40 w 48"/>
                <a:gd name="T7" fmla="*/ 22 h 126"/>
                <a:gd name="T8" fmla="*/ 46 w 48"/>
                <a:gd name="T9" fmla="*/ 34 h 126"/>
                <a:gd name="T10" fmla="*/ 48 w 48"/>
                <a:gd name="T11" fmla="*/ 48 h 126"/>
                <a:gd name="T12" fmla="*/ 46 w 48"/>
                <a:gd name="T13" fmla="*/ 106 h 126"/>
                <a:gd name="T14" fmla="*/ 46 w 48"/>
                <a:gd name="T15" fmla="*/ 106 h 126"/>
                <a:gd name="T16" fmla="*/ 46 w 48"/>
                <a:gd name="T17" fmla="*/ 118 h 126"/>
                <a:gd name="T18" fmla="*/ 44 w 48"/>
                <a:gd name="T19" fmla="*/ 122 h 126"/>
                <a:gd name="T20" fmla="*/ 40 w 48"/>
                <a:gd name="T21" fmla="*/ 124 h 126"/>
                <a:gd name="T22" fmla="*/ 38 w 48"/>
                <a:gd name="T23" fmla="*/ 126 h 126"/>
                <a:gd name="T24" fmla="*/ 34 w 48"/>
                <a:gd name="T25" fmla="*/ 126 h 126"/>
                <a:gd name="T26" fmla="*/ 22 w 48"/>
                <a:gd name="T27" fmla="*/ 122 h 126"/>
                <a:gd name="T28" fmla="*/ 22 w 48"/>
                <a:gd name="T29" fmla="*/ 122 h 126"/>
                <a:gd name="T30" fmla="*/ 12 w 48"/>
                <a:gd name="T31" fmla="*/ 114 h 126"/>
                <a:gd name="T32" fmla="*/ 6 w 48"/>
                <a:gd name="T33" fmla="*/ 104 h 126"/>
                <a:gd name="T34" fmla="*/ 0 w 48"/>
                <a:gd name="T35" fmla="*/ 92 h 126"/>
                <a:gd name="T36" fmla="*/ 0 w 48"/>
                <a:gd name="T37" fmla="*/ 80 h 126"/>
                <a:gd name="T38" fmla="*/ 0 w 48"/>
                <a:gd name="T39" fmla="*/ 20 h 126"/>
                <a:gd name="T40" fmla="*/ 0 w 48"/>
                <a:gd name="T41" fmla="*/ 20 h 126"/>
                <a:gd name="T42" fmla="*/ 0 w 48"/>
                <a:gd name="T43" fmla="*/ 8 h 126"/>
                <a:gd name="T44" fmla="*/ 2 w 48"/>
                <a:gd name="T45" fmla="*/ 4 h 126"/>
                <a:gd name="T46" fmla="*/ 6 w 48"/>
                <a:gd name="T47" fmla="*/ 2 h 126"/>
                <a:gd name="T48" fmla="*/ 8 w 48"/>
                <a:gd name="T49" fmla="*/ 0 h 126"/>
                <a:gd name="T50" fmla="*/ 12 w 48"/>
                <a:gd name="T51" fmla="*/ 0 h 126"/>
                <a:gd name="T52" fmla="*/ 24 w 48"/>
                <a:gd name="T53" fmla="*/ 4 h 126"/>
                <a:gd name="T54" fmla="*/ 24 w 48"/>
                <a:gd name="T55"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26">
                  <a:moveTo>
                    <a:pt x="24" y="4"/>
                  </a:moveTo>
                  <a:lnTo>
                    <a:pt x="24" y="4"/>
                  </a:lnTo>
                  <a:lnTo>
                    <a:pt x="34" y="12"/>
                  </a:lnTo>
                  <a:lnTo>
                    <a:pt x="40" y="22"/>
                  </a:lnTo>
                  <a:lnTo>
                    <a:pt x="46" y="34"/>
                  </a:lnTo>
                  <a:lnTo>
                    <a:pt x="48" y="48"/>
                  </a:lnTo>
                  <a:lnTo>
                    <a:pt x="46" y="106"/>
                  </a:lnTo>
                  <a:lnTo>
                    <a:pt x="46" y="106"/>
                  </a:lnTo>
                  <a:lnTo>
                    <a:pt x="46" y="118"/>
                  </a:lnTo>
                  <a:lnTo>
                    <a:pt x="44" y="122"/>
                  </a:lnTo>
                  <a:lnTo>
                    <a:pt x="40" y="124"/>
                  </a:lnTo>
                  <a:lnTo>
                    <a:pt x="38" y="126"/>
                  </a:lnTo>
                  <a:lnTo>
                    <a:pt x="34" y="126"/>
                  </a:lnTo>
                  <a:lnTo>
                    <a:pt x="22" y="122"/>
                  </a:lnTo>
                  <a:lnTo>
                    <a:pt x="22" y="122"/>
                  </a:lnTo>
                  <a:lnTo>
                    <a:pt x="12" y="114"/>
                  </a:lnTo>
                  <a:lnTo>
                    <a:pt x="6" y="104"/>
                  </a:lnTo>
                  <a:lnTo>
                    <a:pt x="0" y="92"/>
                  </a:lnTo>
                  <a:lnTo>
                    <a:pt x="0" y="80"/>
                  </a:lnTo>
                  <a:lnTo>
                    <a:pt x="0" y="20"/>
                  </a:lnTo>
                  <a:lnTo>
                    <a:pt x="0" y="20"/>
                  </a:lnTo>
                  <a:lnTo>
                    <a:pt x="0" y="8"/>
                  </a:lnTo>
                  <a:lnTo>
                    <a:pt x="2" y="4"/>
                  </a:lnTo>
                  <a:lnTo>
                    <a:pt x="6" y="2"/>
                  </a:lnTo>
                  <a:lnTo>
                    <a:pt x="8" y="0"/>
                  </a:lnTo>
                  <a:lnTo>
                    <a:pt x="12" y="0"/>
                  </a:lnTo>
                  <a:lnTo>
                    <a:pt x="24" y="4"/>
                  </a:lnTo>
                  <a:lnTo>
                    <a:pt x="2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8" name="Freeform 169"/>
            <p:cNvSpPr/>
            <p:nvPr/>
          </p:nvSpPr>
          <p:spPr bwMode="auto">
            <a:xfrm>
              <a:off x="11676063" y="9299575"/>
              <a:ext cx="28575" cy="139700"/>
            </a:xfrm>
            <a:custGeom>
              <a:avLst/>
              <a:gdLst>
                <a:gd name="T0" fmla="*/ 18 w 18"/>
                <a:gd name="T1" fmla="*/ 80 h 88"/>
                <a:gd name="T2" fmla="*/ 18 w 18"/>
                <a:gd name="T3" fmla="*/ 16 h 88"/>
                <a:gd name="T4" fmla="*/ 18 w 18"/>
                <a:gd name="T5" fmla="*/ 16 h 88"/>
                <a:gd name="T6" fmla="*/ 16 w 18"/>
                <a:gd name="T7" fmla="*/ 12 h 88"/>
                <a:gd name="T8" fmla="*/ 16 w 18"/>
                <a:gd name="T9" fmla="*/ 8 h 88"/>
                <a:gd name="T10" fmla="*/ 12 w 18"/>
                <a:gd name="T11" fmla="*/ 4 h 88"/>
                <a:gd name="T12" fmla="*/ 10 w 18"/>
                <a:gd name="T13" fmla="*/ 0 h 88"/>
                <a:gd name="T14" fmla="*/ 10 w 18"/>
                <a:gd name="T15" fmla="*/ 0 h 88"/>
                <a:gd name="T16" fmla="*/ 6 w 18"/>
                <a:gd name="T17" fmla="*/ 0 h 88"/>
                <a:gd name="T18" fmla="*/ 4 w 18"/>
                <a:gd name="T19" fmla="*/ 0 h 88"/>
                <a:gd name="T20" fmla="*/ 2 w 18"/>
                <a:gd name="T21" fmla="*/ 2 h 88"/>
                <a:gd name="T22" fmla="*/ 2 w 18"/>
                <a:gd name="T23" fmla="*/ 8 h 88"/>
                <a:gd name="T24" fmla="*/ 0 w 18"/>
                <a:gd name="T25" fmla="*/ 70 h 88"/>
                <a:gd name="T26" fmla="*/ 0 w 18"/>
                <a:gd name="T27" fmla="*/ 70 h 88"/>
                <a:gd name="T28" fmla="*/ 2 w 18"/>
                <a:gd name="T29" fmla="*/ 76 h 88"/>
                <a:gd name="T30" fmla="*/ 2 w 18"/>
                <a:gd name="T31" fmla="*/ 80 h 88"/>
                <a:gd name="T32" fmla="*/ 6 w 18"/>
                <a:gd name="T33" fmla="*/ 84 h 88"/>
                <a:gd name="T34" fmla="*/ 8 w 18"/>
                <a:gd name="T35" fmla="*/ 86 h 88"/>
                <a:gd name="T36" fmla="*/ 8 w 18"/>
                <a:gd name="T37" fmla="*/ 86 h 88"/>
                <a:gd name="T38" fmla="*/ 12 w 18"/>
                <a:gd name="T39" fmla="*/ 88 h 88"/>
                <a:gd name="T40" fmla="*/ 14 w 18"/>
                <a:gd name="T41" fmla="*/ 86 h 88"/>
                <a:gd name="T42" fmla="*/ 16 w 18"/>
                <a:gd name="T43" fmla="*/ 84 h 88"/>
                <a:gd name="T44" fmla="*/ 18 w 18"/>
                <a:gd name="T45"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88">
                  <a:moveTo>
                    <a:pt x="18" y="80"/>
                  </a:moveTo>
                  <a:lnTo>
                    <a:pt x="18" y="16"/>
                  </a:lnTo>
                  <a:lnTo>
                    <a:pt x="18" y="16"/>
                  </a:lnTo>
                  <a:lnTo>
                    <a:pt x="16" y="12"/>
                  </a:lnTo>
                  <a:lnTo>
                    <a:pt x="16" y="8"/>
                  </a:lnTo>
                  <a:lnTo>
                    <a:pt x="12" y="4"/>
                  </a:lnTo>
                  <a:lnTo>
                    <a:pt x="10" y="0"/>
                  </a:lnTo>
                  <a:lnTo>
                    <a:pt x="10" y="0"/>
                  </a:lnTo>
                  <a:lnTo>
                    <a:pt x="6" y="0"/>
                  </a:lnTo>
                  <a:lnTo>
                    <a:pt x="4" y="0"/>
                  </a:lnTo>
                  <a:lnTo>
                    <a:pt x="2" y="2"/>
                  </a:lnTo>
                  <a:lnTo>
                    <a:pt x="2" y="8"/>
                  </a:lnTo>
                  <a:lnTo>
                    <a:pt x="0" y="70"/>
                  </a:lnTo>
                  <a:lnTo>
                    <a:pt x="0" y="70"/>
                  </a:lnTo>
                  <a:lnTo>
                    <a:pt x="2" y="76"/>
                  </a:lnTo>
                  <a:lnTo>
                    <a:pt x="2" y="80"/>
                  </a:lnTo>
                  <a:lnTo>
                    <a:pt x="6" y="84"/>
                  </a:lnTo>
                  <a:lnTo>
                    <a:pt x="8" y="86"/>
                  </a:lnTo>
                  <a:lnTo>
                    <a:pt x="8" y="86"/>
                  </a:lnTo>
                  <a:lnTo>
                    <a:pt x="12" y="88"/>
                  </a:lnTo>
                  <a:lnTo>
                    <a:pt x="14" y="86"/>
                  </a:lnTo>
                  <a:lnTo>
                    <a:pt x="16" y="84"/>
                  </a:lnTo>
                  <a:lnTo>
                    <a:pt x="18"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09" name="Freeform 170"/>
            <p:cNvSpPr/>
            <p:nvPr/>
          </p:nvSpPr>
          <p:spPr bwMode="auto">
            <a:xfrm>
              <a:off x="11564938" y="9156700"/>
              <a:ext cx="123825" cy="244475"/>
            </a:xfrm>
            <a:custGeom>
              <a:avLst/>
              <a:gdLst>
                <a:gd name="T0" fmla="*/ 64 w 78"/>
                <a:gd name="T1" fmla="*/ 0 h 154"/>
                <a:gd name="T2" fmla="*/ 78 w 78"/>
                <a:gd name="T3" fmla="*/ 8 h 154"/>
                <a:gd name="T4" fmla="*/ 16 w 78"/>
                <a:gd name="T5" fmla="*/ 154 h 154"/>
                <a:gd name="T6" fmla="*/ 0 w 78"/>
                <a:gd name="T7" fmla="*/ 146 h 154"/>
                <a:gd name="T8" fmla="*/ 64 w 78"/>
                <a:gd name="T9" fmla="*/ 0 h 154"/>
              </a:gdLst>
              <a:ahLst/>
              <a:cxnLst>
                <a:cxn ang="0">
                  <a:pos x="T0" y="T1"/>
                </a:cxn>
                <a:cxn ang="0">
                  <a:pos x="T2" y="T3"/>
                </a:cxn>
                <a:cxn ang="0">
                  <a:pos x="T4" y="T5"/>
                </a:cxn>
                <a:cxn ang="0">
                  <a:pos x="T6" y="T7"/>
                </a:cxn>
                <a:cxn ang="0">
                  <a:pos x="T8" y="T9"/>
                </a:cxn>
              </a:cxnLst>
              <a:rect l="0" t="0" r="r" b="b"/>
              <a:pathLst>
                <a:path w="78" h="154">
                  <a:moveTo>
                    <a:pt x="64" y="0"/>
                  </a:moveTo>
                  <a:lnTo>
                    <a:pt x="78" y="8"/>
                  </a:lnTo>
                  <a:lnTo>
                    <a:pt x="16" y="154"/>
                  </a:lnTo>
                  <a:lnTo>
                    <a:pt x="0" y="146"/>
                  </a:lnTo>
                  <a:lnTo>
                    <a:pt x="64" y="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0" name="Freeform 171"/>
            <p:cNvSpPr>
              <a:spLocks noEditPoints="1"/>
            </p:cNvSpPr>
            <p:nvPr/>
          </p:nvSpPr>
          <p:spPr bwMode="auto">
            <a:xfrm>
              <a:off x="11530013" y="9093200"/>
              <a:ext cx="76200" cy="196850"/>
            </a:xfrm>
            <a:custGeom>
              <a:avLst/>
              <a:gdLst>
                <a:gd name="T0" fmla="*/ 46 w 48"/>
                <a:gd name="T1" fmla="*/ 106 h 124"/>
                <a:gd name="T2" fmla="*/ 46 w 48"/>
                <a:gd name="T3" fmla="*/ 106 h 124"/>
                <a:gd name="T4" fmla="*/ 46 w 48"/>
                <a:gd name="T5" fmla="*/ 118 h 124"/>
                <a:gd name="T6" fmla="*/ 44 w 48"/>
                <a:gd name="T7" fmla="*/ 120 h 124"/>
                <a:gd name="T8" fmla="*/ 40 w 48"/>
                <a:gd name="T9" fmla="*/ 124 h 124"/>
                <a:gd name="T10" fmla="*/ 38 w 48"/>
                <a:gd name="T11" fmla="*/ 124 h 124"/>
                <a:gd name="T12" fmla="*/ 34 w 48"/>
                <a:gd name="T13" fmla="*/ 124 h 124"/>
                <a:gd name="T14" fmla="*/ 22 w 48"/>
                <a:gd name="T15" fmla="*/ 120 h 124"/>
                <a:gd name="T16" fmla="*/ 22 w 48"/>
                <a:gd name="T17" fmla="*/ 120 h 124"/>
                <a:gd name="T18" fmla="*/ 12 w 48"/>
                <a:gd name="T19" fmla="*/ 112 h 124"/>
                <a:gd name="T20" fmla="*/ 6 w 48"/>
                <a:gd name="T21" fmla="*/ 104 h 124"/>
                <a:gd name="T22" fmla="*/ 0 w 48"/>
                <a:gd name="T23" fmla="*/ 92 h 124"/>
                <a:gd name="T24" fmla="*/ 0 w 48"/>
                <a:gd name="T25" fmla="*/ 78 h 124"/>
                <a:gd name="T26" fmla="*/ 0 w 48"/>
                <a:gd name="T27" fmla="*/ 18 h 124"/>
                <a:gd name="T28" fmla="*/ 0 w 48"/>
                <a:gd name="T29" fmla="*/ 18 h 124"/>
                <a:gd name="T30" fmla="*/ 0 w 48"/>
                <a:gd name="T31" fmla="*/ 8 h 124"/>
                <a:gd name="T32" fmla="*/ 2 w 48"/>
                <a:gd name="T33" fmla="*/ 4 h 124"/>
                <a:gd name="T34" fmla="*/ 6 w 48"/>
                <a:gd name="T35" fmla="*/ 0 h 124"/>
                <a:gd name="T36" fmla="*/ 8 w 48"/>
                <a:gd name="T37" fmla="*/ 0 h 124"/>
                <a:gd name="T38" fmla="*/ 14 w 48"/>
                <a:gd name="T39" fmla="*/ 0 h 124"/>
                <a:gd name="T40" fmla="*/ 24 w 48"/>
                <a:gd name="T41" fmla="*/ 4 h 124"/>
                <a:gd name="T42" fmla="*/ 24 w 48"/>
                <a:gd name="T43" fmla="*/ 4 h 124"/>
                <a:gd name="T44" fmla="*/ 34 w 48"/>
                <a:gd name="T45" fmla="*/ 12 h 124"/>
                <a:gd name="T46" fmla="*/ 42 w 48"/>
                <a:gd name="T47" fmla="*/ 22 h 124"/>
                <a:gd name="T48" fmla="*/ 46 w 48"/>
                <a:gd name="T49" fmla="*/ 32 h 124"/>
                <a:gd name="T50" fmla="*/ 48 w 48"/>
                <a:gd name="T51" fmla="*/ 46 h 124"/>
                <a:gd name="T52" fmla="*/ 46 w 48"/>
                <a:gd name="T53" fmla="*/ 106 h 124"/>
                <a:gd name="T54" fmla="*/ 14 w 48"/>
                <a:gd name="T55" fmla="*/ 88 h 124"/>
                <a:gd name="T56" fmla="*/ 14 w 48"/>
                <a:gd name="T57" fmla="*/ 88 h 124"/>
                <a:gd name="T58" fmla="*/ 16 w 48"/>
                <a:gd name="T59" fmla="*/ 94 h 124"/>
                <a:gd name="T60" fmla="*/ 18 w 48"/>
                <a:gd name="T61" fmla="*/ 98 h 124"/>
                <a:gd name="T62" fmla="*/ 20 w 48"/>
                <a:gd name="T63" fmla="*/ 102 h 124"/>
                <a:gd name="T64" fmla="*/ 24 w 48"/>
                <a:gd name="T65" fmla="*/ 104 h 124"/>
                <a:gd name="T66" fmla="*/ 24 w 48"/>
                <a:gd name="T67" fmla="*/ 104 h 124"/>
                <a:gd name="T68" fmla="*/ 26 w 48"/>
                <a:gd name="T69" fmla="*/ 106 h 124"/>
                <a:gd name="T70" fmla="*/ 28 w 48"/>
                <a:gd name="T71" fmla="*/ 106 h 124"/>
                <a:gd name="T72" fmla="*/ 30 w 48"/>
                <a:gd name="T73" fmla="*/ 102 h 124"/>
                <a:gd name="T74" fmla="*/ 32 w 48"/>
                <a:gd name="T75" fmla="*/ 98 h 124"/>
                <a:gd name="T76" fmla="*/ 32 w 48"/>
                <a:gd name="T77" fmla="*/ 36 h 124"/>
                <a:gd name="T78" fmla="*/ 32 w 48"/>
                <a:gd name="T79" fmla="*/ 36 h 124"/>
                <a:gd name="T80" fmla="*/ 30 w 48"/>
                <a:gd name="T81" fmla="*/ 30 h 124"/>
                <a:gd name="T82" fmla="*/ 30 w 48"/>
                <a:gd name="T83" fmla="*/ 26 h 124"/>
                <a:gd name="T84" fmla="*/ 26 w 48"/>
                <a:gd name="T85" fmla="*/ 22 h 124"/>
                <a:gd name="T86" fmla="*/ 24 w 48"/>
                <a:gd name="T87" fmla="*/ 20 h 124"/>
                <a:gd name="T88" fmla="*/ 24 w 48"/>
                <a:gd name="T89" fmla="*/ 20 h 124"/>
                <a:gd name="T90" fmla="*/ 20 w 48"/>
                <a:gd name="T91" fmla="*/ 18 h 124"/>
                <a:gd name="T92" fmla="*/ 18 w 48"/>
                <a:gd name="T93" fmla="*/ 18 h 124"/>
                <a:gd name="T94" fmla="*/ 16 w 48"/>
                <a:gd name="T95" fmla="*/ 22 h 124"/>
                <a:gd name="T96" fmla="*/ 16 w 48"/>
                <a:gd name="T97" fmla="*/ 26 h 124"/>
                <a:gd name="T98" fmla="*/ 14 w 48"/>
                <a:gd name="T99" fmla="*/ 8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124">
                  <a:moveTo>
                    <a:pt x="46" y="106"/>
                  </a:moveTo>
                  <a:lnTo>
                    <a:pt x="46" y="106"/>
                  </a:lnTo>
                  <a:lnTo>
                    <a:pt x="46" y="118"/>
                  </a:lnTo>
                  <a:lnTo>
                    <a:pt x="44" y="120"/>
                  </a:lnTo>
                  <a:lnTo>
                    <a:pt x="40" y="124"/>
                  </a:lnTo>
                  <a:lnTo>
                    <a:pt x="38" y="124"/>
                  </a:lnTo>
                  <a:lnTo>
                    <a:pt x="34" y="124"/>
                  </a:lnTo>
                  <a:lnTo>
                    <a:pt x="22" y="120"/>
                  </a:lnTo>
                  <a:lnTo>
                    <a:pt x="22" y="120"/>
                  </a:lnTo>
                  <a:lnTo>
                    <a:pt x="12" y="112"/>
                  </a:lnTo>
                  <a:lnTo>
                    <a:pt x="6" y="104"/>
                  </a:lnTo>
                  <a:lnTo>
                    <a:pt x="0" y="92"/>
                  </a:lnTo>
                  <a:lnTo>
                    <a:pt x="0" y="78"/>
                  </a:lnTo>
                  <a:lnTo>
                    <a:pt x="0" y="18"/>
                  </a:lnTo>
                  <a:lnTo>
                    <a:pt x="0" y="18"/>
                  </a:lnTo>
                  <a:lnTo>
                    <a:pt x="0" y="8"/>
                  </a:lnTo>
                  <a:lnTo>
                    <a:pt x="2" y="4"/>
                  </a:lnTo>
                  <a:lnTo>
                    <a:pt x="6" y="0"/>
                  </a:lnTo>
                  <a:lnTo>
                    <a:pt x="8" y="0"/>
                  </a:lnTo>
                  <a:lnTo>
                    <a:pt x="14" y="0"/>
                  </a:lnTo>
                  <a:lnTo>
                    <a:pt x="24" y="4"/>
                  </a:lnTo>
                  <a:lnTo>
                    <a:pt x="24" y="4"/>
                  </a:lnTo>
                  <a:lnTo>
                    <a:pt x="34" y="12"/>
                  </a:lnTo>
                  <a:lnTo>
                    <a:pt x="42" y="22"/>
                  </a:lnTo>
                  <a:lnTo>
                    <a:pt x="46" y="32"/>
                  </a:lnTo>
                  <a:lnTo>
                    <a:pt x="48" y="46"/>
                  </a:lnTo>
                  <a:lnTo>
                    <a:pt x="46" y="106"/>
                  </a:lnTo>
                  <a:close/>
                  <a:moveTo>
                    <a:pt x="14" y="88"/>
                  </a:moveTo>
                  <a:lnTo>
                    <a:pt x="14" y="88"/>
                  </a:lnTo>
                  <a:lnTo>
                    <a:pt x="16" y="94"/>
                  </a:lnTo>
                  <a:lnTo>
                    <a:pt x="18" y="98"/>
                  </a:lnTo>
                  <a:lnTo>
                    <a:pt x="20" y="102"/>
                  </a:lnTo>
                  <a:lnTo>
                    <a:pt x="24" y="104"/>
                  </a:lnTo>
                  <a:lnTo>
                    <a:pt x="24" y="104"/>
                  </a:lnTo>
                  <a:lnTo>
                    <a:pt x="26" y="106"/>
                  </a:lnTo>
                  <a:lnTo>
                    <a:pt x="28" y="106"/>
                  </a:lnTo>
                  <a:lnTo>
                    <a:pt x="30" y="102"/>
                  </a:lnTo>
                  <a:lnTo>
                    <a:pt x="32" y="98"/>
                  </a:lnTo>
                  <a:lnTo>
                    <a:pt x="32" y="36"/>
                  </a:lnTo>
                  <a:lnTo>
                    <a:pt x="32" y="36"/>
                  </a:lnTo>
                  <a:lnTo>
                    <a:pt x="30" y="30"/>
                  </a:lnTo>
                  <a:lnTo>
                    <a:pt x="30" y="26"/>
                  </a:lnTo>
                  <a:lnTo>
                    <a:pt x="26" y="22"/>
                  </a:lnTo>
                  <a:lnTo>
                    <a:pt x="24" y="20"/>
                  </a:lnTo>
                  <a:lnTo>
                    <a:pt x="24" y="20"/>
                  </a:lnTo>
                  <a:lnTo>
                    <a:pt x="20" y="18"/>
                  </a:lnTo>
                  <a:lnTo>
                    <a:pt x="18" y="18"/>
                  </a:lnTo>
                  <a:lnTo>
                    <a:pt x="16" y="22"/>
                  </a:lnTo>
                  <a:lnTo>
                    <a:pt x="16" y="26"/>
                  </a:lnTo>
                  <a:lnTo>
                    <a:pt x="14" y="88"/>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1" name="Freeform 172"/>
            <p:cNvSpPr/>
            <p:nvPr/>
          </p:nvSpPr>
          <p:spPr bwMode="auto">
            <a:xfrm>
              <a:off x="11530013" y="9093200"/>
              <a:ext cx="76200" cy="196850"/>
            </a:xfrm>
            <a:custGeom>
              <a:avLst/>
              <a:gdLst>
                <a:gd name="T0" fmla="*/ 46 w 48"/>
                <a:gd name="T1" fmla="*/ 106 h 124"/>
                <a:gd name="T2" fmla="*/ 46 w 48"/>
                <a:gd name="T3" fmla="*/ 106 h 124"/>
                <a:gd name="T4" fmla="*/ 46 w 48"/>
                <a:gd name="T5" fmla="*/ 118 h 124"/>
                <a:gd name="T6" fmla="*/ 44 w 48"/>
                <a:gd name="T7" fmla="*/ 120 h 124"/>
                <a:gd name="T8" fmla="*/ 40 w 48"/>
                <a:gd name="T9" fmla="*/ 124 h 124"/>
                <a:gd name="T10" fmla="*/ 38 w 48"/>
                <a:gd name="T11" fmla="*/ 124 h 124"/>
                <a:gd name="T12" fmla="*/ 34 w 48"/>
                <a:gd name="T13" fmla="*/ 124 h 124"/>
                <a:gd name="T14" fmla="*/ 22 w 48"/>
                <a:gd name="T15" fmla="*/ 120 h 124"/>
                <a:gd name="T16" fmla="*/ 22 w 48"/>
                <a:gd name="T17" fmla="*/ 120 h 124"/>
                <a:gd name="T18" fmla="*/ 12 w 48"/>
                <a:gd name="T19" fmla="*/ 112 h 124"/>
                <a:gd name="T20" fmla="*/ 6 w 48"/>
                <a:gd name="T21" fmla="*/ 104 h 124"/>
                <a:gd name="T22" fmla="*/ 0 w 48"/>
                <a:gd name="T23" fmla="*/ 92 h 124"/>
                <a:gd name="T24" fmla="*/ 0 w 48"/>
                <a:gd name="T25" fmla="*/ 78 h 124"/>
                <a:gd name="T26" fmla="*/ 0 w 48"/>
                <a:gd name="T27" fmla="*/ 18 h 124"/>
                <a:gd name="T28" fmla="*/ 0 w 48"/>
                <a:gd name="T29" fmla="*/ 18 h 124"/>
                <a:gd name="T30" fmla="*/ 0 w 48"/>
                <a:gd name="T31" fmla="*/ 8 h 124"/>
                <a:gd name="T32" fmla="*/ 2 w 48"/>
                <a:gd name="T33" fmla="*/ 4 h 124"/>
                <a:gd name="T34" fmla="*/ 6 w 48"/>
                <a:gd name="T35" fmla="*/ 0 h 124"/>
                <a:gd name="T36" fmla="*/ 8 w 48"/>
                <a:gd name="T37" fmla="*/ 0 h 124"/>
                <a:gd name="T38" fmla="*/ 14 w 48"/>
                <a:gd name="T39" fmla="*/ 0 h 124"/>
                <a:gd name="T40" fmla="*/ 24 w 48"/>
                <a:gd name="T41" fmla="*/ 4 h 124"/>
                <a:gd name="T42" fmla="*/ 24 w 48"/>
                <a:gd name="T43" fmla="*/ 4 h 124"/>
                <a:gd name="T44" fmla="*/ 34 w 48"/>
                <a:gd name="T45" fmla="*/ 12 h 124"/>
                <a:gd name="T46" fmla="*/ 42 w 48"/>
                <a:gd name="T47" fmla="*/ 22 h 124"/>
                <a:gd name="T48" fmla="*/ 46 w 48"/>
                <a:gd name="T49" fmla="*/ 32 h 124"/>
                <a:gd name="T50" fmla="*/ 48 w 48"/>
                <a:gd name="T51" fmla="*/ 46 h 124"/>
                <a:gd name="T52" fmla="*/ 46 w 48"/>
                <a:gd name="T53" fmla="*/ 10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24">
                  <a:moveTo>
                    <a:pt x="46" y="106"/>
                  </a:moveTo>
                  <a:lnTo>
                    <a:pt x="46" y="106"/>
                  </a:lnTo>
                  <a:lnTo>
                    <a:pt x="46" y="118"/>
                  </a:lnTo>
                  <a:lnTo>
                    <a:pt x="44" y="120"/>
                  </a:lnTo>
                  <a:lnTo>
                    <a:pt x="40" y="124"/>
                  </a:lnTo>
                  <a:lnTo>
                    <a:pt x="38" y="124"/>
                  </a:lnTo>
                  <a:lnTo>
                    <a:pt x="34" y="124"/>
                  </a:lnTo>
                  <a:lnTo>
                    <a:pt x="22" y="120"/>
                  </a:lnTo>
                  <a:lnTo>
                    <a:pt x="22" y="120"/>
                  </a:lnTo>
                  <a:lnTo>
                    <a:pt x="12" y="112"/>
                  </a:lnTo>
                  <a:lnTo>
                    <a:pt x="6" y="104"/>
                  </a:lnTo>
                  <a:lnTo>
                    <a:pt x="0" y="92"/>
                  </a:lnTo>
                  <a:lnTo>
                    <a:pt x="0" y="78"/>
                  </a:lnTo>
                  <a:lnTo>
                    <a:pt x="0" y="18"/>
                  </a:lnTo>
                  <a:lnTo>
                    <a:pt x="0" y="18"/>
                  </a:lnTo>
                  <a:lnTo>
                    <a:pt x="0" y="8"/>
                  </a:lnTo>
                  <a:lnTo>
                    <a:pt x="2" y="4"/>
                  </a:lnTo>
                  <a:lnTo>
                    <a:pt x="6" y="0"/>
                  </a:lnTo>
                  <a:lnTo>
                    <a:pt x="8" y="0"/>
                  </a:lnTo>
                  <a:lnTo>
                    <a:pt x="14" y="0"/>
                  </a:lnTo>
                  <a:lnTo>
                    <a:pt x="24" y="4"/>
                  </a:lnTo>
                  <a:lnTo>
                    <a:pt x="24" y="4"/>
                  </a:lnTo>
                  <a:lnTo>
                    <a:pt x="34" y="12"/>
                  </a:lnTo>
                  <a:lnTo>
                    <a:pt x="42" y="22"/>
                  </a:lnTo>
                  <a:lnTo>
                    <a:pt x="46" y="32"/>
                  </a:lnTo>
                  <a:lnTo>
                    <a:pt x="48" y="46"/>
                  </a:lnTo>
                  <a:lnTo>
                    <a:pt x="4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2" name="Freeform 173"/>
            <p:cNvSpPr/>
            <p:nvPr/>
          </p:nvSpPr>
          <p:spPr bwMode="auto">
            <a:xfrm>
              <a:off x="11552238" y="9121775"/>
              <a:ext cx="28575" cy="139700"/>
            </a:xfrm>
            <a:custGeom>
              <a:avLst/>
              <a:gdLst>
                <a:gd name="T0" fmla="*/ 0 w 18"/>
                <a:gd name="T1" fmla="*/ 70 h 88"/>
                <a:gd name="T2" fmla="*/ 0 w 18"/>
                <a:gd name="T3" fmla="*/ 70 h 88"/>
                <a:gd name="T4" fmla="*/ 2 w 18"/>
                <a:gd name="T5" fmla="*/ 76 h 88"/>
                <a:gd name="T6" fmla="*/ 4 w 18"/>
                <a:gd name="T7" fmla="*/ 80 h 88"/>
                <a:gd name="T8" fmla="*/ 6 w 18"/>
                <a:gd name="T9" fmla="*/ 84 h 88"/>
                <a:gd name="T10" fmla="*/ 10 w 18"/>
                <a:gd name="T11" fmla="*/ 86 h 88"/>
                <a:gd name="T12" fmla="*/ 10 w 18"/>
                <a:gd name="T13" fmla="*/ 86 h 88"/>
                <a:gd name="T14" fmla="*/ 12 w 18"/>
                <a:gd name="T15" fmla="*/ 88 h 88"/>
                <a:gd name="T16" fmla="*/ 14 w 18"/>
                <a:gd name="T17" fmla="*/ 88 h 88"/>
                <a:gd name="T18" fmla="*/ 16 w 18"/>
                <a:gd name="T19" fmla="*/ 84 h 88"/>
                <a:gd name="T20" fmla="*/ 18 w 18"/>
                <a:gd name="T21" fmla="*/ 80 h 88"/>
                <a:gd name="T22" fmla="*/ 18 w 18"/>
                <a:gd name="T23" fmla="*/ 18 h 88"/>
                <a:gd name="T24" fmla="*/ 18 w 18"/>
                <a:gd name="T25" fmla="*/ 18 h 88"/>
                <a:gd name="T26" fmla="*/ 16 w 18"/>
                <a:gd name="T27" fmla="*/ 12 h 88"/>
                <a:gd name="T28" fmla="*/ 16 w 18"/>
                <a:gd name="T29" fmla="*/ 8 h 88"/>
                <a:gd name="T30" fmla="*/ 12 w 18"/>
                <a:gd name="T31" fmla="*/ 4 h 88"/>
                <a:gd name="T32" fmla="*/ 10 w 18"/>
                <a:gd name="T33" fmla="*/ 2 h 88"/>
                <a:gd name="T34" fmla="*/ 10 w 18"/>
                <a:gd name="T35" fmla="*/ 2 h 88"/>
                <a:gd name="T36" fmla="*/ 6 w 18"/>
                <a:gd name="T37" fmla="*/ 0 h 88"/>
                <a:gd name="T38" fmla="*/ 4 w 18"/>
                <a:gd name="T39" fmla="*/ 0 h 88"/>
                <a:gd name="T40" fmla="*/ 2 w 18"/>
                <a:gd name="T41" fmla="*/ 4 h 88"/>
                <a:gd name="T42" fmla="*/ 2 w 18"/>
                <a:gd name="T43" fmla="*/ 8 h 88"/>
                <a:gd name="T44" fmla="*/ 0 w 18"/>
                <a:gd name="T45" fmla="*/ 7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88">
                  <a:moveTo>
                    <a:pt x="0" y="70"/>
                  </a:moveTo>
                  <a:lnTo>
                    <a:pt x="0" y="70"/>
                  </a:lnTo>
                  <a:lnTo>
                    <a:pt x="2" y="76"/>
                  </a:lnTo>
                  <a:lnTo>
                    <a:pt x="4" y="80"/>
                  </a:lnTo>
                  <a:lnTo>
                    <a:pt x="6" y="84"/>
                  </a:lnTo>
                  <a:lnTo>
                    <a:pt x="10" y="86"/>
                  </a:lnTo>
                  <a:lnTo>
                    <a:pt x="10" y="86"/>
                  </a:lnTo>
                  <a:lnTo>
                    <a:pt x="12" y="88"/>
                  </a:lnTo>
                  <a:lnTo>
                    <a:pt x="14" y="88"/>
                  </a:lnTo>
                  <a:lnTo>
                    <a:pt x="16" y="84"/>
                  </a:lnTo>
                  <a:lnTo>
                    <a:pt x="18" y="80"/>
                  </a:lnTo>
                  <a:lnTo>
                    <a:pt x="18" y="18"/>
                  </a:lnTo>
                  <a:lnTo>
                    <a:pt x="18" y="18"/>
                  </a:lnTo>
                  <a:lnTo>
                    <a:pt x="16" y="12"/>
                  </a:lnTo>
                  <a:lnTo>
                    <a:pt x="16" y="8"/>
                  </a:lnTo>
                  <a:lnTo>
                    <a:pt x="12" y="4"/>
                  </a:lnTo>
                  <a:lnTo>
                    <a:pt x="10" y="2"/>
                  </a:lnTo>
                  <a:lnTo>
                    <a:pt x="10" y="2"/>
                  </a:lnTo>
                  <a:lnTo>
                    <a:pt x="6" y="0"/>
                  </a:lnTo>
                  <a:lnTo>
                    <a:pt x="4" y="0"/>
                  </a:lnTo>
                  <a:lnTo>
                    <a:pt x="2" y="4"/>
                  </a:lnTo>
                  <a:lnTo>
                    <a:pt x="2" y="8"/>
                  </a:lnTo>
                  <a:lnTo>
                    <a:pt x="0"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3" name="Freeform 174"/>
            <p:cNvSpPr/>
            <p:nvPr/>
          </p:nvSpPr>
          <p:spPr bwMode="auto">
            <a:xfrm>
              <a:off x="12409488" y="9604375"/>
              <a:ext cx="69850" cy="304800"/>
            </a:xfrm>
            <a:custGeom>
              <a:avLst/>
              <a:gdLst>
                <a:gd name="T0" fmla="*/ 44 w 44"/>
                <a:gd name="T1" fmla="*/ 10 h 192"/>
                <a:gd name="T2" fmla="*/ 42 w 44"/>
                <a:gd name="T3" fmla="*/ 192 h 192"/>
                <a:gd name="T4" fmla="*/ 18 w 44"/>
                <a:gd name="T5" fmla="*/ 176 h 192"/>
                <a:gd name="T6" fmla="*/ 18 w 44"/>
                <a:gd name="T7" fmla="*/ 38 h 192"/>
                <a:gd name="T8" fmla="*/ 0 w 44"/>
                <a:gd name="T9" fmla="*/ 28 h 192"/>
                <a:gd name="T10" fmla="*/ 0 w 44"/>
                <a:gd name="T11" fmla="*/ 8 h 192"/>
                <a:gd name="T12" fmla="*/ 0 w 44"/>
                <a:gd name="T13" fmla="*/ 8 h 192"/>
                <a:gd name="T14" fmla="*/ 10 w 44"/>
                <a:gd name="T15" fmla="*/ 12 h 192"/>
                <a:gd name="T16" fmla="*/ 16 w 44"/>
                <a:gd name="T17" fmla="*/ 12 h 192"/>
                <a:gd name="T18" fmla="*/ 18 w 44"/>
                <a:gd name="T19" fmla="*/ 12 h 192"/>
                <a:gd name="T20" fmla="*/ 24 w 44"/>
                <a:gd name="T21" fmla="*/ 8 h 192"/>
                <a:gd name="T22" fmla="*/ 26 w 44"/>
                <a:gd name="T23" fmla="*/ 0 h 192"/>
                <a:gd name="T24" fmla="*/ 44 w 44"/>
                <a:gd name="T25" fmla="*/ 1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192">
                  <a:moveTo>
                    <a:pt x="44" y="10"/>
                  </a:moveTo>
                  <a:lnTo>
                    <a:pt x="42" y="192"/>
                  </a:lnTo>
                  <a:lnTo>
                    <a:pt x="18" y="176"/>
                  </a:lnTo>
                  <a:lnTo>
                    <a:pt x="18" y="38"/>
                  </a:lnTo>
                  <a:lnTo>
                    <a:pt x="0" y="28"/>
                  </a:lnTo>
                  <a:lnTo>
                    <a:pt x="0" y="8"/>
                  </a:lnTo>
                  <a:lnTo>
                    <a:pt x="0" y="8"/>
                  </a:lnTo>
                  <a:lnTo>
                    <a:pt x="10" y="12"/>
                  </a:lnTo>
                  <a:lnTo>
                    <a:pt x="16" y="12"/>
                  </a:lnTo>
                  <a:lnTo>
                    <a:pt x="18" y="12"/>
                  </a:lnTo>
                  <a:lnTo>
                    <a:pt x="24" y="8"/>
                  </a:lnTo>
                  <a:lnTo>
                    <a:pt x="26" y="0"/>
                  </a:lnTo>
                  <a:lnTo>
                    <a:pt x="44" y="1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4" name="Freeform 175"/>
            <p:cNvSpPr>
              <a:spLocks noEditPoints="1"/>
            </p:cNvSpPr>
            <p:nvPr/>
          </p:nvSpPr>
          <p:spPr bwMode="auto">
            <a:xfrm>
              <a:off x="12520613" y="9667875"/>
              <a:ext cx="120650" cy="314325"/>
            </a:xfrm>
            <a:custGeom>
              <a:avLst/>
              <a:gdLst>
                <a:gd name="T0" fmla="*/ 38 w 76"/>
                <a:gd name="T1" fmla="*/ 6 h 198"/>
                <a:gd name="T2" fmla="*/ 38 w 76"/>
                <a:gd name="T3" fmla="*/ 6 h 198"/>
                <a:gd name="T4" fmla="*/ 48 w 76"/>
                <a:gd name="T5" fmla="*/ 12 h 198"/>
                <a:gd name="T6" fmla="*/ 54 w 76"/>
                <a:gd name="T7" fmla="*/ 18 h 198"/>
                <a:gd name="T8" fmla="*/ 62 w 76"/>
                <a:gd name="T9" fmla="*/ 26 h 198"/>
                <a:gd name="T10" fmla="*/ 66 w 76"/>
                <a:gd name="T11" fmla="*/ 34 h 198"/>
                <a:gd name="T12" fmla="*/ 70 w 76"/>
                <a:gd name="T13" fmla="*/ 42 h 198"/>
                <a:gd name="T14" fmla="*/ 74 w 76"/>
                <a:gd name="T15" fmla="*/ 52 h 198"/>
                <a:gd name="T16" fmla="*/ 76 w 76"/>
                <a:gd name="T17" fmla="*/ 62 h 198"/>
                <a:gd name="T18" fmla="*/ 76 w 76"/>
                <a:gd name="T19" fmla="*/ 74 h 198"/>
                <a:gd name="T20" fmla="*/ 76 w 76"/>
                <a:gd name="T21" fmla="*/ 168 h 198"/>
                <a:gd name="T22" fmla="*/ 76 w 76"/>
                <a:gd name="T23" fmla="*/ 168 h 198"/>
                <a:gd name="T24" fmla="*/ 76 w 76"/>
                <a:gd name="T25" fmla="*/ 178 h 198"/>
                <a:gd name="T26" fmla="*/ 74 w 76"/>
                <a:gd name="T27" fmla="*/ 186 h 198"/>
                <a:gd name="T28" fmla="*/ 70 w 76"/>
                <a:gd name="T29" fmla="*/ 192 h 198"/>
                <a:gd name="T30" fmla="*/ 66 w 76"/>
                <a:gd name="T31" fmla="*/ 196 h 198"/>
                <a:gd name="T32" fmla="*/ 60 w 76"/>
                <a:gd name="T33" fmla="*/ 198 h 198"/>
                <a:gd name="T34" fmla="*/ 54 w 76"/>
                <a:gd name="T35" fmla="*/ 198 h 198"/>
                <a:gd name="T36" fmla="*/ 46 w 76"/>
                <a:gd name="T37" fmla="*/ 196 h 198"/>
                <a:gd name="T38" fmla="*/ 38 w 76"/>
                <a:gd name="T39" fmla="*/ 192 h 198"/>
                <a:gd name="T40" fmla="*/ 38 w 76"/>
                <a:gd name="T41" fmla="*/ 192 h 198"/>
                <a:gd name="T42" fmla="*/ 30 w 76"/>
                <a:gd name="T43" fmla="*/ 186 h 198"/>
                <a:gd name="T44" fmla="*/ 22 w 76"/>
                <a:gd name="T45" fmla="*/ 178 h 198"/>
                <a:gd name="T46" fmla="*/ 16 w 76"/>
                <a:gd name="T47" fmla="*/ 172 h 198"/>
                <a:gd name="T48" fmla="*/ 10 w 76"/>
                <a:gd name="T49" fmla="*/ 164 h 198"/>
                <a:gd name="T50" fmla="*/ 6 w 76"/>
                <a:gd name="T51" fmla="*/ 154 h 198"/>
                <a:gd name="T52" fmla="*/ 4 w 76"/>
                <a:gd name="T53" fmla="*/ 144 h 198"/>
                <a:gd name="T54" fmla="*/ 2 w 76"/>
                <a:gd name="T55" fmla="*/ 134 h 198"/>
                <a:gd name="T56" fmla="*/ 0 w 76"/>
                <a:gd name="T57" fmla="*/ 124 h 198"/>
                <a:gd name="T58" fmla="*/ 0 w 76"/>
                <a:gd name="T59" fmla="*/ 30 h 198"/>
                <a:gd name="T60" fmla="*/ 0 w 76"/>
                <a:gd name="T61" fmla="*/ 30 h 198"/>
                <a:gd name="T62" fmla="*/ 2 w 76"/>
                <a:gd name="T63" fmla="*/ 20 h 198"/>
                <a:gd name="T64" fmla="*/ 4 w 76"/>
                <a:gd name="T65" fmla="*/ 12 h 198"/>
                <a:gd name="T66" fmla="*/ 6 w 76"/>
                <a:gd name="T67" fmla="*/ 6 h 198"/>
                <a:gd name="T68" fmla="*/ 10 w 76"/>
                <a:gd name="T69" fmla="*/ 2 h 198"/>
                <a:gd name="T70" fmla="*/ 16 w 76"/>
                <a:gd name="T71" fmla="*/ 0 h 198"/>
                <a:gd name="T72" fmla="*/ 22 w 76"/>
                <a:gd name="T73" fmla="*/ 0 h 198"/>
                <a:gd name="T74" fmla="*/ 30 w 76"/>
                <a:gd name="T75" fmla="*/ 2 h 198"/>
                <a:gd name="T76" fmla="*/ 38 w 76"/>
                <a:gd name="T77" fmla="*/ 6 h 198"/>
                <a:gd name="T78" fmla="*/ 38 w 76"/>
                <a:gd name="T79" fmla="*/ 6 h 198"/>
                <a:gd name="T80" fmla="*/ 52 w 76"/>
                <a:gd name="T81" fmla="*/ 154 h 198"/>
                <a:gd name="T82" fmla="*/ 52 w 76"/>
                <a:gd name="T83" fmla="*/ 58 h 198"/>
                <a:gd name="T84" fmla="*/ 52 w 76"/>
                <a:gd name="T85" fmla="*/ 58 h 198"/>
                <a:gd name="T86" fmla="*/ 50 w 76"/>
                <a:gd name="T87" fmla="*/ 48 h 198"/>
                <a:gd name="T88" fmla="*/ 48 w 76"/>
                <a:gd name="T89" fmla="*/ 42 h 198"/>
                <a:gd name="T90" fmla="*/ 44 w 76"/>
                <a:gd name="T91" fmla="*/ 36 h 198"/>
                <a:gd name="T92" fmla="*/ 38 w 76"/>
                <a:gd name="T93" fmla="*/ 32 h 198"/>
                <a:gd name="T94" fmla="*/ 38 w 76"/>
                <a:gd name="T95" fmla="*/ 32 h 198"/>
                <a:gd name="T96" fmla="*/ 34 w 76"/>
                <a:gd name="T97" fmla="*/ 30 h 198"/>
                <a:gd name="T98" fmla="*/ 30 w 76"/>
                <a:gd name="T99" fmla="*/ 30 h 198"/>
                <a:gd name="T100" fmla="*/ 26 w 76"/>
                <a:gd name="T101" fmla="*/ 34 h 198"/>
                <a:gd name="T102" fmla="*/ 26 w 76"/>
                <a:gd name="T103" fmla="*/ 42 h 198"/>
                <a:gd name="T104" fmla="*/ 26 w 76"/>
                <a:gd name="T105" fmla="*/ 140 h 198"/>
                <a:gd name="T106" fmla="*/ 26 w 76"/>
                <a:gd name="T107" fmla="*/ 140 h 198"/>
                <a:gd name="T108" fmla="*/ 26 w 76"/>
                <a:gd name="T109" fmla="*/ 148 h 198"/>
                <a:gd name="T110" fmla="*/ 28 w 76"/>
                <a:gd name="T111" fmla="*/ 156 h 198"/>
                <a:gd name="T112" fmla="*/ 32 w 76"/>
                <a:gd name="T113" fmla="*/ 162 h 198"/>
                <a:gd name="T114" fmla="*/ 38 w 76"/>
                <a:gd name="T115" fmla="*/ 166 h 198"/>
                <a:gd name="T116" fmla="*/ 38 w 76"/>
                <a:gd name="T117" fmla="*/ 166 h 198"/>
                <a:gd name="T118" fmla="*/ 44 w 76"/>
                <a:gd name="T119" fmla="*/ 168 h 198"/>
                <a:gd name="T120" fmla="*/ 48 w 76"/>
                <a:gd name="T121" fmla="*/ 166 h 198"/>
                <a:gd name="T122" fmla="*/ 50 w 76"/>
                <a:gd name="T123" fmla="*/ 162 h 198"/>
                <a:gd name="T124" fmla="*/ 52 w 76"/>
                <a:gd name="T125" fmla="*/ 15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 h="198">
                  <a:moveTo>
                    <a:pt x="38" y="6"/>
                  </a:moveTo>
                  <a:lnTo>
                    <a:pt x="38" y="6"/>
                  </a:lnTo>
                  <a:lnTo>
                    <a:pt x="48" y="12"/>
                  </a:lnTo>
                  <a:lnTo>
                    <a:pt x="54" y="18"/>
                  </a:lnTo>
                  <a:lnTo>
                    <a:pt x="62" y="26"/>
                  </a:lnTo>
                  <a:lnTo>
                    <a:pt x="66" y="34"/>
                  </a:lnTo>
                  <a:lnTo>
                    <a:pt x="70" y="42"/>
                  </a:lnTo>
                  <a:lnTo>
                    <a:pt x="74" y="52"/>
                  </a:lnTo>
                  <a:lnTo>
                    <a:pt x="76" y="62"/>
                  </a:lnTo>
                  <a:lnTo>
                    <a:pt x="76" y="74"/>
                  </a:lnTo>
                  <a:lnTo>
                    <a:pt x="76" y="168"/>
                  </a:lnTo>
                  <a:lnTo>
                    <a:pt x="76" y="168"/>
                  </a:lnTo>
                  <a:lnTo>
                    <a:pt x="76" y="178"/>
                  </a:lnTo>
                  <a:lnTo>
                    <a:pt x="74" y="186"/>
                  </a:lnTo>
                  <a:lnTo>
                    <a:pt x="70" y="192"/>
                  </a:lnTo>
                  <a:lnTo>
                    <a:pt x="66" y="196"/>
                  </a:lnTo>
                  <a:lnTo>
                    <a:pt x="60" y="198"/>
                  </a:lnTo>
                  <a:lnTo>
                    <a:pt x="54" y="198"/>
                  </a:lnTo>
                  <a:lnTo>
                    <a:pt x="46" y="196"/>
                  </a:lnTo>
                  <a:lnTo>
                    <a:pt x="38" y="192"/>
                  </a:lnTo>
                  <a:lnTo>
                    <a:pt x="38" y="192"/>
                  </a:lnTo>
                  <a:lnTo>
                    <a:pt x="30" y="186"/>
                  </a:lnTo>
                  <a:lnTo>
                    <a:pt x="22" y="178"/>
                  </a:lnTo>
                  <a:lnTo>
                    <a:pt x="16" y="172"/>
                  </a:lnTo>
                  <a:lnTo>
                    <a:pt x="10" y="164"/>
                  </a:lnTo>
                  <a:lnTo>
                    <a:pt x="6" y="154"/>
                  </a:lnTo>
                  <a:lnTo>
                    <a:pt x="4" y="144"/>
                  </a:lnTo>
                  <a:lnTo>
                    <a:pt x="2" y="134"/>
                  </a:lnTo>
                  <a:lnTo>
                    <a:pt x="0" y="124"/>
                  </a:lnTo>
                  <a:lnTo>
                    <a:pt x="0" y="30"/>
                  </a:lnTo>
                  <a:lnTo>
                    <a:pt x="0" y="30"/>
                  </a:lnTo>
                  <a:lnTo>
                    <a:pt x="2" y="20"/>
                  </a:lnTo>
                  <a:lnTo>
                    <a:pt x="4" y="12"/>
                  </a:lnTo>
                  <a:lnTo>
                    <a:pt x="6" y="6"/>
                  </a:lnTo>
                  <a:lnTo>
                    <a:pt x="10" y="2"/>
                  </a:lnTo>
                  <a:lnTo>
                    <a:pt x="16" y="0"/>
                  </a:lnTo>
                  <a:lnTo>
                    <a:pt x="22" y="0"/>
                  </a:lnTo>
                  <a:lnTo>
                    <a:pt x="30" y="2"/>
                  </a:lnTo>
                  <a:lnTo>
                    <a:pt x="38" y="6"/>
                  </a:lnTo>
                  <a:lnTo>
                    <a:pt x="38" y="6"/>
                  </a:lnTo>
                  <a:close/>
                  <a:moveTo>
                    <a:pt x="52" y="154"/>
                  </a:moveTo>
                  <a:lnTo>
                    <a:pt x="52" y="58"/>
                  </a:lnTo>
                  <a:lnTo>
                    <a:pt x="52" y="58"/>
                  </a:lnTo>
                  <a:lnTo>
                    <a:pt x="50" y="48"/>
                  </a:lnTo>
                  <a:lnTo>
                    <a:pt x="48" y="42"/>
                  </a:lnTo>
                  <a:lnTo>
                    <a:pt x="44" y="36"/>
                  </a:lnTo>
                  <a:lnTo>
                    <a:pt x="38" y="32"/>
                  </a:lnTo>
                  <a:lnTo>
                    <a:pt x="38" y="32"/>
                  </a:lnTo>
                  <a:lnTo>
                    <a:pt x="34" y="30"/>
                  </a:lnTo>
                  <a:lnTo>
                    <a:pt x="30" y="30"/>
                  </a:lnTo>
                  <a:lnTo>
                    <a:pt x="26" y="34"/>
                  </a:lnTo>
                  <a:lnTo>
                    <a:pt x="26" y="42"/>
                  </a:lnTo>
                  <a:lnTo>
                    <a:pt x="26" y="140"/>
                  </a:lnTo>
                  <a:lnTo>
                    <a:pt x="26" y="140"/>
                  </a:lnTo>
                  <a:lnTo>
                    <a:pt x="26" y="148"/>
                  </a:lnTo>
                  <a:lnTo>
                    <a:pt x="28" y="156"/>
                  </a:lnTo>
                  <a:lnTo>
                    <a:pt x="32" y="162"/>
                  </a:lnTo>
                  <a:lnTo>
                    <a:pt x="38" y="166"/>
                  </a:lnTo>
                  <a:lnTo>
                    <a:pt x="38" y="166"/>
                  </a:lnTo>
                  <a:lnTo>
                    <a:pt x="44" y="168"/>
                  </a:lnTo>
                  <a:lnTo>
                    <a:pt x="48" y="166"/>
                  </a:lnTo>
                  <a:lnTo>
                    <a:pt x="50" y="162"/>
                  </a:lnTo>
                  <a:lnTo>
                    <a:pt x="52" y="154"/>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5" name="Freeform 176"/>
            <p:cNvSpPr/>
            <p:nvPr/>
          </p:nvSpPr>
          <p:spPr bwMode="auto">
            <a:xfrm>
              <a:off x="12520613" y="9667875"/>
              <a:ext cx="120650" cy="314325"/>
            </a:xfrm>
            <a:custGeom>
              <a:avLst/>
              <a:gdLst>
                <a:gd name="T0" fmla="*/ 38 w 76"/>
                <a:gd name="T1" fmla="*/ 6 h 198"/>
                <a:gd name="T2" fmla="*/ 38 w 76"/>
                <a:gd name="T3" fmla="*/ 6 h 198"/>
                <a:gd name="T4" fmla="*/ 48 w 76"/>
                <a:gd name="T5" fmla="*/ 12 h 198"/>
                <a:gd name="T6" fmla="*/ 54 w 76"/>
                <a:gd name="T7" fmla="*/ 18 h 198"/>
                <a:gd name="T8" fmla="*/ 62 w 76"/>
                <a:gd name="T9" fmla="*/ 26 h 198"/>
                <a:gd name="T10" fmla="*/ 66 w 76"/>
                <a:gd name="T11" fmla="*/ 34 h 198"/>
                <a:gd name="T12" fmla="*/ 70 w 76"/>
                <a:gd name="T13" fmla="*/ 42 h 198"/>
                <a:gd name="T14" fmla="*/ 74 w 76"/>
                <a:gd name="T15" fmla="*/ 52 h 198"/>
                <a:gd name="T16" fmla="*/ 76 w 76"/>
                <a:gd name="T17" fmla="*/ 62 h 198"/>
                <a:gd name="T18" fmla="*/ 76 w 76"/>
                <a:gd name="T19" fmla="*/ 74 h 198"/>
                <a:gd name="T20" fmla="*/ 76 w 76"/>
                <a:gd name="T21" fmla="*/ 168 h 198"/>
                <a:gd name="T22" fmla="*/ 76 w 76"/>
                <a:gd name="T23" fmla="*/ 168 h 198"/>
                <a:gd name="T24" fmla="*/ 76 w 76"/>
                <a:gd name="T25" fmla="*/ 178 h 198"/>
                <a:gd name="T26" fmla="*/ 74 w 76"/>
                <a:gd name="T27" fmla="*/ 186 h 198"/>
                <a:gd name="T28" fmla="*/ 70 w 76"/>
                <a:gd name="T29" fmla="*/ 192 h 198"/>
                <a:gd name="T30" fmla="*/ 66 w 76"/>
                <a:gd name="T31" fmla="*/ 196 h 198"/>
                <a:gd name="T32" fmla="*/ 60 w 76"/>
                <a:gd name="T33" fmla="*/ 198 h 198"/>
                <a:gd name="T34" fmla="*/ 54 w 76"/>
                <a:gd name="T35" fmla="*/ 198 h 198"/>
                <a:gd name="T36" fmla="*/ 46 w 76"/>
                <a:gd name="T37" fmla="*/ 196 h 198"/>
                <a:gd name="T38" fmla="*/ 38 w 76"/>
                <a:gd name="T39" fmla="*/ 192 h 198"/>
                <a:gd name="T40" fmla="*/ 38 w 76"/>
                <a:gd name="T41" fmla="*/ 192 h 198"/>
                <a:gd name="T42" fmla="*/ 30 w 76"/>
                <a:gd name="T43" fmla="*/ 186 h 198"/>
                <a:gd name="T44" fmla="*/ 22 w 76"/>
                <a:gd name="T45" fmla="*/ 178 h 198"/>
                <a:gd name="T46" fmla="*/ 16 w 76"/>
                <a:gd name="T47" fmla="*/ 172 h 198"/>
                <a:gd name="T48" fmla="*/ 10 w 76"/>
                <a:gd name="T49" fmla="*/ 164 h 198"/>
                <a:gd name="T50" fmla="*/ 6 w 76"/>
                <a:gd name="T51" fmla="*/ 154 h 198"/>
                <a:gd name="T52" fmla="*/ 4 w 76"/>
                <a:gd name="T53" fmla="*/ 144 h 198"/>
                <a:gd name="T54" fmla="*/ 2 w 76"/>
                <a:gd name="T55" fmla="*/ 134 h 198"/>
                <a:gd name="T56" fmla="*/ 0 w 76"/>
                <a:gd name="T57" fmla="*/ 124 h 198"/>
                <a:gd name="T58" fmla="*/ 0 w 76"/>
                <a:gd name="T59" fmla="*/ 30 h 198"/>
                <a:gd name="T60" fmla="*/ 0 w 76"/>
                <a:gd name="T61" fmla="*/ 30 h 198"/>
                <a:gd name="T62" fmla="*/ 2 w 76"/>
                <a:gd name="T63" fmla="*/ 20 h 198"/>
                <a:gd name="T64" fmla="*/ 4 w 76"/>
                <a:gd name="T65" fmla="*/ 12 h 198"/>
                <a:gd name="T66" fmla="*/ 6 w 76"/>
                <a:gd name="T67" fmla="*/ 6 h 198"/>
                <a:gd name="T68" fmla="*/ 10 w 76"/>
                <a:gd name="T69" fmla="*/ 2 h 198"/>
                <a:gd name="T70" fmla="*/ 16 w 76"/>
                <a:gd name="T71" fmla="*/ 0 h 198"/>
                <a:gd name="T72" fmla="*/ 22 w 76"/>
                <a:gd name="T73" fmla="*/ 0 h 198"/>
                <a:gd name="T74" fmla="*/ 30 w 76"/>
                <a:gd name="T75" fmla="*/ 2 h 198"/>
                <a:gd name="T76" fmla="*/ 38 w 76"/>
                <a:gd name="T77" fmla="*/ 6 h 198"/>
                <a:gd name="T78" fmla="*/ 38 w 76"/>
                <a:gd name="T79" fmla="*/ 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198">
                  <a:moveTo>
                    <a:pt x="38" y="6"/>
                  </a:moveTo>
                  <a:lnTo>
                    <a:pt x="38" y="6"/>
                  </a:lnTo>
                  <a:lnTo>
                    <a:pt x="48" y="12"/>
                  </a:lnTo>
                  <a:lnTo>
                    <a:pt x="54" y="18"/>
                  </a:lnTo>
                  <a:lnTo>
                    <a:pt x="62" y="26"/>
                  </a:lnTo>
                  <a:lnTo>
                    <a:pt x="66" y="34"/>
                  </a:lnTo>
                  <a:lnTo>
                    <a:pt x="70" y="42"/>
                  </a:lnTo>
                  <a:lnTo>
                    <a:pt x="74" y="52"/>
                  </a:lnTo>
                  <a:lnTo>
                    <a:pt x="76" y="62"/>
                  </a:lnTo>
                  <a:lnTo>
                    <a:pt x="76" y="74"/>
                  </a:lnTo>
                  <a:lnTo>
                    <a:pt x="76" y="168"/>
                  </a:lnTo>
                  <a:lnTo>
                    <a:pt x="76" y="168"/>
                  </a:lnTo>
                  <a:lnTo>
                    <a:pt x="76" y="178"/>
                  </a:lnTo>
                  <a:lnTo>
                    <a:pt x="74" y="186"/>
                  </a:lnTo>
                  <a:lnTo>
                    <a:pt x="70" y="192"/>
                  </a:lnTo>
                  <a:lnTo>
                    <a:pt x="66" y="196"/>
                  </a:lnTo>
                  <a:lnTo>
                    <a:pt x="60" y="198"/>
                  </a:lnTo>
                  <a:lnTo>
                    <a:pt x="54" y="198"/>
                  </a:lnTo>
                  <a:lnTo>
                    <a:pt x="46" y="196"/>
                  </a:lnTo>
                  <a:lnTo>
                    <a:pt x="38" y="192"/>
                  </a:lnTo>
                  <a:lnTo>
                    <a:pt x="38" y="192"/>
                  </a:lnTo>
                  <a:lnTo>
                    <a:pt x="30" y="186"/>
                  </a:lnTo>
                  <a:lnTo>
                    <a:pt x="22" y="178"/>
                  </a:lnTo>
                  <a:lnTo>
                    <a:pt x="16" y="172"/>
                  </a:lnTo>
                  <a:lnTo>
                    <a:pt x="10" y="164"/>
                  </a:lnTo>
                  <a:lnTo>
                    <a:pt x="6" y="154"/>
                  </a:lnTo>
                  <a:lnTo>
                    <a:pt x="4" y="144"/>
                  </a:lnTo>
                  <a:lnTo>
                    <a:pt x="2" y="134"/>
                  </a:lnTo>
                  <a:lnTo>
                    <a:pt x="0" y="124"/>
                  </a:lnTo>
                  <a:lnTo>
                    <a:pt x="0" y="30"/>
                  </a:lnTo>
                  <a:lnTo>
                    <a:pt x="0" y="30"/>
                  </a:lnTo>
                  <a:lnTo>
                    <a:pt x="2" y="20"/>
                  </a:lnTo>
                  <a:lnTo>
                    <a:pt x="4" y="12"/>
                  </a:lnTo>
                  <a:lnTo>
                    <a:pt x="6" y="6"/>
                  </a:lnTo>
                  <a:lnTo>
                    <a:pt x="10" y="2"/>
                  </a:lnTo>
                  <a:lnTo>
                    <a:pt x="16" y="0"/>
                  </a:lnTo>
                  <a:lnTo>
                    <a:pt x="22" y="0"/>
                  </a:lnTo>
                  <a:lnTo>
                    <a:pt x="30" y="2"/>
                  </a:lnTo>
                  <a:lnTo>
                    <a:pt x="38" y="6"/>
                  </a:lnTo>
                  <a:lnTo>
                    <a:pt x="3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6" name="Freeform 177"/>
            <p:cNvSpPr/>
            <p:nvPr/>
          </p:nvSpPr>
          <p:spPr bwMode="auto">
            <a:xfrm>
              <a:off x="12561888" y="9715500"/>
              <a:ext cx="41275" cy="219075"/>
            </a:xfrm>
            <a:custGeom>
              <a:avLst/>
              <a:gdLst>
                <a:gd name="T0" fmla="*/ 26 w 26"/>
                <a:gd name="T1" fmla="*/ 124 h 138"/>
                <a:gd name="T2" fmla="*/ 26 w 26"/>
                <a:gd name="T3" fmla="*/ 28 h 138"/>
                <a:gd name="T4" fmla="*/ 26 w 26"/>
                <a:gd name="T5" fmla="*/ 28 h 138"/>
                <a:gd name="T6" fmla="*/ 24 w 26"/>
                <a:gd name="T7" fmla="*/ 18 h 138"/>
                <a:gd name="T8" fmla="*/ 22 w 26"/>
                <a:gd name="T9" fmla="*/ 12 h 138"/>
                <a:gd name="T10" fmla="*/ 18 w 26"/>
                <a:gd name="T11" fmla="*/ 6 h 138"/>
                <a:gd name="T12" fmla="*/ 12 w 26"/>
                <a:gd name="T13" fmla="*/ 2 h 138"/>
                <a:gd name="T14" fmla="*/ 12 w 26"/>
                <a:gd name="T15" fmla="*/ 2 h 138"/>
                <a:gd name="T16" fmla="*/ 8 w 26"/>
                <a:gd name="T17" fmla="*/ 0 h 138"/>
                <a:gd name="T18" fmla="*/ 4 w 26"/>
                <a:gd name="T19" fmla="*/ 0 h 138"/>
                <a:gd name="T20" fmla="*/ 0 w 26"/>
                <a:gd name="T21" fmla="*/ 4 h 138"/>
                <a:gd name="T22" fmla="*/ 0 w 26"/>
                <a:gd name="T23" fmla="*/ 12 h 138"/>
                <a:gd name="T24" fmla="*/ 0 w 26"/>
                <a:gd name="T25" fmla="*/ 110 h 138"/>
                <a:gd name="T26" fmla="*/ 0 w 26"/>
                <a:gd name="T27" fmla="*/ 110 h 138"/>
                <a:gd name="T28" fmla="*/ 0 w 26"/>
                <a:gd name="T29" fmla="*/ 118 h 138"/>
                <a:gd name="T30" fmla="*/ 2 w 26"/>
                <a:gd name="T31" fmla="*/ 126 h 138"/>
                <a:gd name="T32" fmla="*/ 6 w 26"/>
                <a:gd name="T33" fmla="*/ 132 h 138"/>
                <a:gd name="T34" fmla="*/ 12 w 26"/>
                <a:gd name="T35" fmla="*/ 136 h 138"/>
                <a:gd name="T36" fmla="*/ 12 w 26"/>
                <a:gd name="T37" fmla="*/ 136 h 138"/>
                <a:gd name="T38" fmla="*/ 18 w 26"/>
                <a:gd name="T39" fmla="*/ 138 h 138"/>
                <a:gd name="T40" fmla="*/ 22 w 26"/>
                <a:gd name="T41" fmla="*/ 136 h 138"/>
                <a:gd name="T42" fmla="*/ 24 w 26"/>
                <a:gd name="T43" fmla="*/ 132 h 138"/>
                <a:gd name="T44" fmla="*/ 26 w 26"/>
                <a:gd name="T45" fmla="*/ 12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38">
                  <a:moveTo>
                    <a:pt x="26" y="124"/>
                  </a:moveTo>
                  <a:lnTo>
                    <a:pt x="26" y="28"/>
                  </a:lnTo>
                  <a:lnTo>
                    <a:pt x="26" y="28"/>
                  </a:lnTo>
                  <a:lnTo>
                    <a:pt x="24" y="18"/>
                  </a:lnTo>
                  <a:lnTo>
                    <a:pt x="22" y="12"/>
                  </a:lnTo>
                  <a:lnTo>
                    <a:pt x="18" y="6"/>
                  </a:lnTo>
                  <a:lnTo>
                    <a:pt x="12" y="2"/>
                  </a:lnTo>
                  <a:lnTo>
                    <a:pt x="12" y="2"/>
                  </a:lnTo>
                  <a:lnTo>
                    <a:pt x="8" y="0"/>
                  </a:lnTo>
                  <a:lnTo>
                    <a:pt x="4" y="0"/>
                  </a:lnTo>
                  <a:lnTo>
                    <a:pt x="0" y="4"/>
                  </a:lnTo>
                  <a:lnTo>
                    <a:pt x="0" y="12"/>
                  </a:lnTo>
                  <a:lnTo>
                    <a:pt x="0" y="110"/>
                  </a:lnTo>
                  <a:lnTo>
                    <a:pt x="0" y="110"/>
                  </a:lnTo>
                  <a:lnTo>
                    <a:pt x="0" y="118"/>
                  </a:lnTo>
                  <a:lnTo>
                    <a:pt x="2" y="126"/>
                  </a:lnTo>
                  <a:lnTo>
                    <a:pt x="6" y="132"/>
                  </a:lnTo>
                  <a:lnTo>
                    <a:pt x="12" y="136"/>
                  </a:lnTo>
                  <a:lnTo>
                    <a:pt x="12" y="136"/>
                  </a:lnTo>
                  <a:lnTo>
                    <a:pt x="18" y="138"/>
                  </a:lnTo>
                  <a:lnTo>
                    <a:pt x="22" y="136"/>
                  </a:lnTo>
                  <a:lnTo>
                    <a:pt x="24" y="132"/>
                  </a:lnTo>
                  <a:lnTo>
                    <a:pt x="26"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7" name="Freeform 178"/>
            <p:cNvSpPr>
              <a:spLocks noEditPoints="1"/>
            </p:cNvSpPr>
            <p:nvPr/>
          </p:nvSpPr>
          <p:spPr bwMode="auto">
            <a:xfrm>
              <a:off x="12663488" y="9750425"/>
              <a:ext cx="120650" cy="311150"/>
            </a:xfrm>
            <a:custGeom>
              <a:avLst/>
              <a:gdLst>
                <a:gd name="T0" fmla="*/ 38 w 76"/>
                <a:gd name="T1" fmla="*/ 6 h 196"/>
                <a:gd name="T2" fmla="*/ 38 w 76"/>
                <a:gd name="T3" fmla="*/ 6 h 196"/>
                <a:gd name="T4" fmla="*/ 46 w 76"/>
                <a:gd name="T5" fmla="*/ 12 h 196"/>
                <a:gd name="T6" fmla="*/ 54 w 76"/>
                <a:gd name="T7" fmla="*/ 18 h 196"/>
                <a:gd name="T8" fmla="*/ 60 w 76"/>
                <a:gd name="T9" fmla="*/ 26 h 196"/>
                <a:gd name="T10" fmla="*/ 66 w 76"/>
                <a:gd name="T11" fmla="*/ 34 h 196"/>
                <a:gd name="T12" fmla="*/ 70 w 76"/>
                <a:gd name="T13" fmla="*/ 42 h 196"/>
                <a:gd name="T14" fmla="*/ 72 w 76"/>
                <a:gd name="T15" fmla="*/ 52 h 196"/>
                <a:gd name="T16" fmla="*/ 74 w 76"/>
                <a:gd name="T17" fmla="*/ 62 h 196"/>
                <a:gd name="T18" fmla="*/ 76 w 76"/>
                <a:gd name="T19" fmla="*/ 72 h 196"/>
                <a:gd name="T20" fmla="*/ 74 w 76"/>
                <a:gd name="T21" fmla="*/ 166 h 196"/>
                <a:gd name="T22" fmla="*/ 74 w 76"/>
                <a:gd name="T23" fmla="*/ 166 h 196"/>
                <a:gd name="T24" fmla="*/ 74 w 76"/>
                <a:gd name="T25" fmla="*/ 176 h 196"/>
                <a:gd name="T26" fmla="*/ 72 w 76"/>
                <a:gd name="T27" fmla="*/ 184 h 196"/>
                <a:gd name="T28" fmla="*/ 70 w 76"/>
                <a:gd name="T29" fmla="*/ 190 h 196"/>
                <a:gd name="T30" fmla="*/ 66 w 76"/>
                <a:gd name="T31" fmla="*/ 194 h 196"/>
                <a:gd name="T32" fmla="*/ 60 w 76"/>
                <a:gd name="T33" fmla="*/ 196 h 196"/>
                <a:gd name="T34" fmla="*/ 54 w 76"/>
                <a:gd name="T35" fmla="*/ 196 h 196"/>
                <a:gd name="T36" fmla="*/ 46 w 76"/>
                <a:gd name="T37" fmla="*/ 194 h 196"/>
                <a:gd name="T38" fmla="*/ 38 w 76"/>
                <a:gd name="T39" fmla="*/ 190 h 196"/>
                <a:gd name="T40" fmla="*/ 38 w 76"/>
                <a:gd name="T41" fmla="*/ 190 h 196"/>
                <a:gd name="T42" fmla="*/ 28 w 76"/>
                <a:gd name="T43" fmla="*/ 184 h 196"/>
                <a:gd name="T44" fmla="*/ 22 w 76"/>
                <a:gd name="T45" fmla="*/ 178 h 196"/>
                <a:gd name="T46" fmla="*/ 14 w 76"/>
                <a:gd name="T47" fmla="*/ 170 h 196"/>
                <a:gd name="T48" fmla="*/ 10 w 76"/>
                <a:gd name="T49" fmla="*/ 162 h 196"/>
                <a:gd name="T50" fmla="*/ 6 w 76"/>
                <a:gd name="T51" fmla="*/ 154 h 196"/>
                <a:gd name="T52" fmla="*/ 2 w 76"/>
                <a:gd name="T53" fmla="*/ 144 h 196"/>
                <a:gd name="T54" fmla="*/ 0 w 76"/>
                <a:gd name="T55" fmla="*/ 134 h 196"/>
                <a:gd name="T56" fmla="*/ 0 w 76"/>
                <a:gd name="T57" fmla="*/ 124 h 196"/>
                <a:gd name="T58" fmla="*/ 0 w 76"/>
                <a:gd name="T59" fmla="*/ 30 h 196"/>
                <a:gd name="T60" fmla="*/ 0 w 76"/>
                <a:gd name="T61" fmla="*/ 30 h 196"/>
                <a:gd name="T62" fmla="*/ 0 w 76"/>
                <a:gd name="T63" fmla="*/ 20 h 196"/>
                <a:gd name="T64" fmla="*/ 2 w 76"/>
                <a:gd name="T65" fmla="*/ 12 h 196"/>
                <a:gd name="T66" fmla="*/ 6 w 76"/>
                <a:gd name="T67" fmla="*/ 6 h 196"/>
                <a:gd name="T68" fmla="*/ 10 w 76"/>
                <a:gd name="T69" fmla="*/ 2 h 196"/>
                <a:gd name="T70" fmla="*/ 16 w 76"/>
                <a:gd name="T71" fmla="*/ 0 h 196"/>
                <a:gd name="T72" fmla="*/ 22 w 76"/>
                <a:gd name="T73" fmla="*/ 0 h 196"/>
                <a:gd name="T74" fmla="*/ 30 w 76"/>
                <a:gd name="T75" fmla="*/ 2 h 196"/>
                <a:gd name="T76" fmla="*/ 38 w 76"/>
                <a:gd name="T77" fmla="*/ 6 h 196"/>
                <a:gd name="T78" fmla="*/ 38 w 76"/>
                <a:gd name="T79" fmla="*/ 6 h 196"/>
                <a:gd name="T80" fmla="*/ 50 w 76"/>
                <a:gd name="T81" fmla="*/ 154 h 196"/>
                <a:gd name="T82" fmla="*/ 50 w 76"/>
                <a:gd name="T83" fmla="*/ 56 h 196"/>
                <a:gd name="T84" fmla="*/ 50 w 76"/>
                <a:gd name="T85" fmla="*/ 56 h 196"/>
                <a:gd name="T86" fmla="*/ 50 w 76"/>
                <a:gd name="T87" fmla="*/ 48 h 196"/>
                <a:gd name="T88" fmla="*/ 46 w 76"/>
                <a:gd name="T89" fmla="*/ 40 h 196"/>
                <a:gd name="T90" fmla="*/ 42 w 76"/>
                <a:gd name="T91" fmla="*/ 36 h 196"/>
                <a:gd name="T92" fmla="*/ 38 w 76"/>
                <a:gd name="T93" fmla="*/ 32 h 196"/>
                <a:gd name="T94" fmla="*/ 38 w 76"/>
                <a:gd name="T95" fmla="*/ 32 h 196"/>
                <a:gd name="T96" fmla="*/ 32 w 76"/>
                <a:gd name="T97" fmla="*/ 30 h 196"/>
                <a:gd name="T98" fmla="*/ 28 w 76"/>
                <a:gd name="T99" fmla="*/ 30 h 196"/>
                <a:gd name="T100" fmla="*/ 26 w 76"/>
                <a:gd name="T101" fmla="*/ 34 h 196"/>
                <a:gd name="T102" fmla="*/ 24 w 76"/>
                <a:gd name="T103" fmla="*/ 42 h 196"/>
                <a:gd name="T104" fmla="*/ 24 w 76"/>
                <a:gd name="T105" fmla="*/ 140 h 196"/>
                <a:gd name="T106" fmla="*/ 24 w 76"/>
                <a:gd name="T107" fmla="*/ 140 h 196"/>
                <a:gd name="T108" fmla="*/ 26 w 76"/>
                <a:gd name="T109" fmla="*/ 148 h 196"/>
                <a:gd name="T110" fmla="*/ 28 w 76"/>
                <a:gd name="T111" fmla="*/ 156 h 196"/>
                <a:gd name="T112" fmla="*/ 32 w 76"/>
                <a:gd name="T113" fmla="*/ 160 h 196"/>
                <a:gd name="T114" fmla="*/ 38 w 76"/>
                <a:gd name="T115" fmla="*/ 164 h 196"/>
                <a:gd name="T116" fmla="*/ 38 w 76"/>
                <a:gd name="T117" fmla="*/ 164 h 196"/>
                <a:gd name="T118" fmla="*/ 42 w 76"/>
                <a:gd name="T119" fmla="*/ 166 h 196"/>
                <a:gd name="T120" fmla="*/ 46 w 76"/>
                <a:gd name="T121" fmla="*/ 166 h 196"/>
                <a:gd name="T122" fmla="*/ 50 w 76"/>
                <a:gd name="T123" fmla="*/ 162 h 196"/>
                <a:gd name="T124" fmla="*/ 50 w 76"/>
                <a:gd name="T125" fmla="*/ 15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 h="196">
                  <a:moveTo>
                    <a:pt x="38" y="6"/>
                  </a:moveTo>
                  <a:lnTo>
                    <a:pt x="38" y="6"/>
                  </a:lnTo>
                  <a:lnTo>
                    <a:pt x="46" y="12"/>
                  </a:lnTo>
                  <a:lnTo>
                    <a:pt x="54" y="18"/>
                  </a:lnTo>
                  <a:lnTo>
                    <a:pt x="60" y="26"/>
                  </a:lnTo>
                  <a:lnTo>
                    <a:pt x="66" y="34"/>
                  </a:lnTo>
                  <a:lnTo>
                    <a:pt x="70" y="42"/>
                  </a:lnTo>
                  <a:lnTo>
                    <a:pt x="72" y="52"/>
                  </a:lnTo>
                  <a:lnTo>
                    <a:pt x="74" y="62"/>
                  </a:lnTo>
                  <a:lnTo>
                    <a:pt x="76" y="72"/>
                  </a:lnTo>
                  <a:lnTo>
                    <a:pt x="74" y="166"/>
                  </a:lnTo>
                  <a:lnTo>
                    <a:pt x="74" y="166"/>
                  </a:lnTo>
                  <a:lnTo>
                    <a:pt x="74" y="176"/>
                  </a:lnTo>
                  <a:lnTo>
                    <a:pt x="72" y="184"/>
                  </a:lnTo>
                  <a:lnTo>
                    <a:pt x="70" y="190"/>
                  </a:lnTo>
                  <a:lnTo>
                    <a:pt x="66" y="194"/>
                  </a:lnTo>
                  <a:lnTo>
                    <a:pt x="60" y="196"/>
                  </a:lnTo>
                  <a:lnTo>
                    <a:pt x="54" y="196"/>
                  </a:lnTo>
                  <a:lnTo>
                    <a:pt x="46" y="194"/>
                  </a:lnTo>
                  <a:lnTo>
                    <a:pt x="38" y="190"/>
                  </a:lnTo>
                  <a:lnTo>
                    <a:pt x="38" y="190"/>
                  </a:lnTo>
                  <a:lnTo>
                    <a:pt x="28" y="184"/>
                  </a:lnTo>
                  <a:lnTo>
                    <a:pt x="22" y="178"/>
                  </a:lnTo>
                  <a:lnTo>
                    <a:pt x="14" y="170"/>
                  </a:lnTo>
                  <a:lnTo>
                    <a:pt x="10" y="162"/>
                  </a:lnTo>
                  <a:lnTo>
                    <a:pt x="6" y="154"/>
                  </a:lnTo>
                  <a:lnTo>
                    <a:pt x="2" y="144"/>
                  </a:lnTo>
                  <a:lnTo>
                    <a:pt x="0" y="134"/>
                  </a:lnTo>
                  <a:lnTo>
                    <a:pt x="0" y="124"/>
                  </a:lnTo>
                  <a:lnTo>
                    <a:pt x="0" y="30"/>
                  </a:lnTo>
                  <a:lnTo>
                    <a:pt x="0" y="30"/>
                  </a:lnTo>
                  <a:lnTo>
                    <a:pt x="0" y="20"/>
                  </a:lnTo>
                  <a:lnTo>
                    <a:pt x="2" y="12"/>
                  </a:lnTo>
                  <a:lnTo>
                    <a:pt x="6" y="6"/>
                  </a:lnTo>
                  <a:lnTo>
                    <a:pt x="10" y="2"/>
                  </a:lnTo>
                  <a:lnTo>
                    <a:pt x="16" y="0"/>
                  </a:lnTo>
                  <a:lnTo>
                    <a:pt x="22" y="0"/>
                  </a:lnTo>
                  <a:lnTo>
                    <a:pt x="30" y="2"/>
                  </a:lnTo>
                  <a:lnTo>
                    <a:pt x="38" y="6"/>
                  </a:lnTo>
                  <a:lnTo>
                    <a:pt x="38" y="6"/>
                  </a:lnTo>
                  <a:close/>
                  <a:moveTo>
                    <a:pt x="50" y="154"/>
                  </a:moveTo>
                  <a:lnTo>
                    <a:pt x="50" y="56"/>
                  </a:lnTo>
                  <a:lnTo>
                    <a:pt x="50" y="56"/>
                  </a:lnTo>
                  <a:lnTo>
                    <a:pt x="50" y="48"/>
                  </a:lnTo>
                  <a:lnTo>
                    <a:pt x="46" y="40"/>
                  </a:lnTo>
                  <a:lnTo>
                    <a:pt x="42" y="36"/>
                  </a:lnTo>
                  <a:lnTo>
                    <a:pt x="38" y="32"/>
                  </a:lnTo>
                  <a:lnTo>
                    <a:pt x="38" y="32"/>
                  </a:lnTo>
                  <a:lnTo>
                    <a:pt x="32" y="30"/>
                  </a:lnTo>
                  <a:lnTo>
                    <a:pt x="28" y="30"/>
                  </a:lnTo>
                  <a:lnTo>
                    <a:pt x="26" y="34"/>
                  </a:lnTo>
                  <a:lnTo>
                    <a:pt x="24" y="42"/>
                  </a:lnTo>
                  <a:lnTo>
                    <a:pt x="24" y="140"/>
                  </a:lnTo>
                  <a:lnTo>
                    <a:pt x="24" y="140"/>
                  </a:lnTo>
                  <a:lnTo>
                    <a:pt x="26" y="148"/>
                  </a:lnTo>
                  <a:lnTo>
                    <a:pt x="28" y="156"/>
                  </a:lnTo>
                  <a:lnTo>
                    <a:pt x="32" y="160"/>
                  </a:lnTo>
                  <a:lnTo>
                    <a:pt x="38" y="164"/>
                  </a:lnTo>
                  <a:lnTo>
                    <a:pt x="38" y="164"/>
                  </a:lnTo>
                  <a:lnTo>
                    <a:pt x="42" y="166"/>
                  </a:lnTo>
                  <a:lnTo>
                    <a:pt x="46" y="166"/>
                  </a:lnTo>
                  <a:lnTo>
                    <a:pt x="50" y="162"/>
                  </a:lnTo>
                  <a:lnTo>
                    <a:pt x="50" y="154"/>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8" name="Freeform 179"/>
            <p:cNvSpPr/>
            <p:nvPr/>
          </p:nvSpPr>
          <p:spPr bwMode="auto">
            <a:xfrm>
              <a:off x="12663488" y="9750425"/>
              <a:ext cx="120650" cy="311150"/>
            </a:xfrm>
            <a:custGeom>
              <a:avLst/>
              <a:gdLst>
                <a:gd name="T0" fmla="*/ 38 w 76"/>
                <a:gd name="T1" fmla="*/ 6 h 196"/>
                <a:gd name="T2" fmla="*/ 38 w 76"/>
                <a:gd name="T3" fmla="*/ 6 h 196"/>
                <a:gd name="T4" fmla="*/ 46 w 76"/>
                <a:gd name="T5" fmla="*/ 12 h 196"/>
                <a:gd name="T6" fmla="*/ 54 w 76"/>
                <a:gd name="T7" fmla="*/ 18 h 196"/>
                <a:gd name="T8" fmla="*/ 60 w 76"/>
                <a:gd name="T9" fmla="*/ 26 h 196"/>
                <a:gd name="T10" fmla="*/ 66 w 76"/>
                <a:gd name="T11" fmla="*/ 34 h 196"/>
                <a:gd name="T12" fmla="*/ 70 w 76"/>
                <a:gd name="T13" fmla="*/ 42 h 196"/>
                <a:gd name="T14" fmla="*/ 72 w 76"/>
                <a:gd name="T15" fmla="*/ 52 h 196"/>
                <a:gd name="T16" fmla="*/ 74 w 76"/>
                <a:gd name="T17" fmla="*/ 62 h 196"/>
                <a:gd name="T18" fmla="*/ 76 w 76"/>
                <a:gd name="T19" fmla="*/ 72 h 196"/>
                <a:gd name="T20" fmla="*/ 74 w 76"/>
                <a:gd name="T21" fmla="*/ 166 h 196"/>
                <a:gd name="T22" fmla="*/ 74 w 76"/>
                <a:gd name="T23" fmla="*/ 166 h 196"/>
                <a:gd name="T24" fmla="*/ 74 w 76"/>
                <a:gd name="T25" fmla="*/ 176 h 196"/>
                <a:gd name="T26" fmla="*/ 72 w 76"/>
                <a:gd name="T27" fmla="*/ 184 h 196"/>
                <a:gd name="T28" fmla="*/ 70 w 76"/>
                <a:gd name="T29" fmla="*/ 190 h 196"/>
                <a:gd name="T30" fmla="*/ 66 w 76"/>
                <a:gd name="T31" fmla="*/ 194 h 196"/>
                <a:gd name="T32" fmla="*/ 60 w 76"/>
                <a:gd name="T33" fmla="*/ 196 h 196"/>
                <a:gd name="T34" fmla="*/ 54 w 76"/>
                <a:gd name="T35" fmla="*/ 196 h 196"/>
                <a:gd name="T36" fmla="*/ 46 w 76"/>
                <a:gd name="T37" fmla="*/ 194 h 196"/>
                <a:gd name="T38" fmla="*/ 38 w 76"/>
                <a:gd name="T39" fmla="*/ 190 h 196"/>
                <a:gd name="T40" fmla="*/ 38 w 76"/>
                <a:gd name="T41" fmla="*/ 190 h 196"/>
                <a:gd name="T42" fmla="*/ 28 w 76"/>
                <a:gd name="T43" fmla="*/ 184 h 196"/>
                <a:gd name="T44" fmla="*/ 22 w 76"/>
                <a:gd name="T45" fmla="*/ 178 h 196"/>
                <a:gd name="T46" fmla="*/ 14 w 76"/>
                <a:gd name="T47" fmla="*/ 170 h 196"/>
                <a:gd name="T48" fmla="*/ 10 w 76"/>
                <a:gd name="T49" fmla="*/ 162 h 196"/>
                <a:gd name="T50" fmla="*/ 6 w 76"/>
                <a:gd name="T51" fmla="*/ 154 h 196"/>
                <a:gd name="T52" fmla="*/ 2 w 76"/>
                <a:gd name="T53" fmla="*/ 144 h 196"/>
                <a:gd name="T54" fmla="*/ 0 w 76"/>
                <a:gd name="T55" fmla="*/ 134 h 196"/>
                <a:gd name="T56" fmla="*/ 0 w 76"/>
                <a:gd name="T57" fmla="*/ 124 h 196"/>
                <a:gd name="T58" fmla="*/ 0 w 76"/>
                <a:gd name="T59" fmla="*/ 30 h 196"/>
                <a:gd name="T60" fmla="*/ 0 w 76"/>
                <a:gd name="T61" fmla="*/ 30 h 196"/>
                <a:gd name="T62" fmla="*/ 0 w 76"/>
                <a:gd name="T63" fmla="*/ 20 h 196"/>
                <a:gd name="T64" fmla="*/ 2 w 76"/>
                <a:gd name="T65" fmla="*/ 12 h 196"/>
                <a:gd name="T66" fmla="*/ 6 w 76"/>
                <a:gd name="T67" fmla="*/ 6 h 196"/>
                <a:gd name="T68" fmla="*/ 10 w 76"/>
                <a:gd name="T69" fmla="*/ 2 h 196"/>
                <a:gd name="T70" fmla="*/ 16 w 76"/>
                <a:gd name="T71" fmla="*/ 0 h 196"/>
                <a:gd name="T72" fmla="*/ 22 w 76"/>
                <a:gd name="T73" fmla="*/ 0 h 196"/>
                <a:gd name="T74" fmla="*/ 30 w 76"/>
                <a:gd name="T75" fmla="*/ 2 h 196"/>
                <a:gd name="T76" fmla="*/ 38 w 76"/>
                <a:gd name="T77" fmla="*/ 6 h 196"/>
                <a:gd name="T78" fmla="*/ 38 w 76"/>
                <a:gd name="T79" fmla="*/ 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196">
                  <a:moveTo>
                    <a:pt x="38" y="6"/>
                  </a:moveTo>
                  <a:lnTo>
                    <a:pt x="38" y="6"/>
                  </a:lnTo>
                  <a:lnTo>
                    <a:pt x="46" y="12"/>
                  </a:lnTo>
                  <a:lnTo>
                    <a:pt x="54" y="18"/>
                  </a:lnTo>
                  <a:lnTo>
                    <a:pt x="60" y="26"/>
                  </a:lnTo>
                  <a:lnTo>
                    <a:pt x="66" y="34"/>
                  </a:lnTo>
                  <a:lnTo>
                    <a:pt x="70" y="42"/>
                  </a:lnTo>
                  <a:lnTo>
                    <a:pt x="72" y="52"/>
                  </a:lnTo>
                  <a:lnTo>
                    <a:pt x="74" y="62"/>
                  </a:lnTo>
                  <a:lnTo>
                    <a:pt x="76" y="72"/>
                  </a:lnTo>
                  <a:lnTo>
                    <a:pt x="74" y="166"/>
                  </a:lnTo>
                  <a:lnTo>
                    <a:pt x="74" y="166"/>
                  </a:lnTo>
                  <a:lnTo>
                    <a:pt x="74" y="176"/>
                  </a:lnTo>
                  <a:lnTo>
                    <a:pt x="72" y="184"/>
                  </a:lnTo>
                  <a:lnTo>
                    <a:pt x="70" y="190"/>
                  </a:lnTo>
                  <a:lnTo>
                    <a:pt x="66" y="194"/>
                  </a:lnTo>
                  <a:lnTo>
                    <a:pt x="60" y="196"/>
                  </a:lnTo>
                  <a:lnTo>
                    <a:pt x="54" y="196"/>
                  </a:lnTo>
                  <a:lnTo>
                    <a:pt x="46" y="194"/>
                  </a:lnTo>
                  <a:lnTo>
                    <a:pt x="38" y="190"/>
                  </a:lnTo>
                  <a:lnTo>
                    <a:pt x="38" y="190"/>
                  </a:lnTo>
                  <a:lnTo>
                    <a:pt x="28" y="184"/>
                  </a:lnTo>
                  <a:lnTo>
                    <a:pt x="22" y="178"/>
                  </a:lnTo>
                  <a:lnTo>
                    <a:pt x="14" y="170"/>
                  </a:lnTo>
                  <a:lnTo>
                    <a:pt x="10" y="162"/>
                  </a:lnTo>
                  <a:lnTo>
                    <a:pt x="6" y="154"/>
                  </a:lnTo>
                  <a:lnTo>
                    <a:pt x="2" y="144"/>
                  </a:lnTo>
                  <a:lnTo>
                    <a:pt x="0" y="134"/>
                  </a:lnTo>
                  <a:lnTo>
                    <a:pt x="0" y="124"/>
                  </a:lnTo>
                  <a:lnTo>
                    <a:pt x="0" y="30"/>
                  </a:lnTo>
                  <a:lnTo>
                    <a:pt x="0" y="30"/>
                  </a:lnTo>
                  <a:lnTo>
                    <a:pt x="0" y="20"/>
                  </a:lnTo>
                  <a:lnTo>
                    <a:pt x="2" y="12"/>
                  </a:lnTo>
                  <a:lnTo>
                    <a:pt x="6" y="6"/>
                  </a:lnTo>
                  <a:lnTo>
                    <a:pt x="10" y="2"/>
                  </a:lnTo>
                  <a:lnTo>
                    <a:pt x="16" y="0"/>
                  </a:lnTo>
                  <a:lnTo>
                    <a:pt x="22" y="0"/>
                  </a:lnTo>
                  <a:lnTo>
                    <a:pt x="30" y="2"/>
                  </a:lnTo>
                  <a:lnTo>
                    <a:pt x="38" y="6"/>
                  </a:lnTo>
                  <a:lnTo>
                    <a:pt x="3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19" name="Freeform 180"/>
            <p:cNvSpPr/>
            <p:nvPr/>
          </p:nvSpPr>
          <p:spPr bwMode="auto">
            <a:xfrm>
              <a:off x="12701588" y="9798050"/>
              <a:ext cx="41275" cy="215900"/>
            </a:xfrm>
            <a:custGeom>
              <a:avLst/>
              <a:gdLst>
                <a:gd name="T0" fmla="*/ 26 w 26"/>
                <a:gd name="T1" fmla="*/ 124 h 136"/>
                <a:gd name="T2" fmla="*/ 26 w 26"/>
                <a:gd name="T3" fmla="*/ 26 h 136"/>
                <a:gd name="T4" fmla="*/ 26 w 26"/>
                <a:gd name="T5" fmla="*/ 26 h 136"/>
                <a:gd name="T6" fmla="*/ 26 w 26"/>
                <a:gd name="T7" fmla="*/ 18 h 136"/>
                <a:gd name="T8" fmla="*/ 22 w 26"/>
                <a:gd name="T9" fmla="*/ 10 h 136"/>
                <a:gd name="T10" fmla="*/ 18 w 26"/>
                <a:gd name="T11" fmla="*/ 6 h 136"/>
                <a:gd name="T12" fmla="*/ 14 w 26"/>
                <a:gd name="T13" fmla="*/ 2 h 136"/>
                <a:gd name="T14" fmla="*/ 14 w 26"/>
                <a:gd name="T15" fmla="*/ 2 h 136"/>
                <a:gd name="T16" fmla="*/ 8 w 26"/>
                <a:gd name="T17" fmla="*/ 0 h 136"/>
                <a:gd name="T18" fmla="*/ 4 w 26"/>
                <a:gd name="T19" fmla="*/ 0 h 136"/>
                <a:gd name="T20" fmla="*/ 2 w 26"/>
                <a:gd name="T21" fmla="*/ 4 h 136"/>
                <a:gd name="T22" fmla="*/ 0 w 26"/>
                <a:gd name="T23" fmla="*/ 12 h 136"/>
                <a:gd name="T24" fmla="*/ 0 w 26"/>
                <a:gd name="T25" fmla="*/ 110 h 136"/>
                <a:gd name="T26" fmla="*/ 0 w 26"/>
                <a:gd name="T27" fmla="*/ 110 h 136"/>
                <a:gd name="T28" fmla="*/ 2 w 26"/>
                <a:gd name="T29" fmla="*/ 118 h 136"/>
                <a:gd name="T30" fmla="*/ 4 w 26"/>
                <a:gd name="T31" fmla="*/ 126 h 136"/>
                <a:gd name="T32" fmla="*/ 8 w 26"/>
                <a:gd name="T33" fmla="*/ 130 h 136"/>
                <a:gd name="T34" fmla="*/ 14 w 26"/>
                <a:gd name="T35" fmla="*/ 134 h 136"/>
                <a:gd name="T36" fmla="*/ 14 w 26"/>
                <a:gd name="T37" fmla="*/ 134 h 136"/>
                <a:gd name="T38" fmla="*/ 18 w 26"/>
                <a:gd name="T39" fmla="*/ 136 h 136"/>
                <a:gd name="T40" fmla="*/ 22 w 26"/>
                <a:gd name="T41" fmla="*/ 136 h 136"/>
                <a:gd name="T42" fmla="*/ 26 w 26"/>
                <a:gd name="T43" fmla="*/ 132 h 136"/>
                <a:gd name="T44" fmla="*/ 26 w 26"/>
                <a:gd name="T45" fmla="*/ 1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136">
                  <a:moveTo>
                    <a:pt x="26" y="124"/>
                  </a:moveTo>
                  <a:lnTo>
                    <a:pt x="26" y="26"/>
                  </a:lnTo>
                  <a:lnTo>
                    <a:pt x="26" y="26"/>
                  </a:lnTo>
                  <a:lnTo>
                    <a:pt x="26" y="18"/>
                  </a:lnTo>
                  <a:lnTo>
                    <a:pt x="22" y="10"/>
                  </a:lnTo>
                  <a:lnTo>
                    <a:pt x="18" y="6"/>
                  </a:lnTo>
                  <a:lnTo>
                    <a:pt x="14" y="2"/>
                  </a:lnTo>
                  <a:lnTo>
                    <a:pt x="14" y="2"/>
                  </a:lnTo>
                  <a:lnTo>
                    <a:pt x="8" y="0"/>
                  </a:lnTo>
                  <a:lnTo>
                    <a:pt x="4" y="0"/>
                  </a:lnTo>
                  <a:lnTo>
                    <a:pt x="2" y="4"/>
                  </a:lnTo>
                  <a:lnTo>
                    <a:pt x="0" y="12"/>
                  </a:lnTo>
                  <a:lnTo>
                    <a:pt x="0" y="110"/>
                  </a:lnTo>
                  <a:lnTo>
                    <a:pt x="0" y="110"/>
                  </a:lnTo>
                  <a:lnTo>
                    <a:pt x="2" y="118"/>
                  </a:lnTo>
                  <a:lnTo>
                    <a:pt x="4" y="126"/>
                  </a:lnTo>
                  <a:lnTo>
                    <a:pt x="8" y="130"/>
                  </a:lnTo>
                  <a:lnTo>
                    <a:pt x="14" y="134"/>
                  </a:lnTo>
                  <a:lnTo>
                    <a:pt x="14" y="134"/>
                  </a:lnTo>
                  <a:lnTo>
                    <a:pt x="18" y="136"/>
                  </a:lnTo>
                  <a:lnTo>
                    <a:pt x="22" y="136"/>
                  </a:lnTo>
                  <a:lnTo>
                    <a:pt x="26" y="132"/>
                  </a:lnTo>
                  <a:lnTo>
                    <a:pt x="26"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0" name="Freeform 181"/>
            <p:cNvSpPr>
              <a:spLocks noEditPoints="1"/>
            </p:cNvSpPr>
            <p:nvPr/>
          </p:nvSpPr>
          <p:spPr bwMode="auto">
            <a:xfrm>
              <a:off x="12930188" y="10001250"/>
              <a:ext cx="76200" cy="196850"/>
            </a:xfrm>
            <a:custGeom>
              <a:avLst/>
              <a:gdLst>
                <a:gd name="T0" fmla="*/ 24 w 48"/>
                <a:gd name="T1" fmla="*/ 4 h 124"/>
                <a:gd name="T2" fmla="*/ 24 w 48"/>
                <a:gd name="T3" fmla="*/ 4 h 124"/>
                <a:gd name="T4" fmla="*/ 34 w 48"/>
                <a:gd name="T5" fmla="*/ 12 h 124"/>
                <a:gd name="T6" fmla="*/ 42 w 48"/>
                <a:gd name="T7" fmla="*/ 22 h 124"/>
                <a:gd name="T8" fmla="*/ 46 w 48"/>
                <a:gd name="T9" fmla="*/ 32 h 124"/>
                <a:gd name="T10" fmla="*/ 48 w 48"/>
                <a:gd name="T11" fmla="*/ 46 h 124"/>
                <a:gd name="T12" fmla="*/ 48 w 48"/>
                <a:gd name="T13" fmla="*/ 106 h 124"/>
                <a:gd name="T14" fmla="*/ 48 w 48"/>
                <a:gd name="T15" fmla="*/ 106 h 124"/>
                <a:gd name="T16" fmla="*/ 46 w 48"/>
                <a:gd name="T17" fmla="*/ 118 h 124"/>
                <a:gd name="T18" fmla="*/ 44 w 48"/>
                <a:gd name="T19" fmla="*/ 120 h 124"/>
                <a:gd name="T20" fmla="*/ 42 w 48"/>
                <a:gd name="T21" fmla="*/ 124 h 124"/>
                <a:gd name="T22" fmla="*/ 38 w 48"/>
                <a:gd name="T23" fmla="*/ 124 h 124"/>
                <a:gd name="T24" fmla="*/ 34 w 48"/>
                <a:gd name="T25" fmla="*/ 124 h 124"/>
                <a:gd name="T26" fmla="*/ 24 w 48"/>
                <a:gd name="T27" fmla="*/ 120 h 124"/>
                <a:gd name="T28" fmla="*/ 24 w 48"/>
                <a:gd name="T29" fmla="*/ 120 h 124"/>
                <a:gd name="T30" fmla="*/ 14 w 48"/>
                <a:gd name="T31" fmla="*/ 112 h 124"/>
                <a:gd name="T32" fmla="*/ 6 w 48"/>
                <a:gd name="T33" fmla="*/ 104 h 124"/>
                <a:gd name="T34" fmla="*/ 2 w 48"/>
                <a:gd name="T35" fmla="*/ 92 h 124"/>
                <a:gd name="T36" fmla="*/ 0 w 48"/>
                <a:gd name="T37" fmla="*/ 78 h 124"/>
                <a:gd name="T38" fmla="*/ 0 w 48"/>
                <a:gd name="T39" fmla="*/ 18 h 124"/>
                <a:gd name="T40" fmla="*/ 0 w 48"/>
                <a:gd name="T41" fmla="*/ 18 h 124"/>
                <a:gd name="T42" fmla="*/ 2 w 48"/>
                <a:gd name="T43" fmla="*/ 8 h 124"/>
                <a:gd name="T44" fmla="*/ 4 w 48"/>
                <a:gd name="T45" fmla="*/ 4 h 124"/>
                <a:gd name="T46" fmla="*/ 6 w 48"/>
                <a:gd name="T47" fmla="*/ 0 h 124"/>
                <a:gd name="T48" fmla="*/ 10 w 48"/>
                <a:gd name="T49" fmla="*/ 0 h 124"/>
                <a:gd name="T50" fmla="*/ 14 w 48"/>
                <a:gd name="T51" fmla="*/ 0 h 124"/>
                <a:gd name="T52" fmla="*/ 24 w 48"/>
                <a:gd name="T53" fmla="*/ 4 h 124"/>
                <a:gd name="T54" fmla="*/ 24 w 48"/>
                <a:gd name="T55" fmla="*/ 4 h 124"/>
                <a:gd name="T56" fmla="*/ 32 w 48"/>
                <a:gd name="T57" fmla="*/ 98 h 124"/>
                <a:gd name="T58" fmla="*/ 32 w 48"/>
                <a:gd name="T59" fmla="*/ 36 h 124"/>
                <a:gd name="T60" fmla="*/ 32 w 48"/>
                <a:gd name="T61" fmla="*/ 36 h 124"/>
                <a:gd name="T62" fmla="*/ 32 w 48"/>
                <a:gd name="T63" fmla="*/ 30 h 124"/>
                <a:gd name="T64" fmla="*/ 30 w 48"/>
                <a:gd name="T65" fmla="*/ 26 h 124"/>
                <a:gd name="T66" fmla="*/ 26 w 48"/>
                <a:gd name="T67" fmla="*/ 22 h 124"/>
                <a:gd name="T68" fmla="*/ 24 w 48"/>
                <a:gd name="T69" fmla="*/ 20 h 124"/>
                <a:gd name="T70" fmla="*/ 24 w 48"/>
                <a:gd name="T71" fmla="*/ 20 h 124"/>
                <a:gd name="T72" fmla="*/ 20 w 48"/>
                <a:gd name="T73" fmla="*/ 18 h 124"/>
                <a:gd name="T74" fmla="*/ 18 w 48"/>
                <a:gd name="T75" fmla="*/ 18 h 124"/>
                <a:gd name="T76" fmla="*/ 16 w 48"/>
                <a:gd name="T77" fmla="*/ 22 h 124"/>
                <a:gd name="T78" fmla="*/ 16 w 48"/>
                <a:gd name="T79" fmla="*/ 26 h 124"/>
                <a:gd name="T80" fmla="*/ 16 w 48"/>
                <a:gd name="T81" fmla="*/ 88 h 124"/>
                <a:gd name="T82" fmla="*/ 16 w 48"/>
                <a:gd name="T83" fmla="*/ 88 h 124"/>
                <a:gd name="T84" fmla="*/ 16 w 48"/>
                <a:gd name="T85" fmla="*/ 94 h 124"/>
                <a:gd name="T86" fmla="*/ 18 w 48"/>
                <a:gd name="T87" fmla="*/ 98 h 124"/>
                <a:gd name="T88" fmla="*/ 20 w 48"/>
                <a:gd name="T89" fmla="*/ 102 h 124"/>
                <a:gd name="T90" fmla="*/ 24 w 48"/>
                <a:gd name="T91" fmla="*/ 104 h 124"/>
                <a:gd name="T92" fmla="*/ 24 w 48"/>
                <a:gd name="T93" fmla="*/ 104 h 124"/>
                <a:gd name="T94" fmla="*/ 26 w 48"/>
                <a:gd name="T95" fmla="*/ 106 h 124"/>
                <a:gd name="T96" fmla="*/ 30 w 48"/>
                <a:gd name="T97" fmla="*/ 106 h 124"/>
                <a:gd name="T98" fmla="*/ 30 w 48"/>
                <a:gd name="T99" fmla="*/ 102 h 124"/>
                <a:gd name="T100" fmla="*/ 32 w 48"/>
                <a:gd name="T101" fmla="*/ 9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124">
                  <a:moveTo>
                    <a:pt x="24" y="4"/>
                  </a:moveTo>
                  <a:lnTo>
                    <a:pt x="24" y="4"/>
                  </a:lnTo>
                  <a:lnTo>
                    <a:pt x="34" y="12"/>
                  </a:lnTo>
                  <a:lnTo>
                    <a:pt x="42" y="22"/>
                  </a:lnTo>
                  <a:lnTo>
                    <a:pt x="46" y="32"/>
                  </a:lnTo>
                  <a:lnTo>
                    <a:pt x="48" y="46"/>
                  </a:lnTo>
                  <a:lnTo>
                    <a:pt x="48" y="106"/>
                  </a:lnTo>
                  <a:lnTo>
                    <a:pt x="48" y="106"/>
                  </a:lnTo>
                  <a:lnTo>
                    <a:pt x="46" y="118"/>
                  </a:lnTo>
                  <a:lnTo>
                    <a:pt x="44" y="120"/>
                  </a:lnTo>
                  <a:lnTo>
                    <a:pt x="42" y="124"/>
                  </a:lnTo>
                  <a:lnTo>
                    <a:pt x="38" y="124"/>
                  </a:lnTo>
                  <a:lnTo>
                    <a:pt x="34" y="124"/>
                  </a:lnTo>
                  <a:lnTo>
                    <a:pt x="24" y="120"/>
                  </a:lnTo>
                  <a:lnTo>
                    <a:pt x="24" y="120"/>
                  </a:lnTo>
                  <a:lnTo>
                    <a:pt x="14" y="112"/>
                  </a:lnTo>
                  <a:lnTo>
                    <a:pt x="6" y="104"/>
                  </a:lnTo>
                  <a:lnTo>
                    <a:pt x="2" y="92"/>
                  </a:lnTo>
                  <a:lnTo>
                    <a:pt x="0" y="78"/>
                  </a:lnTo>
                  <a:lnTo>
                    <a:pt x="0" y="18"/>
                  </a:lnTo>
                  <a:lnTo>
                    <a:pt x="0" y="18"/>
                  </a:lnTo>
                  <a:lnTo>
                    <a:pt x="2" y="8"/>
                  </a:lnTo>
                  <a:lnTo>
                    <a:pt x="4" y="4"/>
                  </a:lnTo>
                  <a:lnTo>
                    <a:pt x="6" y="0"/>
                  </a:lnTo>
                  <a:lnTo>
                    <a:pt x="10" y="0"/>
                  </a:lnTo>
                  <a:lnTo>
                    <a:pt x="14" y="0"/>
                  </a:lnTo>
                  <a:lnTo>
                    <a:pt x="24" y="4"/>
                  </a:lnTo>
                  <a:lnTo>
                    <a:pt x="24" y="4"/>
                  </a:lnTo>
                  <a:close/>
                  <a:moveTo>
                    <a:pt x="32" y="98"/>
                  </a:moveTo>
                  <a:lnTo>
                    <a:pt x="32" y="36"/>
                  </a:lnTo>
                  <a:lnTo>
                    <a:pt x="32" y="36"/>
                  </a:lnTo>
                  <a:lnTo>
                    <a:pt x="32" y="30"/>
                  </a:lnTo>
                  <a:lnTo>
                    <a:pt x="30" y="26"/>
                  </a:lnTo>
                  <a:lnTo>
                    <a:pt x="26" y="22"/>
                  </a:lnTo>
                  <a:lnTo>
                    <a:pt x="24" y="20"/>
                  </a:lnTo>
                  <a:lnTo>
                    <a:pt x="24" y="20"/>
                  </a:lnTo>
                  <a:lnTo>
                    <a:pt x="20" y="18"/>
                  </a:lnTo>
                  <a:lnTo>
                    <a:pt x="18" y="18"/>
                  </a:lnTo>
                  <a:lnTo>
                    <a:pt x="16" y="22"/>
                  </a:lnTo>
                  <a:lnTo>
                    <a:pt x="16" y="26"/>
                  </a:lnTo>
                  <a:lnTo>
                    <a:pt x="16" y="88"/>
                  </a:lnTo>
                  <a:lnTo>
                    <a:pt x="16" y="88"/>
                  </a:lnTo>
                  <a:lnTo>
                    <a:pt x="16" y="94"/>
                  </a:lnTo>
                  <a:lnTo>
                    <a:pt x="18" y="98"/>
                  </a:lnTo>
                  <a:lnTo>
                    <a:pt x="20" y="102"/>
                  </a:lnTo>
                  <a:lnTo>
                    <a:pt x="24" y="104"/>
                  </a:lnTo>
                  <a:lnTo>
                    <a:pt x="24" y="104"/>
                  </a:lnTo>
                  <a:lnTo>
                    <a:pt x="26" y="106"/>
                  </a:lnTo>
                  <a:lnTo>
                    <a:pt x="30" y="106"/>
                  </a:lnTo>
                  <a:lnTo>
                    <a:pt x="30" y="102"/>
                  </a:lnTo>
                  <a:lnTo>
                    <a:pt x="32" y="98"/>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1" name="Freeform 182"/>
            <p:cNvSpPr/>
            <p:nvPr/>
          </p:nvSpPr>
          <p:spPr bwMode="auto">
            <a:xfrm>
              <a:off x="12930188" y="10001250"/>
              <a:ext cx="76200" cy="196850"/>
            </a:xfrm>
            <a:custGeom>
              <a:avLst/>
              <a:gdLst>
                <a:gd name="T0" fmla="*/ 24 w 48"/>
                <a:gd name="T1" fmla="*/ 4 h 124"/>
                <a:gd name="T2" fmla="*/ 24 w 48"/>
                <a:gd name="T3" fmla="*/ 4 h 124"/>
                <a:gd name="T4" fmla="*/ 34 w 48"/>
                <a:gd name="T5" fmla="*/ 12 h 124"/>
                <a:gd name="T6" fmla="*/ 42 w 48"/>
                <a:gd name="T7" fmla="*/ 22 h 124"/>
                <a:gd name="T8" fmla="*/ 46 w 48"/>
                <a:gd name="T9" fmla="*/ 32 h 124"/>
                <a:gd name="T10" fmla="*/ 48 w 48"/>
                <a:gd name="T11" fmla="*/ 46 h 124"/>
                <a:gd name="T12" fmla="*/ 48 w 48"/>
                <a:gd name="T13" fmla="*/ 106 h 124"/>
                <a:gd name="T14" fmla="*/ 48 w 48"/>
                <a:gd name="T15" fmla="*/ 106 h 124"/>
                <a:gd name="T16" fmla="*/ 46 w 48"/>
                <a:gd name="T17" fmla="*/ 118 h 124"/>
                <a:gd name="T18" fmla="*/ 44 w 48"/>
                <a:gd name="T19" fmla="*/ 120 h 124"/>
                <a:gd name="T20" fmla="*/ 42 w 48"/>
                <a:gd name="T21" fmla="*/ 124 h 124"/>
                <a:gd name="T22" fmla="*/ 38 w 48"/>
                <a:gd name="T23" fmla="*/ 124 h 124"/>
                <a:gd name="T24" fmla="*/ 34 w 48"/>
                <a:gd name="T25" fmla="*/ 124 h 124"/>
                <a:gd name="T26" fmla="*/ 24 w 48"/>
                <a:gd name="T27" fmla="*/ 120 h 124"/>
                <a:gd name="T28" fmla="*/ 24 w 48"/>
                <a:gd name="T29" fmla="*/ 120 h 124"/>
                <a:gd name="T30" fmla="*/ 14 w 48"/>
                <a:gd name="T31" fmla="*/ 112 h 124"/>
                <a:gd name="T32" fmla="*/ 6 w 48"/>
                <a:gd name="T33" fmla="*/ 104 h 124"/>
                <a:gd name="T34" fmla="*/ 2 w 48"/>
                <a:gd name="T35" fmla="*/ 92 h 124"/>
                <a:gd name="T36" fmla="*/ 0 w 48"/>
                <a:gd name="T37" fmla="*/ 78 h 124"/>
                <a:gd name="T38" fmla="*/ 0 w 48"/>
                <a:gd name="T39" fmla="*/ 18 h 124"/>
                <a:gd name="T40" fmla="*/ 0 w 48"/>
                <a:gd name="T41" fmla="*/ 18 h 124"/>
                <a:gd name="T42" fmla="*/ 2 w 48"/>
                <a:gd name="T43" fmla="*/ 8 h 124"/>
                <a:gd name="T44" fmla="*/ 4 w 48"/>
                <a:gd name="T45" fmla="*/ 4 h 124"/>
                <a:gd name="T46" fmla="*/ 6 w 48"/>
                <a:gd name="T47" fmla="*/ 0 h 124"/>
                <a:gd name="T48" fmla="*/ 10 w 48"/>
                <a:gd name="T49" fmla="*/ 0 h 124"/>
                <a:gd name="T50" fmla="*/ 14 w 48"/>
                <a:gd name="T51" fmla="*/ 0 h 124"/>
                <a:gd name="T52" fmla="*/ 24 w 48"/>
                <a:gd name="T53" fmla="*/ 4 h 124"/>
                <a:gd name="T54" fmla="*/ 24 w 48"/>
                <a:gd name="T55" fmla="*/ 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24">
                  <a:moveTo>
                    <a:pt x="24" y="4"/>
                  </a:moveTo>
                  <a:lnTo>
                    <a:pt x="24" y="4"/>
                  </a:lnTo>
                  <a:lnTo>
                    <a:pt x="34" y="12"/>
                  </a:lnTo>
                  <a:lnTo>
                    <a:pt x="42" y="22"/>
                  </a:lnTo>
                  <a:lnTo>
                    <a:pt x="46" y="32"/>
                  </a:lnTo>
                  <a:lnTo>
                    <a:pt x="48" y="46"/>
                  </a:lnTo>
                  <a:lnTo>
                    <a:pt x="48" y="106"/>
                  </a:lnTo>
                  <a:lnTo>
                    <a:pt x="48" y="106"/>
                  </a:lnTo>
                  <a:lnTo>
                    <a:pt x="46" y="118"/>
                  </a:lnTo>
                  <a:lnTo>
                    <a:pt x="44" y="120"/>
                  </a:lnTo>
                  <a:lnTo>
                    <a:pt x="42" y="124"/>
                  </a:lnTo>
                  <a:lnTo>
                    <a:pt x="38" y="124"/>
                  </a:lnTo>
                  <a:lnTo>
                    <a:pt x="34" y="124"/>
                  </a:lnTo>
                  <a:lnTo>
                    <a:pt x="24" y="120"/>
                  </a:lnTo>
                  <a:lnTo>
                    <a:pt x="24" y="120"/>
                  </a:lnTo>
                  <a:lnTo>
                    <a:pt x="14" y="112"/>
                  </a:lnTo>
                  <a:lnTo>
                    <a:pt x="6" y="104"/>
                  </a:lnTo>
                  <a:lnTo>
                    <a:pt x="2" y="92"/>
                  </a:lnTo>
                  <a:lnTo>
                    <a:pt x="0" y="78"/>
                  </a:lnTo>
                  <a:lnTo>
                    <a:pt x="0" y="18"/>
                  </a:lnTo>
                  <a:lnTo>
                    <a:pt x="0" y="18"/>
                  </a:lnTo>
                  <a:lnTo>
                    <a:pt x="2" y="8"/>
                  </a:lnTo>
                  <a:lnTo>
                    <a:pt x="4" y="4"/>
                  </a:lnTo>
                  <a:lnTo>
                    <a:pt x="6" y="0"/>
                  </a:lnTo>
                  <a:lnTo>
                    <a:pt x="10" y="0"/>
                  </a:lnTo>
                  <a:lnTo>
                    <a:pt x="14" y="0"/>
                  </a:lnTo>
                  <a:lnTo>
                    <a:pt x="24" y="4"/>
                  </a:lnTo>
                  <a:lnTo>
                    <a:pt x="2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2" name="Freeform 183"/>
            <p:cNvSpPr/>
            <p:nvPr/>
          </p:nvSpPr>
          <p:spPr bwMode="auto">
            <a:xfrm>
              <a:off x="12955588" y="10029825"/>
              <a:ext cx="25400" cy="139700"/>
            </a:xfrm>
            <a:custGeom>
              <a:avLst/>
              <a:gdLst>
                <a:gd name="T0" fmla="*/ 16 w 16"/>
                <a:gd name="T1" fmla="*/ 80 h 88"/>
                <a:gd name="T2" fmla="*/ 16 w 16"/>
                <a:gd name="T3" fmla="*/ 18 h 88"/>
                <a:gd name="T4" fmla="*/ 16 w 16"/>
                <a:gd name="T5" fmla="*/ 18 h 88"/>
                <a:gd name="T6" fmla="*/ 16 w 16"/>
                <a:gd name="T7" fmla="*/ 12 h 88"/>
                <a:gd name="T8" fmla="*/ 14 w 16"/>
                <a:gd name="T9" fmla="*/ 8 h 88"/>
                <a:gd name="T10" fmla="*/ 10 w 16"/>
                <a:gd name="T11" fmla="*/ 4 h 88"/>
                <a:gd name="T12" fmla="*/ 8 w 16"/>
                <a:gd name="T13" fmla="*/ 2 h 88"/>
                <a:gd name="T14" fmla="*/ 8 w 16"/>
                <a:gd name="T15" fmla="*/ 2 h 88"/>
                <a:gd name="T16" fmla="*/ 4 w 16"/>
                <a:gd name="T17" fmla="*/ 0 h 88"/>
                <a:gd name="T18" fmla="*/ 2 w 16"/>
                <a:gd name="T19" fmla="*/ 0 h 88"/>
                <a:gd name="T20" fmla="*/ 0 w 16"/>
                <a:gd name="T21" fmla="*/ 4 h 88"/>
                <a:gd name="T22" fmla="*/ 0 w 16"/>
                <a:gd name="T23" fmla="*/ 8 h 88"/>
                <a:gd name="T24" fmla="*/ 0 w 16"/>
                <a:gd name="T25" fmla="*/ 70 h 88"/>
                <a:gd name="T26" fmla="*/ 0 w 16"/>
                <a:gd name="T27" fmla="*/ 70 h 88"/>
                <a:gd name="T28" fmla="*/ 0 w 16"/>
                <a:gd name="T29" fmla="*/ 76 h 88"/>
                <a:gd name="T30" fmla="*/ 2 w 16"/>
                <a:gd name="T31" fmla="*/ 80 h 88"/>
                <a:gd name="T32" fmla="*/ 4 w 16"/>
                <a:gd name="T33" fmla="*/ 84 h 88"/>
                <a:gd name="T34" fmla="*/ 8 w 16"/>
                <a:gd name="T35" fmla="*/ 86 h 88"/>
                <a:gd name="T36" fmla="*/ 8 w 16"/>
                <a:gd name="T37" fmla="*/ 86 h 88"/>
                <a:gd name="T38" fmla="*/ 10 w 16"/>
                <a:gd name="T39" fmla="*/ 88 h 88"/>
                <a:gd name="T40" fmla="*/ 14 w 16"/>
                <a:gd name="T41" fmla="*/ 88 h 88"/>
                <a:gd name="T42" fmla="*/ 14 w 16"/>
                <a:gd name="T43" fmla="*/ 84 h 88"/>
                <a:gd name="T44" fmla="*/ 16 w 16"/>
                <a:gd name="T45"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8">
                  <a:moveTo>
                    <a:pt x="16" y="80"/>
                  </a:moveTo>
                  <a:lnTo>
                    <a:pt x="16" y="18"/>
                  </a:lnTo>
                  <a:lnTo>
                    <a:pt x="16" y="18"/>
                  </a:lnTo>
                  <a:lnTo>
                    <a:pt x="16" y="12"/>
                  </a:lnTo>
                  <a:lnTo>
                    <a:pt x="14" y="8"/>
                  </a:lnTo>
                  <a:lnTo>
                    <a:pt x="10" y="4"/>
                  </a:lnTo>
                  <a:lnTo>
                    <a:pt x="8" y="2"/>
                  </a:lnTo>
                  <a:lnTo>
                    <a:pt x="8" y="2"/>
                  </a:lnTo>
                  <a:lnTo>
                    <a:pt x="4" y="0"/>
                  </a:lnTo>
                  <a:lnTo>
                    <a:pt x="2" y="0"/>
                  </a:lnTo>
                  <a:lnTo>
                    <a:pt x="0" y="4"/>
                  </a:lnTo>
                  <a:lnTo>
                    <a:pt x="0" y="8"/>
                  </a:lnTo>
                  <a:lnTo>
                    <a:pt x="0" y="70"/>
                  </a:lnTo>
                  <a:lnTo>
                    <a:pt x="0" y="70"/>
                  </a:lnTo>
                  <a:lnTo>
                    <a:pt x="0" y="76"/>
                  </a:lnTo>
                  <a:lnTo>
                    <a:pt x="2" y="80"/>
                  </a:lnTo>
                  <a:lnTo>
                    <a:pt x="4" y="84"/>
                  </a:lnTo>
                  <a:lnTo>
                    <a:pt x="8" y="86"/>
                  </a:lnTo>
                  <a:lnTo>
                    <a:pt x="8" y="86"/>
                  </a:lnTo>
                  <a:lnTo>
                    <a:pt x="10" y="88"/>
                  </a:lnTo>
                  <a:lnTo>
                    <a:pt x="14" y="88"/>
                  </a:lnTo>
                  <a:lnTo>
                    <a:pt x="14" y="84"/>
                  </a:lnTo>
                  <a:lnTo>
                    <a:pt x="16"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3" name="Freeform 184"/>
            <p:cNvSpPr>
              <a:spLocks noEditPoints="1"/>
            </p:cNvSpPr>
            <p:nvPr/>
          </p:nvSpPr>
          <p:spPr bwMode="auto">
            <a:xfrm>
              <a:off x="12806363" y="9823450"/>
              <a:ext cx="76200" cy="200025"/>
            </a:xfrm>
            <a:custGeom>
              <a:avLst/>
              <a:gdLst>
                <a:gd name="T0" fmla="*/ 48 w 48"/>
                <a:gd name="T1" fmla="*/ 106 h 126"/>
                <a:gd name="T2" fmla="*/ 48 w 48"/>
                <a:gd name="T3" fmla="*/ 106 h 126"/>
                <a:gd name="T4" fmla="*/ 46 w 48"/>
                <a:gd name="T5" fmla="*/ 118 h 126"/>
                <a:gd name="T6" fmla="*/ 44 w 48"/>
                <a:gd name="T7" fmla="*/ 122 h 126"/>
                <a:gd name="T8" fmla="*/ 42 w 48"/>
                <a:gd name="T9" fmla="*/ 124 h 126"/>
                <a:gd name="T10" fmla="*/ 38 w 48"/>
                <a:gd name="T11" fmla="*/ 126 h 126"/>
                <a:gd name="T12" fmla="*/ 34 w 48"/>
                <a:gd name="T13" fmla="*/ 126 h 126"/>
                <a:gd name="T14" fmla="*/ 24 w 48"/>
                <a:gd name="T15" fmla="*/ 122 h 126"/>
                <a:gd name="T16" fmla="*/ 24 w 48"/>
                <a:gd name="T17" fmla="*/ 122 h 126"/>
                <a:gd name="T18" fmla="*/ 14 w 48"/>
                <a:gd name="T19" fmla="*/ 114 h 126"/>
                <a:gd name="T20" fmla="*/ 6 w 48"/>
                <a:gd name="T21" fmla="*/ 104 h 126"/>
                <a:gd name="T22" fmla="*/ 2 w 48"/>
                <a:gd name="T23" fmla="*/ 92 h 126"/>
                <a:gd name="T24" fmla="*/ 0 w 48"/>
                <a:gd name="T25" fmla="*/ 78 h 126"/>
                <a:gd name="T26" fmla="*/ 0 w 48"/>
                <a:gd name="T27" fmla="*/ 20 h 126"/>
                <a:gd name="T28" fmla="*/ 0 w 48"/>
                <a:gd name="T29" fmla="*/ 20 h 126"/>
                <a:gd name="T30" fmla="*/ 2 w 48"/>
                <a:gd name="T31" fmla="*/ 8 h 126"/>
                <a:gd name="T32" fmla="*/ 4 w 48"/>
                <a:gd name="T33" fmla="*/ 4 h 126"/>
                <a:gd name="T34" fmla="*/ 6 w 48"/>
                <a:gd name="T35" fmla="*/ 2 h 126"/>
                <a:gd name="T36" fmla="*/ 10 w 48"/>
                <a:gd name="T37" fmla="*/ 0 h 126"/>
                <a:gd name="T38" fmla="*/ 14 w 48"/>
                <a:gd name="T39" fmla="*/ 0 h 126"/>
                <a:gd name="T40" fmla="*/ 24 w 48"/>
                <a:gd name="T41" fmla="*/ 4 h 126"/>
                <a:gd name="T42" fmla="*/ 24 w 48"/>
                <a:gd name="T43" fmla="*/ 4 h 126"/>
                <a:gd name="T44" fmla="*/ 34 w 48"/>
                <a:gd name="T45" fmla="*/ 12 h 126"/>
                <a:gd name="T46" fmla="*/ 42 w 48"/>
                <a:gd name="T47" fmla="*/ 22 h 126"/>
                <a:gd name="T48" fmla="*/ 46 w 48"/>
                <a:gd name="T49" fmla="*/ 34 h 126"/>
                <a:gd name="T50" fmla="*/ 48 w 48"/>
                <a:gd name="T51" fmla="*/ 46 h 126"/>
                <a:gd name="T52" fmla="*/ 48 w 48"/>
                <a:gd name="T53" fmla="*/ 106 h 126"/>
                <a:gd name="T54" fmla="*/ 16 w 48"/>
                <a:gd name="T55" fmla="*/ 90 h 126"/>
                <a:gd name="T56" fmla="*/ 16 w 48"/>
                <a:gd name="T57" fmla="*/ 90 h 126"/>
                <a:gd name="T58" fmla="*/ 16 w 48"/>
                <a:gd name="T59" fmla="*/ 94 h 126"/>
                <a:gd name="T60" fmla="*/ 18 w 48"/>
                <a:gd name="T61" fmla="*/ 100 h 126"/>
                <a:gd name="T62" fmla="*/ 20 w 48"/>
                <a:gd name="T63" fmla="*/ 102 h 126"/>
                <a:gd name="T64" fmla="*/ 24 w 48"/>
                <a:gd name="T65" fmla="*/ 106 h 126"/>
                <a:gd name="T66" fmla="*/ 24 w 48"/>
                <a:gd name="T67" fmla="*/ 106 h 126"/>
                <a:gd name="T68" fmla="*/ 26 w 48"/>
                <a:gd name="T69" fmla="*/ 106 h 126"/>
                <a:gd name="T70" fmla="*/ 30 w 48"/>
                <a:gd name="T71" fmla="*/ 106 h 126"/>
                <a:gd name="T72" fmla="*/ 32 w 48"/>
                <a:gd name="T73" fmla="*/ 104 h 126"/>
                <a:gd name="T74" fmla="*/ 32 w 48"/>
                <a:gd name="T75" fmla="*/ 98 h 126"/>
                <a:gd name="T76" fmla="*/ 32 w 48"/>
                <a:gd name="T77" fmla="*/ 36 h 126"/>
                <a:gd name="T78" fmla="*/ 32 w 48"/>
                <a:gd name="T79" fmla="*/ 36 h 126"/>
                <a:gd name="T80" fmla="*/ 32 w 48"/>
                <a:gd name="T81" fmla="*/ 30 h 126"/>
                <a:gd name="T82" fmla="*/ 30 w 48"/>
                <a:gd name="T83" fmla="*/ 26 h 126"/>
                <a:gd name="T84" fmla="*/ 28 w 48"/>
                <a:gd name="T85" fmla="*/ 22 h 126"/>
                <a:gd name="T86" fmla="*/ 24 w 48"/>
                <a:gd name="T87" fmla="*/ 20 h 126"/>
                <a:gd name="T88" fmla="*/ 24 w 48"/>
                <a:gd name="T89" fmla="*/ 20 h 126"/>
                <a:gd name="T90" fmla="*/ 20 w 48"/>
                <a:gd name="T91" fmla="*/ 20 h 126"/>
                <a:gd name="T92" fmla="*/ 18 w 48"/>
                <a:gd name="T93" fmla="*/ 20 h 126"/>
                <a:gd name="T94" fmla="*/ 16 w 48"/>
                <a:gd name="T95" fmla="*/ 22 h 126"/>
                <a:gd name="T96" fmla="*/ 16 w 48"/>
                <a:gd name="T97" fmla="*/ 28 h 126"/>
                <a:gd name="T98" fmla="*/ 16 w 48"/>
                <a:gd name="T99" fmla="*/ 9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126">
                  <a:moveTo>
                    <a:pt x="48" y="106"/>
                  </a:moveTo>
                  <a:lnTo>
                    <a:pt x="48" y="106"/>
                  </a:lnTo>
                  <a:lnTo>
                    <a:pt x="46" y="118"/>
                  </a:lnTo>
                  <a:lnTo>
                    <a:pt x="44" y="122"/>
                  </a:lnTo>
                  <a:lnTo>
                    <a:pt x="42" y="124"/>
                  </a:lnTo>
                  <a:lnTo>
                    <a:pt x="38" y="126"/>
                  </a:lnTo>
                  <a:lnTo>
                    <a:pt x="34" y="126"/>
                  </a:lnTo>
                  <a:lnTo>
                    <a:pt x="24" y="122"/>
                  </a:lnTo>
                  <a:lnTo>
                    <a:pt x="24" y="122"/>
                  </a:lnTo>
                  <a:lnTo>
                    <a:pt x="14" y="114"/>
                  </a:lnTo>
                  <a:lnTo>
                    <a:pt x="6" y="104"/>
                  </a:lnTo>
                  <a:lnTo>
                    <a:pt x="2" y="92"/>
                  </a:lnTo>
                  <a:lnTo>
                    <a:pt x="0" y="78"/>
                  </a:lnTo>
                  <a:lnTo>
                    <a:pt x="0" y="20"/>
                  </a:lnTo>
                  <a:lnTo>
                    <a:pt x="0" y="20"/>
                  </a:lnTo>
                  <a:lnTo>
                    <a:pt x="2" y="8"/>
                  </a:lnTo>
                  <a:lnTo>
                    <a:pt x="4" y="4"/>
                  </a:lnTo>
                  <a:lnTo>
                    <a:pt x="6" y="2"/>
                  </a:lnTo>
                  <a:lnTo>
                    <a:pt x="10" y="0"/>
                  </a:lnTo>
                  <a:lnTo>
                    <a:pt x="14" y="0"/>
                  </a:lnTo>
                  <a:lnTo>
                    <a:pt x="24" y="4"/>
                  </a:lnTo>
                  <a:lnTo>
                    <a:pt x="24" y="4"/>
                  </a:lnTo>
                  <a:lnTo>
                    <a:pt x="34" y="12"/>
                  </a:lnTo>
                  <a:lnTo>
                    <a:pt x="42" y="22"/>
                  </a:lnTo>
                  <a:lnTo>
                    <a:pt x="46" y="34"/>
                  </a:lnTo>
                  <a:lnTo>
                    <a:pt x="48" y="46"/>
                  </a:lnTo>
                  <a:lnTo>
                    <a:pt x="48" y="106"/>
                  </a:lnTo>
                  <a:close/>
                  <a:moveTo>
                    <a:pt x="16" y="90"/>
                  </a:moveTo>
                  <a:lnTo>
                    <a:pt x="16" y="90"/>
                  </a:lnTo>
                  <a:lnTo>
                    <a:pt x="16" y="94"/>
                  </a:lnTo>
                  <a:lnTo>
                    <a:pt x="18" y="100"/>
                  </a:lnTo>
                  <a:lnTo>
                    <a:pt x="20" y="102"/>
                  </a:lnTo>
                  <a:lnTo>
                    <a:pt x="24" y="106"/>
                  </a:lnTo>
                  <a:lnTo>
                    <a:pt x="24" y="106"/>
                  </a:lnTo>
                  <a:lnTo>
                    <a:pt x="26" y="106"/>
                  </a:lnTo>
                  <a:lnTo>
                    <a:pt x="30" y="106"/>
                  </a:lnTo>
                  <a:lnTo>
                    <a:pt x="32" y="104"/>
                  </a:lnTo>
                  <a:lnTo>
                    <a:pt x="32" y="98"/>
                  </a:lnTo>
                  <a:lnTo>
                    <a:pt x="32" y="36"/>
                  </a:lnTo>
                  <a:lnTo>
                    <a:pt x="32" y="36"/>
                  </a:lnTo>
                  <a:lnTo>
                    <a:pt x="32" y="30"/>
                  </a:lnTo>
                  <a:lnTo>
                    <a:pt x="30" y="26"/>
                  </a:lnTo>
                  <a:lnTo>
                    <a:pt x="28" y="22"/>
                  </a:lnTo>
                  <a:lnTo>
                    <a:pt x="24" y="20"/>
                  </a:lnTo>
                  <a:lnTo>
                    <a:pt x="24" y="20"/>
                  </a:lnTo>
                  <a:lnTo>
                    <a:pt x="20" y="20"/>
                  </a:lnTo>
                  <a:lnTo>
                    <a:pt x="18" y="20"/>
                  </a:lnTo>
                  <a:lnTo>
                    <a:pt x="16" y="22"/>
                  </a:lnTo>
                  <a:lnTo>
                    <a:pt x="16" y="28"/>
                  </a:lnTo>
                  <a:lnTo>
                    <a:pt x="16" y="9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4" name="Freeform 185"/>
            <p:cNvSpPr/>
            <p:nvPr/>
          </p:nvSpPr>
          <p:spPr bwMode="auto">
            <a:xfrm>
              <a:off x="12806363" y="9823450"/>
              <a:ext cx="76200" cy="200025"/>
            </a:xfrm>
            <a:custGeom>
              <a:avLst/>
              <a:gdLst>
                <a:gd name="T0" fmla="*/ 48 w 48"/>
                <a:gd name="T1" fmla="*/ 106 h 126"/>
                <a:gd name="T2" fmla="*/ 48 w 48"/>
                <a:gd name="T3" fmla="*/ 106 h 126"/>
                <a:gd name="T4" fmla="*/ 46 w 48"/>
                <a:gd name="T5" fmla="*/ 118 h 126"/>
                <a:gd name="T6" fmla="*/ 44 w 48"/>
                <a:gd name="T7" fmla="*/ 122 h 126"/>
                <a:gd name="T8" fmla="*/ 42 w 48"/>
                <a:gd name="T9" fmla="*/ 124 h 126"/>
                <a:gd name="T10" fmla="*/ 38 w 48"/>
                <a:gd name="T11" fmla="*/ 126 h 126"/>
                <a:gd name="T12" fmla="*/ 34 w 48"/>
                <a:gd name="T13" fmla="*/ 126 h 126"/>
                <a:gd name="T14" fmla="*/ 24 w 48"/>
                <a:gd name="T15" fmla="*/ 122 h 126"/>
                <a:gd name="T16" fmla="*/ 24 w 48"/>
                <a:gd name="T17" fmla="*/ 122 h 126"/>
                <a:gd name="T18" fmla="*/ 14 w 48"/>
                <a:gd name="T19" fmla="*/ 114 h 126"/>
                <a:gd name="T20" fmla="*/ 6 w 48"/>
                <a:gd name="T21" fmla="*/ 104 h 126"/>
                <a:gd name="T22" fmla="*/ 2 w 48"/>
                <a:gd name="T23" fmla="*/ 92 h 126"/>
                <a:gd name="T24" fmla="*/ 0 w 48"/>
                <a:gd name="T25" fmla="*/ 78 h 126"/>
                <a:gd name="T26" fmla="*/ 0 w 48"/>
                <a:gd name="T27" fmla="*/ 20 h 126"/>
                <a:gd name="T28" fmla="*/ 0 w 48"/>
                <a:gd name="T29" fmla="*/ 20 h 126"/>
                <a:gd name="T30" fmla="*/ 2 w 48"/>
                <a:gd name="T31" fmla="*/ 8 h 126"/>
                <a:gd name="T32" fmla="*/ 4 w 48"/>
                <a:gd name="T33" fmla="*/ 4 h 126"/>
                <a:gd name="T34" fmla="*/ 6 w 48"/>
                <a:gd name="T35" fmla="*/ 2 h 126"/>
                <a:gd name="T36" fmla="*/ 10 w 48"/>
                <a:gd name="T37" fmla="*/ 0 h 126"/>
                <a:gd name="T38" fmla="*/ 14 w 48"/>
                <a:gd name="T39" fmla="*/ 0 h 126"/>
                <a:gd name="T40" fmla="*/ 24 w 48"/>
                <a:gd name="T41" fmla="*/ 4 h 126"/>
                <a:gd name="T42" fmla="*/ 24 w 48"/>
                <a:gd name="T43" fmla="*/ 4 h 126"/>
                <a:gd name="T44" fmla="*/ 34 w 48"/>
                <a:gd name="T45" fmla="*/ 12 h 126"/>
                <a:gd name="T46" fmla="*/ 42 w 48"/>
                <a:gd name="T47" fmla="*/ 22 h 126"/>
                <a:gd name="T48" fmla="*/ 46 w 48"/>
                <a:gd name="T49" fmla="*/ 34 h 126"/>
                <a:gd name="T50" fmla="*/ 48 w 48"/>
                <a:gd name="T51" fmla="*/ 46 h 126"/>
                <a:gd name="T52" fmla="*/ 48 w 48"/>
                <a:gd name="T53" fmla="*/ 10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26">
                  <a:moveTo>
                    <a:pt x="48" y="106"/>
                  </a:moveTo>
                  <a:lnTo>
                    <a:pt x="48" y="106"/>
                  </a:lnTo>
                  <a:lnTo>
                    <a:pt x="46" y="118"/>
                  </a:lnTo>
                  <a:lnTo>
                    <a:pt x="44" y="122"/>
                  </a:lnTo>
                  <a:lnTo>
                    <a:pt x="42" y="124"/>
                  </a:lnTo>
                  <a:lnTo>
                    <a:pt x="38" y="126"/>
                  </a:lnTo>
                  <a:lnTo>
                    <a:pt x="34" y="126"/>
                  </a:lnTo>
                  <a:lnTo>
                    <a:pt x="24" y="122"/>
                  </a:lnTo>
                  <a:lnTo>
                    <a:pt x="24" y="122"/>
                  </a:lnTo>
                  <a:lnTo>
                    <a:pt x="14" y="114"/>
                  </a:lnTo>
                  <a:lnTo>
                    <a:pt x="6" y="104"/>
                  </a:lnTo>
                  <a:lnTo>
                    <a:pt x="2" y="92"/>
                  </a:lnTo>
                  <a:lnTo>
                    <a:pt x="0" y="78"/>
                  </a:lnTo>
                  <a:lnTo>
                    <a:pt x="0" y="20"/>
                  </a:lnTo>
                  <a:lnTo>
                    <a:pt x="0" y="20"/>
                  </a:lnTo>
                  <a:lnTo>
                    <a:pt x="2" y="8"/>
                  </a:lnTo>
                  <a:lnTo>
                    <a:pt x="4" y="4"/>
                  </a:lnTo>
                  <a:lnTo>
                    <a:pt x="6" y="2"/>
                  </a:lnTo>
                  <a:lnTo>
                    <a:pt x="10" y="0"/>
                  </a:lnTo>
                  <a:lnTo>
                    <a:pt x="14" y="0"/>
                  </a:lnTo>
                  <a:lnTo>
                    <a:pt x="24" y="4"/>
                  </a:lnTo>
                  <a:lnTo>
                    <a:pt x="24" y="4"/>
                  </a:lnTo>
                  <a:lnTo>
                    <a:pt x="34" y="12"/>
                  </a:lnTo>
                  <a:lnTo>
                    <a:pt x="42" y="22"/>
                  </a:lnTo>
                  <a:lnTo>
                    <a:pt x="46" y="34"/>
                  </a:lnTo>
                  <a:lnTo>
                    <a:pt x="48" y="46"/>
                  </a:lnTo>
                  <a:lnTo>
                    <a:pt x="48"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5" name="Freeform 186"/>
            <p:cNvSpPr/>
            <p:nvPr/>
          </p:nvSpPr>
          <p:spPr bwMode="auto">
            <a:xfrm>
              <a:off x="12831763" y="9855200"/>
              <a:ext cx="25400" cy="136525"/>
            </a:xfrm>
            <a:custGeom>
              <a:avLst/>
              <a:gdLst>
                <a:gd name="T0" fmla="*/ 0 w 16"/>
                <a:gd name="T1" fmla="*/ 70 h 86"/>
                <a:gd name="T2" fmla="*/ 0 w 16"/>
                <a:gd name="T3" fmla="*/ 70 h 86"/>
                <a:gd name="T4" fmla="*/ 0 w 16"/>
                <a:gd name="T5" fmla="*/ 74 h 86"/>
                <a:gd name="T6" fmla="*/ 2 w 16"/>
                <a:gd name="T7" fmla="*/ 80 h 86"/>
                <a:gd name="T8" fmla="*/ 4 w 16"/>
                <a:gd name="T9" fmla="*/ 82 h 86"/>
                <a:gd name="T10" fmla="*/ 8 w 16"/>
                <a:gd name="T11" fmla="*/ 86 h 86"/>
                <a:gd name="T12" fmla="*/ 8 w 16"/>
                <a:gd name="T13" fmla="*/ 86 h 86"/>
                <a:gd name="T14" fmla="*/ 10 w 16"/>
                <a:gd name="T15" fmla="*/ 86 h 86"/>
                <a:gd name="T16" fmla="*/ 14 w 16"/>
                <a:gd name="T17" fmla="*/ 86 h 86"/>
                <a:gd name="T18" fmla="*/ 16 w 16"/>
                <a:gd name="T19" fmla="*/ 84 h 86"/>
                <a:gd name="T20" fmla="*/ 16 w 16"/>
                <a:gd name="T21" fmla="*/ 78 h 86"/>
                <a:gd name="T22" fmla="*/ 16 w 16"/>
                <a:gd name="T23" fmla="*/ 16 h 86"/>
                <a:gd name="T24" fmla="*/ 16 w 16"/>
                <a:gd name="T25" fmla="*/ 16 h 86"/>
                <a:gd name="T26" fmla="*/ 16 w 16"/>
                <a:gd name="T27" fmla="*/ 10 h 86"/>
                <a:gd name="T28" fmla="*/ 14 w 16"/>
                <a:gd name="T29" fmla="*/ 6 h 86"/>
                <a:gd name="T30" fmla="*/ 12 w 16"/>
                <a:gd name="T31" fmla="*/ 2 h 86"/>
                <a:gd name="T32" fmla="*/ 8 w 16"/>
                <a:gd name="T33" fmla="*/ 0 h 86"/>
                <a:gd name="T34" fmla="*/ 8 w 16"/>
                <a:gd name="T35" fmla="*/ 0 h 86"/>
                <a:gd name="T36" fmla="*/ 4 w 16"/>
                <a:gd name="T37" fmla="*/ 0 h 86"/>
                <a:gd name="T38" fmla="*/ 2 w 16"/>
                <a:gd name="T39" fmla="*/ 0 h 86"/>
                <a:gd name="T40" fmla="*/ 0 w 16"/>
                <a:gd name="T41" fmla="*/ 2 h 86"/>
                <a:gd name="T42" fmla="*/ 0 w 16"/>
                <a:gd name="T43" fmla="*/ 8 h 86"/>
                <a:gd name="T44" fmla="*/ 0 w 16"/>
                <a:gd name="T45" fmla="*/ 7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6">
                  <a:moveTo>
                    <a:pt x="0" y="70"/>
                  </a:moveTo>
                  <a:lnTo>
                    <a:pt x="0" y="70"/>
                  </a:lnTo>
                  <a:lnTo>
                    <a:pt x="0" y="74"/>
                  </a:lnTo>
                  <a:lnTo>
                    <a:pt x="2" y="80"/>
                  </a:lnTo>
                  <a:lnTo>
                    <a:pt x="4" y="82"/>
                  </a:lnTo>
                  <a:lnTo>
                    <a:pt x="8" y="86"/>
                  </a:lnTo>
                  <a:lnTo>
                    <a:pt x="8" y="86"/>
                  </a:lnTo>
                  <a:lnTo>
                    <a:pt x="10" y="86"/>
                  </a:lnTo>
                  <a:lnTo>
                    <a:pt x="14" y="86"/>
                  </a:lnTo>
                  <a:lnTo>
                    <a:pt x="16" y="84"/>
                  </a:lnTo>
                  <a:lnTo>
                    <a:pt x="16" y="78"/>
                  </a:lnTo>
                  <a:lnTo>
                    <a:pt x="16" y="16"/>
                  </a:lnTo>
                  <a:lnTo>
                    <a:pt x="16" y="16"/>
                  </a:lnTo>
                  <a:lnTo>
                    <a:pt x="16" y="10"/>
                  </a:lnTo>
                  <a:lnTo>
                    <a:pt x="14" y="6"/>
                  </a:lnTo>
                  <a:lnTo>
                    <a:pt x="12" y="2"/>
                  </a:lnTo>
                  <a:lnTo>
                    <a:pt x="8" y="0"/>
                  </a:lnTo>
                  <a:lnTo>
                    <a:pt x="8" y="0"/>
                  </a:lnTo>
                  <a:lnTo>
                    <a:pt x="4" y="0"/>
                  </a:lnTo>
                  <a:lnTo>
                    <a:pt x="2" y="0"/>
                  </a:lnTo>
                  <a:lnTo>
                    <a:pt x="0" y="2"/>
                  </a:lnTo>
                  <a:lnTo>
                    <a:pt x="0" y="8"/>
                  </a:lnTo>
                  <a:lnTo>
                    <a:pt x="0"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426" name="Freeform 187"/>
            <p:cNvSpPr/>
            <p:nvPr/>
          </p:nvSpPr>
          <p:spPr bwMode="auto">
            <a:xfrm>
              <a:off x="12844463" y="9890125"/>
              <a:ext cx="120650" cy="241300"/>
            </a:xfrm>
            <a:custGeom>
              <a:avLst/>
              <a:gdLst>
                <a:gd name="T0" fmla="*/ 62 w 76"/>
                <a:gd name="T1" fmla="*/ 0 h 152"/>
                <a:gd name="T2" fmla="*/ 76 w 76"/>
                <a:gd name="T3" fmla="*/ 8 h 152"/>
                <a:gd name="T4" fmla="*/ 14 w 76"/>
                <a:gd name="T5" fmla="*/ 152 h 152"/>
                <a:gd name="T6" fmla="*/ 0 w 76"/>
                <a:gd name="T7" fmla="*/ 144 h 152"/>
                <a:gd name="T8" fmla="*/ 62 w 76"/>
                <a:gd name="T9" fmla="*/ 0 h 152"/>
              </a:gdLst>
              <a:ahLst/>
              <a:cxnLst>
                <a:cxn ang="0">
                  <a:pos x="T0" y="T1"/>
                </a:cxn>
                <a:cxn ang="0">
                  <a:pos x="T2" y="T3"/>
                </a:cxn>
                <a:cxn ang="0">
                  <a:pos x="T4" y="T5"/>
                </a:cxn>
                <a:cxn ang="0">
                  <a:pos x="T6" y="T7"/>
                </a:cxn>
                <a:cxn ang="0">
                  <a:pos x="T8" y="T9"/>
                </a:cxn>
              </a:cxnLst>
              <a:rect l="0" t="0" r="r" b="b"/>
              <a:pathLst>
                <a:path w="76" h="152">
                  <a:moveTo>
                    <a:pt x="62" y="0"/>
                  </a:moveTo>
                  <a:lnTo>
                    <a:pt x="76" y="8"/>
                  </a:lnTo>
                  <a:lnTo>
                    <a:pt x="14" y="152"/>
                  </a:lnTo>
                  <a:lnTo>
                    <a:pt x="0" y="144"/>
                  </a:lnTo>
                  <a:lnTo>
                    <a:pt x="62" y="0"/>
                  </a:lnTo>
                  <a:close/>
                </a:path>
              </a:pathLst>
            </a:custGeom>
            <a:solidFill>
              <a:srgbClr val="E8FF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sp>
        <p:nvSpPr>
          <p:cNvPr id="5" name="文本框 4"/>
          <p:cNvSpPr txBox="1"/>
          <p:nvPr userDrawn="1"/>
        </p:nvSpPr>
        <p:spPr>
          <a:xfrm>
            <a:off x="8763635" y="4756785"/>
            <a:ext cx="299085" cy="299085"/>
          </a:xfrm>
          <a:prstGeom prst="rect">
            <a:avLst/>
          </a:prstGeom>
          <a:noFill/>
        </p:spPr>
        <p:txBody>
          <a:bodyPr wrap="square" rtlCol="0" anchor="t">
            <a:spAutoFit/>
          </a:bodyPr>
          <a:p>
            <a:r>
              <a:rPr lang="en-US" altLang="zh-CN" b="1"/>
              <a:t>5</a:t>
            </a:r>
            <a:endParaRPr lang="en-US" altLang="zh-CN" b="1"/>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left)">
                                      <p:cBhvr>
                                        <p:cTn id="7" dur="500"/>
                                        <p:tgtEl>
                                          <p:spTgt spid="127"/>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126"/>
                                        </p:tgtEl>
                                        <p:attrNameLst>
                                          <p:attrName>style.visibility</p:attrName>
                                        </p:attrNameLst>
                                      </p:cBhvr>
                                      <p:to>
                                        <p:strVal val="visible"/>
                                      </p:to>
                                    </p:set>
                                    <p:animEffect transition="in" filter="randombar(horizontal)">
                                      <p:cBhvr>
                                        <p:cTn id="11" dur="500"/>
                                        <p:tgtEl>
                                          <p:spTgt spid="126"/>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128"/>
                                        </p:tgtEl>
                                        <p:attrNameLst>
                                          <p:attrName>style.visibility</p:attrName>
                                        </p:attrNameLst>
                                      </p:cBhvr>
                                      <p:to>
                                        <p:strVal val="visible"/>
                                      </p:to>
                                    </p:set>
                                    <p:animEffect transition="in" filter="randombar(horizontal)">
                                      <p:cBhvr>
                                        <p:cTn id="14" dur="500"/>
                                        <p:tgtEl>
                                          <p:spTgt spid="1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29"/>
                                        </p:tgtEl>
                                        <p:attrNameLst>
                                          <p:attrName>style.visibility</p:attrName>
                                        </p:attrNameLst>
                                      </p:cBhvr>
                                      <p:to>
                                        <p:strVal val="visible"/>
                                      </p:to>
                                    </p:set>
                                    <p:animEffect transition="in" filter="wipe(left)">
                                      <p:cBhvr>
                                        <p:cTn id="18" dur="500"/>
                                        <p:tgtEl>
                                          <p:spTgt spid="129"/>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30"/>
                                        </p:tgtEl>
                                        <p:attrNameLst>
                                          <p:attrName>style.visibility</p:attrName>
                                        </p:attrNameLst>
                                      </p:cBhvr>
                                      <p:to>
                                        <p:strVal val="visible"/>
                                      </p:to>
                                    </p:set>
                                    <p:animEffect transition="in" filter="wipe(left)">
                                      <p:cBhvr>
                                        <p:cTn id="22" dur="500"/>
                                        <p:tgtEl>
                                          <p:spTgt spid="130"/>
                                        </p:tgtEl>
                                      </p:cBhvr>
                                    </p:animEffect>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222"/>
                                        </p:tgtEl>
                                        <p:attrNameLst>
                                          <p:attrName>style.visibility</p:attrName>
                                        </p:attrNameLst>
                                      </p:cBhvr>
                                      <p:to>
                                        <p:strVal val="visible"/>
                                      </p:to>
                                    </p:set>
                                    <p:anim calcmode="lin" valueType="num">
                                      <p:cBhvr>
                                        <p:cTn id="26" dur="500" fill="hold"/>
                                        <p:tgtEl>
                                          <p:spTgt spid="222"/>
                                        </p:tgtEl>
                                        <p:attrNameLst>
                                          <p:attrName>ppt_w</p:attrName>
                                        </p:attrNameLst>
                                      </p:cBhvr>
                                      <p:tavLst>
                                        <p:tav tm="0">
                                          <p:val>
                                            <p:fltVal val="0"/>
                                          </p:val>
                                        </p:tav>
                                        <p:tav tm="100000">
                                          <p:val>
                                            <p:strVal val="#ppt_w"/>
                                          </p:val>
                                        </p:tav>
                                      </p:tavLst>
                                    </p:anim>
                                    <p:anim calcmode="lin" valueType="num">
                                      <p:cBhvr>
                                        <p:cTn id="27" dur="500" fill="hold"/>
                                        <p:tgtEl>
                                          <p:spTgt spid="222"/>
                                        </p:tgtEl>
                                        <p:attrNameLst>
                                          <p:attrName>ppt_h</p:attrName>
                                        </p:attrNameLst>
                                      </p:cBhvr>
                                      <p:tavLst>
                                        <p:tav tm="0">
                                          <p:val>
                                            <p:fltVal val="0"/>
                                          </p:val>
                                        </p:tav>
                                        <p:tav tm="100000">
                                          <p:val>
                                            <p:strVal val="#ppt_h"/>
                                          </p:val>
                                        </p:tav>
                                      </p:tavLst>
                                    </p:anim>
                                    <p:animEffect transition="in" filter="fade">
                                      <p:cBhvr>
                                        <p:cTn id="28"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127" grpId="0"/>
      <p:bldP spid="128" grpId="0"/>
      <p:bldP spid="129" grpId="0"/>
      <p:bldP spid="13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1259681" cy="369332"/>
          </a:xfrm>
          <a:prstGeom prst="rect">
            <a:avLst/>
          </a:prstGeom>
          <a:noFill/>
        </p:spPr>
        <p:txBody>
          <a:bodyPr wrap="square" rtlCol="0">
            <a:spAutoFit/>
            <a:scene3d>
              <a:camera prst="orthographicFront"/>
              <a:lightRig rig="threePt" dir="t"/>
            </a:scene3d>
            <a:sp3d contourW="12700"/>
          </a:bodyPr>
          <a:lstStyle/>
          <a:p>
            <a:pPr algn="dist"/>
            <a:r>
              <a:rPr lang="zh-CN" altLang="en-US" sz="1800" b="1" dirty="0">
                <a:solidFill>
                  <a:schemeClr val="tx1">
                    <a:lumMod val="85000"/>
                    <a:lumOff val="15000"/>
                  </a:schemeClr>
                </a:solidFill>
                <a:cs typeface="+mn-ea"/>
                <a:sym typeface="+mn-lt"/>
              </a:rPr>
              <a:t>基本概念</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sp>
        <p:nvSpPr>
          <p:cNvPr id="105" name="文本框 104"/>
          <p:cNvSpPr txBox="1"/>
          <p:nvPr/>
        </p:nvSpPr>
        <p:spPr>
          <a:xfrm>
            <a:off x="898238" y="1026056"/>
            <a:ext cx="3371662" cy="1323439"/>
          </a:xfrm>
          <a:prstGeom prst="rect">
            <a:avLst/>
          </a:prstGeom>
          <a:noFill/>
        </p:spPr>
        <p:txBody>
          <a:bodyPr wrap="square" rtlCol="0">
            <a:spAutoFit/>
            <a:scene3d>
              <a:camera prst="orthographicFront"/>
              <a:lightRig rig="threePt" dir="t"/>
            </a:scene3d>
            <a:sp3d contourW="12700"/>
          </a:bodyPr>
          <a:lstStyle/>
          <a:p>
            <a:pPr>
              <a:lnSpc>
                <a:spcPct val="125000"/>
              </a:lnSpc>
            </a:pPr>
            <a:r>
              <a:rPr lang="zh-CN" altLang="en-US" sz="3200" b="1" dirty="0">
                <a:solidFill>
                  <a:schemeClr val="accent2"/>
                </a:solidFill>
                <a:cs typeface="+mn-ea"/>
                <a:sym typeface="+mn-lt"/>
              </a:rPr>
              <a:t>有借必有贷</a:t>
            </a:r>
            <a:r>
              <a:rPr lang="en-US" altLang="zh-CN" sz="3200" b="1" dirty="0">
                <a:solidFill>
                  <a:schemeClr val="accent2"/>
                </a:solidFill>
                <a:cs typeface="+mn-ea"/>
                <a:sym typeface="+mn-lt"/>
              </a:rPr>
              <a:t> </a:t>
            </a:r>
            <a:endParaRPr lang="en-US" altLang="zh-CN" sz="3200" b="1" dirty="0">
              <a:solidFill>
                <a:schemeClr val="accent2"/>
              </a:solidFill>
              <a:cs typeface="+mn-ea"/>
              <a:sym typeface="+mn-lt"/>
            </a:endParaRPr>
          </a:p>
          <a:p>
            <a:pPr>
              <a:lnSpc>
                <a:spcPct val="125000"/>
              </a:lnSpc>
            </a:pPr>
            <a:r>
              <a:rPr lang="zh-CN" altLang="en-US" sz="3200" b="1" dirty="0">
                <a:solidFill>
                  <a:schemeClr val="accent2"/>
                </a:solidFill>
                <a:cs typeface="+mn-ea"/>
                <a:sym typeface="+mn-lt"/>
              </a:rPr>
              <a:t>       借贷必相等</a:t>
            </a:r>
            <a:endParaRPr lang="zh-CN" altLang="en-US" sz="3200" b="1" dirty="0">
              <a:solidFill>
                <a:schemeClr val="accent2"/>
              </a:solidFill>
              <a:cs typeface="+mn-ea"/>
              <a:sym typeface="+mn-lt"/>
            </a:endParaRPr>
          </a:p>
        </p:txBody>
      </p:sp>
      <p:sp>
        <p:nvSpPr>
          <p:cNvPr id="106" name="矩形 105"/>
          <p:cNvSpPr/>
          <p:nvPr/>
        </p:nvSpPr>
        <p:spPr bwMode="auto">
          <a:xfrm>
            <a:off x="898525" y="2468880"/>
            <a:ext cx="3234055" cy="2376170"/>
          </a:xfrm>
          <a:prstGeom prst="rect">
            <a:avLst/>
          </a:prstGeom>
        </p:spPr>
        <p:txBody>
          <a:bodyPr wrap="square">
            <a:spAutoFit/>
            <a:scene3d>
              <a:camera prst="orthographicFront"/>
              <a:lightRig rig="threePt" dir="t"/>
            </a:scene3d>
            <a:sp3d contourW="12700"/>
          </a:bodyPr>
          <a:lstStyle/>
          <a:p>
            <a:pPr>
              <a:lnSpc>
                <a:spcPct val="150000"/>
              </a:lnSpc>
            </a:pPr>
            <a:r>
              <a:rPr lang="zh-CN" altLang="en-US" sz="900" dirty="0">
                <a:solidFill>
                  <a:schemeClr val="tx1">
                    <a:lumMod val="65000"/>
                    <a:lumOff val="35000"/>
                  </a:schemeClr>
                </a:solidFill>
                <a:cs typeface="+mn-ea"/>
                <a:sym typeface="+mn-lt"/>
              </a:rPr>
              <a:t>在复式记帐法的借贷记账发里面，任何一笔经纪业务的发生都会涉及两个或两个以上的科目，引起这两个或两个以上科目的增加或者减少；</a:t>
            </a:r>
            <a:endParaRPr lang="zh-CN" altLang="en-US" sz="900" dirty="0">
              <a:solidFill>
                <a:schemeClr val="tx1">
                  <a:lumMod val="65000"/>
                  <a:lumOff val="35000"/>
                </a:schemeClr>
              </a:solidFill>
              <a:cs typeface="+mn-ea"/>
              <a:sym typeface="+mn-lt"/>
            </a:endParaRPr>
          </a:p>
          <a:p>
            <a:pPr>
              <a:lnSpc>
                <a:spcPct val="150000"/>
              </a:lnSpc>
            </a:pPr>
            <a:r>
              <a:rPr lang="zh-CN" altLang="en-US" sz="900" dirty="0">
                <a:solidFill>
                  <a:schemeClr val="tx1">
                    <a:lumMod val="65000"/>
                    <a:lumOff val="35000"/>
                  </a:schemeClr>
                </a:solidFill>
                <a:cs typeface="+mn-ea"/>
                <a:sym typeface="+mn-lt"/>
              </a:rPr>
              <a:t>这些增加或者减少的会计科目，按照借贷记账法的规则编制记帐凭证，会计分录中就一定会既有记录在借方科目，也会有记录在贷方的科目，涉及的两个科目中，如果一个记录在借方，另外一个就一定记录在贷方，或者两个以上，会出现一借多贷，或者一贷多借的情况，但一定是，有借方，有贷方，这就是有借必有贷；</a:t>
            </a:r>
            <a:endParaRPr lang="zh-CN" altLang="en-US" sz="900" dirty="0">
              <a:solidFill>
                <a:schemeClr val="tx1">
                  <a:lumMod val="65000"/>
                  <a:lumOff val="35000"/>
                </a:schemeClr>
              </a:solidFill>
              <a:cs typeface="+mn-ea"/>
              <a:sym typeface="+mn-lt"/>
            </a:endParaRPr>
          </a:p>
          <a:p>
            <a:pPr>
              <a:lnSpc>
                <a:spcPct val="150000"/>
              </a:lnSpc>
            </a:pPr>
            <a:r>
              <a:rPr lang="zh-CN" altLang="en-US" sz="900" dirty="0">
                <a:solidFill>
                  <a:schemeClr val="tx1">
                    <a:lumMod val="65000"/>
                    <a:lumOff val="35000"/>
                  </a:schemeClr>
                </a:solidFill>
                <a:cs typeface="+mn-ea"/>
                <a:sym typeface="+mn-lt"/>
              </a:rPr>
              <a:t>并且，记录在借方的科目的金额（之和）一定会等于记录在贷方科目的金额（或之和），这就是借贷必相等的意思。</a:t>
            </a:r>
            <a:endParaRPr lang="zh-CN" altLang="en-US" sz="900" dirty="0">
              <a:solidFill>
                <a:schemeClr val="tx1">
                  <a:lumMod val="65000"/>
                  <a:lumOff val="35000"/>
                </a:schemeClr>
              </a:solidFill>
              <a:cs typeface="+mn-ea"/>
              <a:sym typeface="+mn-lt"/>
            </a:endParaRPr>
          </a:p>
        </p:txBody>
      </p:sp>
      <p:grpSp>
        <p:nvGrpSpPr>
          <p:cNvPr id="603" name="Group 1"/>
          <p:cNvGrpSpPr/>
          <p:nvPr/>
        </p:nvGrpSpPr>
        <p:grpSpPr>
          <a:xfrm>
            <a:off x="4780427" y="1226814"/>
            <a:ext cx="3296947" cy="2960523"/>
            <a:chOff x="2906713" y="565150"/>
            <a:chExt cx="6378575" cy="5727700"/>
          </a:xfrm>
        </p:grpSpPr>
        <p:sp>
          <p:nvSpPr>
            <p:cNvPr id="604" name="Freeform 5"/>
            <p:cNvSpPr>
              <a:spLocks noEditPoints="1"/>
            </p:cNvSpPr>
            <p:nvPr/>
          </p:nvSpPr>
          <p:spPr bwMode="auto">
            <a:xfrm>
              <a:off x="3706813" y="1298575"/>
              <a:ext cx="4575175" cy="4329113"/>
            </a:xfrm>
            <a:custGeom>
              <a:avLst/>
              <a:gdLst>
                <a:gd name="T0" fmla="*/ 372 w 406"/>
                <a:gd name="T1" fmla="*/ 379 h 384"/>
                <a:gd name="T2" fmla="*/ 344 w 406"/>
                <a:gd name="T3" fmla="*/ 380 h 384"/>
                <a:gd name="T4" fmla="*/ 336 w 406"/>
                <a:gd name="T5" fmla="*/ 382 h 384"/>
                <a:gd name="T6" fmla="*/ 314 w 406"/>
                <a:gd name="T7" fmla="*/ 379 h 384"/>
                <a:gd name="T8" fmla="*/ 307 w 406"/>
                <a:gd name="T9" fmla="*/ 376 h 384"/>
                <a:gd name="T10" fmla="*/ 396 w 406"/>
                <a:gd name="T11" fmla="*/ 364 h 384"/>
                <a:gd name="T12" fmla="*/ 270 w 406"/>
                <a:gd name="T13" fmla="*/ 373 h 384"/>
                <a:gd name="T14" fmla="*/ 264 w 406"/>
                <a:gd name="T15" fmla="*/ 372 h 384"/>
                <a:gd name="T16" fmla="*/ 402 w 406"/>
                <a:gd name="T17" fmla="*/ 351 h 384"/>
                <a:gd name="T18" fmla="*/ 227 w 406"/>
                <a:gd name="T19" fmla="*/ 366 h 384"/>
                <a:gd name="T20" fmla="*/ 219 w 406"/>
                <a:gd name="T21" fmla="*/ 368 h 384"/>
                <a:gd name="T22" fmla="*/ 183 w 406"/>
                <a:gd name="T23" fmla="*/ 363 h 384"/>
                <a:gd name="T24" fmla="*/ 176 w 406"/>
                <a:gd name="T25" fmla="*/ 360 h 384"/>
                <a:gd name="T26" fmla="*/ 406 w 406"/>
                <a:gd name="T27" fmla="*/ 329 h 384"/>
                <a:gd name="T28" fmla="*/ 147 w 406"/>
                <a:gd name="T29" fmla="*/ 359 h 384"/>
                <a:gd name="T30" fmla="*/ 124 w 406"/>
                <a:gd name="T31" fmla="*/ 355 h 384"/>
                <a:gd name="T32" fmla="*/ 119 w 406"/>
                <a:gd name="T33" fmla="*/ 354 h 384"/>
                <a:gd name="T34" fmla="*/ 403 w 406"/>
                <a:gd name="T35" fmla="*/ 322 h 384"/>
                <a:gd name="T36" fmla="*/ 82 w 406"/>
                <a:gd name="T37" fmla="*/ 351 h 384"/>
                <a:gd name="T38" fmla="*/ 74 w 406"/>
                <a:gd name="T39" fmla="*/ 348 h 384"/>
                <a:gd name="T40" fmla="*/ 397 w 406"/>
                <a:gd name="T41" fmla="*/ 308 h 384"/>
                <a:gd name="T42" fmla="*/ 38 w 406"/>
                <a:gd name="T43" fmla="*/ 345 h 384"/>
                <a:gd name="T44" fmla="*/ 25 w 406"/>
                <a:gd name="T45" fmla="*/ 338 h 384"/>
                <a:gd name="T46" fmla="*/ 392 w 406"/>
                <a:gd name="T47" fmla="*/ 295 h 384"/>
                <a:gd name="T48" fmla="*/ 4 w 406"/>
                <a:gd name="T49" fmla="*/ 318 h 384"/>
                <a:gd name="T50" fmla="*/ 387 w 406"/>
                <a:gd name="T51" fmla="*/ 279 h 384"/>
                <a:gd name="T52" fmla="*/ 380 w 406"/>
                <a:gd name="T53" fmla="*/ 268 h 384"/>
                <a:gd name="T54" fmla="*/ 371 w 406"/>
                <a:gd name="T55" fmla="*/ 246 h 384"/>
                <a:gd name="T56" fmla="*/ 3 w 406"/>
                <a:gd name="T57" fmla="*/ 295 h 384"/>
                <a:gd name="T58" fmla="*/ 3 w 406"/>
                <a:gd name="T59" fmla="*/ 282 h 384"/>
                <a:gd name="T60" fmla="*/ 16 w 406"/>
                <a:gd name="T61" fmla="*/ 261 h 384"/>
                <a:gd name="T62" fmla="*/ 20 w 406"/>
                <a:gd name="T63" fmla="*/ 257 h 384"/>
                <a:gd name="T64" fmla="*/ 354 w 406"/>
                <a:gd name="T65" fmla="*/ 205 h 384"/>
                <a:gd name="T66" fmla="*/ 30 w 406"/>
                <a:gd name="T67" fmla="*/ 245 h 384"/>
                <a:gd name="T68" fmla="*/ 36 w 406"/>
                <a:gd name="T69" fmla="*/ 234 h 384"/>
                <a:gd name="T70" fmla="*/ 51 w 406"/>
                <a:gd name="T71" fmla="*/ 215 h 384"/>
                <a:gd name="T72" fmla="*/ 346 w 406"/>
                <a:gd name="T73" fmla="*/ 187 h 384"/>
                <a:gd name="T74" fmla="*/ 336 w 406"/>
                <a:gd name="T75" fmla="*/ 167 h 384"/>
                <a:gd name="T76" fmla="*/ 69 w 406"/>
                <a:gd name="T77" fmla="*/ 193 h 384"/>
                <a:gd name="T78" fmla="*/ 73 w 406"/>
                <a:gd name="T79" fmla="*/ 187 h 384"/>
                <a:gd name="T80" fmla="*/ 84 w 406"/>
                <a:gd name="T81" fmla="*/ 168 h 384"/>
                <a:gd name="T82" fmla="*/ 329 w 406"/>
                <a:gd name="T83" fmla="*/ 146 h 384"/>
                <a:gd name="T84" fmla="*/ 321 w 406"/>
                <a:gd name="T85" fmla="*/ 132 h 384"/>
                <a:gd name="T86" fmla="*/ 104 w 406"/>
                <a:gd name="T87" fmla="*/ 144 h 384"/>
                <a:gd name="T88" fmla="*/ 317 w 406"/>
                <a:gd name="T89" fmla="*/ 120 h 384"/>
                <a:gd name="T90" fmla="*/ 115 w 406"/>
                <a:gd name="T91" fmla="*/ 126 h 384"/>
                <a:gd name="T92" fmla="*/ 312 w 406"/>
                <a:gd name="T93" fmla="*/ 104 h 384"/>
                <a:gd name="T94" fmla="*/ 305 w 406"/>
                <a:gd name="T95" fmla="*/ 93 h 384"/>
                <a:gd name="T96" fmla="*/ 137 w 406"/>
                <a:gd name="T97" fmla="*/ 98 h 384"/>
                <a:gd name="T98" fmla="*/ 300 w 406"/>
                <a:gd name="T99" fmla="*/ 79 h 384"/>
                <a:gd name="T100" fmla="*/ 293 w 406"/>
                <a:gd name="T101" fmla="*/ 65 h 384"/>
                <a:gd name="T102" fmla="*/ 156 w 406"/>
                <a:gd name="T103" fmla="*/ 74 h 384"/>
                <a:gd name="T104" fmla="*/ 161 w 406"/>
                <a:gd name="T105" fmla="*/ 70 h 384"/>
                <a:gd name="T106" fmla="*/ 168 w 406"/>
                <a:gd name="T107" fmla="*/ 56 h 384"/>
                <a:gd name="T108" fmla="*/ 281 w 406"/>
                <a:gd name="T109" fmla="*/ 31 h 384"/>
                <a:gd name="T110" fmla="*/ 178 w 406"/>
                <a:gd name="T111" fmla="*/ 47 h 384"/>
                <a:gd name="T112" fmla="*/ 186 w 406"/>
                <a:gd name="T113" fmla="*/ 33 h 384"/>
                <a:gd name="T114" fmla="*/ 201 w 406"/>
                <a:gd name="T115" fmla="*/ 16 h 384"/>
                <a:gd name="T116" fmla="*/ 267 w 406"/>
                <a:gd name="T117" fmla="*/ 14 h 384"/>
                <a:gd name="T118" fmla="*/ 253 w 406"/>
                <a:gd name="T119" fmla="*/ 7 h 384"/>
                <a:gd name="T120" fmla="*/ 226 w 406"/>
                <a:gd name="T121" fmla="*/ 2 h 384"/>
                <a:gd name="T122" fmla="*/ 240 w 406"/>
                <a:gd name="T123" fmla="*/ 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384">
                  <a:moveTo>
                    <a:pt x="362" y="384"/>
                  </a:moveTo>
                  <a:cubicBezTo>
                    <a:pt x="361" y="384"/>
                    <a:pt x="359" y="384"/>
                    <a:pt x="358" y="384"/>
                  </a:cubicBezTo>
                  <a:cubicBezTo>
                    <a:pt x="358" y="384"/>
                    <a:pt x="357" y="383"/>
                    <a:pt x="357" y="383"/>
                  </a:cubicBezTo>
                  <a:cubicBezTo>
                    <a:pt x="357" y="382"/>
                    <a:pt x="357" y="381"/>
                    <a:pt x="358" y="381"/>
                  </a:cubicBezTo>
                  <a:cubicBezTo>
                    <a:pt x="360" y="381"/>
                    <a:pt x="362" y="381"/>
                    <a:pt x="365" y="381"/>
                  </a:cubicBezTo>
                  <a:cubicBezTo>
                    <a:pt x="365" y="380"/>
                    <a:pt x="366" y="381"/>
                    <a:pt x="366" y="382"/>
                  </a:cubicBezTo>
                  <a:cubicBezTo>
                    <a:pt x="366" y="382"/>
                    <a:pt x="366" y="383"/>
                    <a:pt x="365" y="383"/>
                  </a:cubicBezTo>
                  <a:cubicBezTo>
                    <a:pt x="364" y="383"/>
                    <a:pt x="363" y="384"/>
                    <a:pt x="362" y="384"/>
                  </a:cubicBezTo>
                  <a:moveTo>
                    <a:pt x="373" y="381"/>
                  </a:moveTo>
                  <a:cubicBezTo>
                    <a:pt x="372" y="381"/>
                    <a:pt x="372" y="381"/>
                    <a:pt x="371" y="380"/>
                  </a:cubicBezTo>
                  <a:cubicBezTo>
                    <a:pt x="371" y="380"/>
                    <a:pt x="371" y="379"/>
                    <a:pt x="372" y="379"/>
                  </a:cubicBezTo>
                  <a:cubicBezTo>
                    <a:pt x="374" y="378"/>
                    <a:pt x="376" y="377"/>
                    <a:pt x="378" y="376"/>
                  </a:cubicBezTo>
                  <a:cubicBezTo>
                    <a:pt x="379" y="376"/>
                    <a:pt x="379" y="376"/>
                    <a:pt x="380" y="377"/>
                  </a:cubicBezTo>
                  <a:cubicBezTo>
                    <a:pt x="380" y="377"/>
                    <a:pt x="380" y="378"/>
                    <a:pt x="379" y="378"/>
                  </a:cubicBezTo>
                  <a:cubicBezTo>
                    <a:pt x="377" y="379"/>
                    <a:pt x="375" y="380"/>
                    <a:pt x="373" y="381"/>
                  </a:cubicBezTo>
                  <a:cubicBezTo>
                    <a:pt x="373" y="381"/>
                    <a:pt x="373" y="381"/>
                    <a:pt x="373" y="381"/>
                  </a:cubicBezTo>
                  <a:moveTo>
                    <a:pt x="350" y="384"/>
                  </a:moveTo>
                  <a:cubicBezTo>
                    <a:pt x="350" y="384"/>
                    <a:pt x="350" y="384"/>
                    <a:pt x="350" y="384"/>
                  </a:cubicBezTo>
                  <a:cubicBezTo>
                    <a:pt x="350" y="384"/>
                    <a:pt x="350" y="384"/>
                    <a:pt x="350" y="384"/>
                  </a:cubicBezTo>
                  <a:cubicBezTo>
                    <a:pt x="343" y="383"/>
                    <a:pt x="343" y="383"/>
                    <a:pt x="343" y="383"/>
                  </a:cubicBezTo>
                  <a:cubicBezTo>
                    <a:pt x="343" y="383"/>
                    <a:pt x="342" y="382"/>
                    <a:pt x="342" y="381"/>
                  </a:cubicBezTo>
                  <a:cubicBezTo>
                    <a:pt x="342" y="381"/>
                    <a:pt x="343" y="380"/>
                    <a:pt x="344" y="380"/>
                  </a:cubicBezTo>
                  <a:cubicBezTo>
                    <a:pt x="350" y="381"/>
                    <a:pt x="350" y="381"/>
                    <a:pt x="350" y="381"/>
                  </a:cubicBezTo>
                  <a:cubicBezTo>
                    <a:pt x="351" y="381"/>
                    <a:pt x="352" y="382"/>
                    <a:pt x="352" y="382"/>
                  </a:cubicBezTo>
                  <a:cubicBezTo>
                    <a:pt x="351" y="383"/>
                    <a:pt x="351" y="384"/>
                    <a:pt x="350" y="384"/>
                  </a:cubicBezTo>
                  <a:moveTo>
                    <a:pt x="336" y="382"/>
                  </a:moveTo>
                  <a:cubicBezTo>
                    <a:pt x="336" y="382"/>
                    <a:pt x="336" y="382"/>
                    <a:pt x="336" y="382"/>
                  </a:cubicBezTo>
                  <a:cubicBezTo>
                    <a:pt x="329" y="381"/>
                    <a:pt x="329" y="381"/>
                    <a:pt x="329" y="381"/>
                  </a:cubicBezTo>
                  <a:cubicBezTo>
                    <a:pt x="328" y="381"/>
                    <a:pt x="328" y="380"/>
                    <a:pt x="328" y="380"/>
                  </a:cubicBezTo>
                  <a:cubicBezTo>
                    <a:pt x="328" y="379"/>
                    <a:pt x="329" y="378"/>
                    <a:pt x="329" y="378"/>
                  </a:cubicBezTo>
                  <a:cubicBezTo>
                    <a:pt x="336" y="379"/>
                    <a:pt x="336" y="379"/>
                    <a:pt x="336" y="379"/>
                  </a:cubicBezTo>
                  <a:cubicBezTo>
                    <a:pt x="337" y="379"/>
                    <a:pt x="337" y="380"/>
                    <a:pt x="337" y="381"/>
                  </a:cubicBezTo>
                  <a:cubicBezTo>
                    <a:pt x="337" y="381"/>
                    <a:pt x="336" y="382"/>
                    <a:pt x="336" y="382"/>
                  </a:cubicBezTo>
                  <a:moveTo>
                    <a:pt x="386" y="374"/>
                  </a:moveTo>
                  <a:cubicBezTo>
                    <a:pt x="385" y="374"/>
                    <a:pt x="385" y="374"/>
                    <a:pt x="384" y="374"/>
                  </a:cubicBezTo>
                  <a:cubicBezTo>
                    <a:pt x="384" y="373"/>
                    <a:pt x="384" y="372"/>
                    <a:pt x="385" y="372"/>
                  </a:cubicBezTo>
                  <a:cubicBezTo>
                    <a:pt x="386" y="370"/>
                    <a:pt x="388" y="369"/>
                    <a:pt x="389" y="368"/>
                  </a:cubicBezTo>
                  <a:cubicBezTo>
                    <a:pt x="390" y="367"/>
                    <a:pt x="391" y="367"/>
                    <a:pt x="391" y="368"/>
                  </a:cubicBezTo>
                  <a:cubicBezTo>
                    <a:pt x="392" y="368"/>
                    <a:pt x="392" y="369"/>
                    <a:pt x="391" y="369"/>
                  </a:cubicBezTo>
                  <a:cubicBezTo>
                    <a:pt x="390" y="371"/>
                    <a:pt x="388" y="373"/>
                    <a:pt x="386" y="374"/>
                  </a:cubicBezTo>
                  <a:cubicBezTo>
                    <a:pt x="386" y="374"/>
                    <a:pt x="386" y="374"/>
                    <a:pt x="386" y="374"/>
                  </a:cubicBezTo>
                  <a:moveTo>
                    <a:pt x="321" y="380"/>
                  </a:moveTo>
                  <a:cubicBezTo>
                    <a:pt x="321" y="380"/>
                    <a:pt x="321" y="380"/>
                    <a:pt x="321" y="380"/>
                  </a:cubicBezTo>
                  <a:cubicBezTo>
                    <a:pt x="314" y="379"/>
                    <a:pt x="314" y="379"/>
                    <a:pt x="314" y="379"/>
                  </a:cubicBezTo>
                  <a:cubicBezTo>
                    <a:pt x="314" y="379"/>
                    <a:pt x="313" y="379"/>
                    <a:pt x="313" y="378"/>
                  </a:cubicBezTo>
                  <a:cubicBezTo>
                    <a:pt x="313" y="377"/>
                    <a:pt x="314" y="377"/>
                    <a:pt x="315" y="377"/>
                  </a:cubicBezTo>
                  <a:cubicBezTo>
                    <a:pt x="321" y="377"/>
                    <a:pt x="321" y="377"/>
                    <a:pt x="321" y="377"/>
                  </a:cubicBezTo>
                  <a:cubicBezTo>
                    <a:pt x="322" y="378"/>
                    <a:pt x="323" y="378"/>
                    <a:pt x="322" y="379"/>
                  </a:cubicBezTo>
                  <a:cubicBezTo>
                    <a:pt x="322" y="380"/>
                    <a:pt x="322" y="380"/>
                    <a:pt x="321" y="380"/>
                  </a:cubicBezTo>
                  <a:moveTo>
                    <a:pt x="307" y="378"/>
                  </a:moveTo>
                  <a:cubicBezTo>
                    <a:pt x="306" y="378"/>
                    <a:pt x="306" y="378"/>
                    <a:pt x="306" y="378"/>
                  </a:cubicBezTo>
                  <a:cubicBezTo>
                    <a:pt x="300" y="378"/>
                    <a:pt x="300" y="378"/>
                    <a:pt x="300" y="378"/>
                  </a:cubicBezTo>
                  <a:cubicBezTo>
                    <a:pt x="299" y="377"/>
                    <a:pt x="299" y="377"/>
                    <a:pt x="299" y="376"/>
                  </a:cubicBezTo>
                  <a:cubicBezTo>
                    <a:pt x="299" y="375"/>
                    <a:pt x="299" y="375"/>
                    <a:pt x="300" y="375"/>
                  </a:cubicBezTo>
                  <a:cubicBezTo>
                    <a:pt x="307" y="376"/>
                    <a:pt x="307" y="376"/>
                    <a:pt x="307" y="376"/>
                  </a:cubicBezTo>
                  <a:cubicBezTo>
                    <a:pt x="307" y="376"/>
                    <a:pt x="308" y="376"/>
                    <a:pt x="308" y="377"/>
                  </a:cubicBezTo>
                  <a:cubicBezTo>
                    <a:pt x="308" y="378"/>
                    <a:pt x="307" y="378"/>
                    <a:pt x="307" y="378"/>
                  </a:cubicBezTo>
                  <a:moveTo>
                    <a:pt x="292" y="377"/>
                  </a:moveTo>
                  <a:cubicBezTo>
                    <a:pt x="292" y="377"/>
                    <a:pt x="292" y="377"/>
                    <a:pt x="292" y="377"/>
                  </a:cubicBezTo>
                  <a:cubicBezTo>
                    <a:pt x="285" y="376"/>
                    <a:pt x="285" y="376"/>
                    <a:pt x="285" y="376"/>
                  </a:cubicBezTo>
                  <a:cubicBezTo>
                    <a:pt x="285" y="376"/>
                    <a:pt x="284" y="375"/>
                    <a:pt x="284" y="374"/>
                  </a:cubicBezTo>
                  <a:cubicBezTo>
                    <a:pt x="284" y="374"/>
                    <a:pt x="285" y="373"/>
                    <a:pt x="286" y="373"/>
                  </a:cubicBezTo>
                  <a:cubicBezTo>
                    <a:pt x="292" y="374"/>
                    <a:pt x="292" y="374"/>
                    <a:pt x="292" y="374"/>
                  </a:cubicBezTo>
                  <a:cubicBezTo>
                    <a:pt x="293" y="374"/>
                    <a:pt x="293" y="375"/>
                    <a:pt x="293" y="375"/>
                  </a:cubicBezTo>
                  <a:cubicBezTo>
                    <a:pt x="293" y="376"/>
                    <a:pt x="293" y="376"/>
                    <a:pt x="292" y="377"/>
                  </a:cubicBezTo>
                  <a:moveTo>
                    <a:pt x="396" y="364"/>
                  </a:moveTo>
                  <a:cubicBezTo>
                    <a:pt x="395" y="364"/>
                    <a:pt x="395" y="364"/>
                    <a:pt x="395" y="363"/>
                  </a:cubicBezTo>
                  <a:cubicBezTo>
                    <a:pt x="394" y="363"/>
                    <a:pt x="394" y="362"/>
                    <a:pt x="394" y="362"/>
                  </a:cubicBezTo>
                  <a:cubicBezTo>
                    <a:pt x="396" y="360"/>
                    <a:pt x="397" y="358"/>
                    <a:pt x="398" y="356"/>
                  </a:cubicBezTo>
                  <a:cubicBezTo>
                    <a:pt x="398" y="355"/>
                    <a:pt x="399" y="355"/>
                    <a:pt x="400" y="356"/>
                  </a:cubicBezTo>
                  <a:cubicBezTo>
                    <a:pt x="400" y="356"/>
                    <a:pt x="401" y="357"/>
                    <a:pt x="400" y="357"/>
                  </a:cubicBezTo>
                  <a:cubicBezTo>
                    <a:pt x="399" y="359"/>
                    <a:pt x="398" y="361"/>
                    <a:pt x="397" y="363"/>
                  </a:cubicBezTo>
                  <a:cubicBezTo>
                    <a:pt x="396" y="363"/>
                    <a:pt x="396" y="364"/>
                    <a:pt x="396" y="364"/>
                  </a:cubicBezTo>
                  <a:moveTo>
                    <a:pt x="278" y="375"/>
                  </a:moveTo>
                  <a:cubicBezTo>
                    <a:pt x="277" y="375"/>
                    <a:pt x="277" y="375"/>
                    <a:pt x="277" y="375"/>
                  </a:cubicBezTo>
                  <a:cubicBezTo>
                    <a:pt x="271" y="374"/>
                    <a:pt x="271" y="374"/>
                    <a:pt x="271" y="374"/>
                  </a:cubicBezTo>
                  <a:cubicBezTo>
                    <a:pt x="270" y="374"/>
                    <a:pt x="269" y="373"/>
                    <a:pt x="270" y="373"/>
                  </a:cubicBezTo>
                  <a:cubicBezTo>
                    <a:pt x="270" y="372"/>
                    <a:pt x="270" y="371"/>
                    <a:pt x="271" y="371"/>
                  </a:cubicBezTo>
                  <a:cubicBezTo>
                    <a:pt x="278" y="372"/>
                    <a:pt x="278" y="372"/>
                    <a:pt x="278" y="372"/>
                  </a:cubicBezTo>
                  <a:cubicBezTo>
                    <a:pt x="278" y="372"/>
                    <a:pt x="279" y="373"/>
                    <a:pt x="279" y="374"/>
                  </a:cubicBezTo>
                  <a:cubicBezTo>
                    <a:pt x="279" y="374"/>
                    <a:pt x="278" y="375"/>
                    <a:pt x="278" y="375"/>
                  </a:cubicBezTo>
                  <a:moveTo>
                    <a:pt x="263" y="373"/>
                  </a:moveTo>
                  <a:cubicBezTo>
                    <a:pt x="263" y="373"/>
                    <a:pt x="263" y="373"/>
                    <a:pt x="263" y="373"/>
                  </a:cubicBezTo>
                  <a:cubicBezTo>
                    <a:pt x="256" y="372"/>
                    <a:pt x="256" y="372"/>
                    <a:pt x="256" y="372"/>
                  </a:cubicBezTo>
                  <a:cubicBezTo>
                    <a:pt x="255" y="372"/>
                    <a:pt x="255" y="371"/>
                    <a:pt x="255" y="371"/>
                  </a:cubicBezTo>
                  <a:cubicBezTo>
                    <a:pt x="255" y="370"/>
                    <a:pt x="256" y="370"/>
                    <a:pt x="257" y="370"/>
                  </a:cubicBezTo>
                  <a:cubicBezTo>
                    <a:pt x="263" y="370"/>
                    <a:pt x="263" y="370"/>
                    <a:pt x="263" y="370"/>
                  </a:cubicBezTo>
                  <a:cubicBezTo>
                    <a:pt x="264" y="370"/>
                    <a:pt x="264" y="371"/>
                    <a:pt x="264" y="372"/>
                  </a:cubicBezTo>
                  <a:cubicBezTo>
                    <a:pt x="264" y="373"/>
                    <a:pt x="264" y="373"/>
                    <a:pt x="263" y="373"/>
                  </a:cubicBezTo>
                  <a:moveTo>
                    <a:pt x="249" y="371"/>
                  </a:moveTo>
                  <a:cubicBezTo>
                    <a:pt x="248" y="371"/>
                    <a:pt x="248" y="371"/>
                    <a:pt x="248" y="371"/>
                  </a:cubicBezTo>
                  <a:cubicBezTo>
                    <a:pt x="242" y="370"/>
                    <a:pt x="242" y="370"/>
                    <a:pt x="242" y="370"/>
                  </a:cubicBezTo>
                  <a:cubicBezTo>
                    <a:pt x="241" y="370"/>
                    <a:pt x="240" y="370"/>
                    <a:pt x="240" y="369"/>
                  </a:cubicBezTo>
                  <a:cubicBezTo>
                    <a:pt x="241" y="368"/>
                    <a:pt x="241" y="368"/>
                    <a:pt x="242" y="368"/>
                  </a:cubicBezTo>
                  <a:cubicBezTo>
                    <a:pt x="249" y="369"/>
                    <a:pt x="249" y="369"/>
                    <a:pt x="249" y="369"/>
                  </a:cubicBezTo>
                  <a:cubicBezTo>
                    <a:pt x="249" y="369"/>
                    <a:pt x="250" y="369"/>
                    <a:pt x="250" y="370"/>
                  </a:cubicBezTo>
                  <a:cubicBezTo>
                    <a:pt x="250" y="371"/>
                    <a:pt x="249" y="371"/>
                    <a:pt x="249" y="371"/>
                  </a:cubicBezTo>
                  <a:moveTo>
                    <a:pt x="402" y="351"/>
                  </a:moveTo>
                  <a:cubicBezTo>
                    <a:pt x="402" y="351"/>
                    <a:pt x="402" y="351"/>
                    <a:pt x="402" y="351"/>
                  </a:cubicBezTo>
                  <a:cubicBezTo>
                    <a:pt x="401" y="350"/>
                    <a:pt x="401" y="350"/>
                    <a:pt x="401" y="349"/>
                  </a:cubicBezTo>
                  <a:cubicBezTo>
                    <a:pt x="402" y="347"/>
                    <a:pt x="402" y="345"/>
                    <a:pt x="403" y="343"/>
                  </a:cubicBezTo>
                  <a:cubicBezTo>
                    <a:pt x="403" y="342"/>
                    <a:pt x="403" y="341"/>
                    <a:pt x="404" y="342"/>
                  </a:cubicBezTo>
                  <a:cubicBezTo>
                    <a:pt x="405" y="342"/>
                    <a:pt x="405" y="342"/>
                    <a:pt x="405" y="343"/>
                  </a:cubicBezTo>
                  <a:cubicBezTo>
                    <a:pt x="405" y="345"/>
                    <a:pt x="404" y="348"/>
                    <a:pt x="403" y="350"/>
                  </a:cubicBezTo>
                  <a:cubicBezTo>
                    <a:pt x="403" y="350"/>
                    <a:pt x="403" y="351"/>
                    <a:pt x="402" y="351"/>
                  </a:cubicBezTo>
                  <a:moveTo>
                    <a:pt x="234" y="370"/>
                  </a:moveTo>
                  <a:cubicBezTo>
                    <a:pt x="234" y="370"/>
                    <a:pt x="234" y="370"/>
                    <a:pt x="234" y="370"/>
                  </a:cubicBezTo>
                  <a:cubicBezTo>
                    <a:pt x="227" y="369"/>
                    <a:pt x="227" y="369"/>
                    <a:pt x="227" y="369"/>
                  </a:cubicBezTo>
                  <a:cubicBezTo>
                    <a:pt x="226" y="369"/>
                    <a:pt x="226" y="368"/>
                    <a:pt x="226" y="367"/>
                  </a:cubicBezTo>
                  <a:cubicBezTo>
                    <a:pt x="226" y="367"/>
                    <a:pt x="227" y="366"/>
                    <a:pt x="227" y="366"/>
                  </a:cubicBezTo>
                  <a:cubicBezTo>
                    <a:pt x="234" y="367"/>
                    <a:pt x="234" y="367"/>
                    <a:pt x="234" y="367"/>
                  </a:cubicBezTo>
                  <a:cubicBezTo>
                    <a:pt x="235" y="367"/>
                    <a:pt x="235" y="368"/>
                    <a:pt x="235" y="368"/>
                  </a:cubicBezTo>
                  <a:cubicBezTo>
                    <a:pt x="235" y="369"/>
                    <a:pt x="235" y="369"/>
                    <a:pt x="234" y="370"/>
                  </a:cubicBezTo>
                  <a:moveTo>
                    <a:pt x="219" y="368"/>
                  </a:moveTo>
                  <a:cubicBezTo>
                    <a:pt x="219" y="368"/>
                    <a:pt x="219" y="368"/>
                    <a:pt x="219" y="368"/>
                  </a:cubicBezTo>
                  <a:cubicBezTo>
                    <a:pt x="213" y="367"/>
                    <a:pt x="213" y="367"/>
                    <a:pt x="213" y="367"/>
                  </a:cubicBezTo>
                  <a:cubicBezTo>
                    <a:pt x="212" y="367"/>
                    <a:pt x="211" y="366"/>
                    <a:pt x="211" y="365"/>
                  </a:cubicBezTo>
                  <a:cubicBezTo>
                    <a:pt x="211" y="365"/>
                    <a:pt x="212" y="364"/>
                    <a:pt x="213" y="364"/>
                  </a:cubicBezTo>
                  <a:cubicBezTo>
                    <a:pt x="219" y="365"/>
                    <a:pt x="219" y="365"/>
                    <a:pt x="219" y="365"/>
                  </a:cubicBezTo>
                  <a:cubicBezTo>
                    <a:pt x="220" y="365"/>
                    <a:pt x="221" y="366"/>
                    <a:pt x="221" y="367"/>
                  </a:cubicBezTo>
                  <a:cubicBezTo>
                    <a:pt x="221" y="367"/>
                    <a:pt x="220" y="368"/>
                    <a:pt x="219" y="368"/>
                  </a:cubicBezTo>
                  <a:moveTo>
                    <a:pt x="205" y="366"/>
                  </a:moveTo>
                  <a:cubicBezTo>
                    <a:pt x="205" y="366"/>
                    <a:pt x="205" y="366"/>
                    <a:pt x="205" y="366"/>
                  </a:cubicBezTo>
                  <a:cubicBezTo>
                    <a:pt x="198" y="365"/>
                    <a:pt x="198" y="365"/>
                    <a:pt x="198" y="365"/>
                  </a:cubicBezTo>
                  <a:cubicBezTo>
                    <a:pt x="197" y="365"/>
                    <a:pt x="197" y="364"/>
                    <a:pt x="197" y="364"/>
                  </a:cubicBezTo>
                  <a:cubicBezTo>
                    <a:pt x="197" y="363"/>
                    <a:pt x="198" y="362"/>
                    <a:pt x="198" y="363"/>
                  </a:cubicBezTo>
                  <a:cubicBezTo>
                    <a:pt x="205" y="363"/>
                    <a:pt x="205" y="363"/>
                    <a:pt x="205" y="363"/>
                  </a:cubicBezTo>
                  <a:cubicBezTo>
                    <a:pt x="206" y="363"/>
                    <a:pt x="206" y="364"/>
                    <a:pt x="206" y="365"/>
                  </a:cubicBezTo>
                  <a:cubicBezTo>
                    <a:pt x="206" y="365"/>
                    <a:pt x="206" y="366"/>
                    <a:pt x="205" y="366"/>
                  </a:cubicBezTo>
                  <a:moveTo>
                    <a:pt x="190" y="364"/>
                  </a:moveTo>
                  <a:cubicBezTo>
                    <a:pt x="190" y="364"/>
                    <a:pt x="190" y="364"/>
                    <a:pt x="190" y="364"/>
                  </a:cubicBezTo>
                  <a:cubicBezTo>
                    <a:pt x="183" y="363"/>
                    <a:pt x="183" y="363"/>
                    <a:pt x="183" y="363"/>
                  </a:cubicBezTo>
                  <a:cubicBezTo>
                    <a:pt x="183" y="363"/>
                    <a:pt x="182" y="363"/>
                    <a:pt x="182" y="362"/>
                  </a:cubicBezTo>
                  <a:cubicBezTo>
                    <a:pt x="182" y="361"/>
                    <a:pt x="183" y="361"/>
                    <a:pt x="184" y="361"/>
                  </a:cubicBezTo>
                  <a:cubicBezTo>
                    <a:pt x="190" y="362"/>
                    <a:pt x="190" y="362"/>
                    <a:pt x="190" y="362"/>
                  </a:cubicBezTo>
                  <a:cubicBezTo>
                    <a:pt x="191" y="362"/>
                    <a:pt x="192" y="362"/>
                    <a:pt x="192" y="363"/>
                  </a:cubicBezTo>
                  <a:cubicBezTo>
                    <a:pt x="191" y="364"/>
                    <a:pt x="191" y="364"/>
                    <a:pt x="190" y="364"/>
                  </a:cubicBezTo>
                  <a:moveTo>
                    <a:pt x="176" y="362"/>
                  </a:moveTo>
                  <a:cubicBezTo>
                    <a:pt x="176" y="362"/>
                    <a:pt x="176" y="362"/>
                    <a:pt x="176" y="362"/>
                  </a:cubicBezTo>
                  <a:cubicBezTo>
                    <a:pt x="169" y="362"/>
                    <a:pt x="169" y="362"/>
                    <a:pt x="169" y="362"/>
                  </a:cubicBezTo>
                  <a:cubicBezTo>
                    <a:pt x="168" y="362"/>
                    <a:pt x="168" y="361"/>
                    <a:pt x="168" y="360"/>
                  </a:cubicBezTo>
                  <a:cubicBezTo>
                    <a:pt x="168" y="359"/>
                    <a:pt x="168" y="359"/>
                    <a:pt x="169" y="359"/>
                  </a:cubicBezTo>
                  <a:cubicBezTo>
                    <a:pt x="176" y="360"/>
                    <a:pt x="176" y="360"/>
                    <a:pt x="176" y="360"/>
                  </a:cubicBezTo>
                  <a:cubicBezTo>
                    <a:pt x="177" y="360"/>
                    <a:pt x="177" y="361"/>
                    <a:pt x="177" y="361"/>
                  </a:cubicBezTo>
                  <a:cubicBezTo>
                    <a:pt x="177" y="362"/>
                    <a:pt x="176" y="362"/>
                    <a:pt x="176" y="362"/>
                  </a:cubicBezTo>
                  <a:moveTo>
                    <a:pt x="405" y="336"/>
                  </a:moveTo>
                  <a:cubicBezTo>
                    <a:pt x="405" y="336"/>
                    <a:pt x="405" y="336"/>
                    <a:pt x="405" y="336"/>
                  </a:cubicBezTo>
                  <a:cubicBezTo>
                    <a:pt x="404" y="336"/>
                    <a:pt x="403" y="336"/>
                    <a:pt x="403" y="335"/>
                  </a:cubicBezTo>
                  <a:cubicBezTo>
                    <a:pt x="403" y="333"/>
                    <a:pt x="403" y="331"/>
                    <a:pt x="403" y="329"/>
                  </a:cubicBezTo>
                  <a:cubicBezTo>
                    <a:pt x="403" y="329"/>
                    <a:pt x="403" y="329"/>
                    <a:pt x="403" y="329"/>
                  </a:cubicBezTo>
                  <a:cubicBezTo>
                    <a:pt x="403" y="328"/>
                    <a:pt x="403" y="327"/>
                    <a:pt x="404" y="327"/>
                  </a:cubicBezTo>
                  <a:cubicBezTo>
                    <a:pt x="404" y="327"/>
                    <a:pt x="404" y="327"/>
                    <a:pt x="404" y="327"/>
                  </a:cubicBezTo>
                  <a:cubicBezTo>
                    <a:pt x="405" y="327"/>
                    <a:pt x="406" y="327"/>
                    <a:pt x="406" y="328"/>
                  </a:cubicBezTo>
                  <a:cubicBezTo>
                    <a:pt x="406" y="329"/>
                    <a:pt x="406" y="329"/>
                    <a:pt x="406" y="329"/>
                  </a:cubicBezTo>
                  <a:cubicBezTo>
                    <a:pt x="406" y="331"/>
                    <a:pt x="406" y="333"/>
                    <a:pt x="406" y="335"/>
                  </a:cubicBezTo>
                  <a:cubicBezTo>
                    <a:pt x="406" y="336"/>
                    <a:pt x="406" y="336"/>
                    <a:pt x="405" y="336"/>
                  </a:cubicBezTo>
                  <a:moveTo>
                    <a:pt x="161" y="361"/>
                  </a:moveTo>
                  <a:cubicBezTo>
                    <a:pt x="161" y="361"/>
                    <a:pt x="161" y="361"/>
                    <a:pt x="161" y="361"/>
                  </a:cubicBezTo>
                  <a:cubicBezTo>
                    <a:pt x="154" y="360"/>
                    <a:pt x="154" y="360"/>
                    <a:pt x="154" y="360"/>
                  </a:cubicBezTo>
                  <a:cubicBezTo>
                    <a:pt x="154" y="360"/>
                    <a:pt x="153" y="359"/>
                    <a:pt x="153" y="358"/>
                  </a:cubicBezTo>
                  <a:cubicBezTo>
                    <a:pt x="153" y="358"/>
                    <a:pt x="154" y="357"/>
                    <a:pt x="155" y="357"/>
                  </a:cubicBezTo>
                  <a:cubicBezTo>
                    <a:pt x="161" y="358"/>
                    <a:pt x="161" y="358"/>
                    <a:pt x="161" y="358"/>
                  </a:cubicBezTo>
                  <a:cubicBezTo>
                    <a:pt x="162" y="358"/>
                    <a:pt x="163" y="359"/>
                    <a:pt x="162" y="360"/>
                  </a:cubicBezTo>
                  <a:cubicBezTo>
                    <a:pt x="162" y="360"/>
                    <a:pt x="162" y="361"/>
                    <a:pt x="161" y="361"/>
                  </a:cubicBezTo>
                  <a:moveTo>
                    <a:pt x="147" y="359"/>
                  </a:moveTo>
                  <a:cubicBezTo>
                    <a:pt x="146" y="359"/>
                    <a:pt x="146" y="359"/>
                    <a:pt x="146" y="359"/>
                  </a:cubicBezTo>
                  <a:cubicBezTo>
                    <a:pt x="140" y="358"/>
                    <a:pt x="140" y="358"/>
                    <a:pt x="140" y="358"/>
                  </a:cubicBezTo>
                  <a:cubicBezTo>
                    <a:pt x="139" y="358"/>
                    <a:pt x="139" y="357"/>
                    <a:pt x="139" y="357"/>
                  </a:cubicBezTo>
                  <a:cubicBezTo>
                    <a:pt x="139" y="356"/>
                    <a:pt x="139" y="355"/>
                    <a:pt x="140" y="356"/>
                  </a:cubicBezTo>
                  <a:cubicBezTo>
                    <a:pt x="147" y="356"/>
                    <a:pt x="147" y="356"/>
                    <a:pt x="147" y="356"/>
                  </a:cubicBezTo>
                  <a:cubicBezTo>
                    <a:pt x="147" y="356"/>
                    <a:pt x="148" y="357"/>
                    <a:pt x="148" y="358"/>
                  </a:cubicBezTo>
                  <a:cubicBezTo>
                    <a:pt x="148" y="358"/>
                    <a:pt x="147" y="359"/>
                    <a:pt x="147" y="359"/>
                  </a:cubicBezTo>
                  <a:moveTo>
                    <a:pt x="132" y="357"/>
                  </a:moveTo>
                  <a:cubicBezTo>
                    <a:pt x="132" y="357"/>
                    <a:pt x="132" y="357"/>
                    <a:pt x="132" y="357"/>
                  </a:cubicBezTo>
                  <a:cubicBezTo>
                    <a:pt x="125" y="356"/>
                    <a:pt x="125" y="356"/>
                    <a:pt x="125" y="356"/>
                  </a:cubicBezTo>
                  <a:cubicBezTo>
                    <a:pt x="125" y="356"/>
                    <a:pt x="124" y="356"/>
                    <a:pt x="124" y="355"/>
                  </a:cubicBezTo>
                  <a:cubicBezTo>
                    <a:pt x="124" y="354"/>
                    <a:pt x="125" y="354"/>
                    <a:pt x="126" y="354"/>
                  </a:cubicBezTo>
                  <a:cubicBezTo>
                    <a:pt x="132" y="355"/>
                    <a:pt x="132" y="355"/>
                    <a:pt x="132" y="355"/>
                  </a:cubicBezTo>
                  <a:cubicBezTo>
                    <a:pt x="133" y="355"/>
                    <a:pt x="133" y="355"/>
                    <a:pt x="133" y="356"/>
                  </a:cubicBezTo>
                  <a:cubicBezTo>
                    <a:pt x="133" y="357"/>
                    <a:pt x="133" y="357"/>
                    <a:pt x="132" y="357"/>
                  </a:cubicBezTo>
                  <a:moveTo>
                    <a:pt x="118" y="355"/>
                  </a:moveTo>
                  <a:cubicBezTo>
                    <a:pt x="117" y="355"/>
                    <a:pt x="117" y="355"/>
                    <a:pt x="117" y="355"/>
                  </a:cubicBezTo>
                  <a:cubicBezTo>
                    <a:pt x="111" y="355"/>
                    <a:pt x="111" y="355"/>
                    <a:pt x="111" y="355"/>
                  </a:cubicBezTo>
                  <a:cubicBezTo>
                    <a:pt x="110" y="355"/>
                    <a:pt x="109" y="354"/>
                    <a:pt x="110" y="353"/>
                  </a:cubicBezTo>
                  <a:cubicBezTo>
                    <a:pt x="110" y="352"/>
                    <a:pt x="110" y="352"/>
                    <a:pt x="111" y="352"/>
                  </a:cubicBezTo>
                  <a:cubicBezTo>
                    <a:pt x="118" y="353"/>
                    <a:pt x="118" y="353"/>
                    <a:pt x="118" y="353"/>
                  </a:cubicBezTo>
                  <a:cubicBezTo>
                    <a:pt x="118" y="353"/>
                    <a:pt x="119" y="354"/>
                    <a:pt x="119" y="354"/>
                  </a:cubicBezTo>
                  <a:cubicBezTo>
                    <a:pt x="119" y="355"/>
                    <a:pt x="118" y="355"/>
                    <a:pt x="118" y="355"/>
                  </a:cubicBezTo>
                  <a:moveTo>
                    <a:pt x="403" y="322"/>
                  </a:moveTo>
                  <a:cubicBezTo>
                    <a:pt x="402" y="322"/>
                    <a:pt x="402" y="322"/>
                    <a:pt x="401" y="321"/>
                  </a:cubicBezTo>
                  <a:cubicBezTo>
                    <a:pt x="401" y="319"/>
                    <a:pt x="400" y="317"/>
                    <a:pt x="400" y="316"/>
                  </a:cubicBezTo>
                  <a:cubicBezTo>
                    <a:pt x="399" y="315"/>
                    <a:pt x="399" y="315"/>
                    <a:pt x="399" y="315"/>
                  </a:cubicBezTo>
                  <a:cubicBezTo>
                    <a:pt x="399" y="314"/>
                    <a:pt x="399" y="313"/>
                    <a:pt x="400" y="313"/>
                  </a:cubicBezTo>
                  <a:cubicBezTo>
                    <a:pt x="401" y="313"/>
                    <a:pt x="401" y="313"/>
                    <a:pt x="402" y="314"/>
                  </a:cubicBezTo>
                  <a:cubicBezTo>
                    <a:pt x="402" y="314"/>
                    <a:pt x="402" y="314"/>
                    <a:pt x="402" y="314"/>
                  </a:cubicBezTo>
                  <a:cubicBezTo>
                    <a:pt x="403" y="316"/>
                    <a:pt x="403" y="318"/>
                    <a:pt x="404" y="320"/>
                  </a:cubicBezTo>
                  <a:cubicBezTo>
                    <a:pt x="404" y="321"/>
                    <a:pt x="404" y="322"/>
                    <a:pt x="403" y="322"/>
                  </a:cubicBezTo>
                  <a:cubicBezTo>
                    <a:pt x="403" y="322"/>
                    <a:pt x="403" y="322"/>
                    <a:pt x="403" y="322"/>
                  </a:cubicBezTo>
                  <a:moveTo>
                    <a:pt x="103" y="354"/>
                  </a:moveTo>
                  <a:cubicBezTo>
                    <a:pt x="103" y="354"/>
                    <a:pt x="103" y="354"/>
                    <a:pt x="103" y="354"/>
                  </a:cubicBezTo>
                  <a:cubicBezTo>
                    <a:pt x="96" y="353"/>
                    <a:pt x="96" y="353"/>
                    <a:pt x="96" y="353"/>
                  </a:cubicBezTo>
                  <a:cubicBezTo>
                    <a:pt x="95" y="353"/>
                    <a:pt x="95" y="352"/>
                    <a:pt x="95" y="351"/>
                  </a:cubicBezTo>
                  <a:cubicBezTo>
                    <a:pt x="95" y="351"/>
                    <a:pt x="96" y="350"/>
                    <a:pt x="96" y="350"/>
                  </a:cubicBezTo>
                  <a:cubicBezTo>
                    <a:pt x="103" y="351"/>
                    <a:pt x="103" y="351"/>
                    <a:pt x="103" y="351"/>
                  </a:cubicBezTo>
                  <a:cubicBezTo>
                    <a:pt x="104" y="351"/>
                    <a:pt x="104" y="352"/>
                    <a:pt x="104" y="353"/>
                  </a:cubicBezTo>
                  <a:cubicBezTo>
                    <a:pt x="104" y="353"/>
                    <a:pt x="104" y="354"/>
                    <a:pt x="103" y="354"/>
                  </a:cubicBezTo>
                  <a:moveTo>
                    <a:pt x="89" y="352"/>
                  </a:moveTo>
                  <a:cubicBezTo>
                    <a:pt x="88" y="352"/>
                    <a:pt x="88" y="352"/>
                    <a:pt x="88" y="352"/>
                  </a:cubicBezTo>
                  <a:cubicBezTo>
                    <a:pt x="82" y="351"/>
                    <a:pt x="82" y="351"/>
                    <a:pt x="82" y="351"/>
                  </a:cubicBezTo>
                  <a:cubicBezTo>
                    <a:pt x="81" y="351"/>
                    <a:pt x="80" y="350"/>
                    <a:pt x="80" y="350"/>
                  </a:cubicBezTo>
                  <a:cubicBezTo>
                    <a:pt x="81" y="349"/>
                    <a:pt x="81" y="348"/>
                    <a:pt x="82" y="348"/>
                  </a:cubicBezTo>
                  <a:cubicBezTo>
                    <a:pt x="89" y="349"/>
                    <a:pt x="89" y="349"/>
                    <a:pt x="89" y="349"/>
                  </a:cubicBezTo>
                  <a:cubicBezTo>
                    <a:pt x="89" y="349"/>
                    <a:pt x="90" y="350"/>
                    <a:pt x="90" y="351"/>
                  </a:cubicBezTo>
                  <a:cubicBezTo>
                    <a:pt x="90" y="351"/>
                    <a:pt x="89" y="352"/>
                    <a:pt x="89" y="352"/>
                  </a:cubicBezTo>
                  <a:moveTo>
                    <a:pt x="74" y="350"/>
                  </a:moveTo>
                  <a:cubicBezTo>
                    <a:pt x="74" y="350"/>
                    <a:pt x="74" y="350"/>
                    <a:pt x="74" y="350"/>
                  </a:cubicBezTo>
                  <a:cubicBezTo>
                    <a:pt x="67" y="349"/>
                    <a:pt x="67" y="349"/>
                    <a:pt x="67" y="349"/>
                  </a:cubicBezTo>
                  <a:cubicBezTo>
                    <a:pt x="66" y="349"/>
                    <a:pt x="66" y="349"/>
                    <a:pt x="66" y="348"/>
                  </a:cubicBezTo>
                  <a:cubicBezTo>
                    <a:pt x="66" y="347"/>
                    <a:pt x="67" y="347"/>
                    <a:pt x="67" y="347"/>
                  </a:cubicBezTo>
                  <a:cubicBezTo>
                    <a:pt x="74" y="348"/>
                    <a:pt x="74" y="348"/>
                    <a:pt x="74" y="348"/>
                  </a:cubicBezTo>
                  <a:cubicBezTo>
                    <a:pt x="75" y="348"/>
                    <a:pt x="75" y="348"/>
                    <a:pt x="75" y="349"/>
                  </a:cubicBezTo>
                  <a:cubicBezTo>
                    <a:pt x="75" y="350"/>
                    <a:pt x="75" y="350"/>
                    <a:pt x="74" y="350"/>
                  </a:cubicBezTo>
                  <a:moveTo>
                    <a:pt x="59" y="348"/>
                  </a:moveTo>
                  <a:cubicBezTo>
                    <a:pt x="59" y="348"/>
                    <a:pt x="59" y="348"/>
                    <a:pt x="59" y="348"/>
                  </a:cubicBezTo>
                  <a:cubicBezTo>
                    <a:pt x="53" y="348"/>
                    <a:pt x="53" y="348"/>
                    <a:pt x="53" y="348"/>
                  </a:cubicBezTo>
                  <a:cubicBezTo>
                    <a:pt x="52" y="347"/>
                    <a:pt x="51" y="347"/>
                    <a:pt x="51" y="346"/>
                  </a:cubicBezTo>
                  <a:cubicBezTo>
                    <a:pt x="51" y="345"/>
                    <a:pt x="52" y="345"/>
                    <a:pt x="53" y="345"/>
                  </a:cubicBezTo>
                  <a:cubicBezTo>
                    <a:pt x="59" y="346"/>
                    <a:pt x="59" y="346"/>
                    <a:pt x="59" y="346"/>
                  </a:cubicBezTo>
                  <a:cubicBezTo>
                    <a:pt x="60" y="346"/>
                    <a:pt x="61" y="346"/>
                    <a:pt x="61" y="347"/>
                  </a:cubicBezTo>
                  <a:cubicBezTo>
                    <a:pt x="61" y="348"/>
                    <a:pt x="60" y="348"/>
                    <a:pt x="59" y="348"/>
                  </a:cubicBezTo>
                  <a:moveTo>
                    <a:pt x="397" y="308"/>
                  </a:moveTo>
                  <a:cubicBezTo>
                    <a:pt x="397" y="308"/>
                    <a:pt x="396" y="308"/>
                    <a:pt x="396" y="307"/>
                  </a:cubicBezTo>
                  <a:cubicBezTo>
                    <a:pt x="393" y="301"/>
                    <a:pt x="393" y="301"/>
                    <a:pt x="393" y="301"/>
                  </a:cubicBezTo>
                  <a:cubicBezTo>
                    <a:pt x="393" y="301"/>
                    <a:pt x="393" y="300"/>
                    <a:pt x="394" y="300"/>
                  </a:cubicBezTo>
                  <a:cubicBezTo>
                    <a:pt x="395" y="299"/>
                    <a:pt x="396" y="300"/>
                    <a:pt x="396" y="300"/>
                  </a:cubicBezTo>
                  <a:cubicBezTo>
                    <a:pt x="399" y="306"/>
                    <a:pt x="399" y="306"/>
                    <a:pt x="399" y="306"/>
                  </a:cubicBezTo>
                  <a:cubicBezTo>
                    <a:pt x="399" y="307"/>
                    <a:pt x="398" y="308"/>
                    <a:pt x="398" y="308"/>
                  </a:cubicBezTo>
                  <a:cubicBezTo>
                    <a:pt x="398" y="308"/>
                    <a:pt x="398" y="308"/>
                    <a:pt x="397" y="308"/>
                  </a:cubicBezTo>
                  <a:moveTo>
                    <a:pt x="45" y="347"/>
                  </a:moveTo>
                  <a:cubicBezTo>
                    <a:pt x="45" y="347"/>
                    <a:pt x="45" y="347"/>
                    <a:pt x="45" y="347"/>
                  </a:cubicBezTo>
                  <a:cubicBezTo>
                    <a:pt x="44" y="347"/>
                    <a:pt x="44" y="347"/>
                    <a:pt x="44" y="347"/>
                  </a:cubicBezTo>
                  <a:cubicBezTo>
                    <a:pt x="42" y="346"/>
                    <a:pt x="40" y="346"/>
                    <a:pt x="38" y="345"/>
                  </a:cubicBezTo>
                  <a:cubicBezTo>
                    <a:pt x="37" y="345"/>
                    <a:pt x="37" y="345"/>
                    <a:pt x="37" y="344"/>
                  </a:cubicBezTo>
                  <a:cubicBezTo>
                    <a:pt x="37" y="343"/>
                    <a:pt x="38" y="343"/>
                    <a:pt x="38" y="343"/>
                  </a:cubicBezTo>
                  <a:cubicBezTo>
                    <a:pt x="40" y="343"/>
                    <a:pt x="42" y="344"/>
                    <a:pt x="44" y="344"/>
                  </a:cubicBezTo>
                  <a:cubicBezTo>
                    <a:pt x="45" y="344"/>
                    <a:pt x="45" y="344"/>
                    <a:pt x="45" y="344"/>
                  </a:cubicBezTo>
                  <a:cubicBezTo>
                    <a:pt x="46" y="344"/>
                    <a:pt x="46" y="345"/>
                    <a:pt x="46" y="345"/>
                  </a:cubicBezTo>
                  <a:cubicBezTo>
                    <a:pt x="46" y="346"/>
                    <a:pt x="45" y="347"/>
                    <a:pt x="45" y="347"/>
                  </a:cubicBezTo>
                  <a:moveTo>
                    <a:pt x="31" y="343"/>
                  </a:moveTo>
                  <a:cubicBezTo>
                    <a:pt x="31" y="343"/>
                    <a:pt x="30" y="343"/>
                    <a:pt x="30" y="343"/>
                  </a:cubicBezTo>
                  <a:cubicBezTo>
                    <a:pt x="28" y="342"/>
                    <a:pt x="26" y="341"/>
                    <a:pt x="24" y="340"/>
                  </a:cubicBezTo>
                  <a:cubicBezTo>
                    <a:pt x="23" y="339"/>
                    <a:pt x="23" y="339"/>
                    <a:pt x="24" y="338"/>
                  </a:cubicBezTo>
                  <a:cubicBezTo>
                    <a:pt x="24" y="337"/>
                    <a:pt x="25" y="337"/>
                    <a:pt x="25" y="338"/>
                  </a:cubicBezTo>
                  <a:cubicBezTo>
                    <a:pt x="27" y="339"/>
                    <a:pt x="29" y="340"/>
                    <a:pt x="31" y="340"/>
                  </a:cubicBezTo>
                  <a:cubicBezTo>
                    <a:pt x="32" y="341"/>
                    <a:pt x="32" y="342"/>
                    <a:pt x="32" y="342"/>
                  </a:cubicBezTo>
                  <a:cubicBezTo>
                    <a:pt x="32" y="343"/>
                    <a:pt x="31" y="343"/>
                    <a:pt x="31" y="343"/>
                  </a:cubicBezTo>
                  <a:moveTo>
                    <a:pt x="392" y="295"/>
                  </a:moveTo>
                  <a:cubicBezTo>
                    <a:pt x="391" y="295"/>
                    <a:pt x="391" y="295"/>
                    <a:pt x="390" y="294"/>
                  </a:cubicBezTo>
                  <a:cubicBezTo>
                    <a:pt x="388" y="288"/>
                    <a:pt x="388" y="288"/>
                    <a:pt x="388" y="288"/>
                  </a:cubicBezTo>
                  <a:cubicBezTo>
                    <a:pt x="387" y="287"/>
                    <a:pt x="388" y="286"/>
                    <a:pt x="388" y="286"/>
                  </a:cubicBezTo>
                  <a:cubicBezTo>
                    <a:pt x="389" y="286"/>
                    <a:pt x="390" y="286"/>
                    <a:pt x="390" y="287"/>
                  </a:cubicBezTo>
                  <a:cubicBezTo>
                    <a:pt x="393" y="293"/>
                    <a:pt x="393" y="293"/>
                    <a:pt x="393" y="293"/>
                  </a:cubicBezTo>
                  <a:cubicBezTo>
                    <a:pt x="393" y="294"/>
                    <a:pt x="393" y="294"/>
                    <a:pt x="392" y="295"/>
                  </a:cubicBezTo>
                  <a:cubicBezTo>
                    <a:pt x="392" y="295"/>
                    <a:pt x="392" y="295"/>
                    <a:pt x="392" y="295"/>
                  </a:cubicBezTo>
                  <a:moveTo>
                    <a:pt x="18" y="335"/>
                  </a:moveTo>
                  <a:cubicBezTo>
                    <a:pt x="18" y="335"/>
                    <a:pt x="18" y="335"/>
                    <a:pt x="17" y="335"/>
                  </a:cubicBezTo>
                  <a:cubicBezTo>
                    <a:pt x="16" y="334"/>
                    <a:pt x="14" y="332"/>
                    <a:pt x="12" y="330"/>
                  </a:cubicBezTo>
                  <a:cubicBezTo>
                    <a:pt x="12" y="330"/>
                    <a:pt x="12" y="329"/>
                    <a:pt x="13" y="328"/>
                  </a:cubicBezTo>
                  <a:cubicBezTo>
                    <a:pt x="13" y="328"/>
                    <a:pt x="14" y="328"/>
                    <a:pt x="14" y="328"/>
                  </a:cubicBezTo>
                  <a:cubicBezTo>
                    <a:pt x="16" y="330"/>
                    <a:pt x="17" y="332"/>
                    <a:pt x="19" y="333"/>
                  </a:cubicBezTo>
                  <a:cubicBezTo>
                    <a:pt x="20" y="333"/>
                    <a:pt x="20" y="334"/>
                    <a:pt x="19" y="335"/>
                  </a:cubicBezTo>
                  <a:cubicBezTo>
                    <a:pt x="19" y="335"/>
                    <a:pt x="19" y="335"/>
                    <a:pt x="18" y="335"/>
                  </a:cubicBezTo>
                  <a:moveTo>
                    <a:pt x="9" y="324"/>
                  </a:moveTo>
                  <a:cubicBezTo>
                    <a:pt x="8" y="324"/>
                    <a:pt x="8" y="324"/>
                    <a:pt x="8" y="324"/>
                  </a:cubicBezTo>
                  <a:cubicBezTo>
                    <a:pt x="6" y="322"/>
                    <a:pt x="5" y="320"/>
                    <a:pt x="4" y="318"/>
                  </a:cubicBezTo>
                  <a:cubicBezTo>
                    <a:pt x="4" y="317"/>
                    <a:pt x="4" y="316"/>
                    <a:pt x="5" y="316"/>
                  </a:cubicBezTo>
                  <a:cubicBezTo>
                    <a:pt x="6" y="316"/>
                    <a:pt x="6" y="316"/>
                    <a:pt x="7" y="316"/>
                  </a:cubicBezTo>
                  <a:cubicBezTo>
                    <a:pt x="8" y="318"/>
                    <a:pt x="9" y="320"/>
                    <a:pt x="10" y="322"/>
                  </a:cubicBezTo>
                  <a:cubicBezTo>
                    <a:pt x="10" y="323"/>
                    <a:pt x="10" y="324"/>
                    <a:pt x="9" y="324"/>
                  </a:cubicBezTo>
                  <a:cubicBezTo>
                    <a:pt x="9" y="324"/>
                    <a:pt x="9" y="324"/>
                    <a:pt x="9" y="324"/>
                  </a:cubicBezTo>
                  <a:moveTo>
                    <a:pt x="386" y="281"/>
                  </a:moveTo>
                  <a:cubicBezTo>
                    <a:pt x="385" y="281"/>
                    <a:pt x="385" y="281"/>
                    <a:pt x="385" y="280"/>
                  </a:cubicBezTo>
                  <a:cubicBezTo>
                    <a:pt x="382" y="274"/>
                    <a:pt x="382" y="274"/>
                    <a:pt x="382" y="274"/>
                  </a:cubicBezTo>
                  <a:cubicBezTo>
                    <a:pt x="382" y="274"/>
                    <a:pt x="382" y="273"/>
                    <a:pt x="383" y="273"/>
                  </a:cubicBezTo>
                  <a:cubicBezTo>
                    <a:pt x="383" y="272"/>
                    <a:pt x="384" y="273"/>
                    <a:pt x="384" y="273"/>
                  </a:cubicBezTo>
                  <a:cubicBezTo>
                    <a:pt x="387" y="279"/>
                    <a:pt x="387" y="279"/>
                    <a:pt x="387" y="279"/>
                  </a:cubicBezTo>
                  <a:cubicBezTo>
                    <a:pt x="387" y="280"/>
                    <a:pt x="387" y="281"/>
                    <a:pt x="386" y="281"/>
                  </a:cubicBezTo>
                  <a:cubicBezTo>
                    <a:pt x="386" y="281"/>
                    <a:pt x="386" y="281"/>
                    <a:pt x="386" y="281"/>
                  </a:cubicBezTo>
                  <a:moveTo>
                    <a:pt x="3" y="311"/>
                  </a:moveTo>
                  <a:cubicBezTo>
                    <a:pt x="2" y="311"/>
                    <a:pt x="2" y="311"/>
                    <a:pt x="2" y="310"/>
                  </a:cubicBezTo>
                  <a:cubicBezTo>
                    <a:pt x="1" y="308"/>
                    <a:pt x="1" y="305"/>
                    <a:pt x="0" y="303"/>
                  </a:cubicBezTo>
                  <a:cubicBezTo>
                    <a:pt x="0" y="302"/>
                    <a:pt x="1" y="302"/>
                    <a:pt x="1" y="302"/>
                  </a:cubicBezTo>
                  <a:cubicBezTo>
                    <a:pt x="2" y="302"/>
                    <a:pt x="3" y="302"/>
                    <a:pt x="3" y="303"/>
                  </a:cubicBezTo>
                  <a:cubicBezTo>
                    <a:pt x="3" y="305"/>
                    <a:pt x="4" y="307"/>
                    <a:pt x="4" y="309"/>
                  </a:cubicBezTo>
                  <a:cubicBezTo>
                    <a:pt x="4" y="310"/>
                    <a:pt x="4" y="311"/>
                    <a:pt x="3" y="311"/>
                  </a:cubicBezTo>
                  <a:cubicBezTo>
                    <a:pt x="3" y="311"/>
                    <a:pt x="3" y="311"/>
                    <a:pt x="3" y="311"/>
                  </a:cubicBezTo>
                  <a:moveTo>
                    <a:pt x="380" y="268"/>
                  </a:moveTo>
                  <a:cubicBezTo>
                    <a:pt x="380" y="268"/>
                    <a:pt x="379" y="268"/>
                    <a:pt x="379" y="267"/>
                  </a:cubicBezTo>
                  <a:cubicBezTo>
                    <a:pt x="376" y="261"/>
                    <a:pt x="376" y="261"/>
                    <a:pt x="376" y="261"/>
                  </a:cubicBezTo>
                  <a:cubicBezTo>
                    <a:pt x="376" y="260"/>
                    <a:pt x="376" y="259"/>
                    <a:pt x="377" y="259"/>
                  </a:cubicBezTo>
                  <a:cubicBezTo>
                    <a:pt x="378" y="259"/>
                    <a:pt x="378" y="259"/>
                    <a:pt x="379" y="260"/>
                  </a:cubicBezTo>
                  <a:cubicBezTo>
                    <a:pt x="381" y="266"/>
                    <a:pt x="381" y="266"/>
                    <a:pt x="381" y="266"/>
                  </a:cubicBezTo>
                  <a:cubicBezTo>
                    <a:pt x="382" y="267"/>
                    <a:pt x="381" y="267"/>
                    <a:pt x="381" y="268"/>
                  </a:cubicBezTo>
                  <a:cubicBezTo>
                    <a:pt x="380" y="268"/>
                    <a:pt x="380" y="268"/>
                    <a:pt x="380" y="268"/>
                  </a:cubicBezTo>
                  <a:moveTo>
                    <a:pt x="374" y="254"/>
                  </a:moveTo>
                  <a:cubicBezTo>
                    <a:pt x="374" y="254"/>
                    <a:pt x="373" y="254"/>
                    <a:pt x="373" y="254"/>
                  </a:cubicBezTo>
                  <a:cubicBezTo>
                    <a:pt x="370" y="247"/>
                    <a:pt x="370" y="247"/>
                    <a:pt x="370" y="247"/>
                  </a:cubicBezTo>
                  <a:cubicBezTo>
                    <a:pt x="370" y="247"/>
                    <a:pt x="370" y="246"/>
                    <a:pt x="371" y="246"/>
                  </a:cubicBezTo>
                  <a:cubicBezTo>
                    <a:pt x="372" y="245"/>
                    <a:pt x="373" y="246"/>
                    <a:pt x="373" y="246"/>
                  </a:cubicBezTo>
                  <a:cubicBezTo>
                    <a:pt x="376" y="252"/>
                    <a:pt x="376" y="252"/>
                    <a:pt x="376" y="252"/>
                  </a:cubicBezTo>
                  <a:cubicBezTo>
                    <a:pt x="376" y="253"/>
                    <a:pt x="376" y="254"/>
                    <a:pt x="375" y="254"/>
                  </a:cubicBezTo>
                  <a:cubicBezTo>
                    <a:pt x="375" y="254"/>
                    <a:pt x="375" y="254"/>
                    <a:pt x="374" y="254"/>
                  </a:cubicBezTo>
                  <a:moveTo>
                    <a:pt x="1" y="296"/>
                  </a:moveTo>
                  <a:cubicBezTo>
                    <a:pt x="1" y="296"/>
                    <a:pt x="1" y="296"/>
                    <a:pt x="1" y="296"/>
                  </a:cubicBezTo>
                  <a:cubicBezTo>
                    <a:pt x="0" y="296"/>
                    <a:pt x="0" y="296"/>
                    <a:pt x="0" y="295"/>
                  </a:cubicBezTo>
                  <a:cubicBezTo>
                    <a:pt x="0" y="293"/>
                    <a:pt x="0" y="290"/>
                    <a:pt x="1" y="288"/>
                  </a:cubicBezTo>
                  <a:cubicBezTo>
                    <a:pt x="1" y="287"/>
                    <a:pt x="1" y="287"/>
                    <a:pt x="2" y="287"/>
                  </a:cubicBezTo>
                  <a:cubicBezTo>
                    <a:pt x="3" y="287"/>
                    <a:pt x="3" y="288"/>
                    <a:pt x="3" y="289"/>
                  </a:cubicBezTo>
                  <a:cubicBezTo>
                    <a:pt x="3" y="291"/>
                    <a:pt x="3" y="293"/>
                    <a:pt x="3" y="295"/>
                  </a:cubicBezTo>
                  <a:cubicBezTo>
                    <a:pt x="2" y="296"/>
                    <a:pt x="2" y="296"/>
                    <a:pt x="1" y="296"/>
                  </a:cubicBezTo>
                  <a:moveTo>
                    <a:pt x="369" y="241"/>
                  </a:moveTo>
                  <a:cubicBezTo>
                    <a:pt x="368" y="241"/>
                    <a:pt x="368" y="241"/>
                    <a:pt x="367" y="240"/>
                  </a:cubicBezTo>
                  <a:cubicBezTo>
                    <a:pt x="365" y="234"/>
                    <a:pt x="365" y="234"/>
                    <a:pt x="365" y="234"/>
                  </a:cubicBezTo>
                  <a:cubicBezTo>
                    <a:pt x="364" y="233"/>
                    <a:pt x="365" y="232"/>
                    <a:pt x="365" y="232"/>
                  </a:cubicBezTo>
                  <a:cubicBezTo>
                    <a:pt x="366" y="232"/>
                    <a:pt x="367" y="232"/>
                    <a:pt x="367" y="233"/>
                  </a:cubicBezTo>
                  <a:cubicBezTo>
                    <a:pt x="370" y="239"/>
                    <a:pt x="370" y="239"/>
                    <a:pt x="370" y="239"/>
                  </a:cubicBezTo>
                  <a:cubicBezTo>
                    <a:pt x="370" y="240"/>
                    <a:pt x="370" y="240"/>
                    <a:pt x="369" y="241"/>
                  </a:cubicBezTo>
                  <a:cubicBezTo>
                    <a:pt x="369" y="241"/>
                    <a:pt x="369" y="241"/>
                    <a:pt x="369" y="241"/>
                  </a:cubicBezTo>
                  <a:moveTo>
                    <a:pt x="4" y="282"/>
                  </a:moveTo>
                  <a:cubicBezTo>
                    <a:pt x="4" y="282"/>
                    <a:pt x="4" y="282"/>
                    <a:pt x="3" y="282"/>
                  </a:cubicBezTo>
                  <a:cubicBezTo>
                    <a:pt x="3" y="282"/>
                    <a:pt x="2" y="281"/>
                    <a:pt x="3" y="280"/>
                  </a:cubicBezTo>
                  <a:cubicBezTo>
                    <a:pt x="3" y="278"/>
                    <a:pt x="4" y="276"/>
                    <a:pt x="5" y="274"/>
                  </a:cubicBezTo>
                  <a:cubicBezTo>
                    <a:pt x="6" y="273"/>
                    <a:pt x="7" y="273"/>
                    <a:pt x="7" y="273"/>
                  </a:cubicBezTo>
                  <a:cubicBezTo>
                    <a:pt x="8" y="274"/>
                    <a:pt x="8" y="275"/>
                    <a:pt x="8" y="275"/>
                  </a:cubicBezTo>
                  <a:cubicBezTo>
                    <a:pt x="7" y="277"/>
                    <a:pt x="6" y="279"/>
                    <a:pt x="5" y="281"/>
                  </a:cubicBezTo>
                  <a:cubicBezTo>
                    <a:pt x="5" y="282"/>
                    <a:pt x="5" y="282"/>
                    <a:pt x="4" y="282"/>
                  </a:cubicBezTo>
                  <a:moveTo>
                    <a:pt x="12" y="269"/>
                  </a:moveTo>
                  <a:cubicBezTo>
                    <a:pt x="11" y="268"/>
                    <a:pt x="11" y="268"/>
                    <a:pt x="11" y="268"/>
                  </a:cubicBezTo>
                  <a:cubicBezTo>
                    <a:pt x="10" y="267"/>
                    <a:pt x="10" y="267"/>
                    <a:pt x="10" y="267"/>
                  </a:cubicBezTo>
                  <a:cubicBezTo>
                    <a:pt x="14" y="262"/>
                    <a:pt x="14" y="262"/>
                    <a:pt x="14" y="262"/>
                  </a:cubicBezTo>
                  <a:cubicBezTo>
                    <a:pt x="14" y="261"/>
                    <a:pt x="15" y="261"/>
                    <a:pt x="16" y="261"/>
                  </a:cubicBezTo>
                  <a:cubicBezTo>
                    <a:pt x="16" y="262"/>
                    <a:pt x="16" y="263"/>
                    <a:pt x="16" y="263"/>
                  </a:cubicBezTo>
                  <a:cubicBezTo>
                    <a:pt x="12" y="269"/>
                    <a:pt x="12" y="269"/>
                    <a:pt x="12" y="269"/>
                  </a:cubicBezTo>
                  <a:moveTo>
                    <a:pt x="363" y="227"/>
                  </a:moveTo>
                  <a:cubicBezTo>
                    <a:pt x="362" y="227"/>
                    <a:pt x="362" y="227"/>
                    <a:pt x="362" y="227"/>
                  </a:cubicBezTo>
                  <a:cubicBezTo>
                    <a:pt x="359" y="220"/>
                    <a:pt x="359" y="220"/>
                    <a:pt x="359" y="220"/>
                  </a:cubicBezTo>
                  <a:cubicBezTo>
                    <a:pt x="359" y="220"/>
                    <a:pt x="359" y="219"/>
                    <a:pt x="360" y="219"/>
                  </a:cubicBezTo>
                  <a:cubicBezTo>
                    <a:pt x="360" y="218"/>
                    <a:pt x="361" y="219"/>
                    <a:pt x="361" y="219"/>
                  </a:cubicBezTo>
                  <a:cubicBezTo>
                    <a:pt x="364" y="226"/>
                    <a:pt x="364" y="226"/>
                    <a:pt x="364" y="226"/>
                  </a:cubicBezTo>
                  <a:cubicBezTo>
                    <a:pt x="364" y="226"/>
                    <a:pt x="364" y="227"/>
                    <a:pt x="363" y="227"/>
                  </a:cubicBezTo>
                  <a:cubicBezTo>
                    <a:pt x="363" y="227"/>
                    <a:pt x="363" y="227"/>
                    <a:pt x="363" y="227"/>
                  </a:cubicBezTo>
                  <a:moveTo>
                    <a:pt x="20" y="257"/>
                  </a:moveTo>
                  <a:cubicBezTo>
                    <a:pt x="20" y="258"/>
                    <a:pt x="19" y="257"/>
                    <a:pt x="19" y="257"/>
                  </a:cubicBezTo>
                  <a:cubicBezTo>
                    <a:pt x="18" y="257"/>
                    <a:pt x="18" y="256"/>
                    <a:pt x="19" y="255"/>
                  </a:cubicBezTo>
                  <a:cubicBezTo>
                    <a:pt x="23" y="250"/>
                    <a:pt x="23" y="250"/>
                    <a:pt x="23" y="250"/>
                  </a:cubicBezTo>
                  <a:cubicBezTo>
                    <a:pt x="23" y="249"/>
                    <a:pt x="24" y="249"/>
                    <a:pt x="24" y="250"/>
                  </a:cubicBezTo>
                  <a:cubicBezTo>
                    <a:pt x="25" y="250"/>
                    <a:pt x="25" y="251"/>
                    <a:pt x="25" y="252"/>
                  </a:cubicBezTo>
                  <a:cubicBezTo>
                    <a:pt x="21" y="257"/>
                    <a:pt x="21" y="257"/>
                    <a:pt x="21" y="257"/>
                  </a:cubicBezTo>
                  <a:cubicBezTo>
                    <a:pt x="21" y="257"/>
                    <a:pt x="20" y="257"/>
                    <a:pt x="20" y="257"/>
                  </a:cubicBezTo>
                  <a:moveTo>
                    <a:pt x="357" y="214"/>
                  </a:moveTo>
                  <a:cubicBezTo>
                    <a:pt x="357" y="214"/>
                    <a:pt x="356" y="214"/>
                    <a:pt x="356" y="213"/>
                  </a:cubicBezTo>
                  <a:cubicBezTo>
                    <a:pt x="353" y="207"/>
                    <a:pt x="353" y="207"/>
                    <a:pt x="353" y="207"/>
                  </a:cubicBezTo>
                  <a:cubicBezTo>
                    <a:pt x="353" y="206"/>
                    <a:pt x="353" y="206"/>
                    <a:pt x="354" y="205"/>
                  </a:cubicBezTo>
                  <a:cubicBezTo>
                    <a:pt x="355" y="205"/>
                    <a:pt x="355" y="205"/>
                    <a:pt x="356" y="206"/>
                  </a:cubicBezTo>
                  <a:cubicBezTo>
                    <a:pt x="358" y="212"/>
                    <a:pt x="358" y="212"/>
                    <a:pt x="358" y="212"/>
                  </a:cubicBezTo>
                  <a:cubicBezTo>
                    <a:pt x="359" y="213"/>
                    <a:pt x="358" y="214"/>
                    <a:pt x="358" y="214"/>
                  </a:cubicBezTo>
                  <a:cubicBezTo>
                    <a:pt x="357" y="214"/>
                    <a:pt x="357" y="214"/>
                    <a:pt x="357" y="214"/>
                  </a:cubicBezTo>
                  <a:moveTo>
                    <a:pt x="29" y="246"/>
                  </a:moveTo>
                  <a:cubicBezTo>
                    <a:pt x="28" y="246"/>
                    <a:pt x="28" y="246"/>
                    <a:pt x="28" y="245"/>
                  </a:cubicBezTo>
                  <a:cubicBezTo>
                    <a:pt x="27" y="245"/>
                    <a:pt x="27" y="244"/>
                    <a:pt x="27" y="244"/>
                  </a:cubicBezTo>
                  <a:cubicBezTo>
                    <a:pt x="31" y="238"/>
                    <a:pt x="31" y="238"/>
                    <a:pt x="31" y="238"/>
                  </a:cubicBezTo>
                  <a:cubicBezTo>
                    <a:pt x="32" y="238"/>
                    <a:pt x="33" y="238"/>
                    <a:pt x="33" y="238"/>
                  </a:cubicBezTo>
                  <a:cubicBezTo>
                    <a:pt x="34" y="238"/>
                    <a:pt x="34" y="239"/>
                    <a:pt x="34" y="240"/>
                  </a:cubicBezTo>
                  <a:cubicBezTo>
                    <a:pt x="30" y="245"/>
                    <a:pt x="30" y="245"/>
                    <a:pt x="30" y="245"/>
                  </a:cubicBezTo>
                  <a:cubicBezTo>
                    <a:pt x="29" y="246"/>
                    <a:pt x="29" y="246"/>
                    <a:pt x="29" y="246"/>
                  </a:cubicBezTo>
                  <a:moveTo>
                    <a:pt x="351" y="200"/>
                  </a:moveTo>
                  <a:cubicBezTo>
                    <a:pt x="351" y="200"/>
                    <a:pt x="350" y="200"/>
                    <a:pt x="350" y="200"/>
                  </a:cubicBezTo>
                  <a:cubicBezTo>
                    <a:pt x="347" y="193"/>
                    <a:pt x="347" y="193"/>
                    <a:pt x="347" y="193"/>
                  </a:cubicBezTo>
                  <a:cubicBezTo>
                    <a:pt x="347" y="193"/>
                    <a:pt x="347" y="192"/>
                    <a:pt x="348" y="192"/>
                  </a:cubicBezTo>
                  <a:cubicBezTo>
                    <a:pt x="349" y="191"/>
                    <a:pt x="350" y="192"/>
                    <a:pt x="350" y="192"/>
                  </a:cubicBezTo>
                  <a:cubicBezTo>
                    <a:pt x="353" y="199"/>
                    <a:pt x="353" y="199"/>
                    <a:pt x="353" y="199"/>
                  </a:cubicBezTo>
                  <a:cubicBezTo>
                    <a:pt x="353" y="199"/>
                    <a:pt x="353" y="200"/>
                    <a:pt x="352" y="200"/>
                  </a:cubicBezTo>
                  <a:cubicBezTo>
                    <a:pt x="352" y="200"/>
                    <a:pt x="352" y="200"/>
                    <a:pt x="351" y="200"/>
                  </a:cubicBezTo>
                  <a:moveTo>
                    <a:pt x="37" y="234"/>
                  </a:moveTo>
                  <a:cubicBezTo>
                    <a:pt x="37" y="234"/>
                    <a:pt x="37" y="234"/>
                    <a:pt x="36" y="234"/>
                  </a:cubicBezTo>
                  <a:cubicBezTo>
                    <a:pt x="36" y="233"/>
                    <a:pt x="36" y="232"/>
                    <a:pt x="36" y="232"/>
                  </a:cubicBezTo>
                  <a:cubicBezTo>
                    <a:pt x="40" y="227"/>
                    <a:pt x="40" y="227"/>
                    <a:pt x="40" y="227"/>
                  </a:cubicBezTo>
                  <a:cubicBezTo>
                    <a:pt x="41" y="226"/>
                    <a:pt x="42" y="226"/>
                    <a:pt x="42" y="226"/>
                  </a:cubicBezTo>
                  <a:cubicBezTo>
                    <a:pt x="43" y="227"/>
                    <a:pt x="43" y="228"/>
                    <a:pt x="42" y="228"/>
                  </a:cubicBezTo>
                  <a:cubicBezTo>
                    <a:pt x="38" y="234"/>
                    <a:pt x="38" y="234"/>
                    <a:pt x="38" y="234"/>
                  </a:cubicBezTo>
                  <a:cubicBezTo>
                    <a:pt x="38" y="234"/>
                    <a:pt x="38" y="234"/>
                    <a:pt x="37" y="234"/>
                  </a:cubicBezTo>
                  <a:moveTo>
                    <a:pt x="46" y="222"/>
                  </a:moveTo>
                  <a:cubicBezTo>
                    <a:pt x="46" y="222"/>
                    <a:pt x="46" y="222"/>
                    <a:pt x="45" y="222"/>
                  </a:cubicBezTo>
                  <a:cubicBezTo>
                    <a:pt x="45" y="222"/>
                    <a:pt x="45" y="221"/>
                    <a:pt x="45" y="220"/>
                  </a:cubicBezTo>
                  <a:cubicBezTo>
                    <a:pt x="49" y="215"/>
                    <a:pt x="49" y="215"/>
                    <a:pt x="49" y="215"/>
                  </a:cubicBezTo>
                  <a:cubicBezTo>
                    <a:pt x="49" y="214"/>
                    <a:pt x="50" y="214"/>
                    <a:pt x="51" y="215"/>
                  </a:cubicBezTo>
                  <a:cubicBezTo>
                    <a:pt x="51" y="215"/>
                    <a:pt x="52" y="216"/>
                    <a:pt x="51" y="216"/>
                  </a:cubicBezTo>
                  <a:cubicBezTo>
                    <a:pt x="47" y="222"/>
                    <a:pt x="47" y="222"/>
                    <a:pt x="47" y="222"/>
                  </a:cubicBezTo>
                  <a:cubicBezTo>
                    <a:pt x="47" y="222"/>
                    <a:pt x="47" y="222"/>
                    <a:pt x="46" y="222"/>
                  </a:cubicBezTo>
                  <a:moveTo>
                    <a:pt x="346" y="187"/>
                  </a:moveTo>
                  <a:cubicBezTo>
                    <a:pt x="345" y="187"/>
                    <a:pt x="345" y="187"/>
                    <a:pt x="344" y="186"/>
                  </a:cubicBezTo>
                  <a:cubicBezTo>
                    <a:pt x="342" y="180"/>
                    <a:pt x="342" y="180"/>
                    <a:pt x="342" y="180"/>
                  </a:cubicBezTo>
                  <a:cubicBezTo>
                    <a:pt x="341" y="179"/>
                    <a:pt x="342" y="179"/>
                    <a:pt x="342" y="178"/>
                  </a:cubicBezTo>
                  <a:cubicBezTo>
                    <a:pt x="343" y="178"/>
                    <a:pt x="344" y="178"/>
                    <a:pt x="344" y="179"/>
                  </a:cubicBezTo>
                  <a:cubicBezTo>
                    <a:pt x="347" y="185"/>
                    <a:pt x="347" y="185"/>
                    <a:pt x="347" y="185"/>
                  </a:cubicBezTo>
                  <a:cubicBezTo>
                    <a:pt x="347" y="186"/>
                    <a:pt x="347" y="187"/>
                    <a:pt x="346" y="187"/>
                  </a:cubicBezTo>
                  <a:cubicBezTo>
                    <a:pt x="346" y="187"/>
                    <a:pt x="346" y="187"/>
                    <a:pt x="346" y="187"/>
                  </a:cubicBezTo>
                  <a:moveTo>
                    <a:pt x="55" y="211"/>
                  </a:moveTo>
                  <a:cubicBezTo>
                    <a:pt x="55" y="211"/>
                    <a:pt x="54" y="211"/>
                    <a:pt x="54" y="210"/>
                  </a:cubicBezTo>
                  <a:cubicBezTo>
                    <a:pt x="53" y="210"/>
                    <a:pt x="53" y="209"/>
                    <a:pt x="54" y="208"/>
                  </a:cubicBezTo>
                  <a:cubicBezTo>
                    <a:pt x="58" y="203"/>
                    <a:pt x="58" y="203"/>
                    <a:pt x="58" y="203"/>
                  </a:cubicBezTo>
                  <a:cubicBezTo>
                    <a:pt x="58" y="203"/>
                    <a:pt x="59" y="202"/>
                    <a:pt x="60" y="203"/>
                  </a:cubicBezTo>
                  <a:cubicBezTo>
                    <a:pt x="60" y="203"/>
                    <a:pt x="60" y="204"/>
                    <a:pt x="60" y="205"/>
                  </a:cubicBezTo>
                  <a:cubicBezTo>
                    <a:pt x="56" y="210"/>
                    <a:pt x="56" y="210"/>
                    <a:pt x="56" y="210"/>
                  </a:cubicBezTo>
                  <a:cubicBezTo>
                    <a:pt x="56" y="210"/>
                    <a:pt x="55" y="211"/>
                    <a:pt x="55" y="211"/>
                  </a:cubicBezTo>
                  <a:moveTo>
                    <a:pt x="340" y="173"/>
                  </a:moveTo>
                  <a:cubicBezTo>
                    <a:pt x="339" y="174"/>
                    <a:pt x="339" y="173"/>
                    <a:pt x="339" y="173"/>
                  </a:cubicBezTo>
                  <a:cubicBezTo>
                    <a:pt x="336" y="167"/>
                    <a:pt x="336" y="167"/>
                    <a:pt x="336" y="167"/>
                  </a:cubicBezTo>
                  <a:cubicBezTo>
                    <a:pt x="336" y="166"/>
                    <a:pt x="336" y="165"/>
                    <a:pt x="337" y="165"/>
                  </a:cubicBezTo>
                  <a:cubicBezTo>
                    <a:pt x="337" y="164"/>
                    <a:pt x="338" y="165"/>
                    <a:pt x="338" y="165"/>
                  </a:cubicBezTo>
                  <a:cubicBezTo>
                    <a:pt x="341" y="172"/>
                    <a:pt x="341" y="172"/>
                    <a:pt x="341" y="172"/>
                  </a:cubicBezTo>
                  <a:cubicBezTo>
                    <a:pt x="341" y="172"/>
                    <a:pt x="341" y="173"/>
                    <a:pt x="340" y="173"/>
                  </a:cubicBezTo>
                  <a:cubicBezTo>
                    <a:pt x="340" y="173"/>
                    <a:pt x="340" y="173"/>
                    <a:pt x="340" y="173"/>
                  </a:cubicBezTo>
                  <a:moveTo>
                    <a:pt x="64" y="199"/>
                  </a:moveTo>
                  <a:cubicBezTo>
                    <a:pt x="64" y="199"/>
                    <a:pt x="63" y="199"/>
                    <a:pt x="63" y="199"/>
                  </a:cubicBezTo>
                  <a:cubicBezTo>
                    <a:pt x="62" y="198"/>
                    <a:pt x="62" y="197"/>
                    <a:pt x="63" y="197"/>
                  </a:cubicBezTo>
                  <a:cubicBezTo>
                    <a:pt x="67" y="191"/>
                    <a:pt x="67" y="191"/>
                    <a:pt x="67" y="191"/>
                  </a:cubicBezTo>
                  <a:cubicBezTo>
                    <a:pt x="67" y="191"/>
                    <a:pt x="68" y="191"/>
                    <a:pt x="68" y="191"/>
                  </a:cubicBezTo>
                  <a:cubicBezTo>
                    <a:pt x="69" y="192"/>
                    <a:pt x="69" y="192"/>
                    <a:pt x="69" y="193"/>
                  </a:cubicBezTo>
                  <a:cubicBezTo>
                    <a:pt x="65" y="198"/>
                    <a:pt x="65" y="198"/>
                    <a:pt x="65" y="198"/>
                  </a:cubicBezTo>
                  <a:cubicBezTo>
                    <a:pt x="65" y="199"/>
                    <a:pt x="64" y="199"/>
                    <a:pt x="64" y="199"/>
                  </a:cubicBezTo>
                  <a:moveTo>
                    <a:pt x="334" y="160"/>
                  </a:moveTo>
                  <a:cubicBezTo>
                    <a:pt x="334" y="160"/>
                    <a:pt x="333" y="160"/>
                    <a:pt x="333" y="159"/>
                  </a:cubicBezTo>
                  <a:cubicBezTo>
                    <a:pt x="330" y="153"/>
                    <a:pt x="330" y="153"/>
                    <a:pt x="330" y="153"/>
                  </a:cubicBezTo>
                  <a:cubicBezTo>
                    <a:pt x="330" y="152"/>
                    <a:pt x="330" y="152"/>
                    <a:pt x="331" y="151"/>
                  </a:cubicBezTo>
                  <a:cubicBezTo>
                    <a:pt x="332" y="151"/>
                    <a:pt x="332" y="151"/>
                    <a:pt x="333" y="152"/>
                  </a:cubicBezTo>
                  <a:cubicBezTo>
                    <a:pt x="335" y="158"/>
                    <a:pt x="335" y="158"/>
                    <a:pt x="335" y="158"/>
                  </a:cubicBezTo>
                  <a:cubicBezTo>
                    <a:pt x="336" y="159"/>
                    <a:pt x="335" y="160"/>
                    <a:pt x="335" y="160"/>
                  </a:cubicBezTo>
                  <a:cubicBezTo>
                    <a:pt x="334" y="160"/>
                    <a:pt x="334" y="160"/>
                    <a:pt x="334" y="160"/>
                  </a:cubicBezTo>
                  <a:moveTo>
                    <a:pt x="73" y="187"/>
                  </a:moveTo>
                  <a:cubicBezTo>
                    <a:pt x="72" y="187"/>
                    <a:pt x="72" y="187"/>
                    <a:pt x="72" y="187"/>
                  </a:cubicBezTo>
                  <a:cubicBezTo>
                    <a:pt x="71" y="186"/>
                    <a:pt x="71" y="186"/>
                    <a:pt x="71" y="185"/>
                  </a:cubicBezTo>
                  <a:cubicBezTo>
                    <a:pt x="75" y="180"/>
                    <a:pt x="75" y="180"/>
                    <a:pt x="75" y="180"/>
                  </a:cubicBezTo>
                  <a:cubicBezTo>
                    <a:pt x="76" y="179"/>
                    <a:pt x="77" y="179"/>
                    <a:pt x="77" y="179"/>
                  </a:cubicBezTo>
                  <a:cubicBezTo>
                    <a:pt x="78" y="180"/>
                    <a:pt x="78" y="181"/>
                    <a:pt x="78" y="181"/>
                  </a:cubicBezTo>
                  <a:cubicBezTo>
                    <a:pt x="74" y="187"/>
                    <a:pt x="74" y="187"/>
                    <a:pt x="74" y="187"/>
                  </a:cubicBezTo>
                  <a:cubicBezTo>
                    <a:pt x="73" y="187"/>
                    <a:pt x="73" y="187"/>
                    <a:pt x="73" y="187"/>
                  </a:cubicBezTo>
                  <a:moveTo>
                    <a:pt x="81" y="175"/>
                  </a:moveTo>
                  <a:cubicBezTo>
                    <a:pt x="81" y="175"/>
                    <a:pt x="81" y="175"/>
                    <a:pt x="80" y="175"/>
                  </a:cubicBezTo>
                  <a:cubicBezTo>
                    <a:pt x="80" y="175"/>
                    <a:pt x="80" y="174"/>
                    <a:pt x="80" y="173"/>
                  </a:cubicBezTo>
                  <a:cubicBezTo>
                    <a:pt x="84" y="168"/>
                    <a:pt x="84" y="168"/>
                    <a:pt x="84" y="168"/>
                  </a:cubicBezTo>
                  <a:cubicBezTo>
                    <a:pt x="85" y="167"/>
                    <a:pt x="85" y="167"/>
                    <a:pt x="86" y="168"/>
                  </a:cubicBezTo>
                  <a:cubicBezTo>
                    <a:pt x="87" y="168"/>
                    <a:pt x="87" y="169"/>
                    <a:pt x="86" y="170"/>
                  </a:cubicBezTo>
                  <a:cubicBezTo>
                    <a:pt x="82" y="175"/>
                    <a:pt x="82" y="175"/>
                    <a:pt x="82" y="175"/>
                  </a:cubicBezTo>
                  <a:cubicBezTo>
                    <a:pt x="82" y="175"/>
                    <a:pt x="82" y="175"/>
                    <a:pt x="81" y="175"/>
                  </a:cubicBezTo>
                  <a:moveTo>
                    <a:pt x="328" y="147"/>
                  </a:moveTo>
                  <a:cubicBezTo>
                    <a:pt x="328" y="147"/>
                    <a:pt x="327" y="146"/>
                    <a:pt x="327" y="146"/>
                  </a:cubicBezTo>
                  <a:cubicBezTo>
                    <a:pt x="324" y="140"/>
                    <a:pt x="324" y="140"/>
                    <a:pt x="324" y="140"/>
                  </a:cubicBezTo>
                  <a:cubicBezTo>
                    <a:pt x="324" y="139"/>
                    <a:pt x="324" y="138"/>
                    <a:pt x="325" y="138"/>
                  </a:cubicBezTo>
                  <a:cubicBezTo>
                    <a:pt x="326" y="138"/>
                    <a:pt x="327" y="138"/>
                    <a:pt x="327" y="139"/>
                  </a:cubicBezTo>
                  <a:cubicBezTo>
                    <a:pt x="330" y="145"/>
                    <a:pt x="330" y="145"/>
                    <a:pt x="330" y="145"/>
                  </a:cubicBezTo>
                  <a:cubicBezTo>
                    <a:pt x="330" y="145"/>
                    <a:pt x="330" y="146"/>
                    <a:pt x="329" y="146"/>
                  </a:cubicBezTo>
                  <a:cubicBezTo>
                    <a:pt x="329" y="146"/>
                    <a:pt x="329" y="146"/>
                    <a:pt x="328" y="147"/>
                  </a:cubicBezTo>
                  <a:moveTo>
                    <a:pt x="90" y="164"/>
                  </a:moveTo>
                  <a:cubicBezTo>
                    <a:pt x="90" y="164"/>
                    <a:pt x="90" y="164"/>
                    <a:pt x="89" y="163"/>
                  </a:cubicBezTo>
                  <a:cubicBezTo>
                    <a:pt x="89" y="163"/>
                    <a:pt x="89" y="162"/>
                    <a:pt x="89" y="162"/>
                  </a:cubicBezTo>
                  <a:cubicBezTo>
                    <a:pt x="93" y="156"/>
                    <a:pt x="93" y="156"/>
                    <a:pt x="93" y="156"/>
                  </a:cubicBezTo>
                  <a:cubicBezTo>
                    <a:pt x="93" y="156"/>
                    <a:pt x="94" y="156"/>
                    <a:pt x="95" y="156"/>
                  </a:cubicBezTo>
                  <a:cubicBezTo>
                    <a:pt x="95" y="156"/>
                    <a:pt x="96" y="157"/>
                    <a:pt x="95" y="158"/>
                  </a:cubicBezTo>
                  <a:cubicBezTo>
                    <a:pt x="91" y="163"/>
                    <a:pt x="91" y="163"/>
                    <a:pt x="91" y="163"/>
                  </a:cubicBezTo>
                  <a:cubicBezTo>
                    <a:pt x="91" y="164"/>
                    <a:pt x="91" y="164"/>
                    <a:pt x="90" y="164"/>
                  </a:cubicBezTo>
                  <a:moveTo>
                    <a:pt x="323" y="133"/>
                  </a:moveTo>
                  <a:cubicBezTo>
                    <a:pt x="322" y="133"/>
                    <a:pt x="322" y="133"/>
                    <a:pt x="321" y="132"/>
                  </a:cubicBezTo>
                  <a:cubicBezTo>
                    <a:pt x="319" y="126"/>
                    <a:pt x="319" y="126"/>
                    <a:pt x="319" y="126"/>
                  </a:cubicBezTo>
                  <a:cubicBezTo>
                    <a:pt x="318" y="125"/>
                    <a:pt x="319" y="125"/>
                    <a:pt x="319" y="124"/>
                  </a:cubicBezTo>
                  <a:cubicBezTo>
                    <a:pt x="320" y="124"/>
                    <a:pt x="321" y="124"/>
                    <a:pt x="321" y="125"/>
                  </a:cubicBezTo>
                  <a:cubicBezTo>
                    <a:pt x="324" y="131"/>
                    <a:pt x="324" y="131"/>
                    <a:pt x="324" y="131"/>
                  </a:cubicBezTo>
                  <a:cubicBezTo>
                    <a:pt x="324" y="132"/>
                    <a:pt x="324" y="133"/>
                    <a:pt x="323" y="133"/>
                  </a:cubicBezTo>
                  <a:cubicBezTo>
                    <a:pt x="323" y="133"/>
                    <a:pt x="323" y="133"/>
                    <a:pt x="323" y="133"/>
                  </a:cubicBezTo>
                  <a:moveTo>
                    <a:pt x="99" y="152"/>
                  </a:moveTo>
                  <a:cubicBezTo>
                    <a:pt x="99" y="152"/>
                    <a:pt x="98" y="152"/>
                    <a:pt x="98" y="152"/>
                  </a:cubicBezTo>
                  <a:cubicBezTo>
                    <a:pt x="97" y="151"/>
                    <a:pt x="97" y="150"/>
                    <a:pt x="98" y="150"/>
                  </a:cubicBezTo>
                  <a:cubicBezTo>
                    <a:pt x="102" y="145"/>
                    <a:pt x="102" y="145"/>
                    <a:pt x="102" y="145"/>
                  </a:cubicBezTo>
                  <a:cubicBezTo>
                    <a:pt x="102" y="144"/>
                    <a:pt x="103" y="144"/>
                    <a:pt x="104" y="144"/>
                  </a:cubicBezTo>
                  <a:cubicBezTo>
                    <a:pt x="104" y="145"/>
                    <a:pt x="104" y="146"/>
                    <a:pt x="104" y="146"/>
                  </a:cubicBezTo>
                  <a:cubicBezTo>
                    <a:pt x="100" y="151"/>
                    <a:pt x="100" y="151"/>
                    <a:pt x="100" y="151"/>
                  </a:cubicBezTo>
                  <a:cubicBezTo>
                    <a:pt x="100" y="152"/>
                    <a:pt x="99" y="152"/>
                    <a:pt x="99" y="152"/>
                  </a:cubicBezTo>
                  <a:moveTo>
                    <a:pt x="317" y="120"/>
                  </a:moveTo>
                  <a:cubicBezTo>
                    <a:pt x="316" y="120"/>
                    <a:pt x="316" y="119"/>
                    <a:pt x="316" y="119"/>
                  </a:cubicBezTo>
                  <a:cubicBezTo>
                    <a:pt x="313" y="113"/>
                    <a:pt x="313" y="113"/>
                    <a:pt x="313" y="113"/>
                  </a:cubicBezTo>
                  <a:cubicBezTo>
                    <a:pt x="313" y="112"/>
                    <a:pt x="313" y="111"/>
                    <a:pt x="314" y="111"/>
                  </a:cubicBezTo>
                  <a:cubicBezTo>
                    <a:pt x="314" y="111"/>
                    <a:pt x="315" y="111"/>
                    <a:pt x="315" y="112"/>
                  </a:cubicBezTo>
                  <a:cubicBezTo>
                    <a:pt x="318" y="118"/>
                    <a:pt x="318" y="118"/>
                    <a:pt x="318" y="118"/>
                  </a:cubicBezTo>
                  <a:cubicBezTo>
                    <a:pt x="318" y="118"/>
                    <a:pt x="318" y="119"/>
                    <a:pt x="317" y="119"/>
                  </a:cubicBezTo>
                  <a:cubicBezTo>
                    <a:pt x="317" y="119"/>
                    <a:pt x="317" y="120"/>
                    <a:pt x="317" y="120"/>
                  </a:cubicBezTo>
                  <a:moveTo>
                    <a:pt x="108" y="140"/>
                  </a:moveTo>
                  <a:cubicBezTo>
                    <a:pt x="108" y="140"/>
                    <a:pt x="107" y="140"/>
                    <a:pt x="107" y="140"/>
                  </a:cubicBezTo>
                  <a:cubicBezTo>
                    <a:pt x="106" y="140"/>
                    <a:pt x="106" y="139"/>
                    <a:pt x="107" y="138"/>
                  </a:cubicBezTo>
                  <a:cubicBezTo>
                    <a:pt x="111" y="133"/>
                    <a:pt x="111" y="133"/>
                    <a:pt x="111" y="133"/>
                  </a:cubicBezTo>
                  <a:cubicBezTo>
                    <a:pt x="111" y="132"/>
                    <a:pt x="112" y="132"/>
                    <a:pt x="112" y="133"/>
                  </a:cubicBezTo>
                  <a:cubicBezTo>
                    <a:pt x="113" y="133"/>
                    <a:pt x="113" y="134"/>
                    <a:pt x="113" y="134"/>
                  </a:cubicBezTo>
                  <a:cubicBezTo>
                    <a:pt x="109" y="140"/>
                    <a:pt x="109" y="140"/>
                    <a:pt x="109" y="140"/>
                  </a:cubicBezTo>
                  <a:cubicBezTo>
                    <a:pt x="109" y="140"/>
                    <a:pt x="108" y="140"/>
                    <a:pt x="108" y="140"/>
                  </a:cubicBezTo>
                  <a:moveTo>
                    <a:pt x="117" y="129"/>
                  </a:moveTo>
                  <a:cubicBezTo>
                    <a:pt x="116" y="129"/>
                    <a:pt x="116" y="129"/>
                    <a:pt x="116" y="128"/>
                  </a:cubicBezTo>
                  <a:cubicBezTo>
                    <a:pt x="115" y="128"/>
                    <a:pt x="115" y="127"/>
                    <a:pt x="115" y="126"/>
                  </a:cubicBezTo>
                  <a:cubicBezTo>
                    <a:pt x="119" y="121"/>
                    <a:pt x="119" y="121"/>
                    <a:pt x="119" y="121"/>
                  </a:cubicBezTo>
                  <a:cubicBezTo>
                    <a:pt x="120" y="121"/>
                    <a:pt x="121" y="120"/>
                    <a:pt x="121" y="121"/>
                  </a:cubicBezTo>
                  <a:cubicBezTo>
                    <a:pt x="122" y="121"/>
                    <a:pt x="122" y="122"/>
                    <a:pt x="122" y="123"/>
                  </a:cubicBezTo>
                  <a:cubicBezTo>
                    <a:pt x="118" y="128"/>
                    <a:pt x="118" y="128"/>
                    <a:pt x="118" y="128"/>
                  </a:cubicBezTo>
                  <a:cubicBezTo>
                    <a:pt x="117" y="128"/>
                    <a:pt x="117" y="129"/>
                    <a:pt x="117" y="129"/>
                  </a:cubicBezTo>
                  <a:moveTo>
                    <a:pt x="311" y="106"/>
                  </a:moveTo>
                  <a:cubicBezTo>
                    <a:pt x="311" y="106"/>
                    <a:pt x="310" y="106"/>
                    <a:pt x="310" y="105"/>
                  </a:cubicBezTo>
                  <a:cubicBezTo>
                    <a:pt x="307" y="99"/>
                    <a:pt x="307" y="99"/>
                    <a:pt x="307" y="99"/>
                  </a:cubicBezTo>
                  <a:cubicBezTo>
                    <a:pt x="307" y="98"/>
                    <a:pt x="307" y="98"/>
                    <a:pt x="308" y="97"/>
                  </a:cubicBezTo>
                  <a:cubicBezTo>
                    <a:pt x="309" y="97"/>
                    <a:pt x="309" y="97"/>
                    <a:pt x="310" y="98"/>
                  </a:cubicBezTo>
                  <a:cubicBezTo>
                    <a:pt x="312" y="104"/>
                    <a:pt x="312" y="104"/>
                    <a:pt x="312" y="104"/>
                  </a:cubicBezTo>
                  <a:cubicBezTo>
                    <a:pt x="313" y="105"/>
                    <a:pt x="312" y="106"/>
                    <a:pt x="312" y="106"/>
                  </a:cubicBezTo>
                  <a:cubicBezTo>
                    <a:pt x="311" y="106"/>
                    <a:pt x="311" y="106"/>
                    <a:pt x="311" y="106"/>
                  </a:cubicBezTo>
                  <a:moveTo>
                    <a:pt x="125" y="117"/>
                  </a:moveTo>
                  <a:cubicBezTo>
                    <a:pt x="125" y="117"/>
                    <a:pt x="125" y="117"/>
                    <a:pt x="124" y="117"/>
                  </a:cubicBezTo>
                  <a:cubicBezTo>
                    <a:pt x="124" y="116"/>
                    <a:pt x="124" y="115"/>
                    <a:pt x="124" y="115"/>
                  </a:cubicBezTo>
                  <a:cubicBezTo>
                    <a:pt x="128" y="109"/>
                    <a:pt x="128" y="109"/>
                    <a:pt x="128" y="109"/>
                  </a:cubicBezTo>
                  <a:cubicBezTo>
                    <a:pt x="129" y="109"/>
                    <a:pt x="129" y="109"/>
                    <a:pt x="130" y="109"/>
                  </a:cubicBezTo>
                  <a:cubicBezTo>
                    <a:pt x="131" y="110"/>
                    <a:pt x="131" y="110"/>
                    <a:pt x="130" y="111"/>
                  </a:cubicBezTo>
                  <a:cubicBezTo>
                    <a:pt x="126" y="116"/>
                    <a:pt x="126" y="116"/>
                    <a:pt x="126" y="116"/>
                  </a:cubicBezTo>
                  <a:cubicBezTo>
                    <a:pt x="126" y="117"/>
                    <a:pt x="126" y="117"/>
                    <a:pt x="125" y="117"/>
                  </a:cubicBezTo>
                  <a:moveTo>
                    <a:pt x="305" y="93"/>
                  </a:moveTo>
                  <a:cubicBezTo>
                    <a:pt x="305" y="93"/>
                    <a:pt x="304" y="92"/>
                    <a:pt x="304" y="92"/>
                  </a:cubicBezTo>
                  <a:cubicBezTo>
                    <a:pt x="301" y="86"/>
                    <a:pt x="301" y="86"/>
                    <a:pt x="301" y="86"/>
                  </a:cubicBezTo>
                  <a:cubicBezTo>
                    <a:pt x="301" y="85"/>
                    <a:pt x="302" y="84"/>
                    <a:pt x="302" y="84"/>
                  </a:cubicBezTo>
                  <a:cubicBezTo>
                    <a:pt x="303" y="84"/>
                    <a:pt x="304" y="84"/>
                    <a:pt x="304" y="85"/>
                  </a:cubicBezTo>
                  <a:cubicBezTo>
                    <a:pt x="307" y="91"/>
                    <a:pt x="307" y="91"/>
                    <a:pt x="307" y="91"/>
                  </a:cubicBezTo>
                  <a:cubicBezTo>
                    <a:pt x="307" y="91"/>
                    <a:pt x="307" y="92"/>
                    <a:pt x="306" y="92"/>
                  </a:cubicBezTo>
                  <a:cubicBezTo>
                    <a:pt x="306" y="93"/>
                    <a:pt x="306" y="93"/>
                    <a:pt x="305" y="93"/>
                  </a:cubicBezTo>
                  <a:moveTo>
                    <a:pt x="134" y="105"/>
                  </a:moveTo>
                  <a:cubicBezTo>
                    <a:pt x="134" y="105"/>
                    <a:pt x="134" y="105"/>
                    <a:pt x="133" y="105"/>
                  </a:cubicBezTo>
                  <a:cubicBezTo>
                    <a:pt x="133" y="104"/>
                    <a:pt x="133" y="104"/>
                    <a:pt x="133" y="103"/>
                  </a:cubicBezTo>
                  <a:cubicBezTo>
                    <a:pt x="137" y="98"/>
                    <a:pt x="137" y="98"/>
                    <a:pt x="137" y="98"/>
                  </a:cubicBezTo>
                  <a:cubicBezTo>
                    <a:pt x="137" y="97"/>
                    <a:pt x="138" y="97"/>
                    <a:pt x="139" y="97"/>
                  </a:cubicBezTo>
                  <a:cubicBezTo>
                    <a:pt x="139" y="98"/>
                    <a:pt x="140" y="99"/>
                    <a:pt x="139" y="99"/>
                  </a:cubicBezTo>
                  <a:cubicBezTo>
                    <a:pt x="135" y="105"/>
                    <a:pt x="135" y="105"/>
                    <a:pt x="135" y="105"/>
                  </a:cubicBezTo>
                  <a:cubicBezTo>
                    <a:pt x="135" y="105"/>
                    <a:pt x="135" y="105"/>
                    <a:pt x="134" y="105"/>
                  </a:cubicBezTo>
                  <a:moveTo>
                    <a:pt x="300" y="79"/>
                  </a:moveTo>
                  <a:cubicBezTo>
                    <a:pt x="299" y="79"/>
                    <a:pt x="299" y="79"/>
                    <a:pt x="298" y="78"/>
                  </a:cubicBezTo>
                  <a:cubicBezTo>
                    <a:pt x="296" y="72"/>
                    <a:pt x="296" y="72"/>
                    <a:pt x="296" y="72"/>
                  </a:cubicBezTo>
                  <a:cubicBezTo>
                    <a:pt x="295" y="72"/>
                    <a:pt x="296" y="71"/>
                    <a:pt x="296" y="70"/>
                  </a:cubicBezTo>
                  <a:cubicBezTo>
                    <a:pt x="297" y="70"/>
                    <a:pt x="298" y="70"/>
                    <a:pt x="298" y="71"/>
                  </a:cubicBezTo>
                  <a:cubicBezTo>
                    <a:pt x="301" y="77"/>
                    <a:pt x="301" y="77"/>
                    <a:pt x="301" y="77"/>
                  </a:cubicBezTo>
                  <a:cubicBezTo>
                    <a:pt x="301" y="78"/>
                    <a:pt x="301" y="79"/>
                    <a:pt x="300" y="79"/>
                  </a:cubicBezTo>
                  <a:cubicBezTo>
                    <a:pt x="300" y="79"/>
                    <a:pt x="300" y="79"/>
                    <a:pt x="300" y="79"/>
                  </a:cubicBezTo>
                  <a:moveTo>
                    <a:pt x="143" y="93"/>
                  </a:moveTo>
                  <a:cubicBezTo>
                    <a:pt x="143" y="93"/>
                    <a:pt x="142" y="93"/>
                    <a:pt x="142" y="93"/>
                  </a:cubicBezTo>
                  <a:cubicBezTo>
                    <a:pt x="141" y="93"/>
                    <a:pt x="141" y="92"/>
                    <a:pt x="142" y="91"/>
                  </a:cubicBezTo>
                  <a:cubicBezTo>
                    <a:pt x="146" y="86"/>
                    <a:pt x="146" y="86"/>
                    <a:pt x="146" y="86"/>
                  </a:cubicBezTo>
                  <a:cubicBezTo>
                    <a:pt x="146" y="85"/>
                    <a:pt x="147" y="85"/>
                    <a:pt x="148" y="86"/>
                  </a:cubicBezTo>
                  <a:cubicBezTo>
                    <a:pt x="148" y="86"/>
                    <a:pt x="148" y="87"/>
                    <a:pt x="148" y="88"/>
                  </a:cubicBezTo>
                  <a:cubicBezTo>
                    <a:pt x="144" y="93"/>
                    <a:pt x="144" y="93"/>
                    <a:pt x="144" y="93"/>
                  </a:cubicBezTo>
                  <a:cubicBezTo>
                    <a:pt x="144" y="93"/>
                    <a:pt x="143" y="93"/>
                    <a:pt x="143" y="93"/>
                  </a:cubicBezTo>
                  <a:moveTo>
                    <a:pt x="294" y="66"/>
                  </a:moveTo>
                  <a:cubicBezTo>
                    <a:pt x="293" y="66"/>
                    <a:pt x="293" y="65"/>
                    <a:pt x="293" y="65"/>
                  </a:cubicBezTo>
                  <a:cubicBezTo>
                    <a:pt x="290" y="59"/>
                    <a:pt x="290" y="59"/>
                    <a:pt x="290" y="59"/>
                  </a:cubicBezTo>
                  <a:cubicBezTo>
                    <a:pt x="290" y="58"/>
                    <a:pt x="290" y="57"/>
                    <a:pt x="291" y="57"/>
                  </a:cubicBezTo>
                  <a:cubicBezTo>
                    <a:pt x="291" y="57"/>
                    <a:pt x="292" y="57"/>
                    <a:pt x="292" y="58"/>
                  </a:cubicBezTo>
                  <a:cubicBezTo>
                    <a:pt x="295" y="64"/>
                    <a:pt x="295" y="64"/>
                    <a:pt x="295" y="64"/>
                  </a:cubicBezTo>
                  <a:cubicBezTo>
                    <a:pt x="295" y="64"/>
                    <a:pt x="295" y="65"/>
                    <a:pt x="294" y="66"/>
                  </a:cubicBezTo>
                  <a:cubicBezTo>
                    <a:pt x="294" y="66"/>
                    <a:pt x="294" y="66"/>
                    <a:pt x="294" y="66"/>
                  </a:cubicBezTo>
                  <a:moveTo>
                    <a:pt x="152" y="82"/>
                  </a:moveTo>
                  <a:cubicBezTo>
                    <a:pt x="151" y="82"/>
                    <a:pt x="151" y="82"/>
                    <a:pt x="151" y="81"/>
                  </a:cubicBezTo>
                  <a:cubicBezTo>
                    <a:pt x="150" y="81"/>
                    <a:pt x="150" y="80"/>
                    <a:pt x="151" y="80"/>
                  </a:cubicBezTo>
                  <a:cubicBezTo>
                    <a:pt x="155" y="74"/>
                    <a:pt x="155" y="74"/>
                    <a:pt x="155" y="74"/>
                  </a:cubicBezTo>
                  <a:cubicBezTo>
                    <a:pt x="155" y="74"/>
                    <a:pt x="156" y="74"/>
                    <a:pt x="156" y="74"/>
                  </a:cubicBezTo>
                  <a:cubicBezTo>
                    <a:pt x="157" y="74"/>
                    <a:pt x="157" y="75"/>
                    <a:pt x="157" y="76"/>
                  </a:cubicBezTo>
                  <a:cubicBezTo>
                    <a:pt x="153" y="81"/>
                    <a:pt x="153" y="81"/>
                    <a:pt x="153" y="81"/>
                  </a:cubicBezTo>
                  <a:cubicBezTo>
                    <a:pt x="153" y="81"/>
                    <a:pt x="152" y="82"/>
                    <a:pt x="152" y="82"/>
                  </a:cubicBezTo>
                  <a:moveTo>
                    <a:pt x="161" y="70"/>
                  </a:moveTo>
                  <a:cubicBezTo>
                    <a:pt x="160" y="70"/>
                    <a:pt x="160" y="70"/>
                    <a:pt x="160" y="70"/>
                  </a:cubicBezTo>
                  <a:cubicBezTo>
                    <a:pt x="159" y="69"/>
                    <a:pt x="159" y="68"/>
                    <a:pt x="159" y="68"/>
                  </a:cubicBezTo>
                  <a:cubicBezTo>
                    <a:pt x="163" y="63"/>
                    <a:pt x="163" y="63"/>
                    <a:pt x="163" y="63"/>
                  </a:cubicBezTo>
                  <a:cubicBezTo>
                    <a:pt x="164" y="62"/>
                    <a:pt x="165" y="62"/>
                    <a:pt x="165" y="62"/>
                  </a:cubicBezTo>
                  <a:cubicBezTo>
                    <a:pt x="166" y="63"/>
                    <a:pt x="166" y="64"/>
                    <a:pt x="166" y="64"/>
                  </a:cubicBezTo>
                  <a:cubicBezTo>
                    <a:pt x="162" y="69"/>
                    <a:pt x="162" y="69"/>
                    <a:pt x="162" y="69"/>
                  </a:cubicBezTo>
                  <a:cubicBezTo>
                    <a:pt x="161" y="70"/>
                    <a:pt x="161" y="70"/>
                    <a:pt x="161" y="70"/>
                  </a:cubicBezTo>
                  <a:moveTo>
                    <a:pt x="288" y="52"/>
                  </a:moveTo>
                  <a:cubicBezTo>
                    <a:pt x="288" y="52"/>
                    <a:pt x="287" y="52"/>
                    <a:pt x="287" y="51"/>
                  </a:cubicBezTo>
                  <a:cubicBezTo>
                    <a:pt x="284" y="45"/>
                    <a:pt x="284" y="45"/>
                    <a:pt x="284" y="45"/>
                  </a:cubicBezTo>
                  <a:cubicBezTo>
                    <a:pt x="284" y="45"/>
                    <a:pt x="284" y="44"/>
                    <a:pt x="285" y="43"/>
                  </a:cubicBezTo>
                  <a:cubicBezTo>
                    <a:pt x="286" y="43"/>
                    <a:pt x="286" y="43"/>
                    <a:pt x="287" y="44"/>
                  </a:cubicBezTo>
                  <a:cubicBezTo>
                    <a:pt x="289" y="50"/>
                    <a:pt x="289" y="50"/>
                    <a:pt x="289" y="50"/>
                  </a:cubicBezTo>
                  <a:cubicBezTo>
                    <a:pt x="290" y="51"/>
                    <a:pt x="289" y="52"/>
                    <a:pt x="289" y="52"/>
                  </a:cubicBezTo>
                  <a:cubicBezTo>
                    <a:pt x="288" y="52"/>
                    <a:pt x="288" y="52"/>
                    <a:pt x="288" y="52"/>
                  </a:cubicBezTo>
                  <a:moveTo>
                    <a:pt x="169" y="58"/>
                  </a:moveTo>
                  <a:cubicBezTo>
                    <a:pt x="169" y="58"/>
                    <a:pt x="169" y="58"/>
                    <a:pt x="168" y="58"/>
                  </a:cubicBezTo>
                  <a:cubicBezTo>
                    <a:pt x="168" y="58"/>
                    <a:pt x="168" y="57"/>
                    <a:pt x="168" y="56"/>
                  </a:cubicBezTo>
                  <a:cubicBezTo>
                    <a:pt x="172" y="51"/>
                    <a:pt x="172" y="51"/>
                    <a:pt x="172" y="51"/>
                  </a:cubicBezTo>
                  <a:cubicBezTo>
                    <a:pt x="173" y="50"/>
                    <a:pt x="173" y="50"/>
                    <a:pt x="174" y="51"/>
                  </a:cubicBezTo>
                  <a:cubicBezTo>
                    <a:pt x="175" y="51"/>
                    <a:pt x="175" y="52"/>
                    <a:pt x="174" y="52"/>
                  </a:cubicBezTo>
                  <a:cubicBezTo>
                    <a:pt x="170" y="58"/>
                    <a:pt x="170" y="58"/>
                    <a:pt x="170" y="58"/>
                  </a:cubicBezTo>
                  <a:cubicBezTo>
                    <a:pt x="170" y="58"/>
                    <a:pt x="170" y="58"/>
                    <a:pt x="169" y="58"/>
                  </a:cubicBezTo>
                  <a:moveTo>
                    <a:pt x="282" y="39"/>
                  </a:moveTo>
                  <a:cubicBezTo>
                    <a:pt x="282" y="39"/>
                    <a:pt x="281" y="38"/>
                    <a:pt x="281" y="38"/>
                  </a:cubicBezTo>
                  <a:cubicBezTo>
                    <a:pt x="278" y="32"/>
                    <a:pt x="278" y="32"/>
                    <a:pt x="278" y="32"/>
                  </a:cubicBezTo>
                  <a:cubicBezTo>
                    <a:pt x="278" y="31"/>
                    <a:pt x="278" y="30"/>
                    <a:pt x="279" y="30"/>
                  </a:cubicBezTo>
                  <a:cubicBezTo>
                    <a:pt x="280" y="30"/>
                    <a:pt x="281" y="30"/>
                    <a:pt x="281" y="31"/>
                  </a:cubicBezTo>
                  <a:cubicBezTo>
                    <a:pt x="281" y="31"/>
                    <a:pt x="281" y="31"/>
                    <a:pt x="281" y="31"/>
                  </a:cubicBezTo>
                  <a:cubicBezTo>
                    <a:pt x="284" y="37"/>
                    <a:pt x="284" y="37"/>
                    <a:pt x="284" y="37"/>
                  </a:cubicBezTo>
                  <a:cubicBezTo>
                    <a:pt x="284" y="37"/>
                    <a:pt x="284" y="38"/>
                    <a:pt x="283" y="39"/>
                  </a:cubicBezTo>
                  <a:cubicBezTo>
                    <a:pt x="283" y="39"/>
                    <a:pt x="283" y="39"/>
                    <a:pt x="282" y="39"/>
                  </a:cubicBezTo>
                  <a:moveTo>
                    <a:pt x="178" y="47"/>
                  </a:moveTo>
                  <a:cubicBezTo>
                    <a:pt x="178" y="47"/>
                    <a:pt x="178" y="46"/>
                    <a:pt x="177" y="46"/>
                  </a:cubicBezTo>
                  <a:cubicBezTo>
                    <a:pt x="177" y="46"/>
                    <a:pt x="177" y="45"/>
                    <a:pt x="177" y="44"/>
                  </a:cubicBezTo>
                  <a:cubicBezTo>
                    <a:pt x="181" y="39"/>
                    <a:pt x="181" y="39"/>
                    <a:pt x="181" y="39"/>
                  </a:cubicBezTo>
                  <a:cubicBezTo>
                    <a:pt x="181" y="38"/>
                    <a:pt x="182" y="38"/>
                    <a:pt x="183" y="39"/>
                  </a:cubicBezTo>
                  <a:cubicBezTo>
                    <a:pt x="183" y="39"/>
                    <a:pt x="184" y="40"/>
                    <a:pt x="183" y="41"/>
                  </a:cubicBezTo>
                  <a:cubicBezTo>
                    <a:pt x="179" y="46"/>
                    <a:pt x="179" y="46"/>
                    <a:pt x="179" y="46"/>
                  </a:cubicBezTo>
                  <a:cubicBezTo>
                    <a:pt x="179" y="46"/>
                    <a:pt x="179" y="46"/>
                    <a:pt x="178" y="47"/>
                  </a:cubicBezTo>
                  <a:moveTo>
                    <a:pt x="276" y="25"/>
                  </a:moveTo>
                  <a:cubicBezTo>
                    <a:pt x="276" y="25"/>
                    <a:pt x="275" y="25"/>
                    <a:pt x="275" y="25"/>
                  </a:cubicBezTo>
                  <a:cubicBezTo>
                    <a:pt x="274" y="23"/>
                    <a:pt x="272" y="21"/>
                    <a:pt x="271" y="20"/>
                  </a:cubicBezTo>
                  <a:cubicBezTo>
                    <a:pt x="271" y="19"/>
                    <a:pt x="271" y="18"/>
                    <a:pt x="271" y="18"/>
                  </a:cubicBezTo>
                  <a:cubicBezTo>
                    <a:pt x="272" y="17"/>
                    <a:pt x="273" y="17"/>
                    <a:pt x="273" y="18"/>
                  </a:cubicBezTo>
                  <a:cubicBezTo>
                    <a:pt x="274" y="20"/>
                    <a:pt x="276" y="21"/>
                    <a:pt x="277" y="23"/>
                  </a:cubicBezTo>
                  <a:cubicBezTo>
                    <a:pt x="277" y="24"/>
                    <a:pt x="277" y="25"/>
                    <a:pt x="277" y="25"/>
                  </a:cubicBezTo>
                  <a:cubicBezTo>
                    <a:pt x="276" y="25"/>
                    <a:pt x="276" y="25"/>
                    <a:pt x="276" y="25"/>
                  </a:cubicBezTo>
                  <a:moveTo>
                    <a:pt x="187" y="35"/>
                  </a:moveTo>
                  <a:cubicBezTo>
                    <a:pt x="187" y="35"/>
                    <a:pt x="186" y="35"/>
                    <a:pt x="186" y="35"/>
                  </a:cubicBezTo>
                  <a:cubicBezTo>
                    <a:pt x="185" y="34"/>
                    <a:pt x="185" y="33"/>
                    <a:pt x="186" y="33"/>
                  </a:cubicBezTo>
                  <a:cubicBezTo>
                    <a:pt x="190" y="27"/>
                    <a:pt x="190" y="27"/>
                    <a:pt x="190" y="27"/>
                  </a:cubicBezTo>
                  <a:cubicBezTo>
                    <a:pt x="190" y="27"/>
                    <a:pt x="191" y="27"/>
                    <a:pt x="192" y="27"/>
                  </a:cubicBezTo>
                  <a:cubicBezTo>
                    <a:pt x="192" y="28"/>
                    <a:pt x="192" y="28"/>
                    <a:pt x="192" y="29"/>
                  </a:cubicBezTo>
                  <a:cubicBezTo>
                    <a:pt x="188" y="34"/>
                    <a:pt x="188" y="34"/>
                    <a:pt x="188" y="34"/>
                  </a:cubicBezTo>
                  <a:cubicBezTo>
                    <a:pt x="188" y="35"/>
                    <a:pt x="187" y="35"/>
                    <a:pt x="187" y="35"/>
                  </a:cubicBezTo>
                  <a:moveTo>
                    <a:pt x="196" y="23"/>
                  </a:moveTo>
                  <a:cubicBezTo>
                    <a:pt x="195" y="23"/>
                    <a:pt x="195" y="23"/>
                    <a:pt x="195" y="23"/>
                  </a:cubicBezTo>
                  <a:cubicBezTo>
                    <a:pt x="194" y="22"/>
                    <a:pt x="194" y="22"/>
                    <a:pt x="195" y="21"/>
                  </a:cubicBezTo>
                  <a:cubicBezTo>
                    <a:pt x="195" y="20"/>
                    <a:pt x="195" y="20"/>
                    <a:pt x="195" y="20"/>
                  </a:cubicBezTo>
                  <a:cubicBezTo>
                    <a:pt x="196" y="19"/>
                    <a:pt x="198" y="17"/>
                    <a:pt x="199" y="16"/>
                  </a:cubicBezTo>
                  <a:cubicBezTo>
                    <a:pt x="199" y="15"/>
                    <a:pt x="200" y="15"/>
                    <a:pt x="201" y="16"/>
                  </a:cubicBezTo>
                  <a:cubicBezTo>
                    <a:pt x="201" y="16"/>
                    <a:pt x="201" y="17"/>
                    <a:pt x="201" y="18"/>
                  </a:cubicBezTo>
                  <a:cubicBezTo>
                    <a:pt x="200" y="19"/>
                    <a:pt x="198" y="20"/>
                    <a:pt x="197" y="22"/>
                  </a:cubicBezTo>
                  <a:cubicBezTo>
                    <a:pt x="197" y="23"/>
                    <a:pt x="197" y="23"/>
                    <a:pt x="197" y="23"/>
                  </a:cubicBezTo>
                  <a:cubicBezTo>
                    <a:pt x="197" y="23"/>
                    <a:pt x="196" y="23"/>
                    <a:pt x="196" y="23"/>
                  </a:cubicBezTo>
                  <a:moveTo>
                    <a:pt x="267" y="14"/>
                  </a:moveTo>
                  <a:cubicBezTo>
                    <a:pt x="266" y="14"/>
                    <a:pt x="266" y="14"/>
                    <a:pt x="266" y="14"/>
                  </a:cubicBezTo>
                  <a:cubicBezTo>
                    <a:pt x="264" y="13"/>
                    <a:pt x="262" y="11"/>
                    <a:pt x="260" y="10"/>
                  </a:cubicBezTo>
                  <a:cubicBezTo>
                    <a:pt x="260" y="10"/>
                    <a:pt x="259" y="9"/>
                    <a:pt x="260" y="8"/>
                  </a:cubicBezTo>
                  <a:cubicBezTo>
                    <a:pt x="260" y="8"/>
                    <a:pt x="261" y="8"/>
                    <a:pt x="262" y="8"/>
                  </a:cubicBezTo>
                  <a:cubicBezTo>
                    <a:pt x="264" y="9"/>
                    <a:pt x="265" y="11"/>
                    <a:pt x="267" y="12"/>
                  </a:cubicBezTo>
                  <a:cubicBezTo>
                    <a:pt x="268" y="13"/>
                    <a:pt x="268" y="13"/>
                    <a:pt x="267" y="14"/>
                  </a:cubicBezTo>
                  <a:cubicBezTo>
                    <a:pt x="267" y="14"/>
                    <a:pt x="267" y="14"/>
                    <a:pt x="267" y="14"/>
                  </a:cubicBezTo>
                  <a:moveTo>
                    <a:pt x="206" y="13"/>
                  </a:moveTo>
                  <a:cubicBezTo>
                    <a:pt x="206" y="13"/>
                    <a:pt x="205" y="13"/>
                    <a:pt x="205" y="12"/>
                  </a:cubicBezTo>
                  <a:cubicBezTo>
                    <a:pt x="204" y="12"/>
                    <a:pt x="204" y="11"/>
                    <a:pt x="205" y="10"/>
                  </a:cubicBezTo>
                  <a:cubicBezTo>
                    <a:pt x="207" y="9"/>
                    <a:pt x="209" y="8"/>
                    <a:pt x="211" y="7"/>
                  </a:cubicBezTo>
                  <a:cubicBezTo>
                    <a:pt x="211" y="6"/>
                    <a:pt x="212" y="6"/>
                    <a:pt x="213" y="7"/>
                  </a:cubicBezTo>
                  <a:cubicBezTo>
                    <a:pt x="213" y="8"/>
                    <a:pt x="213" y="9"/>
                    <a:pt x="212" y="9"/>
                  </a:cubicBezTo>
                  <a:cubicBezTo>
                    <a:pt x="210" y="10"/>
                    <a:pt x="208" y="11"/>
                    <a:pt x="207" y="12"/>
                  </a:cubicBezTo>
                  <a:cubicBezTo>
                    <a:pt x="206" y="13"/>
                    <a:pt x="206" y="13"/>
                    <a:pt x="206" y="13"/>
                  </a:cubicBezTo>
                  <a:moveTo>
                    <a:pt x="254" y="7"/>
                  </a:moveTo>
                  <a:cubicBezTo>
                    <a:pt x="254" y="7"/>
                    <a:pt x="254" y="7"/>
                    <a:pt x="253" y="7"/>
                  </a:cubicBezTo>
                  <a:cubicBezTo>
                    <a:pt x="251" y="6"/>
                    <a:pt x="249" y="5"/>
                    <a:pt x="247" y="5"/>
                  </a:cubicBezTo>
                  <a:cubicBezTo>
                    <a:pt x="247" y="4"/>
                    <a:pt x="246" y="4"/>
                    <a:pt x="246" y="3"/>
                  </a:cubicBezTo>
                  <a:cubicBezTo>
                    <a:pt x="246" y="2"/>
                    <a:pt x="247" y="2"/>
                    <a:pt x="248" y="2"/>
                  </a:cubicBezTo>
                  <a:cubicBezTo>
                    <a:pt x="250" y="3"/>
                    <a:pt x="252" y="3"/>
                    <a:pt x="254" y="4"/>
                  </a:cubicBezTo>
                  <a:cubicBezTo>
                    <a:pt x="255" y="5"/>
                    <a:pt x="255" y="5"/>
                    <a:pt x="255" y="6"/>
                  </a:cubicBezTo>
                  <a:cubicBezTo>
                    <a:pt x="255" y="6"/>
                    <a:pt x="255" y="7"/>
                    <a:pt x="254" y="7"/>
                  </a:cubicBezTo>
                  <a:moveTo>
                    <a:pt x="219" y="6"/>
                  </a:moveTo>
                  <a:cubicBezTo>
                    <a:pt x="218" y="6"/>
                    <a:pt x="218" y="5"/>
                    <a:pt x="217" y="5"/>
                  </a:cubicBezTo>
                  <a:cubicBezTo>
                    <a:pt x="217" y="4"/>
                    <a:pt x="218" y="3"/>
                    <a:pt x="218" y="3"/>
                  </a:cubicBezTo>
                  <a:cubicBezTo>
                    <a:pt x="220" y="2"/>
                    <a:pt x="223" y="2"/>
                    <a:pt x="225" y="1"/>
                  </a:cubicBezTo>
                  <a:cubicBezTo>
                    <a:pt x="226" y="1"/>
                    <a:pt x="226" y="2"/>
                    <a:pt x="226" y="2"/>
                  </a:cubicBezTo>
                  <a:cubicBezTo>
                    <a:pt x="227" y="3"/>
                    <a:pt x="226" y="4"/>
                    <a:pt x="225" y="4"/>
                  </a:cubicBezTo>
                  <a:cubicBezTo>
                    <a:pt x="223" y="4"/>
                    <a:pt x="221" y="5"/>
                    <a:pt x="219" y="6"/>
                  </a:cubicBezTo>
                  <a:cubicBezTo>
                    <a:pt x="219" y="6"/>
                    <a:pt x="219" y="6"/>
                    <a:pt x="219" y="6"/>
                  </a:cubicBezTo>
                  <a:moveTo>
                    <a:pt x="240" y="3"/>
                  </a:moveTo>
                  <a:cubicBezTo>
                    <a:pt x="240" y="3"/>
                    <a:pt x="240" y="3"/>
                    <a:pt x="240" y="3"/>
                  </a:cubicBezTo>
                  <a:cubicBezTo>
                    <a:pt x="237" y="3"/>
                    <a:pt x="235" y="3"/>
                    <a:pt x="233" y="3"/>
                  </a:cubicBezTo>
                  <a:cubicBezTo>
                    <a:pt x="232" y="3"/>
                    <a:pt x="232" y="3"/>
                    <a:pt x="232" y="2"/>
                  </a:cubicBezTo>
                  <a:cubicBezTo>
                    <a:pt x="232" y="1"/>
                    <a:pt x="232" y="0"/>
                    <a:pt x="233" y="0"/>
                  </a:cubicBezTo>
                  <a:cubicBezTo>
                    <a:pt x="235" y="0"/>
                    <a:pt x="238" y="0"/>
                    <a:pt x="240" y="1"/>
                  </a:cubicBezTo>
                  <a:cubicBezTo>
                    <a:pt x="241" y="1"/>
                    <a:pt x="241" y="1"/>
                    <a:pt x="241" y="2"/>
                  </a:cubicBezTo>
                  <a:cubicBezTo>
                    <a:pt x="241" y="3"/>
                    <a:pt x="241" y="3"/>
                    <a:pt x="240" y="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05" name="Freeform 6"/>
            <p:cNvSpPr>
              <a:spLocks noEditPoints="1"/>
            </p:cNvSpPr>
            <p:nvPr/>
          </p:nvSpPr>
          <p:spPr bwMode="auto">
            <a:xfrm>
              <a:off x="3289301" y="3733800"/>
              <a:ext cx="835025" cy="833438"/>
            </a:xfrm>
            <a:custGeom>
              <a:avLst/>
              <a:gdLst>
                <a:gd name="T0" fmla="*/ 37 w 74"/>
                <a:gd name="T1" fmla="*/ 72 h 74"/>
                <a:gd name="T2" fmla="*/ 32 w 74"/>
                <a:gd name="T3" fmla="*/ 74 h 74"/>
                <a:gd name="T4" fmla="*/ 26 w 74"/>
                <a:gd name="T5" fmla="*/ 73 h 74"/>
                <a:gd name="T6" fmla="*/ 21 w 74"/>
                <a:gd name="T7" fmla="*/ 69 h 74"/>
                <a:gd name="T8" fmla="*/ 26 w 74"/>
                <a:gd name="T9" fmla="*/ 73 h 74"/>
                <a:gd name="T10" fmla="*/ 44 w 74"/>
                <a:gd name="T11" fmla="*/ 72 h 74"/>
                <a:gd name="T12" fmla="*/ 49 w 74"/>
                <a:gd name="T13" fmla="*/ 72 h 74"/>
                <a:gd name="T14" fmla="*/ 43 w 74"/>
                <a:gd name="T15" fmla="*/ 73 h 74"/>
                <a:gd name="T16" fmla="*/ 11 w 74"/>
                <a:gd name="T17" fmla="*/ 62 h 74"/>
                <a:gd name="T18" fmla="*/ 16 w 74"/>
                <a:gd name="T19" fmla="*/ 67 h 74"/>
                <a:gd name="T20" fmla="*/ 54 w 74"/>
                <a:gd name="T21" fmla="*/ 69 h 74"/>
                <a:gd name="T22" fmla="*/ 60 w 74"/>
                <a:gd name="T23" fmla="*/ 65 h 74"/>
                <a:gd name="T24" fmla="*/ 54 w 74"/>
                <a:gd name="T25" fmla="*/ 70 h 74"/>
                <a:gd name="T26" fmla="*/ 4 w 74"/>
                <a:gd name="T27" fmla="*/ 54 h 74"/>
                <a:gd name="T28" fmla="*/ 8 w 74"/>
                <a:gd name="T29" fmla="*/ 58 h 74"/>
                <a:gd name="T30" fmla="*/ 7 w 74"/>
                <a:gd name="T31" fmla="*/ 59 h 74"/>
                <a:gd name="T32" fmla="*/ 66 w 74"/>
                <a:gd name="T33" fmla="*/ 57 h 74"/>
                <a:gd name="T34" fmla="*/ 64 w 74"/>
                <a:gd name="T35" fmla="*/ 62 h 74"/>
                <a:gd name="T36" fmla="*/ 1 w 74"/>
                <a:gd name="T37" fmla="*/ 48 h 74"/>
                <a:gd name="T38" fmla="*/ 2 w 74"/>
                <a:gd name="T39" fmla="*/ 42 h 74"/>
                <a:gd name="T40" fmla="*/ 2 w 74"/>
                <a:gd name="T41" fmla="*/ 49 h 74"/>
                <a:gd name="T42" fmla="*/ 69 w 74"/>
                <a:gd name="T43" fmla="*/ 51 h 74"/>
                <a:gd name="T44" fmla="*/ 73 w 74"/>
                <a:gd name="T45" fmla="*/ 47 h 74"/>
                <a:gd name="T46" fmla="*/ 69 w 74"/>
                <a:gd name="T47" fmla="*/ 52 h 74"/>
                <a:gd name="T48" fmla="*/ 2 w 74"/>
                <a:gd name="T49" fmla="*/ 26 h 74"/>
                <a:gd name="T50" fmla="*/ 2 w 74"/>
                <a:gd name="T51" fmla="*/ 31 h 74"/>
                <a:gd name="T52" fmla="*/ 1 w 74"/>
                <a:gd name="T53" fmla="*/ 37 h 74"/>
                <a:gd name="T54" fmla="*/ 72 w 74"/>
                <a:gd name="T55" fmla="*/ 35 h 74"/>
                <a:gd name="T56" fmla="*/ 74 w 74"/>
                <a:gd name="T57" fmla="*/ 40 h 74"/>
                <a:gd name="T58" fmla="*/ 72 w 74"/>
                <a:gd name="T59" fmla="*/ 40 h 74"/>
                <a:gd name="T60" fmla="*/ 7 w 74"/>
                <a:gd name="T61" fmla="*/ 15 h 74"/>
                <a:gd name="T62" fmla="*/ 6 w 74"/>
                <a:gd name="T63" fmla="*/ 21 h 74"/>
                <a:gd name="T64" fmla="*/ 71 w 74"/>
                <a:gd name="T65" fmla="*/ 29 h 74"/>
                <a:gd name="T66" fmla="*/ 71 w 74"/>
                <a:gd name="T67" fmla="*/ 23 h 74"/>
                <a:gd name="T68" fmla="*/ 72 w 74"/>
                <a:gd name="T69" fmla="*/ 30 h 74"/>
                <a:gd name="T70" fmla="*/ 11 w 74"/>
                <a:gd name="T71" fmla="*/ 10 h 74"/>
                <a:gd name="T72" fmla="*/ 17 w 74"/>
                <a:gd name="T73" fmla="*/ 9 h 74"/>
                <a:gd name="T74" fmla="*/ 11 w 74"/>
                <a:gd name="T75" fmla="*/ 12 h 74"/>
                <a:gd name="T76" fmla="*/ 63 w 74"/>
                <a:gd name="T77" fmla="*/ 13 h 74"/>
                <a:gd name="T78" fmla="*/ 68 w 74"/>
                <a:gd name="T79" fmla="*/ 19 h 74"/>
                <a:gd name="T80" fmla="*/ 21 w 74"/>
                <a:gd name="T81" fmla="*/ 5 h 74"/>
                <a:gd name="T82" fmla="*/ 28 w 74"/>
                <a:gd name="T83" fmla="*/ 2 h 74"/>
                <a:gd name="T84" fmla="*/ 21 w 74"/>
                <a:gd name="T85" fmla="*/ 6 h 74"/>
                <a:gd name="T86" fmla="*/ 55 w 74"/>
                <a:gd name="T87" fmla="*/ 7 h 74"/>
                <a:gd name="T88" fmla="*/ 60 w 74"/>
                <a:gd name="T89" fmla="*/ 8 h 74"/>
                <a:gd name="T90" fmla="*/ 59 w 74"/>
                <a:gd name="T91" fmla="*/ 10 h 74"/>
                <a:gd name="T92" fmla="*/ 38 w 74"/>
                <a:gd name="T93" fmla="*/ 0 h 74"/>
                <a:gd name="T94" fmla="*/ 33 w 74"/>
                <a:gd name="T95" fmla="*/ 2 h 74"/>
                <a:gd name="T96" fmla="*/ 49 w 74"/>
                <a:gd name="T97" fmla="*/ 5 h 74"/>
                <a:gd name="T98" fmla="*/ 45 w 74"/>
                <a:gd name="T99" fmla="*/ 1 h 74"/>
                <a:gd name="T100" fmla="*/ 49 w 74"/>
                <a:gd name="T101"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74">
                  <a:moveTo>
                    <a:pt x="31" y="73"/>
                  </a:moveTo>
                  <a:cubicBezTo>
                    <a:pt x="31" y="72"/>
                    <a:pt x="32" y="72"/>
                    <a:pt x="32" y="72"/>
                  </a:cubicBezTo>
                  <a:cubicBezTo>
                    <a:pt x="34" y="72"/>
                    <a:pt x="36" y="72"/>
                    <a:pt x="37" y="72"/>
                  </a:cubicBezTo>
                  <a:cubicBezTo>
                    <a:pt x="38" y="72"/>
                    <a:pt x="38" y="73"/>
                    <a:pt x="38" y="73"/>
                  </a:cubicBezTo>
                  <a:cubicBezTo>
                    <a:pt x="38" y="74"/>
                    <a:pt x="38" y="74"/>
                    <a:pt x="37" y="74"/>
                  </a:cubicBezTo>
                  <a:cubicBezTo>
                    <a:pt x="36" y="74"/>
                    <a:pt x="34" y="74"/>
                    <a:pt x="32" y="74"/>
                  </a:cubicBezTo>
                  <a:cubicBezTo>
                    <a:pt x="32" y="74"/>
                    <a:pt x="32" y="74"/>
                    <a:pt x="32" y="74"/>
                  </a:cubicBezTo>
                  <a:cubicBezTo>
                    <a:pt x="31" y="74"/>
                    <a:pt x="31" y="73"/>
                    <a:pt x="31" y="73"/>
                  </a:cubicBezTo>
                  <a:moveTo>
                    <a:pt x="26" y="73"/>
                  </a:moveTo>
                  <a:cubicBezTo>
                    <a:pt x="24" y="72"/>
                    <a:pt x="22" y="71"/>
                    <a:pt x="21" y="71"/>
                  </a:cubicBezTo>
                  <a:cubicBezTo>
                    <a:pt x="20" y="70"/>
                    <a:pt x="20" y="70"/>
                    <a:pt x="20" y="69"/>
                  </a:cubicBezTo>
                  <a:cubicBezTo>
                    <a:pt x="20" y="69"/>
                    <a:pt x="21" y="68"/>
                    <a:pt x="21" y="69"/>
                  </a:cubicBezTo>
                  <a:cubicBezTo>
                    <a:pt x="23" y="69"/>
                    <a:pt x="25" y="70"/>
                    <a:pt x="26" y="71"/>
                  </a:cubicBezTo>
                  <a:cubicBezTo>
                    <a:pt x="27" y="71"/>
                    <a:pt x="27" y="71"/>
                    <a:pt x="27" y="72"/>
                  </a:cubicBezTo>
                  <a:cubicBezTo>
                    <a:pt x="27" y="72"/>
                    <a:pt x="26" y="73"/>
                    <a:pt x="26" y="73"/>
                  </a:cubicBezTo>
                  <a:cubicBezTo>
                    <a:pt x="26" y="73"/>
                    <a:pt x="26" y="73"/>
                    <a:pt x="26" y="73"/>
                  </a:cubicBezTo>
                  <a:moveTo>
                    <a:pt x="43" y="73"/>
                  </a:moveTo>
                  <a:cubicBezTo>
                    <a:pt x="43" y="72"/>
                    <a:pt x="43" y="72"/>
                    <a:pt x="44" y="72"/>
                  </a:cubicBezTo>
                  <a:cubicBezTo>
                    <a:pt x="45" y="71"/>
                    <a:pt x="47" y="71"/>
                    <a:pt x="48" y="70"/>
                  </a:cubicBezTo>
                  <a:cubicBezTo>
                    <a:pt x="49" y="70"/>
                    <a:pt x="50" y="70"/>
                    <a:pt x="50" y="71"/>
                  </a:cubicBezTo>
                  <a:cubicBezTo>
                    <a:pt x="50" y="71"/>
                    <a:pt x="50" y="72"/>
                    <a:pt x="49" y="72"/>
                  </a:cubicBezTo>
                  <a:cubicBezTo>
                    <a:pt x="47" y="73"/>
                    <a:pt x="46" y="73"/>
                    <a:pt x="44" y="74"/>
                  </a:cubicBezTo>
                  <a:cubicBezTo>
                    <a:pt x="44" y="74"/>
                    <a:pt x="44" y="74"/>
                    <a:pt x="44" y="74"/>
                  </a:cubicBezTo>
                  <a:cubicBezTo>
                    <a:pt x="43" y="74"/>
                    <a:pt x="43" y="73"/>
                    <a:pt x="43" y="73"/>
                  </a:cubicBezTo>
                  <a:moveTo>
                    <a:pt x="15" y="67"/>
                  </a:moveTo>
                  <a:cubicBezTo>
                    <a:pt x="13" y="66"/>
                    <a:pt x="12" y="65"/>
                    <a:pt x="11" y="64"/>
                  </a:cubicBezTo>
                  <a:cubicBezTo>
                    <a:pt x="10" y="63"/>
                    <a:pt x="10" y="63"/>
                    <a:pt x="11" y="62"/>
                  </a:cubicBezTo>
                  <a:cubicBezTo>
                    <a:pt x="11" y="62"/>
                    <a:pt x="12" y="62"/>
                    <a:pt x="12" y="62"/>
                  </a:cubicBezTo>
                  <a:cubicBezTo>
                    <a:pt x="14" y="63"/>
                    <a:pt x="15" y="65"/>
                    <a:pt x="16" y="66"/>
                  </a:cubicBezTo>
                  <a:cubicBezTo>
                    <a:pt x="17" y="66"/>
                    <a:pt x="17" y="67"/>
                    <a:pt x="16" y="67"/>
                  </a:cubicBezTo>
                  <a:cubicBezTo>
                    <a:pt x="16" y="67"/>
                    <a:pt x="16" y="67"/>
                    <a:pt x="15" y="67"/>
                  </a:cubicBezTo>
                  <a:cubicBezTo>
                    <a:pt x="15" y="67"/>
                    <a:pt x="15" y="67"/>
                    <a:pt x="15" y="67"/>
                  </a:cubicBezTo>
                  <a:moveTo>
                    <a:pt x="54" y="69"/>
                  </a:moveTo>
                  <a:cubicBezTo>
                    <a:pt x="53" y="69"/>
                    <a:pt x="54" y="68"/>
                    <a:pt x="54" y="68"/>
                  </a:cubicBezTo>
                  <a:cubicBezTo>
                    <a:pt x="56" y="67"/>
                    <a:pt x="57" y="66"/>
                    <a:pt x="58" y="65"/>
                  </a:cubicBezTo>
                  <a:cubicBezTo>
                    <a:pt x="59" y="64"/>
                    <a:pt x="59" y="64"/>
                    <a:pt x="60" y="65"/>
                  </a:cubicBezTo>
                  <a:cubicBezTo>
                    <a:pt x="60" y="65"/>
                    <a:pt x="60" y="66"/>
                    <a:pt x="60" y="66"/>
                  </a:cubicBezTo>
                  <a:cubicBezTo>
                    <a:pt x="58" y="68"/>
                    <a:pt x="57" y="69"/>
                    <a:pt x="55" y="69"/>
                  </a:cubicBezTo>
                  <a:cubicBezTo>
                    <a:pt x="55" y="70"/>
                    <a:pt x="55" y="70"/>
                    <a:pt x="54" y="70"/>
                  </a:cubicBezTo>
                  <a:cubicBezTo>
                    <a:pt x="54" y="70"/>
                    <a:pt x="54" y="69"/>
                    <a:pt x="54" y="69"/>
                  </a:cubicBezTo>
                  <a:moveTo>
                    <a:pt x="7" y="59"/>
                  </a:moveTo>
                  <a:cubicBezTo>
                    <a:pt x="6" y="57"/>
                    <a:pt x="5" y="56"/>
                    <a:pt x="4" y="54"/>
                  </a:cubicBezTo>
                  <a:cubicBezTo>
                    <a:pt x="3" y="54"/>
                    <a:pt x="4" y="53"/>
                    <a:pt x="4" y="53"/>
                  </a:cubicBezTo>
                  <a:cubicBezTo>
                    <a:pt x="5" y="52"/>
                    <a:pt x="5" y="53"/>
                    <a:pt x="6" y="53"/>
                  </a:cubicBezTo>
                  <a:cubicBezTo>
                    <a:pt x="6" y="55"/>
                    <a:pt x="7" y="56"/>
                    <a:pt x="8" y="58"/>
                  </a:cubicBezTo>
                  <a:cubicBezTo>
                    <a:pt x="9" y="58"/>
                    <a:pt x="9" y="59"/>
                    <a:pt x="8" y="59"/>
                  </a:cubicBezTo>
                  <a:cubicBezTo>
                    <a:pt x="8" y="59"/>
                    <a:pt x="8" y="59"/>
                    <a:pt x="7" y="59"/>
                  </a:cubicBezTo>
                  <a:cubicBezTo>
                    <a:pt x="7" y="59"/>
                    <a:pt x="7" y="59"/>
                    <a:pt x="7" y="59"/>
                  </a:cubicBezTo>
                  <a:moveTo>
                    <a:pt x="63" y="62"/>
                  </a:moveTo>
                  <a:cubicBezTo>
                    <a:pt x="63" y="62"/>
                    <a:pt x="62" y="61"/>
                    <a:pt x="63" y="61"/>
                  </a:cubicBezTo>
                  <a:cubicBezTo>
                    <a:pt x="64" y="59"/>
                    <a:pt x="65" y="58"/>
                    <a:pt x="66" y="57"/>
                  </a:cubicBezTo>
                  <a:cubicBezTo>
                    <a:pt x="66" y="56"/>
                    <a:pt x="67" y="56"/>
                    <a:pt x="67" y="56"/>
                  </a:cubicBezTo>
                  <a:cubicBezTo>
                    <a:pt x="68" y="57"/>
                    <a:pt x="68" y="57"/>
                    <a:pt x="68" y="58"/>
                  </a:cubicBezTo>
                  <a:cubicBezTo>
                    <a:pt x="67" y="59"/>
                    <a:pt x="66" y="61"/>
                    <a:pt x="64" y="62"/>
                  </a:cubicBezTo>
                  <a:cubicBezTo>
                    <a:pt x="64" y="62"/>
                    <a:pt x="64" y="62"/>
                    <a:pt x="63" y="62"/>
                  </a:cubicBezTo>
                  <a:cubicBezTo>
                    <a:pt x="63" y="62"/>
                    <a:pt x="63" y="62"/>
                    <a:pt x="63" y="62"/>
                  </a:cubicBezTo>
                  <a:moveTo>
                    <a:pt x="1" y="48"/>
                  </a:moveTo>
                  <a:cubicBezTo>
                    <a:pt x="1" y="46"/>
                    <a:pt x="0" y="44"/>
                    <a:pt x="0" y="43"/>
                  </a:cubicBezTo>
                  <a:cubicBezTo>
                    <a:pt x="0" y="42"/>
                    <a:pt x="0" y="42"/>
                    <a:pt x="1" y="42"/>
                  </a:cubicBezTo>
                  <a:cubicBezTo>
                    <a:pt x="2" y="41"/>
                    <a:pt x="2" y="42"/>
                    <a:pt x="2" y="42"/>
                  </a:cubicBezTo>
                  <a:cubicBezTo>
                    <a:pt x="2" y="44"/>
                    <a:pt x="3" y="46"/>
                    <a:pt x="3" y="47"/>
                  </a:cubicBezTo>
                  <a:cubicBezTo>
                    <a:pt x="3" y="48"/>
                    <a:pt x="3" y="49"/>
                    <a:pt x="3" y="49"/>
                  </a:cubicBezTo>
                  <a:cubicBezTo>
                    <a:pt x="2" y="49"/>
                    <a:pt x="2" y="49"/>
                    <a:pt x="2" y="49"/>
                  </a:cubicBezTo>
                  <a:cubicBezTo>
                    <a:pt x="2" y="49"/>
                    <a:pt x="1" y="48"/>
                    <a:pt x="1" y="48"/>
                  </a:cubicBezTo>
                  <a:moveTo>
                    <a:pt x="69" y="52"/>
                  </a:moveTo>
                  <a:cubicBezTo>
                    <a:pt x="69" y="52"/>
                    <a:pt x="69" y="52"/>
                    <a:pt x="69" y="51"/>
                  </a:cubicBezTo>
                  <a:cubicBezTo>
                    <a:pt x="70" y="50"/>
                    <a:pt x="70" y="48"/>
                    <a:pt x="71" y="46"/>
                  </a:cubicBezTo>
                  <a:cubicBezTo>
                    <a:pt x="71" y="46"/>
                    <a:pt x="71" y="45"/>
                    <a:pt x="72" y="45"/>
                  </a:cubicBezTo>
                  <a:cubicBezTo>
                    <a:pt x="72" y="46"/>
                    <a:pt x="73" y="46"/>
                    <a:pt x="73" y="47"/>
                  </a:cubicBezTo>
                  <a:cubicBezTo>
                    <a:pt x="72" y="49"/>
                    <a:pt x="72" y="50"/>
                    <a:pt x="71" y="52"/>
                  </a:cubicBezTo>
                  <a:cubicBezTo>
                    <a:pt x="71" y="52"/>
                    <a:pt x="70" y="53"/>
                    <a:pt x="70" y="53"/>
                  </a:cubicBezTo>
                  <a:cubicBezTo>
                    <a:pt x="69" y="52"/>
                    <a:pt x="69" y="52"/>
                    <a:pt x="69" y="52"/>
                  </a:cubicBezTo>
                  <a:moveTo>
                    <a:pt x="0" y="36"/>
                  </a:moveTo>
                  <a:cubicBezTo>
                    <a:pt x="0" y="34"/>
                    <a:pt x="0" y="33"/>
                    <a:pt x="0" y="31"/>
                  </a:cubicBezTo>
                  <a:cubicBezTo>
                    <a:pt x="1" y="29"/>
                    <a:pt x="1" y="27"/>
                    <a:pt x="2" y="26"/>
                  </a:cubicBezTo>
                  <a:cubicBezTo>
                    <a:pt x="2" y="25"/>
                    <a:pt x="2" y="25"/>
                    <a:pt x="3" y="25"/>
                  </a:cubicBezTo>
                  <a:cubicBezTo>
                    <a:pt x="3" y="25"/>
                    <a:pt x="4" y="26"/>
                    <a:pt x="4" y="26"/>
                  </a:cubicBezTo>
                  <a:cubicBezTo>
                    <a:pt x="3" y="28"/>
                    <a:pt x="3" y="30"/>
                    <a:pt x="2" y="31"/>
                  </a:cubicBezTo>
                  <a:cubicBezTo>
                    <a:pt x="2" y="33"/>
                    <a:pt x="2" y="35"/>
                    <a:pt x="2" y="36"/>
                  </a:cubicBezTo>
                  <a:cubicBezTo>
                    <a:pt x="2" y="37"/>
                    <a:pt x="1" y="37"/>
                    <a:pt x="1" y="37"/>
                  </a:cubicBezTo>
                  <a:cubicBezTo>
                    <a:pt x="1" y="37"/>
                    <a:pt x="1" y="37"/>
                    <a:pt x="1" y="37"/>
                  </a:cubicBezTo>
                  <a:cubicBezTo>
                    <a:pt x="0" y="37"/>
                    <a:pt x="0" y="37"/>
                    <a:pt x="0" y="36"/>
                  </a:cubicBezTo>
                  <a:moveTo>
                    <a:pt x="72" y="40"/>
                  </a:moveTo>
                  <a:cubicBezTo>
                    <a:pt x="72" y="38"/>
                    <a:pt x="72" y="37"/>
                    <a:pt x="72" y="35"/>
                  </a:cubicBezTo>
                  <a:cubicBezTo>
                    <a:pt x="72" y="34"/>
                    <a:pt x="72" y="34"/>
                    <a:pt x="73" y="34"/>
                  </a:cubicBezTo>
                  <a:cubicBezTo>
                    <a:pt x="73" y="34"/>
                    <a:pt x="74" y="34"/>
                    <a:pt x="74" y="35"/>
                  </a:cubicBezTo>
                  <a:cubicBezTo>
                    <a:pt x="74" y="37"/>
                    <a:pt x="74" y="39"/>
                    <a:pt x="74" y="40"/>
                  </a:cubicBezTo>
                  <a:cubicBezTo>
                    <a:pt x="74" y="41"/>
                    <a:pt x="73" y="41"/>
                    <a:pt x="73" y="41"/>
                  </a:cubicBezTo>
                  <a:cubicBezTo>
                    <a:pt x="73" y="41"/>
                    <a:pt x="73" y="41"/>
                    <a:pt x="73" y="41"/>
                  </a:cubicBezTo>
                  <a:cubicBezTo>
                    <a:pt x="72" y="41"/>
                    <a:pt x="72" y="41"/>
                    <a:pt x="72" y="40"/>
                  </a:cubicBezTo>
                  <a:moveTo>
                    <a:pt x="4" y="21"/>
                  </a:moveTo>
                  <a:cubicBezTo>
                    <a:pt x="4" y="21"/>
                    <a:pt x="4" y="20"/>
                    <a:pt x="4" y="20"/>
                  </a:cubicBezTo>
                  <a:cubicBezTo>
                    <a:pt x="5" y="18"/>
                    <a:pt x="6" y="17"/>
                    <a:pt x="7" y="15"/>
                  </a:cubicBezTo>
                  <a:cubicBezTo>
                    <a:pt x="7" y="15"/>
                    <a:pt x="8" y="15"/>
                    <a:pt x="8" y="15"/>
                  </a:cubicBezTo>
                  <a:cubicBezTo>
                    <a:pt x="9" y="15"/>
                    <a:pt x="9" y="16"/>
                    <a:pt x="9" y="16"/>
                  </a:cubicBezTo>
                  <a:cubicBezTo>
                    <a:pt x="8" y="18"/>
                    <a:pt x="7" y="19"/>
                    <a:pt x="6" y="21"/>
                  </a:cubicBezTo>
                  <a:cubicBezTo>
                    <a:pt x="6" y="21"/>
                    <a:pt x="5" y="21"/>
                    <a:pt x="5" y="21"/>
                  </a:cubicBezTo>
                  <a:cubicBezTo>
                    <a:pt x="4" y="21"/>
                    <a:pt x="4" y="21"/>
                    <a:pt x="4" y="21"/>
                  </a:cubicBezTo>
                  <a:moveTo>
                    <a:pt x="71" y="29"/>
                  </a:moveTo>
                  <a:cubicBezTo>
                    <a:pt x="70" y="27"/>
                    <a:pt x="70" y="26"/>
                    <a:pt x="69" y="24"/>
                  </a:cubicBezTo>
                  <a:cubicBezTo>
                    <a:pt x="69" y="23"/>
                    <a:pt x="69" y="23"/>
                    <a:pt x="70" y="23"/>
                  </a:cubicBezTo>
                  <a:cubicBezTo>
                    <a:pt x="70" y="22"/>
                    <a:pt x="71" y="23"/>
                    <a:pt x="71" y="23"/>
                  </a:cubicBezTo>
                  <a:cubicBezTo>
                    <a:pt x="72" y="25"/>
                    <a:pt x="72" y="27"/>
                    <a:pt x="73" y="28"/>
                  </a:cubicBezTo>
                  <a:cubicBezTo>
                    <a:pt x="73" y="29"/>
                    <a:pt x="73" y="30"/>
                    <a:pt x="72" y="30"/>
                  </a:cubicBezTo>
                  <a:cubicBezTo>
                    <a:pt x="72" y="30"/>
                    <a:pt x="72" y="30"/>
                    <a:pt x="72" y="30"/>
                  </a:cubicBezTo>
                  <a:cubicBezTo>
                    <a:pt x="71" y="30"/>
                    <a:pt x="71" y="29"/>
                    <a:pt x="71" y="29"/>
                  </a:cubicBezTo>
                  <a:moveTo>
                    <a:pt x="11" y="12"/>
                  </a:moveTo>
                  <a:cubicBezTo>
                    <a:pt x="11" y="11"/>
                    <a:pt x="11" y="11"/>
                    <a:pt x="11" y="10"/>
                  </a:cubicBezTo>
                  <a:cubicBezTo>
                    <a:pt x="13" y="9"/>
                    <a:pt x="14" y="8"/>
                    <a:pt x="16" y="7"/>
                  </a:cubicBezTo>
                  <a:cubicBezTo>
                    <a:pt x="16" y="6"/>
                    <a:pt x="17" y="7"/>
                    <a:pt x="17" y="7"/>
                  </a:cubicBezTo>
                  <a:cubicBezTo>
                    <a:pt x="17" y="8"/>
                    <a:pt x="17" y="8"/>
                    <a:pt x="17" y="9"/>
                  </a:cubicBezTo>
                  <a:cubicBezTo>
                    <a:pt x="15" y="10"/>
                    <a:pt x="14" y="11"/>
                    <a:pt x="13" y="12"/>
                  </a:cubicBezTo>
                  <a:cubicBezTo>
                    <a:pt x="13" y="12"/>
                    <a:pt x="12" y="12"/>
                    <a:pt x="12" y="12"/>
                  </a:cubicBezTo>
                  <a:cubicBezTo>
                    <a:pt x="12" y="12"/>
                    <a:pt x="11" y="12"/>
                    <a:pt x="11" y="12"/>
                  </a:cubicBezTo>
                  <a:moveTo>
                    <a:pt x="66" y="19"/>
                  </a:moveTo>
                  <a:cubicBezTo>
                    <a:pt x="65" y="17"/>
                    <a:pt x="64" y="16"/>
                    <a:pt x="63" y="14"/>
                  </a:cubicBezTo>
                  <a:cubicBezTo>
                    <a:pt x="63" y="14"/>
                    <a:pt x="63" y="13"/>
                    <a:pt x="63" y="13"/>
                  </a:cubicBezTo>
                  <a:cubicBezTo>
                    <a:pt x="64" y="13"/>
                    <a:pt x="65" y="13"/>
                    <a:pt x="65" y="13"/>
                  </a:cubicBezTo>
                  <a:cubicBezTo>
                    <a:pt x="66" y="14"/>
                    <a:pt x="67" y="16"/>
                    <a:pt x="68" y="17"/>
                  </a:cubicBezTo>
                  <a:cubicBezTo>
                    <a:pt x="68" y="18"/>
                    <a:pt x="68" y="19"/>
                    <a:pt x="68" y="19"/>
                  </a:cubicBezTo>
                  <a:cubicBezTo>
                    <a:pt x="68" y="19"/>
                    <a:pt x="67" y="19"/>
                    <a:pt x="67" y="19"/>
                  </a:cubicBezTo>
                  <a:cubicBezTo>
                    <a:pt x="67" y="19"/>
                    <a:pt x="67" y="19"/>
                    <a:pt x="66" y="19"/>
                  </a:cubicBezTo>
                  <a:moveTo>
                    <a:pt x="21" y="5"/>
                  </a:moveTo>
                  <a:cubicBezTo>
                    <a:pt x="20" y="4"/>
                    <a:pt x="21" y="4"/>
                    <a:pt x="21" y="4"/>
                  </a:cubicBezTo>
                  <a:cubicBezTo>
                    <a:pt x="23" y="3"/>
                    <a:pt x="25" y="2"/>
                    <a:pt x="26" y="2"/>
                  </a:cubicBezTo>
                  <a:cubicBezTo>
                    <a:pt x="27" y="1"/>
                    <a:pt x="27" y="2"/>
                    <a:pt x="28" y="2"/>
                  </a:cubicBezTo>
                  <a:cubicBezTo>
                    <a:pt x="28" y="3"/>
                    <a:pt x="27" y="4"/>
                    <a:pt x="27" y="4"/>
                  </a:cubicBezTo>
                  <a:cubicBezTo>
                    <a:pt x="25" y="4"/>
                    <a:pt x="24" y="5"/>
                    <a:pt x="22" y="5"/>
                  </a:cubicBezTo>
                  <a:cubicBezTo>
                    <a:pt x="22" y="6"/>
                    <a:pt x="22" y="6"/>
                    <a:pt x="21" y="6"/>
                  </a:cubicBezTo>
                  <a:cubicBezTo>
                    <a:pt x="21" y="6"/>
                    <a:pt x="21" y="5"/>
                    <a:pt x="21" y="5"/>
                  </a:cubicBezTo>
                  <a:moveTo>
                    <a:pt x="59" y="10"/>
                  </a:moveTo>
                  <a:cubicBezTo>
                    <a:pt x="58" y="9"/>
                    <a:pt x="56" y="8"/>
                    <a:pt x="55" y="7"/>
                  </a:cubicBezTo>
                  <a:cubicBezTo>
                    <a:pt x="54" y="7"/>
                    <a:pt x="54" y="6"/>
                    <a:pt x="54" y="6"/>
                  </a:cubicBezTo>
                  <a:cubicBezTo>
                    <a:pt x="55" y="5"/>
                    <a:pt x="55" y="5"/>
                    <a:pt x="56" y="5"/>
                  </a:cubicBezTo>
                  <a:cubicBezTo>
                    <a:pt x="57" y="6"/>
                    <a:pt x="59" y="7"/>
                    <a:pt x="60" y="8"/>
                  </a:cubicBezTo>
                  <a:cubicBezTo>
                    <a:pt x="61" y="9"/>
                    <a:pt x="61" y="10"/>
                    <a:pt x="60" y="10"/>
                  </a:cubicBezTo>
                  <a:cubicBezTo>
                    <a:pt x="60" y="10"/>
                    <a:pt x="60" y="10"/>
                    <a:pt x="59" y="10"/>
                  </a:cubicBezTo>
                  <a:cubicBezTo>
                    <a:pt x="59" y="10"/>
                    <a:pt x="59" y="10"/>
                    <a:pt x="59" y="10"/>
                  </a:cubicBezTo>
                  <a:moveTo>
                    <a:pt x="32" y="2"/>
                  </a:moveTo>
                  <a:cubicBezTo>
                    <a:pt x="32" y="1"/>
                    <a:pt x="32" y="0"/>
                    <a:pt x="33" y="0"/>
                  </a:cubicBezTo>
                  <a:cubicBezTo>
                    <a:pt x="35" y="0"/>
                    <a:pt x="36" y="0"/>
                    <a:pt x="38" y="0"/>
                  </a:cubicBezTo>
                  <a:cubicBezTo>
                    <a:pt x="39" y="0"/>
                    <a:pt x="39" y="1"/>
                    <a:pt x="39" y="1"/>
                  </a:cubicBezTo>
                  <a:cubicBezTo>
                    <a:pt x="39" y="2"/>
                    <a:pt x="39" y="2"/>
                    <a:pt x="38" y="2"/>
                  </a:cubicBezTo>
                  <a:cubicBezTo>
                    <a:pt x="36" y="2"/>
                    <a:pt x="35" y="2"/>
                    <a:pt x="33" y="2"/>
                  </a:cubicBezTo>
                  <a:cubicBezTo>
                    <a:pt x="33" y="2"/>
                    <a:pt x="33" y="2"/>
                    <a:pt x="33" y="2"/>
                  </a:cubicBezTo>
                  <a:cubicBezTo>
                    <a:pt x="32" y="2"/>
                    <a:pt x="32" y="2"/>
                    <a:pt x="32" y="2"/>
                  </a:cubicBezTo>
                  <a:moveTo>
                    <a:pt x="49" y="5"/>
                  </a:moveTo>
                  <a:cubicBezTo>
                    <a:pt x="48" y="4"/>
                    <a:pt x="46" y="3"/>
                    <a:pt x="44" y="3"/>
                  </a:cubicBezTo>
                  <a:cubicBezTo>
                    <a:pt x="44" y="3"/>
                    <a:pt x="43" y="2"/>
                    <a:pt x="43" y="2"/>
                  </a:cubicBezTo>
                  <a:cubicBezTo>
                    <a:pt x="44" y="1"/>
                    <a:pt x="44" y="1"/>
                    <a:pt x="45" y="1"/>
                  </a:cubicBezTo>
                  <a:cubicBezTo>
                    <a:pt x="46" y="1"/>
                    <a:pt x="48" y="2"/>
                    <a:pt x="50" y="3"/>
                  </a:cubicBezTo>
                  <a:cubicBezTo>
                    <a:pt x="50" y="3"/>
                    <a:pt x="51" y="3"/>
                    <a:pt x="50" y="4"/>
                  </a:cubicBezTo>
                  <a:cubicBezTo>
                    <a:pt x="50" y="4"/>
                    <a:pt x="50" y="5"/>
                    <a:pt x="49" y="5"/>
                  </a:cubicBezTo>
                  <a:cubicBezTo>
                    <a:pt x="49" y="5"/>
                    <a:pt x="49" y="5"/>
                    <a:pt x="49" y="5"/>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06" name="Freeform 7"/>
            <p:cNvSpPr/>
            <p:nvPr/>
          </p:nvSpPr>
          <p:spPr bwMode="auto">
            <a:xfrm>
              <a:off x="3357563" y="3800475"/>
              <a:ext cx="698500" cy="700088"/>
            </a:xfrm>
            <a:custGeom>
              <a:avLst/>
              <a:gdLst>
                <a:gd name="T0" fmla="*/ 2 w 62"/>
                <a:gd name="T1" fmla="*/ 26 h 62"/>
                <a:gd name="T2" fmla="*/ 26 w 62"/>
                <a:gd name="T3" fmla="*/ 60 h 62"/>
                <a:gd name="T4" fmla="*/ 59 w 62"/>
                <a:gd name="T5" fmla="*/ 36 h 62"/>
                <a:gd name="T6" fmla="*/ 36 w 62"/>
                <a:gd name="T7" fmla="*/ 3 h 62"/>
                <a:gd name="T8" fmla="*/ 2 w 62"/>
                <a:gd name="T9" fmla="*/ 26 h 62"/>
              </a:gdLst>
              <a:ahLst/>
              <a:cxnLst>
                <a:cxn ang="0">
                  <a:pos x="T0" y="T1"/>
                </a:cxn>
                <a:cxn ang="0">
                  <a:pos x="T2" y="T3"/>
                </a:cxn>
                <a:cxn ang="0">
                  <a:pos x="T4" y="T5"/>
                </a:cxn>
                <a:cxn ang="0">
                  <a:pos x="T6" y="T7"/>
                </a:cxn>
                <a:cxn ang="0">
                  <a:pos x="T8" y="T9"/>
                </a:cxn>
              </a:cxnLst>
              <a:rect l="0" t="0" r="r" b="b"/>
              <a:pathLst>
                <a:path w="62" h="62">
                  <a:moveTo>
                    <a:pt x="2" y="26"/>
                  </a:moveTo>
                  <a:cubicBezTo>
                    <a:pt x="0" y="42"/>
                    <a:pt x="10" y="57"/>
                    <a:pt x="26" y="60"/>
                  </a:cubicBezTo>
                  <a:cubicBezTo>
                    <a:pt x="41" y="62"/>
                    <a:pt x="56" y="52"/>
                    <a:pt x="59" y="36"/>
                  </a:cubicBezTo>
                  <a:cubicBezTo>
                    <a:pt x="62" y="21"/>
                    <a:pt x="52" y="6"/>
                    <a:pt x="36" y="3"/>
                  </a:cubicBezTo>
                  <a:cubicBezTo>
                    <a:pt x="20" y="0"/>
                    <a:pt x="5" y="11"/>
                    <a:pt x="2"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07" name="Freeform 8"/>
            <p:cNvSpPr/>
            <p:nvPr/>
          </p:nvSpPr>
          <p:spPr bwMode="auto">
            <a:xfrm>
              <a:off x="3311526" y="3835400"/>
              <a:ext cx="417513" cy="654050"/>
            </a:xfrm>
            <a:custGeom>
              <a:avLst/>
              <a:gdLst>
                <a:gd name="T0" fmla="*/ 29 w 37"/>
                <a:gd name="T1" fmla="*/ 0 h 58"/>
                <a:gd name="T2" fmla="*/ 3 w 37"/>
                <a:gd name="T3" fmla="*/ 24 h 58"/>
                <a:gd name="T4" fmla="*/ 26 w 37"/>
                <a:gd name="T5" fmla="*/ 57 h 58"/>
                <a:gd name="T6" fmla="*/ 32 w 37"/>
                <a:gd name="T7" fmla="*/ 58 h 58"/>
                <a:gd name="T8" fmla="*/ 37 w 37"/>
                <a:gd name="T9" fmla="*/ 57 h 58"/>
                <a:gd name="T10" fmla="*/ 35 w 37"/>
                <a:gd name="T11" fmla="*/ 57 h 58"/>
                <a:gd name="T12" fmla="*/ 30 w 37"/>
                <a:gd name="T13" fmla="*/ 57 h 58"/>
                <a:gd name="T14" fmla="*/ 6 w 37"/>
                <a:gd name="T15" fmla="*/ 28 h 58"/>
                <a:gd name="T16" fmla="*/ 6 w 37"/>
                <a:gd name="T17" fmla="*/ 23 h 58"/>
                <a:gd name="T18" fmla="*/ 29 w 37"/>
                <a:gd name="T1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58">
                  <a:moveTo>
                    <a:pt x="29" y="0"/>
                  </a:moveTo>
                  <a:cubicBezTo>
                    <a:pt x="16" y="1"/>
                    <a:pt x="5" y="11"/>
                    <a:pt x="3" y="24"/>
                  </a:cubicBezTo>
                  <a:cubicBezTo>
                    <a:pt x="0" y="39"/>
                    <a:pt x="11" y="54"/>
                    <a:pt x="26" y="57"/>
                  </a:cubicBezTo>
                  <a:cubicBezTo>
                    <a:pt x="28" y="57"/>
                    <a:pt x="30" y="58"/>
                    <a:pt x="32" y="58"/>
                  </a:cubicBezTo>
                  <a:cubicBezTo>
                    <a:pt x="33" y="58"/>
                    <a:pt x="35" y="57"/>
                    <a:pt x="37" y="57"/>
                  </a:cubicBezTo>
                  <a:cubicBezTo>
                    <a:pt x="37" y="57"/>
                    <a:pt x="36" y="57"/>
                    <a:pt x="35" y="57"/>
                  </a:cubicBezTo>
                  <a:cubicBezTo>
                    <a:pt x="33" y="57"/>
                    <a:pt x="31" y="57"/>
                    <a:pt x="30" y="57"/>
                  </a:cubicBezTo>
                  <a:cubicBezTo>
                    <a:pt x="16" y="54"/>
                    <a:pt x="6" y="42"/>
                    <a:pt x="6" y="28"/>
                  </a:cubicBezTo>
                  <a:cubicBezTo>
                    <a:pt x="6" y="27"/>
                    <a:pt x="6" y="25"/>
                    <a:pt x="6" y="23"/>
                  </a:cubicBezTo>
                  <a:cubicBezTo>
                    <a:pt x="9" y="11"/>
                    <a:pt x="18" y="2"/>
                    <a:pt x="29" y="0"/>
                  </a:cubicBezTo>
                </a:path>
              </a:pathLst>
            </a:custGeom>
            <a:solidFill>
              <a:srgbClr val="EAD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08" name="Freeform 9"/>
            <p:cNvSpPr/>
            <p:nvPr/>
          </p:nvSpPr>
          <p:spPr bwMode="auto">
            <a:xfrm>
              <a:off x="3357563" y="3800475"/>
              <a:ext cx="698500" cy="700088"/>
            </a:xfrm>
            <a:custGeom>
              <a:avLst/>
              <a:gdLst>
                <a:gd name="T0" fmla="*/ 2 w 62"/>
                <a:gd name="T1" fmla="*/ 26 h 62"/>
                <a:gd name="T2" fmla="*/ 26 w 62"/>
                <a:gd name="T3" fmla="*/ 60 h 62"/>
                <a:gd name="T4" fmla="*/ 59 w 62"/>
                <a:gd name="T5" fmla="*/ 36 h 62"/>
                <a:gd name="T6" fmla="*/ 36 w 62"/>
                <a:gd name="T7" fmla="*/ 3 h 62"/>
                <a:gd name="T8" fmla="*/ 2 w 62"/>
                <a:gd name="T9" fmla="*/ 26 h 62"/>
              </a:gdLst>
              <a:ahLst/>
              <a:cxnLst>
                <a:cxn ang="0">
                  <a:pos x="T0" y="T1"/>
                </a:cxn>
                <a:cxn ang="0">
                  <a:pos x="T2" y="T3"/>
                </a:cxn>
                <a:cxn ang="0">
                  <a:pos x="T4" y="T5"/>
                </a:cxn>
                <a:cxn ang="0">
                  <a:pos x="T6" y="T7"/>
                </a:cxn>
                <a:cxn ang="0">
                  <a:pos x="T8" y="T9"/>
                </a:cxn>
              </a:cxnLst>
              <a:rect l="0" t="0" r="r" b="b"/>
              <a:pathLst>
                <a:path w="62" h="62">
                  <a:moveTo>
                    <a:pt x="2" y="26"/>
                  </a:moveTo>
                  <a:cubicBezTo>
                    <a:pt x="0" y="42"/>
                    <a:pt x="10" y="57"/>
                    <a:pt x="26" y="60"/>
                  </a:cubicBezTo>
                  <a:cubicBezTo>
                    <a:pt x="41" y="62"/>
                    <a:pt x="56" y="52"/>
                    <a:pt x="59" y="36"/>
                  </a:cubicBezTo>
                  <a:cubicBezTo>
                    <a:pt x="62" y="21"/>
                    <a:pt x="52" y="6"/>
                    <a:pt x="36" y="3"/>
                  </a:cubicBezTo>
                  <a:cubicBezTo>
                    <a:pt x="20" y="0"/>
                    <a:pt x="5" y="11"/>
                    <a:pt x="2"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09" name="Freeform 10"/>
            <p:cNvSpPr/>
            <p:nvPr/>
          </p:nvSpPr>
          <p:spPr bwMode="auto">
            <a:xfrm>
              <a:off x="3536951" y="3948113"/>
              <a:ext cx="361950" cy="450850"/>
            </a:xfrm>
            <a:custGeom>
              <a:avLst/>
              <a:gdLst>
                <a:gd name="T0" fmla="*/ 228 w 228"/>
                <a:gd name="T1" fmla="*/ 0 h 284"/>
                <a:gd name="T2" fmla="*/ 171 w 228"/>
                <a:gd name="T3" fmla="*/ 0 h 284"/>
                <a:gd name="T4" fmla="*/ 114 w 228"/>
                <a:gd name="T5" fmla="*/ 99 h 284"/>
                <a:gd name="T6" fmla="*/ 50 w 228"/>
                <a:gd name="T7" fmla="*/ 0 h 284"/>
                <a:gd name="T8" fmla="*/ 0 w 228"/>
                <a:gd name="T9" fmla="*/ 0 h 284"/>
                <a:gd name="T10" fmla="*/ 86 w 228"/>
                <a:gd name="T11" fmla="*/ 142 h 284"/>
                <a:gd name="T12" fmla="*/ 50 w 228"/>
                <a:gd name="T13" fmla="*/ 142 h 284"/>
                <a:gd name="T14" fmla="*/ 50 w 228"/>
                <a:gd name="T15" fmla="*/ 177 h 284"/>
                <a:gd name="T16" fmla="*/ 79 w 228"/>
                <a:gd name="T17" fmla="*/ 177 h 284"/>
                <a:gd name="T18" fmla="*/ 79 w 228"/>
                <a:gd name="T19" fmla="*/ 199 h 284"/>
                <a:gd name="T20" fmla="*/ 50 w 228"/>
                <a:gd name="T21" fmla="*/ 199 h 284"/>
                <a:gd name="T22" fmla="*/ 50 w 228"/>
                <a:gd name="T23" fmla="*/ 234 h 284"/>
                <a:gd name="T24" fmla="*/ 79 w 228"/>
                <a:gd name="T25" fmla="*/ 234 h 284"/>
                <a:gd name="T26" fmla="*/ 79 w 228"/>
                <a:gd name="T27" fmla="*/ 284 h 284"/>
                <a:gd name="T28" fmla="*/ 135 w 228"/>
                <a:gd name="T29" fmla="*/ 284 h 284"/>
                <a:gd name="T30" fmla="*/ 135 w 228"/>
                <a:gd name="T31" fmla="*/ 234 h 284"/>
                <a:gd name="T32" fmla="*/ 164 w 228"/>
                <a:gd name="T33" fmla="*/ 234 h 284"/>
                <a:gd name="T34" fmla="*/ 164 w 228"/>
                <a:gd name="T35" fmla="*/ 199 h 284"/>
                <a:gd name="T36" fmla="*/ 135 w 228"/>
                <a:gd name="T37" fmla="*/ 199 h 284"/>
                <a:gd name="T38" fmla="*/ 135 w 228"/>
                <a:gd name="T39" fmla="*/ 177 h 284"/>
                <a:gd name="T40" fmla="*/ 164 w 228"/>
                <a:gd name="T41" fmla="*/ 177 h 284"/>
                <a:gd name="T42" fmla="*/ 164 w 228"/>
                <a:gd name="T43" fmla="*/ 142 h 284"/>
                <a:gd name="T44" fmla="*/ 142 w 228"/>
                <a:gd name="T45" fmla="*/ 142 h 284"/>
                <a:gd name="T46" fmla="*/ 228 w 228"/>
                <a:gd name="T47"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8" h="284">
                  <a:moveTo>
                    <a:pt x="228" y="0"/>
                  </a:moveTo>
                  <a:lnTo>
                    <a:pt x="171" y="0"/>
                  </a:lnTo>
                  <a:lnTo>
                    <a:pt x="114" y="99"/>
                  </a:lnTo>
                  <a:lnTo>
                    <a:pt x="50" y="0"/>
                  </a:lnTo>
                  <a:lnTo>
                    <a:pt x="0" y="0"/>
                  </a:lnTo>
                  <a:lnTo>
                    <a:pt x="86" y="142"/>
                  </a:lnTo>
                  <a:lnTo>
                    <a:pt x="50" y="142"/>
                  </a:lnTo>
                  <a:lnTo>
                    <a:pt x="50" y="177"/>
                  </a:lnTo>
                  <a:lnTo>
                    <a:pt x="79" y="177"/>
                  </a:lnTo>
                  <a:lnTo>
                    <a:pt x="79" y="199"/>
                  </a:lnTo>
                  <a:lnTo>
                    <a:pt x="50" y="199"/>
                  </a:lnTo>
                  <a:lnTo>
                    <a:pt x="50" y="234"/>
                  </a:lnTo>
                  <a:lnTo>
                    <a:pt x="79" y="234"/>
                  </a:lnTo>
                  <a:lnTo>
                    <a:pt x="79" y="284"/>
                  </a:lnTo>
                  <a:lnTo>
                    <a:pt x="135" y="284"/>
                  </a:lnTo>
                  <a:lnTo>
                    <a:pt x="135" y="234"/>
                  </a:lnTo>
                  <a:lnTo>
                    <a:pt x="164" y="234"/>
                  </a:lnTo>
                  <a:lnTo>
                    <a:pt x="164" y="199"/>
                  </a:lnTo>
                  <a:lnTo>
                    <a:pt x="135" y="199"/>
                  </a:lnTo>
                  <a:lnTo>
                    <a:pt x="135" y="177"/>
                  </a:lnTo>
                  <a:lnTo>
                    <a:pt x="164" y="177"/>
                  </a:lnTo>
                  <a:lnTo>
                    <a:pt x="164" y="142"/>
                  </a:lnTo>
                  <a:lnTo>
                    <a:pt x="142" y="142"/>
                  </a:lnTo>
                  <a:lnTo>
                    <a:pt x="228" y="0"/>
                  </a:lnTo>
                  <a:close/>
                </a:path>
              </a:pathLst>
            </a:custGeom>
            <a:solidFill>
              <a:srgbClr val="47719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pic>
          <p:nvPicPr>
            <p:cNvPr id="610" name="Picture 11"/>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783388" y="2120900"/>
              <a:ext cx="552450"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1" name="Picture 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31038" y="2120900"/>
              <a:ext cx="112713"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2" name="Picture 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9138" y="2120900"/>
              <a:ext cx="1047750" cy="56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3" name="Picture 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29238" y="2120900"/>
              <a:ext cx="158750"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 name="Picture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21126" y="2527300"/>
              <a:ext cx="473075" cy="112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 name="Picture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92601" y="3609975"/>
              <a:ext cx="44450"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6" name="Picture 1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21126" y="3711575"/>
              <a:ext cx="3832225" cy="258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7" name="Picture 1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87801" y="3959225"/>
              <a:ext cx="308927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8" name="Picture 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921126" y="3789363"/>
              <a:ext cx="203200" cy="722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9" name="Picture 2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21126" y="3913188"/>
              <a:ext cx="112713" cy="474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0" name="Freeform 21"/>
            <p:cNvSpPr/>
            <p:nvPr/>
          </p:nvSpPr>
          <p:spPr bwMode="auto">
            <a:xfrm>
              <a:off x="4540251" y="2178050"/>
              <a:ext cx="3313113" cy="3719513"/>
            </a:xfrm>
            <a:custGeom>
              <a:avLst/>
              <a:gdLst>
                <a:gd name="T0" fmla="*/ 271 w 294"/>
                <a:gd name="T1" fmla="*/ 66 h 330"/>
                <a:gd name="T2" fmla="*/ 171 w 294"/>
                <a:gd name="T3" fmla="*/ 8 h 330"/>
                <a:gd name="T4" fmla="*/ 124 w 294"/>
                <a:gd name="T5" fmla="*/ 8 h 330"/>
                <a:gd name="T6" fmla="*/ 23 w 294"/>
                <a:gd name="T7" fmla="*/ 66 h 330"/>
                <a:gd name="T8" fmla="*/ 0 w 294"/>
                <a:gd name="T9" fmla="*/ 107 h 330"/>
                <a:gd name="T10" fmla="*/ 0 w 294"/>
                <a:gd name="T11" fmla="*/ 223 h 330"/>
                <a:gd name="T12" fmla="*/ 23 w 294"/>
                <a:gd name="T13" fmla="*/ 264 h 330"/>
                <a:gd name="T14" fmla="*/ 124 w 294"/>
                <a:gd name="T15" fmla="*/ 322 h 330"/>
                <a:gd name="T16" fmla="*/ 171 w 294"/>
                <a:gd name="T17" fmla="*/ 322 h 330"/>
                <a:gd name="T18" fmla="*/ 271 w 294"/>
                <a:gd name="T19" fmla="*/ 264 h 330"/>
                <a:gd name="T20" fmla="*/ 294 w 294"/>
                <a:gd name="T21" fmla="*/ 223 h 330"/>
                <a:gd name="T22" fmla="*/ 294 w 294"/>
                <a:gd name="T23" fmla="*/ 107 h 330"/>
                <a:gd name="T24" fmla="*/ 271 w 294"/>
                <a:gd name="T25" fmla="*/ 6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330">
                  <a:moveTo>
                    <a:pt x="271" y="66"/>
                  </a:moveTo>
                  <a:cubicBezTo>
                    <a:pt x="171" y="8"/>
                    <a:pt x="171" y="8"/>
                    <a:pt x="171" y="8"/>
                  </a:cubicBezTo>
                  <a:cubicBezTo>
                    <a:pt x="156" y="0"/>
                    <a:pt x="139" y="0"/>
                    <a:pt x="124" y="8"/>
                  </a:cubicBezTo>
                  <a:cubicBezTo>
                    <a:pt x="23" y="66"/>
                    <a:pt x="23" y="66"/>
                    <a:pt x="23" y="66"/>
                  </a:cubicBezTo>
                  <a:cubicBezTo>
                    <a:pt x="9" y="75"/>
                    <a:pt x="0" y="90"/>
                    <a:pt x="0" y="107"/>
                  </a:cubicBezTo>
                  <a:cubicBezTo>
                    <a:pt x="0" y="223"/>
                    <a:pt x="0" y="223"/>
                    <a:pt x="0" y="223"/>
                  </a:cubicBezTo>
                  <a:cubicBezTo>
                    <a:pt x="0" y="240"/>
                    <a:pt x="9" y="255"/>
                    <a:pt x="23" y="264"/>
                  </a:cubicBezTo>
                  <a:cubicBezTo>
                    <a:pt x="124" y="322"/>
                    <a:pt x="124" y="322"/>
                    <a:pt x="124" y="322"/>
                  </a:cubicBezTo>
                  <a:cubicBezTo>
                    <a:pt x="139" y="330"/>
                    <a:pt x="156" y="330"/>
                    <a:pt x="171" y="322"/>
                  </a:cubicBezTo>
                  <a:cubicBezTo>
                    <a:pt x="271" y="264"/>
                    <a:pt x="271" y="264"/>
                    <a:pt x="271" y="264"/>
                  </a:cubicBezTo>
                  <a:cubicBezTo>
                    <a:pt x="286" y="255"/>
                    <a:pt x="294" y="240"/>
                    <a:pt x="294" y="223"/>
                  </a:cubicBezTo>
                  <a:cubicBezTo>
                    <a:pt x="294" y="107"/>
                    <a:pt x="294" y="107"/>
                    <a:pt x="294" y="107"/>
                  </a:cubicBezTo>
                  <a:cubicBezTo>
                    <a:pt x="294" y="90"/>
                    <a:pt x="286" y="75"/>
                    <a:pt x="271" y="66"/>
                  </a:cubicBezTo>
                </a:path>
              </a:pathLst>
            </a:custGeom>
            <a:solidFill>
              <a:srgbClr val="F4CF3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21" name="Freeform 22"/>
            <p:cNvSpPr/>
            <p:nvPr/>
          </p:nvSpPr>
          <p:spPr bwMode="auto">
            <a:xfrm>
              <a:off x="4325938" y="1873250"/>
              <a:ext cx="3617913" cy="4024313"/>
            </a:xfrm>
            <a:custGeom>
              <a:avLst/>
              <a:gdLst>
                <a:gd name="T0" fmla="*/ 26 w 321"/>
                <a:gd name="T1" fmla="*/ 72 h 357"/>
                <a:gd name="T2" fmla="*/ 136 w 321"/>
                <a:gd name="T3" fmla="*/ 9 h 357"/>
                <a:gd name="T4" fmla="*/ 186 w 321"/>
                <a:gd name="T5" fmla="*/ 9 h 357"/>
                <a:gd name="T6" fmla="*/ 296 w 321"/>
                <a:gd name="T7" fmla="*/ 72 h 357"/>
                <a:gd name="T8" fmla="*/ 321 w 321"/>
                <a:gd name="T9" fmla="*/ 116 h 357"/>
                <a:gd name="T10" fmla="*/ 321 w 321"/>
                <a:gd name="T11" fmla="*/ 242 h 357"/>
                <a:gd name="T12" fmla="*/ 296 w 321"/>
                <a:gd name="T13" fmla="*/ 285 h 357"/>
                <a:gd name="T14" fmla="*/ 186 w 321"/>
                <a:gd name="T15" fmla="*/ 348 h 357"/>
                <a:gd name="T16" fmla="*/ 136 w 321"/>
                <a:gd name="T17" fmla="*/ 348 h 357"/>
                <a:gd name="T18" fmla="*/ 26 w 321"/>
                <a:gd name="T19" fmla="*/ 285 h 357"/>
                <a:gd name="T20" fmla="*/ 0 w 321"/>
                <a:gd name="T21" fmla="*/ 242 h 357"/>
                <a:gd name="T22" fmla="*/ 0 w 321"/>
                <a:gd name="T23" fmla="*/ 116 h 357"/>
                <a:gd name="T24" fmla="*/ 26 w 321"/>
                <a:gd name="T25" fmla="*/ 7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1" h="357">
                  <a:moveTo>
                    <a:pt x="26" y="72"/>
                  </a:moveTo>
                  <a:cubicBezTo>
                    <a:pt x="136" y="9"/>
                    <a:pt x="136" y="9"/>
                    <a:pt x="136" y="9"/>
                  </a:cubicBezTo>
                  <a:cubicBezTo>
                    <a:pt x="151" y="0"/>
                    <a:pt x="170" y="0"/>
                    <a:pt x="186" y="9"/>
                  </a:cubicBezTo>
                  <a:cubicBezTo>
                    <a:pt x="296" y="72"/>
                    <a:pt x="296" y="72"/>
                    <a:pt x="296" y="72"/>
                  </a:cubicBezTo>
                  <a:cubicBezTo>
                    <a:pt x="311" y="81"/>
                    <a:pt x="321" y="98"/>
                    <a:pt x="321" y="116"/>
                  </a:cubicBezTo>
                  <a:cubicBezTo>
                    <a:pt x="321" y="242"/>
                    <a:pt x="321" y="242"/>
                    <a:pt x="321" y="242"/>
                  </a:cubicBezTo>
                  <a:cubicBezTo>
                    <a:pt x="321" y="260"/>
                    <a:pt x="311" y="276"/>
                    <a:pt x="296" y="285"/>
                  </a:cubicBezTo>
                  <a:cubicBezTo>
                    <a:pt x="186" y="348"/>
                    <a:pt x="186" y="348"/>
                    <a:pt x="186" y="348"/>
                  </a:cubicBezTo>
                  <a:cubicBezTo>
                    <a:pt x="171" y="357"/>
                    <a:pt x="152" y="357"/>
                    <a:pt x="136" y="348"/>
                  </a:cubicBezTo>
                  <a:cubicBezTo>
                    <a:pt x="26" y="285"/>
                    <a:pt x="26" y="285"/>
                    <a:pt x="26" y="285"/>
                  </a:cubicBezTo>
                  <a:cubicBezTo>
                    <a:pt x="11" y="276"/>
                    <a:pt x="0" y="260"/>
                    <a:pt x="0" y="242"/>
                  </a:cubicBezTo>
                  <a:cubicBezTo>
                    <a:pt x="0" y="116"/>
                    <a:pt x="0" y="116"/>
                    <a:pt x="0" y="116"/>
                  </a:cubicBezTo>
                  <a:cubicBezTo>
                    <a:pt x="0" y="98"/>
                    <a:pt x="10" y="81"/>
                    <a:pt x="26" y="72"/>
                  </a:cubicBezTo>
                </a:path>
              </a:pathLst>
            </a:custGeom>
            <a:solidFill>
              <a:srgbClr val="F4CF3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22" name="Freeform 23"/>
            <p:cNvSpPr/>
            <p:nvPr/>
          </p:nvSpPr>
          <p:spPr bwMode="auto">
            <a:xfrm>
              <a:off x="4473576" y="1873250"/>
              <a:ext cx="3538538" cy="3957638"/>
            </a:xfrm>
            <a:custGeom>
              <a:avLst/>
              <a:gdLst>
                <a:gd name="T0" fmla="*/ 26 w 314"/>
                <a:gd name="T1" fmla="*/ 71 h 351"/>
                <a:gd name="T2" fmla="*/ 133 w 314"/>
                <a:gd name="T3" fmla="*/ 9 h 351"/>
                <a:gd name="T4" fmla="*/ 182 w 314"/>
                <a:gd name="T5" fmla="*/ 9 h 351"/>
                <a:gd name="T6" fmla="*/ 289 w 314"/>
                <a:gd name="T7" fmla="*/ 71 h 351"/>
                <a:gd name="T8" fmla="*/ 314 w 314"/>
                <a:gd name="T9" fmla="*/ 114 h 351"/>
                <a:gd name="T10" fmla="*/ 314 w 314"/>
                <a:gd name="T11" fmla="*/ 237 h 351"/>
                <a:gd name="T12" fmla="*/ 289 w 314"/>
                <a:gd name="T13" fmla="*/ 280 h 351"/>
                <a:gd name="T14" fmla="*/ 182 w 314"/>
                <a:gd name="T15" fmla="*/ 342 h 351"/>
                <a:gd name="T16" fmla="*/ 133 w 314"/>
                <a:gd name="T17" fmla="*/ 342 h 351"/>
                <a:gd name="T18" fmla="*/ 26 w 314"/>
                <a:gd name="T19" fmla="*/ 280 h 351"/>
                <a:gd name="T20" fmla="*/ 0 w 314"/>
                <a:gd name="T21" fmla="*/ 237 h 351"/>
                <a:gd name="T22" fmla="*/ 0 w 314"/>
                <a:gd name="T23" fmla="*/ 114 h 351"/>
                <a:gd name="T24" fmla="*/ 26 w 314"/>
                <a:gd name="T25" fmla="*/ 7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4" h="351">
                  <a:moveTo>
                    <a:pt x="26" y="71"/>
                  </a:moveTo>
                  <a:cubicBezTo>
                    <a:pt x="133" y="9"/>
                    <a:pt x="133" y="9"/>
                    <a:pt x="133" y="9"/>
                  </a:cubicBezTo>
                  <a:cubicBezTo>
                    <a:pt x="148" y="0"/>
                    <a:pt x="167" y="0"/>
                    <a:pt x="182" y="9"/>
                  </a:cubicBezTo>
                  <a:cubicBezTo>
                    <a:pt x="289" y="71"/>
                    <a:pt x="289" y="71"/>
                    <a:pt x="289" y="71"/>
                  </a:cubicBezTo>
                  <a:cubicBezTo>
                    <a:pt x="304" y="80"/>
                    <a:pt x="314" y="96"/>
                    <a:pt x="314" y="114"/>
                  </a:cubicBezTo>
                  <a:cubicBezTo>
                    <a:pt x="314" y="237"/>
                    <a:pt x="314" y="237"/>
                    <a:pt x="314" y="237"/>
                  </a:cubicBezTo>
                  <a:cubicBezTo>
                    <a:pt x="314" y="255"/>
                    <a:pt x="305" y="271"/>
                    <a:pt x="289" y="280"/>
                  </a:cubicBezTo>
                  <a:cubicBezTo>
                    <a:pt x="182" y="342"/>
                    <a:pt x="182" y="342"/>
                    <a:pt x="182" y="342"/>
                  </a:cubicBezTo>
                  <a:cubicBezTo>
                    <a:pt x="167" y="351"/>
                    <a:pt x="148" y="351"/>
                    <a:pt x="133" y="342"/>
                  </a:cubicBezTo>
                  <a:cubicBezTo>
                    <a:pt x="26" y="280"/>
                    <a:pt x="26" y="280"/>
                    <a:pt x="26" y="280"/>
                  </a:cubicBezTo>
                  <a:cubicBezTo>
                    <a:pt x="10" y="271"/>
                    <a:pt x="0" y="255"/>
                    <a:pt x="0" y="237"/>
                  </a:cubicBezTo>
                  <a:cubicBezTo>
                    <a:pt x="0" y="114"/>
                    <a:pt x="0" y="114"/>
                    <a:pt x="0" y="114"/>
                  </a:cubicBezTo>
                  <a:cubicBezTo>
                    <a:pt x="0" y="96"/>
                    <a:pt x="10" y="80"/>
                    <a:pt x="26" y="71"/>
                  </a:cubicBezTo>
                </a:path>
              </a:pathLst>
            </a:custGeom>
            <a:solidFill>
              <a:srgbClr val="FFFA5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23" name="Freeform 24"/>
            <p:cNvSpPr/>
            <p:nvPr/>
          </p:nvSpPr>
          <p:spPr bwMode="auto">
            <a:xfrm>
              <a:off x="4641851" y="1974850"/>
              <a:ext cx="1330325" cy="788988"/>
            </a:xfrm>
            <a:custGeom>
              <a:avLst/>
              <a:gdLst>
                <a:gd name="T0" fmla="*/ 118 w 118"/>
                <a:gd name="T1" fmla="*/ 0 h 70"/>
                <a:gd name="T2" fmla="*/ 118 w 118"/>
                <a:gd name="T3" fmla="*/ 0 h 70"/>
                <a:gd name="T4" fmla="*/ 11 w 118"/>
                <a:gd name="T5" fmla="*/ 62 h 70"/>
                <a:gd name="T6" fmla="*/ 0 w 118"/>
                <a:gd name="T7" fmla="*/ 70 h 70"/>
                <a:gd name="T8" fmla="*/ 0 w 118"/>
                <a:gd name="T9" fmla="*/ 70 h 70"/>
                <a:gd name="T10" fmla="*/ 11 w 118"/>
                <a:gd name="T11" fmla="*/ 62 h 70"/>
                <a:gd name="T12" fmla="*/ 118 w 118"/>
                <a:gd name="T13" fmla="*/ 0 h 70"/>
                <a:gd name="T14" fmla="*/ 118 w 118"/>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70">
                  <a:moveTo>
                    <a:pt x="118" y="0"/>
                  </a:moveTo>
                  <a:cubicBezTo>
                    <a:pt x="118" y="0"/>
                    <a:pt x="118" y="0"/>
                    <a:pt x="118" y="0"/>
                  </a:cubicBezTo>
                  <a:cubicBezTo>
                    <a:pt x="11" y="62"/>
                    <a:pt x="11" y="62"/>
                    <a:pt x="11" y="62"/>
                  </a:cubicBezTo>
                  <a:cubicBezTo>
                    <a:pt x="7" y="64"/>
                    <a:pt x="3" y="67"/>
                    <a:pt x="0" y="70"/>
                  </a:cubicBezTo>
                  <a:cubicBezTo>
                    <a:pt x="0" y="70"/>
                    <a:pt x="0" y="70"/>
                    <a:pt x="0" y="70"/>
                  </a:cubicBezTo>
                  <a:cubicBezTo>
                    <a:pt x="3" y="67"/>
                    <a:pt x="7" y="64"/>
                    <a:pt x="11" y="62"/>
                  </a:cubicBezTo>
                  <a:cubicBezTo>
                    <a:pt x="118" y="0"/>
                    <a:pt x="118" y="0"/>
                    <a:pt x="118" y="0"/>
                  </a:cubicBezTo>
                  <a:cubicBezTo>
                    <a:pt x="118" y="0"/>
                    <a:pt x="118" y="0"/>
                    <a:pt x="118" y="0"/>
                  </a:cubicBezTo>
                </a:path>
              </a:pathLst>
            </a:custGeom>
            <a:solidFill>
              <a:srgbClr val="FBECA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24" name="Freeform 25"/>
            <p:cNvSpPr>
              <a:spLocks noEditPoints="1"/>
            </p:cNvSpPr>
            <p:nvPr/>
          </p:nvSpPr>
          <p:spPr bwMode="auto">
            <a:xfrm>
              <a:off x="4473576" y="1906588"/>
              <a:ext cx="1779588" cy="3889375"/>
            </a:xfrm>
            <a:custGeom>
              <a:avLst/>
              <a:gdLst>
                <a:gd name="T0" fmla="*/ 108 w 158"/>
                <a:gd name="T1" fmla="*/ 323 h 345"/>
                <a:gd name="T2" fmla="*/ 107 w 158"/>
                <a:gd name="T3" fmla="*/ 324 h 345"/>
                <a:gd name="T4" fmla="*/ 133 w 158"/>
                <a:gd name="T5" fmla="*/ 339 h 345"/>
                <a:gd name="T6" fmla="*/ 158 w 158"/>
                <a:gd name="T7" fmla="*/ 345 h 345"/>
                <a:gd name="T8" fmla="*/ 158 w 158"/>
                <a:gd name="T9" fmla="*/ 345 h 345"/>
                <a:gd name="T10" fmla="*/ 158 w 158"/>
                <a:gd name="T11" fmla="*/ 345 h 345"/>
                <a:gd name="T12" fmla="*/ 158 w 158"/>
                <a:gd name="T13" fmla="*/ 345 h 345"/>
                <a:gd name="T14" fmla="*/ 157 w 158"/>
                <a:gd name="T15" fmla="*/ 345 h 345"/>
                <a:gd name="T16" fmla="*/ 157 w 158"/>
                <a:gd name="T17" fmla="*/ 345 h 345"/>
                <a:gd name="T18" fmla="*/ 134 w 158"/>
                <a:gd name="T19" fmla="*/ 339 h 345"/>
                <a:gd name="T20" fmla="*/ 108 w 158"/>
                <a:gd name="T21" fmla="*/ 323 h 345"/>
                <a:gd name="T22" fmla="*/ 42 w 158"/>
                <a:gd name="T23" fmla="*/ 286 h 345"/>
                <a:gd name="T24" fmla="*/ 42 w 158"/>
                <a:gd name="T25" fmla="*/ 286 h 345"/>
                <a:gd name="T26" fmla="*/ 69 w 158"/>
                <a:gd name="T27" fmla="*/ 302 h 345"/>
                <a:gd name="T28" fmla="*/ 69 w 158"/>
                <a:gd name="T29" fmla="*/ 301 h 345"/>
                <a:gd name="T30" fmla="*/ 42 w 158"/>
                <a:gd name="T31" fmla="*/ 286 h 345"/>
                <a:gd name="T32" fmla="*/ 0 w 158"/>
                <a:gd name="T33" fmla="*/ 227 h 345"/>
                <a:gd name="T34" fmla="*/ 0 w 158"/>
                <a:gd name="T35" fmla="*/ 234 h 345"/>
                <a:gd name="T36" fmla="*/ 15 w 158"/>
                <a:gd name="T37" fmla="*/ 269 h 345"/>
                <a:gd name="T38" fmla="*/ 16 w 158"/>
                <a:gd name="T39" fmla="*/ 268 h 345"/>
                <a:gd name="T40" fmla="*/ 2 w 158"/>
                <a:gd name="T41" fmla="*/ 234 h 345"/>
                <a:gd name="T42" fmla="*/ 2 w 158"/>
                <a:gd name="T43" fmla="*/ 228 h 345"/>
                <a:gd name="T44" fmla="*/ 0 w 158"/>
                <a:gd name="T45" fmla="*/ 227 h 345"/>
                <a:gd name="T46" fmla="*/ 1 w 158"/>
                <a:gd name="T47" fmla="*/ 202 h 345"/>
                <a:gd name="T48" fmla="*/ 0 w 158"/>
                <a:gd name="T49" fmla="*/ 202 h 345"/>
                <a:gd name="T50" fmla="*/ 0 w 158"/>
                <a:gd name="T51" fmla="*/ 202 h 345"/>
                <a:gd name="T52" fmla="*/ 1 w 158"/>
                <a:gd name="T53" fmla="*/ 202 h 345"/>
                <a:gd name="T54" fmla="*/ 0 w 158"/>
                <a:gd name="T55" fmla="*/ 155 h 345"/>
                <a:gd name="T56" fmla="*/ 0 w 158"/>
                <a:gd name="T57" fmla="*/ 171 h 345"/>
                <a:gd name="T58" fmla="*/ 1 w 158"/>
                <a:gd name="T59" fmla="*/ 173 h 345"/>
                <a:gd name="T60" fmla="*/ 2 w 158"/>
                <a:gd name="T61" fmla="*/ 173 h 345"/>
                <a:gd name="T62" fmla="*/ 2 w 158"/>
                <a:gd name="T63" fmla="*/ 156 h 345"/>
                <a:gd name="T64" fmla="*/ 0 w 158"/>
                <a:gd name="T65" fmla="*/ 155 h 345"/>
                <a:gd name="T66" fmla="*/ 158 w 158"/>
                <a:gd name="T67" fmla="*/ 0 h 345"/>
                <a:gd name="T68" fmla="*/ 133 w 158"/>
                <a:gd name="T69" fmla="*/ 6 h 345"/>
                <a:gd name="T70" fmla="*/ 133 w 158"/>
                <a:gd name="T71" fmla="*/ 6 h 345"/>
                <a:gd name="T72" fmla="*/ 26 w 158"/>
                <a:gd name="T73" fmla="*/ 68 h 345"/>
                <a:gd name="T74" fmla="*/ 15 w 158"/>
                <a:gd name="T75" fmla="*/ 76 h 345"/>
                <a:gd name="T76" fmla="*/ 15 w 158"/>
                <a:gd name="T77" fmla="*/ 77 h 345"/>
                <a:gd name="T78" fmla="*/ 27 w 158"/>
                <a:gd name="T79" fmla="*/ 68 h 345"/>
                <a:gd name="T80" fmla="*/ 134 w 158"/>
                <a:gd name="T81" fmla="*/ 6 h 345"/>
                <a:gd name="T82" fmla="*/ 157 w 158"/>
                <a:gd name="T83" fmla="*/ 0 h 345"/>
                <a:gd name="T84" fmla="*/ 157 w 158"/>
                <a:gd name="T85" fmla="*/ 0 h 345"/>
                <a:gd name="T86" fmla="*/ 158 w 158"/>
                <a:gd name="T87" fmla="*/ 0 h 345"/>
                <a:gd name="T88" fmla="*/ 158 w 158"/>
                <a:gd name="T89" fmla="*/ 0 h 345"/>
                <a:gd name="T90" fmla="*/ 158 w 158"/>
                <a:gd name="T91" fmla="*/ 0 h 345"/>
                <a:gd name="T92" fmla="*/ 158 w 158"/>
                <a:gd name="T9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 h="345">
                  <a:moveTo>
                    <a:pt x="108" y="323"/>
                  </a:moveTo>
                  <a:cubicBezTo>
                    <a:pt x="107" y="324"/>
                    <a:pt x="107" y="324"/>
                    <a:pt x="107" y="324"/>
                  </a:cubicBezTo>
                  <a:cubicBezTo>
                    <a:pt x="133" y="339"/>
                    <a:pt x="133" y="339"/>
                    <a:pt x="133" y="339"/>
                  </a:cubicBezTo>
                  <a:cubicBezTo>
                    <a:pt x="141" y="343"/>
                    <a:pt x="149" y="345"/>
                    <a:pt x="158" y="345"/>
                  </a:cubicBezTo>
                  <a:cubicBezTo>
                    <a:pt x="158" y="345"/>
                    <a:pt x="158" y="345"/>
                    <a:pt x="158" y="345"/>
                  </a:cubicBezTo>
                  <a:cubicBezTo>
                    <a:pt x="158" y="345"/>
                    <a:pt x="158" y="345"/>
                    <a:pt x="158" y="345"/>
                  </a:cubicBezTo>
                  <a:cubicBezTo>
                    <a:pt x="158" y="345"/>
                    <a:pt x="158" y="345"/>
                    <a:pt x="158" y="345"/>
                  </a:cubicBezTo>
                  <a:cubicBezTo>
                    <a:pt x="158" y="345"/>
                    <a:pt x="157" y="345"/>
                    <a:pt x="157" y="345"/>
                  </a:cubicBezTo>
                  <a:cubicBezTo>
                    <a:pt x="157" y="345"/>
                    <a:pt x="157" y="345"/>
                    <a:pt x="157" y="345"/>
                  </a:cubicBezTo>
                  <a:cubicBezTo>
                    <a:pt x="149" y="345"/>
                    <a:pt x="141" y="343"/>
                    <a:pt x="134" y="339"/>
                  </a:cubicBezTo>
                  <a:cubicBezTo>
                    <a:pt x="108" y="323"/>
                    <a:pt x="108" y="323"/>
                    <a:pt x="108" y="323"/>
                  </a:cubicBezTo>
                  <a:moveTo>
                    <a:pt x="42" y="286"/>
                  </a:moveTo>
                  <a:cubicBezTo>
                    <a:pt x="42" y="286"/>
                    <a:pt x="42" y="286"/>
                    <a:pt x="42" y="286"/>
                  </a:cubicBezTo>
                  <a:cubicBezTo>
                    <a:pt x="69" y="302"/>
                    <a:pt x="69" y="302"/>
                    <a:pt x="69" y="302"/>
                  </a:cubicBezTo>
                  <a:cubicBezTo>
                    <a:pt x="69" y="301"/>
                    <a:pt x="69" y="301"/>
                    <a:pt x="69" y="301"/>
                  </a:cubicBezTo>
                  <a:cubicBezTo>
                    <a:pt x="42" y="286"/>
                    <a:pt x="42" y="286"/>
                    <a:pt x="42" y="286"/>
                  </a:cubicBezTo>
                  <a:moveTo>
                    <a:pt x="0" y="227"/>
                  </a:moveTo>
                  <a:cubicBezTo>
                    <a:pt x="0" y="234"/>
                    <a:pt x="0" y="234"/>
                    <a:pt x="0" y="234"/>
                  </a:cubicBezTo>
                  <a:cubicBezTo>
                    <a:pt x="0" y="248"/>
                    <a:pt x="6" y="260"/>
                    <a:pt x="15" y="269"/>
                  </a:cubicBezTo>
                  <a:cubicBezTo>
                    <a:pt x="15" y="269"/>
                    <a:pt x="16" y="269"/>
                    <a:pt x="16" y="268"/>
                  </a:cubicBezTo>
                  <a:cubicBezTo>
                    <a:pt x="7" y="259"/>
                    <a:pt x="2" y="247"/>
                    <a:pt x="2" y="234"/>
                  </a:cubicBezTo>
                  <a:cubicBezTo>
                    <a:pt x="2" y="228"/>
                    <a:pt x="2" y="228"/>
                    <a:pt x="2" y="228"/>
                  </a:cubicBezTo>
                  <a:cubicBezTo>
                    <a:pt x="1" y="228"/>
                    <a:pt x="1" y="227"/>
                    <a:pt x="0" y="227"/>
                  </a:cubicBezTo>
                  <a:moveTo>
                    <a:pt x="1" y="202"/>
                  </a:moveTo>
                  <a:cubicBezTo>
                    <a:pt x="1" y="202"/>
                    <a:pt x="1" y="202"/>
                    <a:pt x="0" y="202"/>
                  </a:cubicBezTo>
                  <a:cubicBezTo>
                    <a:pt x="0" y="202"/>
                    <a:pt x="0" y="202"/>
                    <a:pt x="0" y="202"/>
                  </a:cubicBezTo>
                  <a:cubicBezTo>
                    <a:pt x="1" y="202"/>
                    <a:pt x="1" y="202"/>
                    <a:pt x="1" y="202"/>
                  </a:cubicBezTo>
                  <a:moveTo>
                    <a:pt x="0" y="155"/>
                  </a:moveTo>
                  <a:cubicBezTo>
                    <a:pt x="0" y="171"/>
                    <a:pt x="0" y="171"/>
                    <a:pt x="0" y="171"/>
                  </a:cubicBezTo>
                  <a:cubicBezTo>
                    <a:pt x="1" y="172"/>
                    <a:pt x="1" y="172"/>
                    <a:pt x="1" y="173"/>
                  </a:cubicBezTo>
                  <a:cubicBezTo>
                    <a:pt x="1" y="173"/>
                    <a:pt x="2" y="173"/>
                    <a:pt x="2" y="173"/>
                  </a:cubicBezTo>
                  <a:cubicBezTo>
                    <a:pt x="2" y="156"/>
                    <a:pt x="2" y="156"/>
                    <a:pt x="2" y="156"/>
                  </a:cubicBezTo>
                  <a:cubicBezTo>
                    <a:pt x="1" y="155"/>
                    <a:pt x="1" y="155"/>
                    <a:pt x="0" y="155"/>
                  </a:cubicBezTo>
                  <a:moveTo>
                    <a:pt x="158" y="0"/>
                  </a:moveTo>
                  <a:cubicBezTo>
                    <a:pt x="149" y="0"/>
                    <a:pt x="141" y="2"/>
                    <a:pt x="133" y="6"/>
                  </a:cubicBezTo>
                  <a:cubicBezTo>
                    <a:pt x="133" y="6"/>
                    <a:pt x="133" y="6"/>
                    <a:pt x="133" y="6"/>
                  </a:cubicBezTo>
                  <a:cubicBezTo>
                    <a:pt x="26" y="68"/>
                    <a:pt x="26" y="68"/>
                    <a:pt x="26" y="68"/>
                  </a:cubicBezTo>
                  <a:cubicBezTo>
                    <a:pt x="22" y="70"/>
                    <a:pt x="18" y="73"/>
                    <a:pt x="15" y="76"/>
                  </a:cubicBezTo>
                  <a:cubicBezTo>
                    <a:pt x="15" y="76"/>
                    <a:pt x="15" y="77"/>
                    <a:pt x="15" y="77"/>
                  </a:cubicBezTo>
                  <a:cubicBezTo>
                    <a:pt x="19" y="74"/>
                    <a:pt x="22" y="71"/>
                    <a:pt x="27" y="68"/>
                  </a:cubicBezTo>
                  <a:cubicBezTo>
                    <a:pt x="134" y="6"/>
                    <a:pt x="134" y="6"/>
                    <a:pt x="134" y="6"/>
                  </a:cubicBezTo>
                  <a:cubicBezTo>
                    <a:pt x="141" y="2"/>
                    <a:pt x="149" y="0"/>
                    <a:pt x="157" y="0"/>
                  </a:cubicBezTo>
                  <a:cubicBezTo>
                    <a:pt x="157" y="0"/>
                    <a:pt x="157" y="0"/>
                    <a:pt x="157" y="0"/>
                  </a:cubicBezTo>
                  <a:cubicBezTo>
                    <a:pt x="157" y="0"/>
                    <a:pt x="157" y="0"/>
                    <a:pt x="158" y="0"/>
                  </a:cubicBezTo>
                  <a:cubicBezTo>
                    <a:pt x="158" y="0"/>
                    <a:pt x="158" y="0"/>
                    <a:pt x="158" y="0"/>
                  </a:cubicBezTo>
                  <a:cubicBezTo>
                    <a:pt x="158" y="0"/>
                    <a:pt x="158" y="0"/>
                    <a:pt x="158" y="0"/>
                  </a:cubicBezTo>
                  <a:cubicBezTo>
                    <a:pt x="158" y="0"/>
                    <a:pt x="158" y="0"/>
                    <a:pt x="158" y="0"/>
                  </a:cubicBezTo>
                </a:path>
              </a:pathLst>
            </a:custGeom>
            <a:solidFill>
              <a:srgbClr val="FFFDB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25" name="Freeform 26"/>
            <p:cNvSpPr>
              <a:spLocks noEditPoints="1"/>
            </p:cNvSpPr>
            <p:nvPr/>
          </p:nvSpPr>
          <p:spPr bwMode="auto">
            <a:xfrm>
              <a:off x="6321426" y="1906588"/>
              <a:ext cx="1690688" cy="1646238"/>
            </a:xfrm>
            <a:custGeom>
              <a:avLst/>
              <a:gdLst>
                <a:gd name="T0" fmla="*/ 144 w 150"/>
                <a:gd name="T1" fmla="*/ 88 h 146"/>
                <a:gd name="T2" fmla="*/ 144 w 150"/>
                <a:gd name="T3" fmla="*/ 88 h 146"/>
                <a:gd name="T4" fmla="*/ 150 w 150"/>
                <a:gd name="T5" fmla="*/ 111 h 146"/>
                <a:gd name="T6" fmla="*/ 150 w 150"/>
                <a:gd name="T7" fmla="*/ 146 h 146"/>
                <a:gd name="T8" fmla="*/ 150 w 150"/>
                <a:gd name="T9" fmla="*/ 146 h 146"/>
                <a:gd name="T10" fmla="*/ 150 w 150"/>
                <a:gd name="T11" fmla="*/ 111 h 146"/>
                <a:gd name="T12" fmla="*/ 144 w 150"/>
                <a:gd name="T13" fmla="*/ 88 h 146"/>
                <a:gd name="T14" fmla="*/ 38 w 150"/>
                <a:gd name="T15" fmla="*/ 18 h 146"/>
                <a:gd name="T16" fmla="*/ 38 w 150"/>
                <a:gd name="T17" fmla="*/ 18 h 146"/>
                <a:gd name="T18" fmla="*/ 43 w 150"/>
                <a:gd name="T19" fmla="*/ 21 h 146"/>
                <a:gd name="T20" fmla="*/ 43 w 150"/>
                <a:gd name="T21" fmla="*/ 21 h 146"/>
                <a:gd name="T22" fmla="*/ 38 w 150"/>
                <a:gd name="T23" fmla="*/ 18 h 146"/>
                <a:gd name="T24" fmla="*/ 0 w 150"/>
                <a:gd name="T25" fmla="*/ 0 h 146"/>
                <a:gd name="T26" fmla="*/ 12 w 150"/>
                <a:gd name="T27" fmla="*/ 3 h 146"/>
                <a:gd name="T28" fmla="*/ 12 w 150"/>
                <a:gd name="T29" fmla="*/ 3 h 146"/>
                <a:gd name="T30" fmla="*/ 0 w 150"/>
                <a:gd name="T3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0" h="146">
                  <a:moveTo>
                    <a:pt x="144" y="88"/>
                  </a:moveTo>
                  <a:cubicBezTo>
                    <a:pt x="144" y="88"/>
                    <a:pt x="144" y="88"/>
                    <a:pt x="144" y="88"/>
                  </a:cubicBezTo>
                  <a:cubicBezTo>
                    <a:pt x="148" y="95"/>
                    <a:pt x="150" y="103"/>
                    <a:pt x="150" y="111"/>
                  </a:cubicBezTo>
                  <a:cubicBezTo>
                    <a:pt x="150" y="146"/>
                    <a:pt x="150" y="146"/>
                    <a:pt x="150" y="146"/>
                  </a:cubicBezTo>
                  <a:cubicBezTo>
                    <a:pt x="150" y="146"/>
                    <a:pt x="150" y="146"/>
                    <a:pt x="150" y="146"/>
                  </a:cubicBezTo>
                  <a:cubicBezTo>
                    <a:pt x="150" y="111"/>
                    <a:pt x="150" y="111"/>
                    <a:pt x="150" y="111"/>
                  </a:cubicBezTo>
                  <a:cubicBezTo>
                    <a:pt x="150" y="103"/>
                    <a:pt x="148" y="95"/>
                    <a:pt x="144" y="88"/>
                  </a:cubicBezTo>
                  <a:moveTo>
                    <a:pt x="38" y="18"/>
                  </a:moveTo>
                  <a:cubicBezTo>
                    <a:pt x="38" y="18"/>
                    <a:pt x="38" y="18"/>
                    <a:pt x="38" y="18"/>
                  </a:cubicBezTo>
                  <a:cubicBezTo>
                    <a:pt x="43" y="21"/>
                    <a:pt x="43" y="21"/>
                    <a:pt x="43" y="21"/>
                  </a:cubicBezTo>
                  <a:cubicBezTo>
                    <a:pt x="43" y="21"/>
                    <a:pt x="43" y="21"/>
                    <a:pt x="43" y="21"/>
                  </a:cubicBezTo>
                  <a:cubicBezTo>
                    <a:pt x="38" y="18"/>
                    <a:pt x="38" y="18"/>
                    <a:pt x="38" y="18"/>
                  </a:cubicBezTo>
                  <a:moveTo>
                    <a:pt x="0" y="0"/>
                  </a:moveTo>
                  <a:cubicBezTo>
                    <a:pt x="4" y="1"/>
                    <a:pt x="8" y="2"/>
                    <a:pt x="12" y="3"/>
                  </a:cubicBezTo>
                  <a:cubicBezTo>
                    <a:pt x="12" y="3"/>
                    <a:pt x="12" y="3"/>
                    <a:pt x="12" y="3"/>
                  </a:cubicBezTo>
                  <a:cubicBezTo>
                    <a:pt x="8" y="2"/>
                    <a:pt x="4" y="1"/>
                    <a:pt x="0"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pic>
          <p:nvPicPr>
            <p:cNvPr id="626" name="Picture 2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783388" y="2120900"/>
              <a:ext cx="293688"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7" name="Freeform 28"/>
            <p:cNvSpPr/>
            <p:nvPr/>
          </p:nvSpPr>
          <p:spPr bwMode="auto">
            <a:xfrm>
              <a:off x="6354763" y="5729288"/>
              <a:ext cx="169863" cy="55563"/>
            </a:xfrm>
            <a:custGeom>
              <a:avLst/>
              <a:gdLst>
                <a:gd name="T0" fmla="*/ 15 w 15"/>
                <a:gd name="T1" fmla="*/ 0 h 5"/>
                <a:gd name="T2" fmla="*/ 0 w 15"/>
                <a:gd name="T3" fmla="*/ 5 h 5"/>
                <a:gd name="T4" fmla="*/ 15 w 15"/>
                <a:gd name="T5" fmla="*/ 0 h 5"/>
              </a:gdLst>
              <a:ahLst/>
              <a:cxnLst>
                <a:cxn ang="0">
                  <a:pos x="T0" y="T1"/>
                </a:cxn>
                <a:cxn ang="0">
                  <a:pos x="T2" y="T3"/>
                </a:cxn>
                <a:cxn ang="0">
                  <a:pos x="T4" y="T5"/>
                </a:cxn>
              </a:cxnLst>
              <a:rect l="0" t="0" r="r" b="b"/>
              <a:pathLst>
                <a:path w="15" h="5">
                  <a:moveTo>
                    <a:pt x="15" y="0"/>
                  </a:moveTo>
                  <a:cubicBezTo>
                    <a:pt x="10" y="3"/>
                    <a:pt x="5" y="4"/>
                    <a:pt x="0" y="5"/>
                  </a:cubicBezTo>
                  <a:cubicBezTo>
                    <a:pt x="5" y="4"/>
                    <a:pt x="10" y="3"/>
                    <a:pt x="15" y="0"/>
                  </a:cubicBezTo>
                </a:path>
              </a:pathLst>
            </a:custGeom>
            <a:solidFill>
              <a:srgbClr val="FBECA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28" name="Freeform 29"/>
            <p:cNvSpPr>
              <a:spLocks noEditPoints="1"/>
            </p:cNvSpPr>
            <p:nvPr/>
          </p:nvSpPr>
          <p:spPr bwMode="auto">
            <a:xfrm>
              <a:off x="6242051" y="1906588"/>
              <a:ext cx="1770063" cy="3889375"/>
            </a:xfrm>
            <a:custGeom>
              <a:avLst/>
              <a:gdLst>
                <a:gd name="T0" fmla="*/ 72 w 157"/>
                <a:gd name="T1" fmla="*/ 311 h 345"/>
                <a:gd name="T2" fmla="*/ 38 w 157"/>
                <a:gd name="T3" fmla="*/ 331 h 345"/>
                <a:gd name="T4" fmla="*/ 38 w 157"/>
                <a:gd name="T5" fmla="*/ 330 h 345"/>
                <a:gd name="T6" fmla="*/ 24 w 157"/>
                <a:gd name="T7" fmla="*/ 339 h 345"/>
                <a:gd name="T8" fmla="*/ 0 w 157"/>
                <a:gd name="T9" fmla="*/ 345 h 345"/>
                <a:gd name="T10" fmla="*/ 1 w 157"/>
                <a:gd name="T11" fmla="*/ 345 h 345"/>
                <a:gd name="T12" fmla="*/ 10 w 157"/>
                <a:gd name="T13" fmla="*/ 344 h 345"/>
                <a:gd name="T14" fmla="*/ 25 w 157"/>
                <a:gd name="T15" fmla="*/ 339 h 345"/>
                <a:gd name="T16" fmla="*/ 25 w 157"/>
                <a:gd name="T17" fmla="*/ 339 h 345"/>
                <a:gd name="T18" fmla="*/ 72 w 157"/>
                <a:gd name="T19" fmla="*/ 312 h 345"/>
                <a:gd name="T20" fmla="*/ 72 w 157"/>
                <a:gd name="T21" fmla="*/ 311 h 345"/>
                <a:gd name="T22" fmla="*/ 133 w 157"/>
                <a:gd name="T23" fmla="*/ 275 h 345"/>
                <a:gd name="T24" fmla="*/ 131 w 157"/>
                <a:gd name="T25" fmla="*/ 277 h 345"/>
                <a:gd name="T26" fmla="*/ 129 w 157"/>
                <a:gd name="T27" fmla="*/ 278 h 345"/>
                <a:gd name="T28" fmla="*/ 127 w 157"/>
                <a:gd name="T29" fmla="*/ 279 h 345"/>
                <a:gd name="T30" fmla="*/ 124 w 157"/>
                <a:gd name="T31" fmla="*/ 281 h 345"/>
                <a:gd name="T32" fmla="*/ 124 w 157"/>
                <a:gd name="T33" fmla="*/ 281 h 345"/>
                <a:gd name="T34" fmla="*/ 118 w 157"/>
                <a:gd name="T35" fmla="*/ 285 h 345"/>
                <a:gd name="T36" fmla="*/ 119 w 157"/>
                <a:gd name="T37" fmla="*/ 285 h 345"/>
                <a:gd name="T38" fmla="*/ 132 w 157"/>
                <a:gd name="T39" fmla="*/ 277 h 345"/>
                <a:gd name="T40" fmla="*/ 134 w 157"/>
                <a:gd name="T41" fmla="*/ 276 h 345"/>
                <a:gd name="T42" fmla="*/ 133 w 157"/>
                <a:gd name="T43" fmla="*/ 275 h 345"/>
                <a:gd name="T44" fmla="*/ 157 w 157"/>
                <a:gd name="T45" fmla="*/ 181 h 345"/>
                <a:gd name="T46" fmla="*/ 155 w 157"/>
                <a:gd name="T47" fmla="*/ 181 h 345"/>
                <a:gd name="T48" fmla="*/ 155 w 157"/>
                <a:gd name="T49" fmla="*/ 205 h 345"/>
                <a:gd name="T50" fmla="*/ 157 w 157"/>
                <a:gd name="T51" fmla="*/ 206 h 345"/>
                <a:gd name="T52" fmla="*/ 157 w 157"/>
                <a:gd name="T53" fmla="*/ 234 h 345"/>
                <a:gd name="T54" fmla="*/ 155 w 157"/>
                <a:gd name="T55" fmla="*/ 234 h 345"/>
                <a:gd name="T56" fmla="*/ 155 w 157"/>
                <a:gd name="T57" fmla="*/ 234 h 345"/>
                <a:gd name="T58" fmla="*/ 150 w 157"/>
                <a:gd name="T59" fmla="*/ 257 h 345"/>
                <a:gd name="T60" fmla="*/ 150 w 157"/>
                <a:gd name="T61" fmla="*/ 257 h 345"/>
                <a:gd name="T62" fmla="*/ 151 w 157"/>
                <a:gd name="T63" fmla="*/ 258 h 345"/>
                <a:gd name="T64" fmla="*/ 157 w 157"/>
                <a:gd name="T65" fmla="*/ 234 h 345"/>
                <a:gd name="T66" fmla="*/ 157 w 157"/>
                <a:gd name="T67" fmla="*/ 181 h 345"/>
                <a:gd name="T68" fmla="*/ 151 w 157"/>
                <a:gd name="T69" fmla="*/ 88 h 345"/>
                <a:gd name="T70" fmla="*/ 150 w 157"/>
                <a:gd name="T71" fmla="*/ 89 h 345"/>
                <a:gd name="T72" fmla="*/ 155 w 157"/>
                <a:gd name="T73" fmla="*/ 111 h 345"/>
                <a:gd name="T74" fmla="*/ 155 w 157"/>
                <a:gd name="T75" fmla="*/ 138 h 345"/>
                <a:gd name="T76" fmla="*/ 156 w 157"/>
                <a:gd name="T77" fmla="*/ 138 h 345"/>
                <a:gd name="T78" fmla="*/ 156 w 157"/>
                <a:gd name="T79" fmla="*/ 147 h 345"/>
                <a:gd name="T80" fmla="*/ 157 w 157"/>
                <a:gd name="T81" fmla="*/ 146 h 345"/>
                <a:gd name="T82" fmla="*/ 157 w 157"/>
                <a:gd name="T83" fmla="*/ 111 h 345"/>
                <a:gd name="T84" fmla="*/ 151 w 157"/>
                <a:gd name="T85" fmla="*/ 88 h 345"/>
                <a:gd name="T86" fmla="*/ 45 w 157"/>
                <a:gd name="T87" fmla="*/ 18 h 345"/>
                <a:gd name="T88" fmla="*/ 45 w 157"/>
                <a:gd name="T89" fmla="*/ 19 h 345"/>
                <a:gd name="T90" fmla="*/ 73 w 157"/>
                <a:gd name="T91" fmla="*/ 35 h 345"/>
                <a:gd name="T92" fmla="*/ 74 w 157"/>
                <a:gd name="T93" fmla="*/ 34 h 345"/>
                <a:gd name="T94" fmla="*/ 50 w 157"/>
                <a:gd name="T95" fmla="*/ 21 h 345"/>
                <a:gd name="T96" fmla="*/ 45 w 157"/>
                <a:gd name="T97" fmla="*/ 18 h 345"/>
                <a:gd name="T98" fmla="*/ 1 w 157"/>
                <a:gd name="T99" fmla="*/ 0 h 345"/>
                <a:gd name="T100" fmla="*/ 0 w 157"/>
                <a:gd name="T101" fmla="*/ 0 h 345"/>
                <a:gd name="T102" fmla="*/ 20 w 157"/>
                <a:gd name="T103" fmla="*/ 5 h 345"/>
                <a:gd name="T104" fmla="*/ 19 w 157"/>
                <a:gd name="T105" fmla="*/ 3 h 345"/>
                <a:gd name="T106" fmla="*/ 7 w 157"/>
                <a:gd name="T107" fmla="*/ 0 h 345"/>
                <a:gd name="T108" fmla="*/ 1 w 157"/>
                <a:gd name="T10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345">
                  <a:moveTo>
                    <a:pt x="72" y="311"/>
                  </a:moveTo>
                  <a:cubicBezTo>
                    <a:pt x="38" y="331"/>
                    <a:pt x="38" y="331"/>
                    <a:pt x="38" y="331"/>
                  </a:cubicBezTo>
                  <a:cubicBezTo>
                    <a:pt x="38" y="330"/>
                    <a:pt x="38" y="330"/>
                    <a:pt x="38" y="330"/>
                  </a:cubicBezTo>
                  <a:cubicBezTo>
                    <a:pt x="24" y="339"/>
                    <a:pt x="24" y="339"/>
                    <a:pt x="24" y="339"/>
                  </a:cubicBezTo>
                  <a:cubicBezTo>
                    <a:pt x="16" y="343"/>
                    <a:pt x="8" y="345"/>
                    <a:pt x="0" y="345"/>
                  </a:cubicBezTo>
                  <a:cubicBezTo>
                    <a:pt x="1" y="345"/>
                    <a:pt x="1" y="345"/>
                    <a:pt x="1" y="345"/>
                  </a:cubicBezTo>
                  <a:cubicBezTo>
                    <a:pt x="4" y="345"/>
                    <a:pt x="7" y="345"/>
                    <a:pt x="10" y="344"/>
                  </a:cubicBezTo>
                  <a:cubicBezTo>
                    <a:pt x="15" y="343"/>
                    <a:pt x="20" y="342"/>
                    <a:pt x="25" y="339"/>
                  </a:cubicBezTo>
                  <a:cubicBezTo>
                    <a:pt x="25" y="339"/>
                    <a:pt x="25" y="339"/>
                    <a:pt x="25" y="339"/>
                  </a:cubicBezTo>
                  <a:cubicBezTo>
                    <a:pt x="72" y="312"/>
                    <a:pt x="72" y="312"/>
                    <a:pt x="72" y="312"/>
                  </a:cubicBezTo>
                  <a:cubicBezTo>
                    <a:pt x="72" y="312"/>
                    <a:pt x="72" y="312"/>
                    <a:pt x="72" y="311"/>
                  </a:cubicBezTo>
                  <a:moveTo>
                    <a:pt x="133" y="275"/>
                  </a:moveTo>
                  <a:cubicBezTo>
                    <a:pt x="132" y="276"/>
                    <a:pt x="131" y="276"/>
                    <a:pt x="131" y="277"/>
                  </a:cubicBezTo>
                  <a:cubicBezTo>
                    <a:pt x="129" y="278"/>
                    <a:pt x="129" y="278"/>
                    <a:pt x="129" y="278"/>
                  </a:cubicBezTo>
                  <a:cubicBezTo>
                    <a:pt x="129" y="278"/>
                    <a:pt x="128" y="279"/>
                    <a:pt x="127" y="279"/>
                  </a:cubicBezTo>
                  <a:cubicBezTo>
                    <a:pt x="124" y="281"/>
                    <a:pt x="124" y="281"/>
                    <a:pt x="124" y="281"/>
                  </a:cubicBezTo>
                  <a:cubicBezTo>
                    <a:pt x="124" y="281"/>
                    <a:pt x="124" y="281"/>
                    <a:pt x="124" y="281"/>
                  </a:cubicBezTo>
                  <a:cubicBezTo>
                    <a:pt x="118" y="285"/>
                    <a:pt x="118" y="285"/>
                    <a:pt x="118" y="285"/>
                  </a:cubicBezTo>
                  <a:cubicBezTo>
                    <a:pt x="119" y="285"/>
                    <a:pt x="119" y="285"/>
                    <a:pt x="119" y="285"/>
                  </a:cubicBezTo>
                  <a:cubicBezTo>
                    <a:pt x="132" y="277"/>
                    <a:pt x="132" y="277"/>
                    <a:pt x="132" y="277"/>
                  </a:cubicBezTo>
                  <a:cubicBezTo>
                    <a:pt x="133" y="277"/>
                    <a:pt x="134" y="276"/>
                    <a:pt x="134" y="276"/>
                  </a:cubicBezTo>
                  <a:cubicBezTo>
                    <a:pt x="133" y="275"/>
                    <a:pt x="133" y="275"/>
                    <a:pt x="133" y="275"/>
                  </a:cubicBezTo>
                  <a:moveTo>
                    <a:pt x="157" y="181"/>
                  </a:moveTo>
                  <a:cubicBezTo>
                    <a:pt x="156" y="181"/>
                    <a:pt x="156" y="181"/>
                    <a:pt x="155" y="181"/>
                  </a:cubicBezTo>
                  <a:cubicBezTo>
                    <a:pt x="155" y="205"/>
                    <a:pt x="155" y="205"/>
                    <a:pt x="155" y="205"/>
                  </a:cubicBezTo>
                  <a:cubicBezTo>
                    <a:pt x="157" y="206"/>
                    <a:pt x="157" y="206"/>
                    <a:pt x="157" y="206"/>
                  </a:cubicBezTo>
                  <a:cubicBezTo>
                    <a:pt x="157" y="234"/>
                    <a:pt x="157" y="234"/>
                    <a:pt x="157" y="234"/>
                  </a:cubicBezTo>
                  <a:cubicBezTo>
                    <a:pt x="155" y="234"/>
                    <a:pt x="155" y="234"/>
                    <a:pt x="155" y="234"/>
                  </a:cubicBezTo>
                  <a:cubicBezTo>
                    <a:pt x="155" y="234"/>
                    <a:pt x="155" y="234"/>
                    <a:pt x="155" y="234"/>
                  </a:cubicBezTo>
                  <a:cubicBezTo>
                    <a:pt x="155" y="242"/>
                    <a:pt x="153" y="250"/>
                    <a:pt x="150" y="257"/>
                  </a:cubicBezTo>
                  <a:cubicBezTo>
                    <a:pt x="150" y="257"/>
                    <a:pt x="150" y="257"/>
                    <a:pt x="150" y="257"/>
                  </a:cubicBezTo>
                  <a:cubicBezTo>
                    <a:pt x="151" y="258"/>
                    <a:pt x="151" y="258"/>
                    <a:pt x="151" y="258"/>
                  </a:cubicBezTo>
                  <a:cubicBezTo>
                    <a:pt x="155" y="251"/>
                    <a:pt x="157" y="243"/>
                    <a:pt x="157" y="234"/>
                  </a:cubicBezTo>
                  <a:cubicBezTo>
                    <a:pt x="157" y="181"/>
                    <a:pt x="157" y="181"/>
                    <a:pt x="157" y="181"/>
                  </a:cubicBezTo>
                  <a:moveTo>
                    <a:pt x="151" y="88"/>
                  </a:moveTo>
                  <a:cubicBezTo>
                    <a:pt x="151" y="89"/>
                    <a:pt x="151" y="89"/>
                    <a:pt x="150" y="89"/>
                  </a:cubicBezTo>
                  <a:cubicBezTo>
                    <a:pt x="153" y="95"/>
                    <a:pt x="155" y="103"/>
                    <a:pt x="155" y="111"/>
                  </a:cubicBezTo>
                  <a:cubicBezTo>
                    <a:pt x="155" y="138"/>
                    <a:pt x="155" y="138"/>
                    <a:pt x="155" y="138"/>
                  </a:cubicBezTo>
                  <a:cubicBezTo>
                    <a:pt x="156" y="138"/>
                    <a:pt x="156" y="138"/>
                    <a:pt x="156" y="138"/>
                  </a:cubicBezTo>
                  <a:cubicBezTo>
                    <a:pt x="156" y="147"/>
                    <a:pt x="156" y="147"/>
                    <a:pt x="156" y="147"/>
                  </a:cubicBezTo>
                  <a:cubicBezTo>
                    <a:pt x="156" y="147"/>
                    <a:pt x="157" y="146"/>
                    <a:pt x="157" y="146"/>
                  </a:cubicBezTo>
                  <a:cubicBezTo>
                    <a:pt x="157" y="111"/>
                    <a:pt x="157" y="111"/>
                    <a:pt x="157" y="111"/>
                  </a:cubicBezTo>
                  <a:cubicBezTo>
                    <a:pt x="157" y="103"/>
                    <a:pt x="155" y="95"/>
                    <a:pt x="151" y="88"/>
                  </a:cubicBezTo>
                  <a:moveTo>
                    <a:pt x="45" y="18"/>
                  </a:moveTo>
                  <a:cubicBezTo>
                    <a:pt x="45" y="18"/>
                    <a:pt x="45" y="19"/>
                    <a:pt x="45" y="19"/>
                  </a:cubicBezTo>
                  <a:cubicBezTo>
                    <a:pt x="73" y="35"/>
                    <a:pt x="73" y="35"/>
                    <a:pt x="73" y="35"/>
                  </a:cubicBezTo>
                  <a:cubicBezTo>
                    <a:pt x="73" y="35"/>
                    <a:pt x="74" y="35"/>
                    <a:pt x="74" y="34"/>
                  </a:cubicBezTo>
                  <a:cubicBezTo>
                    <a:pt x="50" y="21"/>
                    <a:pt x="50" y="21"/>
                    <a:pt x="50" y="21"/>
                  </a:cubicBezTo>
                  <a:cubicBezTo>
                    <a:pt x="45" y="18"/>
                    <a:pt x="45" y="18"/>
                    <a:pt x="45" y="18"/>
                  </a:cubicBezTo>
                  <a:moveTo>
                    <a:pt x="1" y="0"/>
                  </a:moveTo>
                  <a:cubicBezTo>
                    <a:pt x="1" y="0"/>
                    <a:pt x="0" y="0"/>
                    <a:pt x="0" y="0"/>
                  </a:cubicBezTo>
                  <a:cubicBezTo>
                    <a:pt x="7" y="0"/>
                    <a:pt x="14" y="2"/>
                    <a:pt x="20" y="5"/>
                  </a:cubicBezTo>
                  <a:cubicBezTo>
                    <a:pt x="20" y="4"/>
                    <a:pt x="20" y="4"/>
                    <a:pt x="19" y="3"/>
                  </a:cubicBezTo>
                  <a:cubicBezTo>
                    <a:pt x="15" y="2"/>
                    <a:pt x="11" y="1"/>
                    <a:pt x="7" y="0"/>
                  </a:cubicBezTo>
                  <a:cubicBezTo>
                    <a:pt x="5" y="0"/>
                    <a:pt x="3" y="0"/>
                    <a:pt x="1" y="0"/>
                  </a:cubicBezTo>
                </a:path>
              </a:pathLst>
            </a:custGeom>
            <a:solidFill>
              <a:srgbClr val="FFFDB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29" name="Freeform 30"/>
            <p:cNvSpPr>
              <a:spLocks noEditPoints="1"/>
            </p:cNvSpPr>
            <p:nvPr/>
          </p:nvSpPr>
          <p:spPr bwMode="auto">
            <a:xfrm>
              <a:off x="6242051" y="1906588"/>
              <a:ext cx="11113" cy="3889375"/>
            </a:xfrm>
            <a:custGeom>
              <a:avLst/>
              <a:gdLst>
                <a:gd name="T0" fmla="*/ 0 w 1"/>
                <a:gd name="T1" fmla="*/ 345 h 345"/>
                <a:gd name="T2" fmla="*/ 0 w 1"/>
                <a:gd name="T3" fmla="*/ 345 h 345"/>
                <a:gd name="T4" fmla="*/ 1 w 1"/>
                <a:gd name="T5" fmla="*/ 345 h 345"/>
                <a:gd name="T6" fmla="*/ 1 w 1"/>
                <a:gd name="T7" fmla="*/ 345 h 345"/>
                <a:gd name="T8" fmla="*/ 0 w 1"/>
                <a:gd name="T9" fmla="*/ 345 h 345"/>
                <a:gd name="T10" fmla="*/ 1 w 1"/>
                <a:gd name="T11" fmla="*/ 0 h 345"/>
                <a:gd name="T12" fmla="*/ 0 w 1"/>
                <a:gd name="T13" fmla="*/ 0 h 345"/>
                <a:gd name="T14" fmla="*/ 0 w 1"/>
                <a:gd name="T15" fmla="*/ 0 h 345"/>
                <a:gd name="T16" fmla="*/ 1 w 1"/>
                <a:gd name="T17" fmla="*/ 0 h 345"/>
                <a:gd name="T18" fmla="*/ 1 w 1"/>
                <a:gd name="T1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45">
                  <a:moveTo>
                    <a:pt x="0" y="345"/>
                  </a:moveTo>
                  <a:cubicBezTo>
                    <a:pt x="0" y="345"/>
                    <a:pt x="0" y="345"/>
                    <a:pt x="0" y="345"/>
                  </a:cubicBezTo>
                  <a:cubicBezTo>
                    <a:pt x="0" y="345"/>
                    <a:pt x="1" y="345"/>
                    <a:pt x="1" y="345"/>
                  </a:cubicBezTo>
                  <a:cubicBezTo>
                    <a:pt x="1" y="345"/>
                    <a:pt x="1" y="345"/>
                    <a:pt x="1" y="345"/>
                  </a:cubicBezTo>
                  <a:cubicBezTo>
                    <a:pt x="1" y="345"/>
                    <a:pt x="1" y="345"/>
                    <a:pt x="0" y="345"/>
                  </a:cubicBezTo>
                  <a:moveTo>
                    <a:pt x="1" y="0"/>
                  </a:moveTo>
                  <a:cubicBezTo>
                    <a:pt x="0" y="0"/>
                    <a:pt x="0" y="0"/>
                    <a:pt x="0" y="0"/>
                  </a:cubicBezTo>
                  <a:cubicBezTo>
                    <a:pt x="0" y="0"/>
                    <a:pt x="0" y="0"/>
                    <a:pt x="0" y="0"/>
                  </a:cubicBezTo>
                  <a:cubicBezTo>
                    <a:pt x="0" y="0"/>
                    <a:pt x="1" y="0"/>
                    <a:pt x="1" y="0"/>
                  </a:cubicBezTo>
                  <a:cubicBezTo>
                    <a:pt x="1" y="0"/>
                    <a:pt x="1" y="0"/>
                    <a:pt x="1" y="0"/>
                  </a:cubicBezTo>
                </a:path>
              </a:pathLst>
            </a:custGeom>
            <a:solidFill>
              <a:srgbClr val="FFFEE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30" name="Freeform 31"/>
            <p:cNvSpPr>
              <a:spLocks noEditPoints="1"/>
            </p:cNvSpPr>
            <p:nvPr/>
          </p:nvSpPr>
          <p:spPr bwMode="auto">
            <a:xfrm>
              <a:off x="4833938" y="3282950"/>
              <a:ext cx="833438" cy="1611313"/>
            </a:xfrm>
            <a:custGeom>
              <a:avLst/>
              <a:gdLst>
                <a:gd name="T0" fmla="*/ 46 w 74"/>
                <a:gd name="T1" fmla="*/ 127 h 143"/>
                <a:gd name="T2" fmla="*/ 42 w 74"/>
                <a:gd name="T3" fmla="*/ 128 h 143"/>
                <a:gd name="T4" fmla="*/ 38 w 74"/>
                <a:gd name="T5" fmla="*/ 128 h 143"/>
                <a:gd name="T6" fmla="*/ 38 w 74"/>
                <a:gd name="T7" fmla="*/ 128 h 143"/>
                <a:gd name="T8" fmla="*/ 32 w 74"/>
                <a:gd name="T9" fmla="*/ 128 h 143"/>
                <a:gd name="T10" fmla="*/ 28 w 74"/>
                <a:gd name="T11" fmla="*/ 131 h 143"/>
                <a:gd name="T12" fmla="*/ 37 w 74"/>
                <a:gd name="T13" fmla="*/ 143 h 143"/>
                <a:gd name="T14" fmla="*/ 47 w 74"/>
                <a:gd name="T15" fmla="*/ 143 h 143"/>
                <a:gd name="T16" fmla="*/ 49 w 74"/>
                <a:gd name="T17" fmla="*/ 142 h 143"/>
                <a:gd name="T18" fmla="*/ 49 w 74"/>
                <a:gd name="T19" fmla="*/ 140 h 143"/>
                <a:gd name="T20" fmla="*/ 46 w 74"/>
                <a:gd name="T21" fmla="*/ 127 h 143"/>
                <a:gd name="T22" fmla="*/ 1 w 74"/>
                <a:gd name="T23" fmla="*/ 98 h 143"/>
                <a:gd name="T24" fmla="*/ 0 w 74"/>
                <a:gd name="T25" fmla="*/ 99 h 143"/>
                <a:gd name="T26" fmla="*/ 1 w 74"/>
                <a:gd name="T27" fmla="*/ 100 h 143"/>
                <a:gd name="T28" fmla="*/ 1 w 74"/>
                <a:gd name="T29" fmla="*/ 99 h 143"/>
                <a:gd name="T30" fmla="*/ 1 w 74"/>
                <a:gd name="T31" fmla="*/ 98 h 143"/>
                <a:gd name="T32" fmla="*/ 62 w 74"/>
                <a:gd name="T33" fmla="*/ 1 h 143"/>
                <a:gd name="T34" fmla="*/ 60 w 74"/>
                <a:gd name="T35" fmla="*/ 19 h 143"/>
                <a:gd name="T36" fmla="*/ 65 w 74"/>
                <a:gd name="T37" fmla="*/ 16 h 143"/>
                <a:gd name="T38" fmla="*/ 65 w 74"/>
                <a:gd name="T39" fmla="*/ 16 h 143"/>
                <a:gd name="T40" fmla="*/ 66 w 74"/>
                <a:gd name="T41" fmla="*/ 9 h 143"/>
                <a:gd name="T42" fmla="*/ 71 w 74"/>
                <a:gd name="T43" fmla="*/ 11 h 143"/>
                <a:gd name="T44" fmla="*/ 74 w 74"/>
                <a:gd name="T45" fmla="*/ 12 h 143"/>
                <a:gd name="T46" fmla="*/ 74 w 74"/>
                <a:gd name="T47" fmla="*/ 6 h 143"/>
                <a:gd name="T48" fmla="*/ 71 w 74"/>
                <a:gd name="T49" fmla="*/ 5 h 143"/>
                <a:gd name="T50" fmla="*/ 67 w 74"/>
                <a:gd name="T51" fmla="*/ 4 h 143"/>
                <a:gd name="T52" fmla="*/ 62 w 74"/>
                <a:gd name="T53" fmla="*/ 2 h 143"/>
                <a:gd name="T54" fmla="*/ 62 w 74"/>
                <a:gd name="T55" fmla="*/ 1 h 143"/>
                <a:gd name="T56" fmla="*/ 40 w 74"/>
                <a:gd name="T57" fmla="*/ 0 h 143"/>
                <a:gd name="T58" fmla="*/ 38 w 74"/>
                <a:gd name="T59" fmla="*/ 1 h 143"/>
                <a:gd name="T60" fmla="*/ 33 w 74"/>
                <a:gd name="T61" fmla="*/ 4 h 143"/>
                <a:gd name="T62" fmla="*/ 31 w 74"/>
                <a:gd name="T63" fmla="*/ 8 h 143"/>
                <a:gd name="T64" fmla="*/ 30 w 74"/>
                <a:gd name="T65" fmla="*/ 12 h 143"/>
                <a:gd name="T66" fmla="*/ 33 w 74"/>
                <a:gd name="T67" fmla="*/ 21 h 143"/>
                <a:gd name="T68" fmla="*/ 34 w 74"/>
                <a:gd name="T69" fmla="*/ 22 h 143"/>
                <a:gd name="T70" fmla="*/ 34 w 74"/>
                <a:gd name="T71" fmla="*/ 21 h 143"/>
                <a:gd name="T72" fmla="*/ 35 w 74"/>
                <a:gd name="T73" fmla="*/ 17 h 143"/>
                <a:gd name="T74" fmla="*/ 38 w 74"/>
                <a:gd name="T75" fmla="*/ 13 h 143"/>
                <a:gd name="T76" fmla="*/ 39 w 74"/>
                <a:gd name="T77" fmla="*/ 12 h 143"/>
                <a:gd name="T78" fmla="*/ 40 w 74"/>
                <a:gd name="T7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143">
                  <a:moveTo>
                    <a:pt x="46" y="127"/>
                  </a:moveTo>
                  <a:cubicBezTo>
                    <a:pt x="45" y="127"/>
                    <a:pt x="44" y="128"/>
                    <a:pt x="42" y="128"/>
                  </a:cubicBezTo>
                  <a:cubicBezTo>
                    <a:pt x="38" y="128"/>
                    <a:pt x="38" y="128"/>
                    <a:pt x="38" y="128"/>
                  </a:cubicBezTo>
                  <a:cubicBezTo>
                    <a:pt x="38" y="128"/>
                    <a:pt x="38" y="128"/>
                    <a:pt x="38" y="128"/>
                  </a:cubicBezTo>
                  <a:cubicBezTo>
                    <a:pt x="32" y="128"/>
                    <a:pt x="32" y="128"/>
                    <a:pt x="32" y="128"/>
                  </a:cubicBezTo>
                  <a:cubicBezTo>
                    <a:pt x="28" y="131"/>
                    <a:pt x="28" y="131"/>
                    <a:pt x="28" y="131"/>
                  </a:cubicBezTo>
                  <a:cubicBezTo>
                    <a:pt x="37" y="143"/>
                    <a:pt x="37" y="143"/>
                    <a:pt x="37" y="143"/>
                  </a:cubicBezTo>
                  <a:cubicBezTo>
                    <a:pt x="47" y="143"/>
                    <a:pt x="47" y="143"/>
                    <a:pt x="47" y="143"/>
                  </a:cubicBezTo>
                  <a:cubicBezTo>
                    <a:pt x="48" y="143"/>
                    <a:pt x="48" y="142"/>
                    <a:pt x="49" y="142"/>
                  </a:cubicBezTo>
                  <a:cubicBezTo>
                    <a:pt x="49" y="140"/>
                    <a:pt x="49" y="140"/>
                    <a:pt x="49" y="140"/>
                  </a:cubicBezTo>
                  <a:cubicBezTo>
                    <a:pt x="46" y="127"/>
                    <a:pt x="46" y="127"/>
                    <a:pt x="46" y="127"/>
                  </a:cubicBezTo>
                  <a:moveTo>
                    <a:pt x="1" y="98"/>
                  </a:moveTo>
                  <a:cubicBezTo>
                    <a:pt x="1" y="99"/>
                    <a:pt x="0" y="99"/>
                    <a:pt x="0" y="99"/>
                  </a:cubicBezTo>
                  <a:cubicBezTo>
                    <a:pt x="1" y="100"/>
                    <a:pt x="1" y="100"/>
                    <a:pt x="1" y="100"/>
                  </a:cubicBezTo>
                  <a:cubicBezTo>
                    <a:pt x="1" y="100"/>
                    <a:pt x="1" y="99"/>
                    <a:pt x="1" y="99"/>
                  </a:cubicBezTo>
                  <a:cubicBezTo>
                    <a:pt x="1" y="99"/>
                    <a:pt x="1" y="98"/>
                    <a:pt x="1" y="98"/>
                  </a:cubicBezTo>
                  <a:moveTo>
                    <a:pt x="62" y="1"/>
                  </a:moveTo>
                  <a:cubicBezTo>
                    <a:pt x="60" y="19"/>
                    <a:pt x="60" y="19"/>
                    <a:pt x="60" y="19"/>
                  </a:cubicBezTo>
                  <a:cubicBezTo>
                    <a:pt x="61" y="18"/>
                    <a:pt x="63" y="17"/>
                    <a:pt x="65" y="16"/>
                  </a:cubicBezTo>
                  <a:cubicBezTo>
                    <a:pt x="65" y="16"/>
                    <a:pt x="65" y="16"/>
                    <a:pt x="65" y="16"/>
                  </a:cubicBezTo>
                  <a:cubicBezTo>
                    <a:pt x="66" y="9"/>
                    <a:pt x="66" y="9"/>
                    <a:pt x="66" y="9"/>
                  </a:cubicBezTo>
                  <a:cubicBezTo>
                    <a:pt x="68" y="9"/>
                    <a:pt x="70" y="10"/>
                    <a:pt x="71" y="11"/>
                  </a:cubicBezTo>
                  <a:cubicBezTo>
                    <a:pt x="72" y="11"/>
                    <a:pt x="73" y="11"/>
                    <a:pt x="74" y="12"/>
                  </a:cubicBezTo>
                  <a:cubicBezTo>
                    <a:pt x="74" y="6"/>
                    <a:pt x="74" y="6"/>
                    <a:pt x="74" y="6"/>
                  </a:cubicBezTo>
                  <a:cubicBezTo>
                    <a:pt x="73" y="6"/>
                    <a:pt x="72" y="6"/>
                    <a:pt x="71" y="5"/>
                  </a:cubicBezTo>
                  <a:cubicBezTo>
                    <a:pt x="70" y="5"/>
                    <a:pt x="69" y="4"/>
                    <a:pt x="67" y="4"/>
                  </a:cubicBezTo>
                  <a:cubicBezTo>
                    <a:pt x="66" y="3"/>
                    <a:pt x="64" y="2"/>
                    <a:pt x="62" y="2"/>
                  </a:cubicBezTo>
                  <a:cubicBezTo>
                    <a:pt x="62" y="2"/>
                    <a:pt x="62" y="1"/>
                    <a:pt x="62" y="1"/>
                  </a:cubicBezTo>
                  <a:moveTo>
                    <a:pt x="40" y="0"/>
                  </a:moveTo>
                  <a:cubicBezTo>
                    <a:pt x="39" y="0"/>
                    <a:pt x="38" y="1"/>
                    <a:pt x="38" y="1"/>
                  </a:cubicBezTo>
                  <a:cubicBezTo>
                    <a:pt x="36" y="2"/>
                    <a:pt x="34" y="3"/>
                    <a:pt x="33" y="4"/>
                  </a:cubicBezTo>
                  <a:cubicBezTo>
                    <a:pt x="32" y="5"/>
                    <a:pt x="31" y="6"/>
                    <a:pt x="31" y="8"/>
                  </a:cubicBezTo>
                  <a:cubicBezTo>
                    <a:pt x="30" y="9"/>
                    <a:pt x="30" y="11"/>
                    <a:pt x="30" y="12"/>
                  </a:cubicBezTo>
                  <a:cubicBezTo>
                    <a:pt x="30" y="16"/>
                    <a:pt x="31" y="19"/>
                    <a:pt x="33" y="21"/>
                  </a:cubicBezTo>
                  <a:cubicBezTo>
                    <a:pt x="34" y="21"/>
                    <a:pt x="34" y="22"/>
                    <a:pt x="34" y="22"/>
                  </a:cubicBezTo>
                  <a:cubicBezTo>
                    <a:pt x="34" y="22"/>
                    <a:pt x="34" y="21"/>
                    <a:pt x="34" y="21"/>
                  </a:cubicBezTo>
                  <a:cubicBezTo>
                    <a:pt x="34" y="20"/>
                    <a:pt x="35" y="18"/>
                    <a:pt x="35" y="17"/>
                  </a:cubicBezTo>
                  <a:cubicBezTo>
                    <a:pt x="36" y="15"/>
                    <a:pt x="36" y="14"/>
                    <a:pt x="38" y="13"/>
                  </a:cubicBezTo>
                  <a:cubicBezTo>
                    <a:pt x="38" y="13"/>
                    <a:pt x="38" y="12"/>
                    <a:pt x="39" y="12"/>
                  </a:cubicBezTo>
                  <a:cubicBezTo>
                    <a:pt x="40" y="0"/>
                    <a:pt x="40" y="0"/>
                    <a:pt x="40" y="0"/>
                  </a:cubicBezTo>
                </a:path>
              </a:pathLst>
            </a:custGeom>
            <a:solidFill>
              <a:srgbClr val="E3CC4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31" name="Freeform 32"/>
            <p:cNvSpPr>
              <a:spLocks noEditPoints="1"/>
            </p:cNvSpPr>
            <p:nvPr/>
          </p:nvSpPr>
          <p:spPr bwMode="auto">
            <a:xfrm>
              <a:off x="4765676" y="2819400"/>
              <a:ext cx="1082675" cy="1906588"/>
            </a:xfrm>
            <a:custGeom>
              <a:avLst/>
              <a:gdLst>
                <a:gd name="T0" fmla="*/ 60 w 96"/>
                <a:gd name="T1" fmla="*/ 73 h 169"/>
                <a:gd name="T2" fmla="*/ 69 w 96"/>
                <a:gd name="T3" fmla="*/ 76 h 169"/>
                <a:gd name="T4" fmla="*/ 77 w 96"/>
                <a:gd name="T5" fmla="*/ 79 h 169"/>
                <a:gd name="T6" fmla="*/ 84 w 96"/>
                <a:gd name="T7" fmla="*/ 83 h 169"/>
                <a:gd name="T8" fmla="*/ 91 w 96"/>
                <a:gd name="T9" fmla="*/ 89 h 169"/>
                <a:gd name="T10" fmla="*/ 95 w 96"/>
                <a:gd name="T11" fmla="*/ 97 h 169"/>
                <a:gd name="T12" fmla="*/ 96 w 96"/>
                <a:gd name="T13" fmla="*/ 107 h 169"/>
                <a:gd name="T14" fmla="*/ 93 w 96"/>
                <a:gd name="T15" fmla="*/ 124 h 169"/>
                <a:gd name="T16" fmla="*/ 85 w 96"/>
                <a:gd name="T17" fmla="*/ 137 h 169"/>
                <a:gd name="T18" fmla="*/ 71 w 96"/>
                <a:gd name="T19" fmla="*/ 146 h 169"/>
                <a:gd name="T20" fmla="*/ 52 w 96"/>
                <a:gd name="T21" fmla="*/ 151 h 169"/>
                <a:gd name="T22" fmla="*/ 51 w 96"/>
                <a:gd name="T23" fmla="*/ 162 h 169"/>
                <a:gd name="T24" fmla="*/ 49 w 96"/>
                <a:gd name="T25" fmla="*/ 167 h 169"/>
                <a:gd name="T26" fmla="*/ 44 w 96"/>
                <a:gd name="T27" fmla="*/ 169 h 169"/>
                <a:gd name="T28" fmla="*/ 34 w 96"/>
                <a:gd name="T29" fmla="*/ 169 h 169"/>
                <a:gd name="T30" fmla="*/ 35 w 96"/>
                <a:gd name="T31" fmla="*/ 150 h 169"/>
                <a:gd name="T32" fmla="*/ 16 w 96"/>
                <a:gd name="T33" fmla="*/ 144 h 169"/>
                <a:gd name="T34" fmla="*/ 0 w 96"/>
                <a:gd name="T35" fmla="*/ 134 h 169"/>
                <a:gd name="T36" fmla="*/ 8 w 96"/>
                <a:gd name="T37" fmla="*/ 121 h 169"/>
                <a:gd name="T38" fmla="*/ 11 w 96"/>
                <a:gd name="T39" fmla="*/ 119 h 169"/>
                <a:gd name="T40" fmla="*/ 15 w 96"/>
                <a:gd name="T41" fmla="*/ 118 h 169"/>
                <a:gd name="T42" fmla="*/ 20 w 96"/>
                <a:gd name="T43" fmla="*/ 119 h 169"/>
                <a:gd name="T44" fmla="*/ 25 w 96"/>
                <a:gd name="T45" fmla="*/ 121 h 169"/>
                <a:gd name="T46" fmla="*/ 30 w 96"/>
                <a:gd name="T47" fmla="*/ 125 h 169"/>
                <a:gd name="T48" fmla="*/ 38 w 96"/>
                <a:gd name="T49" fmla="*/ 127 h 169"/>
                <a:gd name="T50" fmla="*/ 41 w 96"/>
                <a:gd name="T51" fmla="*/ 93 h 169"/>
                <a:gd name="T52" fmla="*/ 28 w 96"/>
                <a:gd name="T53" fmla="*/ 89 h 169"/>
                <a:gd name="T54" fmla="*/ 16 w 96"/>
                <a:gd name="T55" fmla="*/ 83 h 169"/>
                <a:gd name="T56" fmla="*/ 8 w 96"/>
                <a:gd name="T57" fmla="*/ 72 h 169"/>
                <a:gd name="T58" fmla="*/ 5 w 96"/>
                <a:gd name="T59" fmla="*/ 56 h 169"/>
                <a:gd name="T60" fmla="*/ 8 w 96"/>
                <a:gd name="T61" fmla="*/ 42 h 169"/>
                <a:gd name="T62" fmla="*/ 16 w 96"/>
                <a:gd name="T63" fmla="*/ 30 h 169"/>
                <a:gd name="T64" fmla="*/ 30 w 96"/>
                <a:gd name="T65" fmla="*/ 21 h 169"/>
                <a:gd name="T66" fmla="*/ 48 w 96"/>
                <a:gd name="T67" fmla="*/ 17 h 169"/>
                <a:gd name="T68" fmla="*/ 49 w 96"/>
                <a:gd name="T69" fmla="*/ 7 h 169"/>
                <a:gd name="T70" fmla="*/ 52 w 96"/>
                <a:gd name="T71" fmla="*/ 2 h 169"/>
                <a:gd name="T72" fmla="*/ 57 w 96"/>
                <a:gd name="T73" fmla="*/ 0 h 169"/>
                <a:gd name="T74" fmla="*/ 67 w 96"/>
                <a:gd name="T75" fmla="*/ 0 h 169"/>
                <a:gd name="T76" fmla="*/ 65 w 96"/>
                <a:gd name="T77" fmla="*/ 18 h 169"/>
                <a:gd name="T78" fmla="*/ 82 w 96"/>
                <a:gd name="T79" fmla="*/ 24 h 169"/>
                <a:gd name="T80" fmla="*/ 94 w 96"/>
                <a:gd name="T81" fmla="*/ 33 h 169"/>
                <a:gd name="T82" fmla="*/ 87 w 96"/>
                <a:gd name="T83" fmla="*/ 43 h 169"/>
                <a:gd name="T84" fmla="*/ 84 w 96"/>
                <a:gd name="T85" fmla="*/ 46 h 169"/>
                <a:gd name="T86" fmla="*/ 80 w 96"/>
                <a:gd name="T87" fmla="*/ 47 h 169"/>
                <a:gd name="T88" fmla="*/ 77 w 96"/>
                <a:gd name="T89" fmla="*/ 46 h 169"/>
                <a:gd name="T90" fmla="*/ 73 w 96"/>
                <a:gd name="T91" fmla="*/ 45 h 169"/>
                <a:gd name="T92" fmla="*/ 68 w 96"/>
                <a:gd name="T93" fmla="*/ 43 h 169"/>
                <a:gd name="T94" fmla="*/ 63 w 96"/>
                <a:gd name="T95" fmla="*/ 41 h 169"/>
                <a:gd name="T96" fmla="*/ 60 w 96"/>
                <a:gd name="T97" fmla="*/ 73 h 169"/>
                <a:gd name="T98" fmla="*/ 46 w 96"/>
                <a:gd name="T99" fmla="*/ 40 h 169"/>
                <a:gd name="T100" fmla="*/ 39 w 96"/>
                <a:gd name="T101" fmla="*/ 42 h 169"/>
                <a:gd name="T102" fmla="*/ 35 w 96"/>
                <a:gd name="T103" fmla="*/ 45 h 169"/>
                <a:gd name="T104" fmla="*/ 32 w 96"/>
                <a:gd name="T105" fmla="*/ 49 h 169"/>
                <a:gd name="T106" fmla="*/ 31 w 96"/>
                <a:gd name="T107" fmla="*/ 53 h 169"/>
                <a:gd name="T108" fmla="*/ 35 w 96"/>
                <a:gd name="T109" fmla="*/ 62 h 169"/>
                <a:gd name="T110" fmla="*/ 43 w 96"/>
                <a:gd name="T111" fmla="*/ 67 h 169"/>
                <a:gd name="T112" fmla="*/ 46 w 96"/>
                <a:gd name="T113" fmla="*/ 40 h 169"/>
                <a:gd name="T114" fmla="*/ 55 w 96"/>
                <a:gd name="T115" fmla="*/ 128 h 169"/>
                <a:gd name="T116" fmla="*/ 69 w 96"/>
                <a:gd name="T117" fmla="*/ 112 h 169"/>
                <a:gd name="T118" fmla="*/ 66 w 96"/>
                <a:gd name="T119" fmla="*/ 103 h 169"/>
                <a:gd name="T120" fmla="*/ 57 w 96"/>
                <a:gd name="T121" fmla="*/ 98 h 169"/>
                <a:gd name="T122" fmla="*/ 55 w 96"/>
                <a:gd name="T123" fmla="*/ 12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169">
                  <a:moveTo>
                    <a:pt x="60" y="73"/>
                  </a:moveTo>
                  <a:cubicBezTo>
                    <a:pt x="63" y="74"/>
                    <a:pt x="66" y="75"/>
                    <a:pt x="69" y="76"/>
                  </a:cubicBezTo>
                  <a:cubicBezTo>
                    <a:pt x="72" y="77"/>
                    <a:pt x="74" y="78"/>
                    <a:pt x="77" y="79"/>
                  </a:cubicBezTo>
                  <a:cubicBezTo>
                    <a:pt x="80" y="80"/>
                    <a:pt x="82" y="82"/>
                    <a:pt x="84" y="83"/>
                  </a:cubicBezTo>
                  <a:cubicBezTo>
                    <a:pt x="87" y="85"/>
                    <a:pt x="89" y="87"/>
                    <a:pt x="91" y="89"/>
                  </a:cubicBezTo>
                  <a:cubicBezTo>
                    <a:pt x="92" y="92"/>
                    <a:pt x="94" y="94"/>
                    <a:pt x="95" y="97"/>
                  </a:cubicBezTo>
                  <a:cubicBezTo>
                    <a:pt x="95" y="100"/>
                    <a:pt x="96" y="104"/>
                    <a:pt x="96" y="107"/>
                  </a:cubicBezTo>
                  <a:cubicBezTo>
                    <a:pt x="96" y="113"/>
                    <a:pt x="95" y="119"/>
                    <a:pt x="93" y="124"/>
                  </a:cubicBezTo>
                  <a:cubicBezTo>
                    <a:pt x="91" y="129"/>
                    <a:pt x="88" y="133"/>
                    <a:pt x="85" y="137"/>
                  </a:cubicBezTo>
                  <a:cubicBezTo>
                    <a:pt x="81" y="141"/>
                    <a:pt x="76" y="144"/>
                    <a:pt x="71" y="146"/>
                  </a:cubicBezTo>
                  <a:cubicBezTo>
                    <a:pt x="65" y="149"/>
                    <a:pt x="59" y="150"/>
                    <a:pt x="52" y="151"/>
                  </a:cubicBezTo>
                  <a:cubicBezTo>
                    <a:pt x="51" y="162"/>
                    <a:pt x="51" y="162"/>
                    <a:pt x="51" y="162"/>
                  </a:cubicBezTo>
                  <a:cubicBezTo>
                    <a:pt x="51" y="164"/>
                    <a:pt x="50" y="165"/>
                    <a:pt x="49" y="167"/>
                  </a:cubicBezTo>
                  <a:cubicBezTo>
                    <a:pt x="48" y="168"/>
                    <a:pt x="46" y="169"/>
                    <a:pt x="44" y="169"/>
                  </a:cubicBezTo>
                  <a:cubicBezTo>
                    <a:pt x="34" y="169"/>
                    <a:pt x="34" y="169"/>
                    <a:pt x="34" y="169"/>
                  </a:cubicBezTo>
                  <a:cubicBezTo>
                    <a:pt x="35" y="150"/>
                    <a:pt x="35" y="150"/>
                    <a:pt x="35" y="150"/>
                  </a:cubicBezTo>
                  <a:cubicBezTo>
                    <a:pt x="28" y="149"/>
                    <a:pt x="22" y="147"/>
                    <a:pt x="16" y="144"/>
                  </a:cubicBezTo>
                  <a:cubicBezTo>
                    <a:pt x="9" y="141"/>
                    <a:pt x="4" y="138"/>
                    <a:pt x="0" y="134"/>
                  </a:cubicBezTo>
                  <a:cubicBezTo>
                    <a:pt x="8" y="121"/>
                    <a:pt x="8" y="121"/>
                    <a:pt x="8" y="121"/>
                  </a:cubicBezTo>
                  <a:cubicBezTo>
                    <a:pt x="9" y="120"/>
                    <a:pt x="10" y="119"/>
                    <a:pt x="11" y="119"/>
                  </a:cubicBezTo>
                  <a:cubicBezTo>
                    <a:pt x="12" y="118"/>
                    <a:pt x="14" y="118"/>
                    <a:pt x="15" y="118"/>
                  </a:cubicBezTo>
                  <a:cubicBezTo>
                    <a:pt x="17" y="118"/>
                    <a:pt x="18" y="118"/>
                    <a:pt x="20" y="119"/>
                  </a:cubicBezTo>
                  <a:cubicBezTo>
                    <a:pt x="21" y="119"/>
                    <a:pt x="23" y="120"/>
                    <a:pt x="25" y="121"/>
                  </a:cubicBezTo>
                  <a:cubicBezTo>
                    <a:pt x="26" y="122"/>
                    <a:pt x="28" y="124"/>
                    <a:pt x="30" y="125"/>
                  </a:cubicBezTo>
                  <a:cubicBezTo>
                    <a:pt x="32" y="126"/>
                    <a:pt x="35" y="127"/>
                    <a:pt x="38" y="127"/>
                  </a:cubicBezTo>
                  <a:cubicBezTo>
                    <a:pt x="41" y="93"/>
                    <a:pt x="41" y="93"/>
                    <a:pt x="41" y="93"/>
                  </a:cubicBezTo>
                  <a:cubicBezTo>
                    <a:pt x="37" y="92"/>
                    <a:pt x="32" y="91"/>
                    <a:pt x="28" y="89"/>
                  </a:cubicBezTo>
                  <a:cubicBezTo>
                    <a:pt x="24" y="88"/>
                    <a:pt x="20" y="85"/>
                    <a:pt x="16" y="83"/>
                  </a:cubicBezTo>
                  <a:cubicBezTo>
                    <a:pt x="13" y="80"/>
                    <a:pt x="10" y="76"/>
                    <a:pt x="8" y="72"/>
                  </a:cubicBezTo>
                  <a:cubicBezTo>
                    <a:pt x="6" y="68"/>
                    <a:pt x="5" y="62"/>
                    <a:pt x="5" y="56"/>
                  </a:cubicBezTo>
                  <a:cubicBezTo>
                    <a:pt x="5" y="51"/>
                    <a:pt x="6" y="47"/>
                    <a:pt x="8" y="42"/>
                  </a:cubicBezTo>
                  <a:cubicBezTo>
                    <a:pt x="10" y="38"/>
                    <a:pt x="13" y="34"/>
                    <a:pt x="16" y="30"/>
                  </a:cubicBezTo>
                  <a:cubicBezTo>
                    <a:pt x="20" y="26"/>
                    <a:pt x="24" y="23"/>
                    <a:pt x="30" y="21"/>
                  </a:cubicBezTo>
                  <a:cubicBezTo>
                    <a:pt x="35" y="19"/>
                    <a:pt x="41" y="17"/>
                    <a:pt x="48" y="17"/>
                  </a:cubicBezTo>
                  <a:cubicBezTo>
                    <a:pt x="49" y="7"/>
                    <a:pt x="49" y="7"/>
                    <a:pt x="49" y="7"/>
                  </a:cubicBezTo>
                  <a:cubicBezTo>
                    <a:pt x="50" y="5"/>
                    <a:pt x="50" y="4"/>
                    <a:pt x="52" y="2"/>
                  </a:cubicBezTo>
                  <a:cubicBezTo>
                    <a:pt x="53" y="1"/>
                    <a:pt x="55" y="0"/>
                    <a:pt x="57" y="0"/>
                  </a:cubicBezTo>
                  <a:cubicBezTo>
                    <a:pt x="67" y="0"/>
                    <a:pt x="67" y="0"/>
                    <a:pt x="67" y="0"/>
                  </a:cubicBezTo>
                  <a:cubicBezTo>
                    <a:pt x="65" y="18"/>
                    <a:pt x="65" y="18"/>
                    <a:pt x="65" y="18"/>
                  </a:cubicBezTo>
                  <a:cubicBezTo>
                    <a:pt x="72" y="19"/>
                    <a:pt x="77" y="21"/>
                    <a:pt x="82" y="24"/>
                  </a:cubicBezTo>
                  <a:cubicBezTo>
                    <a:pt x="87" y="27"/>
                    <a:pt x="91" y="30"/>
                    <a:pt x="94" y="33"/>
                  </a:cubicBezTo>
                  <a:cubicBezTo>
                    <a:pt x="87" y="43"/>
                    <a:pt x="87" y="43"/>
                    <a:pt x="87" y="43"/>
                  </a:cubicBezTo>
                  <a:cubicBezTo>
                    <a:pt x="86" y="44"/>
                    <a:pt x="85" y="45"/>
                    <a:pt x="84" y="46"/>
                  </a:cubicBezTo>
                  <a:cubicBezTo>
                    <a:pt x="83" y="47"/>
                    <a:pt x="82" y="47"/>
                    <a:pt x="80" y="47"/>
                  </a:cubicBezTo>
                  <a:cubicBezTo>
                    <a:pt x="79" y="47"/>
                    <a:pt x="78" y="47"/>
                    <a:pt x="77" y="46"/>
                  </a:cubicBezTo>
                  <a:cubicBezTo>
                    <a:pt x="76" y="46"/>
                    <a:pt x="75" y="45"/>
                    <a:pt x="73" y="45"/>
                  </a:cubicBezTo>
                  <a:cubicBezTo>
                    <a:pt x="72" y="44"/>
                    <a:pt x="70" y="43"/>
                    <a:pt x="68" y="43"/>
                  </a:cubicBezTo>
                  <a:cubicBezTo>
                    <a:pt x="67" y="42"/>
                    <a:pt x="65" y="41"/>
                    <a:pt x="63" y="41"/>
                  </a:cubicBezTo>
                  <a:cubicBezTo>
                    <a:pt x="60" y="73"/>
                    <a:pt x="60" y="73"/>
                    <a:pt x="60" y="73"/>
                  </a:cubicBezTo>
                  <a:moveTo>
                    <a:pt x="46" y="40"/>
                  </a:moveTo>
                  <a:cubicBezTo>
                    <a:pt x="43" y="41"/>
                    <a:pt x="41" y="41"/>
                    <a:pt x="39" y="42"/>
                  </a:cubicBezTo>
                  <a:cubicBezTo>
                    <a:pt x="37" y="43"/>
                    <a:pt x="36" y="44"/>
                    <a:pt x="35" y="45"/>
                  </a:cubicBezTo>
                  <a:cubicBezTo>
                    <a:pt x="33" y="46"/>
                    <a:pt x="33" y="47"/>
                    <a:pt x="32" y="49"/>
                  </a:cubicBezTo>
                  <a:cubicBezTo>
                    <a:pt x="31" y="50"/>
                    <a:pt x="31" y="52"/>
                    <a:pt x="31" y="53"/>
                  </a:cubicBezTo>
                  <a:cubicBezTo>
                    <a:pt x="31" y="57"/>
                    <a:pt x="32" y="60"/>
                    <a:pt x="35" y="62"/>
                  </a:cubicBezTo>
                  <a:cubicBezTo>
                    <a:pt x="37" y="64"/>
                    <a:pt x="40" y="66"/>
                    <a:pt x="43" y="67"/>
                  </a:cubicBezTo>
                  <a:cubicBezTo>
                    <a:pt x="46" y="40"/>
                    <a:pt x="46" y="40"/>
                    <a:pt x="46" y="40"/>
                  </a:cubicBezTo>
                  <a:moveTo>
                    <a:pt x="55" y="128"/>
                  </a:moveTo>
                  <a:cubicBezTo>
                    <a:pt x="65" y="126"/>
                    <a:pt x="69" y="121"/>
                    <a:pt x="69" y="112"/>
                  </a:cubicBezTo>
                  <a:cubicBezTo>
                    <a:pt x="69" y="108"/>
                    <a:pt x="68" y="105"/>
                    <a:pt x="66" y="103"/>
                  </a:cubicBezTo>
                  <a:cubicBezTo>
                    <a:pt x="64" y="101"/>
                    <a:pt x="61" y="100"/>
                    <a:pt x="57" y="98"/>
                  </a:cubicBezTo>
                  <a:cubicBezTo>
                    <a:pt x="55" y="128"/>
                    <a:pt x="55" y="128"/>
                    <a:pt x="55" y="12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32" name="Freeform 33"/>
            <p:cNvSpPr>
              <a:spLocks noEditPoints="1"/>
            </p:cNvSpPr>
            <p:nvPr/>
          </p:nvSpPr>
          <p:spPr bwMode="auto">
            <a:xfrm>
              <a:off x="4811713" y="2819400"/>
              <a:ext cx="1081088" cy="1906588"/>
            </a:xfrm>
            <a:custGeom>
              <a:avLst/>
              <a:gdLst>
                <a:gd name="T0" fmla="*/ 60 w 96"/>
                <a:gd name="T1" fmla="*/ 73 h 169"/>
                <a:gd name="T2" fmla="*/ 69 w 96"/>
                <a:gd name="T3" fmla="*/ 76 h 169"/>
                <a:gd name="T4" fmla="*/ 77 w 96"/>
                <a:gd name="T5" fmla="*/ 79 h 169"/>
                <a:gd name="T6" fmla="*/ 85 w 96"/>
                <a:gd name="T7" fmla="*/ 83 h 169"/>
                <a:gd name="T8" fmla="*/ 91 w 96"/>
                <a:gd name="T9" fmla="*/ 89 h 169"/>
                <a:gd name="T10" fmla="*/ 95 w 96"/>
                <a:gd name="T11" fmla="*/ 97 h 169"/>
                <a:gd name="T12" fmla="*/ 96 w 96"/>
                <a:gd name="T13" fmla="*/ 107 h 169"/>
                <a:gd name="T14" fmla="*/ 94 w 96"/>
                <a:gd name="T15" fmla="*/ 124 h 169"/>
                <a:gd name="T16" fmla="*/ 85 w 96"/>
                <a:gd name="T17" fmla="*/ 137 h 169"/>
                <a:gd name="T18" fmla="*/ 71 w 96"/>
                <a:gd name="T19" fmla="*/ 146 h 169"/>
                <a:gd name="T20" fmla="*/ 53 w 96"/>
                <a:gd name="T21" fmla="*/ 151 h 169"/>
                <a:gd name="T22" fmla="*/ 52 w 96"/>
                <a:gd name="T23" fmla="*/ 162 h 169"/>
                <a:gd name="T24" fmla="*/ 50 w 96"/>
                <a:gd name="T25" fmla="*/ 167 h 169"/>
                <a:gd name="T26" fmla="*/ 44 w 96"/>
                <a:gd name="T27" fmla="*/ 169 h 169"/>
                <a:gd name="T28" fmla="*/ 34 w 96"/>
                <a:gd name="T29" fmla="*/ 169 h 169"/>
                <a:gd name="T30" fmla="*/ 36 w 96"/>
                <a:gd name="T31" fmla="*/ 150 h 169"/>
                <a:gd name="T32" fmla="*/ 16 w 96"/>
                <a:gd name="T33" fmla="*/ 144 h 169"/>
                <a:gd name="T34" fmla="*/ 0 w 96"/>
                <a:gd name="T35" fmla="*/ 134 h 169"/>
                <a:gd name="T36" fmla="*/ 9 w 96"/>
                <a:gd name="T37" fmla="*/ 121 h 169"/>
                <a:gd name="T38" fmla="*/ 12 w 96"/>
                <a:gd name="T39" fmla="*/ 119 h 169"/>
                <a:gd name="T40" fmla="*/ 16 w 96"/>
                <a:gd name="T41" fmla="*/ 118 h 169"/>
                <a:gd name="T42" fmla="*/ 20 w 96"/>
                <a:gd name="T43" fmla="*/ 119 h 169"/>
                <a:gd name="T44" fmla="*/ 25 w 96"/>
                <a:gd name="T45" fmla="*/ 121 h 169"/>
                <a:gd name="T46" fmla="*/ 31 w 96"/>
                <a:gd name="T47" fmla="*/ 125 h 169"/>
                <a:gd name="T48" fmla="*/ 38 w 96"/>
                <a:gd name="T49" fmla="*/ 127 h 169"/>
                <a:gd name="T50" fmla="*/ 41 w 96"/>
                <a:gd name="T51" fmla="*/ 93 h 169"/>
                <a:gd name="T52" fmla="*/ 29 w 96"/>
                <a:gd name="T53" fmla="*/ 89 h 169"/>
                <a:gd name="T54" fmla="*/ 17 w 96"/>
                <a:gd name="T55" fmla="*/ 83 h 169"/>
                <a:gd name="T56" fmla="*/ 9 w 96"/>
                <a:gd name="T57" fmla="*/ 72 h 169"/>
                <a:gd name="T58" fmla="*/ 5 w 96"/>
                <a:gd name="T59" fmla="*/ 56 h 169"/>
                <a:gd name="T60" fmla="*/ 8 w 96"/>
                <a:gd name="T61" fmla="*/ 42 h 169"/>
                <a:gd name="T62" fmla="*/ 17 w 96"/>
                <a:gd name="T63" fmla="*/ 30 h 169"/>
                <a:gd name="T64" fmla="*/ 30 w 96"/>
                <a:gd name="T65" fmla="*/ 21 h 169"/>
                <a:gd name="T66" fmla="*/ 49 w 96"/>
                <a:gd name="T67" fmla="*/ 17 h 169"/>
                <a:gd name="T68" fmla="*/ 50 w 96"/>
                <a:gd name="T69" fmla="*/ 7 h 169"/>
                <a:gd name="T70" fmla="*/ 52 w 96"/>
                <a:gd name="T71" fmla="*/ 2 h 169"/>
                <a:gd name="T72" fmla="*/ 57 w 96"/>
                <a:gd name="T73" fmla="*/ 0 h 169"/>
                <a:gd name="T74" fmla="*/ 68 w 96"/>
                <a:gd name="T75" fmla="*/ 0 h 169"/>
                <a:gd name="T76" fmla="*/ 66 w 96"/>
                <a:gd name="T77" fmla="*/ 18 h 169"/>
                <a:gd name="T78" fmla="*/ 83 w 96"/>
                <a:gd name="T79" fmla="*/ 24 h 169"/>
                <a:gd name="T80" fmla="*/ 94 w 96"/>
                <a:gd name="T81" fmla="*/ 33 h 169"/>
                <a:gd name="T82" fmla="*/ 88 w 96"/>
                <a:gd name="T83" fmla="*/ 43 h 169"/>
                <a:gd name="T84" fmla="*/ 85 w 96"/>
                <a:gd name="T85" fmla="*/ 46 h 169"/>
                <a:gd name="T86" fmla="*/ 81 w 96"/>
                <a:gd name="T87" fmla="*/ 47 h 169"/>
                <a:gd name="T88" fmla="*/ 78 w 96"/>
                <a:gd name="T89" fmla="*/ 46 h 169"/>
                <a:gd name="T90" fmla="*/ 74 w 96"/>
                <a:gd name="T91" fmla="*/ 45 h 169"/>
                <a:gd name="T92" fmla="*/ 69 w 96"/>
                <a:gd name="T93" fmla="*/ 43 h 169"/>
                <a:gd name="T94" fmla="*/ 64 w 96"/>
                <a:gd name="T95" fmla="*/ 41 h 169"/>
                <a:gd name="T96" fmla="*/ 60 w 96"/>
                <a:gd name="T97" fmla="*/ 73 h 169"/>
                <a:gd name="T98" fmla="*/ 47 w 96"/>
                <a:gd name="T99" fmla="*/ 40 h 169"/>
                <a:gd name="T100" fmla="*/ 40 w 96"/>
                <a:gd name="T101" fmla="*/ 42 h 169"/>
                <a:gd name="T102" fmla="*/ 35 w 96"/>
                <a:gd name="T103" fmla="*/ 45 h 169"/>
                <a:gd name="T104" fmla="*/ 33 w 96"/>
                <a:gd name="T105" fmla="*/ 49 h 169"/>
                <a:gd name="T106" fmla="*/ 32 w 96"/>
                <a:gd name="T107" fmla="*/ 53 h 169"/>
                <a:gd name="T108" fmla="*/ 35 w 96"/>
                <a:gd name="T109" fmla="*/ 62 h 169"/>
                <a:gd name="T110" fmla="*/ 44 w 96"/>
                <a:gd name="T111" fmla="*/ 67 h 169"/>
                <a:gd name="T112" fmla="*/ 47 w 96"/>
                <a:gd name="T113" fmla="*/ 40 h 169"/>
                <a:gd name="T114" fmla="*/ 55 w 96"/>
                <a:gd name="T115" fmla="*/ 128 h 169"/>
                <a:gd name="T116" fmla="*/ 70 w 96"/>
                <a:gd name="T117" fmla="*/ 112 h 169"/>
                <a:gd name="T118" fmla="*/ 67 w 96"/>
                <a:gd name="T119" fmla="*/ 103 h 169"/>
                <a:gd name="T120" fmla="*/ 58 w 96"/>
                <a:gd name="T121" fmla="*/ 98 h 169"/>
                <a:gd name="T122" fmla="*/ 55 w 96"/>
                <a:gd name="T123" fmla="*/ 12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169">
                  <a:moveTo>
                    <a:pt x="60" y="73"/>
                  </a:moveTo>
                  <a:cubicBezTo>
                    <a:pt x="63" y="74"/>
                    <a:pt x="66" y="75"/>
                    <a:pt x="69" y="76"/>
                  </a:cubicBezTo>
                  <a:cubicBezTo>
                    <a:pt x="72" y="77"/>
                    <a:pt x="75" y="78"/>
                    <a:pt x="77" y="79"/>
                  </a:cubicBezTo>
                  <a:cubicBezTo>
                    <a:pt x="80" y="80"/>
                    <a:pt x="83" y="82"/>
                    <a:pt x="85" y="83"/>
                  </a:cubicBezTo>
                  <a:cubicBezTo>
                    <a:pt x="87" y="85"/>
                    <a:pt x="89" y="87"/>
                    <a:pt x="91" y="89"/>
                  </a:cubicBezTo>
                  <a:cubicBezTo>
                    <a:pt x="93" y="92"/>
                    <a:pt x="94" y="94"/>
                    <a:pt x="95" y="97"/>
                  </a:cubicBezTo>
                  <a:cubicBezTo>
                    <a:pt x="96" y="100"/>
                    <a:pt x="96" y="104"/>
                    <a:pt x="96" y="107"/>
                  </a:cubicBezTo>
                  <a:cubicBezTo>
                    <a:pt x="96" y="113"/>
                    <a:pt x="96" y="119"/>
                    <a:pt x="94" y="124"/>
                  </a:cubicBezTo>
                  <a:cubicBezTo>
                    <a:pt x="92" y="129"/>
                    <a:pt x="89" y="133"/>
                    <a:pt x="85" y="137"/>
                  </a:cubicBezTo>
                  <a:cubicBezTo>
                    <a:pt x="81" y="141"/>
                    <a:pt x="77" y="144"/>
                    <a:pt x="71" y="146"/>
                  </a:cubicBezTo>
                  <a:cubicBezTo>
                    <a:pt x="66" y="149"/>
                    <a:pt x="60" y="150"/>
                    <a:pt x="53" y="151"/>
                  </a:cubicBezTo>
                  <a:cubicBezTo>
                    <a:pt x="52" y="162"/>
                    <a:pt x="52" y="162"/>
                    <a:pt x="52" y="162"/>
                  </a:cubicBezTo>
                  <a:cubicBezTo>
                    <a:pt x="52" y="164"/>
                    <a:pt x="51" y="165"/>
                    <a:pt x="50" y="167"/>
                  </a:cubicBezTo>
                  <a:cubicBezTo>
                    <a:pt x="48" y="168"/>
                    <a:pt x="46" y="169"/>
                    <a:pt x="44" y="169"/>
                  </a:cubicBezTo>
                  <a:cubicBezTo>
                    <a:pt x="34" y="169"/>
                    <a:pt x="34" y="169"/>
                    <a:pt x="34" y="169"/>
                  </a:cubicBezTo>
                  <a:cubicBezTo>
                    <a:pt x="36" y="150"/>
                    <a:pt x="36" y="150"/>
                    <a:pt x="36" y="150"/>
                  </a:cubicBezTo>
                  <a:cubicBezTo>
                    <a:pt x="29" y="149"/>
                    <a:pt x="22" y="147"/>
                    <a:pt x="16" y="144"/>
                  </a:cubicBezTo>
                  <a:cubicBezTo>
                    <a:pt x="10" y="141"/>
                    <a:pt x="4" y="138"/>
                    <a:pt x="0" y="134"/>
                  </a:cubicBezTo>
                  <a:cubicBezTo>
                    <a:pt x="9" y="121"/>
                    <a:pt x="9" y="121"/>
                    <a:pt x="9" y="121"/>
                  </a:cubicBezTo>
                  <a:cubicBezTo>
                    <a:pt x="10" y="120"/>
                    <a:pt x="11" y="119"/>
                    <a:pt x="12" y="119"/>
                  </a:cubicBezTo>
                  <a:cubicBezTo>
                    <a:pt x="13" y="118"/>
                    <a:pt x="14" y="118"/>
                    <a:pt x="16" y="118"/>
                  </a:cubicBezTo>
                  <a:cubicBezTo>
                    <a:pt x="17" y="118"/>
                    <a:pt x="19" y="118"/>
                    <a:pt x="20" y="119"/>
                  </a:cubicBezTo>
                  <a:cubicBezTo>
                    <a:pt x="22" y="119"/>
                    <a:pt x="23" y="120"/>
                    <a:pt x="25" y="121"/>
                  </a:cubicBezTo>
                  <a:cubicBezTo>
                    <a:pt x="27" y="122"/>
                    <a:pt x="29" y="124"/>
                    <a:pt x="31" y="125"/>
                  </a:cubicBezTo>
                  <a:cubicBezTo>
                    <a:pt x="33" y="126"/>
                    <a:pt x="35" y="127"/>
                    <a:pt x="38" y="127"/>
                  </a:cubicBezTo>
                  <a:cubicBezTo>
                    <a:pt x="41" y="93"/>
                    <a:pt x="41" y="93"/>
                    <a:pt x="41" y="93"/>
                  </a:cubicBezTo>
                  <a:cubicBezTo>
                    <a:pt x="37" y="92"/>
                    <a:pt x="33" y="91"/>
                    <a:pt x="29" y="89"/>
                  </a:cubicBezTo>
                  <a:cubicBezTo>
                    <a:pt x="24" y="88"/>
                    <a:pt x="20" y="85"/>
                    <a:pt x="17" y="83"/>
                  </a:cubicBezTo>
                  <a:cubicBezTo>
                    <a:pt x="14" y="80"/>
                    <a:pt x="11" y="76"/>
                    <a:pt x="9" y="72"/>
                  </a:cubicBezTo>
                  <a:cubicBezTo>
                    <a:pt x="6" y="68"/>
                    <a:pt x="5" y="62"/>
                    <a:pt x="5" y="56"/>
                  </a:cubicBezTo>
                  <a:cubicBezTo>
                    <a:pt x="5" y="51"/>
                    <a:pt x="6" y="47"/>
                    <a:pt x="8" y="42"/>
                  </a:cubicBezTo>
                  <a:cubicBezTo>
                    <a:pt x="10" y="38"/>
                    <a:pt x="13" y="34"/>
                    <a:pt x="17" y="30"/>
                  </a:cubicBezTo>
                  <a:cubicBezTo>
                    <a:pt x="20" y="26"/>
                    <a:pt x="25" y="23"/>
                    <a:pt x="30" y="21"/>
                  </a:cubicBezTo>
                  <a:cubicBezTo>
                    <a:pt x="36" y="19"/>
                    <a:pt x="42" y="17"/>
                    <a:pt x="49" y="17"/>
                  </a:cubicBezTo>
                  <a:cubicBezTo>
                    <a:pt x="50" y="7"/>
                    <a:pt x="50" y="7"/>
                    <a:pt x="50" y="7"/>
                  </a:cubicBezTo>
                  <a:cubicBezTo>
                    <a:pt x="50" y="5"/>
                    <a:pt x="51" y="4"/>
                    <a:pt x="52" y="2"/>
                  </a:cubicBezTo>
                  <a:cubicBezTo>
                    <a:pt x="54" y="1"/>
                    <a:pt x="55" y="0"/>
                    <a:pt x="57" y="0"/>
                  </a:cubicBezTo>
                  <a:cubicBezTo>
                    <a:pt x="68" y="0"/>
                    <a:pt x="68" y="0"/>
                    <a:pt x="68" y="0"/>
                  </a:cubicBezTo>
                  <a:cubicBezTo>
                    <a:pt x="66" y="18"/>
                    <a:pt x="66" y="18"/>
                    <a:pt x="66" y="18"/>
                  </a:cubicBezTo>
                  <a:cubicBezTo>
                    <a:pt x="72" y="19"/>
                    <a:pt x="78" y="21"/>
                    <a:pt x="83" y="24"/>
                  </a:cubicBezTo>
                  <a:cubicBezTo>
                    <a:pt x="87" y="27"/>
                    <a:pt x="91" y="30"/>
                    <a:pt x="94" y="33"/>
                  </a:cubicBezTo>
                  <a:cubicBezTo>
                    <a:pt x="88" y="43"/>
                    <a:pt x="88" y="43"/>
                    <a:pt x="88" y="43"/>
                  </a:cubicBezTo>
                  <a:cubicBezTo>
                    <a:pt x="87" y="44"/>
                    <a:pt x="86" y="45"/>
                    <a:pt x="85" y="46"/>
                  </a:cubicBezTo>
                  <a:cubicBezTo>
                    <a:pt x="83" y="47"/>
                    <a:pt x="82" y="47"/>
                    <a:pt x="81" y="47"/>
                  </a:cubicBezTo>
                  <a:cubicBezTo>
                    <a:pt x="80" y="47"/>
                    <a:pt x="79" y="47"/>
                    <a:pt x="78" y="46"/>
                  </a:cubicBezTo>
                  <a:cubicBezTo>
                    <a:pt x="76" y="46"/>
                    <a:pt x="75" y="45"/>
                    <a:pt x="74" y="45"/>
                  </a:cubicBezTo>
                  <a:cubicBezTo>
                    <a:pt x="72" y="44"/>
                    <a:pt x="71" y="43"/>
                    <a:pt x="69" y="43"/>
                  </a:cubicBezTo>
                  <a:cubicBezTo>
                    <a:pt x="67" y="42"/>
                    <a:pt x="66" y="41"/>
                    <a:pt x="64" y="41"/>
                  </a:cubicBezTo>
                  <a:cubicBezTo>
                    <a:pt x="60" y="73"/>
                    <a:pt x="60" y="73"/>
                    <a:pt x="60" y="73"/>
                  </a:cubicBezTo>
                  <a:moveTo>
                    <a:pt x="47" y="40"/>
                  </a:moveTo>
                  <a:cubicBezTo>
                    <a:pt x="44" y="41"/>
                    <a:pt x="42" y="41"/>
                    <a:pt x="40" y="42"/>
                  </a:cubicBezTo>
                  <a:cubicBezTo>
                    <a:pt x="38" y="43"/>
                    <a:pt x="36" y="44"/>
                    <a:pt x="35" y="45"/>
                  </a:cubicBezTo>
                  <a:cubicBezTo>
                    <a:pt x="34" y="46"/>
                    <a:pt x="33" y="47"/>
                    <a:pt x="33" y="49"/>
                  </a:cubicBezTo>
                  <a:cubicBezTo>
                    <a:pt x="32" y="50"/>
                    <a:pt x="32" y="52"/>
                    <a:pt x="32" y="53"/>
                  </a:cubicBezTo>
                  <a:cubicBezTo>
                    <a:pt x="32" y="57"/>
                    <a:pt x="33" y="60"/>
                    <a:pt x="35" y="62"/>
                  </a:cubicBezTo>
                  <a:cubicBezTo>
                    <a:pt x="37" y="64"/>
                    <a:pt x="40" y="66"/>
                    <a:pt x="44" y="67"/>
                  </a:cubicBezTo>
                  <a:cubicBezTo>
                    <a:pt x="47" y="40"/>
                    <a:pt x="47" y="40"/>
                    <a:pt x="47" y="40"/>
                  </a:cubicBezTo>
                  <a:moveTo>
                    <a:pt x="55" y="128"/>
                  </a:moveTo>
                  <a:cubicBezTo>
                    <a:pt x="65" y="126"/>
                    <a:pt x="70" y="121"/>
                    <a:pt x="70" y="112"/>
                  </a:cubicBezTo>
                  <a:cubicBezTo>
                    <a:pt x="70" y="108"/>
                    <a:pt x="69" y="105"/>
                    <a:pt x="67" y="103"/>
                  </a:cubicBezTo>
                  <a:cubicBezTo>
                    <a:pt x="64" y="101"/>
                    <a:pt x="62" y="100"/>
                    <a:pt x="58" y="98"/>
                  </a:cubicBezTo>
                  <a:cubicBezTo>
                    <a:pt x="55" y="128"/>
                    <a:pt x="55" y="128"/>
                    <a:pt x="55" y="128"/>
                  </a:cubicBezTo>
                </a:path>
              </a:pathLst>
            </a:custGeom>
            <a:solidFill>
              <a:srgbClr val="FFFA5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33" name="Freeform 34"/>
            <p:cNvSpPr>
              <a:spLocks noEditPoints="1"/>
            </p:cNvSpPr>
            <p:nvPr/>
          </p:nvSpPr>
          <p:spPr bwMode="auto">
            <a:xfrm>
              <a:off x="6659563" y="3294063"/>
              <a:ext cx="946150" cy="1397000"/>
            </a:xfrm>
            <a:custGeom>
              <a:avLst/>
              <a:gdLst>
                <a:gd name="T0" fmla="*/ 10 w 84"/>
                <a:gd name="T1" fmla="*/ 108 h 124"/>
                <a:gd name="T2" fmla="*/ 16 w 84"/>
                <a:gd name="T3" fmla="*/ 111 h 124"/>
                <a:gd name="T4" fmla="*/ 16 w 84"/>
                <a:gd name="T5" fmla="*/ 109 h 124"/>
                <a:gd name="T6" fmla="*/ 10 w 84"/>
                <a:gd name="T7" fmla="*/ 108 h 124"/>
                <a:gd name="T8" fmla="*/ 80 w 84"/>
                <a:gd name="T9" fmla="*/ 76 h 124"/>
                <a:gd name="T10" fmla="*/ 78 w 84"/>
                <a:gd name="T11" fmla="*/ 83 h 124"/>
                <a:gd name="T12" fmla="*/ 70 w 84"/>
                <a:gd name="T13" fmla="*/ 96 h 124"/>
                <a:gd name="T14" fmla="*/ 56 w 84"/>
                <a:gd name="T15" fmla="*/ 105 h 124"/>
                <a:gd name="T16" fmla="*/ 37 w 84"/>
                <a:gd name="T17" fmla="*/ 110 h 124"/>
                <a:gd name="T18" fmla="*/ 36 w 84"/>
                <a:gd name="T19" fmla="*/ 121 h 124"/>
                <a:gd name="T20" fmla="*/ 36 w 84"/>
                <a:gd name="T21" fmla="*/ 121 h 124"/>
                <a:gd name="T22" fmla="*/ 41 w 84"/>
                <a:gd name="T23" fmla="*/ 124 h 124"/>
                <a:gd name="T24" fmla="*/ 42 w 84"/>
                <a:gd name="T25" fmla="*/ 120 h 124"/>
                <a:gd name="T26" fmla="*/ 53 w 84"/>
                <a:gd name="T27" fmla="*/ 118 h 124"/>
                <a:gd name="T28" fmla="*/ 53 w 84"/>
                <a:gd name="T29" fmla="*/ 116 h 124"/>
                <a:gd name="T30" fmla="*/ 64 w 84"/>
                <a:gd name="T31" fmla="*/ 108 h 124"/>
                <a:gd name="T32" fmla="*/ 70 w 84"/>
                <a:gd name="T33" fmla="*/ 109 h 124"/>
                <a:gd name="T34" fmla="*/ 74 w 84"/>
                <a:gd name="T35" fmla="*/ 105 h 124"/>
                <a:gd name="T36" fmla="*/ 83 w 84"/>
                <a:gd name="T37" fmla="*/ 92 h 124"/>
                <a:gd name="T38" fmla="*/ 84 w 84"/>
                <a:gd name="T39" fmla="*/ 89 h 124"/>
                <a:gd name="T40" fmla="*/ 80 w 84"/>
                <a:gd name="T41" fmla="*/ 76 h 124"/>
                <a:gd name="T42" fmla="*/ 0 w 84"/>
                <a:gd name="T43" fmla="*/ 44 h 124"/>
                <a:gd name="T44" fmla="*/ 3 w 84"/>
                <a:gd name="T45" fmla="*/ 48 h 124"/>
                <a:gd name="T46" fmla="*/ 4 w 84"/>
                <a:gd name="T47" fmla="*/ 46 h 124"/>
                <a:gd name="T48" fmla="*/ 0 w 84"/>
                <a:gd name="T49" fmla="*/ 44 h 124"/>
                <a:gd name="T50" fmla="*/ 45 w 84"/>
                <a:gd name="T51" fmla="*/ 29 h 124"/>
                <a:gd name="T52" fmla="*/ 45 w 84"/>
                <a:gd name="T53" fmla="*/ 32 h 124"/>
                <a:gd name="T54" fmla="*/ 50 w 84"/>
                <a:gd name="T55" fmla="*/ 33 h 124"/>
                <a:gd name="T56" fmla="*/ 45 w 84"/>
                <a:gd name="T57" fmla="*/ 29 h 124"/>
                <a:gd name="T58" fmla="*/ 16 w 84"/>
                <a:gd name="T59" fmla="*/ 10 h 124"/>
                <a:gd name="T60" fmla="*/ 16 w 84"/>
                <a:gd name="T61" fmla="*/ 12 h 124"/>
                <a:gd name="T62" fmla="*/ 16 w 84"/>
                <a:gd name="T63" fmla="*/ 14 h 124"/>
                <a:gd name="T64" fmla="*/ 18 w 84"/>
                <a:gd name="T65" fmla="*/ 10 h 124"/>
                <a:gd name="T66" fmla="*/ 16 w 84"/>
                <a:gd name="T67" fmla="*/ 10 h 124"/>
                <a:gd name="T68" fmla="*/ 48 w 84"/>
                <a:gd name="T69" fmla="*/ 1 h 124"/>
                <a:gd name="T70" fmla="*/ 47 w 84"/>
                <a:gd name="T71" fmla="*/ 10 h 124"/>
                <a:gd name="T72" fmla="*/ 48 w 84"/>
                <a:gd name="T73" fmla="*/ 11 h 124"/>
                <a:gd name="T74" fmla="*/ 51 w 84"/>
                <a:gd name="T75" fmla="*/ 3 h 124"/>
                <a:gd name="T76" fmla="*/ 49 w 84"/>
                <a:gd name="T77" fmla="*/ 2 h 124"/>
                <a:gd name="T78" fmla="*/ 48 w 84"/>
                <a:gd name="T79" fmla="*/ 1 h 124"/>
                <a:gd name="T80" fmla="*/ 83 w 84"/>
                <a:gd name="T81" fmla="*/ 0 h 124"/>
                <a:gd name="T82" fmla="*/ 83 w 84"/>
                <a:gd name="T83" fmla="*/ 0 h 124"/>
                <a:gd name="T84" fmla="*/ 76 w 84"/>
                <a:gd name="T85" fmla="*/ 2 h 124"/>
                <a:gd name="T86" fmla="*/ 73 w 84"/>
                <a:gd name="T87" fmla="*/ 1 h 124"/>
                <a:gd name="T88" fmla="*/ 72 w 84"/>
                <a:gd name="T89" fmla="*/ 1 h 124"/>
                <a:gd name="T90" fmla="*/ 72 w 84"/>
                <a:gd name="T91" fmla="*/ 15 h 124"/>
                <a:gd name="T92" fmla="*/ 73 w 84"/>
                <a:gd name="T93" fmla="*/ 14 h 124"/>
                <a:gd name="T94" fmla="*/ 77 w 84"/>
                <a:gd name="T95" fmla="*/ 11 h 124"/>
                <a:gd name="T96" fmla="*/ 83 w 84"/>
                <a:gd name="T97" fmla="*/ 1 h 124"/>
                <a:gd name="T98" fmla="*/ 83 w 84"/>
                <a:gd name="T9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124">
                  <a:moveTo>
                    <a:pt x="10" y="108"/>
                  </a:moveTo>
                  <a:cubicBezTo>
                    <a:pt x="12" y="109"/>
                    <a:pt x="14" y="110"/>
                    <a:pt x="16" y="111"/>
                  </a:cubicBezTo>
                  <a:cubicBezTo>
                    <a:pt x="16" y="109"/>
                    <a:pt x="16" y="109"/>
                    <a:pt x="16" y="109"/>
                  </a:cubicBezTo>
                  <a:cubicBezTo>
                    <a:pt x="14" y="109"/>
                    <a:pt x="12" y="108"/>
                    <a:pt x="10" y="108"/>
                  </a:cubicBezTo>
                  <a:moveTo>
                    <a:pt x="80" y="76"/>
                  </a:moveTo>
                  <a:cubicBezTo>
                    <a:pt x="79" y="78"/>
                    <a:pt x="79" y="81"/>
                    <a:pt x="78" y="83"/>
                  </a:cubicBezTo>
                  <a:cubicBezTo>
                    <a:pt x="76" y="88"/>
                    <a:pt x="73" y="92"/>
                    <a:pt x="70" y="96"/>
                  </a:cubicBezTo>
                  <a:cubicBezTo>
                    <a:pt x="66" y="100"/>
                    <a:pt x="61" y="103"/>
                    <a:pt x="56" y="105"/>
                  </a:cubicBezTo>
                  <a:cubicBezTo>
                    <a:pt x="50" y="108"/>
                    <a:pt x="44" y="109"/>
                    <a:pt x="37" y="110"/>
                  </a:cubicBezTo>
                  <a:cubicBezTo>
                    <a:pt x="36" y="121"/>
                    <a:pt x="36" y="121"/>
                    <a:pt x="36" y="121"/>
                  </a:cubicBezTo>
                  <a:cubicBezTo>
                    <a:pt x="36" y="121"/>
                    <a:pt x="36" y="121"/>
                    <a:pt x="36" y="121"/>
                  </a:cubicBezTo>
                  <a:cubicBezTo>
                    <a:pt x="38" y="123"/>
                    <a:pt x="40" y="124"/>
                    <a:pt x="41" y="124"/>
                  </a:cubicBezTo>
                  <a:cubicBezTo>
                    <a:pt x="42" y="120"/>
                    <a:pt x="42" y="120"/>
                    <a:pt x="42" y="120"/>
                  </a:cubicBezTo>
                  <a:cubicBezTo>
                    <a:pt x="46" y="119"/>
                    <a:pt x="50" y="119"/>
                    <a:pt x="53" y="118"/>
                  </a:cubicBezTo>
                  <a:cubicBezTo>
                    <a:pt x="53" y="117"/>
                    <a:pt x="53" y="117"/>
                    <a:pt x="53" y="116"/>
                  </a:cubicBezTo>
                  <a:cubicBezTo>
                    <a:pt x="55" y="113"/>
                    <a:pt x="58" y="108"/>
                    <a:pt x="64" y="108"/>
                  </a:cubicBezTo>
                  <a:cubicBezTo>
                    <a:pt x="66" y="108"/>
                    <a:pt x="68" y="108"/>
                    <a:pt x="70" y="109"/>
                  </a:cubicBezTo>
                  <a:cubicBezTo>
                    <a:pt x="71" y="108"/>
                    <a:pt x="73" y="107"/>
                    <a:pt x="74" y="105"/>
                  </a:cubicBezTo>
                  <a:cubicBezTo>
                    <a:pt x="78" y="101"/>
                    <a:pt x="81" y="97"/>
                    <a:pt x="83" y="92"/>
                  </a:cubicBezTo>
                  <a:cubicBezTo>
                    <a:pt x="83" y="91"/>
                    <a:pt x="83" y="90"/>
                    <a:pt x="84" y="89"/>
                  </a:cubicBezTo>
                  <a:cubicBezTo>
                    <a:pt x="82" y="86"/>
                    <a:pt x="80" y="81"/>
                    <a:pt x="80" y="76"/>
                  </a:cubicBezTo>
                  <a:moveTo>
                    <a:pt x="0" y="44"/>
                  </a:moveTo>
                  <a:cubicBezTo>
                    <a:pt x="1" y="45"/>
                    <a:pt x="2" y="47"/>
                    <a:pt x="3" y="48"/>
                  </a:cubicBezTo>
                  <a:cubicBezTo>
                    <a:pt x="4" y="48"/>
                    <a:pt x="4" y="47"/>
                    <a:pt x="4" y="46"/>
                  </a:cubicBezTo>
                  <a:cubicBezTo>
                    <a:pt x="2" y="45"/>
                    <a:pt x="1" y="45"/>
                    <a:pt x="0" y="44"/>
                  </a:cubicBezTo>
                  <a:moveTo>
                    <a:pt x="45" y="29"/>
                  </a:moveTo>
                  <a:cubicBezTo>
                    <a:pt x="45" y="32"/>
                    <a:pt x="45" y="32"/>
                    <a:pt x="45" y="32"/>
                  </a:cubicBezTo>
                  <a:cubicBezTo>
                    <a:pt x="47" y="32"/>
                    <a:pt x="48" y="33"/>
                    <a:pt x="50" y="33"/>
                  </a:cubicBezTo>
                  <a:cubicBezTo>
                    <a:pt x="48" y="33"/>
                    <a:pt x="46" y="31"/>
                    <a:pt x="45" y="29"/>
                  </a:cubicBezTo>
                  <a:moveTo>
                    <a:pt x="16" y="10"/>
                  </a:moveTo>
                  <a:cubicBezTo>
                    <a:pt x="16" y="11"/>
                    <a:pt x="16" y="11"/>
                    <a:pt x="16" y="12"/>
                  </a:cubicBezTo>
                  <a:cubicBezTo>
                    <a:pt x="16" y="13"/>
                    <a:pt x="16" y="14"/>
                    <a:pt x="16" y="14"/>
                  </a:cubicBezTo>
                  <a:cubicBezTo>
                    <a:pt x="17" y="13"/>
                    <a:pt x="17" y="12"/>
                    <a:pt x="18" y="10"/>
                  </a:cubicBezTo>
                  <a:cubicBezTo>
                    <a:pt x="17" y="10"/>
                    <a:pt x="17" y="10"/>
                    <a:pt x="16" y="10"/>
                  </a:cubicBezTo>
                  <a:moveTo>
                    <a:pt x="48" y="1"/>
                  </a:moveTo>
                  <a:cubicBezTo>
                    <a:pt x="47" y="10"/>
                    <a:pt x="47" y="10"/>
                    <a:pt x="47" y="10"/>
                  </a:cubicBezTo>
                  <a:cubicBezTo>
                    <a:pt x="47" y="10"/>
                    <a:pt x="48" y="11"/>
                    <a:pt x="48" y="11"/>
                  </a:cubicBezTo>
                  <a:cubicBezTo>
                    <a:pt x="49" y="9"/>
                    <a:pt x="50" y="6"/>
                    <a:pt x="51" y="3"/>
                  </a:cubicBezTo>
                  <a:cubicBezTo>
                    <a:pt x="50" y="2"/>
                    <a:pt x="50" y="2"/>
                    <a:pt x="49" y="2"/>
                  </a:cubicBezTo>
                  <a:cubicBezTo>
                    <a:pt x="49" y="2"/>
                    <a:pt x="48" y="2"/>
                    <a:pt x="48" y="1"/>
                  </a:cubicBezTo>
                  <a:moveTo>
                    <a:pt x="83" y="0"/>
                  </a:moveTo>
                  <a:cubicBezTo>
                    <a:pt x="83" y="0"/>
                    <a:pt x="83" y="0"/>
                    <a:pt x="83" y="0"/>
                  </a:cubicBezTo>
                  <a:cubicBezTo>
                    <a:pt x="82" y="1"/>
                    <a:pt x="79" y="2"/>
                    <a:pt x="76" y="2"/>
                  </a:cubicBezTo>
                  <a:cubicBezTo>
                    <a:pt x="75" y="2"/>
                    <a:pt x="74" y="2"/>
                    <a:pt x="73" y="1"/>
                  </a:cubicBezTo>
                  <a:cubicBezTo>
                    <a:pt x="72" y="1"/>
                    <a:pt x="72" y="1"/>
                    <a:pt x="72" y="1"/>
                  </a:cubicBezTo>
                  <a:cubicBezTo>
                    <a:pt x="72" y="4"/>
                    <a:pt x="72" y="9"/>
                    <a:pt x="72" y="15"/>
                  </a:cubicBezTo>
                  <a:cubicBezTo>
                    <a:pt x="72" y="15"/>
                    <a:pt x="73" y="14"/>
                    <a:pt x="73" y="14"/>
                  </a:cubicBezTo>
                  <a:cubicBezTo>
                    <a:pt x="75" y="13"/>
                    <a:pt x="76" y="12"/>
                    <a:pt x="77" y="11"/>
                  </a:cubicBezTo>
                  <a:cubicBezTo>
                    <a:pt x="83" y="1"/>
                    <a:pt x="83" y="1"/>
                    <a:pt x="83" y="1"/>
                  </a:cubicBezTo>
                  <a:cubicBezTo>
                    <a:pt x="83" y="0"/>
                    <a:pt x="83" y="0"/>
                    <a:pt x="83" y="0"/>
                  </a:cubicBezTo>
                </a:path>
              </a:pathLst>
            </a:custGeom>
            <a:solidFill>
              <a:srgbClr val="E3CC4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34" name="Freeform 35"/>
            <p:cNvSpPr>
              <a:spLocks noEditPoints="1"/>
            </p:cNvSpPr>
            <p:nvPr/>
          </p:nvSpPr>
          <p:spPr bwMode="auto">
            <a:xfrm>
              <a:off x="6434138" y="2843213"/>
              <a:ext cx="1081088" cy="1893888"/>
            </a:xfrm>
            <a:custGeom>
              <a:avLst/>
              <a:gdLst>
                <a:gd name="T0" fmla="*/ 60 w 96"/>
                <a:gd name="T1" fmla="*/ 72 h 168"/>
                <a:gd name="T2" fmla="*/ 69 w 96"/>
                <a:gd name="T3" fmla="*/ 75 h 168"/>
                <a:gd name="T4" fmla="*/ 77 w 96"/>
                <a:gd name="T5" fmla="*/ 78 h 168"/>
                <a:gd name="T6" fmla="*/ 85 w 96"/>
                <a:gd name="T7" fmla="*/ 83 h 168"/>
                <a:gd name="T8" fmla="*/ 91 w 96"/>
                <a:gd name="T9" fmla="*/ 89 h 168"/>
                <a:gd name="T10" fmla="*/ 95 w 96"/>
                <a:gd name="T11" fmla="*/ 96 h 168"/>
                <a:gd name="T12" fmla="*/ 96 w 96"/>
                <a:gd name="T13" fmla="*/ 107 h 168"/>
                <a:gd name="T14" fmla="*/ 94 w 96"/>
                <a:gd name="T15" fmla="*/ 123 h 168"/>
                <a:gd name="T16" fmla="*/ 85 w 96"/>
                <a:gd name="T17" fmla="*/ 136 h 168"/>
                <a:gd name="T18" fmla="*/ 71 w 96"/>
                <a:gd name="T19" fmla="*/ 145 h 168"/>
                <a:gd name="T20" fmla="*/ 53 w 96"/>
                <a:gd name="T21" fmla="*/ 150 h 168"/>
                <a:gd name="T22" fmla="*/ 52 w 96"/>
                <a:gd name="T23" fmla="*/ 161 h 168"/>
                <a:gd name="T24" fmla="*/ 49 w 96"/>
                <a:gd name="T25" fmla="*/ 166 h 168"/>
                <a:gd name="T26" fmla="*/ 44 w 96"/>
                <a:gd name="T27" fmla="*/ 168 h 168"/>
                <a:gd name="T28" fmla="*/ 34 w 96"/>
                <a:gd name="T29" fmla="*/ 168 h 168"/>
                <a:gd name="T30" fmla="*/ 36 w 96"/>
                <a:gd name="T31" fmla="*/ 149 h 168"/>
                <a:gd name="T32" fmla="*/ 16 w 96"/>
                <a:gd name="T33" fmla="*/ 143 h 168"/>
                <a:gd name="T34" fmla="*/ 0 w 96"/>
                <a:gd name="T35" fmla="*/ 133 h 168"/>
                <a:gd name="T36" fmla="*/ 9 w 96"/>
                <a:gd name="T37" fmla="*/ 120 h 168"/>
                <a:gd name="T38" fmla="*/ 12 w 96"/>
                <a:gd name="T39" fmla="*/ 118 h 168"/>
                <a:gd name="T40" fmla="*/ 16 w 96"/>
                <a:gd name="T41" fmla="*/ 117 h 168"/>
                <a:gd name="T42" fmla="*/ 20 w 96"/>
                <a:gd name="T43" fmla="*/ 118 h 168"/>
                <a:gd name="T44" fmla="*/ 25 w 96"/>
                <a:gd name="T45" fmla="*/ 120 h 168"/>
                <a:gd name="T46" fmla="*/ 31 w 96"/>
                <a:gd name="T47" fmla="*/ 124 h 168"/>
                <a:gd name="T48" fmla="*/ 38 w 96"/>
                <a:gd name="T49" fmla="*/ 126 h 168"/>
                <a:gd name="T50" fmla="*/ 41 w 96"/>
                <a:gd name="T51" fmla="*/ 92 h 168"/>
                <a:gd name="T52" fmla="*/ 28 w 96"/>
                <a:gd name="T53" fmla="*/ 88 h 168"/>
                <a:gd name="T54" fmla="*/ 17 w 96"/>
                <a:gd name="T55" fmla="*/ 82 h 168"/>
                <a:gd name="T56" fmla="*/ 9 w 96"/>
                <a:gd name="T57" fmla="*/ 71 h 168"/>
                <a:gd name="T58" fmla="*/ 5 w 96"/>
                <a:gd name="T59" fmla="*/ 55 h 168"/>
                <a:gd name="T60" fmla="*/ 8 w 96"/>
                <a:gd name="T61" fmla="*/ 41 h 168"/>
                <a:gd name="T62" fmla="*/ 17 w 96"/>
                <a:gd name="T63" fmla="*/ 29 h 168"/>
                <a:gd name="T64" fmla="*/ 30 w 96"/>
                <a:gd name="T65" fmla="*/ 20 h 168"/>
                <a:gd name="T66" fmla="*/ 49 w 96"/>
                <a:gd name="T67" fmla="*/ 16 h 168"/>
                <a:gd name="T68" fmla="*/ 50 w 96"/>
                <a:gd name="T69" fmla="*/ 6 h 168"/>
                <a:gd name="T70" fmla="*/ 52 w 96"/>
                <a:gd name="T71" fmla="*/ 2 h 168"/>
                <a:gd name="T72" fmla="*/ 57 w 96"/>
                <a:gd name="T73" fmla="*/ 0 h 168"/>
                <a:gd name="T74" fmla="*/ 68 w 96"/>
                <a:gd name="T75" fmla="*/ 0 h 168"/>
                <a:gd name="T76" fmla="*/ 66 w 96"/>
                <a:gd name="T77" fmla="*/ 17 h 168"/>
                <a:gd name="T78" fmla="*/ 83 w 96"/>
                <a:gd name="T79" fmla="*/ 23 h 168"/>
                <a:gd name="T80" fmla="*/ 94 w 96"/>
                <a:gd name="T81" fmla="*/ 32 h 168"/>
                <a:gd name="T82" fmla="*/ 88 w 96"/>
                <a:gd name="T83" fmla="*/ 42 h 168"/>
                <a:gd name="T84" fmla="*/ 84 w 96"/>
                <a:gd name="T85" fmla="*/ 45 h 168"/>
                <a:gd name="T86" fmla="*/ 81 w 96"/>
                <a:gd name="T87" fmla="*/ 46 h 168"/>
                <a:gd name="T88" fmla="*/ 78 w 96"/>
                <a:gd name="T89" fmla="*/ 45 h 168"/>
                <a:gd name="T90" fmla="*/ 74 w 96"/>
                <a:gd name="T91" fmla="*/ 44 h 168"/>
                <a:gd name="T92" fmla="*/ 69 w 96"/>
                <a:gd name="T93" fmla="*/ 42 h 168"/>
                <a:gd name="T94" fmla="*/ 64 w 96"/>
                <a:gd name="T95" fmla="*/ 40 h 168"/>
                <a:gd name="T96" fmla="*/ 60 w 96"/>
                <a:gd name="T97" fmla="*/ 72 h 168"/>
                <a:gd name="T98" fmla="*/ 47 w 96"/>
                <a:gd name="T99" fmla="*/ 39 h 168"/>
                <a:gd name="T100" fmla="*/ 40 w 96"/>
                <a:gd name="T101" fmla="*/ 41 h 168"/>
                <a:gd name="T102" fmla="*/ 35 w 96"/>
                <a:gd name="T103" fmla="*/ 44 h 168"/>
                <a:gd name="T104" fmla="*/ 32 w 96"/>
                <a:gd name="T105" fmla="*/ 48 h 168"/>
                <a:gd name="T106" fmla="*/ 32 w 96"/>
                <a:gd name="T107" fmla="*/ 52 h 168"/>
                <a:gd name="T108" fmla="*/ 35 w 96"/>
                <a:gd name="T109" fmla="*/ 61 h 168"/>
                <a:gd name="T110" fmla="*/ 44 w 96"/>
                <a:gd name="T111" fmla="*/ 67 h 168"/>
                <a:gd name="T112" fmla="*/ 47 w 96"/>
                <a:gd name="T113" fmla="*/ 39 h 168"/>
                <a:gd name="T114" fmla="*/ 55 w 96"/>
                <a:gd name="T115" fmla="*/ 127 h 168"/>
                <a:gd name="T116" fmla="*/ 70 w 96"/>
                <a:gd name="T117" fmla="*/ 111 h 168"/>
                <a:gd name="T118" fmla="*/ 67 w 96"/>
                <a:gd name="T119" fmla="*/ 102 h 168"/>
                <a:gd name="T120" fmla="*/ 58 w 96"/>
                <a:gd name="T121" fmla="*/ 97 h 168"/>
                <a:gd name="T122" fmla="*/ 55 w 96"/>
                <a:gd name="T123"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168">
                  <a:moveTo>
                    <a:pt x="60" y="72"/>
                  </a:moveTo>
                  <a:cubicBezTo>
                    <a:pt x="63" y="73"/>
                    <a:pt x="66" y="74"/>
                    <a:pt x="69" y="75"/>
                  </a:cubicBezTo>
                  <a:cubicBezTo>
                    <a:pt x="72" y="76"/>
                    <a:pt x="75" y="77"/>
                    <a:pt x="77" y="78"/>
                  </a:cubicBezTo>
                  <a:cubicBezTo>
                    <a:pt x="80" y="79"/>
                    <a:pt x="83" y="81"/>
                    <a:pt x="85" y="83"/>
                  </a:cubicBezTo>
                  <a:cubicBezTo>
                    <a:pt x="87" y="84"/>
                    <a:pt x="89" y="86"/>
                    <a:pt x="91" y="89"/>
                  </a:cubicBezTo>
                  <a:cubicBezTo>
                    <a:pt x="93" y="91"/>
                    <a:pt x="94" y="93"/>
                    <a:pt x="95" y="96"/>
                  </a:cubicBezTo>
                  <a:cubicBezTo>
                    <a:pt x="96" y="99"/>
                    <a:pt x="96" y="103"/>
                    <a:pt x="96" y="107"/>
                  </a:cubicBezTo>
                  <a:cubicBezTo>
                    <a:pt x="96" y="112"/>
                    <a:pt x="95" y="118"/>
                    <a:pt x="94" y="123"/>
                  </a:cubicBezTo>
                  <a:cubicBezTo>
                    <a:pt x="92" y="128"/>
                    <a:pt x="89" y="132"/>
                    <a:pt x="85" y="136"/>
                  </a:cubicBezTo>
                  <a:cubicBezTo>
                    <a:pt x="81" y="140"/>
                    <a:pt x="77" y="143"/>
                    <a:pt x="71" y="145"/>
                  </a:cubicBezTo>
                  <a:cubicBezTo>
                    <a:pt x="66" y="148"/>
                    <a:pt x="60" y="149"/>
                    <a:pt x="53" y="150"/>
                  </a:cubicBezTo>
                  <a:cubicBezTo>
                    <a:pt x="52" y="161"/>
                    <a:pt x="52" y="161"/>
                    <a:pt x="52" y="161"/>
                  </a:cubicBezTo>
                  <a:cubicBezTo>
                    <a:pt x="52" y="163"/>
                    <a:pt x="51" y="164"/>
                    <a:pt x="49" y="166"/>
                  </a:cubicBezTo>
                  <a:cubicBezTo>
                    <a:pt x="48" y="167"/>
                    <a:pt x="46" y="168"/>
                    <a:pt x="44" y="168"/>
                  </a:cubicBezTo>
                  <a:cubicBezTo>
                    <a:pt x="34" y="168"/>
                    <a:pt x="34" y="168"/>
                    <a:pt x="34" y="168"/>
                  </a:cubicBezTo>
                  <a:cubicBezTo>
                    <a:pt x="36" y="149"/>
                    <a:pt x="36" y="149"/>
                    <a:pt x="36" y="149"/>
                  </a:cubicBezTo>
                  <a:cubicBezTo>
                    <a:pt x="29" y="148"/>
                    <a:pt x="22" y="146"/>
                    <a:pt x="16" y="143"/>
                  </a:cubicBezTo>
                  <a:cubicBezTo>
                    <a:pt x="10" y="140"/>
                    <a:pt x="4" y="137"/>
                    <a:pt x="0" y="133"/>
                  </a:cubicBezTo>
                  <a:cubicBezTo>
                    <a:pt x="9" y="120"/>
                    <a:pt x="9" y="120"/>
                    <a:pt x="9" y="120"/>
                  </a:cubicBezTo>
                  <a:cubicBezTo>
                    <a:pt x="9" y="119"/>
                    <a:pt x="10" y="118"/>
                    <a:pt x="12" y="118"/>
                  </a:cubicBezTo>
                  <a:cubicBezTo>
                    <a:pt x="13" y="117"/>
                    <a:pt x="14" y="117"/>
                    <a:pt x="16" y="117"/>
                  </a:cubicBezTo>
                  <a:cubicBezTo>
                    <a:pt x="17" y="117"/>
                    <a:pt x="19" y="117"/>
                    <a:pt x="20" y="118"/>
                  </a:cubicBezTo>
                  <a:cubicBezTo>
                    <a:pt x="22" y="119"/>
                    <a:pt x="23" y="119"/>
                    <a:pt x="25" y="120"/>
                  </a:cubicBezTo>
                  <a:cubicBezTo>
                    <a:pt x="27" y="122"/>
                    <a:pt x="29" y="123"/>
                    <a:pt x="31" y="124"/>
                  </a:cubicBezTo>
                  <a:cubicBezTo>
                    <a:pt x="33" y="125"/>
                    <a:pt x="35" y="126"/>
                    <a:pt x="38" y="126"/>
                  </a:cubicBezTo>
                  <a:cubicBezTo>
                    <a:pt x="41" y="92"/>
                    <a:pt x="41" y="92"/>
                    <a:pt x="41" y="92"/>
                  </a:cubicBezTo>
                  <a:cubicBezTo>
                    <a:pt x="37" y="91"/>
                    <a:pt x="33" y="90"/>
                    <a:pt x="28" y="88"/>
                  </a:cubicBezTo>
                  <a:cubicBezTo>
                    <a:pt x="24" y="87"/>
                    <a:pt x="20" y="84"/>
                    <a:pt x="17" y="82"/>
                  </a:cubicBezTo>
                  <a:cubicBezTo>
                    <a:pt x="13" y="79"/>
                    <a:pt x="11" y="75"/>
                    <a:pt x="9" y="71"/>
                  </a:cubicBezTo>
                  <a:cubicBezTo>
                    <a:pt x="6" y="67"/>
                    <a:pt x="5" y="61"/>
                    <a:pt x="5" y="55"/>
                  </a:cubicBezTo>
                  <a:cubicBezTo>
                    <a:pt x="5" y="50"/>
                    <a:pt x="6" y="46"/>
                    <a:pt x="8" y="41"/>
                  </a:cubicBezTo>
                  <a:cubicBezTo>
                    <a:pt x="10" y="37"/>
                    <a:pt x="13" y="33"/>
                    <a:pt x="17" y="29"/>
                  </a:cubicBezTo>
                  <a:cubicBezTo>
                    <a:pt x="20" y="25"/>
                    <a:pt x="25" y="22"/>
                    <a:pt x="30" y="20"/>
                  </a:cubicBezTo>
                  <a:cubicBezTo>
                    <a:pt x="36" y="18"/>
                    <a:pt x="42" y="16"/>
                    <a:pt x="49" y="16"/>
                  </a:cubicBezTo>
                  <a:cubicBezTo>
                    <a:pt x="50" y="6"/>
                    <a:pt x="50" y="6"/>
                    <a:pt x="50" y="6"/>
                  </a:cubicBezTo>
                  <a:cubicBezTo>
                    <a:pt x="50" y="4"/>
                    <a:pt x="51" y="3"/>
                    <a:pt x="52" y="2"/>
                  </a:cubicBezTo>
                  <a:cubicBezTo>
                    <a:pt x="53" y="0"/>
                    <a:pt x="55" y="0"/>
                    <a:pt x="57" y="0"/>
                  </a:cubicBezTo>
                  <a:cubicBezTo>
                    <a:pt x="68" y="0"/>
                    <a:pt x="68" y="0"/>
                    <a:pt x="68" y="0"/>
                  </a:cubicBezTo>
                  <a:cubicBezTo>
                    <a:pt x="66" y="17"/>
                    <a:pt x="66" y="17"/>
                    <a:pt x="66" y="17"/>
                  </a:cubicBezTo>
                  <a:cubicBezTo>
                    <a:pt x="72" y="18"/>
                    <a:pt x="78" y="20"/>
                    <a:pt x="83" y="23"/>
                  </a:cubicBezTo>
                  <a:cubicBezTo>
                    <a:pt x="87" y="26"/>
                    <a:pt x="91" y="29"/>
                    <a:pt x="94" y="32"/>
                  </a:cubicBezTo>
                  <a:cubicBezTo>
                    <a:pt x="88" y="42"/>
                    <a:pt x="88" y="42"/>
                    <a:pt x="88" y="42"/>
                  </a:cubicBezTo>
                  <a:cubicBezTo>
                    <a:pt x="87" y="43"/>
                    <a:pt x="86" y="44"/>
                    <a:pt x="84" y="45"/>
                  </a:cubicBezTo>
                  <a:cubicBezTo>
                    <a:pt x="83" y="46"/>
                    <a:pt x="82" y="46"/>
                    <a:pt x="81" y="46"/>
                  </a:cubicBezTo>
                  <a:cubicBezTo>
                    <a:pt x="80" y="46"/>
                    <a:pt x="79" y="46"/>
                    <a:pt x="78" y="45"/>
                  </a:cubicBezTo>
                  <a:cubicBezTo>
                    <a:pt x="76" y="45"/>
                    <a:pt x="75" y="44"/>
                    <a:pt x="74" y="44"/>
                  </a:cubicBezTo>
                  <a:cubicBezTo>
                    <a:pt x="72" y="43"/>
                    <a:pt x="71" y="42"/>
                    <a:pt x="69" y="42"/>
                  </a:cubicBezTo>
                  <a:cubicBezTo>
                    <a:pt x="67" y="41"/>
                    <a:pt x="65" y="40"/>
                    <a:pt x="64" y="40"/>
                  </a:cubicBezTo>
                  <a:cubicBezTo>
                    <a:pt x="60" y="72"/>
                    <a:pt x="60" y="72"/>
                    <a:pt x="60" y="72"/>
                  </a:cubicBezTo>
                  <a:moveTo>
                    <a:pt x="47" y="39"/>
                  </a:moveTo>
                  <a:cubicBezTo>
                    <a:pt x="44" y="40"/>
                    <a:pt x="42" y="40"/>
                    <a:pt x="40" y="41"/>
                  </a:cubicBezTo>
                  <a:cubicBezTo>
                    <a:pt x="38" y="42"/>
                    <a:pt x="36" y="43"/>
                    <a:pt x="35" y="44"/>
                  </a:cubicBezTo>
                  <a:cubicBezTo>
                    <a:pt x="34" y="45"/>
                    <a:pt x="33" y="46"/>
                    <a:pt x="32" y="48"/>
                  </a:cubicBezTo>
                  <a:cubicBezTo>
                    <a:pt x="32" y="49"/>
                    <a:pt x="32" y="51"/>
                    <a:pt x="32" y="52"/>
                  </a:cubicBezTo>
                  <a:cubicBezTo>
                    <a:pt x="32" y="56"/>
                    <a:pt x="33" y="59"/>
                    <a:pt x="35" y="61"/>
                  </a:cubicBezTo>
                  <a:cubicBezTo>
                    <a:pt x="37" y="63"/>
                    <a:pt x="40" y="65"/>
                    <a:pt x="44" y="67"/>
                  </a:cubicBezTo>
                  <a:cubicBezTo>
                    <a:pt x="47" y="39"/>
                    <a:pt x="47" y="39"/>
                    <a:pt x="47" y="39"/>
                  </a:cubicBezTo>
                  <a:moveTo>
                    <a:pt x="55" y="127"/>
                  </a:moveTo>
                  <a:cubicBezTo>
                    <a:pt x="65" y="125"/>
                    <a:pt x="70" y="120"/>
                    <a:pt x="70" y="111"/>
                  </a:cubicBezTo>
                  <a:cubicBezTo>
                    <a:pt x="70" y="107"/>
                    <a:pt x="69" y="104"/>
                    <a:pt x="67" y="102"/>
                  </a:cubicBezTo>
                  <a:cubicBezTo>
                    <a:pt x="64" y="100"/>
                    <a:pt x="62" y="99"/>
                    <a:pt x="58" y="97"/>
                  </a:cubicBezTo>
                  <a:cubicBezTo>
                    <a:pt x="55" y="127"/>
                    <a:pt x="55" y="127"/>
                    <a:pt x="55" y="12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35" name="Freeform 36"/>
            <p:cNvSpPr>
              <a:spLocks noEditPoints="1"/>
            </p:cNvSpPr>
            <p:nvPr/>
          </p:nvSpPr>
          <p:spPr bwMode="auto">
            <a:xfrm>
              <a:off x="6489701" y="2843213"/>
              <a:ext cx="1082675" cy="1893888"/>
            </a:xfrm>
            <a:custGeom>
              <a:avLst/>
              <a:gdLst>
                <a:gd name="T0" fmla="*/ 60 w 96"/>
                <a:gd name="T1" fmla="*/ 72 h 168"/>
                <a:gd name="T2" fmla="*/ 69 w 96"/>
                <a:gd name="T3" fmla="*/ 75 h 168"/>
                <a:gd name="T4" fmla="*/ 77 w 96"/>
                <a:gd name="T5" fmla="*/ 78 h 168"/>
                <a:gd name="T6" fmla="*/ 84 w 96"/>
                <a:gd name="T7" fmla="*/ 83 h 168"/>
                <a:gd name="T8" fmla="*/ 90 w 96"/>
                <a:gd name="T9" fmla="*/ 89 h 168"/>
                <a:gd name="T10" fmla="*/ 94 w 96"/>
                <a:gd name="T11" fmla="*/ 96 h 168"/>
                <a:gd name="T12" fmla="*/ 96 w 96"/>
                <a:gd name="T13" fmla="*/ 107 h 168"/>
                <a:gd name="T14" fmla="*/ 93 w 96"/>
                <a:gd name="T15" fmla="*/ 123 h 168"/>
                <a:gd name="T16" fmla="*/ 85 w 96"/>
                <a:gd name="T17" fmla="*/ 136 h 168"/>
                <a:gd name="T18" fmla="*/ 71 w 96"/>
                <a:gd name="T19" fmla="*/ 145 h 168"/>
                <a:gd name="T20" fmla="*/ 52 w 96"/>
                <a:gd name="T21" fmla="*/ 150 h 168"/>
                <a:gd name="T22" fmla="*/ 51 w 96"/>
                <a:gd name="T23" fmla="*/ 161 h 168"/>
                <a:gd name="T24" fmla="*/ 49 w 96"/>
                <a:gd name="T25" fmla="*/ 166 h 168"/>
                <a:gd name="T26" fmla="*/ 44 w 96"/>
                <a:gd name="T27" fmla="*/ 168 h 168"/>
                <a:gd name="T28" fmla="*/ 34 w 96"/>
                <a:gd name="T29" fmla="*/ 168 h 168"/>
                <a:gd name="T30" fmla="*/ 35 w 96"/>
                <a:gd name="T31" fmla="*/ 149 h 168"/>
                <a:gd name="T32" fmla="*/ 16 w 96"/>
                <a:gd name="T33" fmla="*/ 143 h 168"/>
                <a:gd name="T34" fmla="*/ 0 w 96"/>
                <a:gd name="T35" fmla="*/ 133 h 168"/>
                <a:gd name="T36" fmla="*/ 8 w 96"/>
                <a:gd name="T37" fmla="*/ 120 h 168"/>
                <a:gd name="T38" fmla="*/ 11 w 96"/>
                <a:gd name="T39" fmla="*/ 118 h 168"/>
                <a:gd name="T40" fmla="*/ 15 w 96"/>
                <a:gd name="T41" fmla="*/ 117 h 168"/>
                <a:gd name="T42" fmla="*/ 20 w 96"/>
                <a:gd name="T43" fmla="*/ 118 h 168"/>
                <a:gd name="T44" fmla="*/ 24 w 96"/>
                <a:gd name="T45" fmla="*/ 120 h 168"/>
                <a:gd name="T46" fmla="*/ 30 w 96"/>
                <a:gd name="T47" fmla="*/ 124 h 168"/>
                <a:gd name="T48" fmla="*/ 38 w 96"/>
                <a:gd name="T49" fmla="*/ 126 h 168"/>
                <a:gd name="T50" fmla="*/ 41 w 96"/>
                <a:gd name="T51" fmla="*/ 92 h 168"/>
                <a:gd name="T52" fmla="*/ 28 w 96"/>
                <a:gd name="T53" fmla="*/ 88 h 168"/>
                <a:gd name="T54" fmla="*/ 16 w 96"/>
                <a:gd name="T55" fmla="*/ 82 h 168"/>
                <a:gd name="T56" fmla="*/ 8 w 96"/>
                <a:gd name="T57" fmla="*/ 71 h 168"/>
                <a:gd name="T58" fmla="*/ 5 w 96"/>
                <a:gd name="T59" fmla="*/ 55 h 168"/>
                <a:gd name="T60" fmla="*/ 8 w 96"/>
                <a:gd name="T61" fmla="*/ 41 h 168"/>
                <a:gd name="T62" fmla="*/ 16 w 96"/>
                <a:gd name="T63" fmla="*/ 29 h 168"/>
                <a:gd name="T64" fmla="*/ 30 w 96"/>
                <a:gd name="T65" fmla="*/ 20 h 168"/>
                <a:gd name="T66" fmla="*/ 48 w 96"/>
                <a:gd name="T67" fmla="*/ 16 h 168"/>
                <a:gd name="T68" fmla="*/ 49 w 96"/>
                <a:gd name="T69" fmla="*/ 6 h 168"/>
                <a:gd name="T70" fmla="*/ 52 w 96"/>
                <a:gd name="T71" fmla="*/ 2 h 168"/>
                <a:gd name="T72" fmla="*/ 57 w 96"/>
                <a:gd name="T73" fmla="*/ 0 h 168"/>
                <a:gd name="T74" fmla="*/ 67 w 96"/>
                <a:gd name="T75" fmla="*/ 0 h 168"/>
                <a:gd name="T76" fmla="*/ 65 w 96"/>
                <a:gd name="T77" fmla="*/ 17 h 168"/>
                <a:gd name="T78" fmla="*/ 82 w 96"/>
                <a:gd name="T79" fmla="*/ 23 h 168"/>
                <a:gd name="T80" fmla="*/ 94 w 96"/>
                <a:gd name="T81" fmla="*/ 32 h 168"/>
                <a:gd name="T82" fmla="*/ 87 w 96"/>
                <a:gd name="T83" fmla="*/ 42 h 168"/>
                <a:gd name="T84" fmla="*/ 84 w 96"/>
                <a:gd name="T85" fmla="*/ 45 h 168"/>
                <a:gd name="T86" fmla="*/ 80 w 96"/>
                <a:gd name="T87" fmla="*/ 46 h 168"/>
                <a:gd name="T88" fmla="*/ 77 w 96"/>
                <a:gd name="T89" fmla="*/ 45 h 168"/>
                <a:gd name="T90" fmla="*/ 73 w 96"/>
                <a:gd name="T91" fmla="*/ 44 h 168"/>
                <a:gd name="T92" fmla="*/ 68 w 96"/>
                <a:gd name="T93" fmla="*/ 42 h 168"/>
                <a:gd name="T94" fmla="*/ 63 w 96"/>
                <a:gd name="T95" fmla="*/ 40 h 168"/>
                <a:gd name="T96" fmla="*/ 60 w 96"/>
                <a:gd name="T97" fmla="*/ 72 h 168"/>
                <a:gd name="T98" fmla="*/ 46 w 96"/>
                <a:gd name="T99" fmla="*/ 39 h 168"/>
                <a:gd name="T100" fmla="*/ 39 w 96"/>
                <a:gd name="T101" fmla="*/ 41 h 168"/>
                <a:gd name="T102" fmla="*/ 35 w 96"/>
                <a:gd name="T103" fmla="*/ 44 h 168"/>
                <a:gd name="T104" fmla="*/ 32 w 96"/>
                <a:gd name="T105" fmla="*/ 48 h 168"/>
                <a:gd name="T106" fmla="*/ 31 w 96"/>
                <a:gd name="T107" fmla="*/ 52 h 168"/>
                <a:gd name="T108" fmla="*/ 35 w 96"/>
                <a:gd name="T109" fmla="*/ 61 h 168"/>
                <a:gd name="T110" fmla="*/ 43 w 96"/>
                <a:gd name="T111" fmla="*/ 67 h 168"/>
                <a:gd name="T112" fmla="*/ 46 w 96"/>
                <a:gd name="T113" fmla="*/ 39 h 168"/>
                <a:gd name="T114" fmla="*/ 55 w 96"/>
                <a:gd name="T115" fmla="*/ 127 h 168"/>
                <a:gd name="T116" fmla="*/ 69 w 96"/>
                <a:gd name="T117" fmla="*/ 111 h 168"/>
                <a:gd name="T118" fmla="*/ 66 w 96"/>
                <a:gd name="T119" fmla="*/ 102 h 168"/>
                <a:gd name="T120" fmla="*/ 57 w 96"/>
                <a:gd name="T121" fmla="*/ 97 h 168"/>
                <a:gd name="T122" fmla="*/ 55 w 96"/>
                <a:gd name="T123"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168">
                  <a:moveTo>
                    <a:pt x="60" y="72"/>
                  </a:moveTo>
                  <a:cubicBezTo>
                    <a:pt x="63" y="73"/>
                    <a:pt x="66" y="74"/>
                    <a:pt x="69" y="75"/>
                  </a:cubicBezTo>
                  <a:cubicBezTo>
                    <a:pt x="71" y="76"/>
                    <a:pt x="74" y="77"/>
                    <a:pt x="77" y="78"/>
                  </a:cubicBezTo>
                  <a:cubicBezTo>
                    <a:pt x="80" y="79"/>
                    <a:pt x="82" y="81"/>
                    <a:pt x="84" y="83"/>
                  </a:cubicBezTo>
                  <a:cubicBezTo>
                    <a:pt x="87" y="84"/>
                    <a:pt x="89" y="86"/>
                    <a:pt x="90" y="89"/>
                  </a:cubicBezTo>
                  <a:cubicBezTo>
                    <a:pt x="92" y="91"/>
                    <a:pt x="94" y="93"/>
                    <a:pt x="94" y="96"/>
                  </a:cubicBezTo>
                  <a:cubicBezTo>
                    <a:pt x="95" y="99"/>
                    <a:pt x="96" y="103"/>
                    <a:pt x="96" y="107"/>
                  </a:cubicBezTo>
                  <a:cubicBezTo>
                    <a:pt x="96" y="112"/>
                    <a:pt x="95" y="118"/>
                    <a:pt x="93" y="123"/>
                  </a:cubicBezTo>
                  <a:cubicBezTo>
                    <a:pt x="91" y="128"/>
                    <a:pt x="88" y="132"/>
                    <a:pt x="85" y="136"/>
                  </a:cubicBezTo>
                  <a:cubicBezTo>
                    <a:pt x="81" y="140"/>
                    <a:pt x="76" y="143"/>
                    <a:pt x="71" y="145"/>
                  </a:cubicBezTo>
                  <a:cubicBezTo>
                    <a:pt x="65" y="148"/>
                    <a:pt x="59" y="149"/>
                    <a:pt x="52" y="150"/>
                  </a:cubicBezTo>
                  <a:cubicBezTo>
                    <a:pt x="51" y="161"/>
                    <a:pt x="51" y="161"/>
                    <a:pt x="51" y="161"/>
                  </a:cubicBezTo>
                  <a:cubicBezTo>
                    <a:pt x="51" y="163"/>
                    <a:pt x="50" y="164"/>
                    <a:pt x="49" y="166"/>
                  </a:cubicBezTo>
                  <a:cubicBezTo>
                    <a:pt x="48" y="167"/>
                    <a:pt x="46" y="168"/>
                    <a:pt x="44" y="168"/>
                  </a:cubicBezTo>
                  <a:cubicBezTo>
                    <a:pt x="34" y="168"/>
                    <a:pt x="34" y="168"/>
                    <a:pt x="34" y="168"/>
                  </a:cubicBezTo>
                  <a:cubicBezTo>
                    <a:pt x="35" y="149"/>
                    <a:pt x="35" y="149"/>
                    <a:pt x="35" y="149"/>
                  </a:cubicBezTo>
                  <a:cubicBezTo>
                    <a:pt x="28" y="148"/>
                    <a:pt x="22" y="146"/>
                    <a:pt x="16" y="143"/>
                  </a:cubicBezTo>
                  <a:cubicBezTo>
                    <a:pt x="9" y="140"/>
                    <a:pt x="4" y="137"/>
                    <a:pt x="0" y="133"/>
                  </a:cubicBezTo>
                  <a:cubicBezTo>
                    <a:pt x="8" y="120"/>
                    <a:pt x="8" y="120"/>
                    <a:pt x="8" y="120"/>
                  </a:cubicBezTo>
                  <a:cubicBezTo>
                    <a:pt x="9" y="119"/>
                    <a:pt x="10" y="118"/>
                    <a:pt x="11" y="118"/>
                  </a:cubicBezTo>
                  <a:cubicBezTo>
                    <a:pt x="12" y="117"/>
                    <a:pt x="14" y="117"/>
                    <a:pt x="15" y="117"/>
                  </a:cubicBezTo>
                  <a:cubicBezTo>
                    <a:pt x="17" y="117"/>
                    <a:pt x="18" y="117"/>
                    <a:pt x="20" y="118"/>
                  </a:cubicBezTo>
                  <a:cubicBezTo>
                    <a:pt x="21" y="119"/>
                    <a:pt x="23" y="119"/>
                    <a:pt x="24" y="120"/>
                  </a:cubicBezTo>
                  <a:cubicBezTo>
                    <a:pt x="26" y="122"/>
                    <a:pt x="28" y="123"/>
                    <a:pt x="30" y="124"/>
                  </a:cubicBezTo>
                  <a:cubicBezTo>
                    <a:pt x="32" y="125"/>
                    <a:pt x="35" y="126"/>
                    <a:pt x="38" y="126"/>
                  </a:cubicBezTo>
                  <a:cubicBezTo>
                    <a:pt x="41" y="92"/>
                    <a:pt x="41" y="92"/>
                    <a:pt x="41" y="92"/>
                  </a:cubicBezTo>
                  <a:cubicBezTo>
                    <a:pt x="37" y="91"/>
                    <a:pt x="32" y="90"/>
                    <a:pt x="28" y="88"/>
                  </a:cubicBezTo>
                  <a:cubicBezTo>
                    <a:pt x="24" y="87"/>
                    <a:pt x="20" y="84"/>
                    <a:pt x="16" y="82"/>
                  </a:cubicBezTo>
                  <a:cubicBezTo>
                    <a:pt x="13" y="79"/>
                    <a:pt x="10" y="75"/>
                    <a:pt x="8" y="71"/>
                  </a:cubicBezTo>
                  <a:cubicBezTo>
                    <a:pt x="6" y="67"/>
                    <a:pt x="5" y="61"/>
                    <a:pt x="5" y="55"/>
                  </a:cubicBezTo>
                  <a:cubicBezTo>
                    <a:pt x="5" y="50"/>
                    <a:pt x="6" y="46"/>
                    <a:pt x="8" y="41"/>
                  </a:cubicBezTo>
                  <a:cubicBezTo>
                    <a:pt x="10" y="37"/>
                    <a:pt x="12" y="33"/>
                    <a:pt x="16" y="29"/>
                  </a:cubicBezTo>
                  <a:cubicBezTo>
                    <a:pt x="20" y="25"/>
                    <a:pt x="24" y="22"/>
                    <a:pt x="30" y="20"/>
                  </a:cubicBezTo>
                  <a:cubicBezTo>
                    <a:pt x="35" y="18"/>
                    <a:pt x="41" y="16"/>
                    <a:pt x="48" y="16"/>
                  </a:cubicBezTo>
                  <a:cubicBezTo>
                    <a:pt x="49" y="6"/>
                    <a:pt x="49" y="6"/>
                    <a:pt x="49" y="6"/>
                  </a:cubicBezTo>
                  <a:cubicBezTo>
                    <a:pt x="50" y="4"/>
                    <a:pt x="50" y="3"/>
                    <a:pt x="52" y="2"/>
                  </a:cubicBezTo>
                  <a:cubicBezTo>
                    <a:pt x="53" y="0"/>
                    <a:pt x="55" y="0"/>
                    <a:pt x="57" y="0"/>
                  </a:cubicBezTo>
                  <a:cubicBezTo>
                    <a:pt x="67" y="0"/>
                    <a:pt x="67" y="0"/>
                    <a:pt x="67" y="0"/>
                  </a:cubicBezTo>
                  <a:cubicBezTo>
                    <a:pt x="65" y="17"/>
                    <a:pt x="65" y="17"/>
                    <a:pt x="65" y="17"/>
                  </a:cubicBezTo>
                  <a:cubicBezTo>
                    <a:pt x="72" y="18"/>
                    <a:pt x="77" y="20"/>
                    <a:pt x="82" y="23"/>
                  </a:cubicBezTo>
                  <a:cubicBezTo>
                    <a:pt x="87" y="26"/>
                    <a:pt x="91" y="29"/>
                    <a:pt x="94" y="32"/>
                  </a:cubicBezTo>
                  <a:cubicBezTo>
                    <a:pt x="87" y="42"/>
                    <a:pt x="87" y="42"/>
                    <a:pt x="87" y="42"/>
                  </a:cubicBezTo>
                  <a:cubicBezTo>
                    <a:pt x="86" y="43"/>
                    <a:pt x="85" y="44"/>
                    <a:pt x="84" y="45"/>
                  </a:cubicBezTo>
                  <a:cubicBezTo>
                    <a:pt x="83" y="46"/>
                    <a:pt x="82" y="46"/>
                    <a:pt x="80" y="46"/>
                  </a:cubicBezTo>
                  <a:cubicBezTo>
                    <a:pt x="79" y="46"/>
                    <a:pt x="78" y="46"/>
                    <a:pt x="77" y="45"/>
                  </a:cubicBezTo>
                  <a:cubicBezTo>
                    <a:pt x="76" y="45"/>
                    <a:pt x="74" y="44"/>
                    <a:pt x="73" y="44"/>
                  </a:cubicBezTo>
                  <a:cubicBezTo>
                    <a:pt x="72" y="43"/>
                    <a:pt x="70" y="42"/>
                    <a:pt x="68" y="42"/>
                  </a:cubicBezTo>
                  <a:cubicBezTo>
                    <a:pt x="67" y="41"/>
                    <a:pt x="65" y="40"/>
                    <a:pt x="63" y="40"/>
                  </a:cubicBezTo>
                  <a:cubicBezTo>
                    <a:pt x="60" y="72"/>
                    <a:pt x="60" y="72"/>
                    <a:pt x="60" y="72"/>
                  </a:cubicBezTo>
                  <a:moveTo>
                    <a:pt x="46" y="39"/>
                  </a:moveTo>
                  <a:cubicBezTo>
                    <a:pt x="43" y="40"/>
                    <a:pt x="41" y="40"/>
                    <a:pt x="39" y="41"/>
                  </a:cubicBezTo>
                  <a:cubicBezTo>
                    <a:pt x="37" y="42"/>
                    <a:pt x="36" y="43"/>
                    <a:pt x="35" y="44"/>
                  </a:cubicBezTo>
                  <a:cubicBezTo>
                    <a:pt x="33" y="45"/>
                    <a:pt x="33" y="46"/>
                    <a:pt x="32" y="48"/>
                  </a:cubicBezTo>
                  <a:cubicBezTo>
                    <a:pt x="31" y="49"/>
                    <a:pt x="31" y="51"/>
                    <a:pt x="31" y="52"/>
                  </a:cubicBezTo>
                  <a:cubicBezTo>
                    <a:pt x="31" y="56"/>
                    <a:pt x="32" y="59"/>
                    <a:pt x="35" y="61"/>
                  </a:cubicBezTo>
                  <a:cubicBezTo>
                    <a:pt x="37" y="63"/>
                    <a:pt x="40" y="65"/>
                    <a:pt x="43" y="67"/>
                  </a:cubicBezTo>
                  <a:cubicBezTo>
                    <a:pt x="46" y="39"/>
                    <a:pt x="46" y="39"/>
                    <a:pt x="46" y="39"/>
                  </a:cubicBezTo>
                  <a:moveTo>
                    <a:pt x="55" y="127"/>
                  </a:moveTo>
                  <a:cubicBezTo>
                    <a:pt x="64" y="125"/>
                    <a:pt x="69" y="120"/>
                    <a:pt x="69" y="111"/>
                  </a:cubicBezTo>
                  <a:cubicBezTo>
                    <a:pt x="69" y="107"/>
                    <a:pt x="68" y="104"/>
                    <a:pt x="66" y="102"/>
                  </a:cubicBezTo>
                  <a:cubicBezTo>
                    <a:pt x="64" y="100"/>
                    <a:pt x="61" y="99"/>
                    <a:pt x="57" y="97"/>
                  </a:cubicBezTo>
                  <a:cubicBezTo>
                    <a:pt x="55" y="127"/>
                    <a:pt x="55" y="127"/>
                    <a:pt x="55" y="127"/>
                  </a:cubicBezTo>
                </a:path>
              </a:pathLst>
            </a:custGeom>
            <a:solidFill>
              <a:srgbClr val="FFFA5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36" name="Freeform 37"/>
            <p:cNvSpPr>
              <a:spLocks noEditPoints="1"/>
            </p:cNvSpPr>
            <p:nvPr/>
          </p:nvSpPr>
          <p:spPr bwMode="auto">
            <a:xfrm>
              <a:off x="2906713" y="903288"/>
              <a:ext cx="1893888" cy="2830513"/>
            </a:xfrm>
            <a:custGeom>
              <a:avLst/>
              <a:gdLst>
                <a:gd name="T0" fmla="*/ 1 w 168"/>
                <a:gd name="T1" fmla="*/ 157 h 251"/>
                <a:gd name="T2" fmla="*/ 2 w 168"/>
                <a:gd name="T3" fmla="*/ 181 h 251"/>
                <a:gd name="T4" fmla="*/ 2 w 168"/>
                <a:gd name="T5" fmla="*/ 183 h 251"/>
                <a:gd name="T6" fmla="*/ 3 w 168"/>
                <a:gd name="T7" fmla="*/ 185 h 251"/>
                <a:gd name="T8" fmla="*/ 4 w 168"/>
                <a:gd name="T9" fmla="*/ 187 h 251"/>
                <a:gd name="T10" fmla="*/ 5 w 168"/>
                <a:gd name="T11" fmla="*/ 189 h 251"/>
                <a:gd name="T12" fmla="*/ 17 w 168"/>
                <a:gd name="T13" fmla="*/ 202 h 251"/>
                <a:gd name="T14" fmla="*/ 19 w 168"/>
                <a:gd name="T15" fmla="*/ 204 h 251"/>
                <a:gd name="T16" fmla="*/ 21 w 168"/>
                <a:gd name="T17" fmla="*/ 206 h 251"/>
                <a:gd name="T18" fmla="*/ 24 w 168"/>
                <a:gd name="T19" fmla="*/ 208 h 251"/>
                <a:gd name="T20" fmla="*/ 26 w 168"/>
                <a:gd name="T21" fmla="*/ 209 h 251"/>
                <a:gd name="T22" fmla="*/ 29 w 168"/>
                <a:gd name="T23" fmla="*/ 210 h 251"/>
                <a:gd name="T24" fmla="*/ 32 w 168"/>
                <a:gd name="T25" fmla="*/ 211 h 251"/>
                <a:gd name="T26" fmla="*/ 38 w 168"/>
                <a:gd name="T27" fmla="*/ 213 h 251"/>
                <a:gd name="T28" fmla="*/ 29 w 168"/>
                <a:gd name="T29" fmla="*/ 212 h 251"/>
                <a:gd name="T30" fmla="*/ 34 w 168"/>
                <a:gd name="T31" fmla="*/ 221 h 251"/>
                <a:gd name="T32" fmla="*/ 38 w 168"/>
                <a:gd name="T33" fmla="*/ 226 h 251"/>
                <a:gd name="T34" fmla="*/ 57 w 168"/>
                <a:gd name="T35" fmla="*/ 223 h 251"/>
                <a:gd name="T36" fmla="*/ 77 w 168"/>
                <a:gd name="T37" fmla="*/ 222 h 251"/>
                <a:gd name="T38" fmla="*/ 91 w 168"/>
                <a:gd name="T39" fmla="*/ 251 h 251"/>
                <a:gd name="T40" fmla="*/ 89 w 168"/>
                <a:gd name="T41" fmla="*/ 209 h 251"/>
                <a:gd name="T42" fmla="*/ 67 w 168"/>
                <a:gd name="T43" fmla="*/ 208 h 251"/>
                <a:gd name="T44" fmla="*/ 52 w 168"/>
                <a:gd name="T45" fmla="*/ 209 h 251"/>
                <a:gd name="T46" fmla="*/ 46 w 168"/>
                <a:gd name="T47" fmla="*/ 199 h 251"/>
                <a:gd name="T48" fmla="*/ 58 w 168"/>
                <a:gd name="T49" fmla="*/ 196 h 251"/>
                <a:gd name="T50" fmla="*/ 64 w 168"/>
                <a:gd name="T51" fmla="*/ 196 h 251"/>
                <a:gd name="T52" fmla="*/ 59 w 168"/>
                <a:gd name="T53" fmla="*/ 189 h 251"/>
                <a:gd name="T54" fmla="*/ 84 w 168"/>
                <a:gd name="T55" fmla="*/ 189 h 251"/>
                <a:gd name="T56" fmla="*/ 81 w 168"/>
                <a:gd name="T57" fmla="*/ 181 h 251"/>
                <a:gd name="T58" fmla="*/ 74 w 168"/>
                <a:gd name="T59" fmla="*/ 176 h 251"/>
                <a:gd name="T60" fmla="*/ 25 w 168"/>
                <a:gd name="T61" fmla="*/ 150 h 251"/>
                <a:gd name="T62" fmla="*/ 21 w 168"/>
                <a:gd name="T63" fmla="*/ 124 h 251"/>
                <a:gd name="T64" fmla="*/ 77 w 168"/>
                <a:gd name="T65" fmla="*/ 97 h 251"/>
                <a:gd name="T66" fmla="*/ 82 w 168"/>
                <a:gd name="T67" fmla="*/ 94 h 251"/>
                <a:gd name="T68" fmla="*/ 66 w 168"/>
                <a:gd name="T69" fmla="*/ 22 h 251"/>
                <a:gd name="T70" fmla="*/ 84 w 168"/>
                <a:gd name="T71" fmla="*/ 38 h 251"/>
                <a:gd name="T72" fmla="*/ 102 w 168"/>
                <a:gd name="T73" fmla="*/ 59 h 251"/>
                <a:gd name="T74" fmla="*/ 86 w 168"/>
                <a:gd name="T75" fmla="*/ 85 h 251"/>
                <a:gd name="T76" fmla="*/ 79 w 168"/>
                <a:gd name="T77" fmla="*/ 89 h 251"/>
                <a:gd name="T78" fmla="*/ 68 w 168"/>
                <a:gd name="T79" fmla="*/ 93 h 251"/>
                <a:gd name="T80" fmla="*/ 72 w 168"/>
                <a:gd name="T81" fmla="*/ 99 h 251"/>
                <a:gd name="T82" fmla="*/ 74 w 168"/>
                <a:gd name="T83" fmla="*/ 93 h 251"/>
                <a:gd name="T84" fmla="*/ 78 w 168"/>
                <a:gd name="T85" fmla="*/ 100 h 251"/>
                <a:gd name="T86" fmla="*/ 85 w 168"/>
                <a:gd name="T87" fmla="*/ 105 h 251"/>
                <a:gd name="T88" fmla="*/ 108 w 168"/>
                <a:gd name="T89" fmla="*/ 104 h 251"/>
                <a:gd name="T90" fmla="*/ 119 w 168"/>
                <a:gd name="T91" fmla="*/ 110 h 251"/>
                <a:gd name="T92" fmla="*/ 120 w 168"/>
                <a:gd name="T93" fmla="*/ 103 h 251"/>
                <a:gd name="T94" fmla="*/ 141 w 168"/>
                <a:gd name="T95" fmla="*/ 109 h 251"/>
                <a:gd name="T96" fmla="*/ 141 w 168"/>
                <a:gd name="T97" fmla="*/ 100 h 251"/>
                <a:gd name="T98" fmla="*/ 166 w 168"/>
                <a:gd name="T99" fmla="*/ 107 h 251"/>
                <a:gd name="T100" fmla="*/ 161 w 168"/>
                <a:gd name="T101" fmla="*/ 91 h 251"/>
                <a:gd name="T102" fmla="*/ 156 w 168"/>
                <a:gd name="T103" fmla="*/ 72 h 251"/>
                <a:gd name="T104" fmla="*/ 127 w 168"/>
                <a:gd name="T105" fmla="*/ 69 h 251"/>
                <a:gd name="T106" fmla="*/ 140 w 168"/>
                <a:gd name="T107" fmla="*/ 32 h 251"/>
                <a:gd name="T108" fmla="*/ 129 w 168"/>
                <a:gd name="T109" fmla="*/ 33 h 251"/>
                <a:gd name="T110" fmla="*/ 118 w 168"/>
                <a:gd name="T111" fmla="*/ 19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251">
                  <a:moveTo>
                    <a:pt x="21" y="124"/>
                  </a:moveTo>
                  <a:cubicBezTo>
                    <a:pt x="15" y="124"/>
                    <a:pt x="10" y="129"/>
                    <a:pt x="10" y="135"/>
                  </a:cubicBezTo>
                  <a:cubicBezTo>
                    <a:pt x="10" y="138"/>
                    <a:pt x="11" y="140"/>
                    <a:pt x="12" y="143"/>
                  </a:cubicBezTo>
                  <a:cubicBezTo>
                    <a:pt x="5" y="147"/>
                    <a:pt x="2" y="151"/>
                    <a:pt x="1" y="157"/>
                  </a:cubicBezTo>
                  <a:cubicBezTo>
                    <a:pt x="0" y="160"/>
                    <a:pt x="1" y="163"/>
                    <a:pt x="2" y="166"/>
                  </a:cubicBezTo>
                  <a:cubicBezTo>
                    <a:pt x="2" y="180"/>
                    <a:pt x="2" y="180"/>
                    <a:pt x="2" y="180"/>
                  </a:cubicBezTo>
                  <a:cubicBezTo>
                    <a:pt x="2" y="180"/>
                    <a:pt x="2" y="180"/>
                    <a:pt x="2" y="180"/>
                  </a:cubicBezTo>
                  <a:cubicBezTo>
                    <a:pt x="2" y="181"/>
                    <a:pt x="2" y="181"/>
                    <a:pt x="2" y="181"/>
                  </a:cubicBezTo>
                  <a:cubicBezTo>
                    <a:pt x="2" y="181"/>
                    <a:pt x="2" y="181"/>
                    <a:pt x="2" y="181"/>
                  </a:cubicBezTo>
                  <a:cubicBezTo>
                    <a:pt x="2" y="182"/>
                    <a:pt x="2" y="182"/>
                    <a:pt x="2" y="183"/>
                  </a:cubicBezTo>
                  <a:cubicBezTo>
                    <a:pt x="2" y="183"/>
                    <a:pt x="2" y="183"/>
                    <a:pt x="2" y="183"/>
                  </a:cubicBezTo>
                  <a:cubicBezTo>
                    <a:pt x="2" y="183"/>
                    <a:pt x="2" y="183"/>
                    <a:pt x="2" y="183"/>
                  </a:cubicBezTo>
                  <a:cubicBezTo>
                    <a:pt x="2" y="183"/>
                    <a:pt x="2" y="183"/>
                    <a:pt x="3" y="184"/>
                  </a:cubicBezTo>
                  <a:cubicBezTo>
                    <a:pt x="3" y="184"/>
                    <a:pt x="3" y="184"/>
                    <a:pt x="3" y="184"/>
                  </a:cubicBezTo>
                  <a:cubicBezTo>
                    <a:pt x="3" y="184"/>
                    <a:pt x="3" y="185"/>
                    <a:pt x="3" y="185"/>
                  </a:cubicBezTo>
                  <a:cubicBezTo>
                    <a:pt x="3" y="185"/>
                    <a:pt x="3" y="185"/>
                    <a:pt x="3" y="185"/>
                  </a:cubicBezTo>
                  <a:cubicBezTo>
                    <a:pt x="3" y="185"/>
                    <a:pt x="3" y="185"/>
                    <a:pt x="3" y="186"/>
                  </a:cubicBezTo>
                  <a:cubicBezTo>
                    <a:pt x="3" y="186"/>
                    <a:pt x="3" y="186"/>
                    <a:pt x="4" y="186"/>
                  </a:cubicBezTo>
                  <a:cubicBezTo>
                    <a:pt x="4" y="186"/>
                    <a:pt x="4" y="187"/>
                    <a:pt x="4" y="187"/>
                  </a:cubicBezTo>
                  <a:cubicBezTo>
                    <a:pt x="4" y="187"/>
                    <a:pt x="4" y="187"/>
                    <a:pt x="4" y="187"/>
                  </a:cubicBezTo>
                  <a:cubicBezTo>
                    <a:pt x="4" y="187"/>
                    <a:pt x="4" y="187"/>
                    <a:pt x="4" y="187"/>
                  </a:cubicBezTo>
                  <a:cubicBezTo>
                    <a:pt x="4" y="188"/>
                    <a:pt x="4" y="188"/>
                    <a:pt x="5" y="188"/>
                  </a:cubicBezTo>
                  <a:cubicBezTo>
                    <a:pt x="5" y="188"/>
                    <a:pt x="5" y="189"/>
                    <a:pt x="5" y="189"/>
                  </a:cubicBezTo>
                  <a:cubicBezTo>
                    <a:pt x="5" y="189"/>
                    <a:pt x="5" y="189"/>
                    <a:pt x="5" y="189"/>
                  </a:cubicBezTo>
                  <a:cubicBezTo>
                    <a:pt x="6" y="190"/>
                    <a:pt x="6" y="190"/>
                    <a:pt x="6" y="190"/>
                  </a:cubicBezTo>
                  <a:cubicBezTo>
                    <a:pt x="6" y="190"/>
                    <a:pt x="6" y="190"/>
                    <a:pt x="6" y="190"/>
                  </a:cubicBezTo>
                  <a:cubicBezTo>
                    <a:pt x="17" y="187"/>
                    <a:pt x="17" y="187"/>
                    <a:pt x="17" y="187"/>
                  </a:cubicBezTo>
                  <a:cubicBezTo>
                    <a:pt x="17" y="202"/>
                    <a:pt x="17" y="202"/>
                    <a:pt x="17" y="202"/>
                  </a:cubicBezTo>
                  <a:cubicBezTo>
                    <a:pt x="18" y="203"/>
                    <a:pt x="18" y="203"/>
                    <a:pt x="18" y="203"/>
                  </a:cubicBezTo>
                  <a:cubicBezTo>
                    <a:pt x="18" y="204"/>
                    <a:pt x="18" y="204"/>
                    <a:pt x="18" y="204"/>
                  </a:cubicBezTo>
                  <a:cubicBezTo>
                    <a:pt x="19" y="204"/>
                    <a:pt x="19" y="204"/>
                    <a:pt x="19" y="204"/>
                  </a:cubicBezTo>
                  <a:cubicBezTo>
                    <a:pt x="19" y="204"/>
                    <a:pt x="19" y="204"/>
                    <a:pt x="19" y="204"/>
                  </a:cubicBezTo>
                  <a:cubicBezTo>
                    <a:pt x="19" y="204"/>
                    <a:pt x="20" y="205"/>
                    <a:pt x="20" y="205"/>
                  </a:cubicBezTo>
                  <a:cubicBezTo>
                    <a:pt x="20" y="205"/>
                    <a:pt x="20" y="205"/>
                    <a:pt x="20" y="205"/>
                  </a:cubicBezTo>
                  <a:cubicBezTo>
                    <a:pt x="20" y="205"/>
                    <a:pt x="21" y="206"/>
                    <a:pt x="21" y="206"/>
                  </a:cubicBezTo>
                  <a:cubicBezTo>
                    <a:pt x="21" y="206"/>
                    <a:pt x="21" y="206"/>
                    <a:pt x="21" y="206"/>
                  </a:cubicBezTo>
                  <a:cubicBezTo>
                    <a:pt x="22" y="206"/>
                    <a:pt x="22" y="206"/>
                    <a:pt x="22" y="207"/>
                  </a:cubicBezTo>
                  <a:cubicBezTo>
                    <a:pt x="22" y="207"/>
                    <a:pt x="23" y="207"/>
                    <a:pt x="23" y="207"/>
                  </a:cubicBezTo>
                  <a:cubicBezTo>
                    <a:pt x="23" y="207"/>
                    <a:pt x="23" y="207"/>
                    <a:pt x="24" y="207"/>
                  </a:cubicBezTo>
                  <a:cubicBezTo>
                    <a:pt x="24" y="208"/>
                    <a:pt x="24" y="208"/>
                    <a:pt x="24" y="208"/>
                  </a:cubicBezTo>
                  <a:cubicBezTo>
                    <a:pt x="24" y="208"/>
                    <a:pt x="24" y="208"/>
                    <a:pt x="24" y="208"/>
                  </a:cubicBezTo>
                  <a:cubicBezTo>
                    <a:pt x="24" y="208"/>
                    <a:pt x="24" y="208"/>
                    <a:pt x="24" y="208"/>
                  </a:cubicBezTo>
                  <a:cubicBezTo>
                    <a:pt x="25" y="208"/>
                    <a:pt x="25" y="208"/>
                    <a:pt x="25" y="209"/>
                  </a:cubicBezTo>
                  <a:cubicBezTo>
                    <a:pt x="25" y="209"/>
                    <a:pt x="26" y="209"/>
                    <a:pt x="26" y="209"/>
                  </a:cubicBezTo>
                  <a:cubicBezTo>
                    <a:pt x="26" y="209"/>
                    <a:pt x="26" y="209"/>
                    <a:pt x="27" y="209"/>
                  </a:cubicBezTo>
                  <a:cubicBezTo>
                    <a:pt x="27" y="209"/>
                    <a:pt x="27" y="209"/>
                    <a:pt x="27" y="209"/>
                  </a:cubicBezTo>
                  <a:cubicBezTo>
                    <a:pt x="28" y="210"/>
                    <a:pt x="28" y="210"/>
                    <a:pt x="28" y="210"/>
                  </a:cubicBezTo>
                  <a:cubicBezTo>
                    <a:pt x="29" y="210"/>
                    <a:pt x="29" y="210"/>
                    <a:pt x="29" y="210"/>
                  </a:cubicBezTo>
                  <a:cubicBezTo>
                    <a:pt x="29" y="210"/>
                    <a:pt x="29" y="211"/>
                    <a:pt x="30" y="211"/>
                  </a:cubicBezTo>
                  <a:cubicBezTo>
                    <a:pt x="30" y="211"/>
                    <a:pt x="30" y="211"/>
                    <a:pt x="30" y="211"/>
                  </a:cubicBezTo>
                  <a:cubicBezTo>
                    <a:pt x="31" y="211"/>
                    <a:pt x="31" y="211"/>
                    <a:pt x="31" y="211"/>
                  </a:cubicBezTo>
                  <a:cubicBezTo>
                    <a:pt x="31" y="211"/>
                    <a:pt x="32" y="211"/>
                    <a:pt x="32" y="211"/>
                  </a:cubicBezTo>
                  <a:cubicBezTo>
                    <a:pt x="32" y="212"/>
                    <a:pt x="33" y="212"/>
                    <a:pt x="33" y="212"/>
                  </a:cubicBezTo>
                  <a:cubicBezTo>
                    <a:pt x="33" y="212"/>
                    <a:pt x="33" y="212"/>
                    <a:pt x="33" y="212"/>
                  </a:cubicBezTo>
                  <a:cubicBezTo>
                    <a:pt x="33" y="212"/>
                    <a:pt x="33" y="212"/>
                    <a:pt x="33" y="212"/>
                  </a:cubicBezTo>
                  <a:cubicBezTo>
                    <a:pt x="34" y="212"/>
                    <a:pt x="36" y="213"/>
                    <a:pt x="38" y="213"/>
                  </a:cubicBezTo>
                  <a:cubicBezTo>
                    <a:pt x="38" y="214"/>
                    <a:pt x="38" y="214"/>
                    <a:pt x="38" y="215"/>
                  </a:cubicBezTo>
                  <a:cubicBezTo>
                    <a:pt x="38" y="215"/>
                    <a:pt x="38" y="215"/>
                    <a:pt x="38" y="215"/>
                  </a:cubicBezTo>
                  <a:cubicBezTo>
                    <a:pt x="35" y="214"/>
                    <a:pt x="32" y="213"/>
                    <a:pt x="31" y="213"/>
                  </a:cubicBezTo>
                  <a:cubicBezTo>
                    <a:pt x="30" y="213"/>
                    <a:pt x="30" y="212"/>
                    <a:pt x="29" y="212"/>
                  </a:cubicBezTo>
                  <a:cubicBezTo>
                    <a:pt x="29" y="212"/>
                    <a:pt x="29" y="212"/>
                    <a:pt x="29" y="212"/>
                  </a:cubicBezTo>
                  <a:cubicBezTo>
                    <a:pt x="25" y="212"/>
                    <a:pt x="23" y="216"/>
                    <a:pt x="26" y="217"/>
                  </a:cubicBezTo>
                  <a:cubicBezTo>
                    <a:pt x="28" y="218"/>
                    <a:pt x="36" y="220"/>
                    <a:pt x="39" y="220"/>
                  </a:cubicBezTo>
                  <a:cubicBezTo>
                    <a:pt x="37" y="221"/>
                    <a:pt x="35" y="221"/>
                    <a:pt x="34" y="221"/>
                  </a:cubicBezTo>
                  <a:cubicBezTo>
                    <a:pt x="33" y="221"/>
                    <a:pt x="33" y="221"/>
                    <a:pt x="33" y="222"/>
                  </a:cubicBezTo>
                  <a:cubicBezTo>
                    <a:pt x="31" y="223"/>
                    <a:pt x="30" y="226"/>
                    <a:pt x="32" y="226"/>
                  </a:cubicBezTo>
                  <a:cubicBezTo>
                    <a:pt x="32" y="226"/>
                    <a:pt x="32" y="227"/>
                    <a:pt x="33" y="227"/>
                  </a:cubicBezTo>
                  <a:cubicBezTo>
                    <a:pt x="34" y="227"/>
                    <a:pt x="36" y="226"/>
                    <a:pt x="38" y="226"/>
                  </a:cubicBezTo>
                  <a:cubicBezTo>
                    <a:pt x="41" y="226"/>
                    <a:pt x="43" y="226"/>
                    <a:pt x="45" y="226"/>
                  </a:cubicBezTo>
                  <a:cubicBezTo>
                    <a:pt x="45" y="226"/>
                    <a:pt x="46" y="226"/>
                    <a:pt x="46" y="226"/>
                  </a:cubicBezTo>
                  <a:cubicBezTo>
                    <a:pt x="46" y="226"/>
                    <a:pt x="46" y="226"/>
                    <a:pt x="47" y="226"/>
                  </a:cubicBezTo>
                  <a:cubicBezTo>
                    <a:pt x="48" y="226"/>
                    <a:pt x="53" y="225"/>
                    <a:pt x="57" y="223"/>
                  </a:cubicBezTo>
                  <a:cubicBezTo>
                    <a:pt x="59" y="224"/>
                    <a:pt x="60" y="224"/>
                    <a:pt x="62" y="224"/>
                  </a:cubicBezTo>
                  <a:cubicBezTo>
                    <a:pt x="62" y="224"/>
                    <a:pt x="62" y="224"/>
                    <a:pt x="63" y="224"/>
                  </a:cubicBezTo>
                  <a:cubicBezTo>
                    <a:pt x="65" y="224"/>
                    <a:pt x="68" y="222"/>
                    <a:pt x="72" y="220"/>
                  </a:cubicBezTo>
                  <a:cubicBezTo>
                    <a:pt x="74" y="221"/>
                    <a:pt x="76" y="222"/>
                    <a:pt x="77" y="222"/>
                  </a:cubicBezTo>
                  <a:cubicBezTo>
                    <a:pt x="75" y="224"/>
                    <a:pt x="75" y="224"/>
                    <a:pt x="75" y="224"/>
                  </a:cubicBezTo>
                  <a:cubicBezTo>
                    <a:pt x="80" y="233"/>
                    <a:pt x="80" y="233"/>
                    <a:pt x="80" y="233"/>
                  </a:cubicBezTo>
                  <a:cubicBezTo>
                    <a:pt x="79" y="234"/>
                    <a:pt x="79" y="235"/>
                    <a:pt x="80" y="236"/>
                  </a:cubicBezTo>
                  <a:cubicBezTo>
                    <a:pt x="82" y="239"/>
                    <a:pt x="86" y="245"/>
                    <a:pt x="91" y="251"/>
                  </a:cubicBezTo>
                  <a:cubicBezTo>
                    <a:pt x="91" y="210"/>
                    <a:pt x="91" y="210"/>
                    <a:pt x="91" y="210"/>
                  </a:cubicBezTo>
                  <a:cubicBezTo>
                    <a:pt x="90" y="211"/>
                    <a:pt x="90" y="211"/>
                    <a:pt x="90" y="211"/>
                  </a:cubicBezTo>
                  <a:cubicBezTo>
                    <a:pt x="90" y="211"/>
                    <a:pt x="90" y="210"/>
                    <a:pt x="89" y="210"/>
                  </a:cubicBezTo>
                  <a:cubicBezTo>
                    <a:pt x="89" y="210"/>
                    <a:pt x="89" y="210"/>
                    <a:pt x="89" y="209"/>
                  </a:cubicBezTo>
                  <a:cubicBezTo>
                    <a:pt x="89" y="208"/>
                    <a:pt x="88" y="205"/>
                    <a:pt x="86" y="204"/>
                  </a:cubicBezTo>
                  <a:cubicBezTo>
                    <a:pt x="87" y="203"/>
                    <a:pt x="88" y="203"/>
                    <a:pt x="88" y="202"/>
                  </a:cubicBezTo>
                  <a:cubicBezTo>
                    <a:pt x="83" y="204"/>
                    <a:pt x="71" y="208"/>
                    <a:pt x="68" y="208"/>
                  </a:cubicBezTo>
                  <a:cubicBezTo>
                    <a:pt x="67" y="208"/>
                    <a:pt x="67" y="208"/>
                    <a:pt x="67" y="208"/>
                  </a:cubicBezTo>
                  <a:cubicBezTo>
                    <a:pt x="67" y="208"/>
                    <a:pt x="66" y="208"/>
                    <a:pt x="66" y="208"/>
                  </a:cubicBezTo>
                  <a:cubicBezTo>
                    <a:pt x="64" y="208"/>
                    <a:pt x="61" y="208"/>
                    <a:pt x="59" y="208"/>
                  </a:cubicBezTo>
                  <a:cubicBezTo>
                    <a:pt x="57" y="208"/>
                    <a:pt x="54" y="209"/>
                    <a:pt x="53" y="209"/>
                  </a:cubicBezTo>
                  <a:cubicBezTo>
                    <a:pt x="53" y="209"/>
                    <a:pt x="52" y="209"/>
                    <a:pt x="52" y="209"/>
                  </a:cubicBezTo>
                  <a:cubicBezTo>
                    <a:pt x="50" y="208"/>
                    <a:pt x="51" y="204"/>
                    <a:pt x="53" y="203"/>
                  </a:cubicBezTo>
                  <a:cubicBezTo>
                    <a:pt x="53" y="203"/>
                    <a:pt x="54" y="203"/>
                    <a:pt x="54" y="203"/>
                  </a:cubicBezTo>
                  <a:cubicBezTo>
                    <a:pt x="55" y="203"/>
                    <a:pt x="58" y="202"/>
                    <a:pt x="60" y="202"/>
                  </a:cubicBezTo>
                  <a:cubicBezTo>
                    <a:pt x="56" y="201"/>
                    <a:pt x="48" y="199"/>
                    <a:pt x="46" y="199"/>
                  </a:cubicBezTo>
                  <a:cubicBezTo>
                    <a:pt x="42" y="197"/>
                    <a:pt x="45" y="194"/>
                    <a:pt x="49" y="194"/>
                  </a:cubicBezTo>
                  <a:cubicBezTo>
                    <a:pt x="49" y="194"/>
                    <a:pt x="49" y="194"/>
                    <a:pt x="49" y="194"/>
                  </a:cubicBezTo>
                  <a:cubicBezTo>
                    <a:pt x="50" y="194"/>
                    <a:pt x="50" y="194"/>
                    <a:pt x="51" y="194"/>
                  </a:cubicBezTo>
                  <a:cubicBezTo>
                    <a:pt x="53" y="194"/>
                    <a:pt x="56" y="196"/>
                    <a:pt x="58" y="196"/>
                  </a:cubicBezTo>
                  <a:cubicBezTo>
                    <a:pt x="59" y="196"/>
                    <a:pt x="60" y="197"/>
                    <a:pt x="61" y="197"/>
                  </a:cubicBezTo>
                  <a:cubicBezTo>
                    <a:pt x="61" y="197"/>
                    <a:pt x="61" y="197"/>
                    <a:pt x="61" y="197"/>
                  </a:cubicBezTo>
                  <a:cubicBezTo>
                    <a:pt x="61" y="197"/>
                    <a:pt x="61" y="197"/>
                    <a:pt x="61" y="197"/>
                  </a:cubicBezTo>
                  <a:cubicBezTo>
                    <a:pt x="62" y="197"/>
                    <a:pt x="63" y="196"/>
                    <a:pt x="64" y="196"/>
                  </a:cubicBezTo>
                  <a:cubicBezTo>
                    <a:pt x="60" y="195"/>
                    <a:pt x="55" y="194"/>
                    <a:pt x="54" y="193"/>
                  </a:cubicBezTo>
                  <a:cubicBezTo>
                    <a:pt x="51" y="192"/>
                    <a:pt x="52" y="189"/>
                    <a:pt x="56" y="189"/>
                  </a:cubicBezTo>
                  <a:cubicBezTo>
                    <a:pt x="57" y="189"/>
                    <a:pt x="58" y="189"/>
                    <a:pt x="59" y="189"/>
                  </a:cubicBezTo>
                  <a:cubicBezTo>
                    <a:pt x="59" y="189"/>
                    <a:pt x="59" y="189"/>
                    <a:pt x="59" y="189"/>
                  </a:cubicBezTo>
                  <a:cubicBezTo>
                    <a:pt x="61" y="190"/>
                    <a:pt x="65" y="192"/>
                    <a:pt x="68" y="192"/>
                  </a:cubicBezTo>
                  <a:cubicBezTo>
                    <a:pt x="68" y="192"/>
                    <a:pt x="68" y="192"/>
                    <a:pt x="69" y="192"/>
                  </a:cubicBezTo>
                  <a:cubicBezTo>
                    <a:pt x="72" y="192"/>
                    <a:pt x="80" y="191"/>
                    <a:pt x="81" y="191"/>
                  </a:cubicBezTo>
                  <a:cubicBezTo>
                    <a:pt x="82" y="190"/>
                    <a:pt x="83" y="190"/>
                    <a:pt x="84" y="189"/>
                  </a:cubicBezTo>
                  <a:cubicBezTo>
                    <a:pt x="80" y="189"/>
                    <a:pt x="73" y="187"/>
                    <a:pt x="73" y="185"/>
                  </a:cubicBezTo>
                  <a:cubicBezTo>
                    <a:pt x="73" y="185"/>
                    <a:pt x="73" y="185"/>
                    <a:pt x="73" y="185"/>
                  </a:cubicBezTo>
                  <a:cubicBezTo>
                    <a:pt x="75" y="182"/>
                    <a:pt x="77" y="181"/>
                    <a:pt x="81" y="181"/>
                  </a:cubicBezTo>
                  <a:cubicBezTo>
                    <a:pt x="81" y="181"/>
                    <a:pt x="81" y="181"/>
                    <a:pt x="81" y="181"/>
                  </a:cubicBezTo>
                  <a:cubicBezTo>
                    <a:pt x="85" y="181"/>
                    <a:pt x="90" y="184"/>
                    <a:pt x="91" y="184"/>
                  </a:cubicBezTo>
                  <a:cubicBezTo>
                    <a:pt x="91" y="178"/>
                    <a:pt x="91" y="178"/>
                    <a:pt x="91" y="178"/>
                  </a:cubicBezTo>
                  <a:cubicBezTo>
                    <a:pt x="86" y="175"/>
                    <a:pt x="86" y="175"/>
                    <a:pt x="86" y="175"/>
                  </a:cubicBezTo>
                  <a:cubicBezTo>
                    <a:pt x="82" y="176"/>
                    <a:pt x="78" y="176"/>
                    <a:pt x="74" y="176"/>
                  </a:cubicBezTo>
                  <a:cubicBezTo>
                    <a:pt x="61" y="176"/>
                    <a:pt x="48" y="173"/>
                    <a:pt x="40" y="166"/>
                  </a:cubicBezTo>
                  <a:cubicBezTo>
                    <a:pt x="25" y="171"/>
                    <a:pt x="25" y="171"/>
                    <a:pt x="25" y="171"/>
                  </a:cubicBezTo>
                  <a:cubicBezTo>
                    <a:pt x="25" y="150"/>
                    <a:pt x="25" y="150"/>
                    <a:pt x="25" y="150"/>
                  </a:cubicBezTo>
                  <a:cubicBezTo>
                    <a:pt x="25" y="150"/>
                    <a:pt x="25" y="150"/>
                    <a:pt x="25" y="150"/>
                  </a:cubicBezTo>
                  <a:cubicBezTo>
                    <a:pt x="25" y="150"/>
                    <a:pt x="24" y="150"/>
                    <a:pt x="24" y="150"/>
                  </a:cubicBezTo>
                  <a:cubicBezTo>
                    <a:pt x="20" y="145"/>
                    <a:pt x="19" y="140"/>
                    <a:pt x="19" y="135"/>
                  </a:cubicBezTo>
                  <a:cubicBezTo>
                    <a:pt x="20" y="132"/>
                    <a:pt x="22" y="128"/>
                    <a:pt x="25" y="125"/>
                  </a:cubicBezTo>
                  <a:cubicBezTo>
                    <a:pt x="24" y="125"/>
                    <a:pt x="22" y="124"/>
                    <a:pt x="21" y="124"/>
                  </a:cubicBezTo>
                  <a:moveTo>
                    <a:pt x="77" y="97"/>
                  </a:moveTo>
                  <a:cubicBezTo>
                    <a:pt x="77" y="96"/>
                    <a:pt x="77" y="96"/>
                    <a:pt x="78" y="95"/>
                  </a:cubicBezTo>
                  <a:cubicBezTo>
                    <a:pt x="78" y="96"/>
                    <a:pt x="78" y="96"/>
                    <a:pt x="78" y="96"/>
                  </a:cubicBezTo>
                  <a:cubicBezTo>
                    <a:pt x="78" y="96"/>
                    <a:pt x="78" y="96"/>
                    <a:pt x="77" y="97"/>
                  </a:cubicBezTo>
                  <a:moveTo>
                    <a:pt x="82" y="94"/>
                  </a:moveTo>
                  <a:cubicBezTo>
                    <a:pt x="82" y="94"/>
                    <a:pt x="81" y="93"/>
                    <a:pt x="81" y="92"/>
                  </a:cubicBezTo>
                  <a:cubicBezTo>
                    <a:pt x="81" y="92"/>
                    <a:pt x="82" y="92"/>
                    <a:pt x="82" y="92"/>
                  </a:cubicBezTo>
                  <a:cubicBezTo>
                    <a:pt x="82" y="93"/>
                    <a:pt x="82" y="94"/>
                    <a:pt x="82" y="94"/>
                  </a:cubicBezTo>
                  <a:moveTo>
                    <a:pt x="107" y="0"/>
                  </a:moveTo>
                  <a:cubicBezTo>
                    <a:pt x="107" y="0"/>
                    <a:pt x="106" y="0"/>
                    <a:pt x="106" y="1"/>
                  </a:cubicBezTo>
                  <a:cubicBezTo>
                    <a:pt x="67" y="19"/>
                    <a:pt x="67" y="19"/>
                    <a:pt x="67" y="19"/>
                  </a:cubicBezTo>
                  <a:cubicBezTo>
                    <a:pt x="66" y="20"/>
                    <a:pt x="66" y="21"/>
                    <a:pt x="66" y="22"/>
                  </a:cubicBezTo>
                  <a:cubicBezTo>
                    <a:pt x="75" y="40"/>
                    <a:pt x="75" y="40"/>
                    <a:pt x="75" y="40"/>
                  </a:cubicBezTo>
                  <a:cubicBezTo>
                    <a:pt x="76" y="41"/>
                    <a:pt x="76" y="41"/>
                    <a:pt x="77" y="41"/>
                  </a:cubicBezTo>
                  <a:cubicBezTo>
                    <a:pt x="77" y="41"/>
                    <a:pt x="78" y="41"/>
                    <a:pt x="78" y="41"/>
                  </a:cubicBezTo>
                  <a:cubicBezTo>
                    <a:pt x="84" y="38"/>
                    <a:pt x="84" y="38"/>
                    <a:pt x="84" y="38"/>
                  </a:cubicBezTo>
                  <a:cubicBezTo>
                    <a:pt x="85" y="57"/>
                    <a:pt x="85" y="57"/>
                    <a:pt x="85" y="57"/>
                  </a:cubicBezTo>
                  <a:cubicBezTo>
                    <a:pt x="85" y="58"/>
                    <a:pt x="86" y="59"/>
                    <a:pt x="87" y="59"/>
                  </a:cubicBezTo>
                  <a:cubicBezTo>
                    <a:pt x="87" y="59"/>
                    <a:pt x="88" y="59"/>
                    <a:pt x="88" y="59"/>
                  </a:cubicBezTo>
                  <a:cubicBezTo>
                    <a:pt x="102" y="59"/>
                    <a:pt x="102" y="59"/>
                    <a:pt x="102" y="59"/>
                  </a:cubicBezTo>
                  <a:cubicBezTo>
                    <a:pt x="102" y="59"/>
                    <a:pt x="102" y="59"/>
                    <a:pt x="103" y="60"/>
                  </a:cubicBezTo>
                  <a:cubicBezTo>
                    <a:pt x="110" y="71"/>
                    <a:pt x="110" y="71"/>
                    <a:pt x="110" y="71"/>
                  </a:cubicBezTo>
                  <a:cubicBezTo>
                    <a:pt x="106" y="71"/>
                    <a:pt x="103" y="72"/>
                    <a:pt x="103" y="72"/>
                  </a:cubicBezTo>
                  <a:cubicBezTo>
                    <a:pt x="96" y="75"/>
                    <a:pt x="90" y="80"/>
                    <a:pt x="86" y="85"/>
                  </a:cubicBezTo>
                  <a:cubicBezTo>
                    <a:pt x="85" y="86"/>
                    <a:pt x="85" y="86"/>
                    <a:pt x="85" y="86"/>
                  </a:cubicBezTo>
                  <a:cubicBezTo>
                    <a:pt x="85" y="87"/>
                    <a:pt x="84" y="88"/>
                    <a:pt x="84" y="89"/>
                  </a:cubicBezTo>
                  <a:cubicBezTo>
                    <a:pt x="83" y="88"/>
                    <a:pt x="82" y="88"/>
                    <a:pt x="81" y="88"/>
                  </a:cubicBezTo>
                  <a:cubicBezTo>
                    <a:pt x="80" y="88"/>
                    <a:pt x="79" y="88"/>
                    <a:pt x="79" y="89"/>
                  </a:cubicBezTo>
                  <a:cubicBezTo>
                    <a:pt x="78" y="89"/>
                    <a:pt x="77" y="89"/>
                    <a:pt x="77" y="89"/>
                  </a:cubicBezTo>
                  <a:cubicBezTo>
                    <a:pt x="76" y="89"/>
                    <a:pt x="75" y="89"/>
                    <a:pt x="74" y="89"/>
                  </a:cubicBezTo>
                  <a:cubicBezTo>
                    <a:pt x="74" y="89"/>
                    <a:pt x="74" y="89"/>
                    <a:pt x="74" y="89"/>
                  </a:cubicBezTo>
                  <a:cubicBezTo>
                    <a:pt x="71" y="89"/>
                    <a:pt x="69" y="90"/>
                    <a:pt x="68" y="93"/>
                  </a:cubicBezTo>
                  <a:cubicBezTo>
                    <a:pt x="68" y="95"/>
                    <a:pt x="68" y="97"/>
                    <a:pt x="69" y="98"/>
                  </a:cubicBezTo>
                  <a:cubicBezTo>
                    <a:pt x="69" y="99"/>
                    <a:pt x="70" y="99"/>
                    <a:pt x="70" y="99"/>
                  </a:cubicBezTo>
                  <a:cubicBezTo>
                    <a:pt x="71" y="99"/>
                    <a:pt x="71" y="99"/>
                    <a:pt x="71" y="99"/>
                  </a:cubicBezTo>
                  <a:cubicBezTo>
                    <a:pt x="71" y="99"/>
                    <a:pt x="72" y="99"/>
                    <a:pt x="72" y="99"/>
                  </a:cubicBezTo>
                  <a:cubicBezTo>
                    <a:pt x="72" y="98"/>
                    <a:pt x="73" y="98"/>
                    <a:pt x="73" y="97"/>
                  </a:cubicBezTo>
                  <a:cubicBezTo>
                    <a:pt x="73" y="97"/>
                    <a:pt x="73" y="96"/>
                    <a:pt x="72" y="96"/>
                  </a:cubicBezTo>
                  <a:cubicBezTo>
                    <a:pt x="72" y="95"/>
                    <a:pt x="72" y="95"/>
                    <a:pt x="72" y="94"/>
                  </a:cubicBezTo>
                  <a:cubicBezTo>
                    <a:pt x="72" y="94"/>
                    <a:pt x="73" y="93"/>
                    <a:pt x="74" y="93"/>
                  </a:cubicBezTo>
                  <a:cubicBezTo>
                    <a:pt x="74" y="93"/>
                    <a:pt x="74" y="93"/>
                    <a:pt x="74" y="93"/>
                  </a:cubicBezTo>
                  <a:cubicBezTo>
                    <a:pt x="73" y="95"/>
                    <a:pt x="73" y="97"/>
                    <a:pt x="73" y="98"/>
                  </a:cubicBezTo>
                  <a:cubicBezTo>
                    <a:pt x="74" y="100"/>
                    <a:pt x="75" y="101"/>
                    <a:pt x="77" y="101"/>
                  </a:cubicBezTo>
                  <a:cubicBezTo>
                    <a:pt x="77" y="101"/>
                    <a:pt x="78" y="101"/>
                    <a:pt x="78" y="100"/>
                  </a:cubicBezTo>
                  <a:cubicBezTo>
                    <a:pt x="80" y="100"/>
                    <a:pt x="80" y="100"/>
                    <a:pt x="81" y="99"/>
                  </a:cubicBezTo>
                  <a:cubicBezTo>
                    <a:pt x="81" y="100"/>
                    <a:pt x="82" y="101"/>
                    <a:pt x="82" y="102"/>
                  </a:cubicBezTo>
                  <a:cubicBezTo>
                    <a:pt x="82" y="103"/>
                    <a:pt x="82" y="105"/>
                    <a:pt x="82" y="106"/>
                  </a:cubicBezTo>
                  <a:cubicBezTo>
                    <a:pt x="83" y="105"/>
                    <a:pt x="84" y="105"/>
                    <a:pt x="85" y="105"/>
                  </a:cubicBezTo>
                  <a:cubicBezTo>
                    <a:pt x="89" y="105"/>
                    <a:pt x="92" y="107"/>
                    <a:pt x="94" y="110"/>
                  </a:cubicBezTo>
                  <a:cubicBezTo>
                    <a:pt x="107" y="110"/>
                    <a:pt x="107" y="110"/>
                    <a:pt x="107" y="110"/>
                  </a:cubicBezTo>
                  <a:cubicBezTo>
                    <a:pt x="107" y="109"/>
                    <a:pt x="106" y="109"/>
                    <a:pt x="105" y="108"/>
                  </a:cubicBezTo>
                  <a:cubicBezTo>
                    <a:pt x="103" y="107"/>
                    <a:pt x="105" y="104"/>
                    <a:pt x="108" y="104"/>
                  </a:cubicBezTo>
                  <a:cubicBezTo>
                    <a:pt x="109" y="104"/>
                    <a:pt x="109" y="104"/>
                    <a:pt x="110" y="105"/>
                  </a:cubicBezTo>
                  <a:cubicBezTo>
                    <a:pt x="110" y="105"/>
                    <a:pt x="111" y="105"/>
                    <a:pt x="111" y="105"/>
                  </a:cubicBezTo>
                  <a:cubicBezTo>
                    <a:pt x="113" y="106"/>
                    <a:pt x="115" y="108"/>
                    <a:pt x="118" y="109"/>
                  </a:cubicBezTo>
                  <a:cubicBezTo>
                    <a:pt x="118" y="109"/>
                    <a:pt x="119" y="109"/>
                    <a:pt x="119" y="110"/>
                  </a:cubicBezTo>
                  <a:cubicBezTo>
                    <a:pt x="122" y="110"/>
                    <a:pt x="122" y="110"/>
                    <a:pt x="122" y="110"/>
                  </a:cubicBezTo>
                  <a:cubicBezTo>
                    <a:pt x="119" y="108"/>
                    <a:pt x="115" y="106"/>
                    <a:pt x="114" y="105"/>
                  </a:cubicBezTo>
                  <a:cubicBezTo>
                    <a:pt x="112" y="104"/>
                    <a:pt x="113" y="101"/>
                    <a:pt x="116" y="101"/>
                  </a:cubicBezTo>
                  <a:cubicBezTo>
                    <a:pt x="117" y="101"/>
                    <a:pt x="118" y="102"/>
                    <a:pt x="120" y="103"/>
                  </a:cubicBezTo>
                  <a:cubicBezTo>
                    <a:pt x="120" y="103"/>
                    <a:pt x="120" y="103"/>
                    <a:pt x="120" y="103"/>
                  </a:cubicBezTo>
                  <a:cubicBezTo>
                    <a:pt x="122" y="103"/>
                    <a:pt x="125" y="107"/>
                    <a:pt x="128" y="108"/>
                  </a:cubicBezTo>
                  <a:cubicBezTo>
                    <a:pt x="130" y="109"/>
                    <a:pt x="137" y="110"/>
                    <a:pt x="140" y="110"/>
                  </a:cubicBezTo>
                  <a:cubicBezTo>
                    <a:pt x="140" y="110"/>
                    <a:pt x="141" y="109"/>
                    <a:pt x="141" y="109"/>
                  </a:cubicBezTo>
                  <a:cubicBezTo>
                    <a:pt x="142" y="109"/>
                    <a:pt x="143" y="109"/>
                    <a:pt x="144" y="109"/>
                  </a:cubicBezTo>
                  <a:cubicBezTo>
                    <a:pt x="141" y="107"/>
                    <a:pt x="135" y="105"/>
                    <a:pt x="135" y="103"/>
                  </a:cubicBezTo>
                  <a:cubicBezTo>
                    <a:pt x="135" y="102"/>
                    <a:pt x="135" y="102"/>
                    <a:pt x="135" y="102"/>
                  </a:cubicBezTo>
                  <a:cubicBezTo>
                    <a:pt x="137" y="100"/>
                    <a:pt x="139" y="100"/>
                    <a:pt x="141" y="100"/>
                  </a:cubicBezTo>
                  <a:cubicBezTo>
                    <a:pt x="141" y="100"/>
                    <a:pt x="142" y="100"/>
                    <a:pt x="143" y="100"/>
                  </a:cubicBezTo>
                  <a:cubicBezTo>
                    <a:pt x="147" y="100"/>
                    <a:pt x="153" y="106"/>
                    <a:pt x="153" y="106"/>
                  </a:cubicBezTo>
                  <a:cubicBezTo>
                    <a:pt x="153" y="106"/>
                    <a:pt x="155" y="106"/>
                    <a:pt x="157" y="106"/>
                  </a:cubicBezTo>
                  <a:cubicBezTo>
                    <a:pt x="160" y="106"/>
                    <a:pt x="163" y="106"/>
                    <a:pt x="166" y="107"/>
                  </a:cubicBezTo>
                  <a:cubicBezTo>
                    <a:pt x="168" y="97"/>
                    <a:pt x="168" y="97"/>
                    <a:pt x="168" y="97"/>
                  </a:cubicBezTo>
                  <a:cubicBezTo>
                    <a:pt x="168" y="96"/>
                    <a:pt x="168" y="94"/>
                    <a:pt x="166" y="93"/>
                  </a:cubicBezTo>
                  <a:cubicBezTo>
                    <a:pt x="165" y="91"/>
                    <a:pt x="164" y="91"/>
                    <a:pt x="162" y="91"/>
                  </a:cubicBezTo>
                  <a:cubicBezTo>
                    <a:pt x="162" y="91"/>
                    <a:pt x="162" y="91"/>
                    <a:pt x="161" y="91"/>
                  </a:cubicBezTo>
                  <a:cubicBezTo>
                    <a:pt x="159" y="91"/>
                    <a:pt x="159" y="91"/>
                    <a:pt x="159" y="91"/>
                  </a:cubicBezTo>
                  <a:cubicBezTo>
                    <a:pt x="157" y="88"/>
                    <a:pt x="155" y="84"/>
                    <a:pt x="152" y="81"/>
                  </a:cubicBezTo>
                  <a:cubicBezTo>
                    <a:pt x="152" y="80"/>
                    <a:pt x="152" y="80"/>
                    <a:pt x="153" y="79"/>
                  </a:cubicBezTo>
                  <a:cubicBezTo>
                    <a:pt x="154" y="78"/>
                    <a:pt x="156" y="76"/>
                    <a:pt x="156" y="72"/>
                  </a:cubicBezTo>
                  <a:cubicBezTo>
                    <a:pt x="157" y="71"/>
                    <a:pt x="156" y="69"/>
                    <a:pt x="155" y="68"/>
                  </a:cubicBezTo>
                  <a:cubicBezTo>
                    <a:pt x="154" y="67"/>
                    <a:pt x="152" y="66"/>
                    <a:pt x="149" y="66"/>
                  </a:cubicBezTo>
                  <a:cubicBezTo>
                    <a:pt x="145" y="66"/>
                    <a:pt x="138" y="68"/>
                    <a:pt x="134" y="71"/>
                  </a:cubicBezTo>
                  <a:cubicBezTo>
                    <a:pt x="132" y="70"/>
                    <a:pt x="130" y="70"/>
                    <a:pt x="127" y="69"/>
                  </a:cubicBezTo>
                  <a:cubicBezTo>
                    <a:pt x="152" y="52"/>
                    <a:pt x="152" y="52"/>
                    <a:pt x="152" y="52"/>
                  </a:cubicBezTo>
                  <a:cubicBezTo>
                    <a:pt x="153" y="51"/>
                    <a:pt x="153" y="50"/>
                    <a:pt x="153" y="49"/>
                  </a:cubicBezTo>
                  <a:cubicBezTo>
                    <a:pt x="141" y="33"/>
                    <a:pt x="141" y="33"/>
                    <a:pt x="141" y="33"/>
                  </a:cubicBezTo>
                  <a:cubicBezTo>
                    <a:pt x="141" y="32"/>
                    <a:pt x="140" y="32"/>
                    <a:pt x="140" y="32"/>
                  </a:cubicBezTo>
                  <a:cubicBezTo>
                    <a:pt x="139" y="32"/>
                    <a:pt x="139" y="32"/>
                    <a:pt x="138" y="32"/>
                  </a:cubicBezTo>
                  <a:cubicBezTo>
                    <a:pt x="132" y="37"/>
                    <a:pt x="132" y="37"/>
                    <a:pt x="132" y="37"/>
                  </a:cubicBezTo>
                  <a:cubicBezTo>
                    <a:pt x="131" y="35"/>
                    <a:pt x="131" y="35"/>
                    <a:pt x="131" y="35"/>
                  </a:cubicBezTo>
                  <a:cubicBezTo>
                    <a:pt x="131" y="34"/>
                    <a:pt x="130" y="33"/>
                    <a:pt x="129" y="33"/>
                  </a:cubicBezTo>
                  <a:cubicBezTo>
                    <a:pt x="129" y="33"/>
                    <a:pt x="129" y="33"/>
                    <a:pt x="129" y="33"/>
                  </a:cubicBezTo>
                  <a:cubicBezTo>
                    <a:pt x="90" y="35"/>
                    <a:pt x="90" y="35"/>
                    <a:pt x="90" y="35"/>
                  </a:cubicBezTo>
                  <a:cubicBezTo>
                    <a:pt x="117" y="22"/>
                    <a:pt x="117" y="22"/>
                    <a:pt x="117" y="22"/>
                  </a:cubicBezTo>
                  <a:cubicBezTo>
                    <a:pt x="118" y="22"/>
                    <a:pt x="118" y="20"/>
                    <a:pt x="118" y="19"/>
                  </a:cubicBezTo>
                  <a:cubicBezTo>
                    <a:pt x="109" y="1"/>
                    <a:pt x="109" y="1"/>
                    <a:pt x="109" y="1"/>
                  </a:cubicBezTo>
                  <a:cubicBezTo>
                    <a:pt x="108" y="1"/>
                    <a:pt x="108" y="0"/>
                    <a:pt x="107" y="0"/>
                  </a:cubicBezTo>
                </a:path>
              </a:pathLst>
            </a:custGeom>
            <a:solidFill>
              <a:srgbClr val="DDE3E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pic>
          <p:nvPicPr>
            <p:cNvPr id="637" name="Picture 3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921126" y="2120900"/>
              <a:ext cx="766763" cy="205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8" name="Picture 3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100513" y="3621088"/>
              <a:ext cx="2365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9" name="Freeform 40"/>
            <p:cNvSpPr>
              <a:spLocks noEditPoints="1"/>
            </p:cNvSpPr>
            <p:nvPr/>
          </p:nvSpPr>
          <p:spPr bwMode="auto">
            <a:xfrm>
              <a:off x="4325938" y="2673350"/>
              <a:ext cx="620713" cy="2470150"/>
            </a:xfrm>
            <a:custGeom>
              <a:avLst/>
              <a:gdLst>
                <a:gd name="T0" fmla="*/ 28 w 55"/>
                <a:gd name="T1" fmla="*/ 201 h 219"/>
                <a:gd name="T2" fmla="*/ 28 w 55"/>
                <a:gd name="T3" fmla="*/ 202 h 219"/>
                <a:gd name="T4" fmla="*/ 33 w 55"/>
                <a:gd name="T5" fmla="*/ 206 h 219"/>
                <a:gd name="T6" fmla="*/ 55 w 55"/>
                <a:gd name="T7" fmla="*/ 219 h 219"/>
                <a:gd name="T8" fmla="*/ 55 w 55"/>
                <a:gd name="T9" fmla="*/ 218 h 219"/>
                <a:gd name="T10" fmla="*/ 39 w 55"/>
                <a:gd name="T11" fmla="*/ 209 h 219"/>
                <a:gd name="T12" fmla="*/ 28 w 55"/>
                <a:gd name="T13" fmla="*/ 201 h 219"/>
                <a:gd name="T14" fmla="*/ 13 w 55"/>
                <a:gd name="T15" fmla="*/ 134 h 219"/>
                <a:gd name="T16" fmla="*/ 12 w 55"/>
                <a:gd name="T17" fmla="*/ 136 h 219"/>
                <a:gd name="T18" fmla="*/ 10 w 55"/>
                <a:gd name="T19" fmla="*/ 158 h 219"/>
                <a:gd name="T20" fmla="*/ 13 w 55"/>
                <a:gd name="T21" fmla="*/ 159 h 219"/>
                <a:gd name="T22" fmla="*/ 13 w 55"/>
                <a:gd name="T23" fmla="*/ 134 h 219"/>
                <a:gd name="T24" fmla="*/ 0 w 55"/>
                <a:gd name="T25" fmla="*/ 87 h 219"/>
                <a:gd name="T26" fmla="*/ 0 w 55"/>
                <a:gd name="T27" fmla="*/ 89 h 219"/>
                <a:gd name="T28" fmla="*/ 0 w 55"/>
                <a:gd name="T29" fmla="*/ 133 h 219"/>
                <a:gd name="T30" fmla="*/ 9 w 55"/>
                <a:gd name="T31" fmla="*/ 134 h 219"/>
                <a:gd name="T32" fmla="*/ 13 w 55"/>
                <a:gd name="T33" fmla="*/ 134 h 219"/>
                <a:gd name="T34" fmla="*/ 13 w 55"/>
                <a:gd name="T35" fmla="*/ 103 h 219"/>
                <a:gd name="T36" fmla="*/ 0 w 55"/>
                <a:gd name="T37" fmla="*/ 87 h 219"/>
                <a:gd name="T38" fmla="*/ 28 w 55"/>
                <a:gd name="T39" fmla="*/ 0 h 219"/>
                <a:gd name="T40" fmla="*/ 26 w 55"/>
                <a:gd name="T41" fmla="*/ 1 h 219"/>
                <a:gd name="T42" fmla="*/ 0 w 55"/>
                <a:gd name="T43" fmla="*/ 45 h 219"/>
                <a:gd name="T44" fmla="*/ 0 w 55"/>
                <a:gd name="T45" fmla="*/ 75 h 219"/>
                <a:gd name="T46" fmla="*/ 10 w 55"/>
                <a:gd name="T47" fmla="*/ 83 h 219"/>
                <a:gd name="T48" fmla="*/ 13 w 55"/>
                <a:gd name="T49" fmla="*/ 87 h 219"/>
                <a:gd name="T50" fmla="*/ 13 w 55"/>
                <a:gd name="T51" fmla="*/ 43 h 219"/>
                <a:gd name="T52" fmla="*/ 13 w 55"/>
                <a:gd name="T53" fmla="*/ 43 h 219"/>
                <a:gd name="T54" fmla="*/ 28 w 55"/>
                <a:gd name="T55" fmla="*/ 8 h 219"/>
                <a:gd name="T56" fmla="*/ 28 w 55"/>
                <a:gd name="T57" fmla="*/ 5 h 219"/>
                <a:gd name="T58" fmla="*/ 28 w 55"/>
                <a:gd name="T59" fmla="*/ 5 h 219"/>
                <a:gd name="T60" fmla="*/ 28 w 55"/>
                <a:gd name="T61" fmla="*/ 3 h 219"/>
                <a:gd name="T62" fmla="*/ 28 w 55"/>
                <a:gd name="T63"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219">
                  <a:moveTo>
                    <a:pt x="28" y="201"/>
                  </a:moveTo>
                  <a:cubicBezTo>
                    <a:pt x="28" y="201"/>
                    <a:pt x="28" y="202"/>
                    <a:pt x="28" y="202"/>
                  </a:cubicBezTo>
                  <a:cubicBezTo>
                    <a:pt x="31" y="204"/>
                    <a:pt x="33" y="206"/>
                    <a:pt x="33" y="206"/>
                  </a:cubicBezTo>
                  <a:cubicBezTo>
                    <a:pt x="55" y="219"/>
                    <a:pt x="55" y="219"/>
                    <a:pt x="55" y="219"/>
                  </a:cubicBezTo>
                  <a:cubicBezTo>
                    <a:pt x="55" y="219"/>
                    <a:pt x="55" y="219"/>
                    <a:pt x="55" y="218"/>
                  </a:cubicBezTo>
                  <a:cubicBezTo>
                    <a:pt x="39" y="209"/>
                    <a:pt x="39" y="209"/>
                    <a:pt x="39" y="209"/>
                  </a:cubicBezTo>
                  <a:cubicBezTo>
                    <a:pt x="35" y="207"/>
                    <a:pt x="31" y="204"/>
                    <a:pt x="28" y="201"/>
                  </a:cubicBezTo>
                  <a:moveTo>
                    <a:pt x="13" y="134"/>
                  </a:moveTo>
                  <a:cubicBezTo>
                    <a:pt x="13" y="135"/>
                    <a:pt x="13" y="136"/>
                    <a:pt x="12" y="136"/>
                  </a:cubicBezTo>
                  <a:cubicBezTo>
                    <a:pt x="11" y="141"/>
                    <a:pt x="8" y="154"/>
                    <a:pt x="10" y="158"/>
                  </a:cubicBezTo>
                  <a:cubicBezTo>
                    <a:pt x="11" y="158"/>
                    <a:pt x="12" y="159"/>
                    <a:pt x="13" y="159"/>
                  </a:cubicBezTo>
                  <a:cubicBezTo>
                    <a:pt x="13" y="134"/>
                    <a:pt x="13" y="134"/>
                    <a:pt x="13" y="134"/>
                  </a:cubicBezTo>
                  <a:moveTo>
                    <a:pt x="0" y="87"/>
                  </a:moveTo>
                  <a:cubicBezTo>
                    <a:pt x="0" y="89"/>
                    <a:pt x="0" y="89"/>
                    <a:pt x="0" y="89"/>
                  </a:cubicBezTo>
                  <a:cubicBezTo>
                    <a:pt x="0" y="133"/>
                    <a:pt x="0" y="133"/>
                    <a:pt x="0" y="133"/>
                  </a:cubicBezTo>
                  <a:cubicBezTo>
                    <a:pt x="2" y="134"/>
                    <a:pt x="6" y="134"/>
                    <a:pt x="9" y="134"/>
                  </a:cubicBezTo>
                  <a:cubicBezTo>
                    <a:pt x="10" y="134"/>
                    <a:pt x="12" y="134"/>
                    <a:pt x="13" y="134"/>
                  </a:cubicBezTo>
                  <a:cubicBezTo>
                    <a:pt x="13" y="103"/>
                    <a:pt x="13" y="103"/>
                    <a:pt x="13" y="103"/>
                  </a:cubicBezTo>
                  <a:cubicBezTo>
                    <a:pt x="9" y="98"/>
                    <a:pt x="5" y="93"/>
                    <a:pt x="0" y="87"/>
                  </a:cubicBezTo>
                  <a:moveTo>
                    <a:pt x="28" y="0"/>
                  </a:moveTo>
                  <a:cubicBezTo>
                    <a:pt x="26" y="1"/>
                    <a:pt x="26" y="1"/>
                    <a:pt x="26" y="1"/>
                  </a:cubicBezTo>
                  <a:cubicBezTo>
                    <a:pt x="10" y="10"/>
                    <a:pt x="0" y="27"/>
                    <a:pt x="0" y="45"/>
                  </a:cubicBezTo>
                  <a:cubicBezTo>
                    <a:pt x="0" y="75"/>
                    <a:pt x="0" y="75"/>
                    <a:pt x="0" y="75"/>
                  </a:cubicBezTo>
                  <a:cubicBezTo>
                    <a:pt x="3" y="78"/>
                    <a:pt x="7" y="82"/>
                    <a:pt x="10" y="83"/>
                  </a:cubicBezTo>
                  <a:cubicBezTo>
                    <a:pt x="11" y="84"/>
                    <a:pt x="12" y="85"/>
                    <a:pt x="13" y="87"/>
                  </a:cubicBezTo>
                  <a:cubicBezTo>
                    <a:pt x="13" y="43"/>
                    <a:pt x="13" y="43"/>
                    <a:pt x="13" y="43"/>
                  </a:cubicBezTo>
                  <a:cubicBezTo>
                    <a:pt x="13" y="43"/>
                    <a:pt x="13" y="43"/>
                    <a:pt x="13" y="43"/>
                  </a:cubicBezTo>
                  <a:cubicBezTo>
                    <a:pt x="13" y="29"/>
                    <a:pt x="19" y="17"/>
                    <a:pt x="28" y="8"/>
                  </a:cubicBezTo>
                  <a:cubicBezTo>
                    <a:pt x="28" y="7"/>
                    <a:pt x="28" y="6"/>
                    <a:pt x="28" y="5"/>
                  </a:cubicBezTo>
                  <a:cubicBezTo>
                    <a:pt x="28" y="5"/>
                    <a:pt x="28" y="5"/>
                    <a:pt x="28" y="5"/>
                  </a:cubicBezTo>
                  <a:cubicBezTo>
                    <a:pt x="28" y="3"/>
                    <a:pt x="28" y="3"/>
                    <a:pt x="28" y="3"/>
                  </a:cubicBezTo>
                  <a:cubicBezTo>
                    <a:pt x="28" y="2"/>
                    <a:pt x="28" y="1"/>
                    <a:pt x="28" y="0"/>
                  </a:cubicBezTo>
                </a:path>
              </a:pathLst>
            </a:custGeom>
            <a:solidFill>
              <a:srgbClr val="D3BB3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40" name="Freeform 41"/>
            <p:cNvSpPr>
              <a:spLocks noEditPoints="1"/>
            </p:cNvSpPr>
            <p:nvPr/>
          </p:nvSpPr>
          <p:spPr bwMode="auto">
            <a:xfrm>
              <a:off x="4495801" y="2774950"/>
              <a:ext cx="698500" cy="2355850"/>
            </a:xfrm>
            <a:custGeom>
              <a:avLst/>
              <a:gdLst>
                <a:gd name="T0" fmla="*/ 13 w 62"/>
                <a:gd name="T1" fmla="*/ 192 h 209"/>
                <a:gd name="T2" fmla="*/ 13 w 62"/>
                <a:gd name="T3" fmla="*/ 192 h 209"/>
                <a:gd name="T4" fmla="*/ 24 w 62"/>
                <a:gd name="T5" fmla="*/ 200 h 209"/>
                <a:gd name="T6" fmla="*/ 40 w 62"/>
                <a:gd name="T7" fmla="*/ 209 h 209"/>
                <a:gd name="T8" fmla="*/ 40 w 62"/>
                <a:gd name="T9" fmla="*/ 209 h 209"/>
                <a:gd name="T10" fmla="*/ 24 w 62"/>
                <a:gd name="T11" fmla="*/ 200 h 209"/>
                <a:gd name="T12" fmla="*/ 13 w 62"/>
                <a:gd name="T13" fmla="*/ 192 h 209"/>
                <a:gd name="T14" fmla="*/ 31 w 62"/>
                <a:gd name="T15" fmla="*/ 145 h 209"/>
                <a:gd name="T16" fmla="*/ 31 w 62"/>
                <a:gd name="T17" fmla="*/ 146 h 209"/>
                <a:gd name="T18" fmla="*/ 28 w 62"/>
                <a:gd name="T19" fmla="*/ 162 h 209"/>
                <a:gd name="T20" fmla="*/ 26 w 62"/>
                <a:gd name="T21" fmla="*/ 163 h 209"/>
                <a:gd name="T22" fmla="*/ 14 w 62"/>
                <a:gd name="T23" fmla="*/ 191 h 209"/>
                <a:gd name="T24" fmla="*/ 25 w 62"/>
                <a:gd name="T25" fmla="*/ 200 h 209"/>
                <a:gd name="T26" fmla="*/ 40 w 62"/>
                <a:gd name="T27" fmla="*/ 209 h 209"/>
                <a:gd name="T28" fmla="*/ 56 w 62"/>
                <a:gd name="T29" fmla="*/ 166 h 209"/>
                <a:gd name="T30" fmla="*/ 56 w 62"/>
                <a:gd name="T31" fmla="*/ 165 h 209"/>
                <a:gd name="T32" fmla="*/ 59 w 62"/>
                <a:gd name="T33" fmla="*/ 161 h 209"/>
                <a:gd name="T34" fmla="*/ 59 w 62"/>
                <a:gd name="T35" fmla="*/ 161 h 209"/>
                <a:gd name="T36" fmla="*/ 49 w 62"/>
                <a:gd name="T37" fmla="*/ 157 h 209"/>
                <a:gd name="T38" fmla="*/ 33 w 62"/>
                <a:gd name="T39" fmla="*/ 147 h 209"/>
                <a:gd name="T40" fmla="*/ 31 w 62"/>
                <a:gd name="T41" fmla="*/ 145 h 209"/>
                <a:gd name="T42" fmla="*/ 62 w 62"/>
                <a:gd name="T43" fmla="*/ 128 h 209"/>
                <a:gd name="T44" fmla="*/ 60 w 62"/>
                <a:gd name="T45" fmla="*/ 129 h 209"/>
                <a:gd name="T46" fmla="*/ 62 w 62"/>
                <a:gd name="T47" fmla="*/ 130 h 209"/>
                <a:gd name="T48" fmla="*/ 62 w 62"/>
                <a:gd name="T49" fmla="*/ 128 h 209"/>
                <a:gd name="T50" fmla="*/ 13 w 62"/>
                <a:gd name="T51" fmla="*/ 0 h 209"/>
                <a:gd name="T52" fmla="*/ 0 w 62"/>
                <a:gd name="T53" fmla="*/ 34 h 209"/>
                <a:gd name="T54" fmla="*/ 0 w 62"/>
                <a:gd name="T55" fmla="*/ 79 h 209"/>
                <a:gd name="T56" fmla="*/ 6 w 62"/>
                <a:gd name="T57" fmla="*/ 83 h 209"/>
                <a:gd name="T58" fmla="*/ 16 w 62"/>
                <a:gd name="T59" fmla="*/ 90 h 209"/>
                <a:gd name="T60" fmla="*/ 0 w 62"/>
                <a:gd name="T61" fmla="*/ 96 h 209"/>
                <a:gd name="T62" fmla="*/ 0 w 62"/>
                <a:gd name="T63" fmla="*/ 151 h 209"/>
                <a:gd name="T64" fmla="*/ 6 w 62"/>
                <a:gd name="T65" fmla="*/ 151 h 209"/>
                <a:gd name="T66" fmla="*/ 21 w 62"/>
                <a:gd name="T67" fmla="*/ 149 h 209"/>
                <a:gd name="T68" fmla="*/ 30 w 62"/>
                <a:gd name="T69" fmla="*/ 144 h 209"/>
                <a:gd name="T70" fmla="*/ 24 w 62"/>
                <a:gd name="T71" fmla="*/ 138 h 209"/>
                <a:gd name="T72" fmla="*/ 24 w 62"/>
                <a:gd name="T73" fmla="*/ 138 h 209"/>
                <a:gd name="T74" fmla="*/ 24 w 62"/>
                <a:gd name="T75" fmla="*/ 138 h 209"/>
                <a:gd name="T76" fmla="*/ 24 w 62"/>
                <a:gd name="T77" fmla="*/ 137 h 209"/>
                <a:gd name="T78" fmla="*/ 21 w 62"/>
                <a:gd name="T79" fmla="*/ 136 h 209"/>
                <a:gd name="T80" fmla="*/ 23 w 62"/>
                <a:gd name="T81" fmla="*/ 113 h 209"/>
                <a:gd name="T82" fmla="*/ 50 w 62"/>
                <a:gd name="T83" fmla="*/ 96 h 209"/>
                <a:gd name="T84" fmla="*/ 49 w 62"/>
                <a:gd name="T85" fmla="*/ 96 h 209"/>
                <a:gd name="T86" fmla="*/ 43 w 62"/>
                <a:gd name="T87" fmla="*/ 89 h 209"/>
                <a:gd name="T88" fmla="*/ 40 w 62"/>
                <a:gd name="T89" fmla="*/ 87 h 209"/>
                <a:gd name="T90" fmla="*/ 32 w 62"/>
                <a:gd name="T91" fmla="*/ 76 h 209"/>
                <a:gd name="T92" fmla="*/ 29 w 62"/>
                <a:gd name="T93" fmla="*/ 60 h 209"/>
                <a:gd name="T94" fmla="*/ 29 w 62"/>
                <a:gd name="T95" fmla="*/ 58 h 209"/>
                <a:gd name="T96" fmla="*/ 13 w 62"/>
                <a:gd name="T97" fmla="*/ 52 h 209"/>
                <a:gd name="T98" fmla="*/ 13 w 62"/>
                <a:gd name="T9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209">
                  <a:moveTo>
                    <a:pt x="13" y="192"/>
                  </a:moveTo>
                  <a:cubicBezTo>
                    <a:pt x="13" y="192"/>
                    <a:pt x="13" y="192"/>
                    <a:pt x="13" y="192"/>
                  </a:cubicBezTo>
                  <a:cubicBezTo>
                    <a:pt x="16" y="195"/>
                    <a:pt x="20" y="198"/>
                    <a:pt x="24" y="200"/>
                  </a:cubicBezTo>
                  <a:cubicBezTo>
                    <a:pt x="40" y="209"/>
                    <a:pt x="40" y="209"/>
                    <a:pt x="40" y="209"/>
                  </a:cubicBezTo>
                  <a:cubicBezTo>
                    <a:pt x="40" y="209"/>
                    <a:pt x="40" y="209"/>
                    <a:pt x="40" y="209"/>
                  </a:cubicBezTo>
                  <a:cubicBezTo>
                    <a:pt x="24" y="200"/>
                    <a:pt x="24" y="200"/>
                    <a:pt x="24" y="200"/>
                  </a:cubicBezTo>
                  <a:cubicBezTo>
                    <a:pt x="20" y="198"/>
                    <a:pt x="16" y="195"/>
                    <a:pt x="13" y="192"/>
                  </a:cubicBezTo>
                  <a:moveTo>
                    <a:pt x="31" y="145"/>
                  </a:moveTo>
                  <a:cubicBezTo>
                    <a:pt x="31" y="146"/>
                    <a:pt x="31" y="146"/>
                    <a:pt x="31" y="146"/>
                  </a:cubicBezTo>
                  <a:cubicBezTo>
                    <a:pt x="29" y="152"/>
                    <a:pt x="27" y="157"/>
                    <a:pt x="28" y="162"/>
                  </a:cubicBezTo>
                  <a:cubicBezTo>
                    <a:pt x="27" y="163"/>
                    <a:pt x="27" y="163"/>
                    <a:pt x="26" y="163"/>
                  </a:cubicBezTo>
                  <a:cubicBezTo>
                    <a:pt x="25" y="164"/>
                    <a:pt x="19" y="178"/>
                    <a:pt x="14" y="191"/>
                  </a:cubicBezTo>
                  <a:cubicBezTo>
                    <a:pt x="17" y="195"/>
                    <a:pt x="21" y="198"/>
                    <a:pt x="25" y="200"/>
                  </a:cubicBezTo>
                  <a:cubicBezTo>
                    <a:pt x="40" y="209"/>
                    <a:pt x="40" y="209"/>
                    <a:pt x="40" y="209"/>
                  </a:cubicBezTo>
                  <a:cubicBezTo>
                    <a:pt x="47" y="191"/>
                    <a:pt x="56" y="169"/>
                    <a:pt x="56" y="166"/>
                  </a:cubicBezTo>
                  <a:cubicBezTo>
                    <a:pt x="56" y="166"/>
                    <a:pt x="56" y="166"/>
                    <a:pt x="56" y="165"/>
                  </a:cubicBezTo>
                  <a:cubicBezTo>
                    <a:pt x="57" y="164"/>
                    <a:pt x="58" y="163"/>
                    <a:pt x="59" y="161"/>
                  </a:cubicBezTo>
                  <a:cubicBezTo>
                    <a:pt x="59" y="161"/>
                    <a:pt x="59" y="161"/>
                    <a:pt x="59" y="161"/>
                  </a:cubicBezTo>
                  <a:cubicBezTo>
                    <a:pt x="55" y="160"/>
                    <a:pt x="52" y="159"/>
                    <a:pt x="49" y="157"/>
                  </a:cubicBezTo>
                  <a:cubicBezTo>
                    <a:pt x="42" y="154"/>
                    <a:pt x="37" y="151"/>
                    <a:pt x="33" y="147"/>
                  </a:cubicBezTo>
                  <a:cubicBezTo>
                    <a:pt x="31" y="145"/>
                    <a:pt x="31" y="145"/>
                    <a:pt x="31" y="145"/>
                  </a:cubicBezTo>
                  <a:moveTo>
                    <a:pt x="62" y="128"/>
                  </a:moveTo>
                  <a:cubicBezTo>
                    <a:pt x="61" y="128"/>
                    <a:pt x="61" y="129"/>
                    <a:pt x="60" y="129"/>
                  </a:cubicBezTo>
                  <a:cubicBezTo>
                    <a:pt x="60" y="129"/>
                    <a:pt x="61" y="130"/>
                    <a:pt x="62" y="130"/>
                  </a:cubicBezTo>
                  <a:cubicBezTo>
                    <a:pt x="62" y="128"/>
                    <a:pt x="62" y="128"/>
                    <a:pt x="62" y="128"/>
                  </a:cubicBezTo>
                  <a:moveTo>
                    <a:pt x="13" y="0"/>
                  </a:moveTo>
                  <a:cubicBezTo>
                    <a:pt x="5" y="9"/>
                    <a:pt x="0" y="21"/>
                    <a:pt x="0" y="34"/>
                  </a:cubicBezTo>
                  <a:cubicBezTo>
                    <a:pt x="0" y="79"/>
                    <a:pt x="0" y="79"/>
                    <a:pt x="0" y="79"/>
                  </a:cubicBezTo>
                  <a:cubicBezTo>
                    <a:pt x="2" y="80"/>
                    <a:pt x="4" y="81"/>
                    <a:pt x="6" y="83"/>
                  </a:cubicBezTo>
                  <a:cubicBezTo>
                    <a:pt x="7" y="84"/>
                    <a:pt x="11" y="86"/>
                    <a:pt x="16" y="90"/>
                  </a:cubicBezTo>
                  <a:cubicBezTo>
                    <a:pt x="9" y="92"/>
                    <a:pt x="3" y="94"/>
                    <a:pt x="0" y="96"/>
                  </a:cubicBezTo>
                  <a:cubicBezTo>
                    <a:pt x="0" y="151"/>
                    <a:pt x="0" y="151"/>
                    <a:pt x="0" y="151"/>
                  </a:cubicBezTo>
                  <a:cubicBezTo>
                    <a:pt x="2" y="151"/>
                    <a:pt x="4" y="151"/>
                    <a:pt x="6" y="151"/>
                  </a:cubicBezTo>
                  <a:cubicBezTo>
                    <a:pt x="13" y="151"/>
                    <a:pt x="19" y="150"/>
                    <a:pt x="21" y="149"/>
                  </a:cubicBezTo>
                  <a:cubicBezTo>
                    <a:pt x="23" y="149"/>
                    <a:pt x="26" y="147"/>
                    <a:pt x="30" y="144"/>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3" y="137"/>
                    <a:pt x="21" y="136"/>
                    <a:pt x="21" y="136"/>
                  </a:cubicBezTo>
                  <a:cubicBezTo>
                    <a:pt x="19" y="132"/>
                    <a:pt x="22" y="118"/>
                    <a:pt x="23" y="113"/>
                  </a:cubicBezTo>
                  <a:cubicBezTo>
                    <a:pt x="24" y="109"/>
                    <a:pt x="35" y="100"/>
                    <a:pt x="50" y="96"/>
                  </a:cubicBezTo>
                  <a:cubicBezTo>
                    <a:pt x="50" y="96"/>
                    <a:pt x="50" y="96"/>
                    <a:pt x="49" y="96"/>
                  </a:cubicBezTo>
                  <a:cubicBezTo>
                    <a:pt x="47" y="94"/>
                    <a:pt x="45" y="91"/>
                    <a:pt x="43" y="89"/>
                  </a:cubicBezTo>
                  <a:cubicBezTo>
                    <a:pt x="42" y="88"/>
                    <a:pt x="41" y="87"/>
                    <a:pt x="40" y="87"/>
                  </a:cubicBezTo>
                  <a:cubicBezTo>
                    <a:pt x="37" y="84"/>
                    <a:pt x="34" y="80"/>
                    <a:pt x="32" y="76"/>
                  </a:cubicBezTo>
                  <a:cubicBezTo>
                    <a:pt x="30" y="72"/>
                    <a:pt x="29" y="66"/>
                    <a:pt x="29" y="60"/>
                  </a:cubicBezTo>
                  <a:cubicBezTo>
                    <a:pt x="29" y="59"/>
                    <a:pt x="29" y="59"/>
                    <a:pt x="29" y="58"/>
                  </a:cubicBezTo>
                  <a:cubicBezTo>
                    <a:pt x="22" y="55"/>
                    <a:pt x="16" y="53"/>
                    <a:pt x="13" y="52"/>
                  </a:cubicBezTo>
                  <a:cubicBezTo>
                    <a:pt x="13" y="35"/>
                    <a:pt x="13" y="13"/>
                    <a:pt x="13" y="0"/>
                  </a:cubicBezTo>
                </a:path>
              </a:pathLst>
            </a:custGeom>
            <a:solidFill>
              <a:srgbClr val="DDDF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41" name="Freeform 42"/>
            <p:cNvSpPr>
              <a:spLocks noEditPoints="1"/>
            </p:cNvSpPr>
            <p:nvPr/>
          </p:nvSpPr>
          <p:spPr bwMode="auto">
            <a:xfrm>
              <a:off x="4473576" y="2763838"/>
              <a:ext cx="473075" cy="2366963"/>
            </a:xfrm>
            <a:custGeom>
              <a:avLst/>
              <a:gdLst>
                <a:gd name="T0" fmla="*/ 16 w 42"/>
                <a:gd name="T1" fmla="*/ 192 h 210"/>
                <a:gd name="T2" fmla="*/ 15 w 42"/>
                <a:gd name="T3" fmla="*/ 193 h 210"/>
                <a:gd name="T4" fmla="*/ 26 w 42"/>
                <a:gd name="T5" fmla="*/ 201 h 210"/>
                <a:gd name="T6" fmla="*/ 42 w 42"/>
                <a:gd name="T7" fmla="*/ 210 h 210"/>
                <a:gd name="T8" fmla="*/ 42 w 42"/>
                <a:gd name="T9" fmla="*/ 210 h 210"/>
                <a:gd name="T10" fmla="*/ 27 w 42"/>
                <a:gd name="T11" fmla="*/ 201 h 210"/>
                <a:gd name="T12" fmla="*/ 16 w 42"/>
                <a:gd name="T13" fmla="*/ 192 h 210"/>
                <a:gd name="T14" fmla="*/ 0 w 42"/>
                <a:gd name="T15" fmla="*/ 95 h 210"/>
                <a:gd name="T16" fmla="*/ 0 w 42"/>
                <a:gd name="T17" fmla="*/ 126 h 210"/>
                <a:gd name="T18" fmla="*/ 1 w 42"/>
                <a:gd name="T19" fmla="*/ 126 h 210"/>
                <a:gd name="T20" fmla="*/ 0 w 42"/>
                <a:gd name="T21" fmla="*/ 126 h 210"/>
                <a:gd name="T22" fmla="*/ 0 w 42"/>
                <a:gd name="T23" fmla="*/ 151 h 210"/>
                <a:gd name="T24" fmla="*/ 2 w 42"/>
                <a:gd name="T25" fmla="*/ 152 h 210"/>
                <a:gd name="T26" fmla="*/ 2 w 42"/>
                <a:gd name="T27" fmla="*/ 97 h 210"/>
                <a:gd name="T28" fmla="*/ 1 w 42"/>
                <a:gd name="T29" fmla="*/ 97 h 210"/>
                <a:gd name="T30" fmla="*/ 0 w 42"/>
                <a:gd name="T31" fmla="*/ 95 h 210"/>
                <a:gd name="T32" fmla="*/ 15 w 42"/>
                <a:gd name="T33" fmla="*/ 0 h 210"/>
                <a:gd name="T34" fmla="*/ 0 w 42"/>
                <a:gd name="T35" fmla="*/ 35 h 210"/>
                <a:gd name="T36" fmla="*/ 0 w 42"/>
                <a:gd name="T37" fmla="*/ 79 h 210"/>
                <a:gd name="T38" fmla="*/ 2 w 42"/>
                <a:gd name="T39" fmla="*/ 80 h 210"/>
                <a:gd name="T40" fmla="*/ 2 w 42"/>
                <a:gd name="T41" fmla="*/ 35 h 210"/>
                <a:gd name="T42" fmla="*/ 15 w 42"/>
                <a:gd name="T43" fmla="*/ 1 h 210"/>
                <a:gd name="T44" fmla="*/ 15 w 42"/>
                <a:gd name="T4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10">
                  <a:moveTo>
                    <a:pt x="16" y="192"/>
                  </a:moveTo>
                  <a:cubicBezTo>
                    <a:pt x="16" y="193"/>
                    <a:pt x="15" y="193"/>
                    <a:pt x="15" y="193"/>
                  </a:cubicBezTo>
                  <a:cubicBezTo>
                    <a:pt x="18" y="196"/>
                    <a:pt x="22" y="199"/>
                    <a:pt x="26" y="201"/>
                  </a:cubicBezTo>
                  <a:cubicBezTo>
                    <a:pt x="42" y="210"/>
                    <a:pt x="42" y="210"/>
                    <a:pt x="42" y="210"/>
                  </a:cubicBezTo>
                  <a:cubicBezTo>
                    <a:pt x="42" y="210"/>
                    <a:pt x="42" y="210"/>
                    <a:pt x="42" y="210"/>
                  </a:cubicBezTo>
                  <a:cubicBezTo>
                    <a:pt x="27" y="201"/>
                    <a:pt x="27" y="201"/>
                    <a:pt x="27" y="201"/>
                  </a:cubicBezTo>
                  <a:cubicBezTo>
                    <a:pt x="23" y="199"/>
                    <a:pt x="19" y="196"/>
                    <a:pt x="16" y="192"/>
                  </a:cubicBezTo>
                  <a:moveTo>
                    <a:pt x="0" y="95"/>
                  </a:moveTo>
                  <a:cubicBezTo>
                    <a:pt x="0" y="126"/>
                    <a:pt x="0" y="126"/>
                    <a:pt x="0" y="126"/>
                  </a:cubicBezTo>
                  <a:cubicBezTo>
                    <a:pt x="1" y="126"/>
                    <a:pt x="1" y="126"/>
                    <a:pt x="1" y="126"/>
                  </a:cubicBezTo>
                  <a:cubicBezTo>
                    <a:pt x="1" y="126"/>
                    <a:pt x="1" y="126"/>
                    <a:pt x="0" y="126"/>
                  </a:cubicBezTo>
                  <a:cubicBezTo>
                    <a:pt x="0" y="151"/>
                    <a:pt x="0" y="151"/>
                    <a:pt x="0" y="151"/>
                  </a:cubicBezTo>
                  <a:cubicBezTo>
                    <a:pt x="1" y="151"/>
                    <a:pt x="1" y="152"/>
                    <a:pt x="2" y="152"/>
                  </a:cubicBezTo>
                  <a:cubicBezTo>
                    <a:pt x="2" y="97"/>
                    <a:pt x="2" y="97"/>
                    <a:pt x="2" y="97"/>
                  </a:cubicBezTo>
                  <a:cubicBezTo>
                    <a:pt x="2" y="97"/>
                    <a:pt x="1" y="97"/>
                    <a:pt x="1" y="97"/>
                  </a:cubicBezTo>
                  <a:cubicBezTo>
                    <a:pt x="1" y="96"/>
                    <a:pt x="1" y="96"/>
                    <a:pt x="0" y="95"/>
                  </a:cubicBezTo>
                  <a:moveTo>
                    <a:pt x="15" y="0"/>
                  </a:moveTo>
                  <a:cubicBezTo>
                    <a:pt x="6" y="9"/>
                    <a:pt x="0" y="21"/>
                    <a:pt x="0" y="35"/>
                  </a:cubicBezTo>
                  <a:cubicBezTo>
                    <a:pt x="0" y="79"/>
                    <a:pt x="0" y="79"/>
                    <a:pt x="0" y="79"/>
                  </a:cubicBezTo>
                  <a:cubicBezTo>
                    <a:pt x="1" y="79"/>
                    <a:pt x="1" y="79"/>
                    <a:pt x="2" y="80"/>
                  </a:cubicBezTo>
                  <a:cubicBezTo>
                    <a:pt x="2" y="35"/>
                    <a:pt x="2" y="35"/>
                    <a:pt x="2" y="35"/>
                  </a:cubicBezTo>
                  <a:cubicBezTo>
                    <a:pt x="2" y="22"/>
                    <a:pt x="7" y="10"/>
                    <a:pt x="15" y="1"/>
                  </a:cubicBezTo>
                  <a:cubicBezTo>
                    <a:pt x="15" y="1"/>
                    <a:pt x="15" y="0"/>
                    <a:pt x="15" y="0"/>
                  </a:cubicBezTo>
                </a:path>
              </a:pathLst>
            </a:custGeom>
            <a:solidFill>
              <a:srgbClr val="DDE2A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42" name="Freeform 43"/>
            <p:cNvSpPr>
              <a:spLocks noEditPoints="1"/>
            </p:cNvSpPr>
            <p:nvPr/>
          </p:nvSpPr>
          <p:spPr bwMode="auto">
            <a:xfrm>
              <a:off x="4765676" y="3778250"/>
              <a:ext cx="395288" cy="811213"/>
            </a:xfrm>
            <a:custGeom>
              <a:avLst/>
              <a:gdLst>
                <a:gd name="T0" fmla="*/ 7 w 35"/>
                <a:gd name="T1" fmla="*/ 55 h 72"/>
                <a:gd name="T2" fmla="*/ 7 w 35"/>
                <a:gd name="T3" fmla="*/ 56 h 72"/>
                <a:gd name="T4" fmla="*/ 9 w 35"/>
                <a:gd name="T5" fmla="*/ 58 h 72"/>
                <a:gd name="T6" fmla="*/ 25 w 35"/>
                <a:gd name="T7" fmla="*/ 68 h 72"/>
                <a:gd name="T8" fmla="*/ 35 w 35"/>
                <a:gd name="T9" fmla="*/ 72 h 72"/>
                <a:gd name="T10" fmla="*/ 35 w 35"/>
                <a:gd name="T11" fmla="*/ 65 h 72"/>
                <a:gd name="T12" fmla="*/ 16 w 35"/>
                <a:gd name="T13" fmla="*/ 59 h 72"/>
                <a:gd name="T14" fmla="*/ 7 w 35"/>
                <a:gd name="T15" fmla="*/ 55 h 72"/>
                <a:gd name="T16" fmla="*/ 0 w 35"/>
                <a:gd name="T17" fmla="*/ 49 h 72"/>
                <a:gd name="T18" fmla="*/ 0 w 35"/>
                <a:gd name="T19" fmla="*/ 49 h 72"/>
                <a:gd name="T20" fmla="*/ 6 w 35"/>
                <a:gd name="T21" fmla="*/ 55 h 72"/>
                <a:gd name="T22" fmla="*/ 7 w 35"/>
                <a:gd name="T23" fmla="*/ 54 h 72"/>
                <a:gd name="T24" fmla="*/ 0 w 35"/>
                <a:gd name="T25" fmla="*/ 49 h 72"/>
                <a:gd name="T26" fmla="*/ 19 w 35"/>
                <a:gd name="T27" fmla="*/ 0 h 72"/>
                <a:gd name="T28" fmla="*/ 25 w 35"/>
                <a:gd name="T29" fmla="*/ 7 h 72"/>
                <a:gd name="T30" fmla="*/ 26 w 35"/>
                <a:gd name="T31" fmla="*/ 7 h 72"/>
                <a:gd name="T32" fmla="*/ 31 w 35"/>
                <a:gd name="T33" fmla="*/ 5 h 72"/>
                <a:gd name="T34" fmla="*/ 28 w 35"/>
                <a:gd name="T35" fmla="*/ 4 h 72"/>
                <a:gd name="T36" fmla="*/ 19 w 35"/>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72">
                  <a:moveTo>
                    <a:pt x="7" y="55"/>
                  </a:moveTo>
                  <a:cubicBezTo>
                    <a:pt x="7" y="55"/>
                    <a:pt x="7" y="56"/>
                    <a:pt x="7" y="56"/>
                  </a:cubicBezTo>
                  <a:cubicBezTo>
                    <a:pt x="9" y="58"/>
                    <a:pt x="9" y="58"/>
                    <a:pt x="9" y="58"/>
                  </a:cubicBezTo>
                  <a:cubicBezTo>
                    <a:pt x="13" y="62"/>
                    <a:pt x="18" y="65"/>
                    <a:pt x="25" y="68"/>
                  </a:cubicBezTo>
                  <a:cubicBezTo>
                    <a:pt x="28" y="70"/>
                    <a:pt x="31" y="71"/>
                    <a:pt x="35" y="72"/>
                  </a:cubicBezTo>
                  <a:cubicBezTo>
                    <a:pt x="35" y="65"/>
                    <a:pt x="35" y="65"/>
                    <a:pt x="35" y="65"/>
                  </a:cubicBezTo>
                  <a:cubicBezTo>
                    <a:pt x="28" y="64"/>
                    <a:pt x="22" y="62"/>
                    <a:pt x="16" y="59"/>
                  </a:cubicBezTo>
                  <a:cubicBezTo>
                    <a:pt x="13" y="58"/>
                    <a:pt x="10" y="56"/>
                    <a:pt x="7" y="55"/>
                  </a:cubicBezTo>
                  <a:moveTo>
                    <a:pt x="0" y="49"/>
                  </a:moveTo>
                  <a:cubicBezTo>
                    <a:pt x="0" y="49"/>
                    <a:pt x="0" y="49"/>
                    <a:pt x="0" y="49"/>
                  </a:cubicBezTo>
                  <a:cubicBezTo>
                    <a:pt x="6" y="55"/>
                    <a:pt x="6" y="55"/>
                    <a:pt x="6" y="55"/>
                  </a:cubicBezTo>
                  <a:cubicBezTo>
                    <a:pt x="6" y="55"/>
                    <a:pt x="7" y="55"/>
                    <a:pt x="7" y="54"/>
                  </a:cubicBezTo>
                  <a:cubicBezTo>
                    <a:pt x="4" y="53"/>
                    <a:pt x="2" y="51"/>
                    <a:pt x="0" y="49"/>
                  </a:cubicBezTo>
                  <a:moveTo>
                    <a:pt x="19" y="0"/>
                  </a:moveTo>
                  <a:cubicBezTo>
                    <a:pt x="21" y="2"/>
                    <a:pt x="23" y="5"/>
                    <a:pt x="25" y="7"/>
                  </a:cubicBezTo>
                  <a:cubicBezTo>
                    <a:pt x="26" y="7"/>
                    <a:pt x="26" y="7"/>
                    <a:pt x="26" y="7"/>
                  </a:cubicBezTo>
                  <a:cubicBezTo>
                    <a:pt x="28" y="6"/>
                    <a:pt x="29" y="6"/>
                    <a:pt x="31" y="5"/>
                  </a:cubicBezTo>
                  <a:cubicBezTo>
                    <a:pt x="30" y="5"/>
                    <a:pt x="29" y="5"/>
                    <a:pt x="28" y="4"/>
                  </a:cubicBezTo>
                  <a:cubicBezTo>
                    <a:pt x="25" y="3"/>
                    <a:pt x="22" y="1"/>
                    <a:pt x="19" y="0"/>
                  </a:cubicBezTo>
                </a:path>
              </a:pathLst>
            </a:custGeom>
            <a:solidFill>
              <a:srgbClr val="C5B84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43" name="Freeform 44"/>
            <p:cNvSpPr>
              <a:spLocks noEditPoints="1"/>
            </p:cNvSpPr>
            <p:nvPr/>
          </p:nvSpPr>
          <p:spPr bwMode="auto">
            <a:xfrm>
              <a:off x="4765676" y="3429000"/>
              <a:ext cx="485775" cy="1160463"/>
            </a:xfrm>
            <a:custGeom>
              <a:avLst/>
              <a:gdLst>
                <a:gd name="T0" fmla="*/ 0 w 43"/>
                <a:gd name="T1" fmla="*/ 79 h 103"/>
                <a:gd name="T2" fmla="*/ 0 w 43"/>
                <a:gd name="T3" fmla="*/ 80 h 103"/>
                <a:gd name="T4" fmla="*/ 0 w 43"/>
                <a:gd name="T5" fmla="*/ 80 h 103"/>
                <a:gd name="T6" fmla="*/ 7 w 43"/>
                <a:gd name="T7" fmla="*/ 85 h 103"/>
                <a:gd name="T8" fmla="*/ 8 w 43"/>
                <a:gd name="T9" fmla="*/ 85 h 103"/>
                <a:gd name="T10" fmla="*/ 7 w 43"/>
                <a:gd name="T11" fmla="*/ 86 h 103"/>
                <a:gd name="T12" fmla="*/ 16 w 43"/>
                <a:gd name="T13" fmla="*/ 90 h 103"/>
                <a:gd name="T14" fmla="*/ 35 w 43"/>
                <a:gd name="T15" fmla="*/ 96 h 103"/>
                <a:gd name="T16" fmla="*/ 35 w 43"/>
                <a:gd name="T17" fmla="*/ 103 h 103"/>
                <a:gd name="T18" fmla="*/ 35 w 43"/>
                <a:gd name="T19" fmla="*/ 103 h 103"/>
                <a:gd name="T20" fmla="*/ 39 w 43"/>
                <a:gd name="T21" fmla="*/ 96 h 103"/>
                <a:gd name="T22" fmla="*/ 20 w 43"/>
                <a:gd name="T23" fmla="*/ 90 h 103"/>
                <a:gd name="T24" fmla="*/ 4 w 43"/>
                <a:gd name="T25" fmla="*/ 80 h 103"/>
                <a:gd name="T26" fmla="*/ 0 w 43"/>
                <a:gd name="T27" fmla="*/ 79 h 103"/>
                <a:gd name="T28" fmla="*/ 43 w 43"/>
                <a:gd name="T29" fmla="*/ 67 h 103"/>
                <a:gd name="T30" fmla="*/ 38 w 43"/>
                <a:gd name="T31" fmla="*/ 70 h 103"/>
                <a:gd name="T32" fmla="*/ 38 w 43"/>
                <a:gd name="T33" fmla="*/ 72 h 103"/>
                <a:gd name="T34" fmla="*/ 42 w 43"/>
                <a:gd name="T35" fmla="*/ 73 h 103"/>
                <a:gd name="T36" fmla="*/ 43 w 43"/>
                <a:gd name="T37" fmla="*/ 67 h 103"/>
                <a:gd name="T38" fmla="*/ 5 w 43"/>
                <a:gd name="T39" fmla="*/ 0 h 103"/>
                <a:gd name="T40" fmla="*/ 5 w 43"/>
                <a:gd name="T41" fmla="*/ 2 h 103"/>
                <a:gd name="T42" fmla="*/ 8 w 43"/>
                <a:gd name="T43" fmla="*/ 18 h 103"/>
                <a:gd name="T44" fmla="*/ 16 w 43"/>
                <a:gd name="T45" fmla="*/ 29 h 103"/>
                <a:gd name="T46" fmla="*/ 19 w 43"/>
                <a:gd name="T47" fmla="*/ 31 h 103"/>
                <a:gd name="T48" fmla="*/ 28 w 43"/>
                <a:gd name="T49" fmla="*/ 35 h 103"/>
                <a:gd name="T50" fmla="*/ 31 w 43"/>
                <a:gd name="T51" fmla="*/ 36 h 103"/>
                <a:gd name="T52" fmla="*/ 34 w 43"/>
                <a:gd name="T53" fmla="*/ 36 h 103"/>
                <a:gd name="T54" fmla="*/ 33 w 43"/>
                <a:gd name="T55" fmla="*/ 35 h 103"/>
                <a:gd name="T56" fmla="*/ 21 w 43"/>
                <a:gd name="T57" fmla="*/ 29 h 103"/>
                <a:gd name="T58" fmla="*/ 13 w 43"/>
                <a:gd name="T59" fmla="*/ 18 h 103"/>
                <a:gd name="T60" fmla="*/ 9 w 43"/>
                <a:gd name="T61" fmla="*/ 2 h 103"/>
                <a:gd name="T62" fmla="*/ 9 w 43"/>
                <a:gd name="T63" fmla="*/ 2 h 103"/>
                <a:gd name="T64" fmla="*/ 5 w 43"/>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103">
                  <a:moveTo>
                    <a:pt x="0" y="79"/>
                  </a:moveTo>
                  <a:cubicBezTo>
                    <a:pt x="0" y="80"/>
                    <a:pt x="0" y="80"/>
                    <a:pt x="0" y="80"/>
                  </a:cubicBezTo>
                  <a:cubicBezTo>
                    <a:pt x="0" y="80"/>
                    <a:pt x="0" y="80"/>
                    <a:pt x="0" y="80"/>
                  </a:cubicBezTo>
                  <a:cubicBezTo>
                    <a:pt x="2" y="82"/>
                    <a:pt x="4" y="84"/>
                    <a:pt x="7" y="85"/>
                  </a:cubicBezTo>
                  <a:cubicBezTo>
                    <a:pt x="7" y="85"/>
                    <a:pt x="7" y="85"/>
                    <a:pt x="8" y="85"/>
                  </a:cubicBezTo>
                  <a:cubicBezTo>
                    <a:pt x="8" y="85"/>
                    <a:pt x="8" y="85"/>
                    <a:pt x="7" y="86"/>
                  </a:cubicBezTo>
                  <a:cubicBezTo>
                    <a:pt x="10" y="87"/>
                    <a:pt x="13" y="89"/>
                    <a:pt x="16" y="90"/>
                  </a:cubicBezTo>
                  <a:cubicBezTo>
                    <a:pt x="22" y="93"/>
                    <a:pt x="28" y="95"/>
                    <a:pt x="35" y="96"/>
                  </a:cubicBezTo>
                  <a:cubicBezTo>
                    <a:pt x="35" y="103"/>
                    <a:pt x="35" y="103"/>
                    <a:pt x="35" y="103"/>
                  </a:cubicBezTo>
                  <a:cubicBezTo>
                    <a:pt x="35" y="103"/>
                    <a:pt x="35" y="103"/>
                    <a:pt x="35" y="103"/>
                  </a:cubicBezTo>
                  <a:cubicBezTo>
                    <a:pt x="36" y="101"/>
                    <a:pt x="37" y="99"/>
                    <a:pt x="39" y="96"/>
                  </a:cubicBezTo>
                  <a:cubicBezTo>
                    <a:pt x="32" y="95"/>
                    <a:pt x="26" y="93"/>
                    <a:pt x="20" y="90"/>
                  </a:cubicBezTo>
                  <a:cubicBezTo>
                    <a:pt x="14" y="87"/>
                    <a:pt x="9" y="84"/>
                    <a:pt x="4" y="80"/>
                  </a:cubicBezTo>
                  <a:cubicBezTo>
                    <a:pt x="3" y="80"/>
                    <a:pt x="1" y="79"/>
                    <a:pt x="0" y="79"/>
                  </a:cubicBezTo>
                  <a:moveTo>
                    <a:pt x="43" y="67"/>
                  </a:moveTo>
                  <a:cubicBezTo>
                    <a:pt x="41" y="68"/>
                    <a:pt x="40" y="69"/>
                    <a:pt x="38" y="70"/>
                  </a:cubicBezTo>
                  <a:cubicBezTo>
                    <a:pt x="38" y="72"/>
                    <a:pt x="38" y="72"/>
                    <a:pt x="38" y="72"/>
                  </a:cubicBezTo>
                  <a:cubicBezTo>
                    <a:pt x="39" y="73"/>
                    <a:pt x="41" y="73"/>
                    <a:pt x="42" y="73"/>
                  </a:cubicBezTo>
                  <a:cubicBezTo>
                    <a:pt x="43" y="67"/>
                    <a:pt x="43" y="67"/>
                    <a:pt x="43" y="67"/>
                  </a:cubicBezTo>
                  <a:moveTo>
                    <a:pt x="5" y="0"/>
                  </a:moveTo>
                  <a:cubicBezTo>
                    <a:pt x="5" y="1"/>
                    <a:pt x="5" y="1"/>
                    <a:pt x="5" y="2"/>
                  </a:cubicBezTo>
                  <a:cubicBezTo>
                    <a:pt x="5" y="8"/>
                    <a:pt x="6" y="14"/>
                    <a:pt x="8" y="18"/>
                  </a:cubicBezTo>
                  <a:cubicBezTo>
                    <a:pt x="10" y="22"/>
                    <a:pt x="13" y="26"/>
                    <a:pt x="16" y="29"/>
                  </a:cubicBezTo>
                  <a:cubicBezTo>
                    <a:pt x="17" y="29"/>
                    <a:pt x="18" y="30"/>
                    <a:pt x="19" y="31"/>
                  </a:cubicBezTo>
                  <a:cubicBezTo>
                    <a:pt x="22" y="32"/>
                    <a:pt x="25" y="34"/>
                    <a:pt x="28" y="35"/>
                  </a:cubicBezTo>
                  <a:cubicBezTo>
                    <a:pt x="29" y="36"/>
                    <a:pt x="30" y="36"/>
                    <a:pt x="31" y="36"/>
                  </a:cubicBezTo>
                  <a:cubicBezTo>
                    <a:pt x="32" y="36"/>
                    <a:pt x="33" y="36"/>
                    <a:pt x="34" y="36"/>
                  </a:cubicBezTo>
                  <a:cubicBezTo>
                    <a:pt x="34" y="36"/>
                    <a:pt x="33" y="35"/>
                    <a:pt x="33" y="35"/>
                  </a:cubicBezTo>
                  <a:cubicBezTo>
                    <a:pt x="28" y="34"/>
                    <a:pt x="24" y="31"/>
                    <a:pt x="21" y="29"/>
                  </a:cubicBezTo>
                  <a:cubicBezTo>
                    <a:pt x="18" y="26"/>
                    <a:pt x="15" y="22"/>
                    <a:pt x="13" y="18"/>
                  </a:cubicBezTo>
                  <a:cubicBezTo>
                    <a:pt x="10" y="14"/>
                    <a:pt x="9" y="8"/>
                    <a:pt x="9" y="2"/>
                  </a:cubicBezTo>
                  <a:cubicBezTo>
                    <a:pt x="9" y="2"/>
                    <a:pt x="9" y="2"/>
                    <a:pt x="9" y="2"/>
                  </a:cubicBezTo>
                  <a:cubicBezTo>
                    <a:pt x="8" y="1"/>
                    <a:pt x="6" y="1"/>
                    <a:pt x="5" y="0"/>
                  </a:cubicBezTo>
                </a:path>
              </a:pathLst>
            </a:custGeom>
            <a:solidFill>
              <a:srgbClr val="DDE3E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44" name="Freeform 45"/>
            <p:cNvSpPr/>
            <p:nvPr/>
          </p:nvSpPr>
          <p:spPr bwMode="auto">
            <a:xfrm>
              <a:off x="7245351" y="1579563"/>
              <a:ext cx="495300" cy="563563"/>
            </a:xfrm>
            <a:custGeom>
              <a:avLst/>
              <a:gdLst>
                <a:gd name="T0" fmla="*/ 39 w 44"/>
                <a:gd name="T1" fmla="*/ 0 h 50"/>
                <a:gd name="T2" fmla="*/ 7 w 44"/>
                <a:gd name="T3" fmla="*/ 0 h 50"/>
                <a:gd name="T4" fmla="*/ 0 w 44"/>
                <a:gd name="T5" fmla="*/ 6 h 50"/>
                <a:gd name="T6" fmla="*/ 0 w 44"/>
                <a:gd name="T7" fmla="*/ 47 h 50"/>
                <a:gd name="T8" fmla="*/ 1 w 44"/>
                <a:gd name="T9" fmla="*/ 50 h 50"/>
                <a:gd name="T10" fmla="*/ 14 w 44"/>
                <a:gd name="T11" fmla="*/ 50 h 50"/>
                <a:gd name="T12" fmla="*/ 30 w 44"/>
                <a:gd name="T13" fmla="*/ 36 h 50"/>
                <a:gd name="T14" fmla="*/ 44 w 44"/>
                <a:gd name="T15" fmla="*/ 32 h 50"/>
                <a:gd name="T16" fmla="*/ 44 w 44"/>
                <a:gd name="T17" fmla="*/ 6 h 50"/>
                <a:gd name="T18" fmla="*/ 39 w 44"/>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50">
                  <a:moveTo>
                    <a:pt x="39" y="0"/>
                  </a:moveTo>
                  <a:cubicBezTo>
                    <a:pt x="7" y="0"/>
                    <a:pt x="7" y="0"/>
                    <a:pt x="7" y="0"/>
                  </a:cubicBezTo>
                  <a:cubicBezTo>
                    <a:pt x="4" y="0"/>
                    <a:pt x="0" y="3"/>
                    <a:pt x="0" y="6"/>
                  </a:cubicBezTo>
                  <a:cubicBezTo>
                    <a:pt x="0" y="47"/>
                    <a:pt x="0" y="47"/>
                    <a:pt x="0" y="47"/>
                  </a:cubicBezTo>
                  <a:cubicBezTo>
                    <a:pt x="0" y="48"/>
                    <a:pt x="0" y="49"/>
                    <a:pt x="1" y="50"/>
                  </a:cubicBezTo>
                  <a:cubicBezTo>
                    <a:pt x="14" y="50"/>
                    <a:pt x="14" y="50"/>
                    <a:pt x="14" y="50"/>
                  </a:cubicBezTo>
                  <a:cubicBezTo>
                    <a:pt x="18" y="44"/>
                    <a:pt x="23" y="39"/>
                    <a:pt x="30" y="36"/>
                  </a:cubicBezTo>
                  <a:cubicBezTo>
                    <a:pt x="35" y="33"/>
                    <a:pt x="39" y="32"/>
                    <a:pt x="44" y="32"/>
                  </a:cubicBezTo>
                  <a:cubicBezTo>
                    <a:pt x="44" y="6"/>
                    <a:pt x="44" y="6"/>
                    <a:pt x="44" y="6"/>
                  </a:cubicBezTo>
                  <a:cubicBezTo>
                    <a:pt x="44" y="3"/>
                    <a:pt x="42" y="0"/>
                    <a:pt x="39" y="0"/>
                  </a:cubicBezTo>
                </a:path>
              </a:pathLst>
            </a:custGeom>
            <a:solidFill>
              <a:srgbClr val="DDE3E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pic>
          <p:nvPicPr>
            <p:cNvPr id="645" name="Picture 4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053263" y="2120900"/>
              <a:ext cx="361950"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 name="Picture 47"/>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088188" y="2244725"/>
              <a:ext cx="889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7" name="Freeform 48"/>
            <p:cNvSpPr>
              <a:spLocks noEditPoints="1"/>
            </p:cNvSpPr>
            <p:nvPr/>
          </p:nvSpPr>
          <p:spPr bwMode="auto">
            <a:xfrm>
              <a:off x="6648451" y="2301875"/>
              <a:ext cx="1081088" cy="822325"/>
            </a:xfrm>
            <a:custGeom>
              <a:avLst/>
              <a:gdLst>
                <a:gd name="T0" fmla="*/ 77 w 96"/>
                <a:gd name="T1" fmla="*/ 46 h 73"/>
                <a:gd name="T2" fmla="*/ 72 w 96"/>
                <a:gd name="T3" fmla="*/ 50 h 73"/>
                <a:gd name="T4" fmla="*/ 69 w 96"/>
                <a:gd name="T5" fmla="*/ 51 h 73"/>
                <a:gd name="T6" fmla="*/ 76 w 96"/>
                <a:gd name="T7" fmla="*/ 62 h 73"/>
                <a:gd name="T8" fmla="*/ 86 w 96"/>
                <a:gd name="T9" fmla="*/ 65 h 73"/>
                <a:gd name="T10" fmla="*/ 85 w 96"/>
                <a:gd name="T11" fmla="*/ 67 h 73"/>
                <a:gd name="T12" fmla="*/ 96 w 96"/>
                <a:gd name="T13" fmla="*/ 55 h 73"/>
                <a:gd name="T14" fmla="*/ 77 w 96"/>
                <a:gd name="T15" fmla="*/ 46 h 73"/>
                <a:gd name="T16" fmla="*/ 37 w 96"/>
                <a:gd name="T17" fmla="*/ 0 h 73"/>
                <a:gd name="T18" fmla="*/ 23 w 96"/>
                <a:gd name="T19" fmla="*/ 28 h 73"/>
                <a:gd name="T20" fmla="*/ 13 w 96"/>
                <a:gd name="T21" fmla="*/ 31 h 73"/>
                <a:gd name="T22" fmla="*/ 6 w 96"/>
                <a:gd name="T23" fmla="*/ 37 h 73"/>
                <a:gd name="T24" fmla="*/ 3 w 96"/>
                <a:gd name="T25" fmla="*/ 53 h 73"/>
                <a:gd name="T26" fmla="*/ 0 w 96"/>
                <a:gd name="T27" fmla="*/ 71 h 73"/>
                <a:gd name="T28" fmla="*/ 3 w 96"/>
                <a:gd name="T29" fmla="*/ 73 h 73"/>
                <a:gd name="T30" fmla="*/ 11 w 96"/>
                <a:gd name="T31" fmla="*/ 68 h 73"/>
                <a:gd name="T32" fmla="*/ 30 w 96"/>
                <a:gd name="T33" fmla="*/ 64 h 73"/>
                <a:gd name="T34" fmla="*/ 31 w 96"/>
                <a:gd name="T35" fmla="*/ 54 h 73"/>
                <a:gd name="T36" fmla="*/ 33 w 96"/>
                <a:gd name="T37" fmla="*/ 50 h 73"/>
                <a:gd name="T38" fmla="*/ 34 w 96"/>
                <a:gd name="T39" fmla="*/ 49 h 73"/>
                <a:gd name="T40" fmla="*/ 31 w 96"/>
                <a:gd name="T41" fmla="*/ 45 h 73"/>
                <a:gd name="T42" fmla="*/ 39 w 96"/>
                <a:gd name="T43" fmla="*/ 18 h 73"/>
                <a:gd name="T44" fmla="*/ 40 w 96"/>
                <a:gd name="T45" fmla="*/ 18 h 73"/>
                <a:gd name="T46" fmla="*/ 50 w 96"/>
                <a:gd name="T47" fmla="*/ 9 h 73"/>
                <a:gd name="T48" fmla="*/ 51 w 96"/>
                <a:gd name="T49" fmla="*/ 8 h 73"/>
                <a:gd name="T50" fmla="*/ 37 w 96"/>
                <a:gd name="T5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73">
                  <a:moveTo>
                    <a:pt x="77" y="46"/>
                  </a:moveTo>
                  <a:cubicBezTo>
                    <a:pt x="76" y="48"/>
                    <a:pt x="74" y="49"/>
                    <a:pt x="72" y="50"/>
                  </a:cubicBezTo>
                  <a:cubicBezTo>
                    <a:pt x="71" y="50"/>
                    <a:pt x="70" y="51"/>
                    <a:pt x="69" y="51"/>
                  </a:cubicBezTo>
                  <a:cubicBezTo>
                    <a:pt x="76" y="62"/>
                    <a:pt x="76" y="62"/>
                    <a:pt x="76" y="62"/>
                  </a:cubicBezTo>
                  <a:cubicBezTo>
                    <a:pt x="80" y="63"/>
                    <a:pt x="85" y="63"/>
                    <a:pt x="86" y="65"/>
                  </a:cubicBezTo>
                  <a:cubicBezTo>
                    <a:pt x="86" y="66"/>
                    <a:pt x="86" y="66"/>
                    <a:pt x="85" y="67"/>
                  </a:cubicBezTo>
                  <a:cubicBezTo>
                    <a:pt x="90" y="64"/>
                    <a:pt x="93" y="60"/>
                    <a:pt x="96" y="55"/>
                  </a:cubicBezTo>
                  <a:cubicBezTo>
                    <a:pt x="89" y="54"/>
                    <a:pt x="83" y="51"/>
                    <a:pt x="77" y="46"/>
                  </a:cubicBezTo>
                  <a:moveTo>
                    <a:pt x="37" y="0"/>
                  </a:moveTo>
                  <a:cubicBezTo>
                    <a:pt x="29" y="7"/>
                    <a:pt x="24" y="17"/>
                    <a:pt x="23" y="28"/>
                  </a:cubicBezTo>
                  <a:cubicBezTo>
                    <a:pt x="20" y="28"/>
                    <a:pt x="16" y="29"/>
                    <a:pt x="13" y="31"/>
                  </a:cubicBezTo>
                  <a:cubicBezTo>
                    <a:pt x="11" y="32"/>
                    <a:pt x="8" y="35"/>
                    <a:pt x="6" y="37"/>
                  </a:cubicBezTo>
                  <a:cubicBezTo>
                    <a:pt x="5" y="43"/>
                    <a:pt x="4" y="49"/>
                    <a:pt x="3" y="53"/>
                  </a:cubicBezTo>
                  <a:cubicBezTo>
                    <a:pt x="2" y="56"/>
                    <a:pt x="2" y="64"/>
                    <a:pt x="0" y="71"/>
                  </a:cubicBezTo>
                  <a:cubicBezTo>
                    <a:pt x="1" y="72"/>
                    <a:pt x="2" y="72"/>
                    <a:pt x="3" y="73"/>
                  </a:cubicBezTo>
                  <a:cubicBezTo>
                    <a:pt x="5" y="71"/>
                    <a:pt x="8" y="69"/>
                    <a:pt x="11" y="68"/>
                  </a:cubicBezTo>
                  <a:cubicBezTo>
                    <a:pt x="17" y="66"/>
                    <a:pt x="23" y="64"/>
                    <a:pt x="30" y="64"/>
                  </a:cubicBezTo>
                  <a:cubicBezTo>
                    <a:pt x="31" y="54"/>
                    <a:pt x="31" y="54"/>
                    <a:pt x="31" y="54"/>
                  </a:cubicBezTo>
                  <a:cubicBezTo>
                    <a:pt x="31" y="52"/>
                    <a:pt x="32" y="51"/>
                    <a:pt x="33" y="50"/>
                  </a:cubicBezTo>
                  <a:cubicBezTo>
                    <a:pt x="33" y="49"/>
                    <a:pt x="34" y="49"/>
                    <a:pt x="34" y="49"/>
                  </a:cubicBezTo>
                  <a:cubicBezTo>
                    <a:pt x="33" y="48"/>
                    <a:pt x="32" y="46"/>
                    <a:pt x="31" y="45"/>
                  </a:cubicBezTo>
                  <a:cubicBezTo>
                    <a:pt x="26" y="35"/>
                    <a:pt x="29" y="26"/>
                    <a:pt x="39" y="18"/>
                  </a:cubicBezTo>
                  <a:cubicBezTo>
                    <a:pt x="40" y="18"/>
                    <a:pt x="40" y="18"/>
                    <a:pt x="40" y="18"/>
                  </a:cubicBezTo>
                  <a:cubicBezTo>
                    <a:pt x="43" y="15"/>
                    <a:pt x="47" y="11"/>
                    <a:pt x="50" y="9"/>
                  </a:cubicBezTo>
                  <a:cubicBezTo>
                    <a:pt x="51" y="9"/>
                    <a:pt x="51" y="8"/>
                    <a:pt x="51" y="8"/>
                  </a:cubicBezTo>
                  <a:cubicBezTo>
                    <a:pt x="37" y="0"/>
                    <a:pt x="37" y="0"/>
                    <a:pt x="37" y="0"/>
                  </a:cubicBezTo>
                </a:path>
              </a:pathLst>
            </a:custGeom>
            <a:solidFill>
              <a:srgbClr val="DDDF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pic>
          <p:nvPicPr>
            <p:cNvPr id="648" name="Picture 49"/>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053263" y="2266950"/>
              <a:ext cx="192088"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9" name="Picture 50"/>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121526" y="2301875"/>
              <a:ext cx="44450"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0" name="Freeform 51"/>
            <p:cNvSpPr/>
            <p:nvPr/>
          </p:nvSpPr>
          <p:spPr bwMode="auto">
            <a:xfrm>
              <a:off x="7064376" y="2290763"/>
              <a:ext cx="169863" cy="101600"/>
            </a:xfrm>
            <a:custGeom>
              <a:avLst/>
              <a:gdLst>
                <a:gd name="T0" fmla="*/ 1 w 15"/>
                <a:gd name="T1" fmla="*/ 0 h 9"/>
                <a:gd name="T2" fmla="*/ 0 w 15"/>
                <a:gd name="T3" fmla="*/ 1 h 9"/>
                <a:gd name="T4" fmla="*/ 14 w 15"/>
                <a:gd name="T5" fmla="*/ 9 h 9"/>
                <a:gd name="T6" fmla="*/ 15 w 15"/>
                <a:gd name="T7" fmla="*/ 9 h 9"/>
                <a:gd name="T8" fmla="*/ 8 w 15"/>
                <a:gd name="T9" fmla="*/ 4 h 9"/>
                <a:gd name="T10" fmla="*/ 6 w 15"/>
                <a:gd name="T11" fmla="*/ 3 h 9"/>
                <a:gd name="T12" fmla="*/ 1 w 1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 y="0"/>
                  </a:moveTo>
                  <a:cubicBezTo>
                    <a:pt x="1" y="1"/>
                    <a:pt x="0" y="1"/>
                    <a:pt x="0" y="1"/>
                  </a:cubicBezTo>
                  <a:cubicBezTo>
                    <a:pt x="14" y="9"/>
                    <a:pt x="14" y="9"/>
                    <a:pt x="14" y="9"/>
                  </a:cubicBezTo>
                  <a:cubicBezTo>
                    <a:pt x="15" y="9"/>
                    <a:pt x="15" y="9"/>
                    <a:pt x="15" y="9"/>
                  </a:cubicBezTo>
                  <a:cubicBezTo>
                    <a:pt x="8" y="4"/>
                    <a:pt x="8" y="4"/>
                    <a:pt x="8" y="4"/>
                  </a:cubicBezTo>
                  <a:cubicBezTo>
                    <a:pt x="6" y="3"/>
                    <a:pt x="6" y="3"/>
                    <a:pt x="6" y="3"/>
                  </a:cubicBezTo>
                  <a:cubicBezTo>
                    <a:pt x="1" y="0"/>
                    <a:pt x="1" y="0"/>
                    <a:pt x="1" y="0"/>
                  </a:cubicBezTo>
                </a:path>
              </a:pathLst>
            </a:custGeom>
            <a:solidFill>
              <a:srgbClr val="DDE2A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51" name="Freeform 52"/>
            <p:cNvSpPr/>
            <p:nvPr/>
          </p:nvSpPr>
          <p:spPr bwMode="auto">
            <a:xfrm>
              <a:off x="5238751" y="5311775"/>
              <a:ext cx="439738" cy="247650"/>
            </a:xfrm>
            <a:custGeom>
              <a:avLst/>
              <a:gdLst>
                <a:gd name="T0" fmla="*/ 1 w 39"/>
                <a:gd name="T1" fmla="*/ 0 h 22"/>
                <a:gd name="T2" fmla="*/ 0 w 39"/>
                <a:gd name="T3" fmla="*/ 0 h 22"/>
                <a:gd name="T4" fmla="*/ 38 w 39"/>
                <a:gd name="T5" fmla="*/ 22 h 22"/>
                <a:gd name="T6" fmla="*/ 39 w 39"/>
                <a:gd name="T7" fmla="*/ 22 h 22"/>
                <a:gd name="T8" fmla="*/ 1 w 39"/>
                <a:gd name="T9" fmla="*/ 0 h 22"/>
              </a:gdLst>
              <a:ahLst/>
              <a:cxnLst>
                <a:cxn ang="0">
                  <a:pos x="T0" y="T1"/>
                </a:cxn>
                <a:cxn ang="0">
                  <a:pos x="T2" y="T3"/>
                </a:cxn>
                <a:cxn ang="0">
                  <a:pos x="T4" y="T5"/>
                </a:cxn>
                <a:cxn ang="0">
                  <a:pos x="T6" y="T7"/>
                </a:cxn>
                <a:cxn ang="0">
                  <a:pos x="T8" y="T9"/>
                </a:cxn>
              </a:cxnLst>
              <a:rect l="0" t="0" r="r" b="b"/>
              <a:pathLst>
                <a:path w="39" h="22">
                  <a:moveTo>
                    <a:pt x="1" y="0"/>
                  </a:moveTo>
                  <a:cubicBezTo>
                    <a:pt x="0" y="0"/>
                    <a:pt x="0" y="0"/>
                    <a:pt x="0" y="0"/>
                  </a:cubicBezTo>
                  <a:cubicBezTo>
                    <a:pt x="38" y="22"/>
                    <a:pt x="38" y="22"/>
                    <a:pt x="38" y="22"/>
                  </a:cubicBezTo>
                  <a:cubicBezTo>
                    <a:pt x="39" y="22"/>
                    <a:pt x="39" y="22"/>
                    <a:pt x="39" y="22"/>
                  </a:cubicBezTo>
                  <a:cubicBezTo>
                    <a:pt x="1" y="0"/>
                    <a:pt x="1" y="0"/>
                    <a:pt x="1" y="0"/>
                  </a:cubicBezTo>
                </a:path>
              </a:pathLst>
            </a:custGeom>
            <a:solidFill>
              <a:srgbClr val="D3BB38"/>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52" name="Freeform 53"/>
            <p:cNvSpPr>
              <a:spLocks noEditPoints="1"/>
            </p:cNvSpPr>
            <p:nvPr/>
          </p:nvSpPr>
          <p:spPr bwMode="auto">
            <a:xfrm>
              <a:off x="5251451" y="2211388"/>
              <a:ext cx="2466975" cy="3416300"/>
            </a:xfrm>
            <a:custGeom>
              <a:avLst/>
              <a:gdLst>
                <a:gd name="T0" fmla="*/ 142 w 219"/>
                <a:gd name="T1" fmla="*/ 288 h 303"/>
                <a:gd name="T2" fmla="*/ 131 w 219"/>
                <a:gd name="T3" fmla="*/ 294 h 303"/>
                <a:gd name="T4" fmla="*/ 126 w 219"/>
                <a:gd name="T5" fmla="*/ 303 h 303"/>
                <a:gd name="T6" fmla="*/ 159 w 219"/>
                <a:gd name="T7" fmla="*/ 282 h 303"/>
                <a:gd name="T8" fmla="*/ 0 w 219"/>
                <a:gd name="T9" fmla="*/ 275 h 303"/>
                <a:gd name="T10" fmla="*/ 38 w 219"/>
                <a:gd name="T11" fmla="*/ 297 h 303"/>
                <a:gd name="T12" fmla="*/ 0 w 219"/>
                <a:gd name="T13" fmla="*/ 275 h 303"/>
                <a:gd name="T14" fmla="*/ 201 w 219"/>
                <a:gd name="T15" fmla="*/ 254 h 303"/>
                <a:gd name="T16" fmla="*/ 204 w 219"/>
                <a:gd name="T17" fmla="*/ 258 h 303"/>
                <a:gd name="T18" fmla="*/ 210 w 219"/>
                <a:gd name="T19" fmla="*/ 254 h 303"/>
                <a:gd name="T20" fmla="*/ 217 w 219"/>
                <a:gd name="T21" fmla="*/ 251 h 303"/>
                <a:gd name="T22" fmla="*/ 216 w 219"/>
                <a:gd name="T23" fmla="*/ 248 h 303"/>
                <a:gd name="T24" fmla="*/ 212 w 219"/>
                <a:gd name="T25" fmla="*/ 248 h 303"/>
                <a:gd name="T26" fmla="*/ 212 w 219"/>
                <a:gd name="T27" fmla="*/ 248 h 303"/>
                <a:gd name="T28" fmla="*/ 207 w 219"/>
                <a:gd name="T29" fmla="*/ 244 h 303"/>
                <a:gd name="T30" fmla="*/ 209 w 219"/>
                <a:gd name="T31" fmla="*/ 246 h 303"/>
                <a:gd name="T32" fmla="*/ 132 w 219"/>
                <a:gd name="T33" fmla="*/ 209 h 303"/>
                <a:gd name="T34" fmla="*/ 153 w 219"/>
                <a:gd name="T35" fmla="*/ 248 h 303"/>
                <a:gd name="T36" fmla="*/ 154 w 219"/>
                <a:gd name="T37" fmla="*/ 248 h 303"/>
                <a:gd name="T38" fmla="*/ 155 w 219"/>
                <a:gd name="T39" fmla="*/ 254 h 303"/>
                <a:gd name="T40" fmla="*/ 171 w 219"/>
                <a:gd name="T41" fmla="*/ 250 h 303"/>
                <a:gd name="T42" fmla="*/ 193 w 219"/>
                <a:gd name="T43" fmla="*/ 244 h 303"/>
                <a:gd name="T44" fmla="*/ 191 w 219"/>
                <a:gd name="T45" fmla="*/ 233 h 303"/>
                <a:gd name="T46" fmla="*/ 190 w 219"/>
                <a:gd name="T47" fmla="*/ 233 h 303"/>
                <a:gd name="T48" fmla="*/ 188 w 219"/>
                <a:gd name="T49" fmla="*/ 234 h 303"/>
                <a:gd name="T50" fmla="*/ 178 w 219"/>
                <a:gd name="T51" fmla="*/ 233 h 303"/>
                <a:gd name="T52" fmla="*/ 178 w 219"/>
                <a:gd name="T53" fmla="*/ 231 h 303"/>
                <a:gd name="T54" fmla="*/ 169 w 219"/>
                <a:gd name="T55" fmla="*/ 222 h 303"/>
                <a:gd name="T56" fmla="*/ 166 w 219"/>
                <a:gd name="T57" fmla="*/ 228 h 303"/>
                <a:gd name="T58" fmla="*/ 158 w 219"/>
                <a:gd name="T59" fmla="*/ 239 h 303"/>
                <a:gd name="T60" fmla="*/ 139 w 219"/>
                <a:gd name="T61" fmla="*/ 227 h 303"/>
                <a:gd name="T62" fmla="*/ 139 w 219"/>
                <a:gd name="T63" fmla="*/ 224 h 303"/>
                <a:gd name="T64" fmla="*/ 132 w 219"/>
                <a:gd name="T65" fmla="*/ 209 h 303"/>
                <a:gd name="T66" fmla="*/ 37 w 219"/>
                <a:gd name="T67" fmla="*/ 210 h 303"/>
                <a:gd name="T68" fmla="*/ 17 w 219"/>
                <a:gd name="T69" fmla="*/ 227 h 303"/>
                <a:gd name="T70" fmla="*/ 12 w 219"/>
                <a:gd name="T71" fmla="*/ 237 h 303"/>
                <a:gd name="T72" fmla="*/ 0 w 219"/>
                <a:gd name="T73" fmla="*/ 274 h 303"/>
                <a:gd name="T74" fmla="*/ 42 w 219"/>
                <a:gd name="T75" fmla="*/ 294 h 303"/>
                <a:gd name="T76" fmla="*/ 30 w 219"/>
                <a:gd name="T77" fmla="*/ 284 h 303"/>
                <a:gd name="T78" fmla="*/ 25 w 219"/>
                <a:gd name="T79" fmla="*/ 275 h 303"/>
                <a:gd name="T80" fmla="*/ 43 w 219"/>
                <a:gd name="T81" fmla="*/ 223 h 303"/>
                <a:gd name="T82" fmla="*/ 128 w 219"/>
                <a:gd name="T83" fmla="*/ 144 h 303"/>
                <a:gd name="T84" fmla="*/ 121 w 219"/>
                <a:gd name="T85" fmla="*/ 147 h 303"/>
                <a:gd name="T86" fmla="*/ 130 w 219"/>
                <a:gd name="T87" fmla="*/ 174 h 303"/>
                <a:gd name="T88" fmla="*/ 140 w 219"/>
                <a:gd name="T89" fmla="*/ 180 h 303"/>
                <a:gd name="T90" fmla="*/ 146 w 219"/>
                <a:gd name="T91" fmla="*/ 154 h 303"/>
                <a:gd name="T92" fmla="*/ 131 w 219"/>
                <a:gd name="T93" fmla="*/ 147 h 303"/>
                <a:gd name="T94" fmla="*/ 37 w 219"/>
                <a:gd name="T95" fmla="*/ 107 h 303"/>
                <a:gd name="T96" fmla="*/ 38 w 219"/>
                <a:gd name="T97" fmla="*/ 107 h 303"/>
                <a:gd name="T98" fmla="*/ 45 w 219"/>
                <a:gd name="T99" fmla="*/ 0 h 303"/>
                <a:gd name="T100" fmla="*/ 12 w 219"/>
                <a:gd name="T101" fmla="*/ 55 h 303"/>
                <a:gd name="T102" fmla="*/ 18 w 219"/>
                <a:gd name="T103" fmla="*/ 54 h 303"/>
                <a:gd name="T104" fmla="*/ 29 w 219"/>
                <a:gd name="T105" fmla="*/ 54 h 303"/>
                <a:gd name="T106" fmla="*/ 29 w 219"/>
                <a:gd name="T107" fmla="*/ 58 h 303"/>
                <a:gd name="T108" fmla="*/ 32 w 219"/>
                <a:gd name="T109" fmla="*/ 73 h 303"/>
                <a:gd name="T110" fmla="*/ 55 w 219"/>
                <a:gd name="T111" fmla="*/ 87 h 303"/>
                <a:gd name="T112" fmla="*/ 60 w 219"/>
                <a:gd name="T113" fmla="*/ 96 h 303"/>
                <a:gd name="T114" fmla="*/ 62 w 219"/>
                <a:gd name="T115" fmla="*/ 99 h 303"/>
                <a:gd name="T116" fmla="*/ 63 w 219"/>
                <a:gd name="T117" fmla="*/ 100 h 303"/>
                <a:gd name="T118" fmla="*/ 69 w 219"/>
                <a:gd name="T119" fmla="*/ 79 h 303"/>
                <a:gd name="T120" fmla="*/ 62 w 219"/>
                <a:gd name="T121" fmla="*/ 71 h 303"/>
                <a:gd name="T122" fmla="*/ 45 w 219"/>
                <a:gd name="T12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 h="303">
                  <a:moveTo>
                    <a:pt x="159" y="278"/>
                  </a:moveTo>
                  <a:cubicBezTo>
                    <a:pt x="142" y="288"/>
                    <a:pt x="142" y="288"/>
                    <a:pt x="142" y="288"/>
                  </a:cubicBezTo>
                  <a:cubicBezTo>
                    <a:pt x="141" y="288"/>
                    <a:pt x="141" y="288"/>
                    <a:pt x="141" y="288"/>
                  </a:cubicBezTo>
                  <a:cubicBezTo>
                    <a:pt x="131" y="294"/>
                    <a:pt x="131" y="294"/>
                    <a:pt x="131" y="294"/>
                  </a:cubicBezTo>
                  <a:cubicBezTo>
                    <a:pt x="126" y="297"/>
                    <a:pt x="126" y="297"/>
                    <a:pt x="126" y="297"/>
                  </a:cubicBezTo>
                  <a:cubicBezTo>
                    <a:pt x="126" y="303"/>
                    <a:pt x="126" y="303"/>
                    <a:pt x="126" y="303"/>
                  </a:cubicBezTo>
                  <a:cubicBezTo>
                    <a:pt x="160" y="284"/>
                    <a:pt x="160" y="284"/>
                    <a:pt x="160" y="284"/>
                  </a:cubicBezTo>
                  <a:cubicBezTo>
                    <a:pt x="160" y="283"/>
                    <a:pt x="159" y="283"/>
                    <a:pt x="159" y="282"/>
                  </a:cubicBezTo>
                  <a:cubicBezTo>
                    <a:pt x="159" y="278"/>
                    <a:pt x="159" y="278"/>
                    <a:pt x="159" y="278"/>
                  </a:cubicBezTo>
                  <a:moveTo>
                    <a:pt x="0" y="275"/>
                  </a:moveTo>
                  <a:cubicBezTo>
                    <a:pt x="0" y="275"/>
                    <a:pt x="0" y="275"/>
                    <a:pt x="0" y="275"/>
                  </a:cubicBezTo>
                  <a:cubicBezTo>
                    <a:pt x="38" y="297"/>
                    <a:pt x="38" y="297"/>
                    <a:pt x="38" y="297"/>
                  </a:cubicBezTo>
                  <a:cubicBezTo>
                    <a:pt x="38" y="297"/>
                    <a:pt x="38" y="297"/>
                    <a:pt x="38" y="297"/>
                  </a:cubicBezTo>
                  <a:cubicBezTo>
                    <a:pt x="0" y="275"/>
                    <a:pt x="0" y="275"/>
                    <a:pt x="0" y="275"/>
                  </a:cubicBezTo>
                  <a:moveTo>
                    <a:pt x="212" y="247"/>
                  </a:moveTo>
                  <a:cubicBezTo>
                    <a:pt x="201" y="254"/>
                    <a:pt x="201" y="254"/>
                    <a:pt x="201" y="254"/>
                  </a:cubicBezTo>
                  <a:cubicBezTo>
                    <a:pt x="201" y="258"/>
                    <a:pt x="201" y="258"/>
                    <a:pt x="201" y="258"/>
                  </a:cubicBezTo>
                  <a:cubicBezTo>
                    <a:pt x="204" y="258"/>
                    <a:pt x="204" y="258"/>
                    <a:pt x="204" y="258"/>
                  </a:cubicBezTo>
                  <a:cubicBezTo>
                    <a:pt x="204" y="256"/>
                    <a:pt x="204" y="255"/>
                    <a:pt x="204" y="254"/>
                  </a:cubicBezTo>
                  <a:cubicBezTo>
                    <a:pt x="210" y="254"/>
                    <a:pt x="210" y="254"/>
                    <a:pt x="210" y="254"/>
                  </a:cubicBezTo>
                  <a:cubicBezTo>
                    <a:pt x="210" y="254"/>
                    <a:pt x="211" y="254"/>
                    <a:pt x="212" y="254"/>
                  </a:cubicBezTo>
                  <a:cubicBezTo>
                    <a:pt x="217" y="251"/>
                    <a:pt x="217" y="251"/>
                    <a:pt x="217" y="251"/>
                  </a:cubicBezTo>
                  <a:cubicBezTo>
                    <a:pt x="218" y="250"/>
                    <a:pt x="219" y="250"/>
                    <a:pt x="219" y="249"/>
                  </a:cubicBezTo>
                  <a:cubicBezTo>
                    <a:pt x="219" y="249"/>
                    <a:pt x="218" y="248"/>
                    <a:pt x="216" y="248"/>
                  </a:cubicBezTo>
                  <a:cubicBezTo>
                    <a:pt x="212" y="248"/>
                    <a:pt x="212" y="248"/>
                    <a:pt x="212" y="248"/>
                  </a:cubicBezTo>
                  <a:cubicBezTo>
                    <a:pt x="212" y="248"/>
                    <a:pt x="212" y="248"/>
                    <a:pt x="212" y="248"/>
                  </a:cubicBezTo>
                  <a:cubicBezTo>
                    <a:pt x="212" y="248"/>
                    <a:pt x="212" y="248"/>
                    <a:pt x="212" y="248"/>
                  </a:cubicBezTo>
                  <a:cubicBezTo>
                    <a:pt x="212" y="248"/>
                    <a:pt x="212" y="248"/>
                    <a:pt x="212" y="248"/>
                  </a:cubicBezTo>
                  <a:cubicBezTo>
                    <a:pt x="212" y="247"/>
                    <a:pt x="212" y="247"/>
                    <a:pt x="212" y="247"/>
                  </a:cubicBezTo>
                  <a:moveTo>
                    <a:pt x="207" y="244"/>
                  </a:moveTo>
                  <a:cubicBezTo>
                    <a:pt x="205" y="244"/>
                    <a:pt x="202" y="245"/>
                    <a:pt x="201" y="246"/>
                  </a:cubicBezTo>
                  <a:cubicBezTo>
                    <a:pt x="209" y="246"/>
                    <a:pt x="209" y="246"/>
                    <a:pt x="209" y="246"/>
                  </a:cubicBezTo>
                  <a:cubicBezTo>
                    <a:pt x="209" y="245"/>
                    <a:pt x="208" y="244"/>
                    <a:pt x="207" y="244"/>
                  </a:cubicBezTo>
                  <a:moveTo>
                    <a:pt x="132" y="209"/>
                  </a:moveTo>
                  <a:cubicBezTo>
                    <a:pt x="133" y="220"/>
                    <a:pt x="133" y="229"/>
                    <a:pt x="132" y="237"/>
                  </a:cubicBezTo>
                  <a:cubicBezTo>
                    <a:pt x="140" y="242"/>
                    <a:pt x="148" y="245"/>
                    <a:pt x="153" y="248"/>
                  </a:cubicBezTo>
                  <a:cubicBezTo>
                    <a:pt x="153" y="248"/>
                    <a:pt x="153" y="248"/>
                    <a:pt x="153" y="248"/>
                  </a:cubicBezTo>
                  <a:cubicBezTo>
                    <a:pt x="154" y="248"/>
                    <a:pt x="154" y="248"/>
                    <a:pt x="154" y="248"/>
                  </a:cubicBezTo>
                  <a:cubicBezTo>
                    <a:pt x="156" y="249"/>
                    <a:pt x="157" y="250"/>
                    <a:pt x="157" y="250"/>
                  </a:cubicBezTo>
                  <a:cubicBezTo>
                    <a:pt x="156" y="251"/>
                    <a:pt x="155" y="253"/>
                    <a:pt x="155" y="254"/>
                  </a:cubicBezTo>
                  <a:cubicBezTo>
                    <a:pt x="155" y="257"/>
                    <a:pt x="155" y="257"/>
                    <a:pt x="155" y="257"/>
                  </a:cubicBezTo>
                  <a:cubicBezTo>
                    <a:pt x="171" y="250"/>
                    <a:pt x="171" y="250"/>
                    <a:pt x="171" y="250"/>
                  </a:cubicBezTo>
                  <a:cubicBezTo>
                    <a:pt x="193" y="247"/>
                    <a:pt x="193" y="247"/>
                    <a:pt x="193" y="247"/>
                  </a:cubicBezTo>
                  <a:cubicBezTo>
                    <a:pt x="193" y="244"/>
                    <a:pt x="193" y="244"/>
                    <a:pt x="193" y="244"/>
                  </a:cubicBezTo>
                  <a:cubicBezTo>
                    <a:pt x="193" y="241"/>
                    <a:pt x="196" y="238"/>
                    <a:pt x="199" y="237"/>
                  </a:cubicBezTo>
                  <a:cubicBezTo>
                    <a:pt x="196" y="235"/>
                    <a:pt x="193" y="233"/>
                    <a:pt x="191" y="233"/>
                  </a:cubicBezTo>
                  <a:cubicBezTo>
                    <a:pt x="191" y="233"/>
                    <a:pt x="191" y="233"/>
                    <a:pt x="191" y="233"/>
                  </a:cubicBezTo>
                  <a:cubicBezTo>
                    <a:pt x="191" y="233"/>
                    <a:pt x="190" y="233"/>
                    <a:pt x="190" y="233"/>
                  </a:cubicBezTo>
                  <a:cubicBezTo>
                    <a:pt x="190" y="233"/>
                    <a:pt x="190" y="233"/>
                    <a:pt x="189" y="233"/>
                  </a:cubicBezTo>
                  <a:cubicBezTo>
                    <a:pt x="189" y="233"/>
                    <a:pt x="188" y="233"/>
                    <a:pt x="188" y="234"/>
                  </a:cubicBezTo>
                  <a:cubicBezTo>
                    <a:pt x="186" y="234"/>
                    <a:pt x="184" y="234"/>
                    <a:pt x="183" y="234"/>
                  </a:cubicBezTo>
                  <a:cubicBezTo>
                    <a:pt x="181" y="234"/>
                    <a:pt x="180" y="234"/>
                    <a:pt x="178" y="233"/>
                  </a:cubicBezTo>
                  <a:cubicBezTo>
                    <a:pt x="178" y="233"/>
                    <a:pt x="178" y="233"/>
                    <a:pt x="177" y="232"/>
                  </a:cubicBezTo>
                  <a:cubicBezTo>
                    <a:pt x="178" y="231"/>
                    <a:pt x="178" y="231"/>
                    <a:pt x="178" y="231"/>
                  </a:cubicBezTo>
                  <a:cubicBezTo>
                    <a:pt x="170" y="225"/>
                    <a:pt x="170" y="225"/>
                    <a:pt x="170" y="225"/>
                  </a:cubicBezTo>
                  <a:cubicBezTo>
                    <a:pt x="170" y="224"/>
                    <a:pt x="170" y="223"/>
                    <a:pt x="169" y="222"/>
                  </a:cubicBezTo>
                  <a:cubicBezTo>
                    <a:pt x="168" y="221"/>
                    <a:pt x="167" y="221"/>
                    <a:pt x="166" y="220"/>
                  </a:cubicBezTo>
                  <a:cubicBezTo>
                    <a:pt x="166" y="228"/>
                    <a:pt x="166" y="228"/>
                    <a:pt x="166" y="228"/>
                  </a:cubicBezTo>
                  <a:cubicBezTo>
                    <a:pt x="166" y="229"/>
                    <a:pt x="165" y="232"/>
                    <a:pt x="164" y="234"/>
                  </a:cubicBezTo>
                  <a:cubicBezTo>
                    <a:pt x="162" y="235"/>
                    <a:pt x="160" y="239"/>
                    <a:pt x="158" y="239"/>
                  </a:cubicBezTo>
                  <a:cubicBezTo>
                    <a:pt x="148" y="239"/>
                    <a:pt x="148" y="239"/>
                    <a:pt x="148" y="239"/>
                  </a:cubicBezTo>
                  <a:cubicBezTo>
                    <a:pt x="139" y="227"/>
                    <a:pt x="139" y="227"/>
                    <a:pt x="139" y="227"/>
                  </a:cubicBezTo>
                  <a:cubicBezTo>
                    <a:pt x="143" y="224"/>
                    <a:pt x="143" y="224"/>
                    <a:pt x="143" y="224"/>
                  </a:cubicBezTo>
                  <a:cubicBezTo>
                    <a:pt x="139" y="224"/>
                    <a:pt x="139" y="224"/>
                    <a:pt x="139" y="224"/>
                  </a:cubicBezTo>
                  <a:cubicBezTo>
                    <a:pt x="140" y="212"/>
                    <a:pt x="140" y="212"/>
                    <a:pt x="140" y="212"/>
                  </a:cubicBezTo>
                  <a:cubicBezTo>
                    <a:pt x="137" y="211"/>
                    <a:pt x="135" y="210"/>
                    <a:pt x="132" y="209"/>
                  </a:cubicBezTo>
                  <a:moveTo>
                    <a:pt x="39" y="209"/>
                  </a:moveTo>
                  <a:cubicBezTo>
                    <a:pt x="38" y="209"/>
                    <a:pt x="38" y="209"/>
                    <a:pt x="37" y="210"/>
                  </a:cubicBezTo>
                  <a:cubicBezTo>
                    <a:pt x="32" y="212"/>
                    <a:pt x="25" y="214"/>
                    <a:pt x="18" y="215"/>
                  </a:cubicBezTo>
                  <a:cubicBezTo>
                    <a:pt x="17" y="227"/>
                    <a:pt x="17" y="227"/>
                    <a:pt x="17" y="227"/>
                  </a:cubicBezTo>
                  <a:cubicBezTo>
                    <a:pt x="17" y="228"/>
                    <a:pt x="16" y="231"/>
                    <a:pt x="15" y="233"/>
                  </a:cubicBezTo>
                  <a:cubicBezTo>
                    <a:pt x="14" y="233"/>
                    <a:pt x="13" y="235"/>
                    <a:pt x="12" y="237"/>
                  </a:cubicBezTo>
                  <a:cubicBezTo>
                    <a:pt x="9" y="256"/>
                    <a:pt x="9" y="256"/>
                    <a:pt x="9" y="256"/>
                  </a:cubicBezTo>
                  <a:cubicBezTo>
                    <a:pt x="0" y="274"/>
                    <a:pt x="0" y="274"/>
                    <a:pt x="0" y="274"/>
                  </a:cubicBezTo>
                  <a:cubicBezTo>
                    <a:pt x="39" y="296"/>
                    <a:pt x="39" y="296"/>
                    <a:pt x="39" y="296"/>
                  </a:cubicBezTo>
                  <a:cubicBezTo>
                    <a:pt x="40" y="296"/>
                    <a:pt x="41" y="295"/>
                    <a:pt x="42" y="294"/>
                  </a:cubicBezTo>
                  <a:cubicBezTo>
                    <a:pt x="32" y="288"/>
                    <a:pt x="32" y="288"/>
                    <a:pt x="32" y="288"/>
                  </a:cubicBezTo>
                  <a:cubicBezTo>
                    <a:pt x="30" y="287"/>
                    <a:pt x="30" y="285"/>
                    <a:pt x="30" y="284"/>
                  </a:cubicBezTo>
                  <a:cubicBezTo>
                    <a:pt x="31" y="282"/>
                    <a:pt x="31" y="281"/>
                    <a:pt x="32" y="279"/>
                  </a:cubicBezTo>
                  <a:cubicBezTo>
                    <a:pt x="28" y="276"/>
                    <a:pt x="25" y="275"/>
                    <a:pt x="25" y="275"/>
                  </a:cubicBezTo>
                  <a:cubicBezTo>
                    <a:pt x="39" y="246"/>
                    <a:pt x="39" y="246"/>
                    <a:pt x="39" y="246"/>
                  </a:cubicBezTo>
                  <a:cubicBezTo>
                    <a:pt x="43" y="223"/>
                    <a:pt x="43" y="223"/>
                    <a:pt x="43" y="223"/>
                  </a:cubicBezTo>
                  <a:cubicBezTo>
                    <a:pt x="39" y="209"/>
                    <a:pt x="39" y="209"/>
                    <a:pt x="39" y="209"/>
                  </a:cubicBezTo>
                  <a:moveTo>
                    <a:pt x="128" y="144"/>
                  </a:moveTo>
                  <a:cubicBezTo>
                    <a:pt x="128" y="147"/>
                    <a:pt x="127" y="150"/>
                    <a:pt x="126" y="153"/>
                  </a:cubicBezTo>
                  <a:cubicBezTo>
                    <a:pt x="124" y="151"/>
                    <a:pt x="123" y="149"/>
                    <a:pt x="121" y="147"/>
                  </a:cubicBezTo>
                  <a:cubicBezTo>
                    <a:pt x="122" y="155"/>
                    <a:pt x="124" y="163"/>
                    <a:pt x="126" y="173"/>
                  </a:cubicBezTo>
                  <a:cubicBezTo>
                    <a:pt x="127" y="173"/>
                    <a:pt x="128" y="173"/>
                    <a:pt x="130" y="174"/>
                  </a:cubicBezTo>
                  <a:cubicBezTo>
                    <a:pt x="131" y="175"/>
                    <a:pt x="133" y="175"/>
                    <a:pt x="134" y="176"/>
                  </a:cubicBezTo>
                  <a:cubicBezTo>
                    <a:pt x="136" y="178"/>
                    <a:pt x="138" y="179"/>
                    <a:pt x="140" y="180"/>
                  </a:cubicBezTo>
                  <a:cubicBezTo>
                    <a:pt x="141" y="180"/>
                    <a:pt x="142" y="181"/>
                    <a:pt x="143" y="181"/>
                  </a:cubicBezTo>
                  <a:cubicBezTo>
                    <a:pt x="146" y="154"/>
                    <a:pt x="146" y="154"/>
                    <a:pt x="146" y="154"/>
                  </a:cubicBezTo>
                  <a:cubicBezTo>
                    <a:pt x="145" y="154"/>
                    <a:pt x="144" y="154"/>
                    <a:pt x="142" y="153"/>
                  </a:cubicBezTo>
                  <a:cubicBezTo>
                    <a:pt x="138" y="152"/>
                    <a:pt x="134" y="149"/>
                    <a:pt x="131" y="147"/>
                  </a:cubicBezTo>
                  <a:cubicBezTo>
                    <a:pt x="130" y="146"/>
                    <a:pt x="129" y="145"/>
                    <a:pt x="128" y="144"/>
                  </a:cubicBezTo>
                  <a:moveTo>
                    <a:pt x="37" y="107"/>
                  </a:moveTo>
                  <a:cubicBezTo>
                    <a:pt x="37" y="108"/>
                    <a:pt x="37" y="108"/>
                    <a:pt x="37" y="108"/>
                  </a:cubicBezTo>
                  <a:cubicBezTo>
                    <a:pt x="38" y="107"/>
                    <a:pt x="38" y="107"/>
                    <a:pt x="38" y="107"/>
                  </a:cubicBezTo>
                  <a:cubicBezTo>
                    <a:pt x="38" y="107"/>
                    <a:pt x="37" y="107"/>
                    <a:pt x="37" y="107"/>
                  </a:cubicBezTo>
                  <a:moveTo>
                    <a:pt x="45" y="0"/>
                  </a:moveTo>
                  <a:cubicBezTo>
                    <a:pt x="35" y="2"/>
                    <a:pt x="24" y="8"/>
                    <a:pt x="19" y="15"/>
                  </a:cubicBezTo>
                  <a:cubicBezTo>
                    <a:pt x="12" y="23"/>
                    <a:pt x="11" y="42"/>
                    <a:pt x="12" y="55"/>
                  </a:cubicBezTo>
                  <a:cubicBezTo>
                    <a:pt x="13" y="54"/>
                    <a:pt x="13" y="54"/>
                    <a:pt x="14" y="54"/>
                  </a:cubicBezTo>
                  <a:cubicBezTo>
                    <a:pt x="18" y="54"/>
                    <a:pt x="18" y="54"/>
                    <a:pt x="18" y="54"/>
                  </a:cubicBezTo>
                  <a:cubicBezTo>
                    <a:pt x="18" y="54"/>
                    <a:pt x="18" y="54"/>
                    <a:pt x="18" y="54"/>
                  </a:cubicBezTo>
                  <a:cubicBezTo>
                    <a:pt x="29" y="54"/>
                    <a:pt x="29" y="54"/>
                    <a:pt x="29" y="54"/>
                  </a:cubicBezTo>
                  <a:cubicBezTo>
                    <a:pt x="28" y="61"/>
                    <a:pt x="28" y="61"/>
                    <a:pt x="28" y="61"/>
                  </a:cubicBezTo>
                  <a:cubicBezTo>
                    <a:pt x="29" y="58"/>
                    <a:pt x="29" y="58"/>
                    <a:pt x="29" y="58"/>
                  </a:cubicBezTo>
                  <a:cubicBezTo>
                    <a:pt x="33" y="63"/>
                    <a:pt x="33" y="63"/>
                    <a:pt x="33" y="63"/>
                  </a:cubicBezTo>
                  <a:cubicBezTo>
                    <a:pt x="32" y="73"/>
                    <a:pt x="32" y="73"/>
                    <a:pt x="32" y="73"/>
                  </a:cubicBezTo>
                  <a:cubicBezTo>
                    <a:pt x="36" y="74"/>
                    <a:pt x="40" y="76"/>
                    <a:pt x="44" y="78"/>
                  </a:cubicBezTo>
                  <a:cubicBezTo>
                    <a:pt x="48" y="81"/>
                    <a:pt x="52" y="84"/>
                    <a:pt x="55" y="87"/>
                  </a:cubicBezTo>
                  <a:cubicBezTo>
                    <a:pt x="55" y="87"/>
                    <a:pt x="55" y="87"/>
                    <a:pt x="55" y="87"/>
                  </a:cubicBezTo>
                  <a:cubicBezTo>
                    <a:pt x="60" y="96"/>
                    <a:pt x="60" y="96"/>
                    <a:pt x="60" y="96"/>
                  </a:cubicBezTo>
                  <a:cubicBezTo>
                    <a:pt x="56" y="101"/>
                    <a:pt x="56" y="101"/>
                    <a:pt x="56" y="101"/>
                  </a:cubicBezTo>
                  <a:cubicBezTo>
                    <a:pt x="62" y="99"/>
                    <a:pt x="62" y="99"/>
                    <a:pt x="62" y="99"/>
                  </a:cubicBezTo>
                  <a:cubicBezTo>
                    <a:pt x="62" y="99"/>
                    <a:pt x="63" y="100"/>
                    <a:pt x="63" y="100"/>
                  </a:cubicBezTo>
                  <a:cubicBezTo>
                    <a:pt x="63" y="100"/>
                    <a:pt x="63" y="100"/>
                    <a:pt x="63" y="100"/>
                  </a:cubicBezTo>
                  <a:cubicBezTo>
                    <a:pt x="68" y="100"/>
                    <a:pt x="68" y="100"/>
                    <a:pt x="68" y="100"/>
                  </a:cubicBezTo>
                  <a:cubicBezTo>
                    <a:pt x="69" y="79"/>
                    <a:pt x="69" y="79"/>
                    <a:pt x="69" y="79"/>
                  </a:cubicBezTo>
                  <a:cubicBezTo>
                    <a:pt x="66" y="76"/>
                    <a:pt x="64" y="73"/>
                    <a:pt x="62" y="70"/>
                  </a:cubicBezTo>
                  <a:cubicBezTo>
                    <a:pt x="62" y="71"/>
                    <a:pt x="62" y="71"/>
                    <a:pt x="62" y="71"/>
                  </a:cubicBezTo>
                  <a:cubicBezTo>
                    <a:pt x="55" y="67"/>
                    <a:pt x="47" y="70"/>
                    <a:pt x="43" y="41"/>
                  </a:cubicBezTo>
                  <a:cubicBezTo>
                    <a:pt x="42" y="32"/>
                    <a:pt x="41" y="13"/>
                    <a:pt x="45" y="0"/>
                  </a:cubicBezTo>
                </a:path>
              </a:pathLst>
            </a:custGeom>
            <a:solidFill>
              <a:srgbClr val="DDDF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53" name="Freeform 54"/>
            <p:cNvSpPr/>
            <p:nvPr/>
          </p:nvSpPr>
          <p:spPr bwMode="auto">
            <a:xfrm>
              <a:off x="5251451" y="5300663"/>
              <a:ext cx="438150" cy="258763"/>
            </a:xfrm>
            <a:custGeom>
              <a:avLst/>
              <a:gdLst>
                <a:gd name="T0" fmla="*/ 0 w 39"/>
                <a:gd name="T1" fmla="*/ 0 h 23"/>
                <a:gd name="T2" fmla="*/ 0 w 39"/>
                <a:gd name="T3" fmla="*/ 1 h 23"/>
                <a:gd name="T4" fmla="*/ 38 w 39"/>
                <a:gd name="T5" fmla="*/ 23 h 23"/>
                <a:gd name="T6" fmla="*/ 39 w 39"/>
                <a:gd name="T7" fmla="*/ 22 h 23"/>
                <a:gd name="T8" fmla="*/ 0 w 39"/>
                <a:gd name="T9" fmla="*/ 0 h 23"/>
              </a:gdLst>
              <a:ahLst/>
              <a:cxnLst>
                <a:cxn ang="0">
                  <a:pos x="T0" y="T1"/>
                </a:cxn>
                <a:cxn ang="0">
                  <a:pos x="T2" y="T3"/>
                </a:cxn>
                <a:cxn ang="0">
                  <a:pos x="T4" y="T5"/>
                </a:cxn>
                <a:cxn ang="0">
                  <a:pos x="T6" y="T7"/>
                </a:cxn>
                <a:cxn ang="0">
                  <a:pos x="T8" y="T9"/>
                </a:cxn>
              </a:cxnLst>
              <a:rect l="0" t="0" r="r" b="b"/>
              <a:pathLst>
                <a:path w="39" h="23">
                  <a:moveTo>
                    <a:pt x="0" y="0"/>
                  </a:moveTo>
                  <a:cubicBezTo>
                    <a:pt x="0" y="1"/>
                    <a:pt x="0" y="1"/>
                    <a:pt x="0" y="1"/>
                  </a:cubicBezTo>
                  <a:cubicBezTo>
                    <a:pt x="38" y="23"/>
                    <a:pt x="38" y="23"/>
                    <a:pt x="38" y="23"/>
                  </a:cubicBezTo>
                  <a:cubicBezTo>
                    <a:pt x="38" y="23"/>
                    <a:pt x="38" y="23"/>
                    <a:pt x="39" y="22"/>
                  </a:cubicBezTo>
                  <a:cubicBezTo>
                    <a:pt x="0" y="0"/>
                    <a:pt x="0" y="0"/>
                    <a:pt x="0" y="0"/>
                  </a:cubicBezTo>
                </a:path>
              </a:pathLst>
            </a:custGeom>
            <a:solidFill>
              <a:srgbClr val="DDE2A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54" name="Freeform 55"/>
            <p:cNvSpPr>
              <a:spLocks noEditPoints="1"/>
            </p:cNvSpPr>
            <p:nvPr/>
          </p:nvSpPr>
          <p:spPr bwMode="auto">
            <a:xfrm>
              <a:off x="6670676" y="5041900"/>
              <a:ext cx="1025525" cy="596900"/>
            </a:xfrm>
            <a:custGeom>
              <a:avLst/>
              <a:gdLst>
                <a:gd name="T0" fmla="*/ 34 w 91"/>
                <a:gd name="T1" fmla="*/ 33 h 53"/>
                <a:gd name="T2" fmla="*/ 0 w 91"/>
                <a:gd name="T3" fmla="*/ 52 h 53"/>
                <a:gd name="T4" fmla="*/ 0 w 91"/>
                <a:gd name="T5" fmla="*/ 53 h 53"/>
                <a:gd name="T6" fmla="*/ 34 w 91"/>
                <a:gd name="T7" fmla="*/ 33 h 53"/>
                <a:gd name="T8" fmla="*/ 34 w 91"/>
                <a:gd name="T9" fmla="*/ 33 h 53"/>
                <a:gd name="T10" fmla="*/ 91 w 91"/>
                <a:gd name="T11" fmla="*/ 0 h 53"/>
                <a:gd name="T12" fmla="*/ 86 w 91"/>
                <a:gd name="T13" fmla="*/ 3 h 53"/>
                <a:gd name="T14" fmla="*/ 86 w 91"/>
                <a:gd name="T15" fmla="*/ 3 h 53"/>
                <a:gd name="T16" fmla="*/ 89 w 91"/>
                <a:gd name="T17" fmla="*/ 1 h 53"/>
                <a:gd name="T18" fmla="*/ 91 w 91"/>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53">
                  <a:moveTo>
                    <a:pt x="34" y="33"/>
                  </a:moveTo>
                  <a:cubicBezTo>
                    <a:pt x="0" y="52"/>
                    <a:pt x="0" y="52"/>
                    <a:pt x="0" y="52"/>
                  </a:cubicBezTo>
                  <a:cubicBezTo>
                    <a:pt x="0" y="53"/>
                    <a:pt x="0" y="53"/>
                    <a:pt x="0" y="53"/>
                  </a:cubicBezTo>
                  <a:cubicBezTo>
                    <a:pt x="34" y="33"/>
                    <a:pt x="34" y="33"/>
                    <a:pt x="34" y="33"/>
                  </a:cubicBezTo>
                  <a:cubicBezTo>
                    <a:pt x="34" y="33"/>
                    <a:pt x="34" y="33"/>
                    <a:pt x="34" y="33"/>
                  </a:cubicBezTo>
                  <a:moveTo>
                    <a:pt x="91" y="0"/>
                  </a:moveTo>
                  <a:cubicBezTo>
                    <a:pt x="86" y="3"/>
                    <a:pt x="86" y="3"/>
                    <a:pt x="86" y="3"/>
                  </a:cubicBezTo>
                  <a:cubicBezTo>
                    <a:pt x="86" y="3"/>
                    <a:pt x="86" y="3"/>
                    <a:pt x="86" y="3"/>
                  </a:cubicBezTo>
                  <a:cubicBezTo>
                    <a:pt x="89" y="1"/>
                    <a:pt x="89" y="1"/>
                    <a:pt x="89" y="1"/>
                  </a:cubicBezTo>
                  <a:cubicBezTo>
                    <a:pt x="90" y="1"/>
                    <a:pt x="91" y="0"/>
                    <a:pt x="91" y="0"/>
                  </a:cubicBezTo>
                </a:path>
              </a:pathLst>
            </a:custGeom>
            <a:solidFill>
              <a:srgbClr val="DDE2A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55" name="Freeform 56"/>
            <p:cNvSpPr>
              <a:spLocks noEditPoints="1"/>
            </p:cNvSpPr>
            <p:nvPr/>
          </p:nvSpPr>
          <p:spPr bwMode="auto">
            <a:xfrm>
              <a:off x="5351463" y="2865438"/>
              <a:ext cx="574675" cy="2017713"/>
            </a:xfrm>
            <a:custGeom>
              <a:avLst/>
              <a:gdLst>
                <a:gd name="T0" fmla="*/ 27 w 51"/>
                <a:gd name="T1" fmla="*/ 140 h 179"/>
                <a:gd name="T2" fmla="*/ 23 w 51"/>
                <a:gd name="T3" fmla="*/ 142 h 179"/>
                <a:gd name="T4" fmla="*/ 5 w 51"/>
                <a:gd name="T5" fmla="*/ 147 h 179"/>
                <a:gd name="T6" fmla="*/ 4 w 51"/>
                <a:gd name="T7" fmla="*/ 158 h 179"/>
                <a:gd name="T8" fmla="*/ 2 w 51"/>
                <a:gd name="T9" fmla="*/ 163 h 179"/>
                <a:gd name="T10" fmla="*/ 0 w 51"/>
                <a:gd name="T11" fmla="*/ 164 h 179"/>
                <a:gd name="T12" fmla="*/ 3 w 51"/>
                <a:gd name="T13" fmla="*/ 177 h 179"/>
                <a:gd name="T14" fmla="*/ 3 w 51"/>
                <a:gd name="T15" fmla="*/ 179 h 179"/>
                <a:gd name="T16" fmla="*/ 6 w 51"/>
                <a:gd name="T17" fmla="*/ 175 h 179"/>
                <a:gd name="T18" fmla="*/ 8 w 51"/>
                <a:gd name="T19" fmla="*/ 169 h 179"/>
                <a:gd name="T20" fmla="*/ 9 w 51"/>
                <a:gd name="T21" fmla="*/ 157 h 179"/>
                <a:gd name="T22" fmla="*/ 28 w 51"/>
                <a:gd name="T23" fmla="*/ 152 h 179"/>
                <a:gd name="T24" fmla="*/ 30 w 51"/>
                <a:gd name="T25" fmla="*/ 151 h 179"/>
                <a:gd name="T26" fmla="*/ 27 w 51"/>
                <a:gd name="T27" fmla="*/ 140 h 179"/>
                <a:gd name="T28" fmla="*/ 46 w 51"/>
                <a:gd name="T29" fmla="*/ 29 h 179"/>
                <a:gd name="T30" fmla="*/ 46 w 51"/>
                <a:gd name="T31" fmla="*/ 29 h 179"/>
                <a:gd name="T32" fmla="*/ 40 w 51"/>
                <a:gd name="T33" fmla="*/ 39 h 179"/>
                <a:gd name="T34" fmla="*/ 37 w 51"/>
                <a:gd name="T35" fmla="*/ 42 h 179"/>
                <a:gd name="T36" fmla="*/ 33 w 51"/>
                <a:gd name="T37" fmla="*/ 43 h 179"/>
                <a:gd name="T38" fmla="*/ 31 w 51"/>
                <a:gd name="T39" fmla="*/ 43 h 179"/>
                <a:gd name="T40" fmla="*/ 28 w 51"/>
                <a:gd name="T41" fmla="*/ 43 h 179"/>
                <a:gd name="T42" fmla="*/ 28 w 51"/>
                <a:gd name="T43" fmla="*/ 43 h 179"/>
                <a:gd name="T44" fmla="*/ 28 w 51"/>
                <a:gd name="T45" fmla="*/ 49 h 179"/>
                <a:gd name="T46" fmla="*/ 29 w 51"/>
                <a:gd name="T47" fmla="*/ 49 h 179"/>
                <a:gd name="T48" fmla="*/ 42 w 51"/>
                <a:gd name="T49" fmla="*/ 45 h 179"/>
                <a:gd name="T50" fmla="*/ 47 w 51"/>
                <a:gd name="T51" fmla="*/ 43 h 179"/>
                <a:gd name="T52" fmla="*/ 51 w 51"/>
                <a:gd name="T53" fmla="*/ 38 h 179"/>
                <a:gd name="T54" fmla="*/ 46 w 51"/>
                <a:gd name="T55" fmla="*/ 29 h 179"/>
                <a:gd name="T56" fmla="*/ 20 w 51"/>
                <a:gd name="T57" fmla="*/ 0 h 179"/>
                <a:gd name="T58" fmla="*/ 19 w 51"/>
                <a:gd name="T59" fmla="*/ 3 h 179"/>
                <a:gd name="T60" fmla="*/ 18 w 51"/>
                <a:gd name="T61" fmla="*/ 14 h 179"/>
                <a:gd name="T62" fmla="*/ 23 w 51"/>
                <a:gd name="T63" fmla="*/ 15 h 179"/>
                <a:gd name="T64" fmla="*/ 24 w 51"/>
                <a:gd name="T65" fmla="*/ 5 h 179"/>
                <a:gd name="T66" fmla="*/ 20 w 51"/>
                <a:gd name="T6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179">
                  <a:moveTo>
                    <a:pt x="27" y="140"/>
                  </a:moveTo>
                  <a:cubicBezTo>
                    <a:pt x="26" y="141"/>
                    <a:pt x="25" y="142"/>
                    <a:pt x="23" y="142"/>
                  </a:cubicBezTo>
                  <a:cubicBezTo>
                    <a:pt x="18" y="145"/>
                    <a:pt x="12" y="146"/>
                    <a:pt x="5" y="147"/>
                  </a:cubicBezTo>
                  <a:cubicBezTo>
                    <a:pt x="4" y="158"/>
                    <a:pt x="4" y="158"/>
                    <a:pt x="4" y="158"/>
                  </a:cubicBezTo>
                  <a:cubicBezTo>
                    <a:pt x="4" y="160"/>
                    <a:pt x="3" y="161"/>
                    <a:pt x="2" y="163"/>
                  </a:cubicBezTo>
                  <a:cubicBezTo>
                    <a:pt x="1" y="163"/>
                    <a:pt x="1" y="163"/>
                    <a:pt x="0" y="164"/>
                  </a:cubicBezTo>
                  <a:cubicBezTo>
                    <a:pt x="3" y="177"/>
                    <a:pt x="3" y="177"/>
                    <a:pt x="3" y="177"/>
                  </a:cubicBezTo>
                  <a:cubicBezTo>
                    <a:pt x="3" y="179"/>
                    <a:pt x="3" y="179"/>
                    <a:pt x="3" y="179"/>
                  </a:cubicBezTo>
                  <a:cubicBezTo>
                    <a:pt x="4" y="177"/>
                    <a:pt x="5" y="175"/>
                    <a:pt x="6" y="175"/>
                  </a:cubicBezTo>
                  <a:cubicBezTo>
                    <a:pt x="7" y="173"/>
                    <a:pt x="8" y="170"/>
                    <a:pt x="8" y="169"/>
                  </a:cubicBezTo>
                  <a:cubicBezTo>
                    <a:pt x="9" y="157"/>
                    <a:pt x="9" y="157"/>
                    <a:pt x="9" y="157"/>
                  </a:cubicBezTo>
                  <a:cubicBezTo>
                    <a:pt x="16" y="156"/>
                    <a:pt x="23" y="154"/>
                    <a:pt x="28" y="152"/>
                  </a:cubicBezTo>
                  <a:cubicBezTo>
                    <a:pt x="29" y="151"/>
                    <a:pt x="29" y="151"/>
                    <a:pt x="30" y="151"/>
                  </a:cubicBezTo>
                  <a:cubicBezTo>
                    <a:pt x="27" y="140"/>
                    <a:pt x="27" y="140"/>
                    <a:pt x="27" y="140"/>
                  </a:cubicBezTo>
                  <a:moveTo>
                    <a:pt x="46" y="29"/>
                  </a:moveTo>
                  <a:cubicBezTo>
                    <a:pt x="46" y="29"/>
                    <a:pt x="46" y="29"/>
                    <a:pt x="46" y="29"/>
                  </a:cubicBezTo>
                  <a:cubicBezTo>
                    <a:pt x="40" y="39"/>
                    <a:pt x="40" y="39"/>
                    <a:pt x="40" y="39"/>
                  </a:cubicBezTo>
                  <a:cubicBezTo>
                    <a:pt x="39" y="40"/>
                    <a:pt x="38" y="41"/>
                    <a:pt x="37" y="42"/>
                  </a:cubicBezTo>
                  <a:cubicBezTo>
                    <a:pt x="35" y="43"/>
                    <a:pt x="34" y="43"/>
                    <a:pt x="33" y="43"/>
                  </a:cubicBezTo>
                  <a:cubicBezTo>
                    <a:pt x="32" y="43"/>
                    <a:pt x="31" y="43"/>
                    <a:pt x="31" y="43"/>
                  </a:cubicBezTo>
                  <a:cubicBezTo>
                    <a:pt x="30" y="43"/>
                    <a:pt x="29" y="43"/>
                    <a:pt x="28" y="43"/>
                  </a:cubicBezTo>
                  <a:cubicBezTo>
                    <a:pt x="28" y="43"/>
                    <a:pt x="28" y="43"/>
                    <a:pt x="28" y="43"/>
                  </a:cubicBezTo>
                  <a:cubicBezTo>
                    <a:pt x="28" y="49"/>
                    <a:pt x="28" y="49"/>
                    <a:pt x="28" y="49"/>
                  </a:cubicBezTo>
                  <a:cubicBezTo>
                    <a:pt x="28" y="49"/>
                    <a:pt x="29" y="49"/>
                    <a:pt x="29" y="49"/>
                  </a:cubicBezTo>
                  <a:cubicBezTo>
                    <a:pt x="42" y="45"/>
                    <a:pt x="42" y="45"/>
                    <a:pt x="42" y="45"/>
                  </a:cubicBezTo>
                  <a:cubicBezTo>
                    <a:pt x="47" y="43"/>
                    <a:pt x="47" y="43"/>
                    <a:pt x="47" y="43"/>
                  </a:cubicBezTo>
                  <a:cubicBezTo>
                    <a:pt x="51" y="38"/>
                    <a:pt x="51" y="38"/>
                    <a:pt x="51" y="38"/>
                  </a:cubicBezTo>
                  <a:cubicBezTo>
                    <a:pt x="46" y="29"/>
                    <a:pt x="46" y="29"/>
                    <a:pt x="46" y="29"/>
                  </a:cubicBezTo>
                  <a:moveTo>
                    <a:pt x="20" y="0"/>
                  </a:moveTo>
                  <a:cubicBezTo>
                    <a:pt x="19" y="3"/>
                    <a:pt x="19" y="3"/>
                    <a:pt x="19" y="3"/>
                  </a:cubicBezTo>
                  <a:cubicBezTo>
                    <a:pt x="18" y="14"/>
                    <a:pt x="18" y="14"/>
                    <a:pt x="18" y="14"/>
                  </a:cubicBezTo>
                  <a:cubicBezTo>
                    <a:pt x="20" y="14"/>
                    <a:pt x="21" y="15"/>
                    <a:pt x="23" y="15"/>
                  </a:cubicBezTo>
                  <a:cubicBezTo>
                    <a:pt x="24" y="5"/>
                    <a:pt x="24" y="5"/>
                    <a:pt x="24" y="5"/>
                  </a:cubicBezTo>
                  <a:cubicBezTo>
                    <a:pt x="20" y="0"/>
                    <a:pt x="20" y="0"/>
                    <a:pt x="20" y="0"/>
                  </a:cubicBezTo>
                </a:path>
              </a:pathLst>
            </a:custGeom>
            <a:solidFill>
              <a:srgbClr val="C5B84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56" name="Freeform 57"/>
            <p:cNvSpPr>
              <a:spLocks noEditPoints="1"/>
            </p:cNvSpPr>
            <p:nvPr/>
          </p:nvSpPr>
          <p:spPr bwMode="auto">
            <a:xfrm>
              <a:off x="5386388" y="2819400"/>
              <a:ext cx="314325" cy="530225"/>
            </a:xfrm>
            <a:custGeom>
              <a:avLst/>
              <a:gdLst>
                <a:gd name="T0" fmla="*/ 25 w 28"/>
                <a:gd name="T1" fmla="*/ 46 h 47"/>
                <a:gd name="T2" fmla="*/ 25 w 28"/>
                <a:gd name="T3" fmla="*/ 47 h 47"/>
                <a:gd name="T4" fmla="*/ 25 w 28"/>
                <a:gd name="T5" fmla="*/ 47 h 47"/>
                <a:gd name="T6" fmla="*/ 28 w 28"/>
                <a:gd name="T7" fmla="*/ 47 h 47"/>
                <a:gd name="T8" fmla="*/ 27 w 28"/>
                <a:gd name="T9" fmla="*/ 46 h 47"/>
                <a:gd name="T10" fmla="*/ 25 w 28"/>
                <a:gd name="T11" fmla="*/ 46 h 47"/>
                <a:gd name="T12" fmla="*/ 6 w 28"/>
                <a:gd name="T13" fmla="*/ 0 h 47"/>
                <a:gd name="T14" fmla="*/ 2 w 28"/>
                <a:gd name="T15" fmla="*/ 0 h 47"/>
                <a:gd name="T16" fmla="*/ 0 w 28"/>
                <a:gd name="T17" fmla="*/ 1 h 47"/>
                <a:gd name="T18" fmla="*/ 0 w 28"/>
                <a:gd name="T19" fmla="*/ 4 h 47"/>
                <a:gd name="T20" fmla="*/ 1 w 28"/>
                <a:gd name="T21" fmla="*/ 2 h 47"/>
                <a:gd name="T22" fmla="*/ 6 w 28"/>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7">
                  <a:moveTo>
                    <a:pt x="25" y="46"/>
                  </a:moveTo>
                  <a:cubicBezTo>
                    <a:pt x="25" y="47"/>
                    <a:pt x="25" y="47"/>
                    <a:pt x="25" y="47"/>
                  </a:cubicBezTo>
                  <a:cubicBezTo>
                    <a:pt x="25" y="47"/>
                    <a:pt x="25" y="47"/>
                    <a:pt x="25" y="47"/>
                  </a:cubicBezTo>
                  <a:cubicBezTo>
                    <a:pt x="26" y="47"/>
                    <a:pt x="27" y="47"/>
                    <a:pt x="28" y="47"/>
                  </a:cubicBezTo>
                  <a:cubicBezTo>
                    <a:pt x="27" y="47"/>
                    <a:pt x="27" y="46"/>
                    <a:pt x="27" y="46"/>
                  </a:cubicBezTo>
                  <a:cubicBezTo>
                    <a:pt x="26" y="46"/>
                    <a:pt x="25" y="46"/>
                    <a:pt x="25" y="46"/>
                  </a:cubicBezTo>
                  <a:moveTo>
                    <a:pt x="6" y="0"/>
                  </a:moveTo>
                  <a:cubicBezTo>
                    <a:pt x="2" y="0"/>
                    <a:pt x="2" y="0"/>
                    <a:pt x="2" y="0"/>
                  </a:cubicBezTo>
                  <a:cubicBezTo>
                    <a:pt x="1" y="0"/>
                    <a:pt x="1" y="0"/>
                    <a:pt x="0" y="1"/>
                  </a:cubicBezTo>
                  <a:cubicBezTo>
                    <a:pt x="0" y="2"/>
                    <a:pt x="0" y="3"/>
                    <a:pt x="0" y="4"/>
                  </a:cubicBezTo>
                  <a:cubicBezTo>
                    <a:pt x="0" y="3"/>
                    <a:pt x="1" y="3"/>
                    <a:pt x="1" y="2"/>
                  </a:cubicBezTo>
                  <a:cubicBezTo>
                    <a:pt x="3" y="1"/>
                    <a:pt x="4" y="0"/>
                    <a:pt x="6" y="0"/>
                  </a:cubicBezTo>
                </a:path>
              </a:pathLst>
            </a:custGeom>
            <a:solidFill>
              <a:srgbClr val="DDE3E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57" name="Freeform 58"/>
            <p:cNvSpPr>
              <a:spLocks noEditPoints="1"/>
            </p:cNvSpPr>
            <p:nvPr/>
          </p:nvSpPr>
          <p:spPr bwMode="auto">
            <a:xfrm>
              <a:off x="6896101" y="3429000"/>
              <a:ext cx="1093788" cy="1116013"/>
            </a:xfrm>
            <a:custGeom>
              <a:avLst/>
              <a:gdLst>
                <a:gd name="T0" fmla="*/ 80 w 97"/>
                <a:gd name="T1" fmla="*/ 54 h 99"/>
                <a:gd name="T2" fmla="*/ 76 w 97"/>
                <a:gd name="T3" fmla="*/ 56 h 99"/>
                <a:gd name="T4" fmla="*/ 71 w 97"/>
                <a:gd name="T5" fmla="*/ 57 h 99"/>
                <a:gd name="T6" fmla="*/ 64 w 97"/>
                <a:gd name="T7" fmla="*/ 55 h 99"/>
                <a:gd name="T8" fmla="*/ 64 w 97"/>
                <a:gd name="T9" fmla="*/ 64 h 99"/>
                <a:gd name="T10" fmla="*/ 63 w 97"/>
                <a:gd name="T11" fmla="*/ 77 h 99"/>
                <a:gd name="T12" fmla="*/ 70 w 97"/>
                <a:gd name="T13" fmla="*/ 84 h 99"/>
                <a:gd name="T14" fmla="*/ 92 w 97"/>
                <a:gd name="T15" fmla="*/ 99 h 99"/>
                <a:gd name="T16" fmla="*/ 97 w 97"/>
                <a:gd name="T17" fmla="*/ 99 h 99"/>
                <a:gd name="T18" fmla="*/ 97 w 97"/>
                <a:gd name="T19" fmla="*/ 70 h 99"/>
                <a:gd name="T20" fmla="*/ 78 w 97"/>
                <a:gd name="T21" fmla="*/ 62 h 99"/>
                <a:gd name="T22" fmla="*/ 77 w 97"/>
                <a:gd name="T23" fmla="*/ 62 h 99"/>
                <a:gd name="T24" fmla="*/ 77 w 97"/>
                <a:gd name="T25" fmla="*/ 62 h 99"/>
                <a:gd name="T26" fmla="*/ 78 w 97"/>
                <a:gd name="T27" fmla="*/ 62 h 99"/>
                <a:gd name="T28" fmla="*/ 78 w 97"/>
                <a:gd name="T29" fmla="*/ 62 h 99"/>
                <a:gd name="T30" fmla="*/ 80 w 97"/>
                <a:gd name="T31" fmla="*/ 61 h 99"/>
                <a:gd name="T32" fmla="*/ 80 w 97"/>
                <a:gd name="T33" fmla="*/ 61 h 99"/>
                <a:gd name="T34" fmla="*/ 82 w 97"/>
                <a:gd name="T35" fmla="*/ 59 h 99"/>
                <a:gd name="T36" fmla="*/ 81 w 97"/>
                <a:gd name="T37" fmla="*/ 57 h 99"/>
                <a:gd name="T38" fmla="*/ 83 w 97"/>
                <a:gd name="T39" fmla="*/ 56 h 99"/>
                <a:gd name="T40" fmla="*/ 81 w 97"/>
                <a:gd name="T41" fmla="*/ 56 h 99"/>
                <a:gd name="T42" fmla="*/ 80 w 97"/>
                <a:gd name="T43" fmla="*/ 54 h 99"/>
                <a:gd name="T44" fmla="*/ 90 w 97"/>
                <a:gd name="T45" fmla="*/ 2 h 99"/>
                <a:gd name="T46" fmla="*/ 64 w 97"/>
                <a:gd name="T47" fmla="*/ 30 h 99"/>
                <a:gd name="T48" fmla="*/ 63 w 97"/>
                <a:gd name="T49" fmla="*/ 26 h 99"/>
                <a:gd name="T50" fmla="*/ 61 w 97"/>
                <a:gd name="T51" fmla="*/ 25 h 99"/>
                <a:gd name="T52" fmla="*/ 59 w 97"/>
                <a:gd name="T53" fmla="*/ 26 h 99"/>
                <a:gd name="T54" fmla="*/ 55 w 97"/>
                <a:gd name="T55" fmla="*/ 35 h 99"/>
                <a:gd name="T56" fmla="*/ 54 w 97"/>
                <a:gd name="T57" fmla="*/ 36 h 99"/>
                <a:gd name="T58" fmla="*/ 54 w 97"/>
                <a:gd name="T59" fmla="*/ 37 h 99"/>
                <a:gd name="T60" fmla="*/ 56 w 97"/>
                <a:gd name="T61" fmla="*/ 39 h 99"/>
                <a:gd name="T62" fmla="*/ 72 w 97"/>
                <a:gd name="T63" fmla="*/ 30 h 99"/>
                <a:gd name="T64" fmla="*/ 73 w 97"/>
                <a:gd name="T65" fmla="*/ 30 h 99"/>
                <a:gd name="T66" fmla="*/ 72 w 97"/>
                <a:gd name="T67" fmla="*/ 28 h 99"/>
                <a:gd name="T68" fmla="*/ 85 w 97"/>
                <a:gd name="T69" fmla="*/ 25 h 99"/>
                <a:gd name="T70" fmla="*/ 85 w 97"/>
                <a:gd name="T71" fmla="*/ 25 h 99"/>
                <a:gd name="T72" fmla="*/ 88 w 97"/>
                <a:gd name="T73" fmla="*/ 27 h 99"/>
                <a:gd name="T74" fmla="*/ 88 w 97"/>
                <a:gd name="T75" fmla="*/ 27 h 99"/>
                <a:gd name="T76" fmla="*/ 91 w 97"/>
                <a:gd name="T77" fmla="*/ 28 h 99"/>
                <a:gd name="T78" fmla="*/ 95 w 97"/>
                <a:gd name="T79" fmla="*/ 19 h 99"/>
                <a:gd name="T80" fmla="*/ 97 w 97"/>
                <a:gd name="T81" fmla="*/ 14 h 99"/>
                <a:gd name="T82" fmla="*/ 97 w 97"/>
                <a:gd name="T83" fmla="*/ 3 h 99"/>
                <a:gd name="T84" fmla="*/ 91 w 97"/>
                <a:gd name="T85" fmla="*/ 2 h 99"/>
                <a:gd name="T86" fmla="*/ 90 w 97"/>
                <a:gd name="T87" fmla="*/ 2 h 99"/>
                <a:gd name="T88" fmla="*/ 4 w 97"/>
                <a:gd name="T89" fmla="*/ 0 h 99"/>
                <a:gd name="T90" fmla="*/ 3 w 97"/>
                <a:gd name="T91" fmla="*/ 1 h 99"/>
                <a:gd name="T92" fmla="*/ 0 w 97"/>
                <a:gd name="T93" fmla="*/ 5 h 99"/>
                <a:gd name="T94" fmla="*/ 0 w 97"/>
                <a:gd name="T95" fmla="*/ 9 h 99"/>
                <a:gd name="T96" fmla="*/ 0 w 97"/>
                <a:gd name="T97" fmla="*/ 10 h 99"/>
                <a:gd name="T98" fmla="*/ 3 w 97"/>
                <a:gd name="T99" fmla="*/ 12 h 99"/>
                <a:gd name="T100" fmla="*/ 4 w 97"/>
                <a:gd name="T10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99">
                  <a:moveTo>
                    <a:pt x="80" y="54"/>
                  </a:moveTo>
                  <a:cubicBezTo>
                    <a:pt x="79" y="55"/>
                    <a:pt x="77" y="55"/>
                    <a:pt x="76" y="56"/>
                  </a:cubicBezTo>
                  <a:cubicBezTo>
                    <a:pt x="74" y="57"/>
                    <a:pt x="72" y="57"/>
                    <a:pt x="71" y="57"/>
                  </a:cubicBezTo>
                  <a:cubicBezTo>
                    <a:pt x="68" y="57"/>
                    <a:pt x="66" y="56"/>
                    <a:pt x="64" y="55"/>
                  </a:cubicBezTo>
                  <a:cubicBezTo>
                    <a:pt x="64" y="58"/>
                    <a:pt x="64" y="61"/>
                    <a:pt x="64" y="64"/>
                  </a:cubicBezTo>
                  <a:cubicBezTo>
                    <a:pt x="64" y="68"/>
                    <a:pt x="64" y="73"/>
                    <a:pt x="63" y="77"/>
                  </a:cubicBezTo>
                  <a:cubicBezTo>
                    <a:pt x="64" y="80"/>
                    <a:pt x="67" y="83"/>
                    <a:pt x="70" y="84"/>
                  </a:cubicBezTo>
                  <a:cubicBezTo>
                    <a:pt x="92" y="99"/>
                    <a:pt x="92" y="99"/>
                    <a:pt x="92" y="99"/>
                  </a:cubicBezTo>
                  <a:cubicBezTo>
                    <a:pt x="97" y="99"/>
                    <a:pt x="97" y="99"/>
                    <a:pt x="97" y="99"/>
                  </a:cubicBezTo>
                  <a:cubicBezTo>
                    <a:pt x="97" y="70"/>
                    <a:pt x="97" y="70"/>
                    <a:pt x="97" y="70"/>
                  </a:cubicBezTo>
                  <a:cubicBezTo>
                    <a:pt x="78" y="62"/>
                    <a:pt x="78" y="62"/>
                    <a:pt x="78" y="62"/>
                  </a:cubicBezTo>
                  <a:cubicBezTo>
                    <a:pt x="78" y="62"/>
                    <a:pt x="77" y="62"/>
                    <a:pt x="77" y="62"/>
                  </a:cubicBezTo>
                  <a:cubicBezTo>
                    <a:pt x="77" y="62"/>
                    <a:pt x="77" y="62"/>
                    <a:pt x="77" y="62"/>
                  </a:cubicBezTo>
                  <a:cubicBezTo>
                    <a:pt x="78" y="62"/>
                    <a:pt x="78" y="62"/>
                    <a:pt x="78" y="62"/>
                  </a:cubicBezTo>
                  <a:cubicBezTo>
                    <a:pt x="78" y="62"/>
                    <a:pt x="78" y="62"/>
                    <a:pt x="78" y="62"/>
                  </a:cubicBezTo>
                  <a:cubicBezTo>
                    <a:pt x="79" y="62"/>
                    <a:pt x="79" y="62"/>
                    <a:pt x="80" y="61"/>
                  </a:cubicBezTo>
                  <a:cubicBezTo>
                    <a:pt x="80" y="61"/>
                    <a:pt x="80" y="61"/>
                    <a:pt x="80" y="61"/>
                  </a:cubicBezTo>
                  <a:cubicBezTo>
                    <a:pt x="81" y="61"/>
                    <a:pt x="82" y="60"/>
                    <a:pt x="82" y="59"/>
                  </a:cubicBezTo>
                  <a:cubicBezTo>
                    <a:pt x="82" y="58"/>
                    <a:pt x="82" y="57"/>
                    <a:pt x="81" y="57"/>
                  </a:cubicBezTo>
                  <a:cubicBezTo>
                    <a:pt x="82" y="57"/>
                    <a:pt x="82" y="56"/>
                    <a:pt x="83" y="56"/>
                  </a:cubicBezTo>
                  <a:cubicBezTo>
                    <a:pt x="81" y="56"/>
                    <a:pt x="81" y="56"/>
                    <a:pt x="81" y="56"/>
                  </a:cubicBezTo>
                  <a:cubicBezTo>
                    <a:pt x="80" y="54"/>
                    <a:pt x="80" y="54"/>
                    <a:pt x="80" y="54"/>
                  </a:cubicBezTo>
                  <a:moveTo>
                    <a:pt x="90" y="2"/>
                  </a:moveTo>
                  <a:cubicBezTo>
                    <a:pt x="81" y="2"/>
                    <a:pt x="71" y="11"/>
                    <a:pt x="64" y="30"/>
                  </a:cubicBezTo>
                  <a:cubicBezTo>
                    <a:pt x="64" y="28"/>
                    <a:pt x="64" y="27"/>
                    <a:pt x="63" y="26"/>
                  </a:cubicBezTo>
                  <a:cubicBezTo>
                    <a:pt x="63" y="25"/>
                    <a:pt x="62" y="25"/>
                    <a:pt x="61" y="25"/>
                  </a:cubicBezTo>
                  <a:cubicBezTo>
                    <a:pt x="60" y="25"/>
                    <a:pt x="59" y="25"/>
                    <a:pt x="59" y="26"/>
                  </a:cubicBezTo>
                  <a:cubicBezTo>
                    <a:pt x="58" y="28"/>
                    <a:pt x="56" y="31"/>
                    <a:pt x="55" y="35"/>
                  </a:cubicBezTo>
                  <a:cubicBezTo>
                    <a:pt x="55" y="35"/>
                    <a:pt x="54" y="36"/>
                    <a:pt x="54" y="36"/>
                  </a:cubicBezTo>
                  <a:cubicBezTo>
                    <a:pt x="54" y="36"/>
                    <a:pt x="54" y="36"/>
                    <a:pt x="54" y="37"/>
                  </a:cubicBezTo>
                  <a:cubicBezTo>
                    <a:pt x="55" y="37"/>
                    <a:pt x="56" y="38"/>
                    <a:pt x="56" y="39"/>
                  </a:cubicBezTo>
                  <a:cubicBezTo>
                    <a:pt x="57" y="35"/>
                    <a:pt x="61" y="31"/>
                    <a:pt x="72" y="30"/>
                  </a:cubicBezTo>
                  <a:cubicBezTo>
                    <a:pt x="72" y="30"/>
                    <a:pt x="73" y="30"/>
                    <a:pt x="73" y="30"/>
                  </a:cubicBezTo>
                  <a:cubicBezTo>
                    <a:pt x="72" y="28"/>
                    <a:pt x="72" y="28"/>
                    <a:pt x="72" y="28"/>
                  </a:cubicBezTo>
                  <a:cubicBezTo>
                    <a:pt x="85" y="25"/>
                    <a:pt x="85" y="25"/>
                    <a:pt x="85" y="25"/>
                  </a:cubicBezTo>
                  <a:cubicBezTo>
                    <a:pt x="85" y="25"/>
                    <a:pt x="85" y="25"/>
                    <a:pt x="85" y="25"/>
                  </a:cubicBezTo>
                  <a:cubicBezTo>
                    <a:pt x="87" y="25"/>
                    <a:pt x="88" y="26"/>
                    <a:pt x="88" y="27"/>
                  </a:cubicBezTo>
                  <a:cubicBezTo>
                    <a:pt x="88" y="27"/>
                    <a:pt x="88" y="27"/>
                    <a:pt x="88" y="27"/>
                  </a:cubicBezTo>
                  <a:cubicBezTo>
                    <a:pt x="91" y="28"/>
                    <a:pt x="91" y="28"/>
                    <a:pt x="91" y="28"/>
                  </a:cubicBezTo>
                  <a:cubicBezTo>
                    <a:pt x="92" y="25"/>
                    <a:pt x="94" y="22"/>
                    <a:pt x="95" y="19"/>
                  </a:cubicBezTo>
                  <a:cubicBezTo>
                    <a:pt x="96" y="17"/>
                    <a:pt x="97" y="15"/>
                    <a:pt x="97" y="14"/>
                  </a:cubicBezTo>
                  <a:cubicBezTo>
                    <a:pt x="97" y="3"/>
                    <a:pt x="97" y="3"/>
                    <a:pt x="97" y="3"/>
                  </a:cubicBezTo>
                  <a:cubicBezTo>
                    <a:pt x="91" y="2"/>
                    <a:pt x="91" y="2"/>
                    <a:pt x="91" y="2"/>
                  </a:cubicBezTo>
                  <a:cubicBezTo>
                    <a:pt x="91" y="2"/>
                    <a:pt x="91" y="2"/>
                    <a:pt x="90" y="2"/>
                  </a:cubicBezTo>
                  <a:moveTo>
                    <a:pt x="4" y="0"/>
                  </a:moveTo>
                  <a:cubicBezTo>
                    <a:pt x="4" y="0"/>
                    <a:pt x="3" y="1"/>
                    <a:pt x="3" y="1"/>
                  </a:cubicBezTo>
                  <a:cubicBezTo>
                    <a:pt x="2" y="2"/>
                    <a:pt x="1" y="3"/>
                    <a:pt x="0" y="5"/>
                  </a:cubicBezTo>
                  <a:cubicBezTo>
                    <a:pt x="0" y="6"/>
                    <a:pt x="0" y="8"/>
                    <a:pt x="0" y="9"/>
                  </a:cubicBezTo>
                  <a:cubicBezTo>
                    <a:pt x="0" y="10"/>
                    <a:pt x="0" y="10"/>
                    <a:pt x="0" y="10"/>
                  </a:cubicBezTo>
                  <a:cubicBezTo>
                    <a:pt x="1" y="11"/>
                    <a:pt x="2" y="12"/>
                    <a:pt x="3" y="12"/>
                  </a:cubicBezTo>
                  <a:cubicBezTo>
                    <a:pt x="4" y="0"/>
                    <a:pt x="4" y="0"/>
                    <a:pt x="4" y="0"/>
                  </a:cubicBezTo>
                </a:path>
              </a:pathLst>
            </a:custGeom>
            <a:solidFill>
              <a:srgbClr val="DDDF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58" name="Freeform 59"/>
            <p:cNvSpPr>
              <a:spLocks noEditPoints="1"/>
            </p:cNvSpPr>
            <p:nvPr/>
          </p:nvSpPr>
          <p:spPr bwMode="auto">
            <a:xfrm>
              <a:off x="7989888" y="3462338"/>
              <a:ext cx="22225" cy="1082675"/>
            </a:xfrm>
            <a:custGeom>
              <a:avLst/>
              <a:gdLst>
                <a:gd name="T0" fmla="*/ 0 w 2"/>
                <a:gd name="T1" fmla="*/ 67 h 96"/>
                <a:gd name="T2" fmla="*/ 0 w 2"/>
                <a:gd name="T3" fmla="*/ 96 h 96"/>
                <a:gd name="T4" fmla="*/ 2 w 2"/>
                <a:gd name="T5" fmla="*/ 96 h 96"/>
                <a:gd name="T6" fmla="*/ 2 w 2"/>
                <a:gd name="T7" fmla="*/ 68 h 96"/>
                <a:gd name="T8" fmla="*/ 0 w 2"/>
                <a:gd name="T9" fmla="*/ 67 h 96"/>
                <a:gd name="T10" fmla="*/ 0 w 2"/>
                <a:gd name="T11" fmla="*/ 0 h 96"/>
                <a:gd name="T12" fmla="*/ 0 w 2"/>
                <a:gd name="T13" fmla="*/ 11 h 96"/>
                <a:gd name="T14" fmla="*/ 1 w 2"/>
                <a:gd name="T15" fmla="*/ 9 h 96"/>
                <a:gd name="T16" fmla="*/ 1 w 2"/>
                <a:gd name="T17" fmla="*/ 0 h 96"/>
                <a:gd name="T18" fmla="*/ 0 w 2"/>
                <a:gd name="T1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96">
                  <a:moveTo>
                    <a:pt x="0" y="67"/>
                  </a:moveTo>
                  <a:cubicBezTo>
                    <a:pt x="0" y="96"/>
                    <a:pt x="0" y="96"/>
                    <a:pt x="0" y="96"/>
                  </a:cubicBezTo>
                  <a:cubicBezTo>
                    <a:pt x="2" y="96"/>
                    <a:pt x="2" y="96"/>
                    <a:pt x="2" y="96"/>
                  </a:cubicBezTo>
                  <a:cubicBezTo>
                    <a:pt x="2" y="68"/>
                    <a:pt x="2" y="68"/>
                    <a:pt x="2" y="68"/>
                  </a:cubicBezTo>
                  <a:cubicBezTo>
                    <a:pt x="0" y="67"/>
                    <a:pt x="0" y="67"/>
                    <a:pt x="0" y="67"/>
                  </a:cubicBezTo>
                  <a:moveTo>
                    <a:pt x="0" y="0"/>
                  </a:moveTo>
                  <a:cubicBezTo>
                    <a:pt x="0" y="11"/>
                    <a:pt x="0" y="11"/>
                    <a:pt x="0" y="11"/>
                  </a:cubicBezTo>
                  <a:cubicBezTo>
                    <a:pt x="1" y="10"/>
                    <a:pt x="1" y="10"/>
                    <a:pt x="1" y="9"/>
                  </a:cubicBezTo>
                  <a:cubicBezTo>
                    <a:pt x="1" y="0"/>
                    <a:pt x="1" y="0"/>
                    <a:pt x="1" y="0"/>
                  </a:cubicBezTo>
                  <a:cubicBezTo>
                    <a:pt x="0" y="0"/>
                    <a:pt x="0" y="0"/>
                    <a:pt x="0" y="0"/>
                  </a:cubicBezTo>
                </a:path>
              </a:pathLst>
            </a:custGeom>
            <a:solidFill>
              <a:srgbClr val="DDE2A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59" name="Freeform 60"/>
            <p:cNvSpPr/>
            <p:nvPr/>
          </p:nvSpPr>
          <p:spPr bwMode="auto">
            <a:xfrm>
              <a:off x="5499101" y="4138613"/>
              <a:ext cx="44450" cy="68263"/>
            </a:xfrm>
            <a:custGeom>
              <a:avLst/>
              <a:gdLst>
                <a:gd name="T0" fmla="*/ 1 w 4"/>
                <a:gd name="T1" fmla="*/ 0 h 6"/>
                <a:gd name="T2" fmla="*/ 0 w 4"/>
                <a:gd name="T3" fmla="*/ 6 h 6"/>
                <a:gd name="T4" fmla="*/ 4 w 4"/>
                <a:gd name="T5" fmla="*/ 1 h 6"/>
                <a:gd name="T6" fmla="*/ 1 w 4"/>
                <a:gd name="T7" fmla="*/ 0 h 6"/>
              </a:gdLst>
              <a:ahLst/>
              <a:cxnLst>
                <a:cxn ang="0">
                  <a:pos x="T0" y="T1"/>
                </a:cxn>
                <a:cxn ang="0">
                  <a:pos x="T2" y="T3"/>
                </a:cxn>
                <a:cxn ang="0">
                  <a:pos x="T4" y="T5"/>
                </a:cxn>
                <a:cxn ang="0">
                  <a:pos x="T6" y="T7"/>
                </a:cxn>
              </a:cxnLst>
              <a:rect l="0" t="0" r="r" b="b"/>
              <a:pathLst>
                <a:path w="4" h="6">
                  <a:moveTo>
                    <a:pt x="1" y="0"/>
                  </a:moveTo>
                  <a:cubicBezTo>
                    <a:pt x="0" y="6"/>
                    <a:pt x="0" y="6"/>
                    <a:pt x="0" y="6"/>
                  </a:cubicBezTo>
                  <a:cubicBezTo>
                    <a:pt x="2" y="5"/>
                    <a:pt x="3" y="3"/>
                    <a:pt x="4" y="1"/>
                  </a:cubicBezTo>
                  <a:cubicBezTo>
                    <a:pt x="3" y="0"/>
                    <a:pt x="1" y="0"/>
                    <a:pt x="1" y="0"/>
                  </a:cubicBezTo>
                </a:path>
              </a:pathLst>
            </a:custGeom>
            <a:solidFill>
              <a:srgbClr val="DDDF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0" name="Freeform 61"/>
            <p:cNvSpPr/>
            <p:nvPr/>
          </p:nvSpPr>
          <p:spPr bwMode="auto">
            <a:xfrm>
              <a:off x="5430838" y="4138613"/>
              <a:ext cx="79375" cy="112713"/>
            </a:xfrm>
            <a:custGeom>
              <a:avLst/>
              <a:gdLst>
                <a:gd name="T0" fmla="*/ 1 w 7"/>
                <a:gd name="T1" fmla="*/ 0 h 10"/>
                <a:gd name="T2" fmla="*/ 0 w 7"/>
                <a:gd name="T3" fmla="*/ 10 h 10"/>
                <a:gd name="T4" fmla="*/ 6 w 7"/>
                <a:gd name="T5" fmla="*/ 6 h 10"/>
                <a:gd name="T6" fmla="*/ 7 w 7"/>
                <a:gd name="T7" fmla="*/ 0 h 10"/>
                <a:gd name="T8" fmla="*/ 1 w 7"/>
                <a:gd name="T9" fmla="*/ 0 h 10"/>
              </a:gdLst>
              <a:ahLst/>
              <a:cxnLst>
                <a:cxn ang="0">
                  <a:pos x="T0" y="T1"/>
                </a:cxn>
                <a:cxn ang="0">
                  <a:pos x="T2" y="T3"/>
                </a:cxn>
                <a:cxn ang="0">
                  <a:pos x="T4" y="T5"/>
                </a:cxn>
                <a:cxn ang="0">
                  <a:pos x="T6" y="T7"/>
                </a:cxn>
                <a:cxn ang="0">
                  <a:pos x="T8" y="T9"/>
                </a:cxn>
              </a:cxnLst>
              <a:rect l="0" t="0" r="r" b="b"/>
              <a:pathLst>
                <a:path w="7" h="10">
                  <a:moveTo>
                    <a:pt x="1" y="0"/>
                  </a:moveTo>
                  <a:cubicBezTo>
                    <a:pt x="0" y="10"/>
                    <a:pt x="0" y="10"/>
                    <a:pt x="0" y="10"/>
                  </a:cubicBezTo>
                  <a:cubicBezTo>
                    <a:pt x="2" y="9"/>
                    <a:pt x="4" y="8"/>
                    <a:pt x="6" y="6"/>
                  </a:cubicBezTo>
                  <a:cubicBezTo>
                    <a:pt x="7" y="0"/>
                    <a:pt x="7" y="0"/>
                    <a:pt x="7" y="0"/>
                  </a:cubicBezTo>
                  <a:cubicBezTo>
                    <a:pt x="4" y="0"/>
                    <a:pt x="3" y="0"/>
                    <a:pt x="1" y="0"/>
                  </a:cubicBezTo>
                </a:path>
              </a:pathLst>
            </a:custGeom>
            <a:solidFill>
              <a:srgbClr val="C5B84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1" name="Freeform 62"/>
            <p:cNvSpPr/>
            <p:nvPr/>
          </p:nvSpPr>
          <p:spPr bwMode="auto">
            <a:xfrm>
              <a:off x="5430838" y="4151313"/>
              <a:ext cx="157163" cy="112713"/>
            </a:xfrm>
            <a:custGeom>
              <a:avLst/>
              <a:gdLst>
                <a:gd name="T0" fmla="*/ 10 w 14"/>
                <a:gd name="T1" fmla="*/ 0 h 10"/>
                <a:gd name="T2" fmla="*/ 6 w 14"/>
                <a:gd name="T3" fmla="*/ 5 h 10"/>
                <a:gd name="T4" fmla="*/ 0 w 14"/>
                <a:gd name="T5" fmla="*/ 9 h 10"/>
                <a:gd name="T6" fmla="*/ 0 w 14"/>
                <a:gd name="T7" fmla="*/ 10 h 10"/>
                <a:gd name="T8" fmla="*/ 14 w 14"/>
                <a:gd name="T9" fmla="*/ 1 h 10"/>
                <a:gd name="T10" fmla="*/ 14 w 14"/>
                <a:gd name="T11" fmla="*/ 0 h 10"/>
                <a:gd name="T12" fmla="*/ 12 w 14"/>
                <a:gd name="T13" fmla="*/ 0 h 10"/>
                <a:gd name="T14" fmla="*/ 10 w 1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0" y="0"/>
                  </a:moveTo>
                  <a:cubicBezTo>
                    <a:pt x="9" y="2"/>
                    <a:pt x="8" y="4"/>
                    <a:pt x="6" y="5"/>
                  </a:cubicBezTo>
                  <a:cubicBezTo>
                    <a:pt x="4" y="7"/>
                    <a:pt x="2" y="8"/>
                    <a:pt x="0" y="9"/>
                  </a:cubicBezTo>
                  <a:cubicBezTo>
                    <a:pt x="0" y="10"/>
                    <a:pt x="0" y="10"/>
                    <a:pt x="0" y="10"/>
                  </a:cubicBezTo>
                  <a:cubicBezTo>
                    <a:pt x="7" y="9"/>
                    <a:pt x="12" y="6"/>
                    <a:pt x="14" y="1"/>
                  </a:cubicBezTo>
                  <a:cubicBezTo>
                    <a:pt x="14" y="0"/>
                    <a:pt x="14" y="0"/>
                    <a:pt x="14" y="0"/>
                  </a:cubicBezTo>
                  <a:cubicBezTo>
                    <a:pt x="13" y="0"/>
                    <a:pt x="12" y="0"/>
                    <a:pt x="12" y="0"/>
                  </a:cubicBezTo>
                  <a:cubicBezTo>
                    <a:pt x="11" y="0"/>
                    <a:pt x="10" y="0"/>
                    <a:pt x="10" y="0"/>
                  </a:cubicBezTo>
                </a:path>
              </a:pathLst>
            </a:custGeom>
            <a:solidFill>
              <a:srgbClr val="DDE3E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2" name="Freeform 63"/>
            <p:cNvSpPr/>
            <p:nvPr/>
          </p:nvSpPr>
          <p:spPr bwMode="auto">
            <a:xfrm>
              <a:off x="7165976" y="4037013"/>
              <a:ext cx="57150" cy="192088"/>
            </a:xfrm>
            <a:custGeom>
              <a:avLst/>
              <a:gdLst>
                <a:gd name="T0" fmla="*/ 2 w 5"/>
                <a:gd name="T1" fmla="*/ 0 h 17"/>
                <a:gd name="T2" fmla="*/ 0 w 5"/>
                <a:gd name="T3" fmla="*/ 17 h 17"/>
                <a:gd name="T4" fmla="*/ 5 w 5"/>
                <a:gd name="T5" fmla="*/ 5 h 17"/>
                <a:gd name="T6" fmla="*/ 5 w 5"/>
                <a:gd name="T7" fmla="*/ 1 h 17"/>
                <a:gd name="T8" fmla="*/ 2 w 5"/>
                <a:gd name="T9" fmla="*/ 0 h 17"/>
              </a:gdLst>
              <a:ahLst/>
              <a:cxnLst>
                <a:cxn ang="0">
                  <a:pos x="T0" y="T1"/>
                </a:cxn>
                <a:cxn ang="0">
                  <a:pos x="T2" y="T3"/>
                </a:cxn>
                <a:cxn ang="0">
                  <a:pos x="T4" y="T5"/>
                </a:cxn>
                <a:cxn ang="0">
                  <a:pos x="T6" y="T7"/>
                </a:cxn>
                <a:cxn ang="0">
                  <a:pos x="T8" y="T9"/>
                </a:cxn>
              </a:cxnLst>
              <a:rect l="0" t="0" r="r" b="b"/>
              <a:pathLst>
                <a:path w="5" h="17">
                  <a:moveTo>
                    <a:pt x="2" y="0"/>
                  </a:moveTo>
                  <a:cubicBezTo>
                    <a:pt x="0" y="17"/>
                    <a:pt x="0" y="17"/>
                    <a:pt x="0" y="17"/>
                  </a:cubicBezTo>
                  <a:cubicBezTo>
                    <a:pt x="3" y="14"/>
                    <a:pt x="5" y="10"/>
                    <a:pt x="5" y="5"/>
                  </a:cubicBezTo>
                  <a:cubicBezTo>
                    <a:pt x="5" y="4"/>
                    <a:pt x="5" y="2"/>
                    <a:pt x="5" y="1"/>
                  </a:cubicBezTo>
                  <a:cubicBezTo>
                    <a:pt x="4" y="1"/>
                    <a:pt x="3" y="1"/>
                    <a:pt x="2" y="0"/>
                  </a:cubicBezTo>
                </a:path>
              </a:pathLst>
            </a:custGeom>
            <a:solidFill>
              <a:srgbClr val="DDDF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3" name="Freeform 64"/>
            <p:cNvSpPr>
              <a:spLocks noEditPoints="1"/>
            </p:cNvSpPr>
            <p:nvPr/>
          </p:nvSpPr>
          <p:spPr bwMode="auto">
            <a:xfrm>
              <a:off x="4811713" y="2819400"/>
              <a:ext cx="1058863" cy="1895475"/>
            </a:xfrm>
            <a:custGeom>
              <a:avLst/>
              <a:gdLst>
                <a:gd name="T0" fmla="*/ 53 w 94"/>
                <a:gd name="T1" fmla="*/ 117 h 168"/>
                <a:gd name="T2" fmla="*/ 52 w 94"/>
                <a:gd name="T3" fmla="*/ 117 h 168"/>
                <a:gd name="T4" fmla="*/ 39 w 94"/>
                <a:gd name="T5" fmla="*/ 121 h 168"/>
                <a:gd name="T6" fmla="*/ 38 w 94"/>
                <a:gd name="T7" fmla="*/ 127 h 168"/>
                <a:gd name="T8" fmla="*/ 34 w 94"/>
                <a:gd name="T9" fmla="*/ 126 h 168"/>
                <a:gd name="T10" fmla="*/ 32 w 94"/>
                <a:gd name="T11" fmla="*/ 125 h 168"/>
                <a:gd name="T12" fmla="*/ 20 w 94"/>
                <a:gd name="T13" fmla="*/ 132 h 168"/>
                <a:gd name="T14" fmla="*/ 5 w 94"/>
                <a:gd name="T15" fmla="*/ 134 h 168"/>
                <a:gd name="T16" fmla="*/ 0 w 94"/>
                <a:gd name="T17" fmla="*/ 134 h 168"/>
                <a:gd name="T18" fmla="*/ 16 w 94"/>
                <a:gd name="T19" fmla="*/ 144 h 168"/>
                <a:gd name="T20" fmla="*/ 35 w 94"/>
                <a:gd name="T21" fmla="*/ 150 h 168"/>
                <a:gd name="T22" fmla="*/ 41 w 94"/>
                <a:gd name="T23" fmla="*/ 138 h 168"/>
                <a:gd name="T24" fmla="*/ 41 w 94"/>
                <a:gd name="T25" fmla="*/ 141 h 168"/>
                <a:gd name="T26" fmla="*/ 48 w 94"/>
                <a:gd name="T27" fmla="*/ 168 h 168"/>
                <a:gd name="T28" fmla="*/ 50 w 94"/>
                <a:gd name="T29" fmla="*/ 167 h 168"/>
                <a:gd name="T30" fmla="*/ 52 w 94"/>
                <a:gd name="T31" fmla="*/ 162 h 168"/>
                <a:gd name="T32" fmla="*/ 53 w 94"/>
                <a:gd name="T33" fmla="*/ 151 h 168"/>
                <a:gd name="T34" fmla="*/ 71 w 94"/>
                <a:gd name="T35" fmla="*/ 146 h 168"/>
                <a:gd name="T36" fmla="*/ 75 w 94"/>
                <a:gd name="T37" fmla="*/ 144 h 168"/>
                <a:gd name="T38" fmla="*/ 71 w 94"/>
                <a:gd name="T39" fmla="*/ 127 h 168"/>
                <a:gd name="T40" fmla="*/ 69 w 94"/>
                <a:gd name="T41" fmla="*/ 119 h 168"/>
                <a:gd name="T42" fmla="*/ 55 w 94"/>
                <a:gd name="T43" fmla="*/ 128 h 168"/>
                <a:gd name="T44" fmla="*/ 55 w 94"/>
                <a:gd name="T45" fmla="*/ 127 h 168"/>
                <a:gd name="T46" fmla="*/ 56 w 94"/>
                <a:gd name="T47" fmla="*/ 117 h 168"/>
                <a:gd name="T48" fmla="*/ 53 w 94"/>
                <a:gd name="T49" fmla="*/ 117 h 168"/>
                <a:gd name="T50" fmla="*/ 5 w 94"/>
                <a:gd name="T51" fmla="*/ 56 h 168"/>
                <a:gd name="T52" fmla="*/ 5 w 94"/>
                <a:gd name="T53" fmla="*/ 56 h 168"/>
                <a:gd name="T54" fmla="*/ 9 w 94"/>
                <a:gd name="T55" fmla="*/ 72 h 168"/>
                <a:gd name="T56" fmla="*/ 17 w 94"/>
                <a:gd name="T57" fmla="*/ 83 h 168"/>
                <a:gd name="T58" fmla="*/ 29 w 94"/>
                <a:gd name="T59" fmla="*/ 89 h 168"/>
                <a:gd name="T60" fmla="*/ 30 w 94"/>
                <a:gd name="T61" fmla="*/ 90 h 168"/>
                <a:gd name="T62" fmla="*/ 38 w 94"/>
                <a:gd name="T63" fmla="*/ 89 h 168"/>
                <a:gd name="T64" fmla="*/ 39 w 94"/>
                <a:gd name="T65" fmla="*/ 89 h 168"/>
                <a:gd name="T66" fmla="*/ 62 w 94"/>
                <a:gd name="T67" fmla="*/ 94 h 168"/>
                <a:gd name="T68" fmla="*/ 57 w 94"/>
                <a:gd name="T69" fmla="*/ 73 h 168"/>
                <a:gd name="T70" fmla="*/ 57 w 94"/>
                <a:gd name="T71" fmla="*/ 67 h 168"/>
                <a:gd name="T72" fmla="*/ 40 w 94"/>
                <a:gd name="T73" fmla="*/ 73 h 168"/>
                <a:gd name="T74" fmla="*/ 5 w 94"/>
                <a:gd name="T75" fmla="*/ 56 h 168"/>
                <a:gd name="T76" fmla="*/ 68 w 94"/>
                <a:gd name="T77" fmla="*/ 0 h 168"/>
                <a:gd name="T78" fmla="*/ 57 w 94"/>
                <a:gd name="T79" fmla="*/ 0 h 168"/>
                <a:gd name="T80" fmla="*/ 57 w 94"/>
                <a:gd name="T81" fmla="*/ 0 h 168"/>
                <a:gd name="T82" fmla="*/ 52 w 94"/>
                <a:gd name="T83" fmla="*/ 2 h 168"/>
                <a:gd name="T84" fmla="*/ 51 w 94"/>
                <a:gd name="T85" fmla="*/ 4 h 168"/>
                <a:gd name="T86" fmla="*/ 52 w 94"/>
                <a:gd name="T87" fmla="*/ 7 h 168"/>
                <a:gd name="T88" fmla="*/ 70 w 94"/>
                <a:gd name="T89" fmla="*/ 36 h 168"/>
                <a:gd name="T90" fmla="*/ 70 w 94"/>
                <a:gd name="T91" fmla="*/ 35 h 168"/>
                <a:gd name="T92" fmla="*/ 76 w 94"/>
                <a:gd name="T93" fmla="*/ 44 h 168"/>
                <a:gd name="T94" fmla="*/ 76 w 94"/>
                <a:gd name="T95" fmla="*/ 46 h 168"/>
                <a:gd name="T96" fmla="*/ 78 w 94"/>
                <a:gd name="T97" fmla="*/ 46 h 168"/>
                <a:gd name="T98" fmla="*/ 79 w 94"/>
                <a:gd name="T99" fmla="*/ 47 h 168"/>
                <a:gd name="T100" fmla="*/ 81 w 94"/>
                <a:gd name="T101" fmla="*/ 47 h 168"/>
                <a:gd name="T102" fmla="*/ 85 w 94"/>
                <a:gd name="T103" fmla="*/ 46 h 168"/>
                <a:gd name="T104" fmla="*/ 88 w 94"/>
                <a:gd name="T105" fmla="*/ 43 h 168"/>
                <a:gd name="T106" fmla="*/ 94 w 94"/>
                <a:gd name="T107" fmla="*/ 33 h 168"/>
                <a:gd name="T108" fmla="*/ 83 w 94"/>
                <a:gd name="T109" fmla="*/ 24 h 168"/>
                <a:gd name="T110" fmla="*/ 71 w 94"/>
                <a:gd name="T111" fmla="*/ 19 h 168"/>
                <a:gd name="T112" fmla="*/ 66 w 94"/>
                <a:gd name="T113" fmla="*/ 18 h 168"/>
                <a:gd name="T114" fmla="*/ 67 w 94"/>
                <a:gd name="T115" fmla="*/ 7 h 168"/>
                <a:gd name="T116" fmla="*/ 68 w 9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 h="168">
                  <a:moveTo>
                    <a:pt x="53" y="117"/>
                  </a:moveTo>
                  <a:cubicBezTo>
                    <a:pt x="53" y="117"/>
                    <a:pt x="53" y="117"/>
                    <a:pt x="52" y="117"/>
                  </a:cubicBezTo>
                  <a:cubicBezTo>
                    <a:pt x="48" y="117"/>
                    <a:pt x="43" y="119"/>
                    <a:pt x="39" y="121"/>
                  </a:cubicBezTo>
                  <a:cubicBezTo>
                    <a:pt x="38" y="127"/>
                    <a:pt x="38" y="127"/>
                    <a:pt x="38" y="127"/>
                  </a:cubicBezTo>
                  <a:cubicBezTo>
                    <a:pt x="37" y="127"/>
                    <a:pt x="35" y="127"/>
                    <a:pt x="34" y="126"/>
                  </a:cubicBezTo>
                  <a:cubicBezTo>
                    <a:pt x="33" y="126"/>
                    <a:pt x="32" y="125"/>
                    <a:pt x="32" y="125"/>
                  </a:cubicBezTo>
                  <a:cubicBezTo>
                    <a:pt x="27" y="128"/>
                    <a:pt x="22" y="131"/>
                    <a:pt x="20" y="132"/>
                  </a:cubicBezTo>
                  <a:cubicBezTo>
                    <a:pt x="18" y="133"/>
                    <a:pt x="11" y="134"/>
                    <a:pt x="5" y="134"/>
                  </a:cubicBezTo>
                  <a:cubicBezTo>
                    <a:pt x="3" y="134"/>
                    <a:pt x="2" y="134"/>
                    <a:pt x="0" y="134"/>
                  </a:cubicBezTo>
                  <a:cubicBezTo>
                    <a:pt x="5" y="138"/>
                    <a:pt x="10" y="141"/>
                    <a:pt x="16" y="144"/>
                  </a:cubicBezTo>
                  <a:cubicBezTo>
                    <a:pt x="22" y="147"/>
                    <a:pt x="28" y="149"/>
                    <a:pt x="35" y="150"/>
                  </a:cubicBezTo>
                  <a:cubicBezTo>
                    <a:pt x="37" y="146"/>
                    <a:pt x="39" y="142"/>
                    <a:pt x="41" y="138"/>
                  </a:cubicBezTo>
                  <a:cubicBezTo>
                    <a:pt x="41" y="141"/>
                    <a:pt x="41" y="141"/>
                    <a:pt x="41" y="141"/>
                  </a:cubicBezTo>
                  <a:cubicBezTo>
                    <a:pt x="48" y="168"/>
                    <a:pt x="48" y="168"/>
                    <a:pt x="48" y="168"/>
                  </a:cubicBezTo>
                  <a:cubicBezTo>
                    <a:pt x="49" y="167"/>
                    <a:pt x="49" y="167"/>
                    <a:pt x="50" y="167"/>
                  </a:cubicBezTo>
                  <a:cubicBezTo>
                    <a:pt x="51" y="165"/>
                    <a:pt x="52" y="164"/>
                    <a:pt x="52" y="162"/>
                  </a:cubicBezTo>
                  <a:cubicBezTo>
                    <a:pt x="53" y="151"/>
                    <a:pt x="53" y="151"/>
                    <a:pt x="53" y="151"/>
                  </a:cubicBezTo>
                  <a:cubicBezTo>
                    <a:pt x="60" y="150"/>
                    <a:pt x="66" y="149"/>
                    <a:pt x="71" y="146"/>
                  </a:cubicBezTo>
                  <a:cubicBezTo>
                    <a:pt x="73" y="146"/>
                    <a:pt x="74" y="145"/>
                    <a:pt x="75" y="144"/>
                  </a:cubicBezTo>
                  <a:cubicBezTo>
                    <a:pt x="71" y="127"/>
                    <a:pt x="71" y="127"/>
                    <a:pt x="71" y="127"/>
                  </a:cubicBezTo>
                  <a:cubicBezTo>
                    <a:pt x="69" y="119"/>
                    <a:pt x="69" y="119"/>
                    <a:pt x="69" y="119"/>
                  </a:cubicBezTo>
                  <a:cubicBezTo>
                    <a:pt x="67" y="124"/>
                    <a:pt x="62" y="127"/>
                    <a:pt x="55" y="128"/>
                  </a:cubicBezTo>
                  <a:cubicBezTo>
                    <a:pt x="55" y="127"/>
                    <a:pt x="55" y="127"/>
                    <a:pt x="55" y="127"/>
                  </a:cubicBezTo>
                  <a:cubicBezTo>
                    <a:pt x="56" y="117"/>
                    <a:pt x="56" y="117"/>
                    <a:pt x="56" y="117"/>
                  </a:cubicBezTo>
                  <a:cubicBezTo>
                    <a:pt x="55" y="117"/>
                    <a:pt x="54" y="117"/>
                    <a:pt x="53" y="117"/>
                  </a:cubicBezTo>
                  <a:moveTo>
                    <a:pt x="5" y="56"/>
                  </a:moveTo>
                  <a:cubicBezTo>
                    <a:pt x="5" y="56"/>
                    <a:pt x="5" y="56"/>
                    <a:pt x="5" y="56"/>
                  </a:cubicBezTo>
                  <a:cubicBezTo>
                    <a:pt x="5" y="62"/>
                    <a:pt x="6" y="68"/>
                    <a:pt x="9" y="72"/>
                  </a:cubicBezTo>
                  <a:cubicBezTo>
                    <a:pt x="11" y="76"/>
                    <a:pt x="14" y="80"/>
                    <a:pt x="17" y="83"/>
                  </a:cubicBezTo>
                  <a:cubicBezTo>
                    <a:pt x="20" y="85"/>
                    <a:pt x="24" y="88"/>
                    <a:pt x="29" y="89"/>
                  </a:cubicBezTo>
                  <a:cubicBezTo>
                    <a:pt x="29" y="89"/>
                    <a:pt x="30" y="90"/>
                    <a:pt x="30" y="90"/>
                  </a:cubicBezTo>
                  <a:cubicBezTo>
                    <a:pt x="33" y="89"/>
                    <a:pt x="35" y="89"/>
                    <a:pt x="38" y="89"/>
                  </a:cubicBezTo>
                  <a:cubicBezTo>
                    <a:pt x="38" y="89"/>
                    <a:pt x="39" y="89"/>
                    <a:pt x="39" y="89"/>
                  </a:cubicBezTo>
                  <a:cubicBezTo>
                    <a:pt x="47" y="89"/>
                    <a:pt x="54" y="91"/>
                    <a:pt x="62" y="94"/>
                  </a:cubicBezTo>
                  <a:cubicBezTo>
                    <a:pt x="57" y="73"/>
                    <a:pt x="57" y="73"/>
                    <a:pt x="57" y="73"/>
                  </a:cubicBezTo>
                  <a:cubicBezTo>
                    <a:pt x="56" y="71"/>
                    <a:pt x="57" y="69"/>
                    <a:pt x="57" y="67"/>
                  </a:cubicBezTo>
                  <a:cubicBezTo>
                    <a:pt x="40" y="73"/>
                    <a:pt x="40" y="73"/>
                    <a:pt x="40" y="73"/>
                  </a:cubicBezTo>
                  <a:cubicBezTo>
                    <a:pt x="33" y="68"/>
                    <a:pt x="18" y="61"/>
                    <a:pt x="5" y="56"/>
                  </a:cubicBezTo>
                  <a:moveTo>
                    <a:pt x="68" y="0"/>
                  </a:moveTo>
                  <a:cubicBezTo>
                    <a:pt x="57" y="0"/>
                    <a:pt x="57" y="0"/>
                    <a:pt x="57" y="0"/>
                  </a:cubicBezTo>
                  <a:cubicBezTo>
                    <a:pt x="57" y="0"/>
                    <a:pt x="57" y="0"/>
                    <a:pt x="57" y="0"/>
                  </a:cubicBezTo>
                  <a:cubicBezTo>
                    <a:pt x="55" y="0"/>
                    <a:pt x="54" y="1"/>
                    <a:pt x="52" y="2"/>
                  </a:cubicBezTo>
                  <a:cubicBezTo>
                    <a:pt x="52" y="3"/>
                    <a:pt x="51" y="3"/>
                    <a:pt x="51" y="4"/>
                  </a:cubicBezTo>
                  <a:cubicBezTo>
                    <a:pt x="51" y="5"/>
                    <a:pt x="51" y="6"/>
                    <a:pt x="52" y="7"/>
                  </a:cubicBezTo>
                  <a:cubicBezTo>
                    <a:pt x="56" y="35"/>
                    <a:pt x="63" y="32"/>
                    <a:pt x="70" y="36"/>
                  </a:cubicBezTo>
                  <a:cubicBezTo>
                    <a:pt x="70" y="35"/>
                    <a:pt x="70" y="35"/>
                    <a:pt x="70" y="35"/>
                  </a:cubicBezTo>
                  <a:cubicBezTo>
                    <a:pt x="72" y="38"/>
                    <a:pt x="74" y="41"/>
                    <a:pt x="76" y="44"/>
                  </a:cubicBezTo>
                  <a:cubicBezTo>
                    <a:pt x="76" y="46"/>
                    <a:pt x="76" y="46"/>
                    <a:pt x="76" y="46"/>
                  </a:cubicBezTo>
                  <a:cubicBezTo>
                    <a:pt x="76" y="46"/>
                    <a:pt x="77" y="46"/>
                    <a:pt x="78" y="46"/>
                  </a:cubicBezTo>
                  <a:cubicBezTo>
                    <a:pt x="78" y="46"/>
                    <a:pt x="78" y="47"/>
                    <a:pt x="79" y="47"/>
                  </a:cubicBezTo>
                  <a:cubicBezTo>
                    <a:pt x="79" y="47"/>
                    <a:pt x="80" y="47"/>
                    <a:pt x="81" y="47"/>
                  </a:cubicBezTo>
                  <a:cubicBezTo>
                    <a:pt x="82" y="47"/>
                    <a:pt x="83" y="47"/>
                    <a:pt x="85" y="46"/>
                  </a:cubicBezTo>
                  <a:cubicBezTo>
                    <a:pt x="86" y="45"/>
                    <a:pt x="87" y="44"/>
                    <a:pt x="88" y="43"/>
                  </a:cubicBezTo>
                  <a:cubicBezTo>
                    <a:pt x="94" y="33"/>
                    <a:pt x="94" y="33"/>
                    <a:pt x="94" y="33"/>
                  </a:cubicBezTo>
                  <a:cubicBezTo>
                    <a:pt x="91" y="30"/>
                    <a:pt x="87" y="27"/>
                    <a:pt x="83" y="24"/>
                  </a:cubicBezTo>
                  <a:cubicBezTo>
                    <a:pt x="79" y="22"/>
                    <a:pt x="75" y="20"/>
                    <a:pt x="71" y="19"/>
                  </a:cubicBezTo>
                  <a:cubicBezTo>
                    <a:pt x="69" y="19"/>
                    <a:pt x="68" y="18"/>
                    <a:pt x="66" y="18"/>
                  </a:cubicBezTo>
                  <a:cubicBezTo>
                    <a:pt x="67" y="7"/>
                    <a:pt x="67" y="7"/>
                    <a:pt x="67" y="7"/>
                  </a:cubicBezTo>
                  <a:cubicBezTo>
                    <a:pt x="68" y="0"/>
                    <a:pt x="68" y="0"/>
                    <a:pt x="68" y="0"/>
                  </a:cubicBezTo>
                </a:path>
              </a:pathLst>
            </a:custGeom>
            <a:solidFill>
              <a:srgbClr val="DDDF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4" name="Freeform 65"/>
            <p:cNvSpPr>
              <a:spLocks noEditPoints="1"/>
            </p:cNvSpPr>
            <p:nvPr/>
          </p:nvSpPr>
          <p:spPr bwMode="auto">
            <a:xfrm>
              <a:off x="6692901" y="3294063"/>
              <a:ext cx="923925" cy="1611313"/>
            </a:xfrm>
            <a:custGeom>
              <a:avLst/>
              <a:gdLst>
                <a:gd name="T0" fmla="*/ 33 w 82"/>
                <a:gd name="T1" fmla="*/ 121 h 143"/>
                <a:gd name="T2" fmla="*/ 31 w 82"/>
                <a:gd name="T3" fmla="*/ 126 h 143"/>
                <a:gd name="T4" fmla="*/ 26 w 82"/>
                <a:gd name="T5" fmla="*/ 128 h 143"/>
                <a:gd name="T6" fmla="*/ 21 w 82"/>
                <a:gd name="T7" fmla="*/ 128 h 143"/>
                <a:gd name="T8" fmla="*/ 21 w 82"/>
                <a:gd name="T9" fmla="*/ 128 h 143"/>
                <a:gd name="T10" fmla="*/ 15 w 82"/>
                <a:gd name="T11" fmla="*/ 128 h 143"/>
                <a:gd name="T12" fmla="*/ 11 w 82"/>
                <a:gd name="T13" fmla="*/ 131 h 143"/>
                <a:gd name="T14" fmla="*/ 20 w 82"/>
                <a:gd name="T15" fmla="*/ 143 h 143"/>
                <a:gd name="T16" fmla="*/ 30 w 82"/>
                <a:gd name="T17" fmla="*/ 143 h 143"/>
                <a:gd name="T18" fmla="*/ 36 w 82"/>
                <a:gd name="T19" fmla="*/ 138 h 143"/>
                <a:gd name="T20" fmla="*/ 38 w 82"/>
                <a:gd name="T21" fmla="*/ 132 h 143"/>
                <a:gd name="T22" fmla="*/ 38 w 82"/>
                <a:gd name="T23" fmla="*/ 124 h 143"/>
                <a:gd name="T24" fmla="*/ 33 w 82"/>
                <a:gd name="T25" fmla="*/ 121 h 143"/>
                <a:gd name="T26" fmla="*/ 3 w 82"/>
                <a:gd name="T27" fmla="*/ 107 h 143"/>
                <a:gd name="T28" fmla="*/ 4 w 82"/>
                <a:gd name="T29" fmla="*/ 113 h 143"/>
                <a:gd name="T30" fmla="*/ 12 w 82"/>
                <a:gd name="T31" fmla="*/ 116 h 143"/>
                <a:gd name="T32" fmla="*/ 13 w 82"/>
                <a:gd name="T33" fmla="*/ 111 h 143"/>
                <a:gd name="T34" fmla="*/ 7 w 82"/>
                <a:gd name="T35" fmla="*/ 108 h 143"/>
                <a:gd name="T36" fmla="*/ 3 w 82"/>
                <a:gd name="T37" fmla="*/ 107 h 143"/>
                <a:gd name="T38" fmla="*/ 78 w 82"/>
                <a:gd name="T39" fmla="*/ 64 h 143"/>
                <a:gd name="T40" fmla="*/ 78 w 82"/>
                <a:gd name="T41" fmla="*/ 67 h 143"/>
                <a:gd name="T42" fmla="*/ 77 w 82"/>
                <a:gd name="T43" fmla="*/ 76 h 143"/>
                <a:gd name="T44" fmla="*/ 81 w 82"/>
                <a:gd name="T45" fmla="*/ 89 h 143"/>
                <a:gd name="T46" fmla="*/ 82 w 82"/>
                <a:gd name="T47" fmla="*/ 76 h 143"/>
                <a:gd name="T48" fmla="*/ 82 w 82"/>
                <a:gd name="T49" fmla="*/ 67 h 143"/>
                <a:gd name="T50" fmla="*/ 78 w 82"/>
                <a:gd name="T51" fmla="*/ 64 h 143"/>
                <a:gd name="T52" fmla="*/ 39 w 82"/>
                <a:gd name="T53" fmla="*/ 59 h 143"/>
                <a:gd name="T54" fmla="*/ 37 w 82"/>
                <a:gd name="T55" fmla="*/ 86 h 143"/>
                <a:gd name="T56" fmla="*/ 42 w 82"/>
                <a:gd name="T57" fmla="*/ 83 h 143"/>
                <a:gd name="T58" fmla="*/ 44 w 82"/>
                <a:gd name="T59" fmla="*/ 66 h 143"/>
                <a:gd name="T60" fmla="*/ 47 w 82"/>
                <a:gd name="T61" fmla="*/ 67 h 143"/>
                <a:gd name="T62" fmla="*/ 44 w 82"/>
                <a:gd name="T63" fmla="*/ 62 h 143"/>
                <a:gd name="T64" fmla="*/ 39 w 82"/>
                <a:gd name="T65" fmla="*/ 59 h 143"/>
                <a:gd name="T66" fmla="*/ 1 w 82"/>
                <a:gd name="T67" fmla="*/ 46 h 143"/>
                <a:gd name="T68" fmla="*/ 0 w 82"/>
                <a:gd name="T69" fmla="*/ 48 h 143"/>
                <a:gd name="T70" fmla="*/ 3 w 82"/>
                <a:gd name="T71" fmla="*/ 51 h 143"/>
                <a:gd name="T72" fmla="*/ 14 w 82"/>
                <a:gd name="T73" fmla="*/ 57 h 143"/>
                <a:gd name="T74" fmla="*/ 18 w 82"/>
                <a:gd name="T75" fmla="*/ 58 h 143"/>
                <a:gd name="T76" fmla="*/ 18 w 82"/>
                <a:gd name="T77" fmla="*/ 52 h 143"/>
                <a:gd name="T78" fmla="*/ 5 w 82"/>
                <a:gd name="T79" fmla="*/ 48 h 143"/>
                <a:gd name="T80" fmla="*/ 1 w 82"/>
                <a:gd name="T81" fmla="*/ 46 h 143"/>
                <a:gd name="T82" fmla="*/ 44 w 82"/>
                <a:gd name="T83" fmla="*/ 10 h 143"/>
                <a:gd name="T84" fmla="*/ 44 w 82"/>
                <a:gd name="T85" fmla="*/ 14 h 143"/>
                <a:gd name="T86" fmla="*/ 44 w 82"/>
                <a:gd name="T87" fmla="*/ 14 h 143"/>
                <a:gd name="T88" fmla="*/ 45 w 82"/>
                <a:gd name="T89" fmla="*/ 11 h 143"/>
                <a:gd name="T90" fmla="*/ 44 w 82"/>
                <a:gd name="T91" fmla="*/ 10 h 143"/>
                <a:gd name="T92" fmla="*/ 24 w 82"/>
                <a:gd name="T93" fmla="*/ 0 h 143"/>
                <a:gd name="T94" fmla="*/ 21 w 82"/>
                <a:gd name="T95" fmla="*/ 1 h 143"/>
                <a:gd name="T96" fmla="*/ 17 w 82"/>
                <a:gd name="T97" fmla="*/ 4 h 143"/>
                <a:gd name="T98" fmla="*/ 14 w 82"/>
                <a:gd name="T99" fmla="*/ 8 h 143"/>
                <a:gd name="T100" fmla="*/ 13 w 82"/>
                <a:gd name="T101" fmla="*/ 10 h 143"/>
                <a:gd name="T102" fmla="*/ 15 w 82"/>
                <a:gd name="T103" fmla="*/ 10 h 143"/>
                <a:gd name="T104" fmla="*/ 13 w 82"/>
                <a:gd name="T105" fmla="*/ 14 h 143"/>
                <a:gd name="T106" fmla="*/ 17 w 82"/>
                <a:gd name="T107" fmla="*/ 21 h 143"/>
                <a:gd name="T108" fmla="*/ 18 w 82"/>
                <a:gd name="T109" fmla="*/ 22 h 143"/>
                <a:gd name="T110" fmla="*/ 18 w 82"/>
                <a:gd name="T111" fmla="*/ 21 h 143"/>
                <a:gd name="T112" fmla="*/ 18 w 82"/>
                <a:gd name="T113" fmla="*/ 17 h 143"/>
                <a:gd name="T114" fmla="*/ 21 w 82"/>
                <a:gd name="T115" fmla="*/ 13 h 143"/>
                <a:gd name="T116" fmla="*/ 22 w 82"/>
                <a:gd name="T117" fmla="*/ 12 h 143"/>
                <a:gd name="T118" fmla="*/ 24 w 82"/>
                <a:gd name="T11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143">
                  <a:moveTo>
                    <a:pt x="33" y="121"/>
                  </a:moveTo>
                  <a:cubicBezTo>
                    <a:pt x="33" y="123"/>
                    <a:pt x="32" y="124"/>
                    <a:pt x="31" y="126"/>
                  </a:cubicBezTo>
                  <a:cubicBezTo>
                    <a:pt x="30" y="127"/>
                    <a:pt x="28" y="128"/>
                    <a:pt x="26" y="128"/>
                  </a:cubicBezTo>
                  <a:cubicBezTo>
                    <a:pt x="21" y="128"/>
                    <a:pt x="21" y="128"/>
                    <a:pt x="21" y="128"/>
                  </a:cubicBezTo>
                  <a:cubicBezTo>
                    <a:pt x="21" y="128"/>
                    <a:pt x="21" y="128"/>
                    <a:pt x="21" y="128"/>
                  </a:cubicBezTo>
                  <a:cubicBezTo>
                    <a:pt x="15" y="128"/>
                    <a:pt x="15" y="128"/>
                    <a:pt x="15" y="128"/>
                  </a:cubicBezTo>
                  <a:cubicBezTo>
                    <a:pt x="11" y="131"/>
                    <a:pt x="11" y="131"/>
                    <a:pt x="11" y="131"/>
                  </a:cubicBezTo>
                  <a:cubicBezTo>
                    <a:pt x="20" y="143"/>
                    <a:pt x="20" y="143"/>
                    <a:pt x="20" y="143"/>
                  </a:cubicBezTo>
                  <a:cubicBezTo>
                    <a:pt x="30" y="143"/>
                    <a:pt x="30" y="143"/>
                    <a:pt x="30" y="143"/>
                  </a:cubicBezTo>
                  <a:cubicBezTo>
                    <a:pt x="32" y="143"/>
                    <a:pt x="34" y="139"/>
                    <a:pt x="36" y="138"/>
                  </a:cubicBezTo>
                  <a:cubicBezTo>
                    <a:pt x="37" y="136"/>
                    <a:pt x="38" y="133"/>
                    <a:pt x="38" y="132"/>
                  </a:cubicBezTo>
                  <a:cubicBezTo>
                    <a:pt x="38" y="124"/>
                    <a:pt x="38" y="124"/>
                    <a:pt x="38" y="124"/>
                  </a:cubicBezTo>
                  <a:cubicBezTo>
                    <a:pt x="37" y="124"/>
                    <a:pt x="35" y="123"/>
                    <a:pt x="33" y="121"/>
                  </a:cubicBezTo>
                  <a:moveTo>
                    <a:pt x="3" y="107"/>
                  </a:moveTo>
                  <a:cubicBezTo>
                    <a:pt x="4" y="109"/>
                    <a:pt x="4" y="111"/>
                    <a:pt x="4" y="113"/>
                  </a:cubicBezTo>
                  <a:cubicBezTo>
                    <a:pt x="7" y="114"/>
                    <a:pt x="9" y="115"/>
                    <a:pt x="12" y="116"/>
                  </a:cubicBezTo>
                  <a:cubicBezTo>
                    <a:pt x="13" y="111"/>
                    <a:pt x="13" y="111"/>
                    <a:pt x="13" y="111"/>
                  </a:cubicBezTo>
                  <a:cubicBezTo>
                    <a:pt x="11" y="110"/>
                    <a:pt x="9" y="109"/>
                    <a:pt x="7" y="108"/>
                  </a:cubicBezTo>
                  <a:cubicBezTo>
                    <a:pt x="6" y="108"/>
                    <a:pt x="5" y="107"/>
                    <a:pt x="3" y="107"/>
                  </a:cubicBezTo>
                  <a:moveTo>
                    <a:pt x="78" y="64"/>
                  </a:moveTo>
                  <a:cubicBezTo>
                    <a:pt x="78" y="65"/>
                    <a:pt x="78" y="66"/>
                    <a:pt x="78" y="67"/>
                  </a:cubicBezTo>
                  <a:cubicBezTo>
                    <a:pt x="78" y="70"/>
                    <a:pt x="78" y="73"/>
                    <a:pt x="77" y="76"/>
                  </a:cubicBezTo>
                  <a:cubicBezTo>
                    <a:pt x="77" y="81"/>
                    <a:pt x="79" y="86"/>
                    <a:pt x="81" y="89"/>
                  </a:cubicBezTo>
                  <a:cubicBezTo>
                    <a:pt x="82" y="85"/>
                    <a:pt x="82" y="80"/>
                    <a:pt x="82" y="76"/>
                  </a:cubicBezTo>
                  <a:cubicBezTo>
                    <a:pt x="82" y="73"/>
                    <a:pt x="82" y="70"/>
                    <a:pt x="82" y="67"/>
                  </a:cubicBezTo>
                  <a:cubicBezTo>
                    <a:pt x="80" y="66"/>
                    <a:pt x="79" y="65"/>
                    <a:pt x="78" y="64"/>
                  </a:cubicBezTo>
                  <a:moveTo>
                    <a:pt x="39" y="59"/>
                  </a:moveTo>
                  <a:cubicBezTo>
                    <a:pt x="37" y="86"/>
                    <a:pt x="37" y="86"/>
                    <a:pt x="37" y="86"/>
                  </a:cubicBezTo>
                  <a:cubicBezTo>
                    <a:pt x="39" y="85"/>
                    <a:pt x="41" y="84"/>
                    <a:pt x="42" y="83"/>
                  </a:cubicBezTo>
                  <a:cubicBezTo>
                    <a:pt x="44" y="66"/>
                    <a:pt x="44" y="66"/>
                    <a:pt x="44" y="66"/>
                  </a:cubicBezTo>
                  <a:cubicBezTo>
                    <a:pt x="45" y="67"/>
                    <a:pt x="46" y="67"/>
                    <a:pt x="47" y="67"/>
                  </a:cubicBezTo>
                  <a:cubicBezTo>
                    <a:pt x="46" y="65"/>
                    <a:pt x="45" y="64"/>
                    <a:pt x="44" y="62"/>
                  </a:cubicBezTo>
                  <a:cubicBezTo>
                    <a:pt x="42" y="61"/>
                    <a:pt x="41" y="60"/>
                    <a:pt x="39" y="59"/>
                  </a:cubicBezTo>
                  <a:moveTo>
                    <a:pt x="1" y="46"/>
                  </a:moveTo>
                  <a:cubicBezTo>
                    <a:pt x="1" y="47"/>
                    <a:pt x="1" y="48"/>
                    <a:pt x="0" y="48"/>
                  </a:cubicBezTo>
                  <a:cubicBezTo>
                    <a:pt x="1" y="49"/>
                    <a:pt x="2" y="50"/>
                    <a:pt x="3" y="51"/>
                  </a:cubicBezTo>
                  <a:cubicBezTo>
                    <a:pt x="6" y="53"/>
                    <a:pt x="10" y="56"/>
                    <a:pt x="14" y="57"/>
                  </a:cubicBezTo>
                  <a:cubicBezTo>
                    <a:pt x="16" y="58"/>
                    <a:pt x="17" y="58"/>
                    <a:pt x="18" y="58"/>
                  </a:cubicBezTo>
                  <a:cubicBezTo>
                    <a:pt x="18" y="52"/>
                    <a:pt x="18" y="52"/>
                    <a:pt x="18" y="52"/>
                  </a:cubicBezTo>
                  <a:cubicBezTo>
                    <a:pt x="14" y="51"/>
                    <a:pt x="10" y="50"/>
                    <a:pt x="5" y="48"/>
                  </a:cubicBezTo>
                  <a:cubicBezTo>
                    <a:pt x="4" y="48"/>
                    <a:pt x="2" y="47"/>
                    <a:pt x="1" y="46"/>
                  </a:cubicBezTo>
                  <a:moveTo>
                    <a:pt x="44" y="10"/>
                  </a:moveTo>
                  <a:cubicBezTo>
                    <a:pt x="44" y="14"/>
                    <a:pt x="44" y="14"/>
                    <a:pt x="44" y="14"/>
                  </a:cubicBezTo>
                  <a:cubicBezTo>
                    <a:pt x="44" y="14"/>
                    <a:pt x="44" y="14"/>
                    <a:pt x="44" y="14"/>
                  </a:cubicBezTo>
                  <a:cubicBezTo>
                    <a:pt x="44" y="13"/>
                    <a:pt x="45" y="12"/>
                    <a:pt x="45" y="11"/>
                  </a:cubicBezTo>
                  <a:cubicBezTo>
                    <a:pt x="45" y="11"/>
                    <a:pt x="44" y="10"/>
                    <a:pt x="44" y="10"/>
                  </a:cubicBezTo>
                  <a:moveTo>
                    <a:pt x="24" y="0"/>
                  </a:moveTo>
                  <a:cubicBezTo>
                    <a:pt x="23" y="0"/>
                    <a:pt x="22" y="1"/>
                    <a:pt x="21" y="1"/>
                  </a:cubicBezTo>
                  <a:cubicBezTo>
                    <a:pt x="19" y="2"/>
                    <a:pt x="18" y="3"/>
                    <a:pt x="17" y="4"/>
                  </a:cubicBezTo>
                  <a:cubicBezTo>
                    <a:pt x="15" y="5"/>
                    <a:pt x="15" y="6"/>
                    <a:pt x="14" y="8"/>
                  </a:cubicBezTo>
                  <a:cubicBezTo>
                    <a:pt x="14" y="9"/>
                    <a:pt x="14" y="9"/>
                    <a:pt x="13" y="10"/>
                  </a:cubicBezTo>
                  <a:cubicBezTo>
                    <a:pt x="14" y="10"/>
                    <a:pt x="14" y="10"/>
                    <a:pt x="15" y="10"/>
                  </a:cubicBezTo>
                  <a:cubicBezTo>
                    <a:pt x="14" y="12"/>
                    <a:pt x="14" y="13"/>
                    <a:pt x="13" y="14"/>
                  </a:cubicBezTo>
                  <a:cubicBezTo>
                    <a:pt x="14" y="17"/>
                    <a:pt x="15" y="19"/>
                    <a:pt x="17" y="21"/>
                  </a:cubicBezTo>
                  <a:cubicBezTo>
                    <a:pt x="17" y="21"/>
                    <a:pt x="17" y="22"/>
                    <a:pt x="18" y="22"/>
                  </a:cubicBezTo>
                  <a:cubicBezTo>
                    <a:pt x="18" y="22"/>
                    <a:pt x="18" y="22"/>
                    <a:pt x="18" y="21"/>
                  </a:cubicBezTo>
                  <a:cubicBezTo>
                    <a:pt x="18" y="20"/>
                    <a:pt x="18" y="18"/>
                    <a:pt x="18" y="17"/>
                  </a:cubicBezTo>
                  <a:cubicBezTo>
                    <a:pt x="19" y="15"/>
                    <a:pt x="20" y="14"/>
                    <a:pt x="21" y="13"/>
                  </a:cubicBezTo>
                  <a:cubicBezTo>
                    <a:pt x="21" y="13"/>
                    <a:pt x="22" y="12"/>
                    <a:pt x="22" y="12"/>
                  </a:cubicBezTo>
                  <a:cubicBezTo>
                    <a:pt x="24" y="0"/>
                    <a:pt x="24" y="0"/>
                    <a:pt x="24" y="0"/>
                  </a:cubicBezTo>
                </a:path>
              </a:pathLst>
            </a:custGeom>
            <a:solidFill>
              <a:srgbClr val="C5B84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5" name="Freeform 66"/>
            <p:cNvSpPr>
              <a:spLocks noEditPoints="1"/>
            </p:cNvSpPr>
            <p:nvPr/>
          </p:nvSpPr>
          <p:spPr bwMode="auto">
            <a:xfrm>
              <a:off x="6681788" y="2854325"/>
              <a:ext cx="585788" cy="1882775"/>
            </a:xfrm>
            <a:custGeom>
              <a:avLst/>
              <a:gdLst>
                <a:gd name="T0" fmla="*/ 14 w 52"/>
                <a:gd name="T1" fmla="*/ 150 h 167"/>
                <a:gd name="T2" fmla="*/ 13 w 52"/>
                <a:gd name="T3" fmla="*/ 155 h 167"/>
                <a:gd name="T4" fmla="*/ 12 w 52"/>
                <a:gd name="T5" fmla="*/ 167 h 167"/>
                <a:gd name="T6" fmla="*/ 16 w 52"/>
                <a:gd name="T7" fmla="*/ 167 h 167"/>
                <a:gd name="T8" fmla="*/ 22 w 52"/>
                <a:gd name="T9" fmla="*/ 167 h 167"/>
                <a:gd name="T10" fmla="*/ 22 w 52"/>
                <a:gd name="T11" fmla="*/ 167 h 167"/>
                <a:gd name="T12" fmla="*/ 17 w 52"/>
                <a:gd name="T13" fmla="*/ 167 h 167"/>
                <a:gd name="T14" fmla="*/ 18 w 52"/>
                <a:gd name="T15" fmla="*/ 152 h 167"/>
                <a:gd name="T16" fmla="*/ 14 w 52"/>
                <a:gd name="T17" fmla="*/ 150 h 167"/>
                <a:gd name="T18" fmla="*/ 4 w 52"/>
                <a:gd name="T19" fmla="*/ 145 h 167"/>
                <a:gd name="T20" fmla="*/ 4 w 52"/>
                <a:gd name="T21" fmla="*/ 146 h 167"/>
                <a:gd name="T22" fmla="*/ 8 w 52"/>
                <a:gd name="T23" fmla="*/ 147 h 167"/>
                <a:gd name="T24" fmla="*/ 4 w 52"/>
                <a:gd name="T25" fmla="*/ 145 h 167"/>
                <a:gd name="T26" fmla="*/ 42 w 52"/>
                <a:gd name="T27" fmla="*/ 97 h 167"/>
                <a:gd name="T28" fmla="*/ 40 w 52"/>
                <a:gd name="T29" fmla="*/ 97 h 167"/>
                <a:gd name="T30" fmla="*/ 40 w 52"/>
                <a:gd name="T31" fmla="*/ 98 h 167"/>
                <a:gd name="T32" fmla="*/ 45 w 52"/>
                <a:gd name="T33" fmla="*/ 101 h 167"/>
                <a:gd name="T34" fmla="*/ 48 w 52"/>
                <a:gd name="T35" fmla="*/ 106 h 167"/>
                <a:gd name="T36" fmla="*/ 48 w 52"/>
                <a:gd name="T37" fmla="*/ 110 h 167"/>
                <a:gd name="T38" fmla="*/ 43 w 52"/>
                <a:gd name="T39" fmla="*/ 122 h 167"/>
                <a:gd name="T40" fmla="*/ 38 w 52"/>
                <a:gd name="T41" fmla="*/ 125 h 167"/>
                <a:gd name="T42" fmla="*/ 38 w 52"/>
                <a:gd name="T43" fmla="*/ 126 h 167"/>
                <a:gd name="T44" fmla="*/ 52 w 52"/>
                <a:gd name="T45" fmla="*/ 110 h 167"/>
                <a:gd name="T46" fmla="*/ 49 w 52"/>
                <a:gd name="T47" fmla="*/ 101 h 167"/>
                <a:gd name="T48" fmla="*/ 42 w 52"/>
                <a:gd name="T49" fmla="*/ 97 h 167"/>
                <a:gd name="T50" fmla="*/ 2 w 52"/>
                <a:gd name="T51" fmla="*/ 83 h 167"/>
                <a:gd name="T52" fmla="*/ 2 w 52"/>
                <a:gd name="T53" fmla="*/ 85 h 167"/>
                <a:gd name="T54" fmla="*/ 6 w 52"/>
                <a:gd name="T55" fmla="*/ 87 h 167"/>
                <a:gd name="T56" fmla="*/ 19 w 52"/>
                <a:gd name="T57" fmla="*/ 91 h 167"/>
                <a:gd name="T58" fmla="*/ 19 w 52"/>
                <a:gd name="T59" fmla="*/ 97 h 167"/>
                <a:gd name="T60" fmla="*/ 16 w 52"/>
                <a:gd name="T61" fmla="*/ 124 h 167"/>
                <a:gd name="T62" fmla="*/ 21 w 52"/>
                <a:gd name="T63" fmla="*/ 125 h 167"/>
                <a:gd name="T64" fmla="*/ 24 w 52"/>
                <a:gd name="T65" fmla="*/ 91 h 167"/>
                <a:gd name="T66" fmla="*/ 11 w 52"/>
                <a:gd name="T67" fmla="*/ 87 h 167"/>
                <a:gd name="T68" fmla="*/ 2 w 52"/>
                <a:gd name="T69" fmla="*/ 83 h 167"/>
                <a:gd name="T70" fmla="*/ 29 w 52"/>
                <a:gd name="T71" fmla="*/ 38 h 167"/>
                <a:gd name="T72" fmla="*/ 25 w 52"/>
                <a:gd name="T73" fmla="*/ 39 h 167"/>
                <a:gd name="T74" fmla="*/ 23 w 52"/>
                <a:gd name="T75" fmla="*/ 51 h 167"/>
                <a:gd name="T76" fmla="*/ 22 w 52"/>
                <a:gd name="T77" fmla="*/ 63 h 167"/>
                <a:gd name="T78" fmla="*/ 26 w 52"/>
                <a:gd name="T79" fmla="*/ 66 h 167"/>
                <a:gd name="T80" fmla="*/ 29 w 52"/>
                <a:gd name="T81" fmla="*/ 38 h 167"/>
                <a:gd name="T82" fmla="*/ 31 w 52"/>
                <a:gd name="T83" fmla="*/ 0 h 167"/>
                <a:gd name="T84" fmla="*/ 30 w 52"/>
                <a:gd name="T85" fmla="*/ 1 h 167"/>
                <a:gd name="T86" fmla="*/ 28 w 52"/>
                <a:gd name="T87" fmla="*/ 5 h 167"/>
                <a:gd name="T88" fmla="*/ 27 w 52"/>
                <a:gd name="T89" fmla="*/ 15 h 167"/>
                <a:gd name="T90" fmla="*/ 8 w 52"/>
                <a:gd name="T91" fmla="*/ 19 h 167"/>
                <a:gd name="T92" fmla="*/ 0 w 52"/>
                <a:gd name="T93" fmla="*/ 24 h 167"/>
                <a:gd name="T94" fmla="*/ 3 w 52"/>
                <a:gd name="T95" fmla="*/ 25 h 167"/>
                <a:gd name="T96" fmla="*/ 13 w 52"/>
                <a:gd name="T97" fmla="*/ 19 h 167"/>
                <a:gd name="T98" fmla="*/ 31 w 52"/>
                <a:gd name="T99" fmla="*/ 15 h 167"/>
                <a:gd name="T100" fmla="*/ 32 w 52"/>
                <a:gd name="T101" fmla="*/ 5 h 167"/>
                <a:gd name="T102" fmla="*/ 33 w 52"/>
                <a:gd name="T103" fmla="*/ 2 h 167"/>
                <a:gd name="T104" fmla="*/ 31 w 52"/>
                <a:gd name="T10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 h="167">
                  <a:moveTo>
                    <a:pt x="14" y="150"/>
                  </a:moveTo>
                  <a:cubicBezTo>
                    <a:pt x="13" y="155"/>
                    <a:pt x="13" y="155"/>
                    <a:pt x="13" y="155"/>
                  </a:cubicBezTo>
                  <a:cubicBezTo>
                    <a:pt x="12" y="167"/>
                    <a:pt x="12" y="167"/>
                    <a:pt x="12" y="167"/>
                  </a:cubicBezTo>
                  <a:cubicBezTo>
                    <a:pt x="16" y="167"/>
                    <a:pt x="16" y="167"/>
                    <a:pt x="16" y="167"/>
                  </a:cubicBezTo>
                  <a:cubicBezTo>
                    <a:pt x="22" y="167"/>
                    <a:pt x="22" y="167"/>
                    <a:pt x="22" y="167"/>
                  </a:cubicBezTo>
                  <a:cubicBezTo>
                    <a:pt x="22" y="167"/>
                    <a:pt x="22" y="167"/>
                    <a:pt x="22" y="167"/>
                  </a:cubicBezTo>
                  <a:cubicBezTo>
                    <a:pt x="17" y="167"/>
                    <a:pt x="17" y="167"/>
                    <a:pt x="17" y="167"/>
                  </a:cubicBezTo>
                  <a:cubicBezTo>
                    <a:pt x="18" y="152"/>
                    <a:pt x="18" y="152"/>
                    <a:pt x="18" y="152"/>
                  </a:cubicBezTo>
                  <a:cubicBezTo>
                    <a:pt x="17" y="151"/>
                    <a:pt x="15" y="150"/>
                    <a:pt x="14" y="150"/>
                  </a:cubicBezTo>
                  <a:moveTo>
                    <a:pt x="4" y="145"/>
                  </a:moveTo>
                  <a:cubicBezTo>
                    <a:pt x="4" y="145"/>
                    <a:pt x="4" y="146"/>
                    <a:pt x="4" y="146"/>
                  </a:cubicBezTo>
                  <a:cubicBezTo>
                    <a:pt x="6" y="146"/>
                    <a:pt x="7" y="147"/>
                    <a:pt x="8" y="147"/>
                  </a:cubicBezTo>
                  <a:cubicBezTo>
                    <a:pt x="7" y="146"/>
                    <a:pt x="5" y="146"/>
                    <a:pt x="4" y="145"/>
                  </a:cubicBezTo>
                  <a:moveTo>
                    <a:pt x="42" y="97"/>
                  </a:moveTo>
                  <a:cubicBezTo>
                    <a:pt x="41" y="97"/>
                    <a:pt x="41" y="97"/>
                    <a:pt x="40" y="97"/>
                  </a:cubicBezTo>
                  <a:cubicBezTo>
                    <a:pt x="40" y="98"/>
                    <a:pt x="40" y="98"/>
                    <a:pt x="40" y="98"/>
                  </a:cubicBezTo>
                  <a:cubicBezTo>
                    <a:pt x="42" y="99"/>
                    <a:pt x="43" y="100"/>
                    <a:pt x="45" y="101"/>
                  </a:cubicBezTo>
                  <a:cubicBezTo>
                    <a:pt x="46" y="103"/>
                    <a:pt x="47" y="104"/>
                    <a:pt x="48" y="106"/>
                  </a:cubicBezTo>
                  <a:cubicBezTo>
                    <a:pt x="48" y="107"/>
                    <a:pt x="48" y="109"/>
                    <a:pt x="48" y="110"/>
                  </a:cubicBezTo>
                  <a:cubicBezTo>
                    <a:pt x="48" y="115"/>
                    <a:pt x="46" y="119"/>
                    <a:pt x="43" y="122"/>
                  </a:cubicBezTo>
                  <a:cubicBezTo>
                    <a:pt x="42" y="123"/>
                    <a:pt x="40" y="124"/>
                    <a:pt x="38" y="125"/>
                  </a:cubicBezTo>
                  <a:cubicBezTo>
                    <a:pt x="38" y="126"/>
                    <a:pt x="38" y="126"/>
                    <a:pt x="38" y="126"/>
                  </a:cubicBezTo>
                  <a:cubicBezTo>
                    <a:pt x="47" y="124"/>
                    <a:pt x="52" y="119"/>
                    <a:pt x="52" y="110"/>
                  </a:cubicBezTo>
                  <a:cubicBezTo>
                    <a:pt x="52" y="106"/>
                    <a:pt x="51" y="103"/>
                    <a:pt x="49" y="101"/>
                  </a:cubicBezTo>
                  <a:cubicBezTo>
                    <a:pt x="47" y="100"/>
                    <a:pt x="45" y="98"/>
                    <a:pt x="42" y="97"/>
                  </a:cubicBezTo>
                  <a:moveTo>
                    <a:pt x="2" y="83"/>
                  </a:moveTo>
                  <a:cubicBezTo>
                    <a:pt x="2" y="84"/>
                    <a:pt x="2" y="84"/>
                    <a:pt x="2" y="85"/>
                  </a:cubicBezTo>
                  <a:cubicBezTo>
                    <a:pt x="3" y="86"/>
                    <a:pt x="5" y="87"/>
                    <a:pt x="6" y="87"/>
                  </a:cubicBezTo>
                  <a:cubicBezTo>
                    <a:pt x="11" y="89"/>
                    <a:pt x="15" y="90"/>
                    <a:pt x="19" y="91"/>
                  </a:cubicBezTo>
                  <a:cubicBezTo>
                    <a:pt x="19" y="97"/>
                    <a:pt x="19" y="97"/>
                    <a:pt x="19" y="97"/>
                  </a:cubicBezTo>
                  <a:cubicBezTo>
                    <a:pt x="16" y="124"/>
                    <a:pt x="16" y="124"/>
                    <a:pt x="16" y="124"/>
                  </a:cubicBezTo>
                  <a:cubicBezTo>
                    <a:pt x="18" y="125"/>
                    <a:pt x="19" y="125"/>
                    <a:pt x="21" y="125"/>
                  </a:cubicBezTo>
                  <a:cubicBezTo>
                    <a:pt x="24" y="91"/>
                    <a:pt x="24" y="91"/>
                    <a:pt x="24" y="91"/>
                  </a:cubicBezTo>
                  <a:cubicBezTo>
                    <a:pt x="20" y="90"/>
                    <a:pt x="15" y="89"/>
                    <a:pt x="11" y="87"/>
                  </a:cubicBezTo>
                  <a:cubicBezTo>
                    <a:pt x="8" y="86"/>
                    <a:pt x="5" y="85"/>
                    <a:pt x="2" y="83"/>
                  </a:cubicBezTo>
                  <a:moveTo>
                    <a:pt x="29" y="38"/>
                  </a:moveTo>
                  <a:cubicBezTo>
                    <a:pt x="27" y="38"/>
                    <a:pt x="26" y="39"/>
                    <a:pt x="25" y="39"/>
                  </a:cubicBezTo>
                  <a:cubicBezTo>
                    <a:pt x="23" y="51"/>
                    <a:pt x="23" y="51"/>
                    <a:pt x="23" y="51"/>
                  </a:cubicBezTo>
                  <a:cubicBezTo>
                    <a:pt x="22" y="63"/>
                    <a:pt x="22" y="63"/>
                    <a:pt x="22" y="63"/>
                  </a:cubicBezTo>
                  <a:cubicBezTo>
                    <a:pt x="23" y="64"/>
                    <a:pt x="25" y="65"/>
                    <a:pt x="26" y="66"/>
                  </a:cubicBezTo>
                  <a:cubicBezTo>
                    <a:pt x="29" y="38"/>
                    <a:pt x="29" y="38"/>
                    <a:pt x="29" y="38"/>
                  </a:cubicBezTo>
                  <a:moveTo>
                    <a:pt x="31" y="0"/>
                  </a:moveTo>
                  <a:cubicBezTo>
                    <a:pt x="31" y="0"/>
                    <a:pt x="30" y="0"/>
                    <a:pt x="30" y="1"/>
                  </a:cubicBezTo>
                  <a:cubicBezTo>
                    <a:pt x="29" y="2"/>
                    <a:pt x="28" y="3"/>
                    <a:pt x="28" y="5"/>
                  </a:cubicBezTo>
                  <a:cubicBezTo>
                    <a:pt x="27" y="15"/>
                    <a:pt x="27" y="15"/>
                    <a:pt x="27" y="15"/>
                  </a:cubicBezTo>
                  <a:cubicBezTo>
                    <a:pt x="20" y="15"/>
                    <a:pt x="14" y="17"/>
                    <a:pt x="8" y="19"/>
                  </a:cubicBezTo>
                  <a:cubicBezTo>
                    <a:pt x="5" y="20"/>
                    <a:pt x="2" y="22"/>
                    <a:pt x="0" y="24"/>
                  </a:cubicBezTo>
                  <a:cubicBezTo>
                    <a:pt x="1" y="24"/>
                    <a:pt x="2" y="25"/>
                    <a:pt x="3" y="25"/>
                  </a:cubicBezTo>
                  <a:cubicBezTo>
                    <a:pt x="6" y="23"/>
                    <a:pt x="9" y="21"/>
                    <a:pt x="13" y="19"/>
                  </a:cubicBezTo>
                  <a:cubicBezTo>
                    <a:pt x="18" y="17"/>
                    <a:pt x="24" y="15"/>
                    <a:pt x="31" y="15"/>
                  </a:cubicBezTo>
                  <a:cubicBezTo>
                    <a:pt x="32" y="5"/>
                    <a:pt x="32" y="5"/>
                    <a:pt x="32" y="5"/>
                  </a:cubicBezTo>
                  <a:cubicBezTo>
                    <a:pt x="32" y="4"/>
                    <a:pt x="33" y="3"/>
                    <a:pt x="33" y="2"/>
                  </a:cubicBezTo>
                  <a:cubicBezTo>
                    <a:pt x="32" y="2"/>
                    <a:pt x="32" y="1"/>
                    <a:pt x="31" y="0"/>
                  </a:cubicBezTo>
                </a:path>
              </a:pathLst>
            </a:custGeom>
            <a:solidFill>
              <a:srgbClr val="DDE3E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6" name="Freeform 67"/>
            <p:cNvSpPr>
              <a:spLocks noEditPoints="1"/>
            </p:cNvSpPr>
            <p:nvPr/>
          </p:nvSpPr>
          <p:spPr bwMode="auto">
            <a:xfrm>
              <a:off x="6670676" y="2876550"/>
              <a:ext cx="901700" cy="1860550"/>
            </a:xfrm>
            <a:custGeom>
              <a:avLst/>
              <a:gdLst>
                <a:gd name="T0" fmla="*/ 23 w 80"/>
                <a:gd name="T1" fmla="*/ 165 h 165"/>
                <a:gd name="T2" fmla="*/ 35 w 80"/>
                <a:gd name="T3" fmla="*/ 158 h 165"/>
                <a:gd name="T4" fmla="*/ 9 w 80"/>
                <a:gd name="T5" fmla="*/ 24 h 165"/>
                <a:gd name="T6" fmla="*/ 34 w 80"/>
                <a:gd name="T7" fmla="*/ 0 h 165"/>
                <a:gd name="T8" fmla="*/ 14 w 80"/>
                <a:gd name="T9" fmla="*/ 17 h 165"/>
                <a:gd name="T10" fmla="*/ 9 w 80"/>
                <a:gd name="T11" fmla="*/ 24 h 165"/>
                <a:gd name="T12" fmla="*/ 10 w 80"/>
                <a:gd name="T13" fmla="*/ 29 h 165"/>
                <a:gd name="T14" fmla="*/ 10 w 80"/>
                <a:gd name="T15" fmla="*/ 39 h 165"/>
                <a:gd name="T16" fmla="*/ 11 w 80"/>
                <a:gd name="T17" fmla="*/ 41 h 165"/>
                <a:gd name="T18" fmla="*/ 12 w 80"/>
                <a:gd name="T19" fmla="*/ 43 h 165"/>
                <a:gd name="T20" fmla="*/ 13 w 80"/>
                <a:gd name="T21" fmla="*/ 44 h 165"/>
                <a:gd name="T22" fmla="*/ 19 w 80"/>
                <a:gd name="T23" fmla="*/ 41 h 165"/>
                <a:gd name="T24" fmla="*/ 30 w 80"/>
                <a:gd name="T25" fmla="*/ 36 h 165"/>
                <a:gd name="T26" fmla="*/ 20 w 80"/>
                <a:gd name="T27" fmla="*/ 59 h 165"/>
                <a:gd name="T28" fmla="*/ 15 w 80"/>
                <a:gd name="T29" fmla="*/ 53 h 165"/>
                <a:gd name="T30" fmla="*/ 10 w 80"/>
                <a:gd name="T31" fmla="*/ 55 h 165"/>
                <a:gd name="T32" fmla="*/ 7 w 80"/>
                <a:gd name="T33" fmla="*/ 65 h 165"/>
                <a:gd name="T34" fmla="*/ 3 w 80"/>
                <a:gd name="T35" fmla="*/ 81 h 165"/>
                <a:gd name="T36" fmla="*/ 22 w 80"/>
                <a:gd name="T37" fmla="*/ 123 h 165"/>
                <a:gd name="T38" fmla="*/ 8 w 80"/>
                <a:gd name="T39" fmla="*/ 117 h 165"/>
                <a:gd name="T40" fmla="*/ 5 w 80"/>
                <a:gd name="T41" fmla="*/ 138 h 165"/>
                <a:gd name="T42" fmla="*/ 7 w 80"/>
                <a:gd name="T43" fmla="*/ 139 h 165"/>
                <a:gd name="T44" fmla="*/ 7 w 80"/>
                <a:gd name="T45" fmla="*/ 139 h 165"/>
                <a:gd name="T46" fmla="*/ 73 w 80"/>
                <a:gd name="T47" fmla="*/ 114 h 165"/>
                <a:gd name="T48" fmla="*/ 79 w 80"/>
                <a:gd name="T49" fmla="*/ 113 h 165"/>
                <a:gd name="T50" fmla="*/ 77 w 80"/>
                <a:gd name="T51" fmla="*/ 97 h 165"/>
                <a:gd name="T52" fmla="*/ 74 w 80"/>
                <a:gd name="T53" fmla="*/ 85 h 165"/>
                <a:gd name="T54" fmla="*/ 71 w 80"/>
                <a:gd name="T55" fmla="*/ 93 h 165"/>
                <a:gd name="T56" fmla="*/ 66 w 80"/>
                <a:gd name="T57" fmla="*/ 90 h 165"/>
                <a:gd name="T58" fmla="*/ 58 w 80"/>
                <a:gd name="T59" fmla="*/ 91 h 165"/>
                <a:gd name="T60" fmla="*/ 53 w 80"/>
                <a:gd name="T61" fmla="*/ 92 h 165"/>
                <a:gd name="T62" fmla="*/ 53 w 80"/>
                <a:gd name="T63" fmla="*/ 108 h 165"/>
                <a:gd name="T64" fmla="*/ 41 w 80"/>
                <a:gd name="T65" fmla="*/ 96 h 165"/>
                <a:gd name="T66" fmla="*/ 37 w 80"/>
                <a:gd name="T67" fmla="*/ 96 h 165"/>
                <a:gd name="T68" fmla="*/ 37 w 80"/>
                <a:gd name="T69" fmla="*/ 72 h 165"/>
                <a:gd name="T70" fmla="*/ 33 w 80"/>
                <a:gd name="T71" fmla="*/ 58 h 165"/>
                <a:gd name="T72" fmla="*/ 43 w 80"/>
                <a:gd name="T73" fmla="*/ 55 h 165"/>
                <a:gd name="T74" fmla="*/ 46 w 80"/>
                <a:gd name="T75" fmla="*/ 51 h 165"/>
                <a:gd name="T76" fmla="*/ 45 w 80"/>
                <a:gd name="T77" fmla="*/ 39 h 165"/>
                <a:gd name="T78" fmla="*/ 44 w 80"/>
                <a:gd name="T79" fmla="*/ 32 h 165"/>
                <a:gd name="T80" fmla="*/ 37 w 80"/>
                <a:gd name="T81" fmla="*/ 22 h 165"/>
                <a:gd name="T82" fmla="*/ 47 w 80"/>
                <a:gd name="T83" fmla="*/ 21 h 165"/>
                <a:gd name="T84" fmla="*/ 47 w 80"/>
                <a:gd name="T85" fmla="*/ 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165">
                  <a:moveTo>
                    <a:pt x="19" y="150"/>
                  </a:moveTo>
                  <a:cubicBezTo>
                    <a:pt x="18" y="165"/>
                    <a:pt x="18" y="165"/>
                    <a:pt x="18" y="165"/>
                  </a:cubicBezTo>
                  <a:cubicBezTo>
                    <a:pt x="23" y="165"/>
                    <a:pt x="23" y="165"/>
                    <a:pt x="23" y="165"/>
                  </a:cubicBezTo>
                  <a:cubicBezTo>
                    <a:pt x="28" y="165"/>
                    <a:pt x="28" y="165"/>
                    <a:pt x="28" y="165"/>
                  </a:cubicBezTo>
                  <a:cubicBezTo>
                    <a:pt x="30" y="165"/>
                    <a:pt x="32" y="164"/>
                    <a:pt x="33" y="163"/>
                  </a:cubicBezTo>
                  <a:cubicBezTo>
                    <a:pt x="34" y="161"/>
                    <a:pt x="35" y="160"/>
                    <a:pt x="35" y="158"/>
                  </a:cubicBezTo>
                  <a:cubicBezTo>
                    <a:pt x="31" y="156"/>
                    <a:pt x="25" y="153"/>
                    <a:pt x="19" y="150"/>
                  </a:cubicBezTo>
                  <a:moveTo>
                    <a:pt x="9" y="24"/>
                  </a:moveTo>
                  <a:cubicBezTo>
                    <a:pt x="9" y="24"/>
                    <a:pt x="9" y="24"/>
                    <a:pt x="9" y="24"/>
                  </a:cubicBezTo>
                  <a:cubicBezTo>
                    <a:pt x="9" y="24"/>
                    <a:pt x="9" y="24"/>
                    <a:pt x="9" y="24"/>
                  </a:cubicBezTo>
                  <a:cubicBezTo>
                    <a:pt x="9" y="24"/>
                    <a:pt x="9" y="24"/>
                    <a:pt x="9" y="24"/>
                  </a:cubicBezTo>
                  <a:moveTo>
                    <a:pt x="34" y="0"/>
                  </a:moveTo>
                  <a:cubicBezTo>
                    <a:pt x="34" y="1"/>
                    <a:pt x="33" y="2"/>
                    <a:pt x="33" y="3"/>
                  </a:cubicBezTo>
                  <a:cubicBezTo>
                    <a:pt x="32" y="13"/>
                    <a:pt x="32" y="13"/>
                    <a:pt x="32" y="13"/>
                  </a:cubicBezTo>
                  <a:cubicBezTo>
                    <a:pt x="25" y="13"/>
                    <a:pt x="19" y="15"/>
                    <a:pt x="14" y="17"/>
                  </a:cubicBezTo>
                  <a:cubicBezTo>
                    <a:pt x="10" y="19"/>
                    <a:pt x="7" y="21"/>
                    <a:pt x="4" y="23"/>
                  </a:cubicBezTo>
                  <a:cubicBezTo>
                    <a:pt x="6" y="23"/>
                    <a:pt x="7" y="24"/>
                    <a:pt x="9" y="24"/>
                  </a:cubicBezTo>
                  <a:cubicBezTo>
                    <a:pt x="9" y="24"/>
                    <a:pt x="9" y="24"/>
                    <a:pt x="9" y="24"/>
                  </a:cubicBezTo>
                  <a:cubicBezTo>
                    <a:pt x="10" y="24"/>
                    <a:pt x="10" y="24"/>
                    <a:pt x="10" y="24"/>
                  </a:cubicBezTo>
                  <a:cubicBezTo>
                    <a:pt x="10" y="24"/>
                    <a:pt x="10" y="24"/>
                    <a:pt x="10" y="24"/>
                  </a:cubicBezTo>
                  <a:cubicBezTo>
                    <a:pt x="10" y="26"/>
                    <a:pt x="10" y="27"/>
                    <a:pt x="10" y="29"/>
                  </a:cubicBezTo>
                  <a:cubicBezTo>
                    <a:pt x="10" y="32"/>
                    <a:pt x="10" y="35"/>
                    <a:pt x="10" y="38"/>
                  </a:cubicBezTo>
                  <a:cubicBezTo>
                    <a:pt x="10" y="38"/>
                    <a:pt x="10" y="38"/>
                    <a:pt x="10" y="38"/>
                  </a:cubicBezTo>
                  <a:cubicBezTo>
                    <a:pt x="10" y="38"/>
                    <a:pt x="10" y="39"/>
                    <a:pt x="10" y="39"/>
                  </a:cubicBezTo>
                  <a:cubicBezTo>
                    <a:pt x="11" y="40"/>
                    <a:pt x="11" y="40"/>
                    <a:pt x="11" y="40"/>
                  </a:cubicBezTo>
                  <a:cubicBezTo>
                    <a:pt x="11" y="40"/>
                    <a:pt x="11" y="40"/>
                    <a:pt x="11" y="41"/>
                  </a:cubicBezTo>
                  <a:cubicBezTo>
                    <a:pt x="11" y="41"/>
                    <a:pt x="11" y="41"/>
                    <a:pt x="11" y="41"/>
                  </a:cubicBezTo>
                  <a:cubicBezTo>
                    <a:pt x="11" y="42"/>
                    <a:pt x="11" y="42"/>
                    <a:pt x="11" y="42"/>
                  </a:cubicBezTo>
                  <a:cubicBezTo>
                    <a:pt x="11" y="42"/>
                    <a:pt x="11" y="42"/>
                    <a:pt x="11" y="43"/>
                  </a:cubicBezTo>
                  <a:cubicBezTo>
                    <a:pt x="12" y="43"/>
                    <a:pt x="12" y="43"/>
                    <a:pt x="12" y="43"/>
                  </a:cubicBezTo>
                  <a:cubicBezTo>
                    <a:pt x="12" y="43"/>
                    <a:pt x="12" y="43"/>
                    <a:pt x="12" y="44"/>
                  </a:cubicBezTo>
                  <a:cubicBezTo>
                    <a:pt x="12" y="44"/>
                    <a:pt x="12" y="44"/>
                    <a:pt x="13" y="44"/>
                  </a:cubicBezTo>
                  <a:cubicBezTo>
                    <a:pt x="13" y="44"/>
                    <a:pt x="13" y="44"/>
                    <a:pt x="13" y="44"/>
                  </a:cubicBezTo>
                  <a:cubicBezTo>
                    <a:pt x="14" y="46"/>
                    <a:pt x="15" y="46"/>
                    <a:pt x="15" y="47"/>
                  </a:cubicBezTo>
                  <a:cubicBezTo>
                    <a:pt x="16" y="46"/>
                    <a:pt x="16" y="46"/>
                    <a:pt x="16" y="45"/>
                  </a:cubicBezTo>
                  <a:cubicBezTo>
                    <a:pt x="17" y="43"/>
                    <a:pt x="17" y="42"/>
                    <a:pt x="19" y="41"/>
                  </a:cubicBezTo>
                  <a:cubicBezTo>
                    <a:pt x="20" y="40"/>
                    <a:pt x="21" y="39"/>
                    <a:pt x="23" y="38"/>
                  </a:cubicBezTo>
                  <a:cubicBezTo>
                    <a:pt x="24" y="38"/>
                    <a:pt x="25" y="37"/>
                    <a:pt x="26" y="37"/>
                  </a:cubicBezTo>
                  <a:cubicBezTo>
                    <a:pt x="27" y="37"/>
                    <a:pt x="28" y="36"/>
                    <a:pt x="30" y="36"/>
                  </a:cubicBezTo>
                  <a:cubicBezTo>
                    <a:pt x="27" y="64"/>
                    <a:pt x="27" y="64"/>
                    <a:pt x="27" y="64"/>
                  </a:cubicBezTo>
                  <a:cubicBezTo>
                    <a:pt x="26" y="63"/>
                    <a:pt x="24" y="62"/>
                    <a:pt x="23" y="61"/>
                  </a:cubicBezTo>
                  <a:cubicBezTo>
                    <a:pt x="22" y="61"/>
                    <a:pt x="21" y="60"/>
                    <a:pt x="20" y="59"/>
                  </a:cubicBezTo>
                  <a:cubicBezTo>
                    <a:pt x="19" y="59"/>
                    <a:pt x="19" y="58"/>
                    <a:pt x="19" y="58"/>
                  </a:cubicBezTo>
                  <a:cubicBezTo>
                    <a:pt x="17" y="56"/>
                    <a:pt x="16" y="54"/>
                    <a:pt x="15" y="51"/>
                  </a:cubicBezTo>
                  <a:cubicBezTo>
                    <a:pt x="15" y="52"/>
                    <a:pt x="15" y="53"/>
                    <a:pt x="15" y="53"/>
                  </a:cubicBezTo>
                  <a:cubicBezTo>
                    <a:pt x="14" y="53"/>
                    <a:pt x="14" y="53"/>
                    <a:pt x="14" y="53"/>
                  </a:cubicBezTo>
                  <a:cubicBezTo>
                    <a:pt x="13" y="53"/>
                    <a:pt x="13" y="53"/>
                    <a:pt x="13" y="53"/>
                  </a:cubicBezTo>
                  <a:cubicBezTo>
                    <a:pt x="12" y="53"/>
                    <a:pt x="11" y="54"/>
                    <a:pt x="10" y="55"/>
                  </a:cubicBezTo>
                  <a:cubicBezTo>
                    <a:pt x="8" y="62"/>
                    <a:pt x="8" y="62"/>
                    <a:pt x="8" y="62"/>
                  </a:cubicBezTo>
                  <a:cubicBezTo>
                    <a:pt x="8" y="62"/>
                    <a:pt x="8" y="62"/>
                    <a:pt x="8" y="62"/>
                  </a:cubicBezTo>
                  <a:cubicBezTo>
                    <a:pt x="8" y="62"/>
                    <a:pt x="8" y="63"/>
                    <a:pt x="7" y="65"/>
                  </a:cubicBezTo>
                  <a:cubicBezTo>
                    <a:pt x="7" y="67"/>
                    <a:pt x="7" y="67"/>
                    <a:pt x="7" y="67"/>
                  </a:cubicBezTo>
                  <a:cubicBezTo>
                    <a:pt x="7" y="67"/>
                    <a:pt x="7" y="67"/>
                    <a:pt x="7" y="67"/>
                  </a:cubicBezTo>
                  <a:cubicBezTo>
                    <a:pt x="6" y="70"/>
                    <a:pt x="5" y="75"/>
                    <a:pt x="3" y="81"/>
                  </a:cubicBezTo>
                  <a:cubicBezTo>
                    <a:pt x="6" y="83"/>
                    <a:pt x="9" y="84"/>
                    <a:pt x="12" y="85"/>
                  </a:cubicBezTo>
                  <a:cubicBezTo>
                    <a:pt x="16" y="87"/>
                    <a:pt x="21" y="88"/>
                    <a:pt x="25" y="89"/>
                  </a:cubicBezTo>
                  <a:cubicBezTo>
                    <a:pt x="22" y="123"/>
                    <a:pt x="22" y="123"/>
                    <a:pt x="22" y="123"/>
                  </a:cubicBezTo>
                  <a:cubicBezTo>
                    <a:pt x="20" y="123"/>
                    <a:pt x="19" y="123"/>
                    <a:pt x="17" y="122"/>
                  </a:cubicBezTo>
                  <a:cubicBezTo>
                    <a:pt x="16" y="122"/>
                    <a:pt x="15" y="121"/>
                    <a:pt x="14" y="121"/>
                  </a:cubicBezTo>
                  <a:cubicBezTo>
                    <a:pt x="12" y="120"/>
                    <a:pt x="10" y="119"/>
                    <a:pt x="8" y="117"/>
                  </a:cubicBezTo>
                  <a:cubicBezTo>
                    <a:pt x="7" y="116"/>
                    <a:pt x="5" y="116"/>
                    <a:pt x="4" y="115"/>
                  </a:cubicBezTo>
                  <a:cubicBezTo>
                    <a:pt x="2" y="114"/>
                    <a:pt x="1" y="114"/>
                    <a:pt x="0" y="114"/>
                  </a:cubicBezTo>
                  <a:cubicBezTo>
                    <a:pt x="2" y="122"/>
                    <a:pt x="3" y="130"/>
                    <a:pt x="5" y="138"/>
                  </a:cubicBezTo>
                  <a:cubicBezTo>
                    <a:pt x="5" y="138"/>
                    <a:pt x="5" y="138"/>
                    <a:pt x="5" y="139"/>
                  </a:cubicBezTo>
                  <a:cubicBezTo>
                    <a:pt x="6" y="139"/>
                    <a:pt x="6" y="139"/>
                    <a:pt x="6" y="139"/>
                  </a:cubicBezTo>
                  <a:cubicBezTo>
                    <a:pt x="6" y="139"/>
                    <a:pt x="6" y="139"/>
                    <a:pt x="7" y="139"/>
                  </a:cubicBezTo>
                  <a:cubicBezTo>
                    <a:pt x="7" y="139"/>
                    <a:pt x="7" y="139"/>
                    <a:pt x="7" y="139"/>
                  </a:cubicBezTo>
                  <a:cubicBezTo>
                    <a:pt x="7" y="139"/>
                    <a:pt x="7" y="139"/>
                    <a:pt x="7" y="139"/>
                  </a:cubicBezTo>
                  <a:cubicBezTo>
                    <a:pt x="7" y="139"/>
                    <a:pt x="7" y="139"/>
                    <a:pt x="7" y="139"/>
                  </a:cubicBezTo>
                  <a:cubicBezTo>
                    <a:pt x="13" y="139"/>
                    <a:pt x="51" y="125"/>
                    <a:pt x="62" y="121"/>
                  </a:cubicBezTo>
                  <a:cubicBezTo>
                    <a:pt x="63" y="121"/>
                    <a:pt x="64" y="120"/>
                    <a:pt x="64" y="118"/>
                  </a:cubicBezTo>
                  <a:cubicBezTo>
                    <a:pt x="73" y="114"/>
                    <a:pt x="73" y="114"/>
                    <a:pt x="73" y="114"/>
                  </a:cubicBezTo>
                  <a:cubicBezTo>
                    <a:pt x="73" y="112"/>
                    <a:pt x="73" y="112"/>
                    <a:pt x="73" y="112"/>
                  </a:cubicBezTo>
                  <a:cubicBezTo>
                    <a:pt x="75" y="110"/>
                    <a:pt x="77" y="110"/>
                    <a:pt x="79" y="109"/>
                  </a:cubicBezTo>
                  <a:cubicBezTo>
                    <a:pt x="79" y="111"/>
                    <a:pt x="79" y="112"/>
                    <a:pt x="79" y="113"/>
                  </a:cubicBezTo>
                  <a:cubicBezTo>
                    <a:pt x="80" y="110"/>
                    <a:pt x="80" y="107"/>
                    <a:pt x="80" y="104"/>
                  </a:cubicBezTo>
                  <a:cubicBezTo>
                    <a:pt x="80" y="103"/>
                    <a:pt x="80" y="102"/>
                    <a:pt x="80" y="101"/>
                  </a:cubicBezTo>
                  <a:cubicBezTo>
                    <a:pt x="79" y="100"/>
                    <a:pt x="78" y="98"/>
                    <a:pt x="77" y="97"/>
                  </a:cubicBezTo>
                  <a:cubicBezTo>
                    <a:pt x="76" y="95"/>
                    <a:pt x="76" y="91"/>
                    <a:pt x="76" y="88"/>
                  </a:cubicBezTo>
                  <a:cubicBezTo>
                    <a:pt x="76" y="87"/>
                    <a:pt x="75" y="86"/>
                    <a:pt x="74" y="86"/>
                  </a:cubicBezTo>
                  <a:cubicBezTo>
                    <a:pt x="74" y="85"/>
                    <a:pt x="74" y="85"/>
                    <a:pt x="74" y="85"/>
                  </a:cubicBezTo>
                  <a:cubicBezTo>
                    <a:pt x="73" y="87"/>
                    <a:pt x="72" y="90"/>
                    <a:pt x="71" y="92"/>
                  </a:cubicBezTo>
                  <a:cubicBezTo>
                    <a:pt x="71" y="92"/>
                    <a:pt x="71" y="92"/>
                    <a:pt x="71" y="92"/>
                  </a:cubicBezTo>
                  <a:cubicBezTo>
                    <a:pt x="71" y="93"/>
                    <a:pt x="71" y="93"/>
                    <a:pt x="71" y="93"/>
                  </a:cubicBezTo>
                  <a:cubicBezTo>
                    <a:pt x="70" y="93"/>
                    <a:pt x="69" y="93"/>
                    <a:pt x="69" y="93"/>
                  </a:cubicBezTo>
                  <a:cubicBezTo>
                    <a:pt x="68" y="92"/>
                    <a:pt x="68" y="92"/>
                    <a:pt x="68" y="92"/>
                  </a:cubicBezTo>
                  <a:cubicBezTo>
                    <a:pt x="68" y="91"/>
                    <a:pt x="67" y="90"/>
                    <a:pt x="66" y="90"/>
                  </a:cubicBezTo>
                  <a:cubicBezTo>
                    <a:pt x="65" y="90"/>
                    <a:pt x="65" y="90"/>
                    <a:pt x="65" y="90"/>
                  </a:cubicBezTo>
                  <a:cubicBezTo>
                    <a:pt x="58" y="91"/>
                    <a:pt x="58" y="91"/>
                    <a:pt x="58" y="91"/>
                  </a:cubicBezTo>
                  <a:cubicBezTo>
                    <a:pt x="58" y="91"/>
                    <a:pt x="58" y="91"/>
                    <a:pt x="58" y="91"/>
                  </a:cubicBezTo>
                  <a:cubicBezTo>
                    <a:pt x="58" y="91"/>
                    <a:pt x="57" y="92"/>
                    <a:pt x="55" y="92"/>
                  </a:cubicBezTo>
                  <a:cubicBezTo>
                    <a:pt x="53" y="92"/>
                    <a:pt x="53" y="92"/>
                    <a:pt x="53" y="92"/>
                  </a:cubicBezTo>
                  <a:cubicBezTo>
                    <a:pt x="53" y="92"/>
                    <a:pt x="53" y="92"/>
                    <a:pt x="53" y="92"/>
                  </a:cubicBezTo>
                  <a:cubicBezTo>
                    <a:pt x="50" y="93"/>
                    <a:pt x="47" y="94"/>
                    <a:pt x="43" y="95"/>
                  </a:cubicBezTo>
                  <a:cubicBezTo>
                    <a:pt x="46" y="96"/>
                    <a:pt x="48" y="98"/>
                    <a:pt x="50" y="99"/>
                  </a:cubicBezTo>
                  <a:cubicBezTo>
                    <a:pt x="52" y="101"/>
                    <a:pt x="53" y="104"/>
                    <a:pt x="53" y="108"/>
                  </a:cubicBezTo>
                  <a:cubicBezTo>
                    <a:pt x="53" y="117"/>
                    <a:pt x="48" y="122"/>
                    <a:pt x="39" y="124"/>
                  </a:cubicBezTo>
                  <a:cubicBezTo>
                    <a:pt x="39" y="123"/>
                    <a:pt x="39" y="123"/>
                    <a:pt x="39" y="123"/>
                  </a:cubicBezTo>
                  <a:cubicBezTo>
                    <a:pt x="41" y="96"/>
                    <a:pt x="41" y="96"/>
                    <a:pt x="41" y="96"/>
                  </a:cubicBezTo>
                  <a:cubicBezTo>
                    <a:pt x="41" y="95"/>
                    <a:pt x="41" y="95"/>
                    <a:pt x="41" y="95"/>
                  </a:cubicBezTo>
                  <a:cubicBezTo>
                    <a:pt x="40" y="96"/>
                    <a:pt x="38" y="96"/>
                    <a:pt x="37" y="96"/>
                  </a:cubicBezTo>
                  <a:cubicBezTo>
                    <a:pt x="37" y="96"/>
                    <a:pt x="37" y="96"/>
                    <a:pt x="37" y="96"/>
                  </a:cubicBezTo>
                  <a:cubicBezTo>
                    <a:pt x="36" y="97"/>
                    <a:pt x="36" y="97"/>
                    <a:pt x="36" y="97"/>
                  </a:cubicBezTo>
                  <a:cubicBezTo>
                    <a:pt x="35" y="97"/>
                    <a:pt x="34" y="97"/>
                    <a:pt x="33" y="97"/>
                  </a:cubicBezTo>
                  <a:cubicBezTo>
                    <a:pt x="35" y="87"/>
                    <a:pt x="36" y="77"/>
                    <a:pt x="37" y="72"/>
                  </a:cubicBezTo>
                  <a:cubicBezTo>
                    <a:pt x="37" y="70"/>
                    <a:pt x="36" y="69"/>
                    <a:pt x="35" y="68"/>
                  </a:cubicBezTo>
                  <a:cubicBezTo>
                    <a:pt x="36" y="59"/>
                    <a:pt x="36" y="59"/>
                    <a:pt x="36" y="59"/>
                  </a:cubicBezTo>
                  <a:cubicBezTo>
                    <a:pt x="33" y="58"/>
                    <a:pt x="33" y="58"/>
                    <a:pt x="33" y="58"/>
                  </a:cubicBezTo>
                  <a:cubicBezTo>
                    <a:pt x="33" y="57"/>
                    <a:pt x="33" y="56"/>
                    <a:pt x="33" y="56"/>
                  </a:cubicBezTo>
                  <a:cubicBezTo>
                    <a:pt x="34" y="56"/>
                    <a:pt x="36" y="57"/>
                    <a:pt x="37" y="57"/>
                  </a:cubicBezTo>
                  <a:cubicBezTo>
                    <a:pt x="40" y="57"/>
                    <a:pt x="42" y="56"/>
                    <a:pt x="43" y="55"/>
                  </a:cubicBezTo>
                  <a:cubicBezTo>
                    <a:pt x="44" y="55"/>
                    <a:pt x="44" y="55"/>
                    <a:pt x="44" y="55"/>
                  </a:cubicBezTo>
                  <a:cubicBezTo>
                    <a:pt x="45" y="54"/>
                    <a:pt x="45" y="54"/>
                    <a:pt x="45" y="54"/>
                  </a:cubicBezTo>
                  <a:cubicBezTo>
                    <a:pt x="45" y="53"/>
                    <a:pt x="45" y="52"/>
                    <a:pt x="46" y="51"/>
                  </a:cubicBezTo>
                  <a:cubicBezTo>
                    <a:pt x="46" y="47"/>
                    <a:pt x="46" y="47"/>
                    <a:pt x="46" y="47"/>
                  </a:cubicBezTo>
                  <a:cubicBezTo>
                    <a:pt x="45" y="46"/>
                    <a:pt x="44" y="44"/>
                    <a:pt x="43" y="42"/>
                  </a:cubicBezTo>
                  <a:cubicBezTo>
                    <a:pt x="44" y="41"/>
                    <a:pt x="45" y="40"/>
                    <a:pt x="45" y="39"/>
                  </a:cubicBezTo>
                  <a:cubicBezTo>
                    <a:pt x="45" y="38"/>
                    <a:pt x="44" y="37"/>
                    <a:pt x="43" y="37"/>
                  </a:cubicBezTo>
                  <a:cubicBezTo>
                    <a:pt x="44" y="35"/>
                    <a:pt x="45" y="34"/>
                    <a:pt x="45" y="33"/>
                  </a:cubicBezTo>
                  <a:cubicBezTo>
                    <a:pt x="45" y="33"/>
                    <a:pt x="44" y="32"/>
                    <a:pt x="44" y="32"/>
                  </a:cubicBezTo>
                  <a:cubicBezTo>
                    <a:pt x="44" y="31"/>
                    <a:pt x="44" y="31"/>
                    <a:pt x="44" y="30"/>
                  </a:cubicBezTo>
                  <a:cubicBezTo>
                    <a:pt x="43" y="29"/>
                    <a:pt x="41" y="27"/>
                    <a:pt x="39" y="26"/>
                  </a:cubicBezTo>
                  <a:cubicBezTo>
                    <a:pt x="39" y="25"/>
                    <a:pt x="39" y="23"/>
                    <a:pt x="37" y="22"/>
                  </a:cubicBezTo>
                  <a:cubicBezTo>
                    <a:pt x="37" y="22"/>
                    <a:pt x="35" y="20"/>
                    <a:pt x="32" y="18"/>
                  </a:cubicBezTo>
                  <a:cubicBezTo>
                    <a:pt x="34" y="17"/>
                    <a:pt x="36" y="16"/>
                    <a:pt x="37" y="15"/>
                  </a:cubicBezTo>
                  <a:cubicBezTo>
                    <a:pt x="40" y="18"/>
                    <a:pt x="44" y="20"/>
                    <a:pt x="47" y="21"/>
                  </a:cubicBezTo>
                  <a:cubicBezTo>
                    <a:pt x="47" y="21"/>
                    <a:pt x="47" y="21"/>
                    <a:pt x="47" y="20"/>
                  </a:cubicBezTo>
                  <a:cubicBezTo>
                    <a:pt x="47" y="17"/>
                    <a:pt x="47" y="13"/>
                    <a:pt x="47" y="10"/>
                  </a:cubicBezTo>
                  <a:cubicBezTo>
                    <a:pt x="47" y="8"/>
                    <a:pt x="47" y="6"/>
                    <a:pt x="47" y="5"/>
                  </a:cubicBezTo>
                  <a:cubicBezTo>
                    <a:pt x="47" y="4"/>
                    <a:pt x="46" y="4"/>
                    <a:pt x="46" y="4"/>
                  </a:cubicBezTo>
                  <a:cubicBezTo>
                    <a:pt x="42" y="4"/>
                    <a:pt x="38" y="3"/>
                    <a:pt x="34" y="0"/>
                  </a:cubicBezTo>
                </a:path>
              </a:pathLst>
            </a:custGeom>
            <a:solidFill>
              <a:srgbClr val="DDDF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7" name="Freeform 68"/>
            <p:cNvSpPr>
              <a:spLocks noEditPoints="1"/>
            </p:cNvSpPr>
            <p:nvPr/>
          </p:nvSpPr>
          <p:spPr bwMode="auto">
            <a:xfrm>
              <a:off x="5565776" y="982663"/>
              <a:ext cx="901700" cy="901700"/>
            </a:xfrm>
            <a:custGeom>
              <a:avLst/>
              <a:gdLst>
                <a:gd name="T0" fmla="*/ 47 w 80"/>
                <a:gd name="T1" fmla="*/ 77 h 80"/>
                <a:gd name="T2" fmla="*/ 42 w 80"/>
                <a:gd name="T3" fmla="*/ 80 h 80"/>
                <a:gd name="T4" fmla="*/ 35 w 80"/>
                <a:gd name="T5" fmla="*/ 79 h 80"/>
                <a:gd name="T6" fmla="*/ 30 w 80"/>
                <a:gd name="T7" fmla="*/ 76 h 80"/>
                <a:gd name="T8" fmla="*/ 35 w 80"/>
                <a:gd name="T9" fmla="*/ 79 h 80"/>
                <a:gd name="T10" fmla="*/ 54 w 80"/>
                <a:gd name="T11" fmla="*/ 75 h 80"/>
                <a:gd name="T12" fmla="*/ 60 w 80"/>
                <a:gd name="T13" fmla="*/ 74 h 80"/>
                <a:gd name="T14" fmla="*/ 53 w 80"/>
                <a:gd name="T15" fmla="*/ 76 h 80"/>
                <a:gd name="T16" fmla="*/ 17 w 80"/>
                <a:gd name="T17" fmla="*/ 71 h 80"/>
                <a:gd name="T18" fmla="*/ 24 w 80"/>
                <a:gd name="T19" fmla="*/ 75 h 80"/>
                <a:gd name="T20" fmla="*/ 64 w 80"/>
                <a:gd name="T21" fmla="*/ 70 h 80"/>
                <a:gd name="T22" fmla="*/ 70 w 80"/>
                <a:gd name="T23" fmla="*/ 65 h 80"/>
                <a:gd name="T24" fmla="*/ 65 w 80"/>
                <a:gd name="T25" fmla="*/ 71 h 80"/>
                <a:gd name="T26" fmla="*/ 8 w 80"/>
                <a:gd name="T27" fmla="*/ 64 h 80"/>
                <a:gd name="T28" fmla="*/ 14 w 80"/>
                <a:gd name="T29" fmla="*/ 67 h 80"/>
                <a:gd name="T30" fmla="*/ 12 w 80"/>
                <a:gd name="T31" fmla="*/ 68 h 80"/>
                <a:gd name="T32" fmla="*/ 74 w 80"/>
                <a:gd name="T33" fmla="*/ 55 h 80"/>
                <a:gd name="T34" fmla="*/ 74 w 80"/>
                <a:gd name="T35" fmla="*/ 61 h 80"/>
                <a:gd name="T36" fmla="*/ 5 w 80"/>
                <a:gd name="T37" fmla="*/ 58 h 80"/>
                <a:gd name="T38" fmla="*/ 5 w 80"/>
                <a:gd name="T39" fmla="*/ 52 h 80"/>
                <a:gd name="T40" fmla="*/ 6 w 80"/>
                <a:gd name="T41" fmla="*/ 59 h 80"/>
                <a:gd name="T42" fmla="*/ 77 w 80"/>
                <a:gd name="T43" fmla="*/ 49 h 80"/>
                <a:gd name="T44" fmla="*/ 80 w 80"/>
                <a:gd name="T45" fmla="*/ 43 h 80"/>
                <a:gd name="T46" fmla="*/ 77 w 80"/>
                <a:gd name="T47" fmla="*/ 50 h 80"/>
                <a:gd name="T48" fmla="*/ 1 w 80"/>
                <a:gd name="T49" fmla="*/ 34 h 80"/>
                <a:gd name="T50" fmla="*/ 3 w 80"/>
                <a:gd name="T51" fmla="*/ 40 h 80"/>
                <a:gd name="T52" fmla="*/ 2 w 80"/>
                <a:gd name="T53" fmla="*/ 47 h 80"/>
                <a:gd name="T54" fmla="*/ 76 w 80"/>
                <a:gd name="T55" fmla="*/ 31 h 80"/>
                <a:gd name="T56" fmla="*/ 80 w 80"/>
                <a:gd name="T57" fmla="*/ 36 h 80"/>
                <a:gd name="T58" fmla="*/ 77 w 80"/>
                <a:gd name="T59" fmla="*/ 36 h 80"/>
                <a:gd name="T60" fmla="*/ 4 w 80"/>
                <a:gd name="T61" fmla="*/ 22 h 80"/>
                <a:gd name="T62" fmla="*/ 4 w 80"/>
                <a:gd name="T63" fmla="*/ 28 h 80"/>
                <a:gd name="T64" fmla="*/ 74 w 80"/>
                <a:gd name="T65" fmla="*/ 25 h 80"/>
                <a:gd name="T66" fmla="*/ 74 w 80"/>
                <a:gd name="T67" fmla="*/ 19 h 80"/>
                <a:gd name="T68" fmla="*/ 75 w 80"/>
                <a:gd name="T69" fmla="*/ 25 h 80"/>
                <a:gd name="T70" fmla="*/ 8 w 80"/>
                <a:gd name="T71" fmla="*/ 16 h 80"/>
                <a:gd name="T72" fmla="*/ 14 w 80"/>
                <a:gd name="T73" fmla="*/ 13 h 80"/>
                <a:gd name="T74" fmla="*/ 8 w 80"/>
                <a:gd name="T75" fmla="*/ 18 h 80"/>
                <a:gd name="T76" fmla="*/ 64 w 80"/>
                <a:gd name="T77" fmla="*/ 9 h 80"/>
                <a:gd name="T78" fmla="*/ 69 w 80"/>
                <a:gd name="T79" fmla="*/ 15 h 80"/>
                <a:gd name="T80" fmla="*/ 17 w 80"/>
                <a:gd name="T81" fmla="*/ 9 h 80"/>
                <a:gd name="T82" fmla="*/ 24 w 80"/>
                <a:gd name="T83" fmla="*/ 5 h 80"/>
                <a:gd name="T84" fmla="*/ 18 w 80"/>
                <a:gd name="T85" fmla="*/ 9 h 80"/>
                <a:gd name="T86" fmla="*/ 53 w 80"/>
                <a:gd name="T87" fmla="*/ 5 h 80"/>
                <a:gd name="T88" fmla="*/ 59 w 80"/>
                <a:gd name="T89" fmla="*/ 5 h 80"/>
                <a:gd name="T90" fmla="*/ 58 w 80"/>
                <a:gd name="T91" fmla="*/ 7 h 80"/>
                <a:gd name="T92" fmla="*/ 35 w 80"/>
                <a:gd name="T93" fmla="*/ 1 h 80"/>
                <a:gd name="T94" fmla="*/ 30 w 80"/>
                <a:gd name="T95" fmla="*/ 4 h 80"/>
                <a:gd name="T96" fmla="*/ 47 w 80"/>
                <a:gd name="T97" fmla="*/ 3 h 80"/>
                <a:gd name="T98" fmla="*/ 42 w 80"/>
                <a:gd name="T99" fmla="*/ 0 h 80"/>
                <a:gd name="T100" fmla="*/ 47 w 80"/>
                <a:gd name="T101"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80">
                  <a:moveTo>
                    <a:pt x="41" y="79"/>
                  </a:moveTo>
                  <a:cubicBezTo>
                    <a:pt x="41" y="78"/>
                    <a:pt x="41" y="77"/>
                    <a:pt x="42" y="77"/>
                  </a:cubicBezTo>
                  <a:cubicBezTo>
                    <a:pt x="44" y="77"/>
                    <a:pt x="45" y="77"/>
                    <a:pt x="47" y="77"/>
                  </a:cubicBezTo>
                  <a:cubicBezTo>
                    <a:pt x="48" y="77"/>
                    <a:pt x="48" y="77"/>
                    <a:pt x="49" y="78"/>
                  </a:cubicBezTo>
                  <a:cubicBezTo>
                    <a:pt x="49" y="78"/>
                    <a:pt x="48" y="79"/>
                    <a:pt x="48" y="79"/>
                  </a:cubicBezTo>
                  <a:cubicBezTo>
                    <a:pt x="46" y="79"/>
                    <a:pt x="44" y="80"/>
                    <a:pt x="42" y="80"/>
                  </a:cubicBezTo>
                  <a:cubicBezTo>
                    <a:pt x="42" y="80"/>
                    <a:pt x="42" y="80"/>
                    <a:pt x="42" y="80"/>
                  </a:cubicBezTo>
                  <a:cubicBezTo>
                    <a:pt x="41" y="80"/>
                    <a:pt x="41" y="79"/>
                    <a:pt x="41" y="79"/>
                  </a:cubicBezTo>
                  <a:moveTo>
                    <a:pt x="35" y="79"/>
                  </a:moveTo>
                  <a:cubicBezTo>
                    <a:pt x="33" y="79"/>
                    <a:pt x="31" y="79"/>
                    <a:pt x="29" y="78"/>
                  </a:cubicBezTo>
                  <a:cubicBezTo>
                    <a:pt x="29" y="78"/>
                    <a:pt x="28" y="77"/>
                    <a:pt x="28" y="77"/>
                  </a:cubicBezTo>
                  <a:cubicBezTo>
                    <a:pt x="29" y="76"/>
                    <a:pt x="29" y="76"/>
                    <a:pt x="30" y="76"/>
                  </a:cubicBezTo>
                  <a:cubicBezTo>
                    <a:pt x="32" y="76"/>
                    <a:pt x="33" y="77"/>
                    <a:pt x="35" y="77"/>
                  </a:cubicBezTo>
                  <a:cubicBezTo>
                    <a:pt x="36" y="77"/>
                    <a:pt x="36" y="78"/>
                    <a:pt x="36" y="78"/>
                  </a:cubicBezTo>
                  <a:cubicBezTo>
                    <a:pt x="36" y="79"/>
                    <a:pt x="36" y="79"/>
                    <a:pt x="35" y="79"/>
                  </a:cubicBezTo>
                  <a:cubicBezTo>
                    <a:pt x="35" y="79"/>
                    <a:pt x="35" y="79"/>
                    <a:pt x="35" y="79"/>
                  </a:cubicBezTo>
                  <a:moveTo>
                    <a:pt x="53" y="76"/>
                  </a:moveTo>
                  <a:cubicBezTo>
                    <a:pt x="53" y="76"/>
                    <a:pt x="53" y="75"/>
                    <a:pt x="54" y="75"/>
                  </a:cubicBezTo>
                  <a:cubicBezTo>
                    <a:pt x="55" y="74"/>
                    <a:pt x="57" y="73"/>
                    <a:pt x="59" y="73"/>
                  </a:cubicBezTo>
                  <a:cubicBezTo>
                    <a:pt x="59" y="72"/>
                    <a:pt x="60" y="72"/>
                    <a:pt x="60" y="73"/>
                  </a:cubicBezTo>
                  <a:cubicBezTo>
                    <a:pt x="60" y="73"/>
                    <a:pt x="60" y="74"/>
                    <a:pt x="60" y="74"/>
                  </a:cubicBezTo>
                  <a:cubicBezTo>
                    <a:pt x="58" y="75"/>
                    <a:pt x="56" y="76"/>
                    <a:pt x="54" y="77"/>
                  </a:cubicBezTo>
                  <a:cubicBezTo>
                    <a:pt x="54" y="77"/>
                    <a:pt x="54" y="77"/>
                    <a:pt x="54" y="77"/>
                  </a:cubicBezTo>
                  <a:cubicBezTo>
                    <a:pt x="54" y="77"/>
                    <a:pt x="53" y="77"/>
                    <a:pt x="53" y="76"/>
                  </a:cubicBezTo>
                  <a:moveTo>
                    <a:pt x="23" y="76"/>
                  </a:moveTo>
                  <a:cubicBezTo>
                    <a:pt x="21" y="75"/>
                    <a:pt x="19" y="74"/>
                    <a:pt x="18" y="73"/>
                  </a:cubicBezTo>
                  <a:cubicBezTo>
                    <a:pt x="17" y="72"/>
                    <a:pt x="17" y="72"/>
                    <a:pt x="17" y="71"/>
                  </a:cubicBezTo>
                  <a:cubicBezTo>
                    <a:pt x="18" y="71"/>
                    <a:pt x="18" y="71"/>
                    <a:pt x="19" y="71"/>
                  </a:cubicBezTo>
                  <a:cubicBezTo>
                    <a:pt x="20" y="72"/>
                    <a:pt x="22" y="73"/>
                    <a:pt x="24" y="74"/>
                  </a:cubicBezTo>
                  <a:cubicBezTo>
                    <a:pt x="24" y="74"/>
                    <a:pt x="24" y="75"/>
                    <a:pt x="24" y="75"/>
                  </a:cubicBezTo>
                  <a:cubicBezTo>
                    <a:pt x="24" y="76"/>
                    <a:pt x="24" y="76"/>
                    <a:pt x="23" y="76"/>
                  </a:cubicBezTo>
                  <a:cubicBezTo>
                    <a:pt x="23" y="76"/>
                    <a:pt x="23" y="76"/>
                    <a:pt x="23" y="76"/>
                  </a:cubicBezTo>
                  <a:moveTo>
                    <a:pt x="64" y="70"/>
                  </a:moveTo>
                  <a:cubicBezTo>
                    <a:pt x="63" y="70"/>
                    <a:pt x="64" y="69"/>
                    <a:pt x="64" y="69"/>
                  </a:cubicBezTo>
                  <a:cubicBezTo>
                    <a:pt x="65" y="68"/>
                    <a:pt x="67" y="66"/>
                    <a:pt x="68" y="65"/>
                  </a:cubicBezTo>
                  <a:cubicBezTo>
                    <a:pt x="68" y="64"/>
                    <a:pt x="69" y="64"/>
                    <a:pt x="70" y="65"/>
                  </a:cubicBezTo>
                  <a:cubicBezTo>
                    <a:pt x="70" y="65"/>
                    <a:pt x="70" y="66"/>
                    <a:pt x="70" y="66"/>
                  </a:cubicBezTo>
                  <a:cubicBezTo>
                    <a:pt x="68" y="68"/>
                    <a:pt x="67" y="69"/>
                    <a:pt x="65" y="71"/>
                  </a:cubicBezTo>
                  <a:cubicBezTo>
                    <a:pt x="65" y="71"/>
                    <a:pt x="65" y="71"/>
                    <a:pt x="65" y="71"/>
                  </a:cubicBezTo>
                  <a:cubicBezTo>
                    <a:pt x="64" y="71"/>
                    <a:pt x="64" y="71"/>
                    <a:pt x="64" y="70"/>
                  </a:cubicBezTo>
                  <a:moveTo>
                    <a:pt x="12" y="68"/>
                  </a:moveTo>
                  <a:cubicBezTo>
                    <a:pt x="11" y="67"/>
                    <a:pt x="10" y="65"/>
                    <a:pt x="8" y="64"/>
                  </a:cubicBezTo>
                  <a:cubicBezTo>
                    <a:pt x="8" y="63"/>
                    <a:pt x="8" y="63"/>
                    <a:pt x="9" y="62"/>
                  </a:cubicBezTo>
                  <a:cubicBezTo>
                    <a:pt x="9" y="62"/>
                    <a:pt x="10" y="62"/>
                    <a:pt x="10" y="63"/>
                  </a:cubicBezTo>
                  <a:cubicBezTo>
                    <a:pt x="11" y="64"/>
                    <a:pt x="12" y="65"/>
                    <a:pt x="14" y="67"/>
                  </a:cubicBezTo>
                  <a:cubicBezTo>
                    <a:pt x="14" y="67"/>
                    <a:pt x="14" y="68"/>
                    <a:pt x="14" y="68"/>
                  </a:cubicBezTo>
                  <a:cubicBezTo>
                    <a:pt x="14" y="68"/>
                    <a:pt x="13" y="69"/>
                    <a:pt x="13" y="69"/>
                  </a:cubicBezTo>
                  <a:cubicBezTo>
                    <a:pt x="13" y="69"/>
                    <a:pt x="12" y="68"/>
                    <a:pt x="12" y="68"/>
                  </a:cubicBezTo>
                  <a:moveTo>
                    <a:pt x="72" y="61"/>
                  </a:moveTo>
                  <a:cubicBezTo>
                    <a:pt x="72" y="61"/>
                    <a:pt x="72" y="60"/>
                    <a:pt x="72" y="60"/>
                  </a:cubicBezTo>
                  <a:cubicBezTo>
                    <a:pt x="73" y="58"/>
                    <a:pt x="74" y="56"/>
                    <a:pt x="74" y="55"/>
                  </a:cubicBezTo>
                  <a:cubicBezTo>
                    <a:pt x="75" y="54"/>
                    <a:pt x="75" y="54"/>
                    <a:pt x="76" y="54"/>
                  </a:cubicBezTo>
                  <a:cubicBezTo>
                    <a:pt x="77" y="54"/>
                    <a:pt x="77" y="55"/>
                    <a:pt x="77" y="56"/>
                  </a:cubicBezTo>
                  <a:cubicBezTo>
                    <a:pt x="76" y="57"/>
                    <a:pt x="75" y="59"/>
                    <a:pt x="74" y="61"/>
                  </a:cubicBezTo>
                  <a:cubicBezTo>
                    <a:pt x="74" y="61"/>
                    <a:pt x="73" y="61"/>
                    <a:pt x="73" y="61"/>
                  </a:cubicBezTo>
                  <a:cubicBezTo>
                    <a:pt x="73" y="61"/>
                    <a:pt x="73" y="61"/>
                    <a:pt x="72" y="61"/>
                  </a:cubicBezTo>
                  <a:moveTo>
                    <a:pt x="5" y="58"/>
                  </a:moveTo>
                  <a:cubicBezTo>
                    <a:pt x="4" y="56"/>
                    <a:pt x="3" y="54"/>
                    <a:pt x="2" y="53"/>
                  </a:cubicBezTo>
                  <a:cubicBezTo>
                    <a:pt x="2" y="52"/>
                    <a:pt x="2" y="51"/>
                    <a:pt x="3" y="51"/>
                  </a:cubicBezTo>
                  <a:cubicBezTo>
                    <a:pt x="4" y="51"/>
                    <a:pt x="4" y="51"/>
                    <a:pt x="5" y="52"/>
                  </a:cubicBezTo>
                  <a:cubicBezTo>
                    <a:pt x="5" y="54"/>
                    <a:pt x="6" y="55"/>
                    <a:pt x="7" y="57"/>
                  </a:cubicBezTo>
                  <a:cubicBezTo>
                    <a:pt x="7" y="57"/>
                    <a:pt x="7" y="58"/>
                    <a:pt x="6" y="58"/>
                  </a:cubicBezTo>
                  <a:cubicBezTo>
                    <a:pt x="6" y="59"/>
                    <a:pt x="6" y="59"/>
                    <a:pt x="6" y="59"/>
                  </a:cubicBezTo>
                  <a:cubicBezTo>
                    <a:pt x="5" y="59"/>
                    <a:pt x="5" y="58"/>
                    <a:pt x="5" y="58"/>
                  </a:cubicBezTo>
                  <a:moveTo>
                    <a:pt x="77" y="50"/>
                  </a:moveTo>
                  <a:cubicBezTo>
                    <a:pt x="77" y="50"/>
                    <a:pt x="76" y="49"/>
                    <a:pt x="77" y="49"/>
                  </a:cubicBezTo>
                  <a:cubicBezTo>
                    <a:pt x="77" y="47"/>
                    <a:pt x="77" y="45"/>
                    <a:pt x="77" y="43"/>
                  </a:cubicBezTo>
                  <a:cubicBezTo>
                    <a:pt x="77" y="42"/>
                    <a:pt x="78" y="42"/>
                    <a:pt x="79" y="42"/>
                  </a:cubicBezTo>
                  <a:cubicBezTo>
                    <a:pt x="79" y="42"/>
                    <a:pt x="80" y="43"/>
                    <a:pt x="80" y="43"/>
                  </a:cubicBezTo>
                  <a:cubicBezTo>
                    <a:pt x="80" y="45"/>
                    <a:pt x="79" y="47"/>
                    <a:pt x="79" y="49"/>
                  </a:cubicBezTo>
                  <a:cubicBezTo>
                    <a:pt x="79" y="50"/>
                    <a:pt x="78" y="50"/>
                    <a:pt x="78" y="50"/>
                  </a:cubicBezTo>
                  <a:cubicBezTo>
                    <a:pt x="77" y="50"/>
                    <a:pt x="77" y="50"/>
                    <a:pt x="77" y="50"/>
                  </a:cubicBezTo>
                  <a:moveTo>
                    <a:pt x="1" y="46"/>
                  </a:moveTo>
                  <a:cubicBezTo>
                    <a:pt x="0" y="44"/>
                    <a:pt x="0" y="42"/>
                    <a:pt x="0" y="40"/>
                  </a:cubicBezTo>
                  <a:cubicBezTo>
                    <a:pt x="0" y="38"/>
                    <a:pt x="0" y="36"/>
                    <a:pt x="1" y="34"/>
                  </a:cubicBezTo>
                  <a:cubicBezTo>
                    <a:pt x="1" y="34"/>
                    <a:pt x="1" y="33"/>
                    <a:pt x="2" y="33"/>
                  </a:cubicBezTo>
                  <a:cubicBezTo>
                    <a:pt x="3" y="34"/>
                    <a:pt x="3" y="34"/>
                    <a:pt x="3" y="35"/>
                  </a:cubicBezTo>
                  <a:cubicBezTo>
                    <a:pt x="3" y="36"/>
                    <a:pt x="3" y="38"/>
                    <a:pt x="3" y="40"/>
                  </a:cubicBezTo>
                  <a:cubicBezTo>
                    <a:pt x="3" y="42"/>
                    <a:pt x="3" y="44"/>
                    <a:pt x="3" y="45"/>
                  </a:cubicBezTo>
                  <a:cubicBezTo>
                    <a:pt x="3" y="46"/>
                    <a:pt x="3" y="47"/>
                    <a:pt x="2" y="47"/>
                  </a:cubicBezTo>
                  <a:cubicBezTo>
                    <a:pt x="2" y="47"/>
                    <a:pt x="2" y="47"/>
                    <a:pt x="2" y="47"/>
                  </a:cubicBezTo>
                  <a:cubicBezTo>
                    <a:pt x="1" y="47"/>
                    <a:pt x="1" y="46"/>
                    <a:pt x="1" y="46"/>
                  </a:cubicBezTo>
                  <a:moveTo>
                    <a:pt x="77" y="36"/>
                  </a:moveTo>
                  <a:cubicBezTo>
                    <a:pt x="77" y="35"/>
                    <a:pt x="77" y="33"/>
                    <a:pt x="76" y="31"/>
                  </a:cubicBezTo>
                  <a:cubicBezTo>
                    <a:pt x="76" y="30"/>
                    <a:pt x="77" y="30"/>
                    <a:pt x="77" y="30"/>
                  </a:cubicBezTo>
                  <a:cubicBezTo>
                    <a:pt x="78" y="30"/>
                    <a:pt x="79" y="30"/>
                    <a:pt x="79" y="30"/>
                  </a:cubicBezTo>
                  <a:cubicBezTo>
                    <a:pt x="79" y="32"/>
                    <a:pt x="79" y="34"/>
                    <a:pt x="80" y="36"/>
                  </a:cubicBezTo>
                  <a:cubicBezTo>
                    <a:pt x="80" y="37"/>
                    <a:pt x="79" y="37"/>
                    <a:pt x="79" y="37"/>
                  </a:cubicBezTo>
                  <a:cubicBezTo>
                    <a:pt x="79" y="37"/>
                    <a:pt x="79" y="37"/>
                    <a:pt x="79" y="37"/>
                  </a:cubicBezTo>
                  <a:cubicBezTo>
                    <a:pt x="78" y="37"/>
                    <a:pt x="77" y="37"/>
                    <a:pt x="77" y="36"/>
                  </a:cubicBezTo>
                  <a:moveTo>
                    <a:pt x="3" y="29"/>
                  </a:moveTo>
                  <a:cubicBezTo>
                    <a:pt x="2" y="29"/>
                    <a:pt x="2" y="28"/>
                    <a:pt x="2" y="28"/>
                  </a:cubicBezTo>
                  <a:cubicBezTo>
                    <a:pt x="3" y="26"/>
                    <a:pt x="4" y="24"/>
                    <a:pt x="4" y="22"/>
                  </a:cubicBezTo>
                  <a:cubicBezTo>
                    <a:pt x="5" y="22"/>
                    <a:pt x="5" y="21"/>
                    <a:pt x="6" y="22"/>
                  </a:cubicBezTo>
                  <a:cubicBezTo>
                    <a:pt x="7" y="22"/>
                    <a:pt x="7" y="23"/>
                    <a:pt x="7" y="23"/>
                  </a:cubicBezTo>
                  <a:cubicBezTo>
                    <a:pt x="6" y="25"/>
                    <a:pt x="5" y="27"/>
                    <a:pt x="4" y="28"/>
                  </a:cubicBezTo>
                  <a:cubicBezTo>
                    <a:pt x="4" y="29"/>
                    <a:pt x="4" y="29"/>
                    <a:pt x="3" y="29"/>
                  </a:cubicBezTo>
                  <a:cubicBezTo>
                    <a:pt x="3" y="29"/>
                    <a:pt x="3" y="29"/>
                    <a:pt x="3" y="29"/>
                  </a:cubicBezTo>
                  <a:moveTo>
                    <a:pt x="74" y="25"/>
                  </a:moveTo>
                  <a:cubicBezTo>
                    <a:pt x="74" y="23"/>
                    <a:pt x="73" y="21"/>
                    <a:pt x="72" y="20"/>
                  </a:cubicBezTo>
                  <a:cubicBezTo>
                    <a:pt x="71" y="19"/>
                    <a:pt x="72" y="19"/>
                    <a:pt x="72" y="18"/>
                  </a:cubicBezTo>
                  <a:cubicBezTo>
                    <a:pt x="73" y="18"/>
                    <a:pt x="73" y="18"/>
                    <a:pt x="74" y="19"/>
                  </a:cubicBezTo>
                  <a:cubicBezTo>
                    <a:pt x="75" y="20"/>
                    <a:pt x="76" y="22"/>
                    <a:pt x="76" y="24"/>
                  </a:cubicBezTo>
                  <a:cubicBezTo>
                    <a:pt x="77" y="24"/>
                    <a:pt x="76" y="25"/>
                    <a:pt x="76" y="25"/>
                  </a:cubicBezTo>
                  <a:cubicBezTo>
                    <a:pt x="76" y="25"/>
                    <a:pt x="76" y="25"/>
                    <a:pt x="75" y="25"/>
                  </a:cubicBezTo>
                  <a:cubicBezTo>
                    <a:pt x="75" y="25"/>
                    <a:pt x="75" y="25"/>
                    <a:pt x="74" y="25"/>
                  </a:cubicBezTo>
                  <a:moveTo>
                    <a:pt x="8" y="18"/>
                  </a:moveTo>
                  <a:cubicBezTo>
                    <a:pt x="8" y="17"/>
                    <a:pt x="8" y="17"/>
                    <a:pt x="8" y="16"/>
                  </a:cubicBezTo>
                  <a:cubicBezTo>
                    <a:pt x="9" y="15"/>
                    <a:pt x="11" y="13"/>
                    <a:pt x="12" y="12"/>
                  </a:cubicBezTo>
                  <a:cubicBezTo>
                    <a:pt x="12" y="11"/>
                    <a:pt x="13" y="11"/>
                    <a:pt x="14" y="12"/>
                  </a:cubicBezTo>
                  <a:cubicBezTo>
                    <a:pt x="14" y="12"/>
                    <a:pt x="14" y="13"/>
                    <a:pt x="14" y="13"/>
                  </a:cubicBezTo>
                  <a:cubicBezTo>
                    <a:pt x="12" y="15"/>
                    <a:pt x="11" y="16"/>
                    <a:pt x="10" y="18"/>
                  </a:cubicBezTo>
                  <a:cubicBezTo>
                    <a:pt x="10" y="18"/>
                    <a:pt x="9" y="18"/>
                    <a:pt x="9" y="18"/>
                  </a:cubicBezTo>
                  <a:cubicBezTo>
                    <a:pt x="9" y="18"/>
                    <a:pt x="9" y="18"/>
                    <a:pt x="8" y="18"/>
                  </a:cubicBezTo>
                  <a:moveTo>
                    <a:pt x="68" y="15"/>
                  </a:moveTo>
                  <a:cubicBezTo>
                    <a:pt x="67" y="13"/>
                    <a:pt x="65" y="12"/>
                    <a:pt x="64" y="11"/>
                  </a:cubicBezTo>
                  <a:cubicBezTo>
                    <a:pt x="63" y="10"/>
                    <a:pt x="63" y="10"/>
                    <a:pt x="64" y="9"/>
                  </a:cubicBezTo>
                  <a:cubicBezTo>
                    <a:pt x="64" y="9"/>
                    <a:pt x="65" y="9"/>
                    <a:pt x="65" y="9"/>
                  </a:cubicBezTo>
                  <a:cubicBezTo>
                    <a:pt x="67" y="10"/>
                    <a:pt x="68" y="12"/>
                    <a:pt x="69" y="13"/>
                  </a:cubicBezTo>
                  <a:cubicBezTo>
                    <a:pt x="70" y="14"/>
                    <a:pt x="70" y="14"/>
                    <a:pt x="69" y="15"/>
                  </a:cubicBezTo>
                  <a:cubicBezTo>
                    <a:pt x="69" y="15"/>
                    <a:pt x="69" y="15"/>
                    <a:pt x="69" y="15"/>
                  </a:cubicBezTo>
                  <a:cubicBezTo>
                    <a:pt x="68" y="15"/>
                    <a:pt x="68" y="15"/>
                    <a:pt x="68" y="15"/>
                  </a:cubicBezTo>
                  <a:moveTo>
                    <a:pt x="17" y="9"/>
                  </a:moveTo>
                  <a:cubicBezTo>
                    <a:pt x="17" y="8"/>
                    <a:pt x="17" y="8"/>
                    <a:pt x="17" y="7"/>
                  </a:cubicBezTo>
                  <a:cubicBezTo>
                    <a:pt x="19" y="6"/>
                    <a:pt x="21" y="5"/>
                    <a:pt x="22" y="4"/>
                  </a:cubicBezTo>
                  <a:cubicBezTo>
                    <a:pt x="23" y="4"/>
                    <a:pt x="24" y="4"/>
                    <a:pt x="24" y="5"/>
                  </a:cubicBezTo>
                  <a:cubicBezTo>
                    <a:pt x="24" y="5"/>
                    <a:pt x="24" y="6"/>
                    <a:pt x="23" y="6"/>
                  </a:cubicBezTo>
                  <a:cubicBezTo>
                    <a:pt x="22" y="7"/>
                    <a:pt x="20" y="8"/>
                    <a:pt x="19" y="9"/>
                  </a:cubicBezTo>
                  <a:cubicBezTo>
                    <a:pt x="18" y="9"/>
                    <a:pt x="18" y="9"/>
                    <a:pt x="18" y="9"/>
                  </a:cubicBezTo>
                  <a:cubicBezTo>
                    <a:pt x="18" y="9"/>
                    <a:pt x="17" y="9"/>
                    <a:pt x="17" y="9"/>
                  </a:cubicBezTo>
                  <a:moveTo>
                    <a:pt x="58" y="7"/>
                  </a:moveTo>
                  <a:cubicBezTo>
                    <a:pt x="57" y="6"/>
                    <a:pt x="55" y="5"/>
                    <a:pt x="53" y="5"/>
                  </a:cubicBezTo>
                  <a:cubicBezTo>
                    <a:pt x="53" y="5"/>
                    <a:pt x="52" y="4"/>
                    <a:pt x="53" y="3"/>
                  </a:cubicBezTo>
                  <a:cubicBezTo>
                    <a:pt x="53" y="3"/>
                    <a:pt x="54" y="3"/>
                    <a:pt x="54" y="3"/>
                  </a:cubicBezTo>
                  <a:cubicBezTo>
                    <a:pt x="56" y="3"/>
                    <a:pt x="58" y="4"/>
                    <a:pt x="59" y="5"/>
                  </a:cubicBezTo>
                  <a:cubicBezTo>
                    <a:pt x="60" y="5"/>
                    <a:pt x="60" y="6"/>
                    <a:pt x="60" y="7"/>
                  </a:cubicBezTo>
                  <a:cubicBezTo>
                    <a:pt x="60" y="7"/>
                    <a:pt x="59" y="7"/>
                    <a:pt x="59" y="7"/>
                  </a:cubicBezTo>
                  <a:cubicBezTo>
                    <a:pt x="59" y="7"/>
                    <a:pt x="58" y="7"/>
                    <a:pt x="58" y="7"/>
                  </a:cubicBezTo>
                  <a:moveTo>
                    <a:pt x="28" y="3"/>
                  </a:moveTo>
                  <a:cubicBezTo>
                    <a:pt x="28" y="3"/>
                    <a:pt x="28" y="2"/>
                    <a:pt x="29" y="2"/>
                  </a:cubicBezTo>
                  <a:cubicBezTo>
                    <a:pt x="31" y="1"/>
                    <a:pt x="33" y="1"/>
                    <a:pt x="35" y="1"/>
                  </a:cubicBezTo>
                  <a:cubicBezTo>
                    <a:pt x="35" y="0"/>
                    <a:pt x="36" y="1"/>
                    <a:pt x="36" y="2"/>
                  </a:cubicBezTo>
                  <a:cubicBezTo>
                    <a:pt x="36" y="2"/>
                    <a:pt x="36" y="3"/>
                    <a:pt x="35" y="3"/>
                  </a:cubicBezTo>
                  <a:cubicBezTo>
                    <a:pt x="33" y="3"/>
                    <a:pt x="31" y="3"/>
                    <a:pt x="30" y="4"/>
                  </a:cubicBezTo>
                  <a:cubicBezTo>
                    <a:pt x="29" y="4"/>
                    <a:pt x="29" y="4"/>
                    <a:pt x="29" y="4"/>
                  </a:cubicBezTo>
                  <a:cubicBezTo>
                    <a:pt x="29" y="4"/>
                    <a:pt x="28" y="4"/>
                    <a:pt x="28" y="3"/>
                  </a:cubicBezTo>
                  <a:moveTo>
                    <a:pt x="47" y="3"/>
                  </a:moveTo>
                  <a:cubicBezTo>
                    <a:pt x="45" y="3"/>
                    <a:pt x="43" y="3"/>
                    <a:pt x="41" y="2"/>
                  </a:cubicBezTo>
                  <a:cubicBezTo>
                    <a:pt x="41" y="2"/>
                    <a:pt x="40" y="2"/>
                    <a:pt x="40" y="1"/>
                  </a:cubicBezTo>
                  <a:cubicBezTo>
                    <a:pt x="40" y="1"/>
                    <a:pt x="41" y="0"/>
                    <a:pt x="42" y="0"/>
                  </a:cubicBezTo>
                  <a:cubicBezTo>
                    <a:pt x="44" y="0"/>
                    <a:pt x="45" y="0"/>
                    <a:pt x="47" y="1"/>
                  </a:cubicBezTo>
                  <a:cubicBezTo>
                    <a:pt x="48" y="1"/>
                    <a:pt x="48" y="2"/>
                    <a:pt x="48" y="2"/>
                  </a:cubicBezTo>
                  <a:cubicBezTo>
                    <a:pt x="48" y="3"/>
                    <a:pt x="48" y="3"/>
                    <a:pt x="47" y="3"/>
                  </a:cubicBezTo>
                  <a:cubicBezTo>
                    <a:pt x="47" y="3"/>
                    <a:pt x="47" y="3"/>
                    <a:pt x="47" y="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8" name="Oval 69"/>
            <p:cNvSpPr>
              <a:spLocks noChangeArrowheads="1"/>
            </p:cNvSpPr>
            <p:nvPr/>
          </p:nvSpPr>
          <p:spPr bwMode="auto">
            <a:xfrm>
              <a:off x="5667376" y="1084263"/>
              <a:ext cx="698500" cy="6985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69" name="Freeform 70"/>
            <p:cNvSpPr/>
            <p:nvPr/>
          </p:nvSpPr>
          <p:spPr bwMode="auto">
            <a:xfrm>
              <a:off x="5634038" y="1106488"/>
              <a:ext cx="473075" cy="687388"/>
            </a:xfrm>
            <a:custGeom>
              <a:avLst/>
              <a:gdLst>
                <a:gd name="T0" fmla="*/ 23 w 42"/>
                <a:gd name="T1" fmla="*/ 0 h 61"/>
                <a:gd name="T2" fmla="*/ 0 w 42"/>
                <a:gd name="T3" fmla="*/ 30 h 61"/>
                <a:gd name="T4" fmla="*/ 31 w 42"/>
                <a:gd name="T5" fmla="*/ 61 h 61"/>
                <a:gd name="T6" fmla="*/ 42 w 42"/>
                <a:gd name="T7" fmla="*/ 59 h 61"/>
                <a:gd name="T8" fmla="*/ 34 w 42"/>
                <a:gd name="T9" fmla="*/ 60 h 61"/>
                <a:gd name="T10" fmla="*/ 3 w 42"/>
                <a:gd name="T11" fmla="*/ 29 h 61"/>
                <a:gd name="T12" fmla="*/ 23 w 42"/>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42" h="61">
                  <a:moveTo>
                    <a:pt x="23" y="0"/>
                  </a:moveTo>
                  <a:cubicBezTo>
                    <a:pt x="9" y="4"/>
                    <a:pt x="0" y="16"/>
                    <a:pt x="0" y="30"/>
                  </a:cubicBezTo>
                  <a:cubicBezTo>
                    <a:pt x="0" y="47"/>
                    <a:pt x="14" y="61"/>
                    <a:pt x="31" y="61"/>
                  </a:cubicBezTo>
                  <a:cubicBezTo>
                    <a:pt x="35" y="61"/>
                    <a:pt x="39" y="60"/>
                    <a:pt x="42" y="59"/>
                  </a:cubicBezTo>
                  <a:cubicBezTo>
                    <a:pt x="40" y="59"/>
                    <a:pt x="37" y="60"/>
                    <a:pt x="34" y="60"/>
                  </a:cubicBezTo>
                  <a:cubicBezTo>
                    <a:pt x="17" y="60"/>
                    <a:pt x="3" y="46"/>
                    <a:pt x="3" y="29"/>
                  </a:cubicBezTo>
                  <a:cubicBezTo>
                    <a:pt x="3" y="16"/>
                    <a:pt x="11" y="5"/>
                    <a:pt x="23" y="0"/>
                  </a:cubicBezTo>
                </a:path>
              </a:pathLst>
            </a:custGeom>
            <a:solidFill>
              <a:srgbClr val="EAD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0" name="Freeform 71"/>
            <p:cNvSpPr/>
            <p:nvPr/>
          </p:nvSpPr>
          <p:spPr bwMode="auto">
            <a:xfrm>
              <a:off x="5667376" y="1095375"/>
              <a:ext cx="665163" cy="687388"/>
            </a:xfrm>
            <a:custGeom>
              <a:avLst/>
              <a:gdLst>
                <a:gd name="T0" fmla="*/ 28 w 59"/>
                <a:gd name="T1" fmla="*/ 0 h 61"/>
                <a:gd name="T2" fmla="*/ 20 w 59"/>
                <a:gd name="T3" fmla="*/ 1 h 61"/>
                <a:gd name="T4" fmla="*/ 0 w 59"/>
                <a:gd name="T5" fmla="*/ 30 h 61"/>
                <a:gd name="T6" fmla="*/ 31 w 59"/>
                <a:gd name="T7" fmla="*/ 61 h 61"/>
                <a:gd name="T8" fmla="*/ 39 w 59"/>
                <a:gd name="T9" fmla="*/ 60 h 61"/>
                <a:gd name="T10" fmla="*/ 59 w 59"/>
                <a:gd name="T11" fmla="*/ 31 h 61"/>
                <a:gd name="T12" fmla="*/ 28 w 59"/>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59" h="61">
                  <a:moveTo>
                    <a:pt x="28" y="0"/>
                  </a:moveTo>
                  <a:cubicBezTo>
                    <a:pt x="25" y="0"/>
                    <a:pt x="22" y="1"/>
                    <a:pt x="20" y="1"/>
                  </a:cubicBezTo>
                  <a:cubicBezTo>
                    <a:pt x="8" y="6"/>
                    <a:pt x="0" y="17"/>
                    <a:pt x="0" y="30"/>
                  </a:cubicBezTo>
                  <a:cubicBezTo>
                    <a:pt x="0" y="47"/>
                    <a:pt x="14" y="61"/>
                    <a:pt x="31" y="61"/>
                  </a:cubicBezTo>
                  <a:cubicBezTo>
                    <a:pt x="34" y="61"/>
                    <a:pt x="37" y="60"/>
                    <a:pt x="39" y="60"/>
                  </a:cubicBezTo>
                  <a:cubicBezTo>
                    <a:pt x="51" y="55"/>
                    <a:pt x="59" y="44"/>
                    <a:pt x="59" y="31"/>
                  </a:cubicBezTo>
                  <a:cubicBezTo>
                    <a:pt x="59" y="14"/>
                    <a:pt x="45" y="0"/>
                    <a:pt x="28" y="0"/>
                  </a:cubicBezTo>
                </a:path>
              </a:pathLst>
            </a:custGeom>
            <a:solidFill>
              <a:srgbClr val="EAD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1" name="Oval 72"/>
            <p:cNvSpPr>
              <a:spLocks noChangeArrowheads="1"/>
            </p:cNvSpPr>
            <p:nvPr/>
          </p:nvSpPr>
          <p:spPr bwMode="auto">
            <a:xfrm>
              <a:off x="5667376" y="1084263"/>
              <a:ext cx="698500" cy="6985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2" name="Freeform 73"/>
            <p:cNvSpPr>
              <a:spLocks noEditPoints="1"/>
            </p:cNvSpPr>
            <p:nvPr/>
          </p:nvSpPr>
          <p:spPr bwMode="auto">
            <a:xfrm>
              <a:off x="5870576" y="1162050"/>
              <a:ext cx="315913" cy="552450"/>
            </a:xfrm>
            <a:custGeom>
              <a:avLst/>
              <a:gdLst>
                <a:gd name="T0" fmla="*/ 16 w 28"/>
                <a:gd name="T1" fmla="*/ 21 h 49"/>
                <a:gd name="T2" fmla="*/ 19 w 28"/>
                <a:gd name="T3" fmla="*/ 21 h 49"/>
                <a:gd name="T4" fmla="*/ 21 w 28"/>
                <a:gd name="T5" fmla="*/ 21 h 49"/>
                <a:gd name="T6" fmla="*/ 24 w 28"/>
                <a:gd name="T7" fmla="*/ 22 h 49"/>
                <a:gd name="T8" fmla="*/ 26 w 28"/>
                <a:gd name="T9" fmla="*/ 23 h 49"/>
                <a:gd name="T10" fmla="*/ 27 w 28"/>
                <a:gd name="T11" fmla="*/ 25 h 49"/>
                <a:gd name="T12" fmla="*/ 28 w 28"/>
                <a:gd name="T13" fmla="*/ 28 h 49"/>
                <a:gd name="T14" fmla="*/ 28 w 28"/>
                <a:gd name="T15" fmla="*/ 33 h 49"/>
                <a:gd name="T16" fmla="*/ 27 w 28"/>
                <a:gd name="T17" fmla="*/ 37 h 49"/>
                <a:gd name="T18" fmla="*/ 23 w 28"/>
                <a:gd name="T19" fmla="*/ 40 h 49"/>
                <a:gd name="T20" fmla="*/ 18 w 28"/>
                <a:gd name="T21" fmla="*/ 43 h 49"/>
                <a:gd name="T22" fmla="*/ 19 w 28"/>
                <a:gd name="T23" fmla="*/ 46 h 49"/>
                <a:gd name="T24" fmla="*/ 18 w 28"/>
                <a:gd name="T25" fmla="*/ 47 h 49"/>
                <a:gd name="T26" fmla="*/ 17 w 28"/>
                <a:gd name="T27" fmla="*/ 48 h 49"/>
                <a:gd name="T28" fmla="*/ 14 w 28"/>
                <a:gd name="T29" fmla="*/ 49 h 49"/>
                <a:gd name="T30" fmla="*/ 14 w 28"/>
                <a:gd name="T31" fmla="*/ 43 h 49"/>
                <a:gd name="T32" fmla="*/ 8 w 28"/>
                <a:gd name="T33" fmla="*/ 43 h 49"/>
                <a:gd name="T34" fmla="*/ 3 w 28"/>
                <a:gd name="T35" fmla="*/ 41 h 49"/>
                <a:gd name="T36" fmla="*/ 4 w 28"/>
                <a:gd name="T37" fmla="*/ 37 h 49"/>
                <a:gd name="T38" fmla="*/ 5 w 28"/>
                <a:gd name="T39" fmla="*/ 36 h 49"/>
                <a:gd name="T40" fmla="*/ 6 w 28"/>
                <a:gd name="T41" fmla="*/ 35 h 49"/>
                <a:gd name="T42" fmla="*/ 7 w 28"/>
                <a:gd name="T43" fmla="*/ 36 h 49"/>
                <a:gd name="T44" fmla="*/ 9 w 28"/>
                <a:gd name="T45" fmla="*/ 36 h 49"/>
                <a:gd name="T46" fmla="*/ 11 w 28"/>
                <a:gd name="T47" fmla="*/ 37 h 49"/>
                <a:gd name="T48" fmla="*/ 13 w 28"/>
                <a:gd name="T49" fmla="*/ 37 h 49"/>
                <a:gd name="T50" fmla="*/ 12 w 28"/>
                <a:gd name="T51" fmla="*/ 27 h 49"/>
                <a:gd name="T52" fmla="*/ 8 w 28"/>
                <a:gd name="T53" fmla="*/ 27 h 49"/>
                <a:gd name="T54" fmla="*/ 5 w 28"/>
                <a:gd name="T55" fmla="*/ 26 h 49"/>
                <a:gd name="T56" fmla="*/ 2 w 28"/>
                <a:gd name="T57" fmla="*/ 23 h 49"/>
                <a:gd name="T58" fmla="*/ 0 w 28"/>
                <a:gd name="T59" fmla="*/ 19 h 49"/>
                <a:gd name="T60" fmla="*/ 0 w 28"/>
                <a:gd name="T61" fmla="*/ 15 h 49"/>
                <a:gd name="T62" fmla="*/ 2 w 28"/>
                <a:gd name="T63" fmla="*/ 11 h 49"/>
                <a:gd name="T64" fmla="*/ 5 w 28"/>
                <a:gd name="T65" fmla="*/ 8 h 49"/>
                <a:gd name="T66" fmla="*/ 10 w 28"/>
                <a:gd name="T67" fmla="*/ 6 h 49"/>
                <a:gd name="T68" fmla="*/ 10 w 28"/>
                <a:gd name="T69" fmla="*/ 3 h 49"/>
                <a:gd name="T70" fmla="*/ 10 w 28"/>
                <a:gd name="T71" fmla="*/ 2 h 49"/>
                <a:gd name="T72" fmla="*/ 11 w 28"/>
                <a:gd name="T73" fmla="*/ 1 h 49"/>
                <a:gd name="T74" fmla="*/ 14 w 28"/>
                <a:gd name="T75" fmla="*/ 0 h 49"/>
                <a:gd name="T76" fmla="*/ 15 w 28"/>
                <a:gd name="T77" fmla="*/ 5 h 49"/>
                <a:gd name="T78" fmla="*/ 20 w 28"/>
                <a:gd name="T79" fmla="*/ 6 h 49"/>
                <a:gd name="T80" fmla="*/ 23 w 28"/>
                <a:gd name="T81" fmla="*/ 8 h 49"/>
                <a:gd name="T82" fmla="*/ 22 w 28"/>
                <a:gd name="T83" fmla="*/ 11 h 49"/>
                <a:gd name="T84" fmla="*/ 21 w 28"/>
                <a:gd name="T85" fmla="*/ 12 h 49"/>
                <a:gd name="T86" fmla="*/ 20 w 28"/>
                <a:gd name="T87" fmla="*/ 12 h 49"/>
                <a:gd name="T88" fmla="*/ 19 w 28"/>
                <a:gd name="T89" fmla="*/ 12 h 49"/>
                <a:gd name="T90" fmla="*/ 18 w 28"/>
                <a:gd name="T91" fmla="*/ 12 h 49"/>
                <a:gd name="T92" fmla="*/ 17 w 28"/>
                <a:gd name="T93" fmla="*/ 12 h 49"/>
                <a:gd name="T94" fmla="*/ 15 w 28"/>
                <a:gd name="T95" fmla="*/ 12 h 49"/>
                <a:gd name="T96" fmla="*/ 16 w 28"/>
                <a:gd name="T97" fmla="*/ 21 h 49"/>
                <a:gd name="T98" fmla="*/ 11 w 28"/>
                <a:gd name="T99" fmla="*/ 12 h 49"/>
                <a:gd name="T100" fmla="*/ 9 w 28"/>
                <a:gd name="T101" fmla="*/ 13 h 49"/>
                <a:gd name="T102" fmla="*/ 8 w 28"/>
                <a:gd name="T103" fmla="*/ 14 h 49"/>
                <a:gd name="T104" fmla="*/ 7 w 28"/>
                <a:gd name="T105" fmla="*/ 15 h 49"/>
                <a:gd name="T106" fmla="*/ 7 w 28"/>
                <a:gd name="T107" fmla="*/ 17 h 49"/>
                <a:gd name="T108" fmla="*/ 9 w 28"/>
                <a:gd name="T109" fmla="*/ 19 h 49"/>
                <a:gd name="T110" fmla="*/ 11 w 28"/>
                <a:gd name="T111" fmla="*/ 20 h 49"/>
                <a:gd name="T112" fmla="*/ 11 w 28"/>
                <a:gd name="T113" fmla="*/ 12 h 49"/>
                <a:gd name="T114" fmla="*/ 18 w 28"/>
                <a:gd name="T115" fmla="*/ 36 h 49"/>
                <a:gd name="T116" fmla="*/ 21 w 28"/>
                <a:gd name="T117" fmla="*/ 31 h 49"/>
                <a:gd name="T118" fmla="*/ 20 w 28"/>
                <a:gd name="T119" fmla="*/ 29 h 49"/>
                <a:gd name="T120" fmla="*/ 17 w 28"/>
                <a:gd name="T121" fmla="*/ 28 h 49"/>
                <a:gd name="T122" fmla="*/ 18 w 28"/>
                <a:gd name="T123"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 h="49">
                  <a:moveTo>
                    <a:pt x="16" y="21"/>
                  </a:moveTo>
                  <a:cubicBezTo>
                    <a:pt x="17" y="21"/>
                    <a:pt x="18" y="21"/>
                    <a:pt x="19" y="21"/>
                  </a:cubicBezTo>
                  <a:cubicBezTo>
                    <a:pt x="20" y="21"/>
                    <a:pt x="20" y="21"/>
                    <a:pt x="21" y="21"/>
                  </a:cubicBezTo>
                  <a:cubicBezTo>
                    <a:pt x="22" y="22"/>
                    <a:pt x="23" y="22"/>
                    <a:pt x="24" y="22"/>
                  </a:cubicBezTo>
                  <a:cubicBezTo>
                    <a:pt x="24" y="23"/>
                    <a:pt x="25" y="23"/>
                    <a:pt x="26" y="23"/>
                  </a:cubicBezTo>
                  <a:cubicBezTo>
                    <a:pt x="26" y="24"/>
                    <a:pt x="27" y="25"/>
                    <a:pt x="27" y="25"/>
                  </a:cubicBezTo>
                  <a:cubicBezTo>
                    <a:pt x="28" y="26"/>
                    <a:pt x="28" y="27"/>
                    <a:pt x="28" y="28"/>
                  </a:cubicBezTo>
                  <a:cubicBezTo>
                    <a:pt x="28" y="30"/>
                    <a:pt x="28" y="31"/>
                    <a:pt x="28" y="33"/>
                  </a:cubicBezTo>
                  <a:cubicBezTo>
                    <a:pt x="28" y="34"/>
                    <a:pt x="27" y="36"/>
                    <a:pt x="27" y="37"/>
                  </a:cubicBezTo>
                  <a:cubicBezTo>
                    <a:pt x="26" y="38"/>
                    <a:pt x="25" y="39"/>
                    <a:pt x="23" y="40"/>
                  </a:cubicBezTo>
                  <a:cubicBezTo>
                    <a:pt x="22" y="41"/>
                    <a:pt x="20" y="42"/>
                    <a:pt x="18" y="43"/>
                  </a:cubicBezTo>
                  <a:cubicBezTo>
                    <a:pt x="19" y="46"/>
                    <a:pt x="19" y="46"/>
                    <a:pt x="19" y="46"/>
                  </a:cubicBezTo>
                  <a:cubicBezTo>
                    <a:pt x="19" y="46"/>
                    <a:pt x="19" y="47"/>
                    <a:pt x="18" y="47"/>
                  </a:cubicBezTo>
                  <a:cubicBezTo>
                    <a:pt x="18" y="48"/>
                    <a:pt x="18" y="48"/>
                    <a:pt x="17" y="48"/>
                  </a:cubicBezTo>
                  <a:cubicBezTo>
                    <a:pt x="14" y="49"/>
                    <a:pt x="14" y="49"/>
                    <a:pt x="14" y="49"/>
                  </a:cubicBezTo>
                  <a:cubicBezTo>
                    <a:pt x="14" y="43"/>
                    <a:pt x="14" y="43"/>
                    <a:pt x="14" y="43"/>
                  </a:cubicBezTo>
                  <a:cubicBezTo>
                    <a:pt x="12" y="43"/>
                    <a:pt x="10" y="43"/>
                    <a:pt x="8" y="43"/>
                  </a:cubicBezTo>
                  <a:cubicBezTo>
                    <a:pt x="6" y="42"/>
                    <a:pt x="4" y="42"/>
                    <a:pt x="3" y="41"/>
                  </a:cubicBezTo>
                  <a:cubicBezTo>
                    <a:pt x="4" y="37"/>
                    <a:pt x="4" y="37"/>
                    <a:pt x="4" y="37"/>
                  </a:cubicBezTo>
                  <a:cubicBezTo>
                    <a:pt x="5" y="36"/>
                    <a:pt x="5" y="36"/>
                    <a:pt x="5" y="36"/>
                  </a:cubicBezTo>
                  <a:cubicBezTo>
                    <a:pt x="5" y="36"/>
                    <a:pt x="6" y="36"/>
                    <a:pt x="6" y="35"/>
                  </a:cubicBezTo>
                  <a:cubicBezTo>
                    <a:pt x="7" y="35"/>
                    <a:pt x="7" y="35"/>
                    <a:pt x="7" y="36"/>
                  </a:cubicBezTo>
                  <a:cubicBezTo>
                    <a:pt x="8" y="36"/>
                    <a:pt x="8" y="36"/>
                    <a:pt x="9" y="36"/>
                  </a:cubicBezTo>
                  <a:cubicBezTo>
                    <a:pt x="10" y="36"/>
                    <a:pt x="10" y="36"/>
                    <a:pt x="11" y="37"/>
                  </a:cubicBezTo>
                  <a:cubicBezTo>
                    <a:pt x="11" y="37"/>
                    <a:pt x="12" y="37"/>
                    <a:pt x="13" y="37"/>
                  </a:cubicBezTo>
                  <a:cubicBezTo>
                    <a:pt x="12" y="27"/>
                    <a:pt x="12" y="27"/>
                    <a:pt x="12" y="27"/>
                  </a:cubicBezTo>
                  <a:cubicBezTo>
                    <a:pt x="11" y="27"/>
                    <a:pt x="9" y="27"/>
                    <a:pt x="8" y="27"/>
                  </a:cubicBezTo>
                  <a:cubicBezTo>
                    <a:pt x="7" y="27"/>
                    <a:pt x="6" y="26"/>
                    <a:pt x="5" y="26"/>
                  </a:cubicBezTo>
                  <a:cubicBezTo>
                    <a:pt x="4" y="25"/>
                    <a:pt x="3" y="24"/>
                    <a:pt x="2" y="23"/>
                  </a:cubicBezTo>
                  <a:cubicBezTo>
                    <a:pt x="1" y="22"/>
                    <a:pt x="0" y="21"/>
                    <a:pt x="0" y="19"/>
                  </a:cubicBezTo>
                  <a:cubicBezTo>
                    <a:pt x="0" y="18"/>
                    <a:pt x="0" y="16"/>
                    <a:pt x="0" y="15"/>
                  </a:cubicBezTo>
                  <a:cubicBezTo>
                    <a:pt x="0" y="14"/>
                    <a:pt x="1" y="12"/>
                    <a:pt x="2" y="11"/>
                  </a:cubicBezTo>
                  <a:cubicBezTo>
                    <a:pt x="2" y="10"/>
                    <a:pt x="4" y="9"/>
                    <a:pt x="5" y="8"/>
                  </a:cubicBezTo>
                  <a:cubicBezTo>
                    <a:pt x="6" y="7"/>
                    <a:pt x="8" y="6"/>
                    <a:pt x="10" y="6"/>
                  </a:cubicBezTo>
                  <a:cubicBezTo>
                    <a:pt x="10" y="3"/>
                    <a:pt x="10" y="3"/>
                    <a:pt x="10" y="3"/>
                  </a:cubicBezTo>
                  <a:cubicBezTo>
                    <a:pt x="10" y="2"/>
                    <a:pt x="10" y="2"/>
                    <a:pt x="10" y="2"/>
                  </a:cubicBezTo>
                  <a:cubicBezTo>
                    <a:pt x="10" y="1"/>
                    <a:pt x="11" y="1"/>
                    <a:pt x="11" y="1"/>
                  </a:cubicBezTo>
                  <a:cubicBezTo>
                    <a:pt x="14" y="0"/>
                    <a:pt x="14" y="0"/>
                    <a:pt x="14" y="0"/>
                  </a:cubicBezTo>
                  <a:cubicBezTo>
                    <a:pt x="15" y="5"/>
                    <a:pt x="15" y="5"/>
                    <a:pt x="15" y="5"/>
                  </a:cubicBezTo>
                  <a:cubicBezTo>
                    <a:pt x="17" y="5"/>
                    <a:pt x="18" y="5"/>
                    <a:pt x="20" y="6"/>
                  </a:cubicBezTo>
                  <a:cubicBezTo>
                    <a:pt x="21" y="6"/>
                    <a:pt x="22" y="7"/>
                    <a:pt x="23" y="8"/>
                  </a:cubicBezTo>
                  <a:cubicBezTo>
                    <a:pt x="22" y="11"/>
                    <a:pt x="22" y="11"/>
                    <a:pt x="22" y="11"/>
                  </a:cubicBezTo>
                  <a:cubicBezTo>
                    <a:pt x="22" y="11"/>
                    <a:pt x="22" y="12"/>
                    <a:pt x="21" y="12"/>
                  </a:cubicBezTo>
                  <a:cubicBezTo>
                    <a:pt x="21" y="12"/>
                    <a:pt x="21" y="12"/>
                    <a:pt x="20" y="12"/>
                  </a:cubicBezTo>
                  <a:cubicBezTo>
                    <a:pt x="20" y="12"/>
                    <a:pt x="20" y="12"/>
                    <a:pt x="19" y="12"/>
                  </a:cubicBezTo>
                  <a:cubicBezTo>
                    <a:pt x="19" y="12"/>
                    <a:pt x="19" y="12"/>
                    <a:pt x="18" y="12"/>
                  </a:cubicBezTo>
                  <a:cubicBezTo>
                    <a:pt x="18" y="12"/>
                    <a:pt x="17" y="12"/>
                    <a:pt x="17" y="12"/>
                  </a:cubicBezTo>
                  <a:cubicBezTo>
                    <a:pt x="16" y="12"/>
                    <a:pt x="16" y="12"/>
                    <a:pt x="15" y="12"/>
                  </a:cubicBezTo>
                  <a:lnTo>
                    <a:pt x="16" y="21"/>
                  </a:lnTo>
                  <a:close/>
                  <a:moveTo>
                    <a:pt x="11" y="12"/>
                  </a:moveTo>
                  <a:cubicBezTo>
                    <a:pt x="10" y="13"/>
                    <a:pt x="9" y="13"/>
                    <a:pt x="9" y="13"/>
                  </a:cubicBezTo>
                  <a:cubicBezTo>
                    <a:pt x="8" y="13"/>
                    <a:pt x="8" y="14"/>
                    <a:pt x="8" y="14"/>
                  </a:cubicBezTo>
                  <a:cubicBezTo>
                    <a:pt x="7" y="15"/>
                    <a:pt x="7" y="15"/>
                    <a:pt x="7" y="15"/>
                  </a:cubicBezTo>
                  <a:cubicBezTo>
                    <a:pt x="7" y="16"/>
                    <a:pt x="7" y="16"/>
                    <a:pt x="7" y="17"/>
                  </a:cubicBezTo>
                  <a:cubicBezTo>
                    <a:pt x="7" y="18"/>
                    <a:pt x="8" y="18"/>
                    <a:pt x="9" y="19"/>
                  </a:cubicBezTo>
                  <a:cubicBezTo>
                    <a:pt x="9" y="19"/>
                    <a:pt x="10" y="20"/>
                    <a:pt x="11" y="20"/>
                  </a:cubicBezTo>
                  <a:lnTo>
                    <a:pt x="11" y="12"/>
                  </a:lnTo>
                  <a:close/>
                  <a:moveTo>
                    <a:pt x="18" y="36"/>
                  </a:moveTo>
                  <a:cubicBezTo>
                    <a:pt x="20" y="35"/>
                    <a:pt x="21" y="33"/>
                    <a:pt x="21" y="31"/>
                  </a:cubicBezTo>
                  <a:cubicBezTo>
                    <a:pt x="21" y="30"/>
                    <a:pt x="20" y="29"/>
                    <a:pt x="20" y="29"/>
                  </a:cubicBezTo>
                  <a:cubicBezTo>
                    <a:pt x="19" y="28"/>
                    <a:pt x="18" y="28"/>
                    <a:pt x="17" y="28"/>
                  </a:cubicBezTo>
                  <a:lnTo>
                    <a:pt x="18" y="36"/>
                  </a:lnTo>
                  <a:close/>
                </a:path>
              </a:pathLst>
            </a:custGeom>
            <a:solidFill>
              <a:srgbClr val="47719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3" name="Oval 74"/>
            <p:cNvSpPr>
              <a:spLocks noChangeArrowheads="1"/>
            </p:cNvSpPr>
            <p:nvPr/>
          </p:nvSpPr>
          <p:spPr bwMode="auto">
            <a:xfrm>
              <a:off x="5826126" y="4330700"/>
              <a:ext cx="55563" cy="57150"/>
            </a:xfrm>
            <a:prstGeom prst="ellipse">
              <a:avLst/>
            </a:pr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4" name="Freeform 75"/>
            <p:cNvSpPr/>
            <p:nvPr/>
          </p:nvSpPr>
          <p:spPr bwMode="auto">
            <a:xfrm>
              <a:off x="3459163" y="5300663"/>
              <a:ext cx="1803400" cy="585788"/>
            </a:xfrm>
            <a:custGeom>
              <a:avLst/>
              <a:gdLst>
                <a:gd name="T0" fmla="*/ 1136 w 1136"/>
                <a:gd name="T1" fmla="*/ 178 h 369"/>
                <a:gd name="T2" fmla="*/ 511 w 1136"/>
                <a:gd name="T3" fmla="*/ 0 h 369"/>
                <a:gd name="T4" fmla="*/ 0 w 1136"/>
                <a:gd name="T5" fmla="*/ 142 h 369"/>
                <a:gd name="T6" fmla="*/ 624 w 1136"/>
                <a:gd name="T7" fmla="*/ 369 h 369"/>
                <a:gd name="T8" fmla="*/ 1136 w 1136"/>
                <a:gd name="T9" fmla="*/ 178 h 369"/>
              </a:gdLst>
              <a:ahLst/>
              <a:cxnLst>
                <a:cxn ang="0">
                  <a:pos x="T0" y="T1"/>
                </a:cxn>
                <a:cxn ang="0">
                  <a:pos x="T2" y="T3"/>
                </a:cxn>
                <a:cxn ang="0">
                  <a:pos x="T4" y="T5"/>
                </a:cxn>
                <a:cxn ang="0">
                  <a:pos x="T6" y="T7"/>
                </a:cxn>
                <a:cxn ang="0">
                  <a:pos x="T8" y="T9"/>
                </a:cxn>
              </a:cxnLst>
              <a:rect l="0" t="0" r="r" b="b"/>
              <a:pathLst>
                <a:path w="1136" h="369">
                  <a:moveTo>
                    <a:pt x="1136" y="178"/>
                  </a:moveTo>
                  <a:lnTo>
                    <a:pt x="511" y="0"/>
                  </a:lnTo>
                  <a:lnTo>
                    <a:pt x="0" y="142"/>
                  </a:lnTo>
                  <a:lnTo>
                    <a:pt x="624" y="369"/>
                  </a:lnTo>
                  <a:lnTo>
                    <a:pt x="1136" y="178"/>
                  </a:lnTo>
                  <a:close/>
                </a:path>
              </a:pathLst>
            </a:custGeom>
            <a:solidFill>
              <a:srgbClr val="D8D19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5" name="Freeform 76"/>
            <p:cNvSpPr/>
            <p:nvPr/>
          </p:nvSpPr>
          <p:spPr bwMode="auto">
            <a:xfrm>
              <a:off x="3459163" y="5300663"/>
              <a:ext cx="1803400" cy="585788"/>
            </a:xfrm>
            <a:custGeom>
              <a:avLst/>
              <a:gdLst>
                <a:gd name="T0" fmla="*/ 1136 w 1136"/>
                <a:gd name="T1" fmla="*/ 178 h 369"/>
                <a:gd name="T2" fmla="*/ 511 w 1136"/>
                <a:gd name="T3" fmla="*/ 0 h 369"/>
                <a:gd name="T4" fmla="*/ 0 w 1136"/>
                <a:gd name="T5" fmla="*/ 142 h 369"/>
                <a:gd name="T6" fmla="*/ 624 w 1136"/>
                <a:gd name="T7" fmla="*/ 369 h 369"/>
                <a:gd name="T8" fmla="*/ 1136 w 1136"/>
                <a:gd name="T9" fmla="*/ 178 h 369"/>
              </a:gdLst>
              <a:ahLst/>
              <a:cxnLst>
                <a:cxn ang="0">
                  <a:pos x="T0" y="T1"/>
                </a:cxn>
                <a:cxn ang="0">
                  <a:pos x="T2" y="T3"/>
                </a:cxn>
                <a:cxn ang="0">
                  <a:pos x="T4" y="T5"/>
                </a:cxn>
                <a:cxn ang="0">
                  <a:pos x="T6" y="T7"/>
                </a:cxn>
                <a:cxn ang="0">
                  <a:pos x="T8" y="T9"/>
                </a:cxn>
              </a:cxnLst>
              <a:rect l="0" t="0" r="r" b="b"/>
              <a:pathLst>
                <a:path w="1136" h="369">
                  <a:moveTo>
                    <a:pt x="1136" y="178"/>
                  </a:moveTo>
                  <a:lnTo>
                    <a:pt x="511" y="0"/>
                  </a:lnTo>
                  <a:lnTo>
                    <a:pt x="0" y="142"/>
                  </a:lnTo>
                  <a:lnTo>
                    <a:pt x="624" y="369"/>
                  </a:lnTo>
                  <a:lnTo>
                    <a:pt x="1136"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6" name="Freeform 77"/>
            <p:cNvSpPr>
              <a:spLocks noEditPoints="1"/>
            </p:cNvSpPr>
            <p:nvPr/>
          </p:nvSpPr>
          <p:spPr bwMode="auto">
            <a:xfrm>
              <a:off x="4462463" y="5514975"/>
              <a:ext cx="663575" cy="293688"/>
            </a:xfrm>
            <a:custGeom>
              <a:avLst/>
              <a:gdLst>
                <a:gd name="T0" fmla="*/ 19 w 59"/>
                <a:gd name="T1" fmla="*/ 0 h 26"/>
                <a:gd name="T2" fmla="*/ 7 w 59"/>
                <a:gd name="T3" fmla="*/ 2 h 26"/>
                <a:gd name="T4" fmla="*/ 7 w 59"/>
                <a:gd name="T5" fmla="*/ 2 h 26"/>
                <a:gd name="T6" fmla="*/ 1 w 59"/>
                <a:gd name="T7" fmla="*/ 7 h 26"/>
                <a:gd name="T8" fmla="*/ 3 w 59"/>
                <a:gd name="T9" fmla="*/ 25 h 26"/>
                <a:gd name="T10" fmla="*/ 5 w 59"/>
                <a:gd name="T11" fmla="*/ 26 h 26"/>
                <a:gd name="T12" fmla="*/ 59 w 59"/>
                <a:gd name="T13" fmla="*/ 7 h 26"/>
                <a:gd name="T14" fmla="*/ 42 w 59"/>
                <a:gd name="T15" fmla="*/ 2 h 26"/>
                <a:gd name="T16" fmla="*/ 37 w 59"/>
                <a:gd name="T17" fmla="*/ 3 h 26"/>
                <a:gd name="T18" fmla="*/ 35 w 59"/>
                <a:gd name="T19" fmla="*/ 2 h 26"/>
                <a:gd name="T20" fmla="*/ 27 w 59"/>
                <a:gd name="T21" fmla="*/ 7 h 26"/>
                <a:gd name="T22" fmla="*/ 18 w 59"/>
                <a:gd name="T23" fmla="*/ 9 h 26"/>
                <a:gd name="T24" fmla="*/ 14 w 59"/>
                <a:gd name="T25" fmla="*/ 8 h 26"/>
                <a:gd name="T26" fmla="*/ 26 w 59"/>
                <a:gd name="T27" fmla="*/ 1 h 26"/>
                <a:gd name="T28" fmla="*/ 20 w 59"/>
                <a:gd name="T29" fmla="*/ 0 h 26"/>
                <a:gd name="T30" fmla="*/ 19 w 59"/>
                <a:gd name="T31" fmla="*/ 0 h 26"/>
                <a:gd name="T32" fmla="*/ 2 w 59"/>
                <a:gd name="T33" fmla="*/ 0 h 26"/>
                <a:gd name="T34" fmla="*/ 0 w 59"/>
                <a:gd name="T35" fmla="*/ 0 h 26"/>
                <a:gd name="T36" fmla="*/ 0 w 59"/>
                <a:gd name="T37" fmla="*/ 1 h 26"/>
                <a:gd name="T38" fmla="*/ 2 w 59"/>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26">
                  <a:moveTo>
                    <a:pt x="19" y="0"/>
                  </a:moveTo>
                  <a:cubicBezTo>
                    <a:pt x="17" y="0"/>
                    <a:pt x="9" y="1"/>
                    <a:pt x="7" y="2"/>
                  </a:cubicBezTo>
                  <a:cubicBezTo>
                    <a:pt x="7" y="2"/>
                    <a:pt x="7" y="2"/>
                    <a:pt x="7" y="2"/>
                  </a:cubicBezTo>
                  <a:cubicBezTo>
                    <a:pt x="5" y="3"/>
                    <a:pt x="2" y="6"/>
                    <a:pt x="1" y="7"/>
                  </a:cubicBezTo>
                  <a:cubicBezTo>
                    <a:pt x="3" y="25"/>
                    <a:pt x="3" y="25"/>
                    <a:pt x="3" y="25"/>
                  </a:cubicBezTo>
                  <a:cubicBezTo>
                    <a:pt x="5" y="26"/>
                    <a:pt x="5" y="26"/>
                    <a:pt x="5" y="26"/>
                  </a:cubicBezTo>
                  <a:cubicBezTo>
                    <a:pt x="59" y="7"/>
                    <a:pt x="59" y="7"/>
                    <a:pt x="59" y="7"/>
                  </a:cubicBezTo>
                  <a:cubicBezTo>
                    <a:pt x="42" y="2"/>
                    <a:pt x="42" y="2"/>
                    <a:pt x="42" y="2"/>
                  </a:cubicBezTo>
                  <a:cubicBezTo>
                    <a:pt x="40" y="2"/>
                    <a:pt x="38" y="3"/>
                    <a:pt x="37" y="3"/>
                  </a:cubicBezTo>
                  <a:cubicBezTo>
                    <a:pt x="36" y="3"/>
                    <a:pt x="35" y="2"/>
                    <a:pt x="35" y="2"/>
                  </a:cubicBezTo>
                  <a:cubicBezTo>
                    <a:pt x="35" y="2"/>
                    <a:pt x="30" y="6"/>
                    <a:pt x="27" y="7"/>
                  </a:cubicBezTo>
                  <a:cubicBezTo>
                    <a:pt x="26" y="8"/>
                    <a:pt x="22" y="9"/>
                    <a:pt x="18" y="9"/>
                  </a:cubicBezTo>
                  <a:cubicBezTo>
                    <a:pt x="16" y="9"/>
                    <a:pt x="15" y="9"/>
                    <a:pt x="14" y="8"/>
                  </a:cubicBezTo>
                  <a:cubicBezTo>
                    <a:pt x="11" y="6"/>
                    <a:pt x="23" y="2"/>
                    <a:pt x="26" y="1"/>
                  </a:cubicBezTo>
                  <a:cubicBezTo>
                    <a:pt x="24" y="1"/>
                    <a:pt x="22" y="0"/>
                    <a:pt x="20" y="0"/>
                  </a:cubicBezTo>
                  <a:cubicBezTo>
                    <a:pt x="20" y="0"/>
                    <a:pt x="20" y="0"/>
                    <a:pt x="19" y="0"/>
                  </a:cubicBezTo>
                  <a:moveTo>
                    <a:pt x="2" y="0"/>
                  </a:moveTo>
                  <a:cubicBezTo>
                    <a:pt x="1" y="0"/>
                    <a:pt x="0" y="0"/>
                    <a:pt x="0" y="0"/>
                  </a:cubicBezTo>
                  <a:cubicBezTo>
                    <a:pt x="0" y="1"/>
                    <a:pt x="0" y="1"/>
                    <a:pt x="0" y="1"/>
                  </a:cubicBezTo>
                  <a:cubicBezTo>
                    <a:pt x="1" y="1"/>
                    <a:pt x="1" y="0"/>
                    <a:pt x="2" y="0"/>
                  </a:cubicBezTo>
                </a:path>
              </a:pathLst>
            </a:custGeom>
            <a:solidFill>
              <a:srgbClr val="66515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7" name="Freeform 78"/>
            <p:cNvSpPr/>
            <p:nvPr/>
          </p:nvSpPr>
          <p:spPr bwMode="auto">
            <a:xfrm>
              <a:off x="3379788" y="5526088"/>
              <a:ext cx="1082675" cy="473075"/>
            </a:xfrm>
            <a:custGeom>
              <a:avLst/>
              <a:gdLst>
                <a:gd name="T0" fmla="*/ 7 w 96"/>
                <a:gd name="T1" fmla="*/ 0 h 42"/>
                <a:gd name="T2" fmla="*/ 5 w 96"/>
                <a:gd name="T3" fmla="*/ 9 h 42"/>
                <a:gd name="T4" fmla="*/ 96 w 96"/>
                <a:gd name="T5" fmla="*/ 41 h 42"/>
                <a:gd name="T6" fmla="*/ 95 w 96"/>
                <a:gd name="T7" fmla="*/ 32 h 42"/>
                <a:gd name="T8" fmla="*/ 7 w 96"/>
                <a:gd name="T9" fmla="*/ 0 h 42"/>
              </a:gdLst>
              <a:ahLst/>
              <a:cxnLst>
                <a:cxn ang="0">
                  <a:pos x="T0" y="T1"/>
                </a:cxn>
                <a:cxn ang="0">
                  <a:pos x="T2" y="T3"/>
                </a:cxn>
                <a:cxn ang="0">
                  <a:pos x="T4" y="T5"/>
                </a:cxn>
                <a:cxn ang="0">
                  <a:pos x="T6" y="T7"/>
                </a:cxn>
                <a:cxn ang="0">
                  <a:pos x="T8" y="T9"/>
                </a:cxn>
              </a:cxnLst>
              <a:rect l="0" t="0" r="r" b="b"/>
              <a:pathLst>
                <a:path w="96" h="42">
                  <a:moveTo>
                    <a:pt x="7" y="0"/>
                  </a:moveTo>
                  <a:cubicBezTo>
                    <a:pt x="7" y="0"/>
                    <a:pt x="0" y="4"/>
                    <a:pt x="5" y="9"/>
                  </a:cubicBezTo>
                  <a:cubicBezTo>
                    <a:pt x="5" y="9"/>
                    <a:pt x="91" y="42"/>
                    <a:pt x="96" y="41"/>
                  </a:cubicBezTo>
                  <a:cubicBezTo>
                    <a:pt x="95" y="32"/>
                    <a:pt x="95" y="32"/>
                    <a:pt x="95" y="32"/>
                  </a:cubicBezTo>
                  <a:cubicBezTo>
                    <a:pt x="7" y="0"/>
                    <a:pt x="7" y="0"/>
                    <a:pt x="7" y="0"/>
                  </a:cubicBezTo>
                </a:path>
              </a:pathLst>
            </a:custGeom>
            <a:solidFill>
              <a:srgbClr val="D8D19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8" name="Freeform 79"/>
            <p:cNvSpPr/>
            <p:nvPr/>
          </p:nvSpPr>
          <p:spPr bwMode="auto">
            <a:xfrm>
              <a:off x="4383088" y="5583238"/>
              <a:ext cx="901700" cy="404813"/>
            </a:xfrm>
            <a:custGeom>
              <a:avLst/>
              <a:gdLst>
                <a:gd name="T0" fmla="*/ 6 w 80"/>
                <a:gd name="T1" fmla="*/ 27 h 36"/>
                <a:gd name="T2" fmla="*/ 76 w 80"/>
                <a:gd name="T3" fmla="*/ 1 h 36"/>
                <a:gd name="T4" fmla="*/ 80 w 80"/>
                <a:gd name="T5" fmla="*/ 3 h 36"/>
                <a:gd name="T6" fmla="*/ 78 w 80"/>
                <a:gd name="T7" fmla="*/ 5 h 36"/>
                <a:gd name="T8" fmla="*/ 7 w 80"/>
                <a:gd name="T9" fmla="*/ 36 h 36"/>
                <a:gd name="T10" fmla="*/ 6 w 80"/>
                <a:gd name="T11" fmla="*/ 27 h 36"/>
              </a:gdLst>
              <a:ahLst/>
              <a:cxnLst>
                <a:cxn ang="0">
                  <a:pos x="T0" y="T1"/>
                </a:cxn>
                <a:cxn ang="0">
                  <a:pos x="T2" y="T3"/>
                </a:cxn>
                <a:cxn ang="0">
                  <a:pos x="T4" y="T5"/>
                </a:cxn>
                <a:cxn ang="0">
                  <a:pos x="T6" y="T7"/>
                </a:cxn>
                <a:cxn ang="0">
                  <a:pos x="T8" y="T9"/>
                </a:cxn>
                <a:cxn ang="0">
                  <a:pos x="T10" y="T11"/>
                </a:cxn>
              </a:cxnLst>
              <a:rect l="0" t="0" r="r" b="b"/>
              <a:pathLst>
                <a:path w="80" h="36">
                  <a:moveTo>
                    <a:pt x="6" y="27"/>
                  </a:moveTo>
                  <a:cubicBezTo>
                    <a:pt x="76" y="1"/>
                    <a:pt x="76" y="1"/>
                    <a:pt x="76" y="1"/>
                  </a:cubicBezTo>
                  <a:cubicBezTo>
                    <a:pt x="78" y="0"/>
                    <a:pt x="80" y="1"/>
                    <a:pt x="80" y="3"/>
                  </a:cubicBezTo>
                  <a:cubicBezTo>
                    <a:pt x="80" y="4"/>
                    <a:pt x="79" y="5"/>
                    <a:pt x="78" y="5"/>
                  </a:cubicBezTo>
                  <a:cubicBezTo>
                    <a:pt x="7" y="36"/>
                    <a:pt x="7" y="36"/>
                    <a:pt x="7" y="36"/>
                  </a:cubicBezTo>
                  <a:cubicBezTo>
                    <a:pt x="7" y="36"/>
                    <a:pt x="0" y="35"/>
                    <a:pt x="6" y="27"/>
                  </a:cubicBezTo>
                </a:path>
              </a:pathLst>
            </a:custGeom>
            <a:solidFill>
              <a:srgbClr val="F9F8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79" name="Freeform 80"/>
            <p:cNvSpPr/>
            <p:nvPr/>
          </p:nvSpPr>
          <p:spPr bwMode="auto">
            <a:xfrm>
              <a:off x="5588001" y="4894263"/>
              <a:ext cx="1274763" cy="857250"/>
            </a:xfrm>
            <a:custGeom>
              <a:avLst/>
              <a:gdLst>
                <a:gd name="T0" fmla="*/ 98 w 113"/>
                <a:gd name="T1" fmla="*/ 0 h 76"/>
                <a:gd name="T2" fmla="*/ 105 w 113"/>
                <a:gd name="T3" fmla="*/ 11 h 76"/>
                <a:gd name="T4" fmla="*/ 113 w 113"/>
                <a:gd name="T5" fmla="*/ 46 h 76"/>
                <a:gd name="T6" fmla="*/ 111 w 113"/>
                <a:gd name="T7" fmla="*/ 50 h 76"/>
                <a:gd name="T8" fmla="*/ 81 w 113"/>
                <a:gd name="T9" fmla="*/ 67 h 76"/>
                <a:gd name="T10" fmla="*/ 31 w 113"/>
                <a:gd name="T11" fmla="*/ 67 h 76"/>
                <a:gd name="T12" fmla="*/ 2 w 113"/>
                <a:gd name="T13" fmla="*/ 50 h 76"/>
                <a:gd name="T14" fmla="*/ 0 w 113"/>
                <a:gd name="T15" fmla="*/ 46 h 76"/>
                <a:gd name="T16" fmla="*/ 18 w 113"/>
                <a:gd name="T17" fmla="*/ 11 h 76"/>
                <a:gd name="T18" fmla="*/ 98 w 113"/>
                <a:gd name="T1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76">
                  <a:moveTo>
                    <a:pt x="98" y="0"/>
                  </a:moveTo>
                  <a:cubicBezTo>
                    <a:pt x="98" y="0"/>
                    <a:pt x="103" y="5"/>
                    <a:pt x="105" y="11"/>
                  </a:cubicBezTo>
                  <a:cubicBezTo>
                    <a:pt x="106" y="15"/>
                    <a:pt x="111" y="38"/>
                    <a:pt x="113" y="46"/>
                  </a:cubicBezTo>
                  <a:cubicBezTo>
                    <a:pt x="113" y="48"/>
                    <a:pt x="112" y="50"/>
                    <a:pt x="111" y="50"/>
                  </a:cubicBezTo>
                  <a:cubicBezTo>
                    <a:pt x="81" y="67"/>
                    <a:pt x="81" y="67"/>
                    <a:pt x="81" y="67"/>
                  </a:cubicBezTo>
                  <a:cubicBezTo>
                    <a:pt x="66" y="76"/>
                    <a:pt x="46" y="76"/>
                    <a:pt x="31" y="67"/>
                  </a:cubicBezTo>
                  <a:cubicBezTo>
                    <a:pt x="2" y="50"/>
                    <a:pt x="2" y="50"/>
                    <a:pt x="2" y="50"/>
                  </a:cubicBezTo>
                  <a:cubicBezTo>
                    <a:pt x="0" y="49"/>
                    <a:pt x="0" y="47"/>
                    <a:pt x="0" y="46"/>
                  </a:cubicBezTo>
                  <a:cubicBezTo>
                    <a:pt x="3" y="38"/>
                    <a:pt x="12" y="15"/>
                    <a:pt x="18" y="11"/>
                  </a:cubicBezTo>
                  <a:cubicBezTo>
                    <a:pt x="24" y="5"/>
                    <a:pt x="87" y="1"/>
                    <a:pt x="98" y="0"/>
                  </a:cubicBezTo>
                </a:path>
              </a:pathLst>
            </a:custGeom>
            <a:solidFill>
              <a:srgbClr val="2730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pic>
          <p:nvPicPr>
            <p:cNvPr id="680" name="Picture 81"/>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7594601" y="4962525"/>
              <a:ext cx="46038"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1" name="Picture 82"/>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493001" y="4973638"/>
              <a:ext cx="134938" cy="112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2" name="Picture 83"/>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6794501" y="5064125"/>
              <a:ext cx="417513"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3" name="Picture 84"/>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6805613" y="4984750"/>
              <a:ext cx="620713"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4" name="Picture 85"/>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6310313" y="5537200"/>
              <a:ext cx="3714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5" name="Picture 86"/>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6659563" y="5503863"/>
              <a:ext cx="79375" cy="5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 name="Picture 87"/>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5859463" y="5605463"/>
              <a:ext cx="44450"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7" name="Picture 88"/>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5859463" y="5176838"/>
              <a:ext cx="992188"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8" name="Freeform 89"/>
            <p:cNvSpPr/>
            <p:nvPr/>
          </p:nvSpPr>
          <p:spPr bwMode="auto">
            <a:xfrm>
              <a:off x="4687888" y="3135313"/>
              <a:ext cx="1058863" cy="846138"/>
            </a:xfrm>
            <a:custGeom>
              <a:avLst/>
              <a:gdLst>
                <a:gd name="T0" fmla="*/ 88 w 94"/>
                <a:gd name="T1" fmla="*/ 68 h 75"/>
                <a:gd name="T2" fmla="*/ 85 w 94"/>
                <a:gd name="T3" fmla="*/ 32 h 75"/>
                <a:gd name="T4" fmla="*/ 18 w 94"/>
                <a:gd name="T5" fmla="*/ 0 h 75"/>
                <a:gd name="T6" fmla="*/ 1 w 94"/>
                <a:gd name="T7" fmla="*/ 19 h 75"/>
                <a:gd name="T8" fmla="*/ 16 w 94"/>
                <a:gd name="T9" fmla="*/ 34 h 75"/>
                <a:gd name="T10" fmla="*/ 88 w 94"/>
                <a:gd name="T11" fmla="*/ 68 h 75"/>
              </a:gdLst>
              <a:ahLst/>
              <a:cxnLst>
                <a:cxn ang="0">
                  <a:pos x="T0" y="T1"/>
                </a:cxn>
                <a:cxn ang="0">
                  <a:pos x="T2" y="T3"/>
                </a:cxn>
                <a:cxn ang="0">
                  <a:pos x="T4" y="T5"/>
                </a:cxn>
                <a:cxn ang="0">
                  <a:pos x="T6" y="T7"/>
                </a:cxn>
                <a:cxn ang="0">
                  <a:pos x="T8" y="T9"/>
                </a:cxn>
                <a:cxn ang="0">
                  <a:pos x="T10" y="T11"/>
                </a:cxn>
              </a:cxnLst>
              <a:rect l="0" t="0" r="r" b="b"/>
              <a:pathLst>
                <a:path w="94" h="75">
                  <a:moveTo>
                    <a:pt x="88" y="68"/>
                  </a:moveTo>
                  <a:cubicBezTo>
                    <a:pt x="94" y="65"/>
                    <a:pt x="89" y="37"/>
                    <a:pt x="85" y="32"/>
                  </a:cubicBezTo>
                  <a:cubicBezTo>
                    <a:pt x="82" y="26"/>
                    <a:pt x="25" y="0"/>
                    <a:pt x="18" y="0"/>
                  </a:cubicBezTo>
                  <a:cubicBezTo>
                    <a:pt x="7" y="1"/>
                    <a:pt x="0" y="11"/>
                    <a:pt x="1" y="19"/>
                  </a:cubicBezTo>
                  <a:cubicBezTo>
                    <a:pt x="2" y="26"/>
                    <a:pt x="9" y="30"/>
                    <a:pt x="16" y="34"/>
                  </a:cubicBezTo>
                  <a:cubicBezTo>
                    <a:pt x="20" y="37"/>
                    <a:pt x="68" y="75"/>
                    <a:pt x="88" y="68"/>
                  </a:cubicBez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89" name="Freeform 90"/>
            <p:cNvSpPr/>
            <p:nvPr/>
          </p:nvSpPr>
          <p:spPr bwMode="auto">
            <a:xfrm>
              <a:off x="4405313" y="2019300"/>
              <a:ext cx="450850" cy="236538"/>
            </a:xfrm>
            <a:custGeom>
              <a:avLst/>
              <a:gdLst>
                <a:gd name="T0" fmla="*/ 38 w 40"/>
                <a:gd name="T1" fmla="*/ 19 h 21"/>
                <a:gd name="T2" fmla="*/ 35 w 40"/>
                <a:gd name="T3" fmla="*/ 9 h 21"/>
                <a:gd name="T4" fmla="*/ 20 w 40"/>
                <a:gd name="T5" fmla="*/ 7 h 21"/>
                <a:gd name="T6" fmla="*/ 10 w 40"/>
                <a:gd name="T7" fmla="*/ 1 h 21"/>
                <a:gd name="T8" fmla="*/ 2 w 40"/>
                <a:gd name="T9" fmla="*/ 3 h 21"/>
                <a:gd name="T10" fmla="*/ 12 w 40"/>
                <a:gd name="T11" fmla="*/ 10 h 21"/>
                <a:gd name="T12" fmla="*/ 23 w 40"/>
                <a:gd name="T13" fmla="*/ 17 h 21"/>
                <a:gd name="T14" fmla="*/ 38 w 40"/>
                <a:gd name="T15" fmla="*/ 19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1">
                  <a:moveTo>
                    <a:pt x="38" y="19"/>
                  </a:moveTo>
                  <a:cubicBezTo>
                    <a:pt x="38" y="19"/>
                    <a:pt x="40" y="12"/>
                    <a:pt x="35" y="9"/>
                  </a:cubicBezTo>
                  <a:cubicBezTo>
                    <a:pt x="30" y="6"/>
                    <a:pt x="20" y="7"/>
                    <a:pt x="20" y="7"/>
                  </a:cubicBezTo>
                  <a:cubicBezTo>
                    <a:pt x="20" y="7"/>
                    <a:pt x="14" y="1"/>
                    <a:pt x="10" y="1"/>
                  </a:cubicBezTo>
                  <a:cubicBezTo>
                    <a:pt x="7" y="0"/>
                    <a:pt x="4" y="0"/>
                    <a:pt x="2" y="3"/>
                  </a:cubicBezTo>
                  <a:cubicBezTo>
                    <a:pt x="0" y="5"/>
                    <a:pt x="10" y="9"/>
                    <a:pt x="12" y="10"/>
                  </a:cubicBezTo>
                  <a:cubicBezTo>
                    <a:pt x="14" y="11"/>
                    <a:pt x="21" y="16"/>
                    <a:pt x="23" y="17"/>
                  </a:cubicBezTo>
                  <a:cubicBezTo>
                    <a:pt x="25" y="19"/>
                    <a:pt x="34" y="21"/>
                    <a:pt x="38" y="19"/>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90" name="Freeform 91"/>
            <p:cNvSpPr/>
            <p:nvPr/>
          </p:nvSpPr>
          <p:spPr bwMode="auto">
            <a:xfrm>
              <a:off x="4427538" y="2030413"/>
              <a:ext cx="406400" cy="214313"/>
            </a:xfrm>
            <a:custGeom>
              <a:avLst/>
              <a:gdLst>
                <a:gd name="T0" fmla="*/ 6 w 36"/>
                <a:gd name="T1" fmla="*/ 0 h 19"/>
                <a:gd name="T2" fmla="*/ 0 w 36"/>
                <a:gd name="T3" fmla="*/ 2 h 19"/>
                <a:gd name="T4" fmla="*/ 0 w 36"/>
                <a:gd name="T5" fmla="*/ 3 h 19"/>
                <a:gd name="T6" fmla="*/ 9 w 36"/>
                <a:gd name="T7" fmla="*/ 9 h 19"/>
                <a:gd name="T8" fmla="*/ 19 w 36"/>
                <a:gd name="T9" fmla="*/ 8 h 19"/>
                <a:gd name="T10" fmla="*/ 25 w 36"/>
                <a:gd name="T11" fmla="*/ 9 h 19"/>
                <a:gd name="T12" fmla="*/ 25 w 36"/>
                <a:gd name="T13" fmla="*/ 9 h 19"/>
                <a:gd name="T14" fmla="*/ 23 w 36"/>
                <a:gd name="T15" fmla="*/ 13 h 19"/>
                <a:gd name="T16" fmla="*/ 23 w 36"/>
                <a:gd name="T17" fmla="*/ 14 h 19"/>
                <a:gd name="T18" fmla="*/ 22 w 36"/>
                <a:gd name="T19" fmla="*/ 17 h 19"/>
                <a:gd name="T20" fmla="*/ 33 w 36"/>
                <a:gd name="T21" fmla="*/ 19 h 19"/>
                <a:gd name="T22" fmla="*/ 36 w 36"/>
                <a:gd name="T23" fmla="*/ 18 h 19"/>
                <a:gd name="T24" fmla="*/ 36 w 36"/>
                <a:gd name="T25" fmla="*/ 16 h 19"/>
                <a:gd name="T26" fmla="*/ 35 w 36"/>
                <a:gd name="T27" fmla="*/ 10 h 19"/>
                <a:gd name="T28" fmla="*/ 33 w 36"/>
                <a:gd name="T29" fmla="*/ 8 h 19"/>
                <a:gd name="T30" fmla="*/ 22 w 36"/>
                <a:gd name="T31" fmla="*/ 6 h 19"/>
                <a:gd name="T32" fmla="*/ 18 w 36"/>
                <a:gd name="T33" fmla="*/ 6 h 19"/>
                <a:gd name="T34" fmla="*/ 8 w 36"/>
                <a:gd name="T35" fmla="*/ 0 h 19"/>
                <a:gd name="T36" fmla="*/ 6 w 3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9">
                  <a:moveTo>
                    <a:pt x="6" y="0"/>
                  </a:moveTo>
                  <a:cubicBezTo>
                    <a:pt x="4" y="0"/>
                    <a:pt x="2" y="0"/>
                    <a:pt x="0" y="2"/>
                  </a:cubicBezTo>
                  <a:cubicBezTo>
                    <a:pt x="0" y="2"/>
                    <a:pt x="0" y="2"/>
                    <a:pt x="0" y="3"/>
                  </a:cubicBezTo>
                  <a:cubicBezTo>
                    <a:pt x="0" y="5"/>
                    <a:pt x="6" y="7"/>
                    <a:pt x="9" y="9"/>
                  </a:cubicBezTo>
                  <a:cubicBezTo>
                    <a:pt x="12" y="8"/>
                    <a:pt x="16" y="8"/>
                    <a:pt x="19" y="8"/>
                  </a:cubicBezTo>
                  <a:cubicBezTo>
                    <a:pt x="21" y="8"/>
                    <a:pt x="24" y="8"/>
                    <a:pt x="25" y="9"/>
                  </a:cubicBezTo>
                  <a:cubicBezTo>
                    <a:pt x="25" y="9"/>
                    <a:pt x="25" y="9"/>
                    <a:pt x="25" y="9"/>
                  </a:cubicBezTo>
                  <a:cubicBezTo>
                    <a:pt x="25" y="10"/>
                    <a:pt x="25" y="12"/>
                    <a:pt x="23" y="13"/>
                  </a:cubicBezTo>
                  <a:cubicBezTo>
                    <a:pt x="23" y="14"/>
                    <a:pt x="23" y="14"/>
                    <a:pt x="23" y="14"/>
                  </a:cubicBezTo>
                  <a:cubicBezTo>
                    <a:pt x="23" y="14"/>
                    <a:pt x="22" y="15"/>
                    <a:pt x="22" y="17"/>
                  </a:cubicBezTo>
                  <a:cubicBezTo>
                    <a:pt x="23" y="18"/>
                    <a:pt x="29" y="19"/>
                    <a:pt x="33" y="19"/>
                  </a:cubicBezTo>
                  <a:cubicBezTo>
                    <a:pt x="34" y="19"/>
                    <a:pt x="35" y="19"/>
                    <a:pt x="36" y="18"/>
                  </a:cubicBezTo>
                  <a:cubicBezTo>
                    <a:pt x="36" y="18"/>
                    <a:pt x="36" y="17"/>
                    <a:pt x="36" y="16"/>
                  </a:cubicBezTo>
                  <a:cubicBezTo>
                    <a:pt x="36" y="14"/>
                    <a:pt x="36" y="12"/>
                    <a:pt x="35" y="10"/>
                  </a:cubicBezTo>
                  <a:cubicBezTo>
                    <a:pt x="34" y="9"/>
                    <a:pt x="34" y="8"/>
                    <a:pt x="33" y="8"/>
                  </a:cubicBezTo>
                  <a:cubicBezTo>
                    <a:pt x="30" y="6"/>
                    <a:pt x="26" y="6"/>
                    <a:pt x="22" y="6"/>
                  </a:cubicBezTo>
                  <a:cubicBezTo>
                    <a:pt x="20" y="6"/>
                    <a:pt x="18" y="6"/>
                    <a:pt x="18" y="6"/>
                  </a:cubicBezTo>
                  <a:cubicBezTo>
                    <a:pt x="18" y="6"/>
                    <a:pt x="12" y="0"/>
                    <a:pt x="8" y="0"/>
                  </a:cubicBezTo>
                  <a:cubicBezTo>
                    <a:pt x="7" y="0"/>
                    <a:pt x="6" y="0"/>
                    <a:pt x="6" y="0"/>
                  </a:cubicBezTo>
                </a:path>
              </a:pathLst>
            </a:custGeom>
            <a:solidFill>
              <a:srgbClr val="FF98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91" name="Freeform 92"/>
            <p:cNvSpPr/>
            <p:nvPr/>
          </p:nvSpPr>
          <p:spPr bwMode="auto">
            <a:xfrm>
              <a:off x="4157663" y="2019300"/>
              <a:ext cx="563563" cy="203200"/>
            </a:xfrm>
            <a:custGeom>
              <a:avLst/>
              <a:gdLst>
                <a:gd name="T0" fmla="*/ 35 w 50"/>
                <a:gd name="T1" fmla="*/ 18 h 18"/>
                <a:gd name="T2" fmla="*/ 15 w 50"/>
                <a:gd name="T3" fmla="*/ 13 h 18"/>
                <a:gd name="T4" fmla="*/ 3 w 50"/>
                <a:gd name="T5" fmla="*/ 6 h 18"/>
                <a:gd name="T6" fmla="*/ 9 w 50"/>
                <a:gd name="T7" fmla="*/ 4 h 18"/>
                <a:gd name="T8" fmla="*/ 17 w 50"/>
                <a:gd name="T9" fmla="*/ 9 h 18"/>
                <a:gd name="T10" fmla="*/ 30 w 50"/>
                <a:gd name="T11" fmla="*/ 10 h 18"/>
                <a:gd name="T12" fmla="*/ 49 w 50"/>
                <a:gd name="T13" fmla="*/ 10 h 18"/>
                <a:gd name="T14" fmla="*/ 35 w 50"/>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8">
                  <a:moveTo>
                    <a:pt x="35" y="18"/>
                  </a:moveTo>
                  <a:cubicBezTo>
                    <a:pt x="35" y="18"/>
                    <a:pt x="17" y="15"/>
                    <a:pt x="15" y="13"/>
                  </a:cubicBezTo>
                  <a:cubicBezTo>
                    <a:pt x="12" y="12"/>
                    <a:pt x="5" y="7"/>
                    <a:pt x="3" y="6"/>
                  </a:cubicBezTo>
                  <a:cubicBezTo>
                    <a:pt x="0" y="4"/>
                    <a:pt x="3" y="0"/>
                    <a:pt x="9" y="4"/>
                  </a:cubicBezTo>
                  <a:cubicBezTo>
                    <a:pt x="11" y="5"/>
                    <a:pt x="14" y="8"/>
                    <a:pt x="17" y="9"/>
                  </a:cubicBezTo>
                  <a:cubicBezTo>
                    <a:pt x="20" y="10"/>
                    <a:pt x="29" y="11"/>
                    <a:pt x="30" y="10"/>
                  </a:cubicBezTo>
                  <a:cubicBezTo>
                    <a:pt x="36" y="9"/>
                    <a:pt x="46" y="8"/>
                    <a:pt x="49" y="10"/>
                  </a:cubicBezTo>
                  <a:cubicBezTo>
                    <a:pt x="50" y="10"/>
                    <a:pt x="48" y="18"/>
                    <a:pt x="35" y="18"/>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92" name="Freeform 93"/>
            <p:cNvSpPr/>
            <p:nvPr/>
          </p:nvSpPr>
          <p:spPr bwMode="auto">
            <a:xfrm>
              <a:off x="4259263" y="2065338"/>
              <a:ext cx="269875" cy="77788"/>
            </a:xfrm>
            <a:custGeom>
              <a:avLst/>
              <a:gdLst>
                <a:gd name="T0" fmla="*/ 0 w 24"/>
                <a:gd name="T1" fmla="*/ 0 h 7"/>
                <a:gd name="T2" fmla="*/ 0 w 24"/>
                <a:gd name="T3" fmla="*/ 0 h 7"/>
                <a:gd name="T4" fmla="*/ 8 w 24"/>
                <a:gd name="T5" fmla="*/ 5 h 7"/>
                <a:gd name="T6" fmla="*/ 20 w 24"/>
                <a:gd name="T7" fmla="*/ 7 h 7"/>
                <a:gd name="T8" fmla="*/ 21 w 24"/>
                <a:gd name="T9" fmla="*/ 6 h 7"/>
                <a:gd name="T10" fmla="*/ 24 w 24"/>
                <a:gd name="T11" fmla="*/ 6 h 7"/>
                <a:gd name="T12" fmla="*/ 24 w 24"/>
                <a:gd name="T13" fmla="*/ 6 h 7"/>
                <a:gd name="T14" fmla="*/ 21 w 24"/>
                <a:gd name="T15" fmla="*/ 6 h 7"/>
                <a:gd name="T16" fmla="*/ 20 w 24"/>
                <a:gd name="T17" fmla="*/ 7 h 7"/>
                <a:gd name="T18" fmla="*/ 8 w 24"/>
                <a:gd name="T19" fmla="*/ 5 h 7"/>
                <a:gd name="T20" fmla="*/ 0 w 24"/>
                <a:gd name="T21" fmla="*/ 0 h 7"/>
                <a:gd name="T22" fmla="*/ 0 w 24"/>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7">
                  <a:moveTo>
                    <a:pt x="0" y="0"/>
                  </a:moveTo>
                  <a:cubicBezTo>
                    <a:pt x="0" y="0"/>
                    <a:pt x="0" y="0"/>
                    <a:pt x="0" y="0"/>
                  </a:cubicBezTo>
                  <a:cubicBezTo>
                    <a:pt x="2" y="1"/>
                    <a:pt x="5" y="4"/>
                    <a:pt x="8" y="5"/>
                  </a:cubicBezTo>
                  <a:cubicBezTo>
                    <a:pt x="10" y="6"/>
                    <a:pt x="17" y="7"/>
                    <a:pt x="20" y="7"/>
                  </a:cubicBezTo>
                  <a:cubicBezTo>
                    <a:pt x="20" y="7"/>
                    <a:pt x="21" y="6"/>
                    <a:pt x="21" y="6"/>
                  </a:cubicBezTo>
                  <a:cubicBezTo>
                    <a:pt x="22" y="6"/>
                    <a:pt x="23" y="6"/>
                    <a:pt x="24" y="6"/>
                  </a:cubicBezTo>
                  <a:cubicBezTo>
                    <a:pt x="24" y="6"/>
                    <a:pt x="24" y="6"/>
                    <a:pt x="24" y="6"/>
                  </a:cubicBezTo>
                  <a:cubicBezTo>
                    <a:pt x="23" y="6"/>
                    <a:pt x="22" y="6"/>
                    <a:pt x="21" y="6"/>
                  </a:cubicBezTo>
                  <a:cubicBezTo>
                    <a:pt x="21" y="6"/>
                    <a:pt x="20" y="7"/>
                    <a:pt x="20" y="7"/>
                  </a:cubicBezTo>
                  <a:cubicBezTo>
                    <a:pt x="17" y="7"/>
                    <a:pt x="10" y="6"/>
                    <a:pt x="8" y="5"/>
                  </a:cubicBezTo>
                  <a:cubicBezTo>
                    <a:pt x="5" y="4"/>
                    <a:pt x="2" y="0"/>
                    <a:pt x="0" y="0"/>
                  </a:cubicBezTo>
                  <a:cubicBezTo>
                    <a:pt x="0" y="0"/>
                    <a:pt x="0" y="0"/>
                    <a:pt x="0" y="0"/>
                  </a:cubicBezTo>
                </a:path>
              </a:pathLst>
            </a:custGeom>
            <a:solidFill>
              <a:srgbClr val="E7C7B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93" name="Freeform 94"/>
            <p:cNvSpPr/>
            <p:nvPr/>
          </p:nvSpPr>
          <p:spPr bwMode="auto">
            <a:xfrm>
              <a:off x="4191001" y="2052638"/>
              <a:ext cx="519113" cy="125413"/>
            </a:xfrm>
            <a:custGeom>
              <a:avLst/>
              <a:gdLst>
                <a:gd name="T0" fmla="*/ 4 w 46"/>
                <a:gd name="T1" fmla="*/ 0 h 11"/>
                <a:gd name="T2" fmla="*/ 1 w 46"/>
                <a:gd name="T3" fmla="*/ 3 h 11"/>
                <a:gd name="T4" fmla="*/ 12 w 46"/>
                <a:gd name="T5" fmla="*/ 9 h 11"/>
                <a:gd name="T6" fmla="*/ 20 w 46"/>
                <a:gd name="T7" fmla="*/ 9 h 11"/>
                <a:gd name="T8" fmla="*/ 20 w 46"/>
                <a:gd name="T9" fmla="*/ 9 h 11"/>
                <a:gd name="T10" fmla="*/ 30 w 46"/>
                <a:gd name="T11" fmla="*/ 9 h 11"/>
                <a:gd name="T12" fmla="*/ 39 w 46"/>
                <a:gd name="T13" fmla="*/ 10 h 11"/>
                <a:gd name="T14" fmla="*/ 39 w 46"/>
                <a:gd name="T15" fmla="*/ 10 h 11"/>
                <a:gd name="T16" fmla="*/ 39 w 46"/>
                <a:gd name="T17" fmla="*/ 11 h 11"/>
                <a:gd name="T18" fmla="*/ 42 w 46"/>
                <a:gd name="T19" fmla="*/ 11 h 11"/>
                <a:gd name="T20" fmla="*/ 44 w 46"/>
                <a:gd name="T21" fmla="*/ 11 h 11"/>
                <a:gd name="T22" fmla="*/ 44 w 46"/>
                <a:gd name="T23" fmla="*/ 11 h 11"/>
                <a:gd name="T24" fmla="*/ 46 w 46"/>
                <a:gd name="T25" fmla="*/ 7 h 11"/>
                <a:gd name="T26" fmla="*/ 46 w 46"/>
                <a:gd name="T27" fmla="*/ 7 h 11"/>
                <a:gd name="T28" fmla="*/ 40 w 46"/>
                <a:gd name="T29" fmla="*/ 6 h 11"/>
                <a:gd name="T30" fmla="*/ 30 w 46"/>
                <a:gd name="T31" fmla="*/ 7 h 11"/>
                <a:gd name="T32" fmla="*/ 27 w 46"/>
                <a:gd name="T33" fmla="*/ 7 h 11"/>
                <a:gd name="T34" fmla="*/ 26 w 46"/>
                <a:gd name="T35" fmla="*/ 8 h 11"/>
                <a:gd name="T36" fmla="*/ 14 w 46"/>
                <a:gd name="T37" fmla="*/ 6 h 11"/>
                <a:gd name="T38" fmla="*/ 6 w 46"/>
                <a:gd name="T39" fmla="*/ 1 h 11"/>
                <a:gd name="T40" fmla="*/ 6 w 46"/>
                <a:gd name="T41" fmla="*/ 1 h 11"/>
                <a:gd name="T42" fmla="*/ 4 w 46"/>
                <a:gd name="T4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11">
                  <a:moveTo>
                    <a:pt x="4" y="0"/>
                  </a:moveTo>
                  <a:cubicBezTo>
                    <a:pt x="1" y="0"/>
                    <a:pt x="0" y="2"/>
                    <a:pt x="1" y="3"/>
                  </a:cubicBezTo>
                  <a:cubicBezTo>
                    <a:pt x="3" y="3"/>
                    <a:pt x="9" y="7"/>
                    <a:pt x="12" y="9"/>
                  </a:cubicBezTo>
                  <a:cubicBezTo>
                    <a:pt x="15" y="9"/>
                    <a:pt x="18" y="9"/>
                    <a:pt x="20" y="9"/>
                  </a:cubicBezTo>
                  <a:cubicBezTo>
                    <a:pt x="20" y="9"/>
                    <a:pt x="20" y="9"/>
                    <a:pt x="20" y="9"/>
                  </a:cubicBezTo>
                  <a:cubicBezTo>
                    <a:pt x="21" y="9"/>
                    <a:pt x="26" y="9"/>
                    <a:pt x="30" y="9"/>
                  </a:cubicBezTo>
                  <a:cubicBezTo>
                    <a:pt x="34" y="9"/>
                    <a:pt x="38" y="9"/>
                    <a:pt x="39" y="10"/>
                  </a:cubicBezTo>
                  <a:cubicBezTo>
                    <a:pt x="39" y="10"/>
                    <a:pt x="39" y="10"/>
                    <a:pt x="39" y="10"/>
                  </a:cubicBezTo>
                  <a:cubicBezTo>
                    <a:pt x="39" y="11"/>
                    <a:pt x="39" y="11"/>
                    <a:pt x="39" y="11"/>
                  </a:cubicBezTo>
                  <a:cubicBezTo>
                    <a:pt x="40" y="11"/>
                    <a:pt x="41" y="11"/>
                    <a:pt x="42" y="11"/>
                  </a:cubicBezTo>
                  <a:cubicBezTo>
                    <a:pt x="43" y="11"/>
                    <a:pt x="43" y="11"/>
                    <a:pt x="44" y="11"/>
                  </a:cubicBezTo>
                  <a:cubicBezTo>
                    <a:pt x="44" y="11"/>
                    <a:pt x="44" y="11"/>
                    <a:pt x="44" y="11"/>
                  </a:cubicBezTo>
                  <a:cubicBezTo>
                    <a:pt x="46" y="10"/>
                    <a:pt x="46" y="8"/>
                    <a:pt x="46" y="7"/>
                  </a:cubicBezTo>
                  <a:cubicBezTo>
                    <a:pt x="46" y="7"/>
                    <a:pt x="46" y="7"/>
                    <a:pt x="46" y="7"/>
                  </a:cubicBezTo>
                  <a:cubicBezTo>
                    <a:pt x="45" y="6"/>
                    <a:pt x="42" y="6"/>
                    <a:pt x="40" y="6"/>
                  </a:cubicBezTo>
                  <a:cubicBezTo>
                    <a:pt x="37" y="6"/>
                    <a:pt x="33" y="6"/>
                    <a:pt x="30" y="7"/>
                  </a:cubicBezTo>
                  <a:cubicBezTo>
                    <a:pt x="29" y="7"/>
                    <a:pt x="28" y="7"/>
                    <a:pt x="27" y="7"/>
                  </a:cubicBezTo>
                  <a:cubicBezTo>
                    <a:pt x="27" y="7"/>
                    <a:pt x="26" y="8"/>
                    <a:pt x="26" y="8"/>
                  </a:cubicBezTo>
                  <a:cubicBezTo>
                    <a:pt x="23" y="8"/>
                    <a:pt x="16" y="7"/>
                    <a:pt x="14" y="6"/>
                  </a:cubicBezTo>
                  <a:cubicBezTo>
                    <a:pt x="11" y="5"/>
                    <a:pt x="8" y="2"/>
                    <a:pt x="6" y="1"/>
                  </a:cubicBezTo>
                  <a:cubicBezTo>
                    <a:pt x="6" y="1"/>
                    <a:pt x="6" y="1"/>
                    <a:pt x="6" y="1"/>
                  </a:cubicBezTo>
                  <a:cubicBezTo>
                    <a:pt x="5" y="0"/>
                    <a:pt x="4" y="0"/>
                    <a:pt x="4"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94" name="Freeform 95"/>
            <p:cNvSpPr/>
            <p:nvPr/>
          </p:nvSpPr>
          <p:spPr bwMode="auto">
            <a:xfrm>
              <a:off x="4056063" y="2065338"/>
              <a:ext cx="585788" cy="190500"/>
            </a:xfrm>
            <a:custGeom>
              <a:avLst/>
              <a:gdLst>
                <a:gd name="T0" fmla="*/ 40 w 52"/>
                <a:gd name="T1" fmla="*/ 17 h 17"/>
                <a:gd name="T2" fmla="*/ 16 w 52"/>
                <a:gd name="T3" fmla="*/ 13 h 17"/>
                <a:gd name="T4" fmla="*/ 3 w 52"/>
                <a:gd name="T5" fmla="*/ 5 h 17"/>
                <a:gd name="T6" fmla="*/ 8 w 52"/>
                <a:gd name="T7" fmla="*/ 2 h 17"/>
                <a:gd name="T8" fmla="*/ 19 w 52"/>
                <a:gd name="T9" fmla="*/ 7 h 17"/>
                <a:gd name="T10" fmla="*/ 32 w 52"/>
                <a:gd name="T11" fmla="*/ 8 h 17"/>
                <a:gd name="T12" fmla="*/ 51 w 52"/>
                <a:gd name="T13" fmla="*/ 9 h 17"/>
                <a:gd name="T14" fmla="*/ 40 w 52"/>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7">
                  <a:moveTo>
                    <a:pt x="40" y="17"/>
                  </a:moveTo>
                  <a:cubicBezTo>
                    <a:pt x="40" y="17"/>
                    <a:pt x="19" y="14"/>
                    <a:pt x="16" y="13"/>
                  </a:cubicBezTo>
                  <a:cubicBezTo>
                    <a:pt x="13" y="11"/>
                    <a:pt x="5" y="7"/>
                    <a:pt x="3" y="5"/>
                  </a:cubicBezTo>
                  <a:cubicBezTo>
                    <a:pt x="0" y="3"/>
                    <a:pt x="4" y="0"/>
                    <a:pt x="8" y="2"/>
                  </a:cubicBezTo>
                  <a:cubicBezTo>
                    <a:pt x="10" y="2"/>
                    <a:pt x="15" y="6"/>
                    <a:pt x="19" y="7"/>
                  </a:cubicBezTo>
                  <a:cubicBezTo>
                    <a:pt x="22" y="8"/>
                    <a:pt x="31" y="8"/>
                    <a:pt x="32" y="8"/>
                  </a:cubicBezTo>
                  <a:cubicBezTo>
                    <a:pt x="34" y="8"/>
                    <a:pt x="49" y="7"/>
                    <a:pt x="51" y="9"/>
                  </a:cubicBezTo>
                  <a:cubicBezTo>
                    <a:pt x="52" y="10"/>
                    <a:pt x="45" y="17"/>
                    <a:pt x="40" y="17"/>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95" name="Freeform 96"/>
            <p:cNvSpPr/>
            <p:nvPr/>
          </p:nvSpPr>
          <p:spPr bwMode="auto">
            <a:xfrm>
              <a:off x="4157663" y="2087563"/>
              <a:ext cx="79375" cy="44450"/>
            </a:xfrm>
            <a:custGeom>
              <a:avLst/>
              <a:gdLst>
                <a:gd name="T0" fmla="*/ 0 w 7"/>
                <a:gd name="T1" fmla="*/ 0 h 4"/>
                <a:gd name="T2" fmla="*/ 7 w 7"/>
                <a:gd name="T3" fmla="*/ 4 h 4"/>
                <a:gd name="T4" fmla="*/ 0 w 7"/>
                <a:gd name="T5" fmla="*/ 0 h 4"/>
              </a:gdLst>
              <a:ahLst/>
              <a:cxnLst>
                <a:cxn ang="0">
                  <a:pos x="T0" y="T1"/>
                </a:cxn>
                <a:cxn ang="0">
                  <a:pos x="T2" y="T3"/>
                </a:cxn>
                <a:cxn ang="0">
                  <a:pos x="T4" y="T5"/>
                </a:cxn>
              </a:cxnLst>
              <a:rect l="0" t="0" r="r" b="b"/>
              <a:pathLst>
                <a:path w="7" h="4">
                  <a:moveTo>
                    <a:pt x="0" y="0"/>
                  </a:moveTo>
                  <a:cubicBezTo>
                    <a:pt x="2" y="1"/>
                    <a:pt x="5" y="3"/>
                    <a:pt x="7" y="4"/>
                  </a:cubicBezTo>
                  <a:cubicBezTo>
                    <a:pt x="4" y="3"/>
                    <a:pt x="2" y="1"/>
                    <a:pt x="0" y="0"/>
                  </a:cubicBezTo>
                </a:path>
              </a:pathLst>
            </a:custGeom>
            <a:solidFill>
              <a:srgbClr val="E7C7B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96" name="Freeform 97"/>
            <p:cNvSpPr/>
            <p:nvPr/>
          </p:nvSpPr>
          <p:spPr bwMode="auto">
            <a:xfrm>
              <a:off x="4089401" y="2087563"/>
              <a:ext cx="541338" cy="134938"/>
            </a:xfrm>
            <a:custGeom>
              <a:avLst/>
              <a:gdLst>
                <a:gd name="T0" fmla="*/ 4 w 48"/>
                <a:gd name="T1" fmla="*/ 0 h 12"/>
                <a:gd name="T2" fmla="*/ 2 w 48"/>
                <a:gd name="T3" fmla="*/ 3 h 12"/>
                <a:gd name="T4" fmla="*/ 14 w 48"/>
                <a:gd name="T5" fmla="*/ 10 h 12"/>
                <a:gd name="T6" fmla="*/ 22 w 48"/>
                <a:gd name="T7" fmla="*/ 12 h 12"/>
                <a:gd name="T8" fmla="*/ 34 w 48"/>
                <a:gd name="T9" fmla="*/ 10 h 12"/>
                <a:gd name="T10" fmla="*/ 34 w 48"/>
                <a:gd name="T11" fmla="*/ 10 h 12"/>
                <a:gd name="T12" fmla="*/ 48 w 48"/>
                <a:gd name="T13" fmla="*/ 8 h 12"/>
                <a:gd name="T14" fmla="*/ 48 w 48"/>
                <a:gd name="T15" fmla="*/ 7 h 12"/>
                <a:gd name="T16" fmla="*/ 48 w 48"/>
                <a:gd name="T17" fmla="*/ 7 h 12"/>
                <a:gd name="T18" fmla="*/ 39 w 48"/>
                <a:gd name="T19" fmla="*/ 6 h 12"/>
                <a:gd name="T20" fmla="*/ 29 w 48"/>
                <a:gd name="T21" fmla="*/ 6 h 12"/>
                <a:gd name="T22" fmla="*/ 29 w 48"/>
                <a:gd name="T23" fmla="*/ 6 h 12"/>
                <a:gd name="T24" fmla="*/ 21 w 48"/>
                <a:gd name="T25" fmla="*/ 6 h 12"/>
                <a:gd name="T26" fmla="*/ 18 w 48"/>
                <a:gd name="T27" fmla="*/ 6 h 12"/>
                <a:gd name="T28" fmla="*/ 16 w 48"/>
                <a:gd name="T29" fmla="*/ 5 h 12"/>
                <a:gd name="T30" fmla="*/ 16 w 48"/>
                <a:gd name="T31" fmla="*/ 5 h 12"/>
                <a:gd name="T32" fmla="*/ 13 w 48"/>
                <a:gd name="T33" fmla="*/ 4 h 12"/>
                <a:gd name="T34" fmla="*/ 6 w 48"/>
                <a:gd name="T35" fmla="*/ 0 h 12"/>
                <a:gd name="T36" fmla="*/ 6 w 48"/>
                <a:gd name="T37" fmla="*/ 0 h 12"/>
                <a:gd name="T38" fmla="*/ 4 w 48"/>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12">
                  <a:moveTo>
                    <a:pt x="4" y="0"/>
                  </a:moveTo>
                  <a:cubicBezTo>
                    <a:pt x="2" y="0"/>
                    <a:pt x="0" y="2"/>
                    <a:pt x="2" y="3"/>
                  </a:cubicBezTo>
                  <a:cubicBezTo>
                    <a:pt x="5" y="4"/>
                    <a:pt x="11" y="8"/>
                    <a:pt x="14" y="10"/>
                  </a:cubicBezTo>
                  <a:cubicBezTo>
                    <a:pt x="15" y="10"/>
                    <a:pt x="18" y="11"/>
                    <a:pt x="22" y="12"/>
                  </a:cubicBezTo>
                  <a:cubicBezTo>
                    <a:pt x="26" y="12"/>
                    <a:pt x="33" y="10"/>
                    <a:pt x="34" y="10"/>
                  </a:cubicBezTo>
                  <a:cubicBezTo>
                    <a:pt x="34" y="10"/>
                    <a:pt x="34" y="10"/>
                    <a:pt x="34" y="10"/>
                  </a:cubicBezTo>
                  <a:cubicBezTo>
                    <a:pt x="35" y="10"/>
                    <a:pt x="43" y="9"/>
                    <a:pt x="48" y="8"/>
                  </a:cubicBezTo>
                  <a:cubicBezTo>
                    <a:pt x="48" y="8"/>
                    <a:pt x="48" y="8"/>
                    <a:pt x="48" y="7"/>
                  </a:cubicBezTo>
                  <a:cubicBezTo>
                    <a:pt x="48" y="7"/>
                    <a:pt x="48" y="7"/>
                    <a:pt x="48" y="7"/>
                  </a:cubicBezTo>
                  <a:cubicBezTo>
                    <a:pt x="47" y="6"/>
                    <a:pt x="43" y="6"/>
                    <a:pt x="39" y="6"/>
                  </a:cubicBezTo>
                  <a:cubicBezTo>
                    <a:pt x="35" y="6"/>
                    <a:pt x="30" y="6"/>
                    <a:pt x="29" y="6"/>
                  </a:cubicBezTo>
                  <a:cubicBezTo>
                    <a:pt x="29" y="6"/>
                    <a:pt x="29" y="6"/>
                    <a:pt x="29" y="6"/>
                  </a:cubicBezTo>
                  <a:cubicBezTo>
                    <a:pt x="27" y="6"/>
                    <a:pt x="24" y="6"/>
                    <a:pt x="21" y="6"/>
                  </a:cubicBezTo>
                  <a:cubicBezTo>
                    <a:pt x="20" y="6"/>
                    <a:pt x="19" y="6"/>
                    <a:pt x="18" y="6"/>
                  </a:cubicBezTo>
                  <a:cubicBezTo>
                    <a:pt x="17" y="6"/>
                    <a:pt x="16" y="5"/>
                    <a:pt x="16" y="5"/>
                  </a:cubicBezTo>
                  <a:cubicBezTo>
                    <a:pt x="16" y="5"/>
                    <a:pt x="16" y="5"/>
                    <a:pt x="16" y="5"/>
                  </a:cubicBezTo>
                  <a:cubicBezTo>
                    <a:pt x="15" y="5"/>
                    <a:pt x="14" y="5"/>
                    <a:pt x="13" y="4"/>
                  </a:cubicBezTo>
                  <a:cubicBezTo>
                    <a:pt x="11" y="3"/>
                    <a:pt x="8" y="1"/>
                    <a:pt x="6" y="0"/>
                  </a:cubicBezTo>
                  <a:cubicBezTo>
                    <a:pt x="6" y="0"/>
                    <a:pt x="6" y="0"/>
                    <a:pt x="6" y="0"/>
                  </a:cubicBezTo>
                  <a:cubicBezTo>
                    <a:pt x="5" y="0"/>
                    <a:pt x="5" y="0"/>
                    <a:pt x="4"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697" name="Freeform 98"/>
            <p:cNvSpPr/>
            <p:nvPr/>
          </p:nvSpPr>
          <p:spPr bwMode="auto">
            <a:xfrm>
              <a:off x="4111626" y="2165350"/>
              <a:ext cx="587375" cy="136525"/>
            </a:xfrm>
            <a:custGeom>
              <a:avLst/>
              <a:gdLst>
                <a:gd name="T0" fmla="*/ 41 w 52"/>
                <a:gd name="T1" fmla="*/ 10 h 12"/>
                <a:gd name="T2" fmla="*/ 17 w 52"/>
                <a:gd name="T3" fmla="*/ 11 h 12"/>
                <a:gd name="T4" fmla="*/ 2 w 52"/>
                <a:gd name="T5" fmla="*/ 8 h 12"/>
                <a:gd name="T6" fmla="*/ 4 w 52"/>
                <a:gd name="T7" fmla="*/ 3 h 12"/>
                <a:gd name="T8" fmla="*/ 18 w 52"/>
                <a:gd name="T9" fmla="*/ 5 h 12"/>
                <a:gd name="T10" fmla="*/ 32 w 52"/>
                <a:gd name="T11" fmla="*/ 3 h 12"/>
                <a:gd name="T12" fmla="*/ 51 w 52"/>
                <a:gd name="T13" fmla="*/ 1 h 12"/>
                <a:gd name="T14" fmla="*/ 41 w 52"/>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2">
                  <a:moveTo>
                    <a:pt x="41" y="10"/>
                  </a:moveTo>
                  <a:cubicBezTo>
                    <a:pt x="41" y="10"/>
                    <a:pt x="20" y="12"/>
                    <a:pt x="17" y="11"/>
                  </a:cubicBezTo>
                  <a:cubicBezTo>
                    <a:pt x="13" y="9"/>
                    <a:pt x="4" y="8"/>
                    <a:pt x="2" y="8"/>
                  </a:cubicBezTo>
                  <a:cubicBezTo>
                    <a:pt x="0" y="7"/>
                    <a:pt x="2" y="3"/>
                    <a:pt x="4" y="3"/>
                  </a:cubicBezTo>
                  <a:cubicBezTo>
                    <a:pt x="6" y="2"/>
                    <a:pt x="14" y="4"/>
                    <a:pt x="18" y="5"/>
                  </a:cubicBezTo>
                  <a:cubicBezTo>
                    <a:pt x="21" y="5"/>
                    <a:pt x="31" y="3"/>
                    <a:pt x="32" y="3"/>
                  </a:cubicBezTo>
                  <a:cubicBezTo>
                    <a:pt x="34" y="3"/>
                    <a:pt x="49" y="0"/>
                    <a:pt x="51" y="1"/>
                  </a:cubicBezTo>
                  <a:cubicBezTo>
                    <a:pt x="52" y="2"/>
                    <a:pt x="46" y="10"/>
                    <a:pt x="41" y="10"/>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pic>
          <p:nvPicPr>
            <p:cNvPr id="698" name="Picture 99"/>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157663" y="2178050"/>
              <a:ext cx="90488"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9" name="Freeform 100"/>
            <p:cNvSpPr/>
            <p:nvPr/>
          </p:nvSpPr>
          <p:spPr bwMode="auto">
            <a:xfrm>
              <a:off x="4237038" y="2200275"/>
              <a:ext cx="77788" cy="22225"/>
            </a:xfrm>
            <a:custGeom>
              <a:avLst/>
              <a:gdLst>
                <a:gd name="T0" fmla="*/ 0 w 7"/>
                <a:gd name="T1" fmla="*/ 0 h 2"/>
                <a:gd name="T2" fmla="*/ 0 w 7"/>
                <a:gd name="T3" fmla="*/ 0 h 2"/>
                <a:gd name="T4" fmla="*/ 7 w 7"/>
                <a:gd name="T5" fmla="*/ 2 h 2"/>
                <a:gd name="T6" fmla="*/ 7 w 7"/>
                <a:gd name="T7" fmla="*/ 2 h 2"/>
                <a:gd name="T8" fmla="*/ 7 w 7"/>
                <a:gd name="T9" fmla="*/ 2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cubicBezTo>
                    <a:pt x="0" y="0"/>
                    <a:pt x="0" y="0"/>
                    <a:pt x="0" y="0"/>
                  </a:cubicBezTo>
                  <a:cubicBezTo>
                    <a:pt x="3" y="1"/>
                    <a:pt x="5" y="1"/>
                    <a:pt x="7" y="2"/>
                  </a:cubicBezTo>
                  <a:cubicBezTo>
                    <a:pt x="7" y="2"/>
                    <a:pt x="7" y="2"/>
                    <a:pt x="7" y="2"/>
                  </a:cubicBezTo>
                  <a:cubicBezTo>
                    <a:pt x="7" y="2"/>
                    <a:pt x="7" y="2"/>
                    <a:pt x="7" y="2"/>
                  </a:cubicBezTo>
                  <a:cubicBezTo>
                    <a:pt x="5" y="1"/>
                    <a:pt x="3" y="1"/>
                    <a:pt x="0"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0" name="Freeform 101"/>
            <p:cNvSpPr/>
            <p:nvPr/>
          </p:nvSpPr>
          <p:spPr bwMode="auto">
            <a:xfrm>
              <a:off x="4135438" y="2178050"/>
              <a:ext cx="552450" cy="101600"/>
            </a:xfrm>
            <a:custGeom>
              <a:avLst/>
              <a:gdLst>
                <a:gd name="T0" fmla="*/ 47 w 49"/>
                <a:gd name="T1" fmla="*/ 0 h 9"/>
                <a:gd name="T2" fmla="*/ 44 w 49"/>
                <a:gd name="T3" fmla="*/ 0 h 9"/>
                <a:gd name="T4" fmla="*/ 30 w 49"/>
                <a:gd name="T5" fmla="*/ 2 h 9"/>
                <a:gd name="T6" fmla="*/ 30 w 49"/>
                <a:gd name="T7" fmla="*/ 2 h 9"/>
                <a:gd name="T8" fmla="*/ 17 w 49"/>
                <a:gd name="T9" fmla="*/ 4 h 9"/>
                <a:gd name="T10" fmla="*/ 16 w 49"/>
                <a:gd name="T11" fmla="*/ 4 h 9"/>
                <a:gd name="T12" fmla="*/ 16 w 49"/>
                <a:gd name="T13" fmla="*/ 4 h 9"/>
                <a:gd name="T14" fmla="*/ 9 w 49"/>
                <a:gd name="T15" fmla="*/ 2 h 9"/>
                <a:gd name="T16" fmla="*/ 3 w 49"/>
                <a:gd name="T17" fmla="*/ 2 h 9"/>
                <a:gd name="T18" fmla="*/ 3 w 49"/>
                <a:gd name="T19" fmla="*/ 2 h 9"/>
                <a:gd name="T20" fmla="*/ 4 w 49"/>
                <a:gd name="T21" fmla="*/ 6 h 9"/>
                <a:gd name="T22" fmla="*/ 15 w 49"/>
                <a:gd name="T23" fmla="*/ 8 h 9"/>
                <a:gd name="T24" fmla="*/ 39 w 49"/>
                <a:gd name="T25" fmla="*/ 9 h 9"/>
                <a:gd name="T26" fmla="*/ 49 w 49"/>
                <a:gd name="T27" fmla="*/ 1 h 9"/>
                <a:gd name="T28" fmla="*/ 49 w 49"/>
                <a:gd name="T29" fmla="*/ 0 h 9"/>
                <a:gd name="T30" fmla="*/ 47 w 49"/>
                <a:gd name="T3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9">
                  <a:moveTo>
                    <a:pt x="47" y="0"/>
                  </a:moveTo>
                  <a:cubicBezTo>
                    <a:pt x="46" y="0"/>
                    <a:pt x="45" y="0"/>
                    <a:pt x="44" y="0"/>
                  </a:cubicBezTo>
                  <a:cubicBezTo>
                    <a:pt x="39" y="1"/>
                    <a:pt x="31" y="2"/>
                    <a:pt x="30" y="2"/>
                  </a:cubicBezTo>
                  <a:cubicBezTo>
                    <a:pt x="30" y="2"/>
                    <a:pt x="30" y="2"/>
                    <a:pt x="30" y="2"/>
                  </a:cubicBezTo>
                  <a:cubicBezTo>
                    <a:pt x="29" y="2"/>
                    <a:pt x="21" y="4"/>
                    <a:pt x="17" y="4"/>
                  </a:cubicBezTo>
                  <a:cubicBezTo>
                    <a:pt x="17" y="4"/>
                    <a:pt x="16" y="4"/>
                    <a:pt x="16" y="4"/>
                  </a:cubicBezTo>
                  <a:cubicBezTo>
                    <a:pt x="16" y="4"/>
                    <a:pt x="16" y="4"/>
                    <a:pt x="16" y="4"/>
                  </a:cubicBezTo>
                  <a:cubicBezTo>
                    <a:pt x="14" y="3"/>
                    <a:pt x="12" y="3"/>
                    <a:pt x="9" y="2"/>
                  </a:cubicBezTo>
                  <a:cubicBezTo>
                    <a:pt x="7" y="2"/>
                    <a:pt x="5" y="2"/>
                    <a:pt x="3" y="2"/>
                  </a:cubicBezTo>
                  <a:cubicBezTo>
                    <a:pt x="3" y="2"/>
                    <a:pt x="3" y="2"/>
                    <a:pt x="3" y="2"/>
                  </a:cubicBezTo>
                  <a:cubicBezTo>
                    <a:pt x="0" y="2"/>
                    <a:pt x="0" y="6"/>
                    <a:pt x="4" y="6"/>
                  </a:cubicBezTo>
                  <a:cubicBezTo>
                    <a:pt x="8" y="6"/>
                    <a:pt x="11" y="6"/>
                    <a:pt x="15" y="8"/>
                  </a:cubicBezTo>
                  <a:cubicBezTo>
                    <a:pt x="18" y="9"/>
                    <a:pt x="39" y="9"/>
                    <a:pt x="39" y="9"/>
                  </a:cubicBezTo>
                  <a:cubicBezTo>
                    <a:pt x="44" y="9"/>
                    <a:pt x="49" y="3"/>
                    <a:pt x="49" y="1"/>
                  </a:cubicBezTo>
                  <a:cubicBezTo>
                    <a:pt x="49" y="1"/>
                    <a:pt x="49" y="0"/>
                    <a:pt x="49" y="0"/>
                  </a:cubicBezTo>
                  <a:cubicBezTo>
                    <a:pt x="48" y="0"/>
                    <a:pt x="48" y="0"/>
                    <a:pt x="47"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1" name="Freeform 102"/>
            <p:cNvSpPr>
              <a:spLocks noEditPoints="1"/>
            </p:cNvSpPr>
            <p:nvPr/>
          </p:nvSpPr>
          <p:spPr bwMode="auto">
            <a:xfrm>
              <a:off x="3921126" y="1354138"/>
              <a:ext cx="1182688" cy="890588"/>
            </a:xfrm>
            <a:custGeom>
              <a:avLst/>
              <a:gdLst>
                <a:gd name="T0" fmla="*/ 67 w 105"/>
                <a:gd name="T1" fmla="*/ 77 h 79"/>
                <a:gd name="T2" fmla="*/ 46 w 105"/>
                <a:gd name="T3" fmla="*/ 71 h 79"/>
                <a:gd name="T4" fmla="*/ 30 w 105"/>
                <a:gd name="T5" fmla="*/ 77 h 79"/>
                <a:gd name="T6" fmla="*/ 23 w 105"/>
                <a:gd name="T7" fmla="*/ 59 h 79"/>
                <a:gd name="T8" fmla="*/ 14 w 105"/>
                <a:gd name="T9" fmla="*/ 34 h 79"/>
                <a:gd name="T10" fmla="*/ 6 w 105"/>
                <a:gd name="T11" fmla="*/ 33 h 79"/>
                <a:gd name="T12" fmla="*/ 6 w 105"/>
                <a:gd name="T13" fmla="*/ 28 h 79"/>
                <a:gd name="T14" fmla="*/ 5 w 105"/>
                <a:gd name="T15" fmla="*/ 31 h 79"/>
                <a:gd name="T16" fmla="*/ 4 w 105"/>
                <a:gd name="T17" fmla="*/ 34 h 79"/>
                <a:gd name="T18" fmla="*/ 1 w 105"/>
                <a:gd name="T19" fmla="*/ 34 h 79"/>
                <a:gd name="T20" fmla="*/ 6 w 105"/>
                <a:gd name="T21" fmla="*/ 24 h 79"/>
                <a:gd name="T22" fmla="*/ 11 w 105"/>
                <a:gd name="T23" fmla="*/ 23 h 79"/>
                <a:gd name="T24" fmla="*/ 19 w 105"/>
                <a:gd name="T25" fmla="*/ 21 h 79"/>
                <a:gd name="T26" fmla="*/ 37 w 105"/>
                <a:gd name="T27" fmla="*/ 6 h 79"/>
                <a:gd name="T28" fmla="*/ 59 w 105"/>
                <a:gd name="T29" fmla="*/ 3 h 79"/>
                <a:gd name="T30" fmla="*/ 85 w 105"/>
                <a:gd name="T31" fmla="*/ 0 h 79"/>
                <a:gd name="T32" fmla="*/ 93 w 105"/>
                <a:gd name="T33" fmla="*/ 6 h 79"/>
                <a:gd name="T34" fmla="*/ 89 w 105"/>
                <a:gd name="T35" fmla="*/ 16 h 79"/>
                <a:gd name="T36" fmla="*/ 99 w 105"/>
                <a:gd name="T37" fmla="*/ 26 h 79"/>
                <a:gd name="T38" fmla="*/ 105 w 105"/>
                <a:gd name="T39" fmla="*/ 33 h 79"/>
                <a:gd name="T40" fmla="*/ 96 w 105"/>
                <a:gd name="T41" fmla="*/ 50 h 79"/>
                <a:gd name="T42" fmla="*/ 86 w 105"/>
                <a:gd name="T43" fmla="*/ 62 h 79"/>
                <a:gd name="T44" fmla="*/ 79 w 105"/>
                <a:gd name="T45" fmla="*/ 77 h 79"/>
                <a:gd name="T46" fmla="*/ 66 w 105"/>
                <a:gd name="T47" fmla="*/ 68 h 79"/>
                <a:gd name="T48" fmla="*/ 69 w 105"/>
                <a:gd name="T49" fmla="*/ 74 h 79"/>
                <a:gd name="T50" fmla="*/ 83 w 105"/>
                <a:gd name="T51" fmla="*/ 66 h 79"/>
                <a:gd name="T52" fmla="*/ 84 w 105"/>
                <a:gd name="T53" fmla="*/ 60 h 79"/>
                <a:gd name="T54" fmla="*/ 94 w 105"/>
                <a:gd name="T55" fmla="*/ 47 h 79"/>
                <a:gd name="T56" fmla="*/ 100 w 105"/>
                <a:gd name="T57" fmla="*/ 43 h 79"/>
                <a:gd name="T58" fmla="*/ 102 w 105"/>
                <a:gd name="T59" fmla="*/ 29 h 79"/>
                <a:gd name="T60" fmla="*/ 94 w 105"/>
                <a:gd name="T61" fmla="*/ 29 h 79"/>
                <a:gd name="T62" fmla="*/ 86 w 105"/>
                <a:gd name="T63" fmla="*/ 17 h 79"/>
                <a:gd name="T64" fmla="*/ 86 w 105"/>
                <a:gd name="T65" fmla="*/ 16 h 79"/>
                <a:gd name="T66" fmla="*/ 91 w 105"/>
                <a:gd name="T67" fmla="*/ 6 h 79"/>
                <a:gd name="T68" fmla="*/ 85 w 105"/>
                <a:gd name="T69" fmla="*/ 2 h 79"/>
                <a:gd name="T70" fmla="*/ 71 w 105"/>
                <a:gd name="T71" fmla="*/ 8 h 79"/>
                <a:gd name="T72" fmla="*/ 58 w 105"/>
                <a:gd name="T73" fmla="*/ 6 h 79"/>
                <a:gd name="T74" fmla="*/ 38 w 105"/>
                <a:gd name="T75" fmla="*/ 9 h 79"/>
                <a:gd name="T76" fmla="*/ 21 w 105"/>
                <a:gd name="T77" fmla="*/ 23 h 79"/>
                <a:gd name="T78" fmla="*/ 18 w 105"/>
                <a:gd name="T79" fmla="*/ 27 h 79"/>
                <a:gd name="T80" fmla="*/ 26 w 105"/>
                <a:gd name="T81" fmla="*/ 58 h 79"/>
                <a:gd name="T82" fmla="*/ 26 w 105"/>
                <a:gd name="T83" fmla="*/ 66 h 79"/>
                <a:gd name="T84" fmla="*/ 41 w 105"/>
                <a:gd name="T85" fmla="*/ 74 h 79"/>
                <a:gd name="T86" fmla="*/ 43 w 105"/>
                <a:gd name="T87" fmla="*/ 68 h 79"/>
                <a:gd name="T88" fmla="*/ 64 w 105"/>
                <a:gd name="T89" fmla="*/ 69 h 79"/>
                <a:gd name="T90" fmla="*/ 10 w 105"/>
                <a:gd name="T91" fmla="*/ 30 h 79"/>
                <a:gd name="T92" fmla="*/ 11 w 105"/>
                <a:gd name="T93" fmla="*/ 31 h 79"/>
                <a:gd name="T94" fmla="*/ 14 w 105"/>
                <a:gd name="T95" fmla="*/ 27 h 79"/>
                <a:gd name="T96" fmla="*/ 15 w 105"/>
                <a:gd name="T97" fmla="*/ 28 h 79"/>
                <a:gd name="T98" fmla="*/ 80 w 105"/>
                <a:gd name="T99" fmla="*/ 33 h 79"/>
                <a:gd name="T100" fmla="*/ 80 w 105"/>
                <a:gd name="T101" fmla="*/ 23 h 79"/>
                <a:gd name="T102" fmla="*/ 80 w 105"/>
                <a:gd name="T103" fmla="*/ 33 h 79"/>
                <a:gd name="T104" fmla="*/ 34 w 105"/>
                <a:gd name="T105" fmla="*/ 18 h 79"/>
                <a:gd name="T106" fmla="*/ 33 w 105"/>
                <a:gd name="T107" fmla="*/ 14 h 79"/>
                <a:gd name="T108" fmla="*/ 60 w 105"/>
                <a:gd name="T109" fmla="*/ 9 h 79"/>
                <a:gd name="T110" fmla="*/ 57 w 105"/>
                <a:gd name="T111" fmla="*/ 15 h 79"/>
                <a:gd name="T112" fmla="*/ 36 w 105"/>
                <a:gd name="T113"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5" h="79">
                  <a:moveTo>
                    <a:pt x="74" y="78"/>
                  </a:moveTo>
                  <a:cubicBezTo>
                    <a:pt x="71" y="78"/>
                    <a:pt x="69" y="78"/>
                    <a:pt x="67" y="77"/>
                  </a:cubicBezTo>
                  <a:cubicBezTo>
                    <a:pt x="65" y="75"/>
                    <a:pt x="64" y="73"/>
                    <a:pt x="64" y="72"/>
                  </a:cubicBezTo>
                  <a:cubicBezTo>
                    <a:pt x="59" y="72"/>
                    <a:pt x="53" y="72"/>
                    <a:pt x="46" y="71"/>
                  </a:cubicBezTo>
                  <a:cubicBezTo>
                    <a:pt x="46" y="73"/>
                    <a:pt x="45" y="75"/>
                    <a:pt x="42" y="77"/>
                  </a:cubicBezTo>
                  <a:cubicBezTo>
                    <a:pt x="39" y="79"/>
                    <a:pt x="34" y="79"/>
                    <a:pt x="30" y="77"/>
                  </a:cubicBezTo>
                  <a:cubicBezTo>
                    <a:pt x="26" y="75"/>
                    <a:pt x="23" y="70"/>
                    <a:pt x="23" y="66"/>
                  </a:cubicBezTo>
                  <a:cubicBezTo>
                    <a:pt x="23" y="59"/>
                    <a:pt x="23" y="59"/>
                    <a:pt x="23" y="59"/>
                  </a:cubicBezTo>
                  <a:cubicBezTo>
                    <a:pt x="19" y="54"/>
                    <a:pt x="14" y="46"/>
                    <a:pt x="14" y="37"/>
                  </a:cubicBezTo>
                  <a:cubicBezTo>
                    <a:pt x="14" y="36"/>
                    <a:pt x="14" y="35"/>
                    <a:pt x="14" y="34"/>
                  </a:cubicBezTo>
                  <a:cubicBezTo>
                    <a:pt x="13" y="35"/>
                    <a:pt x="12" y="36"/>
                    <a:pt x="11" y="36"/>
                  </a:cubicBezTo>
                  <a:cubicBezTo>
                    <a:pt x="9" y="37"/>
                    <a:pt x="7" y="36"/>
                    <a:pt x="6" y="33"/>
                  </a:cubicBezTo>
                  <a:cubicBezTo>
                    <a:pt x="5" y="32"/>
                    <a:pt x="6" y="30"/>
                    <a:pt x="6" y="28"/>
                  </a:cubicBezTo>
                  <a:cubicBezTo>
                    <a:pt x="6" y="28"/>
                    <a:pt x="6" y="28"/>
                    <a:pt x="6" y="28"/>
                  </a:cubicBezTo>
                  <a:cubicBezTo>
                    <a:pt x="5" y="28"/>
                    <a:pt x="5" y="29"/>
                    <a:pt x="5" y="29"/>
                  </a:cubicBezTo>
                  <a:cubicBezTo>
                    <a:pt x="4" y="30"/>
                    <a:pt x="4" y="31"/>
                    <a:pt x="5" y="31"/>
                  </a:cubicBezTo>
                  <a:cubicBezTo>
                    <a:pt x="5" y="31"/>
                    <a:pt x="5" y="32"/>
                    <a:pt x="5" y="33"/>
                  </a:cubicBezTo>
                  <a:cubicBezTo>
                    <a:pt x="5" y="33"/>
                    <a:pt x="5" y="34"/>
                    <a:pt x="4" y="34"/>
                  </a:cubicBezTo>
                  <a:cubicBezTo>
                    <a:pt x="4" y="34"/>
                    <a:pt x="3" y="34"/>
                    <a:pt x="3" y="34"/>
                  </a:cubicBezTo>
                  <a:cubicBezTo>
                    <a:pt x="2" y="34"/>
                    <a:pt x="2" y="34"/>
                    <a:pt x="1" y="34"/>
                  </a:cubicBezTo>
                  <a:cubicBezTo>
                    <a:pt x="0" y="32"/>
                    <a:pt x="0" y="30"/>
                    <a:pt x="1" y="28"/>
                  </a:cubicBezTo>
                  <a:cubicBezTo>
                    <a:pt x="2" y="25"/>
                    <a:pt x="4" y="24"/>
                    <a:pt x="6" y="24"/>
                  </a:cubicBezTo>
                  <a:cubicBezTo>
                    <a:pt x="7" y="24"/>
                    <a:pt x="8" y="24"/>
                    <a:pt x="10" y="24"/>
                  </a:cubicBezTo>
                  <a:cubicBezTo>
                    <a:pt x="10" y="24"/>
                    <a:pt x="11" y="24"/>
                    <a:pt x="11" y="23"/>
                  </a:cubicBezTo>
                  <a:cubicBezTo>
                    <a:pt x="13" y="23"/>
                    <a:pt x="15" y="23"/>
                    <a:pt x="17" y="24"/>
                  </a:cubicBezTo>
                  <a:cubicBezTo>
                    <a:pt x="18" y="23"/>
                    <a:pt x="18" y="22"/>
                    <a:pt x="19" y="21"/>
                  </a:cubicBezTo>
                  <a:cubicBezTo>
                    <a:pt x="20" y="20"/>
                    <a:pt x="20" y="20"/>
                    <a:pt x="20" y="20"/>
                  </a:cubicBezTo>
                  <a:cubicBezTo>
                    <a:pt x="24" y="14"/>
                    <a:pt x="30" y="9"/>
                    <a:pt x="37" y="6"/>
                  </a:cubicBezTo>
                  <a:cubicBezTo>
                    <a:pt x="38" y="6"/>
                    <a:pt x="47" y="3"/>
                    <a:pt x="56" y="3"/>
                  </a:cubicBezTo>
                  <a:cubicBezTo>
                    <a:pt x="57" y="3"/>
                    <a:pt x="58" y="3"/>
                    <a:pt x="59" y="3"/>
                  </a:cubicBezTo>
                  <a:cubicBezTo>
                    <a:pt x="64" y="3"/>
                    <a:pt x="67" y="4"/>
                    <a:pt x="70" y="5"/>
                  </a:cubicBezTo>
                  <a:cubicBezTo>
                    <a:pt x="74" y="2"/>
                    <a:pt x="81" y="0"/>
                    <a:pt x="85" y="0"/>
                  </a:cubicBezTo>
                  <a:cubicBezTo>
                    <a:pt x="88" y="0"/>
                    <a:pt x="91" y="0"/>
                    <a:pt x="92" y="2"/>
                  </a:cubicBezTo>
                  <a:cubicBezTo>
                    <a:pt x="93" y="3"/>
                    <a:pt x="93" y="5"/>
                    <a:pt x="93" y="6"/>
                  </a:cubicBezTo>
                  <a:cubicBezTo>
                    <a:pt x="93" y="10"/>
                    <a:pt x="91" y="12"/>
                    <a:pt x="90" y="13"/>
                  </a:cubicBezTo>
                  <a:cubicBezTo>
                    <a:pt x="89" y="14"/>
                    <a:pt x="89" y="15"/>
                    <a:pt x="89" y="16"/>
                  </a:cubicBezTo>
                  <a:cubicBezTo>
                    <a:pt x="92" y="19"/>
                    <a:pt x="94" y="22"/>
                    <a:pt x="96" y="26"/>
                  </a:cubicBezTo>
                  <a:cubicBezTo>
                    <a:pt x="99" y="26"/>
                    <a:pt x="99" y="26"/>
                    <a:pt x="99" y="26"/>
                  </a:cubicBezTo>
                  <a:cubicBezTo>
                    <a:pt x="101" y="25"/>
                    <a:pt x="103" y="26"/>
                    <a:pt x="104" y="28"/>
                  </a:cubicBezTo>
                  <a:cubicBezTo>
                    <a:pt x="105" y="29"/>
                    <a:pt x="105" y="31"/>
                    <a:pt x="105" y="33"/>
                  </a:cubicBezTo>
                  <a:cubicBezTo>
                    <a:pt x="103" y="44"/>
                    <a:pt x="103" y="44"/>
                    <a:pt x="103" y="44"/>
                  </a:cubicBezTo>
                  <a:cubicBezTo>
                    <a:pt x="102" y="47"/>
                    <a:pt x="99" y="50"/>
                    <a:pt x="96" y="50"/>
                  </a:cubicBezTo>
                  <a:cubicBezTo>
                    <a:pt x="96" y="50"/>
                    <a:pt x="96" y="50"/>
                    <a:pt x="96" y="50"/>
                  </a:cubicBezTo>
                  <a:cubicBezTo>
                    <a:pt x="94" y="54"/>
                    <a:pt x="91" y="58"/>
                    <a:pt x="86" y="62"/>
                  </a:cubicBezTo>
                  <a:cubicBezTo>
                    <a:pt x="86" y="66"/>
                    <a:pt x="86" y="66"/>
                    <a:pt x="86" y="66"/>
                  </a:cubicBezTo>
                  <a:cubicBezTo>
                    <a:pt x="86" y="70"/>
                    <a:pt x="84" y="75"/>
                    <a:pt x="79" y="77"/>
                  </a:cubicBezTo>
                  <a:cubicBezTo>
                    <a:pt x="78" y="78"/>
                    <a:pt x="76" y="78"/>
                    <a:pt x="74" y="78"/>
                  </a:cubicBezTo>
                  <a:close/>
                  <a:moveTo>
                    <a:pt x="66" y="68"/>
                  </a:moveTo>
                  <a:cubicBezTo>
                    <a:pt x="66" y="70"/>
                    <a:pt x="66" y="70"/>
                    <a:pt x="66" y="70"/>
                  </a:cubicBezTo>
                  <a:cubicBezTo>
                    <a:pt x="66" y="72"/>
                    <a:pt x="67" y="73"/>
                    <a:pt x="69" y="74"/>
                  </a:cubicBezTo>
                  <a:cubicBezTo>
                    <a:pt x="72" y="76"/>
                    <a:pt x="75" y="76"/>
                    <a:pt x="78" y="75"/>
                  </a:cubicBezTo>
                  <a:cubicBezTo>
                    <a:pt x="81" y="73"/>
                    <a:pt x="83" y="70"/>
                    <a:pt x="83" y="66"/>
                  </a:cubicBezTo>
                  <a:cubicBezTo>
                    <a:pt x="83" y="61"/>
                    <a:pt x="83" y="61"/>
                    <a:pt x="83" y="61"/>
                  </a:cubicBezTo>
                  <a:cubicBezTo>
                    <a:pt x="84" y="60"/>
                    <a:pt x="84" y="60"/>
                    <a:pt x="84" y="60"/>
                  </a:cubicBezTo>
                  <a:cubicBezTo>
                    <a:pt x="89" y="56"/>
                    <a:pt x="92" y="53"/>
                    <a:pt x="93" y="48"/>
                  </a:cubicBezTo>
                  <a:cubicBezTo>
                    <a:pt x="94" y="47"/>
                    <a:pt x="94" y="47"/>
                    <a:pt x="94" y="47"/>
                  </a:cubicBezTo>
                  <a:cubicBezTo>
                    <a:pt x="96" y="47"/>
                    <a:pt x="96" y="47"/>
                    <a:pt x="96" y="47"/>
                  </a:cubicBezTo>
                  <a:cubicBezTo>
                    <a:pt x="98" y="47"/>
                    <a:pt x="100" y="45"/>
                    <a:pt x="100" y="43"/>
                  </a:cubicBezTo>
                  <a:cubicBezTo>
                    <a:pt x="102" y="32"/>
                    <a:pt x="102" y="32"/>
                    <a:pt x="102" y="32"/>
                  </a:cubicBezTo>
                  <a:cubicBezTo>
                    <a:pt x="103" y="31"/>
                    <a:pt x="102" y="30"/>
                    <a:pt x="102" y="29"/>
                  </a:cubicBezTo>
                  <a:cubicBezTo>
                    <a:pt x="101" y="29"/>
                    <a:pt x="100" y="28"/>
                    <a:pt x="99" y="28"/>
                  </a:cubicBezTo>
                  <a:cubicBezTo>
                    <a:pt x="94" y="29"/>
                    <a:pt x="94" y="29"/>
                    <a:pt x="94" y="29"/>
                  </a:cubicBezTo>
                  <a:cubicBezTo>
                    <a:pt x="94" y="28"/>
                    <a:pt x="94" y="28"/>
                    <a:pt x="94" y="28"/>
                  </a:cubicBezTo>
                  <a:cubicBezTo>
                    <a:pt x="92" y="24"/>
                    <a:pt x="90" y="20"/>
                    <a:pt x="86" y="17"/>
                  </a:cubicBezTo>
                  <a:cubicBezTo>
                    <a:pt x="86" y="17"/>
                    <a:pt x="86" y="17"/>
                    <a:pt x="86" y="17"/>
                  </a:cubicBezTo>
                  <a:cubicBezTo>
                    <a:pt x="86" y="16"/>
                    <a:pt x="86" y="16"/>
                    <a:pt x="86" y="16"/>
                  </a:cubicBezTo>
                  <a:cubicBezTo>
                    <a:pt x="86" y="14"/>
                    <a:pt x="87" y="13"/>
                    <a:pt x="88" y="11"/>
                  </a:cubicBezTo>
                  <a:cubicBezTo>
                    <a:pt x="89" y="10"/>
                    <a:pt x="90" y="9"/>
                    <a:pt x="91" y="6"/>
                  </a:cubicBezTo>
                  <a:cubicBezTo>
                    <a:pt x="91" y="5"/>
                    <a:pt x="91" y="4"/>
                    <a:pt x="90" y="4"/>
                  </a:cubicBezTo>
                  <a:cubicBezTo>
                    <a:pt x="89" y="3"/>
                    <a:pt x="88" y="2"/>
                    <a:pt x="85" y="2"/>
                  </a:cubicBezTo>
                  <a:cubicBezTo>
                    <a:pt x="81" y="2"/>
                    <a:pt x="75" y="4"/>
                    <a:pt x="71" y="7"/>
                  </a:cubicBezTo>
                  <a:cubicBezTo>
                    <a:pt x="71" y="8"/>
                    <a:pt x="71" y="8"/>
                    <a:pt x="71" y="8"/>
                  </a:cubicBezTo>
                  <a:cubicBezTo>
                    <a:pt x="70" y="8"/>
                    <a:pt x="70" y="8"/>
                    <a:pt x="70" y="8"/>
                  </a:cubicBezTo>
                  <a:cubicBezTo>
                    <a:pt x="67" y="7"/>
                    <a:pt x="65" y="6"/>
                    <a:pt x="58" y="6"/>
                  </a:cubicBezTo>
                  <a:cubicBezTo>
                    <a:pt x="58" y="6"/>
                    <a:pt x="57" y="6"/>
                    <a:pt x="56" y="6"/>
                  </a:cubicBezTo>
                  <a:cubicBezTo>
                    <a:pt x="47" y="6"/>
                    <a:pt x="39" y="9"/>
                    <a:pt x="38" y="9"/>
                  </a:cubicBezTo>
                  <a:cubicBezTo>
                    <a:pt x="31" y="12"/>
                    <a:pt x="26" y="16"/>
                    <a:pt x="22" y="21"/>
                  </a:cubicBezTo>
                  <a:cubicBezTo>
                    <a:pt x="21" y="23"/>
                    <a:pt x="21" y="23"/>
                    <a:pt x="21" y="23"/>
                  </a:cubicBezTo>
                  <a:cubicBezTo>
                    <a:pt x="20" y="24"/>
                    <a:pt x="20" y="25"/>
                    <a:pt x="19" y="26"/>
                  </a:cubicBezTo>
                  <a:cubicBezTo>
                    <a:pt x="18" y="27"/>
                    <a:pt x="18" y="27"/>
                    <a:pt x="18" y="27"/>
                  </a:cubicBezTo>
                  <a:cubicBezTo>
                    <a:pt x="17" y="30"/>
                    <a:pt x="17" y="34"/>
                    <a:pt x="17" y="37"/>
                  </a:cubicBezTo>
                  <a:cubicBezTo>
                    <a:pt x="17" y="46"/>
                    <a:pt x="22" y="53"/>
                    <a:pt x="26" y="58"/>
                  </a:cubicBezTo>
                  <a:cubicBezTo>
                    <a:pt x="26" y="58"/>
                    <a:pt x="26" y="58"/>
                    <a:pt x="26" y="58"/>
                  </a:cubicBezTo>
                  <a:cubicBezTo>
                    <a:pt x="26" y="66"/>
                    <a:pt x="26" y="66"/>
                    <a:pt x="26" y="66"/>
                  </a:cubicBezTo>
                  <a:cubicBezTo>
                    <a:pt x="26" y="70"/>
                    <a:pt x="28" y="73"/>
                    <a:pt x="31" y="75"/>
                  </a:cubicBezTo>
                  <a:cubicBezTo>
                    <a:pt x="34" y="76"/>
                    <a:pt x="38" y="76"/>
                    <a:pt x="41" y="74"/>
                  </a:cubicBezTo>
                  <a:cubicBezTo>
                    <a:pt x="43" y="73"/>
                    <a:pt x="43" y="72"/>
                    <a:pt x="43" y="70"/>
                  </a:cubicBezTo>
                  <a:cubicBezTo>
                    <a:pt x="43" y="68"/>
                    <a:pt x="43" y="68"/>
                    <a:pt x="43" y="68"/>
                  </a:cubicBezTo>
                  <a:cubicBezTo>
                    <a:pt x="45" y="68"/>
                    <a:pt x="45" y="68"/>
                    <a:pt x="45" y="68"/>
                  </a:cubicBezTo>
                  <a:cubicBezTo>
                    <a:pt x="53" y="70"/>
                    <a:pt x="59" y="70"/>
                    <a:pt x="64" y="69"/>
                  </a:cubicBezTo>
                  <a:lnTo>
                    <a:pt x="66" y="68"/>
                  </a:lnTo>
                  <a:close/>
                  <a:moveTo>
                    <a:pt x="10" y="30"/>
                  </a:moveTo>
                  <a:cubicBezTo>
                    <a:pt x="10" y="31"/>
                    <a:pt x="10" y="32"/>
                    <a:pt x="10" y="32"/>
                  </a:cubicBezTo>
                  <a:cubicBezTo>
                    <a:pt x="11" y="32"/>
                    <a:pt x="11" y="31"/>
                    <a:pt x="11" y="31"/>
                  </a:cubicBezTo>
                  <a:cubicBezTo>
                    <a:pt x="11" y="31"/>
                    <a:pt x="11" y="31"/>
                    <a:pt x="10" y="30"/>
                  </a:cubicBezTo>
                  <a:close/>
                  <a:moveTo>
                    <a:pt x="14" y="27"/>
                  </a:moveTo>
                  <a:cubicBezTo>
                    <a:pt x="14" y="28"/>
                    <a:pt x="15" y="29"/>
                    <a:pt x="15" y="29"/>
                  </a:cubicBezTo>
                  <a:cubicBezTo>
                    <a:pt x="15" y="29"/>
                    <a:pt x="15" y="28"/>
                    <a:pt x="15" y="28"/>
                  </a:cubicBezTo>
                  <a:cubicBezTo>
                    <a:pt x="15" y="27"/>
                    <a:pt x="14" y="27"/>
                    <a:pt x="14" y="27"/>
                  </a:cubicBezTo>
                  <a:close/>
                  <a:moveTo>
                    <a:pt x="80" y="33"/>
                  </a:moveTo>
                  <a:cubicBezTo>
                    <a:pt x="77" y="33"/>
                    <a:pt x="75" y="31"/>
                    <a:pt x="75" y="28"/>
                  </a:cubicBezTo>
                  <a:cubicBezTo>
                    <a:pt x="75" y="25"/>
                    <a:pt x="77" y="23"/>
                    <a:pt x="80" y="23"/>
                  </a:cubicBezTo>
                  <a:cubicBezTo>
                    <a:pt x="82" y="23"/>
                    <a:pt x="85" y="25"/>
                    <a:pt x="85" y="28"/>
                  </a:cubicBezTo>
                  <a:cubicBezTo>
                    <a:pt x="85" y="31"/>
                    <a:pt x="82" y="33"/>
                    <a:pt x="80" y="33"/>
                  </a:cubicBezTo>
                  <a:close/>
                  <a:moveTo>
                    <a:pt x="36" y="19"/>
                  </a:moveTo>
                  <a:cubicBezTo>
                    <a:pt x="35" y="19"/>
                    <a:pt x="34" y="19"/>
                    <a:pt x="34" y="18"/>
                  </a:cubicBezTo>
                  <a:cubicBezTo>
                    <a:pt x="33" y="18"/>
                    <a:pt x="33" y="17"/>
                    <a:pt x="32" y="16"/>
                  </a:cubicBezTo>
                  <a:cubicBezTo>
                    <a:pt x="32" y="15"/>
                    <a:pt x="33" y="14"/>
                    <a:pt x="33" y="14"/>
                  </a:cubicBezTo>
                  <a:cubicBezTo>
                    <a:pt x="33" y="14"/>
                    <a:pt x="33" y="14"/>
                    <a:pt x="33" y="14"/>
                  </a:cubicBezTo>
                  <a:cubicBezTo>
                    <a:pt x="44" y="2"/>
                    <a:pt x="59" y="8"/>
                    <a:pt x="60" y="9"/>
                  </a:cubicBezTo>
                  <a:cubicBezTo>
                    <a:pt x="62" y="9"/>
                    <a:pt x="62" y="11"/>
                    <a:pt x="62" y="13"/>
                  </a:cubicBezTo>
                  <a:cubicBezTo>
                    <a:pt x="61" y="15"/>
                    <a:pt x="59" y="16"/>
                    <a:pt x="57" y="15"/>
                  </a:cubicBezTo>
                  <a:cubicBezTo>
                    <a:pt x="57" y="15"/>
                    <a:pt x="46" y="10"/>
                    <a:pt x="38" y="18"/>
                  </a:cubicBezTo>
                  <a:cubicBezTo>
                    <a:pt x="38" y="19"/>
                    <a:pt x="37" y="19"/>
                    <a:pt x="36" y="19"/>
                  </a:cubicBezTo>
                  <a:close/>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2" name="Freeform 103"/>
            <p:cNvSpPr>
              <a:spLocks noEditPoints="1"/>
            </p:cNvSpPr>
            <p:nvPr/>
          </p:nvSpPr>
          <p:spPr bwMode="auto">
            <a:xfrm>
              <a:off x="3932238" y="1365250"/>
              <a:ext cx="1160463" cy="890588"/>
            </a:xfrm>
            <a:custGeom>
              <a:avLst/>
              <a:gdLst>
                <a:gd name="T0" fmla="*/ 3 w 103"/>
                <a:gd name="T1" fmla="*/ 32 h 79"/>
                <a:gd name="T2" fmla="*/ 2 w 103"/>
                <a:gd name="T3" fmla="*/ 28 h 79"/>
                <a:gd name="T4" fmla="*/ 8 w 103"/>
                <a:gd name="T5" fmla="*/ 26 h 79"/>
                <a:gd name="T6" fmla="*/ 9 w 103"/>
                <a:gd name="T7" fmla="*/ 34 h 79"/>
                <a:gd name="T8" fmla="*/ 13 w 103"/>
                <a:gd name="T9" fmla="*/ 29 h 79"/>
                <a:gd name="T10" fmla="*/ 11 w 103"/>
                <a:gd name="T11" fmla="*/ 25 h 79"/>
                <a:gd name="T12" fmla="*/ 14 w 103"/>
                <a:gd name="T13" fmla="*/ 36 h 79"/>
                <a:gd name="T14" fmla="*/ 24 w 103"/>
                <a:gd name="T15" fmla="*/ 65 h 79"/>
                <a:gd name="T16" fmla="*/ 44 w 103"/>
                <a:gd name="T17" fmla="*/ 69 h 79"/>
                <a:gd name="T18" fmla="*/ 64 w 103"/>
                <a:gd name="T19" fmla="*/ 69 h 79"/>
                <a:gd name="T20" fmla="*/ 67 w 103"/>
                <a:gd name="T21" fmla="*/ 74 h 79"/>
                <a:gd name="T22" fmla="*/ 84 w 103"/>
                <a:gd name="T23" fmla="*/ 60 h 79"/>
                <a:gd name="T24" fmla="*/ 95 w 103"/>
                <a:gd name="T25" fmla="*/ 47 h 79"/>
                <a:gd name="T26" fmla="*/ 103 w 103"/>
                <a:gd name="T27" fmla="*/ 31 h 79"/>
                <a:gd name="T28" fmla="*/ 98 w 103"/>
                <a:gd name="T29" fmla="*/ 26 h 79"/>
                <a:gd name="T30" fmla="*/ 86 w 103"/>
                <a:gd name="T31" fmla="*/ 15 h 79"/>
                <a:gd name="T32" fmla="*/ 91 w 103"/>
                <a:gd name="T33" fmla="*/ 5 h 79"/>
                <a:gd name="T34" fmla="*/ 84 w 103"/>
                <a:gd name="T35" fmla="*/ 0 h 79"/>
                <a:gd name="T36" fmla="*/ 58 w 103"/>
                <a:gd name="T37" fmla="*/ 3 h 79"/>
                <a:gd name="T38" fmla="*/ 37 w 103"/>
                <a:gd name="T39" fmla="*/ 7 h 79"/>
                <a:gd name="T40" fmla="*/ 19 w 103"/>
                <a:gd name="T41" fmla="*/ 21 h 79"/>
                <a:gd name="T42" fmla="*/ 11 w 103"/>
                <a:gd name="T43" fmla="*/ 24 h 79"/>
                <a:gd name="T44" fmla="*/ 5 w 103"/>
                <a:gd name="T45" fmla="*/ 24 h 79"/>
                <a:gd name="T46" fmla="*/ 1 w 103"/>
                <a:gd name="T47" fmla="*/ 32 h 79"/>
                <a:gd name="T48" fmla="*/ 79 w 103"/>
                <a:gd name="T49" fmla="*/ 23 h 79"/>
                <a:gd name="T50" fmla="*/ 79 w 103"/>
                <a:gd name="T51" fmla="*/ 30 h 79"/>
                <a:gd name="T52" fmla="*/ 33 w 103"/>
                <a:gd name="T53" fmla="*/ 13 h 79"/>
                <a:gd name="T54" fmla="*/ 59 w 103"/>
                <a:gd name="T55" fmla="*/ 12 h 79"/>
                <a:gd name="T56" fmla="*/ 36 w 103"/>
                <a:gd name="T57" fmla="*/ 16 h 79"/>
                <a:gd name="T58" fmla="*/ 33 w 103"/>
                <a:gd name="T59" fmla="*/ 16 h 79"/>
                <a:gd name="T60" fmla="*/ 9 w 103"/>
                <a:gd name="T61" fmla="*/ 27 h 79"/>
                <a:gd name="T62" fmla="*/ 9 w 103"/>
                <a:gd name="T63"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79">
                  <a:moveTo>
                    <a:pt x="1" y="32"/>
                  </a:moveTo>
                  <a:cubicBezTo>
                    <a:pt x="2" y="32"/>
                    <a:pt x="2" y="32"/>
                    <a:pt x="3" y="32"/>
                  </a:cubicBezTo>
                  <a:cubicBezTo>
                    <a:pt x="3" y="32"/>
                    <a:pt x="3" y="31"/>
                    <a:pt x="3" y="31"/>
                  </a:cubicBezTo>
                  <a:cubicBezTo>
                    <a:pt x="2" y="30"/>
                    <a:pt x="2" y="29"/>
                    <a:pt x="2" y="28"/>
                  </a:cubicBezTo>
                  <a:cubicBezTo>
                    <a:pt x="3" y="27"/>
                    <a:pt x="4" y="26"/>
                    <a:pt x="5" y="26"/>
                  </a:cubicBezTo>
                  <a:cubicBezTo>
                    <a:pt x="6" y="26"/>
                    <a:pt x="7" y="26"/>
                    <a:pt x="8" y="26"/>
                  </a:cubicBezTo>
                  <a:cubicBezTo>
                    <a:pt x="6" y="28"/>
                    <a:pt x="6" y="30"/>
                    <a:pt x="6" y="32"/>
                  </a:cubicBezTo>
                  <a:cubicBezTo>
                    <a:pt x="7" y="33"/>
                    <a:pt x="7" y="34"/>
                    <a:pt x="9" y="34"/>
                  </a:cubicBezTo>
                  <a:cubicBezTo>
                    <a:pt x="9" y="34"/>
                    <a:pt x="9" y="34"/>
                    <a:pt x="10" y="34"/>
                  </a:cubicBezTo>
                  <a:cubicBezTo>
                    <a:pt x="13" y="33"/>
                    <a:pt x="13" y="30"/>
                    <a:pt x="13" y="29"/>
                  </a:cubicBezTo>
                  <a:cubicBezTo>
                    <a:pt x="13" y="28"/>
                    <a:pt x="12" y="27"/>
                    <a:pt x="10" y="26"/>
                  </a:cubicBezTo>
                  <a:cubicBezTo>
                    <a:pt x="11" y="25"/>
                    <a:pt x="11" y="25"/>
                    <a:pt x="11" y="25"/>
                  </a:cubicBezTo>
                  <a:cubicBezTo>
                    <a:pt x="12" y="25"/>
                    <a:pt x="15" y="25"/>
                    <a:pt x="16" y="26"/>
                  </a:cubicBezTo>
                  <a:cubicBezTo>
                    <a:pt x="15" y="29"/>
                    <a:pt x="14" y="33"/>
                    <a:pt x="14" y="36"/>
                  </a:cubicBezTo>
                  <a:cubicBezTo>
                    <a:pt x="14" y="44"/>
                    <a:pt x="19" y="52"/>
                    <a:pt x="24" y="58"/>
                  </a:cubicBezTo>
                  <a:cubicBezTo>
                    <a:pt x="24" y="65"/>
                    <a:pt x="24" y="65"/>
                    <a:pt x="24" y="65"/>
                  </a:cubicBezTo>
                  <a:cubicBezTo>
                    <a:pt x="24" y="73"/>
                    <a:pt x="34" y="79"/>
                    <a:pt x="41" y="74"/>
                  </a:cubicBezTo>
                  <a:cubicBezTo>
                    <a:pt x="43" y="73"/>
                    <a:pt x="44" y="72"/>
                    <a:pt x="44" y="69"/>
                  </a:cubicBezTo>
                  <a:cubicBezTo>
                    <a:pt x="44" y="68"/>
                    <a:pt x="44" y="68"/>
                    <a:pt x="44" y="68"/>
                  </a:cubicBezTo>
                  <a:cubicBezTo>
                    <a:pt x="51" y="70"/>
                    <a:pt x="58" y="70"/>
                    <a:pt x="64" y="69"/>
                  </a:cubicBezTo>
                  <a:cubicBezTo>
                    <a:pt x="64" y="69"/>
                    <a:pt x="64" y="69"/>
                    <a:pt x="64" y="69"/>
                  </a:cubicBezTo>
                  <a:cubicBezTo>
                    <a:pt x="64" y="72"/>
                    <a:pt x="65" y="73"/>
                    <a:pt x="67" y="74"/>
                  </a:cubicBezTo>
                  <a:cubicBezTo>
                    <a:pt x="74" y="79"/>
                    <a:pt x="84" y="73"/>
                    <a:pt x="84" y="65"/>
                  </a:cubicBezTo>
                  <a:cubicBezTo>
                    <a:pt x="84" y="60"/>
                    <a:pt x="84" y="60"/>
                    <a:pt x="84" y="60"/>
                  </a:cubicBezTo>
                  <a:cubicBezTo>
                    <a:pt x="89" y="57"/>
                    <a:pt x="92" y="53"/>
                    <a:pt x="94" y="47"/>
                  </a:cubicBezTo>
                  <a:cubicBezTo>
                    <a:pt x="95" y="47"/>
                    <a:pt x="95" y="47"/>
                    <a:pt x="95" y="47"/>
                  </a:cubicBezTo>
                  <a:cubicBezTo>
                    <a:pt x="97" y="47"/>
                    <a:pt x="100" y="45"/>
                    <a:pt x="101" y="43"/>
                  </a:cubicBezTo>
                  <a:cubicBezTo>
                    <a:pt x="103" y="31"/>
                    <a:pt x="103" y="31"/>
                    <a:pt x="103" y="31"/>
                  </a:cubicBezTo>
                  <a:cubicBezTo>
                    <a:pt x="103" y="30"/>
                    <a:pt x="103" y="29"/>
                    <a:pt x="102" y="28"/>
                  </a:cubicBezTo>
                  <a:cubicBezTo>
                    <a:pt x="101" y="26"/>
                    <a:pt x="100" y="26"/>
                    <a:pt x="98" y="26"/>
                  </a:cubicBezTo>
                  <a:cubicBezTo>
                    <a:pt x="94" y="27"/>
                    <a:pt x="94" y="27"/>
                    <a:pt x="94" y="27"/>
                  </a:cubicBezTo>
                  <a:cubicBezTo>
                    <a:pt x="92" y="22"/>
                    <a:pt x="90" y="18"/>
                    <a:pt x="86" y="15"/>
                  </a:cubicBezTo>
                  <a:cubicBezTo>
                    <a:pt x="86" y="13"/>
                    <a:pt x="87" y="12"/>
                    <a:pt x="88" y="11"/>
                  </a:cubicBezTo>
                  <a:cubicBezTo>
                    <a:pt x="89" y="10"/>
                    <a:pt x="91" y="8"/>
                    <a:pt x="91" y="5"/>
                  </a:cubicBezTo>
                  <a:cubicBezTo>
                    <a:pt x="91" y="4"/>
                    <a:pt x="91" y="3"/>
                    <a:pt x="90" y="2"/>
                  </a:cubicBezTo>
                  <a:cubicBezTo>
                    <a:pt x="89" y="1"/>
                    <a:pt x="87" y="0"/>
                    <a:pt x="84" y="0"/>
                  </a:cubicBezTo>
                  <a:cubicBezTo>
                    <a:pt x="80" y="0"/>
                    <a:pt x="73" y="2"/>
                    <a:pt x="69" y="5"/>
                  </a:cubicBezTo>
                  <a:cubicBezTo>
                    <a:pt x="66" y="4"/>
                    <a:pt x="64" y="4"/>
                    <a:pt x="58" y="3"/>
                  </a:cubicBezTo>
                  <a:cubicBezTo>
                    <a:pt x="57" y="3"/>
                    <a:pt x="56" y="3"/>
                    <a:pt x="55" y="3"/>
                  </a:cubicBezTo>
                  <a:cubicBezTo>
                    <a:pt x="46" y="3"/>
                    <a:pt x="37" y="7"/>
                    <a:pt x="37" y="7"/>
                  </a:cubicBezTo>
                  <a:cubicBezTo>
                    <a:pt x="30" y="10"/>
                    <a:pt x="24" y="14"/>
                    <a:pt x="20" y="19"/>
                  </a:cubicBezTo>
                  <a:cubicBezTo>
                    <a:pt x="19" y="21"/>
                    <a:pt x="19" y="21"/>
                    <a:pt x="19" y="21"/>
                  </a:cubicBezTo>
                  <a:cubicBezTo>
                    <a:pt x="18" y="22"/>
                    <a:pt x="17" y="23"/>
                    <a:pt x="17" y="24"/>
                  </a:cubicBezTo>
                  <a:cubicBezTo>
                    <a:pt x="15" y="23"/>
                    <a:pt x="12" y="23"/>
                    <a:pt x="11" y="24"/>
                  </a:cubicBezTo>
                  <a:cubicBezTo>
                    <a:pt x="10" y="24"/>
                    <a:pt x="9" y="24"/>
                    <a:pt x="9" y="25"/>
                  </a:cubicBezTo>
                  <a:cubicBezTo>
                    <a:pt x="8" y="24"/>
                    <a:pt x="6" y="24"/>
                    <a:pt x="5" y="24"/>
                  </a:cubicBezTo>
                  <a:cubicBezTo>
                    <a:pt x="3" y="24"/>
                    <a:pt x="2" y="25"/>
                    <a:pt x="1" y="27"/>
                  </a:cubicBezTo>
                  <a:cubicBezTo>
                    <a:pt x="0" y="29"/>
                    <a:pt x="0" y="31"/>
                    <a:pt x="1" y="32"/>
                  </a:cubicBezTo>
                  <a:close/>
                  <a:moveTo>
                    <a:pt x="75" y="27"/>
                  </a:moveTo>
                  <a:cubicBezTo>
                    <a:pt x="75" y="25"/>
                    <a:pt x="77" y="23"/>
                    <a:pt x="79" y="23"/>
                  </a:cubicBezTo>
                  <a:cubicBezTo>
                    <a:pt x="81" y="23"/>
                    <a:pt x="82" y="25"/>
                    <a:pt x="82" y="27"/>
                  </a:cubicBezTo>
                  <a:cubicBezTo>
                    <a:pt x="82" y="29"/>
                    <a:pt x="81" y="30"/>
                    <a:pt x="79" y="30"/>
                  </a:cubicBezTo>
                  <a:cubicBezTo>
                    <a:pt x="77" y="30"/>
                    <a:pt x="75" y="29"/>
                    <a:pt x="75" y="27"/>
                  </a:cubicBezTo>
                  <a:close/>
                  <a:moveTo>
                    <a:pt x="33" y="13"/>
                  </a:moveTo>
                  <a:cubicBezTo>
                    <a:pt x="43" y="3"/>
                    <a:pt x="58" y="9"/>
                    <a:pt x="58" y="9"/>
                  </a:cubicBezTo>
                  <a:cubicBezTo>
                    <a:pt x="59" y="9"/>
                    <a:pt x="60" y="11"/>
                    <a:pt x="59" y="12"/>
                  </a:cubicBezTo>
                  <a:cubicBezTo>
                    <a:pt x="59" y="13"/>
                    <a:pt x="58" y="13"/>
                    <a:pt x="57" y="13"/>
                  </a:cubicBezTo>
                  <a:cubicBezTo>
                    <a:pt x="56" y="13"/>
                    <a:pt x="44" y="8"/>
                    <a:pt x="36" y="16"/>
                  </a:cubicBezTo>
                  <a:cubicBezTo>
                    <a:pt x="36" y="17"/>
                    <a:pt x="35" y="17"/>
                    <a:pt x="35" y="17"/>
                  </a:cubicBezTo>
                  <a:cubicBezTo>
                    <a:pt x="34" y="17"/>
                    <a:pt x="34" y="17"/>
                    <a:pt x="33" y="16"/>
                  </a:cubicBezTo>
                  <a:cubicBezTo>
                    <a:pt x="33" y="16"/>
                    <a:pt x="33" y="14"/>
                    <a:pt x="33" y="13"/>
                  </a:cubicBezTo>
                  <a:close/>
                  <a:moveTo>
                    <a:pt x="9" y="27"/>
                  </a:moveTo>
                  <a:cubicBezTo>
                    <a:pt x="9" y="27"/>
                    <a:pt x="14" y="31"/>
                    <a:pt x="9" y="32"/>
                  </a:cubicBezTo>
                  <a:cubicBezTo>
                    <a:pt x="9" y="32"/>
                    <a:pt x="6" y="33"/>
                    <a:pt x="9" y="27"/>
                  </a:cubicBezTo>
                  <a:close/>
                </a:path>
              </a:pathLst>
            </a:custGeom>
            <a:solidFill>
              <a:srgbClr val="EA6C6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3" name="Freeform 104"/>
            <p:cNvSpPr/>
            <p:nvPr/>
          </p:nvSpPr>
          <p:spPr bwMode="auto">
            <a:xfrm>
              <a:off x="4124326" y="1738313"/>
              <a:ext cx="957263" cy="506413"/>
            </a:xfrm>
            <a:custGeom>
              <a:avLst/>
              <a:gdLst>
                <a:gd name="T0" fmla="*/ 31 w 85"/>
                <a:gd name="T1" fmla="*/ 17 h 45"/>
                <a:gd name="T2" fmla="*/ 0 w 85"/>
                <a:gd name="T3" fmla="*/ 12 h 45"/>
                <a:gd name="T4" fmla="*/ 8 w 85"/>
                <a:gd name="T5" fmla="*/ 23 h 45"/>
                <a:gd name="T6" fmla="*/ 8 w 85"/>
                <a:gd name="T7" fmla="*/ 30 h 45"/>
                <a:gd name="T8" fmla="*/ 24 w 85"/>
                <a:gd name="T9" fmla="*/ 40 h 45"/>
                <a:gd name="T10" fmla="*/ 27 w 85"/>
                <a:gd name="T11" fmla="*/ 35 h 45"/>
                <a:gd name="T12" fmla="*/ 27 w 85"/>
                <a:gd name="T13" fmla="*/ 34 h 45"/>
                <a:gd name="T14" fmla="*/ 47 w 85"/>
                <a:gd name="T15" fmla="*/ 34 h 45"/>
                <a:gd name="T16" fmla="*/ 47 w 85"/>
                <a:gd name="T17" fmla="*/ 35 h 45"/>
                <a:gd name="T18" fmla="*/ 50 w 85"/>
                <a:gd name="T19" fmla="*/ 40 h 45"/>
                <a:gd name="T20" fmla="*/ 66 w 85"/>
                <a:gd name="T21" fmla="*/ 30 h 45"/>
                <a:gd name="T22" fmla="*/ 66 w 85"/>
                <a:gd name="T23" fmla="*/ 26 h 45"/>
                <a:gd name="T24" fmla="*/ 76 w 85"/>
                <a:gd name="T25" fmla="*/ 14 h 45"/>
                <a:gd name="T26" fmla="*/ 77 w 85"/>
                <a:gd name="T27" fmla="*/ 14 h 45"/>
                <a:gd name="T28" fmla="*/ 83 w 85"/>
                <a:gd name="T29" fmla="*/ 8 h 45"/>
                <a:gd name="T30" fmla="*/ 85 w 85"/>
                <a:gd name="T31" fmla="*/ 0 h 45"/>
                <a:gd name="T32" fmla="*/ 31 w 85"/>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45">
                  <a:moveTo>
                    <a:pt x="31" y="17"/>
                  </a:moveTo>
                  <a:cubicBezTo>
                    <a:pt x="20" y="17"/>
                    <a:pt x="9" y="15"/>
                    <a:pt x="0" y="12"/>
                  </a:cubicBezTo>
                  <a:cubicBezTo>
                    <a:pt x="1" y="16"/>
                    <a:pt x="4" y="20"/>
                    <a:pt x="8" y="23"/>
                  </a:cubicBezTo>
                  <a:cubicBezTo>
                    <a:pt x="8" y="30"/>
                    <a:pt x="8" y="30"/>
                    <a:pt x="8" y="30"/>
                  </a:cubicBezTo>
                  <a:cubicBezTo>
                    <a:pt x="8" y="39"/>
                    <a:pt x="17" y="45"/>
                    <a:pt x="24" y="40"/>
                  </a:cubicBezTo>
                  <a:cubicBezTo>
                    <a:pt x="26" y="39"/>
                    <a:pt x="27" y="37"/>
                    <a:pt x="27" y="35"/>
                  </a:cubicBezTo>
                  <a:cubicBezTo>
                    <a:pt x="27" y="34"/>
                    <a:pt x="27" y="34"/>
                    <a:pt x="27" y="34"/>
                  </a:cubicBezTo>
                  <a:cubicBezTo>
                    <a:pt x="33" y="35"/>
                    <a:pt x="40" y="36"/>
                    <a:pt x="47" y="34"/>
                  </a:cubicBezTo>
                  <a:cubicBezTo>
                    <a:pt x="47" y="35"/>
                    <a:pt x="47" y="35"/>
                    <a:pt x="47" y="35"/>
                  </a:cubicBezTo>
                  <a:cubicBezTo>
                    <a:pt x="47" y="37"/>
                    <a:pt x="48" y="39"/>
                    <a:pt x="50" y="40"/>
                  </a:cubicBezTo>
                  <a:cubicBezTo>
                    <a:pt x="57" y="45"/>
                    <a:pt x="66" y="39"/>
                    <a:pt x="66" y="30"/>
                  </a:cubicBezTo>
                  <a:cubicBezTo>
                    <a:pt x="66" y="26"/>
                    <a:pt x="66" y="26"/>
                    <a:pt x="66" y="26"/>
                  </a:cubicBezTo>
                  <a:cubicBezTo>
                    <a:pt x="71" y="22"/>
                    <a:pt x="74" y="18"/>
                    <a:pt x="76" y="14"/>
                  </a:cubicBezTo>
                  <a:cubicBezTo>
                    <a:pt x="77" y="14"/>
                    <a:pt x="77" y="14"/>
                    <a:pt x="77" y="14"/>
                  </a:cubicBezTo>
                  <a:cubicBezTo>
                    <a:pt x="80" y="14"/>
                    <a:pt x="82" y="11"/>
                    <a:pt x="83" y="8"/>
                  </a:cubicBezTo>
                  <a:cubicBezTo>
                    <a:pt x="85" y="0"/>
                    <a:pt x="85" y="0"/>
                    <a:pt x="85" y="0"/>
                  </a:cubicBezTo>
                  <a:cubicBezTo>
                    <a:pt x="75" y="10"/>
                    <a:pt x="55" y="17"/>
                    <a:pt x="31" y="17"/>
                  </a:cubicBezTo>
                  <a:close/>
                </a:path>
              </a:pathLst>
            </a:custGeom>
            <a:solidFill>
              <a:srgbClr val="E5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4" name="Freeform 105"/>
            <p:cNvSpPr/>
            <p:nvPr/>
          </p:nvSpPr>
          <p:spPr bwMode="auto">
            <a:xfrm>
              <a:off x="4135438" y="971550"/>
              <a:ext cx="539750" cy="280988"/>
            </a:xfrm>
            <a:custGeom>
              <a:avLst/>
              <a:gdLst>
                <a:gd name="T0" fmla="*/ 340 w 340"/>
                <a:gd name="T1" fmla="*/ 163 h 177"/>
                <a:gd name="T2" fmla="*/ 7 w 340"/>
                <a:gd name="T3" fmla="*/ 177 h 177"/>
                <a:gd name="T4" fmla="*/ 0 w 340"/>
                <a:gd name="T5" fmla="*/ 21 h 177"/>
                <a:gd name="T6" fmla="*/ 333 w 340"/>
                <a:gd name="T7" fmla="*/ 0 h 177"/>
                <a:gd name="T8" fmla="*/ 340 w 340"/>
                <a:gd name="T9" fmla="*/ 163 h 177"/>
              </a:gdLst>
              <a:ahLst/>
              <a:cxnLst>
                <a:cxn ang="0">
                  <a:pos x="T0" y="T1"/>
                </a:cxn>
                <a:cxn ang="0">
                  <a:pos x="T2" y="T3"/>
                </a:cxn>
                <a:cxn ang="0">
                  <a:pos x="T4" y="T5"/>
                </a:cxn>
                <a:cxn ang="0">
                  <a:pos x="T6" y="T7"/>
                </a:cxn>
                <a:cxn ang="0">
                  <a:pos x="T8" y="T9"/>
                </a:cxn>
              </a:cxnLst>
              <a:rect l="0" t="0" r="r" b="b"/>
              <a:pathLst>
                <a:path w="340" h="177">
                  <a:moveTo>
                    <a:pt x="340" y="163"/>
                  </a:moveTo>
                  <a:lnTo>
                    <a:pt x="7" y="177"/>
                  </a:lnTo>
                  <a:lnTo>
                    <a:pt x="0" y="21"/>
                  </a:lnTo>
                  <a:lnTo>
                    <a:pt x="333" y="0"/>
                  </a:lnTo>
                  <a:lnTo>
                    <a:pt x="340" y="163"/>
                  </a:lnTo>
                  <a:close/>
                </a:path>
              </a:pathLst>
            </a:custGeom>
            <a:solidFill>
              <a:srgbClr val="B1DD6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5" name="Freeform 106"/>
            <p:cNvSpPr>
              <a:spLocks noEditPoints="1"/>
            </p:cNvSpPr>
            <p:nvPr/>
          </p:nvSpPr>
          <p:spPr bwMode="auto">
            <a:xfrm>
              <a:off x="4111626" y="960438"/>
              <a:ext cx="576263" cy="314325"/>
            </a:xfrm>
            <a:custGeom>
              <a:avLst/>
              <a:gdLst>
                <a:gd name="T0" fmla="*/ 2 w 51"/>
                <a:gd name="T1" fmla="*/ 25 h 28"/>
                <a:gd name="T2" fmla="*/ 0 w 51"/>
                <a:gd name="T3" fmla="*/ 5 h 28"/>
                <a:gd name="T4" fmla="*/ 3 w 51"/>
                <a:gd name="T5" fmla="*/ 2 h 28"/>
                <a:gd name="T6" fmla="*/ 48 w 51"/>
                <a:gd name="T7" fmla="*/ 0 h 28"/>
                <a:gd name="T8" fmla="*/ 50 w 51"/>
                <a:gd name="T9" fmla="*/ 2 h 28"/>
                <a:gd name="T10" fmla="*/ 51 w 51"/>
                <a:gd name="T11" fmla="*/ 23 h 28"/>
                <a:gd name="T12" fmla="*/ 49 w 51"/>
                <a:gd name="T13" fmla="*/ 25 h 28"/>
                <a:gd name="T14" fmla="*/ 4 w 51"/>
                <a:gd name="T15" fmla="*/ 28 h 28"/>
                <a:gd name="T16" fmla="*/ 2 w 51"/>
                <a:gd name="T17" fmla="*/ 25 h 28"/>
                <a:gd name="T18" fmla="*/ 3 w 51"/>
                <a:gd name="T19" fmla="*/ 7 h 28"/>
                <a:gd name="T20" fmla="*/ 4 w 51"/>
                <a:gd name="T21" fmla="*/ 22 h 28"/>
                <a:gd name="T22" fmla="*/ 7 w 51"/>
                <a:gd name="T23" fmla="*/ 25 h 28"/>
                <a:gd name="T24" fmla="*/ 46 w 51"/>
                <a:gd name="T25" fmla="*/ 23 h 28"/>
                <a:gd name="T26" fmla="*/ 48 w 51"/>
                <a:gd name="T27" fmla="*/ 20 h 28"/>
                <a:gd name="T28" fmla="*/ 47 w 51"/>
                <a:gd name="T29" fmla="*/ 5 h 28"/>
                <a:gd name="T30" fmla="*/ 45 w 51"/>
                <a:gd name="T31" fmla="*/ 3 h 28"/>
                <a:gd name="T32" fmla="*/ 6 w 51"/>
                <a:gd name="T33" fmla="*/ 5 h 28"/>
                <a:gd name="T34" fmla="*/ 3 w 51"/>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28">
                  <a:moveTo>
                    <a:pt x="2" y="25"/>
                  </a:moveTo>
                  <a:cubicBezTo>
                    <a:pt x="0" y="5"/>
                    <a:pt x="0" y="5"/>
                    <a:pt x="0" y="5"/>
                  </a:cubicBezTo>
                  <a:cubicBezTo>
                    <a:pt x="0" y="3"/>
                    <a:pt x="1" y="2"/>
                    <a:pt x="3" y="2"/>
                  </a:cubicBezTo>
                  <a:cubicBezTo>
                    <a:pt x="48" y="0"/>
                    <a:pt x="48" y="0"/>
                    <a:pt x="48" y="0"/>
                  </a:cubicBezTo>
                  <a:cubicBezTo>
                    <a:pt x="49" y="0"/>
                    <a:pt x="50" y="1"/>
                    <a:pt x="50" y="2"/>
                  </a:cubicBezTo>
                  <a:cubicBezTo>
                    <a:pt x="51" y="23"/>
                    <a:pt x="51" y="23"/>
                    <a:pt x="51" y="23"/>
                  </a:cubicBezTo>
                  <a:cubicBezTo>
                    <a:pt x="51" y="24"/>
                    <a:pt x="50" y="25"/>
                    <a:pt x="49" y="25"/>
                  </a:cubicBezTo>
                  <a:cubicBezTo>
                    <a:pt x="4" y="28"/>
                    <a:pt x="4" y="28"/>
                    <a:pt x="4" y="28"/>
                  </a:cubicBezTo>
                  <a:cubicBezTo>
                    <a:pt x="3" y="28"/>
                    <a:pt x="2" y="27"/>
                    <a:pt x="2" y="25"/>
                  </a:cubicBezTo>
                  <a:close/>
                  <a:moveTo>
                    <a:pt x="3" y="7"/>
                  </a:moveTo>
                  <a:cubicBezTo>
                    <a:pt x="4" y="22"/>
                    <a:pt x="4" y="22"/>
                    <a:pt x="4" y="22"/>
                  </a:cubicBezTo>
                  <a:cubicBezTo>
                    <a:pt x="4" y="24"/>
                    <a:pt x="5" y="25"/>
                    <a:pt x="7" y="25"/>
                  </a:cubicBezTo>
                  <a:cubicBezTo>
                    <a:pt x="46" y="23"/>
                    <a:pt x="46" y="23"/>
                    <a:pt x="46" y="23"/>
                  </a:cubicBezTo>
                  <a:cubicBezTo>
                    <a:pt x="47" y="23"/>
                    <a:pt x="48" y="21"/>
                    <a:pt x="48" y="20"/>
                  </a:cubicBezTo>
                  <a:cubicBezTo>
                    <a:pt x="47" y="5"/>
                    <a:pt x="47" y="5"/>
                    <a:pt x="47" y="5"/>
                  </a:cubicBezTo>
                  <a:cubicBezTo>
                    <a:pt x="47" y="4"/>
                    <a:pt x="46" y="3"/>
                    <a:pt x="45" y="3"/>
                  </a:cubicBezTo>
                  <a:cubicBezTo>
                    <a:pt x="6" y="5"/>
                    <a:pt x="6" y="5"/>
                    <a:pt x="6" y="5"/>
                  </a:cubicBezTo>
                  <a:cubicBezTo>
                    <a:pt x="4" y="5"/>
                    <a:pt x="3" y="6"/>
                    <a:pt x="3" y="7"/>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6" name="Freeform 107"/>
            <p:cNvSpPr/>
            <p:nvPr/>
          </p:nvSpPr>
          <p:spPr bwMode="auto">
            <a:xfrm>
              <a:off x="4303713" y="1004888"/>
              <a:ext cx="203200" cy="214313"/>
            </a:xfrm>
            <a:custGeom>
              <a:avLst/>
              <a:gdLst>
                <a:gd name="T0" fmla="*/ 18 w 18"/>
                <a:gd name="T1" fmla="*/ 9 h 19"/>
                <a:gd name="T2" fmla="*/ 9 w 18"/>
                <a:gd name="T3" fmla="*/ 19 h 19"/>
                <a:gd name="T4" fmla="*/ 0 w 18"/>
                <a:gd name="T5" fmla="*/ 10 h 19"/>
                <a:gd name="T6" fmla="*/ 8 w 18"/>
                <a:gd name="T7" fmla="*/ 1 h 19"/>
                <a:gd name="T8" fmla="*/ 18 w 18"/>
                <a:gd name="T9" fmla="*/ 9 h 19"/>
              </a:gdLst>
              <a:ahLst/>
              <a:cxnLst>
                <a:cxn ang="0">
                  <a:pos x="T0" y="T1"/>
                </a:cxn>
                <a:cxn ang="0">
                  <a:pos x="T2" y="T3"/>
                </a:cxn>
                <a:cxn ang="0">
                  <a:pos x="T4" y="T5"/>
                </a:cxn>
                <a:cxn ang="0">
                  <a:pos x="T6" y="T7"/>
                </a:cxn>
                <a:cxn ang="0">
                  <a:pos x="T8" y="T9"/>
                </a:cxn>
              </a:cxnLst>
              <a:rect l="0" t="0" r="r" b="b"/>
              <a:pathLst>
                <a:path w="18" h="19">
                  <a:moveTo>
                    <a:pt x="18" y="9"/>
                  </a:moveTo>
                  <a:cubicBezTo>
                    <a:pt x="18" y="14"/>
                    <a:pt x="14" y="19"/>
                    <a:pt x="9" y="19"/>
                  </a:cubicBezTo>
                  <a:cubicBezTo>
                    <a:pt x="4" y="19"/>
                    <a:pt x="0" y="15"/>
                    <a:pt x="0" y="10"/>
                  </a:cubicBezTo>
                  <a:cubicBezTo>
                    <a:pt x="0" y="5"/>
                    <a:pt x="3" y="1"/>
                    <a:pt x="8" y="1"/>
                  </a:cubicBezTo>
                  <a:cubicBezTo>
                    <a:pt x="13" y="0"/>
                    <a:pt x="18" y="4"/>
                    <a:pt x="18" y="9"/>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7" name="Freeform 108"/>
            <p:cNvSpPr/>
            <p:nvPr/>
          </p:nvSpPr>
          <p:spPr bwMode="auto">
            <a:xfrm>
              <a:off x="4135438" y="993775"/>
              <a:ext cx="66675" cy="79375"/>
            </a:xfrm>
            <a:custGeom>
              <a:avLst/>
              <a:gdLst>
                <a:gd name="T0" fmla="*/ 0 w 6"/>
                <a:gd name="T1" fmla="*/ 1 h 7"/>
                <a:gd name="T2" fmla="*/ 0 w 6"/>
                <a:gd name="T3" fmla="*/ 7 h 7"/>
                <a:gd name="T4" fmla="*/ 6 w 6"/>
                <a:gd name="T5" fmla="*/ 0 h 7"/>
                <a:gd name="T6" fmla="*/ 0 w 6"/>
                <a:gd name="T7" fmla="*/ 1 h 7"/>
              </a:gdLst>
              <a:ahLst/>
              <a:cxnLst>
                <a:cxn ang="0">
                  <a:pos x="T0" y="T1"/>
                </a:cxn>
                <a:cxn ang="0">
                  <a:pos x="T2" y="T3"/>
                </a:cxn>
                <a:cxn ang="0">
                  <a:pos x="T4" y="T5"/>
                </a:cxn>
                <a:cxn ang="0">
                  <a:pos x="T6" y="T7"/>
                </a:cxn>
              </a:cxnLst>
              <a:rect l="0" t="0" r="r" b="b"/>
              <a:pathLst>
                <a:path w="6" h="7">
                  <a:moveTo>
                    <a:pt x="0" y="1"/>
                  </a:moveTo>
                  <a:cubicBezTo>
                    <a:pt x="0" y="7"/>
                    <a:pt x="0" y="7"/>
                    <a:pt x="0" y="7"/>
                  </a:cubicBezTo>
                  <a:cubicBezTo>
                    <a:pt x="3" y="7"/>
                    <a:pt x="6" y="4"/>
                    <a:pt x="6" y="0"/>
                  </a:cubicBezTo>
                  <a:lnTo>
                    <a:pt x="0" y="1"/>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8" name="Freeform 109"/>
            <p:cNvSpPr/>
            <p:nvPr/>
          </p:nvSpPr>
          <p:spPr bwMode="auto">
            <a:xfrm>
              <a:off x="4146551" y="1185863"/>
              <a:ext cx="66675" cy="66675"/>
            </a:xfrm>
            <a:custGeom>
              <a:avLst/>
              <a:gdLst>
                <a:gd name="T0" fmla="*/ 0 w 6"/>
                <a:gd name="T1" fmla="*/ 6 h 6"/>
                <a:gd name="T2" fmla="*/ 6 w 6"/>
                <a:gd name="T3" fmla="*/ 6 h 6"/>
                <a:gd name="T4" fmla="*/ 0 w 6"/>
                <a:gd name="T5" fmla="*/ 0 h 6"/>
                <a:gd name="T6" fmla="*/ 0 w 6"/>
                <a:gd name="T7" fmla="*/ 6 h 6"/>
              </a:gdLst>
              <a:ahLst/>
              <a:cxnLst>
                <a:cxn ang="0">
                  <a:pos x="T0" y="T1"/>
                </a:cxn>
                <a:cxn ang="0">
                  <a:pos x="T2" y="T3"/>
                </a:cxn>
                <a:cxn ang="0">
                  <a:pos x="T4" y="T5"/>
                </a:cxn>
                <a:cxn ang="0">
                  <a:pos x="T6" y="T7"/>
                </a:cxn>
              </a:cxnLst>
              <a:rect l="0" t="0" r="r" b="b"/>
              <a:pathLst>
                <a:path w="6" h="6">
                  <a:moveTo>
                    <a:pt x="0" y="6"/>
                  </a:moveTo>
                  <a:cubicBezTo>
                    <a:pt x="6" y="6"/>
                    <a:pt x="6" y="6"/>
                    <a:pt x="6" y="6"/>
                  </a:cubicBezTo>
                  <a:cubicBezTo>
                    <a:pt x="6" y="2"/>
                    <a:pt x="3" y="0"/>
                    <a:pt x="0" y="0"/>
                  </a:cubicBezTo>
                  <a:lnTo>
                    <a:pt x="0" y="6"/>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09" name="Freeform 110"/>
            <p:cNvSpPr/>
            <p:nvPr/>
          </p:nvSpPr>
          <p:spPr bwMode="auto">
            <a:xfrm>
              <a:off x="4608513" y="1150938"/>
              <a:ext cx="66675" cy="79375"/>
            </a:xfrm>
            <a:custGeom>
              <a:avLst/>
              <a:gdLst>
                <a:gd name="T0" fmla="*/ 6 w 6"/>
                <a:gd name="T1" fmla="*/ 6 h 7"/>
                <a:gd name="T2" fmla="*/ 5 w 6"/>
                <a:gd name="T3" fmla="*/ 0 h 7"/>
                <a:gd name="T4" fmla="*/ 0 w 6"/>
                <a:gd name="T5" fmla="*/ 7 h 7"/>
                <a:gd name="T6" fmla="*/ 6 w 6"/>
                <a:gd name="T7" fmla="*/ 6 h 7"/>
              </a:gdLst>
              <a:ahLst/>
              <a:cxnLst>
                <a:cxn ang="0">
                  <a:pos x="T0" y="T1"/>
                </a:cxn>
                <a:cxn ang="0">
                  <a:pos x="T2" y="T3"/>
                </a:cxn>
                <a:cxn ang="0">
                  <a:pos x="T4" y="T5"/>
                </a:cxn>
                <a:cxn ang="0">
                  <a:pos x="T6" y="T7"/>
                </a:cxn>
              </a:cxnLst>
              <a:rect l="0" t="0" r="r" b="b"/>
              <a:pathLst>
                <a:path w="6" h="7">
                  <a:moveTo>
                    <a:pt x="6" y="6"/>
                  </a:moveTo>
                  <a:cubicBezTo>
                    <a:pt x="5" y="0"/>
                    <a:pt x="5" y="0"/>
                    <a:pt x="5" y="0"/>
                  </a:cubicBezTo>
                  <a:cubicBezTo>
                    <a:pt x="2" y="1"/>
                    <a:pt x="0" y="3"/>
                    <a:pt x="0" y="7"/>
                  </a:cubicBezTo>
                  <a:lnTo>
                    <a:pt x="6" y="6"/>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0" name="Freeform 111"/>
            <p:cNvSpPr/>
            <p:nvPr/>
          </p:nvSpPr>
          <p:spPr bwMode="auto">
            <a:xfrm>
              <a:off x="4597401" y="971550"/>
              <a:ext cx="66675" cy="66675"/>
            </a:xfrm>
            <a:custGeom>
              <a:avLst/>
              <a:gdLst>
                <a:gd name="T0" fmla="*/ 6 w 6"/>
                <a:gd name="T1" fmla="*/ 0 h 6"/>
                <a:gd name="T2" fmla="*/ 0 w 6"/>
                <a:gd name="T3" fmla="*/ 1 h 6"/>
                <a:gd name="T4" fmla="*/ 6 w 6"/>
                <a:gd name="T5" fmla="*/ 6 h 6"/>
                <a:gd name="T6" fmla="*/ 6 w 6"/>
                <a:gd name="T7" fmla="*/ 0 h 6"/>
              </a:gdLst>
              <a:ahLst/>
              <a:cxnLst>
                <a:cxn ang="0">
                  <a:pos x="T0" y="T1"/>
                </a:cxn>
                <a:cxn ang="0">
                  <a:pos x="T2" y="T3"/>
                </a:cxn>
                <a:cxn ang="0">
                  <a:pos x="T4" y="T5"/>
                </a:cxn>
                <a:cxn ang="0">
                  <a:pos x="T6" y="T7"/>
                </a:cxn>
              </a:cxnLst>
              <a:rect l="0" t="0" r="r" b="b"/>
              <a:pathLst>
                <a:path w="6" h="6">
                  <a:moveTo>
                    <a:pt x="6" y="0"/>
                  </a:moveTo>
                  <a:cubicBezTo>
                    <a:pt x="0" y="1"/>
                    <a:pt x="0" y="1"/>
                    <a:pt x="0" y="1"/>
                  </a:cubicBezTo>
                  <a:cubicBezTo>
                    <a:pt x="0" y="4"/>
                    <a:pt x="3" y="6"/>
                    <a:pt x="6" y="6"/>
                  </a:cubicBezTo>
                  <a:lnTo>
                    <a:pt x="6" y="0"/>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1" name="Freeform 112"/>
            <p:cNvSpPr/>
            <p:nvPr/>
          </p:nvSpPr>
          <p:spPr bwMode="auto">
            <a:xfrm>
              <a:off x="4213226" y="1095375"/>
              <a:ext cx="46038" cy="55563"/>
            </a:xfrm>
            <a:custGeom>
              <a:avLst/>
              <a:gdLst>
                <a:gd name="T0" fmla="*/ 4 w 4"/>
                <a:gd name="T1" fmla="*/ 2 h 5"/>
                <a:gd name="T2" fmla="*/ 2 w 4"/>
                <a:gd name="T3" fmla="*/ 5 h 5"/>
                <a:gd name="T4" fmla="*/ 0 w 4"/>
                <a:gd name="T5" fmla="*/ 3 h 5"/>
                <a:gd name="T6" fmla="*/ 2 w 4"/>
                <a:gd name="T7" fmla="*/ 0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4"/>
                    <a:pt x="3" y="5"/>
                    <a:pt x="2" y="5"/>
                  </a:cubicBezTo>
                  <a:cubicBezTo>
                    <a:pt x="1" y="5"/>
                    <a:pt x="0" y="4"/>
                    <a:pt x="0" y="3"/>
                  </a:cubicBezTo>
                  <a:cubicBezTo>
                    <a:pt x="0" y="2"/>
                    <a:pt x="1" y="1"/>
                    <a:pt x="2" y="0"/>
                  </a:cubicBezTo>
                  <a:cubicBezTo>
                    <a:pt x="3" y="0"/>
                    <a:pt x="4" y="1"/>
                    <a:pt x="4" y="2"/>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2" name="Oval 113"/>
            <p:cNvSpPr>
              <a:spLocks noChangeArrowheads="1"/>
            </p:cNvSpPr>
            <p:nvPr/>
          </p:nvSpPr>
          <p:spPr bwMode="auto">
            <a:xfrm>
              <a:off x="4551363" y="1084263"/>
              <a:ext cx="46038" cy="44450"/>
            </a:xfrm>
            <a:prstGeom prst="ellipse">
              <a:avLst/>
            </a:pr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3" name="Freeform 114"/>
            <p:cNvSpPr>
              <a:spLocks noEditPoints="1"/>
            </p:cNvSpPr>
            <p:nvPr/>
          </p:nvSpPr>
          <p:spPr bwMode="auto">
            <a:xfrm>
              <a:off x="4360863" y="1038225"/>
              <a:ext cx="88900" cy="158750"/>
            </a:xfrm>
            <a:custGeom>
              <a:avLst/>
              <a:gdLst>
                <a:gd name="T0" fmla="*/ 5 w 8"/>
                <a:gd name="T1" fmla="*/ 6 h 14"/>
                <a:gd name="T2" fmla="*/ 5 w 8"/>
                <a:gd name="T3" fmla="*/ 6 h 14"/>
                <a:gd name="T4" fmla="*/ 6 w 8"/>
                <a:gd name="T5" fmla="*/ 6 h 14"/>
                <a:gd name="T6" fmla="*/ 7 w 8"/>
                <a:gd name="T7" fmla="*/ 6 h 14"/>
                <a:gd name="T8" fmla="*/ 7 w 8"/>
                <a:gd name="T9" fmla="*/ 7 h 14"/>
                <a:gd name="T10" fmla="*/ 8 w 8"/>
                <a:gd name="T11" fmla="*/ 7 h 14"/>
                <a:gd name="T12" fmla="*/ 8 w 8"/>
                <a:gd name="T13" fmla="*/ 8 h 14"/>
                <a:gd name="T14" fmla="*/ 8 w 8"/>
                <a:gd name="T15" fmla="*/ 10 h 14"/>
                <a:gd name="T16" fmla="*/ 8 w 8"/>
                <a:gd name="T17" fmla="*/ 11 h 14"/>
                <a:gd name="T18" fmla="*/ 7 w 8"/>
                <a:gd name="T19" fmla="*/ 12 h 14"/>
                <a:gd name="T20" fmla="*/ 5 w 8"/>
                <a:gd name="T21" fmla="*/ 13 h 14"/>
                <a:gd name="T22" fmla="*/ 5 w 8"/>
                <a:gd name="T23" fmla="*/ 13 h 14"/>
                <a:gd name="T24" fmla="*/ 5 w 8"/>
                <a:gd name="T25" fmla="*/ 14 h 14"/>
                <a:gd name="T26" fmla="*/ 5 w 8"/>
                <a:gd name="T27" fmla="*/ 14 h 14"/>
                <a:gd name="T28" fmla="*/ 4 w 8"/>
                <a:gd name="T29" fmla="*/ 14 h 14"/>
                <a:gd name="T30" fmla="*/ 4 w 8"/>
                <a:gd name="T31" fmla="*/ 13 h 14"/>
                <a:gd name="T32" fmla="*/ 2 w 8"/>
                <a:gd name="T33" fmla="*/ 12 h 14"/>
                <a:gd name="T34" fmla="*/ 1 w 8"/>
                <a:gd name="T35" fmla="*/ 12 h 14"/>
                <a:gd name="T36" fmla="*/ 1 w 8"/>
                <a:gd name="T37" fmla="*/ 11 h 14"/>
                <a:gd name="T38" fmla="*/ 1 w 8"/>
                <a:gd name="T39" fmla="*/ 10 h 14"/>
                <a:gd name="T40" fmla="*/ 2 w 8"/>
                <a:gd name="T41" fmla="*/ 10 h 14"/>
                <a:gd name="T42" fmla="*/ 2 w 8"/>
                <a:gd name="T43" fmla="*/ 10 h 14"/>
                <a:gd name="T44" fmla="*/ 2 w 8"/>
                <a:gd name="T45" fmla="*/ 10 h 14"/>
                <a:gd name="T46" fmla="*/ 3 w 8"/>
                <a:gd name="T47" fmla="*/ 11 h 14"/>
                <a:gd name="T48" fmla="*/ 4 w 8"/>
                <a:gd name="T49" fmla="*/ 11 h 14"/>
                <a:gd name="T50" fmla="*/ 3 w 8"/>
                <a:gd name="T51" fmla="*/ 8 h 14"/>
                <a:gd name="T52" fmla="*/ 2 w 8"/>
                <a:gd name="T53" fmla="*/ 8 h 14"/>
                <a:gd name="T54" fmla="*/ 1 w 8"/>
                <a:gd name="T55" fmla="*/ 7 h 14"/>
                <a:gd name="T56" fmla="*/ 0 w 8"/>
                <a:gd name="T57" fmla="*/ 7 h 14"/>
                <a:gd name="T58" fmla="*/ 0 w 8"/>
                <a:gd name="T59" fmla="*/ 5 h 14"/>
                <a:gd name="T60" fmla="*/ 0 w 8"/>
                <a:gd name="T61" fmla="*/ 4 h 14"/>
                <a:gd name="T62" fmla="*/ 0 w 8"/>
                <a:gd name="T63" fmla="*/ 3 h 14"/>
                <a:gd name="T64" fmla="*/ 1 w 8"/>
                <a:gd name="T65" fmla="*/ 2 h 14"/>
                <a:gd name="T66" fmla="*/ 3 w 8"/>
                <a:gd name="T67" fmla="*/ 1 h 14"/>
                <a:gd name="T68" fmla="*/ 3 w 8"/>
                <a:gd name="T69" fmla="*/ 0 h 14"/>
                <a:gd name="T70" fmla="*/ 3 w 8"/>
                <a:gd name="T71" fmla="*/ 0 h 14"/>
                <a:gd name="T72" fmla="*/ 3 w 8"/>
                <a:gd name="T73" fmla="*/ 0 h 14"/>
                <a:gd name="T74" fmla="*/ 4 w 8"/>
                <a:gd name="T75" fmla="*/ 0 h 14"/>
                <a:gd name="T76" fmla="*/ 4 w 8"/>
                <a:gd name="T77" fmla="*/ 1 h 14"/>
                <a:gd name="T78" fmla="*/ 6 w 8"/>
                <a:gd name="T79" fmla="*/ 1 h 14"/>
                <a:gd name="T80" fmla="*/ 7 w 8"/>
                <a:gd name="T81" fmla="*/ 2 h 14"/>
                <a:gd name="T82" fmla="*/ 6 w 8"/>
                <a:gd name="T83" fmla="*/ 3 h 14"/>
                <a:gd name="T84" fmla="*/ 6 w 8"/>
                <a:gd name="T85" fmla="*/ 3 h 14"/>
                <a:gd name="T86" fmla="*/ 6 w 8"/>
                <a:gd name="T87" fmla="*/ 3 h 14"/>
                <a:gd name="T88" fmla="*/ 6 w 8"/>
                <a:gd name="T89" fmla="*/ 3 h 14"/>
                <a:gd name="T90" fmla="*/ 5 w 8"/>
                <a:gd name="T91" fmla="*/ 3 h 14"/>
                <a:gd name="T92" fmla="*/ 5 w 8"/>
                <a:gd name="T93" fmla="*/ 3 h 14"/>
                <a:gd name="T94" fmla="*/ 4 w 8"/>
                <a:gd name="T95" fmla="*/ 3 h 14"/>
                <a:gd name="T96" fmla="*/ 5 w 8"/>
                <a:gd name="T97" fmla="*/ 6 h 14"/>
                <a:gd name="T98" fmla="*/ 3 w 8"/>
                <a:gd name="T99" fmla="*/ 3 h 14"/>
                <a:gd name="T100" fmla="*/ 2 w 8"/>
                <a:gd name="T101" fmla="*/ 4 h 14"/>
                <a:gd name="T102" fmla="*/ 2 w 8"/>
                <a:gd name="T103" fmla="*/ 4 h 14"/>
                <a:gd name="T104" fmla="*/ 2 w 8"/>
                <a:gd name="T105" fmla="*/ 4 h 14"/>
                <a:gd name="T106" fmla="*/ 2 w 8"/>
                <a:gd name="T107" fmla="*/ 5 h 14"/>
                <a:gd name="T108" fmla="*/ 2 w 8"/>
                <a:gd name="T109" fmla="*/ 5 h 14"/>
                <a:gd name="T110" fmla="*/ 3 w 8"/>
                <a:gd name="T111" fmla="*/ 6 h 14"/>
                <a:gd name="T112" fmla="*/ 3 w 8"/>
                <a:gd name="T113" fmla="*/ 3 h 14"/>
                <a:gd name="T114" fmla="*/ 5 w 8"/>
                <a:gd name="T115" fmla="*/ 11 h 14"/>
                <a:gd name="T116" fmla="*/ 6 w 8"/>
                <a:gd name="T117" fmla="*/ 9 h 14"/>
                <a:gd name="T118" fmla="*/ 6 w 8"/>
                <a:gd name="T119" fmla="*/ 8 h 14"/>
                <a:gd name="T120" fmla="*/ 5 w 8"/>
                <a:gd name="T121" fmla="*/ 8 h 14"/>
                <a:gd name="T122" fmla="*/ 5 w 8"/>
                <a:gd name="T1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4">
                  <a:moveTo>
                    <a:pt x="5" y="6"/>
                  </a:moveTo>
                  <a:cubicBezTo>
                    <a:pt x="5" y="6"/>
                    <a:pt x="5" y="6"/>
                    <a:pt x="5" y="6"/>
                  </a:cubicBezTo>
                  <a:cubicBezTo>
                    <a:pt x="6" y="6"/>
                    <a:pt x="6" y="6"/>
                    <a:pt x="6" y="6"/>
                  </a:cubicBezTo>
                  <a:cubicBezTo>
                    <a:pt x="6" y="6"/>
                    <a:pt x="7" y="6"/>
                    <a:pt x="7" y="6"/>
                  </a:cubicBezTo>
                  <a:cubicBezTo>
                    <a:pt x="7" y="6"/>
                    <a:pt x="7" y="7"/>
                    <a:pt x="7" y="7"/>
                  </a:cubicBezTo>
                  <a:cubicBezTo>
                    <a:pt x="8" y="7"/>
                    <a:pt x="8" y="7"/>
                    <a:pt x="8" y="7"/>
                  </a:cubicBezTo>
                  <a:cubicBezTo>
                    <a:pt x="8" y="8"/>
                    <a:pt x="8" y="8"/>
                    <a:pt x="8" y="8"/>
                  </a:cubicBezTo>
                  <a:cubicBezTo>
                    <a:pt x="8" y="9"/>
                    <a:pt x="8" y="9"/>
                    <a:pt x="8" y="10"/>
                  </a:cubicBezTo>
                  <a:cubicBezTo>
                    <a:pt x="8" y="10"/>
                    <a:pt x="8" y="10"/>
                    <a:pt x="8" y="11"/>
                  </a:cubicBezTo>
                  <a:cubicBezTo>
                    <a:pt x="7" y="11"/>
                    <a:pt x="7" y="12"/>
                    <a:pt x="7" y="12"/>
                  </a:cubicBezTo>
                  <a:cubicBezTo>
                    <a:pt x="6" y="12"/>
                    <a:pt x="6" y="12"/>
                    <a:pt x="5" y="13"/>
                  </a:cubicBezTo>
                  <a:cubicBezTo>
                    <a:pt x="5" y="13"/>
                    <a:pt x="5" y="13"/>
                    <a:pt x="5" y="13"/>
                  </a:cubicBezTo>
                  <a:cubicBezTo>
                    <a:pt x="5" y="14"/>
                    <a:pt x="5" y="14"/>
                    <a:pt x="5" y="14"/>
                  </a:cubicBezTo>
                  <a:cubicBezTo>
                    <a:pt x="5" y="14"/>
                    <a:pt x="5" y="14"/>
                    <a:pt x="5" y="14"/>
                  </a:cubicBezTo>
                  <a:cubicBezTo>
                    <a:pt x="4" y="14"/>
                    <a:pt x="4" y="14"/>
                    <a:pt x="4" y="14"/>
                  </a:cubicBezTo>
                  <a:cubicBezTo>
                    <a:pt x="4" y="13"/>
                    <a:pt x="4" y="13"/>
                    <a:pt x="4" y="13"/>
                  </a:cubicBezTo>
                  <a:cubicBezTo>
                    <a:pt x="3" y="13"/>
                    <a:pt x="3" y="13"/>
                    <a:pt x="2" y="12"/>
                  </a:cubicBezTo>
                  <a:cubicBezTo>
                    <a:pt x="1" y="12"/>
                    <a:pt x="1" y="12"/>
                    <a:pt x="1" y="12"/>
                  </a:cubicBezTo>
                  <a:cubicBezTo>
                    <a:pt x="1" y="11"/>
                    <a:pt x="1" y="11"/>
                    <a:pt x="1" y="11"/>
                  </a:cubicBezTo>
                  <a:cubicBezTo>
                    <a:pt x="1" y="10"/>
                    <a:pt x="1" y="10"/>
                    <a:pt x="1"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4" y="11"/>
                  </a:cubicBezTo>
                  <a:cubicBezTo>
                    <a:pt x="3" y="8"/>
                    <a:pt x="3" y="8"/>
                    <a:pt x="3" y="8"/>
                  </a:cubicBezTo>
                  <a:cubicBezTo>
                    <a:pt x="3" y="8"/>
                    <a:pt x="3" y="8"/>
                    <a:pt x="2" y="8"/>
                  </a:cubicBezTo>
                  <a:cubicBezTo>
                    <a:pt x="2" y="8"/>
                    <a:pt x="1" y="7"/>
                    <a:pt x="1" y="7"/>
                  </a:cubicBezTo>
                  <a:cubicBezTo>
                    <a:pt x="1" y="7"/>
                    <a:pt x="1" y="7"/>
                    <a:pt x="0" y="7"/>
                  </a:cubicBezTo>
                  <a:cubicBezTo>
                    <a:pt x="0" y="6"/>
                    <a:pt x="0" y="6"/>
                    <a:pt x="0" y="5"/>
                  </a:cubicBezTo>
                  <a:cubicBezTo>
                    <a:pt x="0" y="5"/>
                    <a:pt x="0" y="4"/>
                    <a:pt x="0" y="4"/>
                  </a:cubicBezTo>
                  <a:cubicBezTo>
                    <a:pt x="0" y="4"/>
                    <a:pt x="0" y="3"/>
                    <a:pt x="0" y="3"/>
                  </a:cubicBezTo>
                  <a:cubicBezTo>
                    <a:pt x="1" y="3"/>
                    <a:pt x="1" y="2"/>
                    <a:pt x="1" y="2"/>
                  </a:cubicBezTo>
                  <a:cubicBezTo>
                    <a:pt x="2" y="2"/>
                    <a:pt x="2" y="1"/>
                    <a:pt x="3" y="1"/>
                  </a:cubicBezTo>
                  <a:cubicBezTo>
                    <a:pt x="3" y="0"/>
                    <a:pt x="3" y="0"/>
                    <a:pt x="3" y="0"/>
                  </a:cubicBezTo>
                  <a:cubicBezTo>
                    <a:pt x="3" y="0"/>
                    <a:pt x="3" y="0"/>
                    <a:pt x="3" y="0"/>
                  </a:cubicBezTo>
                  <a:cubicBezTo>
                    <a:pt x="3" y="0"/>
                    <a:pt x="3" y="0"/>
                    <a:pt x="3" y="0"/>
                  </a:cubicBezTo>
                  <a:cubicBezTo>
                    <a:pt x="4" y="0"/>
                    <a:pt x="4" y="0"/>
                    <a:pt x="4" y="0"/>
                  </a:cubicBezTo>
                  <a:cubicBezTo>
                    <a:pt x="4" y="1"/>
                    <a:pt x="4" y="1"/>
                    <a:pt x="4" y="1"/>
                  </a:cubicBezTo>
                  <a:cubicBezTo>
                    <a:pt x="5" y="1"/>
                    <a:pt x="5" y="1"/>
                    <a:pt x="6" y="1"/>
                  </a:cubicBezTo>
                  <a:cubicBezTo>
                    <a:pt x="6" y="2"/>
                    <a:pt x="7" y="2"/>
                    <a:pt x="7" y="2"/>
                  </a:cubicBezTo>
                  <a:cubicBezTo>
                    <a:pt x="6" y="3"/>
                    <a:pt x="6" y="3"/>
                    <a:pt x="6" y="3"/>
                  </a:cubicBezTo>
                  <a:cubicBezTo>
                    <a:pt x="6" y="3"/>
                    <a:pt x="6" y="3"/>
                    <a:pt x="6" y="3"/>
                  </a:cubicBezTo>
                  <a:cubicBezTo>
                    <a:pt x="6" y="3"/>
                    <a:pt x="6" y="3"/>
                    <a:pt x="6" y="3"/>
                  </a:cubicBezTo>
                  <a:cubicBezTo>
                    <a:pt x="6" y="3"/>
                    <a:pt x="6" y="3"/>
                    <a:pt x="6" y="3"/>
                  </a:cubicBezTo>
                  <a:cubicBezTo>
                    <a:pt x="6" y="3"/>
                    <a:pt x="5" y="3"/>
                    <a:pt x="5" y="3"/>
                  </a:cubicBezTo>
                  <a:cubicBezTo>
                    <a:pt x="5" y="3"/>
                    <a:pt x="5" y="3"/>
                    <a:pt x="5" y="3"/>
                  </a:cubicBezTo>
                  <a:cubicBezTo>
                    <a:pt x="5" y="3"/>
                    <a:pt x="5" y="3"/>
                    <a:pt x="4" y="3"/>
                  </a:cubicBezTo>
                  <a:lnTo>
                    <a:pt x="5" y="6"/>
                  </a:lnTo>
                  <a:close/>
                  <a:moveTo>
                    <a:pt x="3" y="3"/>
                  </a:moveTo>
                  <a:cubicBezTo>
                    <a:pt x="3" y="3"/>
                    <a:pt x="3" y="3"/>
                    <a:pt x="2" y="4"/>
                  </a:cubicBezTo>
                  <a:cubicBezTo>
                    <a:pt x="2" y="4"/>
                    <a:pt x="2" y="4"/>
                    <a:pt x="2" y="4"/>
                  </a:cubicBezTo>
                  <a:cubicBezTo>
                    <a:pt x="2" y="4"/>
                    <a:pt x="2" y="4"/>
                    <a:pt x="2" y="4"/>
                  </a:cubicBezTo>
                  <a:cubicBezTo>
                    <a:pt x="2" y="4"/>
                    <a:pt x="2" y="4"/>
                    <a:pt x="2" y="5"/>
                  </a:cubicBezTo>
                  <a:cubicBezTo>
                    <a:pt x="2" y="5"/>
                    <a:pt x="2" y="5"/>
                    <a:pt x="2" y="5"/>
                  </a:cubicBezTo>
                  <a:cubicBezTo>
                    <a:pt x="3" y="5"/>
                    <a:pt x="3" y="6"/>
                    <a:pt x="3" y="6"/>
                  </a:cubicBezTo>
                  <a:lnTo>
                    <a:pt x="3" y="3"/>
                  </a:lnTo>
                  <a:close/>
                  <a:moveTo>
                    <a:pt x="5" y="11"/>
                  </a:moveTo>
                  <a:cubicBezTo>
                    <a:pt x="6" y="10"/>
                    <a:pt x="6" y="10"/>
                    <a:pt x="6" y="9"/>
                  </a:cubicBezTo>
                  <a:cubicBezTo>
                    <a:pt x="6" y="9"/>
                    <a:pt x="6" y="8"/>
                    <a:pt x="6" y="8"/>
                  </a:cubicBezTo>
                  <a:cubicBezTo>
                    <a:pt x="5" y="8"/>
                    <a:pt x="5" y="8"/>
                    <a:pt x="5" y="8"/>
                  </a:cubicBezTo>
                  <a:lnTo>
                    <a:pt x="5" y="11"/>
                  </a:lnTo>
                  <a:close/>
                </a:path>
              </a:pathLst>
            </a:custGeom>
            <a:solidFill>
              <a:srgbClr val="B1DD6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4" name="Freeform 115"/>
            <p:cNvSpPr/>
            <p:nvPr/>
          </p:nvSpPr>
          <p:spPr bwMode="auto">
            <a:xfrm>
              <a:off x="3921126" y="587375"/>
              <a:ext cx="574675" cy="450850"/>
            </a:xfrm>
            <a:custGeom>
              <a:avLst/>
              <a:gdLst>
                <a:gd name="T0" fmla="*/ 362 w 362"/>
                <a:gd name="T1" fmla="*/ 142 h 284"/>
                <a:gd name="T2" fmla="*/ 64 w 362"/>
                <a:gd name="T3" fmla="*/ 284 h 284"/>
                <a:gd name="T4" fmla="*/ 0 w 362"/>
                <a:gd name="T5" fmla="*/ 142 h 284"/>
                <a:gd name="T6" fmla="*/ 298 w 362"/>
                <a:gd name="T7" fmla="*/ 0 h 284"/>
                <a:gd name="T8" fmla="*/ 362 w 362"/>
                <a:gd name="T9" fmla="*/ 142 h 284"/>
              </a:gdLst>
              <a:ahLst/>
              <a:cxnLst>
                <a:cxn ang="0">
                  <a:pos x="T0" y="T1"/>
                </a:cxn>
                <a:cxn ang="0">
                  <a:pos x="T2" y="T3"/>
                </a:cxn>
                <a:cxn ang="0">
                  <a:pos x="T4" y="T5"/>
                </a:cxn>
                <a:cxn ang="0">
                  <a:pos x="T6" y="T7"/>
                </a:cxn>
                <a:cxn ang="0">
                  <a:pos x="T8" y="T9"/>
                </a:cxn>
              </a:cxnLst>
              <a:rect l="0" t="0" r="r" b="b"/>
              <a:pathLst>
                <a:path w="362" h="284">
                  <a:moveTo>
                    <a:pt x="362" y="142"/>
                  </a:moveTo>
                  <a:lnTo>
                    <a:pt x="64" y="284"/>
                  </a:lnTo>
                  <a:lnTo>
                    <a:pt x="0" y="142"/>
                  </a:lnTo>
                  <a:lnTo>
                    <a:pt x="298" y="0"/>
                  </a:lnTo>
                  <a:lnTo>
                    <a:pt x="362" y="142"/>
                  </a:lnTo>
                  <a:close/>
                </a:path>
              </a:pathLst>
            </a:custGeom>
            <a:solidFill>
              <a:srgbClr val="B1DD6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5" name="Freeform 116"/>
            <p:cNvSpPr>
              <a:spLocks noEditPoints="1"/>
            </p:cNvSpPr>
            <p:nvPr/>
          </p:nvSpPr>
          <p:spPr bwMode="auto">
            <a:xfrm>
              <a:off x="3898901" y="565150"/>
              <a:ext cx="619125" cy="495300"/>
            </a:xfrm>
            <a:custGeom>
              <a:avLst/>
              <a:gdLst>
                <a:gd name="T0" fmla="*/ 10 w 55"/>
                <a:gd name="T1" fmla="*/ 42 h 44"/>
                <a:gd name="T2" fmla="*/ 1 w 55"/>
                <a:gd name="T3" fmla="*/ 23 h 44"/>
                <a:gd name="T4" fmla="*/ 2 w 55"/>
                <a:gd name="T5" fmla="*/ 21 h 44"/>
                <a:gd name="T6" fmla="*/ 42 w 55"/>
                <a:gd name="T7" fmla="*/ 1 h 44"/>
                <a:gd name="T8" fmla="*/ 45 w 55"/>
                <a:gd name="T9" fmla="*/ 2 h 44"/>
                <a:gd name="T10" fmla="*/ 54 w 55"/>
                <a:gd name="T11" fmla="*/ 20 h 44"/>
                <a:gd name="T12" fmla="*/ 53 w 55"/>
                <a:gd name="T13" fmla="*/ 23 h 44"/>
                <a:gd name="T14" fmla="*/ 13 w 55"/>
                <a:gd name="T15" fmla="*/ 43 h 44"/>
                <a:gd name="T16" fmla="*/ 10 w 55"/>
                <a:gd name="T17" fmla="*/ 42 h 44"/>
                <a:gd name="T18" fmla="*/ 4 w 55"/>
                <a:gd name="T19" fmla="*/ 25 h 44"/>
                <a:gd name="T20" fmla="*/ 11 w 55"/>
                <a:gd name="T21" fmla="*/ 38 h 44"/>
                <a:gd name="T22" fmla="*/ 14 w 55"/>
                <a:gd name="T23" fmla="*/ 39 h 44"/>
                <a:gd name="T24" fmla="*/ 50 w 55"/>
                <a:gd name="T25" fmla="*/ 22 h 44"/>
                <a:gd name="T26" fmla="*/ 51 w 55"/>
                <a:gd name="T27" fmla="*/ 19 h 44"/>
                <a:gd name="T28" fmla="*/ 44 w 55"/>
                <a:gd name="T29" fmla="*/ 5 h 44"/>
                <a:gd name="T30" fmla="*/ 41 w 55"/>
                <a:gd name="T31" fmla="*/ 4 h 44"/>
                <a:gd name="T32" fmla="*/ 5 w 55"/>
                <a:gd name="T33" fmla="*/ 22 h 44"/>
                <a:gd name="T34" fmla="*/ 4 w 55"/>
                <a:gd name="T35"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44">
                  <a:moveTo>
                    <a:pt x="10" y="42"/>
                  </a:moveTo>
                  <a:cubicBezTo>
                    <a:pt x="1" y="23"/>
                    <a:pt x="1" y="23"/>
                    <a:pt x="1" y="23"/>
                  </a:cubicBezTo>
                  <a:cubicBezTo>
                    <a:pt x="0" y="22"/>
                    <a:pt x="1" y="21"/>
                    <a:pt x="2" y="21"/>
                  </a:cubicBezTo>
                  <a:cubicBezTo>
                    <a:pt x="42" y="1"/>
                    <a:pt x="42" y="1"/>
                    <a:pt x="42" y="1"/>
                  </a:cubicBezTo>
                  <a:cubicBezTo>
                    <a:pt x="43" y="0"/>
                    <a:pt x="45" y="1"/>
                    <a:pt x="45" y="2"/>
                  </a:cubicBezTo>
                  <a:cubicBezTo>
                    <a:pt x="54" y="20"/>
                    <a:pt x="54" y="20"/>
                    <a:pt x="54" y="20"/>
                  </a:cubicBezTo>
                  <a:cubicBezTo>
                    <a:pt x="55" y="22"/>
                    <a:pt x="54" y="23"/>
                    <a:pt x="53" y="23"/>
                  </a:cubicBezTo>
                  <a:cubicBezTo>
                    <a:pt x="13" y="43"/>
                    <a:pt x="13" y="43"/>
                    <a:pt x="13" y="43"/>
                  </a:cubicBezTo>
                  <a:cubicBezTo>
                    <a:pt x="12" y="44"/>
                    <a:pt x="10" y="43"/>
                    <a:pt x="10" y="42"/>
                  </a:cubicBezTo>
                  <a:close/>
                  <a:moveTo>
                    <a:pt x="4" y="25"/>
                  </a:moveTo>
                  <a:cubicBezTo>
                    <a:pt x="11" y="38"/>
                    <a:pt x="11" y="38"/>
                    <a:pt x="11" y="38"/>
                  </a:cubicBezTo>
                  <a:cubicBezTo>
                    <a:pt x="12" y="40"/>
                    <a:pt x="13" y="40"/>
                    <a:pt x="14" y="39"/>
                  </a:cubicBezTo>
                  <a:cubicBezTo>
                    <a:pt x="50" y="22"/>
                    <a:pt x="50" y="22"/>
                    <a:pt x="50" y="22"/>
                  </a:cubicBezTo>
                  <a:cubicBezTo>
                    <a:pt x="51" y="22"/>
                    <a:pt x="51" y="20"/>
                    <a:pt x="51" y="19"/>
                  </a:cubicBezTo>
                  <a:cubicBezTo>
                    <a:pt x="44" y="5"/>
                    <a:pt x="44" y="5"/>
                    <a:pt x="44" y="5"/>
                  </a:cubicBezTo>
                  <a:cubicBezTo>
                    <a:pt x="43" y="4"/>
                    <a:pt x="42" y="4"/>
                    <a:pt x="41" y="4"/>
                  </a:cubicBezTo>
                  <a:cubicBezTo>
                    <a:pt x="5" y="22"/>
                    <a:pt x="5" y="22"/>
                    <a:pt x="5" y="22"/>
                  </a:cubicBezTo>
                  <a:cubicBezTo>
                    <a:pt x="4" y="22"/>
                    <a:pt x="4" y="24"/>
                    <a:pt x="4" y="25"/>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6" name="Freeform 117"/>
            <p:cNvSpPr/>
            <p:nvPr/>
          </p:nvSpPr>
          <p:spPr bwMode="auto">
            <a:xfrm>
              <a:off x="4089401" y="700088"/>
              <a:ext cx="236538" cy="225425"/>
            </a:xfrm>
            <a:custGeom>
              <a:avLst/>
              <a:gdLst>
                <a:gd name="T0" fmla="*/ 19 w 21"/>
                <a:gd name="T1" fmla="*/ 6 h 20"/>
                <a:gd name="T2" fmla="*/ 14 w 21"/>
                <a:gd name="T3" fmla="*/ 18 h 20"/>
                <a:gd name="T4" fmla="*/ 2 w 21"/>
                <a:gd name="T5" fmla="*/ 14 h 20"/>
                <a:gd name="T6" fmla="*/ 7 w 21"/>
                <a:gd name="T7" fmla="*/ 2 h 20"/>
                <a:gd name="T8" fmla="*/ 19 w 21"/>
                <a:gd name="T9" fmla="*/ 6 h 20"/>
              </a:gdLst>
              <a:ahLst/>
              <a:cxnLst>
                <a:cxn ang="0">
                  <a:pos x="T0" y="T1"/>
                </a:cxn>
                <a:cxn ang="0">
                  <a:pos x="T2" y="T3"/>
                </a:cxn>
                <a:cxn ang="0">
                  <a:pos x="T4" y="T5"/>
                </a:cxn>
                <a:cxn ang="0">
                  <a:pos x="T6" y="T7"/>
                </a:cxn>
                <a:cxn ang="0">
                  <a:pos x="T8" y="T9"/>
                </a:cxn>
              </a:cxnLst>
              <a:rect l="0" t="0" r="r" b="b"/>
              <a:pathLst>
                <a:path w="21" h="20">
                  <a:moveTo>
                    <a:pt x="19" y="6"/>
                  </a:moveTo>
                  <a:cubicBezTo>
                    <a:pt x="21" y="10"/>
                    <a:pt x="19" y="16"/>
                    <a:pt x="14" y="18"/>
                  </a:cubicBezTo>
                  <a:cubicBezTo>
                    <a:pt x="10" y="20"/>
                    <a:pt x="5" y="18"/>
                    <a:pt x="2" y="14"/>
                  </a:cubicBezTo>
                  <a:cubicBezTo>
                    <a:pt x="0" y="9"/>
                    <a:pt x="2" y="4"/>
                    <a:pt x="7" y="2"/>
                  </a:cubicBezTo>
                  <a:cubicBezTo>
                    <a:pt x="11" y="0"/>
                    <a:pt x="16" y="2"/>
                    <a:pt x="19" y="6"/>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7" name="Freeform 118"/>
            <p:cNvSpPr/>
            <p:nvPr/>
          </p:nvSpPr>
          <p:spPr bwMode="auto">
            <a:xfrm>
              <a:off x="3921126" y="790575"/>
              <a:ext cx="66675" cy="90488"/>
            </a:xfrm>
            <a:custGeom>
              <a:avLst/>
              <a:gdLst>
                <a:gd name="T0" fmla="*/ 0 w 6"/>
                <a:gd name="T1" fmla="*/ 2 h 8"/>
                <a:gd name="T2" fmla="*/ 2 w 6"/>
                <a:gd name="T3" fmla="*/ 8 h 8"/>
                <a:gd name="T4" fmla="*/ 5 w 6"/>
                <a:gd name="T5" fmla="*/ 0 h 8"/>
                <a:gd name="T6" fmla="*/ 0 w 6"/>
                <a:gd name="T7" fmla="*/ 2 h 8"/>
              </a:gdLst>
              <a:ahLst/>
              <a:cxnLst>
                <a:cxn ang="0">
                  <a:pos x="T0" y="T1"/>
                </a:cxn>
                <a:cxn ang="0">
                  <a:pos x="T2" y="T3"/>
                </a:cxn>
                <a:cxn ang="0">
                  <a:pos x="T4" y="T5"/>
                </a:cxn>
                <a:cxn ang="0">
                  <a:pos x="T6" y="T7"/>
                </a:cxn>
              </a:cxnLst>
              <a:rect l="0" t="0" r="r" b="b"/>
              <a:pathLst>
                <a:path w="6" h="8">
                  <a:moveTo>
                    <a:pt x="0" y="2"/>
                  </a:moveTo>
                  <a:cubicBezTo>
                    <a:pt x="2" y="8"/>
                    <a:pt x="2" y="8"/>
                    <a:pt x="2" y="8"/>
                  </a:cubicBezTo>
                  <a:cubicBezTo>
                    <a:pt x="5" y="6"/>
                    <a:pt x="6" y="2"/>
                    <a:pt x="5" y="0"/>
                  </a:cubicBezTo>
                  <a:lnTo>
                    <a:pt x="0" y="2"/>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8" name="Freeform 119"/>
            <p:cNvSpPr/>
            <p:nvPr/>
          </p:nvSpPr>
          <p:spPr bwMode="auto">
            <a:xfrm>
              <a:off x="4000501" y="960438"/>
              <a:ext cx="88900" cy="77788"/>
            </a:xfrm>
            <a:custGeom>
              <a:avLst/>
              <a:gdLst>
                <a:gd name="T0" fmla="*/ 2 w 8"/>
                <a:gd name="T1" fmla="*/ 7 h 7"/>
                <a:gd name="T2" fmla="*/ 8 w 8"/>
                <a:gd name="T3" fmla="*/ 4 h 7"/>
                <a:gd name="T4" fmla="*/ 0 w 8"/>
                <a:gd name="T5" fmla="*/ 2 h 7"/>
                <a:gd name="T6" fmla="*/ 2 w 8"/>
                <a:gd name="T7" fmla="*/ 7 h 7"/>
              </a:gdLst>
              <a:ahLst/>
              <a:cxnLst>
                <a:cxn ang="0">
                  <a:pos x="T0" y="T1"/>
                </a:cxn>
                <a:cxn ang="0">
                  <a:pos x="T2" y="T3"/>
                </a:cxn>
                <a:cxn ang="0">
                  <a:pos x="T4" y="T5"/>
                </a:cxn>
                <a:cxn ang="0">
                  <a:pos x="T6" y="T7"/>
                </a:cxn>
              </a:cxnLst>
              <a:rect l="0" t="0" r="r" b="b"/>
              <a:pathLst>
                <a:path w="8" h="7">
                  <a:moveTo>
                    <a:pt x="2" y="7"/>
                  </a:moveTo>
                  <a:cubicBezTo>
                    <a:pt x="8" y="4"/>
                    <a:pt x="8" y="4"/>
                    <a:pt x="8" y="4"/>
                  </a:cubicBezTo>
                  <a:cubicBezTo>
                    <a:pt x="6" y="1"/>
                    <a:pt x="3" y="0"/>
                    <a:pt x="0" y="2"/>
                  </a:cubicBezTo>
                  <a:lnTo>
                    <a:pt x="2" y="7"/>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19" name="Freeform 120"/>
            <p:cNvSpPr/>
            <p:nvPr/>
          </p:nvSpPr>
          <p:spPr bwMode="auto">
            <a:xfrm>
              <a:off x="4427538" y="746125"/>
              <a:ext cx="68263" cy="88900"/>
            </a:xfrm>
            <a:custGeom>
              <a:avLst/>
              <a:gdLst>
                <a:gd name="T0" fmla="*/ 6 w 6"/>
                <a:gd name="T1" fmla="*/ 5 h 8"/>
                <a:gd name="T2" fmla="*/ 4 w 6"/>
                <a:gd name="T3" fmla="*/ 0 h 8"/>
                <a:gd name="T4" fmla="*/ 1 w 6"/>
                <a:gd name="T5" fmla="*/ 8 h 8"/>
                <a:gd name="T6" fmla="*/ 6 w 6"/>
                <a:gd name="T7" fmla="*/ 5 h 8"/>
              </a:gdLst>
              <a:ahLst/>
              <a:cxnLst>
                <a:cxn ang="0">
                  <a:pos x="T0" y="T1"/>
                </a:cxn>
                <a:cxn ang="0">
                  <a:pos x="T2" y="T3"/>
                </a:cxn>
                <a:cxn ang="0">
                  <a:pos x="T4" y="T5"/>
                </a:cxn>
                <a:cxn ang="0">
                  <a:pos x="T6" y="T7"/>
                </a:cxn>
              </a:cxnLst>
              <a:rect l="0" t="0" r="r" b="b"/>
              <a:pathLst>
                <a:path w="6" h="8">
                  <a:moveTo>
                    <a:pt x="6" y="5"/>
                  </a:moveTo>
                  <a:cubicBezTo>
                    <a:pt x="4" y="0"/>
                    <a:pt x="4" y="0"/>
                    <a:pt x="4" y="0"/>
                  </a:cubicBezTo>
                  <a:cubicBezTo>
                    <a:pt x="1" y="2"/>
                    <a:pt x="0" y="5"/>
                    <a:pt x="1" y="8"/>
                  </a:cubicBezTo>
                  <a:lnTo>
                    <a:pt x="6" y="5"/>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0" name="Freeform 121"/>
            <p:cNvSpPr/>
            <p:nvPr/>
          </p:nvSpPr>
          <p:spPr bwMode="auto">
            <a:xfrm>
              <a:off x="4325938" y="587375"/>
              <a:ext cx="90488" cy="68263"/>
            </a:xfrm>
            <a:custGeom>
              <a:avLst/>
              <a:gdLst>
                <a:gd name="T0" fmla="*/ 6 w 8"/>
                <a:gd name="T1" fmla="*/ 0 h 6"/>
                <a:gd name="T2" fmla="*/ 0 w 8"/>
                <a:gd name="T3" fmla="*/ 2 h 6"/>
                <a:gd name="T4" fmla="*/ 8 w 8"/>
                <a:gd name="T5" fmla="*/ 5 h 6"/>
                <a:gd name="T6" fmla="*/ 6 w 8"/>
                <a:gd name="T7" fmla="*/ 0 h 6"/>
              </a:gdLst>
              <a:ahLst/>
              <a:cxnLst>
                <a:cxn ang="0">
                  <a:pos x="T0" y="T1"/>
                </a:cxn>
                <a:cxn ang="0">
                  <a:pos x="T2" y="T3"/>
                </a:cxn>
                <a:cxn ang="0">
                  <a:pos x="T4" y="T5"/>
                </a:cxn>
                <a:cxn ang="0">
                  <a:pos x="T6" y="T7"/>
                </a:cxn>
              </a:cxnLst>
              <a:rect l="0" t="0" r="r" b="b"/>
              <a:pathLst>
                <a:path w="8" h="6">
                  <a:moveTo>
                    <a:pt x="6" y="0"/>
                  </a:moveTo>
                  <a:cubicBezTo>
                    <a:pt x="0" y="2"/>
                    <a:pt x="0" y="2"/>
                    <a:pt x="0" y="2"/>
                  </a:cubicBezTo>
                  <a:cubicBezTo>
                    <a:pt x="2" y="5"/>
                    <a:pt x="5" y="6"/>
                    <a:pt x="8" y="5"/>
                  </a:cubicBezTo>
                  <a:lnTo>
                    <a:pt x="6" y="0"/>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1" name="Freeform 122"/>
            <p:cNvSpPr/>
            <p:nvPr/>
          </p:nvSpPr>
          <p:spPr bwMode="auto">
            <a:xfrm>
              <a:off x="4033838" y="858838"/>
              <a:ext cx="44450" cy="55563"/>
            </a:xfrm>
            <a:custGeom>
              <a:avLst/>
              <a:gdLst>
                <a:gd name="T0" fmla="*/ 4 w 4"/>
                <a:gd name="T1" fmla="*/ 2 h 5"/>
                <a:gd name="T2" fmla="*/ 3 w 4"/>
                <a:gd name="T3" fmla="*/ 4 h 5"/>
                <a:gd name="T4" fmla="*/ 0 w 4"/>
                <a:gd name="T5" fmla="*/ 3 h 5"/>
                <a:gd name="T6" fmla="*/ 1 w 4"/>
                <a:gd name="T7" fmla="*/ 1 h 5"/>
                <a:gd name="T8" fmla="*/ 4 w 4"/>
                <a:gd name="T9" fmla="*/ 2 h 5"/>
              </a:gdLst>
              <a:ahLst/>
              <a:cxnLst>
                <a:cxn ang="0">
                  <a:pos x="T0" y="T1"/>
                </a:cxn>
                <a:cxn ang="0">
                  <a:pos x="T2" y="T3"/>
                </a:cxn>
                <a:cxn ang="0">
                  <a:pos x="T4" y="T5"/>
                </a:cxn>
                <a:cxn ang="0">
                  <a:pos x="T6" y="T7"/>
                </a:cxn>
                <a:cxn ang="0">
                  <a:pos x="T8" y="T9"/>
                </a:cxn>
              </a:cxnLst>
              <a:rect l="0" t="0" r="r" b="b"/>
              <a:pathLst>
                <a:path w="4" h="5">
                  <a:moveTo>
                    <a:pt x="4" y="2"/>
                  </a:moveTo>
                  <a:cubicBezTo>
                    <a:pt x="4" y="3"/>
                    <a:pt x="4" y="4"/>
                    <a:pt x="3" y="4"/>
                  </a:cubicBezTo>
                  <a:cubicBezTo>
                    <a:pt x="2" y="5"/>
                    <a:pt x="1" y="4"/>
                    <a:pt x="0" y="3"/>
                  </a:cubicBezTo>
                  <a:cubicBezTo>
                    <a:pt x="0" y="2"/>
                    <a:pt x="0" y="1"/>
                    <a:pt x="1" y="1"/>
                  </a:cubicBezTo>
                  <a:cubicBezTo>
                    <a:pt x="2" y="0"/>
                    <a:pt x="3" y="1"/>
                    <a:pt x="4" y="2"/>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2" name="Freeform 123"/>
            <p:cNvSpPr/>
            <p:nvPr/>
          </p:nvSpPr>
          <p:spPr bwMode="auto">
            <a:xfrm>
              <a:off x="4337051" y="711200"/>
              <a:ext cx="46038" cy="57150"/>
            </a:xfrm>
            <a:custGeom>
              <a:avLst/>
              <a:gdLst>
                <a:gd name="T0" fmla="*/ 4 w 4"/>
                <a:gd name="T1" fmla="*/ 1 h 5"/>
                <a:gd name="T2" fmla="*/ 3 w 4"/>
                <a:gd name="T3" fmla="*/ 4 h 5"/>
                <a:gd name="T4" fmla="*/ 0 w 4"/>
                <a:gd name="T5" fmla="*/ 3 h 5"/>
                <a:gd name="T6" fmla="*/ 1 w 4"/>
                <a:gd name="T7" fmla="*/ 1 h 5"/>
                <a:gd name="T8" fmla="*/ 4 w 4"/>
                <a:gd name="T9" fmla="*/ 1 h 5"/>
              </a:gdLst>
              <a:ahLst/>
              <a:cxnLst>
                <a:cxn ang="0">
                  <a:pos x="T0" y="T1"/>
                </a:cxn>
                <a:cxn ang="0">
                  <a:pos x="T2" y="T3"/>
                </a:cxn>
                <a:cxn ang="0">
                  <a:pos x="T4" y="T5"/>
                </a:cxn>
                <a:cxn ang="0">
                  <a:pos x="T6" y="T7"/>
                </a:cxn>
                <a:cxn ang="0">
                  <a:pos x="T8" y="T9"/>
                </a:cxn>
              </a:cxnLst>
              <a:rect l="0" t="0" r="r" b="b"/>
              <a:pathLst>
                <a:path w="4" h="5">
                  <a:moveTo>
                    <a:pt x="4" y="1"/>
                  </a:moveTo>
                  <a:cubicBezTo>
                    <a:pt x="4" y="3"/>
                    <a:pt x="4" y="4"/>
                    <a:pt x="3" y="4"/>
                  </a:cubicBezTo>
                  <a:cubicBezTo>
                    <a:pt x="2" y="5"/>
                    <a:pt x="1" y="4"/>
                    <a:pt x="0" y="3"/>
                  </a:cubicBezTo>
                  <a:cubicBezTo>
                    <a:pt x="0" y="2"/>
                    <a:pt x="0" y="1"/>
                    <a:pt x="1" y="1"/>
                  </a:cubicBezTo>
                  <a:cubicBezTo>
                    <a:pt x="2" y="0"/>
                    <a:pt x="3" y="0"/>
                    <a:pt x="4" y="1"/>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3" name="Freeform 124"/>
            <p:cNvSpPr>
              <a:spLocks noEditPoints="1"/>
            </p:cNvSpPr>
            <p:nvPr/>
          </p:nvSpPr>
          <p:spPr bwMode="auto">
            <a:xfrm>
              <a:off x="4157663" y="733425"/>
              <a:ext cx="112713" cy="158750"/>
            </a:xfrm>
            <a:custGeom>
              <a:avLst/>
              <a:gdLst>
                <a:gd name="T0" fmla="*/ 5 w 10"/>
                <a:gd name="T1" fmla="*/ 6 h 14"/>
                <a:gd name="T2" fmla="*/ 6 w 10"/>
                <a:gd name="T3" fmla="*/ 6 h 14"/>
                <a:gd name="T4" fmla="*/ 6 w 10"/>
                <a:gd name="T5" fmla="*/ 5 h 14"/>
                <a:gd name="T6" fmla="*/ 7 w 10"/>
                <a:gd name="T7" fmla="*/ 5 h 14"/>
                <a:gd name="T8" fmla="*/ 8 w 10"/>
                <a:gd name="T9" fmla="*/ 6 h 14"/>
                <a:gd name="T10" fmla="*/ 9 w 10"/>
                <a:gd name="T11" fmla="*/ 6 h 14"/>
                <a:gd name="T12" fmla="*/ 9 w 10"/>
                <a:gd name="T13" fmla="*/ 7 h 14"/>
                <a:gd name="T14" fmla="*/ 10 w 10"/>
                <a:gd name="T15" fmla="*/ 8 h 14"/>
                <a:gd name="T16" fmla="*/ 10 w 10"/>
                <a:gd name="T17" fmla="*/ 9 h 14"/>
                <a:gd name="T18" fmla="*/ 9 w 10"/>
                <a:gd name="T19" fmla="*/ 11 h 14"/>
                <a:gd name="T20" fmla="*/ 8 w 10"/>
                <a:gd name="T21" fmla="*/ 12 h 14"/>
                <a:gd name="T22" fmla="*/ 9 w 10"/>
                <a:gd name="T23" fmla="*/ 13 h 14"/>
                <a:gd name="T24" fmla="*/ 9 w 10"/>
                <a:gd name="T25" fmla="*/ 13 h 14"/>
                <a:gd name="T26" fmla="*/ 8 w 10"/>
                <a:gd name="T27" fmla="*/ 13 h 14"/>
                <a:gd name="T28" fmla="*/ 8 w 10"/>
                <a:gd name="T29" fmla="*/ 14 h 14"/>
                <a:gd name="T30" fmla="*/ 7 w 10"/>
                <a:gd name="T31" fmla="*/ 12 h 14"/>
                <a:gd name="T32" fmla="*/ 5 w 10"/>
                <a:gd name="T33" fmla="*/ 13 h 14"/>
                <a:gd name="T34" fmla="*/ 3 w 10"/>
                <a:gd name="T35" fmla="*/ 13 h 14"/>
                <a:gd name="T36" fmla="*/ 4 w 10"/>
                <a:gd name="T37" fmla="*/ 12 h 14"/>
                <a:gd name="T38" fmla="*/ 4 w 10"/>
                <a:gd name="T39" fmla="*/ 11 h 14"/>
                <a:gd name="T40" fmla="*/ 4 w 10"/>
                <a:gd name="T41" fmla="*/ 11 h 14"/>
                <a:gd name="T42" fmla="*/ 4 w 10"/>
                <a:gd name="T43" fmla="*/ 11 h 14"/>
                <a:gd name="T44" fmla="*/ 5 w 10"/>
                <a:gd name="T45" fmla="*/ 11 h 14"/>
                <a:gd name="T46" fmla="*/ 5 w 10"/>
                <a:gd name="T47" fmla="*/ 11 h 14"/>
                <a:gd name="T48" fmla="*/ 6 w 10"/>
                <a:gd name="T49" fmla="*/ 11 h 14"/>
                <a:gd name="T50" fmla="*/ 5 w 10"/>
                <a:gd name="T51" fmla="*/ 8 h 14"/>
                <a:gd name="T52" fmla="*/ 3 w 10"/>
                <a:gd name="T53" fmla="*/ 8 h 14"/>
                <a:gd name="T54" fmla="*/ 2 w 10"/>
                <a:gd name="T55" fmla="*/ 9 h 14"/>
                <a:gd name="T56" fmla="*/ 1 w 10"/>
                <a:gd name="T57" fmla="*/ 8 h 14"/>
                <a:gd name="T58" fmla="*/ 0 w 10"/>
                <a:gd name="T59" fmla="*/ 7 h 14"/>
                <a:gd name="T60" fmla="*/ 0 w 10"/>
                <a:gd name="T61" fmla="*/ 6 h 14"/>
                <a:gd name="T62" fmla="*/ 0 w 10"/>
                <a:gd name="T63" fmla="*/ 5 h 14"/>
                <a:gd name="T64" fmla="*/ 0 w 10"/>
                <a:gd name="T65" fmla="*/ 3 h 14"/>
                <a:gd name="T66" fmla="*/ 1 w 10"/>
                <a:gd name="T67" fmla="*/ 2 h 14"/>
                <a:gd name="T68" fmla="*/ 1 w 10"/>
                <a:gd name="T69" fmla="*/ 2 h 14"/>
                <a:gd name="T70" fmla="*/ 1 w 10"/>
                <a:gd name="T71" fmla="*/ 1 h 14"/>
                <a:gd name="T72" fmla="*/ 1 w 10"/>
                <a:gd name="T73" fmla="*/ 1 h 14"/>
                <a:gd name="T74" fmla="*/ 2 w 10"/>
                <a:gd name="T75" fmla="*/ 0 h 14"/>
                <a:gd name="T76" fmla="*/ 3 w 10"/>
                <a:gd name="T77" fmla="*/ 2 h 14"/>
                <a:gd name="T78" fmla="*/ 4 w 10"/>
                <a:gd name="T79" fmla="*/ 1 h 14"/>
                <a:gd name="T80" fmla="*/ 5 w 10"/>
                <a:gd name="T81" fmla="*/ 1 h 14"/>
                <a:gd name="T82" fmla="*/ 5 w 10"/>
                <a:gd name="T83" fmla="*/ 2 h 14"/>
                <a:gd name="T84" fmla="*/ 5 w 10"/>
                <a:gd name="T85" fmla="*/ 3 h 14"/>
                <a:gd name="T86" fmla="*/ 5 w 10"/>
                <a:gd name="T87" fmla="*/ 3 h 14"/>
                <a:gd name="T88" fmla="*/ 5 w 10"/>
                <a:gd name="T89" fmla="*/ 3 h 14"/>
                <a:gd name="T90" fmla="*/ 5 w 10"/>
                <a:gd name="T91" fmla="*/ 3 h 14"/>
                <a:gd name="T92" fmla="*/ 4 w 10"/>
                <a:gd name="T93" fmla="*/ 3 h 14"/>
                <a:gd name="T94" fmla="*/ 4 w 10"/>
                <a:gd name="T95" fmla="*/ 3 h 14"/>
                <a:gd name="T96" fmla="*/ 5 w 10"/>
                <a:gd name="T97" fmla="*/ 6 h 14"/>
                <a:gd name="T98" fmla="*/ 2 w 10"/>
                <a:gd name="T99" fmla="*/ 4 h 14"/>
                <a:gd name="T100" fmla="*/ 2 w 10"/>
                <a:gd name="T101" fmla="*/ 5 h 14"/>
                <a:gd name="T102" fmla="*/ 2 w 10"/>
                <a:gd name="T103" fmla="*/ 5 h 14"/>
                <a:gd name="T104" fmla="*/ 2 w 10"/>
                <a:gd name="T105" fmla="*/ 5 h 14"/>
                <a:gd name="T106" fmla="*/ 2 w 10"/>
                <a:gd name="T107" fmla="*/ 6 h 14"/>
                <a:gd name="T108" fmla="*/ 3 w 10"/>
                <a:gd name="T109" fmla="*/ 6 h 14"/>
                <a:gd name="T110" fmla="*/ 4 w 10"/>
                <a:gd name="T111" fmla="*/ 6 h 14"/>
                <a:gd name="T112" fmla="*/ 2 w 10"/>
                <a:gd name="T113" fmla="*/ 4 h 14"/>
                <a:gd name="T114" fmla="*/ 7 w 10"/>
                <a:gd name="T115" fmla="*/ 10 h 14"/>
                <a:gd name="T116" fmla="*/ 7 w 10"/>
                <a:gd name="T117" fmla="*/ 8 h 14"/>
                <a:gd name="T118" fmla="*/ 7 w 10"/>
                <a:gd name="T119" fmla="*/ 8 h 14"/>
                <a:gd name="T120" fmla="*/ 6 w 10"/>
                <a:gd name="T121" fmla="*/ 8 h 14"/>
                <a:gd name="T122" fmla="*/ 7 w 10"/>
                <a:gd name="T12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 h="14">
                  <a:moveTo>
                    <a:pt x="5" y="6"/>
                  </a:moveTo>
                  <a:cubicBezTo>
                    <a:pt x="5" y="6"/>
                    <a:pt x="5" y="6"/>
                    <a:pt x="6" y="6"/>
                  </a:cubicBezTo>
                  <a:cubicBezTo>
                    <a:pt x="6" y="6"/>
                    <a:pt x="6" y="5"/>
                    <a:pt x="6" y="5"/>
                  </a:cubicBezTo>
                  <a:cubicBezTo>
                    <a:pt x="7" y="5"/>
                    <a:pt x="7" y="5"/>
                    <a:pt x="7" y="5"/>
                  </a:cubicBezTo>
                  <a:cubicBezTo>
                    <a:pt x="7" y="5"/>
                    <a:pt x="8" y="5"/>
                    <a:pt x="8" y="6"/>
                  </a:cubicBezTo>
                  <a:cubicBezTo>
                    <a:pt x="8" y="6"/>
                    <a:pt x="8" y="6"/>
                    <a:pt x="9" y="6"/>
                  </a:cubicBezTo>
                  <a:cubicBezTo>
                    <a:pt x="9" y="6"/>
                    <a:pt x="9" y="6"/>
                    <a:pt x="9" y="7"/>
                  </a:cubicBezTo>
                  <a:cubicBezTo>
                    <a:pt x="9" y="7"/>
                    <a:pt x="10" y="7"/>
                    <a:pt x="10" y="8"/>
                  </a:cubicBezTo>
                  <a:cubicBezTo>
                    <a:pt x="10" y="8"/>
                    <a:pt x="10" y="9"/>
                    <a:pt x="10" y="9"/>
                  </a:cubicBezTo>
                  <a:cubicBezTo>
                    <a:pt x="10" y="10"/>
                    <a:pt x="9" y="10"/>
                    <a:pt x="9" y="11"/>
                  </a:cubicBezTo>
                  <a:cubicBezTo>
                    <a:pt x="9" y="11"/>
                    <a:pt x="9" y="11"/>
                    <a:pt x="8" y="12"/>
                  </a:cubicBezTo>
                  <a:cubicBezTo>
                    <a:pt x="9" y="13"/>
                    <a:pt x="9" y="13"/>
                    <a:pt x="9" y="13"/>
                  </a:cubicBezTo>
                  <a:cubicBezTo>
                    <a:pt x="9" y="13"/>
                    <a:pt x="9" y="13"/>
                    <a:pt x="9" y="13"/>
                  </a:cubicBezTo>
                  <a:cubicBezTo>
                    <a:pt x="9" y="13"/>
                    <a:pt x="8" y="13"/>
                    <a:pt x="8" y="13"/>
                  </a:cubicBezTo>
                  <a:cubicBezTo>
                    <a:pt x="8" y="14"/>
                    <a:pt x="8" y="14"/>
                    <a:pt x="8" y="14"/>
                  </a:cubicBezTo>
                  <a:cubicBezTo>
                    <a:pt x="7" y="12"/>
                    <a:pt x="7" y="12"/>
                    <a:pt x="7" y="12"/>
                  </a:cubicBezTo>
                  <a:cubicBezTo>
                    <a:pt x="6" y="13"/>
                    <a:pt x="6" y="13"/>
                    <a:pt x="5" y="13"/>
                  </a:cubicBezTo>
                  <a:cubicBezTo>
                    <a:pt x="5" y="13"/>
                    <a:pt x="4" y="13"/>
                    <a:pt x="3" y="13"/>
                  </a:cubicBezTo>
                  <a:cubicBezTo>
                    <a:pt x="4" y="12"/>
                    <a:pt x="4" y="12"/>
                    <a:pt x="4" y="12"/>
                  </a:cubicBezTo>
                  <a:cubicBezTo>
                    <a:pt x="4" y="11"/>
                    <a:pt x="4" y="11"/>
                    <a:pt x="4" y="11"/>
                  </a:cubicBezTo>
                  <a:cubicBezTo>
                    <a:pt x="4" y="11"/>
                    <a:pt x="4" y="11"/>
                    <a:pt x="4" y="11"/>
                  </a:cubicBezTo>
                  <a:cubicBezTo>
                    <a:pt x="4" y="11"/>
                    <a:pt x="4" y="11"/>
                    <a:pt x="4" y="11"/>
                  </a:cubicBezTo>
                  <a:cubicBezTo>
                    <a:pt x="4" y="11"/>
                    <a:pt x="5" y="11"/>
                    <a:pt x="5" y="11"/>
                  </a:cubicBezTo>
                  <a:cubicBezTo>
                    <a:pt x="5" y="11"/>
                    <a:pt x="5" y="11"/>
                    <a:pt x="5" y="11"/>
                  </a:cubicBezTo>
                  <a:cubicBezTo>
                    <a:pt x="5" y="11"/>
                    <a:pt x="6" y="11"/>
                    <a:pt x="6" y="11"/>
                  </a:cubicBezTo>
                  <a:cubicBezTo>
                    <a:pt x="5" y="8"/>
                    <a:pt x="5" y="8"/>
                    <a:pt x="5" y="8"/>
                  </a:cubicBezTo>
                  <a:cubicBezTo>
                    <a:pt x="4" y="8"/>
                    <a:pt x="4" y="8"/>
                    <a:pt x="3" y="8"/>
                  </a:cubicBezTo>
                  <a:cubicBezTo>
                    <a:pt x="3" y="9"/>
                    <a:pt x="3" y="9"/>
                    <a:pt x="2" y="9"/>
                  </a:cubicBezTo>
                  <a:cubicBezTo>
                    <a:pt x="2" y="8"/>
                    <a:pt x="2" y="8"/>
                    <a:pt x="1" y="8"/>
                  </a:cubicBezTo>
                  <a:cubicBezTo>
                    <a:pt x="1" y="8"/>
                    <a:pt x="1" y="8"/>
                    <a:pt x="0" y="7"/>
                  </a:cubicBezTo>
                  <a:cubicBezTo>
                    <a:pt x="0" y="7"/>
                    <a:pt x="0" y="6"/>
                    <a:pt x="0" y="6"/>
                  </a:cubicBezTo>
                  <a:cubicBezTo>
                    <a:pt x="0" y="6"/>
                    <a:pt x="0" y="5"/>
                    <a:pt x="0" y="5"/>
                  </a:cubicBezTo>
                  <a:cubicBezTo>
                    <a:pt x="0" y="4"/>
                    <a:pt x="0" y="4"/>
                    <a:pt x="0" y="3"/>
                  </a:cubicBezTo>
                  <a:cubicBezTo>
                    <a:pt x="1" y="3"/>
                    <a:pt x="1" y="3"/>
                    <a:pt x="1" y="2"/>
                  </a:cubicBezTo>
                  <a:cubicBezTo>
                    <a:pt x="1" y="2"/>
                    <a:pt x="1" y="2"/>
                    <a:pt x="1" y="2"/>
                  </a:cubicBezTo>
                  <a:cubicBezTo>
                    <a:pt x="1" y="1"/>
                    <a:pt x="1" y="1"/>
                    <a:pt x="1" y="1"/>
                  </a:cubicBezTo>
                  <a:cubicBezTo>
                    <a:pt x="1" y="1"/>
                    <a:pt x="1" y="1"/>
                    <a:pt x="1" y="1"/>
                  </a:cubicBezTo>
                  <a:cubicBezTo>
                    <a:pt x="2" y="0"/>
                    <a:pt x="2" y="0"/>
                    <a:pt x="2" y="0"/>
                  </a:cubicBezTo>
                  <a:cubicBezTo>
                    <a:pt x="3" y="2"/>
                    <a:pt x="3" y="2"/>
                    <a:pt x="3" y="2"/>
                  </a:cubicBezTo>
                  <a:cubicBezTo>
                    <a:pt x="3" y="1"/>
                    <a:pt x="4" y="1"/>
                    <a:pt x="4" y="1"/>
                  </a:cubicBezTo>
                  <a:cubicBezTo>
                    <a:pt x="5" y="1"/>
                    <a:pt x="5" y="1"/>
                    <a:pt x="5" y="1"/>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lnTo>
                    <a:pt x="5" y="6"/>
                  </a:lnTo>
                  <a:close/>
                  <a:moveTo>
                    <a:pt x="2" y="4"/>
                  </a:moveTo>
                  <a:cubicBezTo>
                    <a:pt x="2" y="4"/>
                    <a:pt x="2" y="4"/>
                    <a:pt x="2" y="5"/>
                  </a:cubicBezTo>
                  <a:cubicBezTo>
                    <a:pt x="2" y="5"/>
                    <a:pt x="2" y="5"/>
                    <a:pt x="2" y="5"/>
                  </a:cubicBezTo>
                  <a:cubicBezTo>
                    <a:pt x="2" y="5"/>
                    <a:pt x="2" y="5"/>
                    <a:pt x="2" y="5"/>
                  </a:cubicBezTo>
                  <a:cubicBezTo>
                    <a:pt x="2" y="6"/>
                    <a:pt x="2" y="6"/>
                    <a:pt x="2" y="6"/>
                  </a:cubicBezTo>
                  <a:cubicBezTo>
                    <a:pt x="2" y="6"/>
                    <a:pt x="2" y="6"/>
                    <a:pt x="3" y="6"/>
                  </a:cubicBezTo>
                  <a:cubicBezTo>
                    <a:pt x="3" y="6"/>
                    <a:pt x="3" y="6"/>
                    <a:pt x="4" y="6"/>
                  </a:cubicBezTo>
                  <a:lnTo>
                    <a:pt x="2" y="4"/>
                  </a:lnTo>
                  <a:close/>
                  <a:moveTo>
                    <a:pt x="7" y="10"/>
                  </a:moveTo>
                  <a:cubicBezTo>
                    <a:pt x="8" y="9"/>
                    <a:pt x="8" y="9"/>
                    <a:pt x="7" y="8"/>
                  </a:cubicBezTo>
                  <a:cubicBezTo>
                    <a:pt x="7" y="8"/>
                    <a:pt x="7" y="8"/>
                    <a:pt x="7" y="8"/>
                  </a:cubicBezTo>
                  <a:cubicBezTo>
                    <a:pt x="7" y="8"/>
                    <a:pt x="6" y="8"/>
                    <a:pt x="6" y="8"/>
                  </a:cubicBezTo>
                  <a:lnTo>
                    <a:pt x="7" y="10"/>
                  </a:lnTo>
                  <a:close/>
                </a:path>
              </a:pathLst>
            </a:custGeom>
            <a:solidFill>
              <a:srgbClr val="B1DD6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4" name="Freeform 125"/>
            <p:cNvSpPr/>
            <p:nvPr/>
          </p:nvSpPr>
          <p:spPr bwMode="auto">
            <a:xfrm>
              <a:off x="4337051" y="960438"/>
              <a:ext cx="587375" cy="506413"/>
            </a:xfrm>
            <a:custGeom>
              <a:avLst/>
              <a:gdLst>
                <a:gd name="T0" fmla="*/ 370 w 370"/>
                <a:gd name="T1" fmla="*/ 127 h 319"/>
                <a:gd name="T2" fmla="*/ 93 w 370"/>
                <a:gd name="T3" fmla="*/ 319 h 319"/>
                <a:gd name="T4" fmla="*/ 0 w 370"/>
                <a:gd name="T5" fmla="*/ 191 h 319"/>
                <a:gd name="T6" fmla="*/ 277 w 370"/>
                <a:gd name="T7" fmla="*/ 0 h 319"/>
                <a:gd name="T8" fmla="*/ 370 w 370"/>
                <a:gd name="T9" fmla="*/ 127 h 319"/>
              </a:gdLst>
              <a:ahLst/>
              <a:cxnLst>
                <a:cxn ang="0">
                  <a:pos x="T0" y="T1"/>
                </a:cxn>
                <a:cxn ang="0">
                  <a:pos x="T2" y="T3"/>
                </a:cxn>
                <a:cxn ang="0">
                  <a:pos x="T4" y="T5"/>
                </a:cxn>
                <a:cxn ang="0">
                  <a:pos x="T6" y="T7"/>
                </a:cxn>
                <a:cxn ang="0">
                  <a:pos x="T8" y="T9"/>
                </a:cxn>
              </a:cxnLst>
              <a:rect l="0" t="0" r="r" b="b"/>
              <a:pathLst>
                <a:path w="370" h="319">
                  <a:moveTo>
                    <a:pt x="370" y="127"/>
                  </a:moveTo>
                  <a:lnTo>
                    <a:pt x="93" y="319"/>
                  </a:lnTo>
                  <a:lnTo>
                    <a:pt x="0" y="191"/>
                  </a:lnTo>
                  <a:lnTo>
                    <a:pt x="277" y="0"/>
                  </a:lnTo>
                  <a:lnTo>
                    <a:pt x="370" y="127"/>
                  </a:lnTo>
                  <a:close/>
                </a:path>
              </a:pathLst>
            </a:custGeom>
            <a:solidFill>
              <a:srgbClr val="B1DD6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5" name="Freeform 126"/>
            <p:cNvSpPr>
              <a:spLocks noEditPoints="1"/>
            </p:cNvSpPr>
            <p:nvPr/>
          </p:nvSpPr>
          <p:spPr bwMode="auto">
            <a:xfrm>
              <a:off x="4325938" y="936625"/>
              <a:ext cx="609600" cy="541338"/>
            </a:xfrm>
            <a:custGeom>
              <a:avLst/>
              <a:gdLst>
                <a:gd name="T0" fmla="*/ 13 w 54"/>
                <a:gd name="T1" fmla="*/ 47 h 48"/>
                <a:gd name="T2" fmla="*/ 1 w 54"/>
                <a:gd name="T3" fmla="*/ 30 h 48"/>
                <a:gd name="T4" fmla="*/ 1 w 54"/>
                <a:gd name="T5" fmla="*/ 27 h 48"/>
                <a:gd name="T6" fmla="*/ 38 w 54"/>
                <a:gd name="T7" fmla="*/ 1 h 48"/>
                <a:gd name="T8" fmla="*/ 41 w 54"/>
                <a:gd name="T9" fmla="*/ 2 h 48"/>
                <a:gd name="T10" fmla="*/ 53 w 54"/>
                <a:gd name="T11" fmla="*/ 19 h 48"/>
                <a:gd name="T12" fmla="*/ 53 w 54"/>
                <a:gd name="T13" fmla="*/ 22 h 48"/>
                <a:gd name="T14" fmla="*/ 16 w 54"/>
                <a:gd name="T15" fmla="*/ 48 h 48"/>
                <a:gd name="T16" fmla="*/ 13 w 54"/>
                <a:gd name="T17" fmla="*/ 47 h 48"/>
                <a:gd name="T18" fmla="*/ 5 w 54"/>
                <a:gd name="T19" fmla="*/ 31 h 48"/>
                <a:gd name="T20" fmla="*/ 13 w 54"/>
                <a:gd name="T21" fmla="*/ 43 h 48"/>
                <a:gd name="T22" fmla="*/ 16 w 54"/>
                <a:gd name="T23" fmla="*/ 44 h 48"/>
                <a:gd name="T24" fmla="*/ 49 w 54"/>
                <a:gd name="T25" fmla="*/ 21 h 48"/>
                <a:gd name="T26" fmla="*/ 49 w 54"/>
                <a:gd name="T27" fmla="*/ 18 h 48"/>
                <a:gd name="T28" fmla="*/ 41 w 54"/>
                <a:gd name="T29" fmla="*/ 6 h 48"/>
                <a:gd name="T30" fmla="*/ 38 w 54"/>
                <a:gd name="T31" fmla="*/ 5 h 48"/>
                <a:gd name="T32" fmla="*/ 5 w 54"/>
                <a:gd name="T33" fmla="*/ 28 h 48"/>
                <a:gd name="T34" fmla="*/ 5 w 54"/>
                <a:gd name="T35"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48">
                  <a:moveTo>
                    <a:pt x="13" y="47"/>
                  </a:moveTo>
                  <a:cubicBezTo>
                    <a:pt x="1" y="30"/>
                    <a:pt x="1" y="30"/>
                    <a:pt x="1" y="30"/>
                  </a:cubicBezTo>
                  <a:cubicBezTo>
                    <a:pt x="0" y="29"/>
                    <a:pt x="0" y="28"/>
                    <a:pt x="1" y="27"/>
                  </a:cubicBezTo>
                  <a:cubicBezTo>
                    <a:pt x="38" y="1"/>
                    <a:pt x="38" y="1"/>
                    <a:pt x="38" y="1"/>
                  </a:cubicBezTo>
                  <a:cubicBezTo>
                    <a:pt x="39" y="0"/>
                    <a:pt x="41" y="1"/>
                    <a:pt x="41" y="2"/>
                  </a:cubicBezTo>
                  <a:cubicBezTo>
                    <a:pt x="53" y="19"/>
                    <a:pt x="53" y="19"/>
                    <a:pt x="53" y="19"/>
                  </a:cubicBezTo>
                  <a:cubicBezTo>
                    <a:pt x="54" y="20"/>
                    <a:pt x="54" y="21"/>
                    <a:pt x="53" y="22"/>
                  </a:cubicBezTo>
                  <a:cubicBezTo>
                    <a:pt x="16" y="48"/>
                    <a:pt x="16" y="48"/>
                    <a:pt x="16" y="48"/>
                  </a:cubicBezTo>
                  <a:cubicBezTo>
                    <a:pt x="15" y="48"/>
                    <a:pt x="13" y="48"/>
                    <a:pt x="13" y="47"/>
                  </a:cubicBezTo>
                  <a:close/>
                  <a:moveTo>
                    <a:pt x="5" y="31"/>
                  </a:moveTo>
                  <a:cubicBezTo>
                    <a:pt x="13" y="43"/>
                    <a:pt x="13" y="43"/>
                    <a:pt x="13" y="43"/>
                  </a:cubicBezTo>
                  <a:cubicBezTo>
                    <a:pt x="14" y="44"/>
                    <a:pt x="15" y="45"/>
                    <a:pt x="16" y="44"/>
                  </a:cubicBezTo>
                  <a:cubicBezTo>
                    <a:pt x="49" y="21"/>
                    <a:pt x="49" y="21"/>
                    <a:pt x="49" y="21"/>
                  </a:cubicBezTo>
                  <a:cubicBezTo>
                    <a:pt x="50" y="21"/>
                    <a:pt x="50" y="19"/>
                    <a:pt x="49" y="18"/>
                  </a:cubicBezTo>
                  <a:cubicBezTo>
                    <a:pt x="41" y="6"/>
                    <a:pt x="41" y="6"/>
                    <a:pt x="41" y="6"/>
                  </a:cubicBezTo>
                  <a:cubicBezTo>
                    <a:pt x="40" y="5"/>
                    <a:pt x="39" y="4"/>
                    <a:pt x="38" y="5"/>
                  </a:cubicBezTo>
                  <a:cubicBezTo>
                    <a:pt x="5" y="28"/>
                    <a:pt x="5" y="28"/>
                    <a:pt x="5" y="28"/>
                  </a:cubicBezTo>
                  <a:cubicBezTo>
                    <a:pt x="4" y="28"/>
                    <a:pt x="4" y="30"/>
                    <a:pt x="5" y="31"/>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6" name="Freeform 127"/>
            <p:cNvSpPr/>
            <p:nvPr/>
          </p:nvSpPr>
          <p:spPr bwMode="auto">
            <a:xfrm>
              <a:off x="4518026" y="1095375"/>
              <a:ext cx="225425" cy="236538"/>
            </a:xfrm>
            <a:custGeom>
              <a:avLst/>
              <a:gdLst>
                <a:gd name="T0" fmla="*/ 17 w 20"/>
                <a:gd name="T1" fmla="*/ 5 h 21"/>
                <a:gd name="T2" fmla="*/ 15 w 20"/>
                <a:gd name="T3" fmla="*/ 18 h 21"/>
                <a:gd name="T4" fmla="*/ 3 w 20"/>
                <a:gd name="T5" fmla="*/ 16 h 21"/>
                <a:gd name="T6" fmla="*/ 5 w 20"/>
                <a:gd name="T7" fmla="*/ 3 h 21"/>
                <a:gd name="T8" fmla="*/ 17 w 20"/>
                <a:gd name="T9" fmla="*/ 5 h 21"/>
              </a:gdLst>
              <a:ahLst/>
              <a:cxnLst>
                <a:cxn ang="0">
                  <a:pos x="T0" y="T1"/>
                </a:cxn>
                <a:cxn ang="0">
                  <a:pos x="T2" y="T3"/>
                </a:cxn>
                <a:cxn ang="0">
                  <a:pos x="T4" y="T5"/>
                </a:cxn>
                <a:cxn ang="0">
                  <a:pos x="T6" y="T7"/>
                </a:cxn>
                <a:cxn ang="0">
                  <a:pos x="T8" y="T9"/>
                </a:cxn>
              </a:cxnLst>
              <a:rect l="0" t="0" r="r" b="b"/>
              <a:pathLst>
                <a:path w="20" h="21">
                  <a:moveTo>
                    <a:pt x="17" y="5"/>
                  </a:moveTo>
                  <a:cubicBezTo>
                    <a:pt x="20" y="9"/>
                    <a:pt x="19" y="15"/>
                    <a:pt x="15" y="18"/>
                  </a:cubicBezTo>
                  <a:cubicBezTo>
                    <a:pt x="11" y="21"/>
                    <a:pt x="5" y="20"/>
                    <a:pt x="3" y="16"/>
                  </a:cubicBezTo>
                  <a:cubicBezTo>
                    <a:pt x="0" y="12"/>
                    <a:pt x="1" y="6"/>
                    <a:pt x="5" y="3"/>
                  </a:cubicBezTo>
                  <a:cubicBezTo>
                    <a:pt x="9" y="0"/>
                    <a:pt x="15" y="1"/>
                    <a:pt x="17" y="5"/>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7" name="Freeform 128"/>
            <p:cNvSpPr/>
            <p:nvPr/>
          </p:nvSpPr>
          <p:spPr bwMode="auto">
            <a:xfrm>
              <a:off x="4337051" y="1219200"/>
              <a:ext cx="79375" cy="90488"/>
            </a:xfrm>
            <a:custGeom>
              <a:avLst/>
              <a:gdLst>
                <a:gd name="T0" fmla="*/ 0 w 7"/>
                <a:gd name="T1" fmla="*/ 4 h 8"/>
                <a:gd name="T2" fmla="*/ 4 w 7"/>
                <a:gd name="T3" fmla="*/ 8 h 8"/>
                <a:gd name="T4" fmla="*/ 5 w 7"/>
                <a:gd name="T5" fmla="*/ 0 h 8"/>
                <a:gd name="T6" fmla="*/ 0 w 7"/>
                <a:gd name="T7" fmla="*/ 4 h 8"/>
              </a:gdLst>
              <a:ahLst/>
              <a:cxnLst>
                <a:cxn ang="0">
                  <a:pos x="T0" y="T1"/>
                </a:cxn>
                <a:cxn ang="0">
                  <a:pos x="T2" y="T3"/>
                </a:cxn>
                <a:cxn ang="0">
                  <a:pos x="T4" y="T5"/>
                </a:cxn>
                <a:cxn ang="0">
                  <a:pos x="T6" y="T7"/>
                </a:cxn>
              </a:cxnLst>
              <a:rect l="0" t="0" r="r" b="b"/>
              <a:pathLst>
                <a:path w="7" h="8">
                  <a:moveTo>
                    <a:pt x="0" y="4"/>
                  </a:moveTo>
                  <a:cubicBezTo>
                    <a:pt x="4" y="8"/>
                    <a:pt x="4" y="8"/>
                    <a:pt x="4" y="8"/>
                  </a:cubicBezTo>
                  <a:cubicBezTo>
                    <a:pt x="6" y="7"/>
                    <a:pt x="7" y="3"/>
                    <a:pt x="5" y="0"/>
                  </a:cubicBezTo>
                  <a:lnTo>
                    <a:pt x="0" y="4"/>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8" name="Freeform 129"/>
            <p:cNvSpPr/>
            <p:nvPr/>
          </p:nvSpPr>
          <p:spPr bwMode="auto">
            <a:xfrm>
              <a:off x="4449763" y="1387475"/>
              <a:ext cx="90488" cy="79375"/>
            </a:xfrm>
            <a:custGeom>
              <a:avLst/>
              <a:gdLst>
                <a:gd name="T0" fmla="*/ 3 w 8"/>
                <a:gd name="T1" fmla="*/ 7 h 7"/>
                <a:gd name="T2" fmla="*/ 8 w 8"/>
                <a:gd name="T3" fmla="*/ 3 h 7"/>
                <a:gd name="T4" fmla="*/ 0 w 8"/>
                <a:gd name="T5" fmla="*/ 2 h 7"/>
                <a:gd name="T6" fmla="*/ 3 w 8"/>
                <a:gd name="T7" fmla="*/ 7 h 7"/>
              </a:gdLst>
              <a:ahLst/>
              <a:cxnLst>
                <a:cxn ang="0">
                  <a:pos x="T0" y="T1"/>
                </a:cxn>
                <a:cxn ang="0">
                  <a:pos x="T2" y="T3"/>
                </a:cxn>
                <a:cxn ang="0">
                  <a:pos x="T4" y="T5"/>
                </a:cxn>
                <a:cxn ang="0">
                  <a:pos x="T6" y="T7"/>
                </a:cxn>
              </a:cxnLst>
              <a:rect l="0" t="0" r="r" b="b"/>
              <a:pathLst>
                <a:path w="8" h="7">
                  <a:moveTo>
                    <a:pt x="3" y="7"/>
                  </a:moveTo>
                  <a:cubicBezTo>
                    <a:pt x="8" y="3"/>
                    <a:pt x="8" y="3"/>
                    <a:pt x="8" y="3"/>
                  </a:cubicBezTo>
                  <a:cubicBezTo>
                    <a:pt x="6" y="1"/>
                    <a:pt x="2" y="0"/>
                    <a:pt x="0" y="2"/>
                  </a:cubicBezTo>
                  <a:lnTo>
                    <a:pt x="3" y="7"/>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29" name="Freeform 130"/>
            <p:cNvSpPr/>
            <p:nvPr/>
          </p:nvSpPr>
          <p:spPr bwMode="auto">
            <a:xfrm>
              <a:off x="4845051" y="1106488"/>
              <a:ext cx="68263" cy="90488"/>
            </a:xfrm>
            <a:custGeom>
              <a:avLst/>
              <a:gdLst>
                <a:gd name="T0" fmla="*/ 6 w 6"/>
                <a:gd name="T1" fmla="*/ 5 h 8"/>
                <a:gd name="T2" fmla="*/ 3 w 6"/>
                <a:gd name="T3" fmla="*/ 0 h 8"/>
                <a:gd name="T4" fmla="*/ 2 w 6"/>
                <a:gd name="T5" fmla="*/ 8 h 8"/>
                <a:gd name="T6" fmla="*/ 6 w 6"/>
                <a:gd name="T7" fmla="*/ 5 h 8"/>
              </a:gdLst>
              <a:ahLst/>
              <a:cxnLst>
                <a:cxn ang="0">
                  <a:pos x="T0" y="T1"/>
                </a:cxn>
                <a:cxn ang="0">
                  <a:pos x="T2" y="T3"/>
                </a:cxn>
                <a:cxn ang="0">
                  <a:pos x="T4" y="T5"/>
                </a:cxn>
                <a:cxn ang="0">
                  <a:pos x="T6" y="T7"/>
                </a:cxn>
              </a:cxnLst>
              <a:rect l="0" t="0" r="r" b="b"/>
              <a:pathLst>
                <a:path w="6" h="8">
                  <a:moveTo>
                    <a:pt x="6" y="5"/>
                  </a:moveTo>
                  <a:cubicBezTo>
                    <a:pt x="3" y="0"/>
                    <a:pt x="3" y="0"/>
                    <a:pt x="3" y="0"/>
                  </a:cubicBezTo>
                  <a:cubicBezTo>
                    <a:pt x="0" y="2"/>
                    <a:pt x="0" y="6"/>
                    <a:pt x="2" y="8"/>
                  </a:cubicBezTo>
                  <a:lnTo>
                    <a:pt x="6" y="5"/>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0" name="Freeform 131"/>
            <p:cNvSpPr/>
            <p:nvPr/>
          </p:nvSpPr>
          <p:spPr bwMode="auto">
            <a:xfrm>
              <a:off x="4721226" y="960438"/>
              <a:ext cx="90488" cy="77788"/>
            </a:xfrm>
            <a:custGeom>
              <a:avLst/>
              <a:gdLst>
                <a:gd name="T0" fmla="*/ 5 w 8"/>
                <a:gd name="T1" fmla="*/ 0 h 7"/>
                <a:gd name="T2" fmla="*/ 0 w 8"/>
                <a:gd name="T3" fmla="*/ 3 h 7"/>
                <a:gd name="T4" fmla="*/ 8 w 8"/>
                <a:gd name="T5" fmla="*/ 5 h 7"/>
                <a:gd name="T6" fmla="*/ 5 w 8"/>
                <a:gd name="T7" fmla="*/ 0 h 7"/>
              </a:gdLst>
              <a:ahLst/>
              <a:cxnLst>
                <a:cxn ang="0">
                  <a:pos x="T0" y="T1"/>
                </a:cxn>
                <a:cxn ang="0">
                  <a:pos x="T2" y="T3"/>
                </a:cxn>
                <a:cxn ang="0">
                  <a:pos x="T4" y="T5"/>
                </a:cxn>
                <a:cxn ang="0">
                  <a:pos x="T6" y="T7"/>
                </a:cxn>
              </a:cxnLst>
              <a:rect l="0" t="0" r="r" b="b"/>
              <a:pathLst>
                <a:path w="8" h="7">
                  <a:moveTo>
                    <a:pt x="5" y="0"/>
                  </a:moveTo>
                  <a:cubicBezTo>
                    <a:pt x="0" y="3"/>
                    <a:pt x="0" y="3"/>
                    <a:pt x="0" y="3"/>
                  </a:cubicBezTo>
                  <a:cubicBezTo>
                    <a:pt x="2" y="6"/>
                    <a:pt x="6" y="7"/>
                    <a:pt x="8" y="5"/>
                  </a:cubicBezTo>
                  <a:lnTo>
                    <a:pt x="5" y="0"/>
                  </a:ln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1" name="Freeform 132"/>
            <p:cNvSpPr/>
            <p:nvPr/>
          </p:nvSpPr>
          <p:spPr bwMode="auto">
            <a:xfrm>
              <a:off x="4462463" y="1287463"/>
              <a:ext cx="55563" cy="44450"/>
            </a:xfrm>
            <a:custGeom>
              <a:avLst/>
              <a:gdLst>
                <a:gd name="T0" fmla="*/ 4 w 5"/>
                <a:gd name="T1" fmla="*/ 1 h 4"/>
                <a:gd name="T2" fmla="*/ 4 w 5"/>
                <a:gd name="T3" fmla="*/ 4 h 4"/>
                <a:gd name="T4" fmla="*/ 1 w 5"/>
                <a:gd name="T5" fmla="*/ 3 h 4"/>
                <a:gd name="T6" fmla="*/ 2 w 5"/>
                <a:gd name="T7" fmla="*/ 0 h 4"/>
                <a:gd name="T8" fmla="*/ 4 w 5"/>
                <a:gd name="T9" fmla="*/ 1 h 4"/>
              </a:gdLst>
              <a:ahLst/>
              <a:cxnLst>
                <a:cxn ang="0">
                  <a:pos x="T0" y="T1"/>
                </a:cxn>
                <a:cxn ang="0">
                  <a:pos x="T2" y="T3"/>
                </a:cxn>
                <a:cxn ang="0">
                  <a:pos x="T4" y="T5"/>
                </a:cxn>
                <a:cxn ang="0">
                  <a:pos x="T6" y="T7"/>
                </a:cxn>
                <a:cxn ang="0">
                  <a:pos x="T8" y="T9"/>
                </a:cxn>
              </a:cxnLst>
              <a:rect l="0" t="0" r="r" b="b"/>
              <a:pathLst>
                <a:path w="5" h="4">
                  <a:moveTo>
                    <a:pt x="4" y="1"/>
                  </a:moveTo>
                  <a:cubicBezTo>
                    <a:pt x="5" y="2"/>
                    <a:pt x="5" y="3"/>
                    <a:pt x="4" y="4"/>
                  </a:cubicBezTo>
                  <a:cubicBezTo>
                    <a:pt x="3" y="4"/>
                    <a:pt x="2" y="4"/>
                    <a:pt x="1" y="3"/>
                  </a:cubicBezTo>
                  <a:cubicBezTo>
                    <a:pt x="0" y="2"/>
                    <a:pt x="1" y="1"/>
                    <a:pt x="2" y="0"/>
                  </a:cubicBezTo>
                  <a:cubicBezTo>
                    <a:pt x="2" y="0"/>
                    <a:pt x="4" y="0"/>
                    <a:pt x="4" y="1"/>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2" name="Freeform 133"/>
            <p:cNvSpPr/>
            <p:nvPr/>
          </p:nvSpPr>
          <p:spPr bwMode="auto">
            <a:xfrm>
              <a:off x="4743451" y="1095375"/>
              <a:ext cx="57150" cy="44450"/>
            </a:xfrm>
            <a:custGeom>
              <a:avLst/>
              <a:gdLst>
                <a:gd name="T0" fmla="*/ 4 w 5"/>
                <a:gd name="T1" fmla="*/ 1 h 4"/>
                <a:gd name="T2" fmla="*/ 4 w 5"/>
                <a:gd name="T3" fmla="*/ 4 h 4"/>
                <a:gd name="T4" fmla="*/ 1 w 5"/>
                <a:gd name="T5" fmla="*/ 3 h 4"/>
                <a:gd name="T6" fmla="*/ 1 w 5"/>
                <a:gd name="T7" fmla="*/ 0 h 4"/>
                <a:gd name="T8" fmla="*/ 4 w 5"/>
                <a:gd name="T9" fmla="*/ 1 h 4"/>
              </a:gdLst>
              <a:ahLst/>
              <a:cxnLst>
                <a:cxn ang="0">
                  <a:pos x="T0" y="T1"/>
                </a:cxn>
                <a:cxn ang="0">
                  <a:pos x="T2" y="T3"/>
                </a:cxn>
                <a:cxn ang="0">
                  <a:pos x="T4" y="T5"/>
                </a:cxn>
                <a:cxn ang="0">
                  <a:pos x="T6" y="T7"/>
                </a:cxn>
                <a:cxn ang="0">
                  <a:pos x="T8" y="T9"/>
                </a:cxn>
              </a:cxnLst>
              <a:rect l="0" t="0" r="r" b="b"/>
              <a:pathLst>
                <a:path w="5" h="4">
                  <a:moveTo>
                    <a:pt x="4" y="1"/>
                  </a:moveTo>
                  <a:cubicBezTo>
                    <a:pt x="5" y="2"/>
                    <a:pt x="4" y="3"/>
                    <a:pt x="4" y="4"/>
                  </a:cubicBezTo>
                  <a:cubicBezTo>
                    <a:pt x="3" y="4"/>
                    <a:pt x="1" y="4"/>
                    <a:pt x="1" y="3"/>
                  </a:cubicBezTo>
                  <a:cubicBezTo>
                    <a:pt x="0" y="2"/>
                    <a:pt x="0" y="1"/>
                    <a:pt x="1" y="0"/>
                  </a:cubicBezTo>
                  <a:cubicBezTo>
                    <a:pt x="2" y="0"/>
                    <a:pt x="3" y="0"/>
                    <a:pt x="4" y="1"/>
                  </a:cubicBezTo>
                  <a:close/>
                </a:path>
              </a:pathLst>
            </a:custGeom>
            <a:solidFill>
              <a:srgbClr val="3C823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3" name="Freeform 134"/>
            <p:cNvSpPr>
              <a:spLocks noEditPoints="1"/>
            </p:cNvSpPr>
            <p:nvPr/>
          </p:nvSpPr>
          <p:spPr bwMode="auto">
            <a:xfrm>
              <a:off x="4575176" y="1139825"/>
              <a:ext cx="123825" cy="147638"/>
            </a:xfrm>
            <a:custGeom>
              <a:avLst/>
              <a:gdLst>
                <a:gd name="T0" fmla="*/ 5 w 11"/>
                <a:gd name="T1" fmla="*/ 5 h 13"/>
                <a:gd name="T2" fmla="*/ 6 w 11"/>
                <a:gd name="T3" fmla="*/ 5 h 13"/>
                <a:gd name="T4" fmla="*/ 7 w 11"/>
                <a:gd name="T5" fmla="*/ 5 h 13"/>
                <a:gd name="T6" fmla="*/ 7 w 11"/>
                <a:gd name="T7" fmla="*/ 4 h 13"/>
                <a:gd name="T8" fmla="*/ 8 w 11"/>
                <a:gd name="T9" fmla="*/ 5 h 13"/>
                <a:gd name="T10" fmla="*/ 9 w 11"/>
                <a:gd name="T11" fmla="*/ 5 h 13"/>
                <a:gd name="T12" fmla="*/ 10 w 11"/>
                <a:gd name="T13" fmla="*/ 5 h 13"/>
                <a:gd name="T14" fmla="*/ 10 w 11"/>
                <a:gd name="T15" fmla="*/ 7 h 13"/>
                <a:gd name="T16" fmla="*/ 10 w 11"/>
                <a:gd name="T17" fmla="*/ 8 h 13"/>
                <a:gd name="T18" fmla="*/ 10 w 11"/>
                <a:gd name="T19" fmla="*/ 9 h 13"/>
                <a:gd name="T20" fmla="*/ 9 w 11"/>
                <a:gd name="T21" fmla="*/ 11 h 13"/>
                <a:gd name="T22" fmla="*/ 10 w 11"/>
                <a:gd name="T23" fmla="*/ 11 h 13"/>
                <a:gd name="T24" fmla="*/ 10 w 11"/>
                <a:gd name="T25" fmla="*/ 12 h 13"/>
                <a:gd name="T26" fmla="*/ 10 w 11"/>
                <a:gd name="T27" fmla="*/ 12 h 13"/>
                <a:gd name="T28" fmla="*/ 9 w 11"/>
                <a:gd name="T29" fmla="*/ 13 h 13"/>
                <a:gd name="T30" fmla="*/ 8 w 11"/>
                <a:gd name="T31" fmla="*/ 12 h 13"/>
                <a:gd name="T32" fmla="*/ 7 w 11"/>
                <a:gd name="T33" fmla="*/ 12 h 13"/>
                <a:gd name="T34" fmla="*/ 5 w 11"/>
                <a:gd name="T35" fmla="*/ 13 h 13"/>
                <a:gd name="T36" fmla="*/ 5 w 11"/>
                <a:gd name="T37" fmla="*/ 11 h 13"/>
                <a:gd name="T38" fmla="*/ 5 w 11"/>
                <a:gd name="T39" fmla="*/ 11 h 13"/>
                <a:gd name="T40" fmla="*/ 5 w 11"/>
                <a:gd name="T41" fmla="*/ 11 h 13"/>
                <a:gd name="T42" fmla="*/ 5 w 11"/>
                <a:gd name="T43" fmla="*/ 10 h 13"/>
                <a:gd name="T44" fmla="*/ 6 w 11"/>
                <a:gd name="T45" fmla="*/ 10 h 13"/>
                <a:gd name="T46" fmla="*/ 6 w 11"/>
                <a:gd name="T47" fmla="*/ 10 h 13"/>
                <a:gd name="T48" fmla="*/ 7 w 11"/>
                <a:gd name="T49" fmla="*/ 10 h 13"/>
                <a:gd name="T50" fmla="*/ 5 w 11"/>
                <a:gd name="T51" fmla="*/ 8 h 13"/>
                <a:gd name="T52" fmla="*/ 4 w 11"/>
                <a:gd name="T53" fmla="*/ 8 h 13"/>
                <a:gd name="T54" fmla="*/ 3 w 11"/>
                <a:gd name="T55" fmla="*/ 8 h 13"/>
                <a:gd name="T56" fmla="*/ 2 w 11"/>
                <a:gd name="T57" fmla="*/ 8 h 13"/>
                <a:gd name="T58" fmla="*/ 1 w 11"/>
                <a:gd name="T59" fmla="*/ 7 h 13"/>
                <a:gd name="T60" fmla="*/ 0 w 11"/>
                <a:gd name="T61" fmla="*/ 6 h 13"/>
                <a:gd name="T62" fmla="*/ 0 w 11"/>
                <a:gd name="T63" fmla="*/ 5 h 13"/>
                <a:gd name="T64" fmla="*/ 0 w 11"/>
                <a:gd name="T65" fmla="*/ 4 h 13"/>
                <a:gd name="T66" fmla="*/ 1 w 11"/>
                <a:gd name="T67" fmla="*/ 2 h 13"/>
                <a:gd name="T68" fmla="*/ 1 w 11"/>
                <a:gd name="T69" fmla="*/ 2 h 13"/>
                <a:gd name="T70" fmla="*/ 1 w 11"/>
                <a:gd name="T71" fmla="*/ 1 h 13"/>
                <a:gd name="T72" fmla="*/ 1 w 11"/>
                <a:gd name="T73" fmla="*/ 1 h 13"/>
                <a:gd name="T74" fmla="*/ 2 w 11"/>
                <a:gd name="T75" fmla="*/ 0 h 13"/>
                <a:gd name="T76" fmla="*/ 2 w 11"/>
                <a:gd name="T77" fmla="*/ 1 h 13"/>
                <a:gd name="T78" fmla="*/ 4 w 11"/>
                <a:gd name="T79" fmla="*/ 1 h 13"/>
                <a:gd name="T80" fmla="*/ 5 w 11"/>
                <a:gd name="T81" fmla="*/ 1 h 13"/>
                <a:gd name="T82" fmla="*/ 5 w 11"/>
                <a:gd name="T83" fmla="*/ 2 h 13"/>
                <a:gd name="T84" fmla="*/ 5 w 11"/>
                <a:gd name="T85" fmla="*/ 2 h 13"/>
                <a:gd name="T86" fmla="*/ 5 w 11"/>
                <a:gd name="T87" fmla="*/ 2 h 13"/>
                <a:gd name="T88" fmla="*/ 5 w 11"/>
                <a:gd name="T89" fmla="*/ 3 h 13"/>
                <a:gd name="T90" fmla="*/ 4 w 11"/>
                <a:gd name="T91" fmla="*/ 3 h 13"/>
                <a:gd name="T92" fmla="*/ 4 w 11"/>
                <a:gd name="T93" fmla="*/ 3 h 13"/>
                <a:gd name="T94" fmla="*/ 4 w 11"/>
                <a:gd name="T95" fmla="*/ 3 h 13"/>
                <a:gd name="T96" fmla="*/ 5 w 11"/>
                <a:gd name="T97" fmla="*/ 5 h 13"/>
                <a:gd name="T98" fmla="*/ 3 w 11"/>
                <a:gd name="T99" fmla="*/ 4 h 13"/>
                <a:gd name="T100" fmla="*/ 2 w 11"/>
                <a:gd name="T101" fmla="*/ 4 h 13"/>
                <a:gd name="T102" fmla="*/ 2 w 11"/>
                <a:gd name="T103" fmla="*/ 5 h 13"/>
                <a:gd name="T104" fmla="*/ 2 w 11"/>
                <a:gd name="T105" fmla="*/ 5 h 13"/>
                <a:gd name="T106" fmla="*/ 2 w 11"/>
                <a:gd name="T107" fmla="*/ 6 h 13"/>
                <a:gd name="T108" fmla="*/ 3 w 11"/>
                <a:gd name="T109" fmla="*/ 6 h 13"/>
                <a:gd name="T110" fmla="*/ 4 w 11"/>
                <a:gd name="T111" fmla="*/ 6 h 13"/>
                <a:gd name="T112" fmla="*/ 3 w 11"/>
                <a:gd name="T113" fmla="*/ 4 h 13"/>
                <a:gd name="T114" fmla="*/ 8 w 11"/>
                <a:gd name="T115" fmla="*/ 9 h 13"/>
                <a:gd name="T116" fmla="*/ 8 w 11"/>
                <a:gd name="T117" fmla="*/ 7 h 13"/>
                <a:gd name="T118" fmla="*/ 7 w 11"/>
                <a:gd name="T119" fmla="*/ 7 h 13"/>
                <a:gd name="T120" fmla="*/ 7 w 11"/>
                <a:gd name="T121" fmla="*/ 7 h 13"/>
                <a:gd name="T122" fmla="*/ 8 w 11"/>
                <a:gd name="T1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 h="13">
                  <a:moveTo>
                    <a:pt x="5" y="5"/>
                  </a:moveTo>
                  <a:cubicBezTo>
                    <a:pt x="5" y="5"/>
                    <a:pt x="6" y="5"/>
                    <a:pt x="6" y="5"/>
                  </a:cubicBezTo>
                  <a:cubicBezTo>
                    <a:pt x="6" y="5"/>
                    <a:pt x="6" y="5"/>
                    <a:pt x="7" y="5"/>
                  </a:cubicBezTo>
                  <a:cubicBezTo>
                    <a:pt x="7" y="5"/>
                    <a:pt x="7" y="5"/>
                    <a:pt x="7" y="4"/>
                  </a:cubicBezTo>
                  <a:cubicBezTo>
                    <a:pt x="8" y="4"/>
                    <a:pt x="8" y="4"/>
                    <a:pt x="8" y="5"/>
                  </a:cubicBezTo>
                  <a:cubicBezTo>
                    <a:pt x="8" y="5"/>
                    <a:pt x="9" y="5"/>
                    <a:pt x="9" y="5"/>
                  </a:cubicBezTo>
                  <a:cubicBezTo>
                    <a:pt x="9" y="5"/>
                    <a:pt x="9" y="5"/>
                    <a:pt x="10" y="5"/>
                  </a:cubicBezTo>
                  <a:cubicBezTo>
                    <a:pt x="10" y="6"/>
                    <a:pt x="10" y="6"/>
                    <a:pt x="10" y="7"/>
                  </a:cubicBezTo>
                  <a:cubicBezTo>
                    <a:pt x="10" y="7"/>
                    <a:pt x="11" y="7"/>
                    <a:pt x="10" y="8"/>
                  </a:cubicBezTo>
                  <a:cubicBezTo>
                    <a:pt x="10" y="8"/>
                    <a:pt x="10" y="9"/>
                    <a:pt x="10" y="9"/>
                  </a:cubicBezTo>
                  <a:cubicBezTo>
                    <a:pt x="10" y="10"/>
                    <a:pt x="10" y="10"/>
                    <a:pt x="9" y="11"/>
                  </a:cubicBezTo>
                  <a:cubicBezTo>
                    <a:pt x="10" y="11"/>
                    <a:pt x="10" y="11"/>
                    <a:pt x="10" y="11"/>
                  </a:cubicBezTo>
                  <a:cubicBezTo>
                    <a:pt x="10" y="11"/>
                    <a:pt x="10" y="12"/>
                    <a:pt x="10" y="12"/>
                  </a:cubicBezTo>
                  <a:cubicBezTo>
                    <a:pt x="10" y="12"/>
                    <a:pt x="10" y="12"/>
                    <a:pt x="10" y="12"/>
                  </a:cubicBezTo>
                  <a:cubicBezTo>
                    <a:pt x="9" y="13"/>
                    <a:pt x="9" y="13"/>
                    <a:pt x="9" y="13"/>
                  </a:cubicBezTo>
                  <a:cubicBezTo>
                    <a:pt x="8" y="12"/>
                    <a:pt x="8" y="12"/>
                    <a:pt x="8" y="12"/>
                  </a:cubicBezTo>
                  <a:cubicBezTo>
                    <a:pt x="8" y="12"/>
                    <a:pt x="7" y="12"/>
                    <a:pt x="7" y="12"/>
                  </a:cubicBezTo>
                  <a:cubicBezTo>
                    <a:pt x="6" y="12"/>
                    <a:pt x="5" y="13"/>
                    <a:pt x="5" y="13"/>
                  </a:cubicBezTo>
                  <a:cubicBezTo>
                    <a:pt x="5" y="11"/>
                    <a:pt x="5" y="11"/>
                    <a:pt x="5" y="11"/>
                  </a:cubicBezTo>
                  <a:cubicBezTo>
                    <a:pt x="5" y="11"/>
                    <a:pt x="5" y="11"/>
                    <a:pt x="5" y="11"/>
                  </a:cubicBezTo>
                  <a:cubicBezTo>
                    <a:pt x="5" y="11"/>
                    <a:pt x="5" y="11"/>
                    <a:pt x="5" y="11"/>
                  </a:cubicBezTo>
                  <a:cubicBezTo>
                    <a:pt x="5" y="11"/>
                    <a:pt x="5" y="10"/>
                    <a:pt x="5" y="10"/>
                  </a:cubicBezTo>
                  <a:cubicBezTo>
                    <a:pt x="5" y="10"/>
                    <a:pt x="6" y="10"/>
                    <a:pt x="6" y="10"/>
                  </a:cubicBezTo>
                  <a:cubicBezTo>
                    <a:pt x="6" y="10"/>
                    <a:pt x="6" y="10"/>
                    <a:pt x="6" y="10"/>
                  </a:cubicBezTo>
                  <a:cubicBezTo>
                    <a:pt x="7" y="10"/>
                    <a:pt x="7" y="10"/>
                    <a:pt x="7" y="10"/>
                  </a:cubicBezTo>
                  <a:cubicBezTo>
                    <a:pt x="5" y="8"/>
                    <a:pt x="5" y="8"/>
                    <a:pt x="5" y="8"/>
                  </a:cubicBezTo>
                  <a:cubicBezTo>
                    <a:pt x="5" y="8"/>
                    <a:pt x="5" y="8"/>
                    <a:pt x="4" y="8"/>
                  </a:cubicBezTo>
                  <a:cubicBezTo>
                    <a:pt x="4" y="8"/>
                    <a:pt x="3" y="8"/>
                    <a:pt x="3" y="8"/>
                  </a:cubicBezTo>
                  <a:cubicBezTo>
                    <a:pt x="3" y="8"/>
                    <a:pt x="2" y="8"/>
                    <a:pt x="2" y="8"/>
                  </a:cubicBezTo>
                  <a:cubicBezTo>
                    <a:pt x="2" y="8"/>
                    <a:pt x="1" y="8"/>
                    <a:pt x="1" y="7"/>
                  </a:cubicBezTo>
                  <a:cubicBezTo>
                    <a:pt x="1" y="7"/>
                    <a:pt x="0" y="7"/>
                    <a:pt x="0" y="6"/>
                  </a:cubicBezTo>
                  <a:cubicBezTo>
                    <a:pt x="0" y="6"/>
                    <a:pt x="0" y="5"/>
                    <a:pt x="0" y="5"/>
                  </a:cubicBezTo>
                  <a:cubicBezTo>
                    <a:pt x="0" y="5"/>
                    <a:pt x="0" y="4"/>
                    <a:pt x="0" y="4"/>
                  </a:cubicBezTo>
                  <a:cubicBezTo>
                    <a:pt x="1" y="3"/>
                    <a:pt x="1" y="3"/>
                    <a:pt x="1" y="2"/>
                  </a:cubicBezTo>
                  <a:cubicBezTo>
                    <a:pt x="1" y="2"/>
                    <a:pt x="1" y="2"/>
                    <a:pt x="1" y="2"/>
                  </a:cubicBezTo>
                  <a:cubicBezTo>
                    <a:pt x="1" y="2"/>
                    <a:pt x="1" y="1"/>
                    <a:pt x="1" y="1"/>
                  </a:cubicBezTo>
                  <a:cubicBezTo>
                    <a:pt x="1" y="1"/>
                    <a:pt x="1" y="1"/>
                    <a:pt x="1" y="1"/>
                  </a:cubicBezTo>
                  <a:cubicBezTo>
                    <a:pt x="2" y="0"/>
                    <a:pt x="2" y="0"/>
                    <a:pt x="2" y="0"/>
                  </a:cubicBezTo>
                  <a:cubicBezTo>
                    <a:pt x="2" y="1"/>
                    <a:pt x="2" y="1"/>
                    <a:pt x="2" y="1"/>
                  </a:cubicBezTo>
                  <a:cubicBezTo>
                    <a:pt x="3" y="1"/>
                    <a:pt x="3" y="1"/>
                    <a:pt x="4" y="1"/>
                  </a:cubicBezTo>
                  <a:cubicBezTo>
                    <a:pt x="4" y="1"/>
                    <a:pt x="5" y="1"/>
                    <a:pt x="5" y="1"/>
                  </a:cubicBezTo>
                  <a:cubicBezTo>
                    <a:pt x="5" y="2"/>
                    <a:pt x="5" y="2"/>
                    <a:pt x="5"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lnTo>
                    <a:pt x="5" y="5"/>
                  </a:lnTo>
                  <a:close/>
                  <a:moveTo>
                    <a:pt x="3" y="4"/>
                  </a:moveTo>
                  <a:cubicBezTo>
                    <a:pt x="2" y="4"/>
                    <a:pt x="2" y="4"/>
                    <a:pt x="2" y="4"/>
                  </a:cubicBezTo>
                  <a:cubicBezTo>
                    <a:pt x="2" y="5"/>
                    <a:pt x="2" y="5"/>
                    <a:pt x="2" y="5"/>
                  </a:cubicBezTo>
                  <a:cubicBezTo>
                    <a:pt x="2" y="5"/>
                    <a:pt x="2" y="5"/>
                    <a:pt x="2" y="5"/>
                  </a:cubicBezTo>
                  <a:cubicBezTo>
                    <a:pt x="2" y="5"/>
                    <a:pt x="2" y="6"/>
                    <a:pt x="2" y="6"/>
                  </a:cubicBezTo>
                  <a:cubicBezTo>
                    <a:pt x="3" y="6"/>
                    <a:pt x="3" y="6"/>
                    <a:pt x="3" y="6"/>
                  </a:cubicBezTo>
                  <a:cubicBezTo>
                    <a:pt x="3" y="6"/>
                    <a:pt x="4" y="6"/>
                    <a:pt x="4" y="6"/>
                  </a:cubicBezTo>
                  <a:lnTo>
                    <a:pt x="3" y="4"/>
                  </a:lnTo>
                  <a:close/>
                  <a:moveTo>
                    <a:pt x="8" y="9"/>
                  </a:moveTo>
                  <a:cubicBezTo>
                    <a:pt x="9" y="8"/>
                    <a:pt x="9" y="8"/>
                    <a:pt x="8" y="7"/>
                  </a:cubicBezTo>
                  <a:cubicBezTo>
                    <a:pt x="8" y="7"/>
                    <a:pt x="8" y="7"/>
                    <a:pt x="7" y="7"/>
                  </a:cubicBezTo>
                  <a:cubicBezTo>
                    <a:pt x="7" y="7"/>
                    <a:pt x="7" y="7"/>
                    <a:pt x="7" y="7"/>
                  </a:cubicBezTo>
                  <a:lnTo>
                    <a:pt x="8" y="9"/>
                  </a:lnTo>
                  <a:close/>
                </a:path>
              </a:pathLst>
            </a:custGeom>
            <a:solidFill>
              <a:srgbClr val="B1DD6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4" name="Freeform 135"/>
            <p:cNvSpPr/>
            <p:nvPr/>
          </p:nvSpPr>
          <p:spPr bwMode="auto">
            <a:xfrm>
              <a:off x="4224338" y="2098675"/>
              <a:ext cx="620713" cy="225425"/>
            </a:xfrm>
            <a:custGeom>
              <a:avLst/>
              <a:gdLst>
                <a:gd name="T0" fmla="*/ 55 w 55"/>
                <a:gd name="T1" fmla="*/ 13 h 20"/>
                <a:gd name="T2" fmla="*/ 24 w 55"/>
                <a:gd name="T3" fmla="*/ 19 h 20"/>
                <a:gd name="T4" fmla="*/ 10 w 55"/>
                <a:gd name="T5" fmla="*/ 12 h 20"/>
                <a:gd name="T6" fmla="*/ 2 w 55"/>
                <a:gd name="T7" fmla="*/ 5 h 20"/>
                <a:gd name="T8" fmla="*/ 5 w 55"/>
                <a:gd name="T9" fmla="*/ 1 h 20"/>
                <a:gd name="T10" fmla="*/ 15 w 55"/>
                <a:gd name="T11" fmla="*/ 7 h 20"/>
                <a:gd name="T12" fmla="*/ 24 w 55"/>
                <a:gd name="T13" fmla="*/ 9 h 20"/>
                <a:gd name="T14" fmla="*/ 42 w 55"/>
                <a:gd name="T15" fmla="*/ 3 h 20"/>
                <a:gd name="T16" fmla="*/ 55 w 55"/>
                <a:gd name="T1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0">
                  <a:moveTo>
                    <a:pt x="55" y="13"/>
                  </a:moveTo>
                  <a:cubicBezTo>
                    <a:pt x="55" y="13"/>
                    <a:pt x="29" y="20"/>
                    <a:pt x="24" y="19"/>
                  </a:cubicBezTo>
                  <a:cubicBezTo>
                    <a:pt x="18" y="18"/>
                    <a:pt x="12" y="13"/>
                    <a:pt x="10" y="12"/>
                  </a:cubicBezTo>
                  <a:cubicBezTo>
                    <a:pt x="8" y="12"/>
                    <a:pt x="3" y="6"/>
                    <a:pt x="2" y="5"/>
                  </a:cubicBezTo>
                  <a:cubicBezTo>
                    <a:pt x="0" y="4"/>
                    <a:pt x="2" y="0"/>
                    <a:pt x="5" y="1"/>
                  </a:cubicBezTo>
                  <a:cubicBezTo>
                    <a:pt x="8" y="3"/>
                    <a:pt x="14" y="7"/>
                    <a:pt x="15" y="7"/>
                  </a:cubicBezTo>
                  <a:cubicBezTo>
                    <a:pt x="16" y="8"/>
                    <a:pt x="21" y="10"/>
                    <a:pt x="24" y="9"/>
                  </a:cubicBezTo>
                  <a:cubicBezTo>
                    <a:pt x="27" y="7"/>
                    <a:pt x="39" y="2"/>
                    <a:pt x="42" y="3"/>
                  </a:cubicBezTo>
                  <a:cubicBezTo>
                    <a:pt x="45" y="3"/>
                    <a:pt x="53" y="5"/>
                    <a:pt x="55" y="13"/>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5" name="Freeform 136"/>
            <p:cNvSpPr/>
            <p:nvPr/>
          </p:nvSpPr>
          <p:spPr bwMode="auto">
            <a:xfrm>
              <a:off x="4597401" y="2165350"/>
              <a:ext cx="349250" cy="801688"/>
            </a:xfrm>
            <a:custGeom>
              <a:avLst/>
              <a:gdLst>
                <a:gd name="T0" fmla="*/ 4 w 31"/>
                <a:gd name="T1" fmla="*/ 1 h 71"/>
                <a:gd name="T2" fmla="*/ 8 w 31"/>
                <a:gd name="T3" fmla="*/ 0 h 71"/>
                <a:gd name="T4" fmla="*/ 23 w 31"/>
                <a:gd name="T5" fmla="*/ 6 h 71"/>
                <a:gd name="T6" fmla="*/ 24 w 31"/>
                <a:gd name="T7" fmla="*/ 7 h 71"/>
                <a:gd name="T8" fmla="*/ 28 w 31"/>
                <a:gd name="T9" fmla="*/ 52 h 71"/>
                <a:gd name="T10" fmla="*/ 14 w 31"/>
                <a:gd name="T11" fmla="*/ 70 h 71"/>
                <a:gd name="T12" fmla="*/ 2 w 31"/>
                <a:gd name="T13" fmla="*/ 53 h 71"/>
                <a:gd name="T14" fmla="*/ 7 w 31"/>
                <a:gd name="T15" fmla="*/ 13 h 71"/>
                <a:gd name="T16" fmla="*/ 4 w 31"/>
                <a:gd name="T1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1">
                  <a:moveTo>
                    <a:pt x="4" y="1"/>
                  </a:moveTo>
                  <a:cubicBezTo>
                    <a:pt x="4" y="0"/>
                    <a:pt x="6" y="0"/>
                    <a:pt x="8" y="0"/>
                  </a:cubicBezTo>
                  <a:cubicBezTo>
                    <a:pt x="15" y="0"/>
                    <a:pt x="19" y="0"/>
                    <a:pt x="23" y="6"/>
                  </a:cubicBezTo>
                  <a:cubicBezTo>
                    <a:pt x="23" y="6"/>
                    <a:pt x="24" y="6"/>
                    <a:pt x="24" y="7"/>
                  </a:cubicBezTo>
                  <a:cubicBezTo>
                    <a:pt x="26" y="9"/>
                    <a:pt x="27" y="44"/>
                    <a:pt x="28" y="52"/>
                  </a:cubicBezTo>
                  <a:cubicBezTo>
                    <a:pt x="31" y="71"/>
                    <a:pt x="20" y="71"/>
                    <a:pt x="14" y="70"/>
                  </a:cubicBezTo>
                  <a:cubicBezTo>
                    <a:pt x="9" y="70"/>
                    <a:pt x="0" y="63"/>
                    <a:pt x="2" y="53"/>
                  </a:cubicBezTo>
                  <a:cubicBezTo>
                    <a:pt x="7" y="30"/>
                    <a:pt x="9" y="17"/>
                    <a:pt x="7" y="13"/>
                  </a:cubicBezTo>
                  <a:cubicBezTo>
                    <a:pt x="6" y="10"/>
                    <a:pt x="3" y="3"/>
                    <a:pt x="4" y="1"/>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6" name="Freeform 137"/>
            <p:cNvSpPr/>
            <p:nvPr/>
          </p:nvSpPr>
          <p:spPr bwMode="auto">
            <a:xfrm>
              <a:off x="4608513" y="2301875"/>
              <a:ext cx="338138" cy="179388"/>
            </a:xfrm>
            <a:custGeom>
              <a:avLst/>
              <a:gdLst>
                <a:gd name="T0" fmla="*/ 27 w 30"/>
                <a:gd name="T1" fmla="*/ 1 h 16"/>
                <a:gd name="T2" fmla="*/ 3 w 30"/>
                <a:gd name="T3" fmla="*/ 0 h 16"/>
                <a:gd name="T4" fmla="*/ 0 w 30"/>
                <a:gd name="T5" fmla="*/ 14 h 16"/>
                <a:gd name="T6" fmla="*/ 30 w 30"/>
                <a:gd name="T7" fmla="*/ 16 h 16"/>
                <a:gd name="T8" fmla="*/ 30 w 30"/>
                <a:gd name="T9" fmla="*/ 3 h 16"/>
                <a:gd name="T10" fmla="*/ 27 w 30"/>
                <a:gd name="T11" fmla="*/ 1 h 16"/>
              </a:gdLst>
              <a:ahLst/>
              <a:cxnLst>
                <a:cxn ang="0">
                  <a:pos x="T0" y="T1"/>
                </a:cxn>
                <a:cxn ang="0">
                  <a:pos x="T2" y="T3"/>
                </a:cxn>
                <a:cxn ang="0">
                  <a:pos x="T4" y="T5"/>
                </a:cxn>
                <a:cxn ang="0">
                  <a:pos x="T6" y="T7"/>
                </a:cxn>
                <a:cxn ang="0">
                  <a:pos x="T8" y="T9"/>
                </a:cxn>
                <a:cxn ang="0">
                  <a:pos x="T10" y="T11"/>
                </a:cxn>
              </a:cxnLst>
              <a:rect l="0" t="0" r="r" b="b"/>
              <a:pathLst>
                <a:path w="30" h="16">
                  <a:moveTo>
                    <a:pt x="27" y="1"/>
                  </a:moveTo>
                  <a:cubicBezTo>
                    <a:pt x="3" y="0"/>
                    <a:pt x="3" y="0"/>
                    <a:pt x="3" y="0"/>
                  </a:cubicBezTo>
                  <a:cubicBezTo>
                    <a:pt x="0" y="14"/>
                    <a:pt x="0" y="14"/>
                    <a:pt x="0" y="14"/>
                  </a:cubicBezTo>
                  <a:cubicBezTo>
                    <a:pt x="30" y="16"/>
                    <a:pt x="30" y="16"/>
                    <a:pt x="30" y="16"/>
                  </a:cubicBezTo>
                  <a:cubicBezTo>
                    <a:pt x="30" y="3"/>
                    <a:pt x="30" y="3"/>
                    <a:pt x="30" y="3"/>
                  </a:cubicBezTo>
                  <a:cubicBezTo>
                    <a:pt x="30" y="2"/>
                    <a:pt x="29" y="1"/>
                    <a:pt x="27"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7" name="Freeform 138"/>
            <p:cNvSpPr/>
            <p:nvPr/>
          </p:nvSpPr>
          <p:spPr bwMode="auto">
            <a:xfrm>
              <a:off x="4562476" y="2414588"/>
              <a:ext cx="384175" cy="1058863"/>
            </a:xfrm>
            <a:custGeom>
              <a:avLst/>
              <a:gdLst>
                <a:gd name="T0" fmla="*/ 34 w 34"/>
                <a:gd name="T1" fmla="*/ 1 h 94"/>
                <a:gd name="T2" fmla="*/ 6 w 34"/>
                <a:gd name="T3" fmla="*/ 0 h 94"/>
                <a:gd name="T4" fmla="*/ 2 w 34"/>
                <a:gd name="T5" fmla="*/ 4 h 94"/>
                <a:gd name="T6" fmla="*/ 2 w 34"/>
                <a:gd name="T7" fmla="*/ 77 h 94"/>
                <a:gd name="T8" fmla="*/ 15 w 34"/>
                <a:gd name="T9" fmla="*/ 89 h 94"/>
                <a:gd name="T10" fmla="*/ 32 w 34"/>
                <a:gd name="T11" fmla="*/ 87 h 94"/>
                <a:gd name="T12" fmla="*/ 34 w 34"/>
                <a:gd name="T13" fmla="*/ 1 h 94"/>
              </a:gdLst>
              <a:ahLst/>
              <a:cxnLst>
                <a:cxn ang="0">
                  <a:pos x="T0" y="T1"/>
                </a:cxn>
                <a:cxn ang="0">
                  <a:pos x="T2" y="T3"/>
                </a:cxn>
                <a:cxn ang="0">
                  <a:pos x="T4" y="T5"/>
                </a:cxn>
                <a:cxn ang="0">
                  <a:pos x="T6" y="T7"/>
                </a:cxn>
                <a:cxn ang="0">
                  <a:pos x="T8" y="T9"/>
                </a:cxn>
                <a:cxn ang="0">
                  <a:pos x="T10" y="T11"/>
                </a:cxn>
                <a:cxn ang="0">
                  <a:pos x="T12" y="T13"/>
                </a:cxn>
              </a:cxnLst>
              <a:rect l="0" t="0" r="r" b="b"/>
              <a:pathLst>
                <a:path w="34" h="94">
                  <a:moveTo>
                    <a:pt x="34" y="1"/>
                  </a:moveTo>
                  <a:cubicBezTo>
                    <a:pt x="6" y="0"/>
                    <a:pt x="6" y="0"/>
                    <a:pt x="6" y="0"/>
                  </a:cubicBezTo>
                  <a:cubicBezTo>
                    <a:pt x="4" y="0"/>
                    <a:pt x="3" y="2"/>
                    <a:pt x="2" y="4"/>
                  </a:cubicBezTo>
                  <a:cubicBezTo>
                    <a:pt x="1" y="16"/>
                    <a:pt x="0" y="74"/>
                    <a:pt x="2" y="77"/>
                  </a:cubicBezTo>
                  <a:cubicBezTo>
                    <a:pt x="4" y="81"/>
                    <a:pt x="11" y="88"/>
                    <a:pt x="15" y="89"/>
                  </a:cubicBezTo>
                  <a:cubicBezTo>
                    <a:pt x="19" y="90"/>
                    <a:pt x="31" y="94"/>
                    <a:pt x="32" y="87"/>
                  </a:cubicBezTo>
                  <a:cubicBezTo>
                    <a:pt x="34" y="82"/>
                    <a:pt x="34" y="1"/>
                    <a:pt x="34" y="1"/>
                  </a:cubicBez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8" name="Freeform 139"/>
            <p:cNvSpPr/>
            <p:nvPr/>
          </p:nvSpPr>
          <p:spPr bwMode="auto">
            <a:xfrm>
              <a:off x="4946651" y="3429000"/>
              <a:ext cx="731838" cy="247650"/>
            </a:xfrm>
            <a:custGeom>
              <a:avLst/>
              <a:gdLst>
                <a:gd name="T0" fmla="*/ 51 w 65"/>
                <a:gd name="T1" fmla="*/ 1 h 22"/>
                <a:gd name="T2" fmla="*/ 4 w 65"/>
                <a:gd name="T3" fmla="*/ 15 h 22"/>
                <a:gd name="T4" fmla="*/ 38 w 65"/>
                <a:gd name="T5" fmla="*/ 19 h 22"/>
                <a:gd name="T6" fmla="*/ 51 w 65"/>
                <a:gd name="T7" fmla="*/ 1 h 22"/>
              </a:gdLst>
              <a:ahLst/>
              <a:cxnLst>
                <a:cxn ang="0">
                  <a:pos x="T0" y="T1"/>
                </a:cxn>
                <a:cxn ang="0">
                  <a:pos x="T2" y="T3"/>
                </a:cxn>
                <a:cxn ang="0">
                  <a:pos x="T4" y="T5"/>
                </a:cxn>
                <a:cxn ang="0">
                  <a:pos x="T6" y="T7"/>
                </a:cxn>
              </a:cxnLst>
              <a:rect l="0" t="0" r="r" b="b"/>
              <a:pathLst>
                <a:path w="65" h="22">
                  <a:moveTo>
                    <a:pt x="51" y="1"/>
                  </a:moveTo>
                  <a:cubicBezTo>
                    <a:pt x="46" y="0"/>
                    <a:pt x="8" y="7"/>
                    <a:pt x="4" y="15"/>
                  </a:cubicBezTo>
                  <a:cubicBezTo>
                    <a:pt x="0" y="22"/>
                    <a:pt x="29" y="21"/>
                    <a:pt x="38" y="19"/>
                  </a:cubicBezTo>
                  <a:cubicBezTo>
                    <a:pt x="54" y="14"/>
                    <a:pt x="65" y="2"/>
                    <a:pt x="51" y="1"/>
                  </a:cubicBezTo>
                  <a:close/>
                </a:path>
              </a:pathLst>
            </a:cu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39" name="Freeform 140"/>
            <p:cNvSpPr/>
            <p:nvPr/>
          </p:nvSpPr>
          <p:spPr bwMode="auto">
            <a:xfrm>
              <a:off x="4641851" y="3451225"/>
              <a:ext cx="1228725" cy="585788"/>
            </a:xfrm>
            <a:custGeom>
              <a:avLst/>
              <a:gdLst>
                <a:gd name="T0" fmla="*/ 105 w 109"/>
                <a:gd name="T1" fmla="*/ 28 h 52"/>
                <a:gd name="T2" fmla="*/ 80 w 109"/>
                <a:gd name="T3" fmla="*/ 2 h 52"/>
                <a:gd name="T4" fmla="*/ 9 w 109"/>
                <a:gd name="T5" fmla="*/ 22 h 52"/>
                <a:gd name="T6" fmla="*/ 8 w 109"/>
                <a:gd name="T7" fmla="*/ 47 h 52"/>
                <a:gd name="T8" fmla="*/ 29 w 109"/>
                <a:gd name="T9" fmla="*/ 49 h 52"/>
                <a:gd name="T10" fmla="*/ 105 w 109"/>
                <a:gd name="T11" fmla="*/ 28 h 52"/>
              </a:gdLst>
              <a:ahLst/>
              <a:cxnLst>
                <a:cxn ang="0">
                  <a:pos x="T0" y="T1"/>
                </a:cxn>
                <a:cxn ang="0">
                  <a:pos x="T2" y="T3"/>
                </a:cxn>
                <a:cxn ang="0">
                  <a:pos x="T4" y="T5"/>
                </a:cxn>
                <a:cxn ang="0">
                  <a:pos x="T6" y="T7"/>
                </a:cxn>
                <a:cxn ang="0">
                  <a:pos x="T8" y="T9"/>
                </a:cxn>
                <a:cxn ang="0">
                  <a:pos x="T10" y="T11"/>
                </a:cxn>
              </a:cxnLst>
              <a:rect l="0" t="0" r="r" b="b"/>
              <a:pathLst>
                <a:path w="109" h="52">
                  <a:moveTo>
                    <a:pt x="105" y="28"/>
                  </a:moveTo>
                  <a:cubicBezTo>
                    <a:pt x="109" y="21"/>
                    <a:pt x="86" y="4"/>
                    <a:pt x="80" y="2"/>
                  </a:cubicBezTo>
                  <a:cubicBezTo>
                    <a:pt x="74" y="0"/>
                    <a:pt x="14" y="17"/>
                    <a:pt x="9" y="22"/>
                  </a:cubicBezTo>
                  <a:cubicBezTo>
                    <a:pt x="0" y="29"/>
                    <a:pt x="2" y="41"/>
                    <a:pt x="8" y="47"/>
                  </a:cubicBezTo>
                  <a:cubicBezTo>
                    <a:pt x="13" y="52"/>
                    <a:pt x="20" y="50"/>
                    <a:pt x="29" y="49"/>
                  </a:cubicBezTo>
                  <a:cubicBezTo>
                    <a:pt x="34" y="48"/>
                    <a:pt x="95" y="46"/>
                    <a:pt x="105" y="28"/>
                  </a:cubicBez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0" name="Freeform 141"/>
            <p:cNvSpPr/>
            <p:nvPr/>
          </p:nvSpPr>
          <p:spPr bwMode="auto">
            <a:xfrm>
              <a:off x="3717926" y="2932113"/>
              <a:ext cx="450850" cy="158750"/>
            </a:xfrm>
            <a:custGeom>
              <a:avLst/>
              <a:gdLst>
                <a:gd name="T0" fmla="*/ 40 w 40"/>
                <a:gd name="T1" fmla="*/ 12 h 14"/>
                <a:gd name="T2" fmla="*/ 34 w 40"/>
                <a:gd name="T3" fmla="*/ 2 h 14"/>
                <a:gd name="T4" fmla="*/ 19 w 40"/>
                <a:gd name="T5" fmla="*/ 4 h 14"/>
                <a:gd name="T6" fmla="*/ 9 w 40"/>
                <a:gd name="T7" fmla="*/ 1 h 14"/>
                <a:gd name="T8" fmla="*/ 1 w 40"/>
                <a:gd name="T9" fmla="*/ 5 h 14"/>
                <a:gd name="T10" fmla="*/ 13 w 40"/>
                <a:gd name="T11" fmla="*/ 9 h 14"/>
                <a:gd name="T12" fmla="*/ 25 w 40"/>
                <a:gd name="T13" fmla="*/ 13 h 14"/>
                <a:gd name="T14" fmla="*/ 40 w 40"/>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4">
                  <a:moveTo>
                    <a:pt x="40" y="12"/>
                  </a:moveTo>
                  <a:cubicBezTo>
                    <a:pt x="40" y="12"/>
                    <a:pt x="40" y="4"/>
                    <a:pt x="34" y="2"/>
                  </a:cubicBezTo>
                  <a:cubicBezTo>
                    <a:pt x="29" y="1"/>
                    <a:pt x="19" y="4"/>
                    <a:pt x="19" y="4"/>
                  </a:cubicBezTo>
                  <a:cubicBezTo>
                    <a:pt x="19" y="4"/>
                    <a:pt x="12" y="0"/>
                    <a:pt x="9" y="1"/>
                  </a:cubicBezTo>
                  <a:cubicBezTo>
                    <a:pt x="5" y="1"/>
                    <a:pt x="3" y="2"/>
                    <a:pt x="1" y="5"/>
                  </a:cubicBezTo>
                  <a:cubicBezTo>
                    <a:pt x="0" y="8"/>
                    <a:pt x="11" y="9"/>
                    <a:pt x="13" y="9"/>
                  </a:cubicBezTo>
                  <a:cubicBezTo>
                    <a:pt x="15" y="10"/>
                    <a:pt x="23" y="13"/>
                    <a:pt x="25" y="13"/>
                  </a:cubicBezTo>
                  <a:cubicBezTo>
                    <a:pt x="28" y="14"/>
                    <a:pt x="37" y="14"/>
                    <a:pt x="40" y="12"/>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1" name="Rectangle 142"/>
            <p:cNvSpPr>
              <a:spLocks noChangeArrowheads="1"/>
            </p:cNvSpPr>
            <p:nvPr/>
          </p:nvSpPr>
          <p:spPr bwMode="auto">
            <a:xfrm>
              <a:off x="3729038" y="2944813"/>
              <a:ext cx="439738" cy="146050"/>
            </a:xfrm>
            <a:prstGeom prst="rect">
              <a:avLst/>
            </a:prstGeom>
            <a:solidFill>
              <a:srgbClr val="FF98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2" name="Freeform 143"/>
            <p:cNvSpPr/>
            <p:nvPr/>
          </p:nvSpPr>
          <p:spPr bwMode="auto">
            <a:xfrm>
              <a:off x="3481388" y="2978150"/>
              <a:ext cx="552450" cy="157163"/>
            </a:xfrm>
            <a:custGeom>
              <a:avLst/>
              <a:gdLst>
                <a:gd name="T0" fmla="*/ 36 w 49"/>
                <a:gd name="T1" fmla="*/ 13 h 14"/>
                <a:gd name="T2" fmla="*/ 16 w 49"/>
                <a:gd name="T3" fmla="*/ 13 h 14"/>
                <a:gd name="T4" fmla="*/ 3 w 49"/>
                <a:gd name="T5" fmla="*/ 9 h 14"/>
                <a:gd name="T6" fmla="*/ 8 w 49"/>
                <a:gd name="T7" fmla="*/ 5 h 14"/>
                <a:gd name="T8" fmla="*/ 17 w 49"/>
                <a:gd name="T9" fmla="*/ 8 h 14"/>
                <a:gd name="T10" fmla="*/ 30 w 49"/>
                <a:gd name="T11" fmla="*/ 7 h 14"/>
                <a:gd name="T12" fmla="*/ 48 w 49"/>
                <a:gd name="T13" fmla="*/ 1 h 14"/>
                <a:gd name="T14" fmla="*/ 36 w 49"/>
                <a:gd name="T15" fmla="*/ 1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4">
                  <a:moveTo>
                    <a:pt x="36" y="13"/>
                  </a:moveTo>
                  <a:cubicBezTo>
                    <a:pt x="36" y="13"/>
                    <a:pt x="19" y="14"/>
                    <a:pt x="16" y="13"/>
                  </a:cubicBezTo>
                  <a:cubicBezTo>
                    <a:pt x="13" y="12"/>
                    <a:pt x="5" y="10"/>
                    <a:pt x="3" y="9"/>
                  </a:cubicBezTo>
                  <a:cubicBezTo>
                    <a:pt x="0" y="8"/>
                    <a:pt x="1" y="4"/>
                    <a:pt x="8" y="5"/>
                  </a:cubicBezTo>
                  <a:cubicBezTo>
                    <a:pt x="10" y="6"/>
                    <a:pt x="14" y="8"/>
                    <a:pt x="17" y="8"/>
                  </a:cubicBezTo>
                  <a:cubicBezTo>
                    <a:pt x="20" y="9"/>
                    <a:pt x="29" y="7"/>
                    <a:pt x="30" y="7"/>
                  </a:cubicBezTo>
                  <a:cubicBezTo>
                    <a:pt x="35" y="3"/>
                    <a:pt x="45" y="0"/>
                    <a:pt x="48" y="1"/>
                  </a:cubicBezTo>
                  <a:cubicBezTo>
                    <a:pt x="49" y="1"/>
                    <a:pt x="49" y="9"/>
                    <a:pt x="36" y="13"/>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3" name="Freeform 144"/>
            <p:cNvSpPr/>
            <p:nvPr/>
          </p:nvSpPr>
          <p:spPr bwMode="auto">
            <a:xfrm>
              <a:off x="3571876" y="3033713"/>
              <a:ext cx="280988" cy="34925"/>
            </a:xfrm>
            <a:custGeom>
              <a:avLst/>
              <a:gdLst>
                <a:gd name="T0" fmla="*/ 25 w 25"/>
                <a:gd name="T1" fmla="*/ 0 h 3"/>
                <a:gd name="T2" fmla="*/ 22 w 25"/>
                <a:gd name="T3" fmla="*/ 2 h 3"/>
                <a:gd name="T4" fmla="*/ 10 w 25"/>
                <a:gd name="T5" fmla="*/ 3 h 3"/>
                <a:gd name="T6" fmla="*/ 9 w 25"/>
                <a:gd name="T7" fmla="*/ 3 h 3"/>
                <a:gd name="T8" fmla="*/ 0 w 25"/>
                <a:gd name="T9" fmla="*/ 0 h 3"/>
                <a:gd name="T10" fmla="*/ 0 w 25"/>
                <a:gd name="T11" fmla="*/ 0 h 3"/>
                <a:gd name="T12" fmla="*/ 0 w 25"/>
                <a:gd name="T13" fmla="*/ 0 h 3"/>
                <a:gd name="T14" fmla="*/ 9 w 25"/>
                <a:gd name="T15" fmla="*/ 3 h 3"/>
                <a:gd name="T16" fmla="*/ 10 w 25"/>
                <a:gd name="T17" fmla="*/ 3 h 3"/>
                <a:gd name="T18" fmla="*/ 22 w 25"/>
                <a:gd name="T19" fmla="*/ 2 h 3"/>
                <a:gd name="T20" fmla="*/ 25 w 25"/>
                <a:gd name="T21" fmla="*/ 0 h 3"/>
                <a:gd name="T22" fmla="*/ 25 w 2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3">
                  <a:moveTo>
                    <a:pt x="25" y="0"/>
                  </a:moveTo>
                  <a:cubicBezTo>
                    <a:pt x="24" y="1"/>
                    <a:pt x="23" y="1"/>
                    <a:pt x="22" y="2"/>
                  </a:cubicBezTo>
                  <a:cubicBezTo>
                    <a:pt x="21" y="2"/>
                    <a:pt x="13" y="3"/>
                    <a:pt x="10" y="3"/>
                  </a:cubicBezTo>
                  <a:cubicBezTo>
                    <a:pt x="9" y="3"/>
                    <a:pt x="9" y="3"/>
                    <a:pt x="9" y="3"/>
                  </a:cubicBezTo>
                  <a:cubicBezTo>
                    <a:pt x="6" y="3"/>
                    <a:pt x="2" y="1"/>
                    <a:pt x="0" y="0"/>
                  </a:cubicBezTo>
                  <a:cubicBezTo>
                    <a:pt x="0" y="0"/>
                    <a:pt x="0" y="0"/>
                    <a:pt x="0" y="0"/>
                  </a:cubicBezTo>
                  <a:cubicBezTo>
                    <a:pt x="0" y="0"/>
                    <a:pt x="0" y="0"/>
                    <a:pt x="0" y="0"/>
                  </a:cubicBezTo>
                  <a:cubicBezTo>
                    <a:pt x="2" y="1"/>
                    <a:pt x="6" y="3"/>
                    <a:pt x="9" y="3"/>
                  </a:cubicBezTo>
                  <a:cubicBezTo>
                    <a:pt x="9" y="3"/>
                    <a:pt x="9" y="3"/>
                    <a:pt x="10" y="3"/>
                  </a:cubicBezTo>
                  <a:cubicBezTo>
                    <a:pt x="13" y="3"/>
                    <a:pt x="21" y="2"/>
                    <a:pt x="22" y="2"/>
                  </a:cubicBezTo>
                  <a:cubicBezTo>
                    <a:pt x="23" y="1"/>
                    <a:pt x="24" y="1"/>
                    <a:pt x="25" y="0"/>
                  </a:cubicBezTo>
                  <a:cubicBezTo>
                    <a:pt x="25" y="0"/>
                    <a:pt x="25" y="0"/>
                    <a:pt x="25" y="0"/>
                  </a:cubicBezTo>
                </a:path>
              </a:pathLst>
            </a:custGeom>
            <a:solidFill>
              <a:srgbClr val="E7C7B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4" name="Freeform 145"/>
            <p:cNvSpPr/>
            <p:nvPr/>
          </p:nvSpPr>
          <p:spPr bwMode="auto">
            <a:xfrm>
              <a:off x="3492501" y="2989263"/>
              <a:ext cx="541338" cy="123825"/>
            </a:xfrm>
            <a:custGeom>
              <a:avLst/>
              <a:gdLst>
                <a:gd name="T0" fmla="*/ 46 w 48"/>
                <a:gd name="T1" fmla="*/ 0 h 11"/>
                <a:gd name="T2" fmla="*/ 32 w 48"/>
                <a:gd name="T3" fmla="*/ 4 h 11"/>
                <a:gd name="T4" fmla="*/ 29 w 48"/>
                <a:gd name="T5" fmla="*/ 6 h 11"/>
                <a:gd name="T6" fmla="*/ 17 w 48"/>
                <a:gd name="T7" fmla="*/ 7 h 11"/>
                <a:gd name="T8" fmla="*/ 16 w 48"/>
                <a:gd name="T9" fmla="*/ 7 h 11"/>
                <a:gd name="T10" fmla="*/ 7 w 48"/>
                <a:gd name="T11" fmla="*/ 4 h 11"/>
                <a:gd name="T12" fmla="*/ 7 w 48"/>
                <a:gd name="T13" fmla="*/ 4 h 11"/>
                <a:gd name="T14" fmla="*/ 6 w 48"/>
                <a:gd name="T15" fmla="*/ 4 h 11"/>
                <a:gd name="T16" fmla="*/ 3 w 48"/>
                <a:gd name="T17" fmla="*/ 8 h 11"/>
                <a:gd name="T18" fmla="*/ 15 w 48"/>
                <a:gd name="T19" fmla="*/ 11 h 11"/>
                <a:gd name="T20" fmla="*/ 23 w 48"/>
                <a:gd name="T21" fmla="*/ 9 h 11"/>
                <a:gd name="T22" fmla="*/ 40 w 48"/>
                <a:gd name="T23" fmla="*/ 5 h 11"/>
                <a:gd name="T24" fmla="*/ 41 w 48"/>
                <a:gd name="T25" fmla="*/ 5 h 11"/>
                <a:gd name="T26" fmla="*/ 41 w 48"/>
                <a:gd name="T27" fmla="*/ 6 h 11"/>
                <a:gd name="T28" fmla="*/ 41 w 48"/>
                <a:gd name="T29" fmla="*/ 6 h 11"/>
                <a:gd name="T30" fmla="*/ 45 w 48"/>
                <a:gd name="T31" fmla="*/ 5 h 11"/>
                <a:gd name="T32" fmla="*/ 46 w 48"/>
                <a:gd name="T33" fmla="*/ 5 h 11"/>
                <a:gd name="T34" fmla="*/ 46 w 48"/>
                <a:gd name="T35" fmla="*/ 5 h 11"/>
                <a:gd name="T36" fmla="*/ 48 w 48"/>
                <a:gd name="T37" fmla="*/ 1 h 11"/>
                <a:gd name="T38" fmla="*/ 47 w 48"/>
                <a:gd name="T39" fmla="*/ 0 h 11"/>
                <a:gd name="T40" fmla="*/ 46 w 48"/>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1">
                  <a:moveTo>
                    <a:pt x="46" y="0"/>
                  </a:moveTo>
                  <a:cubicBezTo>
                    <a:pt x="42" y="0"/>
                    <a:pt x="36" y="2"/>
                    <a:pt x="32" y="4"/>
                  </a:cubicBezTo>
                  <a:cubicBezTo>
                    <a:pt x="31" y="5"/>
                    <a:pt x="30" y="5"/>
                    <a:pt x="29" y="6"/>
                  </a:cubicBezTo>
                  <a:cubicBezTo>
                    <a:pt x="28" y="6"/>
                    <a:pt x="20" y="7"/>
                    <a:pt x="17" y="7"/>
                  </a:cubicBezTo>
                  <a:cubicBezTo>
                    <a:pt x="16" y="7"/>
                    <a:pt x="16" y="7"/>
                    <a:pt x="16" y="7"/>
                  </a:cubicBezTo>
                  <a:cubicBezTo>
                    <a:pt x="13" y="7"/>
                    <a:pt x="9" y="5"/>
                    <a:pt x="7" y="4"/>
                  </a:cubicBezTo>
                  <a:cubicBezTo>
                    <a:pt x="7" y="4"/>
                    <a:pt x="7" y="4"/>
                    <a:pt x="7" y="4"/>
                  </a:cubicBezTo>
                  <a:cubicBezTo>
                    <a:pt x="6" y="4"/>
                    <a:pt x="6" y="4"/>
                    <a:pt x="6" y="4"/>
                  </a:cubicBezTo>
                  <a:cubicBezTo>
                    <a:pt x="2" y="4"/>
                    <a:pt x="0" y="7"/>
                    <a:pt x="3" y="8"/>
                  </a:cubicBezTo>
                  <a:cubicBezTo>
                    <a:pt x="4" y="8"/>
                    <a:pt x="11" y="10"/>
                    <a:pt x="15" y="11"/>
                  </a:cubicBezTo>
                  <a:cubicBezTo>
                    <a:pt x="18" y="10"/>
                    <a:pt x="22" y="9"/>
                    <a:pt x="23" y="9"/>
                  </a:cubicBezTo>
                  <a:cubicBezTo>
                    <a:pt x="24" y="9"/>
                    <a:pt x="36" y="5"/>
                    <a:pt x="40" y="5"/>
                  </a:cubicBezTo>
                  <a:cubicBezTo>
                    <a:pt x="40" y="5"/>
                    <a:pt x="41" y="5"/>
                    <a:pt x="41" y="5"/>
                  </a:cubicBezTo>
                  <a:cubicBezTo>
                    <a:pt x="41" y="5"/>
                    <a:pt x="41" y="5"/>
                    <a:pt x="41" y="6"/>
                  </a:cubicBezTo>
                  <a:cubicBezTo>
                    <a:pt x="41" y="6"/>
                    <a:pt x="41" y="6"/>
                    <a:pt x="41" y="6"/>
                  </a:cubicBezTo>
                  <a:cubicBezTo>
                    <a:pt x="43" y="6"/>
                    <a:pt x="45" y="5"/>
                    <a:pt x="45" y="5"/>
                  </a:cubicBezTo>
                  <a:cubicBezTo>
                    <a:pt x="46" y="5"/>
                    <a:pt x="46" y="5"/>
                    <a:pt x="46" y="5"/>
                  </a:cubicBezTo>
                  <a:cubicBezTo>
                    <a:pt x="46" y="5"/>
                    <a:pt x="46" y="5"/>
                    <a:pt x="46" y="5"/>
                  </a:cubicBezTo>
                  <a:cubicBezTo>
                    <a:pt x="47" y="4"/>
                    <a:pt x="48" y="2"/>
                    <a:pt x="48" y="1"/>
                  </a:cubicBezTo>
                  <a:cubicBezTo>
                    <a:pt x="48" y="1"/>
                    <a:pt x="47" y="0"/>
                    <a:pt x="47" y="0"/>
                  </a:cubicBezTo>
                  <a:cubicBezTo>
                    <a:pt x="47" y="0"/>
                    <a:pt x="46" y="0"/>
                    <a:pt x="46"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5" name="Freeform 146"/>
            <p:cNvSpPr/>
            <p:nvPr/>
          </p:nvSpPr>
          <p:spPr bwMode="auto">
            <a:xfrm>
              <a:off x="3379788" y="3033713"/>
              <a:ext cx="585788" cy="158750"/>
            </a:xfrm>
            <a:custGeom>
              <a:avLst/>
              <a:gdLst>
                <a:gd name="T0" fmla="*/ 42 w 52"/>
                <a:gd name="T1" fmla="*/ 11 h 14"/>
                <a:gd name="T2" fmla="*/ 18 w 52"/>
                <a:gd name="T3" fmla="*/ 13 h 14"/>
                <a:gd name="T4" fmla="*/ 4 w 52"/>
                <a:gd name="T5" fmla="*/ 10 h 14"/>
                <a:gd name="T6" fmla="*/ 7 w 52"/>
                <a:gd name="T7" fmla="*/ 5 h 14"/>
                <a:gd name="T8" fmla="*/ 19 w 52"/>
                <a:gd name="T9" fmla="*/ 8 h 14"/>
                <a:gd name="T10" fmla="*/ 33 w 52"/>
                <a:gd name="T11" fmla="*/ 5 h 14"/>
                <a:gd name="T12" fmla="*/ 51 w 52"/>
                <a:gd name="T13" fmla="*/ 1 h 14"/>
                <a:gd name="T14" fmla="*/ 42 w 52"/>
                <a:gd name="T15" fmla="*/ 1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4">
                  <a:moveTo>
                    <a:pt x="42" y="11"/>
                  </a:moveTo>
                  <a:cubicBezTo>
                    <a:pt x="42" y="11"/>
                    <a:pt x="22" y="14"/>
                    <a:pt x="18" y="13"/>
                  </a:cubicBezTo>
                  <a:cubicBezTo>
                    <a:pt x="15" y="12"/>
                    <a:pt x="6" y="11"/>
                    <a:pt x="4" y="10"/>
                  </a:cubicBezTo>
                  <a:cubicBezTo>
                    <a:pt x="0" y="8"/>
                    <a:pt x="3" y="4"/>
                    <a:pt x="7" y="5"/>
                  </a:cubicBezTo>
                  <a:cubicBezTo>
                    <a:pt x="9" y="5"/>
                    <a:pt x="16" y="7"/>
                    <a:pt x="19" y="8"/>
                  </a:cubicBezTo>
                  <a:cubicBezTo>
                    <a:pt x="22" y="8"/>
                    <a:pt x="31" y="6"/>
                    <a:pt x="33" y="5"/>
                  </a:cubicBezTo>
                  <a:cubicBezTo>
                    <a:pt x="34" y="5"/>
                    <a:pt x="49" y="0"/>
                    <a:pt x="51" y="1"/>
                  </a:cubicBezTo>
                  <a:cubicBezTo>
                    <a:pt x="52" y="2"/>
                    <a:pt x="47" y="10"/>
                    <a:pt x="42" y="11"/>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6" name="Freeform 147"/>
            <p:cNvSpPr/>
            <p:nvPr/>
          </p:nvSpPr>
          <p:spPr bwMode="auto">
            <a:xfrm>
              <a:off x="3481388" y="3090863"/>
              <a:ext cx="79375" cy="22225"/>
            </a:xfrm>
            <a:custGeom>
              <a:avLst/>
              <a:gdLst>
                <a:gd name="T0" fmla="*/ 0 w 7"/>
                <a:gd name="T1" fmla="*/ 0 h 2"/>
                <a:gd name="T2" fmla="*/ 7 w 7"/>
                <a:gd name="T3" fmla="*/ 2 h 2"/>
                <a:gd name="T4" fmla="*/ 0 w 7"/>
                <a:gd name="T5" fmla="*/ 0 h 2"/>
              </a:gdLst>
              <a:ahLst/>
              <a:cxnLst>
                <a:cxn ang="0">
                  <a:pos x="T0" y="T1"/>
                </a:cxn>
                <a:cxn ang="0">
                  <a:pos x="T2" y="T3"/>
                </a:cxn>
                <a:cxn ang="0">
                  <a:pos x="T4" y="T5"/>
                </a:cxn>
              </a:cxnLst>
              <a:rect l="0" t="0" r="r" b="b"/>
              <a:pathLst>
                <a:path w="7" h="2">
                  <a:moveTo>
                    <a:pt x="0" y="0"/>
                  </a:moveTo>
                  <a:cubicBezTo>
                    <a:pt x="2" y="1"/>
                    <a:pt x="5" y="2"/>
                    <a:pt x="7" y="2"/>
                  </a:cubicBezTo>
                  <a:cubicBezTo>
                    <a:pt x="5" y="2"/>
                    <a:pt x="2" y="0"/>
                    <a:pt x="0" y="0"/>
                  </a:cubicBezTo>
                </a:path>
              </a:pathLst>
            </a:custGeom>
            <a:solidFill>
              <a:srgbClr val="E7C7B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7" name="Freeform 148"/>
            <p:cNvSpPr/>
            <p:nvPr/>
          </p:nvSpPr>
          <p:spPr bwMode="auto">
            <a:xfrm>
              <a:off x="3413126" y="3044825"/>
              <a:ext cx="541338" cy="125413"/>
            </a:xfrm>
            <a:custGeom>
              <a:avLst/>
              <a:gdLst>
                <a:gd name="T0" fmla="*/ 47 w 48"/>
                <a:gd name="T1" fmla="*/ 0 h 11"/>
                <a:gd name="T2" fmla="*/ 30 w 48"/>
                <a:gd name="T3" fmla="*/ 4 h 11"/>
                <a:gd name="T4" fmla="*/ 16 w 48"/>
                <a:gd name="T5" fmla="*/ 7 h 11"/>
                <a:gd name="T6" fmla="*/ 16 w 48"/>
                <a:gd name="T7" fmla="*/ 7 h 11"/>
                <a:gd name="T8" fmla="*/ 16 w 48"/>
                <a:gd name="T9" fmla="*/ 7 h 11"/>
                <a:gd name="T10" fmla="*/ 13 w 48"/>
                <a:gd name="T11" fmla="*/ 6 h 11"/>
                <a:gd name="T12" fmla="*/ 6 w 48"/>
                <a:gd name="T13" fmla="*/ 4 h 11"/>
                <a:gd name="T14" fmla="*/ 5 w 48"/>
                <a:gd name="T15" fmla="*/ 4 h 11"/>
                <a:gd name="T16" fmla="*/ 5 w 48"/>
                <a:gd name="T17" fmla="*/ 4 h 11"/>
                <a:gd name="T18" fmla="*/ 2 w 48"/>
                <a:gd name="T19" fmla="*/ 8 h 11"/>
                <a:gd name="T20" fmla="*/ 16 w 48"/>
                <a:gd name="T21" fmla="*/ 11 h 11"/>
                <a:gd name="T22" fmla="*/ 20 w 48"/>
                <a:gd name="T23" fmla="*/ 11 h 11"/>
                <a:gd name="T24" fmla="*/ 24 w 48"/>
                <a:gd name="T25" fmla="*/ 11 h 11"/>
                <a:gd name="T26" fmla="*/ 36 w 48"/>
                <a:gd name="T27" fmla="*/ 6 h 11"/>
                <a:gd name="T28" fmla="*/ 36 w 48"/>
                <a:gd name="T29" fmla="*/ 6 h 11"/>
                <a:gd name="T30" fmla="*/ 48 w 48"/>
                <a:gd name="T31" fmla="*/ 1 h 11"/>
                <a:gd name="T32" fmla="*/ 48 w 48"/>
                <a:gd name="T33" fmla="*/ 1 h 11"/>
                <a:gd name="T34" fmla="*/ 48 w 48"/>
                <a:gd name="T35" fmla="*/ 0 h 11"/>
                <a:gd name="T36" fmla="*/ 47 w 48"/>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1">
                  <a:moveTo>
                    <a:pt x="47" y="0"/>
                  </a:moveTo>
                  <a:cubicBezTo>
                    <a:pt x="43" y="0"/>
                    <a:pt x="31" y="4"/>
                    <a:pt x="30" y="4"/>
                  </a:cubicBezTo>
                  <a:cubicBezTo>
                    <a:pt x="28" y="5"/>
                    <a:pt x="20" y="7"/>
                    <a:pt x="16" y="7"/>
                  </a:cubicBezTo>
                  <a:cubicBezTo>
                    <a:pt x="16" y="7"/>
                    <a:pt x="16" y="7"/>
                    <a:pt x="16" y="7"/>
                  </a:cubicBezTo>
                  <a:cubicBezTo>
                    <a:pt x="16" y="7"/>
                    <a:pt x="16" y="7"/>
                    <a:pt x="16" y="7"/>
                  </a:cubicBezTo>
                  <a:cubicBezTo>
                    <a:pt x="15" y="7"/>
                    <a:pt x="14" y="6"/>
                    <a:pt x="13" y="6"/>
                  </a:cubicBezTo>
                  <a:cubicBezTo>
                    <a:pt x="11" y="6"/>
                    <a:pt x="8" y="5"/>
                    <a:pt x="6" y="4"/>
                  </a:cubicBezTo>
                  <a:cubicBezTo>
                    <a:pt x="6" y="4"/>
                    <a:pt x="6" y="4"/>
                    <a:pt x="5" y="4"/>
                  </a:cubicBezTo>
                  <a:cubicBezTo>
                    <a:pt x="5" y="4"/>
                    <a:pt x="5" y="4"/>
                    <a:pt x="5" y="4"/>
                  </a:cubicBezTo>
                  <a:cubicBezTo>
                    <a:pt x="1" y="4"/>
                    <a:pt x="0" y="8"/>
                    <a:pt x="2" y="8"/>
                  </a:cubicBezTo>
                  <a:cubicBezTo>
                    <a:pt x="6" y="9"/>
                    <a:pt x="13" y="10"/>
                    <a:pt x="16" y="11"/>
                  </a:cubicBezTo>
                  <a:cubicBezTo>
                    <a:pt x="17" y="11"/>
                    <a:pt x="18" y="11"/>
                    <a:pt x="20" y="11"/>
                  </a:cubicBezTo>
                  <a:cubicBezTo>
                    <a:pt x="21" y="11"/>
                    <a:pt x="22" y="11"/>
                    <a:pt x="24" y="11"/>
                  </a:cubicBezTo>
                  <a:cubicBezTo>
                    <a:pt x="28" y="10"/>
                    <a:pt x="34" y="7"/>
                    <a:pt x="36" y="6"/>
                  </a:cubicBezTo>
                  <a:cubicBezTo>
                    <a:pt x="36" y="6"/>
                    <a:pt x="36" y="6"/>
                    <a:pt x="36" y="6"/>
                  </a:cubicBezTo>
                  <a:cubicBezTo>
                    <a:pt x="37" y="6"/>
                    <a:pt x="43" y="3"/>
                    <a:pt x="48" y="1"/>
                  </a:cubicBezTo>
                  <a:cubicBezTo>
                    <a:pt x="48" y="1"/>
                    <a:pt x="48" y="1"/>
                    <a:pt x="48" y="1"/>
                  </a:cubicBezTo>
                  <a:cubicBezTo>
                    <a:pt x="48" y="0"/>
                    <a:pt x="48" y="0"/>
                    <a:pt x="48" y="0"/>
                  </a:cubicBezTo>
                  <a:cubicBezTo>
                    <a:pt x="48" y="0"/>
                    <a:pt x="47" y="0"/>
                    <a:pt x="47"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8" name="Freeform 149"/>
            <p:cNvSpPr/>
            <p:nvPr/>
          </p:nvSpPr>
          <p:spPr bwMode="auto">
            <a:xfrm>
              <a:off x="3470276" y="3033713"/>
              <a:ext cx="563563" cy="225425"/>
            </a:xfrm>
            <a:custGeom>
              <a:avLst/>
              <a:gdLst>
                <a:gd name="T0" fmla="*/ 40 w 50"/>
                <a:gd name="T1" fmla="*/ 12 h 20"/>
                <a:gd name="T2" fmla="*/ 17 w 50"/>
                <a:gd name="T3" fmla="*/ 19 h 20"/>
                <a:gd name="T4" fmla="*/ 9 w 50"/>
                <a:gd name="T5" fmla="*/ 19 h 20"/>
                <a:gd name="T6" fmla="*/ 2 w 50"/>
                <a:gd name="T7" fmla="*/ 20 h 20"/>
                <a:gd name="T8" fmla="*/ 3 w 50"/>
                <a:gd name="T9" fmla="*/ 14 h 20"/>
                <a:gd name="T10" fmla="*/ 17 w 50"/>
                <a:gd name="T11" fmla="*/ 13 h 20"/>
                <a:gd name="T12" fmla="*/ 31 w 50"/>
                <a:gd name="T13" fmla="*/ 7 h 20"/>
                <a:gd name="T14" fmla="*/ 48 w 50"/>
                <a:gd name="T15" fmla="*/ 1 h 20"/>
                <a:gd name="T16" fmla="*/ 40 w 50"/>
                <a:gd name="T1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0">
                  <a:moveTo>
                    <a:pt x="40" y="12"/>
                  </a:moveTo>
                  <a:cubicBezTo>
                    <a:pt x="40" y="12"/>
                    <a:pt x="21" y="19"/>
                    <a:pt x="17" y="19"/>
                  </a:cubicBezTo>
                  <a:cubicBezTo>
                    <a:pt x="15" y="19"/>
                    <a:pt x="12" y="19"/>
                    <a:pt x="9" y="19"/>
                  </a:cubicBezTo>
                  <a:cubicBezTo>
                    <a:pt x="6" y="19"/>
                    <a:pt x="3" y="20"/>
                    <a:pt x="2" y="20"/>
                  </a:cubicBezTo>
                  <a:cubicBezTo>
                    <a:pt x="0" y="19"/>
                    <a:pt x="1" y="15"/>
                    <a:pt x="3" y="14"/>
                  </a:cubicBezTo>
                  <a:cubicBezTo>
                    <a:pt x="5" y="13"/>
                    <a:pt x="13" y="13"/>
                    <a:pt x="17" y="13"/>
                  </a:cubicBezTo>
                  <a:cubicBezTo>
                    <a:pt x="20" y="12"/>
                    <a:pt x="29" y="8"/>
                    <a:pt x="31" y="7"/>
                  </a:cubicBezTo>
                  <a:cubicBezTo>
                    <a:pt x="32" y="7"/>
                    <a:pt x="46" y="0"/>
                    <a:pt x="48" y="1"/>
                  </a:cubicBezTo>
                  <a:cubicBezTo>
                    <a:pt x="50" y="2"/>
                    <a:pt x="46" y="11"/>
                    <a:pt x="40" y="12"/>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49" name="Freeform 150"/>
            <p:cNvSpPr/>
            <p:nvPr/>
          </p:nvSpPr>
          <p:spPr bwMode="auto">
            <a:xfrm>
              <a:off x="3514726" y="3181350"/>
              <a:ext cx="68263" cy="11113"/>
            </a:xfrm>
            <a:custGeom>
              <a:avLst/>
              <a:gdLst>
                <a:gd name="T0" fmla="*/ 6 w 6"/>
                <a:gd name="T1" fmla="*/ 0 h 1"/>
                <a:gd name="T2" fmla="*/ 0 w 6"/>
                <a:gd name="T3" fmla="*/ 1 h 1"/>
                <a:gd name="T4" fmla="*/ 6 w 6"/>
                <a:gd name="T5" fmla="*/ 0 h 1"/>
                <a:gd name="T6" fmla="*/ 6 w 6"/>
                <a:gd name="T7" fmla="*/ 0 h 1"/>
              </a:gdLst>
              <a:ahLst/>
              <a:cxnLst>
                <a:cxn ang="0">
                  <a:pos x="T0" y="T1"/>
                </a:cxn>
                <a:cxn ang="0">
                  <a:pos x="T2" y="T3"/>
                </a:cxn>
                <a:cxn ang="0">
                  <a:pos x="T4" y="T5"/>
                </a:cxn>
                <a:cxn ang="0">
                  <a:pos x="T6" y="T7"/>
                </a:cxn>
              </a:cxnLst>
              <a:rect l="0" t="0" r="r" b="b"/>
              <a:pathLst>
                <a:path w="6" h="1">
                  <a:moveTo>
                    <a:pt x="6" y="0"/>
                  </a:moveTo>
                  <a:cubicBezTo>
                    <a:pt x="4" y="0"/>
                    <a:pt x="1" y="1"/>
                    <a:pt x="0" y="1"/>
                  </a:cubicBezTo>
                  <a:cubicBezTo>
                    <a:pt x="2" y="1"/>
                    <a:pt x="4" y="1"/>
                    <a:pt x="6" y="0"/>
                  </a:cubicBezTo>
                  <a:cubicBezTo>
                    <a:pt x="6" y="0"/>
                    <a:pt x="6" y="0"/>
                    <a:pt x="6" y="0"/>
                  </a:cubicBezTo>
                </a:path>
              </a:pathLst>
            </a:custGeom>
            <a:solidFill>
              <a:srgbClr val="E7C7B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0" name="Freeform 151"/>
            <p:cNvSpPr/>
            <p:nvPr/>
          </p:nvSpPr>
          <p:spPr bwMode="auto">
            <a:xfrm>
              <a:off x="3582988" y="3181350"/>
              <a:ext cx="79375" cy="0"/>
            </a:xfrm>
            <a:custGeom>
              <a:avLst/>
              <a:gdLst>
                <a:gd name="T0" fmla="*/ 7 w 7"/>
                <a:gd name="T1" fmla="*/ 7 w 7"/>
                <a:gd name="T2" fmla="*/ 0 w 7"/>
                <a:gd name="T3" fmla="*/ 0 w 7"/>
                <a:gd name="T4" fmla="*/ 7 w 7"/>
                <a:gd name="T5" fmla="*/ 7 w 7"/>
              </a:gdLst>
              <a:ahLst/>
              <a:cxnLst>
                <a:cxn ang="0">
                  <a:pos x="T0" y="0"/>
                </a:cxn>
                <a:cxn ang="0">
                  <a:pos x="T1" y="0"/>
                </a:cxn>
                <a:cxn ang="0">
                  <a:pos x="T2" y="0"/>
                </a:cxn>
                <a:cxn ang="0">
                  <a:pos x="T3" y="0"/>
                </a:cxn>
                <a:cxn ang="0">
                  <a:pos x="T4" y="0"/>
                </a:cxn>
                <a:cxn ang="0">
                  <a:pos x="T5" y="0"/>
                </a:cxn>
              </a:cxnLst>
              <a:rect l="0" t="0" r="r" b="b"/>
              <a:pathLst>
                <a:path w="7">
                  <a:moveTo>
                    <a:pt x="7" y="0"/>
                  </a:moveTo>
                  <a:cubicBezTo>
                    <a:pt x="7" y="0"/>
                    <a:pt x="7" y="0"/>
                    <a:pt x="7" y="0"/>
                  </a:cubicBezTo>
                  <a:cubicBezTo>
                    <a:pt x="5" y="0"/>
                    <a:pt x="3" y="0"/>
                    <a:pt x="0" y="0"/>
                  </a:cubicBezTo>
                  <a:cubicBezTo>
                    <a:pt x="0" y="0"/>
                    <a:pt x="0" y="0"/>
                    <a:pt x="0" y="0"/>
                  </a:cubicBezTo>
                  <a:cubicBezTo>
                    <a:pt x="3" y="0"/>
                    <a:pt x="5" y="0"/>
                    <a:pt x="7" y="0"/>
                  </a:cubicBezTo>
                  <a:cubicBezTo>
                    <a:pt x="7" y="0"/>
                    <a:pt x="7" y="0"/>
                    <a:pt x="7"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1" name="Freeform 152"/>
            <p:cNvSpPr/>
            <p:nvPr/>
          </p:nvSpPr>
          <p:spPr bwMode="auto">
            <a:xfrm>
              <a:off x="3492501" y="3044825"/>
              <a:ext cx="519113" cy="192088"/>
            </a:xfrm>
            <a:custGeom>
              <a:avLst/>
              <a:gdLst>
                <a:gd name="T0" fmla="*/ 45 w 46"/>
                <a:gd name="T1" fmla="*/ 0 h 17"/>
                <a:gd name="T2" fmla="*/ 41 w 46"/>
                <a:gd name="T3" fmla="*/ 1 h 17"/>
                <a:gd name="T4" fmla="*/ 29 w 46"/>
                <a:gd name="T5" fmla="*/ 6 h 17"/>
                <a:gd name="T6" fmla="*/ 29 w 46"/>
                <a:gd name="T7" fmla="*/ 6 h 17"/>
                <a:gd name="T8" fmla="*/ 15 w 46"/>
                <a:gd name="T9" fmla="*/ 12 h 17"/>
                <a:gd name="T10" fmla="*/ 15 w 46"/>
                <a:gd name="T11" fmla="*/ 12 h 17"/>
                <a:gd name="T12" fmla="*/ 8 w 46"/>
                <a:gd name="T13" fmla="*/ 12 h 17"/>
                <a:gd name="T14" fmla="*/ 2 w 46"/>
                <a:gd name="T15" fmla="*/ 13 h 17"/>
                <a:gd name="T16" fmla="*/ 2 w 46"/>
                <a:gd name="T17" fmla="*/ 13 h 17"/>
                <a:gd name="T18" fmla="*/ 3 w 46"/>
                <a:gd name="T19" fmla="*/ 17 h 17"/>
                <a:gd name="T20" fmla="*/ 4 w 46"/>
                <a:gd name="T21" fmla="*/ 17 h 17"/>
                <a:gd name="T22" fmla="*/ 12 w 46"/>
                <a:gd name="T23" fmla="*/ 16 h 17"/>
                <a:gd name="T24" fmla="*/ 15 w 46"/>
                <a:gd name="T25" fmla="*/ 16 h 17"/>
                <a:gd name="T26" fmla="*/ 15 w 46"/>
                <a:gd name="T27" fmla="*/ 16 h 17"/>
                <a:gd name="T28" fmla="*/ 38 w 46"/>
                <a:gd name="T29" fmla="*/ 11 h 17"/>
                <a:gd name="T30" fmla="*/ 46 w 46"/>
                <a:gd name="T31" fmla="*/ 1 h 17"/>
                <a:gd name="T32" fmla="*/ 46 w 46"/>
                <a:gd name="T33" fmla="*/ 0 h 17"/>
                <a:gd name="T34" fmla="*/ 45 w 46"/>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17">
                  <a:moveTo>
                    <a:pt x="45" y="0"/>
                  </a:moveTo>
                  <a:cubicBezTo>
                    <a:pt x="45" y="0"/>
                    <a:pt x="43" y="1"/>
                    <a:pt x="41" y="1"/>
                  </a:cubicBezTo>
                  <a:cubicBezTo>
                    <a:pt x="36" y="3"/>
                    <a:pt x="30" y="6"/>
                    <a:pt x="29" y="6"/>
                  </a:cubicBezTo>
                  <a:cubicBezTo>
                    <a:pt x="29" y="6"/>
                    <a:pt x="29" y="6"/>
                    <a:pt x="29" y="6"/>
                  </a:cubicBezTo>
                  <a:cubicBezTo>
                    <a:pt x="27" y="7"/>
                    <a:pt x="18" y="11"/>
                    <a:pt x="15" y="12"/>
                  </a:cubicBezTo>
                  <a:cubicBezTo>
                    <a:pt x="15" y="12"/>
                    <a:pt x="15" y="12"/>
                    <a:pt x="15" y="12"/>
                  </a:cubicBezTo>
                  <a:cubicBezTo>
                    <a:pt x="13" y="12"/>
                    <a:pt x="11" y="12"/>
                    <a:pt x="8" y="12"/>
                  </a:cubicBezTo>
                  <a:cubicBezTo>
                    <a:pt x="6" y="13"/>
                    <a:pt x="4" y="13"/>
                    <a:pt x="2" y="13"/>
                  </a:cubicBezTo>
                  <a:cubicBezTo>
                    <a:pt x="2" y="13"/>
                    <a:pt x="2" y="13"/>
                    <a:pt x="2" y="13"/>
                  </a:cubicBezTo>
                  <a:cubicBezTo>
                    <a:pt x="0" y="14"/>
                    <a:pt x="0" y="17"/>
                    <a:pt x="3" y="17"/>
                  </a:cubicBezTo>
                  <a:cubicBezTo>
                    <a:pt x="3" y="17"/>
                    <a:pt x="3" y="17"/>
                    <a:pt x="4" y="17"/>
                  </a:cubicBezTo>
                  <a:cubicBezTo>
                    <a:pt x="7" y="16"/>
                    <a:pt x="10" y="16"/>
                    <a:pt x="12" y="16"/>
                  </a:cubicBezTo>
                  <a:cubicBezTo>
                    <a:pt x="13" y="16"/>
                    <a:pt x="14" y="16"/>
                    <a:pt x="15" y="16"/>
                  </a:cubicBezTo>
                  <a:cubicBezTo>
                    <a:pt x="15" y="16"/>
                    <a:pt x="15" y="16"/>
                    <a:pt x="15" y="16"/>
                  </a:cubicBezTo>
                  <a:cubicBezTo>
                    <a:pt x="20" y="16"/>
                    <a:pt x="38" y="11"/>
                    <a:pt x="38" y="11"/>
                  </a:cubicBezTo>
                  <a:cubicBezTo>
                    <a:pt x="43" y="10"/>
                    <a:pt x="46" y="4"/>
                    <a:pt x="46" y="1"/>
                  </a:cubicBezTo>
                  <a:cubicBezTo>
                    <a:pt x="46" y="1"/>
                    <a:pt x="46" y="0"/>
                    <a:pt x="46" y="0"/>
                  </a:cubicBezTo>
                  <a:cubicBezTo>
                    <a:pt x="46" y="0"/>
                    <a:pt x="46" y="0"/>
                    <a:pt x="45"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2" name="Freeform 153"/>
            <p:cNvSpPr/>
            <p:nvPr/>
          </p:nvSpPr>
          <p:spPr bwMode="auto">
            <a:xfrm>
              <a:off x="3448051" y="2379663"/>
              <a:ext cx="652463" cy="631825"/>
            </a:xfrm>
            <a:custGeom>
              <a:avLst/>
              <a:gdLst>
                <a:gd name="T0" fmla="*/ 206 w 411"/>
                <a:gd name="T1" fmla="*/ 121 h 398"/>
                <a:gd name="T2" fmla="*/ 411 w 411"/>
                <a:gd name="T3" fmla="*/ 242 h 398"/>
                <a:gd name="T4" fmla="*/ 411 w 411"/>
                <a:gd name="T5" fmla="*/ 398 h 398"/>
                <a:gd name="T6" fmla="*/ 206 w 411"/>
                <a:gd name="T7" fmla="*/ 277 h 398"/>
                <a:gd name="T8" fmla="*/ 0 w 411"/>
                <a:gd name="T9" fmla="*/ 150 h 398"/>
                <a:gd name="T10" fmla="*/ 0 w 411"/>
                <a:gd name="T11" fmla="*/ 0 h 398"/>
                <a:gd name="T12" fmla="*/ 206 w 411"/>
                <a:gd name="T13" fmla="*/ 121 h 398"/>
              </a:gdLst>
              <a:ahLst/>
              <a:cxnLst>
                <a:cxn ang="0">
                  <a:pos x="T0" y="T1"/>
                </a:cxn>
                <a:cxn ang="0">
                  <a:pos x="T2" y="T3"/>
                </a:cxn>
                <a:cxn ang="0">
                  <a:pos x="T4" y="T5"/>
                </a:cxn>
                <a:cxn ang="0">
                  <a:pos x="T6" y="T7"/>
                </a:cxn>
                <a:cxn ang="0">
                  <a:pos x="T8" y="T9"/>
                </a:cxn>
                <a:cxn ang="0">
                  <a:pos x="T10" y="T11"/>
                </a:cxn>
                <a:cxn ang="0">
                  <a:pos x="T12" y="T13"/>
                </a:cxn>
              </a:cxnLst>
              <a:rect l="0" t="0" r="r" b="b"/>
              <a:pathLst>
                <a:path w="411" h="398">
                  <a:moveTo>
                    <a:pt x="206" y="121"/>
                  </a:moveTo>
                  <a:lnTo>
                    <a:pt x="411" y="242"/>
                  </a:lnTo>
                  <a:lnTo>
                    <a:pt x="411" y="398"/>
                  </a:lnTo>
                  <a:lnTo>
                    <a:pt x="206" y="277"/>
                  </a:lnTo>
                  <a:lnTo>
                    <a:pt x="0" y="150"/>
                  </a:lnTo>
                  <a:lnTo>
                    <a:pt x="0" y="0"/>
                  </a:lnTo>
                  <a:lnTo>
                    <a:pt x="206" y="121"/>
                  </a:lnTo>
                  <a:close/>
                </a:path>
              </a:pathLst>
            </a:custGeom>
            <a:solidFill>
              <a:srgbClr val="2730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3" name="Freeform 154"/>
            <p:cNvSpPr/>
            <p:nvPr/>
          </p:nvSpPr>
          <p:spPr bwMode="auto">
            <a:xfrm>
              <a:off x="3448051" y="2379663"/>
              <a:ext cx="652463" cy="631825"/>
            </a:xfrm>
            <a:custGeom>
              <a:avLst/>
              <a:gdLst>
                <a:gd name="T0" fmla="*/ 206 w 411"/>
                <a:gd name="T1" fmla="*/ 121 h 398"/>
                <a:gd name="T2" fmla="*/ 411 w 411"/>
                <a:gd name="T3" fmla="*/ 242 h 398"/>
                <a:gd name="T4" fmla="*/ 411 w 411"/>
                <a:gd name="T5" fmla="*/ 398 h 398"/>
                <a:gd name="T6" fmla="*/ 206 w 411"/>
                <a:gd name="T7" fmla="*/ 277 h 398"/>
                <a:gd name="T8" fmla="*/ 0 w 411"/>
                <a:gd name="T9" fmla="*/ 150 h 398"/>
                <a:gd name="T10" fmla="*/ 0 w 411"/>
                <a:gd name="T11" fmla="*/ 0 h 398"/>
                <a:gd name="T12" fmla="*/ 206 w 411"/>
                <a:gd name="T13" fmla="*/ 121 h 398"/>
              </a:gdLst>
              <a:ahLst/>
              <a:cxnLst>
                <a:cxn ang="0">
                  <a:pos x="T0" y="T1"/>
                </a:cxn>
                <a:cxn ang="0">
                  <a:pos x="T2" y="T3"/>
                </a:cxn>
                <a:cxn ang="0">
                  <a:pos x="T4" y="T5"/>
                </a:cxn>
                <a:cxn ang="0">
                  <a:pos x="T6" y="T7"/>
                </a:cxn>
                <a:cxn ang="0">
                  <a:pos x="T8" y="T9"/>
                </a:cxn>
                <a:cxn ang="0">
                  <a:pos x="T10" y="T11"/>
                </a:cxn>
                <a:cxn ang="0">
                  <a:pos x="T12" y="T13"/>
                </a:cxn>
              </a:cxnLst>
              <a:rect l="0" t="0" r="r" b="b"/>
              <a:pathLst>
                <a:path w="411" h="398">
                  <a:moveTo>
                    <a:pt x="206" y="121"/>
                  </a:moveTo>
                  <a:lnTo>
                    <a:pt x="411" y="242"/>
                  </a:lnTo>
                  <a:lnTo>
                    <a:pt x="411" y="398"/>
                  </a:lnTo>
                  <a:lnTo>
                    <a:pt x="206" y="277"/>
                  </a:lnTo>
                  <a:lnTo>
                    <a:pt x="0" y="150"/>
                  </a:lnTo>
                  <a:lnTo>
                    <a:pt x="0" y="0"/>
                  </a:lnTo>
                  <a:lnTo>
                    <a:pt x="206" y="1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4" name="Freeform 155"/>
            <p:cNvSpPr/>
            <p:nvPr/>
          </p:nvSpPr>
          <p:spPr bwMode="auto">
            <a:xfrm>
              <a:off x="4100513" y="2571750"/>
              <a:ext cx="147638" cy="439738"/>
            </a:xfrm>
            <a:custGeom>
              <a:avLst/>
              <a:gdLst>
                <a:gd name="T0" fmla="*/ 9 w 13"/>
                <a:gd name="T1" fmla="*/ 10 h 39"/>
                <a:gd name="T2" fmla="*/ 10 w 13"/>
                <a:gd name="T3" fmla="*/ 8 h 39"/>
                <a:gd name="T4" fmla="*/ 12 w 13"/>
                <a:gd name="T5" fmla="*/ 4 h 39"/>
                <a:gd name="T6" fmla="*/ 13 w 13"/>
                <a:gd name="T7" fmla="*/ 0 h 39"/>
                <a:gd name="T8" fmla="*/ 13 w 13"/>
                <a:gd name="T9" fmla="*/ 0 h 39"/>
                <a:gd name="T10" fmla="*/ 13 w 13"/>
                <a:gd name="T11" fmla="*/ 0 h 39"/>
                <a:gd name="T12" fmla="*/ 13 w 13"/>
                <a:gd name="T13" fmla="*/ 21 h 39"/>
                <a:gd name="T14" fmla="*/ 0 w 13"/>
                <a:gd name="T15" fmla="*/ 39 h 39"/>
                <a:gd name="T16" fmla="*/ 0 w 13"/>
                <a:gd name="T17" fmla="*/ 17 h 39"/>
                <a:gd name="T18" fmla="*/ 9 w 13"/>
                <a:gd name="T1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9">
                  <a:moveTo>
                    <a:pt x="9" y="10"/>
                  </a:moveTo>
                  <a:cubicBezTo>
                    <a:pt x="9" y="9"/>
                    <a:pt x="10" y="8"/>
                    <a:pt x="10" y="8"/>
                  </a:cubicBezTo>
                  <a:cubicBezTo>
                    <a:pt x="11" y="7"/>
                    <a:pt x="12" y="5"/>
                    <a:pt x="12" y="4"/>
                  </a:cubicBezTo>
                  <a:cubicBezTo>
                    <a:pt x="12" y="3"/>
                    <a:pt x="13" y="1"/>
                    <a:pt x="13" y="0"/>
                  </a:cubicBezTo>
                  <a:cubicBezTo>
                    <a:pt x="13" y="0"/>
                    <a:pt x="13" y="0"/>
                    <a:pt x="13" y="0"/>
                  </a:cubicBezTo>
                  <a:cubicBezTo>
                    <a:pt x="13" y="0"/>
                    <a:pt x="13" y="0"/>
                    <a:pt x="13" y="0"/>
                  </a:cubicBezTo>
                  <a:cubicBezTo>
                    <a:pt x="13" y="21"/>
                    <a:pt x="13" y="21"/>
                    <a:pt x="13" y="21"/>
                  </a:cubicBezTo>
                  <a:cubicBezTo>
                    <a:pt x="13" y="28"/>
                    <a:pt x="9" y="34"/>
                    <a:pt x="0" y="39"/>
                  </a:cubicBezTo>
                  <a:cubicBezTo>
                    <a:pt x="0" y="17"/>
                    <a:pt x="0" y="17"/>
                    <a:pt x="0" y="17"/>
                  </a:cubicBezTo>
                  <a:cubicBezTo>
                    <a:pt x="4" y="15"/>
                    <a:pt x="7" y="12"/>
                    <a:pt x="9" y="10"/>
                  </a:cubicBezTo>
                  <a:close/>
                </a:path>
              </a:pathLst>
            </a:custGeom>
            <a:solidFill>
              <a:srgbClr val="2730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5" name="Freeform 156"/>
            <p:cNvSpPr>
              <a:spLocks noEditPoints="1"/>
            </p:cNvSpPr>
            <p:nvPr/>
          </p:nvSpPr>
          <p:spPr bwMode="auto">
            <a:xfrm>
              <a:off x="3424238" y="2255838"/>
              <a:ext cx="835025" cy="519113"/>
            </a:xfrm>
            <a:custGeom>
              <a:avLst/>
              <a:gdLst>
                <a:gd name="T0" fmla="*/ 60 w 74"/>
                <a:gd name="T1" fmla="*/ 46 h 46"/>
                <a:gd name="T2" fmla="*/ 60 w 74"/>
                <a:gd name="T3" fmla="*/ 46 h 46"/>
                <a:gd name="T4" fmla="*/ 1 w 74"/>
                <a:gd name="T5" fmla="*/ 12 h 46"/>
                <a:gd name="T6" fmla="*/ 0 w 74"/>
                <a:gd name="T7" fmla="*/ 11 h 46"/>
                <a:gd name="T8" fmla="*/ 1 w 74"/>
                <a:gd name="T9" fmla="*/ 9 h 46"/>
                <a:gd name="T10" fmla="*/ 61 w 74"/>
                <a:gd name="T11" fmla="*/ 9 h 46"/>
                <a:gd name="T12" fmla="*/ 74 w 74"/>
                <a:gd name="T13" fmla="*/ 28 h 46"/>
                <a:gd name="T14" fmla="*/ 61 w 74"/>
                <a:gd name="T15" fmla="*/ 46 h 46"/>
                <a:gd name="T16" fmla="*/ 60 w 74"/>
                <a:gd name="T17" fmla="*/ 46 h 46"/>
                <a:gd name="T18" fmla="*/ 5 w 74"/>
                <a:gd name="T19" fmla="*/ 11 h 46"/>
                <a:gd name="T20" fmla="*/ 60 w 74"/>
                <a:gd name="T21" fmla="*/ 43 h 46"/>
                <a:gd name="T22" fmla="*/ 71 w 74"/>
                <a:gd name="T23" fmla="*/ 28 h 46"/>
                <a:gd name="T24" fmla="*/ 60 w 74"/>
                <a:gd name="T25" fmla="*/ 12 h 46"/>
                <a:gd name="T26" fmla="*/ 5 w 74"/>
                <a:gd name="T27"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46">
                  <a:moveTo>
                    <a:pt x="60" y="46"/>
                  </a:moveTo>
                  <a:cubicBezTo>
                    <a:pt x="60" y="46"/>
                    <a:pt x="60" y="46"/>
                    <a:pt x="60" y="46"/>
                  </a:cubicBezTo>
                  <a:cubicBezTo>
                    <a:pt x="1" y="12"/>
                    <a:pt x="1" y="12"/>
                    <a:pt x="1" y="12"/>
                  </a:cubicBezTo>
                  <a:cubicBezTo>
                    <a:pt x="0" y="12"/>
                    <a:pt x="0" y="11"/>
                    <a:pt x="0" y="11"/>
                  </a:cubicBezTo>
                  <a:cubicBezTo>
                    <a:pt x="0" y="10"/>
                    <a:pt x="0" y="10"/>
                    <a:pt x="1" y="9"/>
                  </a:cubicBezTo>
                  <a:cubicBezTo>
                    <a:pt x="17" y="0"/>
                    <a:pt x="45" y="0"/>
                    <a:pt x="61" y="9"/>
                  </a:cubicBezTo>
                  <a:cubicBezTo>
                    <a:pt x="70" y="14"/>
                    <a:pt x="74" y="21"/>
                    <a:pt x="74" y="28"/>
                  </a:cubicBezTo>
                  <a:cubicBezTo>
                    <a:pt x="74" y="35"/>
                    <a:pt x="70" y="41"/>
                    <a:pt x="61" y="46"/>
                  </a:cubicBezTo>
                  <a:cubicBezTo>
                    <a:pt x="61" y="46"/>
                    <a:pt x="61" y="46"/>
                    <a:pt x="60" y="46"/>
                  </a:cubicBezTo>
                  <a:moveTo>
                    <a:pt x="5" y="11"/>
                  </a:moveTo>
                  <a:cubicBezTo>
                    <a:pt x="60" y="43"/>
                    <a:pt x="60" y="43"/>
                    <a:pt x="60" y="43"/>
                  </a:cubicBezTo>
                  <a:cubicBezTo>
                    <a:pt x="67" y="39"/>
                    <a:pt x="71" y="33"/>
                    <a:pt x="71" y="28"/>
                  </a:cubicBezTo>
                  <a:cubicBezTo>
                    <a:pt x="71" y="22"/>
                    <a:pt x="67" y="16"/>
                    <a:pt x="60" y="12"/>
                  </a:cubicBezTo>
                  <a:cubicBezTo>
                    <a:pt x="45" y="3"/>
                    <a:pt x="21" y="3"/>
                    <a:pt x="5" y="11"/>
                  </a:cubicBezTo>
                </a:path>
              </a:pathLst>
            </a:custGeom>
            <a:solidFill>
              <a:srgbClr val="2730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6" name="Freeform 157"/>
            <p:cNvSpPr/>
            <p:nvPr/>
          </p:nvSpPr>
          <p:spPr bwMode="auto">
            <a:xfrm>
              <a:off x="3448051" y="2266950"/>
              <a:ext cx="844550" cy="496888"/>
            </a:xfrm>
            <a:custGeom>
              <a:avLst/>
              <a:gdLst>
                <a:gd name="T0" fmla="*/ 0 w 75"/>
                <a:gd name="T1" fmla="*/ 10 h 44"/>
                <a:gd name="T2" fmla="*/ 29 w 75"/>
                <a:gd name="T3" fmla="*/ 27 h 44"/>
                <a:gd name="T4" fmla="*/ 58 w 75"/>
                <a:gd name="T5" fmla="*/ 44 h 44"/>
                <a:gd name="T6" fmla="*/ 59 w 75"/>
                <a:gd name="T7" fmla="*/ 10 h 44"/>
                <a:gd name="T8" fmla="*/ 0 w 75"/>
                <a:gd name="T9" fmla="*/ 10 h 44"/>
              </a:gdLst>
              <a:ahLst/>
              <a:cxnLst>
                <a:cxn ang="0">
                  <a:pos x="T0" y="T1"/>
                </a:cxn>
                <a:cxn ang="0">
                  <a:pos x="T2" y="T3"/>
                </a:cxn>
                <a:cxn ang="0">
                  <a:pos x="T4" y="T5"/>
                </a:cxn>
                <a:cxn ang="0">
                  <a:pos x="T6" y="T7"/>
                </a:cxn>
                <a:cxn ang="0">
                  <a:pos x="T8" y="T9"/>
                </a:cxn>
              </a:cxnLst>
              <a:rect l="0" t="0" r="r" b="b"/>
              <a:pathLst>
                <a:path w="75" h="44">
                  <a:moveTo>
                    <a:pt x="0" y="10"/>
                  </a:moveTo>
                  <a:cubicBezTo>
                    <a:pt x="29" y="27"/>
                    <a:pt x="29" y="27"/>
                    <a:pt x="29" y="27"/>
                  </a:cubicBezTo>
                  <a:cubicBezTo>
                    <a:pt x="58" y="44"/>
                    <a:pt x="58" y="44"/>
                    <a:pt x="58" y="44"/>
                  </a:cubicBezTo>
                  <a:cubicBezTo>
                    <a:pt x="75" y="34"/>
                    <a:pt x="75" y="19"/>
                    <a:pt x="59" y="10"/>
                  </a:cubicBezTo>
                  <a:cubicBezTo>
                    <a:pt x="42" y="0"/>
                    <a:pt x="16" y="0"/>
                    <a:pt x="0" y="10"/>
                  </a:cubicBezTo>
                </a:path>
              </a:pathLst>
            </a:custGeom>
            <a:solidFill>
              <a:srgbClr val="38404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7" name="Freeform 158"/>
            <p:cNvSpPr/>
            <p:nvPr/>
          </p:nvSpPr>
          <p:spPr bwMode="auto">
            <a:xfrm>
              <a:off x="3143251" y="2459038"/>
              <a:ext cx="44450" cy="373063"/>
            </a:xfrm>
            <a:custGeom>
              <a:avLst/>
              <a:gdLst>
                <a:gd name="T0" fmla="*/ 0 w 4"/>
                <a:gd name="T1" fmla="*/ 0 h 33"/>
                <a:gd name="T2" fmla="*/ 0 w 4"/>
                <a:gd name="T3" fmla="*/ 3 h 33"/>
                <a:gd name="T4" fmla="*/ 1 w 4"/>
                <a:gd name="T5" fmla="*/ 5 h 33"/>
                <a:gd name="T6" fmla="*/ 2 w 4"/>
                <a:gd name="T7" fmla="*/ 7 h 33"/>
                <a:gd name="T8" fmla="*/ 4 w 4"/>
                <a:gd name="T9" fmla="*/ 10 h 33"/>
                <a:gd name="T10" fmla="*/ 4 w 4"/>
                <a:gd name="T11" fmla="*/ 11 h 33"/>
                <a:gd name="T12" fmla="*/ 4 w 4"/>
                <a:gd name="T13" fmla="*/ 33 h 33"/>
                <a:gd name="T14" fmla="*/ 4 w 4"/>
                <a:gd name="T15" fmla="*/ 32 h 33"/>
                <a:gd name="T16" fmla="*/ 2 w 4"/>
                <a:gd name="T17" fmla="*/ 29 h 33"/>
                <a:gd name="T18" fmla="*/ 1 w 4"/>
                <a:gd name="T19" fmla="*/ 27 h 33"/>
                <a:gd name="T20" fmla="*/ 0 w 4"/>
                <a:gd name="T21" fmla="*/ 24 h 33"/>
                <a:gd name="T22" fmla="*/ 0 w 4"/>
                <a:gd name="T23" fmla="*/ 22 h 33"/>
                <a:gd name="T24" fmla="*/ 0 w 4"/>
                <a:gd name="T25" fmla="*/ 22 h 33"/>
                <a:gd name="T26" fmla="*/ 0 w 4"/>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33">
                  <a:moveTo>
                    <a:pt x="0" y="0"/>
                  </a:moveTo>
                  <a:cubicBezTo>
                    <a:pt x="0" y="1"/>
                    <a:pt x="0" y="2"/>
                    <a:pt x="0" y="3"/>
                  </a:cubicBezTo>
                  <a:cubicBezTo>
                    <a:pt x="0" y="3"/>
                    <a:pt x="0" y="4"/>
                    <a:pt x="1" y="5"/>
                  </a:cubicBezTo>
                  <a:cubicBezTo>
                    <a:pt x="1" y="6"/>
                    <a:pt x="1" y="6"/>
                    <a:pt x="2" y="7"/>
                  </a:cubicBezTo>
                  <a:cubicBezTo>
                    <a:pt x="2" y="8"/>
                    <a:pt x="3" y="9"/>
                    <a:pt x="4" y="10"/>
                  </a:cubicBezTo>
                  <a:cubicBezTo>
                    <a:pt x="4" y="10"/>
                    <a:pt x="4" y="11"/>
                    <a:pt x="4" y="11"/>
                  </a:cubicBezTo>
                  <a:cubicBezTo>
                    <a:pt x="4" y="33"/>
                    <a:pt x="4" y="33"/>
                    <a:pt x="4" y="33"/>
                  </a:cubicBezTo>
                  <a:cubicBezTo>
                    <a:pt x="4" y="32"/>
                    <a:pt x="4" y="32"/>
                    <a:pt x="4" y="32"/>
                  </a:cubicBezTo>
                  <a:cubicBezTo>
                    <a:pt x="3" y="31"/>
                    <a:pt x="2" y="30"/>
                    <a:pt x="2" y="29"/>
                  </a:cubicBezTo>
                  <a:cubicBezTo>
                    <a:pt x="1" y="28"/>
                    <a:pt x="1" y="27"/>
                    <a:pt x="1" y="27"/>
                  </a:cubicBezTo>
                  <a:cubicBezTo>
                    <a:pt x="0" y="26"/>
                    <a:pt x="0" y="25"/>
                    <a:pt x="0" y="24"/>
                  </a:cubicBezTo>
                  <a:cubicBezTo>
                    <a:pt x="0" y="24"/>
                    <a:pt x="0" y="23"/>
                    <a:pt x="0" y="22"/>
                  </a:cubicBezTo>
                  <a:cubicBezTo>
                    <a:pt x="0" y="22"/>
                    <a:pt x="0" y="22"/>
                    <a:pt x="0" y="22"/>
                  </a:cubicBezTo>
                  <a:cubicBezTo>
                    <a:pt x="0" y="0"/>
                    <a:pt x="0" y="0"/>
                    <a:pt x="0" y="0"/>
                  </a:cubicBezTo>
                  <a:close/>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8" name="Freeform 159"/>
            <p:cNvSpPr>
              <a:spLocks noEditPoints="1"/>
            </p:cNvSpPr>
            <p:nvPr/>
          </p:nvSpPr>
          <p:spPr bwMode="auto">
            <a:xfrm>
              <a:off x="3121026" y="2244725"/>
              <a:ext cx="506413" cy="349250"/>
            </a:xfrm>
            <a:custGeom>
              <a:avLst/>
              <a:gdLst>
                <a:gd name="T0" fmla="*/ 6 w 45"/>
                <a:gd name="T1" fmla="*/ 31 h 31"/>
                <a:gd name="T2" fmla="*/ 5 w 45"/>
                <a:gd name="T3" fmla="*/ 31 h 31"/>
                <a:gd name="T4" fmla="*/ 0 w 45"/>
                <a:gd name="T5" fmla="*/ 16 h 31"/>
                <a:gd name="T6" fmla="*/ 13 w 45"/>
                <a:gd name="T7" fmla="*/ 0 h 31"/>
                <a:gd name="T8" fmla="*/ 15 w 45"/>
                <a:gd name="T9" fmla="*/ 0 h 31"/>
                <a:gd name="T10" fmla="*/ 44 w 45"/>
                <a:gd name="T11" fmla="*/ 18 h 31"/>
                <a:gd name="T12" fmla="*/ 45 w 45"/>
                <a:gd name="T13" fmla="*/ 19 h 31"/>
                <a:gd name="T14" fmla="*/ 44 w 45"/>
                <a:gd name="T15" fmla="*/ 20 h 31"/>
                <a:gd name="T16" fmla="*/ 7 w 45"/>
                <a:gd name="T17" fmla="*/ 31 h 31"/>
                <a:gd name="T18" fmla="*/ 6 w 45"/>
                <a:gd name="T19" fmla="*/ 31 h 31"/>
                <a:gd name="T20" fmla="*/ 14 w 45"/>
                <a:gd name="T21" fmla="*/ 4 h 31"/>
                <a:gd name="T22" fmla="*/ 3 w 45"/>
                <a:gd name="T23" fmla="*/ 17 h 31"/>
                <a:gd name="T24" fmla="*/ 7 w 45"/>
                <a:gd name="T25" fmla="*/ 28 h 31"/>
                <a:gd name="T26" fmla="*/ 40 w 45"/>
                <a:gd name="T27" fmla="*/ 18 h 31"/>
                <a:gd name="T28" fmla="*/ 14 w 45"/>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31">
                  <a:moveTo>
                    <a:pt x="6" y="31"/>
                  </a:moveTo>
                  <a:cubicBezTo>
                    <a:pt x="6" y="31"/>
                    <a:pt x="5" y="31"/>
                    <a:pt x="5" y="31"/>
                  </a:cubicBezTo>
                  <a:cubicBezTo>
                    <a:pt x="1" y="26"/>
                    <a:pt x="0" y="21"/>
                    <a:pt x="0" y="16"/>
                  </a:cubicBezTo>
                  <a:cubicBezTo>
                    <a:pt x="1" y="10"/>
                    <a:pt x="6" y="5"/>
                    <a:pt x="13" y="0"/>
                  </a:cubicBezTo>
                  <a:cubicBezTo>
                    <a:pt x="14" y="0"/>
                    <a:pt x="14" y="0"/>
                    <a:pt x="15" y="0"/>
                  </a:cubicBezTo>
                  <a:cubicBezTo>
                    <a:pt x="44" y="18"/>
                    <a:pt x="44" y="18"/>
                    <a:pt x="44" y="18"/>
                  </a:cubicBezTo>
                  <a:cubicBezTo>
                    <a:pt x="45" y="18"/>
                    <a:pt x="45" y="18"/>
                    <a:pt x="45" y="19"/>
                  </a:cubicBezTo>
                  <a:cubicBezTo>
                    <a:pt x="45" y="20"/>
                    <a:pt x="45" y="20"/>
                    <a:pt x="44" y="20"/>
                  </a:cubicBezTo>
                  <a:cubicBezTo>
                    <a:pt x="7" y="31"/>
                    <a:pt x="7" y="31"/>
                    <a:pt x="7" y="31"/>
                  </a:cubicBezTo>
                  <a:cubicBezTo>
                    <a:pt x="7" y="31"/>
                    <a:pt x="6" y="31"/>
                    <a:pt x="6" y="31"/>
                  </a:cubicBezTo>
                  <a:moveTo>
                    <a:pt x="14" y="4"/>
                  </a:moveTo>
                  <a:cubicBezTo>
                    <a:pt x="8" y="7"/>
                    <a:pt x="4" y="12"/>
                    <a:pt x="3" y="17"/>
                  </a:cubicBezTo>
                  <a:cubicBezTo>
                    <a:pt x="3" y="21"/>
                    <a:pt x="4" y="24"/>
                    <a:pt x="7" y="28"/>
                  </a:cubicBezTo>
                  <a:cubicBezTo>
                    <a:pt x="40" y="18"/>
                    <a:pt x="40" y="18"/>
                    <a:pt x="40" y="18"/>
                  </a:cubicBezTo>
                  <a:cubicBezTo>
                    <a:pt x="14" y="4"/>
                    <a:pt x="14" y="4"/>
                    <a:pt x="14" y="4"/>
                  </a:cubicBezTo>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59" name="Freeform 160"/>
            <p:cNvSpPr/>
            <p:nvPr/>
          </p:nvSpPr>
          <p:spPr bwMode="auto">
            <a:xfrm>
              <a:off x="3098801" y="2266950"/>
              <a:ext cx="517525" cy="315913"/>
            </a:xfrm>
            <a:custGeom>
              <a:avLst/>
              <a:gdLst>
                <a:gd name="T0" fmla="*/ 16 w 46"/>
                <a:gd name="T1" fmla="*/ 0 h 28"/>
                <a:gd name="T2" fmla="*/ 8 w 46"/>
                <a:gd name="T3" fmla="*/ 28 h 28"/>
                <a:gd name="T4" fmla="*/ 46 w 46"/>
                <a:gd name="T5" fmla="*/ 17 h 28"/>
                <a:gd name="T6" fmla="*/ 16 w 46"/>
                <a:gd name="T7" fmla="*/ 0 h 28"/>
              </a:gdLst>
              <a:ahLst/>
              <a:cxnLst>
                <a:cxn ang="0">
                  <a:pos x="T0" y="T1"/>
                </a:cxn>
                <a:cxn ang="0">
                  <a:pos x="T2" y="T3"/>
                </a:cxn>
                <a:cxn ang="0">
                  <a:pos x="T4" y="T5"/>
                </a:cxn>
                <a:cxn ang="0">
                  <a:pos x="T6" y="T7"/>
                </a:cxn>
              </a:cxnLst>
              <a:rect l="0" t="0" r="r" b="b"/>
              <a:pathLst>
                <a:path w="46" h="28">
                  <a:moveTo>
                    <a:pt x="16" y="0"/>
                  </a:moveTo>
                  <a:cubicBezTo>
                    <a:pt x="3" y="7"/>
                    <a:pt x="0" y="18"/>
                    <a:pt x="8" y="28"/>
                  </a:cubicBezTo>
                  <a:cubicBezTo>
                    <a:pt x="46" y="17"/>
                    <a:pt x="46" y="17"/>
                    <a:pt x="46" y="17"/>
                  </a:cubicBezTo>
                  <a:cubicBezTo>
                    <a:pt x="16" y="0"/>
                    <a:pt x="16" y="0"/>
                    <a:pt x="16" y="0"/>
                  </a:cubicBezTo>
                </a:path>
              </a:pathLst>
            </a:custGeom>
            <a:solidFill>
              <a:srgbClr val="E5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60" name="Freeform 161"/>
            <p:cNvSpPr/>
            <p:nvPr/>
          </p:nvSpPr>
          <p:spPr bwMode="auto">
            <a:xfrm>
              <a:off x="3187701" y="2459038"/>
              <a:ext cx="428625" cy="373063"/>
            </a:xfrm>
            <a:custGeom>
              <a:avLst/>
              <a:gdLst>
                <a:gd name="T0" fmla="*/ 0 w 270"/>
                <a:gd name="T1" fmla="*/ 78 h 235"/>
                <a:gd name="T2" fmla="*/ 0 w 270"/>
                <a:gd name="T3" fmla="*/ 235 h 235"/>
                <a:gd name="T4" fmla="*/ 270 w 270"/>
                <a:gd name="T5" fmla="*/ 156 h 235"/>
                <a:gd name="T6" fmla="*/ 270 w 270"/>
                <a:gd name="T7" fmla="*/ 0 h 235"/>
                <a:gd name="T8" fmla="*/ 0 w 270"/>
                <a:gd name="T9" fmla="*/ 78 h 235"/>
              </a:gdLst>
              <a:ahLst/>
              <a:cxnLst>
                <a:cxn ang="0">
                  <a:pos x="T0" y="T1"/>
                </a:cxn>
                <a:cxn ang="0">
                  <a:pos x="T2" y="T3"/>
                </a:cxn>
                <a:cxn ang="0">
                  <a:pos x="T4" y="T5"/>
                </a:cxn>
                <a:cxn ang="0">
                  <a:pos x="T6" y="T7"/>
                </a:cxn>
                <a:cxn ang="0">
                  <a:pos x="T8" y="T9"/>
                </a:cxn>
              </a:cxnLst>
              <a:rect l="0" t="0" r="r" b="b"/>
              <a:pathLst>
                <a:path w="270" h="235">
                  <a:moveTo>
                    <a:pt x="0" y="78"/>
                  </a:moveTo>
                  <a:lnTo>
                    <a:pt x="0" y="235"/>
                  </a:lnTo>
                  <a:lnTo>
                    <a:pt x="270" y="156"/>
                  </a:lnTo>
                  <a:lnTo>
                    <a:pt x="270" y="0"/>
                  </a:lnTo>
                  <a:lnTo>
                    <a:pt x="0" y="78"/>
                  </a:lnTo>
                  <a:close/>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61" name="Freeform 162"/>
            <p:cNvSpPr/>
            <p:nvPr/>
          </p:nvSpPr>
          <p:spPr bwMode="auto">
            <a:xfrm>
              <a:off x="3187701" y="2459038"/>
              <a:ext cx="428625" cy="373063"/>
            </a:xfrm>
            <a:custGeom>
              <a:avLst/>
              <a:gdLst>
                <a:gd name="T0" fmla="*/ 0 w 270"/>
                <a:gd name="T1" fmla="*/ 78 h 235"/>
                <a:gd name="T2" fmla="*/ 0 w 270"/>
                <a:gd name="T3" fmla="*/ 235 h 235"/>
                <a:gd name="T4" fmla="*/ 270 w 270"/>
                <a:gd name="T5" fmla="*/ 156 h 235"/>
                <a:gd name="T6" fmla="*/ 270 w 270"/>
                <a:gd name="T7" fmla="*/ 0 h 235"/>
                <a:gd name="T8" fmla="*/ 0 w 270"/>
                <a:gd name="T9" fmla="*/ 78 h 235"/>
              </a:gdLst>
              <a:ahLst/>
              <a:cxnLst>
                <a:cxn ang="0">
                  <a:pos x="T0" y="T1"/>
                </a:cxn>
                <a:cxn ang="0">
                  <a:pos x="T2" y="T3"/>
                </a:cxn>
                <a:cxn ang="0">
                  <a:pos x="T4" y="T5"/>
                </a:cxn>
                <a:cxn ang="0">
                  <a:pos x="T6" y="T7"/>
                </a:cxn>
                <a:cxn ang="0">
                  <a:pos x="T8" y="T9"/>
                </a:cxn>
              </a:cxnLst>
              <a:rect l="0" t="0" r="r" b="b"/>
              <a:pathLst>
                <a:path w="270" h="235">
                  <a:moveTo>
                    <a:pt x="0" y="78"/>
                  </a:moveTo>
                  <a:lnTo>
                    <a:pt x="0" y="235"/>
                  </a:lnTo>
                  <a:lnTo>
                    <a:pt x="270" y="156"/>
                  </a:lnTo>
                  <a:lnTo>
                    <a:pt x="270" y="0"/>
                  </a:lnTo>
                  <a:lnTo>
                    <a:pt x="0"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62" name="Freeform 163"/>
            <p:cNvSpPr/>
            <p:nvPr/>
          </p:nvSpPr>
          <p:spPr bwMode="auto">
            <a:xfrm>
              <a:off x="3324226" y="2719388"/>
              <a:ext cx="742950" cy="393700"/>
            </a:xfrm>
            <a:custGeom>
              <a:avLst/>
              <a:gdLst>
                <a:gd name="T0" fmla="*/ 2 w 66"/>
                <a:gd name="T1" fmla="*/ 2 h 35"/>
                <a:gd name="T2" fmla="*/ 4 w 66"/>
                <a:gd name="T3" fmla="*/ 4 h 35"/>
                <a:gd name="T4" fmla="*/ 6 w 66"/>
                <a:gd name="T5" fmla="*/ 5 h 35"/>
                <a:gd name="T6" fmla="*/ 7 w 66"/>
                <a:gd name="T7" fmla="*/ 6 h 35"/>
                <a:gd name="T8" fmla="*/ 10 w 66"/>
                <a:gd name="T9" fmla="*/ 8 h 35"/>
                <a:gd name="T10" fmla="*/ 12 w 66"/>
                <a:gd name="T11" fmla="*/ 9 h 35"/>
                <a:gd name="T12" fmla="*/ 15 w 66"/>
                <a:gd name="T13" fmla="*/ 10 h 35"/>
                <a:gd name="T14" fmla="*/ 18 w 66"/>
                <a:gd name="T15" fmla="*/ 11 h 35"/>
                <a:gd name="T16" fmla="*/ 21 w 66"/>
                <a:gd name="T17" fmla="*/ 12 h 35"/>
                <a:gd name="T18" fmla="*/ 24 w 66"/>
                <a:gd name="T19" fmla="*/ 12 h 35"/>
                <a:gd name="T20" fmla="*/ 27 w 66"/>
                <a:gd name="T21" fmla="*/ 13 h 35"/>
                <a:gd name="T22" fmla="*/ 32 w 66"/>
                <a:gd name="T23" fmla="*/ 13 h 35"/>
                <a:gd name="T24" fmla="*/ 35 w 66"/>
                <a:gd name="T25" fmla="*/ 13 h 35"/>
                <a:gd name="T26" fmla="*/ 38 w 66"/>
                <a:gd name="T27" fmla="*/ 13 h 35"/>
                <a:gd name="T28" fmla="*/ 41 w 66"/>
                <a:gd name="T29" fmla="*/ 13 h 35"/>
                <a:gd name="T30" fmla="*/ 44 w 66"/>
                <a:gd name="T31" fmla="*/ 13 h 35"/>
                <a:gd name="T32" fmla="*/ 47 w 66"/>
                <a:gd name="T33" fmla="*/ 13 h 35"/>
                <a:gd name="T34" fmla="*/ 50 w 66"/>
                <a:gd name="T35" fmla="*/ 12 h 35"/>
                <a:gd name="T36" fmla="*/ 53 w 66"/>
                <a:gd name="T37" fmla="*/ 12 h 35"/>
                <a:gd name="T38" fmla="*/ 57 w 66"/>
                <a:gd name="T39" fmla="*/ 10 h 35"/>
                <a:gd name="T40" fmla="*/ 59 w 66"/>
                <a:gd name="T41" fmla="*/ 10 h 35"/>
                <a:gd name="T42" fmla="*/ 61 w 66"/>
                <a:gd name="T43" fmla="*/ 9 h 35"/>
                <a:gd name="T44" fmla="*/ 63 w 66"/>
                <a:gd name="T45" fmla="*/ 8 h 35"/>
                <a:gd name="T46" fmla="*/ 65 w 66"/>
                <a:gd name="T47" fmla="*/ 7 h 35"/>
                <a:gd name="T48" fmla="*/ 65 w 66"/>
                <a:gd name="T49" fmla="*/ 29 h 35"/>
                <a:gd name="T50" fmla="*/ 63 w 66"/>
                <a:gd name="T51" fmla="*/ 30 h 35"/>
                <a:gd name="T52" fmla="*/ 61 w 66"/>
                <a:gd name="T53" fmla="*/ 31 h 35"/>
                <a:gd name="T54" fmla="*/ 60 w 66"/>
                <a:gd name="T55" fmla="*/ 31 h 35"/>
                <a:gd name="T56" fmla="*/ 58 w 66"/>
                <a:gd name="T57" fmla="*/ 32 h 35"/>
                <a:gd name="T58" fmla="*/ 55 w 66"/>
                <a:gd name="T59" fmla="*/ 33 h 35"/>
                <a:gd name="T60" fmla="*/ 53 w 66"/>
                <a:gd name="T61" fmla="*/ 33 h 35"/>
                <a:gd name="T62" fmla="*/ 50 w 66"/>
                <a:gd name="T63" fmla="*/ 34 h 35"/>
                <a:gd name="T64" fmla="*/ 47 w 66"/>
                <a:gd name="T65" fmla="*/ 35 h 35"/>
                <a:gd name="T66" fmla="*/ 45 w 66"/>
                <a:gd name="T67" fmla="*/ 35 h 35"/>
                <a:gd name="T68" fmla="*/ 43 w 66"/>
                <a:gd name="T69" fmla="*/ 35 h 35"/>
                <a:gd name="T70" fmla="*/ 40 w 66"/>
                <a:gd name="T71" fmla="*/ 35 h 35"/>
                <a:gd name="T72" fmla="*/ 38 w 66"/>
                <a:gd name="T73" fmla="*/ 35 h 35"/>
                <a:gd name="T74" fmla="*/ 35 w 66"/>
                <a:gd name="T75" fmla="*/ 35 h 35"/>
                <a:gd name="T76" fmla="*/ 33 w 66"/>
                <a:gd name="T77" fmla="*/ 35 h 35"/>
                <a:gd name="T78" fmla="*/ 30 w 66"/>
                <a:gd name="T79" fmla="*/ 35 h 35"/>
                <a:gd name="T80" fmla="*/ 27 w 66"/>
                <a:gd name="T81" fmla="*/ 35 h 35"/>
                <a:gd name="T82" fmla="*/ 24 w 66"/>
                <a:gd name="T83" fmla="*/ 34 h 35"/>
                <a:gd name="T84" fmla="*/ 21 w 66"/>
                <a:gd name="T85" fmla="*/ 33 h 35"/>
                <a:gd name="T86" fmla="*/ 18 w 66"/>
                <a:gd name="T87" fmla="*/ 33 h 35"/>
                <a:gd name="T88" fmla="*/ 15 w 66"/>
                <a:gd name="T89" fmla="*/ 32 h 35"/>
                <a:gd name="T90" fmla="*/ 13 w 66"/>
                <a:gd name="T91" fmla="*/ 31 h 35"/>
                <a:gd name="T92" fmla="*/ 10 w 66"/>
                <a:gd name="T93" fmla="*/ 30 h 35"/>
                <a:gd name="T94" fmla="*/ 8 w 66"/>
                <a:gd name="T95" fmla="*/ 29 h 35"/>
                <a:gd name="T96" fmla="*/ 7 w 66"/>
                <a:gd name="T97" fmla="*/ 28 h 35"/>
                <a:gd name="T98" fmla="*/ 5 w 66"/>
                <a:gd name="T99" fmla="*/ 27 h 35"/>
                <a:gd name="T100" fmla="*/ 3 w 66"/>
                <a:gd name="T101" fmla="*/ 25 h 35"/>
                <a:gd name="T102" fmla="*/ 2 w 66"/>
                <a:gd name="T103" fmla="*/ 24 h 35"/>
                <a:gd name="T104" fmla="*/ 0 w 66"/>
                <a:gd name="T10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35">
                  <a:moveTo>
                    <a:pt x="1" y="1"/>
                  </a:moveTo>
                  <a:cubicBezTo>
                    <a:pt x="1" y="2"/>
                    <a:pt x="1" y="2"/>
                    <a:pt x="1" y="2"/>
                  </a:cubicBezTo>
                  <a:cubicBezTo>
                    <a:pt x="1" y="2"/>
                    <a:pt x="1" y="2"/>
                    <a:pt x="2" y="2"/>
                  </a:cubicBezTo>
                  <a:cubicBezTo>
                    <a:pt x="2" y="3"/>
                    <a:pt x="2" y="3"/>
                    <a:pt x="2" y="3"/>
                  </a:cubicBezTo>
                  <a:cubicBezTo>
                    <a:pt x="3" y="3"/>
                    <a:pt x="3" y="3"/>
                    <a:pt x="3" y="3"/>
                  </a:cubicBezTo>
                  <a:cubicBezTo>
                    <a:pt x="3" y="4"/>
                    <a:pt x="3" y="4"/>
                    <a:pt x="4" y="4"/>
                  </a:cubicBezTo>
                  <a:cubicBezTo>
                    <a:pt x="4" y="4"/>
                    <a:pt x="4" y="4"/>
                    <a:pt x="4" y="4"/>
                  </a:cubicBezTo>
                  <a:cubicBezTo>
                    <a:pt x="4" y="5"/>
                    <a:pt x="5" y="5"/>
                    <a:pt x="5" y="5"/>
                  </a:cubicBezTo>
                  <a:cubicBezTo>
                    <a:pt x="5" y="5"/>
                    <a:pt x="5" y="5"/>
                    <a:pt x="6" y="5"/>
                  </a:cubicBezTo>
                  <a:cubicBezTo>
                    <a:pt x="6" y="5"/>
                    <a:pt x="6" y="6"/>
                    <a:pt x="6" y="6"/>
                  </a:cubicBezTo>
                  <a:cubicBezTo>
                    <a:pt x="7" y="6"/>
                    <a:pt x="7" y="6"/>
                    <a:pt x="7" y="6"/>
                  </a:cubicBezTo>
                  <a:cubicBezTo>
                    <a:pt x="7" y="6"/>
                    <a:pt x="7" y="6"/>
                    <a:pt x="7" y="6"/>
                  </a:cubicBezTo>
                  <a:cubicBezTo>
                    <a:pt x="8" y="7"/>
                    <a:pt x="8" y="7"/>
                    <a:pt x="8" y="7"/>
                  </a:cubicBezTo>
                  <a:cubicBezTo>
                    <a:pt x="8" y="7"/>
                    <a:pt x="9" y="7"/>
                    <a:pt x="9" y="7"/>
                  </a:cubicBezTo>
                  <a:cubicBezTo>
                    <a:pt x="9" y="7"/>
                    <a:pt x="9" y="8"/>
                    <a:pt x="10" y="8"/>
                  </a:cubicBezTo>
                  <a:cubicBezTo>
                    <a:pt x="10" y="8"/>
                    <a:pt x="10" y="8"/>
                    <a:pt x="10" y="8"/>
                  </a:cubicBezTo>
                  <a:cubicBezTo>
                    <a:pt x="11" y="8"/>
                    <a:pt x="11" y="8"/>
                    <a:pt x="11" y="9"/>
                  </a:cubicBezTo>
                  <a:cubicBezTo>
                    <a:pt x="12" y="9"/>
                    <a:pt x="12" y="9"/>
                    <a:pt x="12" y="9"/>
                  </a:cubicBezTo>
                  <a:cubicBezTo>
                    <a:pt x="12" y="9"/>
                    <a:pt x="13" y="9"/>
                    <a:pt x="13" y="9"/>
                  </a:cubicBezTo>
                  <a:cubicBezTo>
                    <a:pt x="13" y="9"/>
                    <a:pt x="13" y="9"/>
                    <a:pt x="13" y="9"/>
                  </a:cubicBezTo>
                  <a:cubicBezTo>
                    <a:pt x="14" y="9"/>
                    <a:pt x="14" y="10"/>
                    <a:pt x="15" y="10"/>
                  </a:cubicBezTo>
                  <a:cubicBezTo>
                    <a:pt x="15" y="10"/>
                    <a:pt x="15" y="10"/>
                    <a:pt x="15" y="10"/>
                  </a:cubicBezTo>
                  <a:cubicBezTo>
                    <a:pt x="15" y="10"/>
                    <a:pt x="16" y="10"/>
                    <a:pt x="17" y="10"/>
                  </a:cubicBezTo>
                  <a:cubicBezTo>
                    <a:pt x="17" y="11"/>
                    <a:pt x="18" y="11"/>
                    <a:pt x="18" y="11"/>
                  </a:cubicBezTo>
                  <a:cubicBezTo>
                    <a:pt x="18" y="11"/>
                    <a:pt x="18" y="11"/>
                    <a:pt x="18" y="11"/>
                  </a:cubicBezTo>
                  <a:cubicBezTo>
                    <a:pt x="19" y="11"/>
                    <a:pt x="20" y="11"/>
                    <a:pt x="20" y="12"/>
                  </a:cubicBezTo>
                  <a:cubicBezTo>
                    <a:pt x="20" y="12"/>
                    <a:pt x="21" y="12"/>
                    <a:pt x="21" y="12"/>
                  </a:cubicBezTo>
                  <a:cubicBezTo>
                    <a:pt x="21" y="12"/>
                    <a:pt x="22" y="12"/>
                    <a:pt x="22" y="12"/>
                  </a:cubicBezTo>
                  <a:cubicBezTo>
                    <a:pt x="22" y="12"/>
                    <a:pt x="23" y="12"/>
                    <a:pt x="23" y="12"/>
                  </a:cubicBezTo>
                  <a:cubicBezTo>
                    <a:pt x="23" y="12"/>
                    <a:pt x="24" y="12"/>
                    <a:pt x="24" y="12"/>
                  </a:cubicBezTo>
                  <a:cubicBezTo>
                    <a:pt x="24" y="12"/>
                    <a:pt x="25" y="12"/>
                    <a:pt x="25" y="12"/>
                  </a:cubicBezTo>
                  <a:cubicBezTo>
                    <a:pt x="25" y="13"/>
                    <a:pt x="26" y="13"/>
                    <a:pt x="27" y="13"/>
                  </a:cubicBezTo>
                  <a:cubicBezTo>
                    <a:pt x="27" y="13"/>
                    <a:pt x="27" y="13"/>
                    <a:pt x="27" y="13"/>
                  </a:cubicBezTo>
                  <a:cubicBezTo>
                    <a:pt x="28" y="13"/>
                    <a:pt x="29" y="13"/>
                    <a:pt x="30" y="13"/>
                  </a:cubicBezTo>
                  <a:cubicBezTo>
                    <a:pt x="30" y="13"/>
                    <a:pt x="30" y="13"/>
                    <a:pt x="30" y="13"/>
                  </a:cubicBezTo>
                  <a:cubicBezTo>
                    <a:pt x="31" y="13"/>
                    <a:pt x="31" y="13"/>
                    <a:pt x="32" y="13"/>
                  </a:cubicBezTo>
                  <a:cubicBezTo>
                    <a:pt x="32" y="13"/>
                    <a:pt x="32" y="13"/>
                    <a:pt x="33" y="13"/>
                  </a:cubicBezTo>
                  <a:cubicBezTo>
                    <a:pt x="33" y="13"/>
                    <a:pt x="34" y="13"/>
                    <a:pt x="34" y="13"/>
                  </a:cubicBezTo>
                  <a:cubicBezTo>
                    <a:pt x="34" y="13"/>
                    <a:pt x="35" y="13"/>
                    <a:pt x="35" y="13"/>
                  </a:cubicBezTo>
                  <a:cubicBezTo>
                    <a:pt x="35" y="13"/>
                    <a:pt x="36" y="14"/>
                    <a:pt x="36" y="14"/>
                  </a:cubicBezTo>
                  <a:cubicBezTo>
                    <a:pt x="36" y="14"/>
                    <a:pt x="37" y="14"/>
                    <a:pt x="37" y="14"/>
                  </a:cubicBezTo>
                  <a:cubicBezTo>
                    <a:pt x="37" y="14"/>
                    <a:pt x="38" y="14"/>
                    <a:pt x="38" y="13"/>
                  </a:cubicBezTo>
                  <a:cubicBezTo>
                    <a:pt x="39" y="13"/>
                    <a:pt x="39" y="13"/>
                    <a:pt x="39" y="13"/>
                  </a:cubicBezTo>
                  <a:cubicBezTo>
                    <a:pt x="40" y="13"/>
                    <a:pt x="40" y="13"/>
                    <a:pt x="40" y="13"/>
                  </a:cubicBezTo>
                  <a:cubicBezTo>
                    <a:pt x="41" y="13"/>
                    <a:pt x="41" y="13"/>
                    <a:pt x="41" y="13"/>
                  </a:cubicBezTo>
                  <a:cubicBezTo>
                    <a:pt x="42" y="13"/>
                    <a:pt x="42" y="13"/>
                    <a:pt x="42" y="13"/>
                  </a:cubicBezTo>
                  <a:cubicBezTo>
                    <a:pt x="43" y="13"/>
                    <a:pt x="43" y="13"/>
                    <a:pt x="43" y="13"/>
                  </a:cubicBezTo>
                  <a:cubicBezTo>
                    <a:pt x="44" y="13"/>
                    <a:pt x="44" y="13"/>
                    <a:pt x="44" y="13"/>
                  </a:cubicBezTo>
                  <a:cubicBezTo>
                    <a:pt x="45" y="13"/>
                    <a:pt x="45" y="13"/>
                    <a:pt x="45" y="13"/>
                  </a:cubicBezTo>
                  <a:cubicBezTo>
                    <a:pt x="46" y="13"/>
                    <a:pt x="46" y="13"/>
                    <a:pt x="46" y="13"/>
                  </a:cubicBezTo>
                  <a:cubicBezTo>
                    <a:pt x="47" y="13"/>
                    <a:pt x="47" y="13"/>
                    <a:pt x="47" y="13"/>
                  </a:cubicBezTo>
                  <a:cubicBezTo>
                    <a:pt x="48" y="13"/>
                    <a:pt x="48" y="13"/>
                    <a:pt x="48" y="13"/>
                  </a:cubicBezTo>
                  <a:cubicBezTo>
                    <a:pt x="49" y="13"/>
                    <a:pt x="49" y="12"/>
                    <a:pt x="49" y="12"/>
                  </a:cubicBezTo>
                  <a:cubicBezTo>
                    <a:pt x="50" y="12"/>
                    <a:pt x="50" y="12"/>
                    <a:pt x="50" y="12"/>
                  </a:cubicBezTo>
                  <a:cubicBezTo>
                    <a:pt x="51" y="12"/>
                    <a:pt x="51" y="12"/>
                    <a:pt x="51" y="12"/>
                  </a:cubicBezTo>
                  <a:cubicBezTo>
                    <a:pt x="52" y="12"/>
                    <a:pt x="52" y="12"/>
                    <a:pt x="53" y="12"/>
                  </a:cubicBezTo>
                  <a:cubicBezTo>
                    <a:pt x="53" y="12"/>
                    <a:pt x="53" y="12"/>
                    <a:pt x="53" y="12"/>
                  </a:cubicBezTo>
                  <a:cubicBezTo>
                    <a:pt x="54" y="11"/>
                    <a:pt x="54" y="11"/>
                    <a:pt x="55" y="11"/>
                  </a:cubicBezTo>
                  <a:cubicBezTo>
                    <a:pt x="55" y="11"/>
                    <a:pt x="55" y="11"/>
                    <a:pt x="56" y="11"/>
                  </a:cubicBezTo>
                  <a:cubicBezTo>
                    <a:pt x="56" y="11"/>
                    <a:pt x="57" y="11"/>
                    <a:pt x="57" y="10"/>
                  </a:cubicBezTo>
                  <a:cubicBezTo>
                    <a:pt x="57" y="10"/>
                    <a:pt x="57" y="10"/>
                    <a:pt x="58" y="10"/>
                  </a:cubicBezTo>
                  <a:cubicBezTo>
                    <a:pt x="58" y="10"/>
                    <a:pt x="58" y="10"/>
                    <a:pt x="59" y="10"/>
                  </a:cubicBezTo>
                  <a:cubicBezTo>
                    <a:pt x="59" y="10"/>
                    <a:pt x="59" y="10"/>
                    <a:pt x="59" y="10"/>
                  </a:cubicBezTo>
                  <a:cubicBezTo>
                    <a:pt x="59" y="10"/>
                    <a:pt x="60" y="10"/>
                    <a:pt x="60" y="10"/>
                  </a:cubicBezTo>
                  <a:cubicBezTo>
                    <a:pt x="60" y="9"/>
                    <a:pt x="60" y="9"/>
                    <a:pt x="60" y="9"/>
                  </a:cubicBezTo>
                  <a:cubicBezTo>
                    <a:pt x="60" y="9"/>
                    <a:pt x="61" y="9"/>
                    <a:pt x="61" y="9"/>
                  </a:cubicBezTo>
                  <a:cubicBezTo>
                    <a:pt x="61" y="9"/>
                    <a:pt x="61" y="9"/>
                    <a:pt x="62" y="9"/>
                  </a:cubicBezTo>
                  <a:cubicBezTo>
                    <a:pt x="62" y="9"/>
                    <a:pt x="62" y="9"/>
                    <a:pt x="62" y="9"/>
                  </a:cubicBezTo>
                  <a:cubicBezTo>
                    <a:pt x="63" y="8"/>
                    <a:pt x="63" y="8"/>
                    <a:pt x="63" y="8"/>
                  </a:cubicBezTo>
                  <a:cubicBezTo>
                    <a:pt x="63" y="8"/>
                    <a:pt x="64" y="8"/>
                    <a:pt x="64" y="8"/>
                  </a:cubicBezTo>
                  <a:cubicBezTo>
                    <a:pt x="64" y="8"/>
                    <a:pt x="64" y="8"/>
                    <a:pt x="65" y="7"/>
                  </a:cubicBezTo>
                  <a:cubicBezTo>
                    <a:pt x="65" y="7"/>
                    <a:pt x="65" y="7"/>
                    <a:pt x="65" y="7"/>
                  </a:cubicBezTo>
                  <a:cubicBezTo>
                    <a:pt x="65" y="7"/>
                    <a:pt x="66" y="7"/>
                    <a:pt x="66" y="6"/>
                  </a:cubicBezTo>
                  <a:cubicBezTo>
                    <a:pt x="66" y="28"/>
                    <a:pt x="66" y="28"/>
                    <a:pt x="66" y="28"/>
                  </a:cubicBezTo>
                  <a:cubicBezTo>
                    <a:pt x="66" y="28"/>
                    <a:pt x="66" y="29"/>
                    <a:pt x="65" y="29"/>
                  </a:cubicBezTo>
                  <a:cubicBezTo>
                    <a:pt x="65" y="29"/>
                    <a:pt x="65" y="29"/>
                    <a:pt x="65" y="29"/>
                  </a:cubicBezTo>
                  <a:cubicBezTo>
                    <a:pt x="64" y="29"/>
                    <a:pt x="64" y="29"/>
                    <a:pt x="64" y="30"/>
                  </a:cubicBezTo>
                  <a:cubicBezTo>
                    <a:pt x="64" y="30"/>
                    <a:pt x="63" y="30"/>
                    <a:pt x="63" y="30"/>
                  </a:cubicBezTo>
                  <a:cubicBezTo>
                    <a:pt x="63" y="30"/>
                    <a:pt x="63" y="30"/>
                    <a:pt x="62" y="30"/>
                  </a:cubicBezTo>
                  <a:cubicBezTo>
                    <a:pt x="62" y="30"/>
                    <a:pt x="62" y="30"/>
                    <a:pt x="62" y="31"/>
                  </a:cubicBezTo>
                  <a:cubicBezTo>
                    <a:pt x="61" y="31"/>
                    <a:pt x="61" y="31"/>
                    <a:pt x="61" y="31"/>
                  </a:cubicBezTo>
                  <a:cubicBezTo>
                    <a:pt x="61" y="31"/>
                    <a:pt x="61" y="31"/>
                    <a:pt x="61" y="31"/>
                  </a:cubicBezTo>
                  <a:cubicBezTo>
                    <a:pt x="60" y="31"/>
                    <a:pt x="60" y="31"/>
                    <a:pt x="60" y="31"/>
                  </a:cubicBezTo>
                  <a:cubicBezTo>
                    <a:pt x="60" y="31"/>
                    <a:pt x="60" y="31"/>
                    <a:pt x="60" y="31"/>
                  </a:cubicBezTo>
                  <a:cubicBezTo>
                    <a:pt x="60" y="31"/>
                    <a:pt x="59" y="32"/>
                    <a:pt x="59" y="32"/>
                  </a:cubicBezTo>
                  <a:cubicBezTo>
                    <a:pt x="59" y="32"/>
                    <a:pt x="59" y="32"/>
                    <a:pt x="59" y="32"/>
                  </a:cubicBezTo>
                  <a:cubicBezTo>
                    <a:pt x="58" y="32"/>
                    <a:pt x="58" y="32"/>
                    <a:pt x="58" y="32"/>
                  </a:cubicBezTo>
                  <a:cubicBezTo>
                    <a:pt x="58" y="32"/>
                    <a:pt x="57" y="32"/>
                    <a:pt x="57" y="32"/>
                  </a:cubicBezTo>
                  <a:cubicBezTo>
                    <a:pt x="57" y="32"/>
                    <a:pt x="56" y="33"/>
                    <a:pt x="56" y="33"/>
                  </a:cubicBezTo>
                  <a:cubicBezTo>
                    <a:pt x="56" y="33"/>
                    <a:pt x="56" y="33"/>
                    <a:pt x="55" y="33"/>
                  </a:cubicBezTo>
                  <a:cubicBezTo>
                    <a:pt x="55" y="33"/>
                    <a:pt x="55" y="33"/>
                    <a:pt x="55" y="33"/>
                  </a:cubicBezTo>
                  <a:cubicBezTo>
                    <a:pt x="54" y="33"/>
                    <a:pt x="54" y="33"/>
                    <a:pt x="53" y="33"/>
                  </a:cubicBezTo>
                  <a:cubicBezTo>
                    <a:pt x="53" y="33"/>
                    <a:pt x="53" y="33"/>
                    <a:pt x="53" y="33"/>
                  </a:cubicBezTo>
                  <a:cubicBezTo>
                    <a:pt x="52" y="34"/>
                    <a:pt x="52" y="34"/>
                    <a:pt x="51" y="34"/>
                  </a:cubicBezTo>
                  <a:cubicBezTo>
                    <a:pt x="51" y="34"/>
                    <a:pt x="51" y="34"/>
                    <a:pt x="51" y="34"/>
                  </a:cubicBezTo>
                  <a:cubicBezTo>
                    <a:pt x="51" y="34"/>
                    <a:pt x="51" y="34"/>
                    <a:pt x="50" y="34"/>
                  </a:cubicBezTo>
                  <a:cubicBezTo>
                    <a:pt x="50" y="34"/>
                    <a:pt x="50" y="34"/>
                    <a:pt x="49" y="34"/>
                  </a:cubicBezTo>
                  <a:cubicBezTo>
                    <a:pt x="49" y="34"/>
                    <a:pt x="49" y="34"/>
                    <a:pt x="48" y="34"/>
                  </a:cubicBezTo>
                  <a:cubicBezTo>
                    <a:pt x="48" y="34"/>
                    <a:pt x="48" y="34"/>
                    <a:pt x="47" y="35"/>
                  </a:cubicBezTo>
                  <a:cubicBezTo>
                    <a:pt x="47" y="35"/>
                    <a:pt x="47" y="35"/>
                    <a:pt x="47" y="35"/>
                  </a:cubicBezTo>
                  <a:cubicBezTo>
                    <a:pt x="47" y="35"/>
                    <a:pt x="47" y="35"/>
                    <a:pt x="46" y="35"/>
                  </a:cubicBezTo>
                  <a:cubicBezTo>
                    <a:pt x="46" y="35"/>
                    <a:pt x="46" y="35"/>
                    <a:pt x="45" y="35"/>
                  </a:cubicBezTo>
                  <a:cubicBezTo>
                    <a:pt x="45" y="35"/>
                    <a:pt x="45" y="35"/>
                    <a:pt x="44" y="35"/>
                  </a:cubicBezTo>
                  <a:cubicBezTo>
                    <a:pt x="44" y="35"/>
                    <a:pt x="44" y="35"/>
                    <a:pt x="43" y="35"/>
                  </a:cubicBezTo>
                  <a:cubicBezTo>
                    <a:pt x="43" y="35"/>
                    <a:pt x="43" y="35"/>
                    <a:pt x="43" y="35"/>
                  </a:cubicBezTo>
                  <a:cubicBezTo>
                    <a:pt x="43" y="35"/>
                    <a:pt x="42" y="35"/>
                    <a:pt x="42" y="35"/>
                  </a:cubicBezTo>
                  <a:cubicBezTo>
                    <a:pt x="42" y="35"/>
                    <a:pt x="42" y="35"/>
                    <a:pt x="41" y="35"/>
                  </a:cubicBezTo>
                  <a:cubicBezTo>
                    <a:pt x="41" y="35"/>
                    <a:pt x="41" y="35"/>
                    <a:pt x="40" y="35"/>
                  </a:cubicBezTo>
                  <a:cubicBezTo>
                    <a:pt x="40" y="35"/>
                    <a:pt x="40" y="35"/>
                    <a:pt x="39" y="35"/>
                  </a:cubicBezTo>
                  <a:cubicBezTo>
                    <a:pt x="39" y="35"/>
                    <a:pt x="39" y="35"/>
                    <a:pt x="39" y="35"/>
                  </a:cubicBezTo>
                  <a:cubicBezTo>
                    <a:pt x="39" y="35"/>
                    <a:pt x="38" y="35"/>
                    <a:pt x="38" y="35"/>
                  </a:cubicBezTo>
                  <a:cubicBezTo>
                    <a:pt x="38" y="35"/>
                    <a:pt x="38" y="35"/>
                    <a:pt x="37" y="35"/>
                  </a:cubicBezTo>
                  <a:cubicBezTo>
                    <a:pt x="37" y="35"/>
                    <a:pt x="37" y="35"/>
                    <a:pt x="36" y="35"/>
                  </a:cubicBezTo>
                  <a:cubicBezTo>
                    <a:pt x="36" y="35"/>
                    <a:pt x="35" y="35"/>
                    <a:pt x="35" y="35"/>
                  </a:cubicBezTo>
                  <a:cubicBezTo>
                    <a:pt x="35" y="35"/>
                    <a:pt x="35" y="35"/>
                    <a:pt x="34" y="35"/>
                  </a:cubicBezTo>
                  <a:cubicBezTo>
                    <a:pt x="34" y="35"/>
                    <a:pt x="34" y="35"/>
                    <a:pt x="34" y="35"/>
                  </a:cubicBezTo>
                  <a:cubicBezTo>
                    <a:pt x="34" y="35"/>
                    <a:pt x="33" y="35"/>
                    <a:pt x="33" y="35"/>
                  </a:cubicBezTo>
                  <a:cubicBezTo>
                    <a:pt x="32" y="35"/>
                    <a:pt x="32" y="35"/>
                    <a:pt x="32" y="35"/>
                  </a:cubicBezTo>
                  <a:cubicBezTo>
                    <a:pt x="31" y="35"/>
                    <a:pt x="31" y="35"/>
                    <a:pt x="30" y="35"/>
                  </a:cubicBezTo>
                  <a:cubicBezTo>
                    <a:pt x="30" y="35"/>
                    <a:pt x="30" y="35"/>
                    <a:pt x="30" y="35"/>
                  </a:cubicBezTo>
                  <a:cubicBezTo>
                    <a:pt x="30" y="35"/>
                    <a:pt x="30" y="35"/>
                    <a:pt x="30" y="35"/>
                  </a:cubicBezTo>
                  <a:cubicBezTo>
                    <a:pt x="29" y="35"/>
                    <a:pt x="28" y="35"/>
                    <a:pt x="27" y="35"/>
                  </a:cubicBezTo>
                  <a:cubicBezTo>
                    <a:pt x="27" y="35"/>
                    <a:pt x="27" y="35"/>
                    <a:pt x="27" y="35"/>
                  </a:cubicBezTo>
                  <a:cubicBezTo>
                    <a:pt x="26" y="34"/>
                    <a:pt x="26" y="34"/>
                    <a:pt x="25" y="34"/>
                  </a:cubicBezTo>
                  <a:cubicBezTo>
                    <a:pt x="25" y="34"/>
                    <a:pt x="25" y="34"/>
                    <a:pt x="24" y="34"/>
                  </a:cubicBezTo>
                  <a:cubicBezTo>
                    <a:pt x="24" y="34"/>
                    <a:pt x="24" y="34"/>
                    <a:pt x="24" y="34"/>
                  </a:cubicBezTo>
                  <a:cubicBezTo>
                    <a:pt x="24" y="34"/>
                    <a:pt x="23" y="34"/>
                    <a:pt x="23" y="34"/>
                  </a:cubicBezTo>
                  <a:cubicBezTo>
                    <a:pt x="23" y="34"/>
                    <a:pt x="23" y="34"/>
                    <a:pt x="22" y="34"/>
                  </a:cubicBezTo>
                  <a:cubicBezTo>
                    <a:pt x="22" y="34"/>
                    <a:pt x="21" y="34"/>
                    <a:pt x="21" y="33"/>
                  </a:cubicBezTo>
                  <a:cubicBezTo>
                    <a:pt x="21" y="33"/>
                    <a:pt x="21" y="33"/>
                    <a:pt x="20" y="33"/>
                  </a:cubicBezTo>
                  <a:cubicBezTo>
                    <a:pt x="20" y="33"/>
                    <a:pt x="19" y="33"/>
                    <a:pt x="19" y="33"/>
                  </a:cubicBezTo>
                  <a:cubicBezTo>
                    <a:pt x="18" y="33"/>
                    <a:pt x="18" y="33"/>
                    <a:pt x="18" y="33"/>
                  </a:cubicBezTo>
                  <a:cubicBezTo>
                    <a:pt x="18" y="33"/>
                    <a:pt x="17" y="32"/>
                    <a:pt x="17" y="32"/>
                  </a:cubicBezTo>
                  <a:cubicBezTo>
                    <a:pt x="17" y="32"/>
                    <a:pt x="17" y="32"/>
                    <a:pt x="17" y="32"/>
                  </a:cubicBezTo>
                  <a:cubicBezTo>
                    <a:pt x="16" y="32"/>
                    <a:pt x="16" y="32"/>
                    <a:pt x="15" y="32"/>
                  </a:cubicBezTo>
                  <a:cubicBezTo>
                    <a:pt x="15" y="32"/>
                    <a:pt x="15" y="32"/>
                    <a:pt x="15" y="32"/>
                  </a:cubicBezTo>
                  <a:cubicBezTo>
                    <a:pt x="14" y="31"/>
                    <a:pt x="14" y="31"/>
                    <a:pt x="13" y="31"/>
                  </a:cubicBezTo>
                  <a:cubicBezTo>
                    <a:pt x="13" y="31"/>
                    <a:pt x="13" y="31"/>
                    <a:pt x="13" y="31"/>
                  </a:cubicBezTo>
                  <a:cubicBezTo>
                    <a:pt x="13" y="31"/>
                    <a:pt x="12" y="31"/>
                    <a:pt x="12" y="30"/>
                  </a:cubicBezTo>
                  <a:cubicBezTo>
                    <a:pt x="12" y="30"/>
                    <a:pt x="12" y="30"/>
                    <a:pt x="12" y="30"/>
                  </a:cubicBezTo>
                  <a:cubicBezTo>
                    <a:pt x="11" y="30"/>
                    <a:pt x="11" y="30"/>
                    <a:pt x="10" y="30"/>
                  </a:cubicBezTo>
                  <a:cubicBezTo>
                    <a:pt x="10" y="30"/>
                    <a:pt x="10" y="30"/>
                    <a:pt x="10" y="29"/>
                  </a:cubicBezTo>
                  <a:cubicBezTo>
                    <a:pt x="9" y="29"/>
                    <a:pt x="9" y="29"/>
                    <a:pt x="9" y="29"/>
                  </a:cubicBezTo>
                  <a:cubicBezTo>
                    <a:pt x="9" y="29"/>
                    <a:pt x="8" y="29"/>
                    <a:pt x="8" y="29"/>
                  </a:cubicBezTo>
                  <a:cubicBezTo>
                    <a:pt x="8" y="29"/>
                    <a:pt x="8" y="28"/>
                    <a:pt x="7" y="28"/>
                  </a:cubicBezTo>
                  <a:cubicBezTo>
                    <a:pt x="7" y="28"/>
                    <a:pt x="7" y="28"/>
                    <a:pt x="7" y="28"/>
                  </a:cubicBezTo>
                  <a:cubicBezTo>
                    <a:pt x="7" y="28"/>
                    <a:pt x="7" y="28"/>
                    <a:pt x="7" y="28"/>
                  </a:cubicBezTo>
                  <a:cubicBezTo>
                    <a:pt x="7" y="28"/>
                    <a:pt x="7" y="28"/>
                    <a:pt x="6" y="28"/>
                  </a:cubicBezTo>
                  <a:cubicBezTo>
                    <a:pt x="6" y="27"/>
                    <a:pt x="6" y="27"/>
                    <a:pt x="6" y="27"/>
                  </a:cubicBezTo>
                  <a:cubicBezTo>
                    <a:pt x="5" y="27"/>
                    <a:pt x="5" y="27"/>
                    <a:pt x="5" y="27"/>
                  </a:cubicBezTo>
                  <a:cubicBezTo>
                    <a:pt x="5" y="26"/>
                    <a:pt x="4" y="26"/>
                    <a:pt x="4" y="26"/>
                  </a:cubicBezTo>
                  <a:cubicBezTo>
                    <a:pt x="4" y="26"/>
                    <a:pt x="4" y="26"/>
                    <a:pt x="4" y="26"/>
                  </a:cubicBezTo>
                  <a:cubicBezTo>
                    <a:pt x="3" y="26"/>
                    <a:pt x="3" y="25"/>
                    <a:pt x="3" y="25"/>
                  </a:cubicBezTo>
                  <a:cubicBezTo>
                    <a:pt x="3" y="25"/>
                    <a:pt x="3" y="25"/>
                    <a:pt x="2" y="25"/>
                  </a:cubicBezTo>
                  <a:cubicBezTo>
                    <a:pt x="2" y="25"/>
                    <a:pt x="2" y="24"/>
                    <a:pt x="2" y="24"/>
                  </a:cubicBezTo>
                  <a:cubicBezTo>
                    <a:pt x="2" y="24"/>
                    <a:pt x="2" y="24"/>
                    <a:pt x="2" y="24"/>
                  </a:cubicBezTo>
                  <a:cubicBezTo>
                    <a:pt x="1" y="24"/>
                    <a:pt x="1" y="24"/>
                    <a:pt x="1" y="23"/>
                  </a:cubicBezTo>
                  <a:cubicBezTo>
                    <a:pt x="1" y="23"/>
                    <a:pt x="1" y="23"/>
                    <a:pt x="1" y="23"/>
                  </a:cubicBezTo>
                  <a:cubicBezTo>
                    <a:pt x="0" y="23"/>
                    <a:pt x="0" y="22"/>
                    <a:pt x="0" y="22"/>
                  </a:cubicBezTo>
                  <a:cubicBezTo>
                    <a:pt x="0" y="0"/>
                    <a:pt x="0" y="0"/>
                    <a:pt x="0" y="0"/>
                  </a:cubicBezTo>
                  <a:cubicBezTo>
                    <a:pt x="0" y="1"/>
                    <a:pt x="0" y="1"/>
                    <a:pt x="1" y="1"/>
                  </a:cubicBezTo>
                  <a:close/>
                </a:path>
              </a:pathLst>
            </a:custGeom>
            <a:solidFill>
              <a:srgbClr val="F4CF3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63" name="Freeform 164"/>
            <p:cNvSpPr>
              <a:spLocks noEditPoints="1"/>
            </p:cNvSpPr>
            <p:nvPr/>
          </p:nvSpPr>
          <p:spPr bwMode="auto">
            <a:xfrm>
              <a:off x="3300413" y="2582863"/>
              <a:ext cx="788988" cy="304800"/>
            </a:xfrm>
            <a:custGeom>
              <a:avLst/>
              <a:gdLst>
                <a:gd name="T0" fmla="*/ 39 w 70"/>
                <a:gd name="T1" fmla="*/ 27 h 27"/>
                <a:gd name="T2" fmla="*/ 1 w 70"/>
                <a:gd name="T3" fmla="*/ 13 h 27"/>
                <a:gd name="T4" fmla="*/ 0 w 70"/>
                <a:gd name="T5" fmla="*/ 12 h 27"/>
                <a:gd name="T6" fmla="*/ 1 w 70"/>
                <a:gd name="T7" fmla="*/ 11 h 27"/>
                <a:gd name="T8" fmla="*/ 39 w 70"/>
                <a:gd name="T9" fmla="*/ 0 h 27"/>
                <a:gd name="T10" fmla="*/ 40 w 70"/>
                <a:gd name="T11" fmla="*/ 0 h 27"/>
                <a:gd name="T12" fmla="*/ 69 w 70"/>
                <a:gd name="T13" fmla="*/ 17 h 27"/>
                <a:gd name="T14" fmla="*/ 70 w 70"/>
                <a:gd name="T15" fmla="*/ 18 h 27"/>
                <a:gd name="T16" fmla="*/ 69 w 70"/>
                <a:gd name="T17" fmla="*/ 20 h 27"/>
                <a:gd name="T18" fmla="*/ 58 w 70"/>
                <a:gd name="T19" fmla="*/ 24 h 27"/>
                <a:gd name="T20" fmla="*/ 39 w 70"/>
                <a:gd name="T21" fmla="*/ 27 h 27"/>
                <a:gd name="T22" fmla="*/ 5 w 70"/>
                <a:gd name="T23" fmla="*/ 13 h 27"/>
                <a:gd name="T24" fmla="*/ 57 w 70"/>
                <a:gd name="T25" fmla="*/ 21 h 27"/>
                <a:gd name="T26" fmla="*/ 65 w 70"/>
                <a:gd name="T27" fmla="*/ 18 h 27"/>
                <a:gd name="T28" fmla="*/ 39 w 70"/>
                <a:gd name="T29" fmla="*/ 3 h 27"/>
                <a:gd name="T30" fmla="*/ 5 w 70"/>
                <a:gd name="T31"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27">
                  <a:moveTo>
                    <a:pt x="39" y="27"/>
                  </a:moveTo>
                  <a:cubicBezTo>
                    <a:pt x="23" y="27"/>
                    <a:pt x="8" y="22"/>
                    <a:pt x="1" y="13"/>
                  </a:cubicBezTo>
                  <a:cubicBezTo>
                    <a:pt x="0" y="13"/>
                    <a:pt x="0" y="12"/>
                    <a:pt x="0" y="12"/>
                  </a:cubicBezTo>
                  <a:cubicBezTo>
                    <a:pt x="0" y="11"/>
                    <a:pt x="1" y="11"/>
                    <a:pt x="1" y="11"/>
                  </a:cubicBezTo>
                  <a:cubicBezTo>
                    <a:pt x="39" y="0"/>
                    <a:pt x="39" y="0"/>
                    <a:pt x="39" y="0"/>
                  </a:cubicBezTo>
                  <a:cubicBezTo>
                    <a:pt x="39" y="0"/>
                    <a:pt x="39" y="0"/>
                    <a:pt x="40" y="0"/>
                  </a:cubicBezTo>
                  <a:cubicBezTo>
                    <a:pt x="69" y="17"/>
                    <a:pt x="69" y="17"/>
                    <a:pt x="69" y="17"/>
                  </a:cubicBezTo>
                  <a:cubicBezTo>
                    <a:pt x="70" y="17"/>
                    <a:pt x="70" y="18"/>
                    <a:pt x="70" y="18"/>
                  </a:cubicBezTo>
                  <a:cubicBezTo>
                    <a:pt x="70" y="19"/>
                    <a:pt x="70" y="19"/>
                    <a:pt x="69" y="20"/>
                  </a:cubicBezTo>
                  <a:cubicBezTo>
                    <a:pt x="66" y="22"/>
                    <a:pt x="62" y="23"/>
                    <a:pt x="58" y="24"/>
                  </a:cubicBezTo>
                  <a:cubicBezTo>
                    <a:pt x="52" y="26"/>
                    <a:pt x="45" y="27"/>
                    <a:pt x="39" y="27"/>
                  </a:cubicBezTo>
                  <a:moveTo>
                    <a:pt x="5" y="13"/>
                  </a:moveTo>
                  <a:cubicBezTo>
                    <a:pt x="15" y="23"/>
                    <a:pt x="38" y="27"/>
                    <a:pt x="57" y="21"/>
                  </a:cubicBezTo>
                  <a:cubicBezTo>
                    <a:pt x="60" y="20"/>
                    <a:pt x="63" y="20"/>
                    <a:pt x="65" y="18"/>
                  </a:cubicBezTo>
                  <a:cubicBezTo>
                    <a:pt x="39" y="3"/>
                    <a:pt x="39" y="3"/>
                    <a:pt x="39" y="3"/>
                  </a:cubicBezTo>
                  <a:cubicBezTo>
                    <a:pt x="5" y="13"/>
                    <a:pt x="5" y="13"/>
                    <a:pt x="5" y="13"/>
                  </a:cubicBezTo>
                </a:path>
              </a:pathLst>
            </a:custGeom>
            <a:solidFill>
              <a:srgbClr val="F4CF3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64" name="Freeform 165"/>
            <p:cNvSpPr/>
            <p:nvPr/>
          </p:nvSpPr>
          <p:spPr bwMode="auto">
            <a:xfrm>
              <a:off x="3324226" y="2593975"/>
              <a:ext cx="742950" cy="315913"/>
            </a:xfrm>
            <a:custGeom>
              <a:avLst/>
              <a:gdLst>
                <a:gd name="T0" fmla="*/ 0 w 66"/>
                <a:gd name="T1" fmla="*/ 11 h 28"/>
                <a:gd name="T2" fmla="*/ 56 w 66"/>
                <a:gd name="T3" fmla="*/ 22 h 28"/>
                <a:gd name="T4" fmla="*/ 66 w 66"/>
                <a:gd name="T5" fmla="*/ 17 h 28"/>
                <a:gd name="T6" fmla="*/ 37 w 66"/>
                <a:gd name="T7" fmla="*/ 0 h 28"/>
                <a:gd name="T8" fmla="*/ 0 w 66"/>
                <a:gd name="T9" fmla="*/ 11 h 28"/>
              </a:gdLst>
              <a:ahLst/>
              <a:cxnLst>
                <a:cxn ang="0">
                  <a:pos x="T0" y="T1"/>
                </a:cxn>
                <a:cxn ang="0">
                  <a:pos x="T2" y="T3"/>
                </a:cxn>
                <a:cxn ang="0">
                  <a:pos x="T4" y="T5"/>
                </a:cxn>
                <a:cxn ang="0">
                  <a:pos x="T6" y="T7"/>
                </a:cxn>
                <a:cxn ang="0">
                  <a:pos x="T8" y="T9"/>
                </a:cxn>
              </a:cxnLst>
              <a:rect l="0" t="0" r="r" b="b"/>
              <a:pathLst>
                <a:path w="66" h="28">
                  <a:moveTo>
                    <a:pt x="0" y="11"/>
                  </a:moveTo>
                  <a:cubicBezTo>
                    <a:pt x="10" y="23"/>
                    <a:pt x="35" y="28"/>
                    <a:pt x="56" y="22"/>
                  </a:cubicBezTo>
                  <a:cubicBezTo>
                    <a:pt x="60" y="21"/>
                    <a:pt x="63" y="19"/>
                    <a:pt x="66" y="17"/>
                  </a:cubicBezTo>
                  <a:cubicBezTo>
                    <a:pt x="37" y="0"/>
                    <a:pt x="37" y="0"/>
                    <a:pt x="37" y="0"/>
                  </a:cubicBezTo>
                  <a:cubicBezTo>
                    <a:pt x="0" y="11"/>
                    <a:pt x="0" y="11"/>
                    <a:pt x="0" y="11"/>
                  </a:cubicBezTo>
                </a:path>
              </a:pathLst>
            </a:custGeom>
            <a:solidFill>
              <a:srgbClr val="FFFA5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65" name="Freeform 166"/>
            <p:cNvSpPr/>
            <p:nvPr/>
          </p:nvSpPr>
          <p:spPr bwMode="auto">
            <a:xfrm>
              <a:off x="3233738" y="2041525"/>
              <a:ext cx="247650" cy="350838"/>
            </a:xfrm>
            <a:custGeom>
              <a:avLst/>
              <a:gdLst>
                <a:gd name="T0" fmla="*/ 22 w 22"/>
                <a:gd name="T1" fmla="*/ 11 h 31"/>
                <a:gd name="T2" fmla="*/ 11 w 22"/>
                <a:gd name="T3" fmla="*/ 31 h 31"/>
                <a:gd name="T4" fmla="*/ 0 w 22"/>
                <a:gd name="T5" fmla="*/ 11 h 31"/>
                <a:gd name="T6" fmla="*/ 11 w 22"/>
                <a:gd name="T7" fmla="*/ 0 h 31"/>
                <a:gd name="T8" fmla="*/ 22 w 22"/>
                <a:gd name="T9" fmla="*/ 11 h 31"/>
              </a:gdLst>
              <a:ahLst/>
              <a:cxnLst>
                <a:cxn ang="0">
                  <a:pos x="T0" y="T1"/>
                </a:cxn>
                <a:cxn ang="0">
                  <a:pos x="T2" y="T3"/>
                </a:cxn>
                <a:cxn ang="0">
                  <a:pos x="T4" y="T5"/>
                </a:cxn>
                <a:cxn ang="0">
                  <a:pos x="T6" y="T7"/>
                </a:cxn>
                <a:cxn ang="0">
                  <a:pos x="T8" y="T9"/>
                </a:cxn>
              </a:cxnLst>
              <a:rect l="0" t="0" r="r" b="b"/>
              <a:pathLst>
                <a:path w="22" h="31">
                  <a:moveTo>
                    <a:pt x="22" y="11"/>
                  </a:moveTo>
                  <a:cubicBezTo>
                    <a:pt x="22" y="21"/>
                    <a:pt x="11" y="31"/>
                    <a:pt x="11" y="31"/>
                  </a:cubicBezTo>
                  <a:cubicBezTo>
                    <a:pt x="11" y="31"/>
                    <a:pt x="0" y="23"/>
                    <a:pt x="0" y="11"/>
                  </a:cubicBezTo>
                  <a:cubicBezTo>
                    <a:pt x="0" y="5"/>
                    <a:pt x="5" y="0"/>
                    <a:pt x="11" y="0"/>
                  </a:cubicBezTo>
                  <a:cubicBezTo>
                    <a:pt x="17" y="0"/>
                    <a:pt x="22" y="5"/>
                    <a:pt x="22" y="1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66" name="Oval 167"/>
            <p:cNvSpPr>
              <a:spLocks noChangeArrowheads="1"/>
            </p:cNvSpPr>
            <p:nvPr/>
          </p:nvSpPr>
          <p:spPr bwMode="auto">
            <a:xfrm>
              <a:off x="3255963" y="2065338"/>
              <a:ext cx="203200" cy="201613"/>
            </a:xfrm>
            <a:prstGeom prst="ellipse">
              <a:avLst/>
            </a:prstGeom>
            <a:solidFill>
              <a:srgbClr val="EAD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67" name="Rectangle 168"/>
            <p:cNvSpPr>
              <a:spLocks noChangeArrowheads="1"/>
            </p:cNvSpPr>
            <p:nvPr/>
          </p:nvSpPr>
          <p:spPr bwMode="auto">
            <a:xfrm>
              <a:off x="3278189" y="2109786"/>
              <a:ext cx="256606" cy="155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en-US" altLang="en-US" sz="525">
                  <a:solidFill>
                    <a:srgbClr val="E54A4A"/>
                  </a:solidFill>
                  <a:latin typeface="Helvetica" panose="020B0604020202020204" pitchFamily="34" charset="0"/>
                </a:rPr>
                <a:t>25%</a:t>
              </a:r>
              <a:endParaRPr lang="en-US" altLang="en-US">
                <a:solidFill>
                  <a:srgbClr val="000000"/>
                </a:solidFill>
              </a:endParaRPr>
            </a:p>
          </p:txBody>
        </p:sp>
        <p:sp>
          <p:nvSpPr>
            <p:cNvPr id="768" name="Freeform 169"/>
            <p:cNvSpPr/>
            <p:nvPr/>
          </p:nvSpPr>
          <p:spPr bwMode="auto">
            <a:xfrm>
              <a:off x="3503613" y="2414588"/>
              <a:ext cx="247650" cy="349250"/>
            </a:xfrm>
            <a:custGeom>
              <a:avLst/>
              <a:gdLst>
                <a:gd name="T0" fmla="*/ 22 w 22"/>
                <a:gd name="T1" fmla="*/ 11 h 31"/>
                <a:gd name="T2" fmla="*/ 11 w 22"/>
                <a:gd name="T3" fmla="*/ 31 h 31"/>
                <a:gd name="T4" fmla="*/ 0 w 22"/>
                <a:gd name="T5" fmla="*/ 11 h 31"/>
                <a:gd name="T6" fmla="*/ 11 w 22"/>
                <a:gd name="T7" fmla="*/ 0 h 31"/>
                <a:gd name="T8" fmla="*/ 22 w 22"/>
                <a:gd name="T9" fmla="*/ 11 h 31"/>
              </a:gdLst>
              <a:ahLst/>
              <a:cxnLst>
                <a:cxn ang="0">
                  <a:pos x="T0" y="T1"/>
                </a:cxn>
                <a:cxn ang="0">
                  <a:pos x="T2" y="T3"/>
                </a:cxn>
                <a:cxn ang="0">
                  <a:pos x="T4" y="T5"/>
                </a:cxn>
                <a:cxn ang="0">
                  <a:pos x="T6" y="T7"/>
                </a:cxn>
                <a:cxn ang="0">
                  <a:pos x="T8" y="T9"/>
                </a:cxn>
              </a:cxnLst>
              <a:rect l="0" t="0" r="r" b="b"/>
              <a:pathLst>
                <a:path w="22" h="31">
                  <a:moveTo>
                    <a:pt x="22" y="11"/>
                  </a:moveTo>
                  <a:cubicBezTo>
                    <a:pt x="22" y="21"/>
                    <a:pt x="11" y="31"/>
                    <a:pt x="11" y="31"/>
                  </a:cubicBezTo>
                  <a:cubicBezTo>
                    <a:pt x="11" y="31"/>
                    <a:pt x="0" y="22"/>
                    <a:pt x="0" y="11"/>
                  </a:cubicBezTo>
                  <a:cubicBezTo>
                    <a:pt x="0" y="5"/>
                    <a:pt x="5" y="0"/>
                    <a:pt x="11" y="0"/>
                  </a:cubicBezTo>
                  <a:cubicBezTo>
                    <a:pt x="17" y="0"/>
                    <a:pt x="22" y="5"/>
                    <a:pt x="22" y="1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69" name="Oval 170"/>
            <p:cNvSpPr>
              <a:spLocks noChangeArrowheads="1"/>
            </p:cNvSpPr>
            <p:nvPr/>
          </p:nvSpPr>
          <p:spPr bwMode="auto">
            <a:xfrm>
              <a:off x="3525838" y="2436813"/>
              <a:ext cx="203200" cy="203200"/>
            </a:xfrm>
            <a:prstGeom prst="ellipse">
              <a:avLst/>
            </a:prstGeom>
            <a:solidFill>
              <a:srgbClr val="EAD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70" name="Rectangle 171"/>
            <p:cNvSpPr>
              <a:spLocks noChangeArrowheads="1"/>
            </p:cNvSpPr>
            <p:nvPr/>
          </p:nvSpPr>
          <p:spPr bwMode="auto">
            <a:xfrm>
              <a:off x="3549651" y="2481262"/>
              <a:ext cx="256606" cy="155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en-US" altLang="en-US" sz="525">
                  <a:solidFill>
                    <a:srgbClr val="E54A4A"/>
                  </a:solidFill>
                  <a:latin typeface="Helvetica" panose="020B0604020202020204" pitchFamily="34" charset="0"/>
                </a:rPr>
                <a:t>25%</a:t>
              </a:r>
              <a:endParaRPr lang="en-US" altLang="en-US">
                <a:solidFill>
                  <a:srgbClr val="000000"/>
                </a:solidFill>
              </a:endParaRPr>
            </a:p>
          </p:txBody>
        </p:sp>
        <p:sp>
          <p:nvSpPr>
            <p:cNvPr id="771" name="Freeform 172"/>
            <p:cNvSpPr/>
            <p:nvPr/>
          </p:nvSpPr>
          <p:spPr bwMode="auto">
            <a:xfrm>
              <a:off x="3740151" y="2087563"/>
              <a:ext cx="247650" cy="349250"/>
            </a:xfrm>
            <a:custGeom>
              <a:avLst/>
              <a:gdLst>
                <a:gd name="T0" fmla="*/ 22 w 22"/>
                <a:gd name="T1" fmla="*/ 11 h 31"/>
                <a:gd name="T2" fmla="*/ 11 w 22"/>
                <a:gd name="T3" fmla="*/ 31 h 31"/>
                <a:gd name="T4" fmla="*/ 0 w 22"/>
                <a:gd name="T5" fmla="*/ 11 h 31"/>
                <a:gd name="T6" fmla="*/ 11 w 22"/>
                <a:gd name="T7" fmla="*/ 0 h 31"/>
                <a:gd name="T8" fmla="*/ 22 w 22"/>
                <a:gd name="T9" fmla="*/ 11 h 31"/>
              </a:gdLst>
              <a:ahLst/>
              <a:cxnLst>
                <a:cxn ang="0">
                  <a:pos x="T0" y="T1"/>
                </a:cxn>
                <a:cxn ang="0">
                  <a:pos x="T2" y="T3"/>
                </a:cxn>
                <a:cxn ang="0">
                  <a:pos x="T4" y="T5"/>
                </a:cxn>
                <a:cxn ang="0">
                  <a:pos x="T6" y="T7"/>
                </a:cxn>
                <a:cxn ang="0">
                  <a:pos x="T8" y="T9"/>
                </a:cxn>
              </a:cxnLst>
              <a:rect l="0" t="0" r="r" b="b"/>
              <a:pathLst>
                <a:path w="22" h="31">
                  <a:moveTo>
                    <a:pt x="22" y="11"/>
                  </a:moveTo>
                  <a:cubicBezTo>
                    <a:pt x="22" y="22"/>
                    <a:pt x="11" y="31"/>
                    <a:pt x="11" y="31"/>
                  </a:cubicBezTo>
                  <a:cubicBezTo>
                    <a:pt x="11" y="31"/>
                    <a:pt x="0" y="23"/>
                    <a:pt x="0" y="11"/>
                  </a:cubicBezTo>
                  <a:cubicBezTo>
                    <a:pt x="0" y="5"/>
                    <a:pt x="5" y="0"/>
                    <a:pt x="11" y="0"/>
                  </a:cubicBezTo>
                  <a:cubicBezTo>
                    <a:pt x="17" y="0"/>
                    <a:pt x="22" y="5"/>
                    <a:pt x="22" y="1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72" name="Oval 173"/>
            <p:cNvSpPr>
              <a:spLocks noChangeArrowheads="1"/>
            </p:cNvSpPr>
            <p:nvPr/>
          </p:nvSpPr>
          <p:spPr bwMode="auto">
            <a:xfrm>
              <a:off x="3762376" y="2120900"/>
              <a:ext cx="203200" cy="203200"/>
            </a:xfrm>
            <a:prstGeom prst="ellipse">
              <a:avLst/>
            </a:prstGeom>
            <a:solidFill>
              <a:srgbClr val="EAD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73" name="Rectangle 174"/>
            <p:cNvSpPr>
              <a:spLocks noChangeArrowheads="1"/>
            </p:cNvSpPr>
            <p:nvPr/>
          </p:nvSpPr>
          <p:spPr bwMode="auto">
            <a:xfrm>
              <a:off x="3775076" y="2154238"/>
              <a:ext cx="256606" cy="155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defRPr/>
              </a:pPr>
              <a:r>
                <a:rPr lang="en-US" altLang="en-US" sz="525">
                  <a:solidFill>
                    <a:srgbClr val="E54A4A"/>
                  </a:solidFill>
                  <a:latin typeface="Helvetica" panose="020B0604020202020204" pitchFamily="34" charset="0"/>
                </a:rPr>
                <a:t>50%</a:t>
              </a:r>
              <a:endParaRPr lang="en-US" altLang="en-US">
                <a:solidFill>
                  <a:srgbClr val="000000"/>
                </a:solidFill>
              </a:endParaRPr>
            </a:p>
          </p:txBody>
        </p:sp>
        <p:sp>
          <p:nvSpPr>
            <p:cNvPr id="774" name="Freeform 175"/>
            <p:cNvSpPr/>
            <p:nvPr/>
          </p:nvSpPr>
          <p:spPr bwMode="auto">
            <a:xfrm>
              <a:off x="3549651" y="2989263"/>
              <a:ext cx="630238" cy="236538"/>
            </a:xfrm>
            <a:custGeom>
              <a:avLst/>
              <a:gdLst>
                <a:gd name="T0" fmla="*/ 56 w 56"/>
                <a:gd name="T1" fmla="*/ 7 h 21"/>
                <a:gd name="T2" fmla="*/ 28 w 56"/>
                <a:gd name="T3" fmla="*/ 21 h 21"/>
                <a:gd name="T4" fmla="*/ 12 w 56"/>
                <a:gd name="T5" fmla="*/ 18 h 21"/>
                <a:gd name="T6" fmla="*/ 2 w 56"/>
                <a:gd name="T7" fmla="*/ 13 h 21"/>
                <a:gd name="T8" fmla="*/ 5 w 56"/>
                <a:gd name="T9" fmla="*/ 9 h 21"/>
                <a:gd name="T10" fmla="*/ 16 w 56"/>
                <a:gd name="T11" fmla="*/ 12 h 21"/>
                <a:gd name="T12" fmla="*/ 25 w 56"/>
                <a:gd name="T13" fmla="*/ 11 h 21"/>
                <a:gd name="T14" fmla="*/ 41 w 56"/>
                <a:gd name="T15" fmla="*/ 0 h 21"/>
                <a:gd name="T16" fmla="*/ 56 w 56"/>
                <a:gd name="T1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21">
                  <a:moveTo>
                    <a:pt x="56" y="7"/>
                  </a:moveTo>
                  <a:cubicBezTo>
                    <a:pt x="56" y="7"/>
                    <a:pt x="33" y="21"/>
                    <a:pt x="28" y="21"/>
                  </a:cubicBezTo>
                  <a:cubicBezTo>
                    <a:pt x="22" y="21"/>
                    <a:pt x="14" y="18"/>
                    <a:pt x="12" y="18"/>
                  </a:cubicBezTo>
                  <a:cubicBezTo>
                    <a:pt x="10" y="18"/>
                    <a:pt x="4" y="14"/>
                    <a:pt x="2" y="13"/>
                  </a:cubicBezTo>
                  <a:cubicBezTo>
                    <a:pt x="0" y="12"/>
                    <a:pt x="1" y="8"/>
                    <a:pt x="5" y="9"/>
                  </a:cubicBezTo>
                  <a:cubicBezTo>
                    <a:pt x="8" y="9"/>
                    <a:pt x="15" y="12"/>
                    <a:pt x="16" y="12"/>
                  </a:cubicBezTo>
                  <a:cubicBezTo>
                    <a:pt x="17" y="12"/>
                    <a:pt x="23" y="13"/>
                    <a:pt x="25" y="11"/>
                  </a:cubicBezTo>
                  <a:cubicBezTo>
                    <a:pt x="27" y="9"/>
                    <a:pt x="38" y="1"/>
                    <a:pt x="41" y="0"/>
                  </a:cubicBezTo>
                  <a:cubicBezTo>
                    <a:pt x="44" y="0"/>
                    <a:pt x="52" y="0"/>
                    <a:pt x="56" y="7"/>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75" name="Freeform 176"/>
            <p:cNvSpPr/>
            <p:nvPr/>
          </p:nvSpPr>
          <p:spPr bwMode="auto">
            <a:xfrm>
              <a:off x="3921126" y="3000375"/>
              <a:ext cx="742950" cy="687388"/>
            </a:xfrm>
            <a:custGeom>
              <a:avLst/>
              <a:gdLst>
                <a:gd name="T0" fmla="*/ 0 w 66"/>
                <a:gd name="T1" fmla="*/ 12 h 61"/>
                <a:gd name="T2" fmla="*/ 3 w 66"/>
                <a:gd name="T3" fmla="*/ 8 h 61"/>
                <a:gd name="T4" fmla="*/ 18 w 66"/>
                <a:gd name="T5" fmla="*/ 2 h 61"/>
                <a:gd name="T6" fmla="*/ 19 w 66"/>
                <a:gd name="T7" fmla="*/ 3 h 61"/>
                <a:gd name="T8" fmla="*/ 52 w 66"/>
                <a:gd name="T9" fmla="*/ 34 h 61"/>
                <a:gd name="T10" fmla="*/ 53 w 66"/>
                <a:gd name="T11" fmla="*/ 57 h 61"/>
                <a:gd name="T12" fmla="*/ 33 w 66"/>
                <a:gd name="T13" fmla="*/ 52 h 61"/>
                <a:gd name="T14" fmla="*/ 10 w 66"/>
                <a:gd name="T15" fmla="*/ 19 h 61"/>
                <a:gd name="T16" fmla="*/ 0 w 66"/>
                <a:gd name="T17"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1">
                  <a:moveTo>
                    <a:pt x="0" y="12"/>
                  </a:moveTo>
                  <a:cubicBezTo>
                    <a:pt x="0" y="10"/>
                    <a:pt x="1" y="9"/>
                    <a:pt x="3" y="8"/>
                  </a:cubicBezTo>
                  <a:cubicBezTo>
                    <a:pt x="8" y="3"/>
                    <a:pt x="11" y="0"/>
                    <a:pt x="18" y="2"/>
                  </a:cubicBezTo>
                  <a:cubicBezTo>
                    <a:pt x="18" y="3"/>
                    <a:pt x="19" y="3"/>
                    <a:pt x="19" y="3"/>
                  </a:cubicBezTo>
                  <a:cubicBezTo>
                    <a:pt x="22" y="3"/>
                    <a:pt x="46" y="29"/>
                    <a:pt x="52" y="34"/>
                  </a:cubicBezTo>
                  <a:cubicBezTo>
                    <a:pt x="66" y="47"/>
                    <a:pt x="58" y="54"/>
                    <a:pt x="53" y="57"/>
                  </a:cubicBezTo>
                  <a:cubicBezTo>
                    <a:pt x="49" y="60"/>
                    <a:pt x="38" y="61"/>
                    <a:pt x="33" y="52"/>
                  </a:cubicBezTo>
                  <a:cubicBezTo>
                    <a:pt x="22" y="32"/>
                    <a:pt x="15" y="20"/>
                    <a:pt x="10" y="19"/>
                  </a:cubicBezTo>
                  <a:cubicBezTo>
                    <a:pt x="7" y="17"/>
                    <a:pt x="0" y="13"/>
                    <a:pt x="0" y="12"/>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76" name="Freeform 177"/>
            <p:cNvSpPr/>
            <p:nvPr/>
          </p:nvSpPr>
          <p:spPr bwMode="auto">
            <a:xfrm>
              <a:off x="4011613" y="3044825"/>
              <a:ext cx="349250" cy="315913"/>
            </a:xfrm>
            <a:custGeom>
              <a:avLst/>
              <a:gdLst>
                <a:gd name="T0" fmla="*/ 18 w 31"/>
                <a:gd name="T1" fmla="*/ 1 h 28"/>
                <a:gd name="T2" fmla="*/ 0 w 31"/>
                <a:gd name="T3" fmla="*/ 16 h 28"/>
                <a:gd name="T4" fmla="*/ 7 w 31"/>
                <a:gd name="T5" fmla="*/ 28 h 28"/>
                <a:gd name="T6" fmla="*/ 31 w 31"/>
                <a:gd name="T7" fmla="*/ 10 h 28"/>
                <a:gd name="T8" fmla="*/ 22 w 31"/>
                <a:gd name="T9" fmla="*/ 1 h 28"/>
                <a:gd name="T10" fmla="*/ 18 w 31"/>
                <a:gd name="T11" fmla="*/ 1 h 28"/>
              </a:gdLst>
              <a:ahLst/>
              <a:cxnLst>
                <a:cxn ang="0">
                  <a:pos x="T0" y="T1"/>
                </a:cxn>
                <a:cxn ang="0">
                  <a:pos x="T2" y="T3"/>
                </a:cxn>
                <a:cxn ang="0">
                  <a:pos x="T4" y="T5"/>
                </a:cxn>
                <a:cxn ang="0">
                  <a:pos x="T6" y="T7"/>
                </a:cxn>
                <a:cxn ang="0">
                  <a:pos x="T8" y="T9"/>
                </a:cxn>
                <a:cxn ang="0">
                  <a:pos x="T10" y="T11"/>
                </a:cxn>
              </a:cxnLst>
              <a:rect l="0" t="0" r="r" b="b"/>
              <a:pathLst>
                <a:path w="31" h="28">
                  <a:moveTo>
                    <a:pt x="18" y="1"/>
                  </a:moveTo>
                  <a:cubicBezTo>
                    <a:pt x="0" y="16"/>
                    <a:pt x="0" y="16"/>
                    <a:pt x="0" y="16"/>
                  </a:cubicBezTo>
                  <a:cubicBezTo>
                    <a:pt x="7" y="28"/>
                    <a:pt x="7" y="28"/>
                    <a:pt x="7" y="28"/>
                  </a:cubicBezTo>
                  <a:cubicBezTo>
                    <a:pt x="31" y="10"/>
                    <a:pt x="31" y="10"/>
                    <a:pt x="31" y="10"/>
                  </a:cubicBezTo>
                  <a:cubicBezTo>
                    <a:pt x="22" y="1"/>
                    <a:pt x="22" y="1"/>
                    <a:pt x="22" y="1"/>
                  </a:cubicBezTo>
                  <a:cubicBezTo>
                    <a:pt x="21" y="0"/>
                    <a:pt x="19" y="0"/>
                    <a:pt x="18"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77" name="Freeform 178"/>
            <p:cNvSpPr/>
            <p:nvPr/>
          </p:nvSpPr>
          <p:spPr bwMode="auto">
            <a:xfrm>
              <a:off x="4056063" y="3113088"/>
              <a:ext cx="912813" cy="912813"/>
            </a:xfrm>
            <a:custGeom>
              <a:avLst/>
              <a:gdLst>
                <a:gd name="T0" fmla="*/ 23 w 81"/>
                <a:gd name="T1" fmla="*/ 0 h 81"/>
                <a:gd name="T2" fmla="*/ 1 w 81"/>
                <a:gd name="T3" fmla="*/ 18 h 81"/>
                <a:gd name="T4" fmla="*/ 1 w 81"/>
                <a:gd name="T5" fmla="*/ 23 h 81"/>
                <a:gd name="T6" fmla="*/ 48 w 81"/>
                <a:gd name="T7" fmla="*/ 79 h 81"/>
                <a:gd name="T8" fmla="*/ 66 w 81"/>
                <a:gd name="T9" fmla="*/ 80 h 81"/>
                <a:gd name="T10" fmla="*/ 78 w 81"/>
                <a:gd name="T11" fmla="*/ 67 h 81"/>
                <a:gd name="T12" fmla="*/ 23 w 81"/>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81" h="81">
                  <a:moveTo>
                    <a:pt x="23" y="0"/>
                  </a:moveTo>
                  <a:cubicBezTo>
                    <a:pt x="1" y="18"/>
                    <a:pt x="1" y="18"/>
                    <a:pt x="1" y="18"/>
                  </a:cubicBezTo>
                  <a:cubicBezTo>
                    <a:pt x="0" y="19"/>
                    <a:pt x="0" y="21"/>
                    <a:pt x="1" y="23"/>
                  </a:cubicBezTo>
                  <a:cubicBezTo>
                    <a:pt x="8" y="34"/>
                    <a:pt x="45" y="78"/>
                    <a:pt x="48" y="79"/>
                  </a:cubicBezTo>
                  <a:cubicBezTo>
                    <a:pt x="52" y="81"/>
                    <a:pt x="62" y="81"/>
                    <a:pt x="66" y="80"/>
                  </a:cubicBezTo>
                  <a:cubicBezTo>
                    <a:pt x="69" y="78"/>
                    <a:pt x="81" y="74"/>
                    <a:pt x="78" y="67"/>
                  </a:cubicBezTo>
                  <a:cubicBezTo>
                    <a:pt x="75" y="62"/>
                    <a:pt x="23" y="0"/>
                    <a:pt x="23" y="0"/>
                  </a:cubicBez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78" name="Freeform 179"/>
            <p:cNvSpPr/>
            <p:nvPr/>
          </p:nvSpPr>
          <p:spPr bwMode="auto">
            <a:xfrm>
              <a:off x="5251451" y="3406775"/>
              <a:ext cx="561975" cy="563563"/>
            </a:xfrm>
            <a:custGeom>
              <a:avLst/>
              <a:gdLst>
                <a:gd name="T0" fmla="*/ 13 w 50"/>
                <a:gd name="T1" fmla="*/ 12 h 50"/>
                <a:gd name="T2" fmla="*/ 1 w 50"/>
                <a:gd name="T3" fmla="*/ 37 h 50"/>
                <a:gd name="T4" fmla="*/ 14 w 50"/>
                <a:gd name="T5" fmla="*/ 47 h 50"/>
                <a:gd name="T6" fmla="*/ 46 w 50"/>
                <a:gd name="T7" fmla="*/ 34 h 50"/>
                <a:gd name="T8" fmla="*/ 41 w 50"/>
                <a:gd name="T9" fmla="*/ 17 h 50"/>
                <a:gd name="T10" fmla="*/ 13 w 50"/>
                <a:gd name="T11" fmla="*/ 12 h 50"/>
              </a:gdLst>
              <a:ahLst/>
              <a:cxnLst>
                <a:cxn ang="0">
                  <a:pos x="T0" y="T1"/>
                </a:cxn>
                <a:cxn ang="0">
                  <a:pos x="T2" y="T3"/>
                </a:cxn>
                <a:cxn ang="0">
                  <a:pos x="T4" y="T5"/>
                </a:cxn>
                <a:cxn ang="0">
                  <a:pos x="T6" y="T7"/>
                </a:cxn>
                <a:cxn ang="0">
                  <a:pos x="T8" y="T9"/>
                </a:cxn>
                <a:cxn ang="0">
                  <a:pos x="T10" y="T11"/>
                </a:cxn>
              </a:cxnLst>
              <a:rect l="0" t="0" r="r" b="b"/>
              <a:pathLst>
                <a:path w="50" h="50">
                  <a:moveTo>
                    <a:pt x="13" y="12"/>
                  </a:moveTo>
                  <a:cubicBezTo>
                    <a:pt x="10" y="16"/>
                    <a:pt x="0" y="29"/>
                    <a:pt x="1" y="37"/>
                  </a:cubicBezTo>
                  <a:cubicBezTo>
                    <a:pt x="3" y="45"/>
                    <a:pt x="6" y="43"/>
                    <a:pt x="14" y="47"/>
                  </a:cubicBezTo>
                  <a:cubicBezTo>
                    <a:pt x="23" y="50"/>
                    <a:pt x="43" y="41"/>
                    <a:pt x="46" y="34"/>
                  </a:cubicBezTo>
                  <a:cubicBezTo>
                    <a:pt x="50" y="28"/>
                    <a:pt x="42" y="18"/>
                    <a:pt x="41" y="17"/>
                  </a:cubicBezTo>
                  <a:cubicBezTo>
                    <a:pt x="41" y="16"/>
                    <a:pt x="21" y="0"/>
                    <a:pt x="13" y="12"/>
                  </a:cubicBezTo>
                  <a:close/>
                </a:path>
              </a:pathLst>
            </a:cu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79" name="Freeform 180"/>
            <p:cNvSpPr/>
            <p:nvPr/>
          </p:nvSpPr>
          <p:spPr bwMode="auto">
            <a:xfrm>
              <a:off x="5092701" y="3440113"/>
              <a:ext cx="698500" cy="1184275"/>
            </a:xfrm>
            <a:custGeom>
              <a:avLst/>
              <a:gdLst>
                <a:gd name="T0" fmla="*/ 39 w 62"/>
                <a:gd name="T1" fmla="*/ 2 h 105"/>
                <a:gd name="T2" fmla="*/ 61 w 62"/>
                <a:gd name="T3" fmla="*/ 31 h 105"/>
                <a:gd name="T4" fmla="*/ 29 w 62"/>
                <a:gd name="T5" fmla="*/ 98 h 105"/>
                <a:gd name="T6" fmla="*/ 4 w 62"/>
                <a:gd name="T7" fmla="*/ 95 h 105"/>
                <a:gd name="T8" fmla="*/ 6 w 62"/>
                <a:gd name="T9" fmla="*/ 74 h 105"/>
                <a:gd name="T10" fmla="*/ 39 w 62"/>
                <a:gd name="T11" fmla="*/ 2 h 105"/>
              </a:gdLst>
              <a:ahLst/>
              <a:cxnLst>
                <a:cxn ang="0">
                  <a:pos x="T0" y="T1"/>
                </a:cxn>
                <a:cxn ang="0">
                  <a:pos x="T2" y="T3"/>
                </a:cxn>
                <a:cxn ang="0">
                  <a:pos x="T4" y="T5"/>
                </a:cxn>
                <a:cxn ang="0">
                  <a:pos x="T6" y="T7"/>
                </a:cxn>
                <a:cxn ang="0">
                  <a:pos x="T8" y="T9"/>
                </a:cxn>
                <a:cxn ang="0">
                  <a:pos x="T10" y="T11"/>
                </a:cxn>
              </a:cxnLst>
              <a:rect l="0" t="0" r="r" b="b"/>
              <a:pathLst>
                <a:path w="62" h="105">
                  <a:moveTo>
                    <a:pt x="39" y="2"/>
                  </a:moveTo>
                  <a:cubicBezTo>
                    <a:pt x="46" y="0"/>
                    <a:pt x="60" y="24"/>
                    <a:pt x="61" y="31"/>
                  </a:cubicBezTo>
                  <a:cubicBezTo>
                    <a:pt x="62" y="38"/>
                    <a:pt x="35" y="94"/>
                    <a:pt x="29" y="98"/>
                  </a:cubicBezTo>
                  <a:cubicBezTo>
                    <a:pt x="21" y="105"/>
                    <a:pt x="9" y="102"/>
                    <a:pt x="4" y="95"/>
                  </a:cubicBezTo>
                  <a:cubicBezTo>
                    <a:pt x="0" y="89"/>
                    <a:pt x="3" y="82"/>
                    <a:pt x="6" y="74"/>
                  </a:cubicBezTo>
                  <a:cubicBezTo>
                    <a:pt x="7" y="69"/>
                    <a:pt x="20" y="9"/>
                    <a:pt x="39" y="2"/>
                  </a:cubicBez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0" name="Freeform 181"/>
            <p:cNvSpPr/>
            <p:nvPr/>
          </p:nvSpPr>
          <p:spPr bwMode="auto">
            <a:xfrm>
              <a:off x="4360863" y="5413375"/>
              <a:ext cx="517525" cy="225425"/>
            </a:xfrm>
            <a:custGeom>
              <a:avLst/>
              <a:gdLst>
                <a:gd name="T0" fmla="*/ 33 w 46"/>
                <a:gd name="T1" fmla="*/ 1 h 20"/>
                <a:gd name="T2" fmla="*/ 14 w 46"/>
                <a:gd name="T3" fmla="*/ 7 h 20"/>
                <a:gd name="T4" fmla="*/ 2 w 46"/>
                <a:gd name="T5" fmla="*/ 15 h 20"/>
                <a:gd name="T6" fmla="*/ 8 w 46"/>
                <a:gd name="T7" fmla="*/ 17 h 20"/>
                <a:gd name="T8" fmla="*/ 16 w 46"/>
                <a:gd name="T9" fmla="*/ 11 h 20"/>
                <a:gd name="T10" fmla="*/ 29 w 46"/>
                <a:gd name="T11" fmla="*/ 9 h 20"/>
                <a:gd name="T12" fmla="*/ 43 w 46"/>
                <a:gd name="T13" fmla="*/ 9 h 20"/>
                <a:gd name="T14" fmla="*/ 33 w 46"/>
                <a:gd name="T15" fmla="*/ 1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0">
                  <a:moveTo>
                    <a:pt x="33" y="1"/>
                  </a:moveTo>
                  <a:cubicBezTo>
                    <a:pt x="33" y="1"/>
                    <a:pt x="16" y="5"/>
                    <a:pt x="14" y="7"/>
                  </a:cubicBezTo>
                  <a:cubicBezTo>
                    <a:pt x="11" y="9"/>
                    <a:pt x="4" y="13"/>
                    <a:pt x="2" y="15"/>
                  </a:cubicBezTo>
                  <a:cubicBezTo>
                    <a:pt x="0" y="17"/>
                    <a:pt x="2" y="20"/>
                    <a:pt x="8" y="17"/>
                  </a:cubicBezTo>
                  <a:cubicBezTo>
                    <a:pt x="10" y="16"/>
                    <a:pt x="13" y="12"/>
                    <a:pt x="16" y="11"/>
                  </a:cubicBezTo>
                  <a:cubicBezTo>
                    <a:pt x="19" y="10"/>
                    <a:pt x="27" y="8"/>
                    <a:pt x="29" y="9"/>
                  </a:cubicBezTo>
                  <a:cubicBezTo>
                    <a:pt x="35" y="10"/>
                    <a:pt x="40" y="11"/>
                    <a:pt x="43" y="9"/>
                  </a:cubicBezTo>
                  <a:cubicBezTo>
                    <a:pt x="44" y="9"/>
                    <a:pt x="46" y="0"/>
                    <a:pt x="33" y="1"/>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1" name="Freeform 182"/>
            <p:cNvSpPr/>
            <p:nvPr/>
          </p:nvSpPr>
          <p:spPr bwMode="auto">
            <a:xfrm>
              <a:off x="4811713" y="5457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2" name="Freeform 183"/>
            <p:cNvSpPr/>
            <p:nvPr/>
          </p:nvSpPr>
          <p:spPr bwMode="auto">
            <a:xfrm>
              <a:off x="4462463" y="5537200"/>
              <a:ext cx="77788" cy="57150"/>
            </a:xfrm>
            <a:custGeom>
              <a:avLst/>
              <a:gdLst>
                <a:gd name="T0" fmla="*/ 7 w 7"/>
                <a:gd name="T1" fmla="*/ 0 h 5"/>
                <a:gd name="T2" fmla="*/ 0 w 7"/>
                <a:gd name="T3" fmla="*/ 5 h 5"/>
                <a:gd name="T4" fmla="*/ 1 w 7"/>
                <a:gd name="T5" fmla="*/ 5 h 5"/>
                <a:gd name="T6" fmla="*/ 7 w 7"/>
                <a:gd name="T7" fmla="*/ 0 h 5"/>
              </a:gdLst>
              <a:ahLst/>
              <a:cxnLst>
                <a:cxn ang="0">
                  <a:pos x="T0" y="T1"/>
                </a:cxn>
                <a:cxn ang="0">
                  <a:pos x="T2" y="T3"/>
                </a:cxn>
                <a:cxn ang="0">
                  <a:pos x="T4" y="T5"/>
                </a:cxn>
                <a:cxn ang="0">
                  <a:pos x="T6" y="T7"/>
                </a:cxn>
              </a:cxnLst>
              <a:rect l="0" t="0" r="r" b="b"/>
              <a:pathLst>
                <a:path w="7" h="5">
                  <a:moveTo>
                    <a:pt x="7" y="0"/>
                  </a:moveTo>
                  <a:cubicBezTo>
                    <a:pt x="5" y="1"/>
                    <a:pt x="2" y="4"/>
                    <a:pt x="0" y="5"/>
                  </a:cubicBezTo>
                  <a:cubicBezTo>
                    <a:pt x="1" y="5"/>
                    <a:pt x="1" y="5"/>
                    <a:pt x="1" y="5"/>
                  </a:cubicBezTo>
                  <a:cubicBezTo>
                    <a:pt x="2" y="4"/>
                    <a:pt x="5" y="1"/>
                    <a:pt x="7" y="0"/>
                  </a:cubicBezTo>
                </a:path>
              </a:pathLst>
            </a:custGeom>
            <a:solidFill>
              <a:srgbClr val="9461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3" name="Freeform 184"/>
            <p:cNvSpPr/>
            <p:nvPr/>
          </p:nvSpPr>
          <p:spPr bwMode="auto">
            <a:xfrm>
              <a:off x="4462463" y="5481638"/>
              <a:ext cx="338138" cy="112713"/>
            </a:xfrm>
            <a:custGeom>
              <a:avLst/>
              <a:gdLst>
                <a:gd name="T0" fmla="*/ 30 w 30"/>
                <a:gd name="T1" fmla="*/ 0 h 10"/>
                <a:gd name="T2" fmla="*/ 13 w 30"/>
                <a:gd name="T3" fmla="*/ 1 h 10"/>
                <a:gd name="T4" fmla="*/ 5 w 30"/>
                <a:gd name="T5" fmla="*/ 2 h 10"/>
                <a:gd name="T6" fmla="*/ 0 w 30"/>
                <a:gd name="T7" fmla="*/ 6 h 10"/>
                <a:gd name="T8" fmla="*/ 0 w 30"/>
                <a:gd name="T9" fmla="*/ 10 h 10"/>
                <a:gd name="T10" fmla="*/ 7 w 30"/>
                <a:gd name="T11" fmla="*/ 5 h 10"/>
                <a:gd name="T12" fmla="*/ 7 w 30"/>
                <a:gd name="T13" fmla="*/ 5 h 10"/>
                <a:gd name="T14" fmla="*/ 19 w 30"/>
                <a:gd name="T15" fmla="*/ 3 h 10"/>
                <a:gd name="T16" fmla="*/ 20 w 30"/>
                <a:gd name="T17" fmla="*/ 3 h 10"/>
                <a:gd name="T18" fmla="*/ 26 w 30"/>
                <a:gd name="T19" fmla="*/ 4 h 10"/>
                <a:gd name="T20" fmla="*/ 26 w 30"/>
                <a:gd name="T21" fmla="*/ 4 h 10"/>
                <a:gd name="T22" fmla="*/ 30 w 3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0">
                  <a:moveTo>
                    <a:pt x="30" y="0"/>
                  </a:moveTo>
                  <a:cubicBezTo>
                    <a:pt x="25" y="1"/>
                    <a:pt x="14" y="1"/>
                    <a:pt x="13" y="1"/>
                  </a:cubicBezTo>
                  <a:cubicBezTo>
                    <a:pt x="12" y="1"/>
                    <a:pt x="8" y="2"/>
                    <a:pt x="5" y="2"/>
                  </a:cubicBezTo>
                  <a:cubicBezTo>
                    <a:pt x="4" y="3"/>
                    <a:pt x="2" y="4"/>
                    <a:pt x="0" y="6"/>
                  </a:cubicBezTo>
                  <a:cubicBezTo>
                    <a:pt x="0" y="10"/>
                    <a:pt x="0" y="10"/>
                    <a:pt x="0" y="10"/>
                  </a:cubicBezTo>
                  <a:cubicBezTo>
                    <a:pt x="2" y="9"/>
                    <a:pt x="5" y="6"/>
                    <a:pt x="7" y="5"/>
                  </a:cubicBezTo>
                  <a:cubicBezTo>
                    <a:pt x="7" y="5"/>
                    <a:pt x="7" y="5"/>
                    <a:pt x="7" y="5"/>
                  </a:cubicBezTo>
                  <a:cubicBezTo>
                    <a:pt x="9" y="4"/>
                    <a:pt x="17" y="3"/>
                    <a:pt x="19" y="3"/>
                  </a:cubicBezTo>
                  <a:cubicBezTo>
                    <a:pt x="20" y="3"/>
                    <a:pt x="20" y="3"/>
                    <a:pt x="20" y="3"/>
                  </a:cubicBezTo>
                  <a:cubicBezTo>
                    <a:pt x="22" y="3"/>
                    <a:pt x="24" y="4"/>
                    <a:pt x="26" y="4"/>
                  </a:cubicBezTo>
                  <a:cubicBezTo>
                    <a:pt x="26" y="4"/>
                    <a:pt x="26" y="4"/>
                    <a:pt x="26" y="4"/>
                  </a:cubicBezTo>
                  <a:cubicBezTo>
                    <a:pt x="27" y="3"/>
                    <a:pt x="28" y="2"/>
                    <a:pt x="30"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4" name="Freeform 185"/>
            <p:cNvSpPr/>
            <p:nvPr/>
          </p:nvSpPr>
          <p:spPr bwMode="auto">
            <a:xfrm>
              <a:off x="4248151" y="5391150"/>
              <a:ext cx="585788" cy="214313"/>
            </a:xfrm>
            <a:custGeom>
              <a:avLst/>
              <a:gdLst>
                <a:gd name="T0" fmla="*/ 39 w 52"/>
                <a:gd name="T1" fmla="*/ 1 h 19"/>
                <a:gd name="T2" fmla="*/ 16 w 52"/>
                <a:gd name="T3" fmla="*/ 6 h 19"/>
                <a:gd name="T4" fmla="*/ 3 w 52"/>
                <a:gd name="T5" fmla="*/ 14 h 19"/>
                <a:gd name="T6" fmla="*/ 8 w 52"/>
                <a:gd name="T7" fmla="*/ 18 h 19"/>
                <a:gd name="T8" fmla="*/ 18 w 52"/>
                <a:gd name="T9" fmla="*/ 11 h 19"/>
                <a:gd name="T10" fmla="*/ 32 w 52"/>
                <a:gd name="T11" fmla="*/ 9 h 19"/>
                <a:gd name="T12" fmla="*/ 50 w 52"/>
                <a:gd name="T13" fmla="*/ 8 h 19"/>
                <a:gd name="T14" fmla="*/ 39 w 52"/>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9">
                  <a:moveTo>
                    <a:pt x="39" y="1"/>
                  </a:moveTo>
                  <a:cubicBezTo>
                    <a:pt x="39" y="1"/>
                    <a:pt x="19" y="4"/>
                    <a:pt x="16" y="6"/>
                  </a:cubicBezTo>
                  <a:cubicBezTo>
                    <a:pt x="13" y="8"/>
                    <a:pt x="5" y="13"/>
                    <a:pt x="3" y="14"/>
                  </a:cubicBezTo>
                  <a:cubicBezTo>
                    <a:pt x="0" y="16"/>
                    <a:pt x="4" y="19"/>
                    <a:pt x="8" y="18"/>
                  </a:cubicBezTo>
                  <a:cubicBezTo>
                    <a:pt x="10" y="17"/>
                    <a:pt x="15" y="12"/>
                    <a:pt x="18" y="11"/>
                  </a:cubicBezTo>
                  <a:cubicBezTo>
                    <a:pt x="21" y="10"/>
                    <a:pt x="31" y="9"/>
                    <a:pt x="32" y="9"/>
                  </a:cubicBezTo>
                  <a:cubicBezTo>
                    <a:pt x="34" y="9"/>
                    <a:pt x="49" y="9"/>
                    <a:pt x="50" y="8"/>
                  </a:cubicBezTo>
                  <a:cubicBezTo>
                    <a:pt x="52" y="6"/>
                    <a:pt x="44" y="0"/>
                    <a:pt x="39" y="1"/>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5" name="Freeform 186"/>
            <p:cNvSpPr/>
            <p:nvPr/>
          </p:nvSpPr>
          <p:spPr bwMode="auto">
            <a:xfrm>
              <a:off x="4586288" y="5368925"/>
              <a:ext cx="450850" cy="258763"/>
            </a:xfrm>
            <a:custGeom>
              <a:avLst/>
              <a:gdLst>
                <a:gd name="T0" fmla="*/ 38 w 40"/>
                <a:gd name="T1" fmla="*/ 2 h 23"/>
                <a:gd name="T2" fmla="*/ 36 w 40"/>
                <a:gd name="T3" fmla="*/ 13 h 23"/>
                <a:gd name="T4" fmla="*/ 24 w 40"/>
                <a:gd name="T5" fmla="*/ 15 h 23"/>
                <a:gd name="T6" fmla="*/ 16 w 40"/>
                <a:gd name="T7" fmla="*/ 20 h 23"/>
                <a:gd name="T8" fmla="*/ 3 w 40"/>
                <a:gd name="T9" fmla="*/ 21 h 23"/>
                <a:gd name="T10" fmla="*/ 15 w 40"/>
                <a:gd name="T11" fmla="*/ 14 h 23"/>
                <a:gd name="T12" fmla="*/ 23 w 40"/>
                <a:gd name="T13" fmla="*/ 5 h 23"/>
                <a:gd name="T14" fmla="*/ 38 w 40"/>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3">
                  <a:moveTo>
                    <a:pt x="38" y="2"/>
                  </a:moveTo>
                  <a:cubicBezTo>
                    <a:pt x="38" y="2"/>
                    <a:pt x="40" y="10"/>
                    <a:pt x="36" y="13"/>
                  </a:cubicBezTo>
                  <a:cubicBezTo>
                    <a:pt x="31" y="16"/>
                    <a:pt x="24" y="15"/>
                    <a:pt x="24" y="15"/>
                  </a:cubicBezTo>
                  <a:cubicBezTo>
                    <a:pt x="24" y="15"/>
                    <a:pt x="19" y="19"/>
                    <a:pt x="16" y="20"/>
                  </a:cubicBezTo>
                  <a:cubicBezTo>
                    <a:pt x="14" y="21"/>
                    <a:pt x="5" y="23"/>
                    <a:pt x="3" y="21"/>
                  </a:cubicBezTo>
                  <a:cubicBezTo>
                    <a:pt x="0" y="19"/>
                    <a:pt x="13" y="15"/>
                    <a:pt x="15" y="14"/>
                  </a:cubicBezTo>
                  <a:cubicBezTo>
                    <a:pt x="17" y="13"/>
                    <a:pt x="21" y="6"/>
                    <a:pt x="23" y="5"/>
                  </a:cubicBezTo>
                  <a:cubicBezTo>
                    <a:pt x="25" y="4"/>
                    <a:pt x="34" y="0"/>
                    <a:pt x="38" y="2"/>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6" name="Freeform 187"/>
            <p:cNvSpPr/>
            <p:nvPr/>
          </p:nvSpPr>
          <p:spPr bwMode="auto">
            <a:xfrm>
              <a:off x="4449763" y="5435600"/>
              <a:ext cx="361950" cy="79375"/>
            </a:xfrm>
            <a:custGeom>
              <a:avLst/>
              <a:gdLst>
                <a:gd name="T0" fmla="*/ 7 w 32"/>
                <a:gd name="T1" fmla="*/ 0 h 7"/>
                <a:gd name="T2" fmla="*/ 6 w 32"/>
                <a:gd name="T3" fmla="*/ 0 h 7"/>
                <a:gd name="T4" fmla="*/ 0 w 32"/>
                <a:gd name="T5" fmla="*/ 2 h 7"/>
                <a:gd name="T6" fmla="*/ 1 w 32"/>
                <a:gd name="T7" fmla="*/ 7 h 7"/>
                <a:gd name="T8" fmla="*/ 14 w 32"/>
                <a:gd name="T9" fmla="*/ 5 h 7"/>
                <a:gd name="T10" fmla="*/ 31 w 32"/>
                <a:gd name="T11" fmla="*/ 4 h 7"/>
                <a:gd name="T12" fmla="*/ 32 w 32"/>
                <a:gd name="T13" fmla="*/ 2 h 7"/>
                <a:gd name="T14" fmla="*/ 32 w 32"/>
                <a:gd name="T15" fmla="*/ 2 h 7"/>
                <a:gd name="T16" fmla="*/ 19 w 32"/>
                <a:gd name="T17" fmla="*/ 1 h 7"/>
                <a:gd name="T18" fmla="*/ 7 w 32"/>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
                  <a:moveTo>
                    <a:pt x="7" y="0"/>
                  </a:moveTo>
                  <a:cubicBezTo>
                    <a:pt x="7" y="0"/>
                    <a:pt x="6" y="0"/>
                    <a:pt x="6" y="0"/>
                  </a:cubicBezTo>
                  <a:cubicBezTo>
                    <a:pt x="4" y="1"/>
                    <a:pt x="2" y="2"/>
                    <a:pt x="0" y="2"/>
                  </a:cubicBezTo>
                  <a:cubicBezTo>
                    <a:pt x="1" y="7"/>
                    <a:pt x="1" y="7"/>
                    <a:pt x="1" y="7"/>
                  </a:cubicBezTo>
                  <a:cubicBezTo>
                    <a:pt x="4" y="6"/>
                    <a:pt x="13" y="5"/>
                    <a:pt x="14" y="5"/>
                  </a:cubicBezTo>
                  <a:cubicBezTo>
                    <a:pt x="15" y="5"/>
                    <a:pt x="26" y="5"/>
                    <a:pt x="31" y="4"/>
                  </a:cubicBezTo>
                  <a:cubicBezTo>
                    <a:pt x="31" y="4"/>
                    <a:pt x="32" y="3"/>
                    <a:pt x="32" y="2"/>
                  </a:cubicBezTo>
                  <a:cubicBezTo>
                    <a:pt x="32" y="2"/>
                    <a:pt x="32" y="2"/>
                    <a:pt x="32" y="2"/>
                  </a:cubicBezTo>
                  <a:cubicBezTo>
                    <a:pt x="27" y="2"/>
                    <a:pt x="20" y="1"/>
                    <a:pt x="19" y="1"/>
                  </a:cubicBezTo>
                  <a:cubicBezTo>
                    <a:pt x="18" y="1"/>
                    <a:pt x="11" y="0"/>
                    <a:pt x="7"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7" name="Freeform 188"/>
            <p:cNvSpPr/>
            <p:nvPr/>
          </p:nvSpPr>
          <p:spPr bwMode="auto">
            <a:xfrm>
              <a:off x="4800601" y="5457825"/>
              <a:ext cx="22225" cy="23813"/>
            </a:xfrm>
            <a:custGeom>
              <a:avLst/>
              <a:gdLst>
                <a:gd name="T0" fmla="*/ 1 w 2"/>
                <a:gd name="T1" fmla="*/ 0 h 2"/>
                <a:gd name="T2" fmla="*/ 1 w 2"/>
                <a:gd name="T3" fmla="*/ 0 h 2"/>
                <a:gd name="T4" fmla="*/ 0 w 2"/>
                <a:gd name="T5" fmla="*/ 2 h 2"/>
                <a:gd name="T6" fmla="*/ 1 w 2"/>
                <a:gd name="T7" fmla="*/ 2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1" y="0"/>
                    <a:pt x="1" y="0"/>
                  </a:cubicBezTo>
                  <a:cubicBezTo>
                    <a:pt x="1" y="1"/>
                    <a:pt x="0" y="2"/>
                    <a:pt x="0" y="2"/>
                  </a:cubicBezTo>
                  <a:cubicBezTo>
                    <a:pt x="0" y="2"/>
                    <a:pt x="1" y="2"/>
                    <a:pt x="1" y="2"/>
                  </a:cubicBezTo>
                  <a:cubicBezTo>
                    <a:pt x="2" y="1"/>
                    <a:pt x="1" y="1"/>
                    <a:pt x="1"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8" name="Freeform 189"/>
            <p:cNvSpPr/>
            <p:nvPr/>
          </p:nvSpPr>
          <p:spPr bwMode="auto">
            <a:xfrm>
              <a:off x="4292601" y="5356225"/>
              <a:ext cx="596900" cy="125413"/>
            </a:xfrm>
            <a:custGeom>
              <a:avLst/>
              <a:gdLst>
                <a:gd name="T0" fmla="*/ 41 w 53"/>
                <a:gd name="T1" fmla="*/ 1 h 11"/>
                <a:gd name="T2" fmla="*/ 17 w 53"/>
                <a:gd name="T3" fmla="*/ 2 h 11"/>
                <a:gd name="T4" fmla="*/ 2 w 53"/>
                <a:gd name="T5" fmla="*/ 6 h 11"/>
                <a:gd name="T6" fmla="*/ 4 w 53"/>
                <a:gd name="T7" fmla="*/ 10 h 11"/>
                <a:gd name="T8" fmla="*/ 18 w 53"/>
                <a:gd name="T9" fmla="*/ 8 h 11"/>
                <a:gd name="T10" fmla="*/ 33 w 53"/>
                <a:gd name="T11" fmla="*/ 8 h 11"/>
                <a:gd name="T12" fmla="*/ 51 w 53"/>
                <a:gd name="T13" fmla="*/ 9 h 11"/>
                <a:gd name="T14" fmla="*/ 41 w 53"/>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11">
                  <a:moveTo>
                    <a:pt x="41" y="1"/>
                  </a:moveTo>
                  <a:cubicBezTo>
                    <a:pt x="41" y="1"/>
                    <a:pt x="20" y="0"/>
                    <a:pt x="17" y="2"/>
                  </a:cubicBezTo>
                  <a:cubicBezTo>
                    <a:pt x="13" y="3"/>
                    <a:pt x="4" y="5"/>
                    <a:pt x="2" y="6"/>
                  </a:cubicBezTo>
                  <a:cubicBezTo>
                    <a:pt x="0" y="7"/>
                    <a:pt x="2" y="10"/>
                    <a:pt x="4" y="10"/>
                  </a:cubicBezTo>
                  <a:cubicBezTo>
                    <a:pt x="7" y="11"/>
                    <a:pt x="15" y="8"/>
                    <a:pt x="18" y="8"/>
                  </a:cubicBezTo>
                  <a:cubicBezTo>
                    <a:pt x="22" y="7"/>
                    <a:pt x="31" y="8"/>
                    <a:pt x="33" y="8"/>
                  </a:cubicBezTo>
                  <a:cubicBezTo>
                    <a:pt x="34" y="9"/>
                    <a:pt x="50" y="10"/>
                    <a:pt x="51" y="9"/>
                  </a:cubicBezTo>
                  <a:cubicBezTo>
                    <a:pt x="53" y="8"/>
                    <a:pt x="46" y="1"/>
                    <a:pt x="41" y="1"/>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89" name="Freeform 190"/>
            <p:cNvSpPr/>
            <p:nvPr/>
          </p:nvSpPr>
          <p:spPr bwMode="auto">
            <a:xfrm>
              <a:off x="4449763" y="5446713"/>
              <a:ext cx="46038" cy="11113"/>
            </a:xfrm>
            <a:custGeom>
              <a:avLst/>
              <a:gdLst>
                <a:gd name="T0" fmla="*/ 4 w 4"/>
                <a:gd name="T1" fmla="*/ 0 h 1"/>
                <a:gd name="T2" fmla="*/ 0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2" y="0"/>
                    <a:pt x="0" y="1"/>
                  </a:cubicBezTo>
                  <a:cubicBezTo>
                    <a:pt x="0" y="1"/>
                    <a:pt x="0" y="1"/>
                    <a:pt x="0" y="1"/>
                  </a:cubicBezTo>
                  <a:cubicBezTo>
                    <a:pt x="2" y="0"/>
                    <a:pt x="3" y="0"/>
                    <a:pt x="4"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0" name="Freeform 191"/>
            <p:cNvSpPr/>
            <p:nvPr/>
          </p:nvSpPr>
          <p:spPr bwMode="auto">
            <a:xfrm>
              <a:off x="4449763" y="5368925"/>
              <a:ext cx="417513" cy="88900"/>
            </a:xfrm>
            <a:custGeom>
              <a:avLst/>
              <a:gdLst>
                <a:gd name="T0" fmla="*/ 27 w 37"/>
                <a:gd name="T1" fmla="*/ 0 h 8"/>
                <a:gd name="T2" fmla="*/ 3 w 37"/>
                <a:gd name="T3" fmla="*/ 3 h 8"/>
                <a:gd name="T4" fmla="*/ 0 w 37"/>
                <a:gd name="T5" fmla="*/ 4 h 8"/>
                <a:gd name="T6" fmla="*/ 0 w 37"/>
                <a:gd name="T7" fmla="*/ 8 h 8"/>
                <a:gd name="T8" fmla="*/ 4 w 37"/>
                <a:gd name="T9" fmla="*/ 7 h 8"/>
                <a:gd name="T10" fmla="*/ 4 w 37"/>
                <a:gd name="T11" fmla="*/ 7 h 8"/>
                <a:gd name="T12" fmla="*/ 7 w 37"/>
                <a:gd name="T13" fmla="*/ 6 h 8"/>
                <a:gd name="T14" fmla="*/ 19 w 37"/>
                <a:gd name="T15" fmla="*/ 7 h 8"/>
                <a:gd name="T16" fmla="*/ 34 w 37"/>
                <a:gd name="T17" fmla="*/ 8 h 8"/>
                <a:gd name="T18" fmla="*/ 37 w 37"/>
                <a:gd name="T19" fmla="*/ 8 h 8"/>
                <a:gd name="T20" fmla="*/ 37 w 37"/>
                <a:gd name="T21" fmla="*/ 8 h 8"/>
                <a:gd name="T22" fmla="*/ 36 w 37"/>
                <a:gd name="T23" fmla="*/ 5 h 8"/>
                <a:gd name="T24" fmla="*/ 27 w 37"/>
                <a:gd name="T25" fmla="*/ 0 h 8"/>
                <a:gd name="T26" fmla="*/ 27 w 37"/>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8">
                  <a:moveTo>
                    <a:pt x="27" y="0"/>
                  </a:moveTo>
                  <a:cubicBezTo>
                    <a:pt x="27" y="0"/>
                    <a:pt x="6" y="1"/>
                    <a:pt x="3" y="3"/>
                  </a:cubicBezTo>
                  <a:cubicBezTo>
                    <a:pt x="2" y="3"/>
                    <a:pt x="1" y="4"/>
                    <a:pt x="0" y="4"/>
                  </a:cubicBezTo>
                  <a:cubicBezTo>
                    <a:pt x="0" y="8"/>
                    <a:pt x="0" y="8"/>
                    <a:pt x="0" y="8"/>
                  </a:cubicBezTo>
                  <a:cubicBezTo>
                    <a:pt x="2" y="7"/>
                    <a:pt x="3" y="7"/>
                    <a:pt x="4" y="7"/>
                  </a:cubicBezTo>
                  <a:cubicBezTo>
                    <a:pt x="4" y="7"/>
                    <a:pt x="4" y="7"/>
                    <a:pt x="4" y="7"/>
                  </a:cubicBezTo>
                  <a:cubicBezTo>
                    <a:pt x="5" y="6"/>
                    <a:pt x="6" y="6"/>
                    <a:pt x="7" y="6"/>
                  </a:cubicBezTo>
                  <a:cubicBezTo>
                    <a:pt x="11" y="6"/>
                    <a:pt x="18" y="7"/>
                    <a:pt x="19" y="7"/>
                  </a:cubicBezTo>
                  <a:cubicBezTo>
                    <a:pt x="20" y="7"/>
                    <a:pt x="29" y="8"/>
                    <a:pt x="34" y="8"/>
                  </a:cubicBezTo>
                  <a:cubicBezTo>
                    <a:pt x="35" y="8"/>
                    <a:pt x="37" y="8"/>
                    <a:pt x="37" y="8"/>
                  </a:cubicBezTo>
                  <a:cubicBezTo>
                    <a:pt x="37" y="8"/>
                    <a:pt x="37" y="8"/>
                    <a:pt x="37" y="8"/>
                  </a:cubicBezTo>
                  <a:cubicBezTo>
                    <a:pt x="37" y="7"/>
                    <a:pt x="37" y="6"/>
                    <a:pt x="36" y="5"/>
                  </a:cubicBezTo>
                  <a:cubicBezTo>
                    <a:pt x="34" y="2"/>
                    <a:pt x="30" y="0"/>
                    <a:pt x="27" y="0"/>
                  </a:cubicBezTo>
                  <a:cubicBezTo>
                    <a:pt x="27" y="0"/>
                    <a:pt x="27" y="0"/>
                    <a:pt x="27"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1" name="Freeform 192"/>
            <p:cNvSpPr/>
            <p:nvPr/>
          </p:nvSpPr>
          <p:spPr bwMode="auto">
            <a:xfrm>
              <a:off x="4416426" y="5322888"/>
              <a:ext cx="609600" cy="236538"/>
            </a:xfrm>
            <a:custGeom>
              <a:avLst/>
              <a:gdLst>
                <a:gd name="T0" fmla="*/ 54 w 54"/>
                <a:gd name="T1" fmla="*/ 6 h 21"/>
                <a:gd name="T2" fmla="*/ 23 w 54"/>
                <a:gd name="T3" fmla="*/ 1 h 21"/>
                <a:gd name="T4" fmla="*/ 9 w 54"/>
                <a:gd name="T5" fmla="*/ 9 h 21"/>
                <a:gd name="T6" fmla="*/ 1 w 54"/>
                <a:gd name="T7" fmla="*/ 17 h 21"/>
                <a:gd name="T8" fmla="*/ 5 w 54"/>
                <a:gd name="T9" fmla="*/ 20 h 21"/>
                <a:gd name="T10" fmla="*/ 14 w 54"/>
                <a:gd name="T11" fmla="*/ 13 h 21"/>
                <a:gd name="T12" fmla="*/ 23 w 54"/>
                <a:gd name="T13" fmla="*/ 11 h 21"/>
                <a:gd name="T14" fmla="*/ 42 w 54"/>
                <a:gd name="T15" fmla="*/ 16 h 21"/>
                <a:gd name="T16" fmla="*/ 54 w 54"/>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1">
                  <a:moveTo>
                    <a:pt x="54" y="6"/>
                  </a:moveTo>
                  <a:cubicBezTo>
                    <a:pt x="54" y="6"/>
                    <a:pt x="28" y="0"/>
                    <a:pt x="23" y="1"/>
                  </a:cubicBezTo>
                  <a:cubicBezTo>
                    <a:pt x="17" y="3"/>
                    <a:pt x="11" y="8"/>
                    <a:pt x="9" y="9"/>
                  </a:cubicBezTo>
                  <a:cubicBezTo>
                    <a:pt x="7" y="10"/>
                    <a:pt x="3" y="15"/>
                    <a:pt x="1" y="17"/>
                  </a:cubicBezTo>
                  <a:cubicBezTo>
                    <a:pt x="0" y="18"/>
                    <a:pt x="2" y="21"/>
                    <a:pt x="5" y="20"/>
                  </a:cubicBezTo>
                  <a:cubicBezTo>
                    <a:pt x="8" y="19"/>
                    <a:pt x="13" y="14"/>
                    <a:pt x="14" y="13"/>
                  </a:cubicBezTo>
                  <a:cubicBezTo>
                    <a:pt x="16" y="13"/>
                    <a:pt x="20" y="10"/>
                    <a:pt x="23" y="11"/>
                  </a:cubicBezTo>
                  <a:cubicBezTo>
                    <a:pt x="26" y="13"/>
                    <a:pt x="39" y="17"/>
                    <a:pt x="42" y="16"/>
                  </a:cubicBezTo>
                  <a:cubicBezTo>
                    <a:pt x="45" y="15"/>
                    <a:pt x="53" y="14"/>
                    <a:pt x="54" y="6"/>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2" name="Freeform 193"/>
            <p:cNvSpPr/>
            <p:nvPr/>
          </p:nvSpPr>
          <p:spPr bwMode="auto">
            <a:xfrm>
              <a:off x="4575176" y="5368925"/>
              <a:ext cx="461963" cy="269875"/>
            </a:xfrm>
            <a:custGeom>
              <a:avLst/>
              <a:gdLst>
                <a:gd name="T0" fmla="*/ 39 w 41"/>
                <a:gd name="T1" fmla="*/ 2 h 24"/>
                <a:gd name="T2" fmla="*/ 37 w 41"/>
                <a:gd name="T3" fmla="*/ 13 h 24"/>
                <a:gd name="T4" fmla="*/ 24 w 41"/>
                <a:gd name="T5" fmla="*/ 16 h 24"/>
                <a:gd name="T6" fmla="*/ 12 w 41"/>
                <a:gd name="T7" fmla="*/ 23 h 24"/>
                <a:gd name="T8" fmla="*/ 3 w 41"/>
                <a:gd name="T9" fmla="*/ 22 h 24"/>
                <a:gd name="T10" fmla="*/ 14 w 41"/>
                <a:gd name="T11" fmla="*/ 13 h 24"/>
                <a:gd name="T12" fmla="*/ 24 w 41"/>
                <a:gd name="T13" fmla="*/ 5 h 24"/>
                <a:gd name="T14" fmla="*/ 39 w 41"/>
                <a:gd name="T15" fmla="*/ 2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4">
                  <a:moveTo>
                    <a:pt x="39" y="2"/>
                  </a:moveTo>
                  <a:cubicBezTo>
                    <a:pt x="39" y="2"/>
                    <a:pt x="41" y="10"/>
                    <a:pt x="37" y="13"/>
                  </a:cubicBezTo>
                  <a:cubicBezTo>
                    <a:pt x="32" y="16"/>
                    <a:pt x="24" y="16"/>
                    <a:pt x="24" y="16"/>
                  </a:cubicBezTo>
                  <a:cubicBezTo>
                    <a:pt x="24" y="16"/>
                    <a:pt x="15" y="23"/>
                    <a:pt x="12" y="23"/>
                  </a:cubicBezTo>
                  <a:cubicBezTo>
                    <a:pt x="8" y="24"/>
                    <a:pt x="5" y="24"/>
                    <a:pt x="3" y="22"/>
                  </a:cubicBezTo>
                  <a:cubicBezTo>
                    <a:pt x="0" y="20"/>
                    <a:pt x="12" y="14"/>
                    <a:pt x="14" y="13"/>
                  </a:cubicBezTo>
                  <a:cubicBezTo>
                    <a:pt x="15" y="12"/>
                    <a:pt x="22" y="6"/>
                    <a:pt x="24" y="5"/>
                  </a:cubicBezTo>
                  <a:cubicBezTo>
                    <a:pt x="26" y="4"/>
                    <a:pt x="35" y="0"/>
                    <a:pt x="39" y="2"/>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3" name="Freeform 194"/>
            <p:cNvSpPr/>
            <p:nvPr/>
          </p:nvSpPr>
          <p:spPr bwMode="auto">
            <a:xfrm>
              <a:off x="4765676" y="4827588"/>
              <a:ext cx="541338" cy="665163"/>
            </a:xfrm>
            <a:custGeom>
              <a:avLst/>
              <a:gdLst>
                <a:gd name="T0" fmla="*/ 1 w 48"/>
                <a:gd name="T1" fmla="*/ 52 h 59"/>
                <a:gd name="T2" fmla="*/ 5 w 48"/>
                <a:gd name="T3" fmla="*/ 55 h 59"/>
                <a:gd name="T4" fmla="*/ 20 w 48"/>
                <a:gd name="T5" fmla="*/ 55 h 59"/>
                <a:gd name="T6" fmla="*/ 22 w 48"/>
                <a:gd name="T7" fmla="*/ 54 h 59"/>
                <a:gd name="T8" fmla="*/ 39 w 48"/>
                <a:gd name="T9" fmla="*/ 24 h 59"/>
                <a:gd name="T10" fmla="*/ 33 w 48"/>
                <a:gd name="T11" fmla="*/ 2 h 59"/>
                <a:gd name="T12" fmla="*/ 15 w 48"/>
                <a:gd name="T13" fmla="*/ 13 h 59"/>
                <a:gd name="T14" fmla="*/ 8 w 48"/>
                <a:gd name="T15" fmla="*/ 42 h 59"/>
                <a:gd name="T16" fmla="*/ 1 w 48"/>
                <a:gd name="T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59">
                  <a:moveTo>
                    <a:pt x="1" y="52"/>
                  </a:moveTo>
                  <a:cubicBezTo>
                    <a:pt x="1" y="53"/>
                    <a:pt x="2" y="54"/>
                    <a:pt x="5" y="55"/>
                  </a:cubicBezTo>
                  <a:cubicBezTo>
                    <a:pt x="11" y="57"/>
                    <a:pt x="15" y="59"/>
                    <a:pt x="20" y="55"/>
                  </a:cubicBezTo>
                  <a:cubicBezTo>
                    <a:pt x="21" y="55"/>
                    <a:pt x="21" y="54"/>
                    <a:pt x="22" y="54"/>
                  </a:cubicBezTo>
                  <a:cubicBezTo>
                    <a:pt x="24" y="53"/>
                    <a:pt x="35" y="31"/>
                    <a:pt x="39" y="24"/>
                  </a:cubicBezTo>
                  <a:cubicBezTo>
                    <a:pt x="48" y="8"/>
                    <a:pt x="38" y="3"/>
                    <a:pt x="33" y="2"/>
                  </a:cubicBezTo>
                  <a:cubicBezTo>
                    <a:pt x="28" y="0"/>
                    <a:pt x="17" y="3"/>
                    <a:pt x="15" y="13"/>
                  </a:cubicBezTo>
                  <a:cubicBezTo>
                    <a:pt x="11" y="36"/>
                    <a:pt x="12" y="39"/>
                    <a:pt x="8" y="42"/>
                  </a:cubicBezTo>
                  <a:cubicBezTo>
                    <a:pt x="6" y="44"/>
                    <a:pt x="0" y="50"/>
                    <a:pt x="1" y="52"/>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4" name="Freeform 195"/>
            <p:cNvSpPr/>
            <p:nvPr/>
          </p:nvSpPr>
          <p:spPr bwMode="auto">
            <a:xfrm>
              <a:off x="4822826" y="5143500"/>
              <a:ext cx="360363" cy="258763"/>
            </a:xfrm>
            <a:custGeom>
              <a:avLst/>
              <a:gdLst>
                <a:gd name="T0" fmla="*/ 23 w 32"/>
                <a:gd name="T1" fmla="*/ 22 h 23"/>
                <a:gd name="T2" fmla="*/ 0 w 32"/>
                <a:gd name="T3" fmla="*/ 13 h 23"/>
                <a:gd name="T4" fmla="*/ 3 w 32"/>
                <a:gd name="T5" fmla="*/ 0 h 23"/>
                <a:gd name="T6" fmla="*/ 32 w 32"/>
                <a:gd name="T7" fmla="*/ 9 h 23"/>
                <a:gd name="T8" fmla="*/ 26 w 32"/>
                <a:gd name="T9" fmla="*/ 21 h 23"/>
                <a:gd name="T10" fmla="*/ 23 w 32"/>
                <a:gd name="T11" fmla="*/ 22 h 23"/>
              </a:gdLst>
              <a:ahLst/>
              <a:cxnLst>
                <a:cxn ang="0">
                  <a:pos x="T0" y="T1"/>
                </a:cxn>
                <a:cxn ang="0">
                  <a:pos x="T2" y="T3"/>
                </a:cxn>
                <a:cxn ang="0">
                  <a:pos x="T4" y="T5"/>
                </a:cxn>
                <a:cxn ang="0">
                  <a:pos x="T6" y="T7"/>
                </a:cxn>
                <a:cxn ang="0">
                  <a:pos x="T8" y="T9"/>
                </a:cxn>
                <a:cxn ang="0">
                  <a:pos x="T10" y="T11"/>
                </a:cxn>
              </a:cxnLst>
              <a:rect l="0" t="0" r="r" b="b"/>
              <a:pathLst>
                <a:path w="32" h="23">
                  <a:moveTo>
                    <a:pt x="23" y="22"/>
                  </a:moveTo>
                  <a:cubicBezTo>
                    <a:pt x="0" y="13"/>
                    <a:pt x="0" y="13"/>
                    <a:pt x="0" y="13"/>
                  </a:cubicBezTo>
                  <a:cubicBezTo>
                    <a:pt x="3" y="0"/>
                    <a:pt x="3" y="0"/>
                    <a:pt x="3" y="0"/>
                  </a:cubicBezTo>
                  <a:cubicBezTo>
                    <a:pt x="32" y="9"/>
                    <a:pt x="32" y="9"/>
                    <a:pt x="32" y="9"/>
                  </a:cubicBezTo>
                  <a:cubicBezTo>
                    <a:pt x="26" y="21"/>
                    <a:pt x="26" y="21"/>
                    <a:pt x="26" y="21"/>
                  </a:cubicBezTo>
                  <a:cubicBezTo>
                    <a:pt x="26" y="22"/>
                    <a:pt x="24" y="23"/>
                    <a:pt x="23" y="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5" name="Freeform 196"/>
            <p:cNvSpPr/>
            <p:nvPr/>
          </p:nvSpPr>
          <p:spPr bwMode="auto">
            <a:xfrm>
              <a:off x="4833938" y="4410075"/>
              <a:ext cx="641350" cy="890588"/>
            </a:xfrm>
            <a:custGeom>
              <a:avLst/>
              <a:gdLst>
                <a:gd name="T0" fmla="*/ 28 w 57"/>
                <a:gd name="T1" fmla="*/ 79 h 79"/>
                <a:gd name="T2" fmla="*/ 2 w 57"/>
                <a:gd name="T3" fmla="*/ 69 h 79"/>
                <a:gd name="T4" fmla="*/ 0 w 57"/>
                <a:gd name="T5" fmla="*/ 65 h 79"/>
                <a:gd name="T6" fmla="*/ 24 w 57"/>
                <a:gd name="T7" fmla="*/ 6 h 79"/>
                <a:gd name="T8" fmla="*/ 40 w 57"/>
                <a:gd name="T9" fmla="*/ 0 h 79"/>
                <a:gd name="T10" fmla="*/ 55 w 57"/>
                <a:gd name="T11" fmla="*/ 9 h 79"/>
                <a:gd name="T12" fmla="*/ 28 w 57"/>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7" h="79">
                  <a:moveTo>
                    <a:pt x="28" y="79"/>
                  </a:moveTo>
                  <a:cubicBezTo>
                    <a:pt x="2" y="69"/>
                    <a:pt x="2" y="69"/>
                    <a:pt x="2" y="69"/>
                  </a:cubicBezTo>
                  <a:cubicBezTo>
                    <a:pt x="1" y="68"/>
                    <a:pt x="0" y="66"/>
                    <a:pt x="0" y="65"/>
                  </a:cubicBezTo>
                  <a:cubicBezTo>
                    <a:pt x="3" y="52"/>
                    <a:pt x="21" y="8"/>
                    <a:pt x="24" y="6"/>
                  </a:cubicBezTo>
                  <a:cubicBezTo>
                    <a:pt x="27" y="3"/>
                    <a:pt x="36" y="0"/>
                    <a:pt x="40" y="0"/>
                  </a:cubicBezTo>
                  <a:cubicBezTo>
                    <a:pt x="44" y="1"/>
                    <a:pt x="57" y="1"/>
                    <a:pt x="55" y="9"/>
                  </a:cubicBezTo>
                  <a:cubicBezTo>
                    <a:pt x="55" y="14"/>
                    <a:pt x="28" y="79"/>
                    <a:pt x="28" y="79"/>
                  </a:cubicBez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6" name="Freeform 197"/>
            <p:cNvSpPr/>
            <p:nvPr/>
          </p:nvSpPr>
          <p:spPr bwMode="auto">
            <a:xfrm>
              <a:off x="6389688" y="3371850"/>
              <a:ext cx="652463" cy="1206500"/>
            </a:xfrm>
            <a:custGeom>
              <a:avLst/>
              <a:gdLst>
                <a:gd name="T0" fmla="*/ 25 w 58"/>
                <a:gd name="T1" fmla="*/ 3 h 107"/>
                <a:gd name="T2" fmla="*/ 2 w 58"/>
                <a:gd name="T3" fmla="*/ 30 h 107"/>
                <a:gd name="T4" fmla="*/ 28 w 58"/>
                <a:gd name="T5" fmla="*/ 100 h 107"/>
                <a:gd name="T6" fmla="*/ 53 w 58"/>
                <a:gd name="T7" fmla="*/ 99 h 107"/>
                <a:gd name="T8" fmla="*/ 54 w 58"/>
                <a:gd name="T9" fmla="*/ 77 h 107"/>
                <a:gd name="T10" fmla="*/ 25 w 58"/>
                <a:gd name="T11" fmla="*/ 3 h 107"/>
              </a:gdLst>
              <a:ahLst/>
              <a:cxnLst>
                <a:cxn ang="0">
                  <a:pos x="T0" y="T1"/>
                </a:cxn>
                <a:cxn ang="0">
                  <a:pos x="T2" y="T3"/>
                </a:cxn>
                <a:cxn ang="0">
                  <a:pos x="T4" y="T5"/>
                </a:cxn>
                <a:cxn ang="0">
                  <a:pos x="T6" y="T7"/>
                </a:cxn>
                <a:cxn ang="0">
                  <a:pos x="T8" y="T9"/>
                </a:cxn>
                <a:cxn ang="0">
                  <a:pos x="T10" y="T11"/>
                </a:cxn>
              </a:cxnLst>
              <a:rect l="0" t="0" r="r" b="b"/>
              <a:pathLst>
                <a:path w="58" h="107">
                  <a:moveTo>
                    <a:pt x="25" y="3"/>
                  </a:moveTo>
                  <a:cubicBezTo>
                    <a:pt x="19" y="0"/>
                    <a:pt x="3" y="24"/>
                    <a:pt x="2" y="30"/>
                  </a:cubicBezTo>
                  <a:cubicBezTo>
                    <a:pt x="0" y="37"/>
                    <a:pt x="23" y="95"/>
                    <a:pt x="28" y="100"/>
                  </a:cubicBezTo>
                  <a:cubicBezTo>
                    <a:pt x="36" y="107"/>
                    <a:pt x="48" y="105"/>
                    <a:pt x="53" y="99"/>
                  </a:cubicBezTo>
                  <a:cubicBezTo>
                    <a:pt x="58" y="93"/>
                    <a:pt x="55" y="85"/>
                    <a:pt x="54" y="77"/>
                  </a:cubicBezTo>
                  <a:cubicBezTo>
                    <a:pt x="52" y="72"/>
                    <a:pt x="44" y="11"/>
                    <a:pt x="25" y="3"/>
                  </a:cubicBezTo>
                  <a:close/>
                </a:path>
              </a:pathLst>
            </a:cu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7" name="Freeform 198"/>
            <p:cNvSpPr/>
            <p:nvPr/>
          </p:nvSpPr>
          <p:spPr bwMode="auto">
            <a:xfrm>
              <a:off x="7234238" y="4443413"/>
              <a:ext cx="731838" cy="620713"/>
            </a:xfrm>
            <a:custGeom>
              <a:avLst/>
              <a:gdLst>
                <a:gd name="T0" fmla="*/ 54 w 65"/>
                <a:gd name="T1" fmla="*/ 55 h 55"/>
                <a:gd name="T2" fmla="*/ 59 w 65"/>
                <a:gd name="T3" fmla="*/ 53 h 55"/>
                <a:gd name="T4" fmla="*/ 64 w 65"/>
                <a:gd name="T5" fmla="*/ 44 h 55"/>
                <a:gd name="T6" fmla="*/ 55 w 65"/>
                <a:gd name="T7" fmla="*/ 24 h 55"/>
                <a:gd name="T8" fmla="*/ 51 w 65"/>
                <a:gd name="T9" fmla="*/ 24 h 55"/>
                <a:gd name="T10" fmla="*/ 41 w 65"/>
                <a:gd name="T11" fmla="*/ 24 h 55"/>
                <a:gd name="T12" fmla="*/ 25 w 65"/>
                <a:gd name="T13" fmla="*/ 11 h 55"/>
                <a:gd name="T14" fmla="*/ 2 w 65"/>
                <a:gd name="T15" fmla="*/ 14 h 55"/>
                <a:gd name="T16" fmla="*/ 11 w 65"/>
                <a:gd name="T17" fmla="*/ 33 h 55"/>
                <a:gd name="T18" fmla="*/ 39 w 65"/>
                <a:gd name="T19" fmla="*/ 44 h 55"/>
                <a:gd name="T20" fmla="*/ 54 w 65"/>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55">
                  <a:moveTo>
                    <a:pt x="54" y="55"/>
                  </a:moveTo>
                  <a:cubicBezTo>
                    <a:pt x="55" y="55"/>
                    <a:pt x="57" y="54"/>
                    <a:pt x="59" y="53"/>
                  </a:cubicBezTo>
                  <a:cubicBezTo>
                    <a:pt x="63" y="52"/>
                    <a:pt x="65" y="48"/>
                    <a:pt x="64" y="44"/>
                  </a:cubicBezTo>
                  <a:cubicBezTo>
                    <a:pt x="63" y="37"/>
                    <a:pt x="62" y="26"/>
                    <a:pt x="55" y="24"/>
                  </a:cubicBezTo>
                  <a:cubicBezTo>
                    <a:pt x="54" y="24"/>
                    <a:pt x="53" y="24"/>
                    <a:pt x="51" y="24"/>
                  </a:cubicBezTo>
                  <a:cubicBezTo>
                    <a:pt x="48" y="25"/>
                    <a:pt x="44" y="25"/>
                    <a:pt x="41" y="24"/>
                  </a:cubicBezTo>
                  <a:cubicBezTo>
                    <a:pt x="35" y="20"/>
                    <a:pt x="29" y="14"/>
                    <a:pt x="25" y="11"/>
                  </a:cubicBezTo>
                  <a:cubicBezTo>
                    <a:pt x="11" y="0"/>
                    <a:pt x="5" y="9"/>
                    <a:pt x="2" y="14"/>
                  </a:cubicBezTo>
                  <a:cubicBezTo>
                    <a:pt x="0" y="19"/>
                    <a:pt x="2" y="30"/>
                    <a:pt x="11" y="33"/>
                  </a:cubicBezTo>
                  <a:cubicBezTo>
                    <a:pt x="33" y="40"/>
                    <a:pt x="36" y="40"/>
                    <a:pt x="39" y="44"/>
                  </a:cubicBezTo>
                  <a:cubicBezTo>
                    <a:pt x="41" y="47"/>
                    <a:pt x="52" y="55"/>
                    <a:pt x="54" y="55"/>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8" name="Freeform 199"/>
            <p:cNvSpPr/>
            <p:nvPr/>
          </p:nvSpPr>
          <p:spPr bwMode="auto">
            <a:xfrm>
              <a:off x="7402513" y="4589463"/>
              <a:ext cx="293688" cy="361950"/>
            </a:xfrm>
            <a:custGeom>
              <a:avLst/>
              <a:gdLst>
                <a:gd name="T0" fmla="*/ 15 w 26"/>
                <a:gd name="T1" fmla="*/ 30 h 32"/>
                <a:gd name="T2" fmla="*/ 26 w 26"/>
                <a:gd name="T3" fmla="*/ 9 h 32"/>
                <a:gd name="T4" fmla="*/ 15 w 26"/>
                <a:gd name="T5" fmla="*/ 0 h 32"/>
                <a:gd name="T6" fmla="*/ 0 w 26"/>
                <a:gd name="T7" fmla="*/ 26 h 32"/>
                <a:gd name="T8" fmla="*/ 12 w 26"/>
                <a:gd name="T9" fmla="*/ 32 h 32"/>
                <a:gd name="T10" fmla="*/ 15 w 26"/>
                <a:gd name="T11" fmla="*/ 30 h 32"/>
              </a:gdLst>
              <a:ahLst/>
              <a:cxnLst>
                <a:cxn ang="0">
                  <a:pos x="T0" y="T1"/>
                </a:cxn>
                <a:cxn ang="0">
                  <a:pos x="T2" y="T3"/>
                </a:cxn>
                <a:cxn ang="0">
                  <a:pos x="T4" y="T5"/>
                </a:cxn>
                <a:cxn ang="0">
                  <a:pos x="T6" y="T7"/>
                </a:cxn>
                <a:cxn ang="0">
                  <a:pos x="T8" y="T9"/>
                </a:cxn>
                <a:cxn ang="0">
                  <a:pos x="T10" y="T11"/>
                </a:cxn>
              </a:cxnLst>
              <a:rect l="0" t="0" r="r" b="b"/>
              <a:pathLst>
                <a:path w="26" h="32">
                  <a:moveTo>
                    <a:pt x="15" y="30"/>
                  </a:moveTo>
                  <a:cubicBezTo>
                    <a:pt x="26" y="9"/>
                    <a:pt x="26" y="9"/>
                    <a:pt x="26" y="9"/>
                  </a:cubicBezTo>
                  <a:cubicBezTo>
                    <a:pt x="15" y="0"/>
                    <a:pt x="15" y="0"/>
                    <a:pt x="15" y="0"/>
                  </a:cubicBezTo>
                  <a:cubicBezTo>
                    <a:pt x="0" y="26"/>
                    <a:pt x="0" y="26"/>
                    <a:pt x="0" y="26"/>
                  </a:cubicBezTo>
                  <a:cubicBezTo>
                    <a:pt x="12" y="32"/>
                    <a:pt x="12" y="32"/>
                    <a:pt x="12" y="32"/>
                  </a:cubicBezTo>
                  <a:cubicBezTo>
                    <a:pt x="13" y="32"/>
                    <a:pt x="15" y="32"/>
                    <a:pt x="15" y="3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799" name="Freeform 200"/>
            <p:cNvSpPr>
              <a:spLocks noEditPoints="1"/>
            </p:cNvSpPr>
            <p:nvPr/>
          </p:nvSpPr>
          <p:spPr bwMode="auto">
            <a:xfrm>
              <a:off x="7426326" y="4883150"/>
              <a:ext cx="811213" cy="450850"/>
            </a:xfrm>
            <a:custGeom>
              <a:avLst/>
              <a:gdLst>
                <a:gd name="T0" fmla="*/ 65 w 72"/>
                <a:gd name="T1" fmla="*/ 0 h 40"/>
                <a:gd name="T2" fmla="*/ 8 w 72"/>
                <a:gd name="T3" fmla="*/ 0 h 40"/>
                <a:gd name="T4" fmla="*/ 0 w 72"/>
                <a:gd name="T5" fmla="*/ 7 h 40"/>
                <a:gd name="T6" fmla="*/ 0 w 72"/>
                <a:gd name="T7" fmla="*/ 35 h 40"/>
                <a:gd name="T8" fmla="*/ 8 w 72"/>
                <a:gd name="T9" fmla="*/ 40 h 40"/>
                <a:gd name="T10" fmla="*/ 65 w 72"/>
                <a:gd name="T11" fmla="*/ 40 h 40"/>
                <a:gd name="T12" fmla="*/ 72 w 72"/>
                <a:gd name="T13" fmla="*/ 35 h 40"/>
                <a:gd name="T14" fmla="*/ 72 w 72"/>
                <a:gd name="T15" fmla="*/ 7 h 40"/>
                <a:gd name="T16" fmla="*/ 65 w 72"/>
                <a:gd name="T17" fmla="*/ 0 h 40"/>
                <a:gd name="T18" fmla="*/ 65 w 72"/>
                <a:gd name="T19" fmla="*/ 30 h 40"/>
                <a:gd name="T20" fmla="*/ 57 w 72"/>
                <a:gd name="T21" fmla="*/ 35 h 40"/>
                <a:gd name="T22" fmla="*/ 15 w 72"/>
                <a:gd name="T23" fmla="*/ 35 h 40"/>
                <a:gd name="T24" fmla="*/ 8 w 72"/>
                <a:gd name="T25" fmla="*/ 30 h 40"/>
                <a:gd name="T26" fmla="*/ 8 w 72"/>
                <a:gd name="T27" fmla="*/ 12 h 40"/>
                <a:gd name="T28" fmla="*/ 15 w 72"/>
                <a:gd name="T29" fmla="*/ 7 h 40"/>
                <a:gd name="T30" fmla="*/ 57 w 72"/>
                <a:gd name="T31" fmla="*/ 7 h 40"/>
                <a:gd name="T32" fmla="*/ 65 w 72"/>
                <a:gd name="T33" fmla="*/ 12 h 40"/>
                <a:gd name="T34" fmla="*/ 65 w 72"/>
                <a:gd name="T35"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40">
                  <a:moveTo>
                    <a:pt x="65" y="0"/>
                  </a:moveTo>
                  <a:cubicBezTo>
                    <a:pt x="8" y="0"/>
                    <a:pt x="8" y="0"/>
                    <a:pt x="8" y="0"/>
                  </a:cubicBezTo>
                  <a:cubicBezTo>
                    <a:pt x="4" y="0"/>
                    <a:pt x="0" y="4"/>
                    <a:pt x="0" y="7"/>
                  </a:cubicBezTo>
                  <a:cubicBezTo>
                    <a:pt x="0" y="35"/>
                    <a:pt x="0" y="35"/>
                    <a:pt x="0" y="35"/>
                  </a:cubicBezTo>
                  <a:cubicBezTo>
                    <a:pt x="0" y="38"/>
                    <a:pt x="4" y="40"/>
                    <a:pt x="8" y="40"/>
                  </a:cubicBezTo>
                  <a:cubicBezTo>
                    <a:pt x="65" y="40"/>
                    <a:pt x="65" y="40"/>
                    <a:pt x="65" y="40"/>
                  </a:cubicBezTo>
                  <a:cubicBezTo>
                    <a:pt x="69" y="40"/>
                    <a:pt x="72" y="38"/>
                    <a:pt x="72" y="35"/>
                  </a:cubicBezTo>
                  <a:cubicBezTo>
                    <a:pt x="72" y="7"/>
                    <a:pt x="72" y="7"/>
                    <a:pt x="72" y="7"/>
                  </a:cubicBezTo>
                  <a:cubicBezTo>
                    <a:pt x="72" y="4"/>
                    <a:pt x="69" y="0"/>
                    <a:pt x="65" y="0"/>
                  </a:cubicBezTo>
                  <a:moveTo>
                    <a:pt x="65" y="30"/>
                  </a:moveTo>
                  <a:cubicBezTo>
                    <a:pt x="65" y="33"/>
                    <a:pt x="61" y="35"/>
                    <a:pt x="57" y="35"/>
                  </a:cubicBezTo>
                  <a:cubicBezTo>
                    <a:pt x="15" y="35"/>
                    <a:pt x="15" y="35"/>
                    <a:pt x="15" y="35"/>
                  </a:cubicBezTo>
                  <a:cubicBezTo>
                    <a:pt x="11" y="35"/>
                    <a:pt x="8" y="33"/>
                    <a:pt x="8" y="30"/>
                  </a:cubicBezTo>
                  <a:cubicBezTo>
                    <a:pt x="8" y="12"/>
                    <a:pt x="8" y="12"/>
                    <a:pt x="8" y="12"/>
                  </a:cubicBezTo>
                  <a:cubicBezTo>
                    <a:pt x="8" y="9"/>
                    <a:pt x="11" y="7"/>
                    <a:pt x="15" y="7"/>
                  </a:cubicBezTo>
                  <a:cubicBezTo>
                    <a:pt x="57" y="7"/>
                    <a:pt x="57" y="7"/>
                    <a:pt x="57" y="7"/>
                  </a:cubicBezTo>
                  <a:cubicBezTo>
                    <a:pt x="61" y="7"/>
                    <a:pt x="65" y="9"/>
                    <a:pt x="65" y="12"/>
                  </a:cubicBezTo>
                  <a:cubicBezTo>
                    <a:pt x="65" y="30"/>
                    <a:pt x="65" y="30"/>
                    <a:pt x="65" y="30"/>
                  </a:cubicBezTo>
                </a:path>
              </a:pathLst>
            </a:custGeom>
            <a:solidFill>
              <a:srgbClr val="38404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0" name="Freeform 201"/>
            <p:cNvSpPr>
              <a:spLocks noEditPoints="1"/>
            </p:cNvSpPr>
            <p:nvPr/>
          </p:nvSpPr>
          <p:spPr bwMode="auto">
            <a:xfrm>
              <a:off x="7077076" y="5119688"/>
              <a:ext cx="1476375" cy="936625"/>
            </a:xfrm>
            <a:custGeom>
              <a:avLst/>
              <a:gdLst>
                <a:gd name="T0" fmla="*/ 121 w 131"/>
                <a:gd name="T1" fmla="*/ 83 h 83"/>
                <a:gd name="T2" fmla="*/ 10 w 131"/>
                <a:gd name="T3" fmla="*/ 83 h 83"/>
                <a:gd name="T4" fmla="*/ 0 w 131"/>
                <a:gd name="T5" fmla="*/ 73 h 83"/>
                <a:gd name="T6" fmla="*/ 0 w 131"/>
                <a:gd name="T7" fmla="*/ 10 h 83"/>
                <a:gd name="T8" fmla="*/ 10 w 131"/>
                <a:gd name="T9" fmla="*/ 0 h 83"/>
                <a:gd name="T10" fmla="*/ 121 w 131"/>
                <a:gd name="T11" fmla="*/ 0 h 83"/>
                <a:gd name="T12" fmla="*/ 131 w 131"/>
                <a:gd name="T13" fmla="*/ 10 h 83"/>
                <a:gd name="T14" fmla="*/ 131 w 131"/>
                <a:gd name="T15" fmla="*/ 73 h 83"/>
                <a:gd name="T16" fmla="*/ 121 w 131"/>
                <a:gd name="T17" fmla="*/ 83 h 83"/>
                <a:gd name="T18" fmla="*/ 10 w 131"/>
                <a:gd name="T19" fmla="*/ 3 h 83"/>
                <a:gd name="T20" fmla="*/ 3 w 131"/>
                <a:gd name="T21" fmla="*/ 10 h 83"/>
                <a:gd name="T22" fmla="*/ 3 w 131"/>
                <a:gd name="T23" fmla="*/ 73 h 83"/>
                <a:gd name="T24" fmla="*/ 10 w 131"/>
                <a:gd name="T25" fmla="*/ 81 h 83"/>
                <a:gd name="T26" fmla="*/ 121 w 131"/>
                <a:gd name="T27" fmla="*/ 81 h 83"/>
                <a:gd name="T28" fmla="*/ 128 w 131"/>
                <a:gd name="T29" fmla="*/ 73 h 83"/>
                <a:gd name="T30" fmla="*/ 128 w 131"/>
                <a:gd name="T31" fmla="*/ 10 h 83"/>
                <a:gd name="T32" fmla="*/ 121 w 131"/>
                <a:gd name="T33" fmla="*/ 3 h 83"/>
                <a:gd name="T34" fmla="*/ 10 w 131"/>
                <a:gd name="T35"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83">
                  <a:moveTo>
                    <a:pt x="121" y="83"/>
                  </a:moveTo>
                  <a:cubicBezTo>
                    <a:pt x="10" y="83"/>
                    <a:pt x="10" y="83"/>
                    <a:pt x="10" y="83"/>
                  </a:cubicBezTo>
                  <a:cubicBezTo>
                    <a:pt x="5" y="83"/>
                    <a:pt x="0" y="79"/>
                    <a:pt x="0" y="73"/>
                  </a:cubicBezTo>
                  <a:cubicBezTo>
                    <a:pt x="0" y="10"/>
                    <a:pt x="0" y="10"/>
                    <a:pt x="0" y="10"/>
                  </a:cubicBezTo>
                  <a:cubicBezTo>
                    <a:pt x="0" y="5"/>
                    <a:pt x="5" y="0"/>
                    <a:pt x="10" y="0"/>
                  </a:cubicBezTo>
                  <a:cubicBezTo>
                    <a:pt x="121" y="0"/>
                    <a:pt x="121" y="0"/>
                    <a:pt x="121" y="0"/>
                  </a:cubicBezTo>
                  <a:cubicBezTo>
                    <a:pt x="126" y="0"/>
                    <a:pt x="131" y="5"/>
                    <a:pt x="131" y="10"/>
                  </a:cubicBezTo>
                  <a:cubicBezTo>
                    <a:pt x="131" y="73"/>
                    <a:pt x="131" y="73"/>
                    <a:pt x="131" y="73"/>
                  </a:cubicBezTo>
                  <a:cubicBezTo>
                    <a:pt x="131" y="79"/>
                    <a:pt x="126" y="83"/>
                    <a:pt x="121" y="83"/>
                  </a:cubicBezTo>
                  <a:moveTo>
                    <a:pt x="10" y="3"/>
                  </a:moveTo>
                  <a:cubicBezTo>
                    <a:pt x="6" y="3"/>
                    <a:pt x="3" y="6"/>
                    <a:pt x="3" y="10"/>
                  </a:cubicBezTo>
                  <a:cubicBezTo>
                    <a:pt x="3" y="73"/>
                    <a:pt x="3" y="73"/>
                    <a:pt x="3" y="73"/>
                  </a:cubicBezTo>
                  <a:cubicBezTo>
                    <a:pt x="3" y="77"/>
                    <a:pt x="6" y="81"/>
                    <a:pt x="10" y="81"/>
                  </a:cubicBezTo>
                  <a:cubicBezTo>
                    <a:pt x="121" y="81"/>
                    <a:pt x="121" y="81"/>
                    <a:pt x="121" y="81"/>
                  </a:cubicBezTo>
                  <a:cubicBezTo>
                    <a:pt x="125" y="81"/>
                    <a:pt x="128" y="77"/>
                    <a:pt x="128" y="73"/>
                  </a:cubicBezTo>
                  <a:cubicBezTo>
                    <a:pt x="128" y="10"/>
                    <a:pt x="128" y="10"/>
                    <a:pt x="128" y="10"/>
                  </a:cubicBezTo>
                  <a:cubicBezTo>
                    <a:pt x="128" y="6"/>
                    <a:pt x="125" y="3"/>
                    <a:pt x="121" y="3"/>
                  </a:cubicBezTo>
                  <a:cubicBezTo>
                    <a:pt x="10" y="3"/>
                    <a:pt x="10" y="3"/>
                    <a:pt x="10" y="3"/>
                  </a:cubicBezTo>
                </a:path>
              </a:pathLst>
            </a:custGeom>
            <a:solidFill>
              <a:srgbClr val="5E421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1" name="Freeform 202"/>
            <p:cNvSpPr/>
            <p:nvPr/>
          </p:nvSpPr>
          <p:spPr bwMode="auto">
            <a:xfrm>
              <a:off x="7088188" y="5143500"/>
              <a:ext cx="1441450" cy="901700"/>
            </a:xfrm>
            <a:custGeom>
              <a:avLst/>
              <a:gdLst>
                <a:gd name="T0" fmla="*/ 120 w 128"/>
                <a:gd name="T1" fmla="*/ 80 h 80"/>
                <a:gd name="T2" fmla="*/ 9 w 128"/>
                <a:gd name="T3" fmla="*/ 80 h 80"/>
                <a:gd name="T4" fmla="*/ 0 w 128"/>
                <a:gd name="T5" fmla="*/ 71 h 80"/>
                <a:gd name="T6" fmla="*/ 0 w 128"/>
                <a:gd name="T7" fmla="*/ 8 h 80"/>
                <a:gd name="T8" fmla="*/ 9 w 128"/>
                <a:gd name="T9" fmla="*/ 0 h 80"/>
                <a:gd name="T10" fmla="*/ 120 w 128"/>
                <a:gd name="T11" fmla="*/ 0 h 80"/>
                <a:gd name="T12" fmla="*/ 128 w 128"/>
                <a:gd name="T13" fmla="*/ 8 h 80"/>
                <a:gd name="T14" fmla="*/ 128 w 128"/>
                <a:gd name="T15" fmla="*/ 71 h 80"/>
                <a:gd name="T16" fmla="*/ 120 w 128"/>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80">
                  <a:moveTo>
                    <a:pt x="120" y="80"/>
                  </a:moveTo>
                  <a:cubicBezTo>
                    <a:pt x="9" y="80"/>
                    <a:pt x="9" y="80"/>
                    <a:pt x="9" y="80"/>
                  </a:cubicBezTo>
                  <a:cubicBezTo>
                    <a:pt x="4" y="80"/>
                    <a:pt x="0" y="76"/>
                    <a:pt x="0" y="71"/>
                  </a:cubicBezTo>
                  <a:cubicBezTo>
                    <a:pt x="0" y="8"/>
                    <a:pt x="0" y="8"/>
                    <a:pt x="0" y="8"/>
                  </a:cubicBezTo>
                  <a:cubicBezTo>
                    <a:pt x="0" y="4"/>
                    <a:pt x="4" y="0"/>
                    <a:pt x="9" y="0"/>
                  </a:cubicBezTo>
                  <a:cubicBezTo>
                    <a:pt x="120" y="0"/>
                    <a:pt x="120" y="0"/>
                    <a:pt x="120" y="0"/>
                  </a:cubicBezTo>
                  <a:cubicBezTo>
                    <a:pt x="124" y="0"/>
                    <a:pt x="128" y="4"/>
                    <a:pt x="128" y="8"/>
                  </a:cubicBezTo>
                  <a:cubicBezTo>
                    <a:pt x="128" y="71"/>
                    <a:pt x="128" y="71"/>
                    <a:pt x="128" y="71"/>
                  </a:cubicBezTo>
                  <a:cubicBezTo>
                    <a:pt x="128" y="76"/>
                    <a:pt x="124" y="80"/>
                    <a:pt x="120" y="80"/>
                  </a:cubicBezTo>
                </a:path>
              </a:pathLst>
            </a:custGeom>
            <a:solidFill>
              <a:srgbClr val="7F5E2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2" name="Freeform 203"/>
            <p:cNvSpPr>
              <a:spLocks noEditPoints="1"/>
            </p:cNvSpPr>
            <p:nvPr/>
          </p:nvSpPr>
          <p:spPr bwMode="auto">
            <a:xfrm>
              <a:off x="7042151" y="5119688"/>
              <a:ext cx="1533525" cy="428625"/>
            </a:xfrm>
            <a:custGeom>
              <a:avLst/>
              <a:gdLst>
                <a:gd name="T0" fmla="*/ 68 w 136"/>
                <a:gd name="T1" fmla="*/ 38 h 38"/>
                <a:gd name="T2" fmla="*/ 68 w 136"/>
                <a:gd name="T3" fmla="*/ 38 h 38"/>
                <a:gd name="T4" fmla="*/ 8 w 136"/>
                <a:gd name="T5" fmla="*/ 32 h 38"/>
                <a:gd name="T6" fmla="*/ 0 w 136"/>
                <a:gd name="T7" fmla="*/ 24 h 38"/>
                <a:gd name="T8" fmla="*/ 0 w 136"/>
                <a:gd name="T9" fmla="*/ 8 h 38"/>
                <a:gd name="T10" fmla="*/ 9 w 136"/>
                <a:gd name="T11" fmla="*/ 0 h 38"/>
                <a:gd name="T12" fmla="*/ 128 w 136"/>
                <a:gd name="T13" fmla="*/ 0 h 38"/>
                <a:gd name="T14" fmla="*/ 136 w 136"/>
                <a:gd name="T15" fmla="*/ 8 h 38"/>
                <a:gd name="T16" fmla="*/ 136 w 136"/>
                <a:gd name="T17" fmla="*/ 24 h 38"/>
                <a:gd name="T18" fmla="*/ 129 w 136"/>
                <a:gd name="T19" fmla="*/ 33 h 38"/>
                <a:gd name="T20" fmla="*/ 69 w 136"/>
                <a:gd name="T21" fmla="*/ 38 h 38"/>
                <a:gd name="T22" fmla="*/ 68 w 136"/>
                <a:gd name="T23" fmla="*/ 38 h 38"/>
                <a:gd name="T24" fmla="*/ 9 w 136"/>
                <a:gd name="T25" fmla="*/ 2 h 38"/>
                <a:gd name="T26" fmla="*/ 3 w 136"/>
                <a:gd name="T27" fmla="*/ 8 h 38"/>
                <a:gd name="T28" fmla="*/ 3 w 136"/>
                <a:gd name="T29" fmla="*/ 24 h 38"/>
                <a:gd name="T30" fmla="*/ 8 w 136"/>
                <a:gd name="T31" fmla="*/ 29 h 38"/>
                <a:gd name="T32" fmla="*/ 68 w 136"/>
                <a:gd name="T33" fmla="*/ 35 h 38"/>
                <a:gd name="T34" fmla="*/ 69 w 136"/>
                <a:gd name="T35" fmla="*/ 35 h 38"/>
                <a:gd name="T36" fmla="*/ 128 w 136"/>
                <a:gd name="T37" fmla="*/ 30 h 38"/>
                <a:gd name="T38" fmla="*/ 134 w 136"/>
                <a:gd name="T39" fmla="*/ 24 h 38"/>
                <a:gd name="T40" fmla="*/ 134 w 136"/>
                <a:gd name="T41" fmla="*/ 8 h 38"/>
                <a:gd name="T42" fmla="*/ 128 w 136"/>
                <a:gd name="T43" fmla="*/ 2 h 38"/>
                <a:gd name="T44" fmla="*/ 9 w 136"/>
                <a:gd name="T4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38">
                  <a:moveTo>
                    <a:pt x="68" y="38"/>
                  </a:moveTo>
                  <a:cubicBezTo>
                    <a:pt x="68" y="38"/>
                    <a:pt x="68" y="38"/>
                    <a:pt x="68" y="38"/>
                  </a:cubicBezTo>
                  <a:cubicBezTo>
                    <a:pt x="8" y="32"/>
                    <a:pt x="8" y="32"/>
                    <a:pt x="8" y="32"/>
                  </a:cubicBezTo>
                  <a:cubicBezTo>
                    <a:pt x="4" y="32"/>
                    <a:pt x="0" y="28"/>
                    <a:pt x="0" y="24"/>
                  </a:cubicBezTo>
                  <a:cubicBezTo>
                    <a:pt x="0" y="8"/>
                    <a:pt x="0" y="8"/>
                    <a:pt x="0" y="8"/>
                  </a:cubicBezTo>
                  <a:cubicBezTo>
                    <a:pt x="0" y="3"/>
                    <a:pt x="4" y="0"/>
                    <a:pt x="9" y="0"/>
                  </a:cubicBezTo>
                  <a:cubicBezTo>
                    <a:pt x="128" y="0"/>
                    <a:pt x="128" y="0"/>
                    <a:pt x="128" y="0"/>
                  </a:cubicBezTo>
                  <a:cubicBezTo>
                    <a:pt x="132" y="0"/>
                    <a:pt x="136" y="3"/>
                    <a:pt x="136" y="8"/>
                  </a:cubicBezTo>
                  <a:cubicBezTo>
                    <a:pt x="136" y="24"/>
                    <a:pt x="136" y="24"/>
                    <a:pt x="136" y="24"/>
                  </a:cubicBezTo>
                  <a:cubicBezTo>
                    <a:pt x="136" y="29"/>
                    <a:pt x="133" y="32"/>
                    <a:pt x="129" y="33"/>
                  </a:cubicBezTo>
                  <a:cubicBezTo>
                    <a:pt x="69" y="38"/>
                    <a:pt x="69" y="38"/>
                    <a:pt x="69" y="38"/>
                  </a:cubicBezTo>
                  <a:cubicBezTo>
                    <a:pt x="69" y="38"/>
                    <a:pt x="69" y="38"/>
                    <a:pt x="68" y="38"/>
                  </a:cubicBezTo>
                  <a:moveTo>
                    <a:pt x="9" y="2"/>
                  </a:moveTo>
                  <a:cubicBezTo>
                    <a:pt x="6" y="2"/>
                    <a:pt x="3" y="5"/>
                    <a:pt x="3" y="8"/>
                  </a:cubicBezTo>
                  <a:cubicBezTo>
                    <a:pt x="3" y="24"/>
                    <a:pt x="3" y="24"/>
                    <a:pt x="3" y="24"/>
                  </a:cubicBezTo>
                  <a:cubicBezTo>
                    <a:pt x="3" y="27"/>
                    <a:pt x="5" y="29"/>
                    <a:pt x="8" y="29"/>
                  </a:cubicBezTo>
                  <a:cubicBezTo>
                    <a:pt x="68" y="35"/>
                    <a:pt x="68" y="35"/>
                    <a:pt x="68" y="35"/>
                  </a:cubicBezTo>
                  <a:cubicBezTo>
                    <a:pt x="68" y="35"/>
                    <a:pt x="69" y="35"/>
                    <a:pt x="69" y="35"/>
                  </a:cubicBezTo>
                  <a:cubicBezTo>
                    <a:pt x="128" y="30"/>
                    <a:pt x="128" y="30"/>
                    <a:pt x="128" y="30"/>
                  </a:cubicBezTo>
                  <a:cubicBezTo>
                    <a:pt x="131" y="30"/>
                    <a:pt x="134" y="27"/>
                    <a:pt x="134" y="24"/>
                  </a:cubicBezTo>
                  <a:cubicBezTo>
                    <a:pt x="134" y="8"/>
                    <a:pt x="134" y="8"/>
                    <a:pt x="134" y="8"/>
                  </a:cubicBezTo>
                  <a:cubicBezTo>
                    <a:pt x="134" y="5"/>
                    <a:pt x="131" y="2"/>
                    <a:pt x="128" y="2"/>
                  </a:cubicBezTo>
                  <a:cubicBezTo>
                    <a:pt x="9" y="2"/>
                    <a:pt x="9" y="2"/>
                    <a:pt x="9" y="2"/>
                  </a:cubicBezTo>
                </a:path>
              </a:pathLst>
            </a:custGeom>
            <a:solidFill>
              <a:srgbClr val="8C683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3" name="Freeform 204"/>
            <p:cNvSpPr/>
            <p:nvPr/>
          </p:nvSpPr>
          <p:spPr bwMode="auto">
            <a:xfrm>
              <a:off x="7064376" y="5130800"/>
              <a:ext cx="1500188" cy="406400"/>
            </a:xfrm>
            <a:custGeom>
              <a:avLst/>
              <a:gdLst>
                <a:gd name="T0" fmla="*/ 0 w 133"/>
                <a:gd name="T1" fmla="*/ 7 h 36"/>
                <a:gd name="T2" fmla="*/ 0 w 133"/>
                <a:gd name="T3" fmla="*/ 23 h 36"/>
                <a:gd name="T4" fmla="*/ 6 w 133"/>
                <a:gd name="T5" fmla="*/ 30 h 36"/>
                <a:gd name="T6" fmla="*/ 66 w 133"/>
                <a:gd name="T7" fmla="*/ 36 h 36"/>
                <a:gd name="T8" fmla="*/ 67 w 133"/>
                <a:gd name="T9" fmla="*/ 36 h 36"/>
                <a:gd name="T10" fmla="*/ 127 w 133"/>
                <a:gd name="T11" fmla="*/ 30 h 36"/>
                <a:gd name="T12" fmla="*/ 133 w 133"/>
                <a:gd name="T13" fmla="*/ 23 h 36"/>
                <a:gd name="T14" fmla="*/ 133 w 133"/>
                <a:gd name="T15" fmla="*/ 7 h 36"/>
                <a:gd name="T16" fmla="*/ 126 w 133"/>
                <a:gd name="T17" fmla="*/ 0 h 36"/>
                <a:gd name="T18" fmla="*/ 7 w 133"/>
                <a:gd name="T19" fmla="*/ 0 h 36"/>
                <a:gd name="T20" fmla="*/ 0 w 133"/>
                <a:gd name="T21"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36">
                  <a:moveTo>
                    <a:pt x="0" y="7"/>
                  </a:moveTo>
                  <a:cubicBezTo>
                    <a:pt x="0" y="23"/>
                    <a:pt x="0" y="23"/>
                    <a:pt x="0" y="23"/>
                  </a:cubicBezTo>
                  <a:cubicBezTo>
                    <a:pt x="0" y="26"/>
                    <a:pt x="3" y="29"/>
                    <a:pt x="6" y="30"/>
                  </a:cubicBezTo>
                  <a:cubicBezTo>
                    <a:pt x="66" y="36"/>
                    <a:pt x="66" y="36"/>
                    <a:pt x="66" y="36"/>
                  </a:cubicBezTo>
                  <a:cubicBezTo>
                    <a:pt x="66" y="36"/>
                    <a:pt x="67" y="36"/>
                    <a:pt x="67" y="36"/>
                  </a:cubicBezTo>
                  <a:cubicBezTo>
                    <a:pt x="127" y="30"/>
                    <a:pt x="127" y="30"/>
                    <a:pt x="127" y="30"/>
                  </a:cubicBezTo>
                  <a:cubicBezTo>
                    <a:pt x="130" y="30"/>
                    <a:pt x="133" y="27"/>
                    <a:pt x="133" y="23"/>
                  </a:cubicBezTo>
                  <a:cubicBezTo>
                    <a:pt x="133" y="7"/>
                    <a:pt x="133" y="7"/>
                    <a:pt x="133" y="7"/>
                  </a:cubicBezTo>
                  <a:cubicBezTo>
                    <a:pt x="133" y="3"/>
                    <a:pt x="130" y="0"/>
                    <a:pt x="126" y="0"/>
                  </a:cubicBezTo>
                  <a:cubicBezTo>
                    <a:pt x="7" y="0"/>
                    <a:pt x="7" y="0"/>
                    <a:pt x="7" y="0"/>
                  </a:cubicBezTo>
                  <a:cubicBezTo>
                    <a:pt x="3" y="0"/>
                    <a:pt x="0" y="3"/>
                    <a:pt x="0" y="7"/>
                  </a:cubicBezTo>
                </a:path>
              </a:pathLst>
            </a:custGeom>
            <a:solidFill>
              <a:srgbClr val="A07B4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4" name="Freeform 206"/>
            <p:cNvSpPr/>
            <p:nvPr/>
          </p:nvSpPr>
          <p:spPr bwMode="auto">
            <a:xfrm>
              <a:off x="7256463" y="5481638"/>
              <a:ext cx="180975" cy="11113"/>
            </a:xfrm>
            <a:custGeom>
              <a:avLst/>
              <a:gdLst>
                <a:gd name="T0" fmla="*/ 0 w 114"/>
                <a:gd name="T1" fmla="*/ 0 h 7"/>
                <a:gd name="T2" fmla="*/ 0 w 114"/>
                <a:gd name="T3" fmla="*/ 0 h 7"/>
                <a:gd name="T4" fmla="*/ 114 w 114"/>
                <a:gd name="T5" fmla="*/ 7 h 7"/>
                <a:gd name="T6" fmla="*/ 114 w 114"/>
                <a:gd name="T7" fmla="*/ 7 h 7"/>
                <a:gd name="T8" fmla="*/ 0 w 114"/>
                <a:gd name="T9" fmla="*/ 0 h 7"/>
              </a:gdLst>
              <a:ahLst/>
              <a:cxnLst>
                <a:cxn ang="0">
                  <a:pos x="T0" y="T1"/>
                </a:cxn>
                <a:cxn ang="0">
                  <a:pos x="T2" y="T3"/>
                </a:cxn>
                <a:cxn ang="0">
                  <a:pos x="T4" y="T5"/>
                </a:cxn>
                <a:cxn ang="0">
                  <a:pos x="T6" y="T7"/>
                </a:cxn>
                <a:cxn ang="0">
                  <a:pos x="T8" y="T9"/>
                </a:cxn>
              </a:cxnLst>
              <a:rect l="0" t="0" r="r" b="b"/>
              <a:pathLst>
                <a:path w="114" h="7">
                  <a:moveTo>
                    <a:pt x="0" y="0"/>
                  </a:moveTo>
                  <a:lnTo>
                    <a:pt x="0" y="0"/>
                  </a:lnTo>
                  <a:lnTo>
                    <a:pt x="114" y="7"/>
                  </a:lnTo>
                  <a:lnTo>
                    <a:pt x="114" y="7"/>
                  </a:lnTo>
                  <a:lnTo>
                    <a:pt x="0" y="0"/>
                  </a:lnTo>
                  <a:close/>
                </a:path>
              </a:pathLst>
            </a:custGeom>
            <a:solidFill>
              <a:srgbClr val="6E573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5" name="Freeform 207"/>
            <p:cNvSpPr/>
            <p:nvPr/>
          </p:nvSpPr>
          <p:spPr bwMode="auto">
            <a:xfrm>
              <a:off x="7256463" y="5481638"/>
              <a:ext cx="180975" cy="11113"/>
            </a:xfrm>
            <a:custGeom>
              <a:avLst/>
              <a:gdLst>
                <a:gd name="T0" fmla="*/ 0 w 114"/>
                <a:gd name="T1" fmla="*/ 0 h 7"/>
                <a:gd name="T2" fmla="*/ 0 w 114"/>
                <a:gd name="T3" fmla="*/ 0 h 7"/>
                <a:gd name="T4" fmla="*/ 114 w 114"/>
                <a:gd name="T5" fmla="*/ 7 h 7"/>
                <a:gd name="T6" fmla="*/ 114 w 114"/>
                <a:gd name="T7" fmla="*/ 7 h 7"/>
                <a:gd name="T8" fmla="*/ 0 w 114"/>
                <a:gd name="T9" fmla="*/ 0 h 7"/>
              </a:gdLst>
              <a:ahLst/>
              <a:cxnLst>
                <a:cxn ang="0">
                  <a:pos x="T0" y="T1"/>
                </a:cxn>
                <a:cxn ang="0">
                  <a:pos x="T2" y="T3"/>
                </a:cxn>
                <a:cxn ang="0">
                  <a:pos x="T4" y="T5"/>
                </a:cxn>
                <a:cxn ang="0">
                  <a:pos x="T6" y="T7"/>
                </a:cxn>
                <a:cxn ang="0">
                  <a:pos x="T8" y="T9"/>
                </a:cxn>
              </a:cxnLst>
              <a:rect l="0" t="0" r="r" b="b"/>
              <a:pathLst>
                <a:path w="114" h="7">
                  <a:moveTo>
                    <a:pt x="0" y="0"/>
                  </a:moveTo>
                  <a:lnTo>
                    <a:pt x="0" y="0"/>
                  </a:lnTo>
                  <a:lnTo>
                    <a:pt x="114" y="7"/>
                  </a:lnTo>
                  <a:lnTo>
                    <a:pt x="114"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6" name="Freeform 208"/>
            <p:cNvSpPr/>
            <p:nvPr/>
          </p:nvSpPr>
          <p:spPr bwMode="auto">
            <a:xfrm>
              <a:off x="7256463" y="5300663"/>
              <a:ext cx="180975" cy="192088"/>
            </a:xfrm>
            <a:custGeom>
              <a:avLst/>
              <a:gdLst>
                <a:gd name="T0" fmla="*/ 107 w 114"/>
                <a:gd name="T1" fmla="*/ 0 h 121"/>
                <a:gd name="T2" fmla="*/ 7 w 114"/>
                <a:gd name="T3" fmla="*/ 0 h 121"/>
                <a:gd name="T4" fmla="*/ 0 w 114"/>
                <a:gd name="T5" fmla="*/ 114 h 121"/>
                <a:gd name="T6" fmla="*/ 114 w 114"/>
                <a:gd name="T7" fmla="*/ 121 h 121"/>
                <a:gd name="T8" fmla="*/ 107 w 114"/>
                <a:gd name="T9" fmla="*/ 0 h 121"/>
              </a:gdLst>
              <a:ahLst/>
              <a:cxnLst>
                <a:cxn ang="0">
                  <a:pos x="T0" y="T1"/>
                </a:cxn>
                <a:cxn ang="0">
                  <a:pos x="T2" y="T3"/>
                </a:cxn>
                <a:cxn ang="0">
                  <a:pos x="T4" y="T5"/>
                </a:cxn>
                <a:cxn ang="0">
                  <a:pos x="T6" y="T7"/>
                </a:cxn>
                <a:cxn ang="0">
                  <a:pos x="T8" y="T9"/>
                </a:cxn>
              </a:cxnLst>
              <a:rect l="0" t="0" r="r" b="b"/>
              <a:pathLst>
                <a:path w="114" h="121">
                  <a:moveTo>
                    <a:pt x="107" y="0"/>
                  </a:moveTo>
                  <a:lnTo>
                    <a:pt x="7" y="0"/>
                  </a:lnTo>
                  <a:lnTo>
                    <a:pt x="0" y="114"/>
                  </a:lnTo>
                  <a:lnTo>
                    <a:pt x="114" y="121"/>
                  </a:lnTo>
                  <a:lnTo>
                    <a:pt x="107" y="0"/>
                  </a:lnTo>
                  <a:close/>
                </a:path>
              </a:pathLst>
            </a:custGeom>
            <a:solidFill>
              <a:srgbClr val="7B643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7" name="Freeform 209"/>
            <p:cNvSpPr/>
            <p:nvPr/>
          </p:nvSpPr>
          <p:spPr bwMode="auto">
            <a:xfrm>
              <a:off x="7256463" y="5300663"/>
              <a:ext cx="180975" cy="192088"/>
            </a:xfrm>
            <a:custGeom>
              <a:avLst/>
              <a:gdLst>
                <a:gd name="T0" fmla="*/ 107 w 114"/>
                <a:gd name="T1" fmla="*/ 0 h 121"/>
                <a:gd name="T2" fmla="*/ 7 w 114"/>
                <a:gd name="T3" fmla="*/ 0 h 121"/>
                <a:gd name="T4" fmla="*/ 0 w 114"/>
                <a:gd name="T5" fmla="*/ 114 h 121"/>
                <a:gd name="T6" fmla="*/ 114 w 114"/>
                <a:gd name="T7" fmla="*/ 121 h 121"/>
                <a:gd name="T8" fmla="*/ 107 w 114"/>
                <a:gd name="T9" fmla="*/ 0 h 121"/>
              </a:gdLst>
              <a:ahLst/>
              <a:cxnLst>
                <a:cxn ang="0">
                  <a:pos x="T0" y="T1"/>
                </a:cxn>
                <a:cxn ang="0">
                  <a:pos x="T2" y="T3"/>
                </a:cxn>
                <a:cxn ang="0">
                  <a:pos x="T4" y="T5"/>
                </a:cxn>
                <a:cxn ang="0">
                  <a:pos x="T6" y="T7"/>
                </a:cxn>
                <a:cxn ang="0">
                  <a:pos x="T8" y="T9"/>
                </a:cxn>
              </a:cxnLst>
              <a:rect l="0" t="0" r="r" b="b"/>
              <a:pathLst>
                <a:path w="114" h="121">
                  <a:moveTo>
                    <a:pt x="107" y="0"/>
                  </a:moveTo>
                  <a:lnTo>
                    <a:pt x="7" y="0"/>
                  </a:lnTo>
                  <a:lnTo>
                    <a:pt x="0" y="114"/>
                  </a:lnTo>
                  <a:lnTo>
                    <a:pt x="114" y="121"/>
                  </a:lnTo>
                  <a:lnTo>
                    <a:pt x="1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8" name="Freeform 210"/>
            <p:cNvSpPr/>
            <p:nvPr/>
          </p:nvSpPr>
          <p:spPr bwMode="auto">
            <a:xfrm>
              <a:off x="7267576" y="5300663"/>
              <a:ext cx="158750" cy="552450"/>
            </a:xfrm>
            <a:custGeom>
              <a:avLst/>
              <a:gdLst>
                <a:gd name="T0" fmla="*/ 7 w 14"/>
                <a:gd name="T1" fmla="*/ 49 h 49"/>
                <a:gd name="T2" fmla="*/ 7 w 14"/>
                <a:gd name="T3" fmla="*/ 49 h 49"/>
                <a:gd name="T4" fmla="*/ 0 w 14"/>
                <a:gd name="T5" fmla="*/ 42 h 49"/>
                <a:gd name="T6" fmla="*/ 0 w 14"/>
                <a:gd name="T7" fmla="*/ 0 h 49"/>
                <a:gd name="T8" fmla="*/ 14 w 14"/>
                <a:gd name="T9" fmla="*/ 0 h 49"/>
                <a:gd name="T10" fmla="*/ 14 w 14"/>
                <a:gd name="T11" fmla="*/ 42 h 49"/>
                <a:gd name="T12" fmla="*/ 7 w 14"/>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14" h="49">
                  <a:moveTo>
                    <a:pt x="7" y="49"/>
                  </a:moveTo>
                  <a:cubicBezTo>
                    <a:pt x="7" y="49"/>
                    <a:pt x="7" y="49"/>
                    <a:pt x="7" y="49"/>
                  </a:cubicBezTo>
                  <a:cubicBezTo>
                    <a:pt x="3" y="49"/>
                    <a:pt x="0" y="46"/>
                    <a:pt x="0" y="42"/>
                  </a:cubicBezTo>
                  <a:cubicBezTo>
                    <a:pt x="0" y="0"/>
                    <a:pt x="0" y="0"/>
                    <a:pt x="0" y="0"/>
                  </a:cubicBezTo>
                  <a:cubicBezTo>
                    <a:pt x="14" y="0"/>
                    <a:pt x="14" y="0"/>
                    <a:pt x="14" y="0"/>
                  </a:cubicBezTo>
                  <a:cubicBezTo>
                    <a:pt x="14" y="42"/>
                    <a:pt x="14" y="42"/>
                    <a:pt x="14" y="42"/>
                  </a:cubicBezTo>
                  <a:cubicBezTo>
                    <a:pt x="14" y="46"/>
                    <a:pt x="11" y="49"/>
                    <a:pt x="7" y="49"/>
                  </a:cubicBezTo>
                  <a:close/>
                </a:path>
              </a:pathLst>
            </a:custGeom>
            <a:solidFill>
              <a:srgbClr val="A07B4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09" name="Freeform 211"/>
            <p:cNvSpPr>
              <a:spLocks noEditPoints="1"/>
            </p:cNvSpPr>
            <p:nvPr/>
          </p:nvSpPr>
          <p:spPr bwMode="auto">
            <a:xfrm>
              <a:off x="7234238" y="5570538"/>
              <a:ext cx="214313" cy="147638"/>
            </a:xfrm>
            <a:custGeom>
              <a:avLst/>
              <a:gdLst>
                <a:gd name="T0" fmla="*/ 135 w 135"/>
                <a:gd name="T1" fmla="*/ 93 h 93"/>
                <a:gd name="T2" fmla="*/ 0 w 135"/>
                <a:gd name="T3" fmla="*/ 93 h 93"/>
                <a:gd name="T4" fmla="*/ 0 w 135"/>
                <a:gd name="T5" fmla="*/ 0 h 93"/>
                <a:gd name="T6" fmla="*/ 135 w 135"/>
                <a:gd name="T7" fmla="*/ 0 h 93"/>
                <a:gd name="T8" fmla="*/ 135 w 135"/>
                <a:gd name="T9" fmla="*/ 93 h 93"/>
                <a:gd name="T10" fmla="*/ 21 w 135"/>
                <a:gd name="T11" fmla="*/ 79 h 93"/>
                <a:gd name="T12" fmla="*/ 121 w 135"/>
                <a:gd name="T13" fmla="*/ 79 h 93"/>
                <a:gd name="T14" fmla="*/ 121 w 135"/>
                <a:gd name="T15" fmla="*/ 22 h 93"/>
                <a:gd name="T16" fmla="*/ 21 w 135"/>
                <a:gd name="T17" fmla="*/ 22 h 93"/>
                <a:gd name="T18" fmla="*/ 21 w 135"/>
                <a:gd name="T19" fmla="*/ 7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93">
                  <a:moveTo>
                    <a:pt x="135" y="93"/>
                  </a:moveTo>
                  <a:lnTo>
                    <a:pt x="0" y="93"/>
                  </a:lnTo>
                  <a:lnTo>
                    <a:pt x="0" y="0"/>
                  </a:lnTo>
                  <a:lnTo>
                    <a:pt x="135" y="0"/>
                  </a:lnTo>
                  <a:lnTo>
                    <a:pt x="135" y="93"/>
                  </a:lnTo>
                  <a:close/>
                  <a:moveTo>
                    <a:pt x="21" y="79"/>
                  </a:moveTo>
                  <a:lnTo>
                    <a:pt x="121" y="79"/>
                  </a:lnTo>
                  <a:lnTo>
                    <a:pt x="121" y="22"/>
                  </a:lnTo>
                  <a:lnTo>
                    <a:pt x="21" y="22"/>
                  </a:lnTo>
                  <a:lnTo>
                    <a:pt x="21" y="79"/>
                  </a:lnTo>
                  <a:close/>
                </a:path>
              </a:pathLst>
            </a:custGeom>
            <a:solidFill>
              <a:srgbClr val="38404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0" name="Freeform 212"/>
            <p:cNvSpPr/>
            <p:nvPr/>
          </p:nvSpPr>
          <p:spPr bwMode="auto">
            <a:xfrm>
              <a:off x="8202613" y="5368925"/>
              <a:ext cx="23813" cy="123825"/>
            </a:xfrm>
            <a:custGeom>
              <a:avLst/>
              <a:gdLst>
                <a:gd name="T0" fmla="*/ 1 w 2"/>
                <a:gd name="T1" fmla="*/ 0 h 11"/>
                <a:gd name="T2" fmla="*/ 1 w 2"/>
                <a:gd name="T3" fmla="*/ 5 h 11"/>
                <a:gd name="T4" fmla="*/ 1 w 2"/>
                <a:gd name="T5" fmla="*/ 5 h 11"/>
                <a:gd name="T6" fmla="*/ 1 w 2"/>
                <a:gd name="T7" fmla="*/ 6 h 11"/>
                <a:gd name="T8" fmla="*/ 1 w 2"/>
                <a:gd name="T9" fmla="*/ 6 h 11"/>
                <a:gd name="T10" fmla="*/ 0 w 2"/>
                <a:gd name="T11" fmla="*/ 11 h 11"/>
                <a:gd name="T12" fmla="*/ 2 w 2"/>
                <a:gd name="T13" fmla="*/ 11 h 11"/>
                <a:gd name="T14" fmla="*/ 2 w 2"/>
                <a:gd name="T15" fmla="*/ 1 h 11"/>
                <a:gd name="T16" fmla="*/ 1 w 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1">
                  <a:moveTo>
                    <a:pt x="1" y="0"/>
                  </a:moveTo>
                  <a:cubicBezTo>
                    <a:pt x="1" y="5"/>
                    <a:pt x="1" y="5"/>
                    <a:pt x="1" y="5"/>
                  </a:cubicBezTo>
                  <a:cubicBezTo>
                    <a:pt x="1" y="5"/>
                    <a:pt x="1" y="5"/>
                    <a:pt x="1" y="5"/>
                  </a:cubicBezTo>
                  <a:cubicBezTo>
                    <a:pt x="1" y="5"/>
                    <a:pt x="1" y="6"/>
                    <a:pt x="1" y="6"/>
                  </a:cubicBezTo>
                  <a:cubicBezTo>
                    <a:pt x="1" y="6"/>
                    <a:pt x="1" y="6"/>
                    <a:pt x="1" y="6"/>
                  </a:cubicBezTo>
                  <a:cubicBezTo>
                    <a:pt x="0" y="11"/>
                    <a:pt x="0" y="11"/>
                    <a:pt x="0" y="11"/>
                  </a:cubicBezTo>
                  <a:cubicBezTo>
                    <a:pt x="2" y="11"/>
                    <a:pt x="2" y="11"/>
                    <a:pt x="2" y="11"/>
                  </a:cubicBezTo>
                  <a:cubicBezTo>
                    <a:pt x="2" y="1"/>
                    <a:pt x="2" y="1"/>
                    <a:pt x="2" y="1"/>
                  </a:cubicBezTo>
                  <a:cubicBezTo>
                    <a:pt x="1" y="1"/>
                    <a:pt x="1" y="0"/>
                    <a:pt x="1" y="0"/>
                  </a:cubicBezTo>
                </a:path>
              </a:pathLst>
            </a:custGeom>
            <a:solidFill>
              <a:srgbClr val="7B643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1" name="Freeform 213"/>
            <p:cNvSpPr/>
            <p:nvPr/>
          </p:nvSpPr>
          <p:spPr bwMode="auto">
            <a:xfrm>
              <a:off x="8226426" y="5300663"/>
              <a:ext cx="157163" cy="552450"/>
            </a:xfrm>
            <a:custGeom>
              <a:avLst/>
              <a:gdLst>
                <a:gd name="T0" fmla="*/ 7 w 14"/>
                <a:gd name="T1" fmla="*/ 49 h 49"/>
                <a:gd name="T2" fmla="*/ 14 w 14"/>
                <a:gd name="T3" fmla="*/ 42 h 49"/>
                <a:gd name="T4" fmla="*/ 14 w 14"/>
                <a:gd name="T5" fmla="*/ 0 h 49"/>
                <a:gd name="T6" fmla="*/ 0 w 14"/>
                <a:gd name="T7" fmla="*/ 0 h 49"/>
                <a:gd name="T8" fmla="*/ 0 w 14"/>
                <a:gd name="T9" fmla="*/ 42 h 49"/>
                <a:gd name="T10" fmla="*/ 7 w 14"/>
                <a:gd name="T11" fmla="*/ 49 h 49"/>
              </a:gdLst>
              <a:ahLst/>
              <a:cxnLst>
                <a:cxn ang="0">
                  <a:pos x="T0" y="T1"/>
                </a:cxn>
                <a:cxn ang="0">
                  <a:pos x="T2" y="T3"/>
                </a:cxn>
                <a:cxn ang="0">
                  <a:pos x="T4" y="T5"/>
                </a:cxn>
                <a:cxn ang="0">
                  <a:pos x="T6" y="T7"/>
                </a:cxn>
                <a:cxn ang="0">
                  <a:pos x="T8" y="T9"/>
                </a:cxn>
                <a:cxn ang="0">
                  <a:pos x="T10" y="T11"/>
                </a:cxn>
              </a:cxnLst>
              <a:rect l="0" t="0" r="r" b="b"/>
              <a:pathLst>
                <a:path w="14" h="49">
                  <a:moveTo>
                    <a:pt x="7" y="49"/>
                  </a:moveTo>
                  <a:cubicBezTo>
                    <a:pt x="10" y="49"/>
                    <a:pt x="14" y="46"/>
                    <a:pt x="14" y="42"/>
                  </a:cubicBezTo>
                  <a:cubicBezTo>
                    <a:pt x="14" y="0"/>
                    <a:pt x="14" y="0"/>
                    <a:pt x="14" y="0"/>
                  </a:cubicBezTo>
                  <a:cubicBezTo>
                    <a:pt x="0" y="0"/>
                    <a:pt x="0" y="0"/>
                    <a:pt x="0" y="0"/>
                  </a:cubicBezTo>
                  <a:cubicBezTo>
                    <a:pt x="0" y="42"/>
                    <a:pt x="0" y="42"/>
                    <a:pt x="0" y="42"/>
                  </a:cubicBezTo>
                  <a:cubicBezTo>
                    <a:pt x="0" y="46"/>
                    <a:pt x="3" y="49"/>
                    <a:pt x="7" y="49"/>
                  </a:cubicBezTo>
                </a:path>
              </a:pathLst>
            </a:custGeom>
            <a:solidFill>
              <a:srgbClr val="A07B4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2" name="Freeform 214"/>
            <p:cNvSpPr>
              <a:spLocks noEditPoints="1"/>
            </p:cNvSpPr>
            <p:nvPr/>
          </p:nvSpPr>
          <p:spPr bwMode="auto">
            <a:xfrm>
              <a:off x="8191501" y="5570538"/>
              <a:ext cx="214313" cy="147638"/>
            </a:xfrm>
            <a:custGeom>
              <a:avLst/>
              <a:gdLst>
                <a:gd name="T0" fmla="*/ 0 w 135"/>
                <a:gd name="T1" fmla="*/ 0 h 93"/>
                <a:gd name="T2" fmla="*/ 135 w 135"/>
                <a:gd name="T3" fmla="*/ 0 h 93"/>
                <a:gd name="T4" fmla="*/ 135 w 135"/>
                <a:gd name="T5" fmla="*/ 93 h 93"/>
                <a:gd name="T6" fmla="*/ 0 w 135"/>
                <a:gd name="T7" fmla="*/ 93 h 93"/>
                <a:gd name="T8" fmla="*/ 0 w 135"/>
                <a:gd name="T9" fmla="*/ 0 h 93"/>
                <a:gd name="T10" fmla="*/ 121 w 135"/>
                <a:gd name="T11" fmla="*/ 22 h 93"/>
                <a:gd name="T12" fmla="*/ 22 w 135"/>
                <a:gd name="T13" fmla="*/ 22 h 93"/>
                <a:gd name="T14" fmla="*/ 22 w 135"/>
                <a:gd name="T15" fmla="*/ 79 h 93"/>
                <a:gd name="T16" fmla="*/ 121 w 135"/>
                <a:gd name="T17" fmla="*/ 79 h 93"/>
                <a:gd name="T18" fmla="*/ 121 w 135"/>
                <a:gd name="T19" fmla="*/ 2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93">
                  <a:moveTo>
                    <a:pt x="0" y="0"/>
                  </a:moveTo>
                  <a:lnTo>
                    <a:pt x="135" y="0"/>
                  </a:lnTo>
                  <a:lnTo>
                    <a:pt x="135" y="93"/>
                  </a:lnTo>
                  <a:lnTo>
                    <a:pt x="0" y="93"/>
                  </a:lnTo>
                  <a:lnTo>
                    <a:pt x="0" y="0"/>
                  </a:lnTo>
                  <a:close/>
                  <a:moveTo>
                    <a:pt x="121" y="22"/>
                  </a:moveTo>
                  <a:lnTo>
                    <a:pt x="22" y="22"/>
                  </a:lnTo>
                  <a:lnTo>
                    <a:pt x="22" y="79"/>
                  </a:lnTo>
                  <a:lnTo>
                    <a:pt x="121" y="79"/>
                  </a:lnTo>
                  <a:lnTo>
                    <a:pt x="121" y="22"/>
                  </a:lnTo>
                  <a:close/>
                </a:path>
              </a:pathLst>
            </a:custGeom>
            <a:solidFill>
              <a:srgbClr val="38404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3" name="Freeform 215"/>
            <p:cNvSpPr/>
            <p:nvPr/>
          </p:nvSpPr>
          <p:spPr bwMode="auto">
            <a:xfrm>
              <a:off x="7932738" y="4816475"/>
              <a:ext cx="123825" cy="66675"/>
            </a:xfrm>
            <a:custGeom>
              <a:avLst/>
              <a:gdLst>
                <a:gd name="T0" fmla="*/ 1 w 11"/>
                <a:gd name="T1" fmla="*/ 0 h 6"/>
                <a:gd name="T2" fmla="*/ 0 w 11"/>
                <a:gd name="T3" fmla="*/ 1 h 6"/>
                <a:gd name="T4" fmla="*/ 2 w 11"/>
                <a:gd name="T5" fmla="*/ 6 h 6"/>
                <a:gd name="T6" fmla="*/ 9 w 11"/>
                <a:gd name="T7" fmla="*/ 6 h 6"/>
                <a:gd name="T8" fmla="*/ 11 w 11"/>
                <a:gd name="T9" fmla="*/ 3 h 6"/>
                <a:gd name="T10" fmla="*/ 9 w 11"/>
                <a:gd name="T11" fmla="*/ 2 h 6"/>
                <a:gd name="T12" fmla="*/ 1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 y="0"/>
                  </a:moveTo>
                  <a:cubicBezTo>
                    <a:pt x="1" y="0"/>
                    <a:pt x="1" y="0"/>
                    <a:pt x="0" y="1"/>
                  </a:cubicBezTo>
                  <a:cubicBezTo>
                    <a:pt x="1" y="2"/>
                    <a:pt x="1" y="4"/>
                    <a:pt x="2" y="6"/>
                  </a:cubicBezTo>
                  <a:cubicBezTo>
                    <a:pt x="9" y="6"/>
                    <a:pt x="9" y="6"/>
                    <a:pt x="9" y="6"/>
                  </a:cubicBezTo>
                  <a:cubicBezTo>
                    <a:pt x="10" y="5"/>
                    <a:pt x="11" y="4"/>
                    <a:pt x="11" y="3"/>
                  </a:cubicBezTo>
                  <a:cubicBezTo>
                    <a:pt x="9" y="2"/>
                    <a:pt x="9" y="2"/>
                    <a:pt x="9" y="2"/>
                  </a:cubicBezTo>
                  <a:cubicBezTo>
                    <a:pt x="1" y="0"/>
                    <a:pt x="1" y="0"/>
                    <a:pt x="1" y="0"/>
                  </a:cubicBezTo>
                </a:path>
              </a:pathLst>
            </a:custGeom>
            <a:solidFill>
              <a:srgbClr val="BEC0C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4" name="Freeform 216"/>
            <p:cNvSpPr/>
            <p:nvPr/>
          </p:nvSpPr>
          <p:spPr bwMode="auto">
            <a:xfrm>
              <a:off x="7932738" y="4803775"/>
              <a:ext cx="11113" cy="23813"/>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0" y="0"/>
                    <a:pt x="0" y="0"/>
                    <a:pt x="0" y="0"/>
                  </a:cubicBezTo>
                </a:path>
              </a:pathLst>
            </a:custGeom>
            <a:solidFill>
              <a:srgbClr val="BEBF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5" name="Freeform 217"/>
            <p:cNvSpPr>
              <a:spLocks noEditPoints="1"/>
            </p:cNvSpPr>
            <p:nvPr/>
          </p:nvSpPr>
          <p:spPr bwMode="auto">
            <a:xfrm>
              <a:off x="7764463" y="4962525"/>
              <a:ext cx="236538" cy="90488"/>
            </a:xfrm>
            <a:custGeom>
              <a:avLst/>
              <a:gdLst>
                <a:gd name="T0" fmla="*/ 0 w 21"/>
                <a:gd name="T1" fmla="*/ 5 h 8"/>
                <a:gd name="T2" fmla="*/ 0 w 21"/>
                <a:gd name="T3" fmla="*/ 5 h 8"/>
                <a:gd name="T4" fmla="*/ 0 w 21"/>
                <a:gd name="T5" fmla="*/ 5 h 8"/>
                <a:gd name="T6" fmla="*/ 0 w 21"/>
                <a:gd name="T7" fmla="*/ 5 h 8"/>
                <a:gd name="T8" fmla="*/ 21 w 21"/>
                <a:gd name="T9" fmla="*/ 0 h 8"/>
                <a:gd name="T10" fmla="*/ 18 w 21"/>
                <a:gd name="T11" fmla="*/ 0 h 8"/>
                <a:gd name="T12" fmla="*/ 12 w 21"/>
                <a:gd name="T13" fmla="*/ 7 h 8"/>
                <a:gd name="T14" fmla="*/ 12 w 21"/>
                <a:gd name="T15" fmla="*/ 7 h 8"/>
                <a:gd name="T16" fmla="*/ 16 w 21"/>
                <a:gd name="T17" fmla="*/ 8 h 8"/>
                <a:gd name="T18" fmla="*/ 21 w 21"/>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8">
                  <a:moveTo>
                    <a:pt x="0" y="5"/>
                  </a:moveTo>
                  <a:cubicBezTo>
                    <a:pt x="0" y="5"/>
                    <a:pt x="0" y="5"/>
                    <a:pt x="0" y="5"/>
                  </a:cubicBezTo>
                  <a:cubicBezTo>
                    <a:pt x="0" y="5"/>
                    <a:pt x="0" y="5"/>
                    <a:pt x="0" y="5"/>
                  </a:cubicBezTo>
                  <a:cubicBezTo>
                    <a:pt x="0" y="5"/>
                    <a:pt x="0" y="5"/>
                    <a:pt x="0" y="5"/>
                  </a:cubicBezTo>
                  <a:moveTo>
                    <a:pt x="21" y="0"/>
                  </a:moveTo>
                  <a:cubicBezTo>
                    <a:pt x="18" y="0"/>
                    <a:pt x="18" y="0"/>
                    <a:pt x="18" y="0"/>
                  </a:cubicBezTo>
                  <a:cubicBezTo>
                    <a:pt x="18" y="3"/>
                    <a:pt x="15" y="6"/>
                    <a:pt x="12" y="7"/>
                  </a:cubicBezTo>
                  <a:cubicBezTo>
                    <a:pt x="12" y="7"/>
                    <a:pt x="12" y="7"/>
                    <a:pt x="12" y="7"/>
                  </a:cubicBezTo>
                  <a:cubicBezTo>
                    <a:pt x="16" y="8"/>
                    <a:pt x="16" y="8"/>
                    <a:pt x="16" y="8"/>
                  </a:cubicBezTo>
                  <a:cubicBezTo>
                    <a:pt x="16" y="8"/>
                    <a:pt x="18" y="4"/>
                    <a:pt x="21" y="0"/>
                  </a:cubicBezTo>
                </a:path>
              </a:pathLst>
            </a:custGeom>
            <a:solidFill>
              <a:srgbClr val="BEC0C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6" name="Freeform 218"/>
            <p:cNvSpPr/>
            <p:nvPr/>
          </p:nvSpPr>
          <p:spPr bwMode="auto">
            <a:xfrm>
              <a:off x="7753351" y="5018088"/>
              <a:ext cx="11113"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1" y="0"/>
                    <a:pt x="1" y="0"/>
                    <a:pt x="1" y="0"/>
                  </a:cubicBezTo>
                  <a:cubicBezTo>
                    <a:pt x="1" y="0"/>
                    <a:pt x="1" y="0"/>
                    <a:pt x="1" y="0"/>
                  </a:cubicBezTo>
                  <a:cubicBezTo>
                    <a:pt x="1" y="0"/>
                    <a:pt x="1" y="0"/>
                    <a:pt x="1" y="0"/>
                  </a:cubicBezTo>
                </a:path>
              </a:pathLst>
            </a:custGeom>
            <a:solidFill>
              <a:srgbClr val="B69F3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7" name="Freeform 219"/>
            <p:cNvSpPr/>
            <p:nvPr/>
          </p:nvSpPr>
          <p:spPr bwMode="auto">
            <a:xfrm>
              <a:off x="7640638" y="4962525"/>
              <a:ext cx="112713" cy="44450"/>
            </a:xfrm>
            <a:custGeom>
              <a:avLst/>
              <a:gdLst>
                <a:gd name="T0" fmla="*/ 4 w 10"/>
                <a:gd name="T1" fmla="*/ 0 h 4"/>
                <a:gd name="T2" fmla="*/ 1 w 10"/>
                <a:gd name="T3" fmla="*/ 0 h 4"/>
                <a:gd name="T4" fmla="*/ 0 w 10"/>
                <a:gd name="T5" fmla="*/ 1 h 4"/>
                <a:gd name="T6" fmla="*/ 4 w 10"/>
                <a:gd name="T7" fmla="*/ 1 h 4"/>
                <a:gd name="T8" fmla="*/ 0 w 10"/>
                <a:gd name="T9" fmla="*/ 3 h 4"/>
                <a:gd name="T10" fmla="*/ 0 w 10"/>
                <a:gd name="T11" fmla="*/ 4 h 4"/>
                <a:gd name="T12" fmla="*/ 0 w 10"/>
                <a:gd name="T13" fmla="*/ 4 h 4"/>
                <a:gd name="T14" fmla="*/ 0 w 10"/>
                <a:gd name="T15" fmla="*/ 4 h 4"/>
                <a:gd name="T16" fmla="*/ 0 w 10"/>
                <a:gd name="T17" fmla="*/ 4 h 4"/>
                <a:gd name="T18" fmla="*/ 0 w 10"/>
                <a:gd name="T19" fmla="*/ 4 h 4"/>
                <a:gd name="T20" fmla="*/ 0 w 10"/>
                <a:gd name="T21" fmla="*/ 4 h 4"/>
                <a:gd name="T22" fmla="*/ 9 w 10"/>
                <a:gd name="T23" fmla="*/ 4 h 4"/>
                <a:gd name="T24" fmla="*/ 9 w 10"/>
                <a:gd name="T25" fmla="*/ 4 h 4"/>
                <a:gd name="T26" fmla="*/ 10 w 10"/>
                <a:gd name="T27" fmla="*/ 4 h 4"/>
                <a:gd name="T28" fmla="*/ 4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4" y="0"/>
                  </a:moveTo>
                  <a:cubicBezTo>
                    <a:pt x="1" y="0"/>
                    <a:pt x="1" y="0"/>
                    <a:pt x="1" y="0"/>
                  </a:cubicBezTo>
                  <a:cubicBezTo>
                    <a:pt x="1" y="0"/>
                    <a:pt x="0" y="1"/>
                    <a:pt x="0" y="1"/>
                  </a:cubicBezTo>
                  <a:cubicBezTo>
                    <a:pt x="4" y="1"/>
                    <a:pt x="4" y="1"/>
                    <a:pt x="4" y="1"/>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9" y="4"/>
                    <a:pt x="9" y="4"/>
                    <a:pt x="9" y="4"/>
                  </a:cubicBezTo>
                  <a:cubicBezTo>
                    <a:pt x="9" y="4"/>
                    <a:pt x="9" y="4"/>
                    <a:pt x="9" y="4"/>
                  </a:cubicBezTo>
                  <a:cubicBezTo>
                    <a:pt x="9" y="4"/>
                    <a:pt x="10" y="4"/>
                    <a:pt x="10" y="4"/>
                  </a:cubicBezTo>
                  <a:cubicBezTo>
                    <a:pt x="8" y="2"/>
                    <a:pt x="6" y="1"/>
                    <a:pt x="4" y="0"/>
                  </a:cubicBezTo>
                </a:path>
              </a:pathLst>
            </a:custGeom>
            <a:solidFill>
              <a:srgbClr val="BEBD4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8" name="Freeform 220"/>
            <p:cNvSpPr/>
            <p:nvPr/>
          </p:nvSpPr>
          <p:spPr bwMode="auto">
            <a:xfrm>
              <a:off x="7740651" y="5006975"/>
              <a:ext cx="23813"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1"/>
                    <a:pt x="1" y="1"/>
                    <a:pt x="1" y="1"/>
                  </a:cubicBezTo>
                  <a:cubicBezTo>
                    <a:pt x="2" y="1"/>
                    <a:pt x="2" y="1"/>
                    <a:pt x="2" y="1"/>
                  </a:cubicBezTo>
                  <a:cubicBezTo>
                    <a:pt x="1" y="0"/>
                    <a:pt x="1" y="0"/>
                    <a:pt x="1" y="0"/>
                  </a:cubicBezTo>
                </a:path>
              </a:pathLst>
            </a:custGeom>
            <a:solidFill>
              <a:srgbClr val="BEBF9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19" name="Freeform 221"/>
            <p:cNvSpPr/>
            <p:nvPr/>
          </p:nvSpPr>
          <p:spPr bwMode="auto">
            <a:xfrm>
              <a:off x="7640638" y="5006975"/>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A6AA4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pic>
          <p:nvPicPr>
            <p:cNvPr id="820" name="Picture 222"/>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7627938" y="4962525"/>
              <a:ext cx="57150" cy="33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1" name="Freeform 223"/>
            <p:cNvSpPr>
              <a:spLocks noEditPoints="1"/>
            </p:cNvSpPr>
            <p:nvPr/>
          </p:nvSpPr>
          <p:spPr bwMode="auto">
            <a:xfrm>
              <a:off x="7673976" y="4770438"/>
              <a:ext cx="292100" cy="271463"/>
            </a:xfrm>
            <a:custGeom>
              <a:avLst/>
              <a:gdLst>
                <a:gd name="T0" fmla="*/ 26 w 26"/>
                <a:gd name="T1" fmla="*/ 17 h 24"/>
                <a:gd name="T2" fmla="*/ 1 w 26"/>
                <a:gd name="T3" fmla="*/ 17 h 24"/>
                <a:gd name="T4" fmla="*/ 7 w 26"/>
                <a:gd name="T5" fmla="*/ 21 h 24"/>
                <a:gd name="T6" fmla="*/ 8 w 26"/>
                <a:gd name="T7" fmla="*/ 22 h 24"/>
                <a:gd name="T8" fmla="*/ 8 w 26"/>
                <a:gd name="T9" fmla="*/ 22 h 24"/>
                <a:gd name="T10" fmla="*/ 8 w 26"/>
                <a:gd name="T11" fmla="*/ 22 h 24"/>
                <a:gd name="T12" fmla="*/ 8 w 26"/>
                <a:gd name="T13" fmla="*/ 22 h 24"/>
                <a:gd name="T14" fmla="*/ 20 w 26"/>
                <a:gd name="T15" fmla="*/ 24 h 24"/>
                <a:gd name="T16" fmla="*/ 20 w 26"/>
                <a:gd name="T17" fmla="*/ 24 h 24"/>
                <a:gd name="T18" fmla="*/ 26 w 26"/>
                <a:gd name="T19" fmla="*/ 17 h 24"/>
                <a:gd name="T20" fmla="*/ 10 w 26"/>
                <a:gd name="T21" fmla="*/ 7 h 24"/>
                <a:gd name="T22" fmla="*/ 10 w 26"/>
                <a:gd name="T23" fmla="*/ 7 h 24"/>
                <a:gd name="T24" fmla="*/ 10 w 26"/>
                <a:gd name="T25" fmla="*/ 7 h 24"/>
                <a:gd name="T26" fmla="*/ 10 w 26"/>
                <a:gd name="T27" fmla="*/ 7 h 24"/>
                <a:gd name="T28" fmla="*/ 10 w 26"/>
                <a:gd name="T29" fmla="*/ 7 h 24"/>
                <a:gd name="T30" fmla="*/ 6 w 26"/>
                <a:gd name="T31" fmla="*/ 9 h 24"/>
                <a:gd name="T32" fmla="*/ 5 w 26"/>
                <a:gd name="T33" fmla="*/ 10 h 24"/>
                <a:gd name="T34" fmla="*/ 5 w 26"/>
                <a:gd name="T35" fmla="*/ 10 h 24"/>
                <a:gd name="T36" fmla="*/ 2 w 26"/>
                <a:gd name="T37" fmla="*/ 9 h 24"/>
                <a:gd name="T38" fmla="*/ 0 w 26"/>
                <a:gd name="T39" fmla="*/ 10 h 24"/>
                <a:gd name="T40" fmla="*/ 15 w 26"/>
                <a:gd name="T41" fmla="*/ 10 h 24"/>
                <a:gd name="T42" fmla="*/ 14 w 26"/>
                <a:gd name="T43" fmla="*/ 9 h 24"/>
                <a:gd name="T44" fmla="*/ 10 w 26"/>
                <a:gd name="T45" fmla="*/ 7 h 24"/>
                <a:gd name="T46" fmla="*/ 10 w 26"/>
                <a:gd name="T47" fmla="*/ 0 h 24"/>
                <a:gd name="T48" fmla="*/ 12 w 26"/>
                <a:gd name="T49" fmla="*/ 5 h 24"/>
                <a:gd name="T50" fmla="*/ 16 w 26"/>
                <a:gd name="T51" fmla="*/ 6 h 24"/>
                <a:gd name="T52" fmla="*/ 17 w 26"/>
                <a:gd name="T53" fmla="*/ 10 h 24"/>
                <a:gd name="T54" fmla="*/ 16 w 26"/>
                <a:gd name="T55" fmla="*/ 10 h 24"/>
                <a:gd name="T56" fmla="*/ 25 w 26"/>
                <a:gd name="T57" fmla="*/ 10 h 24"/>
                <a:gd name="T58" fmla="*/ 23 w 26"/>
                <a:gd name="T59" fmla="*/ 5 h 24"/>
                <a:gd name="T60" fmla="*/ 23 w 26"/>
                <a:gd name="T61" fmla="*/ 5 h 24"/>
                <a:gd name="T62" fmla="*/ 23 w 26"/>
                <a:gd name="T63" fmla="*/ 3 h 24"/>
                <a:gd name="T64" fmla="*/ 10 w 26"/>
                <a:gd name="T6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4">
                  <a:moveTo>
                    <a:pt x="26" y="17"/>
                  </a:moveTo>
                  <a:cubicBezTo>
                    <a:pt x="1" y="17"/>
                    <a:pt x="1" y="17"/>
                    <a:pt x="1" y="17"/>
                  </a:cubicBezTo>
                  <a:cubicBezTo>
                    <a:pt x="3" y="18"/>
                    <a:pt x="5" y="19"/>
                    <a:pt x="7" y="21"/>
                  </a:cubicBezTo>
                  <a:cubicBezTo>
                    <a:pt x="7" y="21"/>
                    <a:pt x="7" y="21"/>
                    <a:pt x="8" y="22"/>
                  </a:cubicBezTo>
                  <a:cubicBezTo>
                    <a:pt x="8" y="22"/>
                    <a:pt x="8" y="22"/>
                    <a:pt x="8" y="22"/>
                  </a:cubicBezTo>
                  <a:cubicBezTo>
                    <a:pt x="8" y="22"/>
                    <a:pt x="8" y="22"/>
                    <a:pt x="8" y="22"/>
                  </a:cubicBezTo>
                  <a:cubicBezTo>
                    <a:pt x="8" y="22"/>
                    <a:pt x="8" y="22"/>
                    <a:pt x="8" y="22"/>
                  </a:cubicBezTo>
                  <a:cubicBezTo>
                    <a:pt x="20" y="24"/>
                    <a:pt x="20" y="24"/>
                    <a:pt x="20" y="24"/>
                  </a:cubicBezTo>
                  <a:cubicBezTo>
                    <a:pt x="20" y="24"/>
                    <a:pt x="20" y="24"/>
                    <a:pt x="20" y="24"/>
                  </a:cubicBezTo>
                  <a:cubicBezTo>
                    <a:pt x="23" y="23"/>
                    <a:pt x="26" y="20"/>
                    <a:pt x="26" y="17"/>
                  </a:cubicBezTo>
                  <a:moveTo>
                    <a:pt x="10" y="7"/>
                  </a:moveTo>
                  <a:cubicBezTo>
                    <a:pt x="10" y="7"/>
                    <a:pt x="10" y="7"/>
                    <a:pt x="10" y="7"/>
                  </a:cubicBezTo>
                  <a:cubicBezTo>
                    <a:pt x="10" y="7"/>
                    <a:pt x="10" y="7"/>
                    <a:pt x="10" y="7"/>
                  </a:cubicBezTo>
                  <a:cubicBezTo>
                    <a:pt x="10" y="7"/>
                    <a:pt x="10" y="7"/>
                    <a:pt x="10" y="7"/>
                  </a:cubicBezTo>
                  <a:cubicBezTo>
                    <a:pt x="10" y="7"/>
                    <a:pt x="10" y="7"/>
                    <a:pt x="10" y="7"/>
                  </a:cubicBezTo>
                  <a:cubicBezTo>
                    <a:pt x="8" y="7"/>
                    <a:pt x="6" y="8"/>
                    <a:pt x="6" y="9"/>
                  </a:cubicBezTo>
                  <a:cubicBezTo>
                    <a:pt x="6" y="10"/>
                    <a:pt x="6" y="10"/>
                    <a:pt x="5" y="10"/>
                  </a:cubicBezTo>
                  <a:cubicBezTo>
                    <a:pt x="5" y="10"/>
                    <a:pt x="5" y="10"/>
                    <a:pt x="5" y="10"/>
                  </a:cubicBezTo>
                  <a:cubicBezTo>
                    <a:pt x="4" y="9"/>
                    <a:pt x="3" y="9"/>
                    <a:pt x="2" y="9"/>
                  </a:cubicBezTo>
                  <a:cubicBezTo>
                    <a:pt x="1" y="9"/>
                    <a:pt x="0" y="9"/>
                    <a:pt x="0" y="10"/>
                  </a:cubicBezTo>
                  <a:cubicBezTo>
                    <a:pt x="15" y="10"/>
                    <a:pt x="15" y="10"/>
                    <a:pt x="15" y="10"/>
                  </a:cubicBezTo>
                  <a:cubicBezTo>
                    <a:pt x="15" y="10"/>
                    <a:pt x="15" y="9"/>
                    <a:pt x="14" y="9"/>
                  </a:cubicBezTo>
                  <a:cubicBezTo>
                    <a:pt x="13" y="7"/>
                    <a:pt x="11" y="7"/>
                    <a:pt x="10" y="7"/>
                  </a:cubicBezTo>
                  <a:moveTo>
                    <a:pt x="10" y="0"/>
                  </a:moveTo>
                  <a:cubicBezTo>
                    <a:pt x="10" y="0"/>
                    <a:pt x="9" y="2"/>
                    <a:pt x="12" y="5"/>
                  </a:cubicBezTo>
                  <a:cubicBezTo>
                    <a:pt x="12" y="5"/>
                    <a:pt x="15" y="6"/>
                    <a:pt x="16" y="6"/>
                  </a:cubicBezTo>
                  <a:cubicBezTo>
                    <a:pt x="17" y="6"/>
                    <a:pt x="18" y="8"/>
                    <a:pt x="17" y="10"/>
                  </a:cubicBezTo>
                  <a:cubicBezTo>
                    <a:pt x="17" y="10"/>
                    <a:pt x="16" y="10"/>
                    <a:pt x="16" y="10"/>
                  </a:cubicBezTo>
                  <a:cubicBezTo>
                    <a:pt x="25" y="10"/>
                    <a:pt x="25" y="10"/>
                    <a:pt x="25" y="10"/>
                  </a:cubicBezTo>
                  <a:cubicBezTo>
                    <a:pt x="24" y="8"/>
                    <a:pt x="24" y="6"/>
                    <a:pt x="23" y="5"/>
                  </a:cubicBezTo>
                  <a:cubicBezTo>
                    <a:pt x="23" y="5"/>
                    <a:pt x="23" y="5"/>
                    <a:pt x="23" y="5"/>
                  </a:cubicBezTo>
                  <a:cubicBezTo>
                    <a:pt x="23" y="4"/>
                    <a:pt x="23" y="4"/>
                    <a:pt x="23" y="3"/>
                  </a:cubicBezTo>
                  <a:cubicBezTo>
                    <a:pt x="10" y="0"/>
                    <a:pt x="10" y="0"/>
                    <a:pt x="10" y="0"/>
                  </a:cubicBezTo>
                </a:path>
              </a:pathLst>
            </a:custGeom>
            <a:solidFill>
              <a:srgbClr val="BD8C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22" name="Freeform 224"/>
            <p:cNvSpPr/>
            <p:nvPr/>
          </p:nvSpPr>
          <p:spPr bwMode="auto">
            <a:xfrm>
              <a:off x="7651751" y="4883150"/>
              <a:ext cx="382588" cy="79375"/>
            </a:xfrm>
            <a:custGeom>
              <a:avLst/>
              <a:gdLst>
                <a:gd name="T0" fmla="*/ 34 w 34"/>
                <a:gd name="T1" fmla="*/ 0 h 7"/>
                <a:gd name="T2" fmla="*/ 27 w 34"/>
                <a:gd name="T3" fmla="*/ 0 h 7"/>
                <a:gd name="T4" fmla="*/ 18 w 34"/>
                <a:gd name="T5" fmla="*/ 0 h 7"/>
                <a:gd name="T6" fmla="*/ 18 w 34"/>
                <a:gd name="T7" fmla="*/ 0 h 7"/>
                <a:gd name="T8" fmla="*/ 17 w 34"/>
                <a:gd name="T9" fmla="*/ 0 h 7"/>
                <a:gd name="T10" fmla="*/ 2 w 34"/>
                <a:gd name="T11" fmla="*/ 0 h 7"/>
                <a:gd name="T12" fmla="*/ 1 w 34"/>
                <a:gd name="T13" fmla="*/ 1 h 7"/>
                <a:gd name="T14" fmla="*/ 0 w 34"/>
                <a:gd name="T15" fmla="*/ 7 h 7"/>
                <a:gd name="T16" fmla="*/ 3 w 34"/>
                <a:gd name="T17" fmla="*/ 7 h 7"/>
                <a:gd name="T18" fmla="*/ 28 w 34"/>
                <a:gd name="T19" fmla="*/ 7 h 7"/>
                <a:gd name="T20" fmla="*/ 31 w 34"/>
                <a:gd name="T21" fmla="*/ 7 h 7"/>
                <a:gd name="T22" fmla="*/ 34 w 34"/>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7">
                  <a:moveTo>
                    <a:pt x="34" y="0"/>
                  </a:moveTo>
                  <a:cubicBezTo>
                    <a:pt x="27" y="0"/>
                    <a:pt x="27" y="0"/>
                    <a:pt x="27" y="0"/>
                  </a:cubicBezTo>
                  <a:cubicBezTo>
                    <a:pt x="18" y="0"/>
                    <a:pt x="18" y="0"/>
                    <a:pt x="18" y="0"/>
                  </a:cubicBezTo>
                  <a:cubicBezTo>
                    <a:pt x="18" y="0"/>
                    <a:pt x="18" y="0"/>
                    <a:pt x="18" y="0"/>
                  </a:cubicBezTo>
                  <a:cubicBezTo>
                    <a:pt x="18" y="0"/>
                    <a:pt x="17" y="0"/>
                    <a:pt x="17" y="0"/>
                  </a:cubicBezTo>
                  <a:cubicBezTo>
                    <a:pt x="2" y="0"/>
                    <a:pt x="2" y="0"/>
                    <a:pt x="2" y="0"/>
                  </a:cubicBezTo>
                  <a:cubicBezTo>
                    <a:pt x="1" y="0"/>
                    <a:pt x="1" y="1"/>
                    <a:pt x="1" y="1"/>
                  </a:cubicBezTo>
                  <a:cubicBezTo>
                    <a:pt x="1" y="2"/>
                    <a:pt x="0" y="5"/>
                    <a:pt x="0" y="7"/>
                  </a:cubicBezTo>
                  <a:cubicBezTo>
                    <a:pt x="3" y="7"/>
                    <a:pt x="3" y="7"/>
                    <a:pt x="3" y="7"/>
                  </a:cubicBezTo>
                  <a:cubicBezTo>
                    <a:pt x="28" y="7"/>
                    <a:pt x="28" y="7"/>
                    <a:pt x="28" y="7"/>
                  </a:cubicBezTo>
                  <a:cubicBezTo>
                    <a:pt x="31" y="7"/>
                    <a:pt x="31" y="7"/>
                    <a:pt x="31" y="7"/>
                  </a:cubicBezTo>
                  <a:cubicBezTo>
                    <a:pt x="32" y="4"/>
                    <a:pt x="33" y="2"/>
                    <a:pt x="34" y="0"/>
                  </a:cubicBezTo>
                </a:path>
              </a:pathLst>
            </a:custGeom>
            <a:solidFill>
              <a:srgbClr val="333B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23" name="Freeform 225"/>
            <p:cNvSpPr/>
            <p:nvPr/>
          </p:nvSpPr>
          <p:spPr bwMode="auto">
            <a:xfrm>
              <a:off x="7786688" y="4905375"/>
              <a:ext cx="225425" cy="214313"/>
            </a:xfrm>
            <a:custGeom>
              <a:avLst/>
              <a:gdLst>
                <a:gd name="T0" fmla="*/ 7 w 20"/>
                <a:gd name="T1" fmla="*/ 18 h 19"/>
                <a:gd name="T2" fmla="*/ 17 w 20"/>
                <a:gd name="T3" fmla="*/ 14 h 19"/>
                <a:gd name="T4" fmla="*/ 19 w 20"/>
                <a:gd name="T5" fmla="*/ 1 h 19"/>
                <a:gd name="T6" fmla="*/ 14 w 20"/>
                <a:gd name="T7" fmla="*/ 3 h 19"/>
                <a:gd name="T8" fmla="*/ 12 w 20"/>
                <a:gd name="T9" fmla="*/ 10 h 19"/>
                <a:gd name="T10" fmla="*/ 3 w 20"/>
                <a:gd name="T11" fmla="*/ 12 h 19"/>
                <a:gd name="T12" fmla="*/ 7 w 20"/>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7" y="18"/>
                  </a:moveTo>
                  <a:cubicBezTo>
                    <a:pt x="7" y="18"/>
                    <a:pt x="15" y="17"/>
                    <a:pt x="17" y="14"/>
                  </a:cubicBezTo>
                  <a:cubicBezTo>
                    <a:pt x="20" y="11"/>
                    <a:pt x="20" y="1"/>
                    <a:pt x="19" y="1"/>
                  </a:cubicBezTo>
                  <a:cubicBezTo>
                    <a:pt x="18" y="1"/>
                    <a:pt x="15" y="0"/>
                    <a:pt x="14" y="3"/>
                  </a:cubicBezTo>
                  <a:cubicBezTo>
                    <a:pt x="13" y="7"/>
                    <a:pt x="12" y="9"/>
                    <a:pt x="12" y="10"/>
                  </a:cubicBezTo>
                  <a:cubicBezTo>
                    <a:pt x="12" y="10"/>
                    <a:pt x="6" y="10"/>
                    <a:pt x="3" y="12"/>
                  </a:cubicBezTo>
                  <a:cubicBezTo>
                    <a:pt x="0" y="13"/>
                    <a:pt x="2" y="19"/>
                    <a:pt x="7" y="18"/>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24" name="Freeform 226"/>
            <p:cNvSpPr/>
            <p:nvPr/>
          </p:nvSpPr>
          <p:spPr bwMode="auto">
            <a:xfrm>
              <a:off x="7696201" y="4849813"/>
              <a:ext cx="258763" cy="269875"/>
            </a:xfrm>
            <a:custGeom>
              <a:avLst/>
              <a:gdLst>
                <a:gd name="T0" fmla="*/ 4 w 23"/>
                <a:gd name="T1" fmla="*/ 22 h 24"/>
                <a:gd name="T2" fmla="*/ 15 w 23"/>
                <a:gd name="T3" fmla="*/ 18 h 24"/>
                <a:gd name="T4" fmla="*/ 22 w 23"/>
                <a:gd name="T5" fmla="*/ 6 h 24"/>
                <a:gd name="T6" fmla="*/ 17 w 23"/>
                <a:gd name="T7" fmla="*/ 3 h 24"/>
                <a:gd name="T8" fmla="*/ 11 w 23"/>
                <a:gd name="T9" fmla="*/ 12 h 24"/>
                <a:gd name="T10" fmla="*/ 5 w 23"/>
                <a:gd name="T11" fmla="*/ 15 h 24"/>
                <a:gd name="T12" fmla="*/ 4 w 23"/>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4" y="22"/>
                  </a:moveTo>
                  <a:cubicBezTo>
                    <a:pt x="7" y="24"/>
                    <a:pt x="12" y="19"/>
                    <a:pt x="15" y="18"/>
                  </a:cubicBezTo>
                  <a:cubicBezTo>
                    <a:pt x="17" y="16"/>
                    <a:pt x="21" y="9"/>
                    <a:pt x="22" y="6"/>
                  </a:cubicBezTo>
                  <a:cubicBezTo>
                    <a:pt x="23" y="2"/>
                    <a:pt x="20" y="0"/>
                    <a:pt x="17" y="3"/>
                  </a:cubicBezTo>
                  <a:cubicBezTo>
                    <a:pt x="15" y="4"/>
                    <a:pt x="13" y="10"/>
                    <a:pt x="11" y="12"/>
                  </a:cubicBezTo>
                  <a:cubicBezTo>
                    <a:pt x="9" y="13"/>
                    <a:pt x="6" y="13"/>
                    <a:pt x="5" y="15"/>
                  </a:cubicBezTo>
                  <a:cubicBezTo>
                    <a:pt x="3" y="16"/>
                    <a:pt x="0" y="20"/>
                    <a:pt x="4" y="22"/>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25" name="Freeform 227"/>
            <p:cNvSpPr/>
            <p:nvPr/>
          </p:nvSpPr>
          <p:spPr bwMode="auto">
            <a:xfrm>
              <a:off x="7662863" y="4849813"/>
              <a:ext cx="179388" cy="236538"/>
            </a:xfrm>
            <a:custGeom>
              <a:avLst/>
              <a:gdLst>
                <a:gd name="T0" fmla="*/ 3 w 16"/>
                <a:gd name="T1" fmla="*/ 19 h 21"/>
                <a:gd name="T2" fmla="*/ 11 w 16"/>
                <a:gd name="T3" fmla="*/ 14 h 21"/>
                <a:gd name="T4" fmla="*/ 14 w 16"/>
                <a:gd name="T5" fmla="*/ 1 h 21"/>
                <a:gd name="T6" fmla="*/ 9 w 16"/>
                <a:gd name="T7" fmla="*/ 2 h 21"/>
                <a:gd name="T8" fmla="*/ 6 w 16"/>
                <a:gd name="T9" fmla="*/ 11 h 21"/>
                <a:gd name="T10" fmla="*/ 3 w 16"/>
                <a:gd name="T11" fmla="*/ 19 h 21"/>
              </a:gdLst>
              <a:ahLst/>
              <a:cxnLst>
                <a:cxn ang="0">
                  <a:pos x="T0" y="T1"/>
                </a:cxn>
                <a:cxn ang="0">
                  <a:pos x="T2" y="T3"/>
                </a:cxn>
                <a:cxn ang="0">
                  <a:pos x="T4" y="T5"/>
                </a:cxn>
                <a:cxn ang="0">
                  <a:pos x="T6" y="T7"/>
                </a:cxn>
                <a:cxn ang="0">
                  <a:pos x="T8" y="T9"/>
                </a:cxn>
                <a:cxn ang="0">
                  <a:pos x="T10" y="T11"/>
                </a:cxn>
              </a:cxnLst>
              <a:rect l="0" t="0" r="r" b="b"/>
              <a:pathLst>
                <a:path w="16" h="21">
                  <a:moveTo>
                    <a:pt x="3" y="19"/>
                  </a:moveTo>
                  <a:cubicBezTo>
                    <a:pt x="5" y="21"/>
                    <a:pt x="7" y="20"/>
                    <a:pt x="11" y="14"/>
                  </a:cubicBezTo>
                  <a:cubicBezTo>
                    <a:pt x="15" y="9"/>
                    <a:pt x="16" y="2"/>
                    <a:pt x="14" y="1"/>
                  </a:cubicBezTo>
                  <a:cubicBezTo>
                    <a:pt x="13" y="0"/>
                    <a:pt x="10" y="0"/>
                    <a:pt x="9" y="2"/>
                  </a:cubicBezTo>
                  <a:cubicBezTo>
                    <a:pt x="8" y="4"/>
                    <a:pt x="7" y="9"/>
                    <a:pt x="6" y="11"/>
                  </a:cubicBezTo>
                  <a:cubicBezTo>
                    <a:pt x="3" y="14"/>
                    <a:pt x="0" y="17"/>
                    <a:pt x="3" y="19"/>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26" name="Freeform 228"/>
            <p:cNvSpPr/>
            <p:nvPr/>
          </p:nvSpPr>
          <p:spPr bwMode="auto">
            <a:xfrm>
              <a:off x="7616826" y="4872038"/>
              <a:ext cx="123825" cy="192088"/>
            </a:xfrm>
            <a:custGeom>
              <a:avLst/>
              <a:gdLst>
                <a:gd name="T0" fmla="*/ 3 w 11"/>
                <a:gd name="T1" fmla="*/ 16 h 17"/>
                <a:gd name="T2" fmla="*/ 9 w 11"/>
                <a:gd name="T3" fmla="*/ 10 h 17"/>
                <a:gd name="T4" fmla="*/ 6 w 11"/>
                <a:gd name="T5" fmla="*/ 1 h 17"/>
                <a:gd name="T6" fmla="*/ 3 w 11"/>
                <a:gd name="T7" fmla="*/ 8 h 17"/>
                <a:gd name="T8" fmla="*/ 3 w 11"/>
                <a:gd name="T9" fmla="*/ 16 h 17"/>
              </a:gdLst>
              <a:ahLst/>
              <a:cxnLst>
                <a:cxn ang="0">
                  <a:pos x="T0" y="T1"/>
                </a:cxn>
                <a:cxn ang="0">
                  <a:pos x="T2" y="T3"/>
                </a:cxn>
                <a:cxn ang="0">
                  <a:pos x="T4" y="T5"/>
                </a:cxn>
                <a:cxn ang="0">
                  <a:pos x="T6" y="T7"/>
                </a:cxn>
                <a:cxn ang="0">
                  <a:pos x="T8" y="T9"/>
                </a:cxn>
              </a:cxnLst>
              <a:rect l="0" t="0" r="r" b="b"/>
              <a:pathLst>
                <a:path w="11" h="17">
                  <a:moveTo>
                    <a:pt x="3" y="16"/>
                  </a:moveTo>
                  <a:cubicBezTo>
                    <a:pt x="5" y="17"/>
                    <a:pt x="6" y="15"/>
                    <a:pt x="9" y="10"/>
                  </a:cubicBezTo>
                  <a:cubicBezTo>
                    <a:pt x="11" y="5"/>
                    <a:pt x="9" y="0"/>
                    <a:pt x="6" y="1"/>
                  </a:cubicBezTo>
                  <a:cubicBezTo>
                    <a:pt x="4" y="2"/>
                    <a:pt x="4" y="6"/>
                    <a:pt x="3" y="8"/>
                  </a:cubicBezTo>
                  <a:cubicBezTo>
                    <a:pt x="2" y="11"/>
                    <a:pt x="0" y="14"/>
                    <a:pt x="3" y="16"/>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27" name="Freeform 229"/>
            <p:cNvSpPr/>
            <p:nvPr/>
          </p:nvSpPr>
          <p:spPr bwMode="auto">
            <a:xfrm>
              <a:off x="7764463" y="4703763"/>
              <a:ext cx="371475" cy="236538"/>
            </a:xfrm>
            <a:custGeom>
              <a:avLst/>
              <a:gdLst>
                <a:gd name="T0" fmla="*/ 30 w 33"/>
                <a:gd name="T1" fmla="*/ 16 h 21"/>
                <a:gd name="T2" fmla="*/ 29 w 33"/>
                <a:gd name="T3" fmla="*/ 20 h 21"/>
                <a:gd name="T4" fmla="*/ 22 w 33"/>
                <a:gd name="T5" fmla="*/ 19 h 21"/>
                <a:gd name="T6" fmla="*/ 16 w 33"/>
                <a:gd name="T7" fmla="*/ 13 h 21"/>
                <a:gd name="T8" fmla="*/ 3 w 33"/>
                <a:gd name="T9" fmla="*/ 8 h 21"/>
                <a:gd name="T10" fmla="*/ 8 w 33"/>
                <a:gd name="T11" fmla="*/ 1 h 21"/>
                <a:gd name="T12" fmla="*/ 30 w 33"/>
                <a:gd name="T13" fmla="*/ 16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30" y="16"/>
                  </a:moveTo>
                  <a:cubicBezTo>
                    <a:pt x="33" y="17"/>
                    <a:pt x="30" y="20"/>
                    <a:pt x="29" y="20"/>
                  </a:cubicBezTo>
                  <a:cubicBezTo>
                    <a:pt x="27" y="21"/>
                    <a:pt x="24" y="20"/>
                    <a:pt x="22" y="19"/>
                  </a:cubicBezTo>
                  <a:cubicBezTo>
                    <a:pt x="18" y="17"/>
                    <a:pt x="17" y="13"/>
                    <a:pt x="16" y="13"/>
                  </a:cubicBezTo>
                  <a:cubicBezTo>
                    <a:pt x="14" y="12"/>
                    <a:pt x="5" y="12"/>
                    <a:pt x="3" y="8"/>
                  </a:cubicBezTo>
                  <a:cubicBezTo>
                    <a:pt x="1" y="4"/>
                    <a:pt x="0" y="1"/>
                    <a:pt x="8" y="1"/>
                  </a:cubicBezTo>
                  <a:cubicBezTo>
                    <a:pt x="14" y="0"/>
                    <a:pt x="25" y="12"/>
                    <a:pt x="30" y="16"/>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28" name="Freeform 230"/>
            <p:cNvSpPr/>
            <p:nvPr/>
          </p:nvSpPr>
          <p:spPr bwMode="auto">
            <a:xfrm>
              <a:off x="6637338" y="4264025"/>
              <a:ext cx="968375" cy="652463"/>
            </a:xfrm>
            <a:custGeom>
              <a:avLst/>
              <a:gdLst>
                <a:gd name="T0" fmla="*/ 73 w 86"/>
                <a:gd name="T1" fmla="*/ 58 h 58"/>
                <a:gd name="T2" fmla="*/ 86 w 86"/>
                <a:gd name="T3" fmla="*/ 33 h 58"/>
                <a:gd name="T4" fmla="*/ 84 w 86"/>
                <a:gd name="T5" fmla="*/ 28 h 58"/>
                <a:gd name="T6" fmla="*/ 28 w 86"/>
                <a:gd name="T7" fmla="*/ 0 h 58"/>
                <a:gd name="T8" fmla="*/ 12 w 86"/>
                <a:gd name="T9" fmla="*/ 7 h 58"/>
                <a:gd name="T10" fmla="*/ 6 w 86"/>
                <a:gd name="T11" fmla="*/ 23 h 58"/>
                <a:gd name="T12" fmla="*/ 73 w 86"/>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86" h="58">
                  <a:moveTo>
                    <a:pt x="73" y="58"/>
                  </a:moveTo>
                  <a:cubicBezTo>
                    <a:pt x="86" y="33"/>
                    <a:pt x="86" y="33"/>
                    <a:pt x="86" y="33"/>
                  </a:cubicBezTo>
                  <a:cubicBezTo>
                    <a:pt x="86" y="31"/>
                    <a:pt x="86" y="29"/>
                    <a:pt x="84" y="28"/>
                  </a:cubicBezTo>
                  <a:cubicBezTo>
                    <a:pt x="73" y="21"/>
                    <a:pt x="31" y="0"/>
                    <a:pt x="28" y="0"/>
                  </a:cubicBezTo>
                  <a:cubicBezTo>
                    <a:pt x="24" y="0"/>
                    <a:pt x="14" y="4"/>
                    <a:pt x="12" y="7"/>
                  </a:cubicBezTo>
                  <a:cubicBezTo>
                    <a:pt x="9" y="10"/>
                    <a:pt x="0" y="18"/>
                    <a:pt x="6" y="23"/>
                  </a:cubicBezTo>
                  <a:cubicBezTo>
                    <a:pt x="10" y="27"/>
                    <a:pt x="73" y="58"/>
                    <a:pt x="73" y="58"/>
                  </a:cubicBezTo>
                  <a:close/>
                </a:path>
              </a:pathLst>
            </a:cu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29" name="Freeform 231"/>
            <p:cNvSpPr/>
            <p:nvPr/>
          </p:nvSpPr>
          <p:spPr bwMode="auto">
            <a:xfrm>
              <a:off x="6411913" y="3327400"/>
              <a:ext cx="923925" cy="969963"/>
            </a:xfrm>
            <a:custGeom>
              <a:avLst/>
              <a:gdLst>
                <a:gd name="T0" fmla="*/ 8 w 82"/>
                <a:gd name="T1" fmla="*/ 2 h 86"/>
                <a:gd name="T2" fmla="*/ 2 w 82"/>
                <a:gd name="T3" fmla="*/ 37 h 86"/>
                <a:gd name="T4" fmla="*/ 66 w 82"/>
                <a:gd name="T5" fmla="*/ 86 h 86"/>
                <a:gd name="T6" fmla="*/ 81 w 82"/>
                <a:gd name="T7" fmla="*/ 69 h 86"/>
                <a:gd name="T8" fmla="*/ 71 w 82"/>
                <a:gd name="T9" fmla="*/ 51 h 86"/>
                <a:gd name="T10" fmla="*/ 8 w 82"/>
                <a:gd name="T11" fmla="*/ 2 h 86"/>
              </a:gdLst>
              <a:ahLst/>
              <a:cxnLst>
                <a:cxn ang="0">
                  <a:pos x="T0" y="T1"/>
                </a:cxn>
                <a:cxn ang="0">
                  <a:pos x="T2" y="T3"/>
                </a:cxn>
                <a:cxn ang="0">
                  <a:pos x="T4" y="T5"/>
                </a:cxn>
                <a:cxn ang="0">
                  <a:pos x="T6" y="T7"/>
                </a:cxn>
                <a:cxn ang="0">
                  <a:pos x="T8" y="T9"/>
                </a:cxn>
                <a:cxn ang="0">
                  <a:pos x="T10" y="T11"/>
                </a:cxn>
              </a:cxnLst>
              <a:rect l="0" t="0" r="r" b="b"/>
              <a:pathLst>
                <a:path w="82" h="86">
                  <a:moveTo>
                    <a:pt x="8" y="2"/>
                  </a:moveTo>
                  <a:cubicBezTo>
                    <a:pt x="1" y="3"/>
                    <a:pt x="0" y="31"/>
                    <a:pt x="2" y="37"/>
                  </a:cubicBezTo>
                  <a:cubicBezTo>
                    <a:pt x="4" y="44"/>
                    <a:pt x="60" y="85"/>
                    <a:pt x="66" y="86"/>
                  </a:cubicBezTo>
                  <a:cubicBezTo>
                    <a:pt x="69" y="86"/>
                    <a:pt x="80" y="77"/>
                    <a:pt x="81" y="69"/>
                  </a:cubicBezTo>
                  <a:cubicBezTo>
                    <a:pt x="82" y="62"/>
                    <a:pt x="76" y="57"/>
                    <a:pt x="71" y="51"/>
                  </a:cubicBezTo>
                  <a:cubicBezTo>
                    <a:pt x="67" y="47"/>
                    <a:pt x="28" y="0"/>
                    <a:pt x="8" y="2"/>
                  </a:cubicBez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0" name="Freeform 232"/>
            <p:cNvSpPr/>
            <p:nvPr/>
          </p:nvSpPr>
          <p:spPr bwMode="auto">
            <a:xfrm>
              <a:off x="5713413" y="3338513"/>
              <a:ext cx="1171575" cy="1893888"/>
            </a:xfrm>
            <a:custGeom>
              <a:avLst/>
              <a:gdLst>
                <a:gd name="T0" fmla="*/ 22 w 104"/>
                <a:gd name="T1" fmla="*/ 0 h 168"/>
                <a:gd name="T2" fmla="*/ 20 w 104"/>
                <a:gd name="T3" fmla="*/ 1 h 168"/>
                <a:gd name="T4" fmla="*/ 29 w 104"/>
                <a:gd name="T5" fmla="*/ 159 h 168"/>
                <a:gd name="T6" fmla="*/ 86 w 104"/>
                <a:gd name="T7" fmla="*/ 151 h 168"/>
                <a:gd name="T8" fmla="*/ 73 w 104"/>
                <a:gd name="T9" fmla="*/ 23 h 168"/>
                <a:gd name="T10" fmla="*/ 68 w 104"/>
                <a:gd name="T11" fmla="*/ 3 h 168"/>
                <a:gd name="T12" fmla="*/ 61 w 104"/>
                <a:gd name="T13" fmla="*/ 2 h 168"/>
                <a:gd name="T14" fmla="*/ 49 w 104"/>
                <a:gd name="T15" fmla="*/ 2 h 168"/>
                <a:gd name="T16" fmla="*/ 32 w 104"/>
                <a:gd name="T17" fmla="*/ 1 h 168"/>
                <a:gd name="T18" fmla="*/ 22 w 104"/>
                <a:gd name="T1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22" y="0"/>
                  </a:moveTo>
                  <a:cubicBezTo>
                    <a:pt x="20" y="1"/>
                    <a:pt x="20" y="1"/>
                    <a:pt x="20" y="1"/>
                  </a:cubicBezTo>
                  <a:cubicBezTo>
                    <a:pt x="20" y="1"/>
                    <a:pt x="0" y="135"/>
                    <a:pt x="29" y="159"/>
                  </a:cubicBezTo>
                  <a:cubicBezTo>
                    <a:pt x="41" y="168"/>
                    <a:pt x="77" y="163"/>
                    <a:pt x="86" y="151"/>
                  </a:cubicBezTo>
                  <a:cubicBezTo>
                    <a:pt x="104" y="127"/>
                    <a:pt x="73" y="23"/>
                    <a:pt x="73" y="23"/>
                  </a:cubicBezTo>
                  <a:cubicBezTo>
                    <a:pt x="68" y="3"/>
                    <a:pt x="68" y="3"/>
                    <a:pt x="68" y="3"/>
                  </a:cubicBezTo>
                  <a:cubicBezTo>
                    <a:pt x="61" y="2"/>
                    <a:pt x="61" y="2"/>
                    <a:pt x="61" y="2"/>
                  </a:cubicBezTo>
                  <a:cubicBezTo>
                    <a:pt x="49" y="2"/>
                    <a:pt x="49" y="2"/>
                    <a:pt x="49" y="2"/>
                  </a:cubicBezTo>
                  <a:cubicBezTo>
                    <a:pt x="32" y="1"/>
                    <a:pt x="32" y="1"/>
                    <a:pt x="32" y="1"/>
                  </a:cubicBezTo>
                  <a:cubicBezTo>
                    <a:pt x="22" y="0"/>
                    <a:pt x="22" y="0"/>
                    <a:pt x="22" y="0"/>
                  </a:cubicBezTo>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1" name="Freeform 233"/>
            <p:cNvSpPr/>
            <p:nvPr/>
          </p:nvSpPr>
          <p:spPr bwMode="auto">
            <a:xfrm>
              <a:off x="6445251" y="5154613"/>
              <a:ext cx="33338" cy="11113"/>
            </a:xfrm>
            <a:custGeom>
              <a:avLst/>
              <a:gdLst>
                <a:gd name="T0" fmla="*/ 3 w 3"/>
                <a:gd name="T1" fmla="*/ 0 h 1"/>
                <a:gd name="T2" fmla="*/ 0 w 3"/>
                <a:gd name="T3" fmla="*/ 1 h 1"/>
                <a:gd name="T4" fmla="*/ 0 w 3"/>
                <a:gd name="T5" fmla="*/ 1 h 1"/>
                <a:gd name="T6" fmla="*/ 3 w 3"/>
                <a:gd name="T7" fmla="*/ 0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1"/>
                    <a:pt x="1" y="1"/>
                    <a:pt x="0" y="1"/>
                  </a:cubicBezTo>
                  <a:cubicBezTo>
                    <a:pt x="0" y="1"/>
                    <a:pt x="0" y="1"/>
                    <a:pt x="0" y="1"/>
                  </a:cubicBezTo>
                  <a:cubicBezTo>
                    <a:pt x="3" y="0"/>
                    <a:pt x="3" y="0"/>
                    <a:pt x="3" y="0"/>
                  </a:cubicBezTo>
                  <a:cubicBezTo>
                    <a:pt x="3" y="0"/>
                    <a:pt x="3" y="0"/>
                    <a:pt x="3" y="0"/>
                  </a:cubicBezTo>
                </a:path>
              </a:pathLst>
            </a:custGeom>
            <a:solidFill>
              <a:srgbClr val="24343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2" name="Freeform 234"/>
            <p:cNvSpPr/>
            <p:nvPr/>
          </p:nvSpPr>
          <p:spPr bwMode="auto">
            <a:xfrm>
              <a:off x="6343651" y="3698875"/>
              <a:ext cx="134938" cy="1466850"/>
            </a:xfrm>
            <a:custGeom>
              <a:avLst/>
              <a:gdLst>
                <a:gd name="T0" fmla="*/ 1 w 12"/>
                <a:gd name="T1" fmla="*/ 0 h 130"/>
                <a:gd name="T2" fmla="*/ 0 w 12"/>
                <a:gd name="T3" fmla="*/ 13 h 130"/>
                <a:gd name="T4" fmla="*/ 2 w 12"/>
                <a:gd name="T5" fmla="*/ 36 h 130"/>
                <a:gd name="T6" fmla="*/ 9 w 12"/>
                <a:gd name="T7" fmla="*/ 130 h 130"/>
                <a:gd name="T8" fmla="*/ 12 w 12"/>
                <a:gd name="T9" fmla="*/ 129 h 130"/>
                <a:gd name="T10" fmla="*/ 4 w 12"/>
                <a:gd name="T11" fmla="*/ 36 h 130"/>
                <a:gd name="T12" fmla="*/ 1 w 12"/>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12" h="130">
                  <a:moveTo>
                    <a:pt x="1" y="0"/>
                  </a:moveTo>
                  <a:cubicBezTo>
                    <a:pt x="1" y="4"/>
                    <a:pt x="1" y="9"/>
                    <a:pt x="0" y="13"/>
                  </a:cubicBezTo>
                  <a:cubicBezTo>
                    <a:pt x="1" y="20"/>
                    <a:pt x="2" y="28"/>
                    <a:pt x="2" y="36"/>
                  </a:cubicBezTo>
                  <a:cubicBezTo>
                    <a:pt x="1" y="66"/>
                    <a:pt x="9" y="128"/>
                    <a:pt x="9" y="130"/>
                  </a:cubicBezTo>
                  <a:cubicBezTo>
                    <a:pt x="10" y="130"/>
                    <a:pt x="11" y="130"/>
                    <a:pt x="12" y="129"/>
                  </a:cubicBezTo>
                  <a:cubicBezTo>
                    <a:pt x="11" y="126"/>
                    <a:pt x="4" y="65"/>
                    <a:pt x="4" y="36"/>
                  </a:cubicBezTo>
                  <a:cubicBezTo>
                    <a:pt x="4" y="22"/>
                    <a:pt x="3" y="10"/>
                    <a:pt x="1" y="0"/>
                  </a:cubicBezTo>
                </a:path>
              </a:pathLst>
            </a:custGeom>
            <a:solidFill>
              <a:srgbClr val="C0C9C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3" name="Freeform 235"/>
            <p:cNvSpPr/>
            <p:nvPr/>
          </p:nvSpPr>
          <p:spPr bwMode="auto">
            <a:xfrm>
              <a:off x="6016626" y="3079750"/>
              <a:ext cx="384175" cy="563563"/>
            </a:xfrm>
            <a:custGeom>
              <a:avLst/>
              <a:gdLst>
                <a:gd name="T0" fmla="*/ 34 w 34"/>
                <a:gd name="T1" fmla="*/ 17 h 50"/>
                <a:gd name="T2" fmla="*/ 34 w 34"/>
                <a:gd name="T3" fmla="*/ 35 h 50"/>
                <a:gd name="T4" fmla="*/ 32 w 34"/>
                <a:gd name="T5" fmla="*/ 41 h 50"/>
                <a:gd name="T6" fmla="*/ 19 w 34"/>
                <a:gd name="T7" fmla="*/ 48 h 50"/>
                <a:gd name="T8" fmla="*/ 0 w 34"/>
                <a:gd name="T9" fmla="*/ 32 h 50"/>
                <a:gd name="T10" fmla="*/ 1 w 34"/>
                <a:gd name="T11" fmla="*/ 0 h 50"/>
                <a:gd name="T12" fmla="*/ 34 w 34"/>
                <a:gd name="T13" fmla="*/ 17 h 50"/>
              </a:gdLst>
              <a:ahLst/>
              <a:cxnLst>
                <a:cxn ang="0">
                  <a:pos x="T0" y="T1"/>
                </a:cxn>
                <a:cxn ang="0">
                  <a:pos x="T2" y="T3"/>
                </a:cxn>
                <a:cxn ang="0">
                  <a:pos x="T4" y="T5"/>
                </a:cxn>
                <a:cxn ang="0">
                  <a:pos x="T6" y="T7"/>
                </a:cxn>
                <a:cxn ang="0">
                  <a:pos x="T8" y="T9"/>
                </a:cxn>
                <a:cxn ang="0">
                  <a:pos x="T10" y="T11"/>
                </a:cxn>
                <a:cxn ang="0">
                  <a:pos x="T12" y="T13"/>
                </a:cxn>
              </a:cxnLst>
              <a:rect l="0" t="0" r="r" b="b"/>
              <a:pathLst>
                <a:path w="34" h="50">
                  <a:moveTo>
                    <a:pt x="34" y="17"/>
                  </a:moveTo>
                  <a:cubicBezTo>
                    <a:pt x="34" y="35"/>
                    <a:pt x="34" y="35"/>
                    <a:pt x="34" y="35"/>
                  </a:cubicBezTo>
                  <a:cubicBezTo>
                    <a:pt x="34" y="37"/>
                    <a:pt x="33" y="39"/>
                    <a:pt x="32" y="41"/>
                  </a:cubicBezTo>
                  <a:cubicBezTo>
                    <a:pt x="29" y="45"/>
                    <a:pt x="27" y="50"/>
                    <a:pt x="19" y="48"/>
                  </a:cubicBezTo>
                  <a:cubicBezTo>
                    <a:pt x="7" y="45"/>
                    <a:pt x="0" y="32"/>
                    <a:pt x="0" y="32"/>
                  </a:cubicBezTo>
                  <a:cubicBezTo>
                    <a:pt x="1" y="0"/>
                    <a:pt x="1" y="0"/>
                    <a:pt x="1" y="0"/>
                  </a:cubicBezTo>
                  <a:cubicBezTo>
                    <a:pt x="34" y="17"/>
                    <a:pt x="34" y="17"/>
                    <a:pt x="34" y="17"/>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4" name="Freeform 236"/>
            <p:cNvSpPr/>
            <p:nvPr/>
          </p:nvSpPr>
          <p:spPr bwMode="auto">
            <a:xfrm>
              <a:off x="6027738" y="3113088"/>
              <a:ext cx="373063" cy="236538"/>
            </a:xfrm>
            <a:custGeom>
              <a:avLst/>
              <a:gdLst>
                <a:gd name="T0" fmla="*/ 0 w 33"/>
                <a:gd name="T1" fmla="*/ 0 h 21"/>
                <a:gd name="T2" fmla="*/ 24 w 33"/>
                <a:gd name="T3" fmla="*/ 21 h 21"/>
                <a:gd name="T4" fmla="*/ 26 w 33"/>
                <a:gd name="T5" fmla="*/ 21 h 21"/>
                <a:gd name="T6" fmla="*/ 33 w 33"/>
                <a:gd name="T7" fmla="*/ 16 h 21"/>
                <a:gd name="T8" fmla="*/ 32 w 33"/>
                <a:gd name="T9" fmla="*/ 15 h 21"/>
                <a:gd name="T10" fmla="*/ 26 w 33"/>
                <a:gd name="T11" fmla="*/ 14 h 21"/>
                <a:gd name="T12" fmla="*/ 0 w 33"/>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0"/>
                  </a:moveTo>
                  <a:cubicBezTo>
                    <a:pt x="3" y="8"/>
                    <a:pt x="13" y="18"/>
                    <a:pt x="24" y="21"/>
                  </a:cubicBezTo>
                  <a:cubicBezTo>
                    <a:pt x="25" y="21"/>
                    <a:pt x="26" y="21"/>
                    <a:pt x="26" y="21"/>
                  </a:cubicBezTo>
                  <a:cubicBezTo>
                    <a:pt x="31" y="21"/>
                    <a:pt x="33" y="16"/>
                    <a:pt x="33" y="16"/>
                  </a:cubicBezTo>
                  <a:cubicBezTo>
                    <a:pt x="33" y="16"/>
                    <a:pt x="32" y="15"/>
                    <a:pt x="32" y="15"/>
                  </a:cubicBezTo>
                  <a:cubicBezTo>
                    <a:pt x="29" y="15"/>
                    <a:pt x="27" y="14"/>
                    <a:pt x="26" y="14"/>
                  </a:cubicBezTo>
                  <a:cubicBezTo>
                    <a:pt x="13" y="13"/>
                    <a:pt x="6" y="7"/>
                    <a:pt x="0" y="0"/>
                  </a:cubicBezTo>
                </a:path>
              </a:pathLst>
            </a:custGeom>
            <a:solidFill>
              <a:srgbClr val="E2947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5" name="Freeform 237"/>
            <p:cNvSpPr/>
            <p:nvPr/>
          </p:nvSpPr>
          <p:spPr bwMode="auto">
            <a:xfrm>
              <a:off x="6084888" y="3406775"/>
              <a:ext cx="349250" cy="280988"/>
            </a:xfrm>
            <a:custGeom>
              <a:avLst/>
              <a:gdLst>
                <a:gd name="T0" fmla="*/ 1 w 31"/>
                <a:gd name="T1" fmla="*/ 0 h 25"/>
                <a:gd name="T2" fmla="*/ 18 w 31"/>
                <a:gd name="T3" fmla="*/ 5 h 25"/>
                <a:gd name="T4" fmla="*/ 29 w 31"/>
                <a:gd name="T5" fmla="*/ 0 h 25"/>
                <a:gd name="T6" fmla="*/ 30 w 31"/>
                <a:gd name="T7" fmla="*/ 13 h 25"/>
                <a:gd name="T8" fmla="*/ 27 w 31"/>
                <a:gd name="T9" fmla="*/ 22 h 25"/>
                <a:gd name="T10" fmla="*/ 10 w 31"/>
                <a:gd name="T11" fmla="*/ 24 h 25"/>
                <a:gd name="T12" fmla="*/ 2 w 31"/>
                <a:gd name="T13" fmla="*/ 18 h 25"/>
                <a:gd name="T14" fmla="*/ 0 w 31"/>
                <a:gd name="T15" fmla="*/ 6 h 25"/>
                <a:gd name="T16" fmla="*/ 1 w 31"/>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5">
                  <a:moveTo>
                    <a:pt x="1" y="0"/>
                  </a:moveTo>
                  <a:cubicBezTo>
                    <a:pt x="1" y="0"/>
                    <a:pt x="13" y="6"/>
                    <a:pt x="18" y="5"/>
                  </a:cubicBezTo>
                  <a:cubicBezTo>
                    <a:pt x="24" y="4"/>
                    <a:pt x="29" y="0"/>
                    <a:pt x="29" y="0"/>
                  </a:cubicBezTo>
                  <a:cubicBezTo>
                    <a:pt x="29" y="0"/>
                    <a:pt x="31" y="10"/>
                    <a:pt x="30" y="13"/>
                  </a:cubicBezTo>
                  <a:cubicBezTo>
                    <a:pt x="30" y="15"/>
                    <a:pt x="29" y="20"/>
                    <a:pt x="27" y="22"/>
                  </a:cubicBezTo>
                  <a:cubicBezTo>
                    <a:pt x="24" y="23"/>
                    <a:pt x="12" y="25"/>
                    <a:pt x="10" y="24"/>
                  </a:cubicBezTo>
                  <a:cubicBezTo>
                    <a:pt x="8" y="24"/>
                    <a:pt x="4" y="21"/>
                    <a:pt x="2" y="18"/>
                  </a:cubicBezTo>
                  <a:cubicBezTo>
                    <a:pt x="0" y="16"/>
                    <a:pt x="0" y="7"/>
                    <a:pt x="0" y="6"/>
                  </a:cubicBezTo>
                  <a:cubicBezTo>
                    <a:pt x="0" y="5"/>
                    <a:pt x="1" y="0"/>
                    <a:pt x="1" y="0"/>
                  </a:cubicBezTo>
                  <a:close/>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6" name="Freeform 238"/>
            <p:cNvSpPr/>
            <p:nvPr/>
          </p:nvSpPr>
          <p:spPr bwMode="auto">
            <a:xfrm>
              <a:off x="6546851" y="3371850"/>
              <a:ext cx="258763" cy="677863"/>
            </a:xfrm>
            <a:custGeom>
              <a:avLst/>
              <a:gdLst>
                <a:gd name="T0" fmla="*/ 2 w 23"/>
                <a:gd name="T1" fmla="*/ 0 h 60"/>
                <a:gd name="T2" fmla="*/ 14 w 23"/>
                <a:gd name="T3" fmla="*/ 10 h 60"/>
                <a:gd name="T4" fmla="*/ 22 w 23"/>
                <a:gd name="T5" fmla="*/ 49 h 60"/>
                <a:gd name="T6" fmla="*/ 20 w 23"/>
                <a:gd name="T7" fmla="*/ 60 h 60"/>
                <a:gd name="T8" fmla="*/ 14 w 23"/>
                <a:gd name="T9" fmla="*/ 49 h 60"/>
                <a:gd name="T10" fmla="*/ 7 w 23"/>
                <a:gd name="T11" fmla="*/ 27 h 60"/>
                <a:gd name="T12" fmla="*/ 2 w 23"/>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23" h="60">
                  <a:moveTo>
                    <a:pt x="2" y="0"/>
                  </a:moveTo>
                  <a:cubicBezTo>
                    <a:pt x="2" y="0"/>
                    <a:pt x="10" y="3"/>
                    <a:pt x="14" y="10"/>
                  </a:cubicBezTo>
                  <a:cubicBezTo>
                    <a:pt x="18" y="17"/>
                    <a:pt x="22" y="48"/>
                    <a:pt x="22" y="49"/>
                  </a:cubicBezTo>
                  <a:cubicBezTo>
                    <a:pt x="23" y="55"/>
                    <a:pt x="20" y="60"/>
                    <a:pt x="20" y="60"/>
                  </a:cubicBezTo>
                  <a:cubicBezTo>
                    <a:pt x="20" y="60"/>
                    <a:pt x="15" y="50"/>
                    <a:pt x="14" y="49"/>
                  </a:cubicBezTo>
                  <a:cubicBezTo>
                    <a:pt x="14" y="48"/>
                    <a:pt x="8" y="29"/>
                    <a:pt x="7" y="27"/>
                  </a:cubicBezTo>
                  <a:cubicBezTo>
                    <a:pt x="6" y="24"/>
                    <a:pt x="0" y="20"/>
                    <a:pt x="2" y="0"/>
                  </a:cubicBezTo>
                  <a:close/>
                </a:path>
              </a:pathLst>
            </a:cu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7" name="Freeform 239"/>
            <p:cNvSpPr/>
            <p:nvPr/>
          </p:nvSpPr>
          <p:spPr bwMode="auto">
            <a:xfrm>
              <a:off x="6502401" y="3349625"/>
              <a:ext cx="539750" cy="1984375"/>
            </a:xfrm>
            <a:custGeom>
              <a:avLst/>
              <a:gdLst>
                <a:gd name="T0" fmla="*/ 0 w 48"/>
                <a:gd name="T1" fmla="*/ 101 h 176"/>
                <a:gd name="T2" fmla="*/ 17 w 48"/>
                <a:gd name="T3" fmla="*/ 159 h 176"/>
                <a:gd name="T4" fmla="*/ 30 w 48"/>
                <a:gd name="T5" fmla="*/ 173 h 176"/>
                <a:gd name="T6" fmla="*/ 48 w 48"/>
                <a:gd name="T7" fmla="*/ 165 h 176"/>
                <a:gd name="T8" fmla="*/ 41 w 48"/>
                <a:gd name="T9" fmla="*/ 152 h 176"/>
                <a:gd name="T10" fmla="*/ 23 w 48"/>
                <a:gd name="T11" fmla="*/ 125 h 176"/>
                <a:gd name="T12" fmla="*/ 25 w 48"/>
                <a:gd name="T13" fmla="*/ 68 h 176"/>
                <a:gd name="T14" fmla="*/ 20 w 48"/>
                <a:gd name="T15" fmla="*/ 20 h 176"/>
                <a:gd name="T16" fmla="*/ 10 w 48"/>
                <a:gd name="T17" fmla="*/ 5 h 176"/>
                <a:gd name="T18" fmla="*/ 3 w 48"/>
                <a:gd name="T19" fmla="*/ 0 h 176"/>
                <a:gd name="T20" fmla="*/ 0 w 48"/>
                <a:gd name="T21" fmla="*/ 10 h 176"/>
                <a:gd name="T22" fmla="*/ 0 w 48"/>
                <a:gd name="T23" fmla="*/ 10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176">
                  <a:moveTo>
                    <a:pt x="0" y="101"/>
                  </a:moveTo>
                  <a:cubicBezTo>
                    <a:pt x="0" y="101"/>
                    <a:pt x="10" y="147"/>
                    <a:pt x="17" y="159"/>
                  </a:cubicBezTo>
                  <a:cubicBezTo>
                    <a:pt x="21" y="166"/>
                    <a:pt x="25" y="171"/>
                    <a:pt x="30" y="173"/>
                  </a:cubicBezTo>
                  <a:cubicBezTo>
                    <a:pt x="36" y="176"/>
                    <a:pt x="48" y="172"/>
                    <a:pt x="48" y="165"/>
                  </a:cubicBezTo>
                  <a:cubicBezTo>
                    <a:pt x="48" y="164"/>
                    <a:pt x="43" y="155"/>
                    <a:pt x="41" y="152"/>
                  </a:cubicBezTo>
                  <a:cubicBezTo>
                    <a:pt x="39" y="149"/>
                    <a:pt x="23" y="133"/>
                    <a:pt x="23" y="125"/>
                  </a:cubicBezTo>
                  <a:cubicBezTo>
                    <a:pt x="22" y="117"/>
                    <a:pt x="20" y="88"/>
                    <a:pt x="25" y="68"/>
                  </a:cubicBezTo>
                  <a:cubicBezTo>
                    <a:pt x="26" y="64"/>
                    <a:pt x="22" y="35"/>
                    <a:pt x="20" y="20"/>
                  </a:cubicBezTo>
                  <a:cubicBezTo>
                    <a:pt x="19" y="13"/>
                    <a:pt x="15" y="8"/>
                    <a:pt x="10" y="5"/>
                  </a:cubicBezTo>
                  <a:cubicBezTo>
                    <a:pt x="3" y="0"/>
                    <a:pt x="3" y="0"/>
                    <a:pt x="3" y="0"/>
                  </a:cubicBezTo>
                  <a:cubicBezTo>
                    <a:pt x="0" y="10"/>
                    <a:pt x="0" y="10"/>
                    <a:pt x="0" y="10"/>
                  </a:cubicBezTo>
                  <a:lnTo>
                    <a:pt x="0" y="101"/>
                  </a:ln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8" name="Freeform 240"/>
            <p:cNvSpPr/>
            <p:nvPr/>
          </p:nvSpPr>
          <p:spPr bwMode="auto">
            <a:xfrm>
              <a:off x="5441951" y="3371850"/>
              <a:ext cx="800100" cy="2120900"/>
            </a:xfrm>
            <a:custGeom>
              <a:avLst/>
              <a:gdLst>
                <a:gd name="T0" fmla="*/ 34 w 71"/>
                <a:gd name="T1" fmla="*/ 0 h 188"/>
                <a:gd name="T2" fmla="*/ 11 w 71"/>
                <a:gd name="T3" fmla="*/ 8 h 188"/>
                <a:gd name="T4" fmla="*/ 1 w 71"/>
                <a:gd name="T5" fmla="*/ 24 h 188"/>
                <a:gd name="T6" fmla="*/ 15 w 71"/>
                <a:gd name="T7" fmla="*/ 78 h 188"/>
                <a:gd name="T8" fmla="*/ 26 w 71"/>
                <a:gd name="T9" fmla="*/ 120 h 188"/>
                <a:gd name="T10" fmla="*/ 22 w 71"/>
                <a:gd name="T11" fmla="*/ 143 h 188"/>
                <a:gd name="T12" fmla="*/ 8 w 71"/>
                <a:gd name="T13" fmla="*/ 172 h 188"/>
                <a:gd name="T14" fmla="*/ 48 w 71"/>
                <a:gd name="T15" fmla="*/ 187 h 188"/>
                <a:gd name="T16" fmla="*/ 67 w 71"/>
                <a:gd name="T17" fmla="*/ 155 h 188"/>
                <a:gd name="T18" fmla="*/ 68 w 71"/>
                <a:gd name="T19" fmla="*/ 108 h 188"/>
                <a:gd name="T20" fmla="*/ 34 w 71"/>
                <a:gd name="T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88">
                  <a:moveTo>
                    <a:pt x="34" y="0"/>
                  </a:moveTo>
                  <a:cubicBezTo>
                    <a:pt x="11" y="8"/>
                    <a:pt x="11" y="8"/>
                    <a:pt x="11" y="8"/>
                  </a:cubicBezTo>
                  <a:cubicBezTo>
                    <a:pt x="4" y="10"/>
                    <a:pt x="0" y="17"/>
                    <a:pt x="1" y="24"/>
                  </a:cubicBezTo>
                  <a:cubicBezTo>
                    <a:pt x="15" y="78"/>
                    <a:pt x="15" y="78"/>
                    <a:pt x="15" y="78"/>
                  </a:cubicBezTo>
                  <a:cubicBezTo>
                    <a:pt x="26" y="120"/>
                    <a:pt x="26" y="120"/>
                    <a:pt x="26" y="120"/>
                  </a:cubicBezTo>
                  <a:cubicBezTo>
                    <a:pt x="22" y="143"/>
                    <a:pt x="22" y="143"/>
                    <a:pt x="22" y="143"/>
                  </a:cubicBezTo>
                  <a:cubicBezTo>
                    <a:pt x="8" y="172"/>
                    <a:pt x="8" y="172"/>
                    <a:pt x="8" y="172"/>
                  </a:cubicBezTo>
                  <a:cubicBezTo>
                    <a:pt x="8" y="172"/>
                    <a:pt x="34" y="188"/>
                    <a:pt x="48" y="187"/>
                  </a:cubicBezTo>
                  <a:cubicBezTo>
                    <a:pt x="62" y="185"/>
                    <a:pt x="64" y="173"/>
                    <a:pt x="67" y="155"/>
                  </a:cubicBezTo>
                  <a:cubicBezTo>
                    <a:pt x="71" y="130"/>
                    <a:pt x="68" y="108"/>
                    <a:pt x="68" y="108"/>
                  </a:cubicBezTo>
                  <a:cubicBezTo>
                    <a:pt x="34" y="0"/>
                    <a:pt x="34" y="0"/>
                    <a:pt x="34" y="0"/>
                  </a:cubicBezTo>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39" name="Freeform 241"/>
            <p:cNvSpPr/>
            <p:nvPr/>
          </p:nvSpPr>
          <p:spPr bwMode="auto">
            <a:xfrm>
              <a:off x="7493001" y="3621088"/>
              <a:ext cx="800100" cy="484188"/>
            </a:xfrm>
            <a:custGeom>
              <a:avLst/>
              <a:gdLst>
                <a:gd name="T0" fmla="*/ 68 w 71"/>
                <a:gd name="T1" fmla="*/ 30 h 43"/>
                <a:gd name="T2" fmla="*/ 64 w 71"/>
                <a:gd name="T3" fmla="*/ 11 h 43"/>
                <a:gd name="T4" fmla="*/ 50 w 71"/>
                <a:gd name="T5" fmla="*/ 0 h 43"/>
                <a:gd name="T6" fmla="*/ 39 w 71"/>
                <a:gd name="T7" fmla="*/ 11 h 43"/>
                <a:gd name="T8" fmla="*/ 19 w 71"/>
                <a:gd name="T9" fmla="*/ 13 h 43"/>
                <a:gd name="T10" fmla="*/ 4 w 71"/>
                <a:gd name="T11" fmla="*/ 31 h 43"/>
                <a:gd name="T12" fmla="*/ 23 w 71"/>
                <a:gd name="T13" fmla="*/ 39 h 43"/>
                <a:gd name="T14" fmla="*/ 51 w 71"/>
                <a:gd name="T15" fmla="*/ 28 h 43"/>
                <a:gd name="T16" fmla="*/ 68 w 71"/>
                <a:gd name="T17"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43">
                  <a:moveTo>
                    <a:pt x="68" y="30"/>
                  </a:moveTo>
                  <a:cubicBezTo>
                    <a:pt x="71" y="27"/>
                    <a:pt x="64" y="11"/>
                    <a:pt x="64" y="11"/>
                  </a:cubicBezTo>
                  <a:cubicBezTo>
                    <a:pt x="64" y="11"/>
                    <a:pt x="57" y="1"/>
                    <a:pt x="50" y="0"/>
                  </a:cubicBezTo>
                  <a:cubicBezTo>
                    <a:pt x="48" y="0"/>
                    <a:pt x="47" y="10"/>
                    <a:pt x="39" y="11"/>
                  </a:cubicBezTo>
                  <a:cubicBezTo>
                    <a:pt x="32" y="12"/>
                    <a:pt x="23" y="13"/>
                    <a:pt x="19" y="13"/>
                  </a:cubicBezTo>
                  <a:cubicBezTo>
                    <a:pt x="0" y="15"/>
                    <a:pt x="2" y="26"/>
                    <a:pt x="4" y="31"/>
                  </a:cubicBezTo>
                  <a:cubicBezTo>
                    <a:pt x="6" y="36"/>
                    <a:pt x="14" y="43"/>
                    <a:pt x="23" y="39"/>
                  </a:cubicBezTo>
                  <a:cubicBezTo>
                    <a:pt x="45" y="29"/>
                    <a:pt x="47" y="27"/>
                    <a:pt x="51" y="28"/>
                  </a:cubicBezTo>
                  <a:cubicBezTo>
                    <a:pt x="54" y="29"/>
                    <a:pt x="67" y="31"/>
                    <a:pt x="68" y="30"/>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0" name="Freeform 242"/>
            <p:cNvSpPr/>
            <p:nvPr/>
          </p:nvSpPr>
          <p:spPr bwMode="auto">
            <a:xfrm>
              <a:off x="7707313" y="3711575"/>
              <a:ext cx="247650" cy="349250"/>
            </a:xfrm>
            <a:custGeom>
              <a:avLst/>
              <a:gdLst>
                <a:gd name="T0" fmla="*/ 16 w 22"/>
                <a:gd name="T1" fmla="*/ 2 h 31"/>
                <a:gd name="T2" fmla="*/ 22 w 22"/>
                <a:gd name="T3" fmla="*/ 26 h 31"/>
                <a:gd name="T4" fmla="*/ 9 w 22"/>
                <a:gd name="T5" fmla="*/ 31 h 31"/>
                <a:gd name="T6" fmla="*/ 0 w 22"/>
                <a:gd name="T7" fmla="*/ 3 h 31"/>
                <a:gd name="T8" fmla="*/ 13 w 22"/>
                <a:gd name="T9" fmla="*/ 0 h 31"/>
                <a:gd name="T10" fmla="*/ 16 w 22"/>
                <a:gd name="T11" fmla="*/ 2 h 31"/>
              </a:gdLst>
              <a:ahLst/>
              <a:cxnLst>
                <a:cxn ang="0">
                  <a:pos x="T0" y="T1"/>
                </a:cxn>
                <a:cxn ang="0">
                  <a:pos x="T2" y="T3"/>
                </a:cxn>
                <a:cxn ang="0">
                  <a:pos x="T4" y="T5"/>
                </a:cxn>
                <a:cxn ang="0">
                  <a:pos x="T6" y="T7"/>
                </a:cxn>
                <a:cxn ang="0">
                  <a:pos x="T8" y="T9"/>
                </a:cxn>
                <a:cxn ang="0">
                  <a:pos x="T10" y="T11"/>
                </a:cxn>
              </a:cxnLst>
              <a:rect l="0" t="0" r="r" b="b"/>
              <a:pathLst>
                <a:path w="22" h="31">
                  <a:moveTo>
                    <a:pt x="16" y="2"/>
                  </a:moveTo>
                  <a:cubicBezTo>
                    <a:pt x="22" y="26"/>
                    <a:pt x="22" y="26"/>
                    <a:pt x="22" y="26"/>
                  </a:cubicBezTo>
                  <a:cubicBezTo>
                    <a:pt x="9" y="31"/>
                    <a:pt x="9" y="31"/>
                    <a:pt x="9" y="31"/>
                  </a:cubicBezTo>
                  <a:cubicBezTo>
                    <a:pt x="0" y="3"/>
                    <a:pt x="0" y="3"/>
                    <a:pt x="0" y="3"/>
                  </a:cubicBezTo>
                  <a:cubicBezTo>
                    <a:pt x="13" y="0"/>
                    <a:pt x="13" y="0"/>
                    <a:pt x="13" y="0"/>
                  </a:cubicBezTo>
                  <a:cubicBezTo>
                    <a:pt x="14" y="0"/>
                    <a:pt x="16" y="1"/>
                    <a:pt x="16" y="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1" name="Freeform 243"/>
            <p:cNvSpPr/>
            <p:nvPr/>
          </p:nvSpPr>
          <p:spPr bwMode="auto">
            <a:xfrm>
              <a:off x="6940551" y="3722688"/>
              <a:ext cx="912813" cy="585788"/>
            </a:xfrm>
            <a:custGeom>
              <a:avLst/>
              <a:gdLst>
                <a:gd name="T0" fmla="*/ 74 w 81"/>
                <a:gd name="T1" fmla="*/ 0 h 52"/>
                <a:gd name="T2" fmla="*/ 80 w 81"/>
                <a:gd name="T3" fmla="*/ 28 h 52"/>
                <a:gd name="T4" fmla="*/ 78 w 81"/>
                <a:gd name="T5" fmla="*/ 32 h 52"/>
                <a:gd name="T6" fmla="*/ 19 w 81"/>
                <a:gd name="T7" fmla="*/ 51 h 52"/>
                <a:gd name="T8" fmla="*/ 2 w 81"/>
                <a:gd name="T9" fmla="*/ 36 h 52"/>
                <a:gd name="T10" fmla="*/ 11 w 81"/>
                <a:gd name="T11" fmla="*/ 16 h 52"/>
                <a:gd name="T12" fmla="*/ 74 w 81"/>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81" h="52">
                  <a:moveTo>
                    <a:pt x="74" y="0"/>
                  </a:moveTo>
                  <a:cubicBezTo>
                    <a:pt x="80" y="28"/>
                    <a:pt x="80" y="28"/>
                    <a:pt x="80" y="28"/>
                  </a:cubicBezTo>
                  <a:cubicBezTo>
                    <a:pt x="81" y="30"/>
                    <a:pt x="80" y="31"/>
                    <a:pt x="78" y="32"/>
                  </a:cubicBezTo>
                  <a:cubicBezTo>
                    <a:pt x="66" y="36"/>
                    <a:pt x="22" y="52"/>
                    <a:pt x="19" y="51"/>
                  </a:cubicBezTo>
                  <a:cubicBezTo>
                    <a:pt x="15" y="49"/>
                    <a:pt x="4" y="40"/>
                    <a:pt x="2" y="36"/>
                  </a:cubicBezTo>
                  <a:cubicBezTo>
                    <a:pt x="0" y="33"/>
                    <a:pt x="4" y="20"/>
                    <a:pt x="11" y="16"/>
                  </a:cubicBezTo>
                  <a:cubicBezTo>
                    <a:pt x="16" y="14"/>
                    <a:pt x="74" y="0"/>
                    <a:pt x="74" y="0"/>
                  </a:cubicBez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2" name="Freeform 244"/>
            <p:cNvSpPr/>
            <p:nvPr/>
          </p:nvSpPr>
          <p:spPr bwMode="auto">
            <a:xfrm>
              <a:off x="6884988" y="3789363"/>
              <a:ext cx="630238" cy="508000"/>
            </a:xfrm>
            <a:custGeom>
              <a:avLst/>
              <a:gdLst>
                <a:gd name="T0" fmla="*/ 56 w 56"/>
                <a:gd name="T1" fmla="*/ 0 h 45"/>
                <a:gd name="T2" fmla="*/ 51 w 56"/>
                <a:gd name="T3" fmla="*/ 37 h 45"/>
                <a:gd name="T4" fmla="*/ 24 w 56"/>
                <a:gd name="T5" fmla="*/ 45 h 45"/>
                <a:gd name="T6" fmla="*/ 49 w 56"/>
                <a:gd name="T7" fmla="*/ 2 h 45"/>
                <a:gd name="T8" fmla="*/ 56 w 56"/>
                <a:gd name="T9" fmla="*/ 0 h 45"/>
              </a:gdLst>
              <a:ahLst/>
              <a:cxnLst>
                <a:cxn ang="0">
                  <a:pos x="T0" y="T1"/>
                </a:cxn>
                <a:cxn ang="0">
                  <a:pos x="T2" y="T3"/>
                </a:cxn>
                <a:cxn ang="0">
                  <a:pos x="T4" y="T5"/>
                </a:cxn>
                <a:cxn ang="0">
                  <a:pos x="T6" y="T7"/>
                </a:cxn>
                <a:cxn ang="0">
                  <a:pos x="T8" y="T9"/>
                </a:cxn>
              </a:cxnLst>
              <a:rect l="0" t="0" r="r" b="b"/>
              <a:pathLst>
                <a:path w="56" h="45">
                  <a:moveTo>
                    <a:pt x="56" y="0"/>
                  </a:moveTo>
                  <a:cubicBezTo>
                    <a:pt x="56" y="0"/>
                    <a:pt x="52" y="29"/>
                    <a:pt x="51" y="37"/>
                  </a:cubicBezTo>
                  <a:cubicBezTo>
                    <a:pt x="24" y="45"/>
                    <a:pt x="24" y="45"/>
                    <a:pt x="24" y="45"/>
                  </a:cubicBezTo>
                  <a:cubicBezTo>
                    <a:pt x="0" y="34"/>
                    <a:pt x="46" y="4"/>
                    <a:pt x="49" y="2"/>
                  </a:cubicBezTo>
                  <a:lnTo>
                    <a:pt x="56" y="0"/>
                  </a:lnTo>
                  <a:close/>
                </a:path>
              </a:pathLst>
            </a:cu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3" name="Freeform 245"/>
            <p:cNvSpPr/>
            <p:nvPr/>
          </p:nvSpPr>
          <p:spPr bwMode="auto">
            <a:xfrm>
              <a:off x="8113713" y="3406775"/>
              <a:ext cx="754063" cy="327025"/>
            </a:xfrm>
            <a:custGeom>
              <a:avLst/>
              <a:gdLst>
                <a:gd name="T0" fmla="*/ 67 w 67"/>
                <a:gd name="T1" fmla="*/ 21 h 29"/>
                <a:gd name="T2" fmla="*/ 22 w 67"/>
                <a:gd name="T3" fmla="*/ 12 h 29"/>
                <a:gd name="T4" fmla="*/ 12 w 67"/>
                <a:gd name="T5" fmla="*/ 21 h 29"/>
                <a:gd name="T6" fmla="*/ 9 w 67"/>
                <a:gd name="T7" fmla="*/ 29 h 29"/>
                <a:gd name="T8" fmla="*/ 0 w 67"/>
                <a:gd name="T9" fmla="*/ 25 h 29"/>
                <a:gd name="T10" fmla="*/ 14 w 67"/>
                <a:gd name="T11" fmla="*/ 4 h 29"/>
                <a:gd name="T12" fmla="*/ 52 w 67"/>
                <a:gd name="T13" fmla="*/ 11 h 29"/>
                <a:gd name="T14" fmla="*/ 67 w 67"/>
                <a:gd name="T15" fmla="*/ 2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29">
                  <a:moveTo>
                    <a:pt x="67" y="21"/>
                  </a:moveTo>
                  <a:cubicBezTo>
                    <a:pt x="22" y="12"/>
                    <a:pt x="22" y="12"/>
                    <a:pt x="22" y="12"/>
                  </a:cubicBezTo>
                  <a:cubicBezTo>
                    <a:pt x="22" y="12"/>
                    <a:pt x="15" y="10"/>
                    <a:pt x="12" y="21"/>
                  </a:cubicBezTo>
                  <a:cubicBezTo>
                    <a:pt x="9" y="29"/>
                    <a:pt x="9" y="29"/>
                    <a:pt x="9" y="29"/>
                  </a:cubicBezTo>
                  <a:cubicBezTo>
                    <a:pt x="0" y="25"/>
                    <a:pt x="0" y="25"/>
                    <a:pt x="0" y="25"/>
                  </a:cubicBezTo>
                  <a:cubicBezTo>
                    <a:pt x="0" y="25"/>
                    <a:pt x="3" y="7"/>
                    <a:pt x="14" y="4"/>
                  </a:cubicBezTo>
                  <a:cubicBezTo>
                    <a:pt x="24" y="0"/>
                    <a:pt x="51" y="11"/>
                    <a:pt x="52" y="11"/>
                  </a:cubicBezTo>
                  <a:cubicBezTo>
                    <a:pt x="53" y="12"/>
                    <a:pt x="67" y="21"/>
                    <a:pt x="67" y="21"/>
                  </a:cubicBezTo>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4" name="Freeform 246"/>
            <p:cNvSpPr/>
            <p:nvPr/>
          </p:nvSpPr>
          <p:spPr bwMode="auto">
            <a:xfrm>
              <a:off x="8102601" y="3687763"/>
              <a:ext cx="574675" cy="496888"/>
            </a:xfrm>
            <a:custGeom>
              <a:avLst/>
              <a:gdLst>
                <a:gd name="T0" fmla="*/ 51 w 51"/>
                <a:gd name="T1" fmla="*/ 40 h 44"/>
                <a:gd name="T2" fmla="*/ 12 w 51"/>
                <a:gd name="T3" fmla="*/ 25 h 44"/>
                <a:gd name="T4" fmla="*/ 7 w 51"/>
                <a:gd name="T5" fmla="*/ 16 h 44"/>
                <a:gd name="T6" fmla="*/ 10 w 51"/>
                <a:gd name="T7" fmla="*/ 4 h 44"/>
                <a:gd name="T8" fmla="*/ 2 w 51"/>
                <a:gd name="T9" fmla="*/ 0 h 44"/>
                <a:gd name="T10" fmla="*/ 0 w 51"/>
                <a:gd name="T11" fmla="*/ 29 h 44"/>
                <a:gd name="T12" fmla="*/ 27 w 51"/>
                <a:gd name="T13" fmla="*/ 44 h 44"/>
                <a:gd name="T14" fmla="*/ 51 w 51"/>
                <a:gd name="T15" fmla="*/ 4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4">
                  <a:moveTo>
                    <a:pt x="51" y="40"/>
                  </a:moveTo>
                  <a:cubicBezTo>
                    <a:pt x="12" y="25"/>
                    <a:pt x="12" y="25"/>
                    <a:pt x="12" y="25"/>
                  </a:cubicBezTo>
                  <a:cubicBezTo>
                    <a:pt x="12" y="25"/>
                    <a:pt x="6" y="22"/>
                    <a:pt x="7" y="16"/>
                  </a:cubicBezTo>
                  <a:cubicBezTo>
                    <a:pt x="7" y="10"/>
                    <a:pt x="10" y="4"/>
                    <a:pt x="10" y="4"/>
                  </a:cubicBezTo>
                  <a:cubicBezTo>
                    <a:pt x="2" y="0"/>
                    <a:pt x="2" y="0"/>
                    <a:pt x="2" y="0"/>
                  </a:cubicBezTo>
                  <a:cubicBezTo>
                    <a:pt x="0" y="29"/>
                    <a:pt x="0" y="29"/>
                    <a:pt x="0" y="29"/>
                  </a:cubicBezTo>
                  <a:cubicBezTo>
                    <a:pt x="27" y="44"/>
                    <a:pt x="27" y="44"/>
                    <a:pt x="27" y="44"/>
                  </a:cubicBezTo>
                  <a:cubicBezTo>
                    <a:pt x="51" y="40"/>
                    <a:pt x="51" y="40"/>
                    <a:pt x="51" y="40"/>
                  </a:cubicBezTo>
                </a:path>
              </a:pathLst>
            </a:custGeom>
            <a:solidFill>
              <a:srgbClr val="2730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5" name="Freeform 247"/>
            <p:cNvSpPr/>
            <p:nvPr/>
          </p:nvSpPr>
          <p:spPr bwMode="auto">
            <a:xfrm>
              <a:off x="8699501" y="3282950"/>
              <a:ext cx="247650" cy="360363"/>
            </a:xfrm>
            <a:custGeom>
              <a:avLst/>
              <a:gdLst>
                <a:gd name="T0" fmla="*/ 42 w 156"/>
                <a:gd name="T1" fmla="*/ 0 h 227"/>
                <a:gd name="T2" fmla="*/ 156 w 156"/>
                <a:gd name="T3" fmla="*/ 78 h 227"/>
                <a:gd name="T4" fmla="*/ 106 w 156"/>
                <a:gd name="T5" fmla="*/ 227 h 227"/>
                <a:gd name="T6" fmla="*/ 0 w 156"/>
                <a:gd name="T7" fmla="*/ 170 h 227"/>
                <a:gd name="T8" fmla="*/ 42 w 156"/>
                <a:gd name="T9" fmla="*/ 0 h 227"/>
              </a:gdLst>
              <a:ahLst/>
              <a:cxnLst>
                <a:cxn ang="0">
                  <a:pos x="T0" y="T1"/>
                </a:cxn>
                <a:cxn ang="0">
                  <a:pos x="T2" y="T3"/>
                </a:cxn>
                <a:cxn ang="0">
                  <a:pos x="T4" y="T5"/>
                </a:cxn>
                <a:cxn ang="0">
                  <a:pos x="T6" y="T7"/>
                </a:cxn>
                <a:cxn ang="0">
                  <a:pos x="T8" y="T9"/>
                </a:cxn>
              </a:cxnLst>
              <a:rect l="0" t="0" r="r" b="b"/>
              <a:pathLst>
                <a:path w="156" h="227">
                  <a:moveTo>
                    <a:pt x="42" y="0"/>
                  </a:moveTo>
                  <a:lnTo>
                    <a:pt x="156" y="78"/>
                  </a:lnTo>
                  <a:lnTo>
                    <a:pt x="106" y="227"/>
                  </a:lnTo>
                  <a:lnTo>
                    <a:pt x="0" y="170"/>
                  </a:lnTo>
                  <a:lnTo>
                    <a:pt x="42" y="0"/>
                  </a:lnTo>
                  <a:close/>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6" name="Freeform 248"/>
            <p:cNvSpPr/>
            <p:nvPr/>
          </p:nvSpPr>
          <p:spPr bwMode="auto">
            <a:xfrm>
              <a:off x="8699501" y="3282950"/>
              <a:ext cx="247650" cy="360363"/>
            </a:xfrm>
            <a:custGeom>
              <a:avLst/>
              <a:gdLst>
                <a:gd name="T0" fmla="*/ 42 w 156"/>
                <a:gd name="T1" fmla="*/ 0 h 227"/>
                <a:gd name="T2" fmla="*/ 156 w 156"/>
                <a:gd name="T3" fmla="*/ 78 h 227"/>
                <a:gd name="T4" fmla="*/ 106 w 156"/>
                <a:gd name="T5" fmla="*/ 227 h 227"/>
                <a:gd name="T6" fmla="*/ 0 w 156"/>
                <a:gd name="T7" fmla="*/ 170 h 227"/>
                <a:gd name="T8" fmla="*/ 42 w 156"/>
                <a:gd name="T9" fmla="*/ 0 h 227"/>
              </a:gdLst>
              <a:ahLst/>
              <a:cxnLst>
                <a:cxn ang="0">
                  <a:pos x="T0" y="T1"/>
                </a:cxn>
                <a:cxn ang="0">
                  <a:pos x="T2" y="T3"/>
                </a:cxn>
                <a:cxn ang="0">
                  <a:pos x="T4" y="T5"/>
                </a:cxn>
                <a:cxn ang="0">
                  <a:pos x="T6" y="T7"/>
                </a:cxn>
                <a:cxn ang="0">
                  <a:pos x="T8" y="T9"/>
                </a:cxn>
              </a:cxnLst>
              <a:rect l="0" t="0" r="r" b="b"/>
              <a:pathLst>
                <a:path w="156" h="227">
                  <a:moveTo>
                    <a:pt x="42" y="0"/>
                  </a:moveTo>
                  <a:lnTo>
                    <a:pt x="156" y="78"/>
                  </a:lnTo>
                  <a:lnTo>
                    <a:pt x="106" y="227"/>
                  </a:lnTo>
                  <a:lnTo>
                    <a:pt x="0" y="17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7" name="Freeform 249"/>
            <p:cNvSpPr/>
            <p:nvPr/>
          </p:nvSpPr>
          <p:spPr bwMode="auto">
            <a:xfrm>
              <a:off x="8416926" y="4083050"/>
              <a:ext cx="260350" cy="327025"/>
            </a:xfrm>
            <a:custGeom>
              <a:avLst/>
              <a:gdLst>
                <a:gd name="T0" fmla="*/ 50 w 164"/>
                <a:gd name="T1" fmla="*/ 0 h 206"/>
                <a:gd name="T2" fmla="*/ 164 w 164"/>
                <a:gd name="T3" fmla="*/ 35 h 206"/>
                <a:gd name="T4" fmla="*/ 107 w 164"/>
                <a:gd name="T5" fmla="*/ 206 h 206"/>
                <a:gd name="T6" fmla="*/ 0 w 164"/>
                <a:gd name="T7" fmla="*/ 199 h 206"/>
                <a:gd name="T8" fmla="*/ 50 w 164"/>
                <a:gd name="T9" fmla="*/ 0 h 206"/>
              </a:gdLst>
              <a:ahLst/>
              <a:cxnLst>
                <a:cxn ang="0">
                  <a:pos x="T0" y="T1"/>
                </a:cxn>
                <a:cxn ang="0">
                  <a:pos x="T2" y="T3"/>
                </a:cxn>
                <a:cxn ang="0">
                  <a:pos x="T4" y="T5"/>
                </a:cxn>
                <a:cxn ang="0">
                  <a:pos x="T6" y="T7"/>
                </a:cxn>
                <a:cxn ang="0">
                  <a:pos x="T8" y="T9"/>
                </a:cxn>
              </a:cxnLst>
              <a:rect l="0" t="0" r="r" b="b"/>
              <a:pathLst>
                <a:path w="164" h="206">
                  <a:moveTo>
                    <a:pt x="50" y="0"/>
                  </a:moveTo>
                  <a:lnTo>
                    <a:pt x="164" y="35"/>
                  </a:lnTo>
                  <a:lnTo>
                    <a:pt x="107" y="206"/>
                  </a:lnTo>
                  <a:lnTo>
                    <a:pt x="0" y="199"/>
                  </a:lnTo>
                  <a:lnTo>
                    <a:pt x="50" y="0"/>
                  </a:lnTo>
                  <a:close/>
                </a:path>
              </a:pathLst>
            </a:custGeom>
            <a:solidFill>
              <a:srgbClr val="2730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8" name="Freeform 250"/>
            <p:cNvSpPr/>
            <p:nvPr/>
          </p:nvSpPr>
          <p:spPr bwMode="auto">
            <a:xfrm>
              <a:off x="8416926" y="4083050"/>
              <a:ext cx="260350" cy="327025"/>
            </a:xfrm>
            <a:custGeom>
              <a:avLst/>
              <a:gdLst>
                <a:gd name="T0" fmla="*/ 50 w 164"/>
                <a:gd name="T1" fmla="*/ 0 h 206"/>
                <a:gd name="T2" fmla="*/ 164 w 164"/>
                <a:gd name="T3" fmla="*/ 35 h 206"/>
                <a:gd name="T4" fmla="*/ 107 w 164"/>
                <a:gd name="T5" fmla="*/ 206 h 206"/>
                <a:gd name="T6" fmla="*/ 0 w 164"/>
                <a:gd name="T7" fmla="*/ 199 h 206"/>
                <a:gd name="T8" fmla="*/ 50 w 164"/>
                <a:gd name="T9" fmla="*/ 0 h 206"/>
              </a:gdLst>
              <a:ahLst/>
              <a:cxnLst>
                <a:cxn ang="0">
                  <a:pos x="T0" y="T1"/>
                </a:cxn>
                <a:cxn ang="0">
                  <a:pos x="T2" y="T3"/>
                </a:cxn>
                <a:cxn ang="0">
                  <a:pos x="T4" y="T5"/>
                </a:cxn>
                <a:cxn ang="0">
                  <a:pos x="T6" y="T7"/>
                </a:cxn>
                <a:cxn ang="0">
                  <a:pos x="T8" y="T9"/>
                </a:cxn>
              </a:cxnLst>
              <a:rect l="0" t="0" r="r" b="b"/>
              <a:pathLst>
                <a:path w="164" h="206">
                  <a:moveTo>
                    <a:pt x="50" y="0"/>
                  </a:moveTo>
                  <a:lnTo>
                    <a:pt x="164" y="35"/>
                  </a:lnTo>
                  <a:lnTo>
                    <a:pt x="107" y="206"/>
                  </a:lnTo>
                  <a:lnTo>
                    <a:pt x="0" y="199"/>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49" name="Freeform 251"/>
            <p:cNvSpPr>
              <a:spLocks noEditPoints="1"/>
            </p:cNvSpPr>
            <p:nvPr/>
          </p:nvSpPr>
          <p:spPr bwMode="auto">
            <a:xfrm>
              <a:off x="8045451" y="3248025"/>
              <a:ext cx="720725" cy="485775"/>
            </a:xfrm>
            <a:custGeom>
              <a:avLst/>
              <a:gdLst>
                <a:gd name="T0" fmla="*/ 1 w 64"/>
                <a:gd name="T1" fmla="*/ 37 h 43"/>
                <a:gd name="T2" fmla="*/ 32 w 64"/>
                <a:gd name="T3" fmla="*/ 1 h 43"/>
                <a:gd name="T4" fmla="*/ 64 w 64"/>
                <a:gd name="T5" fmla="*/ 3 h 43"/>
                <a:gd name="T6" fmla="*/ 58 w 64"/>
                <a:gd name="T7" fmla="*/ 27 h 43"/>
                <a:gd name="T8" fmla="*/ 26 w 64"/>
                <a:gd name="T9" fmla="*/ 22 h 43"/>
                <a:gd name="T10" fmla="*/ 10 w 64"/>
                <a:gd name="T11" fmla="*/ 40 h 43"/>
                <a:gd name="T12" fmla="*/ 10 w 64"/>
                <a:gd name="T13" fmla="*/ 41 h 43"/>
                <a:gd name="T14" fmla="*/ 9 w 64"/>
                <a:gd name="T15" fmla="*/ 40 h 43"/>
                <a:gd name="T16" fmla="*/ 9 w 64"/>
                <a:gd name="T17" fmla="*/ 43 h 43"/>
                <a:gd name="T18" fmla="*/ 1 w 64"/>
                <a:gd name="T19" fmla="*/ 40 h 43"/>
                <a:gd name="T20" fmla="*/ 1 w 64"/>
                <a:gd name="T21" fmla="*/ 37 h 43"/>
                <a:gd name="T22" fmla="*/ 60 w 64"/>
                <a:gd name="T23" fmla="*/ 8 h 43"/>
                <a:gd name="T24" fmla="*/ 30 w 64"/>
                <a:gd name="T25" fmla="*/ 5 h 43"/>
                <a:gd name="T26" fmla="*/ 3 w 64"/>
                <a:gd name="T27" fmla="*/ 37 h 43"/>
                <a:gd name="T28" fmla="*/ 8 w 64"/>
                <a:gd name="T29" fmla="*/ 38 h 43"/>
                <a:gd name="T30" fmla="*/ 27 w 64"/>
                <a:gd name="T31" fmla="*/ 17 h 43"/>
                <a:gd name="T32" fmla="*/ 56 w 64"/>
                <a:gd name="T33" fmla="*/ 22 h 43"/>
                <a:gd name="T34" fmla="*/ 60 w 64"/>
                <a:gd name="T35"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43">
                  <a:moveTo>
                    <a:pt x="1" y="37"/>
                  </a:moveTo>
                  <a:cubicBezTo>
                    <a:pt x="8" y="11"/>
                    <a:pt x="21" y="0"/>
                    <a:pt x="32" y="1"/>
                  </a:cubicBezTo>
                  <a:cubicBezTo>
                    <a:pt x="64" y="3"/>
                    <a:pt x="64" y="3"/>
                    <a:pt x="64" y="3"/>
                  </a:cubicBezTo>
                  <a:cubicBezTo>
                    <a:pt x="58" y="27"/>
                    <a:pt x="58" y="27"/>
                    <a:pt x="58" y="27"/>
                  </a:cubicBezTo>
                  <a:cubicBezTo>
                    <a:pt x="26" y="22"/>
                    <a:pt x="26" y="22"/>
                    <a:pt x="26" y="22"/>
                  </a:cubicBezTo>
                  <a:cubicBezTo>
                    <a:pt x="20" y="21"/>
                    <a:pt x="15" y="23"/>
                    <a:pt x="10" y="40"/>
                  </a:cubicBezTo>
                  <a:cubicBezTo>
                    <a:pt x="10" y="40"/>
                    <a:pt x="10" y="41"/>
                    <a:pt x="10" y="41"/>
                  </a:cubicBezTo>
                  <a:cubicBezTo>
                    <a:pt x="9" y="40"/>
                    <a:pt x="9" y="40"/>
                    <a:pt x="9" y="40"/>
                  </a:cubicBezTo>
                  <a:cubicBezTo>
                    <a:pt x="9" y="43"/>
                    <a:pt x="9" y="43"/>
                    <a:pt x="9" y="43"/>
                  </a:cubicBezTo>
                  <a:cubicBezTo>
                    <a:pt x="1" y="40"/>
                    <a:pt x="1" y="40"/>
                    <a:pt x="1" y="40"/>
                  </a:cubicBezTo>
                  <a:cubicBezTo>
                    <a:pt x="0" y="40"/>
                    <a:pt x="0" y="38"/>
                    <a:pt x="1" y="37"/>
                  </a:cubicBezTo>
                  <a:moveTo>
                    <a:pt x="60" y="8"/>
                  </a:moveTo>
                  <a:cubicBezTo>
                    <a:pt x="30" y="5"/>
                    <a:pt x="30" y="5"/>
                    <a:pt x="30" y="5"/>
                  </a:cubicBezTo>
                  <a:cubicBezTo>
                    <a:pt x="19" y="4"/>
                    <a:pt x="9" y="16"/>
                    <a:pt x="3" y="37"/>
                  </a:cubicBezTo>
                  <a:cubicBezTo>
                    <a:pt x="8" y="38"/>
                    <a:pt x="8" y="38"/>
                    <a:pt x="8" y="38"/>
                  </a:cubicBezTo>
                  <a:cubicBezTo>
                    <a:pt x="13" y="23"/>
                    <a:pt x="18" y="16"/>
                    <a:pt x="27" y="17"/>
                  </a:cubicBezTo>
                  <a:cubicBezTo>
                    <a:pt x="56" y="22"/>
                    <a:pt x="56" y="22"/>
                    <a:pt x="56" y="22"/>
                  </a:cubicBezTo>
                  <a:cubicBezTo>
                    <a:pt x="60" y="8"/>
                    <a:pt x="60" y="8"/>
                    <a:pt x="60" y="8"/>
                  </a:cubicBezTo>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0" name="Freeform 252"/>
            <p:cNvSpPr/>
            <p:nvPr/>
          </p:nvSpPr>
          <p:spPr bwMode="auto">
            <a:xfrm>
              <a:off x="8056563" y="3271838"/>
              <a:ext cx="698500" cy="439738"/>
            </a:xfrm>
            <a:custGeom>
              <a:avLst/>
              <a:gdLst>
                <a:gd name="T0" fmla="*/ 8 w 62"/>
                <a:gd name="T1" fmla="*/ 38 h 39"/>
                <a:gd name="T2" fmla="*/ 25 w 62"/>
                <a:gd name="T3" fmla="*/ 18 h 39"/>
                <a:gd name="T4" fmla="*/ 56 w 62"/>
                <a:gd name="T5" fmla="*/ 23 h 39"/>
                <a:gd name="T6" fmla="*/ 62 w 62"/>
                <a:gd name="T7" fmla="*/ 4 h 39"/>
                <a:gd name="T8" fmla="*/ 30 w 62"/>
                <a:gd name="T9" fmla="*/ 1 h 39"/>
                <a:gd name="T10" fmla="*/ 1 w 62"/>
                <a:gd name="T11" fmla="*/ 35 h 39"/>
                <a:gd name="T12" fmla="*/ 0 w 62"/>
                <a:gd name="T13" fmla="*/ 37 h 39"/>
                <a:gd name="T14" fmla="*/ 8 w 62"/>
                <a:gd name="T15" fmla="*/ 39 h 39"/>
                <a:gd name="T16" fmla="*/ 8 w 62"/>
                <a:gd name="T17"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39">
                  <a:moveTo>
                    <a:pt x="8" y="38"/>
                  </a:moveTo>
                  <a:cubicBezTo>
                    <a:pt x="12" y="22"/>
                    <a:pt x="17" y="16"/>
                    <a:pt x="25" y="18"/>
                  </a:cubicBezTo>
                  <a:cubicBezTo>
                    <a:pt x="56" y="23"/>
                    <a:pt x="56" y="23"/>
                    <a:pt x="56" y="23"/>
                  </a:cubicBezTo>
                  <a:cubicBezTo>
                    <a:pt x="62" y="4"/>
                    <a:pt x="62" y="4"/>
                    <a:pt x="62" y="4"/>
                  </a:cubicBezTo>
                  <a:cubicBezTo>
                    <a:pt x="30" y="1"/>
                    <a:pt x="30" y="1"/>
                    <a:pt x="30" y="1"/>
                  </a:cubicBezTo>
                  <a:cubicBezTo>
                    <a:pt x="19" y="0"/>
                    <a:pt x="7" y="12"/>
                    <a:pt x="1" y="35"/>
                  </a:cubicBezTo>
                  <a:cubicBezTo>
                    <a:pt x="1" y="36"/>
                    <a:pt x="0" y="37"/>
                    <a:pt x="0" y="37"/>
                  </a:cubicBezTo>
                  <a:cubicBezTo>
                    <a:pt x="8" y="39"/>
                    <a:pt x="8" y="39"/>
                    <a:pt x="8" y="39"/>
                  </a:cubicBezTo>
                  <a:cubicBezTo>
                    <a:pt x="8" y="39"/>
                    <a:pt x="8" y="38"/>
                    <a:pt x="8" y="38"/>
                  </a:cubicBezTo>
                </a:path>
              </a:pathLst>
            </a:custGeom>
            <a:solidFill>
              <a:srgbClr val="E5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1" name="Freeform 253"/>
            <p:cNvSpPr>
              <a:spLocks noEditPoints="1"/>
            </p:cNvSpPr>
            <p:nvPr/>
          </p:nvSpPr>
          <p:spPr bwMode="auto">
            <a:xfrm>
              <a:off x="7966076" y="3654425"/>
              <a:ext cx="530225" cy="744538"/>
            </a:xfrm>
            <a:custGeom>
              <a:avLst/>
              <a:gdLst>
                <a:gd name="T0" fmla="*/ 8 w 47"/>
                <a:gd name="T1" fmla="*/ 0 h 66"/>
                <a:gd name="T2" fmla="*/ 16 w 47"/>
                <a:gd name="T3" fmla="*/ 2 h 66"/>
                <a:gd name="T4" fmla="*/ 17 w 47"/>
                <a:gd name="T5" fmla="*/ 5 h 66"/>
                <a:gd name="T6" fmla="*/ 21 w 47"/>
                <a:gd name="T7" fmla="*/ 29 h 66"/>
                <a:gd name="T8" fmla="*/ 47 w 47"/>
                <a:gd name="T9" fmla="*/ 40 h 66"/>
                <a:gd name="T10" fmla="*/ 40 w 47"/>
                <a:gd name="T11" fmla="*/ 66 h 66"/>
                <a:gd name="T12" fmla="*/ 16 w 47"/>
                <a:gd name="T13" fmla="*/ 51 h 66"/>
                <a:gd name="T14" fmla="*/ 7 w 47"/>
                <a:gd name="T15" fmla="*/ 2 h 66"/>
                <a:gd name="T16" fmla="*/ 8 w 47"/>
                <a:gd name="T17" fmla="*/ 0 h 66"/>
                <a:gd name="T18" fmla="*/ 14 w 47"/>
                <a:gd name="T19" fmla="*/ 6 h 66"/>
                <a:gd name="T20" fmla="*/ 9 w 47"/>
                <a:gd name="T21" fmla="*/ 5 h 66"/>
                <a:gd name="T22" fmla="*/ 17 w 47"/>
                <a:gd name="T23" fmla="*/ 46 h 66"/>
                <a:gd name="T24" fmla="*/ 38 w 47"/>
                <a:gd name="T25" fmla="*/ 60 h 66"/>
                <a:gd name="T26" fmla="*/ 43 w 47"/>
                <a:gd name="T27" fmla="*/ 42 h 66"/>
                <a:gd name="T28" fmla="*/ 20 w 47"/>
                <a:gd name="T29" fmla="*/ 34 h 66"/>
                <a:gd name="T30" fmla="*/ 14 w 47"/>
                <a:gd name="T31" fmla="*/ 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66">
                  <a:moveTo>
                    <a:pt x="8" y="0"/>
                  </a:moveTo>
                  <a:cubicBezTo>
                    <a:pt x="16" y="2"/>
                    <a:pt x="16" y="2"/>
                    <a:pt x="16" y="2"/>
                  </a:cubicBezTo>
                  <a:cubicBezTo>
                    <a:pt x="17" y="3"/>
                    <a:pt x="18" y="4"/>
                    <a:pt x="17" y="5"/>
                  </a:cubicBezTo>
                  <a:cubicBezTo>
                    <a:pt x="13" y="23"/>
                    <a:pt x="15" y="27"/>
                    <a:pt x="21" y="29"/>
                  </a:cubicBezTo>
                  <a:cubicBezTo>
                    <a:pt x="47" y="40"/>
                    <a:pt x="47" y="40"/>
                    <a:pt x="47" y="40"/>
                  </a:cubicBezTo>
                  <a:cubicBezTo>
                    <a:pt x="40" y="66"/>
                    <a:pt x="40" y="66"/>
                    <a:pt x="40" y="66"/>
                  </a:cubicBezTo>
                  <a:cubicBezTo>
                    <a:pt x="16" y="51"/>
                    <a:pt x="16" y="51"/>
                    <a:pt x="16" y="51"/>
                  </a:cubicBezTo>
                  <a:cubicBezTo>
                    <a:pt x="6" y="46"/>
                    <a:pt x="0" y="30"/>
                    <a:pt x="7" y="2"/>
                  </a:cubicBezTo>
                  <a:cubicBezTo>
                    <a:pt x="8" y="0"/>
                    <a:pt x="8" y="0"/>
                    <a:pt x="8" y="0"/>
                  </a:cubicBezTo>
                  <a:moveTo>
                    <a:pt x="14" y="6"/>
                  </a:moveTo>
                  <a:cubicBezTo>
                    <a:pt x="9" y="5"/>
                    <a:pt x="9" y="5"/>
                    <a:pt x="9" y="5"/>
                  </a:cubicBezTo>
                  <a:cubicBezTo>
                    <a:pt x="4" y="26"/>
                    <a:pt x="7" y="42"/>
                    <a:pt x="17" y="46"/>
                  </a:cubicBezTo>
                  <a:cubicBezTo>
                    <a:pt x="38" y="60"/>
                    <a:pt x="38" y="60"/>
                    <a:pt x="38" y="60"/>
                  </a:cubicBezTo>
                  <a:cubicBezTo>
                    <a:pt x="43" y="42"/>
                    <a:pt x="43" y="42"/>
                    <a:pt x="43" y="42"/>
                  </a:cubicBezTo>
                  <a:cubicBezTo>
                    <a:pt x="20" y="34"/>
                    <a:pt x="20" y="34"/>
                    <a:pt x="20" y="34"/>
                  </a:cubicBezTo>
                  <a:cubicBezTo>
                    <a:pt x="12" y="30"/>
                    <a:pt x="10" y="23"/>
                    <a:pt x="14" y="6"/>
                  </a:cubicBezTo>
                </a:path>
              </a:pathLst>
            </a:custGeom>
            <a:solidFill>
              <a:srgbClr val="2730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2" name="Freeform 254"/>
            <p:cNvSpPr/>
            <p:nvPr/>
          </p:nvSpPr>
          <p:spPr bwMode="auto">
            <a:xfrm>
              <a:off x="7989888" y="3687763"/>
              <a:ext cx="484188" cy="676275"/>
            </a:xfrm>
            <a:custGeom>
              <a:avLst/>
              <a:gdLst>
                <a:gd name="T0" fmla="*/ 43 w 43"/>
                <a:gd name="T1" fmla="*/ 39 h 60"/>
                <a:gd name="T2" fmla="*/ 19 w 43"/>
                <a:gd name="T3" fmla="*/ 29 h 60"/>
                <a:gd name="T4" fmla="*/ 13 w 43"/>
                <a:gd name="T5" fmla="*/ 4 h 60"/>
                <a:gd name="T6" fmla="*/ 12 w 43"/>
                <a:gd name="T7" fmla="*/ 1 h 60"/>
                <a:gd name="T8" fmla="*/ 6 w 43"/>
                <a:gd name="T9" fmla="*/ 0 h 60"/>
                <a:gd name="T10" fmla="*/ 15 w 43"/>
                <a:gd name="T11" fmla="*/ 46 h 60"/>
                <a:gd name="T12" fmla="*/ 37 w 43"/>
                <a:gd name="T13" fmla="*/ 60 h 60"/>
                <a:gd name="T14" fmla="*/ 43 w 43"/>
                <a:gd name="T15" fmla="*/ 3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60">
                  <a:moveTo>
                    <a:pt x="43" y="39"/>
                  </a:moveTo>
                  <a:cubicBezTo>
                    <a:pt x="19" y="29"/>
                    <a:pt x="19" y="29"/>
                    <a:pt x="19" y="29"/>
                  </a:cubicBezTo>
                  <a:cubicBezTo>
                    <a:pt x="12" y="26"/>
                    <a:pt x="10" y="20"/>
                    <a:pt x="13" y="4"/>
                  </a:cubicBezTo>
                  <a:cubicBezTo>
                    <a:pt x="14" y="3"/>
                    <a:pt x="13" y="1"/>
                    <a:pt x="12" y="1"/>
                  </a:cubicBezTo>
                  <a:cubicBezTo>
                    <a:pt x="6" y="0"/>
                    <a:pt x="6" y="0"/>
                    <a:pt x="6" y="0"/>
                  </a:cubicBezTo>
                  <a:cubicBezTo>
                    <a:pt x="0" y="24"/>
                    <a:pt x="4" y="41"/>
                    <a:pt x="15" y="46"/>
                  </a:cubicBezTo>
                  <a:cubicBezTo>
                    <a:pt x="37" y="60"/>
                    <a:pt x="37" y="60"/>
                    <a:pt x="37" y="60"/>
                  </a:cubicBezTo>
                  <a:cubicBezTo>
                    <a:pt x="43" y="39"/>
                    <a:pt x="43" y="39"/>
                    <a:pt x="43" y="39"/>
                  </a:cubicBezTo>
                </a:path>
              </a:pathLst>
            </a:custGeom>
            <a:solidFill>
              <a:srgbClr val="38404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3" name="Freeform 255"/>
            <p:cNvSpPr/>
            <p:nvPr/>
          </p:nvSpPr>
          <p:spPr bwMode="auto">
            <a:xfrm>
              <a:off x="8867776" y="3406775"/>
              <a:ext cx="79375" cy="236538"/>
            </a:xfrm>
            <a:custGeom>
              <a:avLst/>
              <a:gdLst>
                <a:gd name="T0" fmla="*/ 7 w 7"/>
                <a:gd name="T1" fmla="*/ 0 h 21"/>
                <a:gd name="T2" fmla="*/ 0 w 7"/>
                <a:gd name="T3" fmla="*/ 21 h 21"/>
                <a:gd name="T4" fmla="*/ 7 w 7"/>
                <a:gd name="T5" fmla="*/ 0 h 21"/>
              </a:gdLst>
              <a:ahLst/>
              <a:cxnLst>
                <a:cxn ang="0">
                  <a:pos x="T0" y="T1"/>
                </a:cxn>
                <a:cxn ang="0">
                  <a:pos x="T2" y="T3"/>
                </a:cxn>
                <a:cxn ang="0">
                  <a:pos x="T4" y="T5"/>
                </a:cxn>
              </a:cxnLst>
              <a:rect l="0" t="0" r="r" b="b"/>
              <a:pathLst>
                <a:path w="7" h="21">
                  <a:moveTo>
                    <a:pt x="7" y="0"/>
                  </a:moveTo>
                  <a:cubicBezTo>
                    <a:pt x="1" y="10"/>
                    <a:pt x="0" y="21"/>
                    <a:pt x="0" y="21"/>
                  </a:cubicBezTo>
                  <a:cubicBezTo>
                    <a:pt x="7" y="0"/>
                    <a:pt x="7" y="0"/>
                    <a:pt x="7" y="0"/>
                  </a:cubicBezTo>
                </a:path>
              </a:pathLst>
            </a:custGeom>
            <a:solidFill>
              <a:srgbClr val="EBB1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4" name="Freeform 256"/>
            <p:cNvSpPr/>
            <p:nvPr/>
          </p:nvSpPr>
          <p:spPr bwMode="auto">
            <a:xfrm>
              <a:off x="8586788" y="4138613"/>
              <a:ext cx="90488" cy="271463"/>
            </a:xfrm>
            <a:custGeom>
              <a:avLst/>
              <a:gdLst>
                <a:gd name="T0" fmla="*/ 8 w 8"/>
                <a:gd name="T1" fmla="*/ 0 h 24"/>
                <a:gd name="T2" fmla="*/ 0 w 8"/>
                <a:gd name="T3" fmla="*/ 24 h 24"/>
                <a:gd name="T4" fmla="*/ 8 w 8"/>
                <a:gd name="T5" fmla="*/ 0 h 24"/>
              </a:gdLst>
              <a:ahLst/>
              <a:cxnLst>
                <a:cxn ang="0">
                  <a:pos x="T0" y="T1"/>
                </a:cxn>
                <a:cxn ang="0">
                  <a:pos x="T2" y="T3"/>
                </a:cxn>
                <a:cxn ang="0">
                  <a:pos x="T4" y="T5"/>
                </a:cxn>
              </a:cxnLst>
              <a:rect l="0" t="0" r="r" b="b"/>
              <a:pathLst>
                <a:path w="8" h="24">
                  <a:moveTo>
                    <a:pt x="8" y="0"/>
                  </a:moveTo>
                  <a:cubicBezTo>
                    <a:pt x="2" y="15"/>
                    <a:pt x="0" y="24"/>
                    <a:pt x="0" y="24"/>
                  </a:cubicBezTo>
                  <a:cubicBezTo>
                    <a:pt x="8" y="0"/>
                    <a:pt x="8" y="0"/>
                    <a:pt x="8" y="0"/>
                  </a:cubicBezTo>
                </a:path>
              </a:pathLst>
            </a:custGeom>
            <a:solidFill>
              <a:srgbClr val="A9AC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5" name="Freeform 257"/>
            <p:cNvSpPr/>
            <p:nvPr/>
          </p:nvSpPr>
          <p:spPr bwMode="auto">
            <a:xfrm>
              <a:off x="8361363" y="3473450"/>
              <a:ext cx="327025" cy="57150"/>
            </a:xfrm>
            <a:custGeom>
              <a:avLst/>
              <a:gdLst>
                <a:gd name="T0" fmla="*/ 0 w 29"/>
                <a:gd name="T1" fmla="*/ 0 h 5"/>
                <a:gd name="T2" fmla="*/ 29 w 29"/>
                <a:gd name="T3" fmla="*/ 5 h 5"/>
                <a:gd name="T4" fmla="*/ 29 w 29"/>
                <a:gd name="T5" fmla="*/ 5 h 5"/>
                <a:gd name="T6" fmla="*/ 0 w 29"/>
                <a:gd name="T7" fmla="*/ 0 h 5"/>
              </a:gdLst>
              <a:ahLst/>
              <a:cxnLst>
                <a:cxn ang="0">
                  <a:pos x="T0" y="T1"/>
                </a:cxn>
                <a:cxn ang="0">
                  <a:pos x="T2" y="T3"/>
                </a:cxn>
                <a:cxn ang="0">
                  <a:pos x="T4" y="T5"/>
                </a:cxn>
                <a:cxn ang="0">
                  <a:pos x="T6" y="T7"/>
                </a:cxn>
              </a:cxnLst>
              <a:rect l="0" t="0" r="r" b="b"/>
              <a:pathLst>
                <a:path w="29" h="5">
                  <a:moveTo>
                    <a:pt x="0" y="0"/>
                  </a:moveTo>
                  <a:cubicBezTo>
                    <a:pt x="0" y="0"/>
                    <a:pt x="18" y="4"/>
                    <a:pt x="29" y="5"/>
                  </a:cubicBezTo>
                  <a:cubicBezTo>
                    <a:pt x="29" y="5"/>
                    <a:pt x="29" y="5"/>
                    <a:pt x="29" y="5"/>
                  </a:cubicBezTo>
                  <a:cubicBezTo>
                    <a:pt x="0" y="0"/>
                    <a:pt x="0" y="0"/>
                    <a:pt x="0" y="0"/>
                  </a:cubicBezTo>
                </a:path>
              </a:pathLst>
            </a:custGeom>
            <a:solidFill>
              <a:srgbClr val="EBB1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6" name="Freeform 258"/>
            <p:cNvSpPr/>
            <p:nvPr/>
          </p:nvSpPr>
          <p:spPr bwMode="auto">
            <a:xfrm>
              <a:off x="8202613" y="4014788"/>
              <a:ext cx="271463" cy="112713"/>
            </a:xfrm>
            <a:custGeom>
              <a:avLst/>
              <a:gdLst>
                <a:gd name="T0" fmla="*/ 0 w 24"/>
                <a:gd name="T1" fmla="*/ 0 h 10"/>
                <a:gd name="T2" fmla="*/ 24 w 24"/>
                <a:gd name="T3" fmla="*/ 10 h 10"/>
                <a:gd name="T4" fmla="*/ 0 w 24"/>
                <a:gd name="T5" fmla="*/ 0 h 10"/>
              </a:gdLst>
              <a:ahLst/>
              <a:cxnLst>
                <a:cxn ang="0">
                  <a:pos x="T0" y="T1"/>
                </a:cxn>
                <a:cxn ang="0">
                  <a:pos x="T2" y="T3"/>
                </a:cxn>
                <a:cxn ang="0">
                  <a:pos x="T4" y="T5"/>
                </a:cxn>
              </a:cxnLst>
              <a:rect l="0" t="0" r="r" b="b"/>
              <a:pathLst>
                <a:path w="24" h="10">
                  <a:moveTo>
                    <a:pt x="0" y="0"/>
                  </a:moveTo>
                  <a:cubicBezTo>
                    <a:pt x="0" y="0"/>
                    <a:pt x="13" y="7"/>
                    <a:pt x="24" y="10"/>
                  </a:cubicBezTo>
                  <a:cubicBezTo>
                    <a:pt x="0" y="0"/>
                    <a:pt x="0" y="0"/>
                    <a:pt x="0" y="0"/>
                  </a:cubicBezTo>
                </a:path>
              </a:pathLst>
            </a:custGeom>
            <a:solidFill>
              <a:srgbClr val="AFB3B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7" name="Freeform 259"/>
            <p:cNvSpPr/>
            <p:nvPr/>
          </p:nvSpPr>
          <p:spPr bwMode="auto">
            <a:xfrm>
              <a:off x="8237538" y="3970338"/>
              <a:ext cx="439738" cy="168275"/>
            </a:xfrm>
            <a:custGeom>
              <a:avLst/>
              <a:gdLst>
                <a:gd name="T0" fmla="*/ 0 w 39"/>
                <a:gd name="T1" fmla="*/ 0 h 15"/>
                <a:gd name="T2" fmla="*/ 30 w 39"/>
                <a:gd name="T3" fmla="*/ 12 h 15"/>
                <a:gd name="T4" fmla="*/ 39 w 39"/>
                <a:gd name="T5" fmla="*/ 15 h 15"/>
                <a:gd name="T6" fmla="*/ 39 w 39"/>
                <a:gd name="T7" fmla="*/ 15 h 15"/>
                <a:gd name="T8" fmla="*/ 0 w 39"/>
                <a:gd name="T9" fmla="*/ 0 h 15"/>
              </a:gdLst>
              <a:ahLst/>
              <a:cxnLst>
                <a:cxn ang="0">
                  <a:pos x="T0" y="T1"/>
                </a:cxn>
                <a:cxn ang="0">
                  <a:pos x="T2" y="T3"/>
                </a:cxn>
                <a:cxn ang="0">
                  <a:pos x="T4" y="T5"/>
                </a:cxn>
                <a:cxn ang="0">
                  <a:pos x="T6" y="T7"/>
                </a:cxn>
                <a:cxn ang="0">
                  <a:pos x="T8" y="T9"/>
                </a:cxn>
              </a:cxnLst>
              <a:rect l="0" t="0" r="r" b="b"/>
              <a:pathLst>
                <a:path w="39" h="15">
                  <a:moveTo>
                    <a:pt x="0" y="0"/>
                  </a:moveTo>
                  <a:cubicBezTo>
                    <a:pt x="0" y="0"/>
                    <a:pt x="16" y="7"/>
                    <a:pt x="30" y="12"/>
                  </a:cubicBezTo>
                  <a:cubicBezTo>
                    <a:pt x="39" y="15"/>
                    <a:pt x="39" y="15"/>
                    <a:pt x="39" y="15"/>
                  </a:cubicBezTo>
                  <a:cubicBezTo>
                    <a:pt x="39" y="15"/>
                    <a:pt x="39" y="15"/>
                    <a:pt x="39" y="15"/>
                  </a:cubicBezTo>
                  <a:cubicBezTo>
                    <a:pt x="0" y="0"/>
                    <a:pt x="0" y="0"/>
                    <a:pt x="0" y="0"/>
                  </a:cubicBezTo>
                </a:path>
              </a:pathLst>
            </a:custGeom>
            <a:solidFill>
              <a:srgbClr val="A9AC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8" name="Freeform 260"/>
            <p:cNvSpPr/>
            <p:nvPr/>
          </p:nvSpPr>
          <p:spPr bwMode="auto">
            <a:xfrm>
              <a:off x="8575676" y="4105275"/>
              <a:ext cx="101600" cy="33338"/>
            </a:xfrm>
            <a:custGeom>
              <a:avLst/>
              <a:gdLst>
                <a:gd name="T0" fmla="*/ 0 w 9"/>
                <a:gd name="T1" fmla="*/ 0 h 3"/>
                <a:gd name="T2" fmla="*/ 9 w 9"/>
                <a:gd name="T3" fmla="*/ 3 h 3"/>
                <a:gd name="T4" fmla="*/ 0 w 9"/>
                <a:gd name="T5" fmla="*/ 0 h 3"/>
              </a:gdLst>
              <a:ahLst/>
              <a:cxnLst>
                <a:cxn ang="0">
                  <a:pos x="T0" y="T1"/>
                </a:cxn>
                <a:cxn ang="0">
                  <a:pos x="T2" y="T3"/>
                </a:cxn>
                <a:cxn ang="0">
                  <a:pos x="T4" y="T5"/>
                </a:cxn>
              </a:cxnLst>
              <a:rect l="0" t="0" r="r" b="b"/>
              <a:pathLst>
                <a:path w="9" h="3">
                  <a:moveTo>
                    <a:pt x="0" y="0"/>
                  </a:moveTo>
                  <a:cubicBezTo>
                    <a:pt x="3" y="1"/>
                    <a:pt x="6" y="2"/>
                    <a:pt x="9" y="3"/>
                  </a:cubicBezTo>
                  <a:cubicBezTo>
                    <a:pt x="0" y="0"/>
                    <a:pt x="0" y="0"/>
                    <a:pt x="0" y="0"/>
                  </a:cubicBezTo>
                </a:path>
              </a:pathLst>
            </a:custGeom>
            <a:solidFill>
              <a:srgbClr val="A9AC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59" name="Freeform 261"/>
            <p:cNvSpPr>
              <a:spLocks noEditPoints="1"/>
            </p:cNvSpPr>
            <p:nvPr/>
          </p:nvSpPr>
          <p:spPr bwMode="auto">
            <a:xfrm>
              <a:off x="8867776" y="36433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close/>
                  <a:moveTo>
                    <a:pt x="0" y="0"/>
                  </a:moveTo>
                  <a:lnTo>
                    <a:pt x="0" y="0"/>
                  </a:lnTo>
                  <a:lnTo>
                    <a:pt x="0" y="0"/>
                  </a:lnTo>
                  <a:close/>
                </a:path>
              </a:pathLst>
            </a:custGeom>
            <a:solidFill>
              <a:srgbClr val="EBB1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0" name="Freeform 262"/>
            <p:cNvSpPr>
              <a:spLocks noEditPoints="1"/>
            </p:cNvSpPr>
            <p:nvPr/>
          </p:nvSpPr>
          <p:spPr bwMode="auto">
            <a:xfrm>
              <a:off x="8867776" y="364331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1" name="Freeform 263"/>
            <p:cNvSpPr/>
            <p:nvPr/>
          </p:nvSpPr>
          <p:spPr bwMode="auto">
            <a:xfrm>
              <a:off x="8699501" y="3530600"/>
              <a:ext cx="168275" cy="112713"/>
            </a:xfrm>
            <a:custGeom>
              <a:avLst/>
              <a:gdLst>
                <a:gd name="T0" fmla="*/ 1 w 15"/>
                <a:gd name="T1" fmla="*/ 0 h 10"/>
                <a:gd name="T2" fmla="*/ 0 w 15"/>
                <a:gd name="T3" fmla="*/ 1 h 10"/>
                <a:gd name="T4" fmla="*/ 15 w 15"/>
                <a:gd name="T5" fmla="*/ 10 h 10"/>
                <a:gd name="T6" fmla="*/ 15 w 15"/>
                <a:gd name="T7" fmla="*/ 10 h 10"/>
                <a:gd name="T8" fmla="*/ 15 w 15"/>
                <a:gd name="T9" fmla="*/ 10 h 10"/>
                <a:gd name="T10" fmla="*/ 15 w 15"/>
                <a:gd name="T11" fmla="*/ 10 h 10"/>
                <a:gd name="T12" fmla="*/ 15 w 15"/>
                <a:gd name="T13" fmla="*/ 10 h 10"/>
                <a:gd name="T14" fmla="*/ 1 w 1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 y="0"/>
                  </a:moveTo>
                  <a:cubicBezTo>
                    <a:pt x="0" y="1"/>
                    <a:pt x="0" y="1"/>
                    <a:pt x="0" y="1"/>
                  </a:cubicBezTo>
                  <a:cubicBezTo>
                    <a:pt x="4" y="4"/>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 y="0"/>
                    <a:pt x="1" y="0"/>
                    <a:pt x="1" y="0"/>
                  </a:cubicBezTo>
                </a:path>
              </a:pathLst>
            </a:custGeom>
            <a:solidFill>
              <a:srgbClr val="EBB1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2" name="Freeform 264"/>
            <p:cNvSpPr/>
            <p:nvPr/>
          </p:nvSpPr>
          <p:spPr bwMode="auto">
            <a:xfrm>
              <a:off x="8688388" y="3530600"/>
              <a:ext cx="22225" cy="11113"/>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1" y="1"/>
                  </a:cubicBezTo>
                  <a:cubicBezTo>
                    <a:pt x="2" y="0"/>
                    <a:pt x="2" y="0"/>
                    <a:pt x="2" y="0"/>
                  </a:cubicBezTo>
                  <a:cubicBezTo>
                    <a:pt x="0" y="0"/>
                    <a:pt x="0" y="0"/>
                    <a:pt x="0" y="0"/>
                  </a:cubicBezTo>
                </a:path>
              </a:pathLst>
            </a:custGeom>
            <a:solidFill>
              <a:srgbClr val="EBB1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3" name="Freeform 265"/>
            <p:cNvSpPr/>
            <p:nvPr/>
          </p:nvSpPr>
          <p:spPr bwMode="auto">
            <a:xfrm>
              <a:off x="8485188" y="4127500"/>
              <a:ext cx="192088" cy="11113"/>
            </a:xfrm>
            <a:custGeom>
              <a:avLst/>
              <a:gdLst>
                <a:gd name="T0" fmla="*/ 1 w 17"/>
                <a:gd name="T1" fmla="*/ 0 h 1"/>
                <a:gd name="T2" fmla="*/ 0 w 17"/>
                <a:gd name="T3" fmla="*/ 0 h 1"/>
                <a:gd name="T4" fmla="*/ 17 w 17"/>
                <a:gd name="T5" fmla="*/ 1 h 1"/>
                <a:gd name="T6" fmla="*/ 1 w 17"/>
                <a:gd name="T7" fmla="*/ 0 h 1"/>
              </a:gdLst>
              <a:ahLst/>
              <a:cxnLst>
                <a:cxn ang="0">
                  <a:pos x="T0" y="T1"/>
                </a:cxn>
                <a:cxn ang="0">
                  <a:pos x="T2" y="T3"/>
                </a:cxn>
                <a:cxn ang="0">
                  <a:pos x="T4" y="T5"/>
                </a:cxn>
                <a:cxn ang="0">
                  <a:pos x="T6" y="T7"/>
                </a:cxn>
              </a:cxnLst>
              <a:rect l="0" t="0" r="r" b="b"/>
              <a:pathLst>
                <a:path w="17" h="1">
                  <a:moveTo>
                    <a:pt x="1" y="0"/>
                  </a:moveTo>
                  <a:cubicBezTo>
                    <a:pt x="0" y="0"/>
                    <a:pt x="0" y="0"/>
                    <a:pt x="0" y="0"/>
                  </a:cubicBezTo>
                  <a:cubicBezTo>
                    <a:pt x="5" y="1"/>
                    <a:pt x="17" y="1"/>
                    <a:pt x="17" y="1"/>
                  </a:cubicBezTo>
                  <a:cubicBezTo>
                    <a:pt x="1" y="0"/>
                    <a:pt x="1" y="0"/>
                    <a:pt x="1" y="0"/>
                  </a:cubicBezTo>
                </a:path>
              </a:pathLst>
            </a:custGeom>
            <a:solidFill>
              <a:srgbClr val="A9AC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4" name="Freeform 266"/>
            <p:cNvSpPr/>
            <p:nvPr/>
          </p:nvSpPr>
          <p:spPr bwMode="auto">
            <a:xfrm>
              <a:off x="8474076" y="4127500"/>
              <a:ext cx="2222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0" y="0"/>
                    <a:pt x="1" y="0"/>
                    <a:pt x="1" y="0"/>
                  </a:cubicBezTo>
                  <a:cubicBezTo>
                    <a:pt x="2" y="0"/>
                    <a:pt x="2" y="0"/>
                    <a:pt x="2" y="0"/>
                  </a:cubicBezTo>
                  <a:cubicBezTo>
                    <a:pt x="0" y="0"/>
                    <a:pt x="0" y="0"/>
                    <a:pt x="0" y="0"/>
                  </a:cubicBezTo>
                </a:path>
              </a:pathLst>
            </a:custGeom>
            <a:solidFill>
              <a:srgbClr val="A9ACA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5" name="Freeform 267"/>
            <p:cNvSpPr/>
            <p:nvPr/>
          </p:nvSpPr>
          <p:spPr bwMode="auto">
            <a:xfrm>
              <a:off x="8801101" y="3371850"/>
              <a:ext cx="428625" cy="136525"/>
            </a:xfrm>
            <a:custGeom>
              <a:avLst/>
              <a:gdLst>
                <a:gd name="T0" fmla="*/ 270 w 270"/>
                <a:gd name="T1" fmla="*/ 8 h 86"/>
                <a:gd name="T2" fmla="*/ 120 w 270"/>
                <a:gd name="T3" fmla="*/ 0 h 86"/>
                <a:gd name="T4" fmla="*/ 149 w 270"/>
                <a:gd name="T5" fmla="*/ 57 h 86"/>
                <a:gd name="T6" fmla="*/ 0 w 270"/>
                <a:gd name="T7" fmla="*/ 50 h 86"/>
                <a:gd name="T8" fmla="*/ 177 w 270"/>
                <a:gd name="T9" fmla="*/ 86 h 86"/>
                <a:gd name="T10" fmla="*/ 163 w 270"/>
                <a:gd name="T11" fmla="*/ 22 h 86"/>
                <a:gd name="T12" fmla="*/ 270 w 270"/>
                <a:gd name="T13" fmla="*/ 8 h 86"/>
              </a:gdLst>
              <a:ahLst/>
              <a:cxnLst>
                <a:cxn ang="0">
                  <a:pos x="T0" y="T1"/>
                </a:cxn>
                <a:cxn ang="0">
                  <a:pos x="T2" y="T3"/>
                </a:cxn>
                <a:cxn ang="0">
                  <a:pos x="T4" y="T5"/>
                </a:cxn>
                <a:cxn ang="0">
                  <a:pos x="T6" y="T7"/>
                </a:cxn>
                <a:cxn ang="0">
                  <a:pos x="T8" y="T9"/>
                </a:cxn>
                <a:cxn ang="0">
                  <a:pos x="T10" y="T11"/>
                </a:cxn>
                <a:cxn ang="0">
                  <a:pos x="T12" y="T13"/>
                </a:cxn>
              </a:cxnLst>
              <a:rect l="0" t="0" r="r" b="b"/>
              <a:pathLst>
                <a:path w="270" h="86">
                  <a:moveTo>
                    <a:pt x="270" y="8"/>
                  </a:moveTo>
                  <a:lnTo>
                    <a:pt x="120" y="0"/>
                  </a:lnTo>
                  <a:lnTo>
                    <a:pt x="149" y="57"/>
                  </a:lnTo>
                  <a:lnTo>
                    <a:pt x="0" y="50"/>
                  </a:lnTo>
                  <a:lnTo>
                    <a:pt x="177" y="86"/>
                  </a:lnTo>
                  <a:lnTo>
                    <a:pt x="163" y="22"/>
                  </a:lnTo>
                  <a:lnTo>
                    <a:pt x="270" y="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6" name="Freeform 268"/>
            <p:cNvSpPr/>
            <p:nvPr/>
          </p:nvSpPr>
          <p:spPr bwMode="auto">
            <a:xfrm>
              <a:off x="8507413" y="4217988"/>
              <a:ext cx="338138" cy="169863"/>
            </a:xfrm>
            <a:custGeom>
              <a:avLst/>
              <a:gdLst>
                <a:gd name="T0" fmla="*/ 213 w 213"/>
                <a:gd name="T1" fmla="*/ 21 h 107"/>
                <a:gd name="T2" fmla="*/ 85 w 213"/>
                <a:gd name="T3" fmla="*/ 0 h 107"/>
                <a:gd name="T4" fmla="*/ 100 w 213"/>
                <a:gd name="T5" fmla="*/ 57 h 107"/>
                <a:gd name="T6" fmla="*/ 0 w 213"/>
                <a:gd name="T7" fmla="*/ 36 h 107"/>
                <a:gd name="T8" fmla="*/ 121 w 213"/>
                <a:gd name="T9" fmla="*/ 107 h 107"/>
                <a:gd name="T10" fmla="*/ 114 w 213"/>
                <a:gd name="T11" fmla="*/ 29 h 107"/>
                <a:gd name="T12" fmla="*/ 213 w 213"/>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213" h="107">
                  <a:moveTo>
                    <a:pt x="213" y="21"/>
                  </a:moveTo>
                  <a:lnTo>
                    <a:pt x="85" y="0"/>
                  </a:lnTo>
                  <a:lnTo>
                    <a:pt x="100" y="57"/>
                  </a:lnTo>
                  <a:lnTo>
                    <a:pt x="0" y="36"/>
                  </a:lnTo>
                  <a:lnTo>
                    <a:pt x="121" y="107"/>
                  </a:lnTo>
                  <a:lnTo>
                    <a:pt x="114" y="29"/>
                  </a:lnTo>
                  <a:lnTo>
                    <a:pt x="21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7" name="Freeform 269"/>
            <p:cNvSpPr/>
            <p:nvPr/>
          </p:nvSpPr>
          <p:spPr bwMode="auto">
            <a:xfrm>
              <a:off x="8980488" y="3497263"/>
              <a:ext cx="304800" cy="100013"/>
            </a:xfrm>
            <a:custGeom>
              <a:avLst/>
              <a:gdLst>
                <a:gd name="T0" fmla="*/ 192 w 192"/>
                <a:gd name="T1" fmla="*/ 7 h 63"/>
                <a:gd name="T2" fmla="*/ 86 w 192"/>
                <a:gd name="T3" fmla="*/ 0 h 63"/>
                <a:gd name="T4" fmla="*/ 107 w 192"/>
                <a:gd name="T5" fmla="*/ 42 h 63"/>
                <a:gd name="T6" fmla="*/ 0 w 192"/>
                <a:gd name="T7" fmla="*/ 35 h 63"/>
                <a:gd name="T8" fmla="*/ 128 w 192"/>
                <a:gd name="T9" fmla="*/ 63 h 63"/>
                <a:gd name="T10" fmla="*/ 114 w 192"/>
                <a:gd name="T11" fmla="*/ 14 h 63"/>
                <a:gd name="T12" fmla="*/ 192 w 192"/>
                <a:gd name="T13" fmla="*/ 7 h 63"/>
              </a:gdLst>
              <a:ahLst/>
              <a:cxnLst>
                <a:cxn ang="0">
                  <a:pos x="T0" y="T1"/>
                </a:cxn>
                <a:cxn ang="0">
                  <a:pos x="T2" y="T3"/>
                </a:cxn>
                <a:cxn ang="0">
                  <a:pos x="T4" y="T5"/>
                </a:cxn>
                <a:cxn ang="0">
                  <a:pos x="T6" y="T7"/>
                </a:cxn>
                <a:cxn ang="0">
                  <a:pos x="T8" y="T9"/>
                </a:cxn>
                <a:cxn ang="0">
                  <a:pos x="T10" y="T11"/>
                </a:cxn>
                <a:cxn ang="0">
                  <a:pos x="T12" y="T13"/>
                </a:cxn>
              </a:cxnLst>
              <a:rect l="0" t="0" r="r" b="b"/>
              <a:pathLst>
                <a:path w="192" h="63">
                  <a:moveTo>
                    <a:pt x="192" y="7"/>
                  </a:moveTo>
                  <a:lnTo>
                    <a:pt x="86" y="0"/>
                  </a:lnTo>
                  <a:lnTo>
                    <a:pt x="107" y="42"/>
                  </a:lnTo>
                  <a:lnTo>
                    <a:pt x="0" y="35"/>
                  </a:lnTo>
                  <a:lnTo>
                    <a:pt x="128" y="63"/>
                  </a:lnTo>
                  <a:lnTo>
                    <a:pt x="114" y="14"/>
                  </a:lnTo>
                  <a:lnTo>
                    <a:pt x="192"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8" name="Freeform 270"/>
            <p:cNvSpPr/>
            <p:nvPr/>
          </p:nvSpPr>
          <p:spPr bwMode="auto">
            <a:xfrm>
              <a:off x="8710613" y="4297363"/>
              <a:ext cx="349250" cy="157163"/>
            </a:xfrm>
            <a:custGeom>
              <a:avLst/>
              <a:gdLst>
                <a:gd name="T0" fmla="*/ 220 w 220"/>
                <a:gd name="T1" fmla="*/ 28 h 99"/>
                <a:gd name="T2" fmla="*/ 85 w 220"/>
                <a:gd name="T3" fmla="*/ 0 h 99"/>
                <a:gd name="T4" fmla="*/ 106 w 220"/>
                <a:gd name="T5" fmla="*/ 57 h 99"/>
                <a:gd name="T6" fmla="*/ 0 w 220"/>
                <a:gd name="T7" fmla="*/ 28 h 99"/>
                <a:gd name="T8" fmla="*/ 142 w 220"/>
                <a:gd name="T9" fmla="*/ 99 h 99"/>
                <a:gd name="T10" fmla="*/ 121 w 220"/>
                <a:gd name="T11" fmla="*/ 28 h 99"/>
                <a:gd name="T12" fmla="*/ 220 w 220"/>
                <a:gd name="T13" fmla="*/ 28 h 99"/>
              </a:gdLst>
              <a:ahLst/>
              <a:cxnLst>
                <a:cxn ang="0">
                  <a:pos x="T0" y="T1"/>
                </a:cxn>
                <a:cxn ang="0">
                  <a:pos x="T2" y="T3"/>
                </a:cxn>
                <a:cxn ang="0">
                  <a:pos x="T4" y="T5"/>
                </a:cxn>
                <a:cxn ang="0">
                  <a:pos x="T6" y="T7"/>
                </a:cxn>
                <a:cxn ang="0">
                  <a:pos x="T8" y="T9"/>
                </a:cxn>
                <a:cxn ang="0">
                  <a:pos x="T10" y="T11"/>
                </a:cxn>
                <a:cxn ang="0">
                  <a:pos x="T12" y="T13"/>
                </a:cxn>
              </a:cxnLst>
              <a:rect l="0" t="0" r="r" b="b"/>
              <a:pathLst>
                <a:path w="220" h="99">
                  <a:moveTo>
                    <a:pt x="220" y="28"/>
                  </a:moveTo>
                  <a:lnTo>
                    <a:pt x="85" y="0"/>
                  </a:lnTo>
                  <a:lnTo>
                    <a:pt x="106" y="57"/>
                  </a:lnTo>
                  <a:lnTo>
                    <a:pt x="0" y="28"/>
                  </a:lnTo>
                  <a:lnTo>
                    <a:pt x="142" y="99"/>
                  </a:lnTo>
                  <a:lnTo>
                    <a:pt x="121" y="28"/>
                  </a:lnTo>
                  <a:lnTo>
                    <a:pt x="22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69" name="Freeform 271"/>
            <p:cNvSpPr>
              <a:spLocks noEditPoints="1"/>
            </p:cNvSpPr>
            <p:nvPr/>
          </p:nvSpPr>
          <p:spPr bwMode="auto">
            <a:xfrm>
              <a:off x="8191501" y="3687763"/>
              <a:ext cx="57150" cy="271463"/>
            </a:xfrm>
            <a:custGeom>
              <a:avLst/>
              <a:gdLst>
                <a:gd name="T0" fmla="*/ 5 w 5"/>
                <a:gd name="T1" fmla="*/ 24 h 24"/>
                <a:gd name="T2" fmla="*/ 4 w 5"/>
                <a:gd name="T3" fmla="*/ 24 h 24"/>
                <a:gd name="T4" fmla="*/ 4 w 5"/>
                <a:gd name="T5" fmla="*/ 24 h 24"/>
                <a:gd name="T6" fmla="*/ 5 w 5"/>
                <a:gd name="T7" fmla="*/ 24 h 24"/>
                <a:gd name="T8" fmla="*/ 5 w 5"/>
                <a:gd name="T9" fmla="*/ 24 h 24"/>
                <a:gd name="T10" fmla="*/ 0 w 5"/>
                <a:gd name="T11" fmla="*/ 3 h 24"/>
                <a:gd name="T12" fmla="*/ 0 w 5"/>
                <a:gd name="T13" fmla="*/ 3 h 24"/>
                <a:gd name="T14" fmla="*/ 2 w 5"/>
                <a:gd name="T15" fmla="*/ 4 h 24"/>
                <a:gd name="T16" fmla="*/ 0 w 5"/>
                <a:gd name="T17" fmla="*/ 3 h 24"/>
                <a:gd name="T18" fmla="*/ 3 w 5"/>
                <a:gd name="T19" fmla="*/ 0 h 24"/>
                <a:gd name="T20" fmla="*/ 2 w 5"/>
                <a:gd name="T21" fmla="*/ 4 h 24"/>
                <a:gd name="T22" fmla="*/ 2 w 5"/>
                <a:gd name="T23" fmla="*/ 5 h 24"/>
                <a:gd name="T24" fmla="*/ 2 w 5"/>
                <a:gd name="T25" fmla="*/ 5 h 24"/>
                <a:gd name="T26" fmla="*/ 4 w 5"/>
                <a:gd name="T27" fmla="*/ 9 h 24"/>
                <a:gd name="T28" fmla="*/ 3 w 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24">
                  <a:moveTo>
                    <a:pt x="5" y="24"/>
                  </a:moveTo>
                  <a:cubicBezTo>
                    <a:pt x="5" y="24"/>
                    <a:pt x="4" y="24"/>
                    <a:pt x="4" y="24"/>
                  </a:cubicBezTo>
                  <a:cubicBezTo>
                    <a:pt x="4" y="24"/>
                    <a:pt x="4" y="24"/>
                    <a:pt x="4" y="24"/>
                  </a:cubicBezTo>
                  <a:cubicBezTo>
                    <a:pt x="5" y="24"/>
                    <a:pt x="5" y="24"/>
                    <a:pt x="5" y="24"/>
                  </a:cubicBezTo>
                  <a:cubicBezTo>
                    <a:pt x="5" y="24"/>
                    <a:pt x="5" y="24"/>
                    <a:pt x="5" y="24"/>
                  </a:cubicBezTo>
                  <a:moveTo>
                    <a:pt x="0" y="3"/>
                  </a:moveTo>
                  <a:cubicBezTo>
                    <a:pt x="0" y="3"/>
                    <a:pt x="0" y="3"/>
                    <a:pt x="0" y="3"/>
                  </a:cubicBezTo>
                  <a:cubicBezTo>
                    <a:pt x="2" y="4"/>
                    <a:pt x="2" y="4"/>
                    <a:pt x="2" y="4"/>
                  </a:cubicBezTo>
                  <a:cubicBezTo>
                    <a:pt x="0" y="3"/>
                    <a:pt x="0" y="3"/>
                    <a:pt x="0" y="3"/>
                  </a:cubicBezTo>
                  <a:moveTo>
                    <a:pt x="3" y="0"/>
                  </a:moveTo>
                  <a:cubicBezTo>
                    <a:pt x="2" y="4"/>
                    <a:pt x="2" y="4"/>
                    <a:pt x="2" y="4"/>
                  </a:cubicBezTo>
                  <a:cubicBezTo>
                    <a:pt x="2" y="4"/>
                    <a:pt x="2" y="4"/>
                    <a:pt x="2" y="5"/>
                  </a:cubicBezTo>
                  <a:cubicBezTo>
                    <a:pt x="2" y="5"/>
                    <a:pt x="2" y="5"/>
                    <a:pt x="2" y="5"/>
                  </a:cubicBezTo>
                  <a:cubicBezTo>
                    <a:pt x="2" y="5"/>
                    <a:pt x="3" y="7"/>
                    <a:pt x="4" y="9"/>
                  </a:cubicBezTo>
                  <a:cubicBezTo>
                    <a:pt x="3" y="0"/>
                    <a:pt x="3" y="0"/>
                    <a:pt x="3" y="0"/>
                  </a:cubicBezTo>
                </a:path>
              </a:pathLst>
            </a:custGeom>
            <a:solidFill>
              <a:srgbClr val="BEC0C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0" name="Freeform 272"/>
            <p:cNvSpPr>
              <a:spLocks noEditPoints="1"/>
            </p:cNvSpPr>
            <p:nvPr/>
          </p:nvSpPr>
          <p:spPr bwMode="auto">
            <a:xfrm>
              <a:off x="8023226" y="3643313"/>
              <a:ext cx="225425" cy="315913"/>
            </a:xfrm>
            <a:custGeom>
              <a:avLst/>
              <a:gdLst>
                <a:gd name="T0" fmla="*/ 17 w 20"/>
                <a:gd name="T1" fmla="*/ 9 h 28"/>
                <a:gd name="T2" fmla="*/ 14 w 20"/>
                <a:gd name="T3" fmla="*/ 20 h 28"/>
                <a:gd name="T4" fmla="*/ 14 w 20"/>
                <a:gd name="T5" fmla="*/ 21 h 28"/>
                <a:gd name="T6" fmla="*/ 15 w 20"/>
                <a:gd name="T7" fmla="*/ 21 h 28"/>
                <a:gd name="T8" fmla="*/ 14 w 20"/>
                <a:gd name="T9" fmla="*/ 21 h 28"/>
                <a:gd name="T10" fmla="*/ 18 w 20"/>
                <a:gd name="T11" fmla="*/ 28 h 28"/>
                <a:gd name="T12" fmla="*/ 19 w 20"/>
                <a:gd name="T13" fmla="*/ 28 h 28"/>
                <a:gd name="T14" fmla="*/ 19 w 20"/>
                <a:gd name="T15" fmla="*/ 28 h 28"/>
                <a:gd name="T16" fmla="*/ 20 w 20"/>
                <a:gd name="T17" fmla="*/ 28 h 28"/>
                <a:gd name="T18" fmla="*/ 19 w 20"/>
                <a:gd name="T19" fmla="*/ 18 h 28"/>
                <a:gd name="T20" fmla="*/ 19 w 20"/>
                <a:gd name="T21" fmla="*/ 13 h 28"/>
                <a:gd name="T22" fmla="*/ 17 w 20"/>
                <a:gd name="T23" fmla="*/ 9 h 28"/>
                <a:gd name="T24" fmla="*/ 17 w 20"/>
                <a:gd name="T25" fmla="*/ 9 h 28"/>
                <a:gd name="T26" fmla="*/ 12 w 20"/>
                <a:gd name="T27" fmla="*/ 6 h 28"/>
                <a:gd name="T28" fmla="*/ 12 w 20"/>
                <a:gd name="T29" fmla="*/ 6 h 28"/>
                <a:gd name="T30" fmla="*/ 15 w 20"/>
                <a:gd name="T31" fmla="*/ 7 h 28"/>
                <a:gd name="T32" fmla="*/ 15 w 20"/>
                <a:gd name="T33" fmla="*/ 7 h 28"/>
                <a:gd name="T34" fmla="*/ 12 w 20"/>
                <a:gd name="T35" fmla="*/ 6 h 28"/>
                <a:gd name="T36" fmla="*/ 3 w 20"/>
                <a:gd name="T37" fmla="*/ 0 h 28"/>
                <a:gd name="T38" fmla="*/ 0 w 20"/>
                <a:gd name="T39" fmla="*/ 5 h 28"/>
                <a:gd name="T40" fmla="*/ 1 w 20"/>
                <a:gd name="T41" fmla="*/ 11 h 28"/>
                <a:gd name="T42" fmla="*/ 2 w 20"/>
                <a:gd name="T43" fmla="*/ 3 h 28"/>
                <a:gd name="T44" fmla="*/ 2 w 20"/>
                <a:gd name="T45" fmla="*/ 3 h 28"/>
                <a:gd name="T46" fmla="*/ 3 w 20"/>
                <a:gd name="T47" fmla="*/ 2 h 28"/>
                <a:gd name="T48" fmla="*/ 3 w 20"/>
                <a:gd name="T49" fmla="*/ 1 h 28"/>
                <a:gd name="T50" fmla="*/ 3 w 20"/>
                <a:gd name="T51" fmla="*/ 1 h 28"/>
                <a:gd name="T52" fmla="*/ 3 w 20"/>
                <a:gd name="T5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8">
                  <a:moveTo>
                    <a:pt x="17" y="9"/>
                  </a:moveTo>
                  <a:cubicBezTo>
                    <a:pt x="16" y="11"/>
                    <a:pt x="14" y="16"/>
                    <a:pt x="14" y="20"/>
                  </a:cubicBezTo>
                  <a:cubicBezTo>
                    <a:pt x="14" y="20"/>
                    <a:pt x="14" y="20"/>
                    <a:pt x="14" y="21"/>
                  </a:cubicBezTo>
                  <a:cubicBezTo>
                    <a:pt x="15" y="21"/>
                    <a:pt x="15" y="21"/>
                    <a:pt x="15" y="21"/>
                  </a:cubicBezTo>
                  <a:cubicBezTo>
                    <a:pt x="15" y="21"/>
                    <a:pt x="15" y="21"/>
                    <a:pt x="14" y="21"/>
                  </a:cubicBezTo>
                  <a:cubicBezTo>
                    <a:pt x="14" y="25"/>
                    <a:pt x="17" y="27"/>
                    <a:pt x="18" y="28"/>
                  </a:cubicBezTo>
                  <a:cubicBezTo>
                    <a:pt x="18" y="28"/>
                    <a:pt x="19" y="28"/>
                    <a:pt x="19" y="28"/>
                  </a:cubicBezTo>
                  <a:cubicBezTo>
                    <a:pt x="19" y="28"/>
                    <a:pt x="19" y="28"/>
                    <a:pt x="19" y="28"/>
                  </a:cubicBezTo>
                  <a:cubicBezTo>
                    <a:pt x="19" y="28"/>
                    <a:pt x="20" y="28"/>
                    <a:pt x="20" y="28"/>
                  </a:cubicBezTo>
                  <a:cubicBezTo>
                    <a:pt x="19" y="18"/>
                    <a:pt x="19" y="18"/>
                    <a:pt x="19" y="18"/>
                  </a:cubicBezTo>
                  <a:cubicBezTo>
                    <a:pt x="19" y="13"/>
                    <a:pt x="19" y="13"/>
                    <a:pt x="19" y="13"/>
                  </a:cubicBezTo>
                  <a:cubicBezTo>
                    <a:pt x="18" y="11"/>
                    <a:pt x="17" y="9"/>
                    <a:pt x="17" y="9"/>
                  </a:cubicBezTo>
                  <a:cubicBezTo>
                    <a:pt x="17" y="9"/>
                    <a:pt x="17" y="9"/>
                    <a:pt x="17" y="9"/>
                  </a:cubicBezTo>
                  <a:moveTo>
                    <a:pt x="12" y="6"/>
                  </a:moveTo>
                  <a:cubicBezTo>
                    <a:pt x="12" y="6"/>
                    <a:pt x="12" y="6"/>
                    <a:pt x="12" y="6"/>
                  </a:cubicBezTo>
                  <a:cubicBezTo>
                    <a:pt x="15" y="7"/>
                    <a:pt x="15" y="7"/>
                    <a:pt x="15" y="7"/>
                  </a:cubicBezTo>
                  <a:cubicBezTo>
                    <a:pt x="15" y="7"/>
                    <a:pt x="15" y="7"/>
                    <a:pt x="15" y="7"/>
                  </a:cubicBezTo>
                  <a:cubicBezTo>
                    <a:pt x="12" y="6"/>
                    <a:pt x="12" y="6"/>
                    <a:pt x="12" y="6"/>
                  </a:cubicBezTo>
                  <a:moveTo>
                    <a:pt x="3" y="0"/>
                  </a:moveTo>
                  <a:cubicBezTo>
                    <a:pt x="2" y="3"/>
                    <a:pt x="0" y="4"/>
                    <a:pt x="0" y="5"/>
                  </a:cubicBezTo>
                  <a:cubicBezTo>
                    <a:pt x="0" y="6"/>
                    <a:pt x="0" y="8"/>
                    <a:pt x="1" y="11"/>
                  </a:cubicBezTo>
                  <a:cubicBezTo>
                    <a:pt x="1" y="8"/>
                    <a:pt x="2" y="6"/>
                    <a:pt x="2" y="3"/>
                  </a:cubicBezTo>
                  <a:cubicBezTo>
                    <a:pt x="2" y="3"/>
                    <a:pt x="2" y="3"/>
                    <a:pt x="2" y="3"/>
                  </a:cubicBezTo>
                  <a:cubicBezTo>
                    <a:pt x="3" y="2"/>
                    <a:pt x="3" y="2"/>
                    <a:pt x="3" y="2"/>
                  </a:cubicBezTo>
                  <a:cubicBezTo>
                    <a:pt x="3" y="1"/>
                    <a:pt x="3" y="1"/>
                    <a:pt x="3" y="1"/>
                  </a:cubicBezTo>
                  <a:cubicBezTo>
                    <a:pt x="3" y="1"/>
                    <a:pt x="3" y="1"/>
                    <a:pt x="3" y="1"/>
                  </a:cubicBezTo>
                  <a:cubicBezTo>
                    <a:pt x="3" y="1"/>
                    <a:pt x="3" y="1"/>
                    <a:pt x="3" y="0"/>
                  </a:cubicBezTo>
                </a:path>
              </a:pathLst>
            </a:custGeom>
            <a:solidFill>
              <a:srgbClr val="BD8C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1" name="Freeform 273"/>
            <p:cNvSpPr/>
            <p:nvPr/>
          </p:nvSpPr>
          <p:spPr bwMode="auto">
            <a:xfrm>
              <a:off x="8158163" y="3632200"/>
              <a:ext cx="68263" cy="101600"/>
            </a:xfrm>
            <a:custGeom>
              <a:avLst/>
              <a:gdLst>
                <a:gd name="T0" fmla="*/ 2 w 6"/>
                <a:gd name="T1" fmla="*/ 0 h 9"/>
                <a:gd name="T2" fmla="*/ 0 w 6"/>
                <a:gd name="T3" fmla="*/ 6 h 9"/>
                <a:gd name="T4" fmla="*/ 0 w 6"/>
                <a:gd name="T5" fmla="*/ 7 h 9"/>
                <a:gd name="T6" fmla="*/ 3 w 6"/>
                <a:gd name="T7" fmla="*/ 8 h 9"/>
                <a:gd name="T8" fmla="*/ 5 w 6"/>
                <a:gd name="T9" fmla="*/ 9 h 9"/>
                <a:gd name="T10" fmla="*/ 5 w 6"/>
                <a:gd name="T11" fmla="*/ 9 h 9"/>
                <a:gd name="T12" fmla="*/ 6 w 6"/>
                <a:gd name="T13" fmla="*/ 5 h 9"/>
                <a:gd name="T14" fmla="*/ 6 w 6"/>
                <a:gd name="T15" fmla="*/ 1 h 9"/>
                <a:gd name="T16" fmla="*/ 2 w 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2" y="0"/>
                  </a:moveTo>
                  <a:cubicBezTo>
                    <a:pt x="2" y="2"/>
                    <a:pt x="1" y="4"/>
                    <a:pt x="0" y="6"/>
                  </a:cubicBezTo>
                  <a:cubicBezTo>
                    <a:pt x="0" y="6"/>
                    <a:pt x="0" y="7"/>
                    <a:pt x="0" y="7"/>
                  </a:cubicBezTo>
                  <a:cubicBezTo>
                    <a:pt x="3" y="8"/>
                    <a:pt x="3" y="8"/>
                    <a:pt x="3" y="8"/>
                  </a:cubicBezTo>
                  <a:cubicBezTo>
                    <a:pt x="5" y="9"/>
                    <a:pt x="5" y="9"/>
                    <a:pt x="5" y="9"/>
                  </a:cubicBezTo>
                  <a:cubicBezTo>
                    <a:pt x="5" y="9"/>
                    <a:pt x="5" y="9"/>
                    <a:pt x="5" y="9"/>
                  </a:cubicBezTo>
                  <a:cubicBezTo>
                    <a:pt x="6" y="5"/>
                    <a:pt x="6" y="5"/>
                    <a:pt x="6" y="5"/>
                  </a:cubicBezTo>
                  <a:cubicBezTo>
                    <a:pt x="6" y="1"/>
                    <a:pt x="6" y="1"/>
                    <a:pt x="6" y="1"/>
                  </a:cubicBezTo>
                  <a:cubicBezTo>
                    <a:pt x="6" y="1"/>
                    <a:pt x="5" y="0"/>
                    <a:pt x="2" y="0"/>
                  </a:cubicBezTo>
                </a:path>
              </a:pathLst>
            </a:custGeom>
            <a:solidFill>
              <a:srgbClr val="9A383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2" name="Freeform 274"/>
            <p:cNvSpPr>
              <a:spLocks noEditPoints="1"/>
            </p:cNvSpPr>
            <p:nvPr/>
          </p:nvSpPr>
          <p:spPr bwMode="auto">
            <a:xfrm>
              <a:off x="8135938" y="3711575"/>
              <a:ext cx="90488" cy="247650"/>
            </a:xfrm>
            <a:custGeom>
              <a:avLst/>
              <a:gdLst>
                <a:gd name="T0" fmla="*/ 4 w 8"/>
                <a:gd name="T1" fmla="*/ 15 h 22"/>
                <a:gd name="T2" fmla="*/ 0 w 8"/>
                <a:gd name="T3" fmla="*/ 16 h 22"/>
                <a:gd name="T4" fmla="*/ 2 w 8"/>
                <a:gd name="T5" fmla="*/ 22 h 22"/>
                <a:gd name="T6" fmla="*/ 8 w 8"/>
                <a:gd name="T7" fmla="*/ 22 h 22"/>
                <a:gd name="T8" fmla="*/ 4 w 8"/>
                <a:gd name="T9" fmla="*/ 15 h 22"/>
                <a:gd name="T10" fmla="*/ 2 w 8"/>
                <a:gd name="T11" fmla="*/ 0 h 22"/>
                <a:gd name="T12" fmla="*/ 2 w 8"/>
                <a:gd name="T13" fmla="*/ 0 h 22"/>
                <a:gd name="T14" fmla="*/ 2 w 8"/>
                <a:gd name="T15" fmla="*/ 0 h 22"/>
                <a:gd name="T16" fmla="*/ 2 w 8"/>
                <a:gd name="T17" fmla="*/ 0 h 22"/>
                <a:gd name="T18" fmla="*/ 1 w 8"/>
                <a:gd name="T19" fmla="*/ 6 h 22"/>
                <a:gd name="T20" fmla="*/ 3 w 8"/>
                <a:gd name="T21" fmla="*/ 6 h 22"/>
                <a:gd name="T22" fmla="*/ 1 w 8"/>
                <a:gd name="T23" fmla="*/ 6 h 22"/>
                <a:gd name="T24" fmla="*/ 0 w 8"/>
                <a:gd name="T25" fmla="*/ 15 h 22"/>
                <a:gd name="T26" fmla="*/ 1 w 8"/>
                <a:gd name="T27" fmla="*/ 15 h 22"/>
                <a:gd name="T28" fmla="*/ 4 w 8"/>
                <a:gd name="T29" fmla="*/ 15 h 22"/>
                <a:gd name="T30" fmla="*/ 4 w 8"/>
                <a:gd name="T31" fmla="*/ 14 h 22"/>
                <a:gd name="T32" fmla="*/ 7 w 8"/>
                <a:gd name="T33" fmla="*/ 3 h 22"/>
                <a:gd name="T34" fmla="*/ 7 w 8"/>
                <a:gd name="T35" fmla="*/ 2 h 22"/>
                <a:gd name="T36" fmla="*/ 7 w 8"/>
                <a:gd name="T37" fmla="*/ 2 h 22"/>
                <a:gd name="T38" fmla="*/ 5 w 8"/>
                <a:gd name="T39" fmla="*/ 1 h 22"/>
                <a:gd name="T40" fmla="*/ 2 w 8"/>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22">
                  <a:moveTo>
                    <a:pt x="4" y="15"/>
                  </a:moveTo>
                  <a:cubicBezTo>
                    <a:pt x="3" y="15"/>
                    <a:pt x="1" y="16"/>
                    <a:pt x="0" y="16"/>
                  </a:cubicBezTo>
                  <a:cubicBezTo>
                    <a:pt x="0" y="19"/>
                    <a:pt x="1" y="20"/>
                    <a:pt x="2" y="22"/>
                  </a:cubicBezTo>
                  <a:cubicBezTo>
                    <a:pt x="4" y="22"/>
                    <a:pt x="7" y="22"/>
                    <a:pt x="8" y="22"/>
                  </a:cubicBezTo>
                  <a:cubicBezTo>
                    <a:pt x="7" y="21"/>
                    <a:pt x="4" y="19"/>
                    <a:pt x="4" y="15"/>
                  </a:cubicBezTo>
                  <a:moveTo>
                    <a:pt x="2" y="0"/>
                  </a:moveTo>
                  <a:cubicBezTo>
                    <a:pt x="2" y="0"/>
                    <a:pt x="2" y="0"/>
                    <a:pt x="2" y="0"/>
                  </a:cubicBezTo>
                  <a:cubicBezTo>
                    <a:pt x="2" y="0"/>
                    <a:pt x="2" y="0"/>
                    <a:pt x="2" y="0"/>
                  </a:cubicBezTo>
                  <a:cubicBezTo>
                    <a:pt x="2" y="0"/>
                    <a:pt x="2" y="0"/>
                    <a:pt x="2" y="0"/>
                  </a:cubicBezTo>
                  <a:cubicBezTo>
                    <a:pt x="2" y="2"/>
                    <a:pt x="1" y="4"/>
                    <a:pt x="1" y="6"/>
                  </a:cubicBezTo>
                  <a:cubicBezTo>
                    <a:pt x="2" y="6"/>
                    <a:pt x="3" y="6"/>
                    <a:pt x="3" y="6"/>
                  </a:cubicBezTo>
                  <a:cubicBezTo>
                    <a:pt x="3" y="6"/>
                    <a:pt x="2" y="6"/>
                    <a:pt x="1" y="6"/>
                  </a:cubicBezTo>
                  <a:cubicBezTo>
                    <a:pt x="0" y="10"/>
                    <a:pt x="0" y="12"/>
                    <a:pt x="0" y="15"/>
                  </a:cubicBezTo>
                  <a:cubicBezTo>
                    <a:pt x="0" y="15"/>
                    <a:pt x="1" y="15"/>
                    <a:pt x="1" y="15"/>
                  </a:cubicBezTo>
                  <a:cubicBezTo>
                    <a:pt x="2" y="15"/>
                    <a:pt x="3" y="15"/>
                    <a:pt x="4" y="15"/>
                  </a:cubicBezTo>
                  <a:cubicBezTo>
                    <a:pt x="4" y="14"/>
                    <a:pt x="4" y="14"/>
                    <a:pt x="4" y="14"/>
                  </a:cubicBezTo>
                  <a:cubicBezTo>
                    <a:pt x="4" y="10"/>
                    <a:pt x="6" y="5"/>
                    <a:pt x="7" y="3"/>
                  </a:cubicBezTo>
                  <a:cubicBezTo>
                    <a:pt x="7" y="2"/>
                    <a:pt x="7" y="2"/>
                    <a:pt x="7" y="2"/>
                  </a:cubicBezTo>
                  <a:cubicBezTo>
                    <a:pt x="7" y="2"/>
                    <a:pt x="7" y="2"/>
                    <a:pt x="7" y="2"/>
                  </a:cubicBezTo>
                  <a:cubicBezTo>
                    <a:pt x="5" y="1"/>
                    <a:pt x="5" y="1"/>
                    <a:pt x="5" y="1"/>
                  </a:cubicBezTo>
                  <a:cubicBezTo>
                    <a:pt x="2" y="0"/>
                    <a:pt x="2" y="0"/>
                    <a:pt x="2" y="0"/>
                  </a:cubicBezTo>
                </a:path>
              </a:pathLst>
            </a:custGeom>
            <a:solidFill>
              <a:srgbClr val="2730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3" name="Freeform 275"/>
            <p:cNvSpPr>
              <a:spLocks noEditPoints="1"/>
            </p:cNvSpPr>
            <p:nvPr/>
          </p:nvSpPr>
          <p:spPr bwMode="auto">
            <a:xfrm>
              <a:off x="8045451" y="3597275"/>
              <a:ext cx="134938" cy="114300"/>
            </a:xfrm>
            <a:custGeom>
              <a:avLst/>
              <a:gdLst>
                <a:gd name="T0" fmla="*/ 1 w 12"/>
                <a:gd name="T1" fmla="*/ 6 h 10"/>
                <a:gd name="T2" fmla="*/ 0 w 12"/>
                <a:gd name="T3" fmla="*/ 7 h 10"/>
                <a:gd name="T4" fmla="*/ 1 w 12"/>
                <a:gd name="T5" fmla="*/ 6 h 10"/>
                <a:gd name="T6" fmla="*/ 11 w 12"/>
                <a:gd name="T7" fmla="*/ 3 h 10"/>
                <a:gd name="T8" fmla="*/ 10 w 12"/>
                <a:gd name="T9" fmla="*/ 8 h 10"/>
                <a:gd name="T10" fmla="*/ 10 w 12"/>
                <a:gd name="T11" fmla="*/ 10 h 10"/>
                <a:gd name="T12" fmla="*/ 10 w 12"/>
                <a:gd name="T13" fmla="*/ 10 h 10"/>
                <a:gd name="T14" fmla="*/ 10 w 12"/>
                <a:gd name="T15" fmla="*/ 10 h 10"/>
                <a:gd name="T16" fmla="*/ 10 w 12"/>
                <a:gd name="T17" fmla="*/ 10 h 10"/>
                <a:gd name="T18" fmla="*/ 10 w 12"/>
                <a:gd name="T19" fmla="*/ 9 h 10"/>
                <a:gd name="T20" fmla="*/ 12 w 12"/>
                <a:gd name="T21" fmla="*/ 3 h 10"/>
                <a:gd name="T22" fmla="*/ 11 w 12"/>
                <a:gd name="T23" fmla="*/ 3 h 10"/>
                <a:gd name="T24" fmla="*/ 3 w 12"/>
                <a:gd name="T25" fmla="*/ 0 h 10"/>
                <a:gd name="T26" fmla="*/ 2 w 12"/>
                <a:gd name="T27" fmla="*/ 1 h 10"/>
                <a:gd name="T28" fmla="*/ 1 w 12"/>
                <a:gd name="T29" fmla="*/ 4 h 10"/>
                <a:gd name="T30" fmla="*/ 1 w 12"/>
                <a:gd name="T31" fmla="*/ 5 h 10"/>
                <a:gd name="T32" fmla="*/ 2 w 12"/>
                <a:gd name="T33" fmla="*/ 6 h 10"/>
                <a:gd name="T34" fmla="*/ 4 w 12"/>
                <a:gd name="T35" fmla="*/ 1 h 10"/>
                <a:gd name="T36" fmla="*/ 3 w 12"/>
                <a:gd name="T3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0">
                  <a:moveTo>
                    <a:pt x="1" y="6"/>
                  </a:moveTo>
                  <a:cubicBezTo>
                    <a:pt x="1" y="6"/>
                    <a:pt x="1" y="6"/>
                    <a:pt x="0" y="7"/>
                  </a:cubicBezTo>
                  <a:cubicBezTo>
                    <a:pt x="1" y="6"/>
                    <a:pt x="1" y="6"/>
                    <a:pt x="1" y="6"/>
                  </a:cubicBezTo>
                  <a:moveTo>
                    <a:pt x="11" y="3"/>
                  </a:moveTo>
                  <a:cubicBezTo>
                    <a:pt x="11" y="4"/>
                    <a:pt x="10" y="6"/>
                    <a:pt x="10" y="8"/>
                  </a:cubicBezTo>
                  <a:cubicBezTo>
                    <a:pt x="10" y="8"/>
                    <a:pt x="10" y="9"/>
                    <a:pt x="10" y="10"/>
                  </a:cubicBezTo>
                  <a:cubicBezTo>
                    <a:pt x="10" y="10"/>
                    <a:pt x="10" y="10"/>
                    <a:pt x="10" y="10"/>
                  </a:cubicBezTo>
                  <a:cubicBezTo>
                    <a:pt x="10" y="10"/>
                    <a:pt x="10" y="10"/>
                    <a:pt x="10" y="10"/>
                  </a:cubicBezTo>
                  <a:cubicBezTo>
                    <a:pt x="10" y="10"/>
                    <a:pt x="10" y="10"/>
                    <a:pt x="10" y="10"/>
                  </a:cubicBezTo>
                  <a:cubicBezTo>
                    <a:pt x="10" y="10"/>
                    <a:pt x="10" y="9"/>
                    <a:pt x="10" y="9"/>
                  </a:cubicBezTo>
                  <a:cubicBezTo>
                    <a:pt x="11" y="7"/>
                    <a:pt x="12" y="5"/>
                    <a:pt x="12" y="3"/>
                  </a:cubicBezTo>
                  <a:cubicBezTo>
                    <a:pt x="12" y="3"/>
                    <a:pt x="12" y="3"/>
                    <a:pt x="11" y="3"/>
                  </a:cubicBezTo>
                  <a:moveTo>
                    <a:pt x="3" y="0"/>
                  </a:moveTo>
                  <a:cubicBezTo>
                    <a:pt x="3" y="1"/>
                    <a:pt x="3" y="1"/>
                    <a:pt x="2" y="1"/>
                  </a:cubicBezTo>
                  <a:cubicBezTo>
                    <a:pt x="2" y="3"/>
                    <a:pt x="2" y="4"/>
                    <a:pt x="1" y="4"/>
                  </a:cubicBezTo>
                  <a:cubicBezTo>
                    <a:pt x="1" y="5"/>
                    <a:pt x="1" y="5"/>
                    <a:pt x="1" y="5"/>
                  </a:cubicBezTo>
                  <a:cubicBezTo>
                    <a:pt x="2" y="6"/>
                    <a:pt x="2" y="6"/>
                    <a:pt x="2" y="6"/>
                  </a:cubicBezTo>
                  <a:cubicBezTo>
                    <a:pt x="2" y="4"/>
                    <a:pt x="3" y="2"/>
                    <a:pt x="4" y="1"/>
                  </a:cubicBezTo>
                  <a:cubicBezTo>
                    <a:pt x="3" y="0"/>
                    <a:pt x="3" y="0"/>
                    <a:pt x="3" y="0"/>
                  </a:cubicBezTo>
                </a:path>
              </a:pathLst>
            </a:custGeom>
            <a:solidFill>
              <a:srgbClr val="9A383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4" name="Freeform 276"/>
            <p:cNvSpPr/>
            <p:nvPr/>
          </p:nvSpPr>
          <p:spPr bwMode="auto">
            <a:xfrm>
              <a:off x="8067676" y="3609975"/>
              <a:ext cx="101600" cy="77788"/>
            </a:xfrm>
            <a:custGeom>
              <a:avLst/>
              <a:gdLst>
                <a:gd name="T0" fmla="*/ 2 w 9"/>
                <a:gd name="T1" fmla="*/ 0 h 7"/>
                <a:gd name="T2" fmla="*/ 0 w 9"/>
                <a:gd name="T3" fmla="*/ 5 h 7"/>
                <a:gd name="T4" fmla="*/ 7 w 9"/>
                <a:gd name="T5" fmla="*/ 6 h 7"/>
                <a:gd name="T6" fmla="*/ 8 w 9"/>
                <a:gd name="T7" fmla="*/ 7 h 7"/>
                <a:gd name="T8" fmla="*/ 9 w 9"/>
                <a:gd name="T9" fmla="*/ 2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1" y="1"/>
                    <a:pt x="0" y="3"/>
                    <a:pt x="0" y="5"/>
                  </a:cubicBezTo>
                  <a:cubicBezTo>
                    <a:pt x="7" y="6"/>
                    <a:pt x="7" y="6"/>
                    <a:pt x="7" y="6"/>
                  </a:cubicBezTo>
                  <a:cubicBezTo>
                    <a:pt x="7" y="7"/>
                    <a:pt x="7" y="7"/>
                    <a:pt x="8" y="7"/>
                  </a:cubicBezTo>
                  <a:cubicBezTo>
                    <a:pt x="8" y="5"/>
                    <a:pt x="9" y="3"/>
                    <a:pt x="9" y="2"/>
                  </a:cubicBezTo>
                  <a:cubicBezTo>
                    <a:pt x="7" y="1"/>
                    <a:pt x="4" y="0"/>
                    <a:pt x="2" y="0"/>
                  </a:cubicBezTo>
                </a:path>
              </a:pathLst>
            </a:custGeom>
            <a:solidFill>
              <a:srgbClr val="AC424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5" name="Freeform 277"/>
            <p:cNvSpPr>
              <a:spLocks noEditPoints="1"/>
            </p:cNvSpPr>
            <p:nvPr/>
          </p:nvSpPr>
          <p:spPr bwMode="auto">
            <a:xfrm>
              <a:off x="8023226" y="3654425"/>
              <a:ext cx="134938" cy="304800"/>
            </a:xfrm>
            <a:custGeom>
              <a:avLst/>
              <a:gdLst>
                <a:gd name="T0" fmla="*/ 10 w 12"/>
                <a:gd name="T1" fmla="*/ 21 h 27"/>
                <a:gd name="T2" fmla="*/ 9 w 12"/>
                <a:gd name="T3" fmla="*/ 21 h 27"/>
                <a:gd name="T4" fmla="*/ 10 w 12"/>
                <a:gd name="T5" fmla="*/ 26 h 27"/>
                <a:gd name="T6" fmla="*/ 11 w 12"/>
                <a:gd name="T7" fmla="*/ 27 h 27"/>
                <a:gd name="T8" fmla="*/ 12 w 12"/>
                <a:gd name="T9" fmla="*/ 27 h 27"/>
                <a:gd name="T10" fmla="*/ 10 w 12"/>
                <a:gd name="T11" fmla="*/ 21 h 27"/>
                <a:gd name="T12" fmla="*/ 11 w 12"/>
                <a:gd name="T13" fmla="*/ 11 h 27"/>
                <a:gd name="T14" fmla="*/ 9 w 12"/>
                <a:gd name="T15" fmla="*/ 12 h 27"/>
                <a:gd name="T16" fmla="*/ 9 w 12"/>
                <a:gd name="T17" fmla="*/ 20 h 27"/>
                <a:gd name="T18" fmla="*/ 9 w 12"/>
                <a:gd name="T19" fmla="*/ 20 h 27"/>
                <a:gd name="T20" fmla="*/ 10 w 12"/>
                <a:gd name="T21" fmla="*/ 20 h 27"/>
                <a:gd name="T22" fmla="*/ 11 w 12"/>
                <a:gd name="T23" fmla="*/ 11 h 27"/>
                <a:gd name="T24" fmla="*/ 3 w 12"/>
                <a:gd name="T25" fmla="*/ 0 h 27"/>
                <a:gd name="T26" fmla="*/ 3 w 12"/>
                <a:gd name="T27" fmla="*/ 1 h 27"/>
                <a:gd name="T28" fmla="*/ 2 w 12"/>
                <a:gd name="T29" fmla="*/ 2 h 27"/>
                <a:gd name="T30" fmla="*/ 2 w 12"/>
                <a:gd name="T31" fmla="*/ 2 h 27"/>
                <a:gd name="T32" fmla="*/ 1 w 12"/>
                <a:gd name="T33" fmla="*/ 10 h 27"/>
                <a:gd name="T34" fmla="*/ 0 w 12"/>
                <a:gd name="T35" fmla="*/ 17 h 27"/>
                <a:gd name="T36" fmla="*/ 1 w 12"/>
                <a:gd name="T37" fmla="*/ 18 h 27"/>
                <a:gd name="T38" fmla="*/ 3 w 12"/>
                <a:gd name="T39" fmla="*/ 3 h 27"/>
                <a:gd name="T40" fmla="*/ 9 w 12"/>
                <a:gd name="T41" fmla="*/ 4 h 27"/>
                <a:gd name="T42" fmla="*/ 10 w 12"/>
                <a:gd name="T43" fmla="*/ 7 h 27"/>
                <a:gd name="T44" fmla="*/ 10 w 12"/>
                <a:gd name="T45" fmla="*/ 11 h 27"/>
                <a:gd name="T46" fmla="*/ 11 w 12"/>
                <a:gd name="T47" fmla="*/ 11 h 27"/>
                <a:gd name="T48" fmla="*/ 12 w 12"/>
                <a:gd name="T49" fmla="*/ 5 h 27"/>
                <a:gd name="T50" fmla="*/ 12 w 12"/>
                <a:gd name="T51" fmla="*/ 5 h 27"/>
                <a:gd name="T52" fmla="*/ 12 w 12"/>
                <a:gd name="T53" fmla="*/ 3 h 27"/>
                <a:gd name="T54" fmla="*/ 11 w 12"/>
                <a:gd name="T55" fmla="*/ 2 h 27"/>
                <a:gd name="T56" fmla="*/ 4 w 12"/>
                <a:gd name="T57" fmla="*/ 1 h 27"/>
                <a:gd name="T58" fmla="*/ 3 w 12"/>
                <a:gd name="T59" fmla="*/ 0 h 27"/>
                <a:gd name="T60" fmla="*/ 3 w 12"/>
                <a:gd name="T6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27">
                  <a:moveTo>
                    <a:pt x="10" y="21"/>
                  </a:moveTo>
                  <a:cubicBezTo>
                    <a:pt x="9" y="21"/>
                    <a:pt x="9" y="21"/>
                    <a:pt x="9" y="21"/>
                  </a:cubicBezTo>
                  <a:cubicBezTo>
                    <a:pt x="9" y="23"/>
                    <a:pt x="9" y="25"/>
                    <a:pt x="10" y="26"/>
                  </a:cubicBezTo>
                  <a:cubicBezTo>
                    <a:pt x="10" y="27"/>
                    <a:pt x="10" y="27"/>
                    <a:pt x="11" y="27"/>
                  </a:cubicBezTo>
                  <a:cubicBezTo>
                    <a:pt x="11" y="27"/>
                    <a:pt x="12" y="27"/>
                    <a:pt x="12" y="27"/>
                  </a:cubicBezTo>
                  <a:cubicBezTo>
                    <a:pt x="11" y="25"/>
                    <a:pt x="10" y="24"/>
                    <a:pt x="10" y="21"/>
                  </a:cubicBezTo>
                  <a:moveTo>
                    <a:pt x="11" y="11"/>
                  </a:moveTo>
                  <a:cubicBezTo>
                    <a:pt x="10" y="11"/>
                    <a:pt x="10" y="11"/>
                    <a:pt x="9" y="12"/>
                  </a:cubicBezTo>
                  <a:cubicBezTo>
                    <a:pt x="9" y="15"/>
                    <a:pt x="9" y="17"/>
                    <a:pt x="9" y="20"/>
                  </a:cubicBezTo>
                  <a:cubicBezTo>
                    <a:pt x="9" y="20"/>
                    <a:pt x="9" y="20"/>
                    <a:pt x="9" y="20"/>
                  </a:cubicBezTo>
                  <a:cubicBezTo>
                    <a:pt x="9" y="20"/>
                    <a:pt x="10" y="20"/>
                    <a:pt x="10" y="20"/>
                  </a:cubicBezTo>
                  <a:cubicBezTo>
                    <a:pt x="10" y="17"/>
                    <a:pt x="10" y="15"/>
                    <a:pt x="11" y="11"/>
                  </a:cubicBezTo>
                  <a:moveTo>
                    <a:pt x="3" y="0"/>
                  </a:moveTo>
                  <a:cubicBezTo>
                    <a:pt x="3" y="1"/>
                    <a:pt x="3" y="1"/>
                    <a:pt x="3" y="1"/>
                  </a:cubicBezTo>
                  <a:cubicBezTo>
                    <a:pt x="2" y="2"/>
                    <a:pt x="2" y="2"/>
                    <a:pt x="2" y="2"/>
                  </a:cubicBezTo>
                  <a:cubicBezTo>
                    <a:pt x="2" y="2"/>
                    <a:pt x="2" y="2"/>
                    <a:pt x="2" y="2"/>
                  </a:cubicBezTo>
                  <a:cubicBezTo>
                    <a:pt x="2" y="5"/>
                    <a:pt x="1" y="7"/>
                    <a:pt x="1" y="10"/>
                  </a:cubicBezTo>
                  <a:cubicBezTo>
                    <a:pt x="1" y="12"/>
                    <a:pt x="1" y="15"/>
                    <a:pt x="0" y="17"/>
                  </a:cubicBezTo>
                  <a:cubicBezTo>
                    <a:pt x="0" y="17"/>
                    <a:pt x="0" y="17"/>
                    <a:pt x="1" y="18"/>
                  </a:cubicBezTo>
                  <a:cubicBezTo>
                    <a:pt x="1" y="13"/>
                    <a:pt x="2" y="8"/>
                    <a:pt x="3" y="3"/>
                  </a:cubicBezTo>
                  <a:cubicBezTo>
                    <a:pt x="9" y="4"/>
                    <a:pt x="9" y="4"/>
                    <a:pt x="9" y="4"/>
                  </a:cubicBezTo>
                  <a:cubicBezTo>
                    <a:pt x="10" y="4"/>
                    <a:pt x="11" y="6"/>
                    <a:pt x="10" y="7"/>
                  </a:cubicBezTo>
                  <a:cubicBezTo>
                    <a:pt x="10" y="8"/>
                    <a:pt x="10" y="10"/>
                    <a:pt x="10" y="11"/>
                  </a:cubicBezTo>
                  <a:cubicBezTo>
                    <a:pt x="10" y="11"/>
                    <a:pt x="10" y="11"/>
                    <a:pt x="11" y="11"/>
                  </a:cubicBezTo>
                  <a:cubicBezTo>
                    <a:pt x="11" y="9"/>
                    <a:pt x="12" y="7"/>
                    <a:pt x="12" y="5"/>
                  </a:cubicBezTo>
                  <a:cubicBezTo>
                    <a:pt x="12" y="5"/>
                    <a:pt x="12" y="5"/>
                    <a:pt x="12" y="5"/>
                  </a:cubicBezTo>
                  <a:cubicBezTo>
                    <a:pt x="12" y="4"/>
                    <a:pt x="12" y="3"/>
                    <a:pt x="12" y="3"/>
                  </a:cubicBezTo>
                  <a:cubicBezTo>
                    <a:pt x="11" y="3"/>
                    <a:pt x="11" y="3"/>
                    <a:pt x="11" y="2"/>
                  </a:cubicBezTo>
                  <a:cubicBezTo>
                    <a:pt x="4" y="1"/>
                    <a:pt x="4" y="1"/>
                    <a:pt x="4" y="1"/>
                  </a:cubicBezTo>
                  <a:cubicBezTo>
                    <a:pt x="3" y="0"/>
                    <a:pt x="3" y="0"/>
                    <a:pt x="3" y="0"/>
                  </a:cubicBezTo>
                  <a:cubicBezTo>
                    <a:pt x="3" y="0"/>
                    <a:pt x="3" y="0"/>
                    <a:pt x="3" y="0"/>
                  </a:cubicBezTo>
                </a:path>
              </a:pathLst>
            </a:custGeom>
            <a:solidFill>
              <a:srgbClr val="2730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6" name="Freeform 278"/>
            <p:cNvSpPr>
              <a:spLocks noEditPoints="1"/>
            </p:cNvSpPr>
            <p:nvPr/>
          </p:nvSpPr>
          <p:spPr bwMode="auto">
            <a:xfrm>
              <a:off x="8034338" y="3687763"/>
              <a:ext cx="112713" cy="260350"/>
            </a:xfrm>
            <a:custGeom>
              <a:avLst/>
              <a:gdLst>
                <a:gd name="T0" fmla="*/ 8 w 10"/>
                <a:gd name="T1" fmla="*/ 18 h 23"/>
                <a:gd name="T2" fmla="*/ 7 w 10"/>
                <a:gd name="T3" fmla="*/ 19 h 23"/>
                <a:gd name="T4" fmla="*/ 9 w 10"/>
                <a:gd name="T5" fmla="*/ 23 h 23"/>
                <a:gd name="T6" fmla="*/ 8 w 10"/>
                <a:gd name="T7" fmla="*/ 18 h 23"/>
                <a:gd name="T8" fmla="*/ 8 w 10"/>
                <a:gd name="T9" fmla="*/ 9 h 23"/>
                <a:gd name="T10" fmla="*/ 3 w 10"/>
                <a:gd name="T11" fmla="*/ 10 h 23"/>
                <a:gd name="T12" fmla="*/ 3 w 10"/>
                <a:gd name="T13" fmla="*/ 15 h 23"/>
                <a:gd name="T14" fmla="*/ 6 w 10"/>
                <a:gd name="T15" fmla="*/ 17 h 23"/>
                <a:gd name="T16" fmla="*/ 8 w 10"/>
                <a:gd name="T17" fmla="*/ 17 h 23"/>
                <a:gd name="T18" fmla="*/ 8 w 10"/>
                <a:gd name="T19" fmla="*/ 9 h 23"/>
                <a:gd name="T20" fmla="*/ 2 w 10"/>
                <a:gd name="T21" fmla="*/ 0 h 23"/>
                <a:gd name="T22" fmla="*/ 0 w 10"/>
                <a:gd name="T23" fmla="*/ 15 h 23"/>
                <a:gd name="T24" fmla="*/ 1 w 10"/>
                <a:gd name="T25" fmla="*/ 15 h 23"/>
                <a:gd name="T26" fmla="*/ 1 w 10"/>
                <a:gd name="T27" fmla="*/ 15 h 23"/>
                <a:gd name="T28" fmla="*/ 1 w 10"/>
                <a:gd name="T29" fmla="*/ 8 h 23"/>
                <a:gd name="T30" fmla="*/ 3 w 10"/>
                <a:gd name="T31" fmla="*/ 7 h 23"/>
                <a:gd name="T32" fmla="*/ 4 w 10"/>
                <a:gd name="T33" fmla="*/ 7 h 23"/>
                <a:gd name="T34" fmla="*/ 9 w 10"/>
                <a:gd name="T35" fmla="*/ 8 h 23"/>
                <a:gd name="T36" fmla="*/ 9 w 10"/>
                <a:gd name="T37" fmla="*/ 4 h 23"/>
                <a:gd name="T38" fmla="*/ 8 w 10"/>
                <a:gd name="T39" fmla="*/ 1 h 23"/>
                <a:gd name="T40" fmla="*/ 2 w 10"/>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23">
                  <a:moveTo>
                    <a:pt x="8" y="18"/>
                  </a:moveTo>
                  <a:cubicBezTo>
                    <a:pt x="7" y="18"/>
                    <a:pt x="7" y="18"/>
                    <a:pt x="7" y="19"/>
                  </a:cubicBezTo>
                  <a:cubicBezTo>
                    <a:pt x="6" y="19"/>
                    <a:pt x="6" y="22"/>
                    <a:pt x="9" y="23"/>
                  </a:cubicBezTo>
                  <a:cubicBezTo>
                    <a:pt x="8" y="22"/>
                    <a:pt x="8" y="20"/>
                    <a:pt x="8" y="18"/>
                  </a:cubicBezTo>
                  <a:moveTo>
                    <a:pt x="8" y="9"/>
                  </a:moveTo>
                  <a:cubicBezTo>
                    <a:pt x="6" y="9"/>
                    <a:pt x="4" y="9"/>
                    <a:pt x="3" y="10"/>
                  </a:cubicBezTo>
                  <a:cubicBezTo>
                    <a:pt x="2" y="10"/>
                    <a:pt x="3" y="14"/>
                    <a:pt x="3" y="15"/>
                  </a:cubicBezTo>
                  <a:cubicBezTo>
                    <a:pt x="3" y="16"/>
                    <a:pt x="5" y="17"/>
                    <a:pt x="6" y="17"/>
                  </a:cubicBezTo>
                  <a:cubicBezTo>
                    <a:pt x="7" y="17"/>
                    <a:pt x="7" y="17"/>
                    <a:pt x="8" y="17"/>
                  </a:cubicBezTo>
                  <a:cubicBezTo>
                    <a:pt x="8" y="14"/>
                    <a:pt x="8" y="12"/>
                    <a:pt x="8" y="9"/>
                  </a:cubicBezTo>
                  <a:moveTo>
                    <a:pt x="2" y="0"/>
                  </a:moveTo>
                  <a:cubicBezTo>
                    <a:pt x="1" y="5"/>
                    <a:pt x="0" y="10"/>
                    <a:pt x="0" y="15"/>
                  </a:cubicBezTo>
                  <a:cubicBezTo>
                    <a:pt x="0" y="15"/>
                    <a:pt x="1" y="15"/>
                    <a:pt x="1" y="15"/>
                  </a:cubicBezTo>
                  <a:cubicBezTo>
                    <a:pt x="1" y="15"/>
                    <a:pt x="1" y="15"/>
                    <a:pt x="1" y="15"/>
                  </a:cubicBezTo>
                  <a:cubicBezTo>
                    <a:pt x="1" y="15"/>
                    <a:pt x="1" y="9"/>
                    <a:pt x="1" y="8"/>
                  </a:cubicBezTo>
                  <a:cubicBezTo>
                    <a:pt x="1" y="8"/>
                    <a:pt x="2" y="7"/>
                    <a:pt x="3" y="7"/>
                  </a:cubicBezTo>
                  <a:cubicBezTo>
                    <a:pt x="3" y="7"/>
                    <a:pt x="3" y="7"/>
                    <a:pt x="4" y="7"/>
                  </a:cubicBezTo>
                  <a:cubicBezTo>
                    <a:pt x="5" y="7"/>
                    <a:pt x="7" y="8"/>
                    <a:pt x="9" y="8"/>
                  </a:cubicBezTo>
                  <a:cubicBezTo>
                    <a:pt x="9" y="7"/>
                    <a:pt x="9" y="5"/>
                    <a:pt x="9" y="4"/>
                  </a:cubicBezTo>
                  <a:cubicBezTo>
                    <a:pt x="10" y="3"/>
                    <a:pt x="9" y="1"/>
                    <a:pt x="8" y="1"/>
                  </a:cubicBezTo>
                  <a:cubicBezTo>
                    <a:pt x="2" y="0"/>
                    <a:pt x="2" y="0"/>
                    <a:pt x="2" y="0"/>
                  </a:cubicBezTo>
                </a:path>
              </a:pathLst>
            </a:custGeom>
            <a:solidFill>
              <a:srgbClr val="333B3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7" name="Freeform 279"/>
            <p:cNvSpPr/>
            <p:nvPr/>
          </p:nvSpPr>
          <p:spPr bwMode="auto">
            <a:xfrm>
              <a:off x="8078788" y="3575050"/>
              <a:ext cx="249238" cy="214313"/>
            </a:xfrm>
            <a:custGeom>
              <a:avLst/>
              <a:gdLst>
                <a:gd name="T0" fmla="*/ 19 w 22"/>
                <a:gd name="T1" fmla="*/ 12 h 19"/>
                <a:gd name="T2" fmla="*/ 13 w 22"/>
                <a:gd name="T3" fmla="*/ 2 h 19"/>
                <a:gd name="T4" fmla="*/ 0 w 22"/>
                <a:gd name="T5" fmla="*/ 5 h 19"/>
                <a:gd name="T6" fmla="*/ 3 w 22"/>
                <a:gd name="T7" fmla="*/ 8 h 19"/>
                <a:gd name="T8" fmla="*/ 10 w 22"/>
                <a:gd name="T9" fmla="*/ 9 h 19"/>
                <a:gd name="T10" fmla="*/ 14 w 22"/>
                <a:gd name="T11" fmla="*/ 17 h 19"/>
                <a:gd name="T12" fmla="*/ 19 w 22"/>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2" h="19">
                  <a:moveTo>
                    <a:pt x="19" y="12"/>
                  </a:moveTo>
                  <a:cubicBezTo>
                    <a:pt x="19" y="12"/>
                    <a:pt x="16" y="4"/>
                    <a:pt x="13" y="2"/>
                  </a:cubicBezTo>
                  <a:cubicBezTo>
                    <a:pt x="10" y="0"/>
                    <a:pt x="0" y="3"/>
                    <a:pt x="0" y="5"/>
                  </a:cubicBezTo>
                  <a:cubicBezTo>
                    <a:pt x="0" y="6"/>
                    <a:pt x="0" y="8"/>
                    <a:pt x="3" y="8"/>
                  </a:cubicBezTo>
                  <a:cubicBezTo>
                    <a:pt x="7" y="9"/>
                    <a:pt x="10" y="9"/>
                    <a:pt x="10" y="9"/>
                  </a:cubicBezTo>
                  <a:cubicBezTo>
                    <a:pt x="10" y="9"/>
                    <a:pt x="11" y="14"/>
                    <a:pt x="14" y="17"/>
                  </a:cubicBezTo>
                  <a:cubicBezTo>
                    <a:pt x="16" y="19"/>
                    <a:pt x="22" y="16"/>
                    <a:pt x="19" y="12"/>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8" name="Freeform 280"/>
            <p:cNvSpPr/>
            <p:nvPr/>
          </p:nvSpPr>
          <p:spPr bwMode="auto">
            <a:xfrm>
              <a:off x="8034338" y="3676650"/>
              <a:ext cx="293688" cy="203200"/>
            </a:xfrm>
            <a:custGeom>
              <a:avLst/>
              <a:gdLst>
                <a:gd name="T0" fmla="*/ 26 w 26"/>
                <a:gd name="T1" fmla="*/ 13 h 18"/>
                <a:gd name="T2" fmla="*/ 18 w 26"/>
                <a:gd name="T3" fmla="*/ 4 h 18"/>
                <a:gd name="T4" fmla="*/ 5 w 26"/>
                <a:gd name="T5" fmla="*/ 0 h 18"/>
                <a:gd name="T6" fmla="*/ 3 w 26"/>
                <a:gd name="T7" fmla="*/ 6 h 18"/>
                <a:gd name="T8" fmla="*/ 13 w 26"/>
                <a:gd name="T9" fmla="*/ 9 h 18"/>
                <a:gd name="T10" fmla="*/ 18 w 26"/>
                <a:gd name="T11" fmla="*/ 14 h 18"/>
                <a:gd name="T12" fmla="*/ 26 w 26"/>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26" h="18">
                  <a:moveTo>
                    <a:pt x="26" y="13"/>
                  </a:moveTo>
                  <a:cubicBezTo>
                    <a:pt x="26" y="11"/>
                    <a:pt x="21" y="6"/>
                    <a:pt x="18" y="4"/>
                  </a:cubicBezTo>
                  <a:cubicBezTo>
                    <a:pt x="16" y="2"/>
                    <a:pt x="8" y="0"/>
                    <a:pt x="5" y="0"/>
                  </a:cubicBezTo>
                  <a:cubicBezTo>
                    <a:pt x="2" y="0"/>
                    <a:pt x="0" y="4"/>
                    <a:pt x="3" y="6"/>
                  </a:cubicBezTo>
                  <a:cubicBezTo>
                    <a:pt x="5" y="7"/>
                    <a:pt x="12" y="8"/>
                    <a:pt x="13" y="9"/>
                  </a:cubicBezTo>
                  <a:cubicBezTo>
                    <a:pt x="16" y="11"/>
                    <a:pt x="16" y="13"/>
                    <a:pt x="18" y="14"/>
                  </a:cubicBezTo>
                  <a:cubicBezTo>
                    <a:pt x="20" y="16"/>
                    <a:pt x="25" y="18"/>
                    <a:pt x="26" y="13"/>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79" name="Freeform 281"/>
            <p:cNvSpPr/>
            <p:nvPr/>
          </p:nvSpPr>
          <p:spPr bwMode="auto">
            <a:xfrm>
              <a:off x="8067676" y="3778250"/>
              <a:ext cx="247650" cy="134938"/>
            </a:xfrm>
            <a:custGeom>
              <a:avLst/>
              <a:gdLst>
                <a:gd name="T0" fmla="*/ 21 w 22"/>
                <a:gd name="T1" fmla="*/ 9 h 12"/>
                <a:gd name="T2" fmla="*/ 14 w 22"/>
                <a:gd name="T3" fmla="*/ 2 h 12"/>
                <a:gd name="T4" fmla="*/ 0 w 22"/>
                <a:gd name="T5" fmla="*/ 3 h 12"/>
                <a:gd name="T6" fmla="*/ 2 w 22"/>
                <a:gd name="T7" fmla="*/ 7 h 12"/>
                <a:gd name="T8" fmla="*/ 11 w 22"/>
                <a:gd name="T9" fmla="*/ 8 h 12"/>
                <a:gd name="T10" fmla="*/ 21 w 22"/>
                <a:gd name="T11" fmla="*/ 9 h 12"/>
              </a:gdLst>
              <a:ahLst/>
              <a:cxnLst>
                <a:cxn ang="0">
                  <a:pos x="T0" y="T1"/>
                </a:cxn>
                <a:cxn ang="0">
                  <a:pos x="T2" y="T3"/>
                </a:cxn>
                <a:cxn ang="0">
                  <a:pos x="T4" y="T5"/>
                </a:cxn>
                <a:cxn ang="0">
                  <a:pos x="T6" y="T7"/>
                </a:cxn>
                <a:cxn ang="0">
                  <a:pos x="T8" y="T9"/>
                </a:cxn>
                <a:cxn ang="0">
                  <a:pos x="T10" y="T11"/>
                </a:cxn>
              </a:cxnLst>
              <a:rect l="0" t="0" r="r" b="b"/>
              <a:pathLst>
                <a:path w="22" h="12">
                  <a:moveTo>
                    <a:pt x="21" y="9"/>
                  </a:moveTo>
                  <a:cubicBezTo>
                    <a:pt x="22" y="7"/>
                    <a:pt x="20" y="5"/>
                    <a:pt x="14" y="2"/>
                  </a:cubicBezTo>
                  <a:cubicBezTo>
                    <a:pt x="8" y="0"/>
                    <a:pt x="1" y="1"/>
                    <a:pt x="0" y="3"/>
                  </a:cubicBezTo>
                  <a:cubicBezTo>
                    <a:pt x="0" y="4"/>
                    <a:pt x="0" y="7"/>
                    <a:pt x="2" y="7"/>
                  </a:cubicBezTo>
                  <a:cubicBezTo>
                    <a:pt x="5" y="8"/>
                    <a:pt x="10" y="7"/>
                    <a:pt x="11" y="8"/>
                  </a:cubicBezTo>
                  <a:cubicBezTo>
                    <a:pt x="15" y="10"/>
                    <a:pt x="19" y="12"/>
                    <a:pt x="21" y="9"/>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0" name="Freeform 282"/>
            <p:cNvSpPr/>
            <p:nvPr/>
          </p:nvSpPr>
          <p:spPr bwMode="auto">
            <a:xfrm>
              <a:off x="8113713" y="3868738"/>
              <a:ext cx="179388" cy="90488"/>
            </a:xfrm>
            <a:custGeom>
              <a:avLst/>
              <a:gdLst>
                <a:gd name="T0" fmla="*/ 16 w 16"/>
                <a:gd name="T1" fmla="*/ 5 h 8"/>
                <a:gd name="T2" fmla="*/ 9 w 16"/>
                <a:gd name="T3" fmla="*/ 1 h 8"/>
                <a:gd name="T4" fmla="*/ 1 w 16"/>
                <a:gd name="T5" fmla="*/ 6 h 8"/>
                <a:gd name="T6" fmla="*/ 9 w 16"/>
                <a:gd name="T7" fmla="*/ 7 h 8"/>
                <a:gd name="T8" fmla="*/ 16 w 16"/>
                <a:gd name="T9" fmla="*/ 5 h 8"/>
              </a:gdLst>
              <a:ahLst/>
              <a:cxnLst>
                <a:cxn ang="0">
                  <a:pos x="T0" y="T1"/>
                </a:cxn>
                <a:cxn ang="0">
                  <a:pos x="T2" y="T3"/>
                </a:cxn>
                <a:cxn ang="0">
                  <a:pos x="T4" y="T5"/>
                </a:cxn>
                <a:cxn ang="0">
                  <a:pos x="T6" y="T7"/>
                </a:cxn>
                <a:cxn ang="0">
                  <a:pos x="T8" y="T9"/>
                </a:cxn>
              </a:cxnLst>
              <a:rect l="0" t="0" r="r" b="b"/>
              <a:pathLst>
                <a:path w="16" h="8">
                  <a:moveTo>
                    <a:pt x="16" y="5"/>
                  </a:moveTo>
                  <a:cubicBezTo>
                    <a:pt x="16" y="3"/>
                    <a:pt x="15" y="2"/>
                    <a:pt x="9" y="1"/>
                  </a:cubicBezTo>
                  <a:cubicBezTo>
                    <a:pt x="4" y="0"/>
                    <a:pt x="0" y="4"/>
                    <a:pt x="1" y="6"/>
                  </a:cubicBezTo>
                  <a:cubicBezTo>
                    <a:pt x="2" y="7"/>
                    <a:pt x="6" y="7"/>
                    <a:pt x="9" y="7"/>
                  </a:cubicBezTo>
                  <a:cubicBezTo>
                    <a:pt x="11" y="7"/>
                    <a:pt x="15" y="8"/>
                    <a:pt x="16" y="5"/>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1" name="Freeform 283"/>
            <p:cNvSpPr/>
            <p:nvPr/>
          </p:nvSpPr>
          <p:spPr bwMode="auto">
            <a:xfrm>
              <a:off x="7899401" y="3497263"/>
              <a:ext cx="179388" cy="404813"/>
            </a:xfrm>
            <a:custGeom>
              <a:avLst/>
              <a:gdLst>
                <a:gd name="T0" fmla="*/ 10 w 16"/>
                <a:gd name="T1" fmla="*/ 3 h 36"/>
                <a:gd name="T2" fmla="*/ 15 w 16"/>
                <a:gd name="T3" fmla="*/ 3 h 36"/>
                <a:gd name="T4" fmla="*/ 15 w 16"/>
                <a:gd name="T5" fmla="*/ 10 h 36"/>
                <a:gd name="T6" fmla="*/ 11 w 16"/>
                <a:gd name="T7" fmla="*/ 18 h 36"/>
                <a:gd name="T8" fmla="*/ 10 w 16"/>
                <a:gd name="T9" fmla="*/ 32 h 36"/>
                <a:gd name="T10" fmla="*/ 2 w 16"/>
                <a:gd name="T11" fmla="*/ 29 h 36"/>
                <a:gd name="T12" fmla="*/ 10 w 16"/>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16" h="36">
                  <a:moveTo>
                    <a:pt x="10" y="3"/>
                  </a:moveTo>
                  <a:cubicBezTo>
                    <a:pt x="12" y="0"/>
                    <a:pt x="15" y="2"/>
                    <a:pt x="15" y="3"/>
                  </a:cubicBezTo>
                  <a:cubicBezTo>
                    <a:pt x="16" y="5"/>
                    <a:pt x="16" y="8"/>
                    <a:pt x="15" y="10"/>
                  </a:cubicBezTo>
                  <a:cubicBezTo>
                    <a:pt x="14" y="15"/>
                    <a:pt x="11" y="16"/>
                    <a:pt x="11" y="18"/>
                  </a:cubicBezTo>
                  <a:cubicBezTo>
                    <a:pt x="11" y="20"/>
                    <a:pt x="13" y="29"/>
                    <a:pt x="10" y="32"/>
                  </a:cubicBezTo>
                  <a:cubicBezTo>
                    <a:pt x="7" y="35"/>
                    <a:pt x="4" y="36"/>
                    <a:pt x="2" y="29"/>
                  </a:cubicBezTo>
                  <a:cubicBezTo>
                    <a:pt x="0" y="23"/>
                    <a:pt x="8" y="10"/>
                    <a:pt x="10" y="3"/>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2" name="Freeform 284"/>
            <p:cNvSpPr/>
            <p:nvPr/>
          </p:nvSpPr>
          <p:spPr bwMode="auto">
            <a:xfrm>
              <a:off x="7921626" y="3744913"/>
              <a:ext cx="0" cy="11113"/>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0"/>
                    <a:pt x="0" y="0"/>
                    <a:pt x="0" y="0"/>
                  </a:cubicBezTo>
                  <a:cubicBezTo>
                    <a:pt x="0" y="0"/>
                    <a:pt x="0" y="0"/>
                    <a:pt x="0" y="0"/>
                  </a:cubicBezTo>
                </a:path>
              </a:pathLst>
            </a:custGeom>
            <a:solidFill>
              <a:srgbClr val="FFD75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3" name="Freeform 285"/>
            <p:cNvSpPr/>
            <p:nvPr/>
          </p:nvSpPr>
          <p:spPr bwMode="auto">
            <a:xfrm>
              <a:off x="7921626" y="3643313"/>
              <a:ext cx="44450" cy="101600"/>
            </a:xfrm>
            <a:custGeom>
              <a:avLst/>
              <a:gdLst>
                <a:gd name="T0" fmla="*/ 4 w 4"/>
                <a:gd name="T1" fmla="*/ 0 h 9"/>
                <a:gd name="T2" fmla="*/ 0 w 4"/>
                <a:gd name="T3" fmla="*/ 9 h 9"/>
                <a:gd name="T4" fmla="*/ 0 w 4"/>
                <a:gd name="T5" fmla="*/ 9 h 9"/>
                <a:gd name="T6" fmla="*/ 4 w 4"/>
                <a:gd name="T7" fmla="*/ 0 h 9"/>
              </a:gdLst>
              <a:ahLst/>
              <a:cxnLst>
                <a:cxn ang="0">
                  <a:pos x="T0" y="T1"/>
                </a:cxn>
                <a:cxn ang="0">
                  <a:pos x="T2" y="T3"/>
                </a:cxn>
                <a:cxn ang="0">
                  <a:pos x="T4" y="T5"/>
                </a:cxn>
                <a:cxn ang="0">
                  <a:pos x="T6" y="T7"/>
                </a:cxn>
              </a:cxnLst>
              <a:rect l="0" t="0" r="r" b="b"/>
              <a:pathLst>
                <a:path w="4" h="9">
                  <a:moveTo>
                    <a:pt x="4" y="0"/>
                  </a:moveTo>
                  <a:cubicBezTo>
                    <a:pt x="3" y="3"/>
                    <a:pt x="1" y="6"/>
                    <a:pt x="0" y="9"/>
                  </a:cubicBezTo>
                  <a:cubicBezTo>
                    <a:pt x="0" y="9"/>
                    <a:pt x="0" y="9"/>
                    <a:pt x="0" y="9"/>
                  </a:cubicBezTo>
                  <a:cubicBezTo>
                    <a:pt x="1" y="6"/>
                    <a:pt x="3" y="3"/>
                    <a:pt x="4" y="0"/>
                  </a:cubicBezTo>
                </a:path>
              </a:pathLst>
            </a:custGeom>
            <a:solidFill>
              <a:srgbClr val="E7C45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4" name="Freeform 286"/>
            <p:cNvSpPr>
              <a:spLocks noEditPoints="1"/>
            </p:cNvSpPr>
            <p:nvPr/>
          </p:nvSpPr>
          <p:spPr bwMode="auto">
            <a:xfrm>
              <a:off x="7921626" y="3756025"/>
              <a:ext cx="90488" cy="101600"/>
            </a:xfrm>
            <a:custGeom>
              <a:avLst/>
              <a:gdLst>
                <a:gd name="T0" fmla="*/ 8 w 8"/>
                <a:gd name="T1" fmla="*/ 9 h 9"/>
                <a:gd name="T2" fmla="*/ 8 w 8"/>
                <a:gd name="T3" fmla="*/ 9 h 9"/>
                <a:gd name="T4" fmla="*/ 8 w 8"/>
                <a:gd name="T5" fmla="*/ 9 h 9"/>
                <a:gd name="T6" fmla="*/ 8 w 8"/>
                <a:gd name="T7" fmla="*/ 9 h 9"/>
                <a:gd name="T8" fmla="*/ 8 w 8"/>
                <a:gd name="T9" fmla="*/ 9 h 9"/>
                <a:gd name="T10" fmla="*/ 8 w 8"/>
                <a:gd name="T11" fmla="*/ 9 h 9"/>
                <a:gd name="T12" fmla="*/ 0 w 8"/>
                <a:gd name="T13" fmla="*/ 6 h 9"/>
                <a:gd name="T14" fmla="*/ 0 w 8"/>
                <a:gd name="T15" fmla="*/ 6 h 9"/>
                <a:gd name="T16" fmla="*/ 0 w 8"/>
                <a:gd name="T17" fmla="*/ 6 h 9"/>
                <a:gd name="T18" fmla="*/ 0 w 8"/>
                <a:gd name="T19" fmla="*/ 0 h 9"/>
                <a:gd name="T20" fmla="*/ 0 w 8"/>
                <a:gd name="T21" fmla="*/ 0 h 9"/>
                <a:gd name="T22" fmla="*/ 0 w 8"/>
                <a:gd name="T23" fmla="*/ 0 h 9"/>
                <a:gd name="T24" fmla="*/ 0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8" y="9"/>
                  </a:moveTo>
                  <a:cubicBezTo>
                    <a:pt x="8" y="9"/>
                    <a:pt x="8" y="9"/>
                    <a:pt x="8" y="9"/>
                  </a:cubicBezTo>
                  <a:cubicBezTo>
                    <a:pt x="8" y="9"/>
                    <a:pt x="8" y="9"/>
                    <a:pt x="8" y="9"/>
                  </a:cubicBezTo>
                  <a:moveTo>
                    <a:pt x="8" y="9"/>
                  </a:moveTo>
                  <a:cubicBezTo>
                    <a:pt x="8" y="9"/>
                    <a:pt x="8" y="9"/>
                    <a:pt x="8" y="9"/>
                  </a:cubicBezTo>
                  <a:cubicBezTo>
                    <a:pt x="8" y="9"/>
                    <a:pt x="8" y="9"/>
                    <a:pt x="8" y="9"/>
                  </a:cubicBezTo>
                  <a:moveTo>
                    <a:pt x="0" y="6"/>
                  </a:moveTo>
                  <a:cubicBezTo>
                    <a:pt x="0" y="6"/>
                    <a:pt x="0" y="6"/>
                    <a:pt x="0" y="6"/>
                  </a:cubicBezTo>
                  <a:cubicBezTo>
                    <a:pt x="0" y="6"/>
                    <a:pt x="0" y="6"/>
                    <a:pt x="0" y="6"/>
                  </a:cubicBezTo>
                  <a:moveTo>
                    <a:pt x="0" y="0"/>
                  </a:moveTo>
                  <a:cubicBezTo>
                    <a:pt x="0" y="0"/>
                    <a:pt x="0" y="0"/>
                    <a:pt x="0" y="0"/>
                  </a:cubicBezTo>
                  <a:cubicBezTo>
                    <a:pt x="0" y="0"/>
                    <a:pt x="0" y="0"/>
                    <a:pt x="0" y="0"/>
                  </a:cubicBezTo>
                  <a:cubicBezTo>
                    <a:pt x="0" y="0"/>
                    <a:pt x="0" y="0"/>
                    <a:pt x="0"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5" name="Freeform 287"/>
            <p:cNvSpPr/>
            <p:nvPr/>
          </p:nvSpPr>
          <p:spPr bwMode="auto">
            <a:xfrm>
              <a:off x="7910513" y="3586163"/>
              <a:ext cx="123825" cy="293688"/>
            </a:xfrm>
            <a:custGeom>
              <a:avLst/>
              <a:gdLst>
                <a:gd name="T0" fmla="*/ 9 w 11"/>
                <a:gd name="T1" fmla="*/ 0 h 26"/>
                <a:gd name="T2" fmla="*/ 8 w 11"/>
                <a:gd name="T3" fmla="*/ 0 h 26"/>
                <a:gd name="T4" fmla="*/ 8 w 11"/>
                <a:gd name="T5" fmla="*/ 0 h 26"/>
                <a:gd name="T6" fmla="*/ 5 w 11"/>
                <a:gd name="T7" fmla="*/ 5 h 26"/>
                <a:gd name="T8" fmla="*/ 1 w 11"/>
                <a:gd name="T9" fmla="*/ 14 h 26"/>
                <a:gd name="T10" fmla="*/ 1 w 11"/>
                <a:gd name="T11" fmla="*/ 15 h 26"/>
                <a:gd name="T12" fmla="*/ 1 w 11"/>
                <a:gd name="T13" fmla="*/ 15 h 26"/>
                <a:gd name="T14" fmla="*/ 1 w 11"/>
                <a:gd name="T15" fmla="*/ 21 h 26"/>
                <a:gd name="T16" fmla="*/ 1 w 11"/>
                <a:gd name="T17" fmla="*/ 21 h 26"/>
                <a:gd name="T18" fmla="*/ 1 w 11"/>
                <a:gd name="T19" fmla="*/ 21 h 26"/>
                <a:gd name="T20" fmla="*/ 5 w 11"/>
                <a:gd name="T21" fmla="*/ 26 h 26"/>
                <a:gd name="T22" fmla="*/ 9 w 11"/>
                <a:gd name="T23" fmla="*/ 24 h 26"/>
                <a:gd name="T24" fmla="*/ 9 w 11"/>
                <a:gd name="T25" fmla="*/ 24 h 26"/>
                <a:gd name="T26" fmla="*/ 9 w 11"/>
                <a:gd name="T27" fmla="*/ 24 h 26"/>
                <a:gd name="T28" fmla="*/ 9 w 11"/>
                <a:gd name="T29" fmla="*/ 24 h 26"/>
                <a:gd name="T30" fmla="*/ 9 w 11"/>
                <a:gd name="T31" fmla="*/ 24 h 26"/>
                <a:gd name="T32" fmla="*/ 10 w 11"/>
                <a:gd name="T33" fmla="*/ 14 h 26"/>
                <a:gd name="T34" fmla="*/ 7 w 11"/>
                <a:gd name="T35" fmla="*/ 20 h 26"/>
                <a:gd name="T36" fmla="*/ 6 w 11"/>
                <a:gd name="T37" fmla="*/ 21 h 26"/>
                <a:gd name="T38" fmla="*/ 2 w 11"/>
                <a:gd name="T39" fmla="*/ 16 h 26"/>
                <a:gd name="T40" fmla="*/ 5 w 11"/>
                <a:gd name="T41" fmla="*/ 7 h 26"/>
                <a:gd name="T42" fmla="*/ 9 w 1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6">
                  <a:moveTo>
                    <a:pt x="9" y="0"/>
                  </a:moveTo>
                  <a:cubicBezTo>
                    <a:pt x="9" y="0"/>
                    <a:pt x="8" y="0"/>
                    <a:pt x="8" y="0"/>
                  </a:cubicBezTo>
                  <a:cubicBezTo>
                    <a:pt x="8" y="0"/>
                    <a:pt x="8" y="0"/>
                    <a:pt x="8" y="0"/>
                  </a:cubicBezTo>
                  <a:cubicBezTo>
                    <a:pt x="7" y="1"/>
                    <a:pt x="6" y="3"/>
                    <a:pt x="5" y="5"/>
                  </a:cubicBezTo>
                  <a:cubicBezTo>
                    <a:pt x="4" y="8"/>
                    <a:pt x="2" y="11"/>
                    <a:pt x="1" y="14"/>
                  </a:cubicBezTo>
                  <a:cubicBezTo>
                    <a:pt x="1" y="14"/>
                    <a:pt x="1" y="14"/>
                    <a:pt x="1" y="15"/>
                  </a:cubicBezTo>
                  <a:cubicBezTo>
                    <a:pt x="1" y="15"/>
                    <a:pt x="1" y="15"/>
                    <a:pt x="1" y="15"/>
                  </a:cubicBezTo>
                  <a:cubicBezTo>
                    <a:pt x="0" y="17"/>
                    <a:pt x="0" y="19"/>
                    <a:pt x="1" y="21"/>
                  </a:cubicBezTo>
                  <a:cubicBezTo>
                    <a:pt x="1" y="21"/>
                    <a:pt x="1" y="21"/>
                    <a:pt x="1" y="21"/>
                  </a:cubicBezTo>
                  <a:cubicBezTo>
                    <a:pt x="1" y="21"/>
                    <a:pt x="1" y="21"/>
                    <a:pt x="1" y="21"/>
                  </a:cubicBezTo>
                  <a:cubicBezTo>
                    <a:pt x="2" y="25"/>
                    <a:pt x="3" y="26"/>
                    <a:pt x="5" y="26"/>
                  </a:cubicBezTo>
                  <a:cubicBezTo>
                    <a:pt x="6" y="26"/>
                    <a:pt x="8" y="25"/>
                    <a:pt x="9" y="24"/>
                  </a:cubicBezTo>
                  <a:cubicBezTo>
                    <a:pt x="9" y="24"/>
                    <a:pt x="9" y="24"/>
                    <a:pt x="9" y="24"/>
                  </a:cubicBezTo>
                  <a:cubicBezTo>
                    <a:pt x="9" y="24"/>
                    <a:pt x="9" y="24"/>
                    <a:pt x="9" y="24"/>
                  </a:cubicBezTo>
                  <a:cubicBezTo>
                    <a:pt x="9" y="24"/>
                    <a:pt x="9" y="24"/>
                    <a:pt x="9" y="24"/>
                  </a:cubicBezTo>
                  <a:cubicBezTo>
                    <a:pt x="9" y="24"/>
                    <a:pt x="9" y="24"/>
                    <a:pt x="9" y="24"/>
                  </a:cubicBezTo>
                  <a:cubicBezTo>
                    <a:pt x="11" y="22"/>
                    <a:pt x="11" y="17"/>
                    <a:pt x="10" y="14"/>
                  </a:cubicBezTo>
                  <a:cubicBezTo>
                    <a:pt x="10" y="14"/>
                    <a:pt x="9" y="19"/>
                    <a:pt x="7" y="20"/>
                  </a:cubicBezTo>
                  <a:cubicBezTo>
                    <a:pt x="7" y="21"/>
                    <a:pt x="6" y="21"/>
                    <a:pt x="6" y="21"/>
                  </a:cubicBezTo>
                  <a:cubicBezTo>
                    <a:pt x="4" y="21"/>
                    <a:pt x="2" y="19"/>
                    <a:pt x="2" y="16"/>
                  </a:cubicBezTo>
                  <a:cubicBezTo>
                    <a:pt x="3" y="12"/>
                    <a:pt x="5" y="7"/>
                    <a:pt x="5" y="7"/>
                  </a:cubicBezTo>
                  <a:cubicBezTo>
                    <a:pt x="5" y="7"/>
                    <a:pt x="9" y="1"/>
                    <a:pt x="9"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6" name="Freeform 288"/>
            <p:cNvSpPr/>
            <p:nvPr/>
          </p:nvSpPr>
          <p:spPr bwMode="auto">
            <a:xfrm>
              <a:off x="7110413" y="2989263"/>
              <a:ext cx="506413" cy="709613"/>
            </a:xfrm>
            <a:custGeom>
              <a:avLst/>
              <a:gdLst>
                <a:gd name="T0" fmla="*/ 45 w 45"/>
                <a:gd name="T1" fmla="*/ 4 h 63"/>
                <a:gd name="T2" fmla="*/ 26 w 45"/>
                <a:gd name="T3" fmla="*/ 1 h 63"/>
                <a:gd name="T4" fmla="*/ 20 w 45"/>
                <a:gd name="T5" fmla="*/ 9 h 63"/>
                <a:gd name="T6" fmla="*/ 7 w 45"/>
                <a:gd name="T7" fmla="*/ 41 h 63"/>
                <a:gd name="T8" fmla="*/ 16 w 45"/>
                <a:gd name="T9" fmla="*/ 62 h 63"/>
                <a:gd name="T10" fmla="*/ 32 w 45"/>
                <a:gd name="T11" fmla="*/ 49 h 63"/>
                <a:gd name="T12" fmla="*/ 35 w 45"/>
                <a:gd name="T13" fmla="*/ 19 h 63"/>
                <a:gd name="T14" fmla="*/ 45 w 45"/>
                <a:gd name="T15" fmla="*/ 4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3">
                  <a:moveTo>
                    <a:pt x="45" y="4"/>
                  </a:moveTo>
                  <a:cubicBezTo>
                    <a:pt x="44" y="0"/>
                    <a:pt x="26" y="1"/>
                    <a:pt x="26" y="1"/>
                  </a:cubicBezTo>
                  <a:cubicBezTo>
                    <a:pt x="26" y="1"/>
                    <a:pt x="22" y="7"/>
                    <a:pt x="20" y="9"/>
                  </a:cubicBezTo>
                  <a:cubicBezTo>
                    <a:pt x="18" y="10"/>
                    <a:pt x="10" y="33"/>
                    <a:pt x="7" y="41"/>
                  </a:cubicBezTo>
                  <a:cubicBezTo>
                    <a:pt x="0" y="58"/>
                    <a:pt x="10" y="61"/>
                    <a:pt x="16" y="62"/>
                  </a:cubicBezTo>
                  <a:cubicBezTo>
                    <a:pt x="21" y="63"/>
                    <a:pt x="31" y="59"/>
                    <a:pt x="32" y="49"/>
                  </a:cubicBezTo>
                  <a:cubicBezTo>
                    <a:pt x="33" y="25"/>
                    <a:pt x="32" y="23"/>
                    <a:pt x="35" y="19"/>
                  </a:cubicBezTo>
                  <a:cubicBezTo>
                    <a:pt x="37" y="17"/>
                    <a:pt x="45" y="6"/>
                    <a:pt x="45" y="4"/>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7" name="Freeform 289"/>
            <p:cNvSpPr/>
            <p:nvPr/>
          </p:nvSpPr>
          <p:spPr bwMode="auto">
            <a:xfrm>
              <a:off x="7165976" y="3271838"/>
              <a:ext cx="338138" cy="225425"/>
            </a:xfrm>
            <a:custGeom>
              <a:avLst/>
              <a:gdLst>
                <a:gd name="T0" fmla="*/ 7 w 30"/>
                <a:gd name="T1" fmla="*/ 0 h 20"/>
                <a:gd name="T2" fmla="*/ 30 w 30"/>
                <a:gd name="T3" fmla="*/ 6 h 20"/>
                <a:gd name="T4" fmla="*/ 29 w 30"/>
                <a:gd name="T5" fmla="*/ 20 h 20"/>
                <a:gd name="T6" fmla="*/ 0 w 30"/>
                <a:gd name="T7" fmla="*/ 15 h 20"/>
                <a:gd name="T8" fmla="*/ 3 w 30"/>
                <a:gd name="T9" fmla="*/ 2 h 20"/>
                <a:gd name="T10" fmla="*/ 7 w 30"/>
                <a:gd name="T11" fmla="*/ 0 h 20"/>
              </a:gdLst>
              <a:ahLst/>
              <a:cxnLst>
                <a:cxn ang="0">
                  <a:pos x="T0" y="T1"/>
                </a:cxn>
                <a:cxn ang="0">
                  <a:pos x="T2" y="T3"/>
                </a:cxn>
                <a:cxn ang="0">
                  <a:pos x="T4" y="T5"/>
                </a:cxn>
                <a:cxn ang="0">
                  <a:pos x="T6" y="T7"/>
                </a:cxn>
                <a:cxn ang="0">
                  <a:pos x="T8" y="T9"/>
                </a:cxn>
                <a:cxn ang="0">
                  <a:pos x="T10" y="T11"/>
                </a:cxn>
              </a:cxnLst>
              <a:rect l="0" t="0" r="r" b="b"/>
              <a:pathLst>
                <a:path w="30" h="20">
                  <a:moveTo>
                    <a:pt x="7" y="0"/>
                  </a:moveTo>
                  <a:cubicBezTo>
                    <a:pt x="30" y="6"/>
                    <a:pt x="30" y="6"/>
                    <a:pt x="30" y="6"/>
                  </a:cubicBezTo>
                  <a:cubicBezTo>
                    <a:pt x="29" y="20"/>
                    <a:pt x="29" y="20"/>
                    <a:pt x="29" y="20"/>
                  </a:cubicBezTo>
                  <a:cubicBezTo>
                    <a:pt x="0" y="15"/>
                    <a:pt x="0" y="15"/>
                    <a:pt x="0" y="15"/>
                  </a:cubicBezTo>
                  <a:cubicBezTo>
                    <a:pt x="3" y="2"/>
                    <a:pt x="3" y="2"/>
                    <a:pt x="3" y="2"/>
                  </a:cubicBezTo>
                  <a:cubicBezTo>
                    <a:pt x="4" y="1"/>
                    <a:pt x="5"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8" name="Freeform 290"/>
            <p:cNvSpPr/>
            <p:nvPr/>
          </p:nvSpPr>
          <p:spPr bwMode="auto">
            <a:xfrm>
              <a:off x="7008813" y="3371850"/>
              <a:ext cx="506413" cy="903288"/>
            </a:xfrm>
            <a:custGeom>
              <a:avLst/>
              <a:gdLst>
                <a:gd name="T0" fmla="*/ 15 w 45"/>
                <a:gd name="T1" fmla="*/ 0 h 80"/>
                <a:gd name="T2" fmla="*/ 42 w 45"/>
                <a:gd name="T3" fmla="*/ 7 h 80"/>
                <a:gd name="T4" fmla="*/ 45 w 45"/>
                <a:gd name="T5" fmla="*/ 11 h 80"/>
                <a:gd name="T6" fmla="*/ 35 w 45"/>
                <a:gd name="T7" fmla="*/ 72 h 80"/>
                <a:gd name="T8" fmla="*/ 14 w 45"/>
                <a:gd name="T9" fmla="*/ 80 h 80"/>
                <a:gd name="T10" fmla="*/ 0 w 45"/>
                <a:gd name="T11" fmla="*/ 63 h 80"/>
                <a:gd name="T12" fmla="*/ 15 w 45"/>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5" h="80">
                  <a:moveTo>
                    <a:pt x="15" y="0"/>
                  </a:moveTo>
                  <a:cubicBezTo>
                    <a:pt x="42" y="7"/>
                    <a:pt x="42" y="7"/>
                    <a:pt x="42" y="7"/>
                  </a:cubicBezTo>
                  <a:cubicBezTo>
                    <a:pt x="44" y="7"/>
                    <a:pt x="45" y="9"/>
                    <a:pt x="45" y="11"/>
                  </a:cubicBezTo>
                  <a:cubicBezTo>
                    <a:pt x="43" y="24"/>
                    <a:pt x="37" y="69"/>
                    <a:pt x="35" y="72"/>
                  </a:cubicBezTo>
                  <a:cubicBezTo>
                    <a:pt x="32" y="75"/>
                    <a:pt x="18" y="80"/>
                    <a:pt x="14" y="80"/>
                  </a:cubicBezTo>
                  <a:cubicBezTo>
                    <a:pt x="10" y="80"/>
                    <a:pt x="0" y="71"/>
                    <a:pt x="0" y="63"/>
                  </a:cubicBezTo>
                  <a:cubicBezTo>
                    <a:pt x="1" y="57"/>
                    <a:pt x="15" y="0"/>
                    <a:pt x="15" y="0"/>
                  </a:cubicBezTo>
                  <a:close/>
                </a:path>
              </a:pathLst>
            </a:cu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89" name="Freeform 291"/>
            <p:cNvSpPr>
              <a:spLocks noEditPoints="1"/>
            </p:cNvSpPr>
            <p:nvPr/>
          </p:nvSpPr>
          <p:spPr bwMode="auto">
            <a:xfrm>
              <a:off x="7165976" y="2819400"/>
              <a:ext cx="485775" cy="519113"/>
            </a:xfrm>
            <a:custGeom>
              <a:avLst/>
              <a:gdLst>
                <a:gd name="T0" fmla="*/ 27 w 43"/>
                <a:gd name="T1" fmla="*/ 42 h 46"/>
                <a:gd name="T2" fmla="*/ 1 w 43"/>
                <a:gd name="T3" fmla="*/ 6 h 46"/>
                <a:gd name="T4" fmla="*/ 0 w 43"/>
                <a:gd name="T5" fmla="*/ 4 h 46"/>
                <a:gd name="T6" fmla="*/ 13 w 43"/>
                <a:gd name="T7" fmla="*/ 4 h 46"/>
                <a:gd name="T8" fmla="*/ 21 w 43"/>
                <a:gd name="T9" fmla="*/ 0 h 46"/>
                <a:gd name="T10" fmla="*/ 22 w 43"/>
                <a:gd name="T11" fmla="*/ 1 h 46"/>
                <a:gd name="T12" fmla="*/ 43 w 43"/>
                <a:gd name="T13" fmla="*/ 36 h 46"/>
                <a:gd name="T14" fmla="*/ 43 w 43"/>
                <a:gd name="T15" fmla="*/ 38 h 46"/>
                <a:gd name="T16" fmla="*/ 42 w 43"/>
                <a:gd name="T17" fmla="*/ 40 h 46"/>
                <a:gd name="T18" fmla="*/ 39 w 43"/>
                <a:gd name="T19" fmla="*/ 42 h 46"/>
                <a:gd name="T20" fmla="*/ 38 w 43"/>
                <a:gd name="T21" fmla="*/ 42 h 46"/>
                <a:gd name="T22" fmla="*/ 27 w 43"/>
                <a:gd name="T23" fmla="*/ 42 h 46"/>
                <a:gd name="T24" fmla="*/ 13 w 43"/>
                <a:gd name="T25" fmla="*/ 7 h 46"/>
                <a:gd name="T26" fmla="*/ 4 w 43"/>
                <a:gd name="T27" fmla="*/ 7 h 46"/>
                <a:gd name="T28" fmla="*/ 29 w 43"/>
                <a:gd name="T29" fmla="*/ 40 h 46"/>
                <a:gd name="T30" fmla="*/ 37 w 43"/>
                <a:gd name="T31" fmla="*/ 40 h 46"/>
                <a:gd name="T32" fmla="*/ 40 w 43"/>
                <a:gd name="T33" fmla="*/ 38 h 46"/>
                <a:gd name="T34" fmla="*/ 40 w 43"/>
                <a:gd name="T35" fmla="*/ 38 h 46"/>
                <a:gd name="T36" fmla="*/ 40 w 43"/>
                <a:gd name="T37" fmla="*/ 38 h 46"/>
                <a:gd name="T38" fmla="*/ 20 w 43"/>
                <a:gd name="T39" fmla="*/ 4 h 46"/>
                <a:gd name="T40" fmla="*/ 13 w 43"/>
                <a:gd name="T41"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6">
                  <a:moveTo>
                    <a:pt x="27" y="42"/>
                  </a:moveTo>
                  <a:cubicBezTo>
                    <a:pt x="24" y="39"/>
                    <a:pt x="6" y="20"/>
                    <a:pt x="1" y="6"/>
                  </a:cubicBezTo>
                  <a:cubicBezTo>
                    <a:pt x="0" y="4"/>
                    <a:pt x="0" y="4"/>
                    <a:pt x="0" y="4"/>
                  </a:cubicBezTo>
                  <a:cubicBezTo>
                    <a:pt x="13" y="4"/>
                    <a:pt x="13" y="4"/>
                    <a:pt x="13" y="4"/>
                  </a:cubicBezTo>
                  <a:cubicBezTo>
                    <a:pt x="21" y="0"/>
                    <a:pt x="21" y="0"/>
                    <a:pt x="21" y="0"/>
                  </a:cubicBezTo>
                  <a:cubicBezTo>
                    <a:pt x="22" y="1"/>
                    <a:pt x="22" y="1"/>
                    <a:pt x="22" y="1"/>
                  </a:cubicBezTo>
                  <a:cubicBezTo>
                    <a:pt x="28" y="17"/>
                    <a:pt x="39" y="32"/>
                    <a:pt x="43" y="36"/>
                  </a:cubicBezTo>
                  <a:cubicBezTo>
                    <a:pt x="43" y="37"/>
                    <a:pt x="43" y="37"/>
                    <a:pt x="43" y="38"/>
                  </a:cubicBezTo>
                  <a:cubicBezTo>
                    <a:pt x="43" y="39"/>
                    <a:pt x="42" y="40"/>
                    <a:pt x="42" y="40"/>
                  </a:cubicBezTo>
                  <a:cubicBezTo>
                    <a:pt x="39" y="42"/>
                    <a:pt x="39" y="42"/>
                    <a:pt x="39" y="42"/>
                  </a:cubicBezTo>
                  <a:cubicBezTo>
                    <a:pt x="39" y="42"/>
                    <a:pt x="38" y="42"/>
                    <a:pt x="38" y="42"/>
                  </a:cubicBezTo>
                  <a:cubicBezTo>
                    <a:pt x="36" y="43"/>
                    <a:pt x="30" y="46"/>
                    <a:pt x="27" y="42"/>
                  </a:cubicBezTo>
                  <a:moveTo>
                    <a:pt x="13" y="7"/>
                  </a:moveTo>
                  <a:cubicBezTo>
                    <a:pt x="4" y="7"/>
                    <a:pt x="4" y="7"/>
                    <a:pt x="4" y="7"/>
                  </a:cubicBezTo>
                  <a:cubicBezTo>
                    <a:pt x="11" y="21"/>
                    <a:pt x="27" y="39"/>
                    <a:pt x="29" y="40"/>
                  </a:cubicBezTo>
                  <a:cubicBezTo>
                    <a:pt x="31" y="43"/>
                    <a:pt x="37" y="40"/>
                    <a:pt x="37" y="40"/>
                  </a:cubicBezTo>
                  <a:cubicBezTo>
                    <a:pt x="40" y="38"/>
                    <a:pt x="40" y="38"/>
                    <a:pt x="40" y="38"/>
                  </a:cubicBezTo>
                  <a:cubicBezTo>
                    <a:pt x="40" y="38"/>
                    <a:pt x="40" y="38"/>
                    <a:pt x="40" y="38"/>
                  </a:cubicBezTo>
                  <a:cubicBezTo>
                    <a:pt x="40" y="38"/>
                    <a:pt x="40" y="38"/>
                    <a:pt x="40" y="38"/>
                  </a:cubicBezTo>
                  <a:cubicBezTo>
                    <a:pt x="37" y="34"/>
                    <a:pt x="26" y="20"/>
                    <a:pt x="20" y="4"/>
                  </a:cubicBezTo>
                  <a:cubicBezTo>
                    <a:pt x="13" y="7"/>
                    <a:pt x="13" y="7"/>
                    <a:pt x="13" y="7"/>
                  </a:cubicBezTo>
                </a:path>
              </a:pathLst>
            </a:custGeom>
            <a:solidFill>
              <a:srgbClr val="D8D19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0" name="Freeform 292"/>
            <p:cNvSpPr/>
            <p:nvPr/>
          </p:nvSpPr>
          <p:spPr bwMode="auto">
            <a:xfrm>
              <a:off x="7189788" y="2876550"/>
              <a:ext cx="404813" cy="450850"/>
            </a:xfrm>
            <a:custGeom>
              <a:avLst/>
              <a:gdLst>
                <a:gd name="T0" fmla="*/ 36 w 36"/>
                <a:gd name="T1" fmla="*/ 35 h 40"/>
                <a:gd name="T2" fmla="*/ 26 w 36"/>
                <a:gd name="T3" fmla="*/ 36 h 40"/>
                <a:gd name="T4" fmla="*/ 0 w 36"/>
                <a:gd name="T5" fmla="*/ 1 h 40"/>
                <a:gd name="T6" fmla="*/ 11 w 36"/>
                <a:gd name="T7" fmla="*/ 0 h 40"/>
                <a:gd name="T8" fmla="*/ 36 w 36"/>
                <a:gd name="T9" fmla="*/ 35 h 40"/>
              </a:gdLst>
              <a:ahLst/>
              <a:cxnLst>
                <a:cxn ang="0">
                  <a:pos x="T0" y="T1"/>
                </a:cxn>
                <a:cxn ang="0">
                  <a:pos x="T2" y="T3"/>
                </a:cxn>
                <a:cxn ang="0">
                  <a:pos x="T4" y="T5"/>
                </a:cxn>
                <a:cxn ang="0">
                  <a:pos x="T6" y="T7"/>
                </a:cxn>
                <a:cxn ang="0">
                  <a:pos x="T8" y="T9"/>
                </a:cxn>
              </a:cxnLst>
              <a:rect l="0" t="0" r="r" b="b"/>
              <a:pathLst>
                <a:path w="36" h="40">
                  <a:moveTo>
                    <a:pt x="36" y="35"/>
                  </a:moveTo>
                  <a:cubicBezTo>
                    <a:pt x="36" y="35"/>
                    <a:pt x="29" y="40"/>
                    <a:pt x="26" y="36"/>
                  </a:cubicBezTo>
                  <a:cubicBezTo>
                    <a:pt x="23" y="34"/>
                    <a:pt x="6" y="15"/>
                    <a:pt x="0" y="1"/>
                  </a:cubicBezTo>
                  <a:cubicBezTo>
                    <a:pt x="11" y="0"/>
                    <a:pt x="11" y="0"/>
                    <a:pt x="11" y="0"/>
                  </a:cubicBezTo>
                  <a:cubicBezTo>
                    <a:pt x="11" y="0"/>
                    <a:pt x="32" y="30"/>
                    <a:pt x="36" y="35"/>
                  </a:cubicBezTo>
                </a:path>
              </a:pathLst>
            </a:custGeom>
            <a:solidFill>
              <a:srgbClr val="EAE5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1" name="Freeform 293"/>
            <p:cNvSpPr/>
            <p:nvPr/>
          </p:nvSpPr>
          <p:spPr bwMode="auto">
            <a:xfrm>
              <a:off x="7289801" y="2832100"/>
              <a:ext cx="350838" cy="450850"/>
            </a:xfrm>
            <a:custGeom>
              <a:avLst/>
              <a:gdLst>
                <a:gd name="T0" fmla="*/ 9 w 31"/>
                <a:gd name="T1" fmla="*/ 0 h 40"/>
                <a:gd name="T2" fmla="*/ 0 w 31"/>
                <a:gd name="T3" fmla="*/ 5 h 40"/>
                <a:gd name="T4" fmla="*/ 22 w 31"/>
                <a:gd name="T5" fmla="*/ 39 h 40"/>
                <a:gd name="T6" fmla="*/ 27 w 31"/>
                <a:gd name="T7" fmla="*/ 39 h 40"/>
                <a:gd name="T8" fmla="*/ 30 w 31"/>
                <a:gd name="T9" fmla="*/ 38 h 40"/>
                <a:gd name="T10" fmla="*/ 30 w 31"/>
                <a:gd name="T11" fmla="*/ 35 h 40"/>
                <a:gd name="T12" fmla="*/ 9 w 3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1" h="40">
                  <a:moveTo>
                    <a:pt x="9" y="0"/>
                  </a:moveTo>
                  <a:cubicBezTo>
                    <a:pt x="0" y="5"/>
                    <a:pt x="0" y="5"/>
                    <a:pt x="0" y="5"/>
                  </a:cubicBezTo>
                  <a:cubicBezTo>
                    <a:pt x="0" y="5"/>
                    <a:pt x="12" y="29"/>
                    <a:pt x="22" y="39"/>
                  </a:cubicBezTo>
                  <a:cubicBezTo>
                    <a:pt x="23" y="40"/>
                    <a:pt x="25" y="40"/>
                    <a:pt x="27" y="39"/>
                  </a:cubicBezTo>
                  <a:cubicBezTo>
                    <a:pt x="30" y="38"/>
                    <a:pt x="30" y="38"/>
                    <a:pt x="30" y="38"/>
                  </a:cubicBezTo>
                  <a:cubicBezTo>
                    <a:pt x="31" y="37"/>
                    <a:pt x="31" y="36"/>
                    <a:pt x="30" y="35"/>
                  </a:cubicBezTo>
                  <a:cubicBezTo>
                    <a:pt x="27" y="31"/>
                    <a:pt x="16" y="17"/>
                    <a:pt x="9" y="0"/>
                  </a:cubicBezTo>
                </a:path>
              </a:pathLst>
            </a:custGeom>
            <a:solidFill>
              <a:srgbClr val="F9F8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2" name="Freeform 294"/>
            <p:cNvSpPr/>
            <p:nvPr/>
          </p:nvSpPr>
          <p:spPr bwMode="auto">
            <a:xfrm>
              <a:off x="7426326" y="2876550"/>
              <a:ext cx="77788" cy="123825"/>
            </a:xfrm>
            <a:custGeom>
              <a:avLst/>
              <a:gdLst>
                <a:gd name="T0" fmla="*/ 0 w 7"/>
                <a:gd name="T1" fmla="*/ 0 h 11"/>
                <a:gd name="T2" fmla="*/ 0 w 7"/>
                <a:gd name="T3" fmla="*/ 0 h 11"/>
                <a:gd name="T4" fmla="*/ 6 w 7"/>
                <a:gd name="T5" fmla="*/ 11 h 11"/>
                <a:gd name="T6" fmla="*/ 7 w 7"/>
                <a:gd name="T7" fmla="*/ 11 h 11"/>
                <a:gd name="T8" fmla="*/ 0 w 7"/>
                <a:gd name="T9" fmla="*/ 0 h 11"/>
              </a:gdLst>
              <a:ahLst/>
              <a:cxnLst>
                <a:cxn ang="0">
                  <a:pos x="T0" y="T1"/>
                </a:cxn>
                <a:cxn ang="0">
                  <a:pos x="T2" y="T3"/>
                </a:cxn>
                <a:cxn ang="0">
                  <a:pos x="T4" y="T5"/>
                </a:cxn>
                <a:cxn ang="0">
                  <a:pos x="T6" y="T7"/>
                </a:cxn>
                <a:cxn ang="0">
                  <a:pos x="T8" y="T9"/>
                </a:cxn>
              </a:cxnLst>
              <a:rect l="0" t="0" r="r" b="b"/>
              <a:pathLst>
                <a:path w="7" h="11">
                  <a:moveTo>
                    <a:pt x="0" y="0"/>
                  </a:moveTo>
                  <a:cubicBezTo>
                    <a:pt x="0" y="0"/>
                    <a:pt x="0" y="0"/>
                    <a:pt x="0" y="0"/>
                  </a:cubicBezTo>
                  <a:cubicBezTo>
                    <a:pt x="2" y="4"/>
                    <a:pt x="4" y="8"/>
                    <a:pt x="6" y="11"/>
                  </a:cubicBezTo>
                  <a:cubicBezTo>
                    <a:pt x="6" y="11"/>
                    <a:pt x="6" y="11"/>
                    <a:pt x="7" y="11"/>
                  </a:cubicBezTo>
                  <a:cubicBezTo>
                    <a:pt x="0" y="0"/>
                    <a:pt x="0" y="0"/>
                    <a:pt x="0" y="0"/>
                  </a:cubicBezTo>
                </a:path>
              </a:pathLst>
            </a:custGeom>
            <a:solidFill>
              <a:srgbClr val="C0A84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3" name="Freeform 295"/>
            <p:cNvSpPr>
              <a:spLocks noEditPoints="1"/>
            </p:cNvSpPr>
            <p:nvPr/>
          </p:nvSpPr>
          <p:spPr bwMode="auto">
            <a:xfrm>
              <a:off x="7493001" y="3000375"/>
              <a:ext cx="46038" cy="79375"/>
            </a:xfrm>
            <a:custGeom>
              <a:avLst/>
              <a:gdLst>
                <a:gd name="T0" fmla="*/ 3 w 4"/>
                <a:gd name="T1" fmla="*/ 5 h 7"/>
                <a:gd name="T2" fmla="*/ 4 w 4"/>
                <a:gd name="T3" fmla="*/ 7 h 7"/>
                <a:gd name="T4" fmla="*/ 3 w 4"/>
                <a:gd name="T5" fmla="*/ 5 h 7"/>
                <a:gd name="T6" fmla="*/ 0 w 4"/>
                <a:gd name="T7" fmla="*/ 0 h 7"/>
                <a:gd name="T8" fmla="*/ 3 w 4"/>
                <a:gd name="T9" fmla="*/ 5 h 7"/>
                <a:gd name="T10" fmla="*/ 1 w 4"/>
                <a:gd name="T11" fmla="*/ 0 h 7"/>
                <a:gd name="T12" fmla="*/ 0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5"/>
                  </a:moveTo>
                  <a:cubicBezTo>
                    <a:pt x="3" y="6"/>
                    <a:pt x="4" y="6"/>
                    <a:pt x="4" y="7"/>
                  </a:cubicBezTo>
                  <a:cubicBezTo>
                    <a:pt x="3" y="5"/>
                    <a:pt x="3" y="5"/>
                    <a:pt x="3" y="5"/>
                  </a:cubicBezTo>
                  <a:moveTo>
                    <a:pt x="0" y="0"/>
                  </a:moveTo>
                  <a:cubicBezTo>
                    <a:pt x="1" y="2"/>
                    <a:pt x="2" y="4"/>
                    <a:pt x="3" y="5"/>
                  </a:cubicBezTo>
                  <a:cubicBezTo>
                    <a:pt x="1" y="0"/>
                    <a:pt x="1" y="0"/>
                    <a:pt x="1" y="0"/>
                  </a:cubicBezTo>
                  <a:cubicBezTo>
                    <a:pt x="0" y="0"/>
                    <a:pt x="0" y="0"/>
                    <a:pt x="0" y="0"/>
                  </a:cubicBezTo>
                </a:path>
              </a:pathLst>
            </a:custGeom>
            <a:solidFill>
              <a:srgbClr val="D8897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4" name="Freeform 296"/>
            <p:cNvSpPr/>
            <p:nvPr/>
          </p:nvSpPr>
          <p:spPr bwMode="auto">
            <a:xfrm>
              <a:off x="7415213" y="2876550"/>
              <a:ext cx="168275" cy="280988"/>
            </a:xfrm>
            <a:custGeom>
              <a:avLst/>
              <a:gdLst>
                <a:gd name="T0" fmla="*/ 1 w 15"/>
                <a:gd name="T1" fmla="*/ 0 h 25"/>
                <a:gd name="T2" fmla="*/ 0 w 15"/>
                <a:gd name="T3" fmla="*/ 0 h 25"/>
                <a:gd name="T4" fmla="*/ 14 w 15"/>
                <a:gd name="T5" fmla="*/ 25 h 25"/>
                <a:gd name="T6" fmla="*/ 15 w 15"/>
                <a:gd name="T7" fmla="*/ 24 h 25"/>
                <a:gd name="T8" fmla="*/ 11 w 15"/>
                <a:gd name="T9" fmla="*/ 18 h 25"/>
                <a:gd name="T10" fmla="*/ 10 w 15"/>
                <a:gd name="T11" fmla="*/ 16 h 25"/>
                <a:gd name="T12" fmla="*/ 10 w 15"/>
                <a:gd name="T13" fmla="*/ 16 h 25"/>
                <a:gd name="T14" fmla="*/ 10 w 15"/>
                <a:gd name="T15" fmla="*/ 16 h 25"/>
                <a:gd name="T16" fmla="*/ 7 w 15"/>
                <a:gd name="T17" fmla="*/ 11 h 25"/>
                <a:gd name="T18" fmla="*/ 1 w 15"/>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5">
                  <a:moveTo>
                    <a:pt x="1" y="0"/>
                  </a:moveTo>
                  <a:cubicBezTo>
                    <a:pt x="1" y="0"/>
                    <a:pt x="1" y="0"/>
                    <a:pt x="0" y="0"/>
                  </a:cubicBezTo>
                  <a:cubicBezTo>
                    <a:pt x="4" y="10"/>
                    <a:pt x="10" y="19"/>
                    <a:pt x="14" y="25"/>
                  </a:cubicBezTo>
                  <a:cubicBezTo>
                    <a:pt x="15" y="25"/>
                    <a:pt x="15" y="24"/>
                    <a:pt x="15" y="24"/>
                  </a:cubicBezTo>
                  <a:cubicBezTo>
                    <a:pt x="11" y="18"/>
                    <a:pt x="11" y="18"/>
                    <a:pt x="11" y="18"/>
                  </a:cubicBezTo>
                  <a:cubicBezTo>
                    <a:pt x="11" y="17"/>
                    <a:pt x="10" y="17"/>
                    <a:pt x="10" y="16"/>
                  </a:cubicBezTo>
                  <a:cubicBezTo>
                    <a:pt x="10" y="16"/>
                    <a:pt x="10" y="16"/>
                    <a:pt x="10" y="16"/>
                  </a:cubicBezTo>
                  <a:cubicBezTo>
                    <a:pt x="10" y="16"/>
                    <a:pt x="10" y="16"/>
                    <a:pt x="10" y="16"/>
                  </a:cubicBezTo>
                  <a:cubicBezTo>
                    <a:pt x="9" y="15"/>
                    <a:pt x="8" y="13"/>
                    <a:pt x="7" y="11"/>
                  </a:cubicBezTo>
                  <a:cubicBezTo>
                    <a:pt x="5" y="8"/>
                    <a:pt x="3" y="4"/>
                    <a:pt x="1" y="0"/>
                  </a:cubicBezTo>
                </a:path>
              </a:pathLst>
            </a:custGeom>
            <a:solidFill>
              <a:srgbClr val="BD9E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5" name="Freeform 297"/>
            <p:cNvSpPr/>
            <p:nvPr/>
          </p:nvSpPr>
          <p:spPr bwMode="auto">
            <a:xfrm>
              <a:off x="7335838" y="3135313"/>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D8897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6" name="Freeform 298"/>
            <p:cNvSpPr>
              <a:spLocks noEditPoints="1"/>
            </p:cNvSpPr>
            <p:nvPr/>
          </p:nvSpPr>
          <p:spPr bwMode="auto">
            <a:xfrm>
              <a:off x="7189788" y="2921000"/>
              <a:ext cx="168275" cy="225425"/>
            </a:xfrm>
            <a:custGeom>
              <a:avLst/>
              <a:gdLst>
                <a:gd name="T0" fmla="*/ 12 w 15"/>
                <a:gd name="T1" fmla="*/ 16 h 20"/>
                <a:gd name="T2" fmla="*/ 13 w 15"/>
                <a:gd name="T3" fmla="*/ 19 h 20"/>
                <a:gd name="T4" fmla="*/ 13 w 15"/>
                <a:gd name="T5" fmla="*/ 20 h 20"/>
                <a:gd name="T6" fmla="*/ 15 w 15"/>
                <a:gd name="T7" fmla="*/ 20 h 20"/>
                <a:gd name="T8" fmla="*/ 15 w 15"/>
                <a:gd name="T9" fmla="*/ 20 h 20"/>
                <a:gd name="T10" fmla="*/ 12 w 15"/>
                <a:gd name="T11" fmla="*/ 16 h 20"/>
                <a:gd name="T12" fmla="*/ 0 w 15"/>
                <a:gd name="T13" fmla="*/ 0 h 20"/>
                <a:gd name="T14" fmla="*/ 1 w 15"/>
                <a:gd name="T15" fmla="*/ 1 h 20"/>
                <a:gd name="T16" fmla="*/ 1 w 15"/>
                <a:gd name="T17" fmla="*/ 0 h 20"/>
                <a:gd name="T18" fmla="*/ 1 w 15"/>
                <a:gd name="T19" fmla="*/ 0 h 20"/>
                <a:gd name="T20" fmla="*/ 0 w 15"/>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0">
                  <a:moveTo>
                    <a:pt x="12" y="16"/>
                  </a:moveTo>
                  <a:cubicBezTo>
                    <a:pt x="12" y="17"/>
                    <a:pt x="13" y="18"/>
                    <a:pt x="13" y="19"/>
                  </a:cubicBezTo>
                  <a:cubicBezTo>
                    <a:pt x="13" y="20"/>
                    <a:pt x="13" y="20"/>
                    <a:pt x="13" y="20"/>
                  </a:cubicBezTo>
                  <a:cubicBezTo>
                    <a:pt x="14" y="20"/>
                    <a:pt x="15" y="20"/>
                    <a:pt x="15" y="20"/>
                  </a:cubicBezTo>
                  <a:cubicBezTo>
                    <a:pt x="15" y="20"/>
                    <a:pt x="15" y="20"/>
                    <a:pt x="15" y="20"/>
                  </a:cubicBezTo>
                  <a:cubicBezTo>
                    <a:pt x="14" y="19"/>
                    <a:pt x="13" y="17"/>
                    <a:pt x="12" y="16"/>
                  </a:cubicBezTo>
                  <a:moveTo>
                    <a:pt x="0" y="0"/>
                  </a:moveTo>
                  <a:cubicBezTo>
                    <a:pt x="1" y="1"/>
                    <a:pt x="1" y="1"/>
                    <a:pt x="1" y="1"/>
                  </a:cubicBezTo>
                  <a:cubicBezTo>
                    <a:pt x="1" y="0"/>
                    <a:pt x="1" y="0"/>
                    <a:pt x="1" y="0"/>
                  </a:cubicBezTo>
                  <a:cubicBezTo>
                    <a:pt x="1" y="0"/>
                    <a:pt x="1" y="0"/>
                    <a:pt x="1" y="0"/>
                  </a:cubicBezTo>
                  <a:cubicBezTo>
                    <a:pt x="0" y="0"/>
                    <a:pt x="0" y="0"/>
                    <a:pt x="0" y="0"/>
                  </a:cubicBezTo>
                </a:path>
              </a:pathLst>
            </a:custGeom>
            <a:solidFill>
              <a:srgbClr val="BD9E7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7" name="Freeform 299"/>
            <p:cNvSpPr>
              <a:spLocks noEditPoints="1"/>
            </p:cNvSpPr>
            <p:nvPr/>
          </p:nvSpPr>
          <p:spPr bwMode="auto">
            <a:xfrm>
              <a:off x="7267576" y="2909888"/>
              <a:ext cx="214313" cy="282575"/>
            </a:xfrm>
            <a:custGeom>
              <a:avLst/>
              <a:gdLst>
                <a:gd name="T0" fmla="*/ 16 w 19"/>
                <a:gd name="T1" fmla="*/ 21 h 25"/>
                <a:gd name="T2" fmla="*/ 15 w 19"/>
                <a:gd name="T3" fmla="*/ 22 h 25"/>
                <a:gd name="T4" fmla="*/ 19 w 19"/>
                <a:gd name="T5" fmla="*/ 25 h 25"/>
                <a:gd name="T6" fmla="*/ 19 w 19"/>
                <a:gd name="T7" fmla="*/ 25 h 25"/>
                <a:gd name="T8" fmla="*/ 16 w 19"/>
                <a:gd name="T9" fmla="*/ 21 h 25"/>
                <a:gd name="T10" fmla="*/ 11 w 19"/>
                <a:gd name="T11" fmla="*/ 13 h 25"/>
                <a:gd name="T12" fmla="*/ 8 w 19"/>
                <a:gd name="T13" fmla="*/ 15 h 25"/>
                <a:gd name="T14" fmla="*/ 10 w 19"/>
                <a:gd name="T15" fmla="*/ 20 h 25"/>
                <a:gd name="T16" fmla="*/ 12 w 19"/>
                <a:gd name="T17" fmla="*/ 21 h 25"/>
                <a:gd name="T18" fmla="*/ 15 w 19"/>
                <a:gd name="T19" fmla="*/ 20 h 25"/>
                <a:gd name="T20" fmla="*/ 11 w 19"/>
                <a:gd name="T21" fmla="*/ 13 h 25"/>
                <a:gd name="T22" fmla="*/ 3 w 19"/>
                <a:gd name="T23" fmla="*/ 0 h 25"/>
                <a:gd name="T24" fmla="*/ 3 w 19"/>
                <a:gd name="T25" fmla="*/ 0 h 25"/>
                <a:gd name="T26" fmla="*/ 1 w 19"/>
                <a:gd name="T27" fmla="*/ 0 h 25"/>
                <a:gd name="T28" fmla="*/ 1 w 19"/>
                <a:gd name="T29" fmla="*/ 1 h 25"/>
                <a:gd name="T30" fmla="*/ 0 w 19"/>
                <a:gd name="T31" fmla="*/ 9 h 25"/>
                <a:gd name="T32" fmla="*/ 5 w 19"/>
                <a:gd name="T33" fmla="*/ 17 h 25"/>
                <a:gd name="T34" fmla="*/ 8 w 19"/>
                <a:gd name="T35" fmla="*/ 21 h 25"/>
                <a:gd name="T36" fmla="*/ 8 w 19"/>
                <a:gd name="T37" fmla="*/ 21 h 25"/>
                <a:gd name="T38" fmla="*/ 5 w 19"/>
                <a:gd name="T39" fmla="*/ 15 h 25"/>
                <a:gd name="T40" fmla="*/ 1 w 19"/>
                <a:gd name="T41" fmla="*/ 9 h 25"/>
                <a:gd name="T42" fmla="*/ 2 w 19"/>
                <a:gd name="T43" fmla="*/ 5 h 25"/>
                <a:gd name="T44" fmla="*/ 2 w 19"/>
                <a:gd name="T45" fmla="*/ 5 h 25"/>
                <a:gd name="T46" fmla="*/ 2 w 19"/>
                <a:gd name="T47" fmla="*/ 6 h 25"/>
                <a:gd name="T48" fmla="*/ 2 w 19"/>
                <a:gd name="T49" fmla="*/ 10 h 25"/>
                <a:gd name="T50" fmla="*/ 7 w 19"/>
                <a:gd name="T51" fmla="*/ 13 h 25"/>
                <a:gd name="T52" fmla="*/ 8 w 19"/>
                <a:gd name="T53" fmla="*/ 13 h 25"/>
                <a:gd name="T54" fmla="*/ 10 w 19"/>
                <a:gd name="T55" fmla="*/ 12 h 25"/>
                <a:gd name="T56" fmla="*/ 3 w 19"/>
                <a:gd name="T5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5">
                  <a:moveTo>
                    <a:pt x="16" y="21"/>
                  </a:moveTo>
                  <a:cubicBezTo>
                    <a:pt x="15" y="21"/>
                    <a:pt x="15" y="22"/>
                    <a:pt x="15" y="22"/>
                  </a:cubicBezTo>
                  <a:cubicBezTo>
                    <a:pt x="14" y="22"/>
                    <a:pt x="16" y="25"/>
                    <a:pt x="19" y="25"/>
                  </a:cubicBezTo>
                  <a:cubicBezTo>
                    <a:pt x="19" y="25"/>
                    <a:pt x="19" y="25"/>
                    <a:pt x="19" y="25"/>
                  </a:cubicBezTo>
                  <a:cubicBezTo>
                    <a:pt x="18" y="24"/>
                    <a:pt x="17" y="22"/>
                    <a:pt x="16" y="21"/>
                  </a:cubicBezTo>
                  <a:moveTo>
                    <a:pt x="11" y="13"/>
                  </a:moveTo>
                  <a:cubicBezTo>
                    <a:pt x="9" y="14"/>
                    <a:pt x="8" y="15"/>
                    <a:pt x="8" y="15"/>
                  </a:cubicBezTo>
                  <a:cubicBezTo>
                    <a:pt x="7" y="16"/>
                    <a:pt x="10" y="20"/>
                    <a:pt x="10" y="20"/>
                  </a:cubicBezTo>
                  <a:cubicBezTo>
                    <a:pt x="11" y="21"/>
                    <a:pt x="11" y="21"/>
                    <a:pt x="12" y="21"/>
                  </a:cubicBezTo>
                  <a:cubicBezTo>
                    <a:pt x="13" y="21"/>
                    <a:pt x="14" y="20"/>
                    <a:pt x="15" y="20"/>
                  </a:cubicBezTo>
                  <a:cubicBezTo>
                    <a:pt x="13" y="17"/>
                    <a:pt x="12" y="15"/>
                    <a:pt x="11" y="13"/>
                  </a:cubicBezTo>
                  <a:moveTo>
                    <a:pt x="3" y="0"/>
                  </a:moveTo>
                  <a:cubicBezTo>
                    <a:pt x="3" y="0"/>
                    <a:pt x="3" y="0"/>
                    <a:pt x="3" y="0"/>
                  </a:cubicBezTo>
                  <a:cubicBezTo>
                    <a:pt x="2" y="0"/>
                    <a:pt x="2" y="0"/>
                    <a:pt x="1" y="0"/>
                  </a:cubicBezTo>
                  <a:cubicBezTo>
                    <a:pt x="1" y="0"/>
                    <a:pt x="1" y="0"/>
                    <a:pt x="1" y="1"/>
                  </a:cubicBezTo>
                  <a:cubicBezTo>
                    <a:pt x="2" y="5"/>
                    <a:pt x="0" y="8"/>
                    <a:pt x="0" y="9"/>
                  </a:cubicBezTo>
                  <a:cubicBezTo>
                    <a:pt x="1" y="10"/>
                    <a:pt x="3" y="13"/>
                    <a:pt x="5" y="17"/>
                  </a:cubicBezTo>
                  <a:cubicBezTo>
                    <a:pt x="6" y="18"/>
                    <a:pt x="7" y="20"/>
                    <a:pt x="8" y="21"/>
                  </a:cubicBezTo>
                  <a:cubicBezTo>
                    <a:pt x="8" y="21"/>
                    <a:pt x="8" y="21"/>
                    <a:pt x="8" y="21"/>
                  </a:cubicBezTo>
                  <a:cubicBezTo>
                    <a:pt x="8" y="21"/>
                    <a:pt x="5" y="16"/>
                    <a:pt x="5" y="15"/>
                  </a:cubicBezTo>
                  <a:cubicBezTo>
                    <a:pt x="5" y="15"/>
                    <a:pt x="2" y="11"/>
                    <a:pt x="1" y="9"/>
                  </a:cubicBezTo>
                  <a:cubicBezTo>
                    <a:pt x="1" y="7"/>
                    <a:pt x="2" y="5"/>
                    <a:pt x="2" y="5"/>
                  </a:cubicBezTo>
                  <a:cubicBezTo>
                    <a:pt x="2" y="5"/>
                    <a:pt x="2" y="5"/>
                    <a:pt x="2" y="5"/>
                  </a:cubicBezTo>
                  <a:cubicBezTo>
                    <a:pt x="3" y="5"/>
                    <a:pt x="2" y="6"/>
                    <a:pt x="2" y="6"/>
                  </a:cubicBezTo>
                  <a:cubicBezTo>
                    <a:pt x="2" y="7"/>
                    <a:pt x="2" y="9"/>
                    <a:pt x="2" y="10"/>
                  </a:cubicBezTo>
                  <a:cubicBezTo>
                    <a:pt x="3" y="11"/>
                    <a:pt x="5" y="12"/>
                    <a:pt x="7" y="13"/>
                  </a:cubicBezTo>
                  <a:cubicBezTo>
                    <a:pt x="7" y="13"/>
                    <a:pt x="7" y="13"/>
                    <a:pt x="8" y="13"/>
                  </a:cubicBezTo>
                  <a:cubicBezTo>
                    <a:pt x="8" y="13"/>
                    <a:pt x="9" y="12"/>
                    <a:pt x="10" y="12"/>
                  </a:cubicBezTo>
                  <a:cubicBezTo>
                    <a:pt x="7" y="7"/>
                    <a:pt x="4" y="2"/>
                    <a:pt x="3" y="0"/>
                  </a:cubicBezTo>
                </a:path>
              </a:pathLst>
            </a:custGeom>
            <a:solidFill>
              <a:srgbClr val="CAAD8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8" name="Freeform 300"/>
            <p:cNvSpPr/>
            <p:nvPr/>
          </p:nvSpPr>
          <p:spPr bwMode="auto">
            <a:xfrm>
              <a:off x="7302501" y="2876550"/>
              <a:ext cx="269875" cy="315913"/>
            </a:xfrm>
            <a:custGeom>
              <a:avLst/>
              <a:gdLst>
                <a:gd name="T0" fmla="*/ 10 w 24"/>
                <a:gd name="T1" fmla="*/ 0 h 28"/>
                <a:gd name="T2" fmla="*/ 1 w 24"/>
                <a:gd name="T3" fmla="*/ 2 h 28"/>
                <a:gd name="T4" fmla="*/ 0 w 24"/>
                <a:gd name="T5" fmla="*/ 3 h 28"/>
                <a:gd name="T6" fmla="*/ 7 w 24"/>
                <a:gd name="T7" fmla="*/ 15 h 28"/>
                <a:gd name="T8" fmla="*/ 12 w 24"/>
                <a:gd name="T9" fmla="*/ 13 h 28"/>
                <a:gd name="T10" fmla="*/ 8 w 24"/>
                <a:gd name="T11" fmla="*/ 16 h 28"/>
                <a:gd name="T12" fmla="*/ 12 w 24"/>
                <a:gd name="T13" fmla="*/ 23 h 28"/>
                <a:gd name="T14" fmla="*/ 12 w 24"/>
                <a:gd name="T15" fmla="*/ 22 h 28"/>
                <a:gd name="T16" fmla="*/ 18 w 24"/>
                <a:gd name="T17" fmla="*/ 20 h 28"/>
                <a:gd name="T18" fmla="*/ 13 w 24"/>
                <a:gd name="T19" fmla="*/ 24 h 28"/>
                <a:gd name="T20" fmla="*/ 16 w 24"/>
                <a:gd name="T21" fmla="*/ 28 h 28"/>
                <a:gd name="T22" fmla="*/ 17 w 24"/>
                <a:gd name="T23" fmla="*/ 28 h 28"/>
                <a:gd name="T24" fmla="*/ 24 w 24"/>
                <a:gd name="T25" fmla="*/ 25 h 28"/>
                <a:gd name="T26" fmla="*/ 10 w 24"/>
                <a:gd name="T2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8">
                  <a:moveTo>
                    <a:pt x="10" y="0"/>
                  </a:moveTo>
                  <a:cubicBezTo>
                    <a:pt x="8" y="1"/>
                    <a:pt x="5" y="1"/>
                    <a:pt x="1" y="2"/>
                  </a:cubicBezTo>
                  <a:cubicBezTo>
                    <a:pt x="0" y="3"/>
                    <a:pt x="0" y="3"/>
                    <a:pt x="0" y="3"/>
                  </a:cubicBezTo>
                  <a:cubicBezTo>
                    <a:pt x="1" y="5"/>
                    <a:pt x="4" y="10"/>
                    <a:pt x="7" y="15"/>
                  </a:cubicBezTo>
                  <a:cubicBezTo>
                    <a:pt x="9" y="14"/>
                    <a:pt x="12" y="13"/>
                    <a:pt x="12" y="13"/>
                  </a:cubicBezTo>
                  <a:cubicBezTo>
                    <a:pt x="12" y="13"/>
                    <a:pt x="10" y="15"/>
                    <a:pt x="8" y="16"/>
                  </a:cubicBezTo>
                  <a:cubicBezTo>
                    <a:pt x="9" y="18"/>
                    <a:pt x="10" y="20"/>
                    <a:pt x="12" y="23"/>
                  </a:cubicBezTo>
                  <a:cubicBezTo>
                    <a:pt x="12" y="23"/>
                    <a:pt x="12" y="22"/>
                    <a:pt x="12" y="22"/>
                  </a:cubicBezTo>
                  <a:cubicBezTo>
                    <a:pt x="13" y="22"/>
                    <a:pt x="18" y="20"/>
                    <a:pt x="18" y="20"/>
                  </a:cubicBezTo>
                  <a:cubicBezTo>
                    <a:pt x="18" y="20"/>
                    <a:pt x="14" y="23"/>
                    <a:pt x="13" y="24"/>
                  </a:cubicBezTo>
                  <a:cubicBezTo>
                    <a:pt x="14" y="25"/>
                    <a:pt x="15" y="27"/>
                    <a:pt x="16" y="28"/>
                  </a:cubicBezTo>
                  <a:cubicBezTo>
                    <a:pt x="16" y="28"/>
                    <a:pt x="17" y="28"/>
                    <a:pt x="17" y="28"/>
                  </a:cubicBezTo>
                  <a:cubicBezTo>
                    <a:pt x="19" y="27"/>
                    <a:pt x="23" y="26"/>
                    <a:pt x="24" y="25"/>
                  </a:cubicBezTo>
                  <a:cubicBezTo>
                    <a:pt x="20" y="19"/>
                    <a:pt x="14" y="10"/>
                    <a:pt x="10" y="0"/>
                  </a:cubicBezTo>
                </a:path>
              </a:pathLst>
            </a:custGeom>
            <a:solidFill>
              <a:srgbClr val="D5BBA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899" name="Freeform 301"/>
            <p:cNvSpPr>
              <a:spLocks noEditPoints="1"/>
            </p:cNvSpPr>
            <p:nvPr/>
          </p:nvSpPr>
          <p:spPr bwMode="auto">
            <a:xfrm>
              <a:off x="6940551" y="2357438"/>
              <a:ext cx="687388" cy="587375"/>
            </a:xfrm>
            <a:custGeom>
              <a:avLst/>
              <a:gdLst>
                <a:gd name="T0" fmla="*/ 33 w 61"/>
                <a:gd name="T1" fmla="*/ 48 h 52"/>
                <a:gd name="T2" fmla="*/ 32 w 61"/>
                <a:gd name="T3" fmla="*/ 49 h 52"/>
                <a:gd name="T4" fmla="*/ 5 w 61"/>
                <a:gd name="T5" fmla="*/ 40 h 52"/>
                <a:gd name="T6" fmla="*/ 13 w 61"/>
                <a:gd name="T7" fmla="*/ 13 h 52"/>
                <a:gd name="T8" fmla="*/ 14 w 61"/>
                <a:gd name="T9" fmla="*/ 13 h 52"/>
                <a:gd name="T10" fmla="*/ 24 w 61"/>
                <a:gd name="T11" fmla="*/ 4 h 52"/>
                <a:gd name="T12" fmla="*/ 41 w 61"/>
                <a:gd name="T13" fmla="*/ 2 h 52"/>
                <a:gd name="T14" fmla="*/ 56 w 61"/>
                <a:gd name="T15" fmla="*/ 14 h 52"/>
                <a:gd name="T16" fmla="*/ 46 w 61"/>
                <a:gd name="T17" fmla="*/ 45 h 52"/>
                <a:gd name="T18" fmla="*/ 33 w 61"/>
                <a:gd name="T19" fmla="*/ 48 h 52"/>
                <a:gd name="T20" fmla="*/ 26 w 61"/>
                <a:gd name="T21" fmla="*/ 6 h 52"/>
                <a:gd name="T22" fmla="*/ 15 w 61"/>
                <a:gd name="T23" fmla="*/ 15 h 52"/>
                <a:gd name="T24" fmla="*/ 15 w 61"/>
                <a:gd name="T25" fmla="*/ 15 h 52"/>
                <a:gd name="T26" fmla="*/ 7 w 61"/>
                <a:gd name="T27" fmla="*/ 39 h 52"/>
                <a:gd name="T28" fmla="*/ 31 w 61"/>
                <a:gd name="T29" fmla="*/ 46 h 52"/>
                <a:gd name="T30" fmla="*/ 32 w 61"/>
                <a:gd name="T31" fmla="*/ 46 h 52"/>
                <a:gd name="T32" fmla="*/ 44 w 61"/>
                <a:gd name="T33" fmla="*/ 43 h 52"/>
                <a:gd name="T34" fmla="*/ 53 w 61"/>
                <a:gd name="T35" fmla="*/ 15 h 52"/>
                <a:gd name="T36" fmla="*/ 40 w 61"/>
                <a:gd name="T37" fmla="*/ 4 h 52"/>
                <a:gd name="T38" fmla="*/ 27 w 61"/>
                <a:gd name="T39" fmla="*/ 5 h 52"/>
                <a:gd name="T40" fmla="*/ 26 w 61"/>
                <a:gd name="T41"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52">
                  <a:moveTo>
                    <a:pt x="33" y="48"/>
                  </a:moveTo>
                  <a:cubicBezTo>
                    <a:pt x="32" y="49"/>
                    <a:pt x="32" y="49"/>
                    <a:pt x="32" y="49"/>
                  </a:cubicBezTo>
                  <a:cubicBezTo>
                    <a:pt x="20" y="52"/>
                    <a:pt x="10" y="49"/>
                    <a:pt x="5" y="40"/>
                  </a:cubicBezTo>
                  <a:cubicBezTo>
                    <a:pt x="0" y="30"/>
                    <a:pt x="3" y="21"/>
                    <a:pt x="13" y="13"/>
                  </a:cubicBezTo>
                  <a:cubicBezTo>
                    <a:pt x="14" y="13"/>
                    <a:pt x="14" y="13"/>
                    <a:pt x="14" y="13"/>
                  </a:cubicBezTo>
                  <a:cubicBezTo>
                    <a:pt x="17" y="10"/>
                    <a:pt x="21" y="6"/>
                    <a:pt x="24" y="4"/>
                  </a:cubicBezTo>
                  <a:cubicBezTo>
                    <a:pt x="29" y="1"/>
                    <a:pt x="35" y="0"/>
                    <a:pt x="41" y="2"/>
                  </a:cubicBezTo>
                  <a:cubicBezTo>
                    <a:pt x="47" y="3"/>
                    <a:pt x="52" y="8"/>
                    <a:pt x="56" y="14"/>
                  </a:cubicBezTo>
                  <a:cubicBezTo>
                    <a:pt x="61" y="25"/>
                    <a:pt x="57" y="39"/>
                    <a:pt x="46" y="45"/>
                  </a:cubicBezTo>
                  <a:cubicBezTo>
                    <a:pt x="44" y="46"/>
                    <a:pt x="40" y="46"/>
                    <a:pt x="33" y="48"/>
                  </a:cubicBezTo>
                  <a:moveTo>
                    <a:pt x="26" y="6"/>
                  </a:moveTo>
                  <a:cubicBezTo>
                    <a:pt x="22" y="8"/>
                    <a:pt x="18" y="13"/>
                    <a:pt x="15" y="15"/>
                  </a:cubicBezTo>
                  <a:cubicBezTo>
                    <a:pt x="15" y="15"/>
                    <a:pt x="15" y="15"/>
                    <a:pt x="15" y="15"/>
                  </a:cubicBezTo>
                  <a:cubicBezTo>
                    <a:pt x="8" y="20"/>
                    <a:pt x="2" y="28"/>
                    <a:pt x="7" y="39"/>
                  </a:cubicBezTo>
                  <a:cubicBezTo>
                    <a:pt x="11" y="47"/>
                    <a:pt x="20" y="49"/>
                    <a:pt x="31" y="46"/>
                  </a:cubicBezTo>
                  <a:cubicBezTo>
                    <a:pt x="32" y="46"/>
                    <a:pt x="32" y="46"/>
                    <a:pt x="32" y="46"/>
                  </a:cubicBezTo>
                  <a:cubicBezTo>
                    <a:pt x="42" y="43"/>
                    <a:pt x="43" y="43"/>
                    <a:pt x="44" y="43"/>
                  </a:cubicBezTo>
                  <a:cubicBezTo>
                    <a:pt x="55" y="38"/>
                    <a:pt x="59" y="25"/>
                    <a:pt x="53" y="15"/>
                  </a:cubicBezTo>
                  <a:cubicBezTo>
                    <a:pt x="51" y="10"/>
                    <a:pt x="46" y="6"/>
                    <a:pt x="40" y="4"/>
                  </a:cubicBezTo>
                  <a:cubicBezTo>
                    <a:pt x="35" y="3"/>
                    <a:pt x="31" y="3"/>
                    <a:pt x="27" y="5"/>
                  </a:cubicBezTo>
                  <a:cubicBezTo>
                    <a:pt x="26" y="6"/>
                    <a:pt x="26" y="6"/>
                    <a:pt x="26" y="6"/>
                  </a:cubicBezTo>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0" name="Freeform 302"/>
            <p:cNvSpPr/>
            <p:nvPr/>
          </p:nvSpPr>
          <p:spPr bwMode="auto">
            <a:xfrm>
              <a:off x="6951663" y="2335213"/>
              <a:ext cx="665163" cy="585788"/>
            </a:xfrm>
            <a:custGeom>
              <a:avLst/>
              <a:gdLst>
                <a:gd name="T0" fmla="*/ 13 w 59"/>
                <a:gd name="T1" fmla="*/ 16 h 52"/>
                <a:gd name="T2" fmla="*/ 24 w 59"/>
                <a:gd name="T3" fmla="*/ 7 h 52"/>
                <a:gd name="T4" fmla="*/ 53 w 59"/>
                <a:gd name="T5" fmla="*/ 16 h 52"/>
                <a:gd name="T6" fmla="*/ 44 w 59"/>
                <a:gd name="T7" fmla="*/ 46 h 52"/>
                <a:gd name="T8" fmla="*/ 30 w 59"/>
                <a:gd name="T9" fmla="*/ 49 h 52"/>
                <a:gd name="T10" fmla="*/ 5 w 59"/>
                <a:gd name="T11" fmla="*/ 41 h 52"/>
                <a:gd name="T12" fmla="*/ 13 w 59"/>
                <a:gd name="T13" fmla="*/ 16 h 52"/>
              </a:gdLst>
              <a:ahLst/>
              <a:cxnLst>
                <a:cxn ang="0">
                  <a:pos x="T0" y="T1"/>
                </a:cxn>
                <a:cxn ang="0">
                  <a:pos x="T2" y="T3"/>
                </a:cxn>
                <a:cxn ang="0">
                  <a:pos x="T4" y="T5"/>
                </a:cxn>
                <a:cxn ang="0">
                  <a:pos x="T6" y="T7"/>
                </a:cxn>
                <a:cxn ang="0">
                  <a:pos x="T8" y="T9"/>
                </a:cxn>
                <a:cxn ang="0">
                  <a:pos x="T10" y="T11"/>
                </a:cxn>
                <a:cxn ang="0">
                  <a:pos x="T12" y="T13"/>
                </a:cxn>
              </a:cxnLst>
              <a:rect l="0" t="0" r="r" b="b"/>
              <a:pathLst>
                <a:path w="59" h="52">
                  <a:moveTo>
                    <a:pt x="13" y="16"/>
                  </a:moveTo>
                  <a:cubicBezTo>
                    <a:pt x="13" y="16"/>
                    <a:pt x="20" y="9"/>
                    <a:pt x="24" y="7"/>
                  </a:cubicBezTo>
                  <a:cubicBezTo>
                    <a:pt x="35" y="0"/>
                    <a:pt x="48" y="6"/>
                    <a:pt x="53" y="16"/>
                  </a:cubicBezTo>
                  <a:cubicBezTo>
                    <a:pt x="59" y="27"/>
                    <a:pt x="55" y="41"/>
                    <a:pt x="44" y="46"/>
                  </a:cubicBezTo>
                  <a:cubicBezTo>
                    <a:pt x="42" y="47"/>
                    <a:pt x="34" y="48"/>
                    <a:pt x="30" y="49"/>
                  </a:cubicBezTo>
                  <a:cubicBezTo>
                    <a:pt x="20" y="52"/>
                    <a:pt x="10" y="50"/>
                    <a:pt x="5" y="41"/>
                  </a:cubicBezTo>
                  <a:cubicBezTo>
                    <a:pt x="0" y="32"/>
                    <a:pt x="3" y="23"/>
                    <a:pt x="13" y="16"/>
                  </a:cubicBezTo>
                </a:path>
              </a:pathLst>
            </a:custGeom>
            <a:solidFill>
              <a:srgbClr val="E5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1" name="Freeform 303"/>
            <p:cNvSpPr/>
            <p:nvPr/>
          </p:nvSpPr>
          <p:spPr bwMode="auto">
            <a:xfrm>
              <a:off x="7008813" y="2527300"/>
              <a:ext cx="608013" cy="393700"/>
            </a:xfrm>
            <a:custGeom>
              <a:avLst/>
              <a:gdLst>
                <a:gd name="T0" fmla="*/ 49 w 54"/>
                <a:gd name="T1" fmla="*/ 0 h 35"/>
                <a:gd name="T2" fmla="*/ 39 w 54"/>
                <a:gd name="T3" fmla="*/ 29 h 35"/>
                <a:gd name="T4" fmla="*/ 25 w 54"/>
                <a:gd name="T5" fmla="*/ 32 h 35"/>
                <a:gd name="T6" fmla="*/ 0 w 54"/>
                <a:gd name="T7" fmla="*/ 24 h 35"/>
                <a:gd name="T8" fmla="*/ 49 w 54"/>
                <a:gd name="T9" fmla="*/ 0 h 35"/>
              </a:gdLst>
              <a:ahLst/>
              <a:cxnLst>
                <a:cxn ang="0">
                  <a:pos x="T0" y="T1"/>
                </a:cxn>
                <a:cxn ang="0">
                  <a:pos x="T2" y="T3"/>
                </a:cxn>
                <a:cxn ang="0">
                  <a:pos x="T4" y="T5"/>
                </a:cxn>
                <a:cxn ang="0">
                  <a:pos x="T6" y="T7"/>
                </a:cxn>
                <a:cxn ang="0">
                  <a:pos x="T8" y="T9"/>
                </a:cxn>
              </a:cxnLst>
              <a:rect l="0" t="0" r="r" b="b"/>
              <a:pathLst>
                <a:path w="54" h="35">
                  <a:moveTo>
                    <a:pt x="49" y="0"/>
                  </a:moveTo>
                  <a:cubicBezTo>
                    <a:pt x="54" y="10"/>
                    <a:pt x="50" y="24"/>
                    <a:pt x="39" y="29"/>
                  </a:cubicBezTo>
                  <a:cubicBezTo>
                    <a:pt x="37" y="30"/>
                    <a:pt x="29" y="32"/>
                    <a:pt x="25" y="32"/>
                  </a:cubicBezTo>
                  <a:cubicBezTo>
                    <a:pt x="15" y="35"/>
                    <a:pt x="5" y="34"/>
                    <a:pt x="0" y="24"/>
                  </a:cubicBezTo>
                  <a:cubicBezTo>
                    <a:pt x="49" y="0"/>
                    <a:pt x="49" y="0"/>
                    <a:pt x="49" y="0"/>
                  </a:cubicBezTo>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2" name="Freeform 304"/>
            <p:cNvSpPr>
              <a:spLocks noEditPoints="1"/>
            </p:cNvSpPr>
            <p:nvPr/>
          </p:nvSpPr>
          <p:spPr bwMode="auto">
            <a:xfrm>
              <a:off x="7099301" y="2392363"/>
              <a:ext cx="168275" cy="123825"/>
            </a:xfrm>
            <a:custGeom>
              <a:avLst/>
              <a:gdLst>
                <a:gd name="T0" fmla="*/ 0 w 15"/>
                <a:gd name="T1" fmla="*/ 11 h 11"/>
                <a:gd name="T2" fmla="*/ 0 w 15"/>
                <a:gd name="T3" fmla="*/ 11 h 11"/>
                <a:gd name="T4" fmla="*/ 0 w 15"/>
                <a:gd name="T5" fmla="*/ 11 h 11"/>
                <a:gd name="T6" fmla="*/ 0 w 15"/>
                <a:gd name="T7" fmla="*/ 11 h 11"/>
                <a:gd name="T8" fmla="*/ 0 w 15"/>
                <a:gd name="T9" fmla="*/ 11 h 11"/>
                <a:gd name="T10" fmla="*/ 0 w 15"/>
                <a:gd name="T11" fmla="*/ 11 h 11"/>
                <a:gd name="T12" fmla="*/ 0 w 15"/>
                <a:gd name="T13" fmla="*/ 11 h 11"/>
                <a:gd name="T14" fmla="*/ 0 w 15"/>
                <a:gd name="T15" fmla="*/ 11 h 11"/>
                <a:gd name="T16" fmla="*/ 0 w 15"/>
                <a:gd name="T17" fmla="*/ 11 h 11"/>
                <a:gd name="T18" fmla="*/ 0 w 15"/>
                <a:gd name="T19" fmla="*/ 11 h 11"/>
                <a:gd name="T20" fmla="*/ 0 w 15"/>
                <a:gd name="T21" fmla="*/ 11 h 11"/>
                <a:gd name="T22" fmla="*/ 0 w 15"/>
                <a:gd name="T23" fmla="*/ 11 h 11"/>
                <a:gd name="T24" fmla="*/ 11 w 15"/>
                <a:gd name="T25" fmla="*/ 2 h 11"/>
                <a:gd name="T26" fmla="*/ 11 w 15"/>
                <a:gd name="T27" fmla="*/ 2 h 11"/>
                <a:gd name="T28" fmla="*/ 0 w 15"/>
                <a:gd name="T29" fmla="*/ 11 h 11"/>
                <a:gd name="T30" fmla="*/ 0 w 15"/>
                <a:gd name="T31" fmla="*/ 11 h 11"/>
                <a:gd name="T32" fmla="*/ 0 w 15"/>
                <a:gd name="T33" fmla="*/ 11 h 11"/>
                <a:gd name="T34" fmla="*/ 11 w 15"/>
                <a:gd name="T35" fmla="*/ 2 h 11"/>
                <a:gd name="T36" fmla="*/ 11 w 15"/>
                <a:gd name="T37" fmla="*/ 2 h 11"/>
                <a:gd name="T38" fmla="*/ 15 w 15"/>
                <a:gd name="T39" fmla="*/ 0 h 11"/>
                <a:gd name="T40" fmla="*/ 11 w 15"/>
                <a:gd name="T41" fmla="*/ 2 h 11"/>
                <a:gd name="T42" fmla="*/ 15 w 15"/>
                <a:gd name="T43" fmla="*/ 0 h 11"/>
                <a:gd name="T44" fmla="*/ 15 w 15"/>
                <a:gd name="T45" fmla="*/ 0 h 11"/>
                <a:gd name="T46" fmla="*/ 15 w 15"/>
                <a:gd name="T47" fmla="*/ 0 h 11"/>
                <a:gd name="T48" fmla="*/ 15 w 15"/>
                <a:gd name="T4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1">
                  <a:moveTo>
                    <a:pt x="0" y="11"/>
                  </a:moveTo>
                  <a:cubicBezTo>
                    <a:pt x="0" y="11"/>
                    <a:pt x="0" y="11"/>
                    <a:pt x="0" y="11"/>
                  </a:cubicBezTo>
                  <a:cubicBezTo>
                    <a:pt x="0" y="11"/>
                    <a:pt x="0" y="11"/>
                    <a:pt x="0" y="11"/>
                  </a:cubicBezTo>
                  <a:moveTo>
                    <a:pt x="0" y="11"/>
                  </a:moveTo>
                  <a:cubicBezTo>
                    <a:pt x="0" y="11"/>
                    <a:pt x="0" y="11"/>
                    <a:pt x="0" y="11"/>
                  </a:cubicBezTo>
                  <a:cubicBezTo>
                    <a:pt x="0" y="11"/>
                    <a:pt x="0" y="11"/>
                    <a:pt x="0" y="11"/>
                  </a:cubicBezTo>
                  <a:moveTo>
                    <a:pt x="0" y="11"/>
                  </a:moveTo>
                  <a:cubicBezTo>
                    <a:pt x="0" y="11"/>
                    <a:pt x="0" y="11"/>
                    <a:pt x="0" y="11"/>
                  </a:cubicBezTo>
                  <a:cubicBezTo>
                    <a:pt x="0" y="11"/>
                    <a:pt x="0" y="11"/>
                    <a:pt x="0" y="11"/>
                  </a:cubicBezTo>
                  <a:moveTo>
                    <a:pt x="0" y="11"/>
                  </a:moveTo>
                  <a:cubicBezTo>
                    <a:pt x="0" y="11"/>
                    <a:pt x="0" y="11"/>
                    <a:pt x="0" y="11"/>
                  </a:cubicBezTo>
                  <a:cubicBezTo>
                    <a:pt x="0" y="11"/>
                    <a:pt x="0" y="11"/>
                    <a:pt x="0" y="11"/>
                  </a:cubicBezTo>
                  <a:moveTo>
                    <a:pt x="11" y="2"/>
                  </a:moveTo>
                  <a:cubicBezTo>
                    <a:pt x="11" y="2"/>
                    <a:pt x="11" y="2"/>
                    <a:pt x="11" y="2"/>
                  </a:cubicBezTo>
                  <a:cubicBezTo>
                    <a:pt x="7" y="4"/>
                    <a:pt x="0" y="11"/>
                    <a:pt x="0" y="11"/>
                  </a:cubicBezTo>
                  <a:cubicBezTo>
                    <a:pt x="0" y="11"/>
                    <a:pt x="0" y="11"/>
                    <a:pt x="0" y="11"/>
                  </a:cubicBezTo>
                  <a:cubicBezTo>
                    <a:pt x="0" y="11"/>
                    <a:pt x="0" y="11"/>
                    <a:pt x="0" y="11"/>
                  </a:cubicBezTo>
                  <a:cubicBezTo>
                    <a:pt x="0" y="11"/>
                    <a:pt x="7" y="4"/>
                    <a:pt x="11" y="2"/>
                  </a:cubicBezTo>
                  <a:cubicBezTo>
                    <a:pt x="11" y="2"/>
                    <a:pt x="11" y="2"/>
                    <a:pt x="11" y="2"/>
                  </a:cubicBezTo>
                  <a:moveTo>
                    <a:pt x="15" y="0"/>
                  </a:moveTo>
                  <a:cubicBezTo>
                    <a:pt x="14" y="0"/>
                    <a:pt x="12" y="1"/>
                    <a:pt x="11" y="2"/>
                  </a:cubicBezTo>
                  <a:cubicBezTo>
                    <a:pt x="12" y="1"/>
                    <a:pt x="14" y="0"/>
                    <a:pt x="15" y="0"/>
                  </a:cubicBezTo>
                  <a:moveTo>
                    <a:pt x="15" y="0"/>
                  </a:moveTo>
                  <a:cubicBezTo>
                    <a:pt x="15" y="0"/>
                    <a:pt x="15" y="0"/>
                    <a:pt x="15" y="0"/>
                  </a:cubicBezTo>
                  <a:cubicBezTo>
                    <a:pt x="15" y="0"/>
                    <a:pt x="15" y="0"/>
                    <a:pt x="15" y="0"/>
                  </a:cubicBezTo>
                </a:path>
              </a:pathLst>
            </a:custGeom>
            <a:solidFill>
              <a:srgbClr val="EBB1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3" name="Freeform 305"/>
            <p:cNvSpPr/>
            <p:nvPr/>
          </p:nvSpPr>
          <p:spPr bwMode="auto">
            <a:xfrm>
              <a:off x="6986588" y="2379663"/>
              <a:ext cx="338138" cy="339725"/>
            </a:xfrm>
            <a:custGeom>
              <a:avLst/>
              <a:gdLst>
                <a:gd name="T0" fmla="*/ 30 w 30"/>
                <a:gd name="T1" fmla="*/ 0 h 30"/>
                <a:gd name="T2" fmla="*/ 25 w 30"/>
                <a:gd name="T3" fmla="*/ 1 h 30"/>
                <a:gd name="T4" fmla="*/ 25 w 30"/>
                <a:gd name="T5" fmla="*/ 1 h 30"/>
                <a:gd name="T6" fmla="*/ 25 w 30"/>
                <a:gd name="T7" fmla="*/ 1 h 30"/>
                <a:gd name="T8" fmla="*/ 21 w 30"/>
                <a:gd name="T9" fmla="*/ 3 h 30"/>
                <a:gd name="T10" fmla="*/ 21 w 30"/>
                <a:gd name="T11" fmla="*/ 3 h 30"/>
                <a:gd name="T12" fmla="*/ 21 w 30"/>
                <a:gd name="T13" fmla="*/ 3 h 30"/>
                <a:gd name="T14" fmla="*/ 10 w 30"/>
                <a:gd name="T15" fmla="*/ 12 h 30"/>
                <a:gd name="T16" fmla="*/ 10 w 30"/>
                <a:gd name="T17" fmla="*/ 12 h 30"/>
                <a:gd name="T18" fmla="*/ 10 w 30"/>
                <a:gd name="T19" fmla="*/ 12 h 30"/>
                <a:gd name="T20" fmla="*/ 10 w 30"/>
                <a:gd name="T21" fmla="*/ 12 h 30"/>
                <a:gd name="T22" fmla="*/ 10 w 30"/>
                <a:gd name="T23" fmla="*/ 12 h 30"/>
                <a:gd name="T24" fmla="*/ 10 w 30"/>
                <a:gd name="T25" fmla="*/ 12 h 30"/>
                <a:gd name="T26" fmla="*/ 10 w 30"/>
                <a:gd name="T27" fmla="*/ 12 h 30"/>
                <a:gd name="T28" fmla="*/ 10 w 30"/>
                <a:gd name="T29" fmla="*/ 12 h 30"/>
                <a:gd name="T30" fmla="*/ 10 w 30"/>
                <a:gd name="T31" fmla="*/ 12 h 30"/>
                <a:gd name="T32" fmla="*/ 10 w 30"/>
                <a:gd name="T33" fmla="*/ 12 h 30"/>
                <a:gd name="T34" fmla="*/ 0 w 30"/>
                <a:gd name="T35" fmla="*/ 30 h 30"/>
                <a:gd name="T36" fmla="*/ 10 w 30"/>
                <a:gd name="T37" fmla="*/ 14 h 30"/>
                <a:gd name="T38" fmla="*/ 21 w 30"/>
                <a:gd name="T39" fmla="*/ 5 h 30"/>
                <a:gd name="T40" fmla="*/ 30 w 30"/>
                <a:gd name="T41" fmla="*/ 2 h 30"/>
                <a:gd name="T42" fmla="*/ 30 w 30"/>
                <a:gd name="T43" fmla="*/ 2 h 30"/>
                <a:gd name="T44" fmla="*/ 30 w 30"/>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30">
                  <a:moveTo>
                    <a:pt x="30" y="0"/>
                  </a:moveTo>
                  <a:cubicBezTo>
                    <a:pt x="28" y="0"/>
                    <a:pt x="27" y="0"/>
                    <a:pt x="25" y="1"/>
                  </a:cubicBezTo>
                  <a:cubicBezTo>
                    <a:pt x="25" y="1"/>
                    <a:pt x="25" y="1"/>
                    <a:pt x="25" y="1"/>
                  </a:cubicBezTo>
                  <a:cubicBezTo>
                    <a:pt x="25" y="1"/>
                    <a:pt x="25" y="1"/>
                    <a:pt x="25" y="1"/>
                  </a:cubicBezTo>
                  <a:cubicBezTo>
                    <a:pt x="24" y="1"/>
                    <a:pt x="22" y="2"/>
                    <a:pt x="21" y="3"/>
                  </a:cubicBezTo>
                  <a:cubicBezTo>
                    <a:pt x="21" y="3"/>
                    <a:pt x="21" y="3"/>
                    <a:pt x="21" y="3"/>
                  </a:cubicBezTo>
                  <a:cubicBezTo>
                    <a:pt x="21" y="3"/>
                    <a:pt x="21" y="3"/>
                    <a:pt x="21" y="3"/>
                  </a:cubicBezTo>
                  <a:cubicBezTo>
                    <a:pt x="17" y="5"/>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3" y="18"/>
                    <a:pt x="0" y="24"/>
                    <a:pt x="0" y="30"/>
                  </a:cubicBezTo>
                  <a:cubicBezTo>
                    <a:pt x="0" y="24"/>
                    <a:pt x="4" y="19"/>
                    <a:pt x="10" y="14"/>
                  </a:cubicBezTo>
                  <a:cubicBezTo>
                    <a:pt x="10" y="14"/>
                    <a:pt x="17" y="7"/>
                    <a:pt x="21" y="5"/>
                  </a:cubicBezTo>
                  <a:cubicBezTo>
                    <a:pt x="24" y="3"/>
                    <a:pt x="27" y="2"/>
                    <a:pt x="30" y="2"/>
                  </a:cubicBezTo>
                  <a:cubicBezTo>
                    <a:pt x="30" y="2"/>
                    <a:pt x="30" y="2"/>
                    <a:pt x="30" y="2"/>
                  </a:cubicBezTo>
                  <a:cubicBezTo>
                    <a:pt x="30" y="1"/>
                    <a:pt x="30" y="1"/>
                    <a:pt x="30" y="0"/>
                  </a:cubicBezTo>
                </a:path>
              </a:pathLst>
            </a:custGeom>
            <a:solidFill>
              <a:srgbClr val="F5B7B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4" name="Freeform 306"/>
            <p:cNvSpPr/>
            <p:nvPr/>
          </p:nvSpPr>
          <p:spPr bwMode="auto">
            <a:xfrm>
              <a:off x="7154863" y="2165350"/>
              <a:ext cx="631825" cy="666750"/>
            </a:xfrm>
            <a:custGeom>
              <a:avLst/>
              <a:gdLst>
                <a:gd name="T0" fmla="*/ 11 w 56"/>
                <a:gd name="T1" fmla="*/ 25 h 59"/>
                <a:gd name="T2" fmla="*/ 26 w 56"/>
                <a:gd name="T3" fmla="*/ 0 h 59"/>
                <a:gd name="T4" fmla="*/ 56 w 56"/>
                <a:gd name="T5" fmla="*/ 57 h 59"/>
                <a:gd name="T6" fmla="*/ 27 w 56"/>
                <a:gd name="T7" fmla="*/ 55 h 59"/>
                <a:gd name="T8" fmla="*/ 4 w 56"/>
                <a:gd name="T9" fmla="*/ 48 h 59"/>
                <a:gd name="T10" fmla="*/ 11 w 56"/>
                <a:gd name="T11" fmla="*/ 25 h 59"/>
              </a:gdLst>
              <a:ahLst/>
              <a:cxnLst>
                <a:cxn ang="0">
                  <a:pos x="T0" y="T1"/>
                </a:cxn>
                <a:cxn ang="0">
                  <a:pos x="T2" y="T3"/>
                </a:cxn>
                <a:cxn ang="0">
                  <a:pos x="T4" y="T5"/>
                </a:cxn>
                <a:cxn ang="0">
                  <a:pos x="T6" y="T7"/>
                </a:cxn>
                <a:cxn ang="0">
                  <a:pos x="T8" y="T9"/>
                </a:cxn>
                <a:cxn ang="0">
                  <a:pos x="T10" y="T11"/>
                </a:cxn>
              </a:cxnLst>
              <a:rect l="0" t="0" r="r" b="b"/>
              <a:pathLst>
                <a:path w="56" h="59">
                  <a:moveTo>
                    <a:pt x="11" y="25"/>
                  </a:moveTo>
                  <a:cubicBezTo>
                    <a:pt x="16" y="23"/>
                    <a:pt x="26" y="0"/>
                    <a:pt x="26" y="0"/>
                  </a:cubicBezTo>
                  <a:cubicBezTo>
                    <a:pt x="56" y="57"/>
                    <a:pt x="56" y="57"/>
                    <a:pt x="56" y="57"/>
                  </a:cubicBezTo>
                  <a:cubicBezTo>
                    <a:pt x="56" y="57"/>
                    <a:pt x="32" y="52"/>
                    <a:pt x="27" y="55"/>
                  </a:cubicBezTo>
                  <a:cubicBezTo>
                    <a:pt x="19" y="59"/>
                    <a:pt x="8" y="56"/>
                    <a:pt x="4" y="48"/>
                  </a:cubicBezTo>
                  <a:cubicBezTo>
                    <a:pt x="0" y="39"/>
                    <a:pt x="3" y="29"/>
                    <a:pt x="11" y="25"/>
                  </a:cubicBezTo>
                </a:path>
              </a:pathLst>
            </a:custGeom>
            <a:solidFill>
              <a:srgbClr val="F9F8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5" name="Freeform 307"/>
            <p:cNvSpPr/>
            <p:nvPr/>
          </p:nvSpPr>
          <p:spPr bwMode="auto">
            <a:xfrm>
              <a:off x="7154863" y="2470150"/>
              <a:ext cx="631825" cy="361950"/>
            </a:xfrm>
            <a:custGeom>
              <a:avLst/>
              <a:gdLst>
                <a:gd name="T0" fmla="*/ 4 w 56"/>
                <a:gd name="T1" fmla="*/ 21 h 32"/>
                <a:gd name="T2" fmla="*/ 27 w 56"/>
                <a:gd name="T3" fmla="*/ 28 h 32"/>
                <a:gd name="T4" fmla="*/ 56 w 56"/>
                <a:gd name="T5" fmla="*/ 30 h 32"/>
                <a:gd name="T6" fmla="*/ 44 w 56"/>
                <a:gd name="T7" fmla="*/ 7 h 32"/>
                <a:gd name="T8" fmla="*/ 39 w 56"/>
                <a:gd name="T9" fmla="*/ 12 h 32"/>
                <a:gd name="T10" fmla="*/ 4 w 56"/>
                <a:gd name="T11" fmla="*/ 18 h 32"/>
                <a:gd name="T12" fmla="*/ 8 w 56"/>
                <a:gd name="T13" fmla="*/ 0 h 32"/>
                <a:gd name="T14" fmla="*/ 4 w 56"/>
                <a:gd name="T15" fmla="*/ 2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32">
                  <a:moveTo>
                    <a:pt x="4" y="21"/>
                  </a:moveTo>
                  <a:cubicBezTo>
                    <a:pt x="8" y="29"/>
                    <a:pt x="19" y="32"/>
                    <a:pt x="27" y="28"/>
                  </a:cubicBezTo>
                  <a:cubicBezTo>
                    <a:pt x="32" y="25"/>
                    <a:pt x="56" y="30"/>
                    <a:pt x="56" y="30"/>
                  </a:cubicBezTo>
                  <a:cubicBezTo>
                    <a:pt x="44" y="7"/>
                    <a:pt x="44" y="7"/>
                    <a:pt x="44" y="7"/>
                  </a:cubicBezTo>
                  <a:cubicBezTo>
                    <a:pt x="43" y="9"/>
                    <a:pt x="41" y="10"/>
                    <a:pt x="39" y="12"/>
                  </a:cubicBezTo>
                  <a:cubicBezTo>
                    <a:pt x="23" y="22"/>
                    <a:pt x="7" y="25"/>
                    <a:pt x="4" y="18"/>
                  </a:cubicBezTo>
                  <a:cubicBezTo>
                    <a:pt x="0" y="10"/>
                    <a:pt x="7" y="1"/>
                    <a:pt x="8" y="0"/>
                  </a:cubicBezTo>
                  <a:cubicBezTo>
                    <a:pt x="2" y="5"/>
                    <a:pt x="0" y="14"/>
                    <a:pt x="4" y="21"/>
                  </a:cubicBezTo>
                </a:path>
              </a:pathLst>
            </a:custGeom>
            <a:solidFill>
              <a:srgbClr val="EAE5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6" name="Freeform 308"/>
            <p:cNvSpPr/>
            <p:nvPr/>
          </p:nvSpPr>
          <p:spPr bwMode="auto">
            <a:xfrm>
              <a:off x="7324726" y="1939925"/>
              <a:ext cx="923925" cy="992188"/>
            </a:xfrm>
            <a:custGeom>
              <a:avLst/>
              <a:gdLst>
                <a:gd name="T0" fmla="*/ 8 w 82"/>
                <a:gd name="T1" fmla="*/ 59 h 88"/>
                <a:gd name="T2" fmla="*/ 57 w 82"/>
                <a:gd name="T3" fmla="*/ 79 h 88"/>
                <a:gd name="T4" fmla="*/ 74 w 82"/>
                <a:gd name="T5" fmla="*/ 28 h 88"/>
                <a:gd name="T6" fmla="*/ 25 w 82"/>
                <a:gd name="T7" fmla="*/ 8 h 88"/>
                <a:gd name="T8" fmla="*/ 8 w 82"/>
                <a:gd name="T9" fmla="*/ 59 h 88"/>
              </a:gdLst>
              <a:ahLst/>
              <a:cxnLst>
                <a:cxn ang="0">
                  <a:pos x="T0" y="T1"/>
                </a:cxn>
                <a:cxn ang="0">
                  <a:pos x="T2" y="T3"/>
                </a:cxn>
                <a:cxn ang="0">
                  <a:pos x="T4" y="T5"/>
                </a:cxn>
                <a:cxn ang="0">
                  <a:pos x="T6" y="T7"/>
                </a:cxn>
                <a:cxn ang="0">
                  <a:pos x="T8" y="T9"/>
                </a:cxn>
              </a:cxnLst>
              <a:rect l="0" t="0" r="r" b="b"/>
              <a:pathLst>
                <a:path w="82" h="88">
                  <a:moveTo>
                    <a:pt x="8" y="59"/>
                  </a:moveTo>
                  <a:cubicBezTo>
                    <a:pt x="17" y="79"/>
                    <a:pt x="39" y="88"/>
                    <a:pt x="57" y="79"/>
                  </a:cubicBezTo>
                  <a:cubicBezTo>
                    <a:pt x="75" y="71"/>
                    <a:pt x="82" y="48"/>
                    <a:pt x="74" y="28"/>
                  </a:cubicBezTo>
                  <a:cubicBezTo>
                    <a:pt x="65" y="9"/>
                    <a:pt x="43" y="0"/>
                    <a:pt x="25" y="8"/>
                  </a:cubicBezTo>
                  <a:cubicBezTo>
                    <a:pt x="7" y="17"/>
                    <a:pt x="0" y="40"/>
                    <a:pt x="8" y="59"/>
                  </a:cubicBezTo>
                </a:path>
              </a:pathLst>
            </a:custGeom>
            <a:solidFill>
              <a:srgbClr val="EAE5B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7" name="Freeform 309"/>
            <p:cNvSpPr/>
            <p:nvPr/>
          </p:nvSpPr>
          <p:spPr bwMode="auto">
            <a:xfrm>
              <a:off x="7391401" y="1939925"/>
              <a:ext cx="857250" cy="936625"/>
            </a:xfrm>
            <a:custGeom>
              <a:avLst/>
              <a:gdLst>
                <a:gd name="T0" fmla="*/ 33 w 76"/>
                <a:gd name="T1" fmla="*/ 79 h 83"/>
                <a:gd name="T2" fmla="*/ 46 w 76"/>
                <a:gd name="T3" fmla="*/ 40 h 83"/>
                <a:gd name="T4" fmla="*/ 9 w 76"/>
                <a:gd name="T5" fmla="*/ 24 h 83"/>
                <a:gd name="T6" fmla="*/ 0 w 76"/>
                <a:gd name="T7" fmla="*/ 31 h 83"/>
                <a:gd name="T8" fmla="*/ 19 w 76"/>
                <a:gd name="T9" fmla="*/ 8 h 83"/>
                <a:gd name="T10" fmla="*/ 68 w 76"/>
                <a:gd name="T11" fmla="*/ 28 h 83"/>
                <a:gd name="T12" fmla="*/ 51 w 76"/>
                <a:gd name="T13" fmla="*/ 79 h 83"/>
                <a:gd name="T14" fmla="*/ 27 w 76"/>
                <a:gd name="T15" fmla="*/ 81 h 83"/>
                <a:gd name="T16" fmla="*/ 33 w 76"/>
                <a:gd name="T17"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83">
                  <a:moveTo>
                    <a:pt x="33" y="79"/>
                  </a:moveTo>
                  <a:cubicBezTo>
                    <a:pt x="47" y="72"/>
                    <a:pt x="53" y="55"/>
                    <a:pt x="46" y="40"/>
                  </a:cubicBezTo>
                  <a:cubicBezTo>
                    <a:pt x="39" y="25"/>
                    <a:pt x="23" y="18"/>
                    <a:pt x="9" y="24"/>
                  </a:cubicBezTo>
                  <a:cubicBezTo>
                    <a:pt x="6" y="26"/>
                    <a:pt x="3" y="28"/>
                    <a:pt x="0" y="31"/>
                  </a:cubicBezTo>
                  <a:cubicBezTo>
                    <a:pt x="3" y="21"/>
                    <a:pt x="10" y="13"/>
                    <a:pt x="19" y="8"/>
                  </a:cubicBezTo>
                  <a:cubicBezTo>
                    <a:pt x="37" y="0"/>
                    <a:pt x="59" y="9"/>
                    <a:pt x="68" y="28"/>
                  </a:cubicBezTo>
                  <a:cubicBezTo>
                    <a:pt x="76" y="48"/>
                    <a:pt x="69" y="71"/>
                    <a:pt x="51" y="79"/>
                  </a:cubicBezTo>
                  <a:cubicBezTo>
                    <a:pt x="43" y="83"/>
                    <a:pt x="35" y="83"/>
                    <a:pt x="27" y="81"/>
                  </a:cubicBezTo>
                  <a:cubicBezTo>
                    <a:pt x="29" y="81"/>
                    <a:pt x="31" y="80"/>
                    <a:pt x="33" y="79"/>
                  </a:cubicBezTo>
                </a:path>
              </a:pathLst>
            </a:custGeom>
            <a:solidFill>
              <a:srgbClr val="F9F8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8" name="Freeform 310"/>
            <p:cNvSpPr>
              <a:spLocks noEditPoints="1"/>
            </p:cNvSpPr>
            <p:nvPr/>
          </p:nvSpPr>
          <p:spPr bwMode="auto">
            <a:xfrm>
              <a:off x="7256463" y="1873250"/>
              <a:ext cx="1058863" cy="1127125"/>
            </a:xfrm>
            <a:custGeom>
              <a:avLst/>
              <a:gdLst>
                <a:gd name="T0" fmla="*/ 10 w 94"/>
                <a:gd name="T1" fmla="*/ 67 h 100"/>
                <a:gd name="T2" fmla="*/ 29 w 94"/>
                <a:gd name="T3" fmla="*/ 10 h 100"/>
                <a:gd name="T4" fmla="*/ 84 w 94"/>
                <a:gd name="T5" fmla="*/ 32 h 100"/>
                <a:gd name="T6" fmla="*/ 65 w 94"/>
                <a:gd name="T7" fmla="*/ 90 h 100"/>
                <a:gd name="T8" fmla="*/ 10 w 94"/>
                <a:gd name="T9" fmla="*/ 67 h 100"/>
                <a:gd name="T10" fmla="*/ 12 w 94"/>
                <a:gd name="T11" fmla="*/ 66 h 100"/>
                <a:gd name="T12" fmla="*/ 64 w 94"/>
                <a:gd name="T13" fmla="*/ 88 h 100"/>
                <a:gd name="T14" fmla="*/ 82 w 94"/>
                <a:gd name="T15" fmla="*/ 33 h 100"/>
                <a:gd name="T16" fmla="*/ 30 w 94"/>
                <a:gd name="T17" fmla="*/ 12 h 100"/>
                <a:gd name="T18" fmla="*/ 12 w 94"/>
                <a:gd name="T19" fmla="*/ 66 h 100"/>
                <a:gd name="T20" fmla="*/ 17 w 94"/>
                <a:gd name="T21" fmla="*/ 64 h 100"/>
                <a:gd name="T22" fmla="*/ 32 w 94"/>
                <a:gd name="T23" fmla="*/ 17 h 100"/>
                <a:gd name="T24" fmla="*/ 77 w 94"/>
                <a:gd name="T25" fmla="*/ 35 h 100"/>
                <a:gd name="T26" fmla="*/ 62 w 94"/>
                <a:gd name="T27" fmla="*/ 83 h 100"/>
                <a:gd name="T28" fmla="*/ 17 w 94"/>
                <a:gd name="T29" fmla="*/ 64 h 100"/>
                <a:gd name="T30" fmla="*/ 19 w 94"/>
                <a:gd name="T31" fmla="*/ 63 h 100"/>
                <a:gd name="T32" fmla="*/ 61 w 94"/>
                <a:gd name="T33" fmla="*/ 81 h 100"/>
                <a:gd name="T34" fmla="*/ 75 w 94"/>
                <a:gd name="T35" fmla="*/ 36 h 100"/>
                <a:gd name="T36" fmla="*/ 33 w 94"/>
                <a:gd name="T37" fmla="*/ 19 h 100"/>
                <a:gd name="T38" fmla="*/ 19 w 94"/>
                <a:gd name="T39" fmla="*/ 6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00">
                  <a:moveTo>
                    <a:pt x="10" y="67"/>
                  </a:moveTo>
                  <a:cubicBezTo>
                    <a:pt x="0" y="45"/>
                    <a:pt x="9" y="19"/>
                    <a:pt x="29" y="10"/>
                  </a:cubicBezTo>
                  <a:cubicBezTo>
                    <a:pt x="49" y="0"/>
                    <a:pt x="74" y="10"/>
                    <a:pt x="84" y="32"/>
                  </a:cubicBezTo>
                  <a:cubicBezTo>
                    <a:pt x="94" y="54"/>
                    <a:pt x="85" y="80"/>
                    <a:pt x="65" y="90"/>
                  </a:cubicBezTo>
                  <a:cubicBezTo>
                    <a:pt x="45" y="100"/>
                    <a:pt x="20" y="89"/>
                    <a:pt x="10" y="67"/>
                  </a:cubicBezTo>
                  <a:moveTo>
                    <a:pt x="12" y="66"/>
                  </a:moveTo>
                  <a:cubicBezTo>
                    <a:pt x="21" y="87"/>
                    <a:pt x="45" y="97"/>
                    <a:pt x="64" y="88"/>
                  </a:cubicBezTo>
                  <a:cubicBezTo>
                    <a:pt x="83" y="79"/>
                    <a:pt x="91" y="54"/>
                    <a:pt x="82" y="33"/>
                  </a:cubicBezTo>
                  <a:cubicBezTo>
                    <a:pt x="73" y="12"/>
                    <a:pt x="49" y="2"/>
                    <a:pt x="30" y="12"/>
                  </a:cubicBezTo>
                  <a:cubicBezTo>
                    <a:pt x="11" y="21"/>
                    <a:pt x="3" y="45"/>
                    <a:pt x="12" y="66"/>
                  </a:cubicBezTo>
                  <a:moveTo>
                    <a:pt x="17" y="64"/>
                  </a:moveTo>
                  <a:cubicBezTo>
                    <a:pt x="9" y="46"/>
                    <a:pt x="16" y="25"/>
                    <a:pt x="32" y="17"/>
                  </a:cubicBezTo>
                  <a:cubicBezTo>
                    <a:pt x="49" y="9"/>
                    <a:pt x="69" y="17"/>
                    <a:pt x="77" y="35"/>
                  </a:cubicBezTo>
                  <a:cubicBezTo>
                    <a:pt x="85" y="54"/>
                    <a:pt x="78" y="75"/>
                    <a:pt x="62" y="83"/>
                  </a:cubicBezTo>
                  <a:cubicBezTo>
                    <a:pt x="45" y="91"/>
                    <a:pt x="25" y="82"/>
                    <a:pt x="17" y="64"/>
                  </a:cubicBezTo>
                  <a:moveTo>
                    <a:pt x="19" y="63"/>
                  </a:moveTo>
                  <a:cubicBezTo>
                    <a:pt x="26" y="80"/>
                    <a:pt x="45" y="88"/>
                    <a:pt x="61" y="81"/>
                  </a:cubicBezTo>
                  <a:cubicBezTo>
                    <a:pt x="77" y="73"/>
                    <a:pt x="83" y="53"/>
                    <a:pt x="75" y="36"/>
                  </a:cubicBezTo>
                  <a:cubicBezTo>
                    <a:pt x="68" y="19"/>
                    <a:pt x="49" y="11"/>
                    <a:pt x="33" y="19"/>
                  </a:cubicBezTo>
                  <a:cubicBezTo>
                    <a:pt x="18" y="26"/>
                    <a:pt x="11" y="46"/>
                    <a:pt x="19" y="63"/>
                  </a:cubicBezTo>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09" name="Freeform 311"/>
            <p:cNvSpPr>
              <a:spLocks noEditPoints="1"/>
            </p:cNvSpPr>
            <p:nvPr/>
          </p:nvSpPr>
          <p:spPr bwMode="auto">
            <a:xfrm>
              <a:off x="7267576" y="1884363"/>
              <a:ext cx="1036638" cy="1093788"/>
            </a:xfrm>
            <a:custGeom>
              <a:avLst/>
              <a:gdLst>
                <a:gd name="T0" fmla="*/ 10 w 92"/>
                <a:gd name="T1" fmla="*/ 66 h 97"/>
                <a:gd name="T2" fmla="*/ 29 w 92"/>
                <a:gd name="T3" fmla="*/ 10 h 97"/>
                <a:gd name="T4" fmla="*/ 82 w 92"/>
                <a:gd name="T5" fmla="*/ 32 h 97"/>
                <a:gd name="T6" fmla="*/ 63 w 92"/>
                <a:gd name="T7" fmla="*/ 88 h 97"/>
                <a:gd name="T8" fmla="*/ 10 w 92"/>
                <a:gd name="T9" fmla="*/ 66 h 97"/>
                <a:gd name="T10" fmla="*/ 17 w 92"/>
                <a:gd name="T11" fmla="*/ 63 h 97"/>
                <a:gd name="T12" fmla="*/ 60 w 92"/>
                <a:gd name="T13" fmla="*/ 81 h 97"/>
                <a:gd name="T14" fmla="*/ 75 w 92"/>
                <a:gd name="T15" fmla="*/ 35 h 97"/>
                <a:gd name="T16" fmla="*/ 32 w 92"/>
                <a:gd name="T17" fmla="*/ 17 h 97"/>
                <a:gd name="T18" fmla="*/ 17 w 92"/>
                <a:gd name="T19"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7">
                  <a:moveTo>
                    <a:pt x="10" y="66"/>
                  </a:moveTo>
                  <a:cubicBezTo>
                    <a:pt x="0" y="44"/>
                    <a:pt x="9" y="19"/>
                    <a:pt x="29" y="10"/>
                  </a:cubicBezTo>
                  <a:cubicBezTo>
                    <a:pt x="48" y="0"/>
                    <a:pt x="72" y="10"/>
                    <a:pt x="82" y="32"/>
                  </a:cubicBezTo>
                  <a:cubicBezTo>
                    <a:pt x="92" y="53"/>
                    <a:pt x="83" y="79"/>
                    <a:pt x="63" y="88"/>
                  </a:cubicBezTo>
                  <a:cubicBezTo>
                    <a:pt x="44" y="97"/>
                    <a:pt x="20" y="87"/>
                    <a:pt x="10" y="66"/>
                  </a:cubicBezTo>
                  <a:moveTo>
                    <a:pt x="17" y="63"/>
                  </a:moveTo>
                  <a:cubicBezTo>
                    <a:pt x="25" y="80"/>
                    <a:pt x="44" y="88"/>
                    <a:pt x="60" y="81"/>
                  </a:cubicBezTo>
                  <a:cubicBezTo>
                    <a:pt x="76" y="73"/>
                    <a:pt x="83" y="52"/>
                    <a:pt x="75" y="35"/>
                  </a:cubicBezTo>
                  <a:cubicBezTo>
                    <a:pt x="68" y="17"/>
                    <a:pt x="48" y="9"/>
                    <a:pt x="32" y="17"/>
                  </a:cubicBezTo>
                  <a:cubicBezTo>
                    <a:pt x="16" y="24"/>
                    <a:pt x="9" y="45"/>
                    <a:pt x="17" y="63"/>
                  </a:cubicBezTo>
                </a:path>
              </a:pathLst>
            </a:custGeom>
            <a:solidFill>
              <a:srgbClr val="E5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0" name="Freeform 312"/>
            <p:cNvSpPr>
              <a:spLocks noEditPoints="1"/>
            </p:cNvSpPr>
            <p:nvPr/>
          </p:nvSpPr>
          <p:spPr bwMode="auto">
            <a:xfrm>
              <a:off x="7583488" y="1952625"/>
              <a:ext cx="608013" cy="292100"/>
            </a:xfrm>
            <a:custGeom>
              <a:avLst/>
              <a:gdLst>
                <a:gd name="T0" fmla="*/ 54 w 54"/>
                <a:gd name="T1" fmla="*/ 26 h 26"/>
                <a:gd name="T2" fmla="*/ 54 w 54"/>
                <a:gd name="T3" fmla="*/ 26 h 26"/>
                <a:gd name="T4" fmla="*/ 54 w 54"/>
                <a:gd name="T5" fmla="*/ 26 h 26"/>
                <a:gd name="T6" fmla="*/ 54 w 54"/>
                <a:gd name="T7" fmla="*/ 26 h 26"/>
                <a:gd name="T8" fmla="*/ 54 w 54"/>
                <a:gd name="T9" fmla="*/ 26 h 26"/>
                <a:gd name="T10" fmla="*/ 54 w 54"/>
                <a:gd name="T11" fmla="*/ 26 h 26"/>
                <a:gd name="T12" fmla="*/ 54 w 54"/>
                <a:gd name="T13" fmla="*/ 26 h 26"/>
                <a:gd name="T14" fmla="*/ 54 w 54"/>
                <a:gd name="T15" fmla="*/ 26 h 26"/>
                <a:gd name="T16" fmla="*/ 54 w 54"/>
                <a:gd name="T17" fmla="*/ 26 h 26"/>
                <a:gd name="T18" fmla="*/ 54 w 54"/>
                <a:gd name="T19" fmla="*/ 26 h 26"/>
                <a:gd name="T20" fmla="*/ 54 w 54"/>
                <a:gd name="T21" fmla="*/ 26 h 26"/>
                <a:gd name="T22" fmla="*/ 54 w 54"/>
                <a:gd name="T23" fmla="*/ 26 h 26"/>
                <a:gd name="T24" fmla="*/ 54 w 54"/>
                <a:gd name="T25" fmla="*/ 26 h 26"/>
                <a:gd name="T26" fmla="*/ 54 w 54"/>
                <a:gd name="T27" fmla="*/ 26 h 26"/>
                <a:gd name="T28" fmla="*/ 54 w 54"/>
                <a:gd name="T29" fmla="*/ 26 h 26"/>
                <a:gd name="T30" fmla="*/ 54 w 54"/>
                <a:gd name="T31" fmla="*/ 26 h 26"/>
                <a:gd name="T32" fmla="*/ 54 w 54"/>
                <a:gd name="T33" fmla="*/ 26 h 26"/>
                <a:gd name="T34" fmla="*/ 54 w 54"/>
                <a:gd name="T35" fmla="*/ 26 h 26"/>
                <a:gd name="T36" fmla="*/ 54 w 54"/>
                <a:gd name="T37" fmla="*/ 26 h 26"/>
                <a:gd name="T38" fmla="*/ 54 w 54"/>
                <a:gd name="T39" fmla="*/ 26 h 26"/>
                <a:gd name="T40" fmla="*/ 0 w 54"/>
                <a:gd name="T41" fmla="*/ 4 h 26"/>
                <a:gd name="T42" fmla="*/ 0 w 54"/>
                <a:gd name="T43" fmla="*/ 4 h 26"/>
                <a:gd name="T44" fmla="*/ 0 w 54"/>
                <a:gd name="T45" fmla="*/ 4 h 26"/>
                <a:gd name="T46" fmla="*/ 0 w 54"/>
                <a:gd name="T47" fmla="*/ 4 h 26"/>
                <a:gd name="T48" fmla="*/ 0 w 54"/>
                <a:gd name="T49" fmla="*/ 4 h 26"/>
                <a:gd name="T50" fmla="*/ 0 w 54"/>
                <a:gd name="T51" fmla="*/ 4 h 26"/>
                <a:gd name="T52" fmla="*/ 0 w 54"/>
                <a:gd name="T53" fmla="*/ 4 h 26"/>
                <a:gd name="T54" fmla="*/ 0 w 54"/>
                <a:gd name="T55" fmla="*/ 4 h 26"/>
                <a:gd name="T56" fmla="*/ 0 w 54"/>
                <a:gd name="T57" fmla="*/ 4 h 26"/>
                <a:gd name="T58" fmla="*/ 1 w 54"/>
                <a:gd name="T59" fmla="*/ 4 h 26"/>
                <a:gd name="T60" fmla="*/ 0 w 54"/>
                <a:gd name="T61" fmla="*/ 4 h 26"/>
                <a:gd name="T62" fmla="*/ 1 w 54"/>
                <a:gd name="T63" fmla="*/ 4 h 26"/>
                <a:gd name="T64" fmla="*/ 1 w 54"/>
                <a:gd name="T65" fmla="*/ 3 h 26"/>
                <a:gd name="T66" fmla="*/ 1 w 54"/>
                <a:gd name="T67" fmla="*/ 4 h 26"/>
                <a:gd name="T68" fmla="*/ 1 w 54"/>
                <a:gd name="T69" fmla="*/ 4 h 26"/>
                <a:gd name="T70" fmla="*/ 1 w 54"/>
                <a:gd name="T71" fmla="*/ 4 h 26"/>
                <a:gd name="T72" fmla="*/ 1 w 54"/>
                <a:gd name="T73" fmla="*/ 3 h 26"/>
                <a:gd name="T74" fmla="*/ 16 w 54"/>
                <a:gd name="T75" fmla="*/ 0 h 26"/>
                <a:gd name="T76" fmla="*/ 1 w 54"/>
                <a:gd name="T77" fmla="*/ 3 h 26"/>
                <a:gd name="T78" fmla="*/ 16 w 54"/>
                <a:gd name="T79" fmla="*/ 0 h 26"/>
                <a:gd name="T80" fmla="*/ 16 w 54"/>
                <a:gd name="T81" fmla="*/ 0 h 26"/>
                <a:gd name="T82" fmla="*/ 16 w 54"/>
                <a:gd name="T83" fmla="*/ 0 h 26"/>
                <a:gd name="T84" fmla="*/ 16 w 54"/>
                <a:gd name="T85" fmla="*/ 0 h 26"/>
                <a:gd name="T86" fmla="*/ 16 w 54"/>
                <a:gd name="T8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26">
                  <a:moveTo>
                    <a:pt x="54" y="26"/>
                  </a:moveTo>
                  <a:cubicBezTo>
                    <a:pt x="54" y="26"/>
                    <a:pt x="54" y="26"/>
                    <a:pt x="54" y="26"/>
                  </a:cubicBezTo>
                  <a:cubicBezTo>
                    <a:pt x="54" y="26"/>
                    <a:pt x="54" y="26"/>
                    <a:pt x="54" y="26"/>
                  </a:cubicBezTo>
                  <a:moveTo>
                    <a:pt x="54" y="26"/>
                  </a:moveTo>
                  <a:cubicBezTo>
                    <a:pt x="54" y="26"/>
                    <a:pt x="54" y="26"/>
                    <a:pt x="54" y="26"/>
                  </a:cubicBezTo>
                  <a:cubicBezTo>
                    <a:pt x="54" y="26"/>
                    <a:pt x="54" y="26"/>
                    <a:pt x="54" y="26"/>
                  </a:cubicBezTo>
                  <a:moveTo>
                    <a:pt x="54" y="26"/>
                  </a:moveTo>
                  <a:cubicBezTo>
                    <a:pt x="54" y="26"/>
                    <a:pt x="54" y="26"/>
                    <a:pt x="54" y="26"/>
                  </a:cubicBezTo>
                  <a:cubicBezTo>
                    <a:pt x="54" y="26"/>
                    <a:pt x="54" y="26"/>
                    <a:pt x="54" y="26"/>
                  </a:cubicBezTo>
                  <a:moveTo>
                    <a:pt x="54" y="26"/>
                  </a:moveTo>
                  <a:cubicBezTo>
                    <a:pt x="54" y="26"/>
                    <a:pt x="54" y="26"/>
                    <a:pt x="54" y="26"/>
                  </a:cubicBezTo>
                  <a:cubicBezTo>
                    <a:pt x="54" y="26"/>
                    <a:pt x="54" y="26"/>
                    <a:pt x="54" y="26"/>
                  </a:cubicBezTo>
                  <a:moveTo>
                    <a:pt x="54" y="26"/>
                  </a:moveTo>
                  <a:cubicBezTo>
                    <a:pt x="54" y="26"/>
                    <a:pt x="54" y="26"/>
                    <a:pt x="54" y="26"/>
                  </a:cubicBezTo>
                  <a:cubicBezTo>
                    <a:pt x="54" y="26"/>
                    <a:pt x="54" y="26"/>
                    <a:pt x="54" y="26"/>
                  </a:cubicBezTo>
                  <a:cubicBezTo>
                    <a:pt x="54" y="26"/>
                    <a:pt x="54" y="26"/>
                    <a:pt x="54" y="26"/>
                  </a:cubicBezTo>
                  <a:cubicBezTo>
                    <a:pt x="54" y="26"/>
                    <a:pt x="54" y="26"/>
                    <a:pt x="54" y="26"/>
                  </a:cubicBezTo>
                  <a:moveTo>
                    <a:pt x="54" y="26"/>
                  </a:moveTo>
                  <a:cubicBezTo>
                    <a:pt x="54" y="26"/>
                    <a:pt x="54" y="26"/>
                    <a:pt x="54" y="26"/>
                  </a:cubicBezTo>
                  <a:cubicBezTo>
                    <a:pt x="54" y="26"/>
                    <a:pt x="54" y="26"/>
                    <a:pt x="54" y="26"/>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1" y="4"/>
                  </a:moveTo>
                  <a:cubicBezTo>
                    <a:pt x="1" y="4"/>
                    <a:pt x="1" y="4"/>
                    <a:pt x="0" y="4"/>
                  </a:cubicBezTo>
                  <a:cubicBezTo>
                    <a:pt x="1" y="4"/>
                    <a:pt x="1" y="4"/>
                    <a:pt x="1" y="4"/>
                  </a:cubicBezTo>
                  <a:moveTo>
                    <a:pt x="1" y="3"/>
                  </a:moveTo>
                  <a:cubicBezTo>
                    <a:pt x="1" y="3"/>
                    <a:pt x="1" y="4"/>
                    <a:pt x="1" y="4"/>
                  </a:cubicBezTo>
                  <a:cubicBezTo>
                    <a:pt x="1" y="4"/>
                    <a:pt x="1" y="4"/>
                    <a:pt x="1" y="4"/>
                  </a:cubicBezTo>
                  <a:cubicBezTo>
                    <a:pt x="1" y="4"/>
                    <a:pt x="1" y="4"/>
                    <a:pt x="1" y="4"/>
                  </a:cubicBezTo>
                  <a:cubicBezTo>
                    <a:pt x="1" y="4"/>
                    <a:pt x="1" y="3"/>
                    <a:pt x="1" y="3"/>
                  </a:cubicBezTo>
                  <a:moveTo>
                    <a:pt x="16" y="0"/>
                  </a:moveTo>
                  <a:cubicBezTo>
                    <a:pt x="11" y="0"/>
                    <a:pt x="6" y="1"/>
                    <a:pt x="1" y="3"/>
                  </a:cubicBezTo>
                  <a:cubicBezTo>
                    <a:pt x="6" y="1"/>
                    <a:pt x="11" y="0"/>
                    <a:pt x="16" y="0"/>
                  </a:cubicBezTo>
                  <a:moveTo>
                    <a:pt x="16" y="0"/>
                  </a:moveTo>
                  <a:cubicBezTo>
                    <a:pt x="16" y="0"/>
                    <a:pt x="16" y="0"/>
                    <a:pt x="16" y="0"/>
                  </a:cubicBezTo>
                  <a:cubicBezTo>
                    <a:pt x="16" y="0"/>
                    <a:pt x="16" y="0"/>
                    <a:pt x="16" y="0"/>
                  </a:cubicBezTo>
                  <a:cubicBezTo>
                    <a:pt x="16" y="0"/>
                    <a:pt x="16" y="0"/>
                    <a:pt x="16" y="0"/>
                  </a:cubicBezTo>
                </a:path>
              </a:pathLst>
            </a:custGeom>
            <a:solidFill>
              <a:srgbClr val="EBB1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1" name="Freeform 313"/>
            <p:cNvSpPr>
              <a:spLocks noEditPoints="1"/>
            </p:cNvSpPr>
            <p:nvPr/>
          </p:nvSpPr>
          <p:spPr bwMode="auto">
            <a:xfrm>
              <a:off x="7426326" y="1952625"/>
              <a:ext cx="844550" cy="800100"/>
            </a:xfrm>
            <a:custGeom>
              <a:avLst/>
              <a:gdLst>
                <a:gd name="T0" fmla="*/ 50 w 75"/>
                <a:gd name="T1" fmla="*/ 6 h 71"/>
                <a:gd name="T2" fmla="*/ 50 w 75"/>
                <a:gd name="T3" fmla="*/ 6 h 71"/>
                <a:gd name="T4" fmla="*/ 50 w 75"/>
                <a:gd name="T5" fmla="*/ 7 h 71"/>
                <a:gd name="T6" fmla="*/ 67 w 75"/>
                <a:gd name="T7" fmla="*/ 27 h 71"/>
                <a:gd name="T8" fmla="*/ 63 w 75"/>
                <a:gd name="T9" fmla="*/ 71 h 71"/>
                <a:gd name="T10" fmla="*/ 68 w 75"/>
                <a:gd name="T11" fmla="*/ 26 h 71"/>
                <a:gd name="T12" fmla="*/ 68 w 75"/>
                <a:gd name="T13" fmla="*/ 26 h 71"/>
                <a:gd name="T14" fmla="*/ 68 w 75"/>
                <a:gd name="T15" fmla="*/ 26 h 71"/>
                <a:gd name="T16" fmla="*/ 68 w 75"/>
                <a:gd name="T17" fmla="*/ 26 h 71"/>
                <a:gd name="T18" fmla="*/ 68 w 75"/>
                <a:gd name="T19" fmla="*/ 26 h 71"/>
                <a:gd name="T20" fmla="*/ 68 w 75"/>
                <a:gd name="T21" fmla="*/ 26 h 71"/>
                <a:gd name="T22" fmla="*/ 68 w 75"/>
                <a:gd name="T23" fmla="*/ 26 h 71"/>
                <a:gd name="T24" fmla="*/ 68 w 75"/>
                <a:gd name="T25" fmla="*/ 26 h 71"/>
                <a:gd name="T26" fmla="*/ 68 w 75"/>
                <a:gd name="T27" fmla="*/ 26 h 71"/>
                <a:gd name="T28" fmla="*/ 68 w 75"/>
                <a:gd name="T29" fmla="*/ 26 h 71"/>
                <a:gd name="T30" fmla="*/ 68 w 75"/>
                <a:gd name="T31" fmla="*/ 26 h 71"/>
                <a:gd name="T32" fmla="*/ 68 w 75"/>
                <a:gd name="T33" fmla="*/ 26 h 71"/>
                <a:gd name="T34" fmla="*/ 68 w 75"/>
                <a:gd name="T35" fmla="*/ 26 h 71"/>
                <a:gd name="T36" fmla="*/ 50 w 75"/>
                <a:gd name="T37" fmla="*/ 6 h 71"/>
                <a:gd name="T38" fmla="*/ 44 w 75"/>
                <a:gd name="T39" fmla="*/ 2 h 71"/>
                <a:gd name="T40" fmla="*/ 44 w 75"/>
                <a:gd name="T41" fmla="*/ 2 h 71"/>
                <a:gd name="T42" fmla="*/ 44 w 75"/>
                <a:gd name="T43" fmla="*/ 4 h 71"/>
                <a:gd name="T44" fmla="*/ 45 w 75"/>
                <a:gd name="T45" fmla="*/ 5 h 71"/>
                <a:gd name="T46" fmla="*/ 45 w 75"/>
                <a:gd name="T47" fmla="*/ 3 h 71"/>
                <a:gd name="T48" fmla="*/ 46 w 75"/>
                <a:gd name="T49" fmla="*/ 3 h 71"/>
                <a:gd name="T50" fmla="*/ 44 w 75"/>
                <a:gd name="T51" fmla="*/ 2 h 71"/>
                <a:gd name="T52" fmla="*/ 30 w 75"/>
                <a:gd name="T53" fmla="*/ 0 h 71"/>
                <a:gd name="T54" fmla="*/ 30 w 75"/>
                <a:gd name="T55" fmla="*/ 0 h 71"/>
                <a:gd name="T56" fmla="*/ 15 w 75"/>
                <a:gd name="T57" fmla="*/ 3 h 71"/>
                <a:gd name="T58" fmla="*/ 15 w 75"/>
                <a:gd name="T59" fmla="*/ 3 h 71"/>
                <a:gd name="T60" fmla="*/ 15 w 75"/>
                <a:gd name="T61" fmla="*/ 4 h 71"/>
                <a:gd name="T62" fmla="*/ 15 w 75"/>
                <a:gd name="T63" fmla="*/ 4 h 71"/>
                <a:gd name="T64" fmla="*/ 15 w 75"/>
                <a:gd name="T65" fmla="*/ 4 h 71"/>
                <a:gd name="T66" fmla="*/ 14 w 75"/>
                <a:gd name="T67" fmla="*/ 4 h 71"/>
                <a:gd name="T68" fmla="*/ 14 w 75"/>
                <a:gd name="T69" fmla="*/ 4 h 71"/>
                <a:gd name="T70" fmla="*/ 14 w 75"/>
                <a:gd name="T71" fmla="*/ 4 h 71"/>
                <a:gd name="T72" fmla="*/ 14 w 75"/>
                <a:gd name="T73" fmla="*/ 4 h 71"/>
                <a:gd name="T74" fmla="*/ 14 w 75"/>
                <a:gd name="T75" fmla="*/ 4 h 71"/>
                <a:gd name="T76" fmla="*/ 14 w 75"/>
                <a:gd name="T77" fmla="*/ 4 h 71"/>
                <a:gd name="T78" fmla="*/ 14 w 75"/>
                <a:gd name="T79" fmla="*/ 4 h 71"/>
                <a:gd name="T80" fmla="*/ 0 w 75"/>
                <a:gd name="T81" fmla="*/ 16 h 71"/>
                <a:gd name="T82" fmla="*/ 14 w 75"/>
                <a:gd name="T83" fmla="*/ 5 h 71"/>
                <a:gd name="T84" fmla="*/ 29 w 75"/>
                <a:gd name="T85" fmla="*/ 1 h 71"/>
                <a:gd name="T86" fmla="*/ 39 w 75"/>
                <a:gd name="T87" fmla="*/ 2 h 71"/>
                <a:gd name="T88" fmla="*/ 39 w 75"/>
                <a:gd name="T89" fmla="*/ 1 h 71"/>
                <a:gd name="T90" fmla="*/ 39 w 75"/>
                <a:gd name="T91" fmla="*/ 1 h 71"/>
                <a:gd name="T92" fmla="*/ 30 w 75"/>
                <a:gd name="T93" fmla="*/ 0 h 71"/>
                <a:gd name="T94" fmla="*/ 30 w 75"/>
                <a:gd name="T9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71">
                  <a:moveTo>
                    <a:pt x="50" y="6"/>
                  </a:moveTo>
                  <a:cubicBezTo>
                    <a:pt x="50" y="6"/>
                    <a:pt x="50" y="6"/>
                    <a:pt x="50" y="6"/>
                  </a:cubicBezTo>
                  <a:cubicBezTo>
                    <a:pt x="50" y="6"/>
                    <a:pt x="50" y="6"/>
                    <a:pt x="50" y="7"/>
                  </a:cubicBezTo>
                  <a:cubicBezTo>
                    <a:pt x="57" y="12"/>
                    <a:pt x="63" y="18"/>
                    <a:pt x="67" y="27"/>
                  </a:cubicBezTo>
                  <a:cubicBezTo>
                    <a:pt x="74" y="42"/>
                    <a:pt x="72" y="59"/>
                    <a:pt x="63" y="71"/>
                  </a:cubicBezTo>
                  <a:cubicBezTo>
                    <a:pt x="72" y="59"/>
                    <a:pt x="75" y="42"/>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4" y="17"/>
                    <a:pt x="58" y="10"/>
                    <a:pt x="50" y="6"/>
                  </a:cubicBezTo>
                  <a:moveTo>
                    <a:pt x="44" y="2"/>
                  </a:moveTo>
                  <a:cubicBezTo>
                    <a:pt x="44" y="2"/>
                    <a:pt x="44" y="2"/>
                    <a:pt x="44" y="2"/>
                  </a:cubicBezTo>
                  <a:cubicBezTo>
                    <a:pt x="44" y="3"/>
                    <a:pt x="44" y="4"/>
                    <a:pt x="44" y="4"/>
                  </a:cubicBezTo>
                  <a:cubicBezTo>
                    <a:pt x="44" y="4"/>
                    <a:pt x="45" y="5"/>
                    <a:pt x="45" y="5"/>
                  </a:cubicBezTo>
                  <a:cubicBezTo>
                    <a:pt x="46" y="4"/>
                    <a:pt x="46" y="4"/>
                    <a:pt x="45" y="3"/>
                  </a:cubicBezTo>
                  <a:cubicBezTo>
                    <a:pt x="45" y="3"/>
                    <a:pt x="46" y="3"/>
                    <a:pt x="46" y="3"/>
                  </a:cubicBezTo>
                  <a:cubicBezTo>
                    <a:pt x="45" y="3"/>
                    <a:pt x="44" y="3"/>
                    <a:pt x="44" y="2"/>
                  </a:cubicBezTo>
                  <a:moveTo>
                    <a:pt x="30" y="0"/>
                  </a:moveTo>
                  <a:cubicBezTo>
                    <a:pt x="30" y="0"/>
                    <a:pt x="30" y="0"/>
                    <a:pt x="30" y="0"/>
                  </a:cubicBezTo>
                  <a:cubicBezTo>
                    <a:pt x="25" y="0"/>
                    <a:pt x="20" y="1"/>
                    <a:pt x="15" y="3"/>
                  </a:cubicBezTo>
                  <a:cubicBezTo>
                    <a:pt x="15" y="3"/>
                    <a:pt x="15" y="3"/>
                    <a:pt x="15" y="3"/>
                  </a:cubicBezTo>
                  <a:cubicBezTo>
                    <a:pt x="15" y="3"/>
                    <a:pt x="15" y="4"/>
                    <a:pt x="15" y="4"/>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8" y="6"/>
                    <a:pt x="4" y="11"/>
                    <a:pt x="0" y="16"/>
                  </a:cubicBezTo>
                  <a:cubicBezTo>
                    <a:pt x="4" y="11"/>
                    <a:pt x="8" y="7"/>
                    <a:pt x="14" y="5"/>
                  </a:cubicBezTo>
                  <a:cubicBezTo>
                    <a:pt x="19" y="2"/>
                    <a:pt x="24" y="1"/>
                    <a:pt x="29" y="1"/>
                  </a:cubicBezTo>
                  <a:cubicBezTo>
                    <a:pt x="33" y="1"/>
                    <a:pt x="36" y="2"/>
                    <a:pt x="39" y="2"/>
                  </a:cubicBezTo>
                  <a:cubicBezTo>
                    <a:pt x="39" y="2"/>
                    <a:pt x="39" y="1"/>
                    <a:pt x="39" y="1"/>
                  </a:cubicBezTo>
                  <a:cubicBezTo>
                    <a:pt x="39" y="1"/>
                    <a:pt x="39" y="1"/>
                    <a:pt x="39" y="1"/>
                  </a:cubicBezTo>
                  <a:cubicBezTo>
                    <a:pt x="36" y="0"/>
                    <a:pt x="33" y="0"/>
                    <a:pt x="30" y="0"/>
                  </a:cubicBezTo>
                  <a:cubicBezTo>
                    <a:pt x="30" y="0"/>
                    <a:pt x="30" y="0"/>
                    <a:pt x="30" y="0"/>
                  </a:cubicBezTo>
                </a:path>
              </a:pathLst>
            </a:custGeom>
            <a:solidFill>
              <a:srgbClr val="F5B7B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2" name="Freeform 314"/>
            <p:cNvSpPr/>
            <p:nvPr/>
          </p:nvSpPr>
          <p:spPr bwMode="auto">
            <a:xfrm>
              <a:off x="7448551" y="2368550"/>
              <a:ext cx="315913" cy="293688"/>
            </a:xfrm>
            <a:custGeom>
              <a:avLst/>
              <a:gdLst>
                <a:gd name="T0" fmla="*/ 13 w 28"/>
                <a:gd name="T1" fmla="*/ 0 h 26"/>
                <a:gd name="T2" fmla="*/ 8 w 28"/>
                <a:gd name="T3" fmla="*/ 2 h 26"/>
                <a:gd name="T4" fmla="*/ 3 w 28"/>
                <a:gd name="T5" fmla="*/ 19 h 26"/>
                <a:gd name="T6" fmla="*/ 14 w 28"/>
                <a:gd name="T7" fmla="*/ 26 h 26"/>
                <a:gd name="T8" fmla="*/ 19 w 28"/>
                <a:gd name="T9" fmla="*/ 25 h 26"/>
                <a:gd name="T10" fmla="*/ 25 w 28"/>
                <a:gd name="T11" fmla="*/ 8 h 26"/>
                <a:gd name="T12" fmla="*/ 13 w 28"/>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13" y="0"/>
                  </a:moveTo>
                  <a:cubicBezTo>
                    <a:pt x="12" y="0"/>
                    <a:pt x="10" y="1"/>
                    <a:pt x="8" y="2"/>
                  </a:cubicBezTo>
                  <a:cubicBezTo>
                    <a:pt x="2" y="4"/>
                    <a:pt x="0" y="12"/>
                    <a:pt x="3" y="19"/>
                  </a:cubicBezTo>
                  <a:cubicBezTo>
                    <a:pt x="5" y="24"/>
                    <a:pt x="10" y="26"/>
                    <a:pt x="14" y="26"/>
                  </a:cubicBezTo>
                  <a:cubicBezTo>
                    <a:pt x="16" y="26"/>
                    <a:pt x="17" y="26"/>
                    <a:pt x="19" y="25"/>
                  </a:cubicBezTo>
                  <a:cubicBezTo>
                    <a:pt x="25" y="23"/>
                    <a:pt x="28" y="15"/>
                    <a:pt x="25" y="8"/>
                  </a:cubicBezTo>
                  <a:cubicBezTo>
                    <a:pt x="22" y="3"/>
                    <a:pt x="18" y="0"/>
                    <a:pt x="13" y="0"/>
                  </a:cubicBezTo>
                </a:path>
              </a:pathLst>
            </a:custGeom>
            <a:solidFill>
              <a:srgbClr val="6B575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3" name="Freeform 315"/>
            <p:cNvSpPr/>
            <p:nvPr/>
          </p:nvSpPr>
          <p:spPr bwMode="auto">
            <a:xfrm>
              <a:off x="7493001" y="2368550"/>
              <a:ext cx="260350" cy="282575"/>
            </a:xfrm>
            <a:custGeom>
              <a:avLst/>
              <a:gdLst>
                <a:gd name="T0" fmla="*/ 2 w 23"/>
                <a:gd name="T1" fmla="*/ 17 h 25"/>
                <a:gd name="T2" fmla="*/ 16 w 23"/>
                <a:gd name="T3" fmla="*/ 22 h 25"/>
                <a:gd name="T4" fmla="*/ 21 w 23"/>
                <a:gd name="T5" fmla="*/ 8 h 25"/>
                <a:gd name="T6" fmla="*/ 7 w 23"/>
                <a:gd name="T7" fmla="*/ 3 h 25"/>
                <a:gd name="T8" fmla="*/ 2 w 23"/>
                <a:gd name="T9" fmla="*/ 17 h 25"/>
              </a:gdLst>
              <a:ahLst/>
              <a:cxnLst>
                <a:cxn ang="0">
                  <a:pos x="T0" y="T1"/>
                </a:cxn>
                <a:cxn ang="0">
                  <a:pos x="T2" y="T3"/>
                </a:cxn>
                <a:cxn ang="0">
                  <a:pos x="T4" y="T5"/>
                </a:cxn>
                <a:cxn ang="0">
                  <a:pos x="T6" y="T7"/>
                </a:cxn>
                <a:cxn ang="0">
                  <a:pos x="T8" y="T9"/>
                </a:cxn>
              </a:cxnLst>
              <a:rect l="0" t="0" r="r" b="b"/>
              <a:pathLst>
                <a:path w="23" h="25">
                  <a:moveTo>
                    <a:pt x="2" y="17"/>
                  </a:moveTo>
                  <a:cubicBezTo>
                    <a:pt x="5" y="22"/>
                    <a:pt x="11" y="25"/>
                    <a:pt x="16" y="22"/>
                  </a:cubicBezTo>
                  <a:cubicBezTo>
                    <a:pt x="21" y="20"/>
                    <a:pt x="23" y="14"/>
                    <a:pt x="21" y="8"/>
                  </a:cubicBezTo>
                  <a:cubicBezTo>
                    <a:pt x="18" y="3"/>
                    <a:pt x="12" y="0"/>
                    <a:pt x="7" y="3"/>
                  </a:cubicBezTo>
                  <a:cubicBezTo>
                    <a:pt x="2" y="5"/>
                    <a:pt x="0" y="11"/>
                    <a:pt x="2" y="17"/>
                  </a:cubicBezTo>
                  <a:close/>
                </a:path>
              </a:pathLst>
            </a:custGeom>
            <a:solidFill>
              <a:srgbClr val="E5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4" name="Freeform 316"/>
            <p:cNvSpPr/>
            <p:nvPr/>
          </p:nvSpPr>
          <p:spPr bwMode="auto">
            <a:xfrm>
              <a:off x="7572376" y="2290763"/>
              <a:ext cx="360363" cy="338138"/>
            </a:xfrm>
            <a:custGeom>
              <a:avLst/>
              <a:gdLst>
                <a:gd name="T0" fmla="*/ 170 w 227"/>
                <a:gd name="T1" fmla="*/ 0 h 213"/>
                <a:gd name="T2" fmla="*/ 0 w 227"/>
                <a:gd name="T3" fmla="*/ 71 h 213"/>
                <a:gd name="T4" fmla="*/ 64 w 227"/>
                <a:gd name="T5" fmla="*/ 213 h 213"/>
                <a:gd name="T6" fmla="*/ 227 w 227"/>
                <a:gd name="T7" fmla="*/ 120 h 213"/>
                <a:gd name="T8" fmla="*/ 170 w 227"/>
                <a:gd name="T9" fmla="*/ 0 h 213"/>
              </a:gdLst>
              <a:ahLst/>
              <a:cxnLst>
                <a:cxn ang="0">
                  <a:pos x="T0" y="T1"/>
                </a:cxn>
                <a:cxn ang="0">
                  <a:pos x="T2" y="T3"/>
                </a:cxn>
                <a:cxn ang="0">
                  <a:pos x="T4" y="T5"/>
                </a:cxn>
                <a:cxn ang="0">
                  <a:pos x="T6" y="T7"/>
                </a:cxn>
                <a:cxn ang="0">
                  <a:pos x="T8" y="T9"/>
                </a:cxn>
              </a:cxnLst>
              <a:rect l="0" t="0" r="r" b="b"/>
              <a:pathLst>
                <a:path w="227" h="213">
                  <a:moveTo>
                    <a:pt x="170" y="0"/>
                  </a:moveTo>
                  <a:lnTo>
                    <a:pt x="0" y="71"/>
                  </a:lnTo>
                  <a:lnTo>
                    <a:pt x="64" y="213"/>
                  </a:lnTo>
                  <a:lnTo>
                    <a:pt x="227" y="120"/>
                  </a:lnTo>
                  <a:lnTo>
                    <a:pt x="170" y="0"/>
                  </a:lnTo>
                  <a:close/>
                </a:path>
              </a:pathLst>
            </a:custGeom>
            <a:solidFill>
              <a:srgbClr val="E5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5" name="Freeform 317"/>
            <p:cNvSpPr/>
            <p:nvPr/>
          </p:nvSpPr>
          <p:spPr bwMode="auto">
            <a:xfrm>
              <a:off x="7775576" y="2266950"/>
              <a:ext cx="214313" cy="238125"/>
            </a:xfrm>
            <a:custGeom>
              <a:avLst/>
              <a:gdLst>
                <a:gd name="T0" fmla="*/ 2 w 19"/>
                <a:gd name="T1" fmla="*/ 14 h 21"/>
                <a:gd name="T2" fmla="*/ 14 w 19"/>
                <a:gd name="T3" fmla="*/ 19 h 21"/>
                <a:gd name="T4" fmla="*/ 17 w 19"/>
                <a:gd name="T5" fmla="*/ 7 h 21"/>
                <a:gd name="T6" fmla="*/ 6 w 19"/>
                <a:gd name="T7" fmla="*/ 2 h 21"/>
                <a:gd name="T8" fmla="*/ 2 w 19"/>
                <a:gd name="T9" fmla="*/ 14 h 21"/>
              </a:gdLst>
              <a:ahLst/>
              <a:cxnLst>
                <a:cxn ang="0">
                  <a:pos x="T0" y="T1"/>
                </a:cxn>
                <a:cxn ang="0">
                  <a:pos x="T2" y="T3"/>
                </a:cxn>
                <a:cxn ang="0">
                  <a:pos x="T4" y="T5"/>
                </a:cxn>
                <a:cxn ang="0">
                  <a:pos x="T6" y="T7"/>
                </a:cxn>
                <a:cxn ang="0">
                  <a:pos x="T8" y="T9"/>
                </a:cxn>
              </a:cxnLst>
              <a:rect l="0" t="0" r="r" b="b"/>
              <a:pathLst>
                <a:path w="19" h="21">
                  <a:moveTo>
                    <a:pt x="2" y="14"/>
                  </a:moveTo>
                  <a:cubicBezTo>
                    <a:pt x="4" y="19"/>
                    <a:pt x="9" y="21"/>
                    <a:pt x="14" y="19"/>
                  </a:cubicBezTo>
                  <a:cubicBezTo>
                    <a:pt x="18" y="17"/>
                    <a:pt x="19" y="11"/>
                    <a:pt x="17" y="7"/>
                  </a:cubicBezTo>
                  <a:cubicBezTo>
                    <a:pt x="15" y="2"/>
                    <a:pt x="10" y="0"/>
                    <a:pt x="6" y="2"/>
                  </a:cubicBezTo>
                  <a:cubicBezTo>
                    <a:pt x="2" y="4"/>
                    <a:pt x="0" y="10"/>
                    <a:pt x="2" y="14"/>
                  </a:cubicBezTo>
                  <a:close/>
                </a:path>
              </a:pathLst>
            </a:custGeom>
            <a:solidFill>
              <a:srgbClr val="E5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6" name="Freeform 318"/>
            <p:cNvSpPr/>
            <p:nvPr/>
          </p:nvSpPr>
          <p:spPr bwMode="auto">
            <a:xfrm>
              <a:off x="7808913" y="2301875"/>
              <a:ext cx="157163" cy="168275"/>
            </a:xfrm>
            <a:custGeom>
              <a:avLst/>
              <a:gdLst>
                <a:gd name="T0" fmla="*/ 1 w 14"/>
                <a:gd name="T1" fmla="*/ 10 h 15"/>
                <a:gd name="T2" fmla="*/ 10 w 14"/>
                <a:gd name="T3" fmla="*/ 13 h 15"/>
                <a:gd name="T4" fmla="*/ 12 w 14"/>
                <a:gd name="T5" fmla="*/ 5 h 15"/>
                <a:gd name="T6" fmla="*/ 4 w 14"/>
                <a:gd name="T7" fmla="*/ 2 h 15"/>
                <a:gd name="T8" fmla="*/ 1 w 14"/>
                <a:gd name="T9" fmla="*/ 10 h 15"/>
              </a:gdLst>
              <a:ahLst/>
              <a:cxnLst>
                <a:cxn ang="0">
                  <a:pos x="T0" y="T1"/>
                </a:cxn>
                <a:cxn ang="0">
                  <a:pos x="T2" y="T3"/>
                </a:cxn>
                <a:cxn ang="0">
                  <a:pos x="T4" y="T5"/>
                </a:cxn>
                <a:cxn ang="0">
                  <a:pos x="T6" y="T7"/>
                </a:cxn>
                <a:cxn ang="0">
                  <a:pos x="T8" y="T9"/>
                </a:cxn>
              </a:cxnLst>
              <a:rect l="0" t="0" r="r" b="b"/>
              <a:pathLst>
                <a:path w="14" h="15">
                  <a:moveTo>
                    <a:pt x="1" y="10"/>
                  </a:moveTo>
                  <a:cubicBezTo>
                    <a:pt x="3" y="13"/>
                    <a:pt x="7" y="15"/>
                    <a:pt x="10" y="13"/>
                  </a:cubicBezTo>
                  <a:cubicBezTo>
                    <a:pt x="13" y="12"/>
                    <a:pt x="14" y="8"/>
                    <a:pt x="12" y="5"/>
                  </a:cubicBezTo>
                  <a:cubicBezTo>
                    <a:pt x="11" y="2"/>
                    <a:pt x="7" y="0"/>
                    <a:pt x="4" y="2"/>
                  </a:cubicBezTo>
                  <a:cubicBezTo>
                    <a:pt x="1" y="3"/>
                    <a:pt x="0" y="7"/>
                    <a:pt x="1" y="10"/>
                  </a:cubicBezTo>
                  <a:close/>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7" name="Freeform 319"/>
            <p:cNvSpPr/>
            <p:nvPr/>
          </p:nvSpPr>
          <p:spPr bwMode="auto">
            <a:xfrm>
              <a:off x="7515226" y="2346325"/>
              <a:ext cx="474663" cy="304800"/>
            </a:xfrm>
            <a:custGeom>
              <a:avLst/>
              <a:gdLst>
                <a:gd name="T0" fmla="*/ 26 w 42"/>
                <a:gd name="T1" fmla="*/ 6 h 27"/>
                <a:gd name="T2" fmla="*/ 37 w 42"/>
                <a:gd name="T3" fmla="*/ 10 h 27"/>
                <a:gd name="T4" fmla="*/ 40 w 42"/>
                <a:gd name="T5" fmla="*/ 0 h 27"/>
                <a:gd name="T6" fmla="*/ 40 w 42"/>
                <a:gd name="T7" fmla="*/ 0 h 27"/>
                <a:gd name="T8" fmla="*/ 40 w 42"/>
                <a:gd name="T9" fmla="*/ 0 h 27"/>
                <a:gd name="T10" fmla="*/ 36 w 42"/>
                <a:gd name="T11" fmla="*/ 12 h 27"/>
                <a:gd name="T12" fmla="*/ 36 w 42"/>
                <a:gd name="T13" fmla="*/ 12 h 27"/>
                <a:gd name="T14" fmla="*/ 14 w 42"/>
                <a:gd name="T15" fmla="*/ 25 h 27"/>
                <a:gd name="T16" fmla="*/ 14 w 42"/>
                <a:gd name="T17" fmla="*/ 25 h 27"/>
                <a:gd name="T18" fmla="*/ 0 w 42"/>
                <a:gd name="T19" fmla="*/ 19 h 27"/>
                <a:gd name="T20" fmla="*/ 26 w 42"/>
                <a:gd name="T21"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7">
                  <a:moveTo>
                    <a:pt x="26" y="6"/>
                  </a:moveTo>
                  <a:cubicBezTo>
                    <a:pt x="28" y="11"/>
                    <a:pt x="33" y="13"/>
                    <a:pt x="37" y="10"/>
                  </a:cubicBezTo>
                  <a:cubicBezTo>
                    <a:pt x="42" y="7"/>
                    <a:pt x="40" y="0"/>
                    <a:pt x="40" y="0"/>
                  </a:cubicBezTo>
                  <a:cubicBezTo>
                    <a:pt x="40" y="0"/>
                    <a:pt x="40" y="0"/>
                    <a:pt x="40" y="0"/>
                  </a:cubicBezTo>
                  <a:cubicBezTo>
                    <a:pt x="40" y="0"/>
                    <a:pt x="40" y="0"/>
                    <a:pt x="40" y="0"/>
                  </a:cubicBezTo>
                  <a:cubicBezTo>
                    <a:pt x="42" y="5"/>
                    <a:pt x="42" y="9"/>
                    <a:pt x="36" y="12"/>
                  </a:cubicBezTo>
                  <a:cubicBezTo>
                    <a:pt x="36" y="12"/>
                    <a:pt x="36" y="12"/>
                    <a:pt x="36" y="12"/>
                  </a:cubicBezTo>
                  <a:cubicBezTo>
                    <a:pt x="14" y="25"/>
                    <a:pt x="14" y="25"/>
                    <a:pt x="14" y="25"/>
                  </a:cubicBezTo>
                  <a:cubicBezTo>
                    <a:pt x="14" y="25"/>
                    <a:pt x="14" y="25"/>
                    <a:pt x="14" y="25"/>
                  </a:cubicBezTo>
                  <a:cubicBezTo>
                    <a:pt x="9" y="27"/>
                    <a:pt x="3" y="24"/>
                    <a:pt x="0" y="19"/>
                  </a:cubicBezTo>
                  <a:lnTo>
                    <a:pt x="26" y="6"/>
                  </a:lnTo>
                  <a:close/>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8" name="Freeform 320"/>
            <p:cNvSpPr>
              <a:spLocks noEditPoints="1"/>
            </p:cNvSpPr>
            <p:nvPr/>
          </p:nvSpPr>
          <p:spPr bwMode="auto">
            <a:xfrm>
              <a:off x="7910513" y="1985963"/>
              <a:ext cx="79375" cy="112713"/>
            </a:xfrm>
            <a:custGeom>
              <a:avLst/>
              <a:gdLst>
                <a:gd name="T0" fmla="*/ 0 w 7"/>
                <a:gd name="T1" fmla="*/ 7 h 10"/>
                <a:gd name="T2" fmla="*/ 0 w 7"/>
                <a:gd name="T3" fmla="*/ 7 h 10"/>
                <a:gd name="T4" fmla="*/ 4 w 7"/>
                <a:gd name="T5" fmla="*/ 10 h 10"/>
                <a:gd name="T6" fmla="*/ 4 w 7"/>
                <a:gd name="T7" fmla="*/ 10 h 10"/>
                <a:gd name="T8" fmla="*/ 0 w 7"/>
                <a:gd name="T9" fmla="*/ 7 h 10"/>
                <a:gd name="T10" fmla="*/ 3 w 7"/>
                <a:gd name="T11" fmla="*/ 0 h 10"/>
                <a:gd name="T12" fmla="*/ 7 w 7"/>
                <a:gd name="T13" fmla="*/ 3 h 10"/>
                <a:gd name="T14" fmla="*/ 3 w 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0" y="7"/>
                  </a:moveTo>
                  <a:cubicBezTo>
                    <a:pt x="0" y="7"/>
                    <a:pt x="0" y="7"/>
                    <a:pt x="0" y="7"/>
                  </a:cubicBezTo>
                  <a:cubicBezTo>
                    <a:pt x="4" y="10"/>
                    <a:pt x="4" y="10"/>
                    <a:pt x="4" y="10"/>
                  </a:cubicBezTo>
                  <a:cubicBezTo>
                    <a:pt x="4" y="10"/>
                    <a:pt x="4" y="10"/>
                    <a:pt x="4" y="10"/>
                  </a:cubicBezTo>
                  <a:cubicBezTo>
                    <a:pt x="3" y="9"/>
                    <a:pt x="2" y="8"/>
                    <a:pt x="0" y="7"/>
                  </a:cubicBezTo>
                  <a:moveTo>
                    <a:pt x="3" y="0"/>
                  </a:moveTo>
                  <a:cubicBezTo>
                    <a:pt x="4" y="1"/>
                    <a:pt x="6" y="2"/>
                    <a:pt x="7" y="3"/>
                  </a:cubicBezTo>
                  <a:cubicBezTo>
                    <a:pt x="6" y="1"/>
                    <a:pt x="3" y="0"/>
                    <a:pt x="3" y="0"/>
                  </a:cubicBezTo>
                </a:path>
              </a:pathLst>
            </a:custGeom>
            <a:solidFill>
              <a:srgbClr val="EBB1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19" name="Freeform 321"/>
            <p:cNvSpPr>
              <a:spLocks noEditPoints="1"/>
            </p:cNvSpPr>
            <p:nvPr/>
          </p:nvSpPr>
          <p:spPr bwMode="auto">
            <a:xfrm>
              <a:off x="7910513" y="1985963"/>
              <a:ext cx="79375" cy="112713"/>
            </a:xfrm>
            <a:custGeom>
              <a:avLst/>
              <a:gdLst>
                <a:gd name="T0" fmla="*/ 2 w 7"/>
                <a:gd name="T1" fmla="*/ 2 h 10"/>
                <a:gd name="T2" fmla="*/ 0 w 7"/>
                <a:gd name="T3" fmla="*/ 7 h 10"/>
                <a:gd name="T4" fmla="*/ 4 w 7"/>
                <a:gd name="T5" fmla="*/ 10 h 10"/>
                <a:gd name="T6" fmla="*/ 7 w 7"/>
                <a:gd name="T7" fmla="*/ 4 h 10"/>
                <a:gd name="T8" fmla="*/ 2 w 7"/>
                <a:gd name="T9" fmla="*/ 2 h 10"/>
                <a:gd name="T10" fmla="*/ 3 w 7"/>
                <a:gd name="T11" fmla="*/ 0 h 10"/>
                <a:gd name="T12" fmla="*/ 7 w 7"/>
                <a:gd name="T13" fmla="*/ 3 h 10"/>
                <a:gd name="T14" fmla="*/ 7 w 7"/>
                <a:gd name="T15" fmla="*/ 3 h 10"/>
                <a:gd name="T16" fmla="*/ 3 w 7"/>
                <a:gd name="T17" fmla="*/ 0 h 10"/>
                <a:gd name="T18" fmla="*/ 3 w 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2" y="2"/>
                  </a:moveTo>
                  <a:cubicBezTo>
                    <a:pt x="2" y="6"/>
                    <a:pt x="0" y="7"/>
                    <a:pt x="0" y="7"/>
                  </a:cubicBezTo>
                  <a:cubicBezTo>
                    <a:pt x="2" y="8"/>
                    <a:pt x="3" y="9"/>
                    <a:pt x="4" y="10"/>
                  </a:cubicBezTo>
                  <a:cubicBezTo>
                    <a:pt x="7" y="8"/>
                    <a:pt x="7" y="6"/>
                    <a:pt x="7" y="4"/>
                  </a:cubicBezTo>
                  <a:cubicBezTo>
                    <a:pt x="6" y="3"/>
                    <a:pt x="4" y="3"/>
                    <a:pt x="2" y="2"/>
                  </a:cubicBezTo>
                  <a:moveTo>
                    <a:pt x="3" y="0"/>
                  </a:moveTo>
                  <a:cubicBezTo>
                    <a:pt x="4" y="1"/>
                    <a:pt x="6" y="2"/>
                    <a:pt x="7" y="3"/>
                  </a:cubicBezTo>
                  <a:cubicBezTo>
                    <a:pt x="7" y="3"/>
                    <a:pt x="7" y="3"/>
                    <a:pt x="7" y="3"/>
                  </a:cubicBezTo>
                  <a:cubicBezTo>
                    <a:pt x="6" y="2"/>
                    <a:pt x="4" y="1"/>
                    <a:pt x="3" y="0"/>
                  </a:cubicBezTo>
                  <a:cubicBezTo>
                    <a:pt x="3" y="0"/>
                    <a:pt x="3" y="0"/>
                    <a:pt x="3" y="0"/>
                  </a:cubicBezTo>
                </a:path>
              </a:pathLst>
            </a:custGeom>
            <a:solidFill>
              <a:srgbClr val="F5B7B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0" name="Freeform 322"/>
            <p:cNvSpPr/>
            <p:nvPr/>
          </p:nvSpPr>
          <p:spPr bwMode="auto">
            <a:xfrm>
              <a:off x="7932738" y="1985963"/>
              <a:ext cx="57150" cy="44450"/>
            </a:xfrm>
            <a:custGeom>
              <a:avLst/>
              <a:gdLst>
                <a:gd name="T0" fmla="*/ 0 w 5"/>
                <a:gd name="T1" fmla="*/ 0 h 4"/>
                <a:gd name="T2" fmla="*/ 0 w 5"/>
                <a:gd name="T3" fmla="*/ 2 h 4"/>
                <a:gd name="T4" fmla="*/ 5 w 5"/>
                <a:gd name="T5" fmla="*/ 4 h 4"/>
                <a:gd name="T6" fmla="*/ 5 w 5"/>
                <a:gd name="T7" fmla="*/ 3 h 4"/>
                <a:gd name="T8" fmla="*/ 5 w 5"/>
                <a:gd name="T9" fmla="*/ 3 h 4"/>
                <a:gd name="T10" fmla="*/ 1 w 5"/>
                <a:gd name="T11" fmla="*/ 0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cubicBezTo>
                    <a:pt x="1" y="1"/>
                    <a:pt x="1" y="1"/>
                    <a:pt x="0" y="2"/>
                  </a:cubicBezTo>
                  <a:cubicBezTo>
                    <a:pt x="2" y="3"/>
                    <a:pt x="4" y="3"/>
                    <a:pt x="5" y="4"/>
                  </a:cubicBezTo>
                  <a:cubicBezTo>
                    <a:pt x="5" y="3"/>
                    <a:pt x="5" y="3"/>
                    <a:pt x="5" y="3"/>
                  </a:cubicBezTo>
                  <a:cubicBezTo>
                    <a:pt x="5" y="3"/>
                    <a:pt x="5" y="3"/>
                    <a:pt x="5" y="3"/>
                  </a:cubicBezTo>
                  <a:cubicBezTo>
                    <a:pt x="4" y="2"/>
                    <a:pt x="2" y="1"/>
                    <a:pt x="1" y="0"/>
                  </a:cubicBezTo>
                  <a:cubicBezTo>
                    <a:pt x="1" y="0"/>
                    <a:pt x="0" y="0"/>
                    <a:pt x="0" y="0"/>
                  </a:cubicBezTo>
                </a:path>
              </a:pathLst>
            </a:custGeom>
            <a:solidFill>
              <a:srgbClr val="FBE2E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1" name="Freeform 323"/>
            <p:cNvSpPr>
              <a:spLocks noEditPoints="1"/>
            </p:cNvSpPr>
            <p:nvPr/>
          </p:nvSpPr>
          <p:spPr bwMode="auto">
            <a:xfrm>
              <a:off x="7853363" y="1963738"/>
              <a:ext cx="68263" cy="101600"/>
            </a:xfrm>
            <a:custGeom>
              <a:avLst/>
              <a:gdLst>
                <a:gd name="T0" fmla="*/ 0 w 6"/>
                <a:gd name="T1" fmla="*/ 8 h 9"/>
                <a:gd name="T2" fmla="*/ 0 w 6"/>
                <a:gd name="T3" fmla="*/ 8 h 9"/>
                <a:gd name="T4" fmla="*/ 4 w 6"/>
                <a:gd name="T5" fmla="*/ 9 h 9"/>
                <a:gd name="T6" fmla="*/ 4 w 6"/>
                <a:gd name="T7" fmla="*/ 9 h 9"/>
                <a:gd name="T8" fmla="*/ 0 w 6"/>
                <a:gd name="T9" fmla="*/ 8 h 9"/>
                <a:gd name="T10" fmla="*/ 1 w 6"/>
                <a:gd name="T11" fmla="*/ 0 h 9"/>
                <a:gd name="T12" fmla="*/ 6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0" y="8"/>
                  </a:moveTo>
                  <a:cubicBezTo>
                    <a:pt x="0" y="8"/>
                    <a:pt x="0" y="8"/>
                    <a:pt x="0" y="8"/>
                  </a:cubicBezTo>
                  <a:cubicBezTo>
                    <a:pt x="4" y="9"/>
                    <a:pt x="4" y="9"/>
                    <a:pt x="4" y="9"/>
                  </a:cubicBezTo>
                  <a:cubicBezTo>
                    <a:pt x="4" y="9"/>
                    <a:pt x="4" y="9"/>
                    <a:pt x="4" y="9"/>
                  </a:cubicBezTo>
                  <a:cubicBezTo>
                    <a:pt x="2" y="8"/>
                    <a:pt x="1" y="8"/>
                    <a:pt x="0" y="8"/>
                  </a:cubicBezTo>
                  <a:moveTo>
                    <a:pt x="1" y="0"/>
                  </a:moveTo>
                  <a:cubicBezTo>
                    <a:pt x="3" y="0"/>
                    <a:pt x="4" y="1"/>
                    <a:pt x="6" y="1"/>
                  </a:cubicBezTo>
                  <a:cubicBezTo>
                    <a:pt x="5" y="1"/>
                    <a:pt x="2" y="0"/>
                    <a:pt x="1" y="0"/>
                  </a:cubicBezTo>
                </a:path>
              </a:pathLst>
            </a:custGeom>
            <a:solidFill>
              <a:srgbClr val="EBB1B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2" name="Freeform 324"/>
            <p:cNvSpPr>
              <a:spLocks noEditPoints="1"/>
            </p:cNvSpPr>
            <p:nvPr/>
          </p:nvSpPr>
          <p:spPr bwMode="auto">
            <a:xfrm>
              <a:off x="7853363" y="1963738"/>
              <a:ext cx="68263" cy="101600"/>
            </a:xfrm>
            <a:custGeom>
              <a:avLst/>
              <a:gdLst>
                <a:gd name="T0" fmla="*/ 1 w 6"/>
                <a:gd name="T1" fmla="*/ 1 h 9"/>
                <a:gd name="T2" fmla="*/ 0 w 6"/>
                <a:gd name="T3" fmla="*/ 8 h 9"/>
                <a:gd name="T4" fmla="*/ 4 w 6"/>
                <a:gd name="T5" fmla="*/ 9 h 9"/>
                <a:gd name="T6" fmla="*/ 6 w 6"/>
                <a:gd name="T7" fmla="*/ 3 h 9"/>
                <a:gd name="T8" fmla="*/ 1 w 6"/>
                <a:gd name="T9" fmla="*/ 1 h 9"/>
                <a:gd name="T10" fmla="*/ 1 w 6"/>
                <a:gd name="T11" fmla="*/ 0 h 9"/>
                <a:gd name="T12" fmla="*/ 6 w 6"/>
                <a:gd name="T13" fmla="*/ 1 h 9"/>
                <a:gd name="T14" fmla="*/ 6 w 6"/>
                <a:gd name="T15" fmla="*/ 1 h 9"/>
                <a:gd name="T16" fmla="*/ 1 w 6"/>
                <a:gd name="T17" fmla="*/ 0 h 9"/>
                <a:gd name="T18" fmla="*/ 1 w 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1" y="1"/>
                  </a:moveTo>
                  <a:cubicBezTo>
                    <a:pt x="1" y="3"/>
                    <a:pt x="1" y="6"/>
                    <a:pt x="0" y="8"/>
                  </a:cubicBezTo>
                  <a:cubicBezTo>
                    <a:pt x="1" y="8"/>
                    <a:pt x="2" y="8"/>
                    <a:pt x="4" y="9"/>
                  </a:cubicBezTo>
                  <a:cubicBezTo>
                    <a:pt x="4" y="9"/>
                    <a:pt x="6" y="7"/>
                    <a:pt x="6" y="3"/>
                  </a:cubicBezTo>
                  <a:cubicBezTo>
                    <a:pt x="4" y="2"/>
                    <a:pt x="3" y="2"/>
                    <a:pt x="1" y="1"/>
                  </a:cubicBezTo>
                  <a:moveTo>
                    <a:pt x="1" y="0"/>
                  </a:moveTo>
                  <a:cubicBezTo>
                    <a:pt x="3" y="0"/>
                    <a:pt x="4" y="1"/>
                    <a:pt x="6" y="1"/>
                  </a:cubicBezTo>
                  <a:cubicBezTo>
                    <a:pt x="6" y="1"/>
                    <a:pt x="6" y="1"/>
                    <a:pt x="6" y="1"/>
                  </a:cubicBezTo>
                  <a:cubicBezTo>
                    <a:pt x="4" y="1"/>
                    <a:pt x="3" y="0"/>
                    <a:pt x="1" y="0"/>
                  </a:cubicBezTo>
                  <a:cubicBezTo>
                    <a:pt x="1" y="0"/>
                    <a:pt x="1" y="0"/>
                    <a:pt x="1" y="0"/>
                  </a:cubicBezTo>
                </a:path>
              </a:pathLst>
            </a:custGeom>
            <a:solidFill>
              <a:srgbClr val="F5B7B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3" name="Freeform 325"/>
            <p:cNvSpPr/>
            <p:nvPr/>
          </p:nvSpPr>
          <p:spPr bwMode="auto">
            <a:xfrm>
              <a:off x="7866063" y="1963738"/>
              <a:ext cx="55563" cy="33338"/>
            </a:xfrm>
            <a:custGeom>
              <a:avLst/>
              <a:gdLst>
                <a:gd name="T0" fmla="*/ 0 w 5"/>
                <a:gd name="T1" fmla="*/ 0 h 3"/>
                <a:gd name="T2" fmla="*/ 0 w 5"/>
                <a:gd name="T3" fmla="*/ 1 h 3"/>
                <a:gd name="T4" fmla="*/ 5 w 5"/>
                <a:gd name="T5" fmla="*/ 3 h 3"/>
                <a:gd name="T6" fmla="*/ 5 w 5"/>
                <a:gd name="T7" fmla="*/ 1 h 3"/>
                <a:gd name="T8" fmla="*/ 5 w 5"/>
                <a:gd name="T9" fmla="*/ 1 h 3"/>
                <a:gd name="T10" fmla="*/ 0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cubicBezTo>
                    <a:pt x="0" y="0"/>
                    <a:pt x="0" y="1"/>
                    <a:pt x="0" y="1"/>
                  </a:cubicBezTo>
                  <a:cubicBezTo>
                    <a:pt x="2" y="2"/>
                    <a:pt x="3" y="2"/>
                    <a:pt x="5" y="3"/>
                  </a:cubicBezTo>
                  <a:cubicBezTo>
                    <a:pt x="5" y="3"/>
                    <a:pt x="5" y="2"/>
                    <a:pt x="5" y="1"/>
                  </a:cubicBezTo>
                  <a:cubicBezTo>
                    <a:pt x="5" y="1"/>
                    <a:pt x="5" y="1"/>
                    <a:pt x="5" y="1"/>
                  </a:cubicBezTo>
                  <a:cubicBezTo>
                    <a:pt x="3" y="1"/>
                    <a:pt x="2" y="0"/>
                    <a:pt x="0" y="0"/>
                  </a:cubicBezTo>
                  <a:cubicBezTo>
                    <a:pt x="0" y="0"/>
                    <a:pt x="0" y="0"/>
                    <a:pt x="0" y="0"/>
                  </a:cubicBezTo>
                </a:path>
              </a:pathLst>
            </a:custGeom>
            <a:solidFill>
              <a:srgbClr val="FBE2E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4" name="Freeform 326"/>
            <p:cNvSpPr/>
            <p:nvPr/>
          </p:nvSpPr>
          <p:spPr bwMode="auto">
            <a:xfrm>
              <a:off x="7696201" y="1287463"/>
              <a:ext cx="506413" cy="742950"/>
            </a:xfrm>
            <a:custGeom>
              <a:avLst/>
              <a:gdLst>
                <a:gd name="T0" fmla="*/ 40 w 45"/>
                <a:gd name="T1" fmla="*/ 0 h 66"/>
                <a:gd name="T2" fmla="*/ 6 w 45"/>
                <a:gd name="T3" fmla="*/ 0 h 66"/>
                <a:gd name="T4" fmla="*/ 0 w 45"/>
                <a:gd name="T5" fmla="*/ 6 h 66"/>
                <a:gd name="T6" fmla="*/ 0 w 45"/>
                <a:gd name="T7" fmla="*/ 49 h 66"/>
                <a:gd name="T8" fmla="*/ 6 w 45"/>
                <a:gd name="T9" fmla="*/ 54 h 66"/>
                <a:gd name="T10" fmla="*/ 6 w 45"/>
                <a:gd name="T11" fmla="*/ 54 h 66"/>
                <a:gd name="T12" fmla="*/ 6 w 45"/>
                <a:gd name="T13" fmla="*/ 66 h 66"/>
                <a:gd name="T14" fmla="*/ 18 w 45"/>
                <a:gd name="T15" fmla="*/ 54 h 66"/>
                <a:gd name="T16" fmla="*/ 40 w 45"/>
                <a:gd name="T17" fmla="*/ 54 h 66"/>
                <a:gd name="T18" fmla="*/ 45 w 45"/>
                <a:gd name="T19" fmla="*/ 49 h 66"/>
                <a:gd name="T20" fmla="*/ 45 w 45"/>
                <a:gd name="T21" fmla="*/ 6 h 66"/>
                <a:gd name="T22" fmla="*/ 40 w 45"/>
                <a:gd name="T2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66">
                  <a:moveTo>
                    <a:pt x="40" y="0"/>
                  </a:moveTo>
                  <a:cubicBezTo>
                    <a:pt x="6" y="0"/>
                    <a:pt x="6" y="0"/>
                    <a:pt x="6" y="0"/>
                  </a:cubicBezTo>
                  <a:cubicBezTo>
                    <a:pt x="3" y="0"/>
                    <a:pt x="0" y="2"/>
                    <a:pt x="0" y="6"/>
                  </a:cubicBezTo>
                  <a:cubicBezTo>
                    <a:pt x="0" y="49"/>
                    <a:pt x="0" y="49"/>
                    <a:pt x="0" y="49"/>
                  </a:cubicBezTo>
                  <a:cubicBezTo>
                    <a:pt x="0" y="52"/>
                    <a:pt x="3" y="54"/>
                    <a:pt x="6" y="54"/>
                  </a:cubicBezTo>
                  <a:cubicBezTo>
                    <a:pt x="6" y="54"/>
                    <a:pt x="6" y="54"/>
                    <a:pt x="6" y="54"/>
                  </a:cubicBezTo>
                  <a:cubicBezTo>
                    <a:pt x="6" y="66"/>
                    <a:pt x="6" y="66"/>
                    <a:pt x="6" y="66"/>
                  </a:cubicBezTo>
                  <a:cubicBezTo>
                    <a:pt x="18" y="54"/>
                    <a:pt x="18" y="54"/>
                    <a:pt x="18" y="54"/>
                  </a:cubicBezTo>
                  <a:cubicBezTo>
                    <a:pt x="40" y="54"/>
                    <a:pt x="40" y="54"/>
                    <a:pt x="40" y="54"/>
                  </a:cubicBezTo>
                  <a:cubicBezTo>
                    <a:pt x="43" y="54"/>
                    <a:pt x="45" y="52"/>
                    <a:pt x="45" y="49"/>
                  </a:cubicBezTo>
                  <a:cubicBezTo>
                    <a:pt x="45" y="6"/>
                    <a:pt x="45" y="6"/>
                    <a:pt x="45" y="6"/>
                  </a:cubicBezTo>
                  <a:cubicBezTo>
                    <a:pt x="45" y="2"/>
                    <a:pt x="43" y="0"/>
                    <a:pt x="4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5" name="Freeform 327"/>
            <p:cNvSpPr/>
            <p:nvPr/>
          </p:nvSpPr>
          <p:spPr bwMode="auto">
            <a:xfrm>
              <a:off x="7853363" y="1477963"/>
              <a:ext cx="236538" cy="282575"/>
            </a:xfrm>
            <a:custGeom>
              <a:avLst/>
              <a:gdLst>
                <a:gd name="T0" fmla="*/ 149 w 149"/>
                <a:gd name="T1" fmla="*/ 85 h 178"/>
                <a:gd name="T2" fmla="*/ 0 w 149"/>
                <a:gd name="T3" fmla="*/ 178 h 178"/>
                <a:gd name="T4" fmla="*/ 0 w 149"/>
                <a:gd name="T5" fmla="*/ 0 h 178"/>
                <a:gd name="T6" fmla="*/ 149 w 149"/>
                <a:gd name="T7" fmla="*/ 85 h 178"/>
              </a:gdLst>
              <a:ahLst/>
              <a:cxnLst>
                <a:cxn ang="0">
                  <a:pos x="T0" y="T1"/>
                </a:cxn>
                <a:cxn ang="0">
                  <a:pos x="T2" y="T3"/>
                </a:cxn>
                <a:cxn ang="0">
                  <a:pos x="T4" y="T5"/>
                </a:cxn>
                <a:cxn ang="0">
                  <a:pos x="T6" y="T7"/>
                </a:cxn>
              </a:cxnLst>
              <a:rect l="0" t="0" r="r" b="b"/>
              <a:pathLst>
                <a:path w="149" h="178">
                  <a:moveTo>
                    <a:pt x="149" y="85"/>
                  </a:moveTo>
                  <a:lnTo>
                    <a:pt x="0" y="178"/>
                  </a:lnTo>
                  <a:lnTo>
                    <a:pt x="0" y="0"/>
                  </a:lnTo>
                  <a:lnTo>
                    <a:pt x="149" y="85"/>
                  </a:lnTo>
                  <a:close/>
                </a:path>
              </a:pathLst>
            </a:custGeom>
            <a:solidFill>
              <a:srgbClr val="38404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6" name="Freeform 328"/>
            <p:cNvSpPr/>
            <p:nvPr/>
          </p:nvSpPr>
          <p:spPr bwMode="auto">
            <a:xfrm>
              <a:off x="7278688" y="2832100"/>
              <a:ext cx="293688" cy="168275"/>
            </a:xfrm>
            <a:custGeom>
              <a:avLst/>
              <a:gdLst>
                <a:gd name="T0" fmla="*/ 21 w 26"/>
                <a:gd name="T1" fmla="*/ 7 h 15"/>
                <a:gd name="T2" fmla="*/ 12 w 26"/>
                <a:gd name="T3" fmla="*/ 1 h 15"/>
                <a:gd name="T4" fmla="*/ 1 w 26"/>
                <a:gd name="T5" fmla="*/ 9 h 15"/>
                <a:gd name="T6" fmla="*/ 5 w 26"/>
                <a:gd name="T7" fmla="*/ 11 h 15"/>
                <a:gd name="T8" fmla="*/ 12 w 26"/>
                <a:gd name="T9" fmla="*/ 8 h 15"/>
                <a:gd name="T10" fmla="*/ 19 w 26"/>
                <a:gd name="T11" fmla="*/ 14 h 15"/>
                <a:gd name="T12" fmla="*/ 21 w 26"/>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26" h="15">
                  <a:moveTo>
                    <a:pt x="21" y="7"/>
                  </a:moveTo>
                  <a:cubicBezTo>
                    <a:pt x="21" y="7"/>
                    <a:pt x="16" y="1"/>
                    <a:pt x="12" y="1"/>
                  </a:cubicBezTo>
                  <a:cubicBezTo>
                    <a:pt x="8" y="0"/>
                    <a:pt x="0" y="7"/>
                    <a:pt x="1" y="9"/>
                  </a:cubicBezTo>
                  <a:cubicBezTo>
                    <a:pt x="2" y="9"/>
                    <a:pt x="3" y="12"/>
                    <a:pt x="5" y="11"/>
                  </a:cubicBezTo>
                  <a:cubicBezTo>
                    <a:pt x="9" y="9"/>
                    <a:pt x="12" y="8"/>
                    <a:pt x="12" y="8"/>
                  </a:cubicBezTo>
                  <a:cubicBezTo>
                    <a:pt x="12" y="8"/>
                    <a:pt x="16" y="12"/>
                    <a:pt x="19" y="14"/>
                  </a:cubicBezTo>
                  <a:cubicBezTo>
                    <a:pt x="22" y="15"/>
                    <a:pt x="26" y="9"/>
                    <a:pt x="21" y="7"/>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7" name="Freeform 329"/>
            <p:cNvSpPr/>
            <p:nvPr/>
          </p:nvSpPr>
          <p:spPr bwMode="auto">
            <a:xfrm>
              <a:off x="7289801" y="2932113"/>
              <a:ext cx="315913" cy="125413"/>
            </a:xfrm>
            <a:custGeom>
              <a:avLst/>
              <a:gdLst>
                <a:gd name="T0" fmla="*/ 27 w 28"/>
                <a:gd name="T1" fmla="*/ 6 h 11"/>
                <a:gd name="T2" fmla="*/ 17 w 28"/>
                <a:gd name="T3" fmla="*/ 1 h 11"/>
                <a:gd name="T4" fmla="*/ 3 w 28"/>
                <a:gd name="T5" fmla="*/ 3 h 11"/>
                <a:gd name="T6" fmla="*/ 4 w 28"/>
                <a:gd name="T7" fmla="*/ 9 h 11"/>
                <a:gd name="T8" fmla="*/ 14 w 28"/>
                <a:gd name="T9" fmla="*/ 7 h 11"/>
                <a:gd name="T10" fmla="*/ 21 w 28"/>
                <a:gd name="T11" fmla="*/ 10 h 11"/>
                <a:gd name="T12" fmla="*/ 27 w 28"/>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28" h="11">
                  <a:moveTo>
                    <a:pt x="27" y="6"/>
                  </a:moveTo>
                  <a:cubicBezTo>
                    <a:pt x="26" y="3"/>
                    <a:pt x="19" y="1"/>
                    <a:pt x="17" y="1"/>
                  </a:cubicBezTo>
                  <a:cubicBezTo>
                    <a:pt x="14" y="0"/>
                    <a:pt x="6" y="2"/>
                    <a:pt x="3" y="3"/>
                  </a:cubicBezTo>
                  <a:cubicBezTo>
                    <a:pt x="0" y="5"/>
                    <a:pt x="0" y="9"/>
                    <a:pt x="4" y="9"/>
                  </a:cubicBezTo>
                  <a:cubicBezTo>
                    <a:pt x="6" y="9"/>
                    <a:pt x="12" y="7"/>
                    <a:pt x="14" y="7"/>
                  </a:cubicBezTo>
                  <a:cubicBezTo>
                    <a:pt x="17" y="8"/>
                    <a:pt x="19" y="10"/>
                    <a:pt x="21" y="10"/>
                  </a:cubicBezTo>
                  <a:cubicBezTo>
                    <a:pt x="23" y="11"/>
                    <a:pt x="28" y="10"/>
                    <a:pt x="27" y="6"/>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8" name="Freeform 330"/>
            <p:cNvSpPr/>
            <p:nvPr/>
          </p:nvSpPr>
          <p:spPr bwMode="auto">
            <a:xfrm>
              <a:off x="7358063" y="3011488"/>
              <a:ext cx="247650" cy="123825"/>
            </a:xfrm>
            <a:custGeom>
              <a:avLst/>
              <a:gdLst>
                <a:gd name="T0" fmla="*/ 22 w 22"/>
                <a:gd name="T1" fmla="*/ 4 h 11"/>
                <a:gd name="T2" fmla="*/ 12 w 22"/>
                <a:gd name="T3" fmla="*/ 1 h 11"/>
                <a:gd name="T4" fmla="*/ 1 w 22"/>
                <a:gd name="T5" fmla="*/ 8 h 11"/>
                <a:gd name="T6" fmla="*/ 4 w 22"/>
                <a:gd name="T7" fmla="*/ 11 h 11"/>
                <a:gd name="T8" fmla="*/ 13 w 22"/>
                <a:gd name="T9" fmla="*/ 7 h 11"/>
                <a:gd name="T10" fmla="*/ 22 w 22"/>
                <a:gd name="T11" fmla="*/ 4 h 11"/>
              </a:gdLst>
              <a:ahLst/>
              <a:cxnLst>
                <a:cxn ang="0">
                  <a:pos x="T0" y="T1"/>
                </a:cxn>
                <a:cxn ang="0">
                  <a:pos x="T2" y="T3"/>
                </a:cxn>
                <a:cxn ang="0">
                  <a:pos x="T4" y="T5"/>
                </a:cxn>
                <a:cxn ang="0">
                  <a:pos x="T6" y="T7"/>
                </a:cxn>
                <a:cxn ang="0">
                  <a:pos x="T8" y="T9"/>
                </a:cxn>
                <a:cxn ang="0">
                  <a:pos x="T10" y="T11"/>
                </a:cxn>
              </a:cxnLst>
              <a:rect l="0" t="0" r="r" b="b"/>
              <a:pathLst>
                <a:path w="22" h="11">
                  <a:moveTo>
                    <a:pt x="22" y="4"/>
                  </a:moveTo>
                  <a:cubicBezTo>
                    <a:pt x="21" y="1"/>
                    <a:pt x="19" y="0"/>
                    <a:pt x="12" y="1"/>
                  </a:cubicBezTo>
                  <a:cubicBezTo>
                    <a:pt x="6" y="2"/>
                    <a:pt x="0" y="5"/>
                    <a:pt x="1" y="8"/>
                  </a:cubicBezTo>
                  <a:cubicBezTo>
                    <a:pt x="1" y="9"/>
                    <a:pt x="2" y="11"/>
                    <a:pt x="4" y="11"/>
                  </a:cubicBezTo>
                  <a:cubicBezTo>
                    <a:pt x="7" y="10"/>
                    <a:pt x="11" y="7"/>
                    <a:pt x="13" y="7"/>
                  </a:cubicBezTo>
                  <a:cubicBezTo>
                    <a:pt x="17" y="7"/>
                    <a:pt x="22" y="7"/>
                    <a:pt x="22" y="4"/>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29" name="Freeform 331"/>
            <p:cNvSpPr/>
            <p:nvPr/>
          </p:nvSpPr>
          <p:spPr bwMode="auto">
            <a:xfrm>
              <a:off x="7437438" y="3079750"/>
              <a:ext cx="179388" cy="112713"/>
            </a:xfrm>
            <a:custGeom>
              <a:avLst/>
              <a:gdLst>
                <a:gd name="T0" fmla="*/ 16 w 16"/>
                <a:gd name="T1" fmla="*/ 2 h 10"/>
                <a:gd name="T2" fmla="*/ 8 w 16"/>
                <a:gd name="T3" fmla="*/ 1 h 10"/>
                <a:gd name="T4" fmla="*/ 3 w 16"/>
                <a:gd name="T5" fmla="*/ 9 h 10"/>
                <a:gd name="T6" fmla="*/ 10 w 16"/>
                <a:gd name="T7" fmla="*/ 7 h 10"/>
                <a:gd name="T8" fmla="*/ 16 w 16"/>
                <a:gd name="T9" fmla="*/ 2 h 10"/>
              </a:gdLst>
              <a:ahLst/>
              <a:cxnLst>
                <a:cxn ang="0">
                  <a:pos x="T0" y="T1"/>
                </a:cxn>
                <a:cxn ang="0">
                  <a:pos x="T2" y="T3"/>
                </a:cxn>
                <a:cxn ang="0">
                  <a:pos x="T4" y="T5"/>
                </a:cxn>
                <a:cxn ang="0">
                  <a:pos x="T6" y="T7"/>
                </a:cxn>
                <a:cxn ang="0">
                  <a:pos x="T8" y="T9"/>
                </a:cxn>
              </a:cxnLst>
              <a:rect l="0" t="0" r="r" b="b"/>
              <a:pathLst>
                <a:path w="16" h="10">
                  <a:moveTo>
                    <a:pt x="16" y="2"/>
                  </a:moveTo>
                  <a:cubicBezTo>
                    <a:pt x="15" y="0"/>
                    <a:pt x="14" y="0"/>
                    <a:pt x="8" y="1"/>
                  </a:cubicBezTo>
                  <a:cubicBezTo>
                    <a:pt x="3" y="3"/>
                    <a:pt x="0" y="8"/>
                    <a:pt x="3" y="9"/>
                  </a:cubicBezTo>
                  <a:cubicBezTo>
                    <a:pt x="4" y="10"/>
                    <a:pt x="8" y="8"/>
                    <a:pt x="10" y="7"/>
                  </a:cubicBezTo>
                  <a:cubicBezTo>
                    <a:pt x="13" y="6"/>
                    <a:pt x="16" y="5"/>
                    <a:pt x="16" y="2"/>
                  </a:cubicBezTo>
                  <a:close/>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0" name="Freeform 332"/>
            <p:cNvSpPr/>
            <p:nvPr/>
          </p:nvSpPr>
          <p:spPr bwMode="auto">
            <a:xfrm>
              <a:off x="7177088" y="2832100"/>
              <a:ext cx="169863" cy="393700"/>
            </a:xfrm>
            <a:custGeom>
              <a:avLst/>
              <a:gdLst>
                <a:gd name="T0" fmla="*/ 1 w 15"/>
                <a:gd name="T1" fmla="*/ 4 h 35"/>
                <a:gd name="T2" fmla="*/ 6 w 15"/>
                <a:gd name="T3" fmla="*/ 1 h 35"/>
                <a:gd name="T4" fmla="*/ 9 w 15"/>
                <a:gd name="T5" fmla="*/ 8 h 35"/>
                <a:gd name="T6" fmla="*/ 8 w 15"/>
                <a:gd name="T7" fmla="*/ 16 h 35"/>
                <a:gd name="T8" fmla="*/ 13 w 15"/>
                <a:gd name="T9" fmla="*/ 29 h 35"/>
                <a:gd name="T10" fmla="*/ 5 w 15"/>
                <a:gd name="T11" fmla="*/ 30 h 35"/>
                <a:gd name="T12" fmla="*/ 1 w 15"/>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15" h="35">
                  <a:moveTo>
                    <a:pt x="1" y="4"/>
                  </a:moveTo>
                  <a:cubicBezTo>
                    <a:pt x="1" y="0"/>
                    <a:pt x="5" y="1"/>
                    <a:pt x="6" y="1"/>
                  </a:cubicBezTo>
                  <a:cubicBezTo>
                    <a:pt x="7" y="3"/>
                    <a:pt x="9" y="5"/>
                    <a:pt x="9" y="8"/>
                  </a:cubicBezTo>
                  <a:cubicBezTo>
                    <a:pt x="10" y="12"/>
                    <a:pt x="8" y="15"/>
                    <a:pt x="8" y="16"/>
                  </a:cubicBezTo>
                  <a:cubicBezTo>
                    <a:pt x="9" y="18"/>
                    <a:pt x="15" y="25"/>
                    <a:pt x="13" y="29"/>
                  </a:cubicBezTo>
                  <a:cubicBezTo>
                    <a:pt x="12" y="33"/>
                    <a:pt x="9" y="35"/>
                    <a:pt x="5" y="30"/>
                  </a:cubicBezTo>
                  <a:cubicBezTo>
                    <a:pt x="0" y="26"/>
                    <a:pt x="2" y="10"/>
                    <a:pt x="1" y="4"/>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1" name="Freeform 333"/>
            <p:cNvSpPr/>
            <p:nvPr/>
          </p:nvSpPr>
          <p:spPr bwMode="auto">
            <a:xfrm>
              <a:off x="7200901" y="2989263"/>
              <a:ext cx="0" cy="112713"/>
            </a:xfrm>
            <a:custGeom>
              <a:avLst/>
              <a:gdLst>
                <a:gd name="T0" fmla="*/ 0 h 10"/>
                <a:gd name="T1" fmla="*/ 10 h 10"/>
                <a:gd name="T2" fmla="*/ 0 h 10"/>
              </a:gdLst>
              <a:ahLst/>
              <a:cxnLst>
                <a:cxn ang="0">
                  <a:pos x="0" y="T0"/>
                </a:cxn>
                <a:cxn ang="0">
                  <a:pos x="0" y="T1"/>
                </a:cxn>
                <a:cxn ang="0">
                  <a:pos x="0" y="T2"/>
                </a:cxn>
              </a:cxnLst>
              <a:rect l="0" t="0" r="r" b="b"/>
              <a:pathLst>
                <a:path h="10">
                  <a:moveTo>
                    <a:pt x="0" y="0"/>
                  </a:moveTo>
                  <a:cubicBezTo>
                    <a:pt x="0" y="3"/>
                    <a:pt x="0" y="7"/>
                    <a:pt x="0" y="10"/>
                  </a:cubicBezTo>
                  <a:cubicBezTo>
                    <a:pt x="0" y="7"/>
                    <a:pt x="0" y="3"/>
                    <a:pt x="0" y="0"/>
                  </a:cubicBezTo>
                </a:path>
              </a:pathLst>
            </a:custGeom>
            <a:solidFill>
              <a:srgbClr val="E7C45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2" name="Freeform 334"/>
            <p:cNvSpPr/>
            <p:nvPr/>
          </p:nvSpPr>
          <p:spPr bwMode="auto">
            <a:xfrm>
              <a:off x="7324726" y="3157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3" name="Freeform 335"/>
            <p:cNvSpPr/>
            <p:nvPr/>
          </p:nvSpPr>
          <p:spPr bwMode="auto">
            <a:xfrm>
              <a:off x="7234238" y="31702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D75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4" name="Freeform 336"/>
            <p:cNvSpPr/>
            <p:nvPr/>
          </p:nvSpPr>
          <p:spPr bwMode="auto">
            <a:xfrm>
              <a:off x="7200901" y="2921000"/>
              <a:ext cx="146050" cy="282575"/>
            </a:xfrm>
            <a:custGeom>
              <a:avLst/>
              <a:gdLst>
                <a:gd name="T0" fmla="*/ 1 w 13"/>
                <a:gd name="T1" fmla="*/ 0 h 25"/>
                <a:gd name="T2" fmla="*/ 0 w 13"/>
                <a:gd name="T3" fmla="*/ 0 h 25"/>
                <a:gd name="T4" fmla="*/ 0 w 13"/>
                <a:gd name="T5" fmla="*/ 6 h 25"/>
                <a:gd name="T6" fmla="*/ 0 w 13"/>
                <a:gd name="T7" fmla="*/ 16 h 25"/>
                <a:gd name="T8" fmla="*/ 3 w 13"/>
                <a:gd name="T9" fmla="*/ 22 h 25"/>
                <a:gd name="T10" fmla="*/ 3 w 13"/>
                <a:gd name="T11" fmla="*/ 22 h 25"/>
                <a:gd name="T12" fmla="*/ 3 w 13"/>
                <a:gd name="T13" fmla="*/ 22 h 25"/>
                <a:gd name="T14" fmla="*/ 7 w 13"/>
                <a:gd name="T15" fmla="*/ 25 h 25"/>
                <a:gd name="T16" fmla="*/ 11 w 13"/>
                <a:gd name="T17" fmla="*/ 21 h 25"/>
                <a:gd name="T18" fmla="*/ 11 w 13"/>
                <a:gd name="T19" fmla="*/ 21 h 25"/>
                <a:gd name="T20" fmla="*/ 11 w 13"/>
                <a:gd name="T21" fmla="*/ 21 h 25"/>
                <a:gd name="T22" fmla="*/ 8 w 13"/>
                <a:gd name="T23" fmla="*/ 12 h 25"/>
                <a:gd name="T24" fmla="*/ 8 w 13"/>
                <a:gd name="T25" fmla="*/ 19 h 25"/>
                <a:gd name="T26" fmla="*/ 6 w 13"/>
                <a:gd name="T27" fmla="*/ 20 h 25"/>
                <a:gd name="T28" fmla="*/ 2 w 13"/>
                <a:gd name="T29" fmla="*/ 17 h 25"/>
                <a:gd name="T30" fmla="*/ 0 w 13"/>
                <a:gd name="T31" fmla="*/ 7 h 25"/>
                <a:gd name="T32" fmla="*/ 1 w 13"/>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5">
                  <a:moveTo>
                    <a:pt x="1" y="0"/>
                  </a:moveTo>
                  <a:cubicBezTo>
                    <a:pt x="1" y="0"/>
                    <a:pt x="0" y="0"/>
                    <a:pt x="0" y="0"/>
                  </a:cubicBezTo>
                  <a:cubicBezTo>
                    <a:pt x="0" y="2"/>
                    <a:pt x="0" y="4"/>
                    <a:pt x="0" y="6"/>
                  </a:cubicBezTo>
                  <a:cubicBezTo>
                    <a:pt x="0" y="9"/>
                    <a:pt x="0" y="13"/>
                    <a:pt x="0" y="16"/>
                  </a:cubicBezTo>
                  <a:cubicBezTo>
                    <a:pt x="1" y="19"/>
                    <a:pt x="1" y="21"/>
                    <a:pt x="3" y="22"/>
                  </a:cubicBezTo>
                  <a:cubicBezTo>
                    <a:pt x="3" y="22"/>
                    <a:pt x="3" y="22"/>
                    <a:pt x="3" y="22"/>
                  </a:cubicBezTo>
                  <a:cubicBezTo>
                    <a:pt x="3" y="22"/>
                    <a:pt x="3" y="22"/>
                    <a:pt x="3" y="22"/>
                  </a:cubicBezTo>
                  <a:cubicBezTo>
                    <a:pt x="5" y="24"/>
                    <a:pt x="6" y="25"/>
                    <a:pt x="7" y="25"/>
                  </a:cubicBezTo>
                  <a:cubicBezTo>
                    <a:pt x="9" y="25"/>
                    <a:pt x="10" y="23"/>
                    <a:pt x="11" y="21"/>
                  </a:cubicBezTo>
                  <a:cubicBezTo>
                    <a:pt x="11" y="21"/>
                    <a:pt x="11" y="21"/>
                    <a:pt x="11" y="21"/>
                  </a:cubicBezTo>
                  <a:cubicBezTo>
                    <a:pt x="11" y="21"/>
                    <a:pt x="11" y="21"/>
                    <a:pt x="11" y="21"/>
                  </a:cubicBezTo>
                  <a:cubicBezTo>
                    <a:pt x="13" y="18"/>
                    <a:pt x="10" y="15"/>
                    <a:pt x="8" y="12"/>
                  </a:cubicBezTo>
                  <a:cubicBezTo>
                    <a:pt x="8" y="12"/>
                    <a:pt x="9" y="17"/>
                    <a:pt x="8" y="19"/>
                  </a:cubicBezTo>
                  <a:cubicBezTo>
                    <a:pt x="8" y="20"/>
                    <a:pt x="7" y="20"/>
                    <a:pt x="6" y="20"/>
                  </a:cubicBezTo>
                  <a:cubicBezTo>
                    <a:pt x="5" y="20"/>
                    <a:pt x="3" y="19"/>
                    <a:pt x="2" y="17"/>
                  </a:cubicBezTo>
                  <a:cubicBezTo>
                    <a:pt x="1" y="14"/>
                    <a:pt x="0" y="7"/>
                    <a:pt x="0" y="7"/>
                  </a:cubicBezTo>
                  <a:cubicBezTo>
                    <a:pt x="0" y="7"/>
                    <a:pt x="1" y="1"/>
                    <a:pt x="1" y="0"/>
                  </a:cubicBezTo>
                </a:path>
              </a:pathLst>
            </a:custGeom>
            <a:solidFill>
              <a:srgbClr val="FEA68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5" name="Freeform 337"/>
            <p:cNvSpPr/>
            <p:nvPr/>
          </p:nvSpPr>
          <p:spPr bwMode="auto">
            <a:xfrm>
              <a:off x="6140451" y="3417888"/>
              <a:ext cx="260350" cy="112713"/>
            </a:xfrm>
            <a:custGeom>
              <a:avLst/>
              <a:gdLst>
                <a:gd name="T0" fmla="*/ 50 w 164"/>
                <a:gd name="T1" fmla="*/ 7 h 71"/>
                <a:gd name="T2" fmla="*/ 93 w 164"/>
                <a:gd name="T3" fmla="*/ 28 h 71"/>
                <a:gd name="T4" fmla="*/ 128 w 164"/>
                <a:gd name="T5" fmla="*/ 0 h 71"/>
                <a:gd name="T6" fmla="*/ 164 w 164"/>
                <a:gd name="T7" fmla="*/ 7 h 71"/>
                <a:gd name="T8" fmla="*/ 164 w 164"/>
                <a:gd name="T9" fmla="*/ 42 h 71"/>
                <a:gd name="T10" fmla="*/ 100 w 164"/>
                <a:gd name="T11" fmla="*/ 71 h 71"/>
                <a:gd name="T12" fmla="*/ 0 w 164"/>
                <a:gd name="T13" fmla="*/ 50 h 71"/>
                <a:gd name="T14" fmla="*/ 15 w 164"/>
                <a:gd name="T15" fmla="*/ 14 h 71"/>
                <a:gd name="T16" fmla="*/ 50 w 164"/>
                <a:gd name="T17"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71">
                  <a:moveTo>
                    <a:pt x="50" y="7"/>
                  </a:moveTo>
                  <a:lnTo>
                    <a:pt x="93" y="28"/>
                  </a:lnTo>
                  <a:lnTo>
                    <a:pt x="128" y="0"/>
                  </a:lnTo>
                  <a:lnTo>
                    <a:pt x="164" y="7"/>
                  </a:lnTo>
                  <a:lnTo>
                    <a:pt x="164" y="42"/>
                  </a:lnTo>
                  <a:lnTo>
                    <a:pt x="100" y="71"/>
                  </a:lnTo>
                  <a:lnTo>
                    <a:pt x="0" y="50"/>
                  </a:lnTo>
                  <a:lnTo>
                    <a:pt x="15" y="14"/>
                  </a:lnTo>
                  <a:lnTo>
                    <a:pt x="50" y="7"/>
                  </a:lnTo>
                  <a:close/>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6" name="Freeform 338"/>
            <p:cNvSpPr/>
            <p:nvPr/>
          </p:nvSpPr>
          <p:spPr bwMode="auto">
            <a:xfrm>
              <a:off x="5926138" y="3236913"/>
              <a:ext cx="293688" cy="338138"/>
            </a:xfrm>
            <a:custGeom>
              <a:avLst/>
              <a:gdLst>
                <a:gd name="T0" fmla="*/ 26 w 26"/>
                <a:gd name="T1" fmla="*/ 17 h 30"/>
                <a:gd name="T2" fmla="*/ 17 w 26"/>
                <a:gd name="T3" fmla="*/ 30 h 30"/>
                <a:gd name="T4" fmla="*/ 1 w 26"/>
                <a:gd name="T5" fmla="*/ 12 h 30"/>
                <a:gd name="T6" fmla="*/ 8 w 26"/>
                <a:gd name="T7" fmla="*/ 0 h 30"/>
                <a:gd name="T8" fmla="*/ 26 w 26"/>
                <a:gd name="T9" fmla="*/ 17 h 30"/>
              </a:gdLst>
              <a:ahLst/>
              <a:cxnLst>
                <a:cxn ang="0">
                  <a:pos x="T0" y="T1"/>
                </a:cxn>
                <a:cxn ang="0">
                  <a:pos x="T2" y="T3"/>
                </a:cxn>
                <a:cxn ang="0">
                  <a:pos x="T4" y="T5"/>
                </a:cxn>
                <a:cxn ang="0">
                  <a:pos x="T6" y="T7"/>
                </a:cxn>
                <a:cxn ang="0">
                  <a:pos x="T8" y="T9"/>
                </a:cxn>
              </a:cxnLst>
              <a:rect l="0" t="0" r="r" b="b"/>
              <a:pathLst>
                <a:path w="26" h="30">
                  <a:moveTo>
                    <a:pt x="26" y="17"/>
                  </a:moveTo>
                  <a:cubicBezTo>
                    <a:pt x="26" y="17"/>
                    <a:pt x="20" y="22"/>
                    <a:pt x="17" y="30"/>
                  </a:cubicBezTo>
                  <a:cubicBezTo>
                    <a:pt x="17" y="30"/>
                    <a:pt x="2" y="17"/>
                    <a:pt x="1" y="12"/>
                  </a:cubicBezTo>
                  <a:cubicBezTo>
                    <a:pt x="0" y="8"/>
                    <a:pt x="8" y="0"/>
                    <a:pt x="8" y="0"/>
                  </a:cubicBezTo>
                  <a:cubicBezTo>
                    <a:pt x="8" y="0"/>
                    <a:pt x="14" y="12"/>
                    <a:pt x="26" y="1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7" name="Freeform 339"/>
            <p:cNvSpPr/>
            <p:nvPr/>
          </p:nvSpPr>
          <p:spPr bwMode="auto">
            <a:xfrm>
              <a:off x="6343651" y="3282950"/>
              <a:ext cx="134938" cy="247650"/>
            </a:xfrm>
            <a:custGeom>
              <a:avLst/>
              <a:gdLst>
                <a:gd name="T0" fmla="*/ 5 w 12"/>
                <a:gd name="T1" fmla="*/ 0 h 22"/>
                <a:gd name="T2" fmla="*/ 0 w 12"/>
                <a:gd name="T3" fmla="*/ 12 h 22"/>
                <a:gd name="T4" fmla="*/ 7 w 12"/>
                <a:gd name="T5" fmla="*/ 22 h 22"/>
                <a:gd name="T6" fmla="*/ 12 w 12"/>
                <a:gd name="T7" fmla="*/ 11 h 22"/>
                <a:gd name="T8" fmla="*/ 5 w 12"/>
                <a:gd name="T9" fmla="*/ 0 h 22"/>
              </a:gdLst>
              <a:ahLst/>
              <a:cxnLst>
                <a:cxn ang="0">
                  <a:pos x="T0" y="T1"/>
                </a:cxn>
                <a:cxn ang="0">
                  <a:pos x="T2" y="T3"/>
                </a:cxn>
                <a:cxn ang="0">
                  <a:pos x="T4" y="T5"/>
                </a:cxn>
                <a:cxn ang="0">
                  <a:pos x="T6" y="T7"/>
                </a:cxn>
                <a:cxn ang="0">
                  <a:pos x="T8" y="T9"/>
                </a:cxn>
              </a:cxnLst>
              <a:rect l="0" t="0" r="r" b="b"/>
              <a:pathLst>
                <a:path w="12" h="22">
                  <a:moveTo>
                    <a:pt x="5" y="0"/>
                  </a:moveTo>
                  <a:cubicBezTo>
                    <a:pt x="5" y="0"/>
                    <a:pt x="4" y="9"/>
                    <a:pt x="0" y="12"/>
                  </a:cubicBezTo>
                  <a:cubicBezTo>
                    <a:pt x="0" y="12"/>
                    <a:pt x="3" y="15"/>
                    <a:pt x="7" y="22"/>
                  </a:cubicBezTo>
                  <a:cubicBezTo>
                    <a:pt x="7" y="22"/>
                    <a:pt x="11" y="15"/>
                    <a:pt x="12" y="11"/>
                  </a:cubicBezTo>
                  <a:cubicBezTo>
                    <a:pt x="12" y="6"/>
                    <a:pt x="5"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8" name="Freeform 340"/>
            <p:cNvSpPr/>
            <p:nvPr/>
          </p:nvSpPr>
          <p:spPr bwMode="auto">
            <a:xfrm>
              <a:off x="6434138" y="3316288"/>
              <a:ext cx="292100" cy="1173163"/>
            </a:xfrm>
            <a:custGeom>
              <a:avLst/>
              <a:gdLst>
                <a:gd name="T0" fmla="*/ 2 w 26"/>
                <a:gd name="T1" fmla="*/ 18 h 104"/>
                <a:gd name="T2" fmla="*/ 1 w 26"/>
                <a:gd name="T3" fmla="*/ 55 h 104"/>
                <a:gd name="T4" fmla="*/ 6 w 26"/>
                <a:gd name="T5" fmla="*/ 104 h 104"/>
                <a:gd name="T6" fmla="*/ 26 w 26"/>
                <a:gd name="T7" fmla="*/ 46 h 104"/>
                <a:gd name="T8" fmla="*/ 12 w 26"/>
                <a:gd name="T9" fmla="*/ 36 h 104"/>
                <a:gd name="T10" fmla="*/ 21 w 26"/>
                <a:gd name="T11" fmla="*/ 35 h 104"/>
                <a:gd name="T12" fmla="*/ 9 w 26"/>
                <a:gd name="T13" fmla="*/ 3 h 104"/>
                <a:gd name="T14" fmla="*/ 0 w 26"/>
                <a:gd name="T15" fmla="*/ 0 h 104"/>
                <a:gd name="T16" fmla="*/ 2 w 26"/>
                <a:gd name="T1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4">
                  <a:moveTo>
                    <a:pt x="2" y="18"/>
                  </a:moveTo>
                  <a:cubicBezTo>
                    <a:pt x="1" y="27"/>
                    <a:pt x="1" y="55"/>
                    <a:pt x="1" y="55"/>
                  </a:cubicBezTo>
                  <a:cubicBezTo>
                    <a:pt x="1" y="55"/>
                    <a:pt x="5" y="99"/>
                    <a:pt x="6" y="104"/>
                  </a:cubicBezTo>
                  <a:cubicBezTo>
                    <a:pt x="6" y="104"/>
                    <a:pt x="15" y="55"/>
                    <a:pt x="26" y="46"/>
                  </a:cubicBezTo>
                  <a:cubicBezTo>
                    <a:pt x="12" y="36"/>
                    <a:pt x="12" y="36"/>
                    <a:pt x="12" y="36"/>
                  </a:cubicBezTo>
                  <a:cubicBezTo>
                    <a:pt x="21" y="35"/>
                    <a:pt x="21" y="35"/>
                    <a:pt x="21" y="35"/>
                  </a:cubicBezTo>
                  <a:cubicBezTo>
                    <a:pt x="9" y="3"/>
                    <a:pt x="9" y="3"/>
                    <a:pt x="9" y="3"/>
                  </a:cubicBezTo>
                  <a:cubicBezTo>
                    <a:pt x="0" y="0"/>
                    <a:pt x="0" y="0"/>
                    <a:pt x="0" y="0"/>
                  </a:cubicBezTo>
                  <a:cubicBezTo>
                    <a:pt x="0" y="0"/>
                    <a:pt x="4" y="6"/>
                    <a:pt x="2" y="18"/>
                  </a:cubicBezTo>
                  <a:close/>
                </a:path>
              </a:pathLst>
            </a:cu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39" name="Freeform 341"/>
            <p:cNvSpPr/>
            <p:nvPr/>
          </p:nvSpPr>
          <p:spPr bwMode="auto">
            <a:xfrm>
              <a:off x="5713413" y="3327400"/>
              <a:ext cx="506413" cy="1262063"/>
            </a:xfrm>
            <a:custGeom>
              <a:avLst/>
              <a:gdLst>
                <a:gd name="T0" fmla="*/ 21 w 45"/>
                <a:gd name="T1" fmla="*/ 0 h 112"/>
                <a:gd name="T2" fmla="*/ 10 w 45"/>
                <a:gd name="T3" fmla="*/ 4 h 112"/>
                <a:gd name="T4" fmla="*/ 5 w 45"/>
                <a:gd name="T5" fmla="*/ 41 h 112"/>
                <a:gd name="T6" fmla="*/ 18 w 45"/>
                <a:gd name="T7" fmla="*/ 40 h 112"/>
                <a:gd name="T8" fmla="*/ 0 w 45"/>
                <a:gd name="T9" fmla="*/ 48 h 112"/>
                <a:gd name="T10" fmla="*/ 44 w 45"/>
                <a:gd name="T11" fmla="*/ 112 h 112"/>
                <a:gd name="T12" fmla="*/ 21 w 45"/>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5" h="112">
                  <a:moveTo>
                    <a:pt x="21" y="0"/>
                  </a:moveTo>
                  <a:cubicBezTo>
                    <a:pt x="10" y="4"/>
                    <a:pt x="10" y="4"/>
                    <a:pt x="10" y="4"/>
                  </a:cubicBezTo>
                  <a:cubicBezTo>
                    <a:pt x="5" y="41"/>
                    <a:pt x="5" y="41"/>
                    <a:pt x="5" y="41"/>
                  </a:cubicBezTo>
                  <a:cubicBezTo>
                    <a:pt x="18" y="40"/>
                    <a:pt x="18" y="40"/>
                    <a:pt x="18" y="40"/>
                  </a:cubicBezTo>
                  <a:cubicBezTo>
                    <a:pt x="0" y="48"/>
                    <a:pt x="0" y="48"/>
                    <a:pt x="0" y="48"/>
                  </a:cubicBezTo>
                  <a:cubicBezTo>
                    <a:pt x="0" y="48"/>
                    <a:pt x="36" y="82"/>
                    <a:pt x="44" y="112"/>
                  </a:cubicBezTo>
                  <a:cubicBezTo>
                    <a:pt x="44" y="112"/>
                    <a:pt x="45" y="28"/>
                    <a:pt x="21" y="0"/>
                  </a:cubicBezTo>
                </a:path>
              </a:pathLst>
            </a:cu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0" name="Freeform 342"/>
            <p:cNvSpPr/>
            <p:nvPr/>
          </p:nvSpPr>
          <p:spPr bwMode="auto">
            <a:xfrm>
              <a:off x="6016626" y="3552825"/>
              <a:ext cx="360363" cy="496888"/>
            </a:xfrm>
            <a:custGeom>
              <a:avLst/>
              <a:gdLst>
                <a:gd name="T0" fmla="*/ 19 w 32"/>
                <a:gd name="T1" fmla="*/ 3 h 44"/>
                <a:gd name="T2" fmla="*/ 17 w 32"/>
                <a:gd name="T3" fmla="*/ 12 h 44"/>
                <a:gd name="T4" fmla="*/ 0 w 32"/>
                <a:gd name="T5" fmla="*/ 42 h 44"/>
                <a:gd name="T6" fmla="*/ 23 w 32"/>
                <a:gd name="T7" fmla="*/ 39 h 44"/>
                <a:gd name="T8" fmla="*/ 30 w 32"/>
                <a:gd name="T9" fmla="*/ 4 h 44"/>
                <a:gd name="T10" fmla="*/ 19 w 32"/>
                <a:gd name="T11" fmla="*/ 3 h 44"/>
              </a:gdLst>
              <a:ahLst/>
              <a:cxnLst>
                <a:cxn ang="0">
                  <a:pos x="T0" y="T1"/>
                </a:cxn>
                <a:cxn ang="0">
                  <a:pos x="T2" y="T3"/>
                </a:cxn>
                <a:cxn ang="0">
                  <a:pos x="T4" y="T5"/>
                </a:cxn>
                <a:cxn ang="0">
                  <a:pos x="T6" y="T7"/>
                </a:cxn>
                <a:cxn ang="0">
                  <a:pos x="T8" y="T9"/>
                </a:cxn>
                <a:cxn ang="0">
                  <a:pos x="T10" y="T11"/>
                </a:cxn>
              </a:cxnLst>
              <a:rect l="0" t="0" r="r" b="b"/>
              <a:pathLst>
                <a:path w="32" h="44">
                  <a:moveTo>
                    <a:pt x="19" y="3"/>
                  </a:moveTo>
                  <a:cubicBezTo>
                    <a:pt x="19" y="3"/>
                    <a:pt x="17" y="9"/>
                    <a:pt x="17" y="12"/>
                  </a:cubicBezTo>
                  <a:cubicBezTo>
                    <a:pt x="17" y="15"/>
                    <a:pt x="4" y="38"/>
                    <a:pt x="0" y="42"/>
                  </a:cubicBezTo>
                  <a:cubicBezTo>
                    <a:pt x="0" y="42"/>
                    <a:pt x="13" y="44"/>
                    <a:pt x="23" y="39"/>
                  </a:cubicBezTo>
                  <a:cubicBezTo>
                    <a:pt x="32" y="35"/>
                    <a:pt x="29" y="7"/>
                    <a:pt x="30" y="4"/>
                  </a:cubicBezTo>
                  <a:cubicBezTo>
                    <a:pt x="30" y="4"/>
                    <a:pt x="23" y="0"/>
                    <a:pt x="19" y="3"/>
                  </a:cubicBezTo>
                </a:path>
              </a:pathLst>
            </a:custGeom>
            <a:solidFill>
              <a:srgbClr val="E54A4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1" name="Freeform 343"/>
            <p:cNvSpPr/>
            <p:nvPr/>
          </p:nvSpPr>
          <p:spPr bwMode="auto">
            <a:xfrm>
              <a:off x="6164263" y="3406775"/>
              <a:ext cx="225425" cy="225425"/>
            </a:xfrm>
            <a:custGeom>
              <a:avLst/>
              <a:gdLst>
                <a:gd name="T0" fmla="*/ 5 w 20"/>
                <a:gd name="T1" fmla="*/ 2 h 20"/>
                <a:gd name="T2" fmla="*/ 16 w 20"/>
                <a:gd name="T3" fmla="*/ 1 h 20"/>
                <a:gd name="T4" fmla="*/ 20 w 20"/>
                <a:gd name="T5" fmla="*/ 6 h 20"/>
                <a:gd name="T6" fmla="*/ 17 w 20"/>
                <a:gd name="T7" fmla="*/ 17 h 20"/>
                <a:gd name="T8" fmla="*/ 6 w 20"/>
                <a:gd name="T9" fmla="*/ 16 h 20"/>
                <a:gd name="T10" fmla="*/ 1 w 20"/>
                <a:gd name="T11" fmla="*/ 6 h 20"/>
                <a:gd name="T12" fmla="*/ 5 w 20"/>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20" h="20">
                  <a:moveTo>
                    <a:pt x="5" y="2"/>
                  </a:moveTo>
                  <a:cubicBezTo>
                    <a:pt x="5" y="2"/>
                    <a:pt x="10" y="0"/>
                    <a:pt x="16" y="1"/>
                  </a:cubicBezTo>
                  <a:cubicBezTo>
                    <a:pt x="16" y="1"/>
                    <a:pt x="19" y="5"/>
                    <a:pt x="20" y="6"/>
                  </a:cubicBezTo>
                  <a:cubicBezTo>
                    <a:pt x="20" y="6"/>
                    <a:pt x="19" y="14"/>
                    <a:pt x="17" y="17"/>
                  </a:cubicBezTo>
                  <a:cubicBezTo>
                    <a:pt x="14" y="20"/>
                    <a:pt x="7" y="18"/>
                    <a:pt x="6" y="16"/>
                  </a:cubicBezTo>
                  <a:cubicBezTo>
                    <a:pt x="5" y="15"/>
                    <a:pt x="0" y="8"/>
                    <a:pt x="1" y="6"/>
                  </a:cubicBezTo>
                  <a:cubicBezTo>
                    <a:pt x="2" y="4"/>
                    <a:pt x="4" y="2"/>
                    <a:pt x="5" y="2"/>
                  </a:cubicBezTo>
                  <a:close/>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2" name="Freeform 344"/>
            <p:cNvSpPr/>
            <p:nvPr/>
          </p:nvSpPr>
          <p:spPr bwMode="auto">
            <a:xfrm>
              <a:off x="4710113" y="3824288"/>
              <a:ext cx="1600200" cy="517525"/>
            </a:xfrm>
            <a:custGeom>
              <a:avLst/>
              <a:gdLst>
                <a:gd name="T0" fmla="*/ 142 w 142"/>
                <a:gd name="T1" fmla="*/ 12 h 46"/>
                <a:gd name="T2" fmla="*/ 116 w 142"/>
                <a:gd name="T3" fmla="*/ 18 h 46"/>
                <a:gd name="T4" fmla="*/ 48 w 142"/>
                <a:gd name="T5" fmla="*/ 0 h 46"/>
                <a:gd name="T6" fmla="*/ 4 w 142"/>
                <a:gd name="T7" fmla="*/ 20 h 46"/>
                <a:gd name="T8" fmla="*/ 2 w 142"/>
                <a:gd name="T9" fmla="*/ 43 h 46"/>
                <a:gd name="T10" fmla="*/ 29 w 142"/>
                <a:gd name="T11" fmla="*/ 43 h 46"/>
                <a:gd name="T12" fmla="*/ 61 w 142"/>
                <a:gd name="T13" fmla="*/ 28 h 46"/>
                <a:gd name="T14" fmla="*/ 76 w 142"/>
                <a:gd name="T15" fmla="*/ 29 h 46"/>
                <a:gd name="T16" fmla="*/ 142 w 142"/>
                <a:gd name="T1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46">
                  <a:moveTo>
                    <a:pt x="142" y="12"/>
                  </a:moveTo>
                  <a:cubicBezTo>
                    <a:pt x="142" y="12"/>
                    <a:pt x="137" y="20"/>
                    <a:pt x="116" y="18"/>
                  </a:cubicBezTo>
                  <a:cubicBezTo>
                    <a:pt x="95" y="16"/>
                    <a:pt x="70" y="1"/>
                    <a:pt x="48" y="0"/>
                  </a:cubicBezTo>
                  <a:cubicBezTo>
                    <a:pt x="26" y="0"/>
                    <a:pt x="5" y="15"/>
                    <a:pt x="4" y="20"/>
                  </a:cubicBezTo>
                  <a:cubicBezTo>
                    <a:pt x="3" y="25"/>
                    <a:pt x="0" y="39"/>
                    <a:pt x="2" y="43"/>
                  </a:cubicBezTo>
                  <a:cubicBezTo>
                    <a:pt x="4" y="46"/>
                    <a:pt x="25" y="45"/>
                    <a:pt x="29" y="43"/>
                  </a:cubicBezTo>
                  <a:cubicBezTo>
                    <a:pt x="33" y="42"/>
                    <a:pt x="50" y="28"/>
                    <a:pt x="61" y="28"/>
                  </a:cubicBezTo>
                  <a:cubicBezTo>
                    <a:pt x="64" y="27"/>
                    <a:pt x="69" y="28"/>
                    <a:pt x="76" y="29"/>
                  </a:cubicBezTo>
                  <a:cubicBezTo>
                    <a:pt x="96" y="31"/>
                    <a:pt x="128" y="33"/>
                    <a:pt x="142" y="12"/>
                  </a:cubicBezTo>
                </a:path>
              </a:pathLst>
            </a:custGeom>
            <a:solidFill>
              <a:srgbClr val="CC3B3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3" name="Freeform 345"/>
            <p:cNvSpPr>
              <a:spLocks noEditPoints="1"/>
            </p:cNvSpPr>
            <p:nvPr/>
          </p:nvSpPr>
          <p:spPr bwMode="auto">
            <a:xfrm>
              <a:off x="6140451" y="3959225"/>
              <a:ext cx="169863" cy="66675"/>
            </a:xfrm>
            <a:custGeom>
              <a:avLst/>
              <a:gdLst>
                <a:gd name="T0" fmla="*/ 14 w 15"/>
                <a:gd name="T1" fmla="*/ 1 h 6"/>
                <a:gd name="T2" fmla="*/ 0 w 15"/>
                <a:gd name="T3" fmla="*/ 6 h 6"/>
                <a:gd name="T4" fmla="*/ 12 w 15"/>
                <a:gd name="T5" fmla="*/ 3 h 6"/>
                <a:gd name="T6" fmla="*/ 14 w 15"/>
                <a:gd name="T7" fmla="*/ 1 h 6"/>
                <a:gd name="T8" fmla="*/ 15 w 15"/>
                <a:gd name="T9" fmla="*/ 0 h 6"/>
                <a:gd name="T10" fmla="*/ 14 w 15"/>
                <a:gd name="T11" fmla="*/ 1 h 6"/>
                <a:gd name="T12" fmla="*/ 15 w 1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5" h="6">
                  <a:moveTo>
                    <a:pt x="14" y="1"/>
                  </a:moveTo>
                  <a:cubicBezTo>
                    <a:pt x="13" y="2"/>
                    <a:pt x="9" y="5"/>
                    <a:pt x="0" y="6"/>
                  </a:cubicBezTo>
                  <a:cubicBezTo>
                    <a:pt x="6" y="6"/>
                    <a:pt x="10" y="4"/>
                    <a:pt x="12" y="3"/>
                  </a:cubicBezTo>
                  <a:cubicBezTo>
                    <a:pt x="13" y="2"/>
                    <a:pt x="14" y="1"/>
                    <a:pt x="14" y="1"/>
                  </a:cubicBezTo>
                  <a:moveTo>
                    <a:pt x="15" y="0"/>
                  </a:moveTo>
                  <a:cubicBezTo>
                    <a:pt x="15" y="0"/>
                    <a:pt x="15" y="0"/>
                    <a:pt x="14" y="1"/>
                  </a:cubicBezTo>
                  <a:cubicBezTo>
                    <a:pt x="15" y="0"/>
                    <a:pt x="15" y="0"/>
                    <a:pt x="15" y="0"/>
                  </a:cubicBezTo>
                </a:path>
              </a:pathLst>
            </a:custGeom>
            <a:solidFill>
              <a:srgbClr val="E77A7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4" name="Freeform 346"/>
            <p:cNvSpPr/>
            <p:nvPr/>
          </p:nvSpPr>
          <p:spPr bwMode="auto">
            <a:xfrm>
              <a:off x="5972176" y="3992563"/>
              <a:ext cx="304800" cy="44450"/>
            </a:xfrm>
            <a:custGeom>
              <a:avLst/>
              <a:gdLst>
                <a:gd name="T0" fmla="*/ 27 w 27"/>
                <a:gd name="T1" fmla="*/ 0 h 4"/>
                <a:gd name="T2" fmla="*/ 15 w 27"/>
                <a:gd name="T3" fmla="*/ 3 h 4"/>
                <a:gd name="T4" fmla="*/ 10 w 27"/>
                <a:gd name="T5" fmla="*/ 3 h 4"/>
                <a:gd name="T6" fmla="*/ 0 w 27"/>
                <a:gd name="T7" fmla="*/ 3 h 4"/>
                <a:gd name="T8" fmla="*/ 11 w 27"/>
                <a:gd name="T9" fmla="*/ 4 h 4"/>
                <a:gd name="T10" fmla="*/ 27 w 27"/>
                <a:gd name="T11" fmla="*/ 0 h 4"/>
              </a:gdLst>
              <a:ahLst/>
              <a:cxnLst>
                <a:cxn ang="0">
                  <a:pos x="T0" y="T1"/>
                </a:cxn>
                <a:cxn ang="0">
                  <a:pos x="T2" y="T3"/>
                </a:cxn>
                <a:cxn ang="0">
                  <a:pos x="T4" y="T5"/>
                </a:cxn>
                <a:cxn ang="0">
                  <a:pos x="T6" y="T7"/>
                </a:cxn>
                <a:cxn ang="0">
                  <a:pos x="T8" y="T9"/>
                </a:cxn>
                <a:cxn ang="0">
                  <a:pos x="T10" y="T11"/>
                </a:cxn>
              </a:cxnLst>
              <a:rect l="0" t="0" r="r" b="b"/>
              <a:pathLst>
                <a:path w="27" h="4">
                  <a:moveTo>
                    <a:pt x="27" y="0"/>
                  </a:moveTo>
                  <a:cubicBezTo>
                    <a:pt x="25" y="1"/>
                    <a:pt x="21" y="3"/>
                    <a:pt x="15" y="3"/>
                  </a:cubicBezTo>
                  <a:cubicBezTo>
                    <a:pt x="13" y="3"/>
                    <a:pt x="12" y="3"/>
                    <a:pt x="10" y="3"/>
                  </a:cubicBezTo>
                  <a:cubicBezTo>
                    <a:pt x="7" y="3"/>
                    <a:pt x="4" y="3"/>
                    <a:pt x="0" y="3"/>
                  </a:cubicBezTo>
                  <a:cubicBezTo>
                    <a:pt x="0" y="3"/>
                    <a:pt x="5" y="4"/>
                    <a:pt x="11" y="4"/>
                  </a:cubicBezTo>
                  <a:cubicBezTo>
                    <a:pt x="16" y="4"/>
                    <a:pt x="22" y="3"/>
                    <a:pt x="27" y="0"/>
                  </a:cubicBezTo>
                </a:path>
              </a:pathLst>
            </a:custGeom>
            <a:solidFill>
              <a:srgbClr val="D57070"/>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5" name="Freeform 347"/>
            <p:cNvSpPr/>
            <p:nvPr/>
          </p:nvSpPr>
          <p:spPr bwMode="auto">
            <a:xfrm>
              <a:off x="6591301" y="2211388"/>
              <a:ext cx="203200" cy="473075"/>
            </a:xfrm>
            <a:custGeom>
              <a:avLst/>
              <a:gdLst>
                <a:gd name="T0" fmla="*/ 10 w 18"/>
                <a:gd name="T1" fmla="*/ 0 h 42"/>
                <a:gd name="T2" fmla="*/ 18 w 18"/>
                <a:gd name="T3" fmla="*/ 18 h 42"/>
                <a:gd name="T4" fmla="*/ 10 w 18"/>
                <a:gd name="T5" fmla="*/ 42 h 42"/>
                <a:gd name="T6" fmla="*/ 2 w 18"/>
                <a:gd name="T7" fmla="*/ 9 h 42"/>
                <a:gd name="T8" fmla="*/ 10 w 18"/>
                <a:gd name="T9" fmla="*/ 0 h 42"/>
              </a:gdLst>
              <a:ahLst/>
              <a:cxnLst>
                <a:cxn ang="0">
                  <a:pos x="T0" y="T1"/>
                </a:cxn>
                <a:cxn ang="0">
                  <a:pos x="T2" y="T3"/>
                </a:cxn>
                <a:cxn ang="0">
                  <a:pos x="T4" y="T5"/>
                </a:cxn>
                <a:cxn ang="0">
                  <a:pos x="T6" y="T7"/>
                </a:cxn>
                <a:cxn ang="0">
                  <a:pos x="T8" y="T9"/>
                </a:cxn>
              </a:cxnLst>
              <a:rect l="0" t="0" r="r" b="b"/>
              <a:pathLst>
                <a:path w="18" h="42">
                  <a:moveTo>
                    <a:pt x="10" y="0"/>
                  </a:moveTo>
                  <a:cubicBezTo>
                    <a:pt x="10" y="0"/>
                    <a:pt x="17" y="12"/>
                    <a:pt x="18" y="18"/>
                  </a:cubicBezTo>
                  <a:cubicBezTo>
                    <a:pt x="18" y="25"/>
                    <a:pt x="13" y="41"/>
                    <a:pt x="10" y="42"/>
                  </a:cubicBezTo>
                  <a:cubicBezTo>
                    <a:pt x="8" y="42"/>
                    <a:pt x="0" y="15"/>
                    <a:pt x="2" y="9"/>
                  </a:cubicBezTo>
                  <a:cubicBezTo>
                    <a:pt x="4" y="4"/>
                    <a:pt x="5" y="1"/>
                    <a:pt x="10" y="0"/>
                  </a:cubicBezTo>
                  <a:close/>
                </a:path>
              </a:pathLst>
            </a:custGeom>
            <a:solidFill>
              <a:srgbClr val="75392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6" name="Freeform 348"/>
            <p:cNvSpPr/>
            <p:nvPr/>
          </p:nvSpPr>
          <p:spPr bwMode="auto">
            <a:xfrm>
              <a:off x="5768976" y="1939925"/>
              <a:ext cx="981075" cy="1354138"/>
            </a:xfrm>
            <a:custGeom>
              <a:avLst/>
              <a:gdLst>
                <a:gd name="T0" fmla="*/ 77 w 87"/>
                <a:gd name="T1" fmla="*/ 21 h 120"/>
                <a:gd name="T2" fmla="*/ 85 w 87"/>
                <a:gd name="T3" fmla="*/ 41 h 120"/>
                <a:gd name="T4" fmla="*/ 81 w 87"/>
                <a:gd name="T5" fmla="*/ 85 h 120"/>
                <a:gd name="T6" fmla="*/ 72 w 87"/>
                <a:gd name="T7" fmla="*/ 117 h 120"/>
                <a:gd name="T8" fmla="*/ 49 w 87"/>
                <a:gd name="T9" fmla="*/ 118 h 120"/>
                <a:gd name="T10" fmla="*/ 12 w 87"/>
                <a:gd name="T11" fmla="*/ 89 h 120"/>
                <a:gd name="T12" fmla="*/ 1 w 87"/>
                <a:gd name="T13" fmla="*/ 51 h 120"/>
                <a:gd name="T14" fmla="*/ 12 w 87"/>
                <a:gd name="T15" fmla="*/ 16 h 120"/>
                <a:gd name="T16" fmla="*/ 77 w 87"/>
                <a:gd name="T17" fmla="*/ 2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20">
                  <a:moveTo>
                    <a:pt x="77" y="21"/>
                  </a:moveTo>
                  <a:cubicBezTo>
                    <a:pt x="77" y="21"/>
                    <a:pt x="83" y="35"/>
                    <a:pt x="85" y="41"/>
                  </a:cubicBezTo>
                  <a:cubicBezTo>
                    <a:pt x="87" y="49"/>
                    <a:pt x="83" y="75"/>
                    <a:pt x="81" y="85"/>
                  </a:cubicBezTo>
                  <a:cubicBezTo>
                    <a:pt x="79" y="91"/>
                    <a:pt x="79" y="111"/>
                    <a:pt x="72" y="117"/>
                  </a:cubicBezTo>
                  <a:cubicBezTo>
                    <a:pt x="68" y="120"/>
                    <a:pt x="54" y="119"/>
                    <a:pt x="49" y="118"/>
                  </a:cubicBezTo>
                  <a:cubicBezTo>
                    <a:pt x="26" y="117"/>
                    <a:pt x="19" y="96"/>
                    <a:pt x="12" y="89"/>
                  </a:cubicBezTo>
                  <a:cubicBezTo>
                    <a:pt x="5" y="81"/>
                    <a:pt x="0" y="68"/>
                    <a:pt x="1" y="51"/>
                  </a:cubicBezTo>
                  <a:cubicBezTo>
                    <a:pt x="2" y="42"/>
                    <a:pt x="3" y="21"/>
                    <a:pt x="12" y="16"/>
                  </a:cubicBezTo>
                  <a:cubicBezTo>
                    <a:pt x="22" y="12"/>
                    <a:pt x="60" y="0"/>
                    <a:pt x="77" y="21"/>
                  </a:cubicBezTo>
                </a:path>
              </a:pathLst>
            </a:custGeom>
            <a:solidFill>
              <a:srgbClr val="FEB49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7" name="Freeform 349"/>
            <p:cNvSpPr/>
            <p:nvPr/>
          </p:nvSpPr>
          <p:spPr bwMode="auto">
            <a:xfrm>
              <a:off x="6434138" y="2684463"/>
              <a:ext cx="192088" cy="247650"/>
            </a:xfrm>
            <a:custGeom>
              <a:avLst/>
              <a:gdLst>
                <a:gd name="T0" fmla="*/ 1 w 17"/>
                <a:gd name="T1" fmla="*/ 0 h 22"/>
                <a:gd name="T2" fmla="*/ 8 w 17"/>
                <a:gd name="T3" fmla="*/ 3 h 22"/>
                <a:gd name="T4" fmla="*/ 11 w 17"/>
                <a:gd name="T5" fmla="*/ 6 h 22"/>
                <a:gd name="T6" fmla="*/ 16 w 17"/>
                <a:gd name="T7" fmla="*/ 15 h 22"/>
                <a:gd name="T8" fmla="*/ 0 w 17"/>
                <a:gd name="T9" fmla="*/ 18 h 22"/>
                <a:gd name="T10" fmla="*/ 1 w 17"/>
                <a:gd name="T11" fmla="*/ 0 h 22"/>
              </a:gdLst>
              <a:ahLst/>
              <a:cxnLst>
                <a:cxn ang="0">
                  <a:pos x="T0" y="T1"/>
                </a:cxn>
                <a:cxn ang="0">
                  <a:pos x="T2" y="T3"/>
                </a:cxn>
                <a:cxn ang="0">
                  <a:pos x="T4" y="T5"/>
                </a:cxn>
                <a:cxn ang="0">
                  <a:pos x="T6" y="T7"/>
                </a:cxn>
                <a:cxn ang="0">
                  <a:pos x="T8" y="T9"/>
                </a:cxn>
                <a:cxn ang="0">
                  <a:pos x="T10" y="T11"/>
                </a:cxn>
              </a:cxnLst>
              <a:rect l="0" t="0" r="r" b="b"/>
              <a:pathLst>
                <a:path w="17" h="22">
                  <a:moveTo>
                    <a:pt x="1" y="0"/>
                  </a:moveTo>
                  <a:cubicBezTo>
                    <a:pt x="8" y="3"/>
                    <a:pt x="8" y="3"/>
                    <a:pt x="8" y="3"/>
                  </a:cubicBezTo>
                  <a:cubicBezTo>
                    <a:pt x="9" y="4"/>
                    <a:pt x="10" y="5"/>
                    <a:pt x="11" y="6"/>
                  </a:cubicBezTo>
                  <a:cubicBezTo>
                    <a:pt x="13" y="9"/>
                    <a:pt x="15" y="13"/>
                    <a:pt x="16" y="15"/>
                  </a:cubicBezTo>
                  <a:cubicBezTo>
                    <a:pt x="17" y="19"/>
                    <a:pt x="7" y="22"/>
                    <a:pt x="0" y="18"/>
                  </a:cubicBezTo>
                  <a:lnTo>
                    <a:pt x="1" y="0"/>
                  </a:lnTo>
                  <a:close/>
                </a:path>
              </a:pathLst>
            </a:custGeom>
            <a:solidFill>
              <a:srgbClr val="F77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8" name="Freeform 350"/>
            <p:cNvSpPr/>
            <p:nvPr/>
          </p:nvSpPr>
          <p:spPr bwMode="auto">
            <a:xfrm>
              <a:off x="6524626" y="2571750"/>
              <a:ext cx="90488" cy="147638"/>
            </a:xfrm>
            <a:custGeom>
              <a:avLst/>
              <a:gdLst>
                <a:gd name="T0" fmla="*/ 0 w 8"/>
                <a:gd name="T1" fmla="*/ 6 h 13"/>
                <a:gd name="T2" fmla="*/ 4 w 8"/>
                <a:gd name="T3" fmla="*/ 13 h 13"/>
                <a:gd name="T4" fmla="*/ 8 w 8"/>
                <a:gd name="T5" fmla="*/ 7 h 13"/>
                <a:gd name="T6" fmla="*/ 5 w 8"/>
                <a:gd name="T7" fmla="*/ 0 h 13"/>
                <a:gd name="T8" fmla="*/ 0 w 8"/>
                <a:gd name="T9" fmla="*/ 6 h 13"/>
              </a:gdLst>
              <a:ahLst/>
              <a:cxnLst>
                <a:cxn ang="0">
                  <a:pos x="T0" y="T1"/>
                </a:cxn>
                <a:cxn ang="0">
                  <a:pos x="T2" y="T3"/>
                </a:cxn>
                <a:cxn ang="0">
                  <a:pos x="T4" y="T5"/>
                </a:cxn>
                <a:cxn ang="0">
                  <a:pos x="T6" y="T7"/>
                </a:cxn>
                <a:cxn ang="0">
                  <a:pos x="T8" y="T9"/>
                </a:cxn>
              </a:cxnLst>
              <a:rect l="0" t="0" r="r" b="b"/>
              <a:pathLst>
                <a:path w="8" h="13">
                  <a:moveTo>
                    <a:pt x="0" y="6"/>
                  </a:moveTo>
                  <a:cubicBezTo>
                    <a:pt x="0" y="10"/>
                    <a:pt x="1" y="12"/>
                    <a:pt x="4" y="13"/>
                  </a:cubicBezTo>
                  <a:cubicBezTo>
                    <a:pt x="6" y="13"/>
                    <a:pt x="8" y="10"/>
                    <a:pt x="8" y="7"/>
                  </a:cubicBezTo>
                  <a:cubicBezTo>
                    <a:pt x="8" y="3"/>
                    <a:pt x="7" y="0"/>
                    <a:pt x="5" y="0"/>
                  </a:cubicBezTo>
                  <a:cubicBezTo>
                    <a:pt x="2" y="0"/>
                    <a:pt x="0" y="3"/>
                    <a:pt x="0" y="6"/>
                  </a:cubicBezTo>
                  <a:close/>
                </a:path>
              </a:pathLst>
            </a:cu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49" name="Oval 351"/>
            <p:cNvSpPr>
              <a:spLocks noChangeArrowheads="1"/>
            </p:cNvSpPr>
            <p:nvPr/>
          </p:nvSpPr>
          <p:spPr bwMode="auto">
            <a:xfrm>
              <a:off x="6276976" y="2571750"/>
              <a:ext cx="88900" cy="147638"/>
            </a:xfrm>
            <a:prstGeom prst="ellipse">
              <a:avLst/>
            </a:prstGeom>
            <a:solidFill>
              <a:srgbClr val="1B3E5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0" name="Freeform 352"/>
            <p:cNvSpPr/>
            <p:nvPr/>
          </p:nvSpPr>
          <p:spPr bwMode="auto">
            <a:xfrm>
              <a:off x="6513513" y="2481263"/>
              <a:ext cx="157163" cy="79375"/>
            </a:xfrm>
            <a:custGeom>
              <a:avLst/>
              <a:gdLst>
                <a:gd name="T0" fmla="*/ 4 w 14"/>
                <a:gd name="T1" fmla="*/ 0 h 7"/>
                <a:gd name="T2" fmla="*/ 0 w 14"/>
                <a:gd name="T3" fmla="*/ 3 h 7"/>
                <a:gd name="T4" fmla="*/ 0 w 14"/>
                <a:gd name="T5" fmla="*/ 5 h 7"/>
                <a:gd name="T6" fmla="*/ 9 w 14"/>
                <a:gd name="T7" fmla="*/ 3 h 7"/>
                <a:gd name="T8" fmla="*/ 13 w 14"/>
                <a:gd name="T9" fmla="*/ 7 h 7"/>
                <a:gd name="T10" fmla="*/ 9 w 14"/>
                <a:gd name="T11" fmla="*/ 1 h 7"/>
                <a:gd name="T12" fmla="*/ 4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4" y="0"/>
                  </a:moveTo>
                  <a:cubicBezTo>
                    <a:pt x="2" y="0"/>
                    <a:pt x="0" y="1"/>
                    <a:pt x="0" y="3"/>
                  </a:cubicBezTo>
                  <a:cubicBezTo>
                    <a:pt x="0" y="4"/>
                    <a:pt x="0" y="5"/>
                    <a:pt x="0" y="5"/>
                  </a:cubicBezTo>
                  <a:cubicBezTo>
                    <a:pt x="1" y="6"/>
                    <a:pt x="7" y="3"/>
                    <a:pt x="9" y="3"/>
                  </a:cubicBezTo>
                  <a:cubicBezTo>
                    <a:pt x="11" y="4"/>
                    <a:pt x="12" y="7"/>
                    <a:pt x="13" y="7"/>
                  </a:cubicBezTo>
                  <a:cubicBezTo>
                    <a:pt x="14" y="7"/>
                    <a:pt x="13" y="2"/>
                    <a:pt x="9" y="1"/>
                  </a:cubicBezTo>
                  <a:cubicBezTo>
                    <a:pt x="8" y="0"/>
                    <a:pt x="6" y="0"/>
                    <a:pt x="4" y="0"/>
                  </a:cubicBezTo>
                  <a:close/>
                </a:path>
              </a:pathLst>
            </a:custGeom>
            <a:solidFill>
              <a:srgbClr val="934B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1" name="Freeform 353"/>
            <p:cNvSpPr/>
            <p:nvPr/>
          </p:nvSpPr>
          <p:spPr bwMode="auto">
            <a:xfrm>
              <a:off x="6197601" y="2481263"/>
              <a:ext cx="179388" cy="101600"/>
            </a:xfrm>
            <a:custGeom>
              <a:avLst/>
              <a:gdLst>
                <a:gd name="T0" fmla="*/ 10 w 16"/>
                <a:gd name="T1" fmla="*/ 1 h 9"/>
                <a:gd name="T2" fmla="*/ 16 w 16"/>
                <a:gd name="T3" fmla="*/ 4 h 9"/>
                <a:gd name="T4" fmla="*/ 16 w 16"/>
                <a:gd name="T5" fmla="*/ 6 h 9"/>
                <a:gd name="T6" fmla="*/ 6 w 16"/>
                <a:gd name="T7" fmla="*/ 5 h 9"/>
                <a:gd name="T8" fmla="*/ 1 w 16"/>
                <a:gd name="T9" fmla="*/ 9 h 9"/>
                <a:gd name="T10" fmla="*/ 5 w 16"/>
                <a:gd name="T11" fmla="*/ 2 h 9"/>
                <a:gd name="T12" fmla="*/ 10 w 16"/>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0" y="1"/>
                  </a:moveTo>
                  <a:cubicBezTo>
                    <a:pt x="13" y="0"/>
                    <a:pt x="15" y="2"/>
                    <a:pt x="16" y="4"/>
                  </a:cubicBezTo>
                  <a:cubicBezTo>
                    <a:pt x="16" y="5"/>
                    <a:pt x="16" y="5"/>
                    <a:pt x="16" y="6"/>
                  </a:cubicBezTo>
                  <a:cubicBezTo>
                    <a:pt x="15" y="7"/>
                    <a:pt x="8" y="4"/>
                    <a:pt x="6" y="5"/>
                  </a:cubicBezTo>
                  <a:cubicBezTo>
                    <a:pt x="4" y="6"/>
                    <a:pt x="2" y="8"/>
                    <a:pt x="1" y="9"/>
                  </a:cubicBezTo>
                  <a:cubicBezTo>
                    <a:pt x="0" y="9"/>
                    <a:pt x="1" y="4"/>
                    <a:pt x="5" y="2"/>
                  </a:cubicBezTo>
                  <a:cubicBezTo>
                    <a:pt x="6" y="1"/>
                    <a:pt x="9" y="1"/>
                    <a:pt x="10" y="1"/>
                  </a:cubicBezTo>
                  <a:close/>
                </a:path>
              </a:pathLst>
            </a:custGeom>
            <a:solidFill>
              <a:srgbClr val="934B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2" name="Freeform 354"/>
            <p:cNvSpPr/>
            <p:nvPr/>
          </p:nvSpPr>
          <p:spPr bwMode="auto">
            <a:xfrm>
              <a:off x="6276976" y="2967038"/>
              <a:ext cx="269875" cy="203200"/>
            </a:xfrm>
            <a:custGeom>
              <a:avLst/>
              <a:gdLst>
                <a:gd name="T0" fmla="*/ 0 w 24"/>
                <a:gd name="T1" fmla="*/ 1 h 18"/>
                <a:gd name="T2" fmla="*/ 24 w 24"/>
                <a:gd name="T3" fmla="*/ 1 h 18"/>
                <a:gd name="T4" fmla="*/ 22 w 24"/>
                <a:gd name="T5" fmla="*/ 11 h 18"/>
                <a:gd name="T6" fmla="*/ 0 w 24"/>
                <a:gd name="T7" fmla="*/ 1 h 18"/>
              </a:gdLst>
              <a:ahLst/>
              <a:cxnLst>
                <a:cxn ang="0">
                  <a:pos x="T0" y="T1"/>
                </a:cxn>
                <a:cxn ang="0">
                  <a:pos x="T2" y="T3"/>
                </a:cxn>
                <a:cxn ang="0">
                  <a:pos x="T4" y="T5"/>
                </a:cxn>
                <a:cxn ang="0">
                  <a:pos x="T6" y="T7"/>
                </a:cxn>
              </a:cxnLst>
              <a:rect l="0" t="0" r="r" b="b"/>
              <a:pathLst>
                <a:path w="24" h="18">
                  <a:moveTo>
                    <a:pt x="0" y="1"/>
                  </a:moveTo>
                  <a:cubicBezTo>
                    <a:pt x="0" y="1"/>
                    <a:pt x="18" y="0"/>
                    <a:pt x="24" y="1"/>
                  </a:cubicBezTo>
                  <a:cubicBezTo>
                    <a:pt x="24" y="1"/>
                    <a:pt x="22" y="6"/>
                    <a:pt x="22" y="11"/>
                  </a:cubicBezTo>
                  <a:cubicBezTo>
                    <a:pt x="23" y="15"/>
                    <a:pt x="3" y="18"/>
                    <a:pt x="0" y="1"/>
                  </a:cubicBezTo>
                  <a:close/>
                </a:path>
              </a:pathLst>
            </a:custGeom>
            <a:solidFill>
              <a:srgbClr val="73151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3" name="Freeform 355"/>
            <p:cNvSpPr/>
            <p:nvPr/>
          </p:nvSpPr>
          <p:spPr bwMode="auto">
            <a:xfrm>
              <a:off x="6310313" y="2967038"/>
              <a:ext cx="236538" cy="55563"/>
            </a:xfrm>
            <a:custGeom>
              <a:avLst/>
              <a:gdLst>
                <a:gd name="T0" fmla="*/ 0 w 21"/>
                <a:gd name="T1" fmla="*/ 1 h 5"/>
                <a:gd name="T2" fmla="*/ 16 w 21"/>
                <a:gd name="T3" fmla="*/ 4 h 5"/>
                <a:gd name="T4" fmla="*/ 21 w 21"/>
                <a:gd name="T5" fmla="*/ 1 h 5"/>
                <a:gd name="T6" fmla="*/ 0 w 21"/>
                <a:gd name="T7" fmla="*/ 1 h 5"/>
              </a:gdLst>
              <a:ahLst/>
              <a:cxnLst>
                <a:cxn ang="0">
                  <a:pos x="T0" y="T1"/>
                </a:cxn>
                <a:cxn ang="0">
                  <a:pos x="T2" y="T3"/>
                </a:cxn>
                <a:cxn ang="0">
                  <a:pos x="T4" y="T5"/>
                </a:cxn>
                <a:cxn ang="0">
                  <a:pos x="T6" y="T7"/>
                </a:cxn>
              </a:cxnLst>
              <a:rect l="0" t="0" r="r" b="b"/>
              <a:pathLst>
                <a:path w="21" h="5">
                  <a:moveTo>
                    <a:pt x="0" y="1"/>
                  </a:moveTo>
                  <a:cubicBezTo>
                    <a:pt x="0" y="1"/>
                    <a:pt x="9" y="5"/>
                    <a:pt x="16" y="4"/>
                  </a:cubicBezTo>
                  <a:cubicBezTo>
                    <a:pt x="19" y="4"/>
                    <a:pt x="21" y="1"/>
                    <a:pt x="21" y="1"/>
                  </a:cubicBezTo>
                  <a:cubicBezTo>
                    <a:pt x="21" y="1"/>
                    <a:pt x="13"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4" name="Freeform 356"/>
            <p:cNvSpPr/>
            <p:nvPr/>
          </p:nvSpPr>
          <p:spPr bwMode="auto">
            <a:xfrm>
              <a:off x="6299201" y="3033713"/>
              <a:ext cx="203200" cy="123825"/>
            </a:xfrm>
            <a:custGeom>
              <a:avLst/>
              <a:gdLst>
                <a:gd name="T0" fmla="*/ 18 w 18"/>
                <a:gd name="T1" fmla="*/ 7 h 11"/>
                <a:gd name="T2" fmla="*/ 10 w 18"/>
                <a:gd name="T3" fmla="*/ 2 h 11"/>
                <a:gd name="T4" fmla="*/ 4 w 18"/>
                <a:gd name="T5" fmla="*/ 0 h 11"/>
                <a:gd name="T6" fmla="*/ 0 w 18"/>
                <a:gd name="T7" fmla="*/ 1 h 11"/>
                <a:gd name="T8" fmla="*/ 18 w 18"/>
                <a:gd name="T9" fmla="*/ 7 h 11"/>
              </a:gdLst>
              <a:ahLst/>
              <a:cxnLst>
                <a:cxn ang="0">
                  <a:pos x="T0" y="T1"/>
                </a:cxn>
                <a:cxn ang="0">
                  <a:pos x="T2" y="T3"/>
                </a:cxn>
                <a:cxn ang="0">
                  <a:pos x="T4" y="T5"/>
                </a:cxn>
                <a:cxn ang="0">
                  <a:pos x="T6" y="T7"/>
                </a:cxn>
                <a:cxn ang="0">
                  <a:pos x="T8" y="T9"/>
                </a:cxn>
              </a:cxnLst>
              <a:rect l="0" t="0" r="r" b="b"/>
              <a:pathLst>
                <a:path w="18" h="11">
                  <a:moveTo>
                    <a:pt x="18" y="7"/>
                  </a:moveTo>
                  <a:cubicBezTo>
                    <a:pt x="18" y="7"/>
                    <a:pt x="13" y="2"/>
                    <a:pt x="10" y="2"/>
                  </a:cubicBezTo>
                  <a:cubicBezTo>
                    <a:pt x="7" y="2"/>
                    <a:pt x="6" y="0"/>
                    <a:pt x="4" y="0"/>
                  </a:cubicBezTo>
                  <a:cubicBezTo>
                    <a:pt x="3" y="0"/>
                    <a:pt x="0" y="1"/>
                    <a:pt x="0" y="1"/>
                  </a:cubicBezTo>
                  <a:cubicBezTo>
                    <a:pt x="0" y="1"/>
                    <a:pt x="6" y="11"/>
                    <a:pt x="18" y="7"/>
                  </a:cubicBezTo>
                  <a:close/>
                </a:path>
              </a:pathLst>
            </a:custGeom>
            <a:solidFill>
              <a:srgbClr val="F7777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5" name="Freeform 357"/>
            <p:cNvSpPr/>
            <p:nvPr/>
          </p:nvSpPr>
          <p:spPr bwMode="auto">
            <a:xfrm>
              <a:off x="5713413" y="1839913"/>
              <a:ext cx="1058863" cy="1171575"/>
            </a:xfrm>
            <a:custGeom>
              <a:avLst/>
              <a:gdLst>
                <a:gd name="T0" fmla="*/ 34 w 94"/>
                <a:gd name="T1" fmla="*/ 52 h 104"/>
                <a:gd name="T2" fmla="*/ 44 w 94"/>
                <a:gd name="T3" fmla="*/ 45 h 104"/>
                <a:gd name="T4" fmla="*/ 70 w 94"/>
                <a:gd name="T5" fmla="*/ 49 h 104"/>
                <a:gd name="T6" fmla="*/ 89 w 94"/>
                <a:gd name="T7" fmla="*/ 41 h 104"/>
                <a:gd name="T8" fmla="*/ 89 w 94"/>
                <a:gd name="T9" fmla="*/ 9 h 104"/>
                <a:gd name="T10" fmla="*/ 77 w 94"/>
                <a:gd name="T11" fmla="*/ 1 h 104"/>
                <a:gd name="T12" fmla="*/ 80 w 94"/>
                <a:gd name="T13" fmla="*/ 6 h 104"/>
                <a:gd name="T14" fmla="*/ 73 w 94"/>
                <a:gd name="T15" fmla="*/ 0 h 104"/>
                <a:gd name="T16" fmla="*/ 70 w 94"/>
                <a:gd name="T17" fmla="*/ 8 h 104"/>
                <a:gd name="T18" fmla="*/ 64 w 94"/>
                <a:gd name="T19" fmla="*/ 6 h 104"/>
                <a:gd name="T20" fmla="*/ 67 w 94"/>
                <a:gd name="T21" fmla="*/ 15 h 104"/>
                <a:gd name="T22" fmla="*/ 40 w 94"/>
                <a:gd name="T23" fmla="*/ 9 h 104"/>
                <a:gd name="T24" fmla="*/ 8 w 94"/>
                <a:gd name="T25" fmla="*/ 25 h 104"/>
                <a:gd name="T26" fmla="*/ 2 w 94"/>
                <a:gd name="T27" fmla="*/ 74 h 104"/>
                <a:gd name="T28" fmla="*/ 21 w 94"/>
                <a:gd name="T29" fmla="*/ 104 h 104"/>
                <a:gd name="T30" fmla="*/ 20 w 94"/>
                <a:gd name="T31" fmla="*/ 93 h 104"/>
                <a:gd name="T32" fmla="*/ 11 w 94"/>
                <a:gd name="T33" fmla="*/ 81 h 104"/>
                <a:gd name="T34" fmla="*/ 20 w 94"/>
                <a:gd name="T35" fmla="*/ 62 h 104"/>
                <a:gd name="T36" fmla="*/ 29 w 94"/>
                <a:gd name="T37" fmla="*/ 88 h 104"/>
                <a:gd name="T38" fmla="*/ 37 w 94"/>
                <a:gd name="T39" fmla="*/ 82 h 104"/>
                <a:gd name="T40" fmla="*/ 34 w 94"/>
                <a:gd name="T41" fmla="*/ 5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04">
                  <a:moveTo>
                    <a:pt x="34" y="52"/>
                  </a:moveTo>
                  <a:cubicBezTo>
                    <a:pt x="36" y="49"/>
                    <a:pt x="38" y="43"/>
                    <a:pt x="44" y="45"/>
                  </a:cubicBezTo>
                  <a:cubicBezTo>
                    <a:pt x="51" y="47"/>
                    <a:pt x="62" y="49"/>
                    <a:pt x="70" y="49"/>
                  </a:cubicBezTo>
                  <a:cubicBezTo>
                    <a:pt x="77" y="48"/>
                    <a:pt x="85" y="47"/>
                    <a:pt x="89" y="41"/>
                  </a:cubicBezTo>
                  <a:cubicBezTo>
                    <a:pt x="93" y="36"/>
                    <a:pt x="94" y="15"/>
                    <a:pt x="89" y="9"/>
                  </a:cubicBezTo>
                  <a:cubicBezTo>
                    <a:pt x="84" y="2"/>
                    <a:pt x="77" y="1"/>
                    <a:pt x="77" y="1"/>
                  </a:cubicBezTo>
                  <a:cubicBezTo>
                    <a:pt x="77" y="1"/>
                    <a:pt x="80" y="4"/>
                    <a:pt x="80" y="6"/>
                  </a:cubicBezTo>
                  <a:cubicBezTo>
                    <a:pt x="80" y="6"/>
                    <a:pt x="75" y="2"/>
                    <a:pt x="73" y="0"/>
                  </a:cubicBezTo>
                  <a:cubicBezTo>
                    <a:pt x="73" y="0"/>
                    <a:pt x="70" y="4"/>
                    <a:pt x="70" y="8"/>
                  </a:cubicBezTo>
                  <a:cubicBezTo>
                    <a:pt x="64" y="6"/>
                    <a:pt x="64" y="6"/>
                    <a:pt x="64" y="6"/>
                  </a:cubicBezTo>
                  <a:cubicBezTo>
                    <a:pt x="64" y="6"/>
                    <a:pt x="69" y="14"/>
                    <a:pt x="67" y="15"/>
                  </a:cubicBezTo>
                  <a:cubicBezTo>
                    <a:pt x="67" y="15"/>
                    <a:pt x="58" y="8"/>
                    <a:pt x="40" y="9"/>
                  </a:cubicBezTo>
                  <a:cubicBezTo>
                    <a:pt x="28" y="9"/>
                    <a:pt x="15" y="17"/>
                    <a:pt x="8" y="25"/>
                  </a:cubicBezTo>
                  <a:cubicBezTo>
                    <a:pt x="0" y="35"/>
                    <a:pt x="0" y="63"/>
                    <a:pt x="2" y="74"/>
                  </a:cubicBezTo>
                  <a:cubicBezTo>
                    <a:pt x="6" y="103"/>
                    <a:pt x="14" y="100"/>
                    <a:pt x="21" y="104"/>
                  </a:cubicBezTo>
                  <a:cubicBezTo>
                    <a:pt x="20" y="93"/>
                    <a:pt x="20" y="93"/>
                    <a:pt x="20" y="93"/>
                  </a:cubicBezTo>
                  <a:cubicBezTo>
                    <a:pt x="20" y="93"/>
                    <a:pt x="13" y="90"/>
                    <a:pt x="11" y="81"/>
                  </a:cubicBezTo>
                  <a:cubicBezTo>
                    <a:pt x="9" y="73"/>
                    <a:pt x="13" y="61"/>
                    <a:pt x="20" y="62"/>
                  </a:cubicBezTo>
                  <a:cubicBezTo>
                    <a:pt x="30" y="63"/>
                    <a:pt x="29" y="88"/>
                    <a:pt x="29" y="88"/>
                  </a:cubicBezTo>
                  <a:cubicBezTo>
                    <a:pt x="37" y="82"/>
                    <a:pt x="37" y="82"/>
                    <a:pt x="37" y="82"/>
                  </a:cubicBezTo>
                  <a:cubicBezTo>
                    <a:pt x="37" y="82"/>
                    <a:pt x="29" y="60"/>
                    <a:pt x="34" y="52"/>
                  </a:cubicBezTo>
                </a:path>
              </a:pathLst>
            </a:custGeom>
            <a:solidFill>
              <a:srgbClr val="934B3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6" name="Freeform 358"/>
            <p:cNvSpPr/>
            <p:nvPr/>
          </p:nvSpPr>
          <p:spPr bwMode="auto">
            <a:xfrm>
              <a:off x="5791201" y="1985963"/>
              <a:ext cx="620713" cy="349250"/>
            </a:xfrm>
            <a:custGeom>
              <a:avLst/>
              <a:gdLst>
                <a:gd name="T0" fmla="*/ 34 w 55"/>
                <a:gd name="T1" fmla="*/ 0 h 31"/>
                <a:gd name="T2" fmla="*/ 18 w 55"/>
                <a:gd name="T3" fmla="*/ 3 h 31"/>
                <a:gd name="T4" fmla="*/ 0 w 55"/>
                <a:gd name="T5" fmla="*/ 31 h 31"/>
                <a:gd name="T6" fmla="*/ 13 w 55"/>
                <a:gd name="T7" fmla="*/ 10 h 31"/>
                <a:gd name="T8" fmla="*/ 5 w 55"/>
                <a:gd name="T9" fmla="*/ 24 h 31"/>
                <a:gd name="T10" fmla="*/ 22 w 55"/>
                <a:gd name="T11" fmla="*/ 10 h 31"/>
                <a:gd name="T12" fmla="*/ 15 w 55"/>
                <a:gd name="T13" fmla="*/ 18 h 31"/>
                <a:gd name="T14" fmla="*/ 47 w 55"/>
                <a:gd name="T15" fmla="*/ 9 h 31"/>
                <a:gd name="T16" fmla="*/ 55 w 55"/>
                <a:gd name="T17" fmla="*/ 9 h 31"/>
                <a:gd name="T18" fmla="*/ 40 w 55"/>
                <a:gd name="T19" fmla="*/ 7 h 31"/>
                <a:gd name="T20" fmla="*/ 29 w 55"/>
                <a:gd name="T21" fmla="*/ 9 h 31"/>
                <a:gd name="T22" fmla="*/ 23 w 55"/>
                <a:gd name="T23" fmla="*/ 10 h 31"/>
                <a:gd name="T24" fmla="*/ 28 w 55"/>
                <a:gd name="T25" fmla="*/ 9 h 31"/>
                <a:gd name="T26" fmla="*/ 45 w 55"/>
                <a:gd name="T27" fmla="*/ 6 h 31"/>
                <a:gd name="T28" fmla="*/ 49 w 55"/>
                <a:gd name="T29" fmla="*/ 6 h 31"/>
                <a:gd name="T30" fmla="*/ 34 w 55"/>
                <a:gd name="T31" fmla="*/ 4 h 31"/>
                <a:gd name="T32" fmla="*/ 24 w 55"/>
                <a:gd name="T33" fmla="*/ 5 h 31"/>
                <a:gd name="T34" fmla="*/ 39 w 55"/>
                <a:gd name="T35" fmla="*/ 2 h 31"/>
                <a:gd name="T36" fmla="*/ 54 w 55"/>
                <a:gd name="T37" fmla="*/ 3 h 31"/>
                <a:gd name="T38" fmla="*/ 34 w 55"/>
                <a:gd name="T3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31">
                  <a:moveTo>
                    <a:pt x="34" y="0"/>
                  </a:moveTo>
                  <a:cubicBezTo>
                    <a:pt x="29" y="0"/>
                    <a:pt x="23" y="1"/>
                    <a:pt x="18" y="3"/>
                  </a:cubicBezTo>
                  <a:cubicBezTo>
                    <a:pt x="3" y="10"/>
                    <a:pt x="0" y="25"/>
                    <a:pt x="0" y="31"/>
                  </a:cubicBezTo>
                  <a:cubicBezTo>
                    <a:pt x="0" y="31"/>
                    <a:pt x="2" y="16"/>
                    <a:pt x="13" y="10"/>
                  </a:cubicBezTo>
                  <a:cubicBezTo>
                    <a:pt x="13" y="10"/>
                    <a:pt x="8" y="15"/>
                    <a:pt x="5" y="24"/>
                  </a:cubicBezTo>
                  <a:cubicBezTo>
                    <a:pt x="5" y="24"/>
                    <a:pt x="11" y="13"/>
                    <a:pt x="22" y="10"/>
                  </a:cubicBezTo>
                  <a:cubicBezTo>
                    <a:pt x="22" y="10"/>
                    <a:pt x="18" y="13"/>
                    <a:pt x="15" y="18"/>
                  </a:cubicBezTo>
                  <a:cubicBezTo>
                    <a:pt x="15" y="18"/>
                    <a:pt x="25" y="9"/>
                    <a:pt x="47" y="9"/>
                  </a:cubicBezTo>
                  <a:cubicBezTo>
                    <a:pt x="49" y="9"/>
                    <a:pt x="52" y="9"/>
                    <a:pt x="55" y="9"/>
                  </a:cubicBezTo>
                  <a:cubicBezTo>
                    <a:pt x="55" y="9"/>
                    <a:pt x="48" y="7"/>
                    <a:pt x="40" y="7"/>
                  </a:cubicBezTo>
                  <a:cubicBezTo>
                    <a:pt x="37" y="7"/>
                    <a:pt x="33" y="8"/>
                    <a:pt x="29" y="9"/>
                  </a:cubicBezTo>
                  <a:cubicBezTo>
                    <a:pt x="25" y="10"/>
                    <a:pt x="23" y="10"/>
                    <a:pt x="23" y="10"/>
                  </a:cubicBezTo>
                  <a:cubicBezTo>
                    <a:pt x="23" y="10"/>
                    <a:pt x="28" y="9"/>
                    <a:pt x="28" y="9"/>
                  </a:cubicBezTo>
                  <a:cubicBezTo>
                    <a:pt x="28" y="9"/>
                    <a:pt x="35" y="6"/>
                    <a:pt x="45" y="6"/>
                  </a:cubicBezTo>
                  <a:cubicBezTo>
                    <a:pt x="46" y="6"/>
                    <a:pt x="48" y="6"/>
                    <a:pt x="49" y="6"/>
                  </a:cubicBezTo>
                  <a:cubicBezTo>
                    <a:pt x="49" y="6"/>
                    <a:pt x="43" y="4"/>
                    <a:pt x="34" y="4"/>
                  </a:cubicBezTo>
                  <a:cubicBezTo>
                    <a:pt x="31" y="4"/>
                    <a:pt x="27" y="4"/>
                    <a:pt x="24" y="5"/>
                  </a:cubicBezTo>
                  <a:cubicBezTo>
                    <a:pt x="24" y="5"/>
                    <a:pt x="27" y="2"/>
                    <a:pt x="39" y="2"/>
                  </a:cubicBezTo>
                  <a:cubicBezTo>
                    <a:pt x="43" y="2"/>
                    <a:pt x="48" y="2"/>
                    <a:pt x="54" y="3"/>
                  </a:cubicBezTo>
                  <a:cubicBezTo>
                    <a:pt x="54" y="3"/>
                    <a:pt x="44" y="0"/>
                    <a:pt x="34" y="0"/>
                  </a:cubicBezTo>
                </a:path>
              </a:pathLst>
            </a:custGeom>
            <a:solidFill>
              <a:srgbClr val="B27F6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7" name="Oval 359"/>
            <p:cNvSpPr>
              <a:spLocks noChangeArrowheads="1"/>
            </p:cNvSpPr>
            <p:nvPr/>
          </p:nvSpPr>
          <p:spPr bwMode="auto">
            <a:xfrm>
              <a:off x="6299201" y="4489450"/>
              <a:ext cx="55563" cy="55563"/>
            </a:xfrm>
            <a:prstGeom prst="ellipse">
              <a:avLst/>
            </a:pr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8" name="Oval 360"/>
            <p:cNvSpPr>
              <a:spLocks noChangeArrowheads="1"/>
            </p:cNvSpPr>
            <p:nvPr/>
          </p:nvSpPr>
          <p:spPr bwMode="auto">
            <a:xfrm>
              <a:off x="6288088" y="4037013"/>
              <a:ext cx="55563" cy="57150"/>
            </a:xfrm>
            <a:prstGeom prst="ellipse">
              <a:avLst/>
            </a:prstGeom>
            <a:solidFill>
              <a:srgbClr val="18465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59" name="Freeform 361"/>
            <p:cNvSpPr/>
            <p:nvPr/>
          </p:nvSpPr>
          <p:spPr bwMode="auto">
            <a:xfrm>
              <a:off x="3346451" y="4635500"/>
              <a:ext cx="1149350" cy="1250950"/>
            </a:xfrm>
            <a:custGeom>
              <a:avLst/>
              <a:gdLst>
                <a:gd name="T0" fmla="*/ 7 w 102"/>
                <a:gd name="T1" fmla="*/ 0 h 111"/>
                <a:gd name="T2" fmla="*/ 87 w 102"/>
                <a:gd name="T3" fmla="*/ 21 h 111"/>
                <a:gd name="T4" fmla="*/ 93 w 102"/>
                <a:gd name="T5" fmla="*/ 28 h 111"/>
                <a:gd name="T6" fmla="*/ 102 w 102"/>
                <a:gd name="T7" fmla="*/ 106 h 111"/>
                <a:gd name="T8" fmla="*/ 98 w 102"/>
                <a:gd name="T9" fmla="*/ 111 h 111"/>
                <a:gd name="T10" fmla="*/ 1 w 102"/>
                <a:gd name="T11" fmla="*/ 4 h 111"/>
                <a:gd name="T12" fmla="*/ 7 w 102"/>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02" h="111">
                  <a:moveTo>
                    <a:pt x="7" y="0"/>
                  </a:moveTo>
                  <a:cubicBezTo>
                    <a:pt x="87" y="21"/>
                    <a:pt x="87" y="21"/>
                    <a:pt x="87" y="21"/>
                  </a:cubicBezTo>
                  <a:cubicBezTo>
                    <a:pt x="90" y="22"/>
                    <a:pt x="93" y="25"/>
                    <a:pt x="93" y="28"/>
                  </a:cubicBezTo>
                  <a:cubicBezTo>
                    <a:pt x="102" y="106"/>
                    <a:pt x="102" y="106"/>
                    <a:pt x="102" y="106"/>
                  </a:cubicBezTo>
                  <a:cubicBezTo>
                    <a:pt x="102" y="108"/>
                    <a:pt x="101" y="110"/>
                    <a:pt x="98" y="111"/>
                  </a:cubicBezTo>
                  <a:cubicBezTo>
                    <a:pt x="1" y="4"/>
                    <a:pt x="1" y="4"/>
                    <a:pt x="1" y="4"/>
                  </a:cubicBezTo>
                  <a:cubicBezTo>
                    <a:pt x="0" y="2"/>
                    <a:pt x="6" y="0"/>
                    <a:pt x="7" y="0"/>
                  </a:cubicBezTo>
                </a:path>
              </a:pathLst>
            </a:custGeom>
            <a:solidFill>
              <a:srgbClr val="D8D19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0" name="Freeform 362"/>
            <p:cNvSpPr/>
            <p:nvPr/>
          </p:nvSpPr>
          <p:spPr bwMode="auto">
            <a:xfrm>
              <a:off x="3346451" y="4646613"/>
              <a:ext cx="1103313" cy="1239838"/>
            </a:xfrm>
            <a:custGeom>
              <a:avLst/>
              <a:gdLst>
                <a:gd name="T0" fmla="*/ 3 w 98"/>
                <a:gd name="T1" fmla="*/ 1 h 110"/>
                <a:gd name="T2" fmla="*/ 84 w 98"/>
                <a:gd name="T3" fmla="*/ 22 h 110"/>
                <a:gd name="T4" fmla="*/ 89 w 98"/>
                <a:gd name="T5" fmla="*/ 28 h 110"/>
                <a:gd name="T6" fmla="*/ 98 w 98"/>
                <a:gd name="T7" fmla="*/ 110 h 110"/>
                <a:gd name="T8" fmla="*/ 10 w 98"/>
                <a:gd name="T9" fmla="*/ 78 h 110"/>
                <a:gd name="T10" fmla="*/ 0 w 98"/>
                <a:gd name="T11" fmla="*/ 4 h 110"/>
                <a:gd name="T12" fmla="*/ 3 w 98"/>
                <a:gd name="T13" fmla="*/ 1 h 110"/>
              </a:gdLst>
              <a:ahLst/>
              <a:cxnLst>
                <a:cxn ang="0">
                  <a:pos x="T0" y="T1"/>
                </a:cxn>
                <a:cxn ang="0">
                  <a:pos x="T2" y="T3"/>
                </a:cxn>
                <a:cxn ang="0">
                  <a:pos x="T4" y="T5"/>
                </a:cxn>
                <a:cxn ang="0">
                  <a:pos x="T6" y="T7"/>
                </a:cxn>
                <a:cxn ang="0">
                  <a:pos x="T8" y="T9"/>
                </a:cxn>
                <a:cxn ang="0">
                  <a:pos x="T10" y="T11"/>
                </a:cxn>
                <a:cxn ang="0">
                  <a:pos x="T12" y="T13"/>
                </a:cxn>
              </a:cxnLst>
              <a:rect l="0" t="0" r="r" b="b"/>
              <a:pathLst>
                <a:path w="98" h="110">
                  <a:moveTo>
                    <a:pt x="3" y="1"/>
                  </a:moveTo>
                  <a:cubicBezTo>
                    <a:pt x="84" y="22"/>
                    <a:pt x="84" y="22"/>
                    <a:pt x="84" y="22"/>
                  </a:cubicBezTo>
                  <a:cubicBezTo>
                    <a:pt x="86" y="23"/>
                    <a:pt x="89" y="25"/>
                    <a:pt x="89" y="28"/>
                  </a:cubicBezTo>
                  <a:cubicBezTo>
                    <a:pt x="98" y="110"/>
                    <a:pt x="98" y="110"/>
                    <a:pt x="98" y="110"/>
                  </a:cubicBezTo>
                  <a:cubicBezTo>
                    <a:pt x="10" y="78"/>
                    <a:pt x="10" y="78"/>
                    <a:pt x="10" y="78"/>
                  </a:cubicBezTo>
                  <a:cubicBezTo>
                    <a:pt x="0" y="4"/>
                    <a:pt x="0" y="4"/>
                    <a:pt x="0" y="4"/>
                  </a:cubicBezTo>
                  <a:cubicBezTo>
                    <a:pt x="0" y="2"/>
                    <a:pt x="2" y="0"/>
                    <a:pt x="3" y="1"/>
                  </a:cubicBezTo>
                </a:path>
              </a:pathLst>
            </a:custGeom>
            <a:solidFill>
              <a:srgbClr val="F9F8E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1" name="Freeform 363"/>
            <p:cNvSpPr/>
            <p:nvPr/>
          </p:nvSpPr>
          <p:spPr bwMode="auto">
            <a:xfrm>
              <a:off x="3346451" y="4646613"/>
              <a:ext cx="979488" cy="879475"/>
            </a:xfrm>
            <a:custGeom>
              <a:avLst/>
              <a:gdLst>
                <a:gd name="T0" fmla="*/ 1 w 87"/>
                <a:gd name="T1" fmla="*/ 4 h 78"/>
                <a:gd name="T2" fmla="*/ 4 w 87"/>
                <a:gd name="T3" fmla="*/ 2 h 78"/>
                <a:gd name="T4" fmla="*/ 84 w 87"/>
                <a:gd name="T5" fmla="*/ 23 h 78"/>
                <a:gd name="T6" fmla="*/ 87 w 87"/>
                <a:gd name="T7" fmla="*/ 24 h 78"/>
                <a:gd name="T8" fmla="*/ 84 w 87"/>
                <a:gd name="T9" fmla="*/ 22 h 78"/>
                <a:gd name="T10" fmla="*/ 3 w 87"/>
                <a:gd name="T11" fmla="*/ 1 h 78"/>
                <a:gd name="T12" fmla="*/ 0 w 87"/>
                <a:gd name="T13" fmla="*/ 4 h 78"/>
                <a:gd name="T14" fmla="*/ 10 w 87"/>
                <a:gd name="T15" fmla="*/ 78 h 78"/>
                <a:gd name="T16" fmla="*/ 11 w 87"/>
                <a:gd name="T17" fmla="*/ 78 h 78"/>
                <a:gd name="T18" fmla="*/ 1 w 87"/>
                <a:gd name="T19"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78">
                  <a:moveTo>
                    <a:pt x="1" y="4"/>
                  </a:moveTo>
                  <a:cubicBezTo>
                    <a:pt x="1" y="3"/>
                    <a:pt x="2" y="1"/>
                    <a:pt x="4" y="2"/>
                  </a:cubicBezTo>
                  <a:cubicBezTo>
                    <a:pt x="84" y="23"/>
                    <a:pt x="84" y="23"/>
                    <a:pt x="84" y="23"/>
                  </a:cubicBezTo>
                  <a:cubicBezTo>
                    <a:pt x="85" y="23"/>
                    <a:pt x="86" y="23"/>
                    <a:pt x="87" y="24"/>
                  </a:cubicBezTo>
                  <a:cubicBezTo>
                    <a:pt x="86" y="23"/>
                    <a:pt x="85" y="22"/>
                    <a:pt x="84" y="22"/>
                  </a:cubicBezTo>
                  <a:cubicBezTo>
                    <a:pt x="3" y="1"/>
                    <a:pt x="3" y="1"/>
                    <a:pt x="3" y="1"/>
                  </a:cubicBezTo>
                  <a:cubicBezTo>
                    <a:pt x="2" y="0"/>
                    <a:pt x="0" y="2"/>
                    <a:pt x="0" y="4"/>
                  </a:cubicBezTo>
                  <a:cubicBezTo>
                    <a:pt x="10" y="78"/>
                    <a:pt x="10" y="78"/>
                    <a:pt x="10" y="78"/>
                  </a:cubicBezTo>
                  <a:cubicBezTo>
                    <a:pt x="11" y="78"/>
                    <a:pt x="11" y="78"/>
                    <a:pt x="11" y="78"/>
                  </a:cubicBezTo>
                  <a:cubicBezTo>
                    <a:pt x="1" y="4"/>
                    <a:pt x="1" y="4"/>
                    <a:pt x="1" y="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2" name="Freeform 364"/>
            <p:cNvSpPr/>
            <p:nvPr/>
          </p:nvSpPr>
          <p:spPr bwMode="auto">
            <a:xfrm>
              <a:off x="3470276" y="5526088"/>
              <a:ext cx="979488" cy="360363"/>
            </a:xfrm>
            <a:custGeom>
              <a:avLst/>
              <a:gdLst>
                <a:gd name="T0" fmla="*/ 0 w 87"/>
                <a:gd name="T1" fmla="*/ 0 h 32"/>
                <a:gd name="T2" fmla="*/ 0 w 87"/>
                <a:gd name="T3" fmla="*/ 0 h 32"/>
                <a:gd name="T4" fmla="*/ 87 w 87"/>
                <a:gd name="T5" fmla="*/ 32 h 32"/>
                <a:gd name="T6" fmla="*/ 0 w 87"/>
                <a:gd name="T7" fmla="*/ 0 h 32"/>
              </a:gdLst>
              <a:ahLst/>
              <a:cxnLst>
                <a:cxn ang="0">
                  <a:pos x="T0" y="T1"/>
                </a:cxn>
                <a:cxn ang="0">
                  <a:pos x="T2" y="T3"/>
                </a:cxn>
                <a:cxn ang="0">
                  <a:pos x="T4" y="T5"/>
                </a:cxn>
                <a:cxn ang="0">
                  <a:pos x="T6" y="T7"/>
                </a:cxn>
              </a:cxnLst>
              <a:rect l="0" t="0" r="r" b="b"/>
              <a:pathLst>
                <a:path w="87" h="32">
                  <a:moveTo>
                    <a:pt x="0" y="0"/>
                  </a:moveTo>
                  <a:cubicBezTo>
                    <a:pt x="0" y="0"/>
                    <a:pt x="0" y="0"/>
                    <a:pt x="0" y="0"/>
                  </a:cubicBezTo>
                  <a:cubicBezTo>
                    <a:pt x="87" y="32"/>
                    <a:pt x="87" y="32"/>
                    <a:pt x="87" y="32"/>
                  </a:cubicBezTo>
                  <a:cubicBezTo>
                    <a:pt x="87" y="32"/>
                    <a:pt x="18" y="6"/>
                    <a:pt x="0" y="0"/>
                  </a:cubicBezTo>
                </a:path>
              </a:pathLst>
            </a:custGeom>
            <a:solidFill>
              <a:srgbClr val="6F5D6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3" name="Freeform 365"/>
            <p:cNvSpPr/>
            <p:nvPr/>
          </p:nvSpPr>
          <p:spPr bwMode="auto">
            <a:xfrm>
              <a:off x="3459163" y="5526088"/>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path>
              </a:pathLst>
            </a:custGeom>
            <a:solidFill>
              <a:srgbClr val="715F6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4" name="Freeform 366"/>
            <p:cNvSpPr/>
            <p:nvPr/>
          </p:nvSpPr>
          <p:spPr bwMode="auto">
            <a:xfrm>
              <a:off x="3525838" y="5492750"/>
              <a:ext cx="112713" cy="123825"/>
            </a:xfrm>
            <a:custGeom>
              <a:avLst/>
              <a:gdLst>
                <a:gd name="T0" fmla="*/ 0 w 10"/>
                <a:gd name="T1" fmla="*/ 3 h 11"/>
                <a:gd name="T2" fmla="*/ 0 w 10"/>
                <a:gd name="T3" fmla="*/ 5 h 11"/>
                <a:gd name="T4" fmla="*/ 3 w 10"/>
                <a:gd name="T5" fmla="*/ 9 h 11"/>
                <a:gd name="T6" fmla="*/ 7 w 10"/>
                <a:gd name="T7" fmla="*/ 11 h 11"/>
                <a:gd name="T8" fmla="*/ 10 w 10"/>
                <a:gd name="T9" fmla="*/ 8 h 11"/>
                <a:gd name="T10" fmla="*/ 10 w 10"/>
                <a:gd name="T11" fmla="*/ 6 h 11"/>
                <a:gd name="T12" fmla="*/ 6 w 10"/>
                <a:gd name="T13" fmla="*/ 1 h 11"/>
                <a:gd name="T14" fmla="*/ 3 w 10"/>
                <a:gd name="T15" fmla="*/ 1 h 11"/>
                <a:gd name="T16" fmla="*/ 0 w 10"/>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0" y="3"/>
                  </a:moveTo>
                  <a:cubicBezTo>
                    <a:pt x="0" y="5"/>
                    <a:pt x="0" y="5"/>
                    <a:pt x="0" y="5"/>
                  </a:cubicBezTo>
                  <a:cubicBezTo>
                    <a:pt x="0" y="7"/>
                    <a:pt x="1" y="8"/>
                    <a:pt x="3" y="9"/>
                  </a:cubicBezTo>
                  <a:cubicBezTo>
                    <a:pt x="7" y="11"/>
                    <a:pt x="7" y="11"/>
                    <a:pt x="7" y="11"/>
                  </a:cubicBezTo>
                  <a:cubicBezTo>
                    <a:pt x="8" y="11"/>
                    <a:pt x="10" y="10"/>
                    <a:pt x="10" y="8"/>
                  </a:cubicBezTo>
                  <a:cubicBezTo>
                    <a:pt x="10" y="6"/>
                    <a:pt x="10" y="6"/>
                    <a:pt x="10" y="6"/>
                  </a:cubicBezTo>
                  <a:cubicBezTo>
                    <a:pt x="9" y="4"/>
                    <a:pt x="8" y="2"/>
                    <a:pt x="6" y="1"/>
                  </a:cubicBezTo>
                  <a:cubicBezTo>
                    <a:pt x="3" y="1"/>
                    <a:pt x="3" y="1"/>
                    <a:pt x="3" y="1"/>
                  </a:cubicBezTo>
                  <a:cubicBezTo>
                    <a:pt x="2" y="0"/>
                    <a:pt x="0" y="1"/>
                    <a:pt x="0" y="3"/>
                  </a:cubicBezTo>
                  <a:close/>
                </a:path>
              </a:pathLst>
            </a:custGeom>
            <a:solidFill>
              <a:srgbClr val="B5AD7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5" name="Freeform 367"/>
            <p:cNvSpPr/>
            <p:nvPr/>
          </p:nvSpPr>
          <p:spPr bwMode="auto">
            <a:xfrm>
              <a:off x="4224338" y="5751513"/>
              <a:ext cx="101600" cy="112713"/>
            </a:xfrm>
            <a:custGeom>
              <a:avLst/>
              <a:gdLst>
                <a:gd name="T0" fmla="*/ 0 w 9"/>
                <a:gd name="T1" fmla="*/ 2 h 10"/>
                <a:gd name="T2" fmla="*/ 0 w 9"/>
                <a:gd name="T3" fmla="*/ 5 h 10"/>
                <a:gd name="T4" fmla="*/ 2 w 9"/>
                <a:gd name="T5" fmla="*/ 8 h 10"/>
                <a:gd name="T6" fmla="*/ 6 w 9"/>
                <a:gd name="T7" fmla="*/ 10 h 10"/>
                <a:gd name="T8" fmla="*/ 9 w 9"/>
                <a:gd name="T9" fmla="*/ 8 h 10"/>
                <a:gd name="T10" fmla="*/ 9 w 9"/>
                <a:gd name="T11" fmla="*/ 5 h 10"/>
                <a:gd name="T12" fmla="*/ 6 w 9"/>
                <a:gd name="T13" fmla="*/ 1 h 10"/>
                <a:gd name="T14" fmla="*/ 3 w 9"/>
                <a:gd name="T15" fmla="*/ 0 h 10"/>
                <a:gd name="T16" fmla="*/ 0 w 9"/>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0" y="2"/>
                  </a:moveTo>
                  <a:cubicBezTo>
                    <a:pt x="0" y="5"/>
                    <a:pt x="0" y="5"/>
                    <a:pt x="0" y="5"/>
                  </a:cubicBezTo>
                  <a:cubicBezTo>
                    <a:pt x="0" y="7"/>
                    <a:pt x="1" y="8"/>
                    <a:pt x="2" y="8"/>
                  </a:cubicBezTo>
                  <a:cubicBezTo>
                    <a:pt x="6" y="10"/>
                    <a:pt x="6" y="10"/>
                    <a:pt x="6" y="10"/>
                  </a:cubicBezTo>
                  <a:cubicBezTo>
                    <a:pt x="8" y="10"/>
                    <a:pt x="9" y="9"/>
                    <a:pt x="9" y="8"/>
                  </a:cubicBezTo>
                  <a:cubicBezTo>
                    <a:pt x="9" y="5"/>
                    <a:pt x="9" y="5"/>
                    <a:pt x="9" y="5"/>
                  </a:cubicBezTo>
                  <a:cubicBezTo>
                    <a:pt x="9" y="3"/>
                    <a:pt x="8" y="1"/>
                    <a:pt x="6" y="1"/>
                  </a:cubicBezTo>
                  <a:cubicBezTo>
                    <a:pt x="3" y="0"/>
                    <a:pt x="3" y="0"/>
                    <a:pt x="3" y="0"/>
                  </a:cubicBezTo>
                  <a:cubicBezTo>
                    <a:pt x="1" y="0"/>
                    <a:pt x="0" y="1"/>
                    <a:pt x="0" y="2"/>
                  </a:cubicBezTo>
                  <a:close/>
                </a:path>
              </a:pathLst>
            </a:custGeom>
            <a:solidFill>
              <a:srgbClr val="B5AD7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6" name="Freeform 368"/>
            <p:cNvSpPr/>
            <p:nvPr/>
          </p:nvSpPr>
          <p:spPr bwMode="auto">
            <a:xfrm>
              <a:off x="3740151" y="5143500"/>
              <a:ext cx="158750" cy="201613"/>
            </a:xfrm>
            <a:custGeom>
              <a:avLst/>
              <a:gdLst>
                <a:gd name="T0" fmla="*/ 11 w 14"/>
                <a:gd name="T1" fmla="*/ 8 h 18"/>
                <a:gd name="T2" fmla="*/ 6 w 14"/>
                <a:gd name="T3" fmla="*/ 4 h 18"/>
                <a:gd name="T4" fmla="*/ 7 w 14"/>
                <a:gd name="T5" fmla="*/ 0 h 18"/>
                <a:gd name="T6" fmla="*/ 5 w 14"/>
                <a:gd name="T7" fmla="*/ 0 h 18"/>
                <a:gd name="T8" fmla="*/ 1 w 14"/>
                <a:gd name="T9" fmla="*/ 10 h 18"/>
                <a:gd name="T10" fmla="*/ 8 w 14"/>
                <a:gd name="T11" fmla="*/ 17 h 18"/>
                <a:gd name="T12" fmla="*/ 13 w 14"/>
                <a:gd name="T13" fmla="*/ 8 h 18"/>
                <a:gd name="T14" fmla="*/ 12 w 14"/>
                <a:gd name="T15" fmla="*/ 7 h 18"/>
                <a:gd name="T16" fmla="*/ 11 w 14"/>
                <a:gd name="T17"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8">
                  <a:moveTo>
                    <a:pt x="11" y="8"/>
                  </a:moveTo>
                  <a:cubicBezTo>
                    <a:pt x="9" y="8"/>
                    <a:pt x="6" y="6"/>
                    <a:pt x="6" y="4"/>
                  </a:cubicBezTo>
                  <a:cubicBezTo>
                    <a:pt x="6" y="3"/>
                    <a:pt x="6" y="1"/>
                    <a:pt x="7" y="0"/>
                  </a:cubicBezTo>
                  <a:cubicBezTo>
                    <a:pt x="6" y="0"/>
                    <a:pt x="6" y="0"/>
                    <a:pt x="5" y="0"/>
                  </a:cubicBezTo>
                  <a:cubicBezTo>
                    <a:pt x="2" y="1"/>
                    <a:pt x="0" y="5"/>
                    <a:pt x="1" y="10"/>
                  </a:cubicBezTo>
                  <a:cubicBezTo>
                    <a:pt x="2" y="15"/>
                    <a:pt x="5" y="18"/>
                    <a:pt x="8" y="17"/>
                  </a:cubicBezTo>
                  <a:cubicBezTo>
                    <a:pt x="12" y="17"/>
                    <a:pt x="14" y="12"/>
                    <a:pt x="13" y="8"/>
                  </a:cubicBezTo>
                  <a:cubicBezTo>
                    <a:pt x="13" y="7"/>
                    <a:pt x="13" y="7"/>
                    <a:pt x="12" y="7"/>
                  </a:cubicBezTo>
                  <a:cubicBezTo>
                    <a:pt x="12" y="7"/>
                    <a:pt x="12" y="7"/>
                    <a:pt x="11" y="8"/>
                  </a:cubicBezTo>
                  <a:close/>
                </a:path>
              </a:pathLst>
            </a:custGeom>
            <a:solidFill>
              <a:srgbClr val="D8D19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7" name="Freeform 369"/>
            <p:cNvSpPr>
              <a:spLocks noEditPoints="1"/>
            </p:cNvSpPr>
            <p:nvPr/>
          </p:nvSpPr>
          <p:spPr bwMode="auto">
            <a:xfrm>
              <a:off x="8124826" y="4827588"/>
              <a:ext cx="777875" cy="777875"/>
            </a:xfrm>
            <a:custGeom>
              <a:avLst/>
              <a:gdLst>
                <a:gd name="T0" fmla="*/ 45 w 69"/>
                <a:gd name="T1" fmla="*/ 66 h 69"/>
                <a:gd name="T2" fmla="*/ 40 w 69"/>
                <a:gd name="T3" fmla="*/ 69 h 69"/>
                <a:gd name="T4" fmla="*/ 34 w 69"/>
                <a:gd name="T5" fmla="*/ 69 h 69"/>
                <a:gd name="T6" fmla="*/ 30 w 69"/>
                <a:gd name="T7" fmla="*/ 67 h 69"/>
                <a:gd name="T8" fmla="*/ 35 w 69"/>
                <a:gd name="T9" fmla="*/ 69 h 69"/>
                <a:gd name="T10" fmla="*/ 50 w 69"/>
                <a:gd name="T11" fmla="*/ 63 h 69"/>
                <a:gd name="T12" fmla="*/ 55 w 69"/>
                <a:gd name="T13" fmla="*/ 62 h 69"/>
                <a:gd name="T14" fmla="*/ 50 w 69"/>
                <a:gd name="T15" fmla="*/ 65 h 69"/>
                <a:gd name="T16" fmla="*/ 18 w 69"/>
                <a:gd name="T17" fmla="*/ 64 h 69"/>
                <a:gd name="T18" fmla="*/ 25 w 69"/>
                <a:gd name="T19" fmla="*/ 67 h 69"/>
                <a:gd name="T20" fmla="*/ 58 w 69"/>
                <a:gd name="T21" fmla="*/ 59 h 69"/>
                <a:gd name="T22" fmla="*/ 63 w 69"/>
                <a:gd name="T23" fmla="*/ 53 h 69"/>
                <a:gd name="T24" fmla="*/ 59 w 69"/>
                <a:gd name="T25" fmla="*/ 59 h 69"/>
                <a:gd name="T26" fmla="*/ 10 w 69"/>
                <a:gd name="T27" fmla="*/ 59 h 69"/>
                <a:gd name="T28" fmla="*/ 15 w 69"/>
                <a:gd name="T29" fmla="*/ 60 h 69"/>
                <a:gd name="T30" fmla="*/ 14 w 69"/>
                <a:gd name="T31" fmla="*/ 62 h 69"/>
                <a:gd name="T32" fmla="*/ 66 w 69"/>
                <a:gd name="T33" fmla="*/ 44 h 69"/>
                <a:gd name="T34" fmla="*/ 66 w 69"/>
                <a:gd name="T35" fmla="*/ 49 h 69"/>
                <a:gd name="T36" fmla="*/ 6 w 69"/>
                <a:gd name="T37" fmla="*/ 54 h 69"/>
                <a:gd name="T38" fmla="*/ 5 w 69"/>
                <a:gd name="T39" fmla="*/ 49 h 69"/>
                <a:gd name="T40" fmla="*/ 7 w 69"/>
                <a:gd name="T41" fmla="*/ 54 h 69"/>
                <a:gd name="T42" fmla="*/ 67 w 69"/>
                <a:gd name="T43" fmla="*/ 38 h 69"/>
                <a:gd name="T44" fmla="*/ 69 w 69"/>
                <a:gd name="T45" fmla="*/ 34 h 69"/>
                <a:gd name="T46" fmla="*/ 68 w 69"/>
                <a:gd name="T47" fmla="*/ 40 h 69"/>
                <a:gd name="T48" fmla="*/ 0 w 69"/>
                <a:gd name="T49" fmla="*/ 34 h 69"/>
                <a:gd name="T50" fmla="*/ 3 w 69"/>
                <a:gd name="T51" fmla="*/ 39 h 69"/>
                <a:gd name="T52" fmla="*/ 3 w 69"/>
                <a:gd name="T53" fmla="*/ 44 h 69"/>
                <a:gd name="T54" fmla="*/ 65 w 69"/>
                <a:gd name="T55" fmla="*/ 23 h 69"/>
                <a:gd name="T56" fmla="*/ 69 w 69"/>
                <a:gd name="T57" fmla="*/ 28 h 69"/>
                <a:gd name="T58" fmla="*/ 67 w 69"/>
                <a:gd name="T59" fmla="*/ 28 h 69"/>
                <a:gd name="T60" fmla="*/ 2 w 69"/>
                <a:gd name="T61" fmla="*/ 23 h 69"/>
                <a:gd name="T62" fmla="*/ 3 w 69"/>
                <a:gd name="T63" fmla="*/ 28 h 69"/>
                <a:gd name="T64" fmla="*/ 63 w 69"/>
                <a:gd name="T65" fmla="*/ 18 h 69"/>
                <a:gd name="T66" fmla="*/ 62 w 69"/>
                <a:gd name="T67" fmla="*/ 13 h 69"/>
                <a:gd name="T68" fmla="*/ 64 w 69"/>
                <a:gd name="T69" fmla="*/ 19 h 69"/>
                <a:gd name="T70" fmla="*/ 5 w 69"/>
                <a:gd name="T71" fmla="*/ 18 h 69"/>
                <a:gd name="T72" fmla="*/ 9 w 69"/>
                <a:gd name="T73" fmla="*/ 15 h 69"/>
                <a:gd name="T74" fmla="*/ 5 w 69"/>
                <a:gd name="T75" fmla="*/ 19 h 69"/>
                <a:gd name="T76" fmla="*/ 52 w 69"/>
                <a:gd name="T77" fmla="*/ 6 h 69"/>
                <a:gd name="T78" fmla="*/ 58 w 69"/>
                <a:gd name="T79" fmla="*/ 10 h 69"/>
                <a:gd name="T80" fmla="*/ 12 w 69"/>
                <a:gd name="T81" fmla="*/ 10 h 69"/>
                <a:gd name="T82" fmla="*/ 17 w 69"/>
                <a:gd name="T83" fmla="*/ 6 h 69"/>
                <a:gd name="T84" fmla="*/ 13 w 69"/>
                <a:gd name="T85" fmla="*/ 11 h 69"/>
                <a:gd name="T86" fmla="*/ 43 w 69"/>
                <a:gd name="T87" fmla="*/ 3 h 69"/>
                <a:gd name="T88" fmla="*/ 48 w 69"/>
                <a:gd name="T89" fmla="*/ 3 h 69"/>
                <a:gd name="T90" fmla="*/ 47 w 69"/>
                <a:gd name="T91" fmla="*/ 5 h 69"/>
                <a:gd name="T92" fmla="*/ 26 w 69"/>
                <a:gd name="T93" fmla="*/ 1 h 69"/>
                <a:gd name="T94" fmla="*/ 22 w 69"/>
                <a:gd name="T95" fmla="*/ 5 h 69"/>
                <a:gd name="T96" fmla="*/ 37 w 69"/>
                <a:gd name="T97" fmla="*/ 2 h 69"/>
                <a:gd name="T98" fmla="*/ 32 w 69"/>
                <a:gd name="T99" fmla="*/ 0 h 69"/>
                <a:gd name="T100" fmla="*/ 37 w 69"/>
                <a:gd name="T101"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69">
                  <a:moveTo>
                    <a:pt x="39" y="68"/>
                  </a:moveTo>
                  <a:cubicBezTo>
                    <a:pt x="39" y="67"/>
                    <a:pt x="40" y="67"/>
                    <a:pt x="40" y="67"/>
                  </a:cubicBezTo>
                  <a:cubicBezTo>
                    <a:pt x="42" y="67"/>
                    <a:pt x="43" y="66"/>
                    <a:pt x="45" y="66"/>
                  </a:cubicBezTo>
                  <a:cubicBezTo>
                    <a:pt x="45" y="65"/>
                    <a:pt x="46" y="66"/>
                    <a:pt x="46" y="66"/>
                  </a:cubicBezTo>
                  <a:cubicBezTo>
                    <a:pt x="46" y="67"/>
                    <a:pt x="46" y="67"/>
                    <a:pt x="45" y="68"/>
                  </a:cubicBezTo>
                  <a:cubicBezTo>
                    <a:pt x="44" y="68"/>
                    <a:pt x="42" y="68"/>
                    <a:pt x="40" y="69"/>
                  </a:cubicBezTo>
                  <a:cubicBezTo>
                    <a:pt x="40" y="69"/>
                    <a:pt x="40" y="69"/>
                    <a:pt x="40" y="69"/>
                  </a:cubicBezTo>
                  <a:cubicBezTo>
                    <a:pt x="40" y="69"/>
                    <a:pt x="39" y="68"/>
                    <a:pt x="39" y="68"/>
                  </a:cubicBezTo>
                  <a:moveTo>
                    <a:pt x="34" y="69"/>
                  </a:moveTo>
                  <a:cubicBezTo>
                    <a:pt x="33" y="69"/>
                    <a:pt x="31" y="69"/>
                    <a:pt x="29" y="69"/>
                  </a:cubicBezTo>
                  <a:cubicBezTo>
                    <a:pt x="29" y="69"/>
                    <a:pt x="28" y="68"/>
                    <a:pt x="29" y="68"/>
                  </a:cubicBezTo>
                  <a:cubicBezTo>
                    <a:pt x="29" y="67"/>
                    <a:pt x="29" y="67"/>
                    <a:pt x="30" y="67"/>
                  </a:cubicBezTo>
                  <a:cubicBezTo>
                    <a:pt x="31" y="67"/>
                    <a:pt x="33" y="67"/>
                    <a:pt x="34" y="67"/>
                  </a:cubicBezTo>
                  <a:cubicBezTo>
                    <a:pt x="35" y="67"/>
                    <a:pt x="35" y="68"/>
                    <a:pt x="35" y="68"/>
                  </a:cubicBezTo>
                  <a:cubicBezTo>
                    <a:pt x="35" y="69"/>
                    <a:pt x="35" y="69"/>
                    <a:pt x="35" y="69"/>
                  </a:cubicBezTo>
                  <a:cubicBezTo>
                    <a:pt x="34" y="69"/>
                    <a:pt x="34" y="69"/>
                    <a:pt x="34" y="69"/>
                  </a:cubicBezTo>
                  <a:moveTo>
                    <a:pt x="50" y="65"/>
                  </a:moveTo>
                  <a:cubicBezTo>
                    <a:pt x="49" y="64"/>
                    <a:pt x="50" y="64"/>
                    <a:pt x="50" y="63"/>
                  </a:cubicBezTo>
                  <a:cubicBezTo>
                    <a:pt x="51" y="63"/>
                    <a:pt x="53" y="62"/>
                    <a:pt x="54" y="61"/>
                  </a:cubicBezTo>
                  <a:cubicBezTo>
                    <a:pt x="55" y="61"/>
                    <a:pt x="55" y="61"/>
                    <a:pt x="55" y="61"/>
                  </a:cubicBezTo>
                  <a:cubicBezTo>
                    <a:pt x="56" y="62"/>
                    <a:pt x="56" y="62"/>
                    <a:pt x="55" y="62"/>
                  </a:cubicBezTo>
                  <a:cubicBezTo>
                    <a:pt x="54" y="63"/>
                    <a:pt x="52" y="64"/>
                    <a:pt x="51" y="65"/>
                  </a:cubicBezTo>
                  <a:cubicBezTo>
                    <a:pt x="51" y="65"/>
                    <a:pt x="51" y="65"/>
                    <a:pt x="51" y="65"/>
                  </a:cubicBezTo>
                  <a:cubicBezTo>
                    <a:pt x="50" y="65"/>
                    <a:pt x="50" y="65"/>
                    <a:pt x="50" y="65"/>
                  </a:cubicBezTo>
                  <a:moveTo>
                    <a:pt x="24" y="67"/>
                  </a:moveTo>
                  <a:cubicBezTo>
                    <a:pt x="22" y="67"/>
                    <a:pt x="20" y="66"/>
                    <a:pt x="19" y="65"/>
                  </a:cubicBezTo>
                  <a:cubicBezTo>
                    <a:pt x="18" y="65"/>
                    <a:pt x="18" y="64"/>
                    <a:pt x="18" y="64"/>
                  </a:cubicBezTo>
                  <a:cubicBezTo>
                    <a:pt x="19" y="63"/>
                    <a:pt x="19" y="63"/>
                    <a:pt x="20" y="63"/>
                  </a:cubicBezTo>
                  <a:cubicBezTo>
                    <a:pt x="21" y="64"/>
                    <a:pt x="23" y="65"/>
                    <a:pt x="24" y="65"/>
                  </a:cubicBezTo>
                  <a:cubicBezTo>
                    <a:pt x="25" y="66"/>
                    <a:pt x="25" y="66"/>
                    <a:pt x="25" y="67"/>
                  </a:cubicBezTo>
                  <a:cubicBezTo>
                    <a:pt x="25" y="67"/>
                    <a:pt x="24" y="67"/>
                    <a:pt x="24" y="67"/>
                  </a:cubicBezTo>
                  <a:cubicBezTo>
                    <a:pt x="24" y="67"/>
                    <a:pt x="24" y="67"/>
                    <a:pt x="24" y="67"/>
                  </a:cubicBezTo>
                  <a:moveTo>
                    <a:pt x="58" y="59"/>
                  </a:moveTo>
                  <a:cubicBezTo>
                    <a:pt x="58" y="58"/>
                    <a:pt x="58" y="58"/>
                    <a:pt x="58" y="57"/>
                  </a:cubicBezTo>
                  <a:cubicBezTo>
                    <a:pt x="59" y="56"/>
                    <a:pt x="61" y="55"/>
                    <a:pt x="61" y="53"/>
                  </a:cubicBezTo>
                  <a:cubicBezTo>
                    <a:pt x="62" y="53"/>
                    <a:pt x="62" y="53"/>
                    <a:pt x="63" y="53"/>
                  </a:cubicBezTo>
                  <a:cubicBezTo>
                    <a:pt x="63" y="53"/>
                    <a:pt x="63" y="54"/>
                    <a:pt x="63" y="55"/>
                  </a:cubicBezTo>
                  <a:cubicBezTo>
                    <a:pt x="62" y="56"/>
                    <a:pt x="61" y="57"/>
                    <a:pt x="60" y="58"/>
                  </a:cubicBezTo>
                  <a:cubicBezTo>
                    <a:pt x="60" y="59"/>
                    <a:pt x="59" y="59"/>
                    <a:pt x="59" y="59"/>
                  </a:cubicBezTo>
                  <a:cubicBezTo>
                    <a:pt x="59" y="59"/>
                    <a:pt x="59" y="59"/>
                    <a:pt x="58" y="59"/>
                  </a:cubicBezTo>
                  <a:moveTo>
                    <a:pt x="14" y="62"/>
                  </a:moveTo>
                  <a:cubicBezTo>
                    <a:pt x="12" y="61"/>
                    <a:pt x="11" y="60"/>
                    <a:pt x="10" y="59"/>
                  </a:cubicBezTo>
                  <a:cubicBezTo>
                    <a:pt x="10" y="58"/>
                    <a:pt x="10" y="58"/>
                    <a:pt x="10" y="57"/>
                  </a:cubicBezTo>
                  <a:cubicBezTo>
                    <a:pt x="10" y="57"/>
                    <a:pt x="11" y="57"/>
                    <a:pt x="11" y="57"/>
                  </a:cubicBezTo>
                  <a:cubicBezTo>
                    <a:pt x="13" y="58"/>
                    <a:pt x="14" y="59"/>
                    <a:pt x="15" y="60"/>
                  </a:cubicBezTo>
                  <a:cubicBezTo>
                    <a:pt x="15" y="61"/>
                    <a:pt x="15" y="61"/>
                    <a:pt x="15" y="62"/>
                  </a:cubicBezTo>
                  <a:cubicBezTo>
                    <a:pt x="15" y="62"/>
                    <a:pt x="15" y="62"/>
                    <a:pt x="14" y="62"/>
                  </a:cubicBezTo>
                  <a:cubicBezTo>
                    <a:pt x="14" y="62"/>
                    <a:pt x="14" y="62"/>
                    <a:pt x="14" y="62"/>
                  </a:cubicBezTo>
                  <a:moveTo>
                    <a:pt x="65" y="50"/>
                  </a:moveTo>
                  <a:cubicBezTo>
                    <a:pt x="64" y="50"/>
                    <a:pt x="64" y="49"/>
                    <a:pt x="64" y="48"/>
                  </a:cubicBezTo>
                  <a:cubicBezTo>
                    <a:pt x="65" y="47"/>
                    <a:pt x="66" y="46"/>
                    <a:pt x="66" y="44"/>
                  </a:cubicBezTo>
                  <a:cubicBezTo>
                    <a:pt x="66" y="44"/>
                    <a:pt x="67" y="43"/>
                    <a:pt x="67" y="43"/>
                  </a:cubicBezTo>
                  <a:cubicBezTo>
                    <a:pt x="68" y="44"/>
                    <a:pt x="68" y="44"/>
                    <a:pt x="68" y="45"/>
                  </a:cubicBezTo>
                  <a:cubicBezTo>
                    <a:pt x="67" y="46"/>
                    <a:pt x="67" y="48"/>
                    <a:pt x="66" y="49"/>
                  </a:cubicBezTo>
                  <a:cubicBezTo>
                    <a:pt x="66" y="50"/>
                    <a:pt x="66" y="50"/>
                    <a:pt x="65" y="50"/>
                  </a:cubicBezTo>
                  <a:cubicBezTo>
                    <a:pt x="65" y="50"/>
                    <a:pt x="65" y="50"/>
                    <a:pt x="65" y="50"/>
                  </a:cubicBezTo>
                  <a:moveTo>
                    <a:pt x="6" y="54"/>
                  </a:moveTo>
                  <a:cubicBezTo>
                    <a:pt x="5" y="52"/>
                    <a:pt x="4" y="51"/>
                    <a:pt x="4" y="49"/>
                  </a:cubicBezTo>
                  <a:cubicBezTo>
                    <a:pt x="3" y="49"/>
                    <a:pt x="4" y="48"/>
                    <a:pt x="4" y="48"/>
                  </a:cubicBezTo>
                  <a:cubicBezTo>
                    <a:pt x="5" y="48"/>
                    <a:pt x="5" y="48"/>
                    <a:pt x="5" y="49"/>
                  </a:cubicBezTo>
                  <a:cubicBezTo>
                    <a:pt x="6" y="50"/>
                    <a:pt x="7" y="51"/>
                    <a:pt x="8" y="53"/>
                  </a:cubicBezTo>
                  <a:cubicBezTo>
                    <a:pt x="8" y="53"/>
                    <a:pt x="8" y="54"/>
                    <a:pt x="8" y="54"/>
                  </a:cubicBezTo>
                  <a:cubicBezTo>
                    <a:pt x="7" y="54"/>
                    <a:pt x="7" y="54"/>
                    <a:pt x="7" y="54"/>
                  </a:cubicBezTo>
                  <a:cubicBezTo>
                    <a:pt x="7" y="54"/>
                    <a:pt x="6" y="54"/>
                    <a:pt x="6" y="54"/>
                  </a:cubicBezTo>
                  <a:moveTo>
                    <a:pt x="68" y="40"/>
                  </a:moveTo>
                  <a:cubicBezTo>
                    <a:pt x="67" y="39"/>
                    <a:pt x="67" y="39"/>
                    <a:pt x="67" y="38"/>
                  </a:cubicBezTo>
                  <a:cubicBezTo>
                    <a:pt x="67" y="37"/>
                    <a:pt x="67" y="35"/>
                    <a:pt x="67" y="34"/>
                  </a:cubicBezTo>
                  <a:cubicBezTo>
                    <a:pt x="67" y="33"/>
                    <a:pt x="68" y="33"/>
                    <a:pt x="68" y="33"/>
                  </a:cubicBezTo>
                  <a:cubicBezTo>
                    <a:pt x="69" y="33"/>
                    <a:pt x="69" y="33"/>
                    <a:pt x="69" y="34"/>
                  </a:cubicBezTo>
                  <a:cubicBezTo>
                    <a:pt x="69" y="35"/>
                    <a:pt x="69" y="37"/>
                    <a:pt x="69" y="39"/>
                  </a:cubicBezTo>
                  <a:cubicBezTo>
                    <a:pt x="69" y="39"/>
                    <a:pt x="69" y="39"/>
                    <a:pt x="68" y="40"/>
                  </a:cubicBezTo>
                  <a:cubicBezTo>
                    <a:pt x="68" y="40"/>
                    <a:pt x="68" y="40"/>
                    <a:pt x="68" y="40"/>
                  </a:cubicBezTo>
                  <a:moveTo>
                    <a:pt x="2" y="44"/>
                  </a:moveTo>
                  <a:cubicBezTo>
                    <a:pt x="1" y="42"/>
                    <a:pt x="1" y="40"/>
                    <a:pt x="1" y="39"/>
                  </a:cubicBezTo>
                  <a:cubicBezTo>
                    <a:pt x="0" y="37"/>
                    <a:pt x="0" y="36"/>
                    <a:pt x="0" y="34"/>
                  </a:cubicBezTo>
                  <a:cubicBezTo>
                    <a:pt x="0" y="33"/>
                    <a:pt x="1" y="33"/>
                    <a:pt x="1" y="33"/>
                  </a:cubicBezTo>
                  <a:cubicBezTo>
                    <a:pt x="2" y="33"/>
                    <a:pt x="2" y="34"/>
                    <a:pt x="2" y="34"/>
                  </a:cubicBezTo>
                  <a:cubicBezTo>
                    <a:pt x="2" y="36"/>
                    <a:pt x="2" y="37"/>
                    <a:pt x="3" y="39"/>
                  </a:cubicBezTo>
                  <a:cubicBezTo>
                    <a:pt x="3" y="40"/>
                    <a:pt x="3" y="42"/>
                    <a:pt x="4" y="43"/>
                  </a:cubicBezTo>
                  <a:cubicBezTo>
                    <a:pt x="4" y="44"/>
                    <a:pt x="3" y="44"/>
                    <a:pt x="3" y="44"/>
                  </a:cubicBezTo>
                  <a:cubicBezTo>
                    <a:pt x="3" y="44"/>
                    <a:pt x="3" y="44"/>
                    <a:pt x="3" y="44"/>
                  </a:cubicBezTo>
                  <a:cubicBezTo>
                    <a:pt x="2" y="45"/>
                    <a:pt x="2" y="44"/>
                    <a:pt x="2" y="44"/>
                  </a:cubicBezTo>
                  <a:moveTo>
                    <a:pt x="67" y="28"/>
                  </a:moveTo>
                  <a:cubicBezTo>
                    <a:pt x="66" y="26"/>
                    <a:pt x="66" y="25"/>
                    <a:pt x="65" y="23"/>
                  </a:cubicBezTo>
                  <a:cubicBezTo>
                    <a:pt x="65" y="23"/>
                    <a:pt x="65" y="22"/>
                    <a:pt x="66" y="22"/>
                  </a:cubicBezTo>
                  <a:cubicBezTo>
                    <a:pt x="66" y="22"/>
                    <a:pt x="67" y="22"/>
                    <a:pt x="67" y="23"/>
                  </a:cubicBezTo>
                  <a:cubicBezTo>
                    <a:pt x="68" y="24"/>
                    <a:pt x="68" y="26"/>
                    <a:pt x="69" y="28"/>
                  </a:cubicBezTo>
                  <a:cubicBezTo>
                    <a:pt x="69" y="28"/>
                    <a:pt x="68" y="29"/>
                    <a:pt x="68" y="29"/>
                  </a:cubicBezTo>
                  <a:cubicBezTo>
                    <a:pt x="68" y="29"/>
                    <a:pt x="68" y="29"/>
                    <a:pt x="68" y="29"/>
                  </a:cubicBezTo>
                  <a:cubicBezTo>
                    <a:pt x="67" y="29"/>
                    <a:pt x="67" y="28"/>
                    <a:pt x="67" y="28"/>
                  </a:cubicBezTo>
                  <a:moveTo>
                    <a:pt x="2" y="29"/>
                  </a:moveTo>
                  <a:cubicBezTo>
                    <a:pt x="1" y="29"/>
                    <a:pt x="1" y="29"/>
                    <a:pt x="1" y="28"/>
                  </a:cubicBezTo>
                  <a:cubicBezTo>
                    <a:pt x="1" y="26"/>
                    <a:pt x="2" y="25"/>
                    <a:pt x="2" y="23"/>
                  </a:cubicBezTo>
                  <a:cubicBezTo>
                    <a:pt x="3" y="23"/>
                    <a:pt x="3" y="22"/>
                    <a:pt x="4" y="23"/>
                  </a:cubicBezTo>
                  <a:cubicBezTo>
                    <a:pt x="4" y="23"/>
                    <a:pt x="4" y="23"/>
                    <a:pt x="4" y="24"/>
                  </a:cubicBezTo>
                  <a:cubicBezTo>
                    <a:pt x="4" y="25"/>
                    <a:pt x="3" y="27"/>
                    <a:pt x="3" y="28"/>
                  </a:cubicBezTo>
                  <a:cubicBezTo>
                    <a:pt x="3" y="29"/>
                    <a:pt x="3" y="29"/>
                    <a:pt x="2" y="29"/>
                  </a:cubicBezTo>
                  <a:cubicBezTo>
                    <a:pt x="2" y="29"/>
                    <a:pt x="2" y="29"/>
                    <a:pt x="2" y="29"/>
                  </a:cubicBezTo>
                  <a:moveTo>
                    <a:pt x="63" y="18"/>
                  </a:moveTo>
                  <a:cubicBezTo>
                    <a:pt x="62" y="17"/>
                    <a:pt x="61" y="16"/>
                    <a:pt x="60" y="14"/>
                  </a:cubicBezTo>
                  <a:cubicBezTo>
                    <a:pt x="60" y="14"/>
                    <a:pt x="60" y="13"/>
                    <a:pt x="60" y="13"/>
                  </a:cubicBezTo>
                  <a:cubicBezTo>
                    <a:pt x="61" y="13"/>
                    <a:pt x="61" y="13"/>
                    <a:pt x="62" y="13"/>
                  </a:cubicBezTo>
                  <a:cubicBezTo>
                    <a:pt x="63" y="14"/>
                    <a:pt x="64" y="16"/>
                    <a:pt x="65" y="17"/>
                  </a:cubicBezTo>
                  <a:cubicBezTo>
                    <a:pt x="65" y="18"/>
                    <a:pt x="65" y="18"/>
                    <a:pt x="64" y="19"/>
                  </a:cubicBezTo>
                  <a:cubicBezTo>
                    <a:pt x="64" y="19"/>
                    <a:pt x="64" y="19"/>
                    <a:pt x="64" y="19"/>
                  </a:cubicBezTo>
                  <a:cubicBezTo>
                    <a:pt x="63" y="19"/>
                    <a:pt x="63" y="19"/>
                    <a:pt x="63" y="18"/>
                  </a:cubicBezTo>
                  <a:moveTo>
                    <a:pt x="5" y="19"/>
                  </a:moveTo>
                  <a:cubicBezTo>
                    <a:pt x="5" y="19"/>
                    <a:pt x="5" y="18"/>
                    <a:pt x="5" y="18"/>
                  </a:cubicBezTo>
                  <a:cubicBezTo>
                    <a:pt x="6" y="16"/>
                    <a:pt x="7" y="15"/>
                    <a:pt x="8" y="13"/>
                  </a:cubicBezTo>
                  <a:cubicBezTo>
                    <a:pt x="8" y="13"/>
                    <a:pt x="9" y="13"/>
                    <a:pt x="9" y="13"/>
                  </a:cubicBezTo>
                  <a:cubicBezTo>
                    <a:pt x="10" y="14"/>
                    <a:pt x="10" y="14"/>
                    <a:pt x="9" y="15"/>
                  </a:cubicBezTo>
                  <a:cubicBezTo>
                    <a:pt x="8" y="16"/>
                    <a:pt x="7" y="17"/>
                    <a:pt x="7" y="19"/>
                  </a:cubicBezTo>
                  <a:cubicBezTo>
                    <a:pt x="7" y="19"/>
                    <a:pt x="6" y="19"/>
                    <a:pt x="6" y="19"/>
                  </a:cubicBezTo>
                  <a:cubicBezTo>
                    <a:pt x="6" y="19"/>
                    <a:pt x="6" y="19"/>
                    <a:pt x="5" y="19"/>
                  </a:cubicBezTo>
                  <a:moveTo>
                    <a:pt x="56" y="10"/>
                  </a:moveTo>
                  <a:cubicBezTo>
                    <a:pt x="55" y="9"/>
                    <a:pt x="54" y="8"/>
                    <a:pt x="52" y="7"/>
                  </a:cubicBezTo>
                  <a:cubicBezTo>
                    <a:pt x="52" y="7"/>
                    <a:pt x="52" y="6"/>
                    <a:pt x="52" y="6"/>
                  </a:cubicBezTo>
                  <a:cubicBezTo>
                    <a:pt x="52" y="6"/>
                    <a:pt x="53" y="5"/>
                    <a:pt x="53" y="6"/>
                  </a:cubicBezTo>
                  <a:cubicBezTo>
                    <a:pt x="55" y="7"/>
                    <a:pt x="56" y="8"/>
                    <a:pt x="57" y="9"/>
                  </a:cubicBezTo>
                  <a:cubicBezTo>
                    <a:pt x="58" y="9"/>
                    <a:pt x="58" y="10"/>
                    <a:pt x="58" y="10"/>
                  </a:cubicBezTo>
                  <a:cubicBezTo>
                    <a:pt x="57" y="10"/>
                    <a:pt x="57" y="10"/>
                    <a:pt x="57" y="10"/>
                  </a:cubicBezTo>
                  <a:cubicBezTo>
                    <a:pt x="57" y="10"/>
                    <a:pt x="56" y="10"/>
                    <a:pt x="56" y="10"/>
                  </a:cubicBezTo>
                  <a:moveTo>
                    <a:pt x="12" y="10"/>
                  </a:moveTo>
                  <a:cubicBezTo>
                    <a:pt x="12" y="10"/>
                    <a:pt x="12" y="9"/>
                    <a:pt x="12" y="9"/>
                  </a:cubicBezTo>
                  <a:cubicBezTo>
                    <a:pt x="13" y="8"/>
                    <a:pt x="15" y="7"/>
                    <a:pt x="16" y="6"/>
                  </a:cubicBezTo>
                  <a:cubicBezTo>
                    <a:pt x="16" y="6"/>
                    <a:pt x="17" y="6"/>
                    <a:pt x="17" y="6"/>
                  </a:cubicBezTo>
                  <a:cubicBezTo>
                    <a:pt x="18" y="7"/>
                    <a:pt x="18" y="7"/>
                    <a:pt x="17" y="8"/>
                  </a:cubicBezTo>
                  <a:cubicBezTo>
                    <a:pt x="16" y="8"/>
                    <a:pt x="14" y="9"/>
                    <a:pt x="13" y="10"/>
                  </a:cubicBezTo>
                  <a:cubicBezTo>
                    <a:pt x="13" y="11"/>
                    <a:pt x="13" y="11"/>
                    <a:pt x="13" y="11"/>
                  </a:cubicBezTo>
                  <a:cubicBezTo>
                    <a:pt x="12" y="11"/>
                    <a:pt x="12" y="11"/>
                    <a:pt x="12" y="10"/>
                  </a:cubicBezTo>
                  <a:moveTo>
                    <a:pt x="47" y="5"/>
                  </a:moveTo>
                  <a:cubicBezTo>
                    <a:pt x="46" y="4"/>
                    <a:pt x="44" y="4"/>
                    <a:pt x="43" y="3"/>
                  </a:cubicBezTo>
                  <a:cubicBezTo>
                    <a:pt x="42" y="3"/>
                    <a:pt x="42" y="3"/>
                    <a:pt x="42" y="2"/>
                  </a:cubicBezTo>
                  <a:cubicBezTo>
                    <a:pt x="42" y="2"/>
                    <a:pt x="43" y="1"/>
                    <a:pt x="43" y="1"/>
                  </a:cubicBezTo>
                  <a:cubicBezTo>
                    <a:pt x="45" y="2"/>
                    <a:pt x="46" y="2"/>
                    <a:pt x="48" y="3"/>
                  </a:cubicBezTo>
                  <a:cubicBezTo>
                    <a:pt x="48" y="3"/>
                    <a:pt x="49" y="4"/>
                    <a:pt x="49" y="4"/>
                  </a:cubicBezTo>
                  <a:cubicBezTo>
                    <a:pt x="48" y="5"/>
                    <a:pt x="48" y="5"/>
                    <a:pt x="48" y="5"/>
                  </a:cubicBezTo>
                  <a:cubicBezTo>
                    <a:pt x="48" y="5"/>
                    <a:pt x="47" y="5"/>
                    <a:pt x="47" y="5"/>
                  </a:cubicBezTo>
                  <a:moveTo>
                    <a:pt x="21" y="4"/>
                  </a:moveTo>
                  <a:cubicBezTo>
                    <a:pt x="21" y="4"/>
                    <a:pt x="21" y="3"/>
                    <a:pt x="21" y="3"/>
                  </a:cubicBezTo>
                  <a:cubicBezTo>
                    <a:pt x="23" y="2"/>
                    <a:pt x="25" y="2"/>
                    <a:pt x="26" y="1"/>
                  </a:cubicBezTo>
                  <a:cubicBezTo>
                    <a:pt x="27" y="1"/>
                    <a:pt x="27" y="2"/>
                    <a:pt x="27" y="2"/>
                  </a:cubicBezTo>
                  <a:cubicBezTo>
                    <a:pt x="27" y="3"/>
                    <a:pt x="27" y="3"/>
                    <a:pt x="27" y="3"/>
                  </a:cubicBezTo>
                  <a:cubicBezTo>
                    <a:pt x="25" y="4"/>
                    <a:pt x="24" y="4"/>
                    <a:pt x="22" y="5"/>
                  </a:cubicBezTo>
                  <a:cubicBezTo>
                    <a:pt x="22" y="5"/>
                    <a:pt x="22" y="5"/>
                    <a:pt x="22" y="5"/>
                  </a:cubicBezTo>
                  <a:cubicBezTo>
                    <a:pt x="21" y="5"/>
                    <a:pt x="21" y="5"/>
                    <a:pt x="21" y="4"/>
                  </a:cubicBezTo>
                  <a:moveTo>
                    <a:pt x="37" y="2"/>
                  </a:moveTo>
                  <a:cubicBezTo>
                    <a:pt x="35" y="2"/>
                    <a:pt x="34" y="2"/>
                    <a:pt x="32" y="2"/>
                  </a:cubicBezTo>
                  <a:cubicBezTo>
                    <a:pt x="32" y="2"/>
                    <a:pt x="31" y="2"/>
                    <a:pt x="31" y="1"/>
                  </a:cubicBezTo>
                  <a:cubicBezTo>
                    <a:pt x="31" y="1"/>
                    <a:pt x="32" y="0"/>
                    <a:pt x="32" y="0"/>
                  </a:cubicBezTo>
                  <a:cubicBezTo>
                    <a:pt x="34" y="0"/>
                    <a:pt x="36" y="0"/>
                    <a:pt x="37" y="0"/>
                  </a:cubicBezTo>
                  <a:cubicBezTo>
                    <a:pt x="38" y="0"/>
                    <a:pt x="38" y="1"/>
                    <a:pt x="38" y="1"/>
                  </a:cubicBezTo>
                  <a:cubicBezTo>
                    <a:pt x="38" y="2"/>
                    <a:pt x="38" y="2"/>
                    <a:pt x="37" y="2"/>
                  </a:cubicBezTo>
                  <a:cubicBezTo>
                    <a:pt x="37" y="2"/>
                    <a:pt x="37" y="2"/>
                    <a:pt x="37" y="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8" name="Freeform 370"/>
            <p:cNvSpPr/>
            <p:nvPr/>
          </p:nvSpPr>
          <p:spPr bwMode="auto">
            <a:xfrm>
              <a:off x="8202613" y="4894263"/>
              <a:ext cx="631825" cy="642938"/>
            </a:xfrm>
            <a:custGeom>
              <a:avLst/>
              <a:gdLst>
                <a:gd name="T0" fmla="*/ 1 w 56"/>
                <a:gd name="T1" fmla="*/ 32 h 57"/>
                <a:gd name="T2" fmla="*/ 31 w 56"/>
                <a:gd name="T3" fmla="*/ 55 h 57"/>
                <a:gd name="T4" fmla="*/ 54 w 56"/>
                <a:gd name="T5" fmla="*/ 26 h 57"/>
                <a:gd name="T6" fmla="*/ 25 w 56"/>
                <a:gd name="T7" fmla="*/ 2 h 57"/>
                <a:gd name="T8" fmla="*/ 1 w 56"/>
                <a:gd name="T9" fmla="*/ 32 h 57"/>
              </a:gdLst>
              <a:ahLst/>
              <a:cxnLst>
                <a:cxn ang="0">
                  <a:pos x="T0" y="T1"/>
                </a:cxn>
                <a:cxn ang="0">
                  <a:pos x="T2" y="T3"/>
                </a:cxn>
                <a:cxn ang="0">
                  <a:pos x="T4" y="T5"/>
                </a:cxn>
                <a:cxn ang="0">
                  <a:pos x="T6" y="T7"/>
                </a:cxn>
                <a:cxn ang="0">
                  <a:pos x="T8" y="T9"/>
                </a:cxn>
              </a:cxnLst>
              <a:rect l="0" t="0" r="r" b="b"/>
              <a:pathLst>
                <a:path w="56" h="57">
                  <a:moveTo>
                    <a:pt x="1" y="32"/>
                  </a:moveTo>
                  <a:cubicBezTo>
                    <a:pt x="3" y="47"/>
                    <a:pt x="16" y="57"/>
                    <a:pt x="31" y="55"/>
                  </a:cubicBezTo>
                  <a:cubicBezTo>
                    <a:pt x="46" y="54"/>
                    <a:pt x="56" y="40"/>
                    <a:pt x="54" y="26"/>
                  </a:cubicBezTo>
                  <a:cubicBezTo>
                    <a:pt x="53" y="11"/>
                    <a:pt x="39" y="0"/>
                    <a:pt x="25" y="2"/>
                  </a:cubicBezTo>
                  <a:cubicBezTo>
                    <a:pt x="10" y="4"/>
                    <a:pt x="0" y="17"/>
                    <a:pt x="1" y="3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69" name="Freeform 371"/>
            <p:cNvSpPr>
              <a:spLocks noEditPoints="1"/>
            </p:cNvSpPr>
            <p:nvPr/>
          </p:nvSpPr>
          <p:spPr bwMode="auto">
            <a:xfrm>
              <a:off x="8237538" y="4951413"/>
              <a:ext cx="393700" cy="574675"/>
            </a:xfrm>
            <a:custGeom>
              <a:avLst/>
              <a:gdLst>
                <a:gd name="T0" fmla="*/ 35 w 35"/>
                <a:gd name="T1" fmla="*/ 49 h 51"/>
                <a:gd name="T2" fmla="*/ 28 w 35"/>
                <a:gd name="T3" fmla="*/ 50 h 51"/>
                <a:gd name="T4" fmla="*/ 28 w 35"/>
                <a:gd name="T5" fmla="*/ 50 h 51"/>
                <a:gd name="T6" fmla="*/ 28 w 35"/>
                <a:gd name="T7" fmla="*/ 51 h 51"/>
                <a:gd name="T8" fmla="*/ 35 w 35"/>
                <a:gd name="T9" fmla="*/ 49 h 51"/>
                <a:gd name="T10" fmla="*/ 1 w 35"/>
                <a:gd name="T11" fmla="*/ 8 h 51"/>
                <a:gd name="T12" fmla="*/ 0 w 35"/>
                <a:gd name="T13" fmla="*/ 10 h 51"/>
                <a:gd name="T14" fmla="*/ 0 w 35"/>
                <a:gd name="T15" fmla="*/ 15 h 51"/>
                <a:gd name="T16" fmla="*/ 0 w 35"/>
                <a:gd name="T17" fmla="*/ 15 h 51"/>
                <a:gd name="T18" fmla="*/ 1 w 35"/>
                <a:gd name="T19" fmla="*/ 11 h 51"/>
                <a:gd name="T20" fmla="*/ 1 w 35"/>
                <a:gd name="T21" fmla="*/ 8 h 51"/>
                <a:gd name="T22" fmla="*/ 12 w 35"/>
                <a:gd name="T23" fmla="*/ 0 h 51"/>
                <a:gd name="T24" fmla="*/ 4 w 35"/>
                <a:gd name="T25" fmla="*/ 5 h 51"/>
                <a:gd name="T26" fmla="*/ 4 w 35"/>
                <a:gd name="T27" fmla="*/ 7 h 51"/>
                <a:gd name="T28" fmla="*/ 12 w 35"/>
                <a:gd name="T2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51">
                  <a:moveTo>
                    <a:pt x="35" y="49"/>
                  </a:moveTo>
                  <a:cubicBezTo>
                    <a:pt x="33" y="49"/>
                    <a:pt x="30" y="50"/>
                    <a:pt x="28" y="50"/>
                  </a:cubicBezTo>
                  <a:cubicBezTo>
                    <a:pt x="28" y="50"/>
                    <a:pt x="28" y="50"/>
                    <a:pt x="28" y="50"/>
                  </a:cubicBezTo>
                  <a:cubicBezTo>
                    <a:pt x="28" y="51"/>
                    <a:pt x="28" y="51"/>
                    <a:pt x="28" y="51"/>
                  </a:cubicBezTo>
                  <a:cubicBezTo>
                    <a:pt x="30" y="51"/>
                    <a:pt x="33" y="50"/>
                    <a:pt x="35" y="49"/>
                  </a:cubicBezTo>
                  <a:moveTo>
                    <a:pt x="1" y="8"/>
                  </a:moveTo>
                  <a:cubicBezTo>
                    <a:pt x="1" y="9"/>
                    <a:pt x="0" y="10"/>
                    <a:pt x="0" y="10"/>
                  </a:cubicBezTo>
                  <a:cubicBezTo>
                    <a:pt x="0" y="15"/>
                    <a:pt x="0" y="15"/>
                    <a:pt x="0" y="15"/>
                  </a:cubicBezTo>
                  <a:cubicBezTo>
                    <a:pt x="0" y="15"/>
                    <a:pt x="0" y="15"/>
                    <a:pt x="0" y="15"/>
                  </a:cubicBezTo>
                  <a:cubicBezTo>
                    <a:pt x="0" y="13"/>
                    <a:pt x="1" y="12"/>
                    <a:pt x="1" y="11"/>
                  </a:cubicBezTo>
                  <a:cubicBezTo>
                    <a:pt x="1" y="10"/>
                    <a:pt x="1" y="9"/>
                    <a:pt x="1" y="8"/>
                  </a:cubicBezTo>
                  <a:moveTo>
                    <a:pt x="12" y="0"/>
                  </a:moveTo>
                  <a:cubicBezTo>
                    <a:pt x="9" y="1"/>
                    <a:pt x="6" y="3"/>
                    <a:pt x="4" y="5"/>
                  </a:cubicBezTo>
                  <a:cubicBezTo>
                    <a:pt x="4" y="6"/>
                    <a:pt x="4" y="7"/>
                    <a:pt x="4" y="7"/>
                  </a:cubicBezTo>
                  <a:cubicBezTo>
                    <a:pt x="6" y="4"/>
                    <a:pt x="9" y="2"/>
                    <a:pt x="12" y="0"/>
                  </a:cubicBezTo>
                </a:path>
              </a:pathLst>
            </a:custGeom>
            <a:solidFill>
              <a:srgbClr val="EAD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0" name="Freeform 372"/>
            <p:cNvSpPr/>
            <p:nvPr/>
          </p:nvSpPr>
          <p:spPr bwMode="auto">
            <a:xfrm>
              <a:off x="8248651" y="5006975"/>
              <a:ext cx="33338" cy="68263"/>
            </a:xfrm>
            <a:custGeom>
              <a:avLst/>
              <a:gdLst>
                <a:gd name="T0" fmla="*/ 3 w 3"/>
                <a:gd name="T1" fmla="*/ 0 h 6"/>
                <a:gd name="T2" fmla="*/ 0 w 3"/>
                <a:gd name="T3" fmla="*/ 3 h 6"/>
                <a:gd name="T4" fmla="*/ 0 w 3"/>
                <a:gd name="T5" fmla="*/ 6 h 6"/>
                <a:gd name="T6" fmla="*/ 3 w 3"/>
                <a:gd name="T7" fmla="*/ 2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cubicBezTo>
                    <a:pt x="2" y="1"/>
                    <a:pt x="1" y="2"/>
                    <a:pt x="0" y="3"/>
                  </a:cubicBezTo>
                  <a:cubicBezTo>
                    <a:pt x="0" y="4"/>
                    <a:pt x="0" y="5"/>
                    <a:pt x="0" y="6"/>
                  </a:cubicBezTo>
                  <a:cubicBezTo>
                    <a:pt x="1" y="5"/>
                    <a:pt x="2" y="3"/>
                    <a:pt x="3" y="2"/>
                  </a:cubicBezTo>
                  <a:cubicBezTo>
                    <a:pt x="3" y="2"/>
                    <a:pt x="3" y="1"/>
                    <a:pt x="3" y="0"/>
                  </a:cubicBezTo>
                </a:path>
              </a:pathLst>
            </a:custGeom>
            <a:solidFill>
              <a:srgbClr val="EAD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1" name="Freeform 373"/>
            <p:cNvSpPr/>
            <p:nvPr/>
          </p:nvSpPr>
          <p:spPr bwMode="auto">
            <a:xfrm>
              <a:off x="8202613" y="5064125"/>
              <a:ext cx="34925" cy="55563"/>
            </a:xfrm>
            <a:custGeom>
              <a:avLst/>
              <a:gdLst>
                <a:gd name="T0" fmla="*/ 3 w 3"/>
                <a:gd name="T1" fmla="*/ 0 h 5"/>
                <a:gd name="T2" fmla="*/ 0 w 3"/>
                <a:gd name="T3" fmla="*/ 5 h 5"/>
                <a:gd name="T4" fmla="*/ 3 w 3"/>
                <a:gd name="T5" fmla="*/ 5 h 5"/>
                <a:gd name="T6" fmla="*/ 3 w 3"/>
                <a:gd name="T7" fmla="*/ 0 h 5"/>
              </a:gdLst>
              <a:ahLst/>
              <a:cxnLst>
                <a:cxn ang="0">
                  <a:pos x="T0" y="T1"/>
                </a:cxn>
                <a:cxn ang="0">
                  <a:pos x="T2" y="T3"/>
                </a:cxn>
                <a:cxn ang="0">
                  <a:pos x="T4" y="T5"/>
                </a:cxn>
                <a:cxn ang="0">
                  <a:pos x="T6" y="T7"/>
                </a:cxn>
              </a:cxnLst>
              <a:rect l="0" t="0" r="r" b="b"/>
              <a:pathLst>
                <a:path w="3" h="5">
                  <a:moveTo>
                    <a:pt x="3" y="0"/>
                  </a:moveTo>
                  <a:cubicBezTo>
                    <a:pt x="2" y="2"/>
                    <a:pt x="1" y="3"/>
                    <a:pt x="0" y="5"/>
                  </a:cubicBezTo>
                  <a:cubicBezTo>
                    <a:pt x="3" y="5"/>
                    <a:pt x="3" y="5"/>
                    <a:pt x="3" y="5"/>
                  </a:cubicBezTo>
                  <a:cubicBezTo>
                    <a:pt x="3" y="0"/>
                    <a:pt x="3" y="0"/>
                    <a:pt x="3" y="0"/>
                  </a:cubicBezTo>
                </a:path>
              </a:pathLst>
            </a:custGeom>
            <a:solidFill>
              <a:srgbClr val="413A3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2" name="Freeform 374"/>
            <p:cNvSpPr/>
            <p:nvPr/>
          </p:nvSpPr>
          <p:spPr bwMode="auto">
            <a:xfrm>
              <a:off x="8529638" y="5514975"/>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1"/>
                    <a:pt x="0" y="1"/>
                    <a:pt x="0" y="1"/>
                  </a:cubicBezTo>
                  <a:cubicBezTo>
                    <a:pt x="1" y="1"/>
                    <a:pt x="1" y="1"/>
                    <a:pt x="2" y="1"/>
                  </a:cubicBezTo>
                  <a:cubicBezTo>
                    <a:pt x="2" y="0"/>
                    <a:pt x="2" y="0"/>
                    <a:pt x="2" y="0"/>
                  </a:cubicBezTo>
                </a:path>
              </a:pathLst>
            </a:custGeom>
            <a:solidFill>
              <a:srgbClr val="613B1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3" name="Freeform 375"/>
            <p:cNvSpPr/>
            <p:nvPr/>
          </p:nvSpPr>
          <p:spPr bwMode="auto">
            <a:xfrm>
              <a:off x="8383588" y="5492750"/>
              <a:ext cx="146050" cy="44450"/>
            </a:xfrm>
            <a:custGeom>
              <a:avLst/>
              <a:gdLst>
                <a:gd name="T0" fmla="*/ 1 w 13"/>
                <a:gd name="T1" fmla="*/ 0 h 4"/>
                <a:gd name="T2" fmla="*/ 0 w 13"/>
                <a:gd name="T3" fmla="*/ 0 h 4"/>
                <a:gd name="T4" fmla="*/ 0 w 13"/>
                <a:gd name="T5" fmla="*/ 2 h 4"/>
                <a:gd name="T6" fmla="*/ 9 w 13"/>
                <a:gd name="T7" fmla="*/ 4 h 4"/>
                <a:gd name="T8" fmla="*/ 12 w 13"/>
                <a:gd name="T9" fmla="*/ 4 h 4"/>
                <a:gd name="T10" fmla="*/ 13 w 13"/>
                <a:gd name="T11" fmla="*/ 3 h 4"/>
                <a:gd name="T12" fmla="*/ 13 w 13"/>
                <a:gd name="T13" fmla="*/ 2 h 4"/>
                <a:gd name="T14" fmla="*/ 12 w 13"/>
                <a:gd name="T15" fmla="*/ 3 h 4"/>
                <a:gd name="T16" fmla="*/ 1 w 1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
                  <a:moveTo>
                    <a:pt x="1" y="0"/>
                  </a:moveTo>
                  <a:cubicBezTo>
                    <a:pt x="0" y="0"/>
                    <a:pt x="0" y="0"/>
                    <a:pt x="0" y="0"/>
                  </a:cubicBezTo>
                  <a:cubicBezTo>
                    <a:pt x="0" y="2"/>
                    <a:pt x="0" y="2"/>
                    <a:pt x="0" y="2"/>
                  </a:cubicBezTo>
                  <a:cubicBezTo>
                    <a:pt x="2" y="3"/>
                    <a:pt x="6" y="4"/>
                    <a:pt x="9" y="4"/>
                  </a:cubicBezTo>
                  <a:cubicBezTo>
                    <a:pt x="10" y="4"/>
                    <a:pt x="11" y="4"/>
                    <a:pt x="12" y="4"/>
                  </a:cubicBezTo>
                  <a:cubicBezTo>
                    <a:pt x="13" y="4"/>
                    <a:pt x="13" y="4"/>
                    <a:pt x="13" y="3"/>
                  </a:cubicBezTo>
                  <a:cubicBezTo>
                    <a:pt x="13" y="2"/>
                    <a:pt x="13" y="2"/>
                    <a:pt x="13" y="2"/>
                  </a:cubicBezTo>
                  <a:cubicBezTo>
                    <a:pt x="13" y="2"/>
                    <a:pt x="12" y="3"/>
                    <a:pt x="12" y="3"/>
                  </a:cubicBezTo>
                  <a:cubicBezTo>
                    <a:pt x="8" y="3"/>
                    <a:pt x="4" y="2"/>
                    <a:pt x="1" y="0"/>
                  </a:cubicBezTo>
                </a:path>
              </a:pathLst>
            </a:custGeom>
            <a:solidFill>
              <a:srgbClr val="7D532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4" name="Freeform 376"/>
            <p:cNvSpPr>
              <a:spLocks noEditPoints="1"/>
            </p:cNvSpPr>
            <p:nvPr/>
          </p:nvSpPr>
          <p:spPr bwMode="auto">
            <a:xfrm>
              <a:off x="8202613" y="5119688"/>
              <a:ext cx="192088" cy="373063"/>
            </a:xfrm>
            <a:custGeom>
              <a:avLst/>
              <a:gdLst>
                <a:gd name="T0" fmla="*/ 16 w 17"/>
                <a:gd name="T1" fmla="*/ 32 h 33"/>
                <a:gd name="T2" fmla="*/ 16 w 17"/>
                <a:gd name="T3" fmla="*/ 33 h 33"/>
                <a:gd name="T4" fmla="*/ 17 w 17"/>
                <a:gd name="T5" fmla="*/ 33 h 33"/>
                <a:gd name="T6" fmla="*/ 16 w 17"/>
                <a:gd name="T7" fmla="*/ 32 h 33"/>
                <a:gd name="T8" fmla="*/ 3 w 17"/>
                <a:gd name="T9" fmla="*/ 0 h 33"/>
                <a:gd name="T10" fmla="*/ 3 w 17"/>
                <a:gd name="T11" fmla="*/ 0 h 33"/>
                <a:gd name="T12" fmla="*/ 0 w 17"/>
                <a:gd name="T13" fmla="*/ 0 h 33"/>
                <a:gd name="T14" fmla="*/ 0 w 17"/>
                <a:gd name="T15" fmla="*/ 1 h 33"/>
                <a:gd name="T16" fmla="*/ 2 w 17"/>
                <a:gd name="T17" fmla="*/ 1 h 33"/>
                <a:gd name="T18" fmla="*/ 3 w 17"/>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3">
                  <a:moveTo>
                    <a:pt x="16" y="32"/>
                  </a:moveTo>
                  <a:cubicBezTo>
                    <a:pt x="16" y="33"/>
                    <a:pt x="16" y="33"/>
                    <a:pt x="16" y="33"/>
                  </a:cubicBezTo>
                  <a:cubicBezTo>
                    <a:pt x="17" y="33"/>
                    <a:pt x="17" y="33"/>
                    <a:pt x="17" y="33"/>
                  </a:cubicBezTo>
                  <a:cubicBezTo>
                    <a:pt x="17" y="33"/>
                    <a:pt x="16" y="33"/>
                    <a:pt x="16" y="32"/>
                  </a:cubicBezTo>
                  <a:moveTo>
                    <a:pt x="3" y="0"/>
                  </a:moveTo>
                  <a:cubicBezTo>
                    <a:pt x="3" y="0"/>
                    <a:pt x="3" y="0"/>
                    <a:pt x="3" y="0"/>
                  </a:cubicBezTo>
                  <a:cubicBezTo>
                    <a:pt x="0" y="0"/>
                    <a:pt x="0" y="0"/>
                    <a:pt x="0" y="0"/>
                  </a:cubicBezTo>
                  <a:cubicBezTo>
                    <a:pt x="0" y="0"/>
                    <a:pt x="0" y="0"/>
                    <a:pt x="0" y="1"/>
                  </a:cubicBezTo>
                  <a:cubicBezTo>
                    <a:pt x="2" y="1"/>
                    <a:pt x="2" y="1"/>
                    <a:pt x="2" y="1"/>
                  </a:cubicBezTo>
                  <a:cubicBezTo>
                    <a:pt x="2" y="0"/>
                    <a:pt x="3" y="0"/>
                    <a:pt x="3" y="0"/>
                  </a:cubicBezTo>
                </a:path>
              </a:pathLst>
            </a:custGeom>
            <a:solidFill>
              <a:srgbClr val="885C2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5" name="Freeform 377"/>
            <p:cNvSpPr/>
            <p:nvPr/>
          </p:nvSpPr>
          <p:spPr bwMode="auto">
            <a:xfrm>
              <a:off x="8180388" y="5130800"/>
              <a:ext cx="46038" cy="238125"/>
            </a:xfrm>
            <a:custGeom>
              <a:avLst/>
              <a:gdLst>
                <a:gd name="T0" fmla="*/ 4 w 4"/>
                <a:gd name="T1" fmla="*/ 0 h 21"/>
                <a:gd name="T2" fmla="*/ 2 w 4"/>
                <a:gd name="T3" fmla="*/ 0 h 21"/>
                <a:gd name="T4" fmla="*/ 0 w 4"/>
                <a:gd name="T5" fmla="*/ 12 h 21"/>
                <a:gd name="T6" fmla="*/ 3 w 4"/>
                <a:gd name="T7" fmla="*/ 21 h 21"/>
                <a:gd name="T8" fmla="*/ 3 w 4"/>
                <a:gd name="T9" fmla="*/ 15 h 21"/>
                <a:gd name="T10" fmla="*/ 4 w 4"/>
                <a:gd name="T11" fmla="*/ 15 h 21"/>
                <a:gd name="T12" fmla="*/ 4 w 4"/>
                <a:gd name="T13" fmla="*/ 15 h 21"/>
                <a:gd name="T14" fmla="*/ 3 w 4"/>
                <a:gd name="T15" fmla="*/ 11 h 21"/>
                <a:gd name="T16" fmla="*/ 4 w 4"/>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1">
                  <a:moveTo>
                    <a:pt x="4" y="0"/>
                  </a:moveTo>
                  <a:cubicBezTo>
                    <a:pt x="2" y="0"/>
                    <a:pt x="2" y="0"/>
                    <a:pt x="2" y="0"/>
                  </a:cubicBezTo>
                  <a:cubicBezTo>
                    <a:pt x="1" y="4"/>
                    <a:pt x="0" y="8"/>
                    <a:pt x="0" y="12"/>
                  </a:cubicBezTo>
                  <a:cubicBezTo>
                    <a:pt x="1" y="15"/>
                    <a:pt x="2" y="18"/>
                    <a:pt x="3" y="21"/>
                  </a:cubicBezTo>
                  <a:cubicBezTo>
                    <a:pt x="3" y="15"/>
                    <a:pt x="3" y="15"/>
                    <a:pt x="3" y="15"/>
                  </a:cubicBezTo>
                  <a:cubicBezTo>
                    <a:pt x="4" y="15"/>
                    <a:pt x="4" y="15"/>
                    <a:pt x="4" y="15"/>
                  </a:cubicBezTo>
                  <a:cubicBezTo>
                    <a:pt x="4" y="15"/>
                    <a:pt x="4" y="15"/>
                    <a:pt x="4" y="15"/>
                  </a:cubicBezTo>
                  <a:cubicBezTo>
                    <a:pt x="4" y="14"/>
                    <a:pt x="3" y="12"/>
                    <a:pt x="3" y="11"/>
                  </a:cubicBezTo>
                  <a:cubicBezTo>
                    <a:pt x="3" y="7"/>
                    <a:pt x="3" y="3"/>
                    <a:pt x="4" y="0"/>
                  </a:cubicBezTo>
                </a:path>
              </a:pathLst>
            </a:custGeom>
            <a:solidFill>
              <a:srgbClr val="996C3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6" name="Freeform 378"/>
            <p:cNvSpPr/>
            <p:nvPr/>
          </p:nvSpPr>
          <p:spPr bwMode="auto">
            <a:xfrm>
              <a:off x="8215313" y="5300663"/>
              <a:ext cx="11113" cy="79375"/>
            </a:xfrm>
            <a:custGeom>
              <a:avLst/>
              <a:gdLst>
                <a:gd name="T0" fmla="*/ 1 w 1"/>
                <a:gd name="T1" fmla="*/ 0 h 7"/>
                <a:gd name="T2" fmla="*/ 0 w 1"/>
                <a:gd name="T3" fmla="*/ 0 h 7"/>
                <a:gd name="T4" fmla="*/ 0 w 1"/>
                <a:gd name="T5" fmla="*/ 6 h 7"/>
                <a:gd name="T6" fmla="*/ 1 w 1"/>
                <a:gd name="T7" fmla="*/ 7 h 7"/>
                <a:gd name="T8" fmla="*/ 1 w 1"/>
                <a:gd name="T9" fmla="*/ 0 h 7"/>
              </a:gdLst>
              <a:ahLst/>
              <a:cxnLst>
                <a:cxn ang="0">
                  <a:pos x="T0" y="T1"/>
                </a:cxn>
                <a:cxn ang="0">
                  <a:pos x="T2" y="T3"/>
                </a:cxn>
                <a:cxn ang="0">
                  <a:pos x="T4" y="T5"/>
                </a:cxn>
                <a:cxn ang="0">
                  <a:pos x="T6" y="T7"/>
                </a:cxn>
                <a:cxn ang="0">
                  <a:pos x="T8" y="T9"/>
                </a:cxn>
              </a:cxnLst>
              <a:rect l="0" t="0" r="r" b="b"/>
              <a:pathLst>
                <a:path w="1" h="7">
                  <a:moveTo>
                    <a:pt x="1" y="0"/>
                  </a:moveTo>
                  <a:cubicBezTo>
                    <a:pt x="0" y="0"/>
                    <a:pt x="0" y="0"/>
                    <a:pt x="0" y="0"/>
                  </a:cubicBezTo>
                  <a:cubicBezTo>
                    <a:pt x="0" y="6"/>
                    <a:pt x="0" y="6"/>
                    <a:pt x="0" y="6"/>
                  </a:cubicBezTo>
                  <a:cubicBezTo>
                    <a:pt x="0" y="6"/>
                    <a:pt x="0" y="7"/>
                    <a:pt x="1" y="7"/>
                  </a:cubicBezTo>
                  <a:cubicBezTo>
                    <a:pt x="1" y="0"/>
                    <a:pt x="1" y="0"/>
                    <a:pt x="1" y="0"/>
                  </a:cubicBezTo>
                </a:path>
              </a:pathLst>
            </a:custGeom>
            <a:solidFill>
              <a:srgbClr val="7A583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7" name="Freeform 379"/>
            <p:cNvSpPr/>
            <p:nvPr/>
          </p:nvSpPr>
          <p:spPr bwMode="auto">
            <a:xfrm>
              <a:off x="8226426" y="5300663"/>
              <a:ext cx="157163" cy="214313"/>
            </a:xfrm>
            <a:custGeom>
              <a:avLst/>
              <a:gdLst>
                <a:gd name="T0" fmla="*/ 0 w 14"/>
                <a:gd name="T1" fmla="*/ 0 h 19"/>
                <a:gd name="T2" fmla="*/ 0 w 14"/>
                <a:gd name="T3" fmla="*/ 0 h 19"/>
                <a:gd name="T4" fmla="*/ 0 w 14"/>
                <a:gd name="T5" fmla="*/ 7 h 19"/>
                <a:gd name="T6" fmla="*/ 14 w 14"/>
                <a:gd name="T7" fmla="*/ 19 h 19"/>
                <a:gd name="T8" fmla="*/ 14 w 14"/>
                <a:gd name="T9" fmla="*/ 17 h 19"/>
                <a:gd name="T10" fmla="*/ 14 w 14"/>
                <a:gd name="T11" fmla="*/ 16 h 19"/>
                <a:gd name="T12" fmla="*/ 0 w 1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4" h="19">
                  <a:moveTo>
                    <a:pt x="0" y="0"/>
                  </a:moveTo>
                  <a:cubicBezTo>
                    <a:pt x="0" y="0"/>
                    <a:pt x="0" y="0"/>
                    <a:pt x="0" y="0"/>
                  </a:cubicBezTo>
                  <a:cubicBezTo>
                    <a:pt x="0" y="7"/>
                    <a:pt x="0" y="7"/>
                    <a:pt x="0" y="7"/>
                  </a:cubicBezTo>
                  <a:cubicBezTo>
                    <a:pt x="3" y="12"/>
                    <a:pt x="8" y="17"/>
                    <a:pt x="14" y="19"/>
                  </a:cubicBezTo>
                  <a:cubicBezTo>
                    <a:pt x="14" y="17"/>
                    <a:pt x="14" y="17"/>
                    <a:pt x="14" y="17"/>
                  </a:cubicBezTo>
                  <a:cubicBezTo>
                    <a:pt x="14" y="16"/>
                    <a:pt x="14" y="16"/>
                    <a:pt x="14" y="16"/>
                  </a:cubicBezTo>
                  <a:cubicBezTo>
                    <a:pt x="7" y="13"/>
                    <a:pt x="2" y="7"/>
                    <a:pt x="0" y="0"/>
                  </a:cubicBezTo>
                </a:path>
              </a:pathLst>
            </a:custGeom>
            <a:solidFill>
              <a:srgbClr val="996C3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8" name="Freeform 380"/>
            <p:cNvSpPr/>
            <p:nvPr/>
          </p:nvSpPr>
          <p:spPr bwMode="auto">
            <a:xfrm>
              <a:off x="8215313" y="4929188"/>
              <a:ext cx="585788" cy="596900"/>
            </a:xfrm>
            <a:custGeom>
              <a:avLst/>
              <a:gdLst>
                <a:gd name="T0" fmla="*/ 24 w 52"/>
                <a:gd name="T1" fmla="*/ 0 h 53"/>
                <a:gd name="T2" fmla="*/ 21 w 52"/>
                <a:gd name="T3" fmla="*/ 0 h 53"/>
                <a:gd name="T4" fmla="*/ 14 w 52"/>
                <a:gd name="T5" fmla="*/ 2 h 53"/>
                <a:gd name="T6" fmla="*/ 6 w 52"/>
                <a:gd name="T7" fmla="*/ 9 h 53"/>
                <a:gd name="T8" fmla="*/ 3 w 52"/>
                <a:gd name="T9" fmla="*/ 13 h 53"/>
                <a:gd name="T10" fmla="*/ 2 w 52"/>
                <a:gd name="T11" fmla="*/ 17 h 53"/>
                <a:gd name="T12" fmla="*/ 1 w 52"/>
                <a:gd name="T13" fmla="*/ 18 h 53"/>
                <a:gd name="T14" fmla="*/ 0 w 52"/>
                <a:gd name="T15" fmla="*/ 29 h 53"/>
                <a:gd name="T16" fmla="*/ 1 w 52"/>
                <a:gd name="T17" fmla="*/ 33 h 53"/>
                <a:gd name="T18" fmla="*/ 15 w 52"/>
                <a:gd name="T19" fmla="*/ 49 h 53"/>
                <a:gd name="T20" fmla="*/ 16 w 52"/>
                <a:gd name="T21" fmla="*/ 50 h 53"/>
                <a:gd name="T22" fmla="*/ 27 w 52"/>
                <a:gd name="T23" fmla="*/ 53 h 53"/>
                <a:gd name="T24" fmla="*/ 28 w 52"/>
                <a:gd name="T25" fmla="*/ 52 h 53"/>
                <a:gd name="T26" fmla="*/ 30 w 52"/>
                <a:gd name="T27" fmla="*/ 52 h 53"/>
                <a:gd name="T28" fmla="*/ 30 w 52"/>
                <a:gd name="T29" fmla="*/ 52 h 53"/>
                <a:gd name="T30" fmla="*/ 37 w 52"/>
                <a:gd name="T31" fmla="*/ 51 h 53"/>
                <a:gd name="T32" fmla="*/ 51 w 52"/>
                <a:gd name="T33" fmla="*/ 24 h 53"/>
                <a:gd name="T34" fmla="*/ 24 w 52"/>
                <a:gd name="T3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3">
                  <a:moveTo>
                    <a:pt x="24" y="0"/>
                  </a:moveTo>
                  <a:cubicBezTo>
                    <a:pt x="23" y="0"/>
                    <a:pt x="22" y="0"/>
                    <a:pt x="21" y="0"/>
                  </a:cubicBezTo>
                  <a:cubicBezTo>
                    <a:pt x="19" y="1"/>
                    <a:pt x="16" y="1"/>
                    <a:pt x="14" y="2"/>
                  </a:cubicBezTo>
                  <a:cubicBezTo>
                    <a:pt x="11" y="4"/>
                    <a:pt x="8" y="6"/>
                    <a:pt x="6" y="9"/>
                  </a:cubicBezTo>
                  <a:cubicBezTo>
                    <a:pt x="5" y="10"/>
                    <a:pt x="4" y="12"/>
                    <a:pt x="3" y="13"/>
                  </a:cubicBezTo>
                  <a:cubicBezTo>
                    <a:pt x="3" y="14"/>
                    <a:pt x="2" y="15"/>
                    <a:pt x="2" y="17"/>
                  </a:cubicBezTo>
                  <a:cubicBezTo>
                    <a:pt x="2" y="17"/>
                    <a:pt x="1" y="17"/>
                    <a:pt x="1" y="18"/>
                  </a:cubicBezTo>
                  <a:cubicBezTo>
                    <a:pt x="0" y="21"/>
                    <a:pt x="0" y="25"/>
                    <a:pt x="0" y="29"/>
                  </a:cubicBezTo>
                  <a:cubicBezTo>
                    <a:pt x="0" y="30"/>
                    <a:pt x="1" y="32"/>
                    <a:pt x="1" y="33"/>
                  </a:cubicBezTo>
                  <a:cubicBezTo>
                    <a:pt x="3" y="40"/>
                    <a:pt x="8" y="46"/>
                    <a:pt x="15" y="49"/>
                  </a:cubicBezTo>
                  <a:cubicBezTo>
                    <a:pt x="15" y="50"/>
                    <a:pt x="16" y="50"/>
                    <a:pt x="16" y="50"/>
                  </a:cubicBezTo>
                  <a:cubicBezTo>
                    <a:pt x="19" y="52"/>
                    <a:pt x="23" y="53"/>
                    <a:pt x="27" y="53"/>
                  </a:cubicBezTo>
                  <a:cubicBezTo>
                    <a:pt x="27" y="53"/>
                    <a:pt x="28" y="52"/>
                    <a:pt x="28" y="52"/>
                  </a:cubicBezTo>
                  <a:cubicBezTo>
                    <a:pt x="29" y="52"/>
                    <a:pt x="29" y="52"/>
                    <a:pt x="30" y="52"/>
                  </a:cubicBezTo>
                  <a:cubicBezTo>
                    <a:pt x="30" y="52"/>
                    <a:pt x="30" y="52"/>
                    <a:pt x="30" y="52"/>
                  </a:cubicBezTo>
                  <a:cubicBezTo>
                    <a:pt x="32" y="52"/>
                    <a:pt x="35" y="51"/>
                    <a:pt x="37" y="51"/>
                  </a:cubicBezTo>
                  <a:cubicBezTo>
                    <a:pt x="46" y="46"/>
                    <a:pt x="52" y="35"/>
                    <a:pt x="51" y="24"/>
                  </a:cubicBezTo>
                  <a:cubicBezTo>
                    <a:pt x="49" y="10"/>
                    <a:pt x="37" y="0"/>
                    <a:pt x="24" y="0"/>
                  </a:cubicBezTo>
                </a:path>
              </a:pathLst>
            </a:custGeom>
            <a:solidFill>
              <a:srgbClr val="EAD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79" name="Freeform 381"/>
            <p:cNvSpPr/>
            <p:nvPr/>
          </p:nvSpPr>
          <p:spPr bwMode="auto">
            <a:xfrm>
              <a:off x="8202613" y="4894263"/>
              <a:ext cx="631825" cy="642938"/>
            </a:xfrm>
            <a:custGeom>
              <a:avLst/>
              <a:gdLst>
                <a:gd name="T0" fmla="*/ 1 w 56"/>
                <a:gd name="T1" fmla="*/ 32 h 57"/>
                <a:gd name="T2" fmla="*/ 31 w 56"/>
                <a:gd name="T3" fmla="*/ 55 h 57"/>
                <a:gd name="T4" fmla="*/ 54 w 56"/>
                <a:gd name="T5" fmla="*/ 26 h 57"/>
                <a:gd name="T6" fmla="*/ 25 w 56"/>
                <a:gd name="T7" fmla="*/ 2 h 57"/>
                <a:gd name="T8" fmla="*/ 1 w 56"/>
                <a:gd name="T9" fmla="*/ 32 h 57"/>
              </a:gdLst>
              <a:ahLst/>
              <a:cxnLst>
                <a:cxn ang="0">
                  <a:pos x="T0" y="T1"/>
                </a:cxn>
                <a:cxn ang="0">
                  <a:pos x="T2" y="T3"/>
                </a:cxn>
                <a:cxn ang="0">
                  <a:pos x="T4" y="T5"/>
                </a:cxn>
                <a:cxn ang="0">
                  <a:pos x="T6" y="T7"/>
                </a:cxn>
                <a:cxn ang="0">
                  <a:pos x="T8" y="T9"/>
                </a:cxn>
              </a:cxnLst>
              <a:rect l="0" t="0" r="r" b="b"/>
              <a:pathLst>
                <a:path w="56" h="57">
                  <a:moveTo>
                    <a:pt x="1" y="32"/>
                  </a:moveTo>
                  <a:cubicBezTo>
                    <a:pt x="3" y="47"/>
                    <a:pt x="16" y="57"/>
                    <a:pt x="31" y="55"/>
                  </a:cubicBezTo>
                  <a:cubicBezTo>
                    <a:pt x="46" y="54"/>
                    <a:pt x="56" y="40"/>
                    <a:pt x="54" y="26"/>
                  </a:cubicBezTo>
                  <a:cubicBezTo>
                    <a:pt x="53" y="11"/>
                    <a:pt x="39" y="0"/>
                    <a:pt x="25" y="2"/>
                  </a:cubicBezTo>
                  <a:cubicBezTo>
                    <a:pt x="10" y="4"/>
                    <a:pt x="0" y="17"/>
                    <a:pt x="1" y="3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sp>
          <p:nvSpPr>
            <p:cNvPr id="980" name="Freeform 382"/>
            <p:cNvSpPr/>
            <p:nvPr/>
          </p:nvSpPr>
          <p:spPr bwMode="auto">
            <a:xfrm>
              <a:off x="8293101" y="4973638"/>
              <a:ext cx="428625" cy="484188"/>
            </a:xfrm>
            <a:custGeom>
              <a:avLst/>
              <a:gdLst>
                <a:gd name="T0" fmla="*/ 27 w 38"/>
                <a:gd name="T1" fmla="*/ 35 h 43"/>
                <a:gd name="T2" fmla="*/ 15 w 38"/>
                <a:gd name="T3" fmla="*/ 31 h 43"/>
                <a:gd name="T4" fmla="*/ 27 w 38"/>
                <a:gd name="T5" fmla="*/ 27 h 43"/>
                <a:gd name="T6" fmla="*/ 26 w 38"/>
                <a:gd name="T7" fmla="*/ 24 h 43"/>
                <a:gd name="T8" fmla="*/ 13 w 38"/>
                <a:gd name="T9" fmla="*/ 28 h 43"/>
                <a:gd name="T10" fmla="*/ 12 w 38"/>
                <a:gd name="T11" fmla="*/ 25 h 43"/>
                <a:gd name="T12" fmla="*/ 11 w 38"/>
                <a:gd name="T13" fmla="*/ 22 h 43"/>
                <a:gd name="T14" fmla="*/ 24 w 38"/>
                <a:gd name="T15" fmla="*/ 18 h 43"/>
                <a:gd name="T16" fmla="*/ 22 w 38"/>
                <a:gd name="T17" fmla="*/ 14 h 43"/>
                <a:gd name="T18" fmla="*/ 11 w 38"/>
                <a:gd name="T19" fmla="*/ 17 h 43"/>
                <a:gd name="T20" fmla="*/ 19 w 38"/>
                <a:gd name="T21" fmla="*/ 7 h 43"/>
                <a:gd name="T22" fmla="*/ 28 w 38"/>
                <a:gd name="T23" fmla="*/ 9 h 43"/>
                <a:gd name="T24" fmla="*/ 31 w 38"/>
                <a:gd name="T25" fmla="*/ 4 h 43"/>
                <a:gd name="T26" fmla="*/ 17 w 38"/>
                <a:gd name="T27" fmla="*/ 2 h 43"/>
                <a:gd name="T28" fmla="*/ 6 w 38"/>
                <a:gd name="T29" fmla="*/ 18 h 43"/>
                <a:gd name="T30" fmla="*/ 0 w 38"/>
                <a:gd name="T31" fmla="*/ 20 h 43"/>
                <a:gd name="T32" fmla="*/ 1 w 38"/>
                <a:gd name="T33" fmla="*/ 24 h 43"/>
                <a:gd name="T34" fmla="*/ 6 w 38"/>
                <a:gd name="T35" fmla="*/ 23 h 43"/>
                <a:gd name="T36" fmla="*/ 7 w 38"/>
                <a:gd name="T37" fmla="*/ 26 h 43"/>
                <a:gd name="T38" fmla="*/ 8 w 38"/>
                <a:gd name="T39" fmla="*/ 29 h 43"/>
                <a:gd name="T40" fmla="*/ 3 w 38"/>
                <a:gd name="T41" fmla="*/ 31 h 43"/>
                <a:gd name="T42" fmla="*/ 4 w 38"/>
                <a:gd name="T43" fmla="*/ 34 h 43"/>
                <a:gd name="T44" fmla="*/ 10 w 38"/>
                <a:gd name="T45" fmla="*/ 32 h 43"/>
                <a:gd name="T46" fmla="*/ 28 w 38"/>
                <a:gd name="T47" fmla="*/ 41 h 43"/>
                <a:gd name="T48" fmla="*/ 38 w 38"/>
                <a:gd name="T49" fmla="*/ 31 h 43"/>
                <a:gd name="T50" fmla="*/ 34 w 38"/>
                <a:gd name="T51" fmla="*/ 29 h 43"/>
                <a:gd name="T52" fmla="*/ 27 w 38"/>
                <a:gd name="T53"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43">
                  <a:moveTo>
                    <a:pt x="27" y="35"/>
                  </a:moveTo>
                  <a:cubicBezTo>
                    <a:pt x="22" y="36"/>
                    <a:pt x="18" y="35"/>
                    <a:pt x="15" y="31"/>
                  </a:cubicBezTo>
                  <a:cubicBezTo>
                    <a:pt x="27" y="27"/>
                    <a:pt x="27" y="27"/>
                    <a:pt x="27" y="27"/>
                  </a:cubicBezTo>
                  <a:cubicBezTo>
                    <a:pt x="26" y="24"/>
                    <a:pt x="26" y="24"/>
                    <a:pt x="26" y="24"/>
                  </a:cubicBezTo>
                  <a:cubicBezTo>
                    <a:pt x="13" y="28"/>
                    <a:pt x="13" y="28"/>
                    <a:pt x="13" y="28"/>
                  </a:cubicBezTo>
                  <a:cubicBezTo>
                    <a:pt x="13" y="27"/>
                    <a:pt x="12" y="26"/>
                    <a:pt x="12" y="25"/>
                  </a:cubicBezTo>
                  <a:cubicBezTo>
                    <a:pt x="12" y="24"/>
                    <a:pt x="12" y="23"/>
                    <a:pt x="11" y="22"/>
                  </a:cubicBezTo>
                  <a:cubicBezTo>
                    <a:pt x="24" y="18"/>
                    <a:pt x="24" y="18"/>
                    <a:pt x="24" y="18"/>
                  </a:cubicBezTo>
                  <a:cubicBezTo>
                    <a:pt x="22" y="14"/>
                    <a:pt x="22" y="14"/>
                    <a:pt x="22" y="14"/>
                  </a:cubicBezTo>
                  <a:cubicBezTo>
                    <a:pt x="11" y="17"/>
                    <a:pt x="11" y="17"/>
                    <a:pt x="11" y="17"/>
                  </a:cubicBezTo>
                  <a:cubicBezTo>
                    <a:pt x="12" y="12"/>
                    <a:pt x="14" y="9"/>
                    <a:pt x="19" y="7"/>
                  </a:cubicBezTo>
                  <a:cubicBezTo>
                    <a:pt x="22" y="6"/>
                    <a:pt x="25" y="7"/>
                    <a:pt x="28" y="9"/>
                  </a:cubicBezTo>
                  <a:cubicBezTo>
                    <a:pt x="31" y="4"/>
                    <a:pt x="31" y="4"/>
                    <a:pt x="31" y="4"/>
                  </a:cubicBezTo>
                  <a:cubicBezTo>
                    <a:pt x="26" y="1"/>
                    <a:pt x="21" y="0"/>
                    <a:pt x="17" y="2"/>
                  </a:cubicBezTo>
                  <a:cubicBezTo>
                    <a:pt x="10" y="4"/>
                    <a:pt x="6" y="10"/>
                    <a:pt x="6" y="18"/>
                  </a:cubicBezTo>
                  <a:cubicBezTo>
                    <a:pt x="0" y="20"/>
                    <a:pt x="0" y="20"/>
                    <a:pt x="0" y="20"/>
                  </a:cubicBezTo>
                  <a:cubicBezTo>
                    <a:pt x="1" y="24"/>
                    <a:pt x="1" y="24"/>
                    <a:pt x="1" y="24"/>
                  </a:cubicBezTo>
                  <a:cubicBezTo>
                    <a:pt x="6" y="23"/>
                    <a:pt x="6" y="23"/>
                    <a:pt x="6" y="23"/>
                  </a:cubicBezTo>
                  <a:cubicBezTo>
                    <a:pt x="7" y="24"/>
                    <a:pt x="7" y="25"/>
                    <a:pt x="7" y="26"/>
                  </a:cubicBezTo>
                  <a:cubicBezTo>
                    <a:pt x="7" y="27"/>
                    <a:pt x="8" y="28"/>
                    <a:pt x="8" y="29"/>
                  </a:cubicBezTo>
                  <a:cubicBezTo>
                    <a:pt x="3" y="31"/>
                    <a:pt x="3" y="31"/>
                    <a:pt x="3" y="31"/>
                  </a:cubicBezTo>
                  <a:cubicBezTo>
                    <a:pt x="4" y="34"/>
                    <a:pt x="4" y="34"/>
                    <a:pt x="4" y="34"/>
                  </a:cubicBezTo>
                  <a:cubicBezTo>
                    <a:pt x="10" y="32"/>
                    <a:pt x="10" y="32"/>
                    <a:pt x="10" y="32"/>
                  </a:cubicBezTo>
                  <a:cubicBezTo>
                    <a:pt x="14" y="40"/>
                    <a:pt x="21" y="43"/>
                    <a:pt x="28" y="41"/>
                  </a:cubicBezTo>
                  <a:cubicBezTo>
                    <a:pt x="33" y="40"/>
                    <a:pt x="37" y="36"/>
                    <a:pt x="38" y="31"/>
                  </a:cubicBezTo>
                  <a:cubicBezTo>
                    <a:pt x="34" y="29"/>
                    <a:pt x="34" y="29"/>
                    <a:pt x="34" y="29"/>
                  </a:cubicBezTo>
                  <a:cubicBezTo>
                    <a:pt x="32" y="32"/>
                    <a:pt x="30" y="34"/>
                    <a:pt x="27" y="35"/>
                  </a:cubicBezTo>
                  <a:close/>
                </a:path>
              </a:pathLst>
            </a:custGeom>
            <a:solidFill>
              <a:srgbClr val="47719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defRPr/>
              </a:pPr>
              <a:endParaRPr lang="en-US">
                <a:solidFill>
                  <a:srgbClr val="000000"/>
                </a:solidFill>
                <a:latin typeface="Calibri" panose="020F0502020204030204"/>
              </a:endParaRPr>
            </a:p>
          </p:txBody>
        </p:sp>
      </p:grpSp>
      <p:sp>
        <p:nvSpPr>
          <p:cNvPr id="5" name="文本框 4"/>
          <p:cNvSpPr txBox="1"/>
          <p:nvPr userDrawn="1"/>
        </p:nvSpPr>
        <p:spPr>
          <a:xfrm>
            <a:off x="8763635" y="4756785"/>
            <a:ext cx="299085" cy="299085"/>
          </a:xfrm>
          <a:prstGeom prst="rect">
            <a:avLst/>
          </a:prstGeom>
          <a:noFill/>
        </p:spPr>
        <p:txBody>
          <a:bodyPr wrap="square" rtlCol="0" anchor="t">
            <a:spAutoFit/>
          </a:bodyPr>
          <a:p>
            <a:r>
              <a:rPr lang="en-US" altLang="zh-CN" b="1"/>
              <a:t>6</a:t>
            </a:r>
            <a:endParaRPr lang="en-US" altLang="zh-CN" b="1"/>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grpId="0" nodeType="afterEffect">
                                  <p:stCondLst>
                                    <p:cond delay="0"/>
                                  </p:stCondLst>
                                  <p:childTnLst>
                                    <p:set>
                                      <p:cBhvr>
                                        <p:cTn id="12" dur="1" fill="hold">
                                          <p:stCondLst>
                                            <p:cond delay="0"/>
                                          </p:stCondLst>
                                        </p:cTn>
                                        <p:tgtEl>
                                          <p:spTgt spid="106"/>
                                        </p:tgtEl>
                                        <p:attrNameLst>
                                          <p:attrName>style.visibility</p:attrName>
                                        </p:attrNameLst>
                                      </p:cBhvr>
                                      <p:to>
                                        <p:strVal val="visible"/>
                                      </p:to>
                                    </p:set>
                                    <p:animEffect transition="in" filter="randombar(horizontal)">
                                      <p:cBhvr>
                                        <p:cTn id="13"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p:bldP spid="10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企业财务人员岗位及工作内容</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grpSp>
        <p:nvGrpSpPr>
          <p:cNvPr id="13" name="组合 12"/>
          <p:cNvGrpSpPr/>
          <p:nvPr/>
        </p:nvGrpSpPr>
        <p:grpSpPr>
          <a:xfrm>
            <a:off x="5837292" y="1795462"/>
            <a:ext cx="2788704" cy="2419350"/>
            <a:chOff x="5203477" y="2393949"/>
            <a:chExt cx="3718272" cy="3225800"/>
          </a:xfrm>
        </p:grpSpPr>
        <p:grpSp>
          <p:nvGrpSpPr>
            <p:cNvPr id="14" name="组合 13"/>
            <p:cNvGrpSpPr/>
            <p:nvPr/>
          </p:nvGrpSpPr>
          <p:grpSpPr>
            <a:xfrm>
              <a:off x="5411723" y="2656838"/>
              <a:ext cx="1324817" cy="468000"/>
              <a:chOff x="4578995" y="2656838"/>
              <a:chExt cx="1324817" cy="468000"/>
            </a:xfrm>
          </p:grpSpPr>
          <p:sp>
            <p:nvSpPr>
              <p:cNvPr id="29" name="矩形 28"/>
              <p:cNvSpPr/>
              <p:nvPr/>
            </p:nvSpPr>
            <p:spPr>
              <a:xfrm>
                <a:off x="4581598" y="2656838"/>
                <a:ext cx="1322214" cy="468000"/>
              </a:xfrm>
              <a:prstGeom prst="rect">
                <a:avLst/>
              </a:prstGeom>
              <a:solidFill>
                <a:schemeClr val="accent1"/>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b="1">
                  <a:cs typeface="+mn-ea"/>
                  <a:sym typeface="+mn-lt"/>
                </a:endParaRPr>
              </a:p>
            </p:txBody>
          </p:sp>
          <p:sp>
            <p:nvSpPr>
              <p:cNvPr id="30" name="文本框 29"/>
              <p:cNvSpPr txBox="1"/>
              <p:nvPr/>
            </p:nvSpPr>
            <p:spPr>
              <a:xfrm>
                <a:off x="4578995" y="2690783"/>
                <a:ext cx="1311808" cy="430887"/>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bg1"/>
                    </a:solidFill>
                    <a:cs typeface="+mn-ea"/>
                    <a:sym typeface="+mn-lt"/>
                  </a:rPr>
                  <a:t>会计主管</a:t>
                </a:r>
                <a:endParaRPr lang="zh-CN" altLang="en-US" sz="1500" b="1" dirty="0">
                  <a:solidFill>
                    <a:schemeClr val="bg1"/>
                  </a:solidFill>
                  <a:cs typeface="+mn-ea"/>
                  <a:sym typeface="+mn-lt"/>
                </a:endParaRPr>
              </a:p>
            </p:txBody>
          </p:sp>
        </p:grpSp>
        <p:grpSp>
          <p:nvGrpSpPr>
            <p:cNvPr id="15" name="组合 14"/>
            <p:cNvGrpSpPr/>
            <p:nvPr/>
          </p:nvGrpSpPr>
          <p:grpSpPr>
            <a:xfrm>
              <a:off x="5413024" y="3384872"/>
              <a:ext cx="1322215" cy="468000"/>
              <a:chOff x="6296992" y="2656838"/>
              <a:chExt cx="1322215" cy="468000"/>
            </a:xfrm>
          </p:grpSpPr>
          <p:sp>
            <p:nvSpPr>
              <p:cNvPr id="27" name="矩形 26"/>
              <p:cNvSpPr/>
              <p:nvPr/>
            </p:nvSpPr>
            <p:spPr>
              <a:xfrm>
                <a:off x="6296993" y="2656838"/>
                <a:ext cx="1322214" cy="468000"/>
              </a:xfrm>
              <a:prstGeom prst="rect">
                <a:avLst/>
              </a:prstGeom>
              <a:solidFill>
                <a:schemeClr val="accent2"/>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b="1">
                  <a:cs typeface="+mn-ea"/>
                  <a:sym typeface="+mn-lt"/>
                </a:endParaRPr>
              </a:p>
            </p:txBody>
          </p:sp>
          <p:sp>
            <p:nvSpPr>
              <p:cNvPr id="28" name="文本框 27"/>
              <p:cNvSpPr txBox="1"/>
              <p:nvPr/>
            </p:nvSpPr>
            <p:spPr>
              <a:xfrm>
                <a:off x="6296992" y="2690783"/>
                <a:ext cx="1311808" cy="430887"/>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bg1"/>
                    </a:solidFill>
                    <a:cs typeface="+mn-ea"/>
                    <a:sym typeface="+mn-lt"/>
                  </a:rPr>
                  <a:t>财务主管</a:t>
                </a:r>
                <a:endParaRPr lang="zh-CN" altLang="en-US" sz="1500" b="1" dirty="0">
                  <a:solidFill>
                    <a:schemeClr val="bg1"/>
                  </a:solidFill>
                  <a:cs typeface="+mn-ea"/>
                  <a:sym typeface="+mn-lt"/>
                </a:endParaRPr>
              </a:p>
            </p:txBody>
          </p:sp>
        </p:grpSp>
        <p:grpSp>
          <p:nvGrpSpPr>
            <p:cNvPr id="16" name="组合 15"/>
            <p:cNvGrpSpPr/>
            <p:nvPr/>
          </p:nvGrpSpPr>
          <p:grpSpPr>
            <a:xfrm>
              <a:off x="5413024" y="4112906"/>
              <a:ext cx="1322214" cy="468000"/>
              <a:chOff x="8012388" y="2656838"/>
              <a:chExt cx="1322214" cy="468000"/>
            </a:xfrm>
          </p:grpSpPr>
          <p:sp>
            <p:nvSpPr>
              <p:cNvPr id="25" name="矩形 24"/>
              <p:cNvSpPr/>
              <p:nvPr/>
            </p:nvSpPr>
            <p:spPr>
              <a:xfrm>
                <a:off x="8012388" y="2656838"/>
                <a:ext cx="1322214" cy="468000"/>
              </a:xfrm>
              <a:prstGeom prst="rect">
                <a:avLst/>
              </a:prstGeom>
              <a:solidFill>
                <a:schemeClr val="accent3"/>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b="1">
                  <a:cs typeface="+mn-ea"/>
                  <a:sym typeface="+mn-lt"/>
                </a:endParaRPr>
              </a:p>
            </p:txBody>
          </p:sp>
          <p:sp>
            <p:nvSpPr>
              <p:cNvPr id="26" name="文本框 25"/>
              <p:cNvSpPr txBox="1"/>
              <p:nvPr/>
            </p:nvSpPr>
            <p:spPr>
              <a:xfrm>
                <a:off x="8014989" y="2690783"/>
                <a:ext cx="1311807" cy="430887"/>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bg1"/>
                    </a:solidFill>
                    <a:cs typeface="+mn-ea"/>
                    <a:sym typeface="+mn-lt"/>
                  </a:rPr>
                  <a:t>财务经理</a:t>
                </a:r>
                <a:endParaRPr lang="zh-CN" altLang="en-US" sz="1500" b="1" dirty="0">
                  <a:solidFill>
                    <a:schemeClr val="bg1"/>
                  </a:solidFill>
                  <a:cs typeface="+mn-ea"/>
                  <a:sym typeface="+mn-lt"/>
                </a:endParaRPr>
              </a:p>
            </p:txBody>
          </p:sp>
        </p:grpSp>
        <p:grpSp>
          <p:nvGrpSpPr>
            <p:cNvPr id="17" name="组合 16"/>
            <p:cNvGrpSpPr/>
            <p:nvPr/>
          </p:nvGrpSpPr>
          <p:grpSpPr>
            <a:xfrm>
              <a:off x="5413024" y="4840941"/>
              <a:ext cx="1322214" cy="468000"/>
              <a:chOff x="9727781" y="2656838"/>
              <a:chExt cx="1322214" cy="468000"/>
            </a:xfrm>
          </p:grpSpPr>
          <p:sp>
            <p:nvSpPr>
              <p:cNvPr id="23" name="矩形 22"/>
              <p:cNvSpPr/>
              <p:nvPr/>
            </p:nvSpPr>
            <p:spPr>
              <a:xfrm>
                <a:off x="9727781" y="2656838"/>
                <a:ext cx="1322214" cy="468000"/>
              </a:xfrm>
              <a:prstGeom prst="rect">
                <a:avLst/>
              </a:prstGeom>
              <a:solidFill>
                <a:schemeClr val="accent4"/>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b="1">
                  <a:cs typeface="+mn-ea"/>
                  <a:sym typeface="+mn-lt"/>
                </a:endParaRPr>
              </a:p>
            </p:txBody>
          </p:sp>
          <p:sp>
            <p:nvSpPr>
              <p:cNvPr id="24" name="文本框 23"/>
              <p:cNvSpPr txBox="1"/>
              <p:nvPr/>
            </p:nvSpPr>
            <p:spPr>
              <a:xfrm>
                <a:off x="9732984" y="2690783"/>
                <a:ext cx="1311807" cy="430887"/>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bg1"/>
                    </a:solidFill>
                    <a:cs typeface="+mn-ea"/>
                    <a:sym typeface="+mn-lt"/>
                  </a:rPr>
                  <a:t>财务总监</a:t>
                </a:r>
                <a:endParaRPr lang="zh-CN" altLang="en-US" sz="1500" b="1" dirty="0">
                  <a:solidFill>
                    <a:schemeClr val="bg1"/>
                  </a:solidFill>
                  <a:cs typeface="+mn-ea"/>
                  <a:sym typeface="+mn-lt"/>
                </a:endParaRPr>
              </a:p>
            </p:txBody>
          </p:sp>
        </p:grpSp>
        <p:sp>
          <p:nvSpPr>
            <p:cNvPr id="18" name="文本框 17"/>
            <p:cNvSpPr txBox="1"/>
            <p:nvPr/>
          </p:nvSpPr>
          <p:spPr>
            <a:xfrm>
              <a:off x="7036610" y="3084117"/>
              <a:ext cx="1885139"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企业内部管理</a:t>
              </a:r>
              <a:endParaRPr lang="zh-CN" altLang="en-US" sz="1200" dirty="0">
                <a:solidFill>
                  <a:schemeClr val="tx1">
                    <a:lumMod val="85000"/>
                    <a:lumOff val="15000"/>
                  </a:schemeClr>
                </a:solidFill>
                <a:cs typeface="+mn-ea"/>
                <a:sym typeface="+mn-lt"/>
              </a:endParaRPr>
            </a:p>
          </p:txBody>
        </p:sp>
        <p:sp>
          <p:nvSpPr>
            <p:cNvPr id="19" name="文本框 18"/>
            <p:cNvSpPr txBox="1"/>
            <p:nvPr/>
          </p:nvSpPr>
          <p:spPr>
            <a:xfrm>
              <a:off x="7036612" y="3568189"/>
              <a:ext cx="1779920"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税务</a:t>
              </a:r>
              <a:endParaRPr lang="zh-CN" altLang="en-US" sz="1200" dirty="0">
                <a:solidFill>
                  <a:schemeClr val="tx1">
                    <a:lumMod val="85000"/>
                    <a:lumOff val="15000"/>
                  </a:schemeClr>
                </a:solidFill>
                <a:cs typeface="+mn-ea"/>
                <a:sym typeface="+mn-lt"/>
              </a:endParaRPr>
            </a:p>
          </p:txBody>
        </p:sp>
        <p:sp>
          <p:nvSpPr>
            <p:cNvPr id="20" name="文本框 19"/>
            <p:cNvSpPr txBox="1"/>
            <p:nvPr/>
          </p:nvSpPr>
          <p:spPr>
            <a:xfrm>
              <a:off x="7036612" y="4052261"/>
              <a:ext cx="1779920"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工商</a:t>
              </a:r>
              <a:endParaRPr lang="zh-CN" altLang="en-US" sz="1200" dirty="0">
                <a:solidFill>
                  <a:schemeClr val="tx1">
                    <a:lumMod val="85000"/>
                    <a:lumOff val="15000"/>
                  </a:schemeClr>
                </a:solidFill>
                <a:cs typeface="+mn-ea"/>
                <a:sym typeface="+mn-lt"/>
              </a:endParaRPr>
            </a:p>
          </p:txBody>
        </p:sp>
        <p:sp>
          <p:nvSpPr>
            <p:cNvPr id="21" name="文本框 20"/>
            <p:cNvSpPr txBox="1"/>
            <p:nvPr/>
          </p:nvSpPr>
          <p:spPr>
            <a:xfrm>
              <a:off x="7036612" y="4536332"/>
              <a:ext cx="1779920"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银行</a:t>
              </a:r>
              <a:endParaRPr lang="zh-CN" altLang="en-US" sz="1200" dirty="0">
                <a:solidFill>
                  <a:schemeClr val="tx1">
                    <a:lumMod val="85000"/>
                    <a:lumOff val="15000"/>
                  </a:schemeClr>
                </a:solidFill>
                <a:cs typeface="+mn-ea"/>
                <a:sym typeface="+mn-lt"/>
              </a:endParaRPr>
            </a:p>
          </p:txBody>
        </p:sp>
        <p:sp>
          <p:nvSpPr>
            <p:cNvPr id="22" name="矩形 21"/>
            <p:cNvSpPr/>
            <p:nvPr/>
          </p:nvSpPr>
          <p:spPr>
            <a:xfrm>
              <a:off x="5203477" y="2393949"/>
              <a:ext cx="3670648" cy="3225800"/>
            </a:xfrm>
            <a:prstGeom prst="rect">
              <a:avLst/>
            </a:prstGeom>
            <a:no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grpSp>
      <p:grpSp>
        <p:nvGrpSpPr>
          <p:cNvPr id="31" name="组合 30"/>
          <p:cNvGrpSpPr/>
          <p:nvPr/>
        </p:nvGrpSpPr>
        <p:grpSpPr>
          <a:xfrm>
            <a:off x="2599735" y="1795462"/>
            <a:ext cx="1443296" cy="2419351"/>
            <a:chOff x="890086" y="2393949"/>
            <a:chExt cx="1924394" cy="3225801"/>
          </a:xfrm>
        </p:grpSpPr>
        <p:sp>
          <p:nvSpPr>
            <p:cNvPr id="32" name="矩形 31"/>
            <p:cNvSpPr/>
            <p:nvPr/>
          </p:nvSpPr>
          <p:spPr>
            <a:xfrm>
              <a:off x="1169858" y="2656838"/>
              <a:ext cx="1322214" cy="468000"/>
            </a:xfrm>
            <a:prstGeom prst="rect">
              <a:avLst/>
            </a:prstGeom>
            <a:solidFill>
              <a:schemeClr val="accent2"/>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b="1">
                <a:cs typeface="+mn-ea"/>
                <a:sym typeface="+mn-lt"/>
              </a:endParaRPr>
            </a:p>
          </p:txBody>
        </p:sp>
        <p:sp>
          <p:nvSpPr>
            <p:cNvPr id="33" name="文本框 32"/>
            <p:cNvSpPr txBox="1"/>
            <p:nvPr/>
          </p:nvSpPr>
          <p:spPr>
            <a:xfrm>
              <a:off x="1162051" y="2690784"/>
              <a:ext cx="1311808" cy="430887"/>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bg1"/>
                  </a:solidFill>
                  <a:cs typeface="+mn-ea"/>
                  <a:sym typeface="+mn-lt"/>
                </a:rPr>
                <a:t>出纳</a:t>
              </a:r>
              <a:endParaRPr lang="zh-CN" altLang="en-US" sz="1500" b="1" dirty="0">
                <a:solidFill>
                  <a:schemeClr val="bg1"/>
                </a:solidFill>
                <a:cs typeface="+mn-ea"/>
                <a:sym typeface="+mn-lt"/>
              </a:endParaRPr>
            </a:p>
          </p:txBody>
        </p:sp>
        <p:sp>
          <p:nvSpPr>
            <p:cNvPr id="34" name="文本框 33"/>
            <p:cNvSpPr txBox="1"/>
            <p:nvPr/>
          </p:nvSpPr>
          <p:spPr>
            <a:xfrm>
              <a:off x="1108075" y="3453449"/>
              <a:ext cx="1573069"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现金出纳</a:t>
              </a:r>
              <a:endParaRPr lang="zh-CN" altLang="en-US" sz="1200" dirty="0">
                <a:solidFill>
                  <a:schemeClr val="tx1">
                    <a:lumMod val="85000"/>
                    <a:lumOff val="15000"/>
                  </a:schemeClr>
                </a:solidFill>
                <a:cs typeface="+mn-ea"/>
                <a:sym typeface="+mn-lt"/>
              </a:endParaRPr>
            </a:p>
          </p:txBody>
        </p:sp>
        <p:sp>
          <p:nvSpPr>
            <p:cNvPr id="35" name="文本框 34"/>
            <p:cNvSpPr txBox="1"/>
            <p:nvPr/>
          </p:nvSpPr>
          <p:spPr>
            <a:xfrm>
              <a:off x="1108075" y="3937521"/>
              <a:ext cx="1573069"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银行出纳</a:t>
              </a:r>
              <a:endParaRPr lang="zh-CN" altLang="en-US" sz="1200" dirty="0">
                <a:solidFill>
                  <a:schemeClr val="tx1">
                    <a:lumMod val="85000"/>
                    <a:lumOff val="15000"/>
                  </a:schemeClr>
                </a:solidFill>
                <a:cs typeface="+mn-ea"/>
                <a:sym typeface="+mn-lt"/>
              </a:endParaRPr>
            </a:p>
          </p:txBody>
        </p:sp>
        <p:sp>
          <p:nvSpPr>
            <p:cNvPr id="36" name="矩形 35"/>
            <p:cNvSpPr/>
            <p:nvPr/>
          </p:nvSpPr>
          <p:spPr>
            <a:xfrm>
              <a:off x="890086" y="2393949"/>
              <a:ext cx="1924394" cy="3225801"/>
            </a:xfrm>
            <a:prstGeom prst="rect">
              <a:avLst/>
            </a:prstGeom>
            <a:no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grpSp>
      <p:grpSp>
        <p:nvGrpSpPr>
          <p:cNvPr id="37" name="组合 36"/>
          <p:cNvGrpSpPr/>
          <p:nvPr/>
        </p:nvGrpSpPr>
        <p:grpSpPr>
          <a:xfrm>
            <a:off x="4218514" y="1795462"/>
            <a:ext cx="1443296" cy="2419351"/>
            <a:chOff x="2971456" y="2393949"/>
            <a:chExt cx="1924394" cy="3225801"/>
          </a:xfrm>
        </p:grpSpPr>
        <p:sp>
          <p:nvSpPr>
            <p:cNvPr id="38" name="矩形 37"/>
            <p:cNvSpPr/>
            <p:nvPr/>
          </p:nvSpPr>
          <p:spPr>
            <a:xfrm>
              <a:off x="3277366" y="2656838"/>
              <a:ext cx="1322214" cy="468000"/>
            </a:xfrm>
            <a:prstGeom prst="rect">
              <a:avLst/>
            </a:prstGeom>
            <a:solidFill>
              <a:schemeClr val="accent3"/>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b="1">
                <a:cs typeface="+mn-ea"/>
                <a:sym typeface="+mn-lt"/>
              </a:endParaRPr>
            </a:p>
          </p:txBody>
        </p:sp>
        <p:sp>
          <p:nvSpPr>
            <p:cNvPr id="39" name="文本框 38"/>
            <p:cNvSpPr txBox="1"/>
            <p:nvPr/>
          </p:nvSpPr>
          <p:spPr>
            <a:xfrm>
              <a:off x="3272161" y="2690784"/>
              <a:ext cx="1311808" cy="430887"/>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bg1"/>
                  </a:solidFill>
                  <a:cs typeface="+mn-ea"/>
                  <a:sym typeface="+mn-lt"/>
                </a:rPr>
                <a:t>会计</a:t>
              </a:r>
              <a:endParaRPr lang="zh-CN" altLang="en-US" sz="1500" b="1" dirty="0">
                <a:solidFill>
                  <a:schemeClr val="bg1"/>
                </a:solidFill>
                <a:cs typeface="+mn-ea"/>
                <a:sym typeface="+mn-lt"/>
              </a:endParaRPr>
            </a:p>
          </p:txBody>
        </p:sp>
        <p:sp>
          <p:nvSpPr>
            <p:cNvPr id="40" name="文本框 39"/>
            <p:cNvSpPr txBox="1"/>
            <p:nvPr/>
          </p:nvSpPr>
          <p:spPr>
            <a:xfrm>
              <a:off x="3215583" y="3453449"/>
              <a:ext cx="1573069"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核算会计</a:t>
              </a:r>
              <a:endParaRPr lang="zh-CN" altLang="en-US" sz="1200" dirty="0">
                <a:solidFill>
                  <a:schemeClr val="tx1">
                    <a:lumMod val="85000"/>
                    <a:lumOff val="15000"/>
                  </a:schemeClr>
                </a:solidFill>
                <a:cs typeface="+mn-ea"/>
                <a:sym typeface="+mn-lt"/>
              </a:endParaRPr>
            </a:p>
          </p:txBody>
        </p:sp>
        <p:sp>
          <p:nvSpPr>
            <p:cNvPr id="41" name="文本框 40"/>
            <p:cNvSpPr txBox="1"/>
            <p:nvPr/>
          </p:nvSpPr>
          <p:spPr>
            <a:xfrm>
              <a:off x="3215583" y="3937521"/>
              <a:ext cx="1573069"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成本会计</a:t>
              </a:r>
              <a:endParaRPr lang="zh-CN" altLang="en-US" sz="1200" dirty="0">
                <a:solidFill>
                  <a:schemeClr val="tx1">
                    <a:lumMod val="85000"/>
                    <a:lumOff val="15000"/>
                  </a:schemeClr>
                </a:solidFill>
                <a:cs typeface="+mn-ea"/>
                <a:sym typeface="+mn-lt"/>
              </a:endParaRPr>
            </a:p>
          </p:txBody>
        </p:sp>
        <p:sp>
          <p:nvSpPr>
            <p:cNvPr id="42" name="文本框 41"/>
            <p:cNvSpPr txBox="1"/>
            <p:nvPr/>
          </p:nvSpPr>
          <p:spPr>
            <a:xfrm>
              <a:off x="3215583" y="4421593"/>
              <a:ext cx="1573069"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记账会计</a:t>
              </a:r>
              <a:endParaRPr lang="zh-CN" altLang="en-US" sz="1200" dirty="0">
                <a:solidFill>
                  <a:schemeClr val="tx1">
                    <a:lumMod val="85000"/>
                    <a:lumOff val="15000"/>
                  </a:schemeClr>
                </a:solidFill>
                <a:cs typeface="+mn-ea"/>
                <a:sym typeface="+mn-lt"/>
              </a:endParaRPr>
            </a:p>
          </p:txBody>
        </p:sp>
        <p:sp>
          <p:nvSpPr>
            <p:cNvPr id="43" name="文本框 42"/>
            <p:cNvSpPr txBox="1"/>
            <p:nvPr/>
          </p:nvSpPr>
          <p:spPr>
            <a:xfrm>
              <a:off x="3215583" y="4905663"/>
              <a:ext cx="1573069" cy="369332"/>
            </a:xfrm>
            <a:prstGeom prst="rect">
              <a:avLst/>
            </a:prstGeom>
            <a:noFill/>
          </p:spPr>
          <p:txBody>
            <a:bodyPr wrap="square" rtlCol="0">
              <a:spAutoFit/>
              <a:scene3d>
                <a:camera prst="orthographicFront"/>
                <a:lightRig rig="threePt" dir="t"/>
              </a:scene3d>
              <a:sp3d contourW="12700"/>
            </a:bodyPr>
            <a:lstStyle/>
            <a:p>
              <a:pPr marL="257175" indent="-257175">
                <a:buFont typeface="Wingdings" panose="05000000000000000000" pitchFamily="2" charset="2"/>
                <a:buChar char="l"/>
              </a:pPr>
              <a:r>
                <a:rPr lang="zh-CN" altLang="en-US" sz="1200" dirty="0">
                  <a:solidFill>
                    <a:schemeClr val="tx1">
                      <a:lumMod val="85000"/>
                      <a:lumOff val="15000"/>
                    </a:schemeClr>
                  </a:solidFill>
                  <a:cs typeface="+mn-ea"/>
                  <a:sym typeface="+mn-lt"/>
                </a:rPr>
                <a:t>往来会计</a:t>
              </a:r>
              <a:endParaRPr lang="zh-CN" altLang="en-US" sz="1200" dirty="0">
                <a:solidFill>
                  <a:schemeClr val="tx1">
                    <a:lumMod val="85000"/>
                    <a:lumOff val="15000"/>
                  </a:schemeClr>
                </a:solidFill>
                <a:cs typeface="+mn-ea"/>
                <a:sym typeface="+mn-lt"/>
              </a:endParaRPr>
            </a:p>
          </p:txBody>
        </p:sp>
        <p:sp>
          <p:nvSpPr>
            <p:cNvPr id="44" name="矩形 43"/>
            <p:cNvSpPr/>
            <p:nvPr/>
          </p:nvSpPr>
          <p:spPr>
            <a:xfrm>
              <a:off x="2971456" y="2393949"/>
              <a:ext cx="1924394" cy="3225801"/>
            </a:xfrm>
            <a:prstGeom prst="rect">
              <a:avLst/>
            </a:prstGeom>
            <a:no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grpSp>
      <p:grpSp>
        <p:nvGrpSpPr>
          <p:cNvPr id="1194" name="Group 1"/>
          <p:cNvGrpSpPr/>
          <p:nvPr/>
        </p:nvGrpSpPr>
        <p:grpSpPr>
          <a:xfrm>
            <a:off x="497470" y="1801662"/>
            <a:ext cx="1982308" cy="2455177"/>
            <a:chOff x="9043774" y="5672787"/>
            <a:chExt cx="5335102" cy="6622689"/>
          </a:xfrm>
        </p:grpSpPr>
        <p:grpSp>
          <p:nvGrpSpPr>
            <p:cNvPr id="1195" name="Group 2"/>
            <p:cNvGrpSpPr/>
            <p:nvPr/>
          </p:nvGrpSpPr>
          <p:grpSpPr>
            <a:xfrm>
              <a:off x="9043774" y="5672787"/>
              <a:ext cx="4030904" cy="6622689"/>
              <a:chOff x="9043774" y="5672787"/>
              <a:chExt cx="4030904" cy="6622689"/>
            </a:xfrm>
          </p:grpSpPr>
          <p:grpSp>
            <p:nvGrpSpPr>
              <p:cNvPr id="1206" name="Group 54"/>
              <p:cNvGrpSpPr/>
              <p:nvPr/>
            </p:nvGrpSpPr>
            <p:grpSpPr>
              <a:xfrm rot="1243459">
                <a:off x="10542627" y="5672787"/>
                <a:ext cx="1805189" cy="2412563"/>
                <a:chOff x="14095334" y="5537973"/>
                <a:chExt cx="2344886" cy="3133846"/>
              </a:xfrm>
            </p:grpSpPr>
            <p:sp>
              <p:nvSpPr>
                <p:cNvPr id="1231" name="Rectangle 12"/>
                <p:cNvSpPr>
                  <a:spLocks noChangeArrowheads="1"/>
                </p:cNvSpPr>
                <p:nvPr/>
              </p:nvSpPr>
              <p:spPr bwMode="auto">
                <a:xfrm>
                  <a:off x="15153695" y="8259471"/>
                  <a:ext cx="197927" cy="412348"/>
                </a:xfrm>
                <a:prstGeom prst="rect">
                  <a:avLst/>
                </a:prstGeom>
                <a:solidFill>
                  <a:srgbClr val="E9AC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a:p>
              </p:txBody>
            </p:sp>
            <p:grpSp>
              <p:nvGrpSpPr>
                <p:cNvPr id="1232" name="Group 80"/>
                <p:cNvGrpSpPr/>
                <p:nvPr/>
              </p:nvGrpSpPr>
              <p:grpSpPr>
                <a:xfrm>
                  <a:off x="14095334" y="5537973"/>
                  <a:ext cx="2344886" cy="2886437"/>
                  <a:chOff x="14095334" y="5537973"/>
                  <a:chExt cx="2344886" cy="2886437"/>
                </a:xfrm>
              </p:grpSpPr>
              <p:sp>
                <p:nvSpPr>
                  <p:cNvPr id="1233" name="Freeform 13"/>
                  <p:cNvSpPr/>
                  <p:nvPr/>
                </p:nvSpPr>
                <p:spPr bwMode="auto">
                  <a:xfrm>
                    <a:off x="14095334" y="5815621"/>
                    <a:ext cx="2314647" cy="2608789"/>
                  </a:xfrm>
                  <a:custGeom>
                    <a:avLst/>
                    <a:gdLst>
                      <a:gd name="T0" fmla="*/ 1682 w 1684"/>
                      <a:gd name="T1" fmla="*/ 930 h 1898"/>
                      <a:gd name="T2" fmla="*/ 1670 w 1684"/>
                      <a:gd name="T3" fmla="*/ 900 h 1898"/>
                      <a:gd name="T4" fmla="*/ 1654 w 1684"/>
                      <a:gd name="T5" fmla="*/ 894 h 1898"/>
                      <a:gd name="T6" fmla="*/ 1624 w 1684"/>
                      <a:gd name="T7" fmla="*/ 908 h 1898"/>
                      <a:gd name="T8" fmla="*/ 1614 w 1684"/>
                      <a:gd name="T9" fmla="*/ 882 h 1898"/>
                      <a:gd name="T10" fmla="*/ 1620 w 1684"/>
                      <a:gd name="T11" fmla="*/ 780 h 1898"/>
                      <a:gd name="T12" fmla="*/ 1616 w 1684"/>
                      <a:gd name="T13" fmla="*/ 700 h 1898"/>
                      <a:gd name="T14" fmla="*/ 1596 w 1684"/>
                      <a:gd name="T15" fmla="*/ 584 h 1898"/>
                      <a:gd name="T16" fmla="*/ 1560 w 1684"/>
                      <a:gd name="T17" fmla="*/ 476 h 1898"/>
                      <a:gd name="T18" fmla="*/ 1508 w 1684"/>
                      <a:gd name="T19" fmla="*/ 376 h 1898"/>
                      <a:gd name="T20" fmla="*/ 1442 w 1684"/>
                      <a:gd name="T21" fmla="*/ 284 h 1898"/>
                      <a:gd name="T22" fmla="*/ 1366 w 1684"/>
                      <a:gd name="T23" fmla="*/ 204 h 1898"/>
                      <a:gd name="T24" fmla="*/ 1278 w 1684"/>
                      <a:gd name="T25" fmla="*/ 134 h 1898"/>
                      <a:gd name="T26" fmla="*/ 1180 w 1684"/>
                      <a:gd name="T27" fmla="*/ 78 h 1898"/>
                      <a:gd name="T28" fmla="*/ 1074 w 1684"/>
                      <a:gd name="T29" fmla="*/ 36 h 1898"/>
                      <a:gd name="T30" fmla="*/ 960 w 1684"/>
                      <a:gd name="T31" fmla="*/ 10 h 1898"/>
                      <a:gd name="T32" fmla="*/ 842 w 1684"/>
                      <a:gd name="T33" fmla="*/ 0 h 1898"/>
                      <a:gd name="T34" fmla="*/ 762 w 1684"/>
                      <a:gd name="T35" fmla="*/ 4 h 1898"/>
                      <a:gd name="T36" fmla="*/ 648 w 1684"/>
                      <a:gd name="T37" fmla="*/ 26 h 1898"/>
                      <a:gd name="T38" fmla="*/ 540 w 1684"/>
                      <a:gd name="T39" fmla="*/ 62 h 1898"/>
                      <a:gd name="T40" fmla="*/ 438 w 1684"/>
                      <a:gd name="T41" fmla="*/ 114 h 1898"/>
                      <a:gd name="T42" fmla="*/ 348 w 1684"/>
                      <a:gd name="T43" fmla="*/ 178 h 1898"/>
                      <a:gd name="T44" fmla="*/ 266 w 1684"/>
                      <a:gd name="T45" fmla="*/ 256 h 1898"/>
                      <a:gd name="T46" fmla="*/ 196 w 1684"/>
                      <a:gd name="T47" fmla="*/ 344 h 1898"/>
                      <a:gd name="T48" fmla="*/ 140 w 1684"/>
                      <a:gd name="T49" fmla="*/ 442 h 1898"/>
                      <a:gd name="T50" fmla="*/ 100 w 1684"/>
                      <a:gd name="T51" fmla="*/ 548 h 1898"/>
                      <a:gd name="T52" fmla="*/ 74 w 1684"/>
                      <a:gd name="T53" fmla="*/ 660 h 1898"/>
                      <a:gd name="T54" fmla="*/ 64 w 1684"/>
                      <a:gd name="T55" fmla="*/ 780 h 1898"/>
                      <a:gd name="T56" fmla="*/ 66 w 1684"/>
                      <a:gd name="T57" fmla="*/ 848 h 1898"/>
                      <a:gd name="T58" fmla="*/ 74 w 1684"/>
                      <a:gd name="T59" fmla="*/ 918 h 1898"/>
                      <a:gd name="T60" fmla="*/ 36 w 1684"/>
                      <a:gd name="T61" fmla="*/ 896 h 1898"/>
                      <a:gd name="T62" fmla="*/ 20 w 1684"/>
                      <a:gd name="T63" fmla="*/ 896 h 1898"/>
                      <a:gd name="T64" fmla="*/ 8 w 1684"/>
                      <a:gd name="T65" fmla="*/ 912 h 1898"/>
                      <a:gd name="T66" fmla="*/ 0 w 1684"/>
                      <a:gd name="T67" fmla="*/ 956 h 1898"/>
                      <a:gd name="T68" fmla="*/ 12 w 1684"/>
                      <a:gd name="T69" fmla="*/ 1042 h 1898"/>
                      <a:gd name="T70" fmla="*/ 48 w 1684"/>
                      <a:gd name="T71" fmla="*/ 1114 h 1898"/>
                      <a:gd name="T72" fmla="*/ 106 w 1684"/>
                      <a:gd name="T73" fmla="*/ 1188 h 1898"/>
                      <a:gd name="T74" fmla="*/ 158 w 1684"/>
                      <a:gd name="T75" fmla="*/ 1228 h 1898"/>
                      <a:gd name="T76" fmla="*/ 212 w 1684"/>
                      <a:gd name="T77" fmla="*/ 1356 h 1898"/>
                      <a:gd name="T78" fmla="*/ 316 w 1684"/>
                      <a:gd name="T79" fmla="*/ 1536 h 1898"/>
                      <a:gd name="T80" fmla="*/ 438 w 1684"/>
                      <a:gd name="T81" fmla="*/ 1692 h 1898"/>
                      <a:gd name="T82" fmla="*/ 554 w 1684"/>
                      <a:gd name="T83" fmla="*/ 1794 h 1898"/>
                      <a:gd name="T84" fmla="*/ 630 w 1684"/>
                      <a:gd name="T85" fmla="*/ 1842 h 1898"/>
                      <a:gd name="T86" fmla="*/ 706 w 1684"/>
                      <a:gd name="T87" fmla="*/ 1876 h 1898"/>
                      <a:gd name="T88" fmla="*/ 788 w 1684"/>
                      <a:gd name="T89" fmla="*/ 1894 h 1898"/>
                      <a:gd name="T90" fmla="*/ 842 w 1684"/>
                      <a:gd name="T91" fmla="*/ 1898 h 1898"/>
                      <a:gd name="T92" fmla="*/ 924 w 1684"/>
                      <a:gd name="T93" fmla="*/ 1890 h 1898"/>
                      <a:gd name="T94" fmla="*/ 1004 w 1684"/>
                      <a:gd name="T95" fmla="*/ 1866 h 1898"/>
                      <a:gd name="T96" fmla="*/ 1080 w 1684"/>
                      <a:gd name="T97" fmla="*/ 1828 h 1898"/>
                      <a:gd name="T98" fmla="*/ 1154 w 1684"/>
                      <a:gd name="T99" fmla="*/ 1776 h 1898"/>
                      <a:gd name="T100" fmla="*/ 1290 w 1684"/>
                      <a:gd name="T101" fmla="*/ 1644 h 1898"/>
                      <a:gd name="T102" fmla="*/ 1406 w 1684"/>
                      <a:gd name="T103" fmla="*/ 1478 h 1898"/>
                      <a:gd name="T104" fmla="*/ 1500 w 1684"/>
                      <a:gd name="T105" fmla="*/ 1292 h 1898"/>
                      <a:gd name="T106" fmla="*/ 1526 w 1684"/>
                      <a:gd name="T107" fmla="*/ 1232 h 1898"/>
                      <a:gd name="T108" fmla="*/ 1608 w 1684"/>
                      <a:gd name="T109" fmla="*/ 1154 h 1898"/>
                      <a:gd name="T110" fmla="*/ 1650 w 1684"/>
                      <a:gd name="T111" fmla="*/ 1092 h 1898"/>
                      <a:gd name="T112" fmla="*/ 1680 w 1684"/>
                      <a:gd name="T113" fmla="*/ 1014 h 1898"/>
                      <a:gd name="T114" fmla="*/ 1684 w 1684"/>
                      <a:gd name="T115" fmla="*/ 956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4" h="1898">
                        <a:moveTo>
                          <a:pt x="1684" y="956"/>
                        </a:moveTo>
                        <a:lnTo>
                          <a:pt x="1684" y="956"/>
                        </a:lnTo>
                        <a:lnTo>
                          <a:pt x="1682" y="930"/>
                        </a:lnTo>
                        <a:lnTo>
                          <a:pt x="1676" y="912"/>
                        </a:lnTo>
                        <a:lnTo>
                          <a:pt x="1674" y="904"/>
                        </a:lnTo>
                        <a:lnTo>
                          <a:pt x="1670" y="900"/>
                        </a:lnTo>
                        <a:lnTo>
                          <a:pt x="1664" y="896"/>
                        </a:lnTo>
                        <a:lnTo>
                          <a:pt x="1660" y="894"/>
                        </a:lnTo>
                        <a:lnTo>
                          <a:pt x="1654" y="894"/>
                        </a:lnTo>
                        <a:lnTo>
                          <a:pt x="1648" y="896"/>
                        </a:lnTo>
                        <a:lnTo>
                          <a:pt x="1636" y="900"/>
                        </a:lnTo>
                        <a:lnTo>
                          <a:pt x="1624" y="908"/>
                        </a:lnTo>
                        <a:lnTo>
                          <a:pt x="1610" y="918"/>
                        </a:lnTo>
                        <a:lnTo>
                          <a:pt x="1610" y="918"/>
                        </a:lnTo>
                        <a:lnTo>
                          <a:pt x="1614" y="882"/>
                        </a:lnTo>
                        <a:lnTo>
                          <a:pt x="1618" y="848"/>
                        </a:lnTo>
                        <a:lnTo>
                          <a:pt x="1620" y="812"/>
                        </a:lnTo>
                        <a:lnTo>
                          <a:pt x="1620" y="780"/>
                        </a:lnTo>
                        <a:lnTo>
                          <a:pt x="1620" y="780"/>
                        </a:lnTo>
                        <a:lnTo>
                          <a:pt x="1620" y="740"/>
                        </a:lnTo>
                        <a:lnTo>
                          <a:pt x="1616" y="700"/>
                        </a:lnTo>
                        <a:lnTo>
                          <a:pt x="1612" y="660"/>
                        </a:lnTo>
                        <a:lnTo>
                          <a:pt x="1604" y="622"/>
                        </a:lnTo>
                        <a:lnTo>
                          <a:pt x="1596" y="584"/>
                        </a:lnTo>
                        <a:lnTo>
                          <a:pt x="1586" y="548"/>
                        </a:lnTo>
                        <a:lnTo>
                          <a:pt x="1574" y="512"/>
                        </a:lnTo>
                        <a:lnTo>
                          <a:pt x="1560" y="476"/>
                        </a:lnTo>
                        <a:lnTo>
                          <a:pt x="1544" y="442"/>
                        </a:lnTo>
                        <a:lnTo>
                          <a:pt x="1526" y="408"/>
                        </a:lnTo>
                        <a:lnTo>
                          <a:pt x="1508" y="376"/>
                        </a:lnTo>
                        <a:lnTo>
                          <a:pt x="1488" y="344"/>
                        </a:lnTo>
                        <a:lnTo>
                          <a:pt x="1466" y="314"/>
                        </a:lnTo>
                        <a:lnTo>
                          <a:pt x="1442" y="284"/>
                        </a:lnTo>
                        <a:lnTo>
                          <a:pt x="1418" y="256"/>
                        </a:lnTo>
                        <a:lnTo>
                          <a:pt x="1392" y="228"/>
                        </a:lnTo>
                        <a:lnTo>
                          <a:pt x="1366" y="204"/>
                        </a:lnTo>
                        <a:lnTo>
                          <a:pt x="1338" y="178"/>
                        </a:lnTo>
                        <a:lnTo>
                          <a:pt x="1308" y="156"/>
                        </a:lnTo>
                        <a:lnTo>
                          <a:pt x="1278" y="134"/>
                        </a:lnTo>
                        <a:lnTo>
                          <a:pt x="1246" y="114"/>
                        </a:lnTo>
                        <a:lnTo>
                          <a:pt x="1214" y="94"/>
                        </a:lnTo>
                        <a:lnTo>
                          <a:pt x="1180" y="78"/>
                        </a:lnTo>
                        <a:lnTo>
                          <a:pt x="1146" y="62"/>
                        </a:lnTo>
                        <a:lnTo>
                          <a:pt x="1110" y="48"/>
                        </a:lnTo>
                        <a:lnTo>
                          <a:pt x="1074" y="36"/>
                        </a:lnTo>
                        <a:lnTo>
                          <a:pt x="1036" y="26"/>
                        </a:lnTo>
                        <a:lnTo>
                          <a:pt x="1000" y="16"/>
                        </a:lnTo>
                        <a:lnTo>
                          <a:pt x="960" y="10"/>
                        </a:lnTo>
                        <a:lnTo>
                          <a:pt x="922" y="4"/>
                        </a:lnTo>
                        <a:lnTo>
                          <a:pt x="882" y="2"/>
                        </a:lnTo>
                        <a:lnTo>
                          <a:pt x="842" y="0"/>
                        </a:lnTo>
                        <a:lnTo>
                          <a:pt x="842" y="0"/>
                        </a:lnTo>
                        <a:lnTo>
                          <a:pt x="802" y="2"/>
                        </a:lnTo>
                        <a:lnTo>
                          <a:pt x="762" y="4"/>
                        </a:lnTo>
                        <a:lnTo>
                          <a:pt x="724" y="10"/>
                        </a:lnTo>
                        <a:lnTo>
                          <a:pt x="686" y="16"/>
                        </a:lnTo>
                        <a:lnTo>
                          <a:pt x="648" y="26"/>
                        </a:lnTo>
                        <a:lnTo>
                          <a:pt x="610" y="36"/>
                        </a:lnTo>
                        <a:lnTo>
                          <a:pt x="574" y="48"/>
                        </a:lnTo>
                        <a:lnTo>
                          <a:pt x="540" y="62"/>
                        </a:lnTo>
                        <a:lnTo>
                          <a:pt x="504" y="78"/>
                        </a:lnTo>
                        <a:lnTo>
                          <a:pt x="472" y="94"/>
                        </a:lnTo>
                        <a:lnTo>
                          <a:pt x="438" y="114"/>
                        </a:lnTo>
                        <a:lnTo>
                          <a:pt x="408" y="134"/>
                        </a:lnTo>
                        <a:lnTo>
                          <a:pt x="376" y="156"/>
                        </a:lnTo>
                        <a:lnTo>
                          <a:pt x="348" y="178"/>
                        </a:lnTo>
                        <a:lnTo>
                          <a:pt x="320" y="204"/>
                        </a:lnTo>
                        <a:lnTo>
                          <a:pt x="292" y="228"/>
                        </a:lnTo>
                        <a:lnTo>
                          <a:pt x="266" y="256"/>
                        </a:lnTo>
                        <a:lnTo>
                          <a:pt x="242" y="284"/>
                        </a:lnTo>
                        <a:lnTo>
                          <a:pt x="218" y="314"/>
                        </a:lnTo>
                        <a:lnTo>
                          <a:pt x="196" y="344"/>
                        </a:lnTo>
                        <a:lnTo>
                          <a:pt x="176" y="376"/>
                        </a:lnTo>
                        <a:lnTo>
                          <a:pt x="158" y="408"/>
                        </a:lnTo>
                        <a:lnTo>
                          <a:pt x="140" y="442"/>
                        </a:lnTo>
                        <a:lnTo>
                          <a:pt x="126" y="476"/>
                        </a:lnTo>
                        <a:lnTo>
                          <a:pt x="112" y="512"/>
                        </a:lnTo>
                        <a:lnTo>
                          <a:pt x="100" y="548"/>
                        </a:lnTo>
                        <a:lnTo>
                          <a:pt x="88" y="584"/>
                        </a:lnTo>
                        <a:lnTo>
                          <a:pt x="80" y="622"/>
                        </a:lnTo>
                        <a:lnTo>
                          <a:pt x="74" y="660"/>
                        </a:lnTo>
                        <a:lnTo>
                          <a:pt x="68" y="700"/>
                        </a:lnTo>
                        <a:lnTo>
                          <a:pt x="66" y="740"/>
                        </a:lnTo>
                        <a:lnTo>
                          <a:pt x="64" y="780"/>
                        </a:lnTo>
                        <a:lnTo>
                          <a:pt x="64" y="780"/>
                        </a:lnTo>
                        <a:lnTo>
                          <a:pt x="64" y="812"/>
                        </a:lnTo>
                        <a:lnTo>
                          <a:pt x="66" y="848"/>
                        </a:lnTo>
                        <a:lnTo>
                          <a:pt x="70" y="882"/>
                        </a:lnTo>
                        <a:lnTo>
                          <a:pt x="74" y="918"/>
                        </a:lnTo>
                        <a:lnTo>
                          <a:pt x="74" y="918"/>
                        </a:lnTo>
                        <a:lnTo>
                          <a:pt x="62" y="908"/>
                        </a:lnTo>
                        <a:lnTo>
                          <a:pt x="48" y="900"/>
                        </a:lnTo>
                        <a:lnTo>
                          <a:pt x="36" y="896"/>
                        </a:lnTo>
                        <a:lnTo>
                          <a:pt x="30" y="894"/>
                        </a:lnTo>
                        <a:lnTo>
                          <a:pt x="26" y="894"/>
                        </a:lnTo>
                        <a:lnTo>
                          <a:pt x="20" y="896"/>
                        </a:lnTo>
                        <a:lnTo>
                          <a:pt x="16" y="900"/>
                        </a:lnTo>
                        <a:lnTo>
                          <a:pt x="12" y="904"/>
                        </a:lnTo>
                        <a:lnTo>
                          <a:pt x="8" y="912"/>
                        </a:lnTo>
                        <a:lnTo>
                          <a:pt x="2" y="930"/>
                        </a:lnTo>
                        <a:lnTo>
                          <a:pt x="0" y="956"/>
                        </a:lnTo>
                        <a:lnTo>
                          <a:pt x="0" y="956"/>
                        </a:lnTo>
                        <a:lnTo>
                          <a:pt x="0" y="986"/>
                        </a:lnTo>
                        <a:lnTo>
                          <a:pt x="6" y="1014"/>
                        </a:lnTo>
                        <a:lnTo>
                          <a:pt x="12" y="1042"/>
                        </a:lnTo>
                        <a:lnTo>
                          <a:pt x="22" y="1066"/>
                        </a:lnTo>
                        <a:lnTo>
                          <a:pt x="34" y="1092"/>
                        </a:lnTo>
                        <a:lnTo>
                          <a:pt x="48" y="1114"/>
                        </a:lnTo>
                        <a:lnTo>
                          <a:pt x="62" y="1136"/>
                        </a:lnTo>
                        <a:lnTo>
                          <a:pt x="76" y="1154"/>
                        </a:lnTo>
                        <a:lnTo>
                          <a:pt x="106" y="1188"/>
                        </a:lnTo>
                        <a:lnTo>
                          <a:pt x="132" y="1212"/>
                        </a:lnTo>
                        <a:lnTo>
                          <a:pt x="158" y="1232"/>
                        </a:lnTo>
                        <a:lnTo>
                          <a:pt x="158" y="1228"/>
                        </a:lnTo>
                        <a:lnTo>
                          <a:pt x="158" y="1228"/>
                        </a:lnTo>
                        <a:lnTo>
                          <a:pt x="184" y="1292"/>
                        </a:lnTo>
                        <a:lnTo>
                          <a:pt x="212" y="1356"/>
                        </a:lnTo>
                        <a:lnTo>
                          <a:pt x="244" y="1418"/>
                        </a:lnTo>
                        <a:lnTo>
                          <a:pt x="278" y="1478"/>
                        </a:lnTo>
                        <a:lnTo>
                          <a:pt x="316" y="1536"/>
                        </a:lnTo>
                        <a:lnTo>
                          <a:pt x="354" y="1592"/>
                        </a:lnTo>
                        <a:lnTo>
                          <a:pt x="396" y="1644"/>
                        </a:lnTo>
                        <a:lnTo>
                          <a:pt x="438" y="1692"/>
                        </a:lnTo>
                        <a:lnTo>
                          <a:pt x="484" y="1736"/>
                        </a:lnTo>
                        <a:lnTo>
                          <a:pt x="530" y="1776"/>
                        </a:lnTo>
                        <a:lnTo>
                          <a:pt x="554" y="1794"/>
                        </a:lnTo>
                        <a:lnTo>
                          <a:pt x="580" y="1812"/>
                        </a:lnTo>
                        <a:lnTo>
                          <a:pt x="604" y="1828"/>
                        </a:lnTo>
                        <a:lnTo>
                          <a:pt x="630" y="1842"/>
                        </a:lnTo>
                        <a:lnTo>
                          <a:pt x="654" y="1854"/>
                        </a:lnTo>
                        <a:lnTo>
                          <a:pt x="680" y="1866"/>
                        </a:lnTo>
                        <a:lnTo>
                          <a:pt x="706" y="1876"/>
                        </a:lnTo>
                        <a:lnTo>
                          <a:pt x="734" y="1884"/>
                        </a:lnTo>
                        <a:lnTo>
                          <a:pt x="760" y="1890"/>
                        </a:lnTo>
                        <a:lnTo>
                          <a:pt x="788" y="1894"/>
                        </a:lnTo>
                        <a:lnTo>
                          <a:pt x="814" y="1898"/>
                        </a:lnTo>
                        <a:lnTo>
                          <a:pt x="842" y="1898"/>
                        </a:lnTo>
                        <a:lnTo>
                          <a:pt x="842" y="1898"/>
                        </a:lnTo>
                        <a:lnTo>
                          <a:pt x="870" y="1898"/>
                        </a:lnTo>
                        <a:lnTo>
                          <a:pt x="898" y="1894"/>
                        </a:lnTo>
                        <a:lnTo>
                          <a:pt x="924" y="1890"/>
                        </a:lnTo>
                        <a:lnTo>
                          <a:pt x="952" y="1884"/>
                        </a:lnTo>
                        <a:lnTo>
                          <a:pt x="978" y="1876"/>
                        </a:lnTo>
                        <a:lnTo>
                          <a:pt x="1004" y="1866"/>
                        </a:lnTo>
                        <a:lnTo>
                          <a:pt x="1030" y="1854"/>
                        </a:lnTo>
                        <a:lnTo>
                          <a:pt x="1056" y="1842"/>
                        </a:lnTo>
                        <a:lnTo>
                          <a:pt x="1080" y="1828"/>
                        </a:lnTo>
                        <a:lnTo>
                          <a:pt x="1106" y="1812"/>
                        </a:lnTo>
                        <a:lnTo>
                          <a:pt x="1130" y="1794"/>
                        </a:lnTo>
                        <a:lnTo>
                          <a:pt x="1154" y="1776"/>
                        </a:lnTo>
                        <a:lnTo>
                          <a:pt x="1202" y="1736"/>
                        </a:lnTo>
                        <a:lnTo>
                          <a:pt x="1246" y="1692"/>
                        </a:lnTo>
                        <a:lnTo>
                          <a:pt x="1290" y="1644"/>
                        </a:lnTo>
                        <a:lnTo>
                          <a:pt x="1330" y="1592"/>
                        </a:lnTo>
                        <a:lnTo>
                          <a:pt x="1370" y="1536"/>
                        </a:lnTo>
                        <a:lnTo>
                          <a:pt x="1406" y="1478"/>
                        </a:lnTo>
                        <a:lnTo>
                          <a:pt x="1440" y="1418"/>
                        </a:lnTo>
                        <a:lnTo>
                          <a:pt x="1472" y="1356"/>
                        </a:lnTo>
                        <a:lnTo>
                          <a:pt x="1500" y="1292"/>
                        </a:lnTo>
                        <a:lnTo>
                          <a:pt x="1528" y="1228"/>
                        </a:lnTo>
                        <a:lnTo>
                          <a:pt x="1526" y="1232"/>
                        </a:lnTo>
                        <a:lnTo>
                          <a:pt x="1526" y="1232"/>
                        </a:lnTo>
                        <a:lnTo>
                          <a:pt x="1552" y="1212"/>
                        </a:lnTo>
                        <a:lnTo>
                          <a:pt x="1578" y="1188"/>
                        </a:lnTo>
                        <a:lnTo>
                          <a:pt x="1608" y="1154"/>
                        </a:lnTo>
                        <a:lnTo>
                          <a:pt x="1622" y="1136"/>
                        </a:lnTo>
                        <a:lnTo>
                          <a:pt x="1638" y="1114"/>
                        </a:lnTo>
                        <a:lnTo>
                          <a:pt x="1650" y="1092"/>
                        </a:lnTo>
                        <a:lnTo>
                          <a:pt x="1662" y="1066"/>
                        </a:lnTo>
                        <a:lnTo>
                          <a:pt x="1672" y="1042"/>
                        </a:lnTo>
                        <a:lnTo>
                          <a:pt x="1680" y="1014"/>
                        </a:lnTo>
                        <a:lnTo>
                          <a:pt x="1684" y="986"/>
                        </a:lnTo>
                        <a:lnTo>
                          <a:pt x="1684" y="956"/>
                        </a:lnTo>
                        <a:lnTo>
                          <a:pt x="1684" y="956"/>
                        </a:lnTo>
                        <a:close/>
                      </a:path>
                    </a:pathLst>
                  </a:custGeom>
                  <a:solidFill>
                    <a:srgbClr val="F9BD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4" name="Freeform 25"/>
                  <p:cNvSpPr/>
                  <p:nvPr/>
                </p:nvSpPr>
                <p:spPr bwMode="auto">
                  <a:xfrm>
                    <a:off x="14576407" y="6992187"/>
                    <a:ext cx="321632" cy="321632"/>
                  </a:xfrm>
                  <a:custGeom>
                    <a:avLst/>
                    <a:gdLst>
                      <a:gd name="T0" fmla="*/ 234 w 234"/>
                      <a:gd name="T1" fmla="*/ 116 h 234"/>
                      <a:gd name="T2" fmla="*/ 234 w 234"/>
                      <a:gd name="T3" fmla="*/ 116 h 234"/>
                      <a:gd name="T4" fmla="*/ 234 w 234"/>
                      <a:gd name="T5" fmla="*/ 128 h 234"/>
                      <a:gd name="T6" fmla="*/ 232 w 234"/>
                      <a:gd name="T7" fmla="*/ 140 h 234"/>
                      <a:gd name="T8" fmla="*/ 226 w 234"/>
                      <a:gd name="T9" fmla="*/ 162 h 234"/>
                      <a:gd name="T10" fmla="*/ 214 w 234"/>
                      <a:gd name="T11" fmla="*/ 182 h 234"/>
                      <a:gd name="T12" fmla="*/ 200 w 234"/>
                      <a:gd name="T13" fmla="*/ 200 h 234"/>
                      <a:gd name="T14" fmla="*/ 184 w 234"/>
                      <a:gd name="T15" fmla="*/ 214 h 234"/>
                      <a:gd name="T16" fmla="*/ 164 w 234"/>
                      <a:gd name="T17" fmla="*/ 224 h 234"/>
                      <a:gd name="T18" fmla="*/ 142 w 234"/>
                      <a:gd name="T19" fmla="*/ 232 h 234"/>
                      <a:gd name="T20" fmla="*/ 130 w 234"/>
                      <a:gd name="T21" fmla="*/ 234 h 234"/>
                      <a:gd name="T22" fmla="*/ 118 w 234"/>
                      <a:gd name="T23" fmla="*/ 234 h 234"/>
                      <a:gd name="T24" fmla="*/ 118 w 234"/>
                      <a:gd name="T25" fmla="*/ 234 h 234"/>
                      <a:gd name="T26" fmla="*/ 106 w 234"/>
                      <a:gd name="T27" fmla="*/ 234 h 234"/>
                      <a:gd name="T28" fmla="*/ 94 w 234"/>
                      <a:gd name="T29" fmla="*/ 232 h 234"/>
                      <a:gd name="T30" fmla="*/ 72 w 234"/>
                      <a:gd name="T31" fmla="*/ 224 h 234"/>
                      <a:gd name="T32" fmla="*/ 52 w 234"/>
                      <a:gd name="T33" fmla="*/ 214 h 234"/>
                      <a:gd name="T34" fmla="*/ 34 w 234"/>
                      <a:gd name="T35" fmla="*/ 200 h 234"/>
                      <a:gd name="T36" fmla="*/ 20 w 234"/>
                      <a:gd name="T37" fmla="*/ 182 h 234"/>
                      <a:gd name="T38" fmla="*/ 10 w 234"/>
                      <a:gd name="T39" fmla="*/ 162 h 234"/>
                      <a:gd name="T40" fmla="*/ 2 w 234"/>
                      <a:gd name="T41" fmla="*/ 140 h 234"/>
                      <a:gd name="T42" fmla="*/ 0 w 234"/>
                      <a:gd name="T43" fmla="*/ 128 h 234"/>
                      <a:gd name="T44" fmla="*/ 0 w 234"/>
                      <a:gd name="T45" fmla="*/ 116 h 234"/>
                      <a:gd name="T46" fmla="*/ 0 w 234"/>
                      <a:gd name="T47" fmla="*/ 116 h 234"/>
                      <a:gd name="T48" fmla="*/ 0 w 234"/>
                      <a:gd name="T49" fmla="*/ 104 h 234"/>
                      <a:gd name="T50" fmla="*/ 2 w 234"/>
                      <a:gd name="T51" fmla="*/ 94 h 234"/>
                      <a:gd name="T52" fmla="*/ 10 w 234"/>
                      <a:gd name="T53" fmla="*/ 70 h 234"/>
                      <a:gd name="T54" fmla="*/ 20 w 234"/>
                      <a:gd name="T55" fmla="*/ 52 h 234"/>
                      <a:gd name="T56" fmla="*/ 34 w 234"/>
                      <a:gd name="T57" fmla="*/ 34 h 234"/>
                      <a:gd name="T58" fmla="*/ 52 w 234"/>
                      <a:gd name="T59" fmla="*/ 20 h 234"/>
                      <a:gd name="T60" fmla="*/ 72 w 234"/>
                      <a:gd name="T61" fmla="*/ 8 h 234"/>
                      <a:gd name="T62" fmla="*/ 94 w 234"/>
                      <a:gd name="T63" fmla="*/ 2 h 234"/>
                      <a:gd name="T64" fmla="*/ 106 w 234"/>
                      <a:gd name="T65" fmla="*/ 0 h 234"/>
                      <a:gd name="T66" fmla="*/ 118 w 234"/>
                      <a:gd name="T67" fmla="*/ 0 h 234"/>
                      <a:gd name="T68" fmla="*/ 118 w 234"/>
                      <a:gd name="T69" fmla="*/ 0 h 234"/>
                      <a:gd name="T70" fmla="*/ 130 w 234"/>
                      <a:gd name="T71" fmla="*/ 0 h 234"/>
                      <a:gd name="T72" fmla="*/ 142 w 234"/>
                      <a:gd name="T73" fmla="*/ 2 h 234"/>
                      <a:gd name="T74" fmla="*/ 164 w 234"/>
                      <a:gd name="T75" fmla="*/ 8 h 234"/>
                      <a:gd name="T76" fmla="*/ 184 w 234"/>
                      <a:gd name="T77" fmla="*/ 20 h 234"/>
                      <a:gd name="T78" fmla="*/ 200 w 234"/>
                      <a:gd name="T79" fmla="*/ 34 h 234"/>
                      <a:gd name="T80" fmla="*/ 214 w 234"/>
                      <a:gd name="T81" fmla="*/ 52 h 234"/>
                      <a:gd name="T82" fmla="*/ 226 w 234"/>
                      <a:gd name="T83" fmla="*/ 70 h 234"/>
                      <a:gd name="T84" fmla="*/ 232 w 234"/>
                      <a:gd name="T85" fmla="*/ 94 h 234"/>
                      <a:gd name="T86" fmla="*/ 234 w 234"/>
                      <a:gd name="T87" fmla="*/ 104 h 234"/>
                      <a:gd name="T88" fmla="*/ 234 w 234"/>
                      <a:gd name="T89" fmla="*/ 116 h 234"/>
                      <a:gd name="T90" fmla="*/ 234 w 234"/>
                      <a:gd name="T91" fmla="*/ 11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4" h="234">
                        <a:moveTo>
                          <a:pt x="234" y="116"/>
                        </a:moveTo>
                        <a:lnTo>
                          <a:pt x="234" y="116"/>
                        </a:lnTo>
                        <a:lnTo>
                          <a:pt x="234" y="128"/>
                        </a:lnTo>
                        <a:lnTo>
                          <a:pt x="232" y="140"/>
                        </a:lnTo>
                        <a:lnTo>
                          <a:pt x="226" y="162"/>
                        </a:lnTo>
                        <a:lnTo>
                          <a:pt x="214" y="182"/>
                        </a:lnTo>
                        <a:lnTo>
                          <a:pt x="200" y="200"/>
                        </a:lnTo>
                        <a:lnTo>
                          <a:pt x="184" y="214"/>
                        </a:lnTo>
                        <a:lnTo>
                          <a:pt x="164" y="224"/>
                        </a:lnTo>
                        <a:lnTo>
                          <a:pt x="142" y="232"/>
                        </a:lnTo>
                        <a:lnTo>
                          <a:pt x="130" y="234"/>
                        </a:lnTo>
                        <a:lnTo>
                          <a:pt x="118" y="234"/>
                        </a:lnTo>
                        <a:lnTo>
                          <a:pt x="118" y="234"/>
                        </a:lnTo>
                        <a:lnTo>
                          <a:pt x="106" y="234"/>
                        </a:lnTo>
                        <a:lnTo>
                          <a:pt x="94" y="232"/>
                        </a:lnTo>
                        <a:lnTo>
                          <a:pt x="72" y="224"/>
                        </a:lnTo>
                        <a:lnTo>
                          <a:pt x="52" y="214"/>
                        </a:lnTo>
                        <a:lnTo>
                          <a:pt x="34" y="200"/>
                        </a:lnTo>
                        <a:lnTo>
                          <a:pt x="20" y="182"/>
                        </a:lnTo>
                        <a:lnTo>
                          <a:pt x="10" y="162"/>
                        </a:lnTo>
                        <a:lnTo>
                          <a:pt x="2" y="140"/>
                        </a:lnTo>
                        <a:lnTo>
                          <a:pt x="0" y="128"/>
                        </a:lnTo>
                        <a:lnTo>
                          <a:pt x="0" y="116"/>
                        </a:lnTo>
                        <a:lnTo>
                          <a:pt x="0" y="116"/>
                        </a:lnTo>
                        <a:lnTo>
                          <a:pt x="0" y="104"/>
                        </a:lnTo>
                        <a:lnTo>
                          <a:pt x="2" y="94"/>
                        </a:lnTo>
                        <a:lnTo>
                          <a:pt x="10" y="70"/>
                        </a:lnTo>
                        <a:lnTo>
                          <a:pt x="20" y="52"/>
                        </a:lnTo>
                        <a:lnTo>
                          <a:pt x="34" y="34"/>
                        </a:lnTo>
                        <a:lnTo>
                          <a:pt x="52" y="20"/>
                        </a:lnTo>
                        <a:lnTo>
                          <a:pt x="72" y="8"/>
                        </a:lnTo>
                        <a:lnTo>
                          <a:pt x="94" y="2"/>
                        </a:lnTo>
                        <a:lnTo>
                          <a:pt x="106" y="0"/>
                        </a:lnTo>
                        <a:lnTo>
                          <a:pt x="118" y="0"/>
                        </a:lnTo>
                        <a:lnTo>
                          <a:pt x="118" y="0"/>
                        </a:lnTo>
                        <a:lnTo>
                          <a:pt x="130" y="0"/>
                        </a:lnTo>
                        <a:lnTo>
                          <a:pt x="142" y="2"/>
                        </a:lnTo>
                        <a:lnTo>
                          <a:pt x="164" y="8"/>
                        </a:lnTo>
                        <a:lnTo>
                          <a:pt x="184" y="20"/>
                        </a:lnTo>
                        <a:lnTo>
                          <a:pt x="200" y="34"/>
                        </a:lnTo>
                        <a:lnTo>
                          <a:pt x="214" y="52"/>
                        </a:lnTo>
                        <a:lnTo>
                          <a:pt x="226" y="70"/>
                        </a:lnTo>
                        <a:lnTo>
                          <a:pt x="232" y="94"/>
                        </a:lnTo>
                        <a:lnTo>
                          <a:pt x="234" y="104"/>
                        </a:lnTo>
                        <a:lnTo>
                          <a:pt x="234" y="116"/>
                        </a:lnTo>
                        <a:lnTo>
                          <a:pt x="234" y="11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5" name="Freeform 26"/>
                  <p:cNvSpPr/>
                  <p:nvPr/>
                </p:nvSpPr>
                <p:spPr bwMode="auto">
                  <a:xfrm>
                    <a:off x="15601780" y="6992187"/>
                    <a:ext cx="321632" cy="321632"/>
                  </a:xfrm>
                  <a:custGeom>
                    <a:avLst/>
                    <a:gdLst>
                      <a:gd name="T0" fmla="*/ 234 w 234"/>
                      <a:gd name="T1" fmla="*/ 116 h 234"/>
                      <a:gd name="T2" fmla="*/ 234 w 234"/>
                      <a:gd name="T3" fmla="*/ 116 h 234"/>
                      <a:gd name="T4" fmla="*/ 234 w 234"/>
                      <a:gd name="T5" fmla="*/ 128 h 234"/>
                      <a:gd name="T6" fmla="*/ 232 w 234"/>
                      <a:gd name="T7" fmla="*/ 140 h 234"/>
                      <a:gd name="T8" fmla="*/ 224 w 234"/>
                      <a:gd name="T9" fmla="*/ 162 h 234"/>
                      <a:gd name="T10" fmla="*/ 214 w 234"/>
                      <a:gd name="T11" fmla="*/ 182 h 234"/>
                      <a:gd name="T12" fmla="*/ 200 w 234"/>
                      <a:gd name="T13" fmla="*/ 200 h 234"/>
                      <a:gd name="T14" fmla="*/ 182 w 234"/>
                      <a:gd name="T15" fmla="*/ 214 h 234"/>
                      <a:gd name="T16" fmla="*/ 162 w 234"/>
                      <a:gd name="T17" fmla="*/ 224 h 234"/>
                      <a:gd name="T18" fmla="*/ 140 w 234"/>
                      <a:gd name="T19" fmla="*/ 232 h 234"/>
                      <a:gd name="T20" fmla="*/ 128 w 234"/>
                      <a:gd name="T21" fmla="*/ 234 h 234"/>
                      <a:gd name="T22" fmla="*/ 116 w 234"/>
                      <a:gd name="T23" fmla="*/ 234 h 234"/>
                      <a:gd name="T24" fmla="*/ 116 w 234"/>
                      <a:gd name="T25" fmla="*/ 234 h 234"/>
                      <a:gd name="T26" fmla="*/ 104 w 234"/>
                      <a:gd name="T27" fmla="*/ 234 h 234"/>
                      <a:gd name="T28" fmla="*/ 92 w 234"/>
                      <a:gd name="T29" fmla="*/ 232 h 234"/>
                      <a:gd name="T30" fmla="*/ 70 w 234"/>
                      <a:gd name="T31" fmla="*/ 224 h 234"/>
                      <a:gd name="T32" fmla="*/ 50 w 234"/>
                      <a:gd name="T33" fmla="*/ 214 h 234"/>
                      <a:gd name="T34" fmla="*/ 34 w 234"/>
                      <a:gd name="T35" fmla="*/ 200 h 234"/>
                      <a:gd name="T36" fmla="*/ 20 w 234"/>
                      <a:gd name="T37" fmla="*/ 182 h 234"/>
                      <a:gd name="T38" fmla="*/ 8 w 234"/>
                      <a:gd name="T39" fmla="*/ 162 h 234"/>
                      <a:gd name="T40" fmla="*/ 2 w 234"/>
                      <a:gd name="T41" fmla="*/ 140 h 234"/>
                      <a:gd name="T42" fmla="*/ 0 w 234"/>
                      <a:gd name="T43" fmla="*/ 128 h 234"/>
                      <a:gd name="T44" fmla="*/ 0 w 234"/>
                      <a:gd name="T45" fmla="*/ 116 h 234"/>
                      <a:gd name="T46" fmla="*/ 0 w 234"/>
                      <a:gd name="T47" fmla="*/ 116 h 234"/>
                      <a:gd name="T48" fmla="*/ 0 w 234"/>
                      <a:gd name="T49" fmla="*/ 104 h 234"/>
                      <a:gd name="T50" fmla="*/ 2 w 234"/>
                      <a:gd name="T51" fmla="*/ 94 h 234"/>
                      <a:gd name="T52" fmla="*/ 8 w 234"/>
                      <a:gd name="T53" fmla="*/ 70 h 234"/>
                      <a:gd name="T54" fmla="*/ 20 w 234"/>
                      <a:gd name="T55" fmla="*/ 52 h 234"/>
                      <a:gd name="T56" fmla="*/ 34 w 234"/>
                      <a:gd name="T57" fmla="*/ 34 h 234"/>
                      <a:gd name="T58" fmla="*/ 50 w 234"/>
                      <a:gd name="T59" fmla="*/ 20 h 234"/>
                      <a:gd name="T60" fmla="*/ 70 w 234"/>
                      <a:gd name="T61" fmla="*/ 8 h 234"/>
                      <a:gd name="T62" fmla="*/ 92 w 234"/>
                      <a:gd name="T63" fmla="*/ 2 h 234"/>
                      <a:gd name="T64" fmla="*/ 104 w 234"/>
                      <a:gd name="T65" fmla="*/ 0 h 234"/>
                      <a:gd name="T66" fmla="*/ 116 w 234"/>
                      <a:gd name="T67" fmla="*/ 0 h 234"/>
                      <a:gd name="T68" fmla="*/ 116 w 234"/>
                      <a:gd name="T69" fmla="*/ 0 h 234"/>
                      <a:gd name="T70" fmla="*/ 128 w 234"/>
                      <a:gd name="T71" fmla="*/ 0 h 234"/>
                      <a:gd name="T72" fmla="*/ 140 w 234"/>
                      <a:gd name="T73" fmla="*/ 2 h 234"/>
                      <a:gd name="T74" fmla="*/ 162 w 234"/>
                      <a:gd name="T75" fmla="*/ 8 h 234"/>
                      <a:gd name="T76" fmla="*/ 182 w 234"/>
                      <a:gd name="T77" fmla="*/ 20 h 234"/>
                      <a:gd name="T78" fmla="*/ 200 w 234"/>
                      <a:gd name="T79" fmla="*/ 34 h 234"/>
                      <a:gd name="T80" fmla="*/ 214 w 234"/>
                      <a:gd name="T81" fmla="*/ 52 h 234"/>
                      <a:gd name="T82" fmla="*/ 224 w 234"/>
                      <a:gd name="T83" fmla="*/ 70 h 234"/>
                      <a:gd name="T84" fmla="*/ 232 w 234"/>
                      <a:gd name="T85" fmla="*/ 94 h 234"/>
                      <a:gd name="T86" fmla="*/ 234 w 234"/>
                      <a:gd name="T87" fmla="*/ 104 h 234"/>
                      <a:gd name="T88" fmla="*/ 234 w 234"/>
                      <a:gd name="T89" fmla="*/ 116 h 234"/>
                      <a:gd name="T90" fmla="*/ 234 w 234"/>
                      <a:gd name="T91" fmla="*/ 11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4" h="234">
                        <a:moveTo>
                          <a:pt x="234" y="116"/>
                        </a:moveTo>
                        <a:lnTo>
                          <a:pt x="234" y="116"/>
                        </a:lnTo>
                        <a:lnTo>
                          <a:pt x="234" y="128"/>
                        </a:lnTo>
                        <a:lnTo>
                          <a:pt x="232" y="140"/>
                        </a:lnTo>
                        <a:lnTo>
                          <a:pt x="224" y="162"/>
                        </a:lnTo>
                        <a:lnTo>
                          <a:pt x="214" y="182"/>
                        </a:lnTo>
                        <a:lnTo>
                          <a:pt x="200" y="200"/>
                        </a:lnTo>
                        <a:lnTo>
                          <a:pt x="182" y="214"/>
                        </a:lnTo>
                        <a:lnTo>
                          <a:pt x="162" y="224"/>
                        </a:lnTo>
                        <a:lnTo>
                          <a:pt x="140" y="232"/>
                        </a:lnTo>
                        <a:lnTo>
                          <a:pt x="128" y="234"/>
                        </a:lnTo>
                        <a:lnTo>
                          <a:pt x="116" y="234"/>
                        </a:lnTo>
                        <a:lnTo>
                          <a:pt x="116" y="234"/>
                        </a:lnTo>
                        <a:lnTo>
                          <a:pt x="104" y="234"/>
                        </a:lnTo>
                        <a:lnTo>
                          <a:pt x="92" y="232"/>
                        </a:lnTo>
                        <a:lnTo>
                          <a:pt x="70" y="224"/>
                        </a:lnTo>
                        <a:lnTo>
                          <a:pt x="50" y="214"/>
                        </a:lnTo>
                        <a:lnTo>
                          <a:pt x="34" y="200"/>
                        </a:lnTo>
                        <a:lnTo>
                          <a:pt x="20" y="182"/>
                        </a:lnTo>
                        <a:lnTo>
                          <a:pt x="8" y="162"/>
                        </a:lnTo>
                        <a:lnTo>
                          <a:pt x="2" y="140"/>
                        </a:lnTo>
                        <a:lnTo>
                          <a:pt x="0" y="128"/>
                        </a:lnTo>
                        <a:lnTo>
                          <a:pt x="0" y="116"/>
                        </a:lnTo>
                        <a:lnTo>
                          <a:pt x="0" y="116"/>
                        </a:lnTo>
                        <a:lnTo>
                          <a:pt x="0" y="104"/>
                        </a:lnTo>
                        <a:lnTo>
                          <a:pt x="2" y="94"/>
                        </a:lnTo>
                        <a:lnTo>
                          <a:pt x="8" y="70"/>
                        </a:lnTo>
                        <a:lnTo>
                          <a:pt x="20" y="52"/>
                        </a:lnTo>
                        <a:lnTo>
                          <a:pt x="34" y="34"/>
                        </a:lnTo>
                        <a:lnTo>
                          <a:pt x="50" y="20"/>
                        </a:lnTo>
                        <a:lnTo>
                          <a:pt x="70" y="8"/>
                        </a:lnTo>
                        <a:lnTo>
                          <a:pt x="92" y="2"/>
                        </a:lnTo>
                        <a:lnTo>
                          <a:pt x="104" y="0"/>
                        </a:lnTo>
                        <a:lnTo>
                          <a:pt x="116" y="0"/>
                        </a:lnTo>
                        <a:lnTo>
                          <a:pt x="116" y="0"/>
                        </a:lnTo>
                        <a:lnTo>
                          <a:pt x="128" y="0"/>
                        </a:lnTo>
                        <a:lnTo>
                          <a:pt x="140" y="2"/>
                        </a:lnTo>
                        <a:lnTo>
                          <a:pt x="162" y="8"/>
                        </a:lnTo>
                        <a:lnTo>
                          <a:pt x="182" y="20"/>
                        </a:lnTo>
                        <a:lnTo>
                          <a:pt x="200" y="34"/>
                        </a:lnTo>
                        <a:lnTo>
                          <a:pt x="214" y="52"/>
                        </a:lnTo>
                        <a:lnTo>
                          <a:pt x="224" y="70"/>
                        </a:lnTo>
                        <a:lnTo>
                          <a:pt x="232" y="94"/>
                        </a:lnTo>
                        <a:lnTo>
                          <a:pt x="234" y="104"/>
                        </a:lnTo>
                        <a:lnTo>
                          <a:pt x="234" y="116"/>
                        </a:lnTo>
                        <a:lnTo>
                          <a:pt x="234" y="11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6" name="Freeform 27"/>
                  <p:cNvSpPr/>
                  <p:nvPr/>
                </p:nvSpPr>
                <p:spPr bwMode="auto">
                  <a:xfrm>
                    <a:off x="14656128" y="7058163"/>
                    <a:ext cx="178684" cy="178684"/>
                  </a:xfrm>
                  <a:custGeom>
                    <a:avLst/>
                    <a:gdLst>
                      <a:gd name="T0" fmla="*/ 130 w 130"/>
                      <a:gd name="T1" fmla="*/ 66 h 130"/>
                      <a:gd name="T2" fmla="*/ 130 w 130"/>
                      <a:gd name="T3" fmla="*/ 66 h 130"/>
                      <a:gd name="T4" fmla="*/ 128 w 130"/>
                      <a:gd name="T5" fmla="*/ 78 h 130"/>
                      <a:gd name="T6" fmla="*/ 124 w 130"/>
                      <a:gd name="T7" fmla="*/ 90 h 130"/>
                      <a:gd name="T8" fmla="*/ 118 w 130"/>
                      <a:gd name="T9" fmla="*/ 102 h 130"/>
                      <a:gd name="T10" fmla="*/ 110 w 130"/>
                      <a:gd name="T11" fmla="*/ 112 h 130"/>
                      <a:gd name="T12" fmla="*/ 100 w 130"/>
                      <a:gd name="T13" fmla="*/ 120 h 130"/>
                      <a:gd name="T14" fmla="*/ 90 w 130"/>
                      <a:gd name="T15" fmla="*/ 126 h 130"/>
                      <a:gd name="T16" fmla="*/ 78 w 130"/>
                      <a:gd name="T17" fmla="*/ 130 h 130"/>
                      <a:gd name="T18" fmla="*/ 64 w 130"/>
                      <a:gd name="T19" fmla="*/ 130 h 130"/>
                      <a:gd name="T20" fmla="*/ 64 w 130"/>
                      <a:gd name="T21" fmla="*/ 130 h 130"/>
                      <a:gd name="T22" fmla="*/ 52 w 130"/>
                      <a:gd name="T23" fmla="*/ 130 h 130"/>
                      <a:gd name="T24" fmla="*/ 38 w 130"/>
                      <a:gd name="T25" fmla="*/ 126 h 130"/>
                      <a:gd name="T26" fmla="*/ 28 w 130"/>
                      <a:gd name="T27" fmla="*/ 120 h 130"/>
                      <a:gd name="T28" fmla="*/ 18 w 130"/>
                      <a:gd name="T29" fmla="*/ 112 h 130"/>
                      <a:gd name="T30" fmla="*/ 10 w 130"/>
                      <a:gd name="T31" fmla="*/ 102 h 130"/>
                      <a:gd name="T32" fmla="*/ 4 w 130"/>
                      <a:gd name="T33" fmla="*/ 90 h 130"/>
                      <a:gd name="T34" fmla="*/ 0 w 130"/>
                      <a:gd name="T35" fmla="*/ 78 h 130"/>
                      <a:gd name="T36" fmla="*/ 0 w 130"/>
                      <a:gd name="T37" fmla="*/ 66 h 130"/>
                      <a:gd name="T38" fmla="*/ 0 w 130"/>
                      <a:gd name="T39" fmla="*/ 66 h 130"/>
                      <a:gd name="T40" fmla="*/ 0 w 130"/>
                      <a:gd name="T41" fmla="*/ 52 h 130"/>
                      <a:gd name="T42" fmla="*/ 4 w 130"/>
                      <a:gd name="T43" fmla="*/ 40 h 130"/>
                      <a:gd name="T44" fmla="*/ 10 w 130"/>
                      <a:gd name="T45" fmla="*/ 28 h 130"/>
                      <a:gd name="T46" fmla="*/ 18 w 130"/>
                      <a:gd name="T47" fmla="*/ 20 h 130"/>
                      <a:gd name="T48" fmla="*/ 28 w 130"/>
                      <a:gd name="T49" fmla="*/ 12 h 130"/>
                      <a:gd name="T50" fmla="*/ 38 w 130"/>
                      <a:gd name="T51" fmla="*/ 6 h 130"/>
                      <a:gd name="T52" fmla="*/ 52 w 130"/>
                      <a:gd name="T53" fmla="*/ 2 h 130"/>
                      <a:gd name="T54" fmla="*/ 64 w 130"/>
                      <a:gd name="T55" fmla="*/ 0 h 130"/>
                      <a:gd name="T56" fmla="*/ 64 w 130"/>
                      <a:gd name="T57" fmla="*/ 0 h 130"/>
                      <a:gd name="T58" fmla="*/ 78 w 130"/>
                      <a:gd name="T59" fmla="*/ 2 h 130"/>
                      <a:gd name="T60" fmla="*/ 90 w 130"/>
                      <a:gd name="T61" fmla="*/ 6 h 130"/>
                      <a:gd name="T62" fmla="*/ 100 w 130"/>
                      <a:gd name="T63" fmla="*/ 12 h 130"/>
                      <a:gd name="T64" fmla="*/ 110 w 130"/>
                      <a:gd name="T65" fmla="*/ 20 h 130"/>
                      <a:gd name="T66" fmla="*/ 118 w 130"/>
                      <a:gd name="T67" fmla="*/ 28 h 130"/>
                      <a:gd name="T68" fmla="*/ 124 w 130"/>
                      <a:gd name="T69" fmla="*/ 40 h 130"/>
                      <a:gd name="T70" fmla="*/ 128 w 130"/>
                      <a:gd name="T71" fmla="*/ 52 h 130"/>
                      <a:gd name="T72" fmla="*/ 130 w 130"/>
                      <a:gd name="T73" fmla="*/ 66 h 130"/>
                      <a:gd name="T74" fmla="*/ 130 w 130"/>
                      <a:gd name="T75" fmla="*/ 6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 h="130">
                        <a:moveTo>
                          <a:pt x="130" y="66"/>
                        </a:moveTo>
                        <a:lnTo>
                          <a:pt x="130" y="66"/>
                        </a:lnTo>
                        <a:lnTo>
                          <a:pt x="128" y="78"/>
                        </a:lnTo>
                        <a:lnTo>
                          <a:pt x="124" y="90"/>
                        </a:lnTo>
                        <a:lnTo>
                          <a:pt x="118" y="102"/>
                        </a:lnTo>
                        <a:lnTo>
                          <a:pt x="110" y="112"/>
                        </a:lnTo>
                        <a:lnTo>
                          <a:pt x="100" y="120"/>
                        </a:lnTo>
                        <a:lnTo>
                          <a:pt x="90" y="126"/>
                        </a:lnTo>
                        <a:lnTo>
                          <a:pt x="78" y="130"/>
                        </a:lnTo>
                        <a:lnTo>
                          <a:pt x="64" y="130"/>
                        </a:lnTo>
                        <a:lnTo>
                          <a:pt x="64" y="130"/>
                        </a:lnTo>
                        <a:lnTo>
                          <a:pt x="52" y="130"/>
                        </a:lnTo>
                        <a:lnTo>
                          <a:pt x="38" y="126"/>
                        </a:lnTo>
                        <a:lnTo>
                          <a:pt x="28" y="120"/>
                        </a:lnTo>
                        <a:lnTo>
                          <a:pt x="18" y="112"/>
                        </a:lnTo>
                        <a:lnTo>
                          <a:pt x="10" y="102"/>
                        </a:lnTo>
                        <a:lnTo>
                          <a:pt x="4" y="90"/>
                        </a:lnTo>
                        <a:lnTo>
                          <a:pt x="0" y="78"/>
                        </a:lnTo>
                        <a:lnTo>
                          <a:pt x="0" y="66"/>
                        </a:lnTo>
                        <a:lnTo>
                          <a:pt x="0" y="66"/>
                        </a:lnTo>
                        <a:lnTo>
                          <a:pt x="0" y="52"/>
                        </a:lnTo>
                        <a:lnTo>
                          <a:pt x="4" y="40"/>
                        </a:lnTo>
                        <a:lnTo>
                          <a:pt x="10" y="28"/>
                        </a:lnTo>
                        <a:lnTo>
                          <a:pt x="18" y="20"/>
                        </a:lnTo>
                        <a:lnTo>
                          <a:pt x="28" y="12"/>
                        </a:lnTo>
                        <a:lnTo>
                          <a:pt x="38" y="6"/>
                        </a:lnTo>
                        <a:lnTo>
                          <a:pt x="52" y="2"/>
                        </a:lnTo>
                        <a:lnTo>
                          <a:pt x="64" y="0"/>
                        </a:lnTo>
                        <a:lnTo>
                          <a:pt x="64" y="0"/>
                        </a:lnTo>
                        <a:lnTo>
                          <a:pt x="78" y="2"/>
                        </a:lnTo>
                        <a:lnTo>
                          <a:pt x="90" y="6"/>
                        </a:lnTo>
                        <a:lnTo>
                          <a:pt x="100" y="12"/>
                        </a:lnTo>
                        <a:lnTo>
                          <a:pt x="110" y="20"/>
                        </a:lnTo>
                        <a:lnTo>
                          <a:pt x="118" y="28"/>
                        </a:lnTo>
                        <a:lnTo>
                          <a:pt x="124" y="40"/>
                        </a:lnTo>
                        <a:lnTo>
                          <a:pt x="128" y="52"/>
                        </a:lnTo>
                        <a:lnTo>
                          <a:pt x="130" y="66"/>
                        </a:lnTo>
                        <a:lnTo>
                          <a:pt x="130" y="66"/>
                        </a:lnTo>
                        <a:close/>
                      </a:path>
                    </a:pathLst>
                  </a:custGeom>
                  <a:solidFill>
                    <a:srgbClr val="2B2B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7" name="Freeform 28"/>
                  <p:cNvSpPr/>
                  <p:nvPr/>
                </p:nvSpPr>
                <p:spPr bwMode="auto">
                  <a:xfrm>
                    <a:off x="15673254" y="7058163"/>
                    <a:ext cx="178684" cy="178684"/>
                  </a:xfrm>
                  <a:custGeom>
                    <a:avLst/>
                    <a:gdLst>
                      <a:gd name="T0" fmla="*/ 130 w 130"/>
                      <a:gd name="T1" fmla="*/ 66 h 130"/>
                      <a:gd name="T2" fmla="*/ 130 w 130"/>
                      <a:gd name="T3" fmla="*/ 66 h 130"/>
                      <a:gd name="T4" fmla="*/ 128 w 130"/>
                      <a:gd name="T5" fmla="*/ 78 h 130"/>
                      <a:gd name="T6" fmla="*/ 124 w 130"/>
                      <a:gd name="T7" fmla="*/ 90 h 130"/>
                      <a:gd name="T8" fmla="*/ 118 w 130"/>
                      <a:gd name="T9" fmla="*/ 102 h 130"/>
                      <a:gd name="T10" fmla="*/ 110 w 130"/>
                      <a:gd name="T11" fmla="*/ 112 h 130"/>
                      <a:gd name="T12" fmla="*/ 100 w 130"/>
                      <a:gd name="T13" fmla="*/ 120 h 130"/>
                      <a:gd name="T14" fmla="*/ 90 w 130"/>
                      <a:gd name="T15" fmla="*/ 126 h 130"/>
                      <a:gd name="T16" fmla="*/ 78 w 130"/>
                      <a:gd name="T17" fmla="*/ 130 h 130"/>
                      <a:gd name="T18" fmla="*/ 64 w 130"/>
                      <a:gd name="T19" fmla="*/ 130 h 130"/>
                      <a:gd name="T20" fmla="*/ 64 w 130"/>
                      <a:gd name="T21" fmla="*/ 130 h 130"/>
                      <a:gd name="T22" fmla="*/ 52 w 130"/>
                      <a:gd name="T23" fmla="*/ 130 h 130"/>
                      <a:gd name="T24" fmla="*/ 38 w 130"/>
                      <a:gd name="T25" fmla="*/ 126 h 130"/>
                      <a:gd name="T26" fmla="*/ 28 w 130"/>
                      <a:gd name="T27" fmla="*/ 120 h 130"/>
                      <a:gd name="T28" fmla="*/ 18 w 130"/>
                      <a:gd name="T29" fmla="*/ 112 h 130"/>
                      <a:gd name="T30" fmla="*/ 10 w 130"/>
                      <a:gd name="T31" fmla="*/ 102 h 130"/>
                      <a:gd name="T32" fmla="*/ 4 w 130"/>
                      <a:gd name="T33" fmla="*/ 90 h 130"/>
                      <a:gd name="T34" fmla="*/ 0 w 130"/>
                      <a:gd name="T35" fmla="*/ 78 h 130"/>
                      <a:gd name="T36" fmla="*/ 0 w 130"/>
                      <a:gd name="T37" fmla="*/ 66 h 130"/>
                      <a:gd name="T38" fmla="*/ 0 w 130"/>
                      <a:gd name="T39" fmla="*/ 66 h 130"/>
                      <a:gd name="T40" fmla="*/ 0 w 130"/>
                      <a:gd name="T41" fmla="*/ 52 h 130"/>
                      <a:gd name="T42" fmla="*/ 4 w 130"/>
                      <a:gd name="T43" fmla="*/ 40 h 130"/>
                      <a:gd name="T44" fmla="*/ 10 w 130"/>
                      <a:gd name="T45" fmla="*/ 28 h 130"/>
                      <a:gd name="T46" fmla="*/ 18 w 130"/>
                      <a:gd name="T47" fmla="*/ 20 h 130"/>
                      <a:gd name="T48" fmla="*/ 28 w 130"/>
                      <a:gd name="T49" fmla="*/ 12 h 130"/>
                      <a:gd name="T50" fmla="*/ 38 w 130"/>
                      <a:gd name="T51" fmla="*/ 6 h 130"/>
                      <a:gd name="T52" fmla="*/ 52 w 130"/>
                      <a:gd name="T53" fmla="*/ 2 h 130"/>
                      <a:gd name="T54" fmla="*/ 64 w 130"/>
                      <a:gd name="T55" fmla="*/ 0 h 130"/>
                      <a:gd name="T56" fmla="*/ 64 w 130"/>
                      <a:gd name="T57" fmla="*/ 0 h 130"/>
                      <a:gd name="T58" fmla="*/ 78 w 130"/>
                      <a:gd name="T59" fmla="*/ 2 h 130"/>
                      <a:gd name="T60" fmla="*/ 90 w 130"/>
                      <a:gd name="T61" fmla="*/ 6 h 130"/>
                      <a:gd name="T62" fmla="*/ 100 w 130"/>
                      <a:gd name="T63" fmla="*/ 12 h 130"/>
                      <a:gd name="T64" fmla="*/ 110 w 130"/>
                      <a:gd name="T65" fmla="*/ 20 h 130"/>
                      <a:gd name="T66" fmla="*/ 118 w 130"/>
                      <a:gd name="T67" fmla="*/ 28 h 130"/>
                      <a:gd name="T68" fmla="*/ 124 w 130"/>
                      <a:gd name="T69" fmla="*/ 40 h 130"/>
                      <a:gd name="T70" fmla="*/ 128 w 130"/>
                      <a:gd name="T71" fmla="*/ 52 h 130"/>
                      <a:gd name="T72" fmla="*/ 130 w 130"/>
                      <a:gd name="T73" fmla="*/ 66 h 130"/>
                      <a:gd name="T74" fmla="*/ 130 w 130"/>
                      <a:gd name="T75" fmla="*/ 6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 h="130">
                        <a:moveTo>
                          <a:pt x="130" y="66"/>
                        </a:moveTo>
                        <a:lnTo>
                          <a:pt x="130" y="66"/>
                        </a:lnTo>
                        <a:lnTo>
                          <a:pt x="128" y="78"/>
                        </a:lnTo>
                        <a:lnTo>
                          <a:pt x="124" y="90"/>
                        </a:lnTo>
                        <a:lnTo>
                          <a:pt x="118" y="102"/>
                        </a:lnTo>
                        <a:lnTo>
                          <a:pt x="110" y="112"/>
                        </a:lnTo>
                        <a:lnTo>
                          <a:pt x="100" y="120"/>
                        </a:lnTo>
                        <a:lnTo>
                          <a:pt x="90" y="126"/>
                        </a:lnTo>
                        <a:lnTo>
                          <a:pt x="78" y="130"/>
                        </a:lnTo>
                        <a:lnTo>
                          <a:pt x="64" y="130"/>
                        </a:lnTo>
                        <a:lnTo>
                          <a:pt x="64" y="130"/>
                        </a:lnTo>
                        <a:lnTo>
                          <a:pt x="52" y="130"/>
                        </a:lnTo>
                        <a:lnTo>
                          <a:pt x="38" y="126"/>
                        </a:lnTo>
                        <a:lnTo>
                          <a:pt x="28" y="120"/>
                        </a:lnTo>
                        <a:lnTo>
                          <a:pt x="18" y="112"/>
                        </a:lnTo>
                        <a:lnTo>
                          <a:pt x="10" y="102"/>
                        </a:lnTo>
                        <a:lnTo>
                          <a:pt x="4" y="90"/>
                        </a:lnTo>
                        <a:lnTo>
                          <a:pt x="0" y="78"/>
                        </a:lnTo>
                        <a:lnTo>
                          <a:pt x="0" y="66"/>
                        </a:lnTo>
                        <a:lnTo>
                          <a:pt x="0" y="66"/>
                        </a:lnTo>
                        <a:lnTo>
                          <a:pt x="0" y="52"/>
                        </a:lnTo>
                        <a:lnTo>
                          <a:pt x="4" y="40"/>
                        </a:lnTo>
                        <a:lnTo>
                          <a:pt x="10" y="28"/>
                        </a:lnTo>
                        <a:lnTo>
                          <a:pt x="18" y="20"/>
                        </a:lnTo>
                        <a:lnTo>
                          <a:pt x="28" y="12"/>
                        </a:lnTo>
                        <a:lnTo>
                          <a:pt x="38" y="6"/>
                        </a:lnTo>
                        <a:lnTo>
                          <a:pt x="52" y="2"/>
                        </a:lnTo>
                        <a:lnTo>
                          <a:pt x="64" y="0"/>
                        </a:lnTo>
                        <a:lnTo>
                          <a:pt x="64" y="0"/>
                        </a:lnTo>
                        <a:lnTo>
                          <a:pt x="78" y="2"/>
                        </a:lnTo>
                        <a:lnTo>
                          <a:pt x="90" y="6"/>
                        </a:lnTo>
                        <a:lnTo>
                          <a:pt x="100" y="12"/>
                        </a:lnTo>
                        <a:lnTo>
                          <a:pt x="110" y="20"/>
                        </a:lnTo>
                        <a:lnTo>
                          <a:pt x="118" y="28"/>
                        </a:lnTo>
                        <a:lnTo>
                          <a:pt x="124" y="40"/>
                        </a:lnTo>
                        <a:lnTo>
                          <a:pt x="128" y="52"/>
                        </a:lnTo>
                        <a:lnTo>
                          <a:pt x="130" y="66"/>
                        </a:lnTo>
                        <a:lnTo>
                          <a:pt x="130" y="66"/>
                        </a:lnTo>
                        <a:close/>
                      </a:path>
                    </a:pathLst>
                  </a:custGeom>
                  <a:solidFill>
                    <a:srgbClr val="2B2B2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8" name="Freeform 29"/>
                  <p:cNvSpPr/>
                  <p:nvPr/>
                </p:nvSpPr>
                <p:spPr bwMode="auto">
                  <a:xfrm>
                    <a:off x="15073974" y="7484256"/>
                    <a:ext cx="357368" cy="109960"/>
                  </a:xfrm>
                  <a:custGeom>
                    <a:avLst/>
                    <a:gdLst>
                      <a:gd name="T0" fmla="*/ 0 w 260"/>
                      <a:gd name="T1" fmla="*/ 0 h 80"/>
                      <a:gd name="T2" fmla="*/ 0 w 260"/>
                      <a:gd name="T3" fmla="*/ 0 h 80"/>
                      <a:gd name="T4" fmla="*/ 6 w 260"/>
                      <a:gd name="T5" fmla="*/ 6 h 80"/>
                      <a:gd name="T6" fmla="*/ 24 w 260"/>
                      <a:gd name="T7" fmla="*/ 18 h 80"/>
                      <a:gd name="T8" fmla="*/ 50 w 260"/>
                      <a:gd name="T9" fmla="*/ 34 h 80"/>
                      <a:gd name="T10" fmla="*/ 66 w 260"/>
                      <a:gd name="T11" fmla="*/ 42 h 80"/>
                      <a:gd name="T12" fmla="*/ 82 w 260"/>
                      <a:gd name="T13" fmla="*/ 48 h 80"/>
                      <a:gd name="T14" fmla="*/ 102 w 260"/>
                      <a:gd name="T15" fmla="*/ 54 h 80"/>
                      <a:gd name="T16" fmla="*/ 122 w 260"/>
                      <a:gd name="T17" fmla="*/ 56 h 80"/>
                      <a:gd name="T18" fmla="*/ 144 w 260"/>
                      <a:gd name="T19" fmla="*/ 58 h 80"/>
                      <a:gd name="T20" fmla="*/ 166 w 260"/>
                      <a:gd name="T21" fmla="*/ 54 h 80"/>
                      <a:gd name="T22" fmla="*/ 188 w 260"/>
                      <a:gd name="T23" fmla="*/ 48 h 80"/>
                      <a:gd name="T24" fmla="*/ 212 w 260"/>
                      <a:gd name="T25" fmla="*/ 38 h 80"/>
                      <a:gd name="T26" fmla="*/ 236 w 260"/>
                      <a:gd name="T27" fmla="*/ 22 h 80"/>
                      <a:gd name="T28" fmla="*/ 260 w 260"/>
                      <a:gd name="T29" fmla="*/ 0 h 80"/>
                      <a:gd name="T30" fmla="*/ 260 w 260"/>
                      <a:gd name="T31" fmla="*/ 0 h 80"/>
                      <a:gd name="T32" fmla="*/ 256 w 260"/>
                      <a:gd name="T33" fmla="*/ 8 h 80"/>
                      <a:gd name="T34" fmla="*/ 244 w 260"/>
                      <a:gd name="T35" fmla="*/ 26 h 80"/>
                      <a:gd name="T36" fmla="*/ 236 w 260"/>
                      <a:gd name="T37" fmla="*/ 36 h 80"/>
                      <a:gd name="T38" fmla="*/ 224 w 260"/>
                      <a:gd name="T39" fmla="*/ 48 h 80"/>
                      <a:gd name="T40" fmla="*/ 212 w 260"/>
                      <a:gd name="T41" fmla="*/ 58 h 80"/>
                      <a:gd name="T42" fmla="*/ 196 w 260"/>
                      <a:gd name="T43" fmla="*/ 68 h 80"/>
                      <a:gd name="T44" fmla="*/ 180 w 260"/>
                      <a:gd name="T45" fmla="*/ 74 h 80"/>
                      <a:gd name="T46" fmla="*/ 160 w 260"/>
                      <a:gd name="T47" fmla="*/ 78 h 80"/>
                      <a:gd name="T48" fmla="*/ 140 w 260"/>
                      <a:gd name="T49" fmla="*/ 80 h 80"/>
                      <a:gd name="T50" fmla="*/ 116 w 260"/>
                      <a:gd name="T51" fmla="*/ 76 h 80"/>
                      <a:gd name="T52" fmla="*/ 90 w 260"/>
                      <a:gd name="T53" fmla="*/ 66 h 80"/>
                      <a:gd name="T54" fmla="*/ 62 w 260"/>
                      <a:gd name="T55" fmla="*/ 52 h 80"/>
                      <a:gd name="T56" fmla="*/ 32 w 260"/>
                      <a:gd name="T57" fmla="*/ 30 h 80"/>
                      <a:gd name="T58" fmla="*/ 0 w 260"/>
                      <a:gd name="T59" fmla="*/ 0 h 80"/>
                      <a:gd name="T60" fmla="*/ 0 w 260"/>
                      <a:gd name="T6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0" h="80">
                        <a:moveTo>
                          <a:pt x="0" y="0"/>
                        </a:moveTo>
                        <a:lnTo>
                          <a:pt x="0" y="0"/>
                        </a:lnTo>
                        <a:lnTo>
                          <a:pt x="6" y="6"/>
                        </a:lnTo>
                        <a:lnTo>
                          <a:pt x="24" y="18"/>
                        </a:lnTo>
                        <a:lnTo>
                          <a:pt x="50" y="34"/>
                        </a:lnTo>
                        <a:lnTo>
                          <a:pt x="66" y="42"/>
                        </a:lnTo>
                        <a:lnTo>
                          <a:pt x="82" y="48"/>
                        </a:lnTo>
                        <a:lnTo>
                          <a:pt x="102" y="54"/>
                        </a:lnTo>
                        <a:lnTo>
                          <a:pt x="122" y="56"/>
                        </a:lnTo>
                        <a:lnTo>
                          <a:pt x="144" y="58"/>
                        </a:lnTo>
                        <a:lnTo>
                          <a:pt x="166" y="54"/>
                        </a:lnTo>
                        <a:lnTo>
                          <a:pt x="188" y="48"/>
                        </a:lnTo>
                        <a:lnTo>
                          <a:pt x="212" y="38"/>
                        </a:lnTo>
                        <a:lnTo>
                          <a:pt x="236" y="22"/>
                        </a:lnTo>
                        <a:lnTo>
                          <a:pt x="260" y="0"/>
                        </a:lnTo>
                        <a:lnTo>
                          <a:pt x="260" y="0"/>
                        </a:lnTo>
                        <a:lnTo>
                          <a:pt x="256" y="8"/>
                        </a:lnTo>
                        <a:lnTo>
                          <a:pt x="244" y="26"/>
                        </a:lnTo>
                        <a:lnTo>
                          <a:pt x="236" y="36"/>
                        </a:lnTo>
                        <a:lnTo>
                          <a:pt x="224" y="48"/>
                        </a:lnTo>
                        <a:lnTo>
                          <a:pt x="212" y="58"/>
                        </a:lnTo>
                        <a:lnTo>
                          <a:pt x="196" y="68"/>
                        </a:lnTo>
                        <a:lnTo>
                          <a:pt x="180" y="74"/>
                        </a:lnTo>
                        <a:lnTo>
                          <a:pt x="160" y="78"/>
                        </a:lnTo>
                        <a:lnTo>
                          <a:pt x="140" y="80"/>
                        </a:lnTo>
                        <a:lnTo>
                          <a:pt x="116" y="76"/>
                        </a:lnTo>
                        <a:lnTo>
                          <a:pt x="90" y="66"/>
                        </a:lnTo>
                        <a:lnTo>
                          <a:pt x="62" y="52"/>
                        </a:lnTo>
                        <a:lnTo>
                          <a:pt x="32" y="30"/>
                        </a:lnTo>
                        <a:lnTo>
                          <a:pt x="0" y="0"/>
                        </a:lnTo>
                        <a:lnTo>
                          <a:pt x="0" y="0"/>
                        </a:lnTo>
                        <a:close/>
                      </a:path>
                    </a:pathLst>
                  </a:custGeom>
                  <a:solidFill>
                    <a:srgbClr val="E19A6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9" name="Freeform 31"/>
                  <p:cNvSpPr/>
                  <p:nvPr/>
                </p:nvSpPr>
                <p:spPr bwMode="auto">
                  <a:xfrm>
                    <a:off x="14969512" y="7880111"/>
                    <a:ext cx="640514" cy="219919"/>
                  </a:xfrm>
                  <a:custGeom>
                    <a:avLst/>
                    <a:gdLst>
                      <a:gd name="T0" fmla="*/ 0 w 466"/>
                      <a:gd name="T1" fmla="*/ 0 h 160"/>
                      <a:gd name="T2" fmla="*/ 466 w 466"/>
                      <a:gd name="T3" fmla="*/ 0 h 160"/>
                      <a:gd name="T4" fmla="*/ 466 w 466"/>
                      <a:gd name="T5" fmla="*/ 0 h 160"/>
                      <a:gd name="T6" fmla="*/ 464 w 466"/>
                      <a:gd name="T7" fmla="*/ 6 h 160"/>
                      <a:gd name="T8" fmla="*/ 456 w 466"/>
                      <a:gd name="T9" fmla="*/ 24 h 160"/>
                      <a:gd name="T10" fmla="*/ 442 w 466"/>
                      <a:gd name="T11" fmla="*/ 50 h 160"/>
                      <a:gd name="T12" fmla="*/ 432 w 466"/>
                      <a:gd name="T13" fmla="*/ 66 h 160"/>
                      <a:gd name="T14" fmla="*/ 418 w 466"/>
                      <a:gd name="T15" fmla="*/ 80 h 160"/>
                      <a:gd name="T16" fmla="*/ 404 w 466"/>
                      <a:gd name="T17" fmla="*/ 96 h 160"/>
                      <a:gd name="T18" fmla="*/ 386 w 466"/>
                      <a:gd name="T19" fmla="*/ 110 h 160"/>
                      <a:gd name="T20" fmla="*/ 366 w 466"/>
                      <a:gd name="T21" fmla="*/ 124 h 160"/>
                      <a:gd name="T22" fmla="*/ 342 w 466"/>
                      <a:gd name="T23" fmla="*/ 136 h 160"/>
                      <a:gd name="T24" fmla="*/ 314 w 466"/>
                      <a:gd name="T25" fmla="*/ 146 h 160"/>
                      <a:gd name="T26" fmla="*/ 284 w 466"/>
                      <a:gd name="T27" fmla="*/ 154 h 160"/>
                      <a:gd name="T28" fmla="*/ 250 w 466"/>
                      <a:gd name="T29" fmla="*/ 160 h 160"/>
                      <a:gd name="T30" fmla="*/ 214 w 466"/>
                      <a:gd name="T31" fmla="*/ 160 h 160"/>
                      <a:gd name="T32" fmla="*/ 214 w 466"/>
                      <a:gd name="T33" fmla="*/ 160 h 160"/>
                      <a:gd name="T34" fmla="*/ 176 w 466"/>
                      <a:gd name="T35" fmla="*/ 160 h 160"/>
                      <a:gd name="T36" fmla="*/ 144 w 466"/>
                      <a:gd name="T37" fmla="*/ 154 h 160"/>
                      <a:gd name="T38" fmla="*/ 116 w 466"/>
                      <a:gd name="T39" fmla="*/ 146 h 160"/>
                      <a:gd name="T40" fmla="*/ 92 w 466"/>
                      <a:gd name="T41" fmla="*/ 136 h 160"/>
                      <a:gd name="T42" fmla="*/ 70 w 466"/>
                      <a:gd name="T43" fmla="*/ 124 h 160"/>
                      <a:gd name="T44" fmla="*/ 54 w 466"/>
                      <a:gd name="T45" fmla="*/ 110 h 160"/>
                      <a:gd name="T46" fmla="*/ 40 w 466"/>
                      <a:gd name="T47" fmla="*/ 96 h 160"/>
                      <a:gd name="T48" fmla="*/ 28 w 466"/>
                      <a:gd name="T49" fmla="*/ 80 h 160"/>
                      <a:gd name="T50" fmla="*/ 20 w 466"/>
                      <a:gd name="T51" fmla="*/ 66 h 160"/>
                      <a:gd name="T52" fmla="*/ 12 w 466"/>
                      <a:gd name="T53" fmla="*/ 50 h 160"/>
                      <a:gd name="T54" fmla="*/ 8 w 466"/>
                      <a:gd name="T55" fmla="*/ 36 h 160"/>
                      <a:gd name="T56" fmla="*/ 4 w 466"/>
                      <a:gd name="T57" fmla="*/ 24 h 160"/>
                      <a:gd name="T58" fmla="*/ 0 w 466"/>
                      <a:gd name="T59" fmla="*/ 6 h 160"/>
                      <a:gd name="T60" fmla="*/ 0 w 466"/>
                      <a:gd name="T61" fmla="*/ 0 h 160"/>
                      <a:gd name="T62" fmla="*/ 0 w 466"/>
                      <a:gd name="T6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6" h="160">
                        <a:moveTo>
                          <a:pt x="0" y="0"/>
                        </a:moveTo>
                        <a:lnTo>
                          <a:pt x="466" y="0"/>
                        </a:lnTo>
                        <a:lnTo>
                          <a:pt x="466" y="0"/>
                        </a:lnTo>
                        <a:lnTo>
                          <a:pt x="464" y="6"/>
                        </a:lnTo>
                        <a:lnTo>
                          <a:pt x="456" y="24"/>
                        </a:lnTo>
                        <a:lnTo>
                          <a:pt x="442" y="50"/>
                        </a:lnTo>
                        <a:lnTo>
                          <a:pt x="432" y="66"/>
                        </a:lnTo>
                        <a:lnTo>
                          <a:pt x="418" y="80"/>
                        </a:lnTo>
                        <a:lnTo>
                          <a:pt x="404" y="96"/>
                        </a:lnTo>
                        <a:lnTo>
                          <a:pt x="386" y="110"/>
                        </a:lnTo>
                        <a:lnTo>
                          <a:pt x="366" y="124"/>
                        </a:lnTo>
                        <a:lnTo>
                          <a:pt x="342" y="136"/>
                        </a:lnTo>
                        <a:lnTo>
                          <a:pt x="314" y="146"/>
                        </a:lnTo>
                        <a:lnTo>
                          <a:pt x="284" y="154"/>
                        </a:lnTo>
                        <a:lnTo>
                          <a:pt x="250" y="160"/>
                        </a:lnTo>
                        <a:lnTo>
                          <a:pt x="214" y="160"/>
                        </a:lnTo>
                        <a:lnTo>
                          <a:pt x="214" y="160"/>
                        </a:lnTo>
                        <a:lnTo>
                          <a:pt x="176" y="160"/>
                        </a:lnTo>
                        <a:lnTo>
                          <a:pt x="144" y="154"/>
                        </a:lnTo>
                        <a:lnTo>
                          <a:pt x="116" y="146"/>
                        </a:lnTo>
                        <a:lnTo>
                          <a:pt x="92" y="136"/>
                        </a:lnTo>
                        <a:lnTo>
                          <a:pt x="70" y="124"/>
                        </a:lnTo>
                        <a:lnTo>
                          <a:pt x="54" y="110"/>
                        </a:lnTo>
                        <a:lnTo>
                          <a:pt x="40" y="96"/>
                        </a:lnTo>
                        <a:lnTo>
                          <a:pt x="28" y="80"/>
                        </a:lnTo>
                        <a:lnTo>
                          <a:pt x="20" y="66"/>
                        </a:lnTo>
                        <a:lnTo>
                          <a:pt x="12" y="50"/>
                        </a:lnTo>
                        <a:lnTo>
                          <a:pt x="8" y="36"/>
                        </a:lnTo>
                        <a:lnTo>
                          <a:pt x="4" y="24"/>
                        </a:lnTo>
                        <a:lnTo>
                          <a:pt x="0" y="6"/>
                        </a:lnTo>
                        <a:lnTo>
                          <a:pt x="0" y="0"/>
                        </a:lnTo>
                        <a:lnTo>
                          <a:pt x="0"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pic>
                <p:nvPicPr>
                  <p:cNvPr id="1240" name="Picture 32"/>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14958516" y="7863617"/>
                    <a:ext cx="659757" cy="247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1" name="Freeform 33"/>
                  <p:cNvSpPr/>
                  <p:nvPr/>
                </p:nvSpPr>
                <p:spPr bwMode="auto">
                  <a:xfrm rot="1412676">
                    <a:off x="14515929" y="6854738"/>
                    <a:ext cx="508563" cy="71474"/>
                  </a:xfrm>
                  <a:custGeom>
                    <a:avLst/>
                    <a:gdLst>
                      <a:gd name="T0" fmla="*/ 370 w 370"/>
                      <a:gd name="T1" fmla="*/ 44 h 52"/>
                      <a:gd name="T2" fmla="*/ 0 w 370"/>
                      <a:gd name="T3" fmla="*/ 52 h 52"/>
                      <a:gd name="T4" fmla="*/ 328 w 370"/>
                      <a:gd name="T5" fmla="*/ 0 h 52"/>
                      <a:gd name="T6" fmla="*/ 370 w 370"/>
                      <a:gd name="T7" fmla="*/ 44 h 52"/>
                    </a:gdLst>
                    <a:ahLst/>
                    <a:cxnLst>
                      <a:cxn ang="0">
                        <a:pos x="T0" y="T1"/>
                      </a:cxn>
                      <a:cxn ang="0">
                        <a:pos x="T2" y="T3"/>
                      </a:cxn>
                      <a:cxn ang="0">
                        <a:pos x="T4" y="T5"/>
                      </a:cxn>
                      <a:cxn ang="0">
                        <a:pos x="T6" y="T7"/>
                      </a:cxn>
                    </a:cxnLst>
                    <a:rect l="0" t="0" r="r" b="b"/>
                    <a:pathLst>
                      <a:path w="370" h="52">
                        <a:moveTo>
                          <a:pt x="370" y="44"/>
                        </a:moveTo>
                        <a:lnTo>
                          <a:pt x="0" y="52"/>
                        </a:lnTo>
                        <a:lnTo>
                          <a:pt x="328" y="0"/>
                        </a:lnTo>
                        <a:lnTo>
                          <a:pt x="370" y="44"/>
                        </a:lnTo>
                        <a:close/>
                      </a:path>
                    </a:pathLst>
                  </a:custGeom>
                  <a:solidFill>
                    <a:srgbClr val="474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42" name="Freeform 34"/>
                  <p:cNvSpPr/>
                  <p:nvPr/>
                </p:nvSpPr>
                <p:spPr bwMode="auto">
                  <a:xfrm rot="20356541">
                    <a:off x="15483574" y="6860236"/>
                    <a:ext cx="505814" cy="60478"/>
                  </a:xfrm>
                  <a:custGeom>
                    <a:avLst/>
                    <a:gdLst>
                      <a:gd name="T0" fmla="*/ 0 w 368"/>
                      <a:gd name="T1" fmla="*/ 44 h 44"/>
                      <a:gd name="T2" fmla="*/ 368 w 368"/>
                      <a:gd name="T3" fmla="*/ 42 h 44"/>
                      <a:gd name="T4" fmla="*/ 40 w 368"/>
                      <a:gd name="T5" fmla="*/ 0 h 44"/>
                      <a:gd name="T6" fmla="*/ 0 w 368"/>
                      <a:gd name="T7" fmla="*/ 44 h 44"/>
                    </a:gdLst>
                    <a:ahLst/>
                    <a:cxnLst>
                      <a:cxn ang="0">
                        <a:pos x="T0" y="T1"/>
                      </a:cxn>
                      <a:cxn ang="0">
                        <a:pos x="T2" y="T3"/>
                      </a:cxn>
                      <a:cxn ang="0">
                        <a:pos x="T4" y="T5"/>
                      </a:cxn>
                      <a:cxn ang="0">
                        <a:pos x="T6" y="T7"/>
                      </a:cxn>
                    </a:cxnLst>
                    <a:rect l="0" t="0" r="r" b="b"/>
                    <a:pathLst>
                      <a:path w="368" h="44">
                        <a:moveTo>
                          <a:pt x="0" y="44"/>
                        </a:moveTo>
                        <a:lnTo>
                          <a:pt x="368" y="42"/>
                        </a:lnTo>
                        <a:lnTo>
                          <a:pt x="40" y="0"/>
                        </a:lnTo>
                        <a:lnTo>
                          <a:pt x="0" y="44"/>
                        </a:lnTo>
                        <a:close/>
                      </a:path>
                    </a:pathLst>
                  </a:custGeom>
                  <a:solidFill>
                    <a:srgbClr val="474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43" name="Freeform 35"/>
                  <p:cNvSpPr/>
                  <p:nvPr/>
                </p:nvSpPr>
                <p:spPr bwMode="auto">
                  <a:xfrm>
                    <a:off x="14197047" y="7063661"/>
                    <a:ext cx="5498" cy="13745"/>
                  </a:xfrm>
                  <a:custGeom>
                    <a:avLst/>
                    <a:gdLst>
                      <a:gd name="T0" fmla="*/ 4 w 4"/>
                      <a:gd name="T1" fmla="*/ 0 h 10"/>
                      <a:gd name="T2" fmla="*/ 0 w 4"/>
                      <a:gd name="T3" fmla="*/ 6 h 10"/>
                      <a:gd name="T4" fmla="*/ 0 w 4"/>
                      <a:gd name="T5" fmla="*/ 6 h 10"/>
                      <a:gd name="T6" fmla="*/ 0 w 4"/>
                      <a:gd name="T7" fmla="*/ 10 h 10"/>
                      <a:gd name="T8" fmla="*/ 4 w 4"/>
                      <a:gd name="T9" fmla="*/ 0 h 10"/>
                    </a:gdLst>
                    <a:ahLst/>
                    <a:cxnLst>
                      <a:cxn ang="0">
                        <a:pos x="T0" y="T1"/>
                      </a:cxn>
                      <a:cxn ang="0">
                        <a:pos x="T2" y="T3"/>
                      </a:cxn>
                      <a:cxn ang="0">
                        <a:pos x="T4" y="T5"/>
                      </a:cxn>
                      <a:cxn ang="0">
                        <a:pos x="T6" y="T7"/>
                      </a:cxn>
                      <a:cxn ang="0">
                        <a:pos x="T8" y="T9"/>
                      </a:cxn>
                    </a:cxnLst>
                    <a:rect l="0" t="0" r="r" b="b"/>
                    <a:pathLst>
                      <a:path w="4" h="10">
                        <a:moveTo>
                          <a:pt x="4" y="0"/>
                        </a:moveTo>
                        <a:lnTo>
                          <a:pt x="0" y="6"/>
                        </a:lnTo>
                        <a:lnTo>
                          <a:pt x="0" y="6"/>
                        </a:lnTo>
                        <a:lnTo>
                          <a:pt x="0" y="10"/>
                        </a:lnTo>
                        <a:lnTo>
                          <a:pt x="4" y="0"/>
                        </a:lnTo>
                        <a:close/>
                      </a:path>
                    </a:pathLst>
                  </a:custGeom>
                  <a:solidFill>
                    <a:srgbClr val="3D3D3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44" name="Freeform 36"/>
                  <p:cNvSpPr/>
                  <p:nvPr/>
                </p:nvSpPr>
                <p:spPr bwMode="auto">
                  <a:xfrm>
                    <a:off x="14128322" y="5537973"/>
                    <a:ext cx="2311898" cy="1698874"/>
                  </a:xfrm>
                  <a:custGeom>
                    <a:avLst/>
                    <a:gdLst>
                      <a:gd name="T0" fmla="*/ 1588 w 1682"/>
                      <a:gd name="T1" fmla="*/ 382 h 1236"/>
                      <a:gd name="T2" fmla="*/ 1606 w 1682"/>
                      <a:gd name="T3" fmla="*/ 388 h 1236"/>
                      <a:gd name="T4" fmla="*/ 1608 w 1682"/>
                      <a:gd name="T5" fmla="*/ 376 h 1236"/>
                      <a:gd name="T6" fmla="*/ 1580 w 1682"/>
                      <a:gd name="T7" fmla="*/ 328 h 1236"/>
                      <a:gd name="T8" fmla="*/ 1498 w 1682"/>
                      <a:gd name="T9" fmla="*/ 252 h 1236"/>
                      <a:gd name="T10" fmla="*/ 1418 w 1682"/>
                      <a:gd name="T11" fmla="*/ 186 h 1236"/>
                      <a:gd name="T12" fmla="*/ 1294 w 1682"/>
                      <a:gd name="T13" fmla="*/ 100 h 1236"/>
                      <a:gd name="T14" fmla="*/ 1166 w 1682"/>
                      <a:gd name="T15" fmla="*/ 44 h 1236"/>
                      <a:gd name="T16" fmla="*/ 1038 w 1682"/>
                      <a:gd name="T17" fmla="*/ 12 h 1236"/>
                      <a:gd name="T18" fmla="*/ 910 w 1682"/>
                      <a:gd name="T19" fmla="*/ 0 h 1236"/>
                      <a:gd name="T20" fmla="*/ 792 w 1682"/>
                      <a:gd name="T21" fmla="*/ 6 h 1236"/>
                      <a:gd name="T22" fmla="*/ 648 w 1682"/>
                      <a:gd name="T23" fmla="*/ 26 h 1236"/>
                      <a:gd name="T24" fmla="*/ 492 w 1682"/>
                      <a:gd name="T25" fmla="*/ 70 h 1236"/>
                      <a:gd name="T26" fmla="*/ 434 w 1682"/>
                      <a:gd name="T27" fmla="*/ 26 h 1236"/>
                      <a:gd name="T28" fmla="*/ 378 w 1682"/>
                      <a:gd name="T29" fmla="*/ 50 h 1236"/>
                      <a:gd name="T30" fmla="*/ 276 w 1682"/>
                      <a:gd name="T31" fmla="*/ 116 h 1236"/>
                      <a:gd name="T32" fmla="*/ 206 w 1682"/>
                      <a:gd name="T33" fmla="*/ 182 h 1236"/>
                      <a:gd name="T34" fmla="*/ 136 w 1682"/>
                      <a:gd name="T35" fmla="*/ 268 h 1236"/>
                      <a:gd name="T36" fmla="*/ 74 w 1682"/>
                      <a:gd name="T37" fmla="*/ 380 h 1236"/>
                      <a:gd name="T38" fmla="*/ 26 w 1682"/>
                      <a:gd name="T39" fmla="*/ 516 h 1236"/>
                      <a:gd name="T40" fmla="*/ 2 w 1682"/>
                      <a:gd name="T41" fmla="*/ 684 h 1236"/>
                      <a:gd name="T42" fmla="*/ 8 w 1682"/>
                      <a:gd name="T43" fmla="*/ 882 h 1236"/>
                      <a:gd name="T44" fmla="*/ 50 w 1682"/>
                      <a:gd name="T45" fmla="*/ 1116 h 1236"/>
                      <a:gd name="T46" fmla="*/ 88 w 1682"/>
                      <a:gd name="T47" fmla="*/ 978 h 1236"/>
                      <a:gd name="T48" fmla="*/ 162 w 1682"/>
                      <a:gd name="T49" fmla="*/ 748 h 1236"/>
                      <a:gd name="T50" fmla="*/ 194 w 1682"/>
                      <a:gd name="T51" fmla="*/ 686 h 1236"/>
                      <a:gd name="T52" fmla="*/ 202 w 1682"/>
                      <a:gd name="T53" fmla="*/ 680 h 1236"/>
                      <a:gd name="T54" fmla="*/ 264 w 1682"/>
                      <a:gd name="T55" fmla="*/ 726 h 1236"/>
                      <a:gd name="T56" fmla="*/ 402 w 1682"/>
                      <a:gd name="T57" fmla="*/ 792 h 1236"/>
                      <a:gd name="T58" fmla="*/ 548 w 1682"/>
                      <a:gd name="T59" fmla="*/ 836 h 1236"/>
                      <a:gd name="T60" fmla="*/ 686 w 1682"/>
                      <a:gd name="T61" fmla="*/ 860 h 1236"/>
                      <a:gd name="T62" fmla="*/ 854 w 1682"/>
                      <a:gd name="T63" fmla="*/ 876 h 1236"/>
                      <a:gd name="T64" fmla="*/ 1050 w 1682"/>
                      <a:gd name="T65" fmla="*/ 878 h 1236"/>
                      <a:gd name="T66" fmla="*/ 1278 w 1682"/>
                      <a:gd name="T67" fmla="*/ 862 h 1236"/>
                      <a:gd name="T68" fmla="*/ 1448 w 1682"/>
                      <a:gd name="T69" fmla="*/ 840 h 1236"/>
                      <a:gd name="T70" fmla="*/ 1494 w 1682"/>
                      <a:gd name="T71" fmla="*/ 832 h 1236"/>
                      <a:gd name="T72" fmla="*/ 1568 w 1682"/>
                      <a:gd name="T73" fmla="*/ 932 h 1236"/>
                      <a:gd name="T74" fmla="*/ 1556 w 1682"/>
                      <a:gd name="T75" fmla="*/ 1236 h 1236"/>
                      <a:gd name="T76" fmla="*/ 1580 w 1682"/>
                      <a:gd name="T77" fmla="*/ 1164 h 1236"/>
                      <a:gd name="T78" fmla="*/ 1634 w 1682"/>
                      <a:gd name="T79" fmla="*/ 1050 h 1236"/>
                      <a:gd name="T80" fmla="*/ 1668 w 1682"/>
                      <a:gd name="T81" fmla="*/ 994 h 1236"/>
                      <a:gd name="T82" fmla="*/ 1678 w 1682"/>
                      <a:gd name="T83" fmla="*/ 946 h 1236"/>
                      <a:gd name="T84" fmla="*/ 1676 w 1682"/>
                      <a:gd name="T85" fmla="*/ 810 h 1236"/>
                      <a:gd name="T86" fmla="*/ 1648 w 1682"/>
                      <a:gd name="T87" fmla="*/ 648 h 1236"/>
                      <a:gd name="T88" fmla="*/ 1580 w 1682"/>
                      <a:gd name="T89" fmla="*/ 376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2" h="1236">
                        <a:moveTo>
                          <a:pt x="1580" y="376"/>
                        </a:moveTo>
                        <a:lnTo>
                          <a:pt x="1580" y="376"/>
                        </a:lnTo>
                        <a:lnTo>
                          <a:pt x="1588" y="382"/>
                        </a:lnTo>
                        <a:lnTo>
                          <a:pt x="1596" y="386"/>
                        </a:lnTo>
                        <a:lnTo>
                          <a:pt x="1604" y="388"/>
                        </a:lnTo>
                        <a:lnTo>
                          <a:pt x="1606" y="388"/>
                        </a:lnTo>
                        <a:lnTo>
                          <a:pt x="1608" y="386"/>
                        </a:lnTo>
                        <a:lnTo>
                          <a:pt x="1608" y="382"/>
                        </a:lnTo>
                        <a:lnTo>
                          <a:pt x="1608" y="376"/>
                        </a:lnTo>
                        <a:lnTo>
                          <a:pt x="1598" y="358"/>
                        </a:lnTo>
                        <a:lnTo>
                          <a:pt x="1580" y="328"/>
                        </a:lnTo>
                        <a:lnTo>
                          <a:pt x="1580" y="328"/>
                        </a:lnTo>
                        <a:lnTo>
                          <a:pt x="1562" y="308"/>
                        </a:lnTo>
                        <a:lnTo>
                          <a:pt x="1534" y="282"/>
                        </a:lnTo>
                        <a:lnTo>
                          <a:pt x="1498" y="252"/>
                        </a:lnTo>
                        <a:lnTo>
                          <a:pt x="1456" y="222"/>
                        </a:lnTo>
                        <a:lnTo>
                          <a:pt x="1456" y="222"/>
                        </a:lnTo>
                        <a:lnTo>
                          <a:pt x="1418" y="186"/>
                        </a:lnTo>
                        <a:lnTo>
                          <a:pt x="1378" y="152"/>
                        </a:lnTo>
                        <a:lnTo>
                          <a:pt x="1336" y="124"/>
                        </a:lnTo>
                        <a:lnTo>
                          <a:pt x="1294" y="100"/>
                        </a:lnTo>
                        <a:lnTo>
                          <a:pt x="1252" y="78"/>
                        </a:lnTo>
                        <a:lnTo>
                          <a:pt x="1210" y="58"/>
                        </a:lnTo>
                        <a:lnTo>
                          <a:pt x="1166" y="44"/>
                        </a:lnTo>
                        <a:lnTo>
                          <a:pt x="1124" y="30"/>
                        </a:lnTo>
                        <a:lnTo>
                          <a:pt x="1080" y="20"/>
                        </a:lnTo>
                        <a:lnTo>
                          <a:pt x="1038" y="12"/>
                        </a:lnTo>
                        <a:lnTo>
                          <a:pt x="994" y="6"/>
                        </a:lnTo>
                        <a:lnTo>
                          <a:pt x="952" y="2"/>
                        </a:lnTo>
                        <a:lnTo>
                          <a:pt x="910" y="0"/>
                        </a:lnTo>
                        <a:lnTo>
                          <a:pt x="870" y="0"/>
                        </a:lnTo>
                        <a:lnTo>
                          <a:pt x="830" y="2"/>
                        </a:lnTo>
                        <a:lnTo>
                          <a:pt x="792" y="6"/>
                        </a:lnTo>
                        <a:lnTo>
                          <a:pt x="754" y="10"/>
                        </a:lnTo>
                        <a:lnTo>
                          <a:pt x="716" y="14"/>
                        </a:lnTo>
                        <a:lnTo>
                          <a:pt x="648" y="26"/>
                        </a:lnTo>
                        <a:lnTo>
                          <a:pt x="588" y="40"/>
                        </a:lnTo>
                        <a:lnTo>
                          <a:pt x="536" y="56"/>
                        </a:lnTo>
                        <a:lnTo>
                          <a:pt x="492" y="70"/>
                        </a:lnTo>
                        <a:lnTo>
                          <a:pt x="460" y="82"/>
                        </a:lnTo>
                        <a:lnTo>
                          <a:pt x="434" y="92"/>
                        </a:lnTo>
                        <a:lnTo>
                          <a:pt x="434" y="26"/>
                        </a:lnTo>
                        <a:lnTo>
                          <a:pt x="434" y="26"/>
                        </a:lnTo>
                        <a:lnTo>
                          <a:pt x="408" y="38"/>
                        </a:lnTo>
                        <a:lnTo>
                          <a:pt x="378" y="50"/>
                        </a:lnTo>
                        <a:lnTo>
                          <a:pt x="342" y="72"/>
                        </a:lnTo>
                        <a:lnTo>
                          <a:pt x="300" y="100"/>
                        </a:lnTo>
                        <a:lnTo>
                          <a:pt x="276" y="116"/>
                        </a:lnTo>
                        <a:lnTo>
                          <a:pt x="254" y="136"/>
                        </a:lnTo>
                        <a:lnTo>
                          <a:pt x="230" y="158"/>
                        </a:lnTo>
                        <a:lnTo>
                          <a:pt x="206" y="182"/>
                        </a:lnTo>
                        <a:lnTo>
                          <a:pt x="182" y="208"/>
                        </a:lnTo>
                        <a:lnTo>
                          <a:pt x="158" y="236"/>
                        </a:lnTo>
                        <a:lnTo>
                          <a:pt x="136" y="268"/>
                        </a:lnTo>
                        <a:lnTo>
                          <a:pt x="114" y="302"/>
                        </a:lnTo>
                        <a:lnTo>
                          <a:pt x="92" y="340"/>
                        </a:lnTo>
                        <a:lnTo>
                          <a:pt x="74" y="380"/>
                        </a:lnTo>
                        <a:lnTo>
                          <a:pt x="56" y="422"/>
                        </a:lnTo>
                        <a:lnTo>
                          <a:pt x="40" y="468"/>
                        </a:lnTo>
                        <a:lnTo>
                          <a:pt x="26" y="516"/>
                        </a:lnTo>
                        <a:lnTo>
                          <a:pt x="16" y="570"/>
                        </a:lnTo>
                        <a:lnTo>
                          <a:pt x="8" y="624"/>
                        </a:lnTo>
                        <a:lnTo>
                          <a:pt x="2" y="684"/>
                        </a:lnTo>
                        <a:lnTo>
                          <a:pt x="0" y="746"/>
                        </a:lnTo>
                        <a:lnTo>
                          <a:pt x="2" y="812"/>
                        </a:lnTo>
                        <a:lnTo>
                          <a:pt x="8" y="882"/>
                        </a:lnTo>
                        <a:lnTo>
                          <a:pt x="18" y="956"/>
                        </a:lnTo>
                        <a:lnTo>
                          <a:pt x="32" y="1034"/>
                        </a:lnTo>
                        <a:lnTo>
                          <a:pt x="50" y="1116"/>
                        </a:lnTo>
                        <a:lnTo>
                          <a:pt x="50" y="1116"/>
                        </a:lnTo>
                        <a:lnTo>
                          <a:pt x="68" y="1048"/>
                        </a:lnTo>
                        <a:lnTo>
                          <a:pt x="88" y="978"/>
                        </a:lnTo>
                        <a:lnTo>
                          <a:pt x="112" y="898"/>
                        </a:lnTo>
                        <a:lnTo>
                          <a:pt x="138" y="818"/>
                        </a:lnTo>
                        <a:lnTo>
                          <a:pt x="162" y="748"/>
                        </a:lnTo>
                        <a:lnTo>
                          <a:pt x="174" y="720"/>
                        </a:lnTo>
                        <a:lnTo>
                          <a:pt x="184" y="700"/>
                        </a:lnTo>
                        <a:lnTo>
                          <a:pt x="194" y="686"/>
                        </a:lnTo>
                        <a:lnTo>
                          <a:pt x="198" y="682"/>
                        </a:lnTo>
                        <a:lnTo>
                          <a:pt x="202" y="680"/>
                        </a:lnTo>
                        <a:lnTo>
                          <a:pt x="202" y="680"/>
                        </a:lnTo>
                        <a:lnTo>
                          <a:pt x="216" y="694"/>
                        </a:lnTo>
                        <a:lnTo>
                          <a:pt x="236" y="708"/>
                        </a:lnTo>
                        <a:lnTo>
                          <a:pt x="264" y="726"/>
                        </a:lnTo>
                        <a:lnTo>
                          <a:pt x="300" y="746"/>
                        </a:lnTo>
                        <a:lnTo>
                          <a:pt x="346" y="770"/>
                        </a:lnTo>
                        <a:lnTo>
                          <a:pt x="402" y="792"/>
                        </a:lnTo>
                        <a:lnTo>
                          <a:pt x="470" y="814"/>
                        </a:lnTo>
                        <a:lnTo>
                          <a:pt x="508" y="826"/>
                        </a:lnTo>
                        <a:lnTo>
                          <a:pt x="548" y="836"/>
                        </a:lnTo>
                        <a:lnTo>
                          <a:pt x="592" y="844"/>
                        </a:lnTo>
                        <a:lnTo>
                          <a:pt x="638" y="854"/>
                        </a:lnTo>
                        <a:lnTo>
                          <a:pt x="686" y="860"/>
                        </a:lnTo>
                        <a:lnTo>
                          <a:pt x="740" y="868"/>
                        </a:lnTo>
                        <a:lnTo>
                          <a:pt x="794" y="872"/>
                        </a:lnTo>
                        <a:lnTo>
                          <a:pt x="854" y="876"/>
                        </a:lnTo>
                        <a:lnTo>
                          <a:pt x="916" y="878"/>
                        </a:lnTo>
                        <a:lnTo>
                          <a:pt x="982" y="878"/>
                        </a:lnTo>
                        <a:lnTo>
                          <a:pt x="1050" y="878"/>
                        </a:lnTo>
                        <a:lnTo>
                          <a:pt x="1122" y="874"/>
                        </a:lnTo>
                        <a:lnTo>
                          <a:pt x="1198" y="870"/>
                        </a:lnTo>
                        <a:lnTo>
                          <a:pt x="1278" y="862"/>
                        </a:lnTo>
                        <a:lnTo>
                          <a:pt x="1362" y="852"/>
                        </a:lnTo>
                        <a:lnTo>
                          <a:pt x="1448" y="840"/>
                        </a:lnTo>
                        <a:lnTo>
                          <a:pt x="1448" y="840"/>
                        </a:lnTo>
                        <a:lnTo>
                          <a:pt x="1494" y="832"/>
                        </a:lnTo>
                        <a:lnTo>
                          <a:pt x="1494" y="832"/>
                        </a:lnTo>
                        <a:lnTo>
                          <a:pt x="1494" y="832"/>
                        </a:lnTo>
                        <a:lnTo>
                          <a:pt x="1516" y="858"/>
                        </a:lnTo>
                        <a:lnTo>
                          <a:pt x="1534" y="884"/>
                        </a:lnTo>
                        <a:lnTo>
                          <a:pt x="1568" y="932"/>
                        </a:lnTo>
                        <a:lnTo>
                          <a:pt x="1588" y="968"/>
                        </a:lnTo>
                        <a:lnTo>
                          <a:pt x="1596" y="982"/>
                        </a:lnTo>
                        <a:lnTo>
                          <a:pt x="1556" y="1236"/>
                        </a:lnTo>
                        <a:lnTo>
                          <a:pt x="1556" y="1236"/>
                        </a:lnTo>
                        <a:lnTo>
                          <a:pt x="1562" y="1216"/>
                        </a:lnTo>
                        <a:lnTo>
                          <a:pt x="1580" y="1164"/>
                        </a:lnTo>
                        <a:lnTo>
                          <a:pt x="1594" y="1130"/>
                        </a:lnTo>
                        <a:lnTo>
                          <a:pt x="1612" y="1090"/>
                        </a:lnTo>
                        <a:lnTo>
                          <a:pt x="1634" y="1050"/>
                        </a:lnTo>
                        <a:lnTo>
                          <a:pt x="1660" y="1006"/>
                        </a:lnTo>
                        <a:lnTo>
                          <a:pt x="1660" y="1006"/>
                        </a:lnTo>
                        <a:lnTo>
                          <a:pt x="1668" y="994"/>
                        </a:lnTo>
                        <a:lnTo>
                          <a:pt x="1672" y="980"/>
                        </a:lnTo>
                        <a:lnTo>
                          <a:pt x="1676" y="964"/>
                        </a:lnTo>
                        <a:lnTo>
                          <a:pt x="1678" y="946"/>
                        </a:lnTo>
                        <a:lnTo>
                          <a:pt x="1682" y="906"/>
                        </a:lnTo>
                        <a:lnTo>
                          <a:pt x="1680" y="860"/>
                        </a:lnTo>
                        <a:lnTo>
                          <a:pt x="1676" y="810"/>
                        </a:lnTo>
                        <a:lnTo>
                          <a:pt x="1668" y="758"/>
                        </a:lnTo>
                        <a:lnTo>
                          <a:pt x="1660" y="702"/>
                        </a:lnTo>
                        <a:lnTo>
                          <a:pt x="1648" y="648"/>
                        </a:lnTo>
                        <a:lnTo>
                          <a:pt x="1626" y="546"/>
                        </a:lnTo>
                        <a:lnTo>
                          <a:pt x="1604" y="458"/>
                        </a:lnTo>
                        <a:lnTo>
                          <a:pt x="1580" y="376"/>
                        </a:lnTo>
                        <a:lnTo>
                          <a:pt x="1580" y="376"/>
                        </a:lnTo>
                        <a:close/>
                      </a:path>
                    </a:pathLst>
                  </a:custGeom>
                  <a:solidFill>
                    <a:srgbClr val="474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sp>
            <p:nvSpPr>
              <p:cNvPr id="1207" name="Freeform 5"/>
              <p:cNvSpPr/>
              <p:nvPr/>
            </p:nvSpPr>
            <p:spPr bwMode="auto">
              <a:xfrm flipH="1">
                <a:off x="9425265" y="11582985"/>
                <a:ext cx="260873" cy="384296"/>
              </a:xfrm>
              <a:custGeom>
                <a:avLst/>
                <a:gdLst>
                  <a:gd name="T0" fmla="*/ 16 w 186"/>
                  <a:gd name="T1" fmla="*/ 32 h 274"/>
                  <a:gd name="T2" fmla="*/ 16 w 186"/>
                  <a:gd name="T3" fmla="*/ 32 h 274"/>
                  <a:gd name="T4" fmla="*/ 12 w 186"/>
                  <a:gd name="T5" fmla="*/ 74 h 274"/>
                  <a:gd name="T6" fmla="*/ 10 w 186"/>
                  <a:gd name="T7" fmla="*/ 120 h 274"/>
                  <a:gd name="T8" fmla="*/ 6 w 186"/>
                  <a:gd name="T9" fmla="*/ 166 h 274"/>
                  <a:gd name="T10" fmla="*/ 4 w 186"/>
                  <a:gd name="T11" fmla="*/ 186 h 274"/>
                  <a:gd name="T12" fmla="*/ 0 w 186"/>
                  <a:gd name="T13" fmla="*/ 204 h 274"/>
                  <a:gd name="T14" fmla="*/ 0 w 186"/>
                  <a:gd name="T15" fmla="*/ 204 h 274"/>
                  <a:gd name="T16" fmla="*/ 0 w 186"/>
                  <a:gd name="T17" fmla="*/ 212 h 274"/>
                  <a:gd name="T18" fmla="*/ 0 w 186"/>
                  <a:gd name="T19" fmla="*/ 218 h 274"/>
                  <a:gd name="T20" fmla="*/ 4 w 186"/>
                  <a:gd name="T21" fmla="*/ 226 h 274"/>
                  <a:gd name="T22" fmla="*/ 6 w 186"/>
                  <a:gd name="T23" fmla="*/ 232 h 274"/>
                  <a:gd name="T24" fmla="*/ 18 w 186"/>
                  <a:gd name="T25" fmla="*/ 244 h 274"/>
                  <a:gd name="T26" fmla="*/ 30 w 186"/>
                  <a:gd name="T27" fmla="*/ 254 h 274"/>
                  <a:gd name="T28" fmla="*/ 44 w 186"/>
                  <a:gd name="T29" fmla="*/ 262 h 274"/>
                  <a:gd name="T30" fmla="*/ 56 w 186"/>
                  <a:gd name="T31" fmla="*/ 268 h 274"/>
                  <a:gd name="T32" fmla="*/ 68 w 186"/>
                  <a:gd name="T33" fmla="*/ 274 h 274"/>
                  <a:gd name="T34" fmla="*/ 186 w 186"/>
                  <a:gd name="T35" fmla="*/ 182 h 274"/>
                  <a:gd name="T36" fmla="*/ 186 w 186"/>
                  <a:gd name="T37" fmla="*/ 182 h 274"/>
                  <a:gd name="T38" fmla="*/ 178 w 186"/>
                  <a:gd name="T39" fmla="*/ 174 h 274"/>
                  <a:gd name="T40" fmla="*/ 170 w 186"/>
                  <a:gd name="T41" fmla="*/ 166 h 274"/>
                  <a:gd name="T42" fmla="*/ 160 w 186"/>
                  <a:gd name="T43" fmla="*/ 154 h 274"/>
                  <a:gd name="T44" fmla="*/ 148 w 186"/>
                  <a:gd name="T45" fmla="*/ 136 h 274"/>
                  <a:gd name="T46" fmla="*/ 140 w 186"/>
                  <a:gd name="T47" fmla="*/ 116 h 274"/>
                  <a:gd name="T48" fmla="*/ 132 w 186"/>
                  <a:gd name="T49" fmla="*/ 92 h 274"/>
                  <a:gd name="T50" fmla="*/ 126 w 186"/>
                  <a:gd name="T51" fmla="*/ 62 h 274"/>
                  <a:gd name="T52" fmla="*/ 126 w 186"/>
                  <a:gd name="T53" fmla="*/ 62 h 274"/>
                  <a:gd name="T54" fmla="*/ 124 w 186"/>
                  <a:gd name="T55" fmla="*/ 48 h 274"/>
                  <a:gd name="T56" fmla="*/ 120 w 186"/>
                  <a:gd name="T57" fmla="*/ 36 h 274"/>
                  <a:gd name="T58" fmla="*/ 116 w 186"/>
                  <a:gd name="T59" fmla="*/ 26 h 274"/>
                  <a:gd name="T60" fmla="*/ 112 w 186"/>
                  <a:gd name="T61" fmla="*/ 18 h 274"/>
                  <a:gd name="T62" fmla="*/ 106 w 186"/>
                  <a:gd name="T63" fmla="*/ 12 h 274"/>
                  <a:gd name="T64" fmla="*/ 98 w 186"/>
                  <a:gd name="T65" fmla="*/ 8 h 274"/>
                  <a:gd name="T66" fmla="*/ 86 w 186"/>
                  <a:gd name="T67" fmla="*/ 2 h 274"/>
                  <a:gd name="T68" fmla="*/ 72 w 186"/>
                  <a:gd name="T69" fmla="*/ 0 h 274"/>
                  <a:gd name="T70" fmla="*/ 62 w 186"/>
                  <a:gd name="T71" fmla="*/ 2 h 274"/>
                  <a:gd name="T72" fmla="*/ 50 w 186"/>
                  <a:gd name="T73" fmla="*/ 4 h 274"/>
                  <a:gd name="T74" fmla="*/ 16 w 186"/>
                  <a:gd name="T75" fmla="*/ 3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6" h="274">
                    <a:moveTo>
                      <a:pt x="16" y="32"/>
                    </a:moveTo>
                    <a:lnTo>
                      <a:pt x="16" y="32"/>
                    </a:lnTo>
                    <a:lnTo>
                      <a:pt x="12" y="74"/>
                    </a:lnTo>
                    <a:lnTo>
                      <a:pt x="10" y="120"/>
                    </a:lnTo>
                    <a:lnTo>
                      <a:pt x="6" y="166"/>
                    </a:lnTo>
                    <a:lnTo>
                      <a:pt x="4" y="186"/>
                    </a:lnTo>
                    <a:lnTo>
                      <a:pt x="0" y="204"/>
                    </a:lnTo>
                    <a:lnTo>
                      <a:pt x="0" y="204"/>
                    </a:lnTo>
                    <a:lnTo>
                      <a:pt x="0" y="212"/>
                    </a:lnTo>
                    <a:lnTo>
                      <a:pt x="0" y="218"/>
                    </a:lnTo>
                    <a:lnTo>
                      <a:pt x="4" y="226"/>
                    </a:lnTo>
                    <a:lnTo>
                      <a:pt x="6" y="232"/>
                    </a:lnTo>
                    <a:lnTo>
                      <a:pt x="18" y="244"/>
                    </a:lnTo>
                    <a:lnTo>
                      <a:pt x="30" y="254"/>
                    </a:lnTo>
                    <a:lnTo>
                      <a:pt x="44" y="262"/>
                    </a:lnTo>
                    <a:lnTo>
                      <a:pt x="56" y="268"/>
                    </a:lnTo>
                    <a:lnTo>
                      <a:pt x="68" y="274"/>
                    </a:lnTo>
                    <a:lnTo>
                      <a:pt x="186" y="182"/>
                    </a:lnTo>
                    <a:lnTo>
                      <a:pt x="186" y="182"/>
                    </a:lnTo>
                    <a:lnTo>
                      <a:pt x="178" y="174"/>
                    </a:lnTo>
                    <a:lnTo>
                      <a:pt x="170" y="166"/>
                    </a:lnTo>
                    <a:lnTo>
                      <a:pt x="160" y="154"/>
                    </a:lnTo>
                    <a:lnTo>
                      <a:pt x="148" y="136"/>
                    </a:lnTo>
                    <a:lnTo>
                      <a:pt x="140" y="116"/>
                    </a:lnTo>
                    <a:lnTo>
                      <a:pt x="132" y="92"/>
                    </a:lnTo>
                    <a:lnTo>
                      <a:pt x="126" y="62"/>
                    </a:lnTo>
                    <a:lnTo>
                      <a:pt x="126" y="62"/>
                    </a:lnTo>
                    <a:lnTo>
                      <a:pt x="124" y="48"/>
                    </a:lnTo>
                    <a:lnTo>
                      <a:pt x="120" y="36"/>
                    </a:lnTo>
                    <a:lnTo>
                      <a:pt x="116" y="26"/>
                    </a:lnTo>
                    <a:lnTo>
                      <a:pt x="112" y="18"/>
                    </a:lnTo>
                    <a:lnTo>
                      <a:pt x="106" y="12"/>
                    </a:lnTo>
                    <a:lnTo>
                      <a:pt x="98" y="8"/>
                    </a:lnTo>
                    <a:lnTo>
                      <a:pt x="86" y="2"/>
                    </a:lnTo>
                    <a:lnTo>
                      <a:pt x="72" y="0"/>
                    </a:lnTo>
                    <a:lnTo>
                      <a:pt x="62" y="2"/>
                    </a:lnTo>
                    <a:lnTo>
                      <a:pt x="50" y="4"/>
                    </a:lnTo>
                    <a:lnTo>
                      <a:pt x="16" y="32"/>
                    </a:lnTo>
                    <a:close/>
                  </a:path>
                </a:pathLst>
              </a:custGeom>
              <a:solidFill>
                <a:srgbClr val="F9BD82"/>
              </a:solidFill>
              <a:ln>
                <a:noFill/>
              </a:ln>
            </p:spPr>
            <p:txBody>
              <a:bodyPr vert="horz" wrap="square" lIns="91440" tIns="45720" rIns="91440" bIns="45720" numCol="1" anchor="t" anchorCtr="0" compatLnSpc="1"/>
              <a:lstStyle/>
              <a:p>
                <a:endParaRPr lang="id-ID"/>
              </a:p>
            </p:txBody>
          </p:sp>
          <p:sp>
            <p:nvSpPr>
              <p:cNvPr id="1208" name="Freeform 6"/>
              <p:cNvSpPr/>
              <p:nvPr/>
            </p:nvSpPr>
            <p:spPr bwMode="auto">
              <a:xfrm flipH="1">
                <a:off x="10384604" y="11899959"/>
                <a:ext cx="207576" cy="199161"/>
              </a:xfrm>
              <a:custGeom>
                <a:avLst/>
                <a:gdLst>
                  <a:gd name="T0" fmla="*/ 6 w 148"/>
                  <a:gd name="T1" fmla="*/ 6 h 142"/>
                  <a:gd name="T2" fmla="*/ 6 w 148"/>
                  <a:gd name="T3" fmla="*/ 6 h 142"/>
                  <a:gd name="T4" fmla="*/ 2 w 148"/>
                  <a:gd name="T5" fmla="*/ 52 h 142"/>
                  <a:gd name="T6" fmla="*/ 0 w 148"/>
                  <a:gd name="T7" fmla="*/ 96 h 142"/>
                  <a:gd name="T8" fmla="*/ 0 w 148"/>
                  <a:gd name="T9" fmla="*/ 114 h 142"/>
                  <a:gd name="T10" fmla="*/ 2 w 148"/>
                  <a:gd name="T11" fmla="*/ 128 h 142"/>
                  <a:gd name="T12" fmla="*/ 6 w 148"/>
                  <a:gd name="T13" fmla="*/ 138 h 142"/>
                  <a:gd name="T14" fmla="*/ 10 w 148"/>
                  <a:gd name="T15" fmla="*/ 140 h 142"/>
                  <a:gd name="T16" fmla="*/ 14 w 148"/>
                  <a:gd name="T17" fmla="*/ 142 h 142"/>
                  <a:gd name="T18" fmla="*/ 14 w 148"/>
                  <a:gd name="T19" fmla="*/ 142 h 142"/>
                  <a:gd name="T20" fmla="*/ 26 w 148"/>
                  <a:gd name="T21" fmla="*/ 142 h 142"/>
                  <a:gd name="T22" fmla="*/ 46 w 148"/>
                  <a:gd name="T23" fmla="*/ 140 h 142"/>
                  <a:gd name="T24" fmla="*/ 90 w 148"/>
                  <a:gd name="T25" fmla="*/ 134 h 142"/>
                  <a:gd name="T26" fmla="*/ 112 w 148"/>
                  <a:gd name="T27" fmla="*/ 128 h 142"/>
                  <a:gd name="T28" fmla="*/ 130 w 148"/>
                  <a:gd name="T29" fmla="*/ 122 h 142"/>
                  <a:gd name="T30" fmla="*/ 144 w 148"/>
                  <a:gd name="T31" fmla="*/ 116 h 142"/>
                  <a:gd name="T32" fmla="*/ 146 w 148"/>
                  <a:gd name="T33" fmla="*/ 114 h 142"/>
                  <a:gd name="T34" fmla="*/ 148 w 148"/>
                  <a:gd name="T35" fmla="*/ 110 h 142"/>
                  <a:gd name="T36" fmla="*/ 148 w 148"/>
                  <a:gd name="T37" fmla="*/ 110 h 142"/>
                  <a:gd name="T38" fmla="*/ 148 w 148"/>
                  <a:gd name="T39" fmla="*/ 96 h 142"/>
                  <a:gd name="T40" fmla="*/ 144 w 148"/>
                  <a:gd name="T41" fmla="*/ 80 h 142"/>
                  <a:gd name="T42" fmla="*/ 138 w 148"/>
                  <a:gd name="T43" fmla="*/ 58 h 142"/>
                  <a:gd name="T44" fmla="*/ 128 w 148"/>
                  <a:gd name="T45" fmla="*/ 30 h 142"/>
                  <a:gd name="T46" fmla="*/ 128 w 148"/>
                  <a:gd name="T47" fmla="*/ 30 h 142"/>
                  <a:gd name="T48" fmla="*/ 122 w 148"/>
                  <a:gd name="T49" fmla="*/ 22 h 142"/>
                  <a:gd name="T50" fmla="*/ 116 w 148"/>
                  <a:gd name="T51" fmla="*/ 16 h 142"/>
                  <a:gd name="T52" fmla="*/ 108 w 148"/>
                  <a:gd name="T53" fmla="*/ 10 h 142"/>
                  <a:gd name="T54" fmla="*/ 100 w 148"/>
                  <a:gd name="T55" fmla="*/ 6 h 142"/>
                  <a:gd name="T56" fmla="*/ 80 w 148"/>
                  <a:gd name="T57" fmla="*/ 2 h 142"/>
                  <a:gd name="T58" fmla="*/ 60 w 148"/>
                  <a:gd name="T59" fmla="*/ 0 h 142"/>
                  <a:gd name="T60" fmla="*/ 40 w 148"/>
                  <a:gd name="T61" fmla="*/ 2 h 142"/>
                  <a:gd name="T62" fmla="*/ 22 w 148"/>
                  <a:gd name="T63" fmla="*/ 2 h 142"/>
                  <a:gd name="T64" fmla="*/ 6 w 148"/>
                  <a:gd name="T65" fmla="*/ 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142">
                    <a:moveTo>
                      <a:pt x="6" y="6"/>
                    </a:moveTo>
                    <a:lnTo>
                      <a:pt x="6" y="6"/>
                    </a:lnTo>
                    <a:lnTo>
                      <a:pt x="2" y="52"/>
                    </a:lnTo>
                    <a:lnTo>
                      <a:pt x="0" y="96"/>
                    </a:lnTo>
                    <a:lnTo>
                      <a:pt x="0" y="114"/>
                    </a:lnTo>
                    <a:lnTo>
                      <a:pt x="2" y="128"/>
                    </a:lnTo>
                    <a:lnTo>
                      <a:pt x="6" y="138"/>
                    </a:lnTo>
                    <a:lnTo>
                      <a:pt x="10" y="140"/>
                    </a:lnTo>
                    <a:lnTo>
                      <a:pt x="14" y="142"/>
                    </a:lnTo>
                    <a:lnTo>
                      <a:pt x="14" y="142"/>
                    </a:lnTo>
                    <a:lnTo>
                      <a:pt x="26" y="142"/>
                    </a:lnTo>
                    <a:lnTo>
                      <a:pt x="46" y="140"/>
                    </a:lnTo>
                    <a:lnTo>
                      <a:pt x="90" y="134"/>
                    </a:lnTo>
                    <a:lnTo>
                      <a:pt x="112" y="128"/>
                    </a:lnTo>
                    <a:lnTo>
                      <a:pt x="130" y="122"/>
                    </a:lnTo>
                    <a:lnTo>
                      <a:pt x="144" y="116"/>
                    </a:lnTo>
                    <a:lnTo>
                      <a:pt x="146" y="114"/>
                    </a:lnTo>
                    <a:lnTo>
                      <a:pt x="148" y="110"/>
                    </a:lnTo>
                    <a:lnTo>
                      <a:pt x="148" y="110"/>
                    </a:lnTo>
                    <a:lnTo>
                      <a:pt x="148" y="96"/>
                    </a:lnTo>
                    <a:lnTo>
                      <a:pt x="144" y="80"/>
                    </a:lnTo>
                    <a:lnTo>
                      <a:pt x="138" y="58"/>
                    </a:lnTo>
                    <a:lnTo>
                      <a:pt x="128" y="30"/>
                    </a:lnTo>
                    <a:lnTo>
                      <a:pt x="128" y="30"/>
                    </a:lnTo>
                    <a:lnTo>
                      <a:pt x="122" y="22"/>
                    </a:lnTo>
                    <a:lnTo>
                      <a:pt x="116" y="16"/>
                    </a:lnTo>
                    <a:lnTo>
                      <a:pt x="108" y="10"/>
                    </a:lnTo>
                    <a:lnTo>
                      <a:pt x="100" y="6"/>
                    </a:lnTo>
                    <a:lnTo>
                      <a:pt x="80" y="2"/>
                    </a:lnTo>
                    <a:lnTo>
                      <a:pt x="60" y="0"/>
                    </a:lnTo>
                    <a:lnTo>
                      <a:pt x="40" y="2"/>
                    </a:lnTo>
                    <a:lnTo>
                      <a:pt x="22" y="2"/>
                    </a:lnTo>
                    <a:lnTo>
                      <a:pt x="6" y="6"/>
                    </a:lnTo>
                    <a:close/>
                  </a:path>
                </a:pathLst>
              </a:custGeom>
              <a:solidFill>
                <a:srgbClr val="F9BD82"/>
              </a:solidFill>
              <a:ln>
                <a:noFill/>
              </a:ln>
            </p:spPr>
            <p:txBody>
              <a:bodyPr vert="horz" wrap="square" lIns="91440" tIns="45720" rIns="91440" bIns="45720" numCol="1" anchor="t" anchorCtr="0" compatLnSpc="1"/>
              <a:lstStyle/>
              <a:p>
                <a:endParaRPr lang="id-ID"/>
              </a:p>
            </p:txBody>
          </p:sp>
          <p:sp>
            <p:nvSpPr>
              <p:cNvPr id="1209" name="Freeform 7"/>
              <p:cNvSpPr/>
              <p:nvPr/>
            </p:nvSpPr>
            <p:spPr bwMode="auto">
              <a:xfrm flipH="1">
                <a:off x="10384604" y="11899959"/>
                <a:ext cx="207576" cy="199161"/>
              </a:xfrm>
              <a:custGeom>
                <a:avLst/>
                <a:gdLst>
                  <a:gd name="T0" fmla="*/ 6 w 148"/>
                  <a:gd name="T1" fmla="*/ 6 h 142"/>
                  <a:gd name="T2" fmla="*/ 6 w 148"/>
                  <a:gd name="T3" fmla="*/ 6 h 142"/>
                  <a:gd name="T4" fmla="*/ 2 w 148"/>
                  <a:gd name="T5" fmla="*/ 52 h 142"/>
                  <a:gd name="T6" fmla="*/ 0 w 148"/>
                  <a:gd name="T7" fmla="*/ 96 h 142"/>
                  <a:gd name="T8" fmla="*/ 0 w 148"/>
                  <a:gd name="T9" fmla="*/ 114 h 142"/>
                  <a:gd name="T10" fmla="*/ 2 w 148"/>
                  <a:gd name="T11" fmla="*/ 128 h 142"/>
                  <a:gd name="T12" fmla="*/ 6 w 148"/>
                  <a:gd name="T13" fmla="*/ 138 h 142"/>
                  <a:gd name="T14" fmla="*/ 10 w 148"/>
                  <a:gd name="T15" fmla="*/ 140 h 142"/>
                  <a:gd name="T16" fmla="*/ 14 w 148"/>
                  <a:gd name="T17" fmla="*/ 142 h 142"/>
                  <a:gd name="T18" fmla="*/ 14 w 148"/>
                  <a:gd name="T19" fmla="*/ 142 h 142"/>
                  <a:gd name="T20" fmla="*/ 26 w 148"/>
                  <a:gd name="T21" fmla="*/ 142 h 142"/>
                  <a:gd name="T22" fmla="*/ 46 w 148"/>
                  <a:gd name="T23" fmla="*/ 140 h 142"/>
                  <a:gd name="T24" fmla="*/ 90 w 148"/>
                  <a:gd name="T25" fmla="*/ 134 h 142"/>
                  <a:gd name="T26" fmla="*/ 112 w 148"/>
                  <a:gd name="T27" fmla="*/ 128 h 142"/>
                  <a:gd name="T28" fmla="*/ 130 w 148"/>
                  <a:gd name="T29" fmla="*/ 122 h 142"/>
                  <a:gd name="T30" fmla="*/ 144 w 148"/>
                  <a:gd name="T31" fmla="*/ 116 h 142"/>
                  <a:gd name="T32" fmla="*/ 146 w 148"/>
                  <a:gd name="T33" fmla="*/ 114 h 142"/>
                  <a:gd name="T34" fmla="*/ 148 w 148"/>
                  <a:gd name="T35" fmla="*/ 110 h 142"/>
                  <a:gd name="T36" fmla="*/ 148 w 148"/>
                  <a:gd name="T37" fmla="*/ 110 h 142"/>
                  <a:gd name="T38" fmla="*/ 148 w 148"/>
                  <a:gd name="T39" fmla="*/ 96 h 142"/>
                  <a:gd name="T40" fmla="*/ 144 w 148"/>
                  <a:gd name="T41" fmla="*/ 80 h 142"/>
                  <a:gd name="T42" fmla="*/ 138 w 148"/>
                  <a:gd name="T43" fmla="*/ 58 h 142"/>
                  <a:gd name="T44" fmla="*/ 128 w 148"/>
                  <a:gd name="T45" fmla="*/ 30 h 142"/>
                  <a:gd name="T46" fmla="*/ 128 w 148"/>
                  <a:gd name="T47" fmla="*/ 30 h 142"/>
                  <a:gd name="T48" fmla="*/ 122 w 148"/>
                  <a:gd name="T49" fmla="*/ 22 h 142"/>
                  <a:gd name="T50" fmla="*/ 116 w 148"/>
                  <a:gd name="T51" fmla="*/ 16 h 142"/>
                  <a:gd name="T52" fmla="*/ 108 w 148"/>
                  <a:gd name="T53" fmla="*/ 10 h 142"/>
                  <a:gd name="T54" fmla="*/ 100 w 148"/>
                  <a:gd name="T55" fmla="*/ 6 h 142"/>
                  <a:gd name="T56" fmla="*/ 80 w 148"/>
                  <a:gd name="T57" fmla="*/ 2 h 142"/>
                  <a:gd name="T58" fmla="*/ 60 w 148"/>
                  <a:gd name="T59" fmla="*/ 0 h 142"/>
                  <a:gd name="T60" fmla="*/ 40 w 148"/>
                  <a:gd name="T61" fmla="*/ 2 h 142"/>
                  <a:gd name="T62" fmla="*/ 22 w 148"/>
                  <a:gd name="T63" fmla="*/ 2 h 142"/>
                  <a:gd name="T64" fmla="*/ 6 w 148"/>
                  <a:gd name="T65" fmla="*/ 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142">
                    <a:moveTo>
                      <a:pt x="6" y="6"/>
                    </a:moveTo>
                    <a:lnTo>
                      <a:pt x="6" y="6"/>
                    </a:lnTo>
                    <a:lnTo>
                      <a:pt x="2" y="52"/>
                    </a:lnTo>
                    <a:lnTo>
                      <a:pt x="0" y="96"/>
                    </a:lnTo>
                    <a:lnTo>
                      <a:pt x="0" y="114"/>
                    </a:lnTo>
                    <a:lnTo>
                      <a:pt x="2" y="128"/>
                    </a:lnTo>
                    <a:lnTo>
                      <a:pt x="6" y="138"/>
                    </a:lnTo>
                    <a:lnTo>
                      <a:pt x="10" y="140"/>
                    </a:lnTo>
                    <a:lnTo>
                      <a:pt x="14" y="142"/>
                    </a:lnTo>
                    <a:lnTo>
                      <a:pt x="14" y="142"/>
                    </a:lnTo>
                    <a:lnTo>
                      <a:pt x="26" y="142"/>
                    </a:lnTo>
                    <a:lnTo>
                      <a:pt x="46" y="140"/>
                    </a:lnTo>
                    <a:lnTo>
                      <a:pt x="90" y="134"/>
                    </a:lnTo>
                    <a:lnTo>
                      <a:pt x="112" y="128"/>
                    </a:lnTo>
                    <a:lnTo>
                      <a:pt x="130" y="122"/>
                    </a:lnTo>
                    <a:lnTo>
                      <a:pt x="144" y="116"/>
                    </a:lnTo>
                    <a:lnTo>
                      <a:pt x="146" y="114"/>
                    </a:lnTo>
                    <a:lnTo>
                      <a:pt x="148" y="110"/>
                    </a:lnTo>
                    <a:lnTo>
                      <a:pt x="148" y="110"/>
                    </a:lnTo>
                    <a:lnTo>
                      <a:pt x="148" y="96"/>
                    </a:lnTo>
                    <a:lnTo>
                      <a:pt x="144" y="80"/>
                    </a:lnTo>
                    <a:lnTo>
                      <a:pt x="138" y="58"/>
                    </a:lnTo>
                    <a:lnTo>
                      <a:pt x="128" y="30"/>
                    </a:lnTo>
                    <a:lnTo>
                      <a:pt x="128" y="30"/>
                    </a:lnTo>
                    <a:lnTo>
                      <a:pt x="122" y="22"/>
                    </a:lnTo>
                    <a:lnTo>
                      <a:pt x="116" y="16"/>
                    </a:lnTo>
                    <a:lnTo>
                      <a:pt x="108" y="10"/>
                    </a:lnTo>
                    <a:lnTo>
                      <a:pt x="100" y="6"/>
                    </a:lnTo>
                    <a:lnTo>
                      <a:pt x="80" y="2"/>
                    </a:lnTo>
                    <a:lnTo>
                      <a:pt x="60" y="0"/>
                    </a:lnTo>
                    <a:lnTo>
                      <a:pt x="40" y="2"/>
                    </a:lnTo>
                    <a:lnTo>
                      <a:pt x="22" y="2"/>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0" name="Freeform 8"/>
              <p:cNvSpPr/>
              <p:nvPr/>
            </p:nvSpPr>
            <p:spPr bwMode="auto">
              <a:xfrm flipH="1">
                <a:off x="10359358" y="12079485"/>
                <a:ext cx="670415" cy="215991"/>
              </a:xfrm>
              <a:custGeom>
                <a:avLst/>
                <a:gdLst>
                  <a:gd name="T0" fmla="*/ 32 w 478"/>
                  <a:gd name="T1" fmla="*/ 24 h 154"/>
                  <a:gd name="T2" fmla="*/ 32 w 478"/>
                  <a:gd name="T3" fmla="*/ 24 h 154"/>
                  <a:gd name="T4" fmla="*/ 18 w 478"/>
                  <a:gd name="T5" fmla="*/ 28 h 154"/>
                  <a:gd name="T6" fmla="*/ 10 w 478"/>
                  <a:gd name="T7" fmla="*/ 36 h 154"/>
                  <a:gd name="T8" fmla="*/ 4 w 478"/>
                  <a:gd name="T9" fmla="*/ 46 h 154"/>
                  <a:gd name="T10" fmla="*/ 0 w 478"/>
                  <a:gd name="T11" fmla="*/ 60 h 154"/>
                  <a:gd name="T12" fmla="*/ 0 w 478"/>
                  <a:gd name="T13" fmla="*/ 60 h 154"/>
                  <a:gd name="T14" fmla="*/ 2 w 478"/>
                  <a:gd name="T15" fmla="*/ 66 h 154"/>
                  <a:gd name="T16" fmla="*/ 4 w 478"/>
                  <a:gd name="T17" fmla="*/ 70 h 154"/>
                  <a:gd name="T18" fmla="*/ 12 w 478"/>
                  <a:gd name="T19" fmla="*/ 84 h 154"/>
                  <a:gd name="T20" fmla="*/ 28 w 478"/>
                  <a:gd name="T21" fmla="*/ 98 h 154"/>
                  <a:gd name="T22" fmla="*/ 50 w 478"/>
                  <a:gd name="T23" fmla="*/ 112 h 154"/>
                  <a:gd name="T24" fmla="*/ 76 w 478"/>
                  <a:gd name="T25" fmla="*/ 126 h 154"/>
                  <a:gd name="T26" fmla="*/ 108 w 478"/>
                  <a:gd name="T27" fmla="*/ 138 h 154"/>
                  <a:gd name="T28" fmla="*/ 144 w 478"/>
                  <a:gd name="T29" fmla="*/ 148 h 154"/>
                  <a:gd name="T30" fmla="*/ 162 w 478"/>
                  <a:gd name="T31" fmla="*/ 152 h 154"/>
                  <a:gd name="T32" fmla="*/ 182 w 478"/>
                  <a:gd name="T33" fmla="*/ 154 h 154"/>
                  <a:gd name="T34" fmla="*/ 182 w 478"/>
                  <a:gd name="T35" fmla="*/ 154 h 154"/>
                  <a:gd name="T36" fmla="*/ 208 w 478"/>
                  <a:gd name="T37" fmla="*/ 154 h 154"/>
                  <a:gd name="T38" fmla="*/ 246 w 478"/>
                  <a:gd name="T39" fmla="*/ 148 h 154"/>
                  <a:gd name="T40" fmla="*/ 290 w 478"/>
                  <a:gd name="T41" fmla="*/ 140 h 154"/>
                  <a:gd name="T42" fmla="*/ 336 w 478"/>
                  <a:gd name="T43" fmla="*/ 130 h 154"/>
                  <a:gd name="T44" fmla="*/ 420 w 478"/>
                  <a:gd name="T45" fmla="*/ 110 h 154"/>
                  <a:gd name="T46" fmla="*/ 462 w 478"/>
                  <a:gd name="T47" fmla="*/ 98 h 154"/>
                  <a:gd name="T48" fmla="*/ 462 w 478"/>
                  <a:gd name="T49" fmla="*/ 98 h 154"/>
                  <a:gd name="T50" fmla="*/ 468 w 478"/>
                  <a:gd name="T51" fmla="*/ 96 h 154"/>
                  <a:gd name="T52" fmla="*/ 470 w 478"/>
                  <a:gd name="T53" fmla="*/ 90 h 154"/>
                  <a:gd name="T54" fmla="*/ 474 w 478"/>
                  <a:gd name="T55" fmla="*/ 82 h 154"/>
                  <a:gd name="T56" fmla="*/ 476 w 478"/>
                  <a:gd name="T57" fmla="*/ 74 h 154"/>
                  <a:gd name="T58" fmla="*/ 478 w 478"/>
                  <a:gd name="T59" fmla="*/ 66 h 154"/>
                  <a:gd name="T60" fmla="*/ 476 w 478"/>
                  <a:gd name="T61" fmla="*/ 58 h 154"/>
                  <a:gd name="T62" fmla="*/ 474 w 478"/>
                  <a:gd name="T63" fmla="*/ 50 h 154"/>
                  <a:gd name="T64" fmla="*/ 472 w 478"/>
                  <a:gd name="T65" fmla="*/ 44 h 154"/>
                  <a:gd name="T66" fmla="*/ 472 w 478"/>
                  <a:gd name="T67" fmla="*/ 44 h 154"/>
                  <a:gd name="T68" fmla="*/ 466 w 478"/>
                  <a:gd name="T69" fmla="*/ 42 h 154"/>
                  <a:gd name="T70" fmla="*/ 452 w 478"/>
                  <a:gd name="T71" fmla="*/ 38 h 154"/>
                  <a:gd name="T72" fmla="*/ 412 w 478"/>
                  <a:gd name="T73" fmla="*/ 32 h 154"/>
                  <a:gd name="T74" fmla="*/ 292 w 478"/>
                  <a:gd name="T75" fmla="*/ 18 h 154"/>
                  <a:gd name="T76" fmla="*/ 120 w 478"/>
                  <a:gd name="T77" fmla="*/ 0 h 154"/>
                  <a:gd name="T78" fmla="*/ 32 w 478"/>
                  <a:gd name="T79" fmla="*/ 2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8" h="154">
                    <a:moveTo>
                      <a:pt x="32" y="24"/>
                    </a:moveTo>
                    <a:lnTo>
                      <a:pt x="32" y="24"/>
                    </a:lnTo>
                    <a:lnTo>
                      <a:pt x="18" y="28"/>
                    </a:lnTo>
                    <a:lnTo>
                      <a:pt x="10" y="36"/>
                    </a:lnTo>
                    <a:lnTo>
                      <a:pt x="4" y="46"/>
                    </a:lnTo>
                    <a:lnTo>
                      <a:pt x="0" y="60"/>
                    </a:lnTo>
                    <a:lnTo>
                      <a:pt x="0" y="60"/>
                    </a:lnTo>
                    <a:lnTo>
                      <a:pt x="2" y="66"/>
                    </a:lnTo>
                    <a:lnTo>
                      <a:pt x="4" y="70"/>
                    </a:lnTo>
                    <a:lnTo>
                      <a:pt x="12" y="84"/>
                    </a:lnTo>
                    <a:lnTo>
                      <a:pt x="28" y="98"/>
                    </a:lnTo>
                    <a:lnTo>
                      <a:pt x="50" y="112"/>
                    </a:lnTo>
                    <a:lnTo>
                      <a:pt x="76" y="126"/>
                    </a:lnTo>
                    <a:lnTo>
                      <a:pt x="108" y="138"/>
                    </a:lnTo>
                    <a:lnTo>
                      <a:pt x="144" y="148"/>
                    </a:lnTo>
                    <a:lnTo>
                      <a:pt x="162" y="152"/>
                    </a:lnTo>
                    <a:lnTo>
                      <a:pt x="182" y="154"/>
                    </a:lnTo>
                    <a:lnTo>
                      <a:pt x="182" y="154"/>
                    </a:lnTo>
                    <a:lnTo>
                      <a:pt x="208" y="154"/>
                    </a:lnTo>
                    <a:lnTo>
                      <a:pt x="246" y="148"/>
                    </a:lnTo>
                    <a:lnTo>
                      <a:pt x="290" y="140"/>
                    </a:lnTo>
                    <a:lnTo>
                      <a:pt x="336" y="130"/>
                    </a:lnTo>
                    <a:lnTo>
                      <a:pt x="420" y="110"/>
                    </a:lnTo>
                    <a:lnTo>
                      <a:pt x="462" y="98"/>
                    </a:lnTo>
                    <a:lnTo>
                      <a:pt x="462" y="98"/>
                    </a:lnTo>
                    <a:lnTo>
                      <a:pt x="468" y="96"/>
                    </a:lnTo>
                    <a:lnTo>
                      <a:pt x="470" y="90"/>
                    </a:lnTo>
                    <a:lnTo>
                      <a:pt x="474" y="82"/>
                    </a:lnTo>
                    <a:lnTo>
                      <a:pt x="476" y="74"/>
                    </a:lnTo>
                    <a:lnTo>
                      <a:pt x="478" y="66"/>
                    </a:lnTo>
                    <a:lnTo>
                      <a:pt x="476" y="58"/>
                    </a:lnTo>
                    <a:lnTo>
                      <a:pt x="474" y="50"/>
                    </a:lnTo>
                    <a:lnTo>
                      <a:pt x="472" y="44"/>
                    </a:lnTo>
                    <a:lnTo>
                      <a:pt x="472" y="44"/>
                    </a:lnTo>
                    <a:lnTo>
                      <a:pt x="466" y="42"/>
                    </a:lnTo>
                    <a:lnTo>
                      <a:pt x="452" y="38"/>
                    </a:lnTo>
                    <a:lnTo>
                      <a:pt x="412" y="32"/>
                    </a:lnTo>
                    <a:lnTo>
                      <a:pt x="292" y="18"/>
                    </a:lnTo>
                    <a:lnTo>
                      <a:pt x="120" y="0"/>
                    </a:lnTo>
                    <a:lnTo>
                      <a:pt x="32" y="24"/>
                    </a:lnTo>
                    <a:close/>
                  </a:path>
                </a:pathLst>
              </a:custGeom>
              <a:solidFill>
                <a:srgbClr val="C6C6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1" name="Freeform 9"/>
              <p:cNvSpPr/>
              <p:nvPr/>
            </p:nvSpPr>
            <p:spPr bwMode="auto">
              <a:xfrm flipH="1">
                <a:off x="10356553" y="11950451"/>
                <a:ext cx="647974" cy="280508"/>
              </a:xfrm>
              <a:custGeom>
                <a:avLst/>
                <a:gdLst>
                  <a:gd name="T0" fmla="*/ 376 w 462"/>
                  <a:gd name="T1" fmla="*/ 82 h 200"/>
                  <a:gd name="T2" fmla="*/ 366 w 462"/>
                  <a:gd name="T3" fmla="*/ 76 h 200"/>
                  <a:gd name="T4" fmla="*/ 346 w 462"/>
                  <a:gd name="T5" fmla="*/ 48 h 200"/>
                  <a:gd name="T6" fmla="*/ 324 w 462"/>
                  <a:gd name="T7" fmla="*/ 22 h 200"/>
                  <a:gd name="T8" fmla="*/ 302 w 462"/>
                  <a:gd name="T9" fmla="*/ 8 h 200"/>
                  <a:gd name="T10" fmla="*/ 274 w 462"/>
                  <a:gd name="T11" fmla="*/ 2 h 200"/>
                  <a:gd name="T12" fmla="*/ 236 w 462"/>
                  <a:gd name="T13" fmla="*/ 2 h 200"/>
                  <a:gd name="T14" fmla="*/ 212 w 462"/>
                  <a:gd name="T15" fmla="*/ 8 h 200"/>
                  <a:gd name="T16" fmla="*/ 136 w 462"/>
                  <a:gd name="T17" fmla="*/ 24 h 200"/>
                  <a:gd name="T18" fmla="*/ 76 w 462"/>
                  <a:gd name="T19" fmla="*/ 40 h 200"/>
                  <a:gd name="T20" fmla="*/ 40 w 462"/>
                  <a:gd name="T21" fmla="*/ 56 h 200"/>
                  <a:gd name="T22" fmla="*/ 20 w 462"/>
                  <a:gd name="T23" fmla="*/ 72 h 200"/>
                  <a:gd name="T24" fmla="*/ 6 w 462"/>
                  <a:gd name="T25" fmla="*/ 94 h 200"/>
                  <a:gd name="T26" fmla="*/ 0 w 462"/>
                  <a:gd name="T27" fmla="*/ 108 h 200"/>
                  <a:gd name="T28" fmla="*/ 2 w 462"/>
                  <a:gd name="T29" fmla="*/ 128 h 200"/>
                  <a:gd name="T30" fmla="*/ 16 w 462"/>
                  <a:gd name="T31" fmla="*/ 146 h 200"/>
                  <a:gd name="T32" fmla="*/ 38 w 462"/>
                  <a:gd name="T33" fmla="*/ 162 h 200"/>
                  <a:gd name="T34" fmla="*/ 92 w 462"/>
                  <a:gd name="T35" fmla="*/ 184 h 200"/>
                  <a:gd name="T36" fmla="*/ 150 w 462"/>
                  <a:gd name="T37" fmla="*/ 200 h 200"/>
                  <a:gd name="T38" fmla="*/ 170 w 462"/>
                  <a:gd name="T39" fmla="*/ 200 h 200"/>
                  <a:gd name="T40" fmla="*/ 252 w 462"/>
                  <a:gd name="T41" fmla="*/ 192 h 200"/>
                  <a:gd name="T42" fmla="*/ 394 w 462"/>
                  <a:gd name="T43" fmla="*/ 166 h 200"/>
                  <a:gd name="T44" fmla="*/ 444 w 462"/>
                  <a:gd name="T45" fmla="*/ 152 h 200"/>
                  <a:gd name="T46" fmla="*/ 450 w 462"/>
                  <a:gd name="T47" fmla="*/ 146 h 200"/>
                  <a:gd name="T48" fmla="*/ 460 w 462"/>
                  <a:gd name="T49" fmla="*/ 114 h 200"/>
                  <a:gd name="T50" fmla="*/ 462 w 462"/>
                  <a:gd name="T51" fmla="*/ 74 h 200"/>
                  <a:gd name="T52" fmla="*/ 460 w 462"/>
                  <a:gd name="T53" fmla="*/ 56 h 200"/>
                  <a:gd name="T54" fmla="*/ 450 w 462"/>
                  <a:gd name="T55" fmla="*/ 42 h 200"/>
                  <a:gd name="T56" fmla="*/ 438 w 462"/>
                  <a:gd name="T57" fmla="*/ 34 h 200"/>
                  <a:gd name="T58" fmla="*/ 428 w 462"/>
                  <a:gd name="T59" fmla="*/ 62 h 200"/>
                  <a:gd name="T60" fmla="*/ 416 w 462"/>
                  <a:gd name="T61" fmla="*/ 78 h 200"/>
                  <a:gd name="T62" fmla="*/ 402 w 462"/>
                  <a:gd name="T63" fmla="*/ 84 h 200"/>
                  <a:gd name="T64" fmla="*/ 376 w 462"/>
                  <a:gd name="T65" fmla="*/ 8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2" h="200">
                    <a:moveTo>
                      <a:pt x="376" y="82"/>
                    </a:moveTo>
                    <a:lnTo>
                      <a:pt x="376" y="82"/>
                    </a:lnTo>
                    <a:lnTo>
                      <a:pt x="372" y="80"/>
                    </a:lnTo>
                    <a:lnTo>
                      <a:pt x="366" y="76"/>
                    </a:lnTo>
                    <a:lnTo>
                      <a:pt x="356" y="64"/>
                    </a:lnTo>
                    <a:lnTo>
                      <a:pt x="346" y="48"/>
                    </a:lnTo>
                    <a:lnTo>
                      <a:pt x="332" y="30"/>
                    </a:lnTo>
                    <a:lnTo>
                      <a:pt x="324" y="22"/>
                    </a:lnTo>
                    <a:lnTo>
                      <a:pt x="314" y="14"/>
                    </a:lnTo>
                    <a:lnTo>
                      <a:pt x="302" y="8"/>
                    </a:lnTo>
                    <a:lnTo>
                      <a:pt x="288" y="4"/>
                    </a:lnTo>
                    <a:lnTo>
                      <a:pt x="274" y="2"/>
                    </a:lnTo>
                    <a:lnTo>
                      <a:pt x="256" y="0"/>
                    </a:lnTo>
                    <a:lnTo>
                      <a:pt x="236" y="2"/>
                    </a:lnTo>
                    <a:lnTo>
                      <a:pt x="212" y="8"/>
                    </a:lnTo>
                    <a:lnTo>
                      <a:pt x="212" y="8"/>
                    </a:lnTo>
                    <a:lnTo>
                      <a:pt x="172" y="16"/>
                    </a:lnTo>
                    <a:lnTo>
                      <a:pt x="136" y="24"/>
                    </a:lnTo>
                    <a:lnTo>
                      <a:pt x="104" y="32"/>
                    </a:lnTo>
                    <a:lnTo>
                      <a:pt x="76" y="40"/>
                    </a:lnTo>
                    <a:lnTo>
                      <a:pt x="50" y="50"/>
                    </a:lnTo>
                    <a:lnTo>
                      <a:pt x="40" y="56"/>
                    </a:lnTo>
                    <a:lnTo>
                      <a:pt x="30" y="64"/>
                    </a:lnTo>
                    <a:lnTo>
                      <a:pt x="20" y="72"/>
                    </a:lnTo>
                    <a:lnTo>
                      <a:pt x="12" y="82"/>
                    </a:lnTo>
                    <a:lnTo>
                      <a:pt x="6" y="94"/>
                    </a:lnTo>
                    <a:lnTo>
                      <a:pt x="0" y="108"/>
                    </a:lnTo>
                    <a:lnTo>
                      <a:pt x="0" y="108"/>
                    </a:lnTo>
                    <a:lnTo>
                      <a:pt x="0" y="118"/>
                    </a:lnTo>
                    <a:lnTo>
                      <a:pt x="2" y="128"/>
                    </a:lnTo>
                    <a:lnTo>
                      <a:pt x="8" y="138"/>
                    </a:lnTo>
                    <a:lnTo>
                      <a:pt x="16" y="146"/>
                    </a:lnTo>
                    <a:lnTo>
                      <a:pt x="26" y="154"/>
                    </a:lnTo>
                    <a:lnTo>
                      <a:pt x="38" y="162"/>
                    </a:lnTo>
                    <a:lnTo>
                      <a:pt x="64" y="174"/>
                    </a:lnTo>
                    <a:lnTo>
                      <a:pt x="92" y="184"/>
                    </a:lnTo>
                    <a:lnTo>
                      <a:pt x="118" y="192"/>
                    </a:lnTo>
                    <a:lnTo>
                      <a:pt x="150" y="200"/>
                    </a:lnTo>
                    <a:lnTo>
                      <a:pt x="150" y="200"/>
                    </a:lnTo>
                    <a:lnTo>
                      <a:pt x="170" y="200"/>
                    </a:lnTo>
                    <a:lnTo>
                      <a:pt x="206" y="196"/>
                    </a:lnTo>
                    <a:lnTo>
                      <a:pt x="252" y="192"/>
                    </a:lnTo>
                    <a:lnTo>
                      <a:pt x="302" y="184"/>
                    </a:lnTo>
                    <a:lnTo>
                      <a:pt x="394" y="166"/>
                    </a:lnTo>
                    <a:lnTo>
                      <a:pt x="426" y="160"/>
                    </a:lnTo>
                    <a:lnTo>
                      <a:pt x="444" y="152"/>
                    </a:lnTo>
                    <a:lnTo>
                      <a:pt x="444" y="152"/>
                    </a:lnTo>
                    <a:lnTo>
                      <a:pt x="450" y="146"/>
                    </a:lnTo>
                    <a:lnTo>
                      <a:pt x="454" y="132"/>
                    </a:lnTo>
                    <a:lnTo>
                      <a:pt x="460" y="114"/>
                    </a:lnTo>
                    <a:lnTo>
                      <a:pt x="462" y="94"/>
                    </a:lnTo>
                    <a:lnTo>
                      <a:pt x="462" y="74"/>
                    </a:lnTo>
                    <a:lnTo>
                      <a:pt x="462" y="64"/>
                    </a:lnTo>
                    <a:lnTo>
                      <a:pt x="460" y="56"/>
                    </a:lnTo>
                    <a:lnTo>
                      <a:pt x="456" y="48"/>
                    </a:lnTo>
                    <a:lnTo>
                      <a:pt x="450" y="42"/>
                    </a:lnTo>
                    <a:lnTo>
                      <a:pt x="444" y="36"/>
                    </a:lnTo>
                    <a:lnTo>
                      <a:pt x="438" y="34"/>
                    </a:lnTo>
                    <a:lnTo>
                      <a:pt x="438" y="34"/>
                    </a:lnTo>
                    <a:lnTo>
                      <a:pt x="428" y="62"/>
                    </a:lnTo>
                    <a:lnTo>
                      <a:pt x="422" y="70"/>
                    </a:lnTo>
                    <a:lnTo>
                      <a:pt x="416" y="78"/>
                    </a:lnTo>
                    <a:lnTo>
                      <a:pt x="410" y="82"/>
                    </a:lnTo>
                    <a:lnTo>
                      <a:pt x="402" y="84"/>
                    </a:lnTo>
                    <a:lnTo>
                      <a:pt x="390" y="84"/>
                    </a:lnTo>
                    <a:lnTo>
                      <a:pt x="376" y="82"/>
                    </a:lnTo>
                    <a:close/>
                  </a:path>
                </a:pathLst>
              </a:custGeom>
              <a:solidFill>
                <a:srgbClr val="2E3B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2" name="Freeform 10"/>
              <p:cNvSpPr/>
              <p:nvPr/>
            </p:nvSpPr>
            <p:spPr bwMode="auto">
              <a:xfrm flipH="1">
                <a:off x="10356553" y="11950451"/>
                <a:ext cx="647974" cy="280508"/>
              </a:xfrm>
              <a:custGeom>
                <a:avLst/>
                <a:gdLst>
                  <a:gd name="T0" fmla="*/ 376 w 462"/>
                  <a:gd name="T1" fmla="*/ 82 h 200"/>
                  <a:gd name="T2" fmla="*/ 366 w 462"/>
                  <a:gd name="T3" fmla="*/ 76 h 200"/>
                  <a:gd name="T4" fmla="*/ 346 w 462"/>
                  <a:gd name="T5" fmla="*/ 48 h 200"/>
                  <a:gd name="T6" fmla="*/ 324 w 462"/>
                  <a:gd name="T7" fmla="*/ 22 h 200"/>
                  <a:gd name="T8" fmla="*/ 302 w 462"/>
                  <a:gd name="T9" fmla="*/ 8 h 200"/>
                  <a:gd name="T10" fmla="*/ 274 w 462"/>
                  <a:gd name="T11" fmla="*/ 2 h 200"/>
                  <a:gd name="T12" fmla="*/ 236 w 462"/>
                  <a:gd name="T13" fmla="*/ 2 h 200"/>
                  <a:gd name="T14" fmla="*/ 212 w 462"/>
                  <a:gd name="T15" fmla="*/ 8 h 200"/>
                  <a:gd name="T16" fmla="*/ 136 w 462"/>
                  <a:gd name="T17" fmla="*/ 24 h 200"/>
                  <a:gd name="T18" fmla="*/ 76 w 462"/>
                  <a:gd name="T19" fmla="*/ 40 h 200"/>
                  <a:gd name="T20" fmla="*/ 40 w 462"/>
                  <a:gd name="T21" fmla="*/ 56 h 200"/>
                  <a:gd name="T22" fmla="*/ 20 w 462"/>
                  <a:gd name="T23" fmla="*/ 72 h 200"/>
                  <a:gd name="T24" fmla="*/ 6 w 462"/>
                  <a:gd name="T25" fmla="*/ 94 h 200"/>
                  <a:gd name="T26" fmla="*/ 0 w 462"/>
                  <a:gd name="T27" fmla="*/ 108 h 200"/>
                  <a:gd name="T28" fmla="*/ 2 w 462"/>
                  <a:gd name="T29" fmla="*/ 128 h 200"/>
                  <a:gd name="T30" fmla="*/ 16 w 462"/>
                  <a:gd name="T31" fmla="*/ 146 h 200"/>
                  <a:gd name="T32" fmla="*/ 38 w 462"/>
                  <a:gd name="T33" fmla="*/ 162 h 200"/>
                  <a:gd name="T34" fmla="*/ 92 w 462"/>
                  <a:gd name="T35" fmla="*/ 184 h 200"/>
                  <a:gd name="T36" fmla="*/ 150 w 462"/>
                  <a:gd name="T37" fmla="*/ 200 h 200"/>
                  <a:gd name="T38" fmla="*/ 170 w 462"/>
                  <a:gd name="T39" fmla="*/ 200 h 200"/>
                  <a:gd name="T40" fmla="*/ 252 w 462"/>
                  <a:gd name="T41" fmla="*/ 192 h 200"/>
                  <a:gd name="T42" fmla="*/ 394 w 462"/>
                  <a:gd name="T43" fmla="*/ 166 h 200"/>
                  <a:gd name="T44" fmla="*/ 444 w 462"/>
                  <a:gd name="T45" fmla="*/ 152 h 200"/>
                  <a:gd name="T46" fmla="*/ 450 w 462"/>
                  <a:gd name="T47" fmla="*/ 146 h 200"/>
                  <a:gd name="T48" fmla="*/ 460 w 462"/>
                  <a:gd name="T49" fmla="*/ 114 h 200"/>
                  <a:gd name="T50" fmla="*/ 462 w 462"/>
                  <a:gd name="T51" fmla="*/ 74 h 200"/>
                  <a:gd name="T52" fmla="*/ 460 w 462"/>
                  <a:gd name="T53" fmla="*/ 56 h 200"/>
                  <a:gd name="T54" fmla="*/ 450 w 462"/>
                  <a:gd name="T55" fmla="*/ 42 h 200"/>
                  <a:gd name="T56" fmla="*/ 438 w 462"/>
                  <a:gd name="T57" fmla="*/ 34 h 200"/>
                  <a:gd name="T58" fmla="*/ 428 w 462"/>
                  <a:gd name="T59" fmla="*/ 62 h 200"/>
                  <a:gd name="T60" fmla="*/ 416 w 462"/>
                  <a:gd name="T61" fmla="*/ 78 h 200"/>
                  <a:gd name="T62" fmla="*/ 402 w 462"/>
                  <a:gd name="T63" fmla="*/ 84 h 200"/>
                  <a:gd name="T64" fmla="*/ 376 w 462"/>
                  <a:gd name="T65" fmla="*/ 8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2" h="200">
                    <a:moveTo>
                      <a:pt x="376" y="82"/>
                    </a:moveTo>
                    <a:lnTo>
                      <a:pt x="376" y="82"/>
                    </a:lnTo>
                    <a:lnTo>
                      <a:pt x="372" y="80"/>
                    </a:lnTo>
                    <a:lnTo>
                      <a:pt x="366" y="76"/>
                    </a:lnTo>
                    <a:lnTo>
                      <a:pt x="356" y="64"/>
                    </a:lnTo>
                    <a:lnTo>
                      <a:pt x="346" y="48"/>
                    </a:lnTo>
                    <a:lnTo>
                      <a:pt x="332" y="30"/>
                    </a:lnTo>
                    <a:lnTo>
                      <a:pt x="324" y="22"/>
                    </a:lnTo>
                    <a:lnTo>
                      <a:pt x="314" y="14"/>
                    </a:lnTo>
                    <a:lnTo>
                      <a:pt x="302" y="8"/>
                    </a:lnTo>
                    <a:lnTo>
                      <a:pt x="288" y="4"/>
                    </a:lnTo>
                    <a:lnTo>
                      <a:pt x="274" y="2"/>
                    </a:lnTo>
                    <a:lnTo>
                      <a:pt x="256" y="0"/>
                    </a:lnTo>
                    <a:lnTo>
                      <a:pt x="236" y="2"/>
                    </a:lnTo>
                    <a:lnTo>
                      <a:pt x="212" y="8"/>
                    </a:lnTo>
                    <a:lnTo>
                      <a:pt x="212" y="8"/>
                    </a:lnTo>
                    <a:lnTo>
                      <a:pt x="172" y="16"/>
                    </a:lnTo>
                    <a:lnTo>
                      <a:pt x="136" y="24"/>
                    </a:lnTo>
                    <a:lnTo>
                      <a:pt x="104" y="32"/>
                    </a:lnTo>
                    <a:lnTo>
                      <a:pt x="76" y="40"/>
                    </a:lnTo>
                    <a:lnTo>
                      <a:pt x="50" y="50"/>
                    </a:lnTo>
                    <a:lnTo>
                      <a:pt x="40" y="56"/>
                    </a:lnTo>
                    <a:lnTo>
                      <a:pt x="30" y="64"/>
                    </a:lnTo>
                    <a:lnTo>
                      <a:pt x="20" y="72"/>
                    </a:lnTo>
                    <a:lnTo>
                      <a:pt x="12" y="82"/>
                    </a:lnTo>
                    <a:lnTo>
                      <a:pt x="6" y="94"/>
                    </a:lnTo>
                    <a:lnTo>
                      <a:pt x="0" y="108"/>
                    </a:lnTo>
                    <a:lnTo>
                      <a:pt x="0" y="108"/>
                    </a:lnTo>
                    <a:lnTo>
                      <a:pt x="0" y="118"/>
                    </a:lnTo>
                    <a:lnTo>
                      <a:pt x="2" y="128"/>
                    </a:lnTo>
                    <a:lnTo>
                      <a:pt x="8" y="138"/>
                    </a:lnTo>
                    <a:lnTo>
                      <a:pt x="16" y="146"/>
                    </a:lnTo>
                    <a:lnTo>
                      <a:pt x="26" y="154"/>
                    </a:lnTo>
                    <a:lnTo>
                      <a:pt x="38" y="162"/>
                    </a:lnTo>
                    <a:lnTo>
                      <a:pt x="64" y="174"/>
                    </a:lnTo>
                    <a:lnTo>
                      <a:pt x="92" y="184"/>
                    </a:lnTo>
                    <a:lnTo>
                      <a:pt x="118" y="192"/>
                    </a:lnTo>
                    <a:lnTo>
                      <a:pt x="150" y="200"/>
                    </a:lnTo>
                    <a:lnTo>
                      <a:pt x="150" y="200"/>
                    </a:lnTo>
                    <a:lnTo>
                      <a:pt x="170" y="200"/>
                    </a:lnTo>
                    <a:lnTo>
                      <a:pt x="206" y="196"/>
                    </a:lnTo>
                    <a:lnTo>
                      <a:pt x="252" y="192"/>
                    </a:lnTo>
                    <a:lnTo>
                      <a:pt x="302" y="184"/>
                    </a:lnTo>
                    <a:lnTo>
                      <a:pt x="394" y="166"/>
                    </a:lnTo>
                    <a:lnTo>
                      <a:pt x="426" y="160"/>
                    </a:lnTo>
                    <a:lnTo>
                      <a:pt x="444" y="152"/>
                    </a:lnTo>
                    <a:lnTo>
                      <a:pt x="444" y="152"/>
                    </a:lnTo>
                    <a:lnTo>
                      <a:pt x="450" y="146"/>
                    </a:lnTo>
                    <a:lnTo>
                      <a:pt x="454" y="132"/>
                    </a:lnTo>
                    <a:lnTo>
                      <a:pt x="460" y="114"/>
                    </a:lnTo>
                    <a:lnTo>
                      <a:pt x="462" y="94"/>
                    </a:lnTo>
                    <a:lnTo>
                      <a:pt x="462" y="74"/>
                    </a:lnTo>
                    <a:lnTo>
                      <a:pt x="462" y="64"/>
                    </a:lnTo>
                    <a:lnTo>
                      <a:pt x="460" y="56"/>
                    </a:lnTo>
                    <a:lnTo>
                      <a:pt x="456" y="48"/>
                    </a:lnTo>
                    <a:lnTo>
                      <a:pt x="450" y="42"/>
                    </a:lnTo>
                    <a:lnTo>
                      <a:pt x="444" y="36"/>
                    </a:lnTo>
                    <a:lnTo>
                      <a:pt x="438" y="34"/>
                    </a:lnTo>
                    <a:lnTo>
                      <a:pt x="438" y="34"/>
                    </a:lnTo>
                    <a:lnTo>
                      <a:pt x="428" y="62"/>
                    </a:lnTo>
                    <a:lnTo>
                      <a:pt x="422" y="70"/>
                    </a:lnTo>
                    <a:lnTo>
                      <a:pt x="416" y="78"/>
                    </a:lnTo>
                    <a:lnTo>
                      <a:pt x="410" y="82"/>
                    </a:lnTo>
                    <a:lnTo>
                      <a:pt x="402" y="84"/>
                    </a:lnTo>
                    <a:lnTo>
                      <a:pt x="390" y="84"/>
                    </a:lnTo>
                    <a:lnTo>
                      <a:pt x="376"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3" name="Freeform 11"/>
              <p:cNvSpPr/>
              <p:nvPr/>
            </p:nvSpPr>
            <p:spPr bwMode="auto">
              <a:xfrm flipH="1">
                <a:off x="9043774" y="11922400"/>
                <a:ext cx="667610" cy="213186"/>
              </a:xfrm>
              <a:custGeom>
                <a:avLst/>
                <a:gdLst>
                  <a:gd name="T0" fmla="*/ 446 w 476"/>
                  <a:gd name="T1" fmla="*/ 22 h 152"/>
                  <a:gd name="T2" fmla="*/ 446 w 476"/>
                  <a:gd name="T3" fmla="*/ 22 h 152"/>
                  <a:gd name="T4" fmla="*/ 458 w 476"/>
                  <a:gd name="T5" fmla="*/ 26 h 152"/>
                  <a:gd name="T6" fmla="*/ 466 w 476"/>
                  <a:gd name="T7" fmla="*/ 34 h 152"/>
                  <a:gd name="T8" fmla="*/ 472 w 476"/>
                  <a:gd name="T9" fmla="*/ 44 h 152"/>
                  <a:gd name="T10" fmla="*/ 476 w 476"/>
                  <a:gd name="T11" fmla="*/ 60 h 152"/>
                  <a:gd name="T12" fmla="*/ 476 w 476"/>
                  <a:gd name="T13" fmla="*/ 60 h 152"/>
                  <a:gd name="T14" fmla="*/ 476 w 476"/>
                  <a:gd name="T15" fmla="*/ 64 h 152"/>
                  <a:gd name="T16" fmla="*/ 474 w 476"/>
                  <a:gd name="T17" fmla="*/ 68 h 152"/>
                  <a:gd name="T18" fmla="*/ 464 w 476"/>
                  <a:gd name="T19" fmla="*/ 82 h 152"/>
                  <a:gd name="T20" fmla="*/ 448 w 476"/>
                  <a:gd name="T21" fmla="*/ 96 h 152"/>
                  <a:gd name="T22" fmla="*/ 428 w 476"/>
                  <a:gd name="T23" fmla="*/ 110 h 152"/>
                  <a:gd name="T24" fmla="*/ 400 w 476"/>
                  <a:gd name="T25" fmla="*/ 124 h 152"/>
                  <a:gd name="T26" fmla="*/ 368 w 476"/>
                  <a:gd name="T27" fmla="*/ 136 h 152"/>
                  <a:gd name="T28" fmla="*/ 334 w 476"/>
                  <a:gd name="T29" fmla="*/ 146 h 152"/>
                  <a:gd name="T30" fmla="*/ 314 w 476"/>
                  <a:gd name="T31" fmla="*/ 150 h 152"/>
                  <a:gd name="T32" fmla="*/ 294 w 476"/>
                  <a:gd name="T33" fmla="*/ 152 h 152"/>
                  <a:gd name="T34" fmla="*/ 294 w 476"/>
                  <a:gd name="T35" fmla="*/ 152 h 152"/>
                  <a:gd name="T36" fmla="*/ 268 w 476"/>
                  <a:gd name="T37" fmla="*/ 152 h 152"/>
                  <a:gd name="T38" fmla="*/ 232 w 476"/>
                  <a:gd name="T39" fmla="*/ 146 h 152"/>
                  <a:gd name="T40" fmla="*/ 188 w 476"/>
                  <a:gd name="T41" fmla="*/ 138 h 152"/>
                  <a:gd name="T42" fmla="*/ 140 w 476"/>
                  <a:gd name="T43" fmla="*/ 128 h 152"/>
                  <a:gd name="T44" fmla="*/ 56 w 476"/>
                  <a:gd name="T45" fmla="*/ 108 h 152"/>
                  <a:gd name="T46" fmla="*/ 14 w 476"/>
                  <a:gd name="T47" fmla="*/ 98 h 152"/>
                  <a:gd name="T48" fmla="*/ 14 w 476"/>
                  <a:gd name="T49" fmla="*/ 98 h 152"/>
                  <a:gd name="T50" fmla="*/ 10 w 476"/>
                  <a:gd name="T51" fmla="*/ 94 h 152"/>
                  <a:gd name="T52" fmla="*/ 6 w 476"/>
                  <a:gd name="T53" fmla="*/ 88 h 152"/>
                  <a:gd name="T54" fmla="*/ 2 w 476"/>
                  <a:gd name="T55" fmla="*/ 80 h 152"/>
                  <a:gd name="T56" fmla="*/ 0 w 476"/>
                  <a:gd name="T57" fmla="*/ 72 h 152"/>
                  <a:gd name="T58" fmla="*/ 0 w 476"/>
                  <a:gd name="T59" fmla="*/ 64 h 152"/>
                  <a:gd name="T60" fmla="*/ 0 w 476"/>
                  <a:gd name="T61" fmla="*/ 56 h 152"/>
                  <a:gd name="T62" fmla="*/ 2 w 476"/>
                  <a:gd name="T63" fmla="*/ 48 h 152"/>
                  <a:gd name="T64" fmla="*/ 6 w 476"/>
                  <a:gd name="T65" fmla="*/ 42 h 152"/>
                  <a:gd name="T66" fmla="*/ 6 w 476"/>
                  <a:gd name="T67" fmla="*/ 42 h 152"/>
                  <a:gd name="T68" fmla="*/ 12 w 476"/>
                  <a:gd name="T69" fmla="*/ 40 h 152"/>
                  <a:gd name="T70" fmla="*/ 24 w 476"/>
                  <a:gd name="T71" fmla="*/ 36 h 152"/>
                  <a:gd name="T72" fmla="*/ 64 w 476"/>
                  <a:gd name="T73" fmla="*/ 30 h 152"/>
                  <a:gd name="T74" fmla="*/ 184 w 476"/>
                  <a:gd name="T75" fmla="*/ 16 h 152"/>
                  <a:gd name="T76" fmla="*/ 356 w 476"/>
                  <a:gd name="T77" fmla="*/ 0 h 152"/>
                  <a:gd name="T78" fmla="*/ 446 w 476"/>
                  <a:gd name="T79" fmla="*/ 2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6" h="152">
                    <a:moveTo>
                      <a:pt x="446" y="22"/>
                    </a:moveTo>
                    <a:lnTo>
                      <a:pt x="446" y="22"/>
                    </a:lnTo>
                    <a:lnTo>
                      <a:pt x="458" y="26"/>
                    </a:lnTo>
                    <a:lnTo>
                      <a:pt x="466" y="34"/>
                    </a:lnTo>
                    <a:lnTo>
                      <a:pt x="472" y="44"/>
                    </a:lnTo>
                    <a:lnTo>
                      <a:pt x="476" y="60"/>
                    </a:lnTo>
                    <a:lnTo>
                      <a:pt x="476" y="60"/>
                    </a:lnTo>
                    <a:lnTo>
                      <a:pt x="476" y="64"/>
                    </a:lnTo>
                    <a:lnTo>
                      <a:pt x="474" y="68"/>
                    </a:lnTo>
                    <a:lnTo>
                      <a:pt x="464" y="82"/>
                    </a:lnTo>
                    <a:lnTo>
                      <a:pt x="448" y="96"/>
                    </a:lnTo>
                    <a:lnTo>
                      <a:pt x="428" y="110"/>
                    </a:lnTo>
                    <a:lnTo>
                      <a:pt x="400" y="124"/>
                    </a:lnTo>
                    <a:lnTo>
                      <a:pt x="368" y="136"/>
                    </a:lnTo>
                    <a:lnTo>
                      <a:pt x="334" y="146"/>
                    </a:lnTo>
                    <a:lnTo>
                      <a:pt x="314" y="150"/>
                    </a:lnTo>
                    <a:lnTo>
                      <a:pt x="294" y="152"/>
                    </a:lnTo>
                    <a:lnTo>
                      <a:pt x="294" y="152"/>
                    </a:lnTo>
                    <a:lnTo>
                      <a:pt x="268" y="152"/>
                    </a:lnTo>
                    <a:lnTo>
                      <a:pt x="232" y="146"/>
                    </a:lnTo>
                    <a:lnTo>
                      <a:pt x="188" y="138"/>
                    </a:lnTo>
                    <a:lnTo>
                      <a:pt x="140" y="128"/>
                    </a:lnTo>
                    <a:lnTo>
                      <a:pt x="56" y="108"/>
                    </a:lnTo>
                    <a:lnTo>
                      <a:pt x="14" y="98"/>
                    </a:lnTo>
                    <a:lnTo>
                      <a:pt x="14" y="98"/>
                    </a:lnTo>
                    <a:lnTo>
                      <a:pt x="10" y="94"/>
                    </a:lnTo>
                    <a:lnTo>
                      <a:pt x="6" y="88"/>
                    </a:lnTo>
                    <a:lnTo>
                      <a:pt x="2" y="80"/>
                    </a:lnTo>
                    <a:lnTo>
                      <a:pt x="0" y="72"/>
                    </a:lnTo>
                    <a:lnTo>
                      <a:pt x="0" y="64"/>
                    </a:lnTo>
                    <a:lnTo>
                      <a:pt x="0" y="56"/>
                    </a:lnTo>
                    <a:lnTo>
                      <a:pt x="2" y="48"/>
                    </a:lnTo>
                    <a:lnTo>
                      <a:pt x="6" y="42"/>
                    </a:lnTo>
                    <a:lnTo>
                      <a:pt x="6" y="42"/>
                    </a:lnTo>
                    <a:lnTo>
                      <a:pt x="12" y="40"/>
                    </a:lnTo>
                    <a:lnTo>
                      <a:pt x="24" y="36"/>
                    </a:lnTo>
                    <a:lnTo>
                      <a:pt x="64" y="30"/>
                    </a:lnTo>
                    <a:lnTo>
                      <a:pt x="184" y="16"/>
                    </a:lnTo>
                    <a:lnTo>
                      <a:pt x="356" y="0"/>
                    </a:lnTo>
                    <a:lnTo>
                      <a:pt x="446" y="22"/>
                    </a:lnTo>
                    <a:close/>
                  </a:path>
                </a:pathLst>
              </a:custGeom>
              <a:solidFill>
                <a:srgbClr val="C6C6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4" name="Freeform 12"/>
              <p:cNvSpPr/>
              <p:nvPr/>
            </p:nvSpPr>
            <p:spPr bwMode="auto">
              <a:xfrm flipH="1">
                <a:off x="9066215" y="11793366"/>
                <a:ext cx="650779" cy="277703"/>
              </a:xfrm>
              <a:custGeom>
                <a:avLst/>
                <a:gdLst>
                  <a:gd name="T0" fmla="*/ 86 w 464"/>
                  <a:gd name="T1" fmla="*/ 80 h 198"/>
                  <a:gd name="T2" fmla="*/ 96 w 464"/>
                  <a:gd name="T3" fmla="*/ 74 h 198"/>
                  <a:gd name="T4" fmla="*/ 116 w 464"/>
                  <a:gd name="T5" fmla="*/ 46 h 198"/>
                  <a:gd name="T6" fmla="*/ 138 w 464"/>
                  <a:gd name="T7" fmla="*/ 20 h 198"/>
                  <a:gd name="T8" fmla="*/ 160 w 464"/>
                  <a:gd name="T9" fmla="*/ 8 h 198"/>
                  <a:gd name="T10" fmla="*/ 190 w 464"/>
                  <a:gd name="T11" fmla="*/ 0 h 198"/>
                  <a:gd name="T12" fmla="*/ 228 w 464"/>
                  <a:gd name="T13" fmla="*/ 0 h 198"/>
                  <a:gd name="T14" fmla="*/ 250 w 464"/>
                  <a:gd name="T15" fmla="*/ 6 h 198"/>
                  <a:gd name="T16" fmla="*/ 326 w 464"/>
                  <a:gd name="T17" fmla="*/ 22 h 198"/>
                  <a:gd name="T18" fmla="*/ 386 w 464"/>
                  <a:gd name="T19" fmla="*/ 38 h 198"/>
                  <a:gd name="T20" fmla="*/ 422 w 464"/>
                  <a:gd name="T21" fmla="*/ 54 h 198"/>
                  <a:gd name="T22" fmla="*/ 442 w 464"/>
                  <a:gd name="T23" fmla="*/ 70 h 198"/>
                  <a:gd name="T24" fmla="*/ 456 w 464"/>
                  <a:gd name="T25" fmla="*/ 94 h 198"/>
                  <a:gd name="T26" fmla="*/ 462 w 464"/>
                  <a:gd name="T27" fmla="*/ 106 h 198"/>
                  <a:gd name="T28" fmla="*/ 460 w 464"/>
                  <a:gd name="T29" fmla="*/ 128 h 198"/>
                  <a:gd name="T30" fmla="*/ 446 w 464"/>
                  <a:gd name="T31" fmla="*/ 146 h 198"/>
                  <a:gd name="T32" fmla="*/ 424 w 464"/>
                  <a:gd name="T33" fmla="*/ 160 h 198"/>
                  <a:gd name="T34" fmla="*/ 370 w 464"/>
                  <a:gd name="T35" fmla="*/ 182 h 198"/>
                  <a:gd name="T36" fmla="*/ 314 w 464"/>
                  <a:gd name="T37" fmla="*/ 198 h 198"/>
                  <a:gd name="T38" fmla="*/ 292 w 464"/>
                  <a:gd name="T39" fmla="*/ 198 h 198"/>
                  <a:gd name="T40" fmla="*/ 210 w 464"/>
                  <a:gd name="T41" fmla="*/ 190 h 198"/>
                  <a:gd name="T42" fmla="*/ 68 w 464"/>
                  <a:gd name="T43" fmla="*/ 166 h 198"/>
                  <a:gd name="T44" fmla="*/ 20 w 464"/>
                  <a:gd name="T45" fmla="*/ 152 h 198"/>
                  <a:gd name="T46" fmla="*/ 14 w 464"/>
                  <a:gd name="T47" fmla="*/ 144 h 198"/>
                  <a:gd name="T48" fmla="*/ 2 w 464"/>
                  <a:gd name="T49" fmla="*/ 112 h 198"/>
                  <a:gd name="T50" fmla="*/ 0 w 464"/>
                  <a:gd name="T51" fmla="*/ 72 h 198"/>
                  <a:gd name="T52" fmla="*/ 4 w 464"/>
                  <a:gd name="T53" fmla="*/ 54 h 198"/>
                  <a:gd name="T54" fmla="*/ 12 w 464"/>
                  <a:gd name="T55" fmla="*/ 40 h 198"/>
                  <a:gd name="T56" fmla="*/ 26 w 464"/>
                  <a:gd name="T57" fmla="*/ 32 h 198"/>
                  <a:gd name="T58" fmla="*/ 36 w 464"/>
                  <a:gd name="T59" fmla="*/ 60 h 198"/>
                  <a:gd name="T60" fmla="*/ 46 w 464"/>
                  <a:gd name="T61" fmla="*/ 76 h 198"/>
                  <a:gd name="T62" fmla="*/ 62 w 464"/>
                  <a:gd name="T63" fmla="*/ 82 h 198"/>
                  <a:gd name="T64" fmla="*/ 86 w 464"/>
                  <a:gd name="T65" fmla="*/ 8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4" h="198">
                    <a:moveTo>
                      <a:pt x="86" y="80"/>
                    </a:moveTo>
                    <a:lnTo>
                      <a:pt x="86" y="80"/>
                    </a:lnTo>
                    <a:lnTo>
                      <a:pt x="92" y="78"/>
                    </a:lnTo>
                    <a:lnTo>
                      <a:pt x="96" y="74"/>
                    </a:lnTo>
                    <a:lnTo>
                      <a:pt x="106" y="62"/>
                    </a:lnTo>
                    <a:lnTo>
                      <a:pt x="116" y="46"/>
                    </a:lnTo>
                    <a:lnTo>
                      <a:pt x="130" y="28"/>
                    </a:lnTo>
                    <a:lnTo>
                      <a:pt x="138" y="20"/>
                    </a:lnTo>
                    <a:lnTo>
                      <a:pt x="148" y="14"/>
                    </a:lnTo>
                    <a:lnTo>
                      <a:pt x="160" y="8"/>
                    </a:lnTo>
                    <a:lnTo>
                      <a:pt x="174" y="2"/>
                    </a:lnTo>
                    <a:lnTo>
                      <a:pt x="190" y="0"/>
                    </a:lnTo>
                    <a:lnTo>
                      <a:pt x="206" y="0"/>
                    </a:lnTo>
                    <a:lnTo>
                      <a:pt x="228" y="0"/>
                    </a:lnTo>
                    <a:lnTo>
                      <a:pt x="250" y="6"/>
                    </a:lnTo>
                    <a:lnTo>
                      <a:pt x="250" y="6"/>
                    </a:lnTo>
                    <a:lnTo>
                      <a:pt x="290" y="16"/>
                    </a:lnTo>
                    <a:lnTo>
                      <a:pt x="326" y="22"/>
                    </a:lnTo>
                    <a:lnTo>
                      <a:pt x="358" y="30"/>
                    </a:lnTo>
                    <a:lnTo>
                      <a:pt x="386" y="38"/>
                    </a:lnTo>
                    <a:lnTo>
                      <a:pt x="412" y="48"/>
                    </a:lnTo>
                    <a:lnTo>
                      <a:pt x="422" y="54"/>
                    </a:lnTo>
                    <a:lnTo>
                      <a:pt x="432" y="62"/>
                    </a:lnTo>
                    <a:lnTo>
                      <a:pt x="442" y="70"/>
                    </a:lnTo>
                    <a:lnTo>
                      <a:pt x="450" y="82"/>
                    </a:lnTo>
                    <a:lnTo>
                      <a:pt x="456" y="94"/>
                    </a:lnTo>
                    <a:lnTo>
                      <a:pt x="462" y="106"/>
                    </a:lnTo>
                    <a:lnTo>
                      <a:pt x="462" y="106"/>
                    </a:lnTo>
                    <a:lnTo>
                      <a:pt x="464" y="118"/>
                    </a:lnTo>
                    <a:lnTo>
                      <a:pt x="460" y="128"/>
                    </a:lnTo>
                    <a:lnTo>
                      <a:pt x="454" y="136"/>
                    </a:lnTo>
                    <a:lnTo>
                      <a:pt x="446" y="146"/>
                    </a:lnTo>
                    <a:lnTo>
                      <a:pt x="436" y="154"/>
                    </a:lnTo>
                    <a:lnTo>
                      <a:pt x="424" y="160"/>
                    </a:lnTo>
                    <a:lnTo>
                      <a:pt x="398" y="172"/>
                    </a:lnTo>
                    <a:lnTo>
                      <a:pt x="370" y="182"/>
                    </a:lnTo>
                    <a:lnTo>
                      <a:pt x="344" y="190"/>
                    </a:lnTo>
                    <a:lnTo>
                      <a:pt x="314" y="198"/>
                    </a:lnTo>
                    <a:lnTo>
                      <a:pt x="314" y="198"/>
                    </a:lnTo>
                    <a:lnTo>
                      <a:pt x="292" y="198"/>
                    </a:lnTo>
                    <a:lnTo>
                      <a:pt x="256" y="196"/>
                    </a:lnTo>
                    <a:lnTo>
                      <a:pt x="210" y="190"/>
                    </a:lnTo>
                    <a:lnTo>
                      <a:pt x="160" y="182"/>
                    </a:lnTo>
                    <a:lnTo>
                      <a:pt x="68" y="166"/>
                    </a:lnTo>
                    <a:lnTo>
                      <a:pt x="36" y="158"/>
                    </a:lnTo>
                    <a:lnTo>
                      <a:pt x="20" y="152"/>
                    </a:lnTo>
                    <a:lnTo>
                      <a:pt x="20" y="152"/>
                    </a:lnTo>
                    <a:lnTo>
                      <a:pt x="14" y="144"/>
                    </a:lnTo>
                    <a:lnTo>
                      <a:pt x="8" y="130"/>
                    </a:lnTo>
                    <a:lnTo>
                      <a:pt x="2" y="112"/>
                    </a:lnTo>
                    <a:lnTo>
                      <a:pt x="0" y="92"/>
                    </a:lnTo>
                    <a:lnTo>
                      <a:pt x="0" y="72"/>
                    </a:lnTo>
                    <a:lnTo>
                      <a:pt x="2" y="62"/>
                    </a:lnTo>
                    <a:lnTo>
                      <a:pt x="4" y="54"/>
                    </a:lnTo>
                    <a:lnTo>
                      <a:pt x="6" y="46"/>
                    </a:lnTo>
                    <a:lnTo>
                      <a:pt x="12" y="40"/>
                    </a:lnTo>
                    <a:lnTo>
                      <a:pt x="18" y="34"/>
                    </a:lnTo>
                    <a:lnTo>
                      <a:pt x="26" y="32"/>
                    </a:lnTo>
                    <a:lnTo>
                      <a:pt x="26" y="32"/>
                    </a:lnTo>
                    <a:lnTo>
                      <a:pt x="36" y="60"/>
                    </a:lnTo>
                    <a:lnTo>
                      <a:pt x="40" y="68"/>
                    </a:lnTo>
                    <a:lnTo>
                      <a:pt x="46" y="76"/>
                    </a:lnTo>
                    <a:lnTo>
                      <a:pt x="52" y="80"/>
                    </a:lnTo>
                    <a:lnTo>
                      <a:pt x="62" y="82"/>
                    </a:lnTo>
                    <a:lnTo>
                      <a:pt x="72" y="82"/>
                    </a:lnTo>
                    <a:lnTo>
                      <a:pt x="86" y="80"/>
                    </a:lnTo>
                    <a:close/>
                  </a:path>
                </a:pathLst>
              </a:custGeom>
              <a:solidFill>
                <a:srgbClr val="2E3B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5" name="Freeform 13"/>
              <p:cNvSpPr/>
              <p:nvPr/>
            </p:nvSpPr>
            <p:spPr bwMode="auto">
              <a:xfrm flipH="1">
                <a:off x="9066215" y="11793366"/>
                <a:ext cx="650779" cy="277703"/>
              </a:xfrm>
              <a:custGeom>
                <a:avLst/>
                <a:gdLst>
                  <a:gd name="T0" fmla="*/ 86 w 464"/>
                  <a:gd name="T1" fmla="*/ 80 h 198"/>
                  <a:gd name="T2" fmla="*/ 96 w 464"/>
                  <a:gd name="T3" fmla="*/ 74 h 198"/>
                  <a:gd name="T4" fmla="*/ 116 w 464"/>
                  <a:gd name="T5" fmla="*/ 46 h 198"/>
                  <a:gd name="T6" fmla="*/ 138 w 464"/>
                  <a:gd name="T7" fmla="*/ 20 h 198"/>
                  <a:gd name="T8" fmla="*/ 160 w 464"/>
                  <a:gd name="T9" fmla="*/ 8 h 198"/>
                  <a:gd name="T10" fmla="*/ 190 w 464"/>
                  <a:gd name="T11" fmla="*/ 0 h 198"/>
                  <a:gd name="T12" fmla="*/ 228 w 464"/>
                  <a:gd name="T13" fmla="*/ 0 h 198"/>
                  <a:gd name="T14" fmla="*/ 250 w 464"/>
                  <a:gd name="T15" fmla="*/ 6 h 198"/>
                  <a:gd name="T16" fmla="*/ 326 w 464"/>
                  <a:gd name="T17" fmla="*/ 22 h 198"/>
                  <a:gd name="T18" fmla="*/ 386 w 464"/>
                  <a:gd name="T19" fmla="*/ 38 h 198"/>
                  <a:gd name="T20" fmla="*/ 422 w 464"/>
                  <a:gd name="T21" fmla="*/ 54 h 198"/>
                  <a:gd name="T22" fmla="*/ 442 w 464"/>
                  <a:gd name="T23" fmla="*/ 70 h 198"/>
                  <a:gd name="T24" fmla="*/ 456 w 464"/>
                  <a:gd name="T25" fmla="*/ 94 h 198"/>
                  <a:gd name="T26" fmla="*/ 462 w 464"/>
                  <a:gd name="T27" fmla="*/ 106 h 198"/>
                  <a:gd name="T28" fmla="*/ 460 w 464"/>
                  <a:gd name="T29" fmla="*/ 128 h 198"/>
                  <a:gd name="T30" fmla="*/ 446 w 464"/>
                  <a:gd name="T31" fmla="*/ 146 h 198"/>
                  <a:gd name="T32" fmla="*/ 424 w 464"/>
                  <a:gd name="T33" fmla="*/ 160 h 198"/>
                  <a:gd name="T34" fmla="*/ 370 w 464"/>
                  <a:gd name="T35" fmla="*/ 182 h 198"/>
                  <a:gd name="T36" fmla="*/ 314 w 464"/>
                  <a:gd name="T37" fmla="*/ 198 h 198"/>
                  <a:gd name="T38" fmla="*/ 292 w 464"/>
                  <a:gd name="T39" fmla="*/ 198 h 198"/>
                  <a:gd name="T40" fmla="*/ 210 w 464"/>
                  <a:gd name="T41" fmla="*/ 190 h 198"/>
                  <a:gd name="T42" fmla="*/ 68 w 464"/>
                  <a:gd name="T43" fmla="*/ 166 h 198"/>
                  <a:gd name="T44" fmla="*/ 20 w 464"/>
                  <a:gd name="T45" fmla="*/ 152 h 198"/>
                  <a:gd name="T46" fmla="*/ 14 w 464"/>
                  <a:gd name="T47" fmla="*/ 144 h 198"/>
                  <a:gd name="T48" fmla="*/ 2 w 464"/>
                  <a:gd name="T49" fmla="*/ 112 h 198"/>
                  <a:gd name="T50" fmla="*/ 0 w 464"/>
                  <a:gd name="T51" fmla="*/ 72 h 198"/>
                  <a:gd name="T52" fmla="*/ 4 w 464"/>
                  <a:gd name="T53" fmla="*/ 54 h 198"/>
                  <a:gd name="T54" fmla="*/ 12 w 464"/>
                  <a:gd name="T55" fmla="*/ 40 h 198"/>
                  <a:gd name="T56" fmla="*/ 26 w 464"/>
                  <a:gd name="T57" fmla="*/ 32 h 198"/>
                  <a:gd name="T58" fmla="*/ 36 w 464"/>
                  <a:gd name="T59" fmla="*/ 60 h 198"/>
                  <a:gd name="T60" fmla="*/ 46 w 464"/>
                  <a:gd name="T61" fmla="*/ 76 h 198"/>
                  <a:gd name="T62" fmla="*/ 62 w 464"/>
                  <a:gd name="T63" fmla="*/ 82 h 198"/>
                  <a:gd name="T64" fmla="*/ 86 w 464"/>
                  <a:gd name="T65" fmla="*/ 8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4" h="198">
                    <a:moveTo>
                      <a:pt x="86" y="80"/>
                    </a:moveTo>
                    <a:lnTo>
                      <a:pt x="86" y="80"/>
                    </a:lnTo>
                    <a:lnTo>
                      <a:pt x="92" y="78"/>
                    </a:lnTo>
                    <a:lnTo>
                      <a:pt x="96" y="74"/>
                    </a:lnTo>
                    <a:lnTo>
                      <a:pt x="106" y="62"/>
                    </a:lnTo>
                    <a:lnTo>
                      <a:pt x="116" y="46"/>
                    </a:lnTo>
                    <a:lnTo>
                      <a:pt x="130" y="28"/>
                    </a:lnTo>
                    <a:lnTo>
                      <a:pt x="138" y="20"/>
                    </a:lnTo>
                    <a:lnTo>
                      <a:pt x="148" y="14"/>
                    </a:lnTo>
                    <a:lnTo>
                      <a:pt x="160" y="8"/>
                    </a:lnTo>
                    <a:lnTo>
                      <a:pt x="174" y="2"/>
                    </a:lnTo>
                    <a:lnTo>
                      <a:pt x="190" y="0"/>
                    </a:lnTo>
                    <a:lnTo>
                      <a:pt x="206" y="0"/>
                    </a:lnTo>
                    <a:lnTo>
                      <a:pt x="228" y="0"/>
                    </a:lnTo>
                    <a:lnTo>
                      <a:pt x="250" y="6"/>
                    </a:lnTo>
                    <a:lnTo>
                      <a:pt x="250" y="6"/>
                    </a:lnTo>
                    <a:lnTo>
                      <a:pt x="290" y="16"/>
                    </a:lnTo>
                    <a:lnTo>
                      <a:pt x="326" y="22"/>
                    </a:lnTo>
                    <a:lnTo>
                      <a:pt x="358" y="30"/>
                    </a:lnTo>
                    <a:lnTo>
                      <a:pt x="386" y="38"/>
                    </a:lnTo>
                    <a:lnTo>
                      <a:pt x="412" y="48"/>
                    </a:lnTo>
                    <a:lnTo>
                      <a:pt x="422" y="54"/>
                    </a:lnTo>
                    <a:lnTo>
                      <a:pt x="432" y="62"/>
                    </a:lnTo>
                    <a:lnTo>
                      <a:pt x="442" y="70"/>
                    </a:lnTo>
                    <a:lnTo>
                      <a:pt x="450" y="82"/>
                    </a:lnTo>
                    <a:lnTo>
                      <a:pt x="456" y="94"/>
                    </a:lnTo>
                    <a:lnTo>
                      <a:pt x="462" y="106"/>
                    </a:lnTo>
                    <a:lnTo>
                      <a:pt x="462" y="106"/>
                    </a:lnTo>
                    <a:lnTo>
                      <a:pt x="464" y="118"/>
                    </a:lnTo>
                    <a:lnTo>
                      <a:pt x="460" y="128"/>
                    </a:lnTo>
                    <a:lnTo>
                      <a:pt x="454" y="136"/>
                    </a:lnTo>
                    <a:lnTo>
                      <a:pt x="446" y="146"/>
                    </a:lnTo>
                    <a:lnTo>
                      <a:pt x="436" y="154"/>
                    </a:lnTo>
                    <a:lnTo>
                      <a:pt x="424" y="160"/>
                    </a:lnTo>
                    <a:lnTo>
                      <a:pt x="398" y="172"/>
                    </a:lnTo>
                    <a:lnTo>
                      <a:pt x="370" y="182"/>
                    </a:lnTo>
                    <a:lnTo>
                      <a:pt x="344" y="190"/>
                    </a:lnTo>
                    <a:lnTo>
                      <a:pt x="314" y="198"/>
                    </a:lnTo>
                    <a:lnTo>
                      <a:pt x="314" y="198"/>
                    </a:lnTo>
                    <a:lnTo>
                      <a:pt x="292" y="198"/>
                    </a:lnTo>
                    <a:lnTo>
                      <a:pt x="256" y="196"/>
                    </a:lnTo>
                    <a:lnTo>
                      <a:pt x="210" y="190"/>
                    </a:lnTo>
                    <a:lnTo>
                      <a:pt x="160" y="182"/>
                    </a:lnTo>
                    <a:lnTo>
                      <a:pt x="68" y="166"/>
                    </a:lnTo>
                    <a:lnTo>
                      <a:pt x="36" y="158"/>
                    </a:lnTo>
                    <a:lnTo>
                      <a:pt x="20" y="152"/>
                    </a:lnTo>
                    <a:lnTo>
                      <a:pt x="20" y="152"/>
                    </a:lnTo>
                    <a:lnTo>
                      <a:pt x="14" y="144"/>
                    </a:lnTo>
                    <a:lnTo>
                      <a:pt x="8" y="130"/>
                    </a:lnTo>
                    <a:lnTo>
                      <a:pt x="2" y="112"/>
                    </a:lnTo>
                    <a:lnTo>
                      <a:pt x="0" y="92"/>
                    </a:lnTo>
                    <a:lnTo>
                      <a:pt x="0" y="72"/>
                    </a:lnTo>
                    <a:lnTo>
                      <a:pt x="2" y="62"/>
                    </a:lnTo>
                    <a:lnTo>
                      <a:pt x="4" y="54"/>
                    </a:lnTo>
                    <a:lnTo>
                      <a:pt x="6" y="46"/>
                    </a:lnTo>
                    <a:lnTo>
                      <a:pt x="12" y="40"/>
                    </a:lnTo>
                    <a:lnTo>
                      <a:pt x="18" y="34"/>
                    </a:lnTo>
                    <a:lnTo>
                      <a:pt x="26" y="32"/>
                    </a:lnTo>
                    <a:lnTo>
                      <a:pt x="26" y="32"/>
                    </a:lnTo>
                    <a:lnTo>
                      <a:pt x="36" y="60"/>
                    </a:lnTo>
                    <a:lnTo>
                      <a:pt x="40" y="68"/>
                    </a:lnTo>
                    <a:lnTo>
                      <a:pt x="46" y="76"/>
                    </a:lnTo>
                    <a:lnTo>
                      <a:pt x="52" y="80"/>
                    </a:lnTo>
                    <a:lnTo>
                      <a:pt x="62" y="82"/>
                    </a:lnTo>
                    <a:lnTo>
                      <a:pt x="72" y="82"/>
                    </a:lnTo>
                    <a:lnTo>
                      <a:pt x="86"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6" name="Freeform 14"/>
              <p:cNvSpPr/>
              <p:nvPr/>
            </p:nvSpPr>
            <p:spPr bwMode="auto">
              <a:xfrm flipH="1">
                <a:off x="9425265" y="9350139"/>
                <a:ext cx="1354855" cy="2633973"/>
              </a:xfrm>
              <a:custGeom>
                <a:avLst/>
                <a:gdLst>
                  <a:gd name="T0" fmla="*/ 12 w 966"/>
                  <a:gd name="T1" fmla="*/ 354 h 1878"/>
                  <a:gd name="T2" fmla="*/ 0 w 966"/>
                  <a:gd name="T3" fmla="*/ 444 h 1878"/>
                  <a:gd name="T4" fmla="*/ 4 w 966"/>
                  <a:gd name="T5" fmla="*/ 574 h 1878"/>
                  <a:gd name="T6" fmla="*/ 46 w 966"/>
                  <a:gd name="T7" fmla="*/ 874 h 1878"/>
                  <a:gd name="T8" fmla="*/ 82 w 966"/>
                  <a:gd name="T9" fmla="*/ 1150 h 1878"/>
                  <a:gd name="T10" fmla="*/ 102 w 966"/>
                  <a:gd name="T11" fmla="*/ 1488 h 1878"/>
                  <a:gd name="T12" fmla="*/ 96 w 966"/>
                  <a:gd name="T13" fmla="*/ 1684 h 1878"/>
                  <a:gd name="T14" fmla="*/ 92 w 966"/>
                  <a:gd name="T15" fmla="*/ 1770 h 1878"/>
                  <a:gd name="T16" fmla="*/ 100 w 966"/>
                  <a:gd name="T17" fmla="*/ 1808 h 1878"/>
                  <a:gd name="T18" fmla="*/ 118 w 966"/>
                  <a:gd name="T19" fmla="*/ 1836 h 1878"/>
                  <a:gd name="T20" fmla="*/ 164 w 966"/>
                  <a:gd name="T21" fmla="*/ 1868 h 1878"/>
                  <a:gd name="T22" fmla="*/ 232 w 966"/>
                  <a:gd name="T23" fmla="*/ 1878 h 1878"/>
                  <a:gd name="T24" fmla="*/ 294 w 966"/>
                  <a:gd name="T25" fmla="*/ 1862 h 1878"/>
                  <a:gd name="T26" fmla="*/ 326 w 966"/>
                  <a:gd name="T27" fmla="*/ 1830 h 1878"/>
                  <a:gd name="T28" fmla="*/ 332 w 966"/>
                  <a:gd name="T29" fmla="*/ 1802 h 1878"/>
                  <a:gd name="T30" fmla="*/ 344 w 966"/>
                  <a:gd name="T31" fmla="*/ 1612 h 1878"/>
                  <a:gd name="T32" fmla="*/ 392 w 966"/>
                  <a:gd name="T33" fmla="*/ 1110 h 1878"/>
                  <a:gd name="T34" fmla="*/ 426 w 966"/>
                  <a:gd name="T35" fmla="*/ 880 h 1878"/>
                  <a:gd name="T36" fmla="*/ 456 w 966"/>
                  <a:gd name="T37" fmla="*/ 750 h 1878"/>
                  <a:gd name="T38" fmla="*/ 470 w 966"/>
                  <a:gd name="T39" fmla="*/ 724 h 1878"/>
                  <a:gd name="T40" fmla="*/ 480 w 966"/>
                  <a:gd name="T41" fmla="*/ 718 h 1878"/>
                  <a:gd name="T42" fmla="*/ 500 w 966"/>
                  <a:gd name="T43" fmla="*/ 734 h 1878"/>
                  <a:gd name="T44" fmla="*/ 528 w 966"/>
                  <a:gd name="T45" fmla="*/ 792 h 1878"/>
                  <a:gd name="T46" fmla="*/ 588 w 966"/>
                  <a:gd name="T47" fmla="*/ 992 h 1878"/>
                  <a:gd name="T48" fmla="*/ 686 w 966"/>
                  <a:gd name="T49" fmla="*/ 1418 h 1878"/>
                  <a:gd name="T50" fmla="*/ 736 w 966"/>
                  <a:gd name="T51" fmla="*/ 1658 h 1878"/>
                  <a:gd name="T52" fmla="*/ 752 w 966"/>
                  <a:gd name="T53" fmla="*/ 1680 h 1878"/>
                  <a:gd name="T54" fmla="*/ 800 w 966"/>
                  <a:gd name="T55" fmla="*/ 1698 h 1878"/>
                  <a:gd name="T56" fmla="*/ 862 w 966"/>
                  <a:gd name="T57" fmla="*/ 1696 h 1878"/>
                  <a:gd name="T58" fmla="*/ 922 w 966"/>
                  <a:gd name="T59" fmla="*/ 1676 h 1878"/>
                  <a:gd name="T60" fmla="*/ 960 w 966"/>
                  <a:gd name="T61" fmla="*/ 1634 h 1878"/>
                  <a:gd name="T62" fmla="*/ 966 w 966"/>
                  <a:gd name="T63" fmla="*/ 1606 h 1878"/>
                  <a:gd name="T64" fmla="*/ 958 w 966"/>
                  <a:gd name="T65" fmla="*/ 1504 h 1878"/>
                  <a:gd name="T66" fmla="*/ 920 w 966"/>
                  <a:gd name="T67" fmla="*/ 1092 h 1878"/>
                  <a:gd name="T68" fmla="*/ 862 w 966"/>
                  <a:gd name="T69" fmla="*/ 692 h 1878"/>
                  <a:gd name="T70" fmla="*/ 808 w 966"/>
                  <a:gd name="T71" fmla="*/ 434 h 1878"/>
                  <a:gd name="T72" fmla="*/ 758 w 966"/>
                  <a:gd name="T73" fmla="*/ 266 h 1878"/>
                  <a:gd name="T74" fmla="*/ 698 w 966"/>
                  <a:gd name="T75" fmla="*/ 132 h 1878"/>
                  <a:gd name="T76" fmla="*/ 642 w 966"/>
                  <a:gd name="T77" fmla="*/ 54 h 1878"/>
                  <a:gd name="T78" fmla="*/ 604 w 966"/>
                  <a:gd name="T79" fmla="*/ 26 h 1878"/>
                  <a:gd name="T80" fmla="*/ 554 w 966"/>
                  <a:gd name="T81" fmla="*/ 8 h 1878"/>
                  <a:gd name="T82" fmla="*/ 476 w 966"/>
                  <a:gd name="T83" fmla="*/ 0 h 1878"/>
                  <a:gd name="T84" fmla="*/ 400 w 966"/>
                  <a:gd name="T85" fmla="*/ 14 h 1878"/>
                  <a:gd name="T86" fmla="*/ 326 w 966"/>
                  <a:gd name="T87" fmla="*/ 46 h 1878"/>
                  <a:gd name="T88" fmla="*/ 212 w 966"/>
                  <a:gd name="T89" fmla="*/ 124 h 1878"/>
                  <a:gd name="T90" fmla="*/ 100 w 966"/>
                  <a:gd name="T91" fmla="*/ 228 h 1878"/>
                  <a:gd name="T92" fmla="*/ 18 w 966"/>
                  <a:gd name="T93" fmla="*/ 326 h 1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6" h="1878">
                    <a:moveTo>
                      <a:pt x="18" y="326"/>
                    </a:moveTo>
                    <a:lnTo>
                      <a:pt x="18" y="326"/>
                    </a:lnTo>
                    <a:lnTo>
                      <a:pt x="12" y="354"/>
                    </a:lnTo>
                    <a:lnTo>
                      <a:pt x="6" y="384"/>
                    </a:lnTo>
                    <a:lnTo>
                      <a:pt x="2" y="414"/>
                    </a:lnTo>
                    <a:lnTo>
                      <a:pt x="0" y="444"/>
                    </a:lnTo>
                    <a:lnTo>
                      <a:pt x="0" y="476"/>
                    </a:lnTo>
                    <a:lnTo>
                      <a:pt x="0" y="508"/>
                    </a:lnTo>
                    <a:lnTo>
                      <a:pt x="4" y="574"/>
                    </a:lnTo>
                    <a:lnTo>
                      <a:pt x="10" y="642"/>
                    </a:lnTo>
                    <a:lnTo>
                      <a:pt x="20" y="714"/>
                    </a:lnTo>
                    <a:lnTo>
                      <a:pt x="46" y="874"/>
                    </a:lnTo>
                    <a:lnTo>
                      <a:pt x="58" y="960"/>
                    </a:lnTo>
                    <a:lnTo>
                      <a:pt x="72" y="1052"/>
                    </a:lnTo>
                    <a:lnTo>
                      <a:pt x="82" y="1150"/>
                    </a:lnTo>
                    <a:lnTo>
                      <a:pt x="92" y="1256"/>
                    </a:lnTo>
                    <a:lnTo>
                      <a:pt x="98" y="1368"/>
                    </a:lnTo>
                    <a:lnTo>
                      <a:pt x="102" y="1488"/>
                    </a:lnTo>
                    <a:lnTo>
                      <a:pt x="102" y="1552"/>
                    </a:lnTo>
                    <a:lnTo>
                      <a:pt x="100" y="1618"/>
                    </a:lnTo>
                    <a:lnTo>
                      <a:pt x="96" y="1684"/>
                    </a:lnTo>
                    <a:lnTo>
                      <a:pt x="92" y="1754"/>
                    </a:lnTo>
                    <a:lnTo>
                      <a:pt x="92" y="1754"/>
                    </a:lnTo>
                    <a:lnTo>
                      <a:pt x="92" y="1770"/>
                    </a:lnTo>
                    <a:lnTo>
                      <a:pt x="94" y="1782"/>
                    </a:lnTo>
                    <a:lnTo>
                      <a:pt x="96" y="1796"/>
                    </a:lnTo>
                    <a:lnTo>
                      <a:pt x="100" y="1808"/>
                    </a:lnTo>
                    <a:lnTo>
                      <a:pt x="104" y="1818"/>
                    </a:lnTo>
                    <a:lnTo>
                      <a:pt x="110" y="1828"/>
                    </a:lnTo>
                    <a:lnTo>
                      <a:pt x="118" y="1836"/>
                    </a:lnTo>
                    <a:lnTo>
                      <a:pt x="126" y="1844"/>
                    </a:lnTo>
                    <a:lnTo>
                      <a:pt x="144" y="1858"/>
                    </a:lnTo>
                    <a:lnTo>
                      <a:pt x="164" y="1868"/>
                    </a:lnTo>
                    <a:lnTo>
                      <a:pt x="186" y="1876"/>
                    </a:lnTo>
                    <a:lnTo>
                      <a:pt x="208" y="1878"/>
                    </a:lnTo>
                    <a:lnTo>
                      <a:pt x="232" y="1878"/>
                    </a:lnTo>
                    <a:lnTo>
                      <a:pt x="254" y="1876"/>
                    </a:lnTo>
                    <a:lnTo>
                      <a:pt x="274" y="1870"/>
                    </a:lnTo>
                    <a:lnTo>
                      <a:pt x="294" y="1862"/>
                    </a:lnTo>
                    <a:lnTo>
                      <a:pt x="310" y="1850"/>
                    </a:lnTo>
                    <a:lnTo>
                      <a:pt x="322" y="1838"/>
                    </a:lnTo>
                    <a:lnTo>
                      <a:pt x="326" y="1830"/>
                    </a:lnTo>
                    <a:lnTo>
                      <a:pt x="330" y="1820"/>
                    </a:lnTo>
                    <a:lnTo>
                      <a:pt x="332" y="1812"/>
                    </a:lnTo>
                    <a:lnTo>
                      <a:pt x="332" y="1802"/>
                    </a:lnTo>
                    <a:lnTo>
                      <a:pt x="332" y="1802"/>
                    </a:lnTo>
                    <a:lnTo>
                      <a:pt x="336" y="1732"/>
                    </a:lnTo>
                    <a:lnTo>
                      <a:pt x="344" y="1612"/>
                    </a:lnTo>
                    <a:lnTo>
                      <a:pt x="356" y="1458"/>
                    </a:lnTo>
                    <a:lnTo>
                      <a:pt x="372" y="1284"/>
                    </a:lnTo>
                    <a:lnTo>
                      <a:pt x="392" y="1110"/>
                    </a:lnTo>
                    <a:lnTo>
                      <a:pt x="404" y="1028"/>
                    </a:lnTo>
                    <a:lnTo>
                      <a:pt x="414" y="950"/>
                    </a:lnTo>
                    <a:lnTo>
                      <a:pt x="426" y="880"/>
                    </a:lnTo>
                    <a:lnTo>
                      <a:pt x="438" y="820"/>
                    </a:lnTo>
                    <a:lnTo>
                      <a:pt x="450" y="770"/>
                    </a:lnTo>
                    <a:lnTo>
                      <a:pt x="456" y="750"/>
                    </a:lnTo>
                    <a:lnTo>
                      <a:pt x="464" y="734"/>
                    </a:lnTo>
                    <a:lnTo>
                      <a:pt x="464" y="734"/>
                    </a:lnTo>
                    <a:lnTo>
                      <a:pt x="470" y="724"/>
                    </a:lnTo>
                    <a:lnTo>
                      <a:pt x="474" y="720"/>
                    </a:lnTo>
                    <a:lnTo>
                      <a:pt x="476" y="718"/>
                    </a:lnTo>
                    <a:lnTo>
                      <a:pt x="480" y="718"/>
                    </a:lnTo>
                    <a:lnTo>
                      <a:pt x="484" y="718"/>
                    </a:lnTo>
                    <a:lnTo>
                      <a:pt x="492" y="724"/>
                    </a:lnTo>
                    <a:lnTo>
                      <a:pt x="500" y="734"/>
                    </a:lnTo>
                    <a:lnTo>
                      <a:pt x="510" y="750"/>
                    </a:lnTo>
                    <a:lnTo>
                      <a:pt x="518" y="768"/>
                    </a:lnTo>
                    <a:lnTo>
                      <a:pt x="528" y="792"/>
                    </a:lnTo>
                    <a:lnTo>
                      <a:pt x="548" y="848"/>
                    </a:lnTo>
                    <a:lnTo>
                      <a:pt x="568" y="916"/>
                    </a:lnTo>
                    <a:lnTo>
                      <a:pt x="588" y="992"/>
                    </a:lnTo>
                    <a:lnTo>
                      <a:pt x="608" y="1074"/>
                    </a:lnTo>
                    <a:lnTo>
                      <a:pt x="648" y="1250"/>
                    </a:lnTo>
                    <a:lnTo>
                      <a:pt x="686" y="1418"/>
                    </a:lnTo>
                    <a:lnTo>
                      <a:pt x="716" y="1562"/>
                    </a:lnTo>
                    <a:lnTo>
                      <a:pt x="736" y="1658"/>
                    </a:lnTo>
                    <a:lnTo>
                      <a:pt x="736" y="1658"/>
                    </a:lnTo>
                    <a:lnTo>
                      <a:pt x="738" y="1664"/>
                    </a:lnTo>
                    <a:lnTo>
                      <a:pt x="742" y="1670"/>
                    </a:lnTo>
                    <a:lnTo>
                      <a:pt x="752" y="1680"/>
                    </a:lnTo>
                    <a:lnTo>
                      <a:pt x="764" y="1688"/>
                    </a:lnTo>
                    <a:lnTo>
                      <a:pt x="782" y="1694"/>
                    </a:lnTo>
                    <a:lnTo>
                      <a:pt x="800" y="1698"/>
                    </a:lnTo>
                    <a:lnTo>
                      <a:pt x="820" y="1700"/>
                    </a:lnTo>
                    <a:lnTo>
                      <a:pt x="842" y="1700"/>
                    </a:lnTo>
                    <a:lnTo>
                      <a:pt x="862" y="1696"/>
                    </a:lnTo>
                    <a:lnTo>
                      <a:pt x="884" y="1692"/>
                    </a:lnTo>
                    <a:lnTo>
                      <a:pt x="904" y="1686"/>
                    </a:lnTo>
                    <a:lnTo>
                      <a:pt x="922" y="1676"/>
                    </a:lnTo>
                    <a:lnTo>
                      <a:pt x="938" y="1664"/>
                    </a:lnTo>
                    <a:lnTo>
                      <a:pt x="952" y="1650"/>
                    </a:lnTo>
                    <a:lnTo>
                      <a:pt x="960" y="1634"/>
                    </a:lnTo>
                    <a:lnTo>
                      <a:pt x="964" y="1626"/>
                    </a:lnTo>
                    <a:lnTo>
                      <a:pt x="966" y="1616"/>
                    </a:lnTo>
                    <a:lnTo>
                      <a:pt x="966" y="1606"/>
                    </a:lnTo>
                    <a:lnTo>
                      <a:pt x="966" y="1596"/>
                    </a:lnTo>
                    <a:lnTo>
                      <a:pt x="966" y="1596"/>
                    </a:lnTo>
                    <a:lnTo>
                      <a:pt x="958" y="1504"/>
                    </a:lnTo>
                    <a:lnTo>
                      <a:pt x="944" y="1328"/>
                    </a:lnTo>
                    <a:lnTo>
                      <a:pt x="932" y="1216"/>
                    </a:lnTo>
                    <a:lnTo>
                      <a:pt x="920" y="1092"/>
                    </a:lnTo>
                    <a:lnTo>
                      <a:pt x="904" y="962"/>
                    </a:lnTo>
                    <a:lnTo>
                      <a:pt x="884" y="828"/>
                    </a:lnTo>
                    <a:lnTo>
                      <a:pt x="862" y="692"/>
                    </a:lnTo>
                    <a:lnTo>
                      <a:pt x="836" y="560"/>
                    </a:lnTo>
                    <a:lnTo>
                      <a:pt x="822" y="496"/>
                    </a:lnTo>
                    <a:lnTo>
                      <a:pt x="808" y="434"/>
                    </a:lnTo>
                    <a:lnTo>
                      <a:pt x="792" y="374"/>
                    </a:lnTo>
                    <a:lnTo>
                      <a:pt x="776" y="318"/>
                    </a:lnTo>
                    <a:lnTo>
                      <a:pt x="758" y="266"/>
                    </a:lnTo>
                    <a:lnTo>
                      <a:pt x="738" y="216"/>
                    </a:lnTo>
                    <a:lnTo>
                      <a:pt x="718" y="172"/>
                    </a:lnTo>
                    <a:lnTo>
                      <a:pt x="698" y="132"/>
                    </a:lnTo>
                    <a:lnTo>
                      <a:pt x="676" y="96"/>
                    </a:lnTo>
                    <a:lnTo>
                      <a:pt x="654" y="68"/>
                    </a:lnTo>
                    <a:lnTo>
                      <a:pt x="642" y="54"/>
                    </a:lnTo>
                    <a:lnTo>
                      <a:pt x="630" y="44"/>
                    </a:lnTo>
                    <a:lnTo>
                      <a:pt x="616" y="34"/>
                    </a:lnTo>
                    <a:lnTo>
                      <a:pt x="604" y="26"/>
                    </a:lnTo>
                    <a:lnTo>
                      <a:pt x="604" y="26"/>
                    </a:lnTo>
                    <a:lnTo>
                      <a:pt x="578" y="16"/>
                    </a:lnTo>
                    <a:lnTo>
                      <a:pt x="554" y="8"/>
                    </a:lnTo>
                    <a:lnTo>
                      <a:pt x="528" y="2"/>
                    </a:lnTo>
                    <a:lnTo>
                      <a:pt x="502" y="0"/>
                    </a:lnTo>
                    <a:lnTo>
                      <a:pt x="476" y="0"/>
                    </a:lnTo>
                    <a:lnTo>
                      <a:pt x="450" y="2"/>
                    </a:lnTo>
                    <a:lnTo>
                      <a:pt x="426" y="8"/>
                    </a:lnTo>
                    <a:lnTo>
                      <a:pt x="400" y="14"/>
                    </a:lnTo>
                    <a:lnTo>
                      <a:pt x="374" y="24"/>
                    </a:lnTo>
                    <a:lnTo>
                      <a:pt x="350" y="34"/>
                    </a:lnTo>
                    <a:lnTo>
                      <a:pt x="326" y="46"/>
                    </a:lnTo>
                    <a:lnTo>
                      <a:pt x="302" y="60"/>
                    </a:lnTo>
                    <a:lnTo>
                      <a:pt x="254" y="90"/>
                    </a:lnTo>
                    <a:lnTo>
                      <a:pt x="212" y="124"/>
                    </a:lnTo>
                    <a:lnTo>
                      <a:pt x="170" y="158"/>
                    </a:lnTo>
                    <a:lnTo>
                      <a:pt x="134" y="194"/>
                    </a:lnTo>
                    <a:lnTo>
                      <a:pt x="100" y="228"/>
                    </a:lnTo>
                    <a:lnTo>
                      <a:pt x="72" y="258"/>
                    </a:lnTo>
                    <a:lnTo>
                      <a:pt x="32" y="306"/>
                    </a:lnTo>
                    <a:lnTo>
                      <a:pt x="18" y="326"/>
                    </a:lnTo>
                    <a:close/>
                  </a:path>
                </a:pathLst>
              </a:custGeom>
              <a:solidFill>
                <a:srgbClr val="2E3B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7" name="Freeform 15"/>
              <p:cNvSpPr/>
              <p:nvPr/>
            </p:nvSpPr>
            <p:spPr bwMode="auto">
              <a:xfrm flipH="1">
                <a:off x="9425265" y="9350139"/>
                <a:ext cx="1354855" cy="2633973"/>
              </a:xfrm>
              <a:custGeom>
                <a:avLst/>
                <a:gdLst>
                  <a:gd name="T0" fmla="*/ 12 w 966"/>
                  <a:gd name="T1" fmla="*/ 354 h 1878"/>
                  <a:gd name="T2" fmla="*/ 0 w 966"/>
                  <a:gd name="T3" fmla="*/ 444 h 1878"/>
                  <a:gd name="T4" fmla="*/ 4 w 966"/>
                  <a:gd name="T5" fmla="*/ 574 h 1878"/>
                  <a:gd name="T6" fmla="*/ 46 w 966"/>
                  <a:gd name="T7" fmla="*/ 874 h 1878"/>
                  <a:gd name="T8" fmla="*/ 82 w 966"/>
                  <a:gd name="T9" fmla="*/ 1150 h 1878"/>
                  <a:gd name="T10" fmla="*/ 102 w 966"/>
                  <a:gd name="T11" fmla="*/ 1488 h 1878"/>
                  <a:gd name="T12" fmla="*/ 96 w 966"/>
                  <a:gd name="T13" fmla="*/ 1684 h 1878"/>
                  <a:gd name="T14" fmla="*/ 92 w 966"/>
                  <a:gd name="T15" fmla="*/ 1770 h 1878"/>
                  <a:gd name="T16" fmla="*/ 100 w 966"/>
                  <a:gd name="T17" fmla="*/ 1808 h 1878"/>
                  <a:gd name="T18" fmla="*/ 118 w 966"/>
                  <a:gd name="T19" fmla="*/ 1836 h 1878"/>
                  <a:gd name="T20" fmla="*/ 164 w 966"/>
                  <a:gd name="T21" fmla="*/ 1868 h 1878"/>
                  <a:gd name="T22" fmla="*/ 232 w 966"/>
                  <a:gd name="T23" fmla="*/ 1878 h 1878"/>
                  <a:gd name="T24" fmla="*/ 294 w 966"/>
                  <a:gd name="T25" fmla="*/ 1862 h 1878"/>
                  <a:gd name="T26" fmla="*/ 326 w 966"/>
                  <a:gd name="T27" fmla="*/ 1830 h 1878"/>
                  <a:gd name="T28" fmla="*/ 332 w 966"/>
                  <a:gd name="T29" fmla="*/ 1802 h 1878"/>
                  <a:gd name="T30" fmla="*/ 344 w 966"/>
                  <a:gd name="T31" fmla="*/ 1612 h 1878"/>
                  <a:gd name="T32" fmla="*/ 392 w 966"/>
                  <a:gd name="T33" fmla="*/ 1110 h 1878"/>
                  <a:gd name="T34" fmla="*/ 426 w 966"/>
                  <a:gd name="T35" fmla="*/ 880 h 1878"/>
                  <a:gd name="T36" fmla="*/ 456 w 966"/>
                  <a:gd name="T37" fmla="*/ 750 h 1878"/>
                  <a:gd name="T38" fmla="*/ 470 w 966"/>
                  <a:gd name="T39" fmla="*/ 724 h 1878"/>
                  <a:gd name="T40" fmla="*/ 480 w 966"/>
                  <a:gd name="T41" fmla="*/ 718 h 1878"/>
                  <a:gd name="T42" fmla="*/ 500 w 966"/>
                  <a:gd name="T43" fmla="*/ 734 h 1878"/>
                  <a:gd name="T44" fmla="*/ 528 w 966"/>
                  <a:gd name="T45" fmla="*/ 792 h 1878"/>
                  <a:gd name="T46" fmla="*/ 588 w 966"/>
                  <a:gd name="T47" fmla="*/ 992 h 1878"/>
                  <a:gd name="T48" fmla="*/ 686 w 966"/>
                  <a:gd name="T49" fmla="*/ 1418 h 1878"/>
                  <a:gd name="T50" fmla="*/ 736 w 966"/>
                  <a:gd name="T51" fmla="*/ 1658 h 1878"/>
                  <a:gd name="T52" fmla="*/ 752 w 966"/>
                  <a:gd name="T53" fmla="*/ 1680 h 1878"/>
                  <a:gd name="T54" fmla="*/ 800 w 966"/>
                  <a:gd name="T55" fmla="*/ 1698 h 1878"/>
                  <a:gd name="T56" fmla="*/ 862 w 966"/>
                  <a:gd name="T57" fmla="*/ 1696 h 1878"/>
                  <a:gd name="T58" fmla="*/ 922 w 966"/>
                  <a:gd name="T59" fmla="*/ 1676 h 1878"/>
                  <a:gd name="T60" fmla="*/ 960 w 966"/>
                  <a:gd name="T61" fmla="*/ 1634 h 1878"/>
                  <a:gd name="T62" fmla="*/ 966 w 966"/>
                  <a:gd name="T63" fmla="*/ 1606 h 1878"/>
                  <a:gd name="T64" fmla="*/ 958 w 966"/>
                  <a:gd name="T65" fmla="*/ 1504 h 1878"/>
                  <a:gd name="T66" fmla="*/ 920 w 966"/>
                  <a:gd name="T67" fmla="*/ 1092 h 1878"/>
                  <a:gd name="T68" fmla="*/ 862 w 966"/>
                  <a:gd name="T69" fmla="*/ 692 h 1878"/>
                  <a:gd name="T70" fmla="*/ 808 w 966"/>
                  <a:gd name="T71" fmla="*/ 434 h 1878"/>
                  <a:gd name="T72" fmla="*/ 758 w 966"/>
                  <a:gd name="T73" fmla="*/ 266 h 1878"/>
                  <a:gd name="T74" fmla="*/ 698 w 966"/>
                  <a:gd name="T75" fmla="*/ 132 h 1878"/>
                  <a:gd name="T76" fmla="*/ 642 w 966"/>
                  <a:gd name="T77" fmla="*/ 54 h 1878"/>
                  <a:gd name="T78" fmla="*/ 604 w 966"/>
                  <a:gd name="T79" fmla="*/ 26 h 1878"/>
                  <a:gd name="T80" fmla="*/ 554 w 966"/>
                  <a:gd name="T81" fmla="*/ 8 h 1878"/>
                  <a:gd name="T82" fmla="*/ 476 w 966"/>
                  <a:gd name="T83" fmla="*/ 0 h 1878"/>
                  <a:gd name="T84" fmla="*/ 400 w 966"/>
                  <a:gd name="T85" fmla="*/ 14 h 1878"/>
                  <a:gd name="T86" fmla="*/ 326 w 966"/>
                  <a:gd name="T87" fmla="*/ 46 h 1878"/>
                  <a:gd name="T88" fmla="*/ 212 w 966"/>
                  <a:gd name="T89" fmla="*/ 124 h 1878"/>
                  <a:gd name="T90" fmla="*/ 100 w 966"/>
                  <a:gd name="T91" fmla="*/ 228 h 1878"/>
                  <a:gd name="T92" fmla="*/ 18 w 966"/>
                  <a:gd name="T93" fmla="*/ 326 h 1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66" h="1878">
                    <a:moveTo>
                      <a:pt x="18" y="326"/>
                    </a:moveTo>
                    <a:lnTo>
                      <a:pt x="18" y="326"/>
                    </a:lnTo>
                    <a:lnTo>
                      <a:pt x="12" y="354"/>
                    </a:lnTo>
                    <a:lnTo>
                      <a:pt x="6" y="384"/>
                    </a:lnTo>
                    <a:lnTo>
                      <a:pt x="2" y="414"/>
                    </a:lnTo>
                    <a:lnTo>
                      <a:pt x="0" y="444"/>
                    </a:lnTo>
                    <a:lnTo>
                      <a:pt x="0" y="476"/>
                    </a:lnTo>
                    <a:lnTo>
                      <a:pt x="0" y="508"/>
                    </a:lnTo>
                    <a:lnTo>
                      <a:pt x="4" y="574"/>
                    </a:lnTo>
                    <a:lnTo>
                      <a:pt x="10" y="642"/>
                    </a:lnTo>
                    <a:lnTo>
                      <a:pt x="20" y="714"/>
                    </a:lnTo>
                    <a:lnTo>
                      <a:pt x="46" y="874"/>
                    </a:lnTo>
                    <a:lnTo>
                      <a:pt x="58" y="960"/>
                    </a:lnTo>
                    <a:lnTo>
                      <a:pt x="72" y="1052"/>
                    </a:lnTo>
                    <a:lnTo>
                      <a:pt x="82" y="1150"/>
                    </a:lnTo>
                    <a:lnTo>
                      <a:pt x="92" y="1256"/>
                    </a:lnTo>
                    <a:lnTo>
                      <a:pt x="98" y="1368"/>
                    </a:lnTo>
                    <a:lnTo>
                      <a:pt x="102" y="1488"/>
                    </a:lnTo>
                    <a:lnTo>
                      <a:pt x="102" y="1552"/>
                    </a:lnTo>
                    <a:lnTo>
                      <a:pt x="100" y="1618"/>
                    </a:lnTo>
                    <a:lnTo>
                      <a:pt x="96" y="1684"/>
                    </a:lnTo>
                    <a:lnTo>
                      <a:pt x="92" y="1754"/>
                    </a:lnTo>
                    <a:lnTo>
                      <a:pt x="92" y="1754"/>
                    </a:lnTo>
                    <a:lnTo>
                      <a:pt x="92" y="1770"/>
                    </a:lnTo>
                    <a:lnTo>
                      <a:pt x="94" y="1782"/>
                    </a:lnTo>
                    <a:lnTo>
                      <a:pt x="96" y="1796"/>
                    </a:lnTo>
                    <a:lnTo>
                      <a:pt x="100" y="1808"/>
                    </a:lnTo>
                    <a:lnTo>
                      <a:pt x="104" y="1818"/>
                    </a:lnTo>
                    <a:lnTo>
                      <a:pt x="110" y="1828"/>
                    </a:lnTo>
                    <a:lnTo>
                      <a:pt x="118" y="1836"/>
                    </a:lnTo>
                    <a:lnTo>
                      <a:pt x="126" y="1844"/>
                    </a:lnTo>
                    <a:lnTo>
                      <a:pt x="144" y="1858"/>
                    </a:lnTo>
                    <a:lnTo>
                      <a:pt x="164" y="1868"/>
                    </a:lnTo>
                    <a:lnTo>
                      <a:pt x="186" y="1876"/>
                    </a:lnTo>
                    <a:lnTo>
                      <a:pt x="208" y="1878"/>
                    </a:lnTo>
                    <a:lnTo>
                      <a:pt x="232" y="1878"/>
                    </a:lnTo>
                    <a:lnTo>
                      <a:pt x="254" y="1876"/>
                    </a:lnTo>
                    <a:lnTo>
                      <a:pt x="274" y="1870"/>
                    </a:lnTo>
                    <a:lnTo>
                      <a:pt x="294" y="1862"/>
                    </a:lnTo>
                    <a:lnTo>
                      <a:pt x="310" y="1850"/>
                    </a:lnTo>
                    <a:lnTo>
                      <a:pt x="322" y="1838"/>
                    </a:lnTo>
                    <a:lnTo>
                      <a:pt x="326" y="1830"/>
                    </a:lnTo>
                    <a:lnTo>
                      <a:pt x="330" y="1820"/>
                    </a:lnTo>
                    <a:lnTo>
                      <a:pt x="332" y="1812"/>
                    </a:lnTo>
                    <a:lnTo>
                      <a:pt x="332" y="1802"/>
                    </a:lnTo>
                    <a:lnTo>
                      <a:pt x="332" y="1802"/>
                    </a:lnTo>
                    <a:lnTo>
                      <a:pt x="336" y="1732"/>
                    </a:lnTo>
                    <a:lnTo>
                      <a:pt x="344" y="1612"/>
                    </a:lnTo>
                    <a:lnTo>
                      <a:pt x="356" y="1458"/>
                    </a:lnTo>
                    <a:lnTo>
                      <a:pt x="372" y="1284"/>
                    </a:lnTo>
                    <a:lnTo>
                      <a:pt x="392" y="1110"/>
                    </a:lnTo>
                    <a:lnTo>
                      <a:pt x="404" y="1028"/>
                    </a:lnTo>
                    <a:lnTo>
                      <a:pt x="414" y="950"/>
                    </a:lnTo>
                    <a:lnTo>
                      <a:pt x="426" y="880"/>
                    </a:lnTo>
                    <a:lnTo>
                      <a:pt x="438" y="820"/>
                    </a:lnTo>
                    <a:lnTo>
                      <a:pt x="450" y="770"/>
                    </a:lnTo>
                    <a:lnTo>
                      <a:pt x="456" y="750"/>
                    </a:lnTo>
                    <a:lnTo>
                      <a:pt x="464" y="734"/>
                    </a:lnTo>
                    <a:lnTo>
                      <a:pt x="464" y="734"/>
                    </a:lnTo>
                    <a:lnTo>
                      <a:pt x="470" y="724"/>
                    </a:lnTo>
                    <a:lnTo>
                      <a:pt x="474" y="720"/>
                    </a:lnTo>
                    <a:lnTo>
                      <a:pt x="476" y="718"/>
                    </a:lnTo>
                    <a:lnTo>
                      <a:pt x="480" y="718"/>
                    </a:lnTo>
                    <a:lnTo>
                      <a:pt x="484" y="718"/>
                    </a:lnTo>
                    <a:lnTo>
                      <a:pt x="492" y="724"/>
                    </a:lnTo>
                    <a:lnTo>
                      <a:pt x="500" y="734"/>
                    </a:lnTo>
                    <a:lnTo>
                      <a:pt x="510" y="750"/>
                    </a:lnTo>
                    <a:lnTo>
                      <a:pt x="518" y="768"/>
                    </a:lnTo>
                    <a:lnTo>
                      <a:pt x="528" y="792"/>
                    </a:lnTo>
                    <a:lnTo>
                      <a:pt x="548" y="848"/>
                    </a:lnTo>
                    <a:lnTo>
                      <a:pt x="568" y="916"/>
                    </a:lnTo>
                    <a:lnTo>
                      <a:pt x="588" y="992"/>
                    </a:lnTo>
                    <a:lnTo>
                      <a:pt x="608" y="1074"/>
                    </a:lnTo>
                    <a:lnTo>
                      <a:pt x="648" y="1250"/>
                    </a:lnTo>
                    <a:lnTo>
                      <a:pt x="686" y="1418"/>
                    </a:lnTo>
                    <a:lnTo>
                      <a:pt x="716" y="1562"/>
                    </a:lnTo>
                    <a:lnTo>
                      <a:pt x="736" y="1658"/>
                    </a:lnTo>
                    <a:lnTo>
                      <a:pt x="736" y="1658"/>
                    </a:lnTo>
                    <a:lnTo>
                      <a:pt x="738" y="1664"/>
                    </a:lnTo>
                    <a:lnTo>
                      <a:pt x="742" y="1670"/>
                    </a:lnTo>
                    <a:lnTo>
                      <a:pt x="752" y="1680"/>
                    </a:lnTo>
                    <a:lnTo>
                      <a:pt x="764" y="1688"/>
                    </a:lnTo>
                    <a:lnTo>
                      <a:pt x="782" y="1694"/>
                    </a:lnTo>
                    <a:lnTo>
                      <a:pt x="800" y="1698"/>
                    </a:lnTo>
                    <a:lnTo>
                      <a:pt x="820" y="1700"/>
                    </a:lnTo>
                    <a:lnTo>
                      <a:pt x="842" y="1700"/>
                    </a:lnTo>
                    <a:lnTo>
                      <a:pt x="862" y="1696"/>
                    </a:lnTo>
                    <a:lnTo>
                      <a:pt x="884" y="1692"/>
                    </a:lnTo>
                    <a:lnTo>
                      <a:pt x="904" y="1686"/>
                    </a:lnTo>
                    <a:lnTo>
                      <a:pt x="922" y="1676"/>
                    </a:lnTo>
                    <a:lnTo>
                      <a:pt x="938" y="1664"/>
                    </a:lnTo>
                    <a:lnTo>
                      <a:pt x="952" y="1650"/>
                    </a:lnTo>
                    <a:lnTo>
                      <a:pt x="960" y="1634"/>
                    </a:lnTo>
                    <a:lnTo>
                      <a:pt x="964" y="1626"/>
                    </a:lnTo>
                    <a:lnTo>
                      <a:pt x="966" y="1616"/>
                    </a:lnTo>
                    <a:lnTo>
                      <a:pt x="966" y="1606"/>
                    </a:lnTo>
                    <a:lnTo>
                      <a:pt x="966" y="1596"/>
                    </a:lnTo>
                    <a:lnTo>
                      <a:pt x="966" y="1596"/>
                    </a:lnTo>
                    <a:lnTo>
                      <a:pt x="958" y="1504"/>
                    </a:lnTo>
                    <a:lnTo>
                      <a:pt x="944" y="1328"/>
                    </a:lnTo>
                    <a:lnTo>
                      <a:pt x="932" y="1216"/>
                    </a:lnTo>
                    <a:lnTo>
                      <a:pt x="920" y="1092"/>
                    </a:lnTo>
                    <a:lnTo>
                      <a:pt x="904" y="962"/>
                    </a:lnTo>
                    <a:lnTo>
                      <a:pt x="884" y="828"/>
                    </a:lnTo>
                    <a:lnTo>
                      <a:pt x="862" y="692"/>
                    </a:lnTo>
                    <a:lnTo>
                      <a:pt x="836" y="560"/>
                    </a:lnTo>
                    <a:lnTo>
                      <a:pt x="822" y="496"/>
                    </a:lnTo>
                    <a:lnTo>
                      <a:pt x="808" y="434"/>
                    </a:lnTo>
                    <a:lnTo>
                      <a:pt x="792" y="374"/>
                    </a:lnTo>
                    <a:lnTo>
                      <a:pt x="776" y="318"/>
                    </a:lnTo>
                    <a:lnTo>
                      <a:pt x="758" y="266"/>
                    </a:lnTo>
                    <a:lnTo>
                      <a:pt x="738" y="216"/>
                    </a:lnTo>
                    <a:lnTo>
                      <a:pt x="718" y="172"/>
                    </a:lnTo>
                    <a:lnTo>
                      <a:pt x="698" y="132"/>
                    </a:lnTo>
                    <a:lnTo>
                      <a:pt x="676" y="96"/>
                    </a:lnTo>
                    <a:lnTo>
                      <a:pt x="654" y="68"/>
                    </a:lnTo>
                    <a:lnTo>
                      <a:pt x="642" y="54"/>
                    </a:lnTo>
                    <a:lnTo>
                      <a:pt x="630" y="44"/>
                    </a:lnTo>
                    <a:lnTo>
                      <a:pt x="616" y="34"/>
                    </a:lnTo>
                    <a:lnTo>
                      <a:pt x="604" y="26"/>
                    </a:lnTo>
                    <a:lnTo>
                      <a:pt x="604" y="26"/>
                    </a:lnTo>
                    <a:lnTo>
                      <a:pt x="578" y="16"/>
                    </a:lnTo>
                    <a:lnTo>
                      <a:pt x="554" y="8"/>
                    </a:lnTo>
                    <a:lnTo>
                      <a:pt x="528" y="2"/>
                    </a:lnTo>
                    <a:lnTo>
                      <a:pt x="502" y="0"/>
                    </a:lnTo>
                    <a:lnTo>
                      <a:pt x="476" y="0"/>
                    </a:lnTo>
                    <a:lnTo>
                      <a:pt x="450" y="2"/>
                    </a:lnTo>
                    <a:lnTo>
                      <a:pt x="426" y="8"/>
                    </a:lnTo>
                    <a:lnTo>
                      <a:pt x="400" y="14"/>
                    </a:lnTo>
                    <a:lnTo>
                      <a:pt x="374" y="24"/>
                    </a:lnTo>
                    <a:lnTo>
                      <a:pt x="350" y="34"/>
                    </a:lnTo>
                    <a:lnTo>
                      <a:pt x="326" y="46"/>
                    </a:lnTo>
                    <a:lnTo>
                      <a:pt x="302" y="60"/>
                    </a:lnTo>
                    <a:lnTo>
                      <a:pt x="254" y="90"/>
                    </a:lnTo>
                    <a:lnTo>
                      <a:pt x="212" y="124"/>
                    </a:lnTo>
                    <a:lnTo>
                      <a:pt x="170" y="158"/>
                    </a:lnTo>
                    <a:lnTo>
                      <a:pt x="134" y="194"/>
                    </a:lnTo>
                    <a:lnTo>
                      <a:pt x="100" y="228"/>
                    </a:lnTo>
                    <a:lnTo>
                      <a:pt x="72" y="258"/>
                    </a:lnTo>
                    <a:lnTo>
                      <a:pt x="32" y="306"/>
                    </a:lnTo>
                    <a:lnTo>
                      <a:pt x="18" y="3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18" name="Freeform 16"/>
              <p:cNvSpPr/>
              <p:nvPr/>
            </p:nvSpPr>
            <p:spPr bwMode="auto">
              <a:xfrm flipH="1">
                <a:off x="9601985" y="7981259"/>
                <a:ext cx="448813" cy="1899041"/>
              </a:xfrm>
              <a:custGeom>
                <a:avLst/>
                <a:gdLst>
                  <a:gd name="T0" fmla="*/ 0 w 320"/>
                  <a:gd name="T1" fmla="*/ 226 h 1354"/>
                  <a:gd name="T2" fmla="*/ 38 w 320"/>
                  <a:gd name="T3" fmla="*/ 328 h 1354"/>
                  <a:gd name="T4" fmla="*/ 138 w 320"/>
                  <a:gd name="T5" fmla="*/ 626 h 1354"/>
                  <a:gd name="T6" fmla="*/ 168 w 320"/>
                  <a:gd name="T7" fmla="*/ 700 h 1354"/>
                  <a:gd name="T8" fmla="*/ 174 w 320"/>
                  <a:gd name="T9" fmla="*/ 712 h 1354"/>
                  <a:gd name="T10" fmla="*/ 192 w 320"/>
                  <a:gd name="T11" fmla="*/ 912 h 1354"/>
                  <a:gd name="T12" fmla="*/ 204 w 320"/>
                  <a:gd name="T13" fmla="*/ 1078 h 1354"/>
                  <a:gd name="T14" fmla="*/ 202 w 320"/>
                  <a:gd name="T15" fmla="*/ 1134 h 1354"/>
                  <a:gd name="T16" fmla="*/ 194 w 320"/>
                  <a:gd name="T17" fmla="*/ 1170 h 1354"/>
                  <a:gd name="T18" fmla="*/ 178 w 320"/>
                  <a:gd name="T19" fmla="*/ 1212 h 1354"/>
                  <a:gd name="T20" fmla="*/ 174 w 320"/>
                  <a:gd name="T21" fmla="*/ 1228 h 1354"/>
                  <a:gd name="T22" fmla="*/ 174 w 320"/>
                  <a:gd name="T23" fmla="*/ 1254 h 1354"/>
                  <a:gd name="T24" fmla="*/ 182 w 320"/>
                  <a:gd name="T25" fmla="*/ 1282 h 1354"/>
                  <a:gd name="T26" fmla="*/ 196 w 320"/>
                  <a:gd name="T27" fmla="*/ 1308 h 1354"/>
                  <a:gd name="T28" fmla="*/ 224 w 320"/>
                  <a:gd name="T29" fmla="*/ 1338 h 1354"/>
                  <a:gd name="T30" fmla="*/ 242 w 320"/>
                  <a:gd name="T31" fmla="*/ 1350 h 1354"/>
                  <a:gd name="T32" fmla="*/ 258 w 320"/>
                  <a:gd name="T33" fmla="*/ 1354 h 1354"/>
                  <a:gd name="T34" fmla="*/ 266 w 320"/>
                  <a:gd name="T35" fmla="*/ 1348 h 1354"/>
                  <a:gd name="T36" fmla="*/ 268 w 320"/>
                  <a:gd name="T37" fmla="*/ 1338 h 1354"/>
                  <a:gd name="T38" fmla="*/ 280 w 320"/>
                  <a:gd name="T39" fmla="*/ 1200 h 1354"/>
                  <a:gd name="T40" fmla="*/ 308 w 320"/>
                  <a:gd name="T41" fmla="*/ 924 h 1354"/>
                  <a:gd name="T42" fmla="*/ 320 w 320"/>
                  <a:gd name="T43" fmla="*/ 726 h 1354"/>
                  <a:gd name="T44" fmla="*/ 320 w 320"/>
                  <a:gd name="T45" fmla="*/ 632 h 1354"/>
                  <a:gd name="T46" fmla="*/ 314 w 320"/>
                  <a:gd name="T47" fmla="*/ 584 h 1354"/>
                  <a:gd name="T48" fmla="*/ 292 w 320"/>
                  <a:gd name="T49" fmla="*/ 498 h 1354"/>
                  <a:gd name="T50" fmla="*/ 248 w 320"/>
                  <a:gd name="T51" fmla="*/ 392 h 1354"/>
                  <a:gd name="T52" fmla="*/ 130 w 320"/>
                  <a:gd name="T53" fmla="*/ 120 h 1354"/>
                  <a:gd name="T54" fmla="*/ 104 w 320"/>
                  <a:gd name="T55" fmla="*/ 68 h 1354"/>
                  <a:gd name="T56" fmla="*/ 84 w 320"/>
                  <a:gd name="T57" fmla="*/ 32 h 1354"/>
                  <a:gd name="T58" fmla="*/ 66 w 320"/>
                  <a:gd name="T59" fmla="*/ 10 h 1354"/>
                  <a:gd name="T60" fmla="*/ 50 w 320"/>
                  <a:gd name="T61" fmla="*/ 0 h 1354"/>
                  <a:gd name="T62" fmla="*/ 38 w 320"/>
                  <a:gd name="T63" fmla="*/ 2 h 1354"/>
                  <a:gd name="T64" fmla="*/ 28 w 320"/>
                  <a:gd name="T65" fmla="*/ 12 h 1354"/>
                  <a:gd name="T66" fmla="*/ 14 w 320"/>
                  <a:gd name="T67" fmla="*/ 52 h 1354"/>
                  <a:gd name="T68" fmla="*/ 4 w 320"/>
                  <a:gd name="T69" fmla="*/ 108 h 1354"/>
                  <a:gd name="T70" fmla="*/ 0 w 320"/>
                  <a:gd name="T71" fmla="*/ 208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0" h="1354">
                    <a:moveTo>
                      <a:pt x="0" y="226"/>
                    </a:moveTo>
                    <a:lnTo>
                      <a:pt x="0" y="226"/>
                    </a:lnTo>
                    <a:lnTo>
                      <a:pt x="16" y="268"/>
                    </a:lnTo>
                    <a:lnTo>
                      <a:pt x="38" y="328"/>
                    </a:lnTo>
                    <a:lnTo>
                      <a:pt x="88" y="480"/>
                    </a:lnTo>
                    <a:lnTo>
                      <a:pt x="138" y="626"/>
                    </a:lnTo>
                    <a:lnTo>
                      <a:pt x="160" y="680"/>
                    </a:lnTo>
                    <a:lnTo>
                      <a:pt x="168" y="700"/>
                    </a:lnTo>
                    <a:lnTo>
                      <a:pt x="174" y="712"/>
                    </a:lnTo>
                    <a:lnTo>
                      <a:pt x="174" y="712"/>
                    </a:lnTo>
                    <a:lnTo>
                      <a:pt x="184" y="814"/>
                    </a:lnTo>
                    <a:lnTo>
                      <a:pt x="192" y="912"/>
                    </a:lnTo>
                    <a:lnTo>
                      <a:pt x="204" y="1078"/>
                    </a:lnTo>
                    <a:lnTo>
                      <a:pt x="204" y="1078"/>
                    </a:lnTo>
                    <a:lnTo>
                      <a:pt x="204" y="1110"/>
                    </a:lnTo>
                    <a:lnTo>
                      <a:pt x="202" y="1134"/>
                    </a:lnTo>
                    <a:lnTo>
                      <a:pt x="200" y="1154"/>
                    </a:lnTo>
                    <a:lnTo>
                      <a:pt x="194" y="1170"/>
                    </a:lnTo>
                    <a:lnTo>
                      <a:pt x="184" y="1198"/>
                    </a:lnTo>
                    <a:lnTo>
                      <a:pt x="178" y="1212"/>
                    </a:lnTo>
                    <a:lnTo>
                      <a:pt x="174" y="1228"/>
                    </a:lnTo>
                    <a:lnTo>
                      <a:pt x="174" y="1228"/>
                    </a:lnTo>
                    <a:lnTo>
                      <a:pt x="172" y="1242"/>
                    </a:lnTo>
                    <a:lnTo>
                      <a:pt x="174" y="1254"/>
                    </a:lnTo>
                    <a:lnTo>
                      <a:pt x="176" y="1268"/>
                    </a:lnTo>
                    <a:lnTo>
                      <a:pt x="182" y="1282"/>
                    </a:lnTo>
                    <a:lnTo>
                      <a:pt x="188" y="1296"/>
                    </a:lnTo>
                    <a:lnTo>
                      <a:pt x="196" y="1308"/>
                    </a:lnTo>
                    <a:lnTo>
                      <a:pt x="214" y="1330"/>
                    </a:lnTo>
                    <a:lnTo>
                      <a:pt x="224" y="1338"/>
                    </a:lnTo>
                    <a:lnTo>
                      <a:pt x="234" y="1346"/>
                    </a:lnTo>
                    <a:lnTo>
                      <a:pt x="242" y="1350"/>
                    </a:lnTo>
                    <a:lnTo>
                      <a:pt x="250" y="1354"/>
                    </a:lnTo>
                    <a:lnTo>
                      <a:pt x="258" y="1354"/>
                    </a:lnTo>
                    <a:lnTo>
                      <a:pt x="264" y="1352"/>
                    </a:lnTo>
                    <a:lnTo>
                      <a:pt x="266" y="1348"/>
                    </a:lnTo>
                    <a:lnTo>
                      <a:pt x="268" y="1338"/>
                    </a:lnTo>
                    <a:lnTo>
                      <a:pt x="268" y="1338"/>
                    </a:lnTo>
                    <a:lnTo>
                      <a:pt x="272" y="1276"/>
                    </a:lnTo>
                    <a:lnTo>
                      <a:pt x="280" y="1200"/>
                    </a:lnTo>
                    <a:lnTo>
                      <a:pt x="300" y="1020"/>
                    </a:lnTo>
                    <a:lnTo>
                      <a:pt x="308" y="924"/>
                    </a:lnTo>
                    <a:lnTo>
                      <a:pt x="316" y="824"/>
                    </a:lnTo>
                    <a:lnTo>
                      <a:pt x="320" y="726"/>
                    </a:lnTo>
                    <a:lnTo>
                      <a:pt x="320" y="678"/>
                    </a:lnTo>
                    <a:lnTo>
                      <a:pt x="320" y="632"/>
                    </a:lnTo>
                    <a:lnTo>
                      <a:pt x="320" y="632"/>
                    </a:lnTo>
                    <a:lnTo>
                      <a:pt x="314" y="584"/>
                    </a:lnTo>
                    <a:lnTo>
                      <a:pt x="304" y="542"/>
                    </a:lnTo>
                    <a:lnTo>
                      <a:pt x="292" y="498"/>
                    </a:lnTo>
                    <a:lnTo>
                      <a:pt x="272" y="450"/>
                    </a:lnTo>
                    <a:lnTo>
                      <a:pt x="248" y="392"/>
                    </a:lnTo>
                    <a:lnTo>
                      <a:pt x="216" y="320"/>
                    </a:lnTo>
                    <a:lnTo>
                      <a:pt x="130" y="120"/>
                    </a:lnTo>
                    <a:lnTo>
                      <a:pt x="130" y="120"/>
                    </a:lnTo>
                    <a:lnTo>
                      <a:pt x="104" y="68"/>
                    </a:lnTo>
                    <a:lnTo>
                      <a:pt x="94" y="48"/>
                    </a:lnTo>
                    <a:lnTo>
                      <a:pt x="84" y="32"/>
                    </a:lnTo>
                    <a:lnTo>
                      <a:pt x="74" y="18"/>
                    </a:lnTo>
                    <a:lnTo>
                      <a:pt x="66" y="10"/>
                    </a:lnTo>
                    <a:lnTo>
                      <a:pt x="58" y="4"/>
                    </a:lnTo>
                    <a:lnTo>
                      <a:pt x="50" y="0"/>
                    </a:lnTo>
                    <a:lnTo>
                      <a:pt x="44" y="0"/>
                    </a:lnTo>
                    <a:lnTo>
                      <a:pt x="38" y="2"/>
                    </a:lnTo>
                    <a:lnTo>
                      <a:pt x="32" y="6"/>
                    </a:lnTo>
                    <a:lnTo>
                      <a:pt x="28" y="12"/>
                    </a:lnTo>
                    <a:lnTo>
                      <a:pt x="20" y="28"/>
                    </a:lnTo>
                    <a:lnTo>
                      <a:pt x="14" y="52"/>
                    </a:lnTo>
                    <a:lnTo>
                      <a:pt x="8" y="78"/>
                    </a:lnTo>
                    <a:lnTo>
                      <a:pt x="4" y="108"/>
                    </a:lnTo>
                    <a:lnTo>
                      <a:pt x="2" y="164"/>
                    </a:lnTo>
                    <a:lnTo>
                      <a:pt x="0" y="208"/>
                    </a:lnTo>
                    <a:lnTo>
                      <a:pt x="0" y="226"/>
                    </a:lnTo>
                    <a:close/>
                  </a:path>
                </a:pathLst>
              </a:custGeom>
              <a:solidFill>
                <a:srgbClr val="F9BD82"/>
              </a:solidFill>
              <a:ln>
                <a:noFill/>
              </a:ln>
            </p:spPr>
            <p:txBody>
              <a:bodyPr vert="horz" wrap="square" lIns="91440" tIns="45720" rIns="91440" bIns="45720" numCol="1" anchor="t" anchorCtr="0" compatLnSpc="1"/>
              <a:lstStyle/>
              <a:p>
                <a:endParaRPr lang="id-ID"/>
              </a:p>
            </p:txBody>
          </p:sp>
          <p:sp>
            <p:nvSpPr>
              <p:cNvPr id="1219" name="Freeform 17"/>
              <p:cNvSpPr/>
              <p:nvPr/>
            </p:nvSpPr>
            <p:spPr bwMode="auto">
              <a:xfrm flipH="1">
                <a:off x="9601985" y="7981259"/>
                <a:ext cx="448813" cy="1899041"/>
              </a:xfrm>
              <a:custGeom>
                <a:avLst/>
                <a:gdLst>
                  <a:gd name="T0" fmla="*/ 0 w 320"/>
                  <a:gd name="T1" fmla="*/ 226 h 1354"/>
                  <a:gd name="T2" fmla="*/ 38 w 320"/>
                  <a:gd name="T3" fmla="*/ 328 h 1354"/>
                  <a:gd name="T4" fmla="*/ 138 w 320"/>
                  <a:gd name="T5" fmla="*/ 626 h 1354"/>
                  <a:gd name="T6" fmla="*/ 168 w 320"/>
                  <a:gd name="T7" fmla="*/ 700 h 1354"/>
                  <a:gd name="T8" fmla="*/ 174 w 320"/>
                  <a:gd name="T9" fmla="*/ 712 h 1354"/>
                  <a:gd name="T10" fmla="*/ 192 w 320"/>
                  <a:gd name="T11" fmla="*/ 912 h 1354"/>
                  <a:gd name="T12" fmla="*/ 204 w 320"/>
                  <a:gd name="T13" fmla="*/ 1078 h 1354"/>
                  <a:gd name="T14" fmla="*/ 202 w 320"/>
                  <a:gd name="T15" fmla="*/ 1134 h 1354"/>
                  <a:gd name="T16" fmla="*/ 194 w 320"/>
                  <a:gd name="T17" fmla="*/ 1170 h 1354"/>
                  <a:gd name="T18" fmla="*/ 178 w 320"/>
                  <a:gd name="T19" fmla="*/ 1212 h 1354"/>
                  <a:gd name="T20" fmla="*/ 174 w 320"/>
                  <a:gd name="T21" fmla="*/ 1228 h 1354"/>
                  <a:gd name="T22" fmla="*/ 174 w 320"/>
                  <a:gd name="T23" fmla="*/ 1254 h 1354"/>
                  <a:gd name="T24" fmla="*/ 182 w 320"/>
                  <a:gd name="T25" fmla="*/ 1282 h 1354"/>
                  <a:gd name="T26" fmla="*/ 196 w 320"/>
                  <a:gd name="T27" fmla="*/ 1308 h 1354"/>
                  <a:gd name="T28" fmla="*/ 224 w 320"/>
                  <a:gd name="T29" fmla="*/ 1338 h 1354"/>
                  <a:gd name="T30" fmla="*/ 242 w 320"/>
                  <a:gd name="T31" fmla="*/ 1350 h 1354"/>
                  <a:gd name="T32" fmla="*/ 258 w 320"/>
                  <a:gd name="T33" fmla="*/ 1354 h 1354"/>
                  <a:gd name="T34" fmla="*/ 266 w 320"/>
                  <a:gd name="T35" fmla="*/ 1348 h 1354"/>
                  <a:gd name="T36" fmla="*/ 268 w 320"/>
                  <a:gd name="T37" fmla="*/ 1338 h 1354"/>
                  <a:gd name="T38" fmla="*/ 280 w 320"/>
                  <a:gd name="T39" fmla="*/ 1200 h 1354"/>
                  <a:gd name="T40" fmla="*/ 308 w 320"/>
                  <a:gd name="T41" fmla="*/ 924 h 1354"/>
                  <a:gd name="T42" fmla="*/ 320 w 320"/>
                  <a:gd name="T43" fmla="*/ 726 h 1354"/>
                  <a:gd name="T44" fmla="*/ 320 w 320"/>
                  <a:gd name="T45" fmla="*/ 632 h 1354"/>
                  <a:gd name="T46" fmla="*/ 314 w 320"/>
                  <a:gd name="T47" fmla="*/ 584 h 1354"/>
                  <a:gd name="T48" fmla="*/ 292 w 320"/>
                  <a:gd name="T49" fmla="*/ 498 h 1354"/>
                  <a:gd name="T50" fmla="*/ 248 w 320"/>
                  <a:gd name="T51" fmla="*/ 392 h 1354"/>
                  <a:gd name="T52" fmla="*/ 130 w 320"/>
                  <a:gd name="T53" fmla="*/ 120 h 1354"/>
                  <a:gd name="T54" fmla="*/ 104 w 320"/>
                  <a:gd name="T55" fmla="*/ 68 h 1354"/>
                  <a:gd name="T56" fmla="*/ 84 w 320"/>
                  <a:gd name="T57" fmla="*/ 32 h 1354"/>
                  <a:gd name="T58" fmla="*/ 66 w 320"/>
                  <a:gd name="T59" fmla="*/ 10 h 1354"/>
                  <a:gd name="T60" fmla="*/ 50 w 320"/>
                  <a:gd name="T61" fmla="*/ 0 h 1354"/>
                  <a:gd name="T62" fmla="*/ 38 w 320"/>
                  <a:gd name="T63" fmla="*/ 2 h 1354"/>
                  <a:gd name="T64" fmla="*/ 28 w 320"/>
                  <a:gd name="T65" fmla="*/ 12 h 1354"/>
                  <a:gd name="T66" fmla="*/ 14 w 320"/>
                  <a:gd name="T67" fmla="*/ 52 h 1354"/>
                  <a:gd name="T68" fmla="*/ 4 w 320"/>
                  <a:gd name="T69" fmla="*/ 108 h 1354"/>
                  <a:gd name="T70" fmla="*/ 0 w 320"/>
                  <a:gd name="T71" fmla="*/ 208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0" h="1354">
                    <a:moveTo>
                      <a:pt x="0" y="226"/>
                    </a:moveTo>
                    <a:lnTo>
                      <a:pt x="0" y="226"/>
                    </a:lnTo>
                    <a:lnTo>
                      <a:pt x="16" y="268"/>
                    </a:lnTo>
                    <a:lnTo>
                      <a:pt x="38" y="328"/>
                    </a:lnTo>
                    <a:lnTo>
                      <a:pt x="88" y="480"/>
                    </a:lnTo>
                    <a:lnTo>
                      <a:pt x="138" y="626"/>
                    </a:lnTo>
                    <a:lnTo>
                      <a:pt x="160" y="680"/>
                    </a:lnTo>
                    <a:lnTo>
                      <a:pt x="168" y="700"/>
                    </a:lnTo>
                    <a:lnTo>
                      <a:pt x="174" y="712"/>
                    </a:lnTo>
                    <a:lnTo>
                      <a:pt x="174" y="712"/>
                    </a:lnTo>
                    <a:lnTo>
                      <a:pt x="184" y="814"/>
                    </a:lnTo>
                    <a:lnTo>
                      <a:pt x="192" y="912"/>
                    </a:lnTo>
                    <a:lnTo>
                      <a:pt x="204" y="1078"/>
                    </a:lnTo>
                    <a:lnTo>
                      <a:pt x="204" y="1078"/>
                    </a:lnTo>
                    <a:lnTo>
                      <a:pt x="204" y="1110"/>
                    </a:lnTo>
                    <a:lnTo>
                      <a:pt x="202" y="1134"/>
                    </a:lnTo>
                    <a:lnTo>
                      <a:pt x="200" y="1154"/>
                    </a:lnTo>
                    <a:lnTo>
                      <a:pt x="194" y="1170"/>
                    </a:lnTo>
                    <a:lnTo>
                      <a:pt x="184" y="1198"/>
                    </a:lnTo>
                    <a:lnTo>
                      <a:pt x="178" y="1212"/>
                    </a:lnTo>
                    <a:lnTo>
                      <a:pt x="174" y="1228"/>
                    </a:lnTo>
                    <a:lnTo>
                      <a:pt x="174" y="1228"/>
                    </a:lnTo>
                    <a:lnTo>
                      <a:pt x="172" y="1242"/>
                    </a:lnTo>
                    <a:lnTo>
                      <a:pt x="174" y="1254"/>
                    </a:lnTo>
                    <a:lnTo>
                      <a:pt x="176" y="1268"/>
                    </a:lnTo>
                    <a:lnTo>
                      <a:pt x="182" y="1282"/>
                    </a:lnTo>
                    <a:lnTo>
                      <a:pt x="188" y="1296"/>
                    </a:lnTo>
                    <a:lnTo>
                      <a:pt x="196" y="1308"/>
                    </a:lnTo>
                    <a:lnTo>
                      <a:pt x="214" y="1330"/>
                    </a:lnTo>
                    <a:lnTo>
                      <a:pt x="224" y="1338"/>
                    </a:lnTo>
                    <a:lnTo>
                      <a:pt x="234" y="1346"/>
                    </a:lnTo>
                    <a:lnTo>
                      <a:pt x="242" y="1350"/>
                    </a:lnTo>
                    <a:lnTo>
                      <a:pt x="250" y="1354"/>
                    </a:lnTo>
                    <a:lnTo>
                      <a:pt x="258" y="1354"/>
                    </a:lnTo>
                    <a:lnTo>
                      <a:pt x="264" y="1352"/>
                    </a:lnTo>
                    <a:lnTo>
                      <a:pt x="266" y="1348"/>
                    </a:lnTo>
                    <a:lnTo>
                      <a:pt x="268" y="1338"/>
                    </a:lnTo>
                    <a:lnTo>
                      <a:pt x="268" y="1338"/>
                    </a:lnTo>
                    <a:lnTo>
                      <a:pt x="272" y="1276"/>
                    </a:lnTo>
                    <a:lnTo>
                      <a:pt x="280" y="1200"/>
                    </a:lnTo>
                    <a:lnTo>
                      <a:pt x="300" y="1020"/>
                    </a:lnTo>
                    <a:lnTo>
                      <a:pt x="308" y="924"/>
                    </a:lnTo>
                    <a:lnTo>
                      <a:pt x="316" y="824"/>
                    </a:lnTo>
                    <a:lnTo>
                      <a:pt x="320" y="726"/>
                    </a:lnTo>
                    <a:lnTo>
                      <a:pt x="320" y="678"/>
                    </a:lnTo>
                    <a:lnTo>
                      <a:pt x="320" y="632"/>
                    </a:lnTo>
                    <a:lnTo>
                      <a:pt x="320" y="632"/>
                    </a:lnTo>
                    <a:lnTo>
                      <a:pt x="314" y="584"/>
                    </a:lnTo>
                    <a:lnTo>
                      <a:pt x="304" y="542"/>
                    </a:lnTo>
                    <a:lnTo>
                      <a:pt x="292" y="498"/>
                    </a:lnTo>
                    <a:lnTo>
                      <a:pt x="272" y="450"/>
                    </a:lnTo>
                    <a:lnTo>
                      <a:pt x="248" y="392"/>
                    </a:lnTo>
                    <a:lnTo>
                      <a:pt x="216" y="320"/>
                    </a:lnTo>
                    <a:lnTo>
                      <a:pt x="130" y="120"/>
                    </a:lnTo>
                    <a:lnTo>
                      <a:pt x="130" y="120"/>
                    </a:lnTo>
                    <a:lnTo>
                      <a:pt x="104" y="68"/>
                    </a:lnTo>
                    <a:lnTo>
                      <a:pt x="94" y="48"/>
                    </a:lnTo>
                    <a:lnTo>
                      <a:pt x="84" y="32"/>
                    </a:lnTo>
                    <a:lnTo>
                      <a:pt x="74" y="18"/>
                    </a:lnTo>
                    <a:lnTo>
                      <a:pt x="66" y="10"/>
                    </a:lnTo>
                    <a:lnTo>
                      <a:pt x="58" y="4"/>
                    </a:lnTo>
                    <a:lnTo>
                      <a:pt x="50" y="0"/>
                    </a:lnTo>
                    <a:lnTo>
                      <a:pt x="44" y="0"/>
                    </a:lnTo>
                    <a:lnTo>
                      <a:pt x="38" y="2"/>
                    </a:lnTo>
                    <a:lnTo>
                      <a:pt x="32" y="6"/>
                    </a:lnTo>
                    <a:lnTo>
                      <a:pt x="28" y="12"/>
                    </a:lnTo>
                    <a:lnTo>
                      <a:pt x="20" y="28"/>
                    </a:lnTo>
                    <a:lnTo>
                      <a:pt x="14" y="52"/>
                    </a:lnTo>
                    <a:lnTo>
                      <a:pt x="8" y="78"/>
                    </a:lnTo>
                    <a:lnTo>
                      <a:pt x="4" y="108"/>
                    </a:lnTo>
                    <a:lnTo>
                      <a:pt x="2" y="164"/>
                    </a:lnTo>
                    <a:lnTo>
                      <a:pt x="0" y="208"/>
                    </a:lnTo>
                    <a:lnTo>
                      <a:pt x="0" y="2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20" name="Freeform 18"/>
              <p:cNvSpPr/>
              <p:nvPr/>
            </p:nvSpPr>
            <p:spPr bwMode="auto">
              <a:xfrm flipH="1">
                <a:off x="11778730" y="8003699"/>
                <a:ext cx="1295948" cy="1180940"/>
              </a:xfrm>
              <a:custGeom>
                <a:avLst/>
                <a:gdLst>
                  <a:gd name="T0" fmla="*/ 924 w 924"/>
                  <a:gd name="T1" fmla="*/ 464 h 842"/>
                  <a:gd name="T2" fmla="*/ 868 w 924"/>
                  <a:gd name="T3" fmla="*/ 550 h 842"/>
                  <a:gd name="T4" fmla="*/ 810 w 924"/>
                  <a:gd name="T5" fmla="*/ 638 h 842"/>
                  <a:gd name="T6" fmla="*/ 762 w 924"/>
                  <a:gd name="T7" fmla="*/ 696 h 842"/>
                  <a:gd name="T8" fmla="*/ 710 w 924"/>
                  <a:gd name="T9" fmla="*/ 752 h 842"/>
                  <a:gd name="T10" fmla="*/ 652 w 924"/>
                  <a:gd name="T11" fmla="*/ 798 h 842"/>
                  <a:gd name="T12" fmla="*/ 588 w 924"/>
                  <a:gd name="T13" fmla="*/ 832 h 842"/>
                  <a:gd name="T14" fmla="*/ 556 w 924"/>
                  <a:gd name="T15" fmla="*/ 842 h 842"/>
                  <a:gd name="T16" fmla="*/ 524 w 924"/>
                  <a:gd name="T17" fmla="*/ 842 h 842"/>
                  <a:gd name="T18" fmla="*/ 476 w 924"/>
                  <a:gd name="T19" fmla="*/ 834 h 842"/>
                  <a:gd name="T20" fmla="*/ 440 w 924"/>
                  <a:gd name="T21" fmla="*/ 822 h 842"/>
                  <a:gd name="T22" fmla="*/ 414 w 924"/>
                  <a:gd name="T23" fmla="*/ 802 h 842"/>
                  <a:gd name="T24" fmla="*/ 396 w 924"/>
                  <a:gd name="T25" fmla="*/ 776 h 842"/>
                  <a:gd name="T26" fmla="*/ 370 w 924"/>
                  <a:gd name="T27" fmla="*/ 728 h 842"/>
                  <a:gd name="T28" fmla="*/ 328 w 924"/>
                  <a:gd name="T29" fmla="*/ 646 h 842"/>
                  <a:gd name="T30" fmla="*/ 270 w 924"/>
                  <a:gd name="T31" fmla="*/ 548 h 842"/>
                  <a:gd name="T32" fmla="*/ 114 w 924"/>
                  <a:gd name="T33" fmla="*/ 294 h 842"/>
                  <a:gd name="T34" fmla="*/ 24 w 924"/>
                  <a:gd name="T35" fmla="*/ 162 h 842"/>
                  <a:gd name="T36" fmla="*/ 0 w 924"/>
                  <a:gd name="T37" fmla="*/ 134 h 842"/>
                  <a:gd name="T38" fmla="*/ 8 w 924"/>
                  <a:gd name="T39" fmla="*/ 116 h 842"/>
                  <a:gd name="T40" fmla="*/ 20 w 924"/>
                  <a:gd name="T41" fmla="*/ 64 h 842"/>
                  <a:gd name="T42" fmla="*/ 30 w 924"/>
                  <a:gd name="T43" fmla="*/ 8 h 842"/>
                  <a:gd name="T44" fmla="*/ 36 w 924"/>
                  <a:gd name="T45" fmla="*/ 0 h 842"/>
                  <a:gd name="T46" fmla="*/ 46 w 924"/>
                  <a:gd name="T47" fmla="*/ 2 h 842"/>
                  <a:gd name="T48" fmla="*/ 74 w 924"/>
                  <a:gd name="T49" fmla="*/ 28 h 842"/>
                  <a:gd name="T50" fmla="*/ 138 w 924"/>
                  <a:gd name="T51" fmla="*/ 100 h 842"/>
                  <a:gd name="T52" fmla="*/ 342 w 924"/>
                  <a:gd name="T53" fmla="*/ 342 h 842"/>
                  <a:gd name="T54" fmla="*/ 512 w 924"/>
                  <a:gd name="T55" fmla="*/ 542 h 842"/>
                  <a:gd name="T56" fmla="*/ 548 w 924"/>
                  <a:gd name="T57" fmla="*/ 580 h 842"/>
                  <a:gd name="T58" fmla="*/ 632 w 924"/>
                  <a:gd name="T59" fmla="*/ 492 h 842"/>
                  <a:gd name="T60" fmla="*/ 708 w 924"/>
                  <a:gd name="T61" fmla="*/ 398 h 842"/>
                  <a:gd name="T62" fmla="*/ 714 w 924"/>
                  <a:gd name="T63" fmla="*/ 390 h 842"/>
                  <a:gd name="T64" fmla="*/ 736 w 924"/>
                  <a:gd name="T65" fmla="*/ 378 h 842"/>
                  <a:gd name="T66" fmla="*/ 768 w 924"/>
                  <a:gd name="T67" fmla="*/ 376 h 842"/>
                  <a:gd name="T68" fmla="*/ 804 w 924"/>
                  <a:gd name="T69" fmla="*/ 386 h 842"/>
                  <a:gd name="T70" fmla="*/ 840 w 924"/>
                  <a:gd name="T71" fmla="*/ 402 h 842"/>
                  <a:gd name="T72" fmla="*/ 900 w 924"/>
                  <a:gd name="T73" fmla="*/ 444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4" h="842">
                    <a:moveTo>
                      <a:pt x="924" y="464"/>
                    </a:moveTo>
                    <a:lnTo>
                      <a:pt x="924" y="464"/>
                    </a:lnTo>
                    <a:lnTo>
                      <a:pt x="900" y="502"/>
                    </a:lnTo>
                    <a:lnTo>
                      <a:pt x="868" y="550"/>
                    </a:lnTo>
                    <a:lnTo>
                      <a:pt x="830" y="608"/>
                    </a:lnTo>
                    <a:lnTo>
                      <a:pt x="810" y="638"/>
                    </a:lnTo>
                    <a:lnTo>
                      <a:pt x="786" y="666"/>
                    </a:lnTo>
                    <a:lnTo>
                      <a:pt x="762" y="696"/>
                    </a:lnTo>
                    <a:lnTo>
                      <a:pt x="736" y="724"/>
                    </a:lnTo>
                    <a:lnTo>
                      <a:pt x="710" y="752"/>
                    </a:lnTo>
                    <a:lnTo>
                      <a:pt x="680" y="776"/>
                    </a:lnTo>
                    <a:lnTo>
                      <a:pt x="652" y="798"/>
                    </a:lnTo>
                    <a:lnTo>
                      <a:pt x="620" y="818"/>
                    </a:lnTo>
                    <a:lnTo>
                      <a:pt x="588" y="832"/>
                    </a:lnTo>
                    <a:lnTo>
                      <a:pt x="572" y="838"/>
                    </a:lnTo>
                    <a:lnTo>
                      <a:pt x="556" y="842"/>
                    </a:lnTo>
                    <a:lnTo>
                      <a:pt x="556" y="842"/>
                    </a:lnTo>
                    <a:lnTo>
                      <a:pt x="524" y="842"/>
                    </a:lnTo>
                    <a:lnTo>
                      <a:pt x="498" y="840"/>
                    </a:lnTo>
                    <a:lnTo>
                      <a:pt x="476" y="834"/>
                    </a:lnTo>
                    <a:lnTo>
                      <a:pt x="458" y="828"/>
                    </a:lnTo>
                    <a:lnTo>
                      <a:pt x="440" y="822"/>
                    </a:lnTo>
                    <a:lnTo>
                      <a:pt x="426" y="812"/>
                    </a:lnTo>
                    <a:lnTo>
                      <a:pt x="414" y="802"/>
                    </a:lnTo>
                    <a:lnTo>
                      <a:pt x="404" y="790"/>
                    </a:lnTo>
                    <a:lnTo>
                      <a:pt x="396" y="776"/>
                    </a:lnTo>
                    <a:lnTo>
                      <a:pt x="386" y="762"/>
                    </a:lnTo>
                    <a:lnTo>
                      <a:pt x="370" y="728"/>
                    </a:lnTo>
                    <a:lnTo>
                      <a:pt x="352" y="690"/>
                    </a:lnTo>
                    <a:lnTo>
                      <a:pt x="328" y="646"/>
                    </a:lnTo>
                    <a:lnTo>
                      <a:pt x="328" y="646"/>
                    </a:lnTo>
                    <a:lnTo>
                      <a:pt x="270" y="548"/>
                    </a:lnTo>
                    <a:lnTo>
                      <a:pt x="168" y="380"/>
                    </a:lnTo>
                    <a:lnTo>
                      <a:pt x="114" y="294"/>
                    </a:lnTo>
                    <a:lnTo>
                      <a:pt x="64" y="218"/>
                    </a:lnTo>
                    <a:lnTo>
                      <a:pt x="24" y="162"/>
                    </a:lnTo>
                    <a:lnTo>
                      <a:pt x="10" y="144"/>
                    </a:lnTo>
                    <a:lnTo>
                      <a:pt x="0" y="134"/>
                    </a:lnTo>
                    <a:lnTo>
                      <a:pt x="0" y="134"/>
                    </a:lnTo>
                    <a:lnTo>
                      <a:pt x="8" y="116"/>
                    </a:lnTo>
                    <a:lnTo>
                      <a:pt x="14" y="98"/>
                    </a:lnTo>
                    <a:lnTo>
                      <a:pt x="20" y="64"/>
                    </a:lnTo>
                    <a:lnTo>
                      <a:pt x="28" y="16"/>
                    </a:lnTo>
                    <a:lnTo>
                      <a:pt x="30" y="8"/>
                    </a:lnTo>
                    <a:lnTo>
                      <a:pt x="34" y="2"/>
                    </a:lnTo>
                    <a:lnTo>
                      <a:pt x="36" y="0"/>
                    </a:lnTo>
                    <a:lnTo>
                      <a:pt x="42" y="0"/>
                    </a:lnTo>
                    <a:lnTo>
                      <a:pt x="46" y="2"/>
                    </a:lnTo>
                    <a:lnTo>
                      <a:pt x="54" y="6"/>
                    </a:lnTo>
                    <a:lnTo>
                      <a:pt x="74" y="28"/>
                    </a:lnTo>
                    <a:lnTo>
                      <a:pt x="74" y="28"/>
                    </a:lnTo>
                    <a:lnTo>
                      <a:pt x="138" y="100"/>
                    </a:lnTo>
                    <a:lnTo>
                      <a:pt x="206" y="178"/>
                    </a:lnTo>
                    <a:lnTo>
                      <a:pt x="342" y="342"/>
                    </a:lnTo>
                    <a:lnTo>
                      <a:pt x="464" y="488"/>
                    </a:lnTo>
                    <a:lnTo>
                      <a:pt x="512" y="542"/>
                    </a:lnTo>
                    <a:lnTo>
                      <a:pt x="548" y="580"/>
                    </a:lnTo>
                    <a:lnTo>
                      <a:pt x="548" y="580"/>
                    </a:lnTo>
                    <a:lnTo>
                      <a:pt x="598" y="530"/>
                    </a:lnTo>
                    <a:lnTo>
                      <a:pt x="632" y="492"/>
                    </a:lnTo>
                    <a:lnTo>
                      <a:pt x="664" y="450"/>
                    </a:lnTo>
                    <a:lnTo>
                      <a:pt x="708" y="398"/>
                    </a:lnTo>
                    <a:lnTo>
                      <a:pt x="708" y="398"/>
                    </a:lnTo>
                    <a:lnTo>
                      <a:pt x="714" y="390"/>
                    </a:lnTo>
                    <a:lnTo>
                      <a:pt x="722" y="386"/>
                    </a:lnTo>
                    <a:lnTo>
                      <a:pt x="736" y="378"/>
                    </a:lnTo>
                    <a:lnTo>
                      <a:pt x="752" y="376"/>
                    </a:lnTo>
                    <a:lnTo>
                      <a:pt x="768" y="376"/>
                    </a:lnTo>
                    <a:lnTo>
                      <a:pt x="786" y="380"/>
                    </a:lnTo>
                    <a:lnTo>
                      <a:pt x="804" y="386"/>
                    </a:lnTo>
                    <a:lnTo>
                      <a:pt x="822" y="394"/>
                    </a:lnTo>
                    <a:lnTo>
                      <a:pt x="840" y="402"/>
                    </a:lnTo>
                    <a:lnTo>
                      <a:pt x="872" y="424"/>
                    </a:lnTo>
                    <a:lnTo>
                      <a:pt x="900" y="444"/>
                    </a:lnTo>
                    <a:lnTo>
                      <a:pt x="924" y="464"/>
                    </a:lnTo>
                    <a:close/>
                  </a:path>
                </a:pathLst>
              </a:custGeom>
              <a:solidFill>
                <a:srgbClr val="F9BD82"/>
              </a:solidFill>
              <a:ln>
                <a:noFill/>
              </a:ln>
            </p:spPr>
            <p:txBody>
              <a:bodyPr vert="horz" wrap="square" lIns="91440" tIns="45720" rIns="91440" bIns="45720" numCol="1" anchor="t" anchorCtr="0" compatLnSpc="1"/>
              <a:lstStyle/>
              <a:p>
                <a:endParaRPr lang="id-ID"/>
              </a:p>
            </p:txBody>
          </p:sp>
          <p:sp>
            <p:nvSpPr>
              <p:cNvPr id="1221" name="Freeform 22"/>
              <p:cNvSpPr/>
              <p:nvPr/>
            </p:nvSpPr>
            <p:spPr bwMode="auto">
              <a:xfrm flipH="1">
                <a:off x="10275205" y="7989674"/>
                <a:ext cx="1859770" cy="1997219"/>
              </a:xfrm>
              <a:custGeom>
                <a:avLst/>
                <a:gdLst>
                  <a:gd name="T0" fmla="*/ 338 w 1326"/>
                  <a:gd name="T1" fmla="*/ 72 h 1424"/>
                  <a:gd name="T2" fmla="*/ 338 w 1326"/>
                  <a:gd name="T3" fmla="*/ 72 h 1424"/>
                  <a:gd name="T4" fmla="*/ 300 w 1326"/>
                  <a:gd name="T5" fmla="*/ 96 h 1424"/>
                  <a:gd name="T6" fmla="*/ 266 w 1326"/>
                  <a:gd name="T7" fmla="*/ 120 h 1424"/>
                  <a:gd name="T8" fmla="*/ 232 w 1326"/>
                  <a:gd name="T9" fmla="*/ 150 h 1424"/>
                  <a:gd name="T10" fmla="*/ 196 w 1326"/>
                  <a:gd name="T11" fmla="*/ 186 h 1424"/>
                  <a:gd name="T12" fmla="*/ 158 w 1326"/>
                  <a:gd name="T13" fmla="*/ 232 h 1424"/>
                  <a:gd name="T14" fmla="*/ 114 w 1326"/>
                  <a:gd name="T15" fmla="*/ 288 h 1424"/>
                  <a:gd name="T16" fmla="*/ 62 w 1326"/>
                  <a:gd name="T17" fmla="*/ 356 h 1424"/>
                  <a:gd name="T18" fmla="*/ 0 w 1326"/>
                  <a:gd name="T19" fmla="*/ 440 h 1424"/>
                  <a:gd name="T20" fmla="*/ 0 w 1326"/>
                  <a:gd name="T21" fmla="*/ 440 h 1424"/>
                  <a:gd name="T22" fmla="*/ 54 w 1326"/>
                  <a:gd name="T23" fmla="*/ 478 h 1424"/>
                  <a:gd name="T24" fmla="*/ 100 w 1326"/>
                  <a:gd name="T25" fmla="*/ 514 h 1424"/>
                  <a:gd name="T26" fmla="*/ 146 w 1326"/>
                  <a:gd name="T27" fmla="*/ 550 h 1424"/>
                  <a:gd name="T28" fmla="*/ 196 w 1326"/>
                  <a:gd name="T29" fmla="*/ 588 h 1424"/>
                  <a:gd name="T30" fmla="*/ 196 w 1326"/>
                  <a:gd name="T31" fmla="*/ 588 h 1424"/>
                  <a:gd name="T32" fmla="*/ 264 w 1326"/>
                  <a:gd name="T33" fmla="*/ 522 h 1424"/>
                  <a:gd name="T34" fmla="*/ 310 w 1326"/>
                  <a:gd name="T35" fmla="*/ 472 h 1424"/>
                  <a:gd name="T36" fmla="*/ 344 w 1326"/>
                  <a:gd name="T37" fmla="*/ 440 h 1424"/>
                  <a:gd name="T38" fmla="*/ 356 w 1326"/>
                  <a:gd name="T39" fmla="*/ 428 h 1424"/>
                  <a:gd name="T40" fmla="*/ 368 w 1326"/>
                  <a:gd name="T41" fmla="*/ 422 h 1424"/>
                  <a:gd name="T42" fmla="*/ 376 w 1326"/>
                  <a:gd name="T43" fmla="*/ 420 h 1424"/>
                  <a:gd name="T44" fmla="*/ 386 w 1326"/>
                  <a:gd name="T45" fmla="*/ 422 h 1424"/>
                  <a:gd name="T46" fmla="*/ 394 w 1326"/>
                  <a:gd name="T47" fmla="*/ 428 h 1424"/>
                  <a:gd name="T48" fmla="*/ 404 w 1326"/>
                  <a:gd name="T49" fmla="*/ 440 h 1424"/>
                  <a:gd name="T50" fmla="*/ 426 w 1326"/>
                  <a:gd name="T51" fmla="*/ 474 h 1424"/>
                  <a:gd name="T52" fmla="*/ 460 w 1326"/>
                  <a:gd name="T53" fmla="*/ 528 h 1424"/>
                  <a:gd name="T54" fmla="*/ 460 w 1326"/>
                  <a:gd name="T55" fmla="*/ 528 h 1424"/>
                  <a:gd name="T56" fmla="*/ 476 w 1326"/>
                  <a:gd name="T57" fmla="*/ 564 h 1424"/>
                  <a:gd name="T58" fmla="*/ 496 w 1326"/>
                  <a:gd name="T59" fmla="*/ 606 h 1424"/>
                  <a:gd name="T60" fmla="*/ 552 w 1326"/>
                  <a:gd name="T61" fmla="*/ 712 h 1424"/>
                  <a:gd name="T62" fmla="*/ 618 w 1326"/>
                  <a:gd name="T63" fmla="*/ 834 h 1424"/>
                  <a:gd name="T64" fmla="*/ 692 w 1326"/>
                  <a:gd name="T65" fmla="*/ 968 h 1424"/>
                  <a:gd name="T66" fmla="*/ 766 w 1326"/>
                  <a:gd name="T67" fmla="*/ 1102 h 1424"/>
                  <a:gd name="T68" fmla="*/ 834 w 1326"/>
                  <a:gd name="T69" fmla="*/ 1228 h 1424"/>
                  <a:gd name="T70" fmla="*/ 892 w 1326"/>
                  <a:gd name="T71" fmla="*/ 1338 h 1424"/>
                  <a:gd name="T72" fmla="*/ 914 w 1326"/>
                  <a:gd name="T73" fmla="*/ 1384 h 1424"/>
                  <a:gd name="T74" fmla="*/ 932 w 1326"/>
                  <a:gd name="T75" fmla="*/ 1424 h 1424"/>
                  <a:gd name="T76" fmla="*/ 932 w 1326"/>
                  <a:gd name="T77" fmla="*/ 1424 h 1424"/>
                  <a:gd name="T78" fmla="*/ 1326 w 1326"/>
                  <a:gd name="T79" fmla="*/ 1260 h 1424"/>
                  <a:gd name="T80" fmla="*/ 1326 w 1326"/>
                  <a:gd name="T81" fmla="*/ 1260 h 1424"/>
                  <a:gd name="T82" fmla="*/ 1102 w 1326"/>
                  <a:gd name="T83" fmla="*/ 730 h 1424"/>
                  <a:gd name="T84" fmla="*/ 952 w 1326"/>
                  <a:gd name="T85" fmla="*/ 380 h 1424"/>
                  <a:gd name="T86" fmla="*/ 846 w 1326"/>
                  <a:gd name="T87" fmla="*/ 130 h 1424"/>
                  <a:gd name="T88" fmla="*/ 846 w 1326"/>
                  <a:gd name="T89" fmla="*/ 130 h 1424"/>
                  <a:gd name="T90" fmla="*/ 764 w 1326"/>
                  <a:gd name="T91" fmla="*/ 98 h 1424"/>
                  <a:gd name="T92" fmla="*/ 678 w 1326"/>
                  <a:gd name="T93" fmla="*/ 64 h 1424"/>
                  <a:gd name="T94" fmla="*/ 590 w 1326"/>
                  <a:gd name="T95" fmla="*/ 32 h 1424"/>
                  <a:gd name="T96" fmla="*/ 512 w 1326"/>
                  <a:gd name="T97" fmla="*/ 0 h 1424"/>
                  <a:gd name="T98" fmla="*/ 512 w 1326"/>
                  <a:gd name="T99" fmla="*/ 0 h 1424"/>
                  <a:gd name="T100" fmla="*/ 338 w 1326"/>
                  <a:gd name="T101" fmla="*/ 72 h 1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6" h="1424">
                    <a:moveTo>
                      <a:pt x="338" y="72"/>
                    </a:moveTo>
                    <a:lnTo>
                      <a:pt x="338" y="72"/>
                    </a:lnTo>
                    <a:lnTo>
                      <a:pt x="300" y="96"/>
                    </a:lnTo>
                    <a:lnTo>
                      <a:pt x="266" y="120"/>
                    </a:lnTo>
                    <a:lnTo>
                      <a:pt x="232" y="150"/>
                    </a:lnTo>
                    <a:lnTo>
                      <a:pt x="196" y="186"/>
                    </a:lnTo>
                    <a:lnTo>
                      <a:pt x="158" y="232"/>
                    </a:lnTo>
                    <a:lnTo>
                      <a:pt x="114" y="288"/>
                    </a:lnTo>
                    <a:lnTo>
                      <a:pt x="62" y="356"/>
                    </a:lnTo>
                    <a:lnTo>
                      <a:pt x="0" y="440"/>
                    </a:lnTo>
                    <a:lnTo>
                      <a:pt x="0" y="440"/>
                    </a:lnTo>
                    <a:lnTo>
                      <a:pt x="54" y="478"/>
                    </a:lnTo>
                    <a:lnTo>
                      <a:pt x="100" y="514"/>
                    </a:lnTo>
                    <a:lnTo>
                      <a:pt x="146" y="550"/>
                    </a:lnTo>
                    <a:lnTo>
                      <a:pt x="196" y="588"/>
                    </a:lnTo>
                    <a:lnTo>
                      <a:pt x="196" y="588"/>
                    </a:lnTo>
                    <a:lnTo>
                      <a:pt x="264" y="522"/>
                    </a:lnTo>
                    <a:lnTo>
                      <a:pt x="310" y="472"/>
                    </a:lnTo>
                    <a:lnTo>
                      <a:pt x="344" y="440"/>
                    </a:lnTo>
                    <a:lnTo>
                      <a:pt x="356" y="428"/>
                    </a:lnTo>
                    <a:lnTo>
                      <a:pt x="368" y="422"/>
                    </a:lnTo>
                    <a:lnTo>
                      <a:pt x="376" y="420"/>
                    </a:lnTo>
                    <a:lnTo>
                      <a:pt x="386" y="422"/>
                    </a:lnTo>
                    <a:lnTo>
                      <a:pt x="394" y="428"/>
                    </a:lnTo>
                    <a:lnTo>
                      <a:pt x="404" y="440"/>
                    </a:lnTo>
                    <a:lnTo>
                      <a:pt x="426" y="474"/>
                    </a:lnTo>
                    <a:lnTo>
                      <a:pt x="460" y="528"/>
                    </a:lnTo>
                    <a:lnTo>
                      <a:pt x="460" y="528"/>
                    </a:lnTo>
                    <a:lnTo>
                      <a:pt x="476" y="564"/>
                    </a:lnTo>
                    <a:lnTo>
                      <a:pt x="496" y="606"/>
                    </a:lnTo>
                    <a:lnTo>
                      <a:pt x="552" y="712"/>
                    </a:lnTo>
                    <a:lnTo>
                      <a:pt x="618" y="834"/>
                    </a:lnTo>
                    <a:lnTo>
                      <a:pt x="692" y="968"/>
                    </a:lnTo>
                    <a:lnTo>
                      <a:pt x="766" y="1102"/>
                    </a:lnTo>
                    <a:lnTo>
                      <a:pt x="834" y="1228"/>
                    </a:lnTo>
                    <a:lnTo>
                      <a:pt x="892" y="1338"/>
                    </a:lnTo>
                    <a:lnTo>
                      <a:pt x="914" y="1384"/>
                    </a:lnTo>
                    <a:lnTo>
                      <a:pt x="932" y="1424"/>
                    </a:lnTo>
                    <a:lnTo>
                      <a:pt x="932" y="1424"/>
                    </a:lnTo>
                    <a:lnTo>
                      <a:pt x="1326" y="1260"/>
                    </a:lnTo>
                    <a:lnTo>
                      <a:pt x="1326" y="1260"/>
                    </a:lnTo>
                    <a:lnTo>
                      <a:pt x="1102" y="730"/>
                    </a:lnTo>
                    <a:lnTo>
                      <a:pt x="952" y="380"/>
                    </a:lnTo>
                    <a:lnTo>
                      <a:pt x="846" y="130"/>
                    </a:lnTo>
                    <a:lnTo>
                      <a:pt x="846" y="130"/>
                    </a:lnTo>
                    <a:lnTo>
                      <a:pt x="764" y="98"/>
                    </a:lnTo>
                    <a:lnTo>
                      <a:pt x="678" y="64"/>
                    </a:lnTo>
                    <a:lnTo>
                      <a:pt x="590" y="32"/>
                    </a:lnTo>
                    <a:lnTo>
                      <a:pt x="512" y="0"/>
                    </a:lnTo>
                    <a:lnTo>
                      <a:pt x="512" y="0"/>
                    </a:lnTo>
                    <a:lnTo>
                      <a:pt x="338" y="72"/>
                    </a:lnTo>
                    <a:close/>
                  </a:path>
                </a:pathLst>
              </a:custGeom>
              <a:solidFill>
                <a:srgbClr val="2F4052"/>
              </a:solidFill>
              <a:ln>
                <a:noFill/>
              </a:ln>
            </p:spPr>
            <p:txBody>
              <a:bodyPr vert="horz" wrap="square" lIns="91440" tIns="45720" rIns="91440" bIns="45720" numCol="1" anchor="t" anchorCtr="0" compatLnSpc="1"/>
              <a:lstStyle/>
              <a:p>
                <a:endParaRPr lang="id-ID"/>
              </a:p>
            </p:txBody>
          </p:sp>
          <p:sp>
            <p:nvSpPr>
              <p:cNvPr id="1222" name="Freeform 23"/>
              <p:cNvSpPr/>
              <p:nvPr/>
            </p:nvSpPr>
            <p:spPr bwMode="auto">
              <a:xfrm flipH="1">
                <a:off x="10275205" y="7989674"/>
                <a:ext cx="1859770" cy="1997219"/>
              </a:xfrm>
              <a:custGeom>
                <a:avLst/>
                <a:gdLst>
                  <a:gd name="T0" fmla="*/ 338 w 1326"/>
                  <a:gd name="T1" fmla="*/ 72 h 1424"/>
                  <a:gd name="T2" fmla="*/ 338 w 1326"/>
                  <a:gd name="T3" fmla="*/ 72 h 1424"/>
                  <a:gd name="T4" fmla="*/ 300 w 1326"/>
                  <a:gd name="T5" fmla="*/ 96 h 1424"/>
                  <a:gd name="T6" fmla="*/ 266 w 1326"/>
                  <a:gd name="T7" fmla="*/ 120 h 1424"/>
                  <a:gd name="T8" fmla="*/ 232 w 1326"/>
                  <a:gd name="T9" fmla="*/ 150 h 1424"/>
                  <a:gd name="T10" fmla="*/ 196 w 1326"/>
                  <a:gd name="T11" fmla="*/ 186 h 1424"/>
                  <a:gd name="T12" fmla="*/ 158 w 1326"/>
                  <a:gd name="T13" fmla="*/ 232 h 1424"/>
                  <a:gd name="T14" fmla="*/ 114 w 1326"/>
                  <a:gd name="T15" fmla="*/ 288 h 1424"/>
                  <a:gd name="T16" fmla="*/ 62 w 1326"/>
                  <a:gd name="T17" fmla="*/ 356 h 1424"/>
                  <a:gd name="T18" fmla="*/ 0 w 1326"/>
                  <a:gd name="T19" fmla="*/ 440 h 1424"/>
                  <a:gd name="T20" fmla="*/ 0 w 1326"/>
                  <a:gd name="T21" fmla="*/ 440 h 1424"/>
                  <a:gd name="T22" fmla="*/ 54 w 1326"/>
                  <a:gd name="T23" fmla="*/ 478 h 1424"/>
                  <a:gd name="T24" fmla="*/ 100 w 1326"/>
                  <a:gd name="T25" fmla="*/ 514 h 1424"/>
                  <a:gd name="T26" fmla="*/ 146 w 1326"/>
                  <a:gd name="T27" fmla="*/ 550 h 1424"/>
                  <a:gd name="T28" fmla="*/ 196 w 1326"/>
                  <a:gd name="T29" fmla="*/ 588 h 1424"/>
                  <a:gd name="T30" fmla="*/ 196 w 1326"/>
                  <a:gd name="T31" fmla="*/ 588 h 1424"/>
                  <a:gd name="T32" fmla="*/ 264 w 1326"/>
                  <a:gd name="T33" fmla="*/ 522 h 1424"/>
                  <a:gd name="T34" fmla="*/ 310 w 1326"/>
                  <a:gd name="T35" fmla="*/ 472 h 1424"/>
                  <a:gd name="T36" fmla="*/ 344 w 1326"/>
                  <a:gd name="T37" fmla="*/ 440 h 1424"/>
                  <a:gd name="T38" fmla="*/ 356 w 1326"/>
                  <a:gd name="T39" fmla="*/ 428 h 1424"/>
                  <a:gd name="T40" fmla="*/ 368 w 1326"/>
                  <a:gd name="T41" fmla="*/ 422 h 1424"/>
                  <a:gd name="T42" fmla="*/ 376 w 1326"/>
                  <a:gd name="T43" fmla="*/ 420 h 1424"/>
                  <a:gd name="T44" fmla="*/ 386 w 1326"/>
                  <a:gd name="T45" fmla="*/ 422 h 1424"/>
                  <a:gd name="T46" fmla="*/ 394 w 1326"/>
                  <a:gd name="T47" fmla="*/ 428 h 1424"/>
                  <a:gd name="T48" fmla="*/ 404 w 1326"/>
                  <a:gd name="T49" fmla="*/ 440 h 1424"/>
                  <a:gd name="T50" fmla="*/ 426 w 1326"/>
                  <a:gd name="T51" fmla="*/ 474 h 1424"/>
                  <a:gd name="T52" fmla="*/ 460 w 1326"/>
                  <a:gd name="T53" fmla="*/ 528 h 1424"/>
                  <a:gd name="T54" fmla="*/ 460 w 1326"/>
                  <a:gd name="T55" fmla="*/ 528 h 1424"/>
                  <a:gd name="T56" fmla="*/ 476 w 1326"/>
                  <a:gd name="T57" fmla="*/ 564 h 1424"/>
                  <a:gd name="T58" fmla="*/ 496 w 1326"/>
                  <a:gd name="T59" fmla="*/ 606 h 1424"/>
                  <a:gd name="T60" fmla="*/ 552 w 1326"/>
                  <a:gd name="T61" fmla="*/ 712 h 1424"/>
                  <a:gd name="T62" fmla="*/ 618 w 1326"/>
                  <a:gd name="T63" fmla="*/ 834 h 1424"/>
                  <a:gd name="T64" fmla="*/ 692 w 1326"/>
                  <a:gd name="T65" fmla="*/ 968 h 1424"/>
                  <a:gd name="T66" fmla="*/ 766 w 1326"/>
                  <a:gd name="T67" fmla="*/ 1102 h 1424"/>
                  <a:gd name="T68" fmla="*/ 834 w 1326"/>
                  <a:gd name="T69" fmla="*/ 1228 h 1424"/>
                  <a:gd name="T70" fmla="*/ 892 w 1326"/>
                  <a:gd name="T71" fmla="*/ 1338 h 1424"/>
                  <a:gd name="T72" fmla="*/ 914 w 1326"/>
                  <a:gd name="T73" fmla="*/ 1384 h 1424"/>
                  <a:gd name="T74" fmla="*/ 932 w 1326"/>
                  <a:gd name="T75" fmla="*/ 1424 h 1424"/>
                  <a:gd name="T76" fmla="*/ 932 w 1326"/>
                  <a:gd name="T77" fmla="*/ 1424 h 1424"/>
                  <a:gd name="T78" fmla="*/ 1326 w 1326"/>
                  <a:gd name="T79" fmla="*/ 1260 h 1424"/>
                  <a:gd name="T80" fmla="*/ 1326 w 1326"/>
                  <a:gd name="T81" fmla="*/ 1260 h 1424"/>
                  <a:gd name="T82" fmla="*/ 1102 w 1326"/>
                  <a:gd name="T83" fmla="*/ 730 h 1424"/>
                  <a:gd name="T84" fmla="*/ 952 w 1326"/>
                  <a:gd name="T85" fmla="*/ 380 h 1424"/>
                  <a:gd name="T86" fmla="*/ 846 w 1326"/>
                  <a:gd name="T87" fmla="*/ 130 h 1424"/>
                  <a:gd name="T88" fmla="*/ 846 w 1326"/>
                  <a:gd name="T89" fmla="*/ 130 h 1424"/>
                  <a:gd name="T90" fmla="*/ 764 w 1326"/>
                  <a:gd name="T91" fmla="*/ 98 h 1424"/>
                  <a:gd name="T92" fmla="*/ 678 w 1326"/>
                  <a:gd name="T93" fmla="*/ 64 h 1424"/>
                  <a:gd name="T94" fmla="*/ 590 w 1326"/>
                  <a:gd name="T95" fmla="*/ 32 h 1424"/>
                  <a:gd name="T96" fmla="*/ 512 w 1326"/>
                  <a:gd name="T97" fmla="*/ 0 h 1424"/>
                  <a:gd name="T98" fmla="*/ 512 w 1326"/>
                  <a:gd name="T99" fmla="*/ 0 h 1424"/>
                  <a:gd name="T100" fmla="*/ 338 w 1326"/>
                  <a:gd name="T101" fmla="*/ 72 h 1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6" h="1424">
                    <a:moveTo>
                      <a:pt x="338" y="72"/>
                    </a:moveTo>
                    <a:lnTo>
                      <a:pt x="338" y="72"/>
                    </a:lnTo>
                    <a:lnTo>
                      <a:pt x="300" y="96"/>
                    </a:lnTo>
                    <a:lnTo>
                      <a:pt x="266" y="120"/>
                    </a:lnTo>
                    <a:lnTo>
                      <a:pt x="232" y="150"/>
                    </a:lnTo>
                    <a:lnTo>
                      <a:pt x="196" y="186"/>
                    </a:lnTo>
                    <a:lnTo>
                      <a:pt x="158" y="232"/>
                    </a:lnTo>
                    <a:lnTo>
                      <a:pt x="114" y="288"/>
                    </a:lnTo>
                    <a:lnTo>
                      <a:pt x="62" y="356"/>
                    </a:lnTo>
                    <a:lnTo>
                      <a:pt x="0" y="440"/>
                    </a:lnTo>
                    <a:lnTo>
                      <a:pt x="0" y="440"/>
                    </a:lnTo>
                    <a:lnTo>
                      <a:pt x="54" y="478"/>
                    </a:lnTo>
                    <a:lnTo>
                      <a:pt x="100" y="514"/>
                    </a:lnTo>
                    <a:lnTo>
                      <a:pt x="146" y="550"/>
                    </a:lnTo>
                    <a:lnTo>
                      <a:pt x="196" y="588"/>
                    </a:lnTo>
                    <a:lnTo>
                      <a:pt x="196" y="588"/>
                    </a:lnTo>
                    <a:lnTo>
                      <a:pt x="264" y="522"/>
                    </a:lnTo>
                    <a:lnTo>
                      <a:pt x="310" y="472"/>
                    </a:lnTo>
                    <a:lnTo>
                      <a:pt x="344" y="440"/>
                    </a:lnTo>
                    <a:lnTo>
                      <a:pt x="356" y="428"/>
                    </a:lnTo>
                    <a:lnTo>
                      <a:pt x="368" y="422"/>
                    </a:lnTo>
                    <a:lnTo>
                      <a:pt x="376" y="420"/>
                    </a:lnTo>
                    <a:lnTo>
                      <a:pt x="386" y="422"/>
                    </a:lnTo>
                    <a:lnTo>
                      <a:pt x="394" y="428"/>
                    </a:lnTo>
                    <a:lnTo>
                      <a:pt x="404" y="440"/>
                    </a:lnTo>
                    <a:lnTo>
                      <a:pt x="426" y="474"/>
                    </a:lnTo>
                    <a:lnTo>
                      <a:pt x="460" y="528"/>
                    </a:lnTo>
                    <a:lnTo>
                      <a:pt x="460" y="528"/>
                    </a:lnTo>
                    <a:lnTo>
                      <a:pt x="476" y="564"/>
                    </a:lnTo>
                    <a:lnTo>
                      <a:pt x="496" y="606"/>
                    </a:lnTo>
                    <a:lnTo>
                      <a:pt x="552" y="712"/>
                    </a:lnTo>
                    <a:lnTo>
                      <a:pt x="618" y="834"/>
                    </a:lnTo>
                    <a:lnTo>
                      <a:pt x="692" y="968"/>
                    </a:lnTo>
                    <a:lnTo>
                      <a:pt x="766" y="1102"/>
                    </a:lnTo>
                    <a:lnTo>
                      <a:pt x="834" y="1228"/>
                    </a:lnTo>
                    <a:lnTo>
                      <a:pt x="892" y="1338"/>
                    </a:lnTo>
                    <a:lnTo>
                      <a:pt x="914" y="1384"/>
                    </a:lnTo>
                    <a:lnTo>
                      <a:pt x="932" y="1424"/>
                    </a:lnTo>
                    <a:lnTo>
                      <a:pt x="932" y="1424"/>
                    </a:lnTo>
                    <a:lnTo>
                      <a:pt x="1326" y="1260"/>
                    </a:lnTo>
                    <a:lnTo>
                      <a:pt x="1326" y="1260"/>
                    </a:lnTo>
                    <a:lnTo>
                      <a:pt x="1102" y="730"/>
                    </a:lnTo>
                    <a:lnTo>
                      <a:pt x="952" y="380"/>
                    </a:lnTo>
                    <a:lnTo>
                      <a:pt x="846" y="130"/>
                    </a:lnTo>
                    <a:lnTo>
                      <a:pt x="846" y="130"/>
                    </a:lnTo>
                    <a:lnTo>
                      <a:pt x="764" y="98"/>
                    </a:lnTo>
                    <a:lnTo>
                      <a:pt x="678" y="64"/>
                    </a:lnTo>
                    <a:lnTo>
                      <a:pt x="590" y="32"/>
                    </a:lnTo>
                    <a:lnTo>
                      <a:pt x="512" y="0"/>
                    </a:lnTo>
                    <a:lnTo>
                      <a:pt x="512" y="0"/>
                    </a:lnTo>
                    <a:lnTo>
                      <a:pt x="338"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23" name="Freeform 24"/>
              <p:cNvSpPr/>
              <p:nvPr/>
            </p:nvSpPr>
            <p:spPr bwMode="auto">
              <a:xfrm flipH="1">
                <a:off x="9742240" y="7552081"/>
                <a:ext cx="1214601" cy="2218820"/>
              </a:xfrm>
              <a:custGeom>
                <a:avLst/>
                <a:gdLst>
                  <a:gd name="T0" fmla="*/ 320 w 866"/>
                  <a:gd name="T1" fmla="*/ 44 h 1582"/>
                  <a:gd name="T2" fmla="*/ 320 w 866"/>
                  <a:gd name="T3" fmla="*/ 44 h 1582"/>
                  <a:gd name="T4" fmla="*/ 368 w 866"/>
                  <a:gd name="T5" fmla="*/ 26 h 1582"/>
                  <a:gd name="T6" fmla="*/ 414 w 866"/>
                  <a:gd name="T7" fmla="*/ 12 h 1582"/>
                  <a:gd name="T8" fmla="*/ 456 w 866"/>
                  <a:gd name="T9" fmla="*/ 4 h 1582"/>
                  <a:gd name="T10" fmla="*/ 476 w 866"/>
                  <a:gd name="T11" fmla="*/ 2 h 1582"/>
                  <a:gd name="T12" fmla="*/ 494 w 866"/>
                  <a:gd name="T13" fmla="*/ 0 h 1582"/>
                  <a:gd name="T14" fmla="*/ 514 w 866"/>
                  <a:gd name="T15" fmla="*/ 2 h 1582"/>
                  <a:gd name="T16" fmla="*/ 530 w 866"/>
                  <a:gd name="T17" fmla="*/ 4 h 1582"/>
                  <a:gd name="T18" fmla="*/ 548 w 866"/>
                  <a:gd name="T19" fmla="*/ 8 h 1582"/>
                  <a:gd name="T20" fmla="*/ 564 w 866"/>
                  <a:gd name="T21" fmla="*/ 12 h 1582"/>
                  <a:gd name="T22" fmla="*/ 580 w 866"/>
                  <a:gd name="T23" fmla="*/ 20 h 1582"/>
                  <a:gd name="T24" fmla="*/ 596 w 866"/>
                  <a:gd name="T25" fmla="*/ 28 h 1582"/>
                  <a:gd name="T26" fmla="*/ 612 w 866"/>
                  <a:gd name="T27" fmla="*/ 38 h 1582"/>
                  <a:gd name="T28" fmla="*/ 626 w 866"/>
                  <a:gd name="T29" fmla="*/ 50 h 1582"/>
                  <a:gd name="T30" fmla="*/ 640 w 866"/>
                  <a:gd name="T31" fmla="*/ 64 h 1582"/>
                  <a:gd name="T32" fmla="*/ 656 w 866"/>
                  <a:gd name="T33" fmla="*/ 78 h 1582"/>
                  <a:gd name="T34" fmla="*/ 684 w 866"/>
                  <a:gd name="T35" fmla="*/ 114 h 1582"/>
                  <a:gd name="T36" fmla="*/ 712 w 866"/>
                  <a:gd name="T37" fmla="*/ 156 h 1582"/>
                  <a:gd name="T38" fmla="*/ 740 w 866"/>
                  <a:gd name="T39" fmla="*/ 206 h 1582"/>
                  <a:gd name="T40" fmla="*/ 770 w 866"/>
                  <a:gd name="T41" fmla="*/ 262 h 1582"/>
                  <a:gd name="T42" fmla="*/ 800 w 866"/>
                  <a:gd name="T43" fmla="*/ 326 h 1582"/>
                  <a:gd name="T44" fmla="*/ 832 w 866"/>
                  <a:gd name="T45" fmla="*/ 400 h 1582"/>
                  <a:gd name="T46" fmla="*/ 866 w 866"/>
                  <a:gd name="T47" fmla="*/ 480 h 1582"/>
                  <a:gd name="T48" fmla="*/ 866 w 866"/>
                  <a:gd name="T49" fmla="*/ 480 h 1582"/>
                  <a:gd name="T50" fmla="*/ 632 w 866"/>
                  <a:gd name="T51" fmla="*/ 578 h 1582"/>
                  <a:gd name="T52" fmla="*/ 632 w 866"/>
                  <a:gd name="T53" fmla="*/ 578 h 1582"/>
                  <a:gd name="T54" fmla="*/ 610 w 866"/>
                  <a:gd name="T55" fmla="*/ 526 h 1582"/>
                  <a:gd name="T56" fmla="*/ 594 w 866"/>
                  <a:gd name="T57" fmla="*/ 494 h 1582"/>
                  <a:gd name="T58" fmla="*/ 588 w 866"/>
                  <a:gd name="T59" fmla="*/ 484 h 1582"/>
                  <a:gd name="T60" fmla="*/ 578 w 866"/>
                  <a:gd name="T61" fmla="*/ 474 h 1582"/>
                  <a:gd name="T62" fmla="*/ 556 w 866"/>
                  <a:gd name="T63" fmla="*/ 452 h 1582"/>
                  <a:gd name="T64" fmla="*/ 556 w 866"/>
                  <a:gd name="T65" fmla="*/ 452 h 1582"/>
                  <a:gd name="T66" fmla="*/ 570 w 866"/>
                  <a:gd name="T67" fmla="*/ 488 h 1582"/>
                  <a:gd name="T68" fmla="*/ 586 w 866"/>
                  <a:gd name="T69" fmla="*/ 532 h 1582"/>
                  <a:gd name="T70" fmla="*/ 622 w 866"/>
                  <a:gd name="T71" fmla="*/ 646 h 1582"/>
                  <a:gd name="T72" fmla="*/ 662 w 866"/>
                  <a:gd name="T73" fmla="*/ 780 h 1582"/>
                  <a:gd name="T74" fmla="*/ 706 w 866"/>
                  <a:gd name="T75" fmla="*/ 926 h 1582"/>
                  <a:gd name="T76" fmla="*/ 750 w 866"/>
                  <a:gd name="T77" fmla="*/ 1072 h 1582"/>
                  <a:gd name="T78" fmla="*/ 792 w 866"/>
                  <a:gd name="T79" fmla="*/ 1210 h 1582"/>
                  <a:gd name="T80" fmla="*/ 830 w 866"/>
                  <a:gd name="T81" fmla="*/ 1328 h 1582"/>
                  <a:gd name="T82" fmla="*/ 846 w 866"/>
                  <a:gd name="T83" fmla="*/ 1376 h 1582"/>
                  <a:gd name="T84" fmla="*/ 862 w 866"/>
                  <a:gd name="T85" fmla="*/ 1416 h 1582"/>
                  <a:gd name="T86" fmla="*/ 862 w 866"/>
                  <a:gd name="T87" fmla="*/ 1416 h 1582"/>
                  <a:gd name="T88" fmla="*/ 462 w 866"/>
                  <a:gd name="T89" fmla="*/ 1582 h 1582"/>
                  <a:gd name="T90" fmla="*/ 462 w 866"/>
                  <a:gd name="T91" fmla="*/ 1582 h 1582"/>
                  <a:gd name="T92" fmla="*/ 246 w 866"/>
                  <a:gd name="T93" fmla="*/ 1048 h 1582"/>
                  <a:gd name="T94" fmla="*/ 104 w 866"/>
                  <a:gd name="T95" fmla="*/ 694 h 1582"/>
                  <a:gd name="T96" fmla="*/ 0 w 866"/>
                  <a:gd name="T97" fmla="*/ 444 h 1582"/>
                  <a:gd name="T98" fmla="*/ 0 w 866"/>
                  <a:gd name="T99" fmla="*/ 444 h 1582"/>
                  <a:gd name="T100" fmla="*/ 36 w 866"/>
                  <a:gd name="T101" fmla="*/ 364 h 1582"/>
                  <a:gd name="T102" fmla="*/ 74 w 866"/>
                  <a:gd name="T103" fmla="*/ 278 h 1582"/>
                  <a:gd name="T104" fmla="*/ 112 w 866"/>
                  <a:gd name="T105" fmla="*/ 194 h 1582"/>
                  <a:gd name="T106" fmla="*/ 144 w 866"/>
                  <a:gd name="T107" fmla="*/ 116 h 1582"/>
                  <a:gd name="T108" fmla="*/ 144 w 866"/>
                  <a:gd name="T109" fmla="*/ 116 h 1582"/>
                  <a:gd name="T110" fmla="*/ 320 w 866"/>
                  <a:gd name="T111" fmla="*/ 44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6" h="1582">
                    <a:moveTo>
                      <a:pt x="320" y="44"/>
                    </a:moveTo>
                    <a:lnTo>
                      <a:pt x="320" y="44"/>
                    </a:lnTo>
                    <a:lnTo>
                      <a:pt x="368" y="26"/>
                    </a:lnTo>
                    <a:lnTo>
                      <a:pt x="414" y="12"/>
                    </a:lnTo>
                    <a:lnTo>
                      <a:pt x="456" y="4"/>
                    </a:lnTo>
                    <a:lnTo>
                      <a:pt x="476" y="2"/>
                    </a:lnTo>
                    <a:lnTo>
                      <a:pt x="494" y="0"/>
                    </a:lnTo>
                    <a:lnTo>
                      <a:pt x="514" y="2"/>
                    </a:lnTo>
                    <a:lnTo>
                      <a:pt x="530" y="4"/>
                    </a:lnTo>
                    <a:lnTo>
                      <a:pt x="548" y="8"/>
                    </a:lnTo>
                    <a:lnTo>
                      <a:pt x="564" y="12"/>
                    </a:lnTo>
                    <a:lnTo>
                      <a:pt x="580" y="20"/>
                    </a:lnTo>
                    <a:lnTo>
                      <a:pt x="596" y="28"/>
                    </a:lnTo>
                    <a:lnTo>
                      <a:pt x="612" y="38"/>
                    </a:lnTo>
                    <a:lnTo>
                      <a:pt x="626" y="50"/>
                    </a:lnTo>
                    <a:lnTo>
                      <a:pt x="640" y="64"/>
                    </a:lnTo>
                    <a:lnTo>
                      <a:pt x="656" y="78"/>
                    </a:lnTo>
                    <a:lnTo>
                      <a:pt x="684" y="114"/>
                    </a:lnTo>
                    <a:lnTo>
                      <a:pt x="712" y="156"/>
                    </a:lnTo>
                    <a:lnTo>
                      <a:pt x="740" y="206"/>
                    </a:lnTo>
                    <a:lnTo>
                      <a:pt x="770" y="262"/>
                    </a:lnTo>
                    <a:lnTo>
                      <a:pt x="800" y="326"/>
                    </a:lnTo>
                    <a:lnTo>
                      <a:pt x="832" y="400"/>
                    </a:lnTo>
                    <a:lnTo>
                      <a:pt x="866" y="480"/>
                    </a:lnTo>
                    <a:lnTo>
                      <a:pt x="866" y="480"/>
                    </a:lnTo>
                    <a:lnTo>
                      <a:pt x="632" y="578"/>
                    </a:lnTo>
                    <a:lnTo>
                      <a:pt x="632" y="578"/>
                    </a:lnTo>
                    <a:lnTo>
                      <a:pt x="610" y="526"/>
                    </a:lnTo>
                    <a:lnTo>
                      <a:pt x="594" y="494"/>
                    </a:lnTo>
                    <a:lnTo>
                      <a:pt x="588" y="484"/>
                    </a:lnTo>
                    <a:lnTo>
                      <a:pt x="578" y="474"/>
                    </a:lnTo>
                    <a:lnTo>
                      <a:pt x="556" y="452"/>
                    </a:lnTo>
                    <a:lnTo>
                      <a:pt x="556" y="452"/>
                    </a:lnTo>
                    <a:lnTo>
                      <a:pt x="570" y="488"/>
                    </a:lnTo>
                    <a:lnTo>
                      <a:pt x="586" y="532"/>
                    </a:lnTo>
                    <a:lnTo>
                      <a:pt x="622" y="646"/>
                    </a:lnTo>
                    <a:lnTo>
                      <a:pt x="662" y="780"/>
                    </a:lnTo>
                    <a:lnTo>
                      <a:pt x="706" y="926"/>
                    </a:lnTo>
                    <a:lnTo>
                      <a:pt x="750" y="1072"/>
                    </a:lnTo>
                    <a:lnTo>
                      <a:pt x="792" y="1210"/>
                    </a:lnTo>
                    <a:lnTo>
                      <a:pt x="830" y="1328"/>
                    </a:lnTo>
                    <a:lnTo>
                      <a:pt x="846" y="1376"/>
                    </a:lnTo>
                    <a:lnTo>
                      <a:pt x="862" y="1416"/>
                    </a:lnTo>
                    <a:lnTo>
                      <a:pt x="862" y="1416"/>
                    </a:lnTo>
                    <a:lnTo>
                      <a:pt x="462" y="1582"/>
                    </a:lnTo>
                    <a:lnTo>
                      <a:pt x="462" y="1582"/>
                    </a:lnTo>
                    <a:lnTo>
                      <a:pt x="246" y="1048"/>
                    </a:lnTo>
                    <a:lnTo>
                      <a:pt x="104" y="694"/>
                    </a:lnTo>
                    <a:lnTo>
                      <a:pt x="0" y="444"/>
                    </a:lnTo>
                    <a:lnTo>
                      <a:pt x="0" y="444"/>
                    </a:lnTo>
                    <a:lnTo>
                      <a:pt x="36" y="364"/>
                    </a:lnTo>
                    <a:lnTo>
                      <a:pt x="74" y="278"/>
                    </a:lnTo>
                    <a:lnTo>
                      <a:pt x="112" y="194"/>
                    </a:lnTo>
                    <a:lnTo>
                      <a:pt x="144" y="116"/>
                    </a:lnTo>
                    <a:lnTo>
                      <a:pt x="144" y="116"/>
                    </a:lnTo>
                    <a:lnTo>
                      <a:pt x="320" y="44"/>
                    </a:lnTo>
                    <a:close/>
                  </a:path>
                </a:pathLst>
              </a:custGeom>
              <a:solidFill>
                <a:srgbClr val="2F4052"/>
              </a:solidFill>
              <a:ln>
                <a:noFill/>
              </a:ln>
            </p:spPr>
            <p:txBody>
              <a:bodyPr vert="horz" wrap="square" lIns="91440" tIns="45720" rIns="91440" bIns="45720" numCol="1" anchor="t" anchorCtr="0" compatLnSpc="1"/>
              <a:lstStyle/>
              <a:p>
                <a:endParaRPr lang="id-ID"/>
              </a:p>
            </p:txBody>
          </p:sp>
          <p:sp>
            <p:nvSpPr>
              <p:cNvPr id="1224" name="Freeform 25"/>
              <p:cNvSpPr/>
              <p:nvPr/>
            </p:nvSpPr>
            <p:spPr bwMode="auto">
              <a:xfrm flipH="1">
                <a:off x="9742240" y="7552081"/>
                <a:ext cx="1214601" cy="2218820"/>
              </a:xfrm>
              <a:custGeom>
                <a:avLst/>
                <a:gdLst>
                  <a:gd name="T0" fmla="*/ 320 w 866"/>
                  <a:gd name="T1" fmla="*/ 44 h 1582"/>
                  <a:gd name="T2" fmla="*/ 320 w 866"/>
                  <a:gd name="T3" fmla="*/ 44 h 1582"/>
                  <a:gd name="T4" fmla="*/ 368 w 866"/>
                  <a:gd name="T5" fmla="*/ 26 h 1582"/>
                  <a:gd name="T6" fmla="*/ 414 w 866"/>
                  <a:gd name="T7" fmla="*/ 12 h 1582"/>
                  <a:gd name="T8" fmla="*/ 456 w 866"/>
                  <a:gd name="T9" fmla="*/ 4 h 1582"/>
                  <a:gd name="T10" fmla="*/ 476 w 866"/>
                  <a:gd name="T11" fmla="*/ 2 h 1582"/>
                  <a:gd name="T12" fmla="*/ 494 w 866"/>
                  <a:gd name="T13" fmla="*/ 0 h 1582"/>
                  <a:gd name="T14" fmla="*/ 514 w 866"/>
                  <a:gd name="T15" fmla="*/ 2 h 1582"/>
                  <a:gd name="T16" fmla="*/ 530 w 866"/>
                  <a:gd name="T17" fmla="*/ 4 h 1582"/>
                  <a:gd name="T18" fmla="*/ 548 w 866"/>
                  <a:gd name="T19" fmla="*/ 8 h 1582"/>
                  <a:gd name="T20" fmla="*/ 564 w 866"/>
                  <a:gd name="T21" fmla="*/ 12 h 1582"/>
                  <a:gd name="T22" fmla="*/ 580 w 866"/>
                  <a:gd name="T23" fmla="*/ 20 h 1582"/>
                  <a:gd name="T24" fmla="*/ 596 w 866"/>
                  <a:gd name="T25" fmla="*/ 28 h 1582"/>
                  <a:gd name="T26" fmla="*/ 612 w 866"/>
                  <a:gd name="T27" fmla="*/ 38 h 1582"/>
                  <a:gd name="T28" fmla="*/ 626 w 866"/>
                  <a:gd name="T29" fmla="*/ 50 h 1582"/>
                  <a:gd name="T30" fmla="*/ 640 w 866"/>
                  <a:gd name="T31" fmla="*/ 64 h 1582"/>
                  <a:gd name="T32" fmla="*/ 656 w 866"/>
                  <a:gd name="T33" fmla="*/ 78 h 1582"/>
                  <a:gd name="T34" fmla="*/ 684 w 866"/>
                  <a:gd name="T35" fmla="*/ 114 h 1582"/>
                  <a:gd name="T36" fmla="*/ 712 w 866"/>
                  <a:gd name="T37" fmla="*/ 156 h 1582"/>
                  <a:gd name="T38" fmla="*/ 740 w 866"/>
                  <a:gd name="T39" fmla="*/ 206 h 1582"/>
                  <a:gd name="T40" fmla="*/ 770 w 866"/>
                  <a:gd name="T41" fmla="*/ 262 h 1582"/>
                  <a:gd name="T42" fmla="*/ 800 w 866"/>
                  <a:gd name="T43" fmla="*/ 326 h 1582"/>
                  <a:gd name="T44" fmla="*/ 832 w 866"/>
                  <a:gd name="T45" fmla="*/ 400 h 1582"/>
                  <a:gd name="T46" fmla="*/ 866 w 866"/>
                  <a:gd name="T47" fmla="*/ 480 h 1582"/>
                  <a:gd name="T48" fmla="*/ 866 w 866"/>
                  <a:gd name="T49" fmla="*/ 480 h 1582"/>
                  <a:gd name="T50" fmla="*/ 632 w 866"/>
                  <a:gd name="T51" fmla="*/ 578 h 1582"/>
                  <a:gd name="T52" fmla="*/ 632 w 866"/>
                  <a:gd name="T53" fmla="*/ 578 h 1582"/>
                  <a:gd name="T54" fmla="*/ 610 w 866"/>
                  <a:gd name="T55" fmla="*/ 526 h 1582"/>
                  <a:gd name="T56" fmla="*/ 594 w 866"/>
                  <a:gd name="T57" fmla="*/ 494 h 1582"/>
                  <a:gd name="T58" fmla="*/ 588 w 866"/>
                  <a:gd name="T59" fmla="*/ 484 h 1582"/>
                  <a:gd name="T60" fmla="*/ 578 w 866"/>
                  <a:gd name="T61" fmla="*/ 474 h 1582"/>
                  <a:gd name="T62" fmla="*/ 556 w 866"/>
                  <a:gd name="T63" fmla="*/ 452 h 1582"/>
                  <a:gd name="T64" fmla="*/ 556 w 866"/>
                  <a:gd name="T65" fmla="*/ 452 h 1582"/>
                  <a:gd name="T66" fmla="*/ 570 w 866"/>
                  <a:gd name="T67" fmla="*/ 488 h 1582"/>
                  <a:gd name="T68" fmla="*/ 586 w 866"/>
                  <a:gd name="T69" fmla="*/ 532 h 1582"/>
                  <a:gd name="T70" fmla="*/ 622 w 866"/>
                  <a:gd name="T71" fmla="*/ 646 h 1582"/>
                  <a:gd name="T72" fmla="*/ 662 w 866"/>
                  <a:gd name="T73" fmla="*/ 780 h 1582"/>
                  <a:gd name="T74" fmla="*/ 706 w 866"/>
                  <a:gd name="T75" fmla="*/ 926 h 1582"/>
                  <a:gd name="T76" fmla="*/ 750 w 866"/>
                  <a:gd name="T77" fmla="*/ 1072 h 1582"/>
                  <a:gd name="T78" fmla="*/ 792 w 866"/>
                  <a:gd name="T79" fmla="*/ 1210 h 1582"/>
                  <a:gd name="T80" fmla="*/ 830 w 866"/>
                  <a:gd name="T81" fmla="*/ 1328 h 1582"/>
                  <a:gd name="T82" fmla="*/ 846 w 866"/>
                  <a:gd name="T83" fmla="*/ 1376 h 1582"/>
                  <a:gd name="T84" fmla="*/ 862 w 866"/>
                  <a:gd name="T85" fmla="*/ 1416 h 1582"/>
                  <a:gd name="T86" fmla="*/ 862 w 866"/>
                  <a:gd name="T87" fmla="*/ 1416 h 1582"/>
                  <a:gd name="T88" fmla="*/ 462 w 866"/>
                  <a:gd name="T89" fmla="*/ 1582 h 1582"/>
                  <a:gd name="T90" fmla="*/ 462 w 866"/>
                  <a:gd name="T91" fmla="*/ 1582 h 1582"/>
                  <a:gd name="T92" fmla="*/ 246 w 866"/>
                  <a:gd name="T93" fmla="*/ 1048 h 1582"/>
                  <a:gd name="T94" fmla="*/ 104 w 866"/>
                  <a:gd name="T95" fmla="*/ 694 h 1582"/>
                  <a:gd name="T96" fmla="*/ 0 w 866"/>
                  <a:gd name="T97" fmla="*/ 444 h 1582"/>
                  <a:gd name="T98" fmla="*/ 0 w 866"/>
                  <a:gd name="T99" fmla="*/ 444 h 1582"/>
                  <a:gd name="T100" fmla="*/ 36 w 866"/>
                  <a:gd name="T101" fmla="*/ 364 h 1582"/>
                  <a:gd name="T102" fmla="*/ 74 w 866"/>
                  <a:gd name="T103" fmla="*/ 278 h 1582"/>
                  <a:gd name="T104" fmla="*/ 112 w 866"/>
                  <a:gd name="T105" fmla="*/ 194 h 1582"/>
                  <a:gd name="T106" fmla="*/ 144 w 866"/>
                  <a:gd name="T107" fmla="*/ 116 h 1582"/>
                  <a:gd name="T108" fmla="*/ 144 w 866"/>
                  <a:gd name="T109" fmla="*/ 116 h 1582"/>
                  <a:gd name="T110" fmla="*/ 320 w 866"/>
                  <a:gd name="T111" fmla="*/ 44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6" h="1582">
                    <a:moveTo>
                      <a:pt x="320" y="44"/>
                    </a:moveTo>
                    <a:lnTo>
                      <a:pt x="320" y="44"/>
                    </a:lnTo>
                    <a:lnTo>
                      <a:pt x="368" y="26"/>
                    </a:lnTo>
                    <a:lnTo>
                      <a:pt x="414" y="12"/>
                    </a:lnTo>
                    <a:lnTo>
                      <a:pt x="456" y="4"/>
                    </a:lnTo>
                    <a:lnTo>
                      <a:pt x="476" y="2"/>
                    </a:lnTo>
                    <a:lnTo>
                      <a:pt x="494" y="0"/>
                    </a:lnTo>
                    <a:lnTo>
                      <a:pt x="514" y="2"/>
                    </a:lnTo>
                    <a:lnTo>
                      <a:pt x="530" y="4"/>
                    </a:lnTo>
                    <a:lnTo>
                      <a:pt x="548" y="8"/>
                    </a:lnTo>
                    <a:lnTo>
                      <a:pt x="564" y="12"/>
                    </a:lnTo>
                    <a:lnTo>
                      <a:pt x="580" y="20"/>
                    </a:lnTo>
                    <a:lnTo>
                      <a:pt x="596" y="28"/>
                    </a:lnTo>
                    <a:lnTo>
                      <a:pt x="612" y="38"/>
                    </a:lnTo>
                    <a:lnTo>
                      <a:pt x="626" y="50"/>
                    </a:lnTo>
                    <a:lnTo>
                      <a:pt x="640" y="64"/>
                    </a:lnTo>
                    <a:lnTo>
                      <a:pt x="656" y="78"/>
                    </a:lnTo>
                    <a:lnTo>
                      <a:pt x="684" y="114"/>
                    </a:lnTo>
                    <a:lnTo>
                      <a:pt x="712" y="156"/>
                    </a:lnTo>
                    <a:lnTo>
                      <a:pt x="740" y="206"/>
                    </a:lnTo>
                    <a:lnTo>
                      <a:pt x="770" y="262"/>
                    </a:lnTo>
                    <a:lnTo>
                      <a:pt x="800" y="326"/>
                    </a:lnTo>
                    <a:lnTo>
                      <a:pt x="832" y="400"/>
                    </a:lnTo>
                    <a:lnTo>
                      <a:pt x="866" y="480"/>
                    </a:lnTo>
                    <a:lnTo>
                      <a:pt x="866" y="480"/>
                    </a:lnTo>
                    <a:lnTo>
                      <a:pt x="632" y="578"/>
                    </a:lnTo>
                    <a:lnTo>
                      <a:pt x="632" y="578"/>
                    </a:lnTo>
                    <a:lnTo>
                      <a:pt x="610" y="526"/>
                    </a:lnTo>
                    <a:lnTo>
                      <a:pt x="594" y="494"/>
                    </a:lnTo>
                    <a:lnTo>
                      <a:pt x="588" y="484"/>
                    </a:lnTo>
                    <a:lnTo>
                      <a:pt x="578" y="474"/>
                    </a:lnTo>
                    <a:lnTo>
                      <a:pt x="556" y="452"/>
                    </a:lnTo>
                    <a:lnTo>
                      <a:pt x="556" y="452"/>
                    </a:lnTo>
                    <a:lnTo>
                      <a:pt x="570" y="488"/>
                    </a:lnTo>
                    <a:lnTo>
                      <a:pt x="586" y="532"/>
                    </a:lnTo>
                    <a:lnTo>
                      <a:pt x="622" y="646"/>
                    </a:lnTo>
                    <a:lnTo>
                      <a:pt x="662" y="780"/>
                    </a:lnTo>
                    <a:lnTo>
                      <a:pt x="706" y="926"/>
                    </a:lnTo>
                    <a:lnTo>
                      <a:pt x="750" y="1072"/>
                    </a:lnTo>
                    <a:lnTo>
                      <a:pt x="792" y="1210"/>
                    </a:lnTo>
                    <a:lnTo>
                      <a:pt x="830" y="1328"/>
                    </a:lnTo>
                    <a:lnTo>
                      <a:pt x="846" y="1376"/>
                    </a:lnTo>
                    <a:lnTo>
                      <a:pt x="862" y="1416"/>
                    </a:lnTo>
                    <a:lnTo>
                      <a:pt x="862" y="1416"/>
                    </a:lnTo>
                    <a:lnTo>
                      <a:pt x="462" y="1582"/>
                    </a:lnTo>
                    <a:lnTo>
                      <a:pt x="462" y="1582"/>
                    </a:lnTo>
                    <a:lnTo>
                      <a:pt x="246" y="1048"/>
                    </a:lnTo>
                    <a:lnTo>
                      <a:pt x="104" y="694"/>
                    </a:lnTo>
                    <a:lnTo>
                      <a:pt x="0" y="444"/>
                    </a:lnTo>
                    <a:lnTo>
                      <a:pt x="0" y="444"/>
                    </a:lnTo>
                    <a:lnTo>
                      <a:pt x="36" y="364"/>
                    </a:lnTo>
                    <a:lnTo>
                      <a:pt x="74" y="278"/>
                    </a:lnTo>
                    <a:lnTo>
                      <a:pt x="112" y="194"/>
                    </a:lnTo>
                    <a:lnTo>
                      <a:pt x="144" y="116"/>
                    </a:lnTo>
                    <a:lnTo>
                      <a:pt x="144" y="116"/>
                    </a:lnTo>
                    <a:lnTo>
                      <a:pt x="320"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nvGrpSpPr>
              <p:cNvPr id="1225" name="Group 73"/>
              <p:cNvGrpSpPr/>
              <p:nvPr/>
            </p:nvGrpSpPr>
            <p:grpSpPr>
              <a:xfrm rot="1424850">
                <a:off x="10355094" y="7805931"/>
                <a:ext cx="996340" cy="1149621"/>
                <a:chOff x="10785688" y="10462694"/>
                <a:chExt cx="929159" cy="1072105"/>
              </a:xfrm>
            </p:grpSpPr>
            <p:sp>
              <p:nvSpPr>
                <p:cNvPr id="1226" name="Freeform 15"/>
                <p:cNvSpPr/>
                <p:nvPr/>
              </p:nvSpPr>
              <p:spPr bwMode="auto">
                <a:xfrm>
                  <a:off x="10925887" y="10462694"/>
                  <a:ext cx="324381" cy="258405"/>
                </a:xfrm>
                <a:custGeom>
                  <a:avLst/>
                  <a:gdLst>
                    <a:gd name="T0" fmla="*/ 164 w 236"/>
                    <a:gd name="T1" fmla="*/ 0 h 188"/>
                    <a:gd name="T2" fmla="*/ 0 w 236"/>
                    <a:gd name="T3" fmla="*/ 0 h 188"/>
                    <a:gd name="T4" fmla="*/ 56 w 236"/>
                    <a:gd name="T5" fmla="*/ 188 h 188"/>
                    <a:gd name="T6" fmla="*/ 156 w 236"/>
                    <a:gd name="T7" fmla="*/ 112 h 188"/>
                    <a:gd name="T8" fmla="*/ 236 w 236"/>
                    <a:gd name="T9" fmla="*/ 0 h 188"/>
                    <a:gd name="T10" fmla="*/ 164 w 236"/>
                    <a:gd name="T11" fmla="*/ 0 h 188"/>
                  </a:gdLst>
                  <a:ahLst/>
                  <a:cxnLst>
                    <a:cxn ang="0">
                      <a:pos x="T0" y="T1"/>
                    </a:cxn>
                    <a:cxn ang="0">
                      <a:pos x="T2" y="T3"/>
                    </a:cxn>
                    <a:cxn ang="0">
                      <a:pos x="T4" y="T5"/>
                    </a:cxn>
                    <a:cxn ang="0">
                      <a:pos x="T6" y="T7"/>
                    </a:cxn>
                    <a:cxn ang="0">
                      <a:pos x="T8" y="T9"/>
                    </a:cxn>
                    <a:cxn ang="0">
                      <a:pos x="T10" y="T11"/>
                    </a:cxn>
                  </a:cxnLst>
                  <a:rect l="0" t="0" r="r" b="b"/>
                  <a:pathLst>
                    <a:path w="236" h="188">
                      <a:moveTo>
                        <a:pt x="164" y="0"/>
                      </a:moveTo>
                      <a:lnTo>
                        <a:pt x="0" y="0"/>
                      </a:lnTo>
                      <a:lnTo>
                        <a:pt x="56" y="188"/>
                      </a:lnTo>
                      <a:lnTo>
                        <a:pt x="156" y="112"/>
                      </a:lnTo>
                      <a:lnTo>
                        <a:pt x="236" y="0"/>
                      </a:lnTo>
                      <a:lnTo>
                        <a:pt x="164"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27" name="Freeform 16"/>
                <p:cNvSpPr/>
                <p:nvPr/>
              </p:nvSpPr>
              <p:spPr bwMode="auto">
                <a:xfrm>
                  <a:off x="11250268" y="10462694"/>
                  <a:ext cx="327130" cy="258405"/>
                </a:xfrm>
                <a:custGeom>
                  <a:avLst/>
                  <a:gdLst>
                    <a:gd name="T0" fmla="*/ 72 w 238"/>
                    <a:gd name="T1" fmla="*/ 0 h 188"/>
                    <a:gd name="T2" fmla="*/ 238 w 238"/>
                    <a:gd name="T3" fmla="*/ 0 h 188"/>
                    <a:gd name="T4" fmla="*/ 180 w 238"/>
                    <a:gd name="T5" fmla="*/ 188 h 188"/>
                    <a:gd name="T6" fmla="*/ 80 w 238"/>
                    <a:gd name="T7" fmla="*/ 112 h 188"/>
                    <a:gd name="T8" fmla="*/ 0 w 238"/>
                    <a:gd name="T9" fmla="*/ 0 h 188"/>
                    <a:gd name="T10" fmla="*/ 72 w 238"/>
                    <a:gd name="T11" fmla="*/ 0 h 188"/>
                  </a:gdLst>
                  <a:ahLst/>
                  <a:cxnLst>
                    <a:cxn ang="0">
                      <a:pos x="T0" y="T1"/>
                    </a:cxn>
                    <a:cxn ang="0">
                      <a:pos x="T2" y="T3"/>
                    </a:cxn>
                    <a:cxn ang="0">
                      <a:pos x="T4" y="T5"/>
                    </a:cxn>
                    <a:cxn ang="0">
                      <a:pos x="T6" y="T7"/>
                    </a:cxn>
                    <a:cxn ang="0">
                      <a:pos x="T8" y="T9"/>
                    </a:cxn>
                    <a:cxn ang="0">
                      <a:pos x="T10" y="T11"/>
                    </a:cxn>
                  </a:cxnLst>
                  <a:rect l="0" t="0" r="r" b="b"/>
                  <a:pathLst>
                    <a:path w="238" h="188">
                      <a:moveTo>
                        <a:pt x="72" y="0"/>
                      </a:moveTo>
                      <a:lnTo>
                        <a:pt x="238" y="0"/>
                      </a:lnTo>
                      <a:lnTo>
                        <a:pt x="180" y="188"/>
                      </a:lnTo>
                      <a:lnTo>
                        <a:pt x="80" y="112"/>
                      </a:lnTo>
                      <a:lnTo>
                        <a:pt x="0" y="0"/>
                      </a:lnTo>
                      <a:lnTo>
                        <a:pt x="72" y="0"/>
                      </a:ln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28" name="Freeform 17"/>
                <p:cNvSpPr/>
                <p:nvPr/>
              </p:nvSpPr>
              <p:spPr bwMode="auto">
                <a:xfrm>
                  <a:off x="11140308" y="10462694"/>
                  <a:ext cx="219919" cy="1072105"/>
                </a:xfrm>
                <a:custGeom>
                  <a:avLst/>
                  <a:gdLst>
                    <a:gd name="T0" fmla="*/ 160 w 160"/>
                    <a:gd name="T1" fmla="*/ 112 h 780"/>
                    <a:gd name="T2" fmla="*/ 80 w 160"/>
                    <a:gd name="T3" fmla="*/ 0 h 780"/>
                    <a:gd name="T4" fmla="*/ 0 w 160"/>
                    <a:gd name="T5" fmla="*/ 112 h 780"/>
                    <a:gd name="T6" fmla="*/ 40 w 160"/>
                    <a:gd name="T7" fmla="*/ 164 h 780"/>
                    <a:gd name="T8" fmla="*/ 8 w 160"/>
                    <a:gd name="T9" fmla="*/ 252 h 780"/>
                    <a:gd name="T10" fmla="*/ 26 w 160"/>
                    <a:gd name="T11" fmla="*/ 598 h 780"/>
                    <a:gd name="T12" fmla="*/ 80 w 160"/>
                    <a:gd name="T13" fmla="*/ 780 h 780"/>
                    <a:gd name="T14" fmla="*/ 136 w 160"/>
                    <a:gd name="T15" fmla="*/ 598 h 780"/>
                    <a:gd name="T16" fmla="*/ 152 w 160"/>
                    <a:gd name="T17" fmla="*/ 252 h 780"/>
                    <a:gd name="T18" fmla="*/ 122 w 160"/>
                    <a:gd name="T19" fmla="*/ 164 h 780"/>
                    <a:gd name="T20" fmla="*/ 160 w 160"/>
                    <a:gd name="T21" fmla="*/ 112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780">
                      <a:moveTo>
                        <a:pt x="160" y="112"/>
                      </a:moveTo>
                      <a:lnTo>
                        <a:pt x="80" y="0"/>
                      </a:lnTo>
                      <a:lnTo>
                        <a:pt x="0" y="112"/>
                      </a:lnTo>
                      <a:lnTo>
                        <a:pt x="40" y="164"/>
                      </a:lnTo>
                      <a:lnTo>
                        <a:pt x="8" y="252"/>
                      </a:lnTo>
                      <a:lnTo>
                        <a:pt x="26" y="598"/>
                      </a:lnTo>
                      <a:lnTo>
                        <a:pt x="80" y="780"/>
                      </a:lnTo>
                      <a:lnTo>
                        <a:pt x="136" y="598"/>
                      </a:lnTo>
                      <a:lnTo>
                        <a:pt x="152" y="252"/>
                      </a:lnTo>
                      <a:lnTo>
                        <a:pt x="122" y="164"/>
                      </a:lnTo>
                      <a:lnTo>
                        <a:pt x="160" y="112"/>
                      </a:lnTo>
                      <a:close/>
                    </a:path>
                  </a:pathLst>
                </a:custGeom>
                <a:solidFill>
                  <a:srgbClr val="E632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29" name="Freeform 65"/>
                <p:cNvSpPr/>
                <p:nvPr/>
              </p:nvSpPr>
              <p:spPr bwMode="auto">
                <a:xfrm>
                  <a:off x="11250268" y="10462694"/>
                  <a:ext cx="464579" cy="1072105"/>
                </a:xfrm>
                <a:custGeom>
                  <a:avLst/>
                  <a:gdLst>
                    <a:gd name="T0" fmla="*/ 238 w 338"/>
                    <a:gd name="T1" fmla="*/ 0 h 780"/>
                    <a:gd name="T2" fmla="*/ 338 w 338"/>
                    <a:gd name="T3" fmla="*/ 78 h 780"/>
                    <a:gd name="T4" fmla="*/ 238 w 338"/>
                    <a:gd name="T5" fmla="*/ 194 h 780"/>
                    <a:gd name="T6" fmla="*/ 338 w 338"/>
                    <a:gd name="T7" fmla="*/ 342 h 780"/>
                    <a:gd name="T8" fmla="*/ 0 w 338"/>
                    <a:gd name="T9" fmla="*/ 780 h 780"/>
                    <a:gd name="T10" fmla="*/ 238 w 338"/>
                    <a:gd name="T11" fmla="*/ 0 h 780"/>
                  </a:gdLst>
                  <a:ahLst/>
                  <a:cxnLst>
                    <a:cxn ang="0">
                      <a:pos x="T0" y="T1"/>
                    </a:cxn>
                    <a:cxn ang="0">
                      <a:pos x="T2" y="T3"/>
                    </a:cxn>
                    <a:cxn ang="0">
                      <a:pos x="T4" y="T5"/>
                    </a:cxn>
                    <a:cxn ang="0">
                      <a:pos x="T6" y="T7"/>
                    </a:cxn>
                    <a:cxn ang="0">
                      <a:pos x="T8" y="T9"/>
                    </a:cxn>
                    <a:cxn ang="0">
                      <a:pos x="T10" y="T11"/>
                    </a:cxn>
                  </a:cxnLst>
                  <a:rect l="0" t="0" r="r" b="b"/>
                  <a:pathLst>
                    <a:path w="338" h="780">
                      <a:moveTo>
                        <a:pt x="238" y="0"/>
                      </a:moveTo>
                      <a:lnTo>
                        <a:pt x="338" y="78"/>
                      </a:lnTo>
                      <a:lnTo>
                        <a:pt x="238" y="194"/>
                      </a:lnTo>
                      <a:lnTo>
                        <a:pt x="338" y="342"/>
                      </a:lnTo>
                      <a:lnTo>
                        <a:pt x="0" y="780"/>
                      </a:lnTo>
                      <a:lnTo>
                        <a:pt x="238" y="0"/>
                      </a:lnTo>
                      <a:close/>
                    </a:path>
                  </a:pathLst>
                </a:custGeom>
                <a:solidFill>
                  <a:srgbClr val="2934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30" name="Freeform 66"/>
                <p:cNvSpPr/>
                <p:nvPr/>
              </p:nvSpPr>
              <p:spPr bwMode="auto">
                <a:xfrm>
                  <a:off x="10785688" y="10462694"/>
                  <a:ext cx="464579" cy="1072105"/>
                </a:xfrm>
                <a:custGeom>
                  <a:avLst/>
                  <a:gdLst>
                    <a:gd name="T0" fmla="*/ 102 w 338"/>
                    <a:gd name="T1" fmla="*/ 0 h 780"/>
                    <a:gd name="T2" fmla="*/ 0 w 338"/>
                    <a:gd name="T3" fmla="*/ 78 h 780"/>
                    <a:gd name="T4" fmla="*/ 102 w 338"/>
                    <a:gd name="T5" fmla="*/ 194 h 780"/>
                    <a:gd name="T6" fmla="*/ 0 w 338"/>
                    <a:gd name="T7" fmla="*/ 342 h 780"/>
                    <a:gd name="T8" fmla="*/ 338 w 338"/>
                    <a:gd name="T9" fmla="*/ 780 h 780"/>
                    <a:gd name="T10" fmla="*/ 102 w 338"/>
                    <a:gd name="T11" fmla="*/ 0 h 780"/>
                  </a:gdLst>
                  <a:ahLst/>
                  <a:cxnLst>
                    <a:cxn ang="0">
                      <a:pos x="T0" y="T1"/>
                    </a:cxn>
                    <a:cxn ang="0">
                      <a:pos x="T2" y="T3"/>
                    </a:cxn>
                    <a:cxn ang="0">
                      <a:pos x="T4" y="T5"/>
                    </a:cxn>
                    <a:cxn ang="0">
                      <a:pos x="T6" y="T7"/>
                    </a:cxn>
                    <a:cxn ang="0">
                      <a:pos x="T8" y="T9"/>
                    </a:cxn>
                    <a:cxn ang="0">
                      <a:pos x="T10" y="T11"/>
                    </a:cxn>
                  </a:cxnLst>
                  <a:rect l="0" t="0" r="r" b="b"/>
                  <a:pathLst>
                    <a:path w="338" h="780">
                      <a:moveTo>
                        <a:pt x="102" y="0"/>
                      </a:moveTo>
                      <a:lnTo>
                        <a:pt x="0" y="78"/>
                      </a:lnTo>
                      <a:lnTo>
                        <a:pt x="102" y="194"/>
                      </a:lnTo>
                      <a:lnTo>
                        <a:pt x="0" y="342"/>
                      </a:lnTo>
                      <a:lnTo>
                        <a:pt x="338" y="780"/>
                      </a:lnTo>
                      <a:lnTo>
                        <a:pt x="102" y="0"/>
                      </a:lnTo>
                      <a:close/>
                    </a:path>
                  </a:pathLst>
                </a:custGeom>
                <a:solidFill>
                  <a:srgbClr val="2934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grpSp>
          <p:nvGrpSpPr>
            <p:cNvPr id="1196" name="Group 7"/>
            <p:cNvGrpSpPr/>
            <p:nvPr/>
          </p:nvGrpSpPr>
          <p:grpSpPr>
            <a:xfrm>
              <a:off x="12618870" y="6550386"/>
              <a:ext cx="1760006" cy="3361161"/>
              <a:chOff x="16016433" y="3820698"/>
              <a:chExt cx="1998959" cy="3817501"/>
            </a:xfrm>
          </p:grpSpPr>
          <p:sp>
            <p:nvSpPr>
              <p:cNvPr id="1197" name="Freeform 56"/>
              <p:cNvSpPr/>
              <p:nvPr/>
            </p:nvSpPr>
            <p:spPr bwMode="auto">
              <a:xfrm>
                <a:off x="16016433" y="3820698"/>
                <a:ext cx="1517441" cy="1929789"/>
              </a:xfrm>
              <a:custGeom>
                <a:avLst/>
                <a:gdLst>
                  <a:gd name="T0" fmla="*/ 1038 w 1104"/>
                  <a:gd name="T1" fmla="*/ 1276 h 1404"/>
                  <a:gd name="T2" fmla="*/ 1082 w 1104"/>
                  <a:gd name="T3" fmla="*/ 1170 h 1404"/>
                  <a:gd name="T4" fmla="*/ 1104 w 1104"/>
                  <a:gd name="T5" fmla="*/ 1036 h 1404"/>
                  <a:gd name="T6" fmla="*/ 1098 w 1104"/>
                  <a:gd name="T7" fmla="*/ 898 h 1404"/>
                  <a:gd name="T8" fmla="*/ 1066 w 1104"/>
                  <a:gd name="T9" fmla="*/ 766 h 1404"/>
                  <a:gd name="T10" fmla="*/ 1008 w 1104"/>
                  <a:gd name="T11" fmla="*/ 642 h 1404"/>
                  <a:gd name="T12" fmla="*/ 942 w 1104"/>
                  <a:gd name="T13" fmla="*/ 554 h 1404"/>
                  <a:gd name="T14" fmla="*/ 830 w 1104"/>
                  <a:gd name="T15" fmla="*/ 450 h 1404"/>
                  <a:gd name="T16" fmla="*/ 782 w 1104"/>
                  <a:gd name="T17" fmla="*/ 414 h 1404"/>
                  <a:gd name="T18" fmla="*/ 786 w 1104"/>
                  <a:gd name="T19" fmla="*/ 352 h 1404"/>
                  <a:gd name="T20" fmla="*/ 828 w 1104"/>
                  <a:gd name="T21" fmla="*/ 278 h 1404"/>
                  <a:gd name="T22" fmla="*/ 912 w 1104"/>
                  <a:gd name="T23" fmla="*/ 186 h 1404"/>
                  <a:gd name="T24" fmla="*/ 966 w 1104"/>
                  <a:gd name="T25" fmla="*/ 142 h 1404"/>
                  <a:gd name="T26" fmla="*/ 980 w 1104"/>
                  <a:gd name="T27" fmla="*/ 104 h 1404"/>
                  <a:gd name="T28" fmla="*/ 960 w 1104"/>
                  <a:gd name="T29" fmla="*/ 44 h 1404"/>
                  <a:gd name="T30" fmla="*/ 906 w 1104"/>
                  <a:gd name="T31" fmla="*/ 6 h 1404"/>
                  <a:gd name="T32" fmla="*/ 844 w 1104"/>
                  <a:gd name="T33" fmla="*/ 2 h 1404"/>
                  <a:gd name="T34" fmla="*/ 740 w 1104"/>
                  <a:gd name="T35" fmla="*/ 36 h 1404"/>
                  <a:gd name="T36" fmla="*/ 712 w 1104"/>
                  <a:gd name="T37" fmla="*/ 30 h 1404"/>
                  <a:gd name="T38" fmla="*/ 682 w 1104"/>
                  <a:gd name="T39" fmla="*/ 26 h 1404"/>
                  <a:gd name="T40" fmla="*/ 656 w 1104"/>
                  <a:gd name="T41" fmla="*/ 78 h 1404"/>
                  <a:gd name="T42" fmla="*/ 622 w 1104"/>
                  <a:gd name="T43" fmla="*/ 46 h 1404"/>
                  <a:gd name="T44" fmla="*/ 604 w 1104"/>
                  <a:gd name="T45" fmla="*/ 42 h 1404"/>
                  <a:gd name="T46" fmla="*/ 586 w 1104"/>
                  <a:gd name="T47" fmla="*/ 38 h 1404"/>
                  <a:gd name="T48" fmla="*/ 538 w 1104"/>
                  <a:gd name="T49" fmla="*/ 12 h 1404"/>
                  <a:gd name="T50" fmla="*/ 484 w 1104"/>
                  <a:gd name="T51" fmla="*/ 14 h 1404"/>
                  <a:gd name="T52" fmla="*/ 434 w 1104"/>
                  <a:gd name="T53" fmla="*/ 40 h 1404"/>
                  <a:gd name="T54" fmla="*/ 406 w 1104"/>
                  <a:gd name="T55" fmla="*/ 88 h 1404"/>
                  <a:gd name="T56" fmla="*/ 448 w 1104"/>
                  <a:gd name="T57" fmla="*/ 122 h 1404"/>
                  <a:gd name="T58" fmla="*/ 494 w 1104"/>
                  <a:gd name="T59" fmla="*/ 176 h 1404"/>
                  <a:gd name="T60" fmla="*/ 548 w 1104"/>
                  <a:gd name="T61" fmla="*/ 266 h 1404"/>
                  <a:gd name="T62" fmla="*/ 582 w 1104"/>
                  <a:gd name="T63" fmla="*/ 392 h 1404"/>
                  <a:gd name="T64" fmla="*/ 436 w 1104"/>
                  <a:gd name="T65" fmla="*/ 432 h 1404"/>
                  <a:gd name="T66" fmla="*/ 300 w 1104"/>
                  <a:gd name="T67" fmla="*/ 492 h 1404"/>
                  <a:gd name="T68" fmla="*/ 164 w 1104"/>
                  <a:gd name="T69" fmla="*/ 588 h 1404"/>
                  <a:gd name="T70" fmla="*/ 126 w 1104"/>
                  <a:gd name="T71" fmla="*/ 630 h 1404"/>
                  <a:gd name="T72" fmla="*/ 62 w 1104"/>
                  <a:gd name="T73" fmla="*/ 762 h 1404"/>
                  <a:gd name="T74" fmla="*/ 10 w 1104"/>
                  <a:gd name="T75" fmla="*/ 924 h 1404"/>
                  <a:gd name="T76" fmla="*/ 0 w 1104"/>
                  <a:gd name="T77" fmla="*/ 1018 h 1404"/>
                  <a:gd name="T78" fmla="*/ 12 w 1104"/>
                  <a:gd name="T79" fmla="*/ 1082 h 1404"/>
                  <a:gd name="T80" fmla="*/ 74 w 1104"/>
                  <a:gd name="T81" fmla="*/ 1182 h 1404"/>
                  <a:gd name="T82" fmla="*/ 184 w 1104"/>
                  <a:gd name="T83" fmla="*/ 1266 h 1404"/>
                  <a:gd name="T84" fmla="*/ 298 w 1104"/>
                  <a:gd name="T85" fmla="*/ 1326 h 1404"/>
                  <a:gd name="T86" fmla="*/ 462 w 1104"/>
                  <a:gd name="T87" fmla="*/ 1380 h 1404"/>
                  <a:gd name="T88" fmla="*/ 632 w 1104"/>
                  <a:gd name="T89" fmla="*/ 1402 h 1404"/>
                  <a:gd name="T90" fmla="*/ 804 w 1104"/>
                  <a:gd name="T91" fmla="*/ 1396 h 1404"/>
                  <a:gd name="T92" fmla="*/ 914 w 1104"/>
                  <a:gd name="T93" fmla="*/ 1374 h 1404"/>
                  <a:gd name="T94" fmla="*/ 976 w 1104"/>
                  <a:gd name="T95" fmla="*/ 1342 h 1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1404">
                    <a:moveTo>
                      <a:pt x="1016" y="1306"/>
                    </a:moveTo>
                    <a:lnTo>
                      <a:pt x="1016" y="1306"/>
                    </a:lnTo>
                    <a:lnTo>
                      <a:pt x="1028" y="1290"/>
                    </a:lnTo>
                    <a:lnTo>
                      <a:pt x="1038" y="1276"/>
                    </a:lnTo>
                    <a:lnTo>
                      <a:pt x="1056" y="1242"/>
                    </a:lnTo>
                    <a:lnTo>
                      <a:pt x="1070" y="1206"/>
                    </a:lnTo>
                    <a:lnTo>
                      <a:pt x="1082" y="1170"/>
                    </a:lnTo>
                    <a:lnTo>
                      <a:pt x="1082" y="1170"/>
                    </a:lnTo>
                    <a:lnTo>
                      <a:pt x="1090" y="1136"/>
                    </a:lnTo>
                    <a:lnTo>
                      <a:pt x="1096" y="1104"/>
                    </a:lnTo>
                    <a:lnTo>
                      <a:pt x="1100" y="1070"/>
                    </a:lnTo>
                    <a:lnTo>
                      <a:pt x="1104" y="1036"/>
                    </a:lnTo>
                    <a:lnTo>
                      <a:pt x="1104" y="1002"/>
                    </a:lnTo>
                    <a:lnTo>
                      <a:pt x="1104" y="966"/>
                    </a:lnTo>
                    <a:lnTo>
                      <a:pt x="1102" y="932"/>
                    </a:lnTo>
                    <a:lnTo>
                      <a:pt x="1098" y="898"/>
                    </a:lnTo>
                    <a:lnTo>
                      <a:pt x="1092" y="866"/>
                    </a:lnTo>
                    <a:lnTo>
                      <a:pt x="1084" y="832"/>
                    </a:lnTo>
                    <a:lnTo>
                      <a:pt x="1076" y="798"/>
                    </a:lnTo>
                    <a:lnTo>
                      <a:pt x="1066" y="766"/>
                    </a:lnTo>
                    <a:lnTo>
                      <a:pt x="1054" y="734"/>
                    </a:lnTo>
                    <a:lnTo>
                      <a:pt x="1040" y="704"/>
                    </a:lnTo>
                    <a:lnTo>
                      <a:pt x="1024" y="672"/>
                    </a:lnTo>
                    <a:lnTo>
                      <a:pt x="1008" y="642"/>
                    </a:lnTo>
                    <a:lnTo>
                      <a:pt x="1008" y="642"/>
                    </a:lnTo>
                    <a:lnTo>
                      <a:pt x="988" y="614"/>
                    </a:lnTo>
                    <a:lnTo>
                      <a:pt x="966" y="584"/>
                    </a:lnTo>
                    <a:lnTo>
                      <a:pt x="942" y="554"/>
                    </a:lnTo>
                    <a:lnTo>
                      <a:pt x="914" y="524"/>
                    </a:lnTo>
                    <a:lnTo>
                      <a:pt x="886" y="496"/>
                    </a:lnTo>
                    <a:lnTo>
                      <a:pt x="858" y="472"/>
                    </a:lnTo>
                    <a:lnTo>
                      <a:pt x="830" y="450"/>
                    </a:lnTo>
                    <a:lnTo>
                      <a:pt x="802" y="434"/>
                    </a:lnTo>
                    <a:lnTo>
                      <a:pt x="802" y="434"/>
                    </a:lnTo>
                    <a:lnTo>
                      <a:pt x="790" y="424"/>
                    </a:lnTo>
                    <a:lnTo>
                      <a:pt x="782" y="414"/>
                    </a:lnTo>
                    <a:lnTo>
                      <a:pt x="778" y="400"/>
                    </a:lnTo>
                    <a:lnTo>
                      <a:pt x="778" y="386"/>
                    </a:lnTo>
                    <a:lnTo>
                      <a:pt x="780" y="370"/>
                    </a:lnTo>
                    <a:lnTo>
                      <a:pt x="786" y="352"/>
                    </a:lnTo>
                    <a:lnTo>
                      <a:pt x="794" y="334"/>
                    </a:lnTo>
                    <a:lnTo>
                      <a:pt x="804" y="316"/>
                    </a:lnTo>
                    <a:lnTo>
                      <a:pt x="814" y="296"/>
                    </a:lnTo>
                    <a:lnTo>
                      <a:pt x="828" y="278"/>
                    </a:lnTo>
                    <a:lnTo>
                      <a:pt x="856" y="242"/>
                    </a:lnTo>
                    <a:lnTo>
                      <a:pt x="884" y="210"/>
                    </a:lnTo>
                    <a:lnTo>
                      <a:pt x="912" y="186"/>
                    </a:lnTo>
                    <a:lnTo>
                      <a:pt x="912" y="186"/>
                    </a:lnTo>
                    <a:lnTo>
                      <a:pt x="942" y="166"/>
                    </a:lnTo>
                    <a:lnTo>
                      <a:pt x="956" y="154"/>
                    </a:lnTo>
                    <a:lnTo>
                      <a:pt x="966" y="142"/>
                    </a:lnTo>
                    <a:lnTo>
                      <a:pt x="966" y="142"/>
                    </a:lnTo>
                    <a:lnTo>
                      <a:pt x="972" y="132"/>
                    </a:lnTo>
                    <a:lnTo>
                      <a:pt x="976" y="124"/>
                    </a:lnTo>
                    <a:lnTo>
                      <a:pt x="978" y="114"/>
                    </a:lnTo>
                    <a:lnTo>
                      <a:pt x="980" y="104"/>
                    </a:lnTo>
                    <a:lnTo>
                      <a:pt x="980" y="94"/>
                    </a:lnTo>
                    <a:lnTo>
                      <a:pt x="978" y="82"/>
                    </a:lnTo>
                    <a:lnTo>
                      <a:pt x="970" y="62"/>
                    </a:lnTo>
                    <a:lnTo>
                      <a:pt x="960" y="44"/>
                    </a:lnTo>
                    <a:lnTo>
                      <a:pt x="944" y="28"/>
                    </a:lnTo>
                    <a:lnTo>
                      <a:pt x="926" y="16"/>
                    </a:lnTo>
                    <a:lnTo>
                      <a:pt x="916" y="10"/>
                    </a:lnTo>
                    <a:lnTo>
                      <a:pt x="906" y="6"/>
                    </a:lnTo>
                    <a:lnTo>
                      <a:pt x="906" y="6"/>
                    </a:lnTo>
                    <a:lnTo>
                      <a:pt x="886" y="2"/>
                    </a:lnTo>
                    <a:lnTo>
                      <a:pt x="864" y="0"/>
                    </a:lnTo>
                    <a:lnTo>
                      <a:pt x="844" y="2"/>
                    </a:lnTo>
                    <a:lnTo>
                      <a:pt x="822" y="4"/>
                    </a:lnTo>
                    <a:lnTo>
                      <a:pt x="800" y="10"/>
                    </a:lnTo>
                    <a:lnTo>
                      <a:pt x="780" y="18"/>
                    </a:lnTo>
                    <a:lnTo>
                      <a:pt x="740" y="36"/>
                    </a:lnTo>
                    <a:lnTo>
                      <a:pt x="740" y="36"/>
                    </a:lnTo>
                    <a:lnTo>
                      <a:pt x="742" y="38"/>
                    </a:lnTo>
                    <a:lnTo>
                      <a:pt x="736" y="36"/>
                    </a:lnTo>
                    <a:lnTo>
                      <a:pt x="712" y="30"/>
                    </a:lnTo>
                    <a:lnTo>
                      <a:pt x="686" y="24"/>
                    </a:lnTo>
                    <a:lnTo>
                      <a:pt x="680" y="24"/>
                    </a:lnTo>
                    <a:lnTo>
                      <a:pt x="682" y="26"/>
                    </a:lnTo>
                    <a:lnTo>
                      <a:pt x="682" y="26"/>
                    </a:lnTo>
                    <a:lnTo>
                      <a:pt x="672" y="48"/>
                    </a:lnTo>
                    <a:lnTo>
                      <a:pt x="664" y="62"/>
                    </a:lnTo>
                    <a:lnTo>
                      <a:pt x="660" y="74"/>
                    </a:lnTo>
                    <a:lnTo>
                      <a:pt x="656" y="78"/>
                    </a:lnTo>
                    <a:lnTo>
                      <a:pt x="654" y="80"/>
                    </a:lnTo>
                    <a:lnTo>
                      <a:pt x="652" y="78"/>
                    </a:lnTo>
                    <a:lnTo>
                      <a:pt x="646" y="74"/>
                    </a:lnTo>
                    <a:lnTo>
                      <a:pt x="622" y="46"/>
                    </a:lnTo>
                    <a:lnTo>
                      <a:pt x="622" y="46"/>
                    </a:lnTo>
                    <a:lnTo>
                      <a:pt x="616" y="42"/>
                    </a:lnTo>
                    <a:lnTo>
                      <a:pt x="612" y="40"/>
                    </a:lnTo>
                    <a:lnTo>
                      <a:pt x="604" y="42"/>
                    </a:lnTo>
                    <a:lnTo>
                      <a:pt x="596" y="42"/>
                    </a:lnTo>
                    <a:lnTo>
                      <a:pt x="592" y="42"/>
                    </a:lnTo>
                    <a:lnTo>
                      <a:pt x="586" y="38"/>
                    </a:lnTo>
                    <a:lnTo>
                      <a:pt x="586" y="38"/>
                    </a:lnTo>
                    <a:lnTo>
                      <a:pt x="576" y="28"/>
                    </a:lnTo>
                    <a:lnTo>
                      <a:pt x="564" y="20"/>
                    </a:lnTo>
                    <a:lnTo>
                      <a:pt x="552" y="14"/>
                    </a:lnTo>
                    <a:lnTo>
                      <a:pt x="538" y="12"/>
                    </a:lnTo>
                    <a:lnTo>
                      <a:pt x="524" y="10"/>
                    </a:lnTo>
                    <a:lnTo>
                      <a:pt x="510" y="10"/>
                    </a:lnTo>
                    <a:lnTo>
                      <a:pt x="496" y="10"/>
                    </a:lnTo>
                    <a:lnTo>
                      <a:pt x="484" y="14"/>
                    </a:lnTo>
                    <a:lnTo>
                      <a:pt x="470" y="18"/>
                    </a:lnTo>
                    <a:lnTo>
                      <a:pt x="456" y="24"/>
                    </a:lnTo>
                    <a:lnTo>
                      <a:pt x="446" y="32"/>
                    </a:lnTo>
                    <a:lnTo>
                      <a:pt x="434" y="40"/>
                    </a:lnTo>
                    <a:lnTo>
                      <a:pt x="424" y="50"/>
                    </a:lnTo>
                    <a:lnTo>
                      <a:pt x="416" y="62"/>
                    </a:lnTo>
                    <a:lnTo>
                      <a:pt x="410" y="74"/>
                    </a:lnTo>
                    <a:lnTo>
                      <a:pt x="406" y="88"/>
                    </a:lnTo>
                    <a:lnTo>
                      <a:pt x="406" y="88"/>
                    </a:lnTo>
                    <a:lnTo>
                      <a:pt x="420" y="98"/>
                    </a:lnTo>
                    <a:lnTo>
                      <a:pt x="432" y="106"/>
                    </a:lnTo>
                    <a:lnTo>
                      <a:pt x="448" y="122"/>
                    </a:lnTo>
                    <a:lnTo>
                      <a:pt x="460" y="138"/>
                    </a:lnTo>
                    <a:lnTo>
                      <a:pt x="480" y="160"/>
                    </a:lnTo>
                    <a:lnTo>
                      <a:pt x="480" y="160"/>
                    </a:lnTo>
                    <a:lnTo>
                      <a:pt x="494" y="176"/>
                    </a:lnTo>
                    <a:lnTo>
                      <a:pt x="508" y="192"/>
                    </a:lnTo>
                    <a:lnTo>
                      <a:pt x="518" y="210"/>
                    </a:lnTo>
                    <a:lnTo>
                      <a:pt x="530" y="228"/>
                    </a:lnTo>
                    <a:lnTo>
                      <a:pt x="548" y="266"/>
                    </a:lnTo>
                    <a:lnTo>
                      <a:pt x="560" y="304"/>
                    </a:lnTo>
                    <a:lnTo>
                      <a:pt x="570" y="338"/>
                    </a:lnTo>
                    <a:lnTo>
                      <a:pt x="578" y="366"/>
                    </a:lnTo>
                    <a:lnTo>
                      <a:pt x="582" y="392"/>
                    </a:lnTo>
                    <a:lnTo>
                      <a:pt x="582" y="392"/>
                    </a:lnTo>
                    <a:lnTo>
                      <a:pt x="540" y="400"/>
                    </a:lnTo>
                    <a:lnTo>
                      <a:pt x="494" y="412"/>
                    </a:lnTo>
                    <a:lnTo>
                      <a:pt x="436" y="432"/>
                    </a:lnTo>
                    <a:lnTo>
                      <a:pt x="404" y="444"/>
                    </a:lnTo>
                    <a:lnTo>
                      <a:pt x="370" y="458"/>
                    </a:lnTo>
                    <a:lnTo>
                      <a:pt x="336" y="474"/>
                    </a:lnTo>
                    <a:lnTo>
                      <a:pt x="300" y="492"/>
                    </a:lnTo>
                    <a:lnTo>
                      <a:pt x="266" y="512"/>
                    </a:lnTo>
                    <a:lnTo>
                      <a:pt x="230" y="534"/>
                    </a:lnTo>
                    <a:lnTo>
                      <a:pt x="196" y="560"/>
                    </a:lnTo>
                    <a:lnTo>
                      <a:pt x="164" y="588"/>
                    </a:lnTo>
                    <a:lnTo>
                      <a:pt x="164" y="588"/>
                    </a:lnTo>
                    <a:lnTo>
                      <a:pt x="150" y="600"/>
                    </a:lnTo>
                    <a:lnTo>
                      <a:pt x="138" y="614"/>
                    </a:lnTo>
                    <a:lnTo>
                      <a:pt x="126" y="630"/>
                    </a:lnTo>
                    <a:lnTo>
                      <a:pt x="116" y="648"/>
                    </a:lnTo>
                    <a:lnTo>
                      <a:pt x="96" y="684"/>
                    </a:lnTo>
                    <a:lnTo>
                      <a:pt x="78" y="722"/>
                    </a:lnTo>
                    <a:lnTo>
                      <a:pt x="62" y="762"/>
                    </a:lnTo>
                    <a:lnTo>
                      <a:pt x="48" y="802"/>
                    </a:lnTo>
                    <a:lnTo>
                      <a:pt x="24" y="878"/>
                    </a:lnTo>
                    <a:lnTo>
                      <a:pt x="24" y="878"/>
                    </a:lnTo>
                    <a:lnTo>
                      <a:pt x="10" y="924"/>
                    </a:lnTo>
                    <a:lnTo>
                      <a:pt x="4" y="948"/>
                    </a:lnTo>
                    <a:lnTo>
                      <a:pt x="2" y="970"/>
                    </a:lnTo>
                    <a:lnTo>
                      <a:pt x="0" y="994"/>
                    </a:lnTo>
                    <a:lnTo>
                      <a:pt x="0" y="1018"/>
                    </a:lnTo>
                    <a:lnTo>
                      <a:pt x="2" y="1042"/>
                    </a:lnTo>
                    <a:lnTo>
                      <a:pt x="6" y="1066"/>
                    </a:lnTo>
                    <a:lnTo>
                      <a:pt x="6" y="1066"/>
                    </a:lnTo>
                    <a:lnTo>
                      <a:pt x="12" y="1082"/>
                    </a:lnTo>
                    <a:lnTo>
                      <a:pt x="18" y="1098"/>
                    </a:lnTo>
                    <a:lnTo>
                      <a:pt x="32" y="1128"/>
                    </a:lnTo>
                    <a:lnTo>
                      <a:pt x="52" y="1156"/>
                    </a:lnTo>
                    <a:lnTo>
                      <a:pt x="74" y="1182"/>
                    </a:lnTo>
                    <a:lnTo>
                      <a:pt x="98" y="1206"/>
                    </a:lnTo>
                    <a:lnTo>
                      <a:pt x="126" y="1228"/>
                    </a:lnTo>
                    <a:lnTo>
                      <a:pt x="154" y="1248"/>
                    </a:lnTo>
                    <a:lnTo>
                      <a:pt x="184" y="1266"/>
                    </a:lnTo>
                    <a:lnTo>
                      <a:pt x="184" y="1266"/>
                    </a:lnTo>
                    <a:lnTo>
                      <a:pt x="220" y="1288"/>
                    </a:lnTo>
                    <a:lnTo>
                      <a:pt x="258" y="1308"/>
                    </a:lnTo>
                    <a:lnTo>
                      <a:pt x="298" y="1326"/>
                    </a:lnTo>
                    <a:lnTo>
                      <a:pt x="338" y="1342"/>
                    </a:lnTo>
                    <a:lnTo>
                      <a:pt x="378" y="1356"/>
                    </a:lnTo>
                    <a:lnTo>
                      <a:pt x="420" y="1368"/>
                    </a:lnTo>
                    <a:lnTo>
                      <a:pt x="462" y="1380"/>
                    </a:lnTo>
                    <a:lnTo>
                      <a:pt x="504" y="1388"/>
                    </a:lnTo>
                    <a:lnTo>
                      <a:pt x="546" y="1394"/>
                    </a:lnTo>
                    <a:lnTo>
                      <a:pt x="590" y="1400"/>
                    </a:lnTo>
                    <a:lnTo>
                      <a:pt x="632" y="1402"/>
                    </a:lnTo>
                    <a:lnTo>
                      <a:pt x="676" y="1404"/>
                    </a:lnTo>
                    <a:lnTo>
                      <a:pt x="718" y="1404"/>
                    </a:lnTo>
                    <a:lnTo>
                      <a:pt x="762" y="1400"/>
                    </a:lnTo>
                    <a:lnTo>
                      <a:pt x="804" y="1396"/>
                    </a:lnTo>
                    <a:lnTo>
                      <a:pt x="846" y="1390"/>
                    </a:lnTo>
                    <a:lnTo>
                      <a:pt x="846" y="1390"/>
                    </a:lnTo>
                    <a:lnTo>
                      <a:pt x="882" y="1382"/>
                    </a:lnTo>
                    <a:lnTo>
                      <a:pt x="914" y="1374"/>
                    </a:lnTo>
                    <a:lnTo>
                      <a:pt x="946" y="1360"/>
                    </a:lnTo>
                    <a:lnTo>
                      <a:pt x="962" y="1352"/>
                    </a:lnTo>
                    <a:lnTo>
                      <a:pt x="976" y="1342"/>
                    </a:lnTo>
                    <a:lnTo>
                      <a:pt x="976" y="1342"/>
                    </a:lnTo>
                    <a:lnTo>
                      <a:pt x="998" y="1326"/>
                    </a:lnTo>
                    <a:lnTo>
                      <a:pt x="1016" y="1306"/>
                    </a:lnTo>
                    <a:lnTo>
                      <a:pt x="1016" y="1306"/>
                    </a:lnTo>
                    <a:close/>
                  </a:path>
                </a:pathLst>
              </a:custGeom>
              <a:solidFill>
                <a:srgbClr val="7363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98" name="Freeform 57"/>
              <p:cNvSpPr/>
              <p:nvPr/>
            </p:nvSpPr>
            <p:spPr bwMode="auto">
              <a:xfrm>
                <a:off x="16588227" y="4675633"/>
                <a:ext cx="475574" cy="788959"/>
              </a:xfrm>
              <a:custGeom>
                <a:avLst/>
                <a:gdLst>
                  <a:gd name="T0" fmla="*/ 254 w 346"/>
                  <a:gd name="T1" fmla="*/ 254 h 574"/>
                  <a:gd name="T2" fmla="*/ 188 w 346"/>
                  <a:gd name="T3" fmla="*/ 220 h 574"/>
                  <a:gd name="T4" fmla="*/ 114 w 346"/>
                  <a:gd name="T5" fmla="*/ 176 h 574"/>
                  <a:gd name="T6" fmla="*/ 102 w 346"/>
                  <a:gd name="T7" fmla="*/ 152 h 574"/>
                  <a:gd name="T8" fmla="*/ 108 w 346"/>
                  <a:gd name="T9" fmla="*/ 136 h 574"/>
                  <a:gd name="T10" fmla="*/ 132 w 346"/>
                  <a:gd name="T11" fmla="*/ 120 h 574"/>
                  <a:gd name="T12" fmla="*/ 164 w 346"/>
                  <a:gd name="T13" fmla="*/ 114 h 574"/>
                  <a:gd name="T14" fmla="*/ 214 w 346"/>
                  <a:gd name="T15" fmla="*/ 120 h 574"/>
                  <a:gd name="T16" fmla="*/ 262 w 346"/>
                  <a:gd name="T17" fmla="*/ 140 h 574"/>
                  <a:gd name="T18" fmla="*/ 346 w 346"/>
                  <a:gd name="T19" fmla="*/ 118 h 574"/>
                  <a:gd name="T20" fmla="*/ 326 w 346"/>
                  <a:gd name="T21" fmla="*/ 96 h 574"/>
                  <a:gd name="T22" fmla="*/ 288 w 346"/>
                  <a:gd name="T23" fmla="*/ 68 h 574"/>
                  <a:gd name="T24" fmla="*/ 244 w 346"/>
                  <a:gd name="T25" fmla="*/ 50 h 574"/>
                  <a:gd name="T26" fmla="*/ 176 w 346"/>
                  <a:gd name="T27" fmla="*/ 0 h 574"/>
                  <a:gd name="T28" fmla="*/ 160 w 346"/>
                  <a:gd name="T29" fmla="*/ 40 h 574"/>
                  <a:gd name="T30" fmla="*/ 124 w 346"/>
                  <a:gd name="T31" fmla="*/ 44 h 574"/>
                  <a:gd name="T32" fmla="*/ 84 w 346"/>
                  <a:gd name="T33" fmla="*/ 60 h 574"/>
                  <a:gd name="T34" fmla="*/ 56 w 346"/>
                  <a:gd name="T35" fmla="*/ 80 h 574"/>
                  <a:gd name="T36" fmla="*/ 30 w 346"/>
                  <a:gd name="T37" fmla="*/ 128 h 574"/>
                  <a:gd name="T38" fmla="*/ 26 w 346"/>
                  <a:gd name="T39" fmla="*/ 144 h 574"/>
                  <a:gd name="T40" fmla="*/ 30 w 346"/>
                  <a:gd name="T41" fmla="*/ 184 h 574"/>
                  <a:gd name="T42" fmla="*/ 48 w 346"/>
                  <a:gd name="T43" fmla="*/ 216 h 574"/>
                  <a:gd name="T44" fmla="*/ 110 w 346"/>
                  <a:gd name="T45" fmla="*/ 264 h 574"/>
                  <a:gd name="T46" fmla="*/ 194 w 346"/>
                  <a:gd name="T47" fmla="*/ 306 h 574"/>
                  <a:gd name="T48" fmla="*/ 226 w 346"/>
                  <a:gd name="T49" fmla="*/ 326 h 574"/>
                  <a:gd name="T50" fmla="*/ 262 w 346"/>
                  <a:gd name="T51" fmla="*/ 370 h 574"/>
                  <a:gd name="T52" fmla="*/ 262 w 346"/>
                  <a:gd name="T53" fmla="*/ 400 h 574"/>
                  <a:gd name="T54" fmla="*/ 246 w 346"/>
                  <a:gd name="T55" fmla="*/ 428 h 574"/>
                  <a:gd name="T56" fmla="*/ 204 w 346"/>
                  <a:gd name="T57" fmla="*/ 454 h 574"/>
                  <a:gd name="T58" fmla="*/ 152 w 346"/>
                  <a:gd name="T59" fmla="*/ 460 h 574"/>
                  <a:gd name="T60" fmla="*/ 98 w 346"/>
                  <a:gd name="T61" fmla="*/ 448 h 574"/>
                  <a:gd name="T62" fmla="*/ 0 w 346"/>
                  <a:gd name="T63" fmla="*/ 470 h 574"/>
                  <a:gd name="T64" fmla="*/ 44 w 346"/>
                  <a:gd name="T65" fmla="*/ 504 h 574"/>
                  <a:gd name="T66" fmla="*/ 94 w 346"/>
                  <a:gd name="T67" fmla="*/ 526 h 574"/>
                  <a:gd name="T68" fmla="*/ 164 w 346"/>
                  <a:gd name="T69" fmla="*/ 574 h 574"/>
                  <a:gd name="T70" fmla="*/ 192 w 346"/>
                  <a:gd name="T71" fmla="*/ 532 h 574"/>
                  <a:gd name="T72" fmla="*/ 236 w 346"/>
                  <a:gd name="T73" fmla="*/ 522 h 574"/>
                  <a:gd name="T74" fmla="*/ 280 w 346"/>
                  <a:gd name="T75" fmla="*/ 500 h 574"/>
                  <a:gd name="T76" fmla="*/ 314 w 346"/>
                  <a:gd name="T77" fmla="*/ 464 h 574"/>
                  <a:gd name="T78" fmla="*/ 334 w 346"/>
                  <a:gd name="T79" fmla="*/ 426 h 574"/>
                  <a:gd name="T80" fmla="*/ 340 w 346"/>
                  <a:gd name="T81" fmla="*/ 390 h 574"/>
                  <a:gd name="T82" fmla="*/ 336 w 346"/>
                  <a:gd name="T83" fmla="*/ 354 h 574"/>
                  <a:gd name="T84" fmla="*/ 296 w 346"/>
                  <a:gd name="T85" fmla="*/ 288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6" h="574">
                    <a:moveTo>
                      <a:pt x="272" y="268"/>
                    </a:moveTo>
                    <a:lnTo>
                      <a:pt x="272" y="268"/>
                    </a:lnTo>
                    <a:lnTo>
                      <a:pt x="254" y="254"/>
                    </a:lnTo>
                    <a:lnTo>
                      <a:pt x="232" y="242"/>
                    </a:lnTo>
                    <a:lnTo>
                      <a:pt x="188" y="220"/>
                    </a:lnTo>
                    <a:lnTo>
                      <a:pt x="188" y="220"/>
                    </a:lnTo>
                    <a:lnTo>
                      <a:pt x="152" y="202"/>
                    </a:lnTo>
                    <a:lnTo>
                      <a:pt x="124" y="186"/>
                    </a:lnTo>
                    <a:lnTo>
                      <a:pt x="114" y="176"/>
                    </a:lnTo>
                    <a:lnTo>
                      <a:pt x="108" y="168"/>
                    </a:lnTo>
                    <a:lnTo>
                      <a:pt x="102" y="160"/>
                    </a:lnTo>
                    <a:lnTo>
                      <a:pt x="102" y="152"/>
                    </a:lnTo>
                    <a:lnTo>
                      <a:pt x="102" y="152"/>
                    </a:lnTo>
                    <a:lnTo>
                      <a:pt x="104" y="142"/>
                    </a:lnTo>
                    <a:lnTo>
                      <a:pt x="108" y="136"/>
                    </a:lnTo>
                    <a:lnTo>
                      <a:pt x="112" y="130"/>
                    </a:lnTo>
                    <a:lnTo>
                      <a:pt x="120" y="124"/>
                    </a:lnTo>
                    <a:lnTo>
                      <a:pt x="132" y="120"/>
                    </a:lnTo>
                    <a:lnTo>
                      <a:pt x="146" y="116"/>
                    </a:lnTo>
                    <a:lnTo>
                      <a:pt x="164" y="114"/>
                    </a:lnTo>
                    <a:lnTo>
                      <a:pt x="164" y="114"/>
                    </a:lnTo>
                    <a:lnTo>
                      <a:pt x="180" y="114"/>
                    </a:lnTo>
                    <a:lnTo>
                      <a:pt x="198" y="116"/>
                    </a:lnTo>
                    <a:lnTo>
                      <a:pt x="214" y="120"/>
                    </a:lnTo>
                    <a:lnTo>
                      <a:pt x="232" y="124"/>
                    </a:lnTo>
                    <a:lnTo>
                      <a:pt x="248" y="132"/>
                    </a:lnTo>
                    <a:lnTo>
                      <a:pt x="262" y="140"/>
                    </a:lnTo>
                    <a:lnTo>
                      <a:pt x="276" y="150"/>
                    </a:lnTo>
                    <a:lnTo>
                      <a:pt x="286" y="160"/>
                    </a:lnTo>
                    <a:lnTo>
                      <a:pt x="346" y="118"/>
                    </a:lnTo>
                    <a:lnTo>
                      <a:pt x="346" y="118"/>
                    </a:lnTo>
                    <a:lnTo>
                      <a:pt x="338" y="106"/>
                    </a:lnTo>
                    <a:lnTo>
                      <a:pt x="326" y="96"/>
                    </a:lnTo>
                    <a:lnTo>
                      <a:pt x="314" y="86"/>
                    </a:lnTo>
                    <a:lnTo>
                      <a:pt x="302" y="76"/>
                    </a:lnTo>
                    <a:lnTo>
                      <a:pt x="288" y="68"/>
                    </a:lnTo>
                    <a:lnTo>
                      <a:pt x="274" y="62"/>
                    </a:lnTo>
                    <a:lnTo>
                      <a:pt x="244" y="50"/>
                    </a:lnTo>
                    <a:lnTo>
                      <a:pt x="244" y="50"/>
                    </a:lnTo>
                    <a:lnTo>
                      <a:pt x="250" y="12"/>
                    </a:lnTo>
                    <a:lnTo>
                      <a:pt x="176" y="0"/>
                    </a:lnTo>
                    <a:lnTo>
                      <a:pt x="176" y="0"/>
                    </a:lnTo>
                    <a:lnTo>
                      <a:pt x="170" y="40"/>
                    </a:lnTo>
                    <a:lnTo>
                      <a:pt x="170" y="40"/>
                    </a:lnTo>
                    <a:lnTo>
                      <a:pt x="160" y="40"/>
                    </a:lnTo>
                    <a:lnTo>
                      <a:pt x="160" y="40"/>
                    </a:lnTo>
                    <a:lnTo>
                      <a:pt x="140" y="42"/>
                    </a:lnTo>
                    <a:lnTo>
                      <a:pt x="124" y="44"/>
                    </a:lnTo>
                    <a:lnTo>
                      <a:pt x="110" y="48"/>
                    </a:lnTo>
                    <a:lnTo>
                      <a:pt x="96" y="54"/>
                    </a:lnTo>
                    <a:lnTo>
                      <a:pt x="84" y="60"/>
                    </a:lnTo>
                    <a:lnTo>
                      <a:pt x="74" y="66"/>
                    </a:lnTo>
                    <a:lnTo>
                      <a:pt x="64" y="72"/>
                    </a:lnTo>
                    <a:lnTo>
                      <a:pt x="56" y="80"/>
                    </a:lnTo>
                    <a:lnTo>
                      <a:pt x="44" y="96"/>
                    </a:lnTo>
                    <a:lnTo>
                      <a:pt x="36" y="112"/>
                    </a:lnTo>
                    <a:lnTo>
                      <a:pt x="30" y="128"/>
                    </a:lnTo>
                    <a:lnTo>
                      <a:pt x="26" y="142"/>
                    </a:lnTo>
                    <a:lnTo>
                      <a:pt x="26" y="144"/>
                    </a:lnTo>
                    <a:lnTo>
                      <a:pt x="26" y="144"/>
                    </a:lnTo>
                    <a:lnTo>
                      <a:pt x="26" y="158"/>
                    </a:lnTo>
                    <a:lnTo>
                      <a:pt x="28" y="170"/>
                    </a:lnTo>
                    <a:lnTo>
                      <a:pt x="30" y="184"/>
                    </a:lnTo>
                    <a:lnTo>
                      <a:pt x="36" y="194"/>
                    </a:lnTo>
                    <a:lnTo>
                      <a:pt x="42" y="206"/>
                    </a:lnTo>
                    <a:lnTo>
                      <a:pt x="48" y="216"/>
                    </a:lnTo>
                    <a:lnTo>
                      <a:pt x="66" y="234"/>
                    </a:lnTo>
                    <a:lnTo>
                      <a:pt x="86" y="250"/>
                    </a:lnTo>
                    <a:lnTo>
                      <a:pt x="110" y="264"/>
                    </a:lnTo>
                    <a:lnTo>
                      <a:pt x="156" y="288"/>
                    </a:lnTo>
                    <a:lnTo>
                      <a:pt x="156" y="288"/>
                    </a:lnTo>
                    <a:lnTo>
                      <a:pt x="194" y="306"/>
                    </a:lnTo>
                    <a:lnTo>
                      <a:pt x="212" y="316"/>
                    </a:lnTo>
                    <a:lnTo>
                      <a:pt x="226" y="326"/>
                    </a:lnTo>
                    <a:lnTo>
                      <a:pt x="226" y="326"/>
                    </a:lnTo>
                    <a:lnTo>
                      <a:pt x="244" y="342"/>
                    </a:lnTo>
                    <a:lnTo>
                      <a:pt x="256" y="356"/>
                    </a:lnTo>
                    <a:lnTo>
                      <a:pt x="262" y="370"/>
                    </a:lnTo>
                    <a:lnTo>
                      <a:pt x="264" y="382"/>
                    </a:lnTo>
                    <a:lnTo>
                      <a:pt x="264" y="392"/>
                    </a:lnTo>
                    <a:lnTo>
                      <a:pt x="262" y="400"/>
                    </a:lnTo>
                    <a:lnTo>
                      <a:pt x="256" y="414"/>
                    </a:lnTo>
                    <a:lnTo>
                      <a:pt x="256" y="414"/>
                    </a:lnTo>
                    <a:lnTo>
                      <a:pt x="246" y="428"/>
                    </a:lnTo>
                    <a:lnTo>
                      <a:pt x="234" y="440"/>
                    </a:lnTo>
                    <a:lnTo>
                      <a:pt x="220" y="448"/>
                    </a:lnTo>
                    <a:lnTo>
                      <a:pt x="204" y="454"/>
                    </a:lnTo>
                    <a:lnTo>
                      <a:pt x="204" y="454"/>
                    </a:lnTo>
                    <a:lnTo>
                      <a:pt x="176" y="460"/>
                    </a:lnTo>
                    <a:lnTo>
                      <a:pt x="152" y="460"/>
                    </a:lnTo>
                    <a:lnTo>
                      <a:pt x="132" y="460"/>
                    </a:lnTo>
                    <a:lnTo>
                      <a:pt x="114" y="456"/>
                    </a:lnTo>
                    <a:lnTo>
                      <a:pt x="98" y="448"/>
                    </a:lnTo>
                    <a:lnTo>
                      <a:pt x="82" y="438"/>
                    </a:lnTo>
                    <a:lnTo>
                      <a:pt x="46" y="412"/>
                    </a:lnTo>
                    <a:lnTo>
                      <a:pt x="0" y="470"/>
                    </a:lnTo>
                    <a:lnTo>
                      <a:pt x="0" y="470"/>
                    </a:lnTo>
                    <a:lnTo>
                      <a:pt x="22" y="488"/>
                    </a:lnTo>
                    <a:lnTo>
                      <a:pt x="44" y="504"/>
                    </a:lnTo>
                    <a:lnTo>
                      <a:pt x="68" y="516"/>
                    </a:lnTo>
                    <a:lnTo>
                      <a:pt x="94" y="526"/>
                    </a:lnTo>
                    <a:lnTo>
                      <a:pt x="94" y="526"/>
                    </a:lnTo>
                    <a:lnTo>
                      <a:pt x="88" y="564"/>
                    </a:lnTo>
                    <a:lnTo>
                      <a:pt x="164" y="574"/>
                    </a:lnTo>
                    <a:lnTo>
                      <a:pt x="164" y="574"/>
                    </a:lnTo>
                    <a:lnTo>
                      <a:pt x="168" y="534"/>
                    </a:lnTo>
                    <a:lnTo>
                      <a:pt x="168" y="534"/>
                    </a:lnTo>
                    <a:lnTo>
                      <a:pt x="192" y="532"/>
                    </a:lnTo>
                    <a:lnTo>
                      <a:pt x="220" y="528"/>
                    </a:lnTo>
                    <a:lnTo>
                      <a:pt x="220" y="528"/>
                    </a:lnTo>
                    <a:lnTo>
                      <a:pt x="236" y="522"/>
                    </a:lnTo>
                    <a:lnTo>
                      <a:pt x="252" y="516"/>
                    </a:lnTo>
                    <a:lnTo>
                      <a:pt x="266" y="510"/>
                    </a:lnTo>
                    <a:lnTo>
                      <a:pt x="280" y="500"/>
                    </a:lnTo>
                    <a:lnTo>
                      <a:pt x="292" y="490"/>
                    </a:lnTo>
                    <a:lnTo>
                      <a:pt x="304" y="478"/>
                    </a:lnTo>
                    <a:lnTo>
                      <a:pt x="314" y="464"/>
                    </a:lnTo>
                    <a:lnTo>
                      <a:pt x="322" y="450"/>
                    </a:lnTo>
                    <a:lnTo>
                      <a:pt x="322" y="450"/>
                    </a:lnTo>
                    <a:lnTo>
                      <a:pt x="334" y="426"/>
                    </a:lnTo>
                    <a:lnTo>
                      <a:pt x="336" y="414"/>
                    </a:lnTo>
                    <a:lnTo>
                      <a:pt x="340" y="402"/>
                    </a:lnTo>
                    <a:lnTo>
                      <a:pt x="340" y="390"/>
                    </a:lnTo>
                    <a:lnTo>
                      <a:pt x="340" y="378"/>
                    </a:lnTo>
                    <a:lnTo>
                      <a:pt x="338" y="366"/>
                    </a:lnTo>
                    <a:lnTo>
                      <a:pt x="336" y="354"/>
                    </a:lnTo>
                    <a:lnTo>
                      <a:pt x="328" y="332"/>
                    </a:lnTo>
                    <a:lnTo>
                      <a:pt x="314" y="310"/>
                    </a:lnTo>
                    <a:lnTo>
                      <a:pt x="296" y="288"/>
                    </a:lnTo>
                    <a:lnTo>
                      <a:pt x="272" y="268"/>
                    </a:lnTo>
                    <a:lnTo>
                      <a:pt x="272" y="268"/>
                    </a:lnTo>
                    <a:close/>
                  </a:path>
                </a:pathLst>
              </a:custGeom>
              <a:solidFill>
                <a:srgbClr val="FCC43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199" name="Freeform 58"/>
              <p:cNvSpPr/>
              <p:nvPr/>
            </p:nvSpPr>
            <p:spPr bwMode="auto">
              <a:xfrm>
                <a:off x="16912608" y="3856434"/>
                <a:ext cx="41235" cy="294143"/>
              </a:xfrm>
              <a:custGeom>
                <a:avLst/>
                <a:gdLst>
                  <a:gd name="T0" fmla="*/ 30 w 30"/>
                  <a:gd name="T1" fmla="*/ 0 h 214"/>
                  <a:gd name="T2" fmla="*/ 10 w 30"/>
                  <a:gd name="T3" fmla="*/ 214 h 214"/>
                  <a:gd name="T4" fmla="*/ 0 w 30"/>
                  <a:gd name="T5" fmla="*/ 52 h 214"/>
                  <a:gd name="T6" fmla="*/ 30 w 30"/>
                  <a:gd name="T7" fmla="*/ 0 h 214"/>
                </a:gdLst>
                <a:ahLst/>
                <a:cxnLst>
                  <a:cxn ang="0">
                    <a:pos x="T0" y="T1"/>
                  </a:cxn>
                  <a:cxn ang="0">
                    <a:pos x="T2" y="T3"/>
                  </a:cxn>
                  <a:cxn ang="0">
                    <a:pos x="T4" y="T5"/>
                  </a:cxn>
                  <a:cxn ang="0">
                    <a:pos x="T6" y="T7"/>
                  </a:cxn>
                </a:cxnLst>
                <a:rect l="0" t="0" r="r" b="b"/>
                <a:pathLst>
                  <a:path w="30" h="214">
                    <a:moveTo>
                      <a:pt x="30" y="0"/>
                    </a:moveTo>
                    <a:lnTo>
                      <a:pt x="10" y="214"/>
                    </a:lnTo>
                    <a:lnTo>
                      <a:pt x="0" y="52"/>
                    </a:lnTo>
                    <a:lnTo>
                      <a:pt x="30" y="0"/>
                    </a:lnTo>
                    <a:close/>
                  </a:path>
                </a:pathLst>
              </a:custGeom>
              <a:solidFill>
                <a:srgbClr val="5447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0" name="Freeform 59"/>
              <p:cNvSpPr/>
              <p:nvPr/>
            </p:nvSpPr>
            <p:spPr bwMode="auto">
              <a:xfrm>
                <a:off x="16772407" y="3883924"/>
                <a:ext cx="98963" cy="164939"/>
              </a:xfrm>
              <a:custGeom>
                <a:avLst/>
                <a:gdLst>
                  <a:gd name="T0" fmla="*/ 72 w 72"/>
                  <a:gd name="T1" fmla="*/ 0 h 120"/>
                  <a:gd name="T2" fmla="*/ 72 w 72"/>
                  <a:gd name="T3" fmla="*/ 0 h 120"/>
                  <a:gd name="T4" fmla="*/ 58 w 72"/>
                  <a:gd name="T5" fmla="*/ 12 h 120"/>
                  <a:gd name="T6" fmla="*/ 44 w 72"/>
                  <a:gd name="T7" fmla="*/ 26 h 120"/>
                  <a:gd name="T8" fmla="*/ 30 w 72"/>
                  <a:gd name="T9" fmla="*/ 44 h 120"/>
                  <a:gd name="T10" fmla="*/ 16 w 72"/>
                  <a:gd name="T11" fmla="*/ 64 h 120"/>
                  <a:gd name="T12" fmla="*/ 4 w 72"/>
                  <a:gd name="T13" fmla="*/ 84 h 120"/>
                  <a:gd name="T14" fmla="*/ 2 w 72"/>
                  <a:gd name="T15" fmla="*/ 94 h 120"/>
                  <a:gd name="T16" fmla="*/ 0 w 72"/>
                  <a:gd name="T17" fmla="*/ 102 h 120"/>
                  <a:gd name="T18" fmla="*/ 0 w 72"/>
                  <a:gd name="T19" fmla="*/ 112 h 120"/>
                  <a:gd name="T20" fmla="*/ 2 w 72"/>
                  <a:gd name="T21" fmla="*/ 120 h 120"/>
                  <a:gd name="T22" fmla="*/ 72 w 72"/>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0">
                    <a:moveTo>
                      <a:pt x="72" y="0"/>
                    </a:moveTo>
                    <a:lnTo>
                      <a:pt x="72" y="0"/>
                    </a:lnTo>
                    <a:lnTo>
                      <a:pt x="58" y="12"/>
                    </a:lnTo>
                    <a:lnTo>
                      <a:pt x="44" y="26"/>
                    </a:lnTo>
                    <a:lnTo>
                      <a:pt x="30" y="44"/>
                    </a:lnTo>
                    <a:lnTo>
                      <a:pt x="16" y="64"/>
                    </a:lnTo>
                    <a:lnTo>
                      <a:pt x="4" y="84"/>
                    </a:lnTo>
                    <a:lnTo>
                      <a:pt x="2" y="94"/>
                    </a:lnTo>
                    <a:lnTo>
                      <a:pt x="0" y="102"/>
                    </a:lnTo>
                    <a:lnTo>
                      <a:pt x="0" y="112"/>
                    </a:lnTo>
                    <a:lnTo>
                      <a:pt x="2" y="120"/>
                    </a:lnTo>
                    <a:lnTo>
                      <a:pt x="72" y="0"/>
                    </a:lnTo>
                    <a:close/>
                  </a:path>
                </a:pathLst>
              </a:custGeom>
              <a:solidFill>
                <a:srgbClr val="5447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1" name="Freeform 60"/>
              <p:cNvSpPr/>
              <p:nvPr/>
            </p:nvSpPr>
            <p:spPr bwMode="auto">
              <a:xfrm>
                <a:off x="17778978" y="7473260"/>
                <a:ext cx="98964" cy="164939"/>
              </a:xfrm>
              <a:custGeom>
                <a:avLst/>
                <a:gdLst>
                  <a:gd name="T0" fmla="*/ 72 w 72"/>
                  <a:gd name="T1" fmla="*/ 0 h 120"/>
                  <a:gd name="T2" fmla="*/ 72 w 72"/>
                  <a:gd name="T3" fmla="*/ 0 h 120"/>
                  <a:gd name="T4" fmla="*/ 58 w 72"/>
                  <a:gd name="T5" fmla="*/ 12 h 120"/>
                  <a:gd name="T6" fmla="*/ 44 w 72"/>
                  <a:gd name="T7" fmla="*/ 26 h 120"/>
                  <a:gd name="T8" fmla="*/ 30 w 72"/>
                  <a:gd name="T9" fmla="*/ 44 h 120"/>
                  <a:gd name="T10" fmla="*/ 16 w 72"/>
                  <a:gd name="T11" fmla="*/ 64 h 120"/>
                  <a:gd name="T12" fmla="*/ 4 w 72"/>
                  <a:gd name="T13" fmla="*/ 84 h 120"/>
                  <a:gd name="T14" fmla="*/ 2 w 72"/>
                  <a:gd name="T15" fmla="*/ 94 h 120"/>
                  <a:gd name="T16" fmla="*/ 0 w 72"/>
                  <a:gd name="T17" fmla="*/ 102 h 120"/>
                  <a:gd name="T18" fmla="*/ 0 w 72"/>
                  <a:gd name="T19" fmla="*/ 112 h 120"/>
                  <a:gd name="T20" fmla="*/ 2 w 72"/>
                  <a:gd name="T2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20">
                    <a:moveTo>
                      <a:pt x="72" y="0"/>
                    </a:moveTo>
                    <a:lnTo>
                      <a:pt x="72" y="0"/>
                    </a:lnTo>
                    <a:lnTo>
                      <a:pt x="58" y="12"/>
                    </a:lnTo>
                    <a:lnTo>
                      <a:pt x="44" y="26"/>
                    </a:lnTo>
                    <a:lnTo>
                      <a:pt x="30" y="44"/>
                    </a:lnTo>
                    <a:lnTo>
                      <a:pt x="16" y="64"/>
                    </a:lnTo>
                    <a:lnTo>
                      <a:pt x="4" y="84"/>
                    </a:lnTo>
                    <a:lnTo>
                      <a:pt x="2" y="94"/>
                    </a:lnTo>
                    <a:lnTo>
                      <a:pt x="0" y="102"/>
                    </a:lnTo>
                    <a:lnTo>
                      <a:pt x="0" y="112"/>
                    </a:lnTo>
                    <a:lnTo>
                      <a:pt x="2" y="1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2" name="Freeform 61"/>
              <p:cNvSpPr/>
              <p:nvPr/>
            </p:nvSpPr>
            <p:spPr bwMode="auto">
              <a:xfrm>
                <a:off x="17033561" y="3870178"/>
                <a:ext cx="181434" cy="239162"/>
              </a:xfrm>
              <a:custGeom>
                <a:avLst/>
                <a:gdLst>
                  <a:gd name="T0" fmla="*/ 0 w 132"/>
                  <a:gd name="T1" fmla="*/ 0 h 174"/>
                  <a:gd name="T2" fmla="*/ 0 w 132"/>
                  <a:gd name="T3" fmla="*/ 0 h 174"/>
                  <a:gd name="T4" fmla="*/ 20 w 132"/>
                  <a:gd name="T5" fmla="*/ 2 h 174"/>
                  <a:gd name="T6" fmla="*/ 42 w 132"/>
                  <a:gd name="T7" fmla="*/ 4 h 174"/>
                  <a:gd name="T8" fmla="*/ 66 w 132"/>
                  <a:gd name="T9" fmla="*/ 10 h 174"/>
                  <a:gd name="T10" fmla="*/ 92 w 132"/>
                  <a:gd name="T11" fmla="*/ 20 h 174"/>
                  <a:gd name="T12" fmla="*/ 102 w 132"/>
                  <a:gd name="T13" fmla="*/ 26 h 174"/>
                  <a:gd name="T14" fmla="*/ 112 w 132"/>
                  <a:gd name="T15" fmla="*/ 32 h 174"/>
                  <a:gd name="T16" fmla="*/ 120 w 132"/>
                  <a:gd name="T17" fmla="*/ 40 h 174"/>
                  <a:gd name="T18" fmla="*/ 126 w 132"/>
                  <a:gd name="T19" fmla="*/ 48 h 174"/>
                  <a:gd name="T20" fmla="*/ 130 w 132"/>
                  <a:gd name="T21" fmla="*/ 58 h 174"/>
                  <a:gd name="T22" fmla="*/ 132 w 132"/>
                  <a:gd name="T23" fmla="*/ 70 h 174"/>
                  <a:gd name="T24" fmla="*/ 132 w 132"/>
                  <a:gd name="T25" fmla="*/ 70 h 174"/>
                  <a:gd name="T26" fmla="*/ 130 w 132"/>
                  <a:gd name="T27" fmla="*/ 80 h 174"/>
                  <a:gd name="T28" fmla="*/ 128 w 132"/>
                  <a:gd name="T29" fmla="*/ 92 h 174"/>
                  <a:gd name="T30" fmla="*/ 120 w 132"/>
                  <a:gd name="T31" fmla="*/ 112 h 174"/>
                  <a:gd name="T32" fmla="*/ 110 w 132"/>
                  <a:gd name="T33" fmla="*/ 130 h 174"/>
                  <a:gd name="T34" fmla="*/ 98 w 132"/>
                  <a:gd name="T35" fmla="*/ 146 h 174"/>
                  <a:gd name="T36" fmla="*/ 86 w 132"/>
                  <a:gd name="T37" fmla="*/ 158 h 174"/>
                  <a:gd name="T38" fmla="*/ 74 w 132"/>
                  <a:gd name="T39" fmla="*/ 166 h 174"/>
                  <a:gd name="T40" fmla="*/ 64 w 132"/>
                  <a:gd name="T41" fmla="*/ 174 h 174"/>
                  <a:gd name="T42" fmla="*/ 64 w 132"/>
                  <a:gd name="T43" fmla="*/ 174 h 174"/>
                  <a:gd name="T44" fmla="*/ 68 w 132"/>
                  <a:gd name="T45" fmla="*/ 150 h 174"/>
                  <a:gd name="T46" fmla="*/ 72 w 132"/>
                  <a:gd name="T47" fmla="*/ 124 h 174"/>
                  <a:gd name="T48" fmla="*/ 70 w 132"/>
                  <a:gd name="T49" fmla="*/ 94 h 174"/>
                  <a:gd name="T50" fmla="*/ 68 w 132"/>
                  <a:gd name="T51" fmla="*/ 78 h 174"/>
                  <a:gd name="T52" fmla="*/ 66 w 132"/>
                  <a:gd name="T53" fmla="*/ 62 h 174"/>
                  <a:gd name="T54" fmla="*/ 60 w 132"/>
                  <a:gd name="T55" fmla="*/ 48 h 174"/>
                  <a:gd name="T56" fmla="*/ 52 w 132"/>
                  <a:gd name="T57" fmla="*/ 34 h 174"/>
                  <a:gd name="T58" fmla="*/ 44 w 132"/>
                  <a:gd name="T59" fmla="*/ 22 h 174"/>
                  <a:gd name="T60" fmla="*/ 32 w 132"/>
                  <a:gd name="T61" fmla="*/ 12 h 174"/>
                  <a:gd name="T62" fmla="*/ 18 w 132"/>
                  <a:gd name="T63" fmla="*/ 4 h 174"/>
                  <a:gd name="T64" fmla="*/ 0 w 132"/>
                  <a:gd name="T65" fmla="*/ 0 h 174"/>
                  <a:gd name="T66" fmla="*/ 0 w 132"/>
                  <a:gd name="T6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2" h="174">
                    <a:moveTo>
                      <a:pt x="0" y="0"/>
                    </a:moveTo>
                    <a:lnTo>
                      <a:pt x="0" y="0"/>
                    </a:lnTo>
                    <a:lnTo>
                      <a:pt x="20" y="2"/>
                    </a:lnTo>
                    <a:lnTo>
                      <a:pt x="42" y="4"/>
                    </a:lnTo>
                    <a:lnTo>
                      <a:pt x="66" y="10"/>
                    </a:lnTo>
                    <a:lnTo>
                      <a:pt x="92" y="20"/>
                    </a:lnTo>
                    <a:lnTo>
                      <a:pt x="102" y="26"/>
                    </a:lnTo>
                    <a:lnTo>
                      <a:pt x="112" y="32"/>
                    </a:lnTo>
                    <a:lnTo>
                      <a:pt x="120" y="40"/>
                    </a:lnTo>
                    <a:lnTo>
                      <a:pt x="126" y="48"/>
                    </a:lnTo>
                    <a:lnTo>
                      <a:pt x="130" y="58"/>
                    </a:lnTo>
                    <a:lnTo>
                      <a:pt x="132" y="70"/>
                    </a:lnTo>
                    <a:lnTo>
                      <a:pt x="132" y="70"/>
                    </a:lnTo>
                    <a:lnTo>
                      <a:pt x="130" y="80"/>
                    </a:lnTo>
                    <a:lnTo>
                      <a:pt x="128" y="92"/>
                    </a:lnTo>
                    <a:lnTo>
                      <a:pt x="120" y="112"/>
                    </a:lnTo>
                    <a:lnTo>
                      <a:pt x="110" y="130"/>
                    </a:lnTo>
                    <a:lnTo>
                      <a:pt x="98" y="146"/>
                    </a:lnTo>
                    <a:lnTo>
                      <a:pt x="86" y="158"/>
                    </a:lnTo>
                    <a:lnTo>
                      <a:pt x="74" y="166"/>
                    </a:lnTo>
                    <a:lnTo>
                      <a:pt x="64" y="174"/>
                    </a:lnTo>
                    <a:lnTo>
                      <a:pt x="64" y="174"/>
                    </a:lnTo>
                    <a:lnTo>
                      <a:pt x="68" y="150"/>
                    </a:lnTo>
                    <a:lnTo>
                      <a:pt x="72" y="124"/>
                    </a:lnTo>
                    <a:lnTo>
                      <a:pt x="70" y="94"/>
                    </a:lnTo>
                    <a:lnTo>
                      <a:pt x="68" y="78"/>
                    </a:lnTo>
                    <a:lnTo>
                      <a:pt x="66" y="62"/>
                    </a:lnTo>
                    <a:lnTo>
                      <a:pt x="60" y="48"/>
                    </a:lnTo>
                    <a:lnTo>
                      <a:pt x="52" y="34"/>
                    </a:lnTo>
                    <a:lnTo>
                      <a:pt x="44" y="22"/>
                    </a:lnTo>
                    <a:lnTo>
                      <a:pt x="32" y="12"/>
                    </a:lnTo>
                    <a:lnTo>
                      <a:pt x="18" y="4"/>
                    </a:lnTo>
                    <a:lnTo>
                      <a:pt x="0" y="0"/>
                    </a:lnTo>
                    <a:lnTo>
                      <a:pt x="0" y="0"/>
                    </a:lnTo>
                    <a:close/>
                  </a:path>
                </a:pathLst>
              </a:custGeom>
              <a:solidFill>
                <a:srgbClr val="5447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3" name="Freeform 62"/>
              <p:cNvSpPr/>
              <p:nvPr/>
            </p:nvSpPr>
            <p:spPr bwMode="auto">
              <a:xfrm>
                <a:off x="17960412" y="7445770"/>
                <a:ext cx="54980" cy="82470"/>
              </a:xfrm>
              <a:custGeom>
                <a:avLst/>
                <a:gdLst>
                  <a:gd name="T0" fmla="*/ 0 w 40"/>
                  <a:gd name="T1" fmla="*/ 0 h 60"/>
                  <a:gd name="T2" fmla="*/ 40 w 40"/>
                  <a:gd name="T3" fmla="*/ 60 h 60"/>
                  <a:gd name="T4" fmla="*/ 0 w 40"/>
                  <a:gd name="T5" fmla="*/ 0 h 60"/>
                </a:gdLst>
                <a:ahLst/>
                <a:cxnLst>
                  <a:cxn ang="0">
                    <a:pos x="T0" y="T1"/>
                  </a:cxn>
                  <a:cxn ang="0">
                    <a:pos x="T2" y="T3"/>
                  </a:cxn>
                  <a:cxn ang="0">
                    <a:pos x="T4" y="T5"/>
                  </a:cxn>
                </a:cxnLst>
                <a:rect l="0" t="0" r="r" b="b"/>
                <a:pathLst>
                  <a:path w="40" h="60">
                    <a:moveTo>
                      <a:pt x="0" y="0"/>
                    </a:moveTo>
                    <a:lnTo>
                      <a:pt x="40" y="60"/>
                    </a:lnTo>
                    <a:lnTo>
                      <a:pt x="0" y="0"/>
                    </a:lnTo>
                    <a:close/>
                  </a:path>
                </a:pathLst>
              </a:custGeom>
              <a:solidFill>
                <a:srgbClr val="5447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4" name="Freeform 63"/>
              <p:cNvSpPr/>
              <p:nvPr/>
            </p:nvSpPr>
            <p:spPr bwMode="auto">
              <a:xfrm>
                <a:off x="16706433" y="3856434"/>
                <a:ext cx="115458" cy="82471"/>
              </a:xfrm>
              <a:custGeom>
                <a:avLst/>
                <a:gdLst>
                  <a:gd name="T0" fmla="*/ 84 w 84"/>
                  <a:gd name="T1" fmla="*/ 12 h 60"/>
                  <a:gd name="T2" fmla="*/ 84 w 84"/>
                  <a:gd name="T3" fmla="*/ 12 h 60"/>
                  <a:gd name="T4" fmla="*/ 42 w 84"/>
                  <a:gd name="T5" fmla="*/ 34 h 60"/>
                  <a:gd name="T6" fmla="*/ 12 w 84"/>
                  <a:gd name="T7" fmla="*/ 50 h 60"/>
                  <a:gd name="T8" fmla="*/ 0 w 84"/>
                  <a:gd name="T9" fmla="*/ 60 h 60"/>
                  <a:gd name="T10" fmla="*/ 0 w 84"/>
                  <a:gd name="T11" fmla="*/ 60 h 60"/>
                  <a:gd name="T12" fmla="*/ 4 w 84"/>
                  <a:gd name="T13" fmla="*/ 46 h 60"/>
                  <a:gd name="T14" fmla="*/ 10 w 84"/>
                  <a:gd name="T15" fmla="*/ 34 h 60"/>
                  <a:gd name="T16" fmla="*/ 18 w 84"/>
                  <a:gd name="T17" fmla="*/ 20 h 60"/>
                  <a:gd name="T18" fmla="*/ 22 w 84"/>
                  <a:gd name="T19" fmla="*/ 14 h 60"/>
                  <a:gd name="T20" fmla="*/ 30 w 84"/>
                  <a:gd name="T21" fmla="*/ 8 h 60"/>
                  <a:gd name="T22" fmla="*/ 36 w 84"/>
                  <a:gd name="T23" fmla="*/ 4 h 60"/>
                  <a:gd name="T24" fmla="*/ 44 w 84"/>
                  <a:gd name="T25" fmla="*/ 2 h 60"/>
                  <a:gd name="T26" fmla="*/ 52 w 84"/>
                  <a:gd name="T27" fmla="*/ 0 h 60"/>
                  <a:gd name="T28" fmla="*/ 62 w 84"/>
                  <a:gd name="T29" fmla="*/ 2 h 60"/>
                  <a:gd name="T30" fmla="*/ 74 w 84"/>
                  <a:gd name="T31" fmla="*/ 4 h 60"/>
                  <a:gd name="T32" fmla="*/ 84 w 84"/>
                  <a:gd name="T33" fmla="*/ 12 h 60"/>
                  <a:gd name="T34" fmla="*/ 84 w 84"/>
                  <a:gd name="T3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60">
                    <a:moveTo>
                      <a:pt x="84" y="12"/>
                    </a:moveTo>
                    <a:lnTo>
                      <a:pt x="84" y="12"/>
                    </a:lnTo>
                    <a:lnTo>
                      <a:pt x="42" y="34"/>
                    </a:lnTo>
                    <a:lnTo>
                      <a:pt x="12" y="50"/>
                    </a:lnTo>
                    <a:lnTo>
                      <a:pt x="0" y="60"/>
                    </a:lnTo>
                    <a:lnTo>
                      <a:pt x="0" y="60"/>
                    </a:lnTo>
                    <a:lnTo>
                      <a:pt x="4" y="46"/>
                    </a:lnTo>
                    <a:lnTo>
                      <a:pt x="10" y="34"/>
                    </a:lnTo>
                    <a:lnTo>
                      <a:pt x="18" y="20"/>
                    </a:lnTo>
                    <a:lnTo>
                      <a:pt x="22" y="14"/>
                    </a:lnTo>
                    <a:lnTo>
                      <a:pt x="30" y="8"/>
                    </a:lnTo>
                    <a:lnTo>
                      <a:pt x="36" y="4"/>
                    </a:lnTo>
                    <a:lnTo>
                      <a:pt x="44" y="2"/>
                    </a:lnTo>
                    <a:lnTo>
                      <a:pt x="52" y="0"/>
                    </a:lnTo>
                    <a:lnTo>
                      <a:pt x="62" y="2"/>
                    </a:lnTo>
                    <a:lnTo>
                      <a:pt x="74" y="4"/>
                    </a:lnTo>
                    <a:lnTo>
                      <a:pt x="84" y="12"/>
                    </a:lnTo>
                    <a:lnTo>
                      <a:pt x="84" y="12"/>
                    </a:lnTo>
                    <a:close/>
                  </a:path>
                </a:pathLst>
              </a:custGeom>
              <a:solidFill>
                <a:srgbClr val="5447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sp>
            <p:nvSpPr>
              <p:cNvPr id="1205" name="Freeform 64"/>
              <p:cNvSpPr/>
              <p:nvPr/>
            </p:nvSpPr>
            <p:spPr bwMode="auto">
              <a:xfrm>
                <a:off x="16423286" y="4150575"/>
                <a:ext cx="698243" cy="327130"/>
              </a:xfrm>
              <a:custGeom>
                <a:avLst/>
                <a:gdLst>
                  <a:gd name="T0" fmla="*/ 506 w 508"/>
                  <a:gd name="T1" fmla="*/ 150 h 238"/>
                  <a:gd name="T2" fmla="*/ 494 w 508"/>
                  <a:gd name="T3" fmla="*/ 140 h 238"/>
                  <a:gd name="T4" fmla="*/ 478 w 508"/>
                  <a:gd name="T5" fmla="*/ 136 h 238"/>
                  <a:gd name="T6" fmla="*/ 444 w 508"/>
                  <a:gd name="T7" fmla="*/ 132 h 238"/>
                  <a:gd name="T8" fmla="*/ 418 w 508"/>
                  <a:gd name="T9" fmla="*/ 132 h 238"/>
                  <a:gd name="T10" fmla="*/ 362 w 508"/>
                  <a:gd name="T11" fmla="*/ 126 h 238"/>
                  <a:gd name="T12" fmla="*/ 334 w 508"/>
                  <a:gd name="T13" fmla="*/ 120 h 238"/>
                  <a:gd name="T14" fmla="*/ 288 w 508"/>
                  <a:gd name="T15" fmla="*/ 112 h 238"/>
                  <a:gd name="T16" fmla="*/ 274 w 508"/>
                  <a:gd name="T17" fmla="*/ 110 h 238"/>
                  <a:gd name="T18" fmla="*/ 220 w 508"/>
                  <a:gd name="T19" fmla="*/ 64 h 238"/>
                  <a:gd name="T20" fmla="*/ 158 w 508"/>
                  <a:gd name="T21" fmla="*/ 28 h 238"/>
                  <a:gd name="T22" fmla="*/ 90 w 508"/>
                  <a:gd name="T23" fmla="*/ 8 h 238"/>
                  <a:gd name="T24" fmla="*/ 18 w 508"/>
                  <a:gd name="T25" fmla="*/ 0 h 238"/>
                  <a:gd name="T26" fmla="*/ 10 w 508"/>
                  <a:gd name="T27" fmla="*/ 0 h 238"/>
                  <a:gd name="T28" fmla="*/ 0 w 508"/>
                  <a:gd name="T29" fmla="*/ 12 h 238"/>
                  <a:gd name="T30" fmla="*/ 0 w 508"/>
                  <a:gd name="T31" fmla="*/ 26 h 238"/>
                  <a:gd name="T32" fmla="*/ 10 w 508"/>
                  <a:gd name="T33" fmla="*/ 38 h 238"/>
                  <a:gd name="T34" fmla="*/ 18 w 508"/>
                  <a:gd name="T35" fmla="*/ 40 h 238"/>
                  <a:gd name="T36" fmla="*/ 70 w 508"/>
                  <a:gd name="T37" fmla="*/ 44 h 238"/>
                  <a:gd name="T38" fmla="*/ 120 w 508"/>
                  <a:gd name="T39" fmla="*/ 58 h 238"/>
                  <a:gd name="T40" fmla="*/ 168 w 508"/>
                  <a:gd name="T41" fmla="*/ 78 h 238"/>
                  <a:gd name="T42" fmla="*/ 210 w 508"/>
                  <a:gd name="T43" fmla="*/ 106 h 238"/>
                  <a:gd name="T44" fmla="*/ 182 w 508"/>
                  <a:gd name="T45" fmla="*/ 110 h 238"/>
                  <a:gd name="T46" fmla="*/ 128 w 508"/>
                  <a:gd name="T47" fmla="*/ 124 h 238"/>
                  <a:gd name="T48" fmla="*/ 76 w 508"/>
                  <a:gd name="T49" fmla="*/ 148 h 238"/>
                  <a:gd name="T50" fmla="*/ 32 w 508"/>
                  <a:gd name="T51" fmla="*/ 182 h 238"/>
                  <a:gd name="T52" fmla="*/ 12 w 508"/>
                  <a:gd name="T53" fmla="*/ 204 h 238"/>
                  <a:gd name="T54" fmla="*/ 6 w 508"/>
                  <a:gd name="T55" fmla="*/ 218 h 238"/>
                  <a:gd name="T56" fmla="*/ 12 w 508"/>
                  <a:gd name="T57" fmla="*/ 232 h 238"/>
                  <a:gd name="T58" fmla="*/ 26 w 508"/>
                  <a:gd name="T59" fmla="*/ 238 h 238"/>
                  <a:gd name="T60" fmla="*/ 40 w 508"/>
                  <a:gd name="T61" fmla="*/ 232 h 238"/>
                  <a:gd name="T62" fmla="*/ 58 w 508"/>
                  <a:gd name="T63" fmla="*/ 212 h 238"/>
                  <a:gd name="T64" fmla="*/ 100 w 508"/>
                  <a:gd name="T65" fmla="*/ 182 h 238"/>
                  <a:gd name="T66" fmla="*/ 148 w 508"/>
                  <a:gd name="T67" fmla="*/ 160 h 238"/>
                  <a:gd name="T68" fmla="*/ 198 w 508"/>
                  <a:gd name="T69" fmla="*/ 148 h 238"/>
                  <a:gd name="T70" fmla="*/ 226 w 508"/>
                  <a:gd name="T71" fmla="*/ 146 h 238"/>
                  <a:gd name="T72" fmla="*/ 236 w 508"/>
                  <a:gd name="T73" fmla="*/ 164 h 238"/>
                  <a:gd name="T74" fmla="*/ 242 w 508"/>
                  <a:gd name="T75" fmla="*/ 168 h 238"/>
                  <a:gd name="T76" fmla="*/ 254 w 508"/>
                  <a:gd name="T77" fmla="*/ 170 h 238"/>
                  <a:gd name="T78" fmla="*/ 262 w 508"/>
                  <a:gd name="T79" fmla="*/ 170 h 238"/>
                  <a:gd name="T80" fmla="*/ 310 w 508"/>
                  <a:gd name="T81" fmla="*/ 184 h 238"/>
                  <a:gd name="T82" fmla="*/ 360 w 508"/>
                  <a:gd name="T83" fmla="*/ 192 h 238"/>
                  <a:gd name="T84" fmla="*/ 410 w 508"/>
                  <a:gd name="T85" fmla="*/ 196 h 238"/>
                  <a:gd name="T86" fmla="*/ 460 w 508"/>
                  <a:gd name="T87" fmla="*/ 194 h 238"/>
                  <a:gd name="T88" fmla="*/ 470 w 508"/>
                  <a:gd name="T89" fmla="*/ 192 h 238"/>
                  <a:gd name="T90" fmla="*/ 490 w 508"/>
                  <a:gd name="T91" fmla="*/ 184 h 238"/>
                  <a:gd name="T92" fmla="*/ 504 w 508"/>
                  <a:gd name="T93" fmla="*/ 172 h 238"/>
                  <a:gd name="T94" fmla="*/ 508 w 508"/>
                  <a:gd name="T95" fmla="*/ 158 h 238"/>
                  <a:gd name="T96" fmla="*/ 506 w 508"/>
                  <a:gd name="T97" fmla="*/ 15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8" h="238">
                    <a:moveTo>
                      <a:pt x="506" y="150"/>
                    </a:moveTo>
                    <a:lnTo>
                      <a:pt x="506" y="150"/>
                    </a:lnTo>
                    <a:lnTo>
                      <a:pt x="500" y="146"/>
                    </a:lnTo>
                    <a:lnTo>
                      <a:pt x="494" y="140"/>
                    </a:lnTo>
                    <a:lnTo>
                      <a:pt x="486" y="138"/>
                    </a:lnTo>
                    <a:lnTo>
                      <a:pt x="478" y="136"/>
                    </a:lnTo>
                    <a:lnTo>
                      <a:pt x="462" y="134"/>
                    </a:lnTo>
                    <a:lnTo>
                      <a:pt x="444" y="132"/>
                    </a:lnTo>
                    <a:lnTo>
                      <a:pt x="444" y="132"/>
                    </a:lnTo>
                    <a:lnTo>
                      <a:pt x="418" y="132"/>
                    </a:lnTo>
                    <a:lnTo>
                      <a:pt x="390" y="130"/>
                    </a:lnTo>
                    <a:lnTo>
                      <a:pt x="362" y="126"/>
                    </a:lnTo>
                    <a:lnTo>
                      <a:pt x="334" y="120"/>
                    </a:lnTo>
                    <a:lnTo>
                      <a:pt x="334" y="120"/>
                    </a:lnTo>
                    <a:lnTo>
                      <a:pt x="304" y="114"/>
                    </a:lnTo>
                    <a:lnTo>
                      <a:pt x="288" y="112"/>
                    </a:lnTo>
                    <a:lnTo>
                      <a:pt x="274" y="110"/>
                    </a:lnTo>
                    <a:lnTo>
                      <a:pt x="274" y="110"/>
                    </a:lnTo>
                    <a:lnTo>
                      <a:pt x="248" y="86"/>
                    </a:lnTo>
                    <a:lnTo>
                      <a:pt x="220" y="64"/>
                    </a:lnTo>
                    <a:lnTo>
                      <a:pt x="190" y="44"/>
                    </a:lnTo>
                    <a:lnTo>
                      <a:pt x="158" y="28"/>
                    </a:lnTo>
                    <a:lnTo>
                      <a:pt x="124" y="16"/>
                    </a:lnTo>
                    <a:lnTo>
                      <a:pt x="90" y="8"/>
                    </a:lnTo>
                    <a:lnTo>
                      <a:pt x="54" y="2"/>
                    </a:lnTo>
                    <a:lnTo>
                      <a:pt x="18" y="0"/>
                    </a:lnTo>
                    <a:lnTo>
                      <a:pt x="18" y="0"/>
                    </a:lnTo>
                    <a:lnTo>
                      <a:pt x="10" y="0"/>
                    </a:lnTo>
                    <a:lnTo>
                      <a:pt x="4" y="6"/>
                    </a:lnTo>
                    <a:lnTo>
                      <a:pt x="0" y="12"/>
                    </a:lnTo>
                    <a:lnTo>
                      <a:pt x="0" y="18"/>
                    </a:lnTo>
                    <a:lnTo>
                      <a:pt x="0" y="26"/>
                    </a:lnTo>
                    <a:lnTo>
                      <a:pt x="4" y="32"/>
                    </a:lnTo>
                    <a:lnTo>
                      <a:pt x="10" y="38"/>
                    </a:lnTo>
                    <a:lnTo>
                      <a:pt x="18" y="40"/>
                    </a:lnTo>
                    <a:lnTo>
                      <a:pt x="18" y="40"/>
                    </a:lnTo>
                    <a:lnTo>
                      <a:pt x="46" y="40"/>
                    </a:lnTo>
                    <a:lnTo>
                      <a:pt x="70" y="44"/>
                    </a:lnTo>
                    <a:lnTo>
                      <a:pt x="96" y="50"/>
                    </a:lnTo>
                    <a:lnTo>
                      <a:pt x="120" y="58"/>
                    </a:lnTo>
                    <a:lnTo>
                      <a:pt x="144" y="66"/>
                    </a:lnTo>
                    <a:lnTo>
                      <a:pt x="168" y="78"/>
                    </a:lnTo>
                    <a:lnTo>
                      <a:pt x="190" y="92"/>
                    </a:lnTo>
                    <a:lnTo>
                      <a:pt x="210" y="106"/>
                    </a:lnTo>
                    <a:lnTo>
                      <a:pt x="210" y="106"/>
                    </a:lnTo>
                    <a:lnTo>
                      <a:pt x="182" y="110"/>
                    </a:lnTo>
                    <a:lnTo>
                      <a:pt x="154" y="116"/>
                    </a:lnTo>
                    <a:lnTo>
                      <a:pt x="128" y="124"/>
                    </a:lnTo>
                    <a:lnTo>
                      <a:pt x="102" y="136"/>
                    </a:lnTo>
                    <a:lnTo>
                      <a:pt x="76" y="148"/>
                    </a:lnTo>
                    <a:lnTo>
                      <a:pt x="54" y="164"/>
                    </a:lnTo>
                    <a:lnTo>
                      <a:pt x="32" y="182"/>
                    </a:lnTo>
                    <a:lnTo>
                      <a:pt x="12" y="204"/>
                    </a:lnTo>
                    <a:lnTo>
                      <a:pt x="12" y="204"/>
                    </a:lnTo>
                    <a:lnTo>
                      <a:pt x="6" y="210"/>
                    </a:lnTo>
                    <a:lnTo>
                      <a:pt x="6" y="218"/>
                    </a:lnTo>
                    <a:lnTo>
                      <a:pt x="8" y="226"/>
                    </a:lnTo>
                    <a:lnTo>
                      <a:pt x="12" y="232"/>
                    </a:lnTo>
                    <a:lnTo>
                      <a:pt x="18" y="236"/>
                    </a:lnTo>
                    <a:lnTo>
                      <a:pt x="26" y="238"/>
                    </a:lnTo>
                    <a:lnTo>
                      <a:pt x="32" y="236"/>
                    </a:lnTo>
                    <a:lnTo>
                      <a:pt x="40" y="232"/>
                    </a:lnTo>
                    <a:lnTo>
                      <a:pt x="40" y="232"/>
                    </a:lnTo>
                    <a:lnTo>
                      <a:pt x="58" y="212"/>
                    </a:lnTo>
                    <a:lnTo>
                      <a:pt x="78" y="196"/>
                    </a:lnTo>
                    <a:lnTo>
                      <a:pt x="100" y="182"/>
                    </a:lnTo>
                    <a:lnTo>
                      <a:pt x="124" y="170"/>
                    </a:lnTo>
                    <a:lnTo>
                      <a:pt x="148" y="160"/>
                    </a:lnTo>
                    <a:lnTo>
                      <a:pt x="172" y="152"/>
                    </a:lnTo>
                    <a:lnTo>
                      <a:pt x="198" y="148"/>
                    </a:lnTo>
                    <a:lnTo>
                      <a:pt x="226" y="146"/>
                    </a:lnTo>
                    <a:lnTo>
                      <a:pt x="226" y="146"/>
                    </a:lnTo>
                    <a:lnTo>
                      <a:pt x="228" y="156"/>
                    </a:lnTo>
                    <a:lnTo>
                      <a:pt x="236" y="164"/>
                    </a:lnTo>
                    <a:lnTo>
                      <a:pt x="236" y="164"/>
                    </a:lnTo>
                    <a:lnTo>
                      <a:pt x="242" y="168"/>
                    </a:lnTo>
                    <a:lnTo>
                      <a:pt x="248" y="170"/>
                    </a:lnTo>
                    <a:lnTo>
                      <a:pt x="254" y="170"/>
                    </a:lnTo>
                    <a:lnTo>
                      <a:pt x="262" y="170"/>
                    </a:lnTo>
                    <a:lnTo>
                      <a:pt x="262" y="170"/>
                    </a:lnTo>
                    <a:lnTo>
                      <a:pt x="286" y="178"/>
                    </a:lnTo>
                    <a:lnTo>
                      <a:pt x="310" y="184"/>
                    </a:lnTo>
                    <a:lnTo>
                      <a:pt x="336" y="190"/>
                    </a:lnTo>
                    <a:lnTo>
                      <a:pt x="360" y="192"/>
                    </a:lnTo>
                    <a:lnTo>
                      <a:pt x="386" y="194"/>
                    </a:lnTo>
                    <a:lnTo>
                      <a:pt x="410" y="196"/>
                    </a:lnTo>
                    <a:lnTo>
                      <a:pt x="436" y="196"/>
                    </a:lnTo>
                    <a:lnTo>
                      <a:pt x="460" y="194"/>
                    </a:lnTo>
                    <a:lnTo>
                      <a:pt x="460" y="194"/>
                    </a:lnTo>
                    <a:lnTo>
                      <a:pt x="470" y="192"/>
                    </a:lnTo>
                    <a:lnTo>
                      <a:pt x="480" y="188"/>
                    </a:lnTo>
                    <a:lnTo>
                      <a:pt x="490" y="184"/>
                    </a:lnTo>
                    <a:lnTo>
                      <a:pt x="498" y="178"/>
                    </a:lnTo>
                    <a:lnTo>
                      <a:pt x="504" y="172"/>
                    </a:lnTo>
                    <a:lnTo>
                      <a:pt x="508" y="166"/>
                    </a:lnTo>
                    <a:lnTo>
                      <a:pt x="508" y="158"/>
                    </a:lnTo>
                    <a:lnTo>
                      <a:pt x="506" y="150"/>
                    </a:lnTo>
                    <a:lnTo>
                      <a:pt x="506" y="150"/>
                    </a:lnTo>
                    <a:close/>
                  </a:path>
                </a:pathLst>
              </a:custGeom>
              <a:solidFill>
                <a:srgbClr val="5447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p>
            </p:txBody>
          </p:sp>
        </p:grpSp>
      </p:grpSp>
      <p:sp>
        <p:nvSpPr>
          <p:cNvPr id="5" name="文本框 4"/>
          <p:cNvSpPr txBox="1"/>
          <p:nvPr userDrawn="1"/>
        </p:nvSpPr>
        <p:spPr>
          <a:xfrm>
            <a:off x="8763635" y="4756785"/>
            <a:ext cx="299085" cy="299085"/>
          </a:xfrm>
          <a:prstGeom prst="rect">
            <a:avLst/>
          </a:prstGeom>
          <a:noFill/>
        </p:spPr>
        <p:txBody>
          <a:bodyPr wrap="square" rtlCol="0" anchor="t">
            <a:spAutoFit/>
          </a:bodyPr>
          <a:p>
            <a:r>
              <a:rPr lang="en-US" altLang="zh-CN" b="1"/>
              <a:t>7</a:t>
            </a:r>
            <a:endParaRPr lang="en-US" altLang="zh-CN" b="1"/>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up)">
                                      <p:cBhvr>
                                        <p:cTn id="7" dur="500"/>
                                        <p:tgtEl>
                                          <p:spTgt spid="3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up)">
                                      <p:cBhvr>
                                        <p:cTn id="11" dur="500"/>
                                        <p:tgtEl>
                                          <p:spTgt spid="37"/>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94"/>
                                        </p:tgtEl>
                                        <p:attrNameLst>
                                          <p:attrName>style.visibility</p:attrName>
                                        </p:attrNameLst>
                                      </p:cBhvr>
                                      <p:to>
                                        <p:strVal val="visible"/>
                                      </p:to>
                                    </p:set>
                                    <p:animEffect transition="in" filter="fade">
                                      <p:cBhvr>
                                        <p:cTn id="19" dur="500"/>
                                        <p:tgtEl>
                                          <p:spTgt spid="1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txBox="1"/>
          <p:nvPr/>
        </p:nvSpPr>
        <p:spPr>
          <a:xfrm>
            <a:off x="2209068" y="1824898"/>
            <a:ext cx="1149353" cy="1327286"/>
          </a:xfrm>
          <a:prstGeom prst="rect">
            <a:avLst/>
          </a:prstGeom>
        </p:spPr>
        <p:txBody>
          <a:bodyPr wrap="none" lIns="0" tIns="0" rIns="0" bIns="0" anchor="ctr">
            <a:spAutoFit/>
            <a:scene3d>
              <a:camera prst="orthographicFront"/>
              <a:lightRig rig="threePt" dir="t"/>
            </a:scene3d>
            <a:sp3d contourW="12700"/>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85800">
              <a:spcBef>
                <a:spcPct val="20000"/>
              </a:spcBef>
              <a:defRPr/>
            </a:pPr>
            <a:r>
              <a:rPr lang="en-US" sz="8625" dirty="0" smtClean="0">
                <a:solidFill>
                  <a:schemeClr val="accent2"/>
                </a:solidFill>
                <a:latin typeface="Impact" panose="020B0806030902050204" pitchFamily="34" charset="0"/>
                <a:cs typeface="+mn-ea"/>
                <a:sym typeface="+mn-lt"/>
              </a:rPr>
              <a:t>02</a:t>
            </a:r>
            <a:endParaRPr lang="en-US" sz="8625" dirty="0">
              <a:solidFill>
                <a:schemeClr val="accent2"/>
              </a:solidFill>
              <a:latin typeface="Impact" panose="020B0806030902050204" pitchFamily="34" charset="0"/>
              <a:cs typeface="+mn-ea"/>
              <a:sym typeface="+mn-lt"/>
            </a:endParaRPr>
          </a:p>
        </p:txBody>
      </p:sp>
      <p:grpSp>
        <p:nvGrpSpPr>
          <p:cNvPr id="2" name="组合 1"/>
          <p:cNvGrpSpPr/>
          <p:nvPr/>
        </p:nvGrpSpPr>
        <p:grpSpPr>
          <a:xfrm>
            <a:off x="3559780" y="2043358"/>
            <a:ext cx="2959006" cy="929135"/>
            <a:chOff x="4937125" y="4724640"/>
            <a:chExt cx="3945341" cy="1238847"/>
          </a:xfrm>
        </p:grpSpPr>
        <p:sp>
          <p:nvSpPr>
            <p:cNvPr id="5" name="文本框 4"/>
            <p:cNvSpPr txBox="1"/>
            <p:nvPr/>
          </p:nvSpPr>
          <p:spPr>
            <a:xfrm>
              <a:off x="4994677" y="5224823"/>
              <a:ext cx="3887789" cy="738664"/>
            </a:xfrm>
            <a:prstGeom prst="rect">
              <a:avLst/>
            </a:prstGeom>
            <a:noFill/>
          </p:spPr>
          <p:txBody>
            <a:bodyPr wrap="square" rtlCol="0">
              <a:spAutoFit/>
              <a:scene3d>
                <a:camera prst="orthographicFront"/>
                <a:lightRig rig="threePt" dir="t"/>
              </a:scene3d>
              <a:sp3d contourW="12700"/>
            </a:bodyPr>
            <a:lstStyle/>
            <a:p>
              <a:pPr algn="dist"/>
              <a:r>
                <a:rPr lang="zh-CN" altLang="en-US" sz="3000" dirty="0">
                  <a:solidFill>
                    <a:schemeClr val="tx1">
                      <a:lumMod val="75000"/>
                      <a:lumOff val="25000"/>
                    </a:schemeClr>
                  </a:solidFill>
                  <a:cs typeface="+mn-ea"/>
                  <a:sym typeface="+mn-lt"/>
                </a:rPr>
                <a:t>财务报表</a:t>
              </a:r>
              <a:endParaRPr lang="zh-CN" altLang="en-US" sz="3000" dirty="0">
                <a:solidFill>
                  <a:schemeClr val="tx1">
                    <a:lumMod val="75000"/>
                    <a:lumOff val="25000"/>
                  </a:schemeClr>
                </a:solidFill>
                <a:cs typeface="+mn-ea"/>
                <a:sym typeface="+mn-lt"/>
              </a:endParaRPr>
            </a:p>
          </p:txBody>
        </p:sp>
        <p:sp>
          <p:nvSpPr>
            <p:cNvPr id="6" name="文本框 5"/>
            <p:cNvSpPr txBox="1"/>
            <p:nvPr/>
          </p:nvSpPr>
          <p:spPr>
            <a:xfrm>
              <a:off x="4937125" y="4724640"/>
              <a:ext cx="2581274" cy="615553"/>
            </a:xfrm>
            <a:prstGeom prst="rect">
              <a:avLst/>
            </a:prstGeom>
            <a:noFill/>
          </p:spPr>
          <p:txBody>
            <a:bodyPr wrap="square" rtlCol="0">
              <a:spAutoFit/>
              <a:scene3d>
                <a:camera prst="orthographicFront"/>
                <a:lightRig rig="threePt" dir="t"/>
              </a:scene3d>
              <a:sp3d contourW="12700"/>
            </a:bodyPr>
            <a:lstStyle>
              <a:defPPr>
                <a:defRPr lang="zh-CN"/>
              </a:defPPr>
              <a:lvl1pPr>
                <a:defRPr sz="6000" b="1" i="1">
                  <a:solidFill>
                    <a:schemeClr val="bg1"/>
                  </a:solidFill>
                  <a:latin typeface="Meiryo UI" panose="020B0604030504040204" pitchFamily="34" charset="-128"/>
                  <a:ea typeface="Meiryo UI" panose="020B0604030504040204" pitchFamily="34" charset="-128"/>
                  <a:cs typeface="Meiryo UI" panose="020B0604030504040204" pitchFamily="34" charset="-128"/>
                </a:defRPr>
              </a:lvl1pPr>
            </a:lstStyle>
            <a:p>
              <a:r>
                <a:rPr lang="en-US" altLang="zh-CN" sz="2400" dirty="0">
                  <a:solidFill>
                    <a:schemeClr val="tx1">
                      <a:lumMod val="75000"/>
                      <a:lumOff val="25000"/>
                    </a:schemeClr>
                  </a:solidFill>
                  <a:latin typeface="+mn-lt"/>
                  <a:ea typeface="+mn-ea"/>
                  <a:cs typeface="+mn-ea"/>
                  <a:sym typeface="+mn-lt"/>
                </a:rPr>
                <a:t>Part </a:t>
              </a:r>
              <a:r>
                <a:rPr lang="en-US" altLang="zh-CN" sz="2400" dirty="0" smtClean="0">
                  <a:solidFill>
                    <a:schemeClr val="tx1">
                      <a:lumMod val="75000"/>
                      <a:lumOff val="25000"/>
                    </a:schemeClr>
                  </a:solidFill>
                  <a:latin typeface="+mn-lt"/>
                  <a:ea typeface="+mn-ea"/>
                  <a:cs typeface="+mn-ea"/>
                  <a:sym typeface="+mn-lt"/>
                </a:rPr>
                <a:t>Two</a:t>
              </a:r>
              <a:endParaRPr lang="zh-CN" altLang="en-US" sz="2400" dirty="0">
                <a:solidFill>
                  <a:schemeClr val="tx1">
                    <a:lumMod val="75000"/>
                    <a:lumOff val="25000"/>
                  </a:schemeClr>
                </a:solidFill>
                <a:latin typeface="+mn-lt"/>
                <a:ea typeface="+mn-ea"/>
                <a:cs typeface="+mn-ea"/>
                <a:sym typeface="+mn-lt"/>
              </a:endParaRPr>
            </a:p>
          </p:txBody>
        </p:sp>
      </p:grpSp>
      <p:sp>
        <p:nvSpPr>
          <p:cNvPr id="8" name="等腰三角形 7"/>
          <p:cNvSpPr/>
          <p:nvPr/>
        </p:nvSpPr>
        <p:spPr>
          <a:xfrm rot="9233090">
            <a:off x="7242884" y="2298960"/>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9" name="等腰三角形 8"/>
          <p:cNvSpPr/>
          <p:nvPr/>
        </p:nvSpPr>
        <p:spPr>
          <a:xfrm rot="15569576">
            <a:off x="6978940" y="2804366"/>
            <a:ext cx="297920" cy="25682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10" name="等腰三角形 9"/>
          <p:cNvSpPr/>
          <p:nvPr/>
        </p:nvSpPr>
        <p:spPr>
          <a:xfrm rot="21371394">
            <a:off x="6879611" y="1811237"/>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nvGrpSpPr>
          <p:cNvPr id="18" name="组合 17"/>
          <p:cNvGrpSpPr/>
          <p:nvPr/>
        </p:nvGrpSpPr>
        <p:grpSpPr>
          <a:xfrm rot="20868521">
            <a:off x="6587916" y="2052311"/>
            <a:ext cx="335031" cy="250963"/>
            <a:chOff x="2822785" y="1265179"/>
            <a:chExt cx="930073" cy="696693"/>
          </a:xfrm>
          <a:solidFill>
            <a:schemeClr val="accent2"/>
          </a:solidFill>
        </p:grpSpPr>
        <p:sp>
          <p:nvSpPr>
            <p:cNvPr id="19" name="等腰三角形 18"/>
            <p:cNvSpPr/>
            <p:nvPr/>
          </p:nvSpPr>
          <p:spPr>
            <a:xfrm rot="18941696">
              <a:off x="2822785" y="1265179"/>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20" name="等腰三角形 19"/>
            <p:cNvSpPr/>
            <p:nvPr/>
          </p:nvSpPr>
          <p:spPr>
            <a:xfrm rot="9480000">
              <a:off x="3485946" y="1731776"/>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grpSp>
        <p:nvGrpSpPr>
          <p:cNvPr id="3" name="组合 2"/>
          <p:cNvGrpSpPr/>
          <p:nvPr/>
        </p:nvGrpSpPr>
        <p:grpSpPr>
          <a:xfrm flipH="1">
            <a:off x="1080123" y="1832395"/>
            <a:ext cx="855152" cy="1270502"/>
            <a:chOff x="949545" y="1963636"/>
            <a:chExt cx="855152" cy="1270502"/>
          </a:xfrm>
        </p:grpSpPr>
        <p:sp>
          <p:nvSpPr>
            <p:cNvPr id="418" name="等腰三角形 417"/>
            <p:cNvSpPr/>
            <p:nvPr/>
          </p:nvSpPr>
          <p:spPr>
            <a:xfrm rot="9233090">
              <a:off x="1604513" y="2451359"/>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19" name="等腰三角形 418"/>
            <p:cNvSpPr/>
            <p:nvPr/>
          </p:nvSpPr>
          <p:spPr>
            <a:xfrm rot="15569576">
              <a:off x="1340569" y="2956765"/>
              <a:ext cx="297920" cy="25682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20" name="等腰三角形 419"/>
            <p:cNvSpPr/>
            <p:nvPr/>
          </p:nvSpPr>
          <p:spPr>
            <a:xfrm rot="21371394">
              <a:off x="1241240" y="1963636"/>
              <a:ext cx="200184" cy="1725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nvGrpSpPr>
            <p:cNvPr id="421" name="组合 420"/>
            <p:cNvGrpSpPr/>
            <p:nvPr/>
          </p:nvGrpSpPr>
          <p:grpSpPr>
            <a:xfrm rot="20868521">
              <a:off x="949545" y="2204710"/>
              <a:ext cx="335031" cy="250963"/>
              <a:chOff x="2822785" y="1265179"/>
              <a:chExt cx="930073" cy="696693"/>
            </a:xfrm>
            <a:solidFill>
              <a:schemeClr val="accent2"/>
            </a:solidFill>
          </p:grpSpPr>
          <p:sp>
            <p:nvSpPr>
              <p:cNvPr id="422" name="等腰三角形 421"/>
              <p:cNvSpPr/>
              <p:nvPr/>
            </p:nvSpPr>
            <p:spPr>
              <a:xfrm rot="18941696">
                <a:off x="2822785" y="1265179"/>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sp>
            <p:nvSpPr>
              <p:cNvPr id="423" name="等腰三角形 422"/>
              <p:cNvSpPr/>
              <p:nvPr/>
            </p:nvSpPr>
            <p:spPr>
              <a:xfrm rot="9480000">
                <a:off x="3485946" y="1731776"/>
                <a:ext cx="266912" cy="230096"/>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solidFill>
                    <a:srgbClr val="FFC20F"/>
                  </a:solidFill>
                  <a:cs typeface="+mn-ea"/>
                  <a:sym typeface="+mn-lt"/>
                </a:endParaRPr>
              </a:p>
            </p:txBody>
          </p:sp>
        </p:grpSp>
      </p:grpSp>
      <p:sp>
        <p:nvSpPr>
          <p:cNvPr id="7" name="文本框 6"/>
          <p:cNvSpPr txBox="1"/>
          <p:nvPr userDrawn="1"/>
        </p:nvSpPr>
        <p:spPr>
          <a:xfrm>
            <a:off x="8763635" y="4756785"/>
            <a:ext cx="299085" cy="299085"/>
          </a:xfrm>
          <a:prstGeom prst="rect">
            <a:avLst/>
          </a:prstGeom>
          <a:noFill/>
        </p:spPr>
        <p:txBody>
          <a:bodyPr wrap="square" rtlCol="0" anchor="t">
            <a:spAutoFit/>
          </a:bodyPr>
          <a:p>
            <a:r>
              <a:rPr lang="en-US" altLang="zh-CN" b="1"/>
              <a:t>8</a:t>
            </a:r>
            <a:endParaRPr lang="en-US" altLang="zh-CN" b="1"/>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par>
                                <p:cTn id="24" presetID="10"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animBg="1"/>
      <p:bldP spid="9" grpId="0" animBg="1"/>
      <p:bldP spid="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nvSpPr>
        <p:spPr>
          <a:xfrm>
            <a:off x="612904" y="238029"/>
            <a:ext cx="3867656" cy="369332"/>
          </a:xfrm>
          <a:prstGeom prst="rect">
            <a:avLst/>
          </a:prstGeom>
          <a:noFill/>
        </p:spPr>
        <p:txBody>
          <a:bodyPr wrap="square" rtlCol="0">
            <a:spAutoFit/>
            <a:scene3d>
              <a:camera prst="orthographicFront"/>
              <a:lightRig rig="threePt" dir="t"/>
            </a:scene3d>
            <a:sp3d contourW="12700"/>
          </a:bodyPr>
          <a:lstStyle/>
          <a:p>
            <a:r>
              <a:rPr lang="zh-CN" altLang="en-US" sz="1800" b="1" dirty="0">
                <a:solidFill>
                  <a:schemeClr val="tx1">
                    <a:lumMod val="85000"/>
                    <a:lumOff val="15000"/>
                  </a:schemeClr>
                </a:solidFill>
                <a:cs typeface="+mn-ea"/>
                <a:sym typeface="+mn-lt"/>
              </a:rPr>
              <a:t>财务报表概述</a:t>
            </a:r>
            <a:endParaRPr lang="zh-CN" altLang="en-US" sz="1800" b="1" dirty="0">
              <a:solidFill>
                <a:schemeClr val="tx1">
                  <a:lumMod val="85000"/>
                  <a:lumOff val="15000"/>
                </a:schemeClr>
              </a:solidFill>
              <a:cs typeface="+mn-ea"/>
              <a:sym typeface="+mn-lt"/>
            </a:endParaRPr>
          </a:p>
        </p:txBody>
      </p:sp>
      <p:grpSp>
        <p:nvGrpSpPr>
          <p:cNvPr id="12" name="组合 11"/>
          <p:cNvGrpSpPr/>
          <p:nvPr/>
        </p:nvGrpSpPr>
        <p:grpSpPr>
          <a:xfrm rot="18900000">
            <a:off x="335882" y="319368"/>
            <a:ext cx="180545" cy="183569"/>
            <a:chOff x="2413000" y="4095750"/>
            <a:chExt cx="1327150" cy="1349375"/>
          </a:xfrm>
        </p:grpSpPr>
        <p:sp>
          <p:nvSpPr>
            <p:cNvPr id="8" name="矩形 7"/>
            <p:cNvSpPr/>
            <p:nvPr/>
          </p:nvSpPr>
          <p:spPr>
            <a:xfrm>
              <a:off x="2413000" y="4095750"/>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 name="矩形 8"/>
            <p:cNvSpPr/>
            <p:nvPr/>
          </p:nvSpPr>
          <p:spPr>
            <a:xfrm>
              <a:off x="3143250" y="4095750"/>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0" name="矩形 9"/>
            <p:cNvSpPr/>
            <p:nvPr/>
          </p:nvSpPr>
          <p:spPr>
            <a:xfrm>
              <a:off x="2413000" y="4848225"/>
              <a:ext cx="596900" cy="5969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11" name="矩形 10"/>
            <p:cNvSpPr/>
            <p:nvPr/>
          </p:nvSpPr>
          <p:spPr>
            <a:xfrm>
              <a:off x="3143250" y="4848225"/>
              <a:ext cx="596900" cy="596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dirty="0">
                <a:cs typeface="+mn-ea"/>
                <a:sym typeface="+mn-lt"/>
              </a:endParaRPr>
            </a:p>
          </p:txBody>
        </p:sp>
      </p:grpSp>
      <p:grpSp>
        <p:nvGrpSpPr>
          <p:cNvPr id="91" name="组合 90"/>
          <p:cNvGrpSpPr/>
          <p:nvPr/>
        </p:nvGrpSpPr>
        <p:grpSpPr>
          <a:xfrm>
            <a:off x="6050511" y="1056056"/>
            <a:ext cx="1877178" cy="978693"/>
            <a:chOff x="1900823" y="4457700"/>
            <a:chExt cx="2502902" cy="1304925"/>
          </a:xfrm>
        </p:grpSpPr>
        <p:sp>
          <p:nvSpPr>
            <p:cNvPr id="92" name="矩形 91"/>
            <p:cNvSpPr/>
            <p:nvPr/>
          </p:nvSpPr>
          <p:spPr>
            <a:xfrm>
              <a:off x="1900823" y="4457700"/>
              <a:ext cx="2502902" cy="1304925"/>
            </a:xfrm>
            <a:prstGeom prst="rect">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3" name="文本框 92"/>
            <p:cNvSpPr txBox="1"/>
            <p:nvPr/>
          </p:nvSpPr>
          <p:spPr>
            <a:xfrm flipH="1">
              <a:off x="2324100" y="4597370"/>
              <a:ext cx="1656347" cy="1046439"/>
            </a:xfrm>
            <a:prstGeom prst="rect">
              <a:avLst/>
            </a:prstGeom>
            <a:noFill/>
          </p:spPr>
          <p:txBody>
            <a:bodyPr wrap="square" rtlCol="0">
              <a:spAutoFit/>
              <a:scene3d>
                <a:camera prst="orthographicFront"/>
                <a:lightRig rig="threePt" dir="t"/>
              </a:scene3d>
              <a:sp3d contourW="12700"/>
            </a:bodyPr>
            <a:lstStyle/>
            <a:p>
              <a:pPr marL="257175" indent="-257175">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资产</a:t>
              </a:r>
              <a:endParaRPr lang="zh-CN" altLang="en-US" sz="1200" dirty="0">
                <a:solidFill>
                  <a:schemeClr val="tx1">
                    <a:lumMod val="85000"/>
                    <a:lumOff val="15000"/>
                  </a:schemeClr>
                </a:solidFill>
                <a:cs typeface="+mn-ea"/>
                <a:sym typeface="+mn-lt"/>
              </a:endParaRPr>
            </a:p>
            <a:p>
              <a:pPr marL="257175" indent="-257175">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负债</a:t>
              </a:r>
              <a:endParaRPr lang="zh-CN" altLang="en-US" sz="1200" dirty="0">
                <a:solidFill>
                  <a:schemeClr val="tx1">
                    <a:lumMod val="85000"/>
                    <a:lumOff val="15000"/>
                  </a:schemeClr>
                </a:solidFill>
                <a:cs typeface="+mn-ea"/>
                <a:sym typeface="+mn-lt"/>
              </a:endParaRPr>
            </a:p>
            <a:p>
              <a:pPr marL="257175" indent="-257175">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所有者权益</a:t>
              </a:r>
              <a:endParaRPr lang="zh-CN" altLang="en-US" sz="1200" dirty="0">
                <a:solidFill>
                  <a:schemeClr val="tx1">
                    <a:lumMod val="85000"/>
                    <a:lumOff val="15000"/>
                  </a:schemeClr>
                </a:solidFill>
                <a:cs typeface="+mn-ea"/>
                <a:sym typeface="+mn-lt"/>
              </a:endParaRPr>
            </a:p>
          </p:txBody>
        </p:sp>
      </p:grpSp>
      <p:grpSp>
        <p:nvGrpSpPr>
          <p:cNvPr id="94" name="组合 93"/>
          <p:cNvGrpSpPr/>
          <p:nvPr/>
        </p:nvGrpSpPr>
        <p:grpSpPr>
          <a:xfrm>
            <a:off x="6050510" y="2353123"/>
            <a:ext cx="1877177" cy="978694"/>
            <a:chOff x="4844549" y="4457700"/>
            <a:chExt cx="2502902" cy="1304925"/>
          </a:xfrm>
        </p:grpSpPr>
        <p:sp>
          <p:nvSpPr>
            <p:cNvPr id="95" name="矩形 94"/>
            <p:cNvSpPr/>
            <p:nvPr/>
          </p:nvSpPr>
          <p:spPr>
            <a:xfrm>
              <a:off x="4844549" y="4457700"/>
              <a:ext cx="2502902" cy="1304925"/>
            </a:xfrm>
            <a:prstGeom prst="rect">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6" name="文本框 95"/>
            <p:cNvSpPr txBox="1"/>
            <p:nvPr/>
          </p:nvSpPr>
          <p:spPr>
            <a:xfrm>
              <a:off x="5267826" y="4597371"/>
              <a:ext cx="1656348" cy="1046440"/>
            </a:xfrm>
            <a:prstGeom prst="rect">
              <a:avLst/>
            </a:prstGeom>
            <a:noFill/>
          </p:spPr>
          <p:txBody>
            <a:bodyPr wrap="square" rtlCol="0">
              <a:spAutoFit/>
              <a:scene3d>
                <a:camera prst="orthographicFront"/>
                <a:lightRig rig="threePt" dir="t"/>
              </a:scene3d>
              <a:sp3d contourW="12700"/>
            </a:bodyPr>
            <a:lstStyle/>
            <a:p>
              <a:pPr marL="257175" indent="-257175">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收入</a:t>
              </a:r>
              <a:endParaRPr lang="zh-CN" altLang="en-US" sz="1200" dirty="0">
                <a:solidFill>
                  <a:schemeClr val="tx1">
                    <a:lumMod val="85000"/>
                    <a:lumOff val="15000"/>
                  </a:schemeClr>
                </a:solidFill>
                <a:cs typeface="+mn-ea"/>
                <a:sym typeface="+mn-lt"/>
              </a:endParaRPr>
            </a:p>
            <a:p>
              <a:pPr marL="257175" indent="-257175">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成本费用</a:t>
              </a:r>
              <a:endParaRPr lang="zh-CN" altLang="en-US" sz="1200" dirty="0">
                <a:solidFill>
                  <a:schemeClr val="tx1">
                    <a:lumMod val="85000"/>
                    <a:lumOff val="15000"/>
                  </a:schemeClr>
                </a:solidFill>
                <a:cs typeface="+mn-ea"/>
                <a:sym typeface="+mn-lt"/>
              </a:endParaRPr>
            </a:p>
            <a:p>
              <a:pPr marL="257175" indent="-257175">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利润</a:t>
              </a:r>
              <a:endParaRPr lang="zh-CN" altLang="en-US" sz="1200" dirty="0">
                <a:solidFill>
                  <a:schemeClr val="tx1">
                    <a:lumMod val="85000"/>
                    <a:lumOff val="15000"/>
                  </a:schemeClr>
                </a:solidFill>
                <a:cs typeface="+mn-ea"/>
                <a:sym typeface="+mn-lt"/>
              </a:endParaRPr>
            </a:p>
          </p:txBody>
        </p:sp>
      </p:grpSp>
      <p:grpSp>
        <p:nvGrpSpPr>
          <p:cNvPr id="97" name="组合 96"/>
          <p:cNvGrpSpPr/>
          <p:nvPr/>
        </p:nvGrpSpPr>
        <p:grpSpPr>
          <a:xfrm>
            <a:off x="6050510" y="3693194"/>
            <a:ext cx="1877177" cy="978694"/>
            <a:chOff x="7788275" y="4457700"/>
            <a:chExt cx="2502902" cy="1304925"/>
          </a:xfrm>
        </p:grpSpPr>
        <p:sp>
          <p:nvSpPr>
            <p:cNvPr id="98" name="矩形 97"/>
            <p:cNvSpPr/>
            <p:nvPr/>
          </p:nvSpPr>
          <p:spPr>
            <a:xfrm>
              <a:off x="7788275" y="4457700"/>
              <a:ext cx="2502902" cy="1304925"/>
            </a:xfrm>
            <a:prstGeom prst="rect">
              <a:avLst/>
            </a:prstGeom>
            <a:solidFill>
              <a:schemeClr val="bg1"/>
            </a:solidFill>
            <a:ln w="9525">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5">
                <a:cs typeface="+mn-ea"/>
                <a:sym typeface="+mn-lt"/>
              </a:endParaRPr>
            </a:p>
          </p:txBody>
        </p:sp>
        <p:sp>
          <p:nvSpPr>
            <p:cNvPr id="99" name="文本框 98"/>
            <p:cNvSpPr txBox="1"/>
            <p:nvPr/>
          </p:nvSpPr>
          <p:spPr>
            <a:xfrm>
              <a:off x="8211552" y="4597371"/>
              <a:ext cx="1656348" cy="709937"/>
            </a:xfrm>
            <a:prstGeom prst="rect">
              <a:avLst/>
            </a:prstGeom>
            <a:noFill/>
          </p:spPr>
          <p:txBody>
            <a:bodyPr wrap="square" rtlCol="0">
              <a:spAutoFit/>
              <a:scene3d>
                <a:camera prst="orthographicFront"/>
                <a:lightRig rig="threePt" dir="t"/>
              </a:scene3d>
              <a:sp3d contourW="12700"/>
            </a:bodyPr>
            <a:lstStyle/>
            <a:p>
              <a:pPr marL="257175" indent="-257175">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现金流入</a:t>
              </a:r>
              <a:endParaRPr lang="zh-CN" altLang="en-US" sz="1200" dirty="0">
                <a:solidFill>
                  <a:schemeClr val="tx1">
                    <a:lumMod val="85000"/>
                    <a:lumOff val="15000"/>
                  </a:schemeClr>
                </a:solidFill>
                <a:cs typeface="+mn-ea"/>
                <a:sym typeface="+mn-lt"/>
              </a:endParaRPr>
            </a:p>
            <a:p>
              <a:pPr marL="257175" indent="-257175">
                <a:lnSpc>
                  <a:spcPct val="125000"/>
                </a:lnSpc>
                <a:buFont typeface="Wingdings" panose="05000000000000000000" pitchFamily="2" charset="2"/>
                <a:buChar char="l"/>
              </a:pPr>
              <a:r>
                <a:rPr lang="zh-CN" altLang="en-US" sz="1200" dirty="0">
                  <a:solidFill>
                    <a:schemeClr val="tx1">
                      <a:lumMod val="85000"/>
                      <a:lumOff val="15000"/>
                    </a:schemeClr>
                  </a:solidFill>
                  <a:cs typeface="+mn-ea"/>
                  <a:sym typeface="+mn-lt"/>
                </a:rPr>
                <a:t>现金流出</a:t>
              </a:r>
              <a:endParaRPr lang="zh-CN" altLang="en-US" sz="1200" dirty="0">
                <a:solidFill>
                  <a:schemeClr val="tx1">
                    <a:lumMod val="85000"/>
                    <a:lumOff val="15000"/>
                  </a:schemeClr>
                </a:solidFill>
                <a:cs typeface="+mn-ea"/>
                <a:sym typeface="+mn-lt"/>
              </a:endParaRPr>
            </a:p>
          </p:txBody>
        </p:sp>
      </p:grpSp>
      <p:sp>
        <p:nvSpPr>
          <p:cNvPr id="101" name="矩形 100"/>
          <p:cNvSpPr/>
          <p:nvPr/>
        </p:nvSpPr>
        <p:spPr>
          <a:xfrm>
            <a:off x="3445377" y="1367587"/>
            <a:ext cx="1877177" cy="385817"/>
          </a:xfrm>
          <a:prstGeom prst="rect">
            <a:avLst/>
          </a:prstGeom>
          <a:solidFill>
            <a:schemeClr val="accent3"/>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02" name="矩形 101"/>
          <p:cNvSpPr/>
          <p:nvPr/>
        </p:nvSpPr>
        <p:spPr>
          <a:xfrm>
            <a:off x="3430023" y="2590237"/>
            <a:ext cx="1877177" cy="385817"/>
          </a:xfrm>
          <a:prstGeom prst="rect">
            <a:avLst/>
          </a:prstGeom>
          <a:solidFill>
            <a:schemeClr val="accent3"/>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03" name="矩形 102"/>
          <p:cNvSpPr/>
          <p:nvPr/>
        </p:nvSpPr>
        <p:spPr>
          <a:xfrm>
            <a:off x="3420497" y="3704076"/>
            <a:ext cx="1877177" cy="385817"/>
          </a:xfrm>
          <a:prstGeom prst="rect">
            <a:avLst/>
          </a:prstGeom>
          <a:solidFill>
            <a:schemeClr val="accent3"/>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04" name="矩形 103"/>
          <p:cNvSpPr/>
          <p:nvPr/>
        </p:nvSpPr>
        <p:spPr>
          <a:xfrm>
            <a:off x="815550" y="2557451"/>
            <a:ext cx="1877177" cy="457218"/>
          </a:xfrm>
          <a:prstGeom prst="rect">
            <a:avLst/>
          </a:prstGeom>
          <a:solidFill>
            <a:schemeClr val="accent2"/>
          </a:solidFill>
          <a:ln w="19050">
            <a:solidFill>
              <a:schemeClr val="bg1"/>
            </a:solidFill>
          </a:ln>
          <a:effectLst>
            <a:outerShdw blurRad="1905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noAutofit/>
          </a:bodyPr>
          <a:lstStyle/>
          <a:p>
            <a:pPr algn="ctr"/>
            <a:endParaRPr lang="zh-CN" altLang="en-US" sz="1015">
              <a:cs typeface="+mn-ea"/>
              <a:sym typeface="+mn-lt"/>
            </a:endParaRPr>
          </a:p>
        </p:txBody>
      </p:sp>
      <p:sp>
        <p:nvSpPr>
          <p:cNvPr id="105" name="文本框 104"/>
          <p:cNvSpPr txBox="1"/>
          <p:nvPr/>
        </p:nvSpPr>
        <p:spPr>
          <a:xfrm>
            <a:off x="1077863" y="2616969"/>
            <a:ext cx="1352550" cy="369332"/>
          </a:xfrm>
          <a:prstGeom prst="rect">
            <a:avLst/>
          </a:prstGeom>
          <a:noFill/>
        </p:spPr>
        <p:txBody>
          <a:bodyPr wrap="square" rtlCol="0">
            <a:spAutoFit/>
            <a:scene3d>
              <a:camera prst="orthographicFront"/>
              <a:lightRig rig="threePt" dir="t"/>
            </a:scene3d>
            <a:sp3d contourW="12700"/>
          </a:bodyPr>
          <a:lstStyle/>
          <a:p>
            <a:pPr algn="ctr"/>
            <a:r>
              <a:rPr lang="zh-CN" altLang="en-US" sz="1800" b="1" dirty="0">
                <a:solidFill>
                  <a:schemeClr val="bg1"/>
                </a:solidFill>
                <a:cs typeface="+mn-ea"/>
                <a:sym typeface="+mn-lt"/>
              </a:rPr>
              <a:t>财务报表</a:t>
            </a:r>
            <a:endParaRPr lang="zh-CN" altLang="en-US" sz="1800" b="1" dirty="0">
              <a:solidFill>
                <a:schemeClr val="bg1"/>
              </a:solidFill>
              <a:cs typeface="+mn-ea"/>
              <a:sym typeface="+mn-lt"/>
            </a:endParaRPr>
          </a:p>
        </p:txBody>
      </p:sp>
      <p:sp>
        <p:nvSpPr>
          <p:cNvPr id="106" name="文本框 105"/>
          <p:cNvSpPr txBox="1"/>
          <p:nvPr/>
        </p:nvSpPr>
        <p:spPr>
          <a:xfrm>
            <a:off x="3534235" y="1415212"/>
            <a:ext cx="1699461" cy="323165"/>
          </a:xfrm>
          <a:prstGeom prst="rect">
            <a:avLst/>
          </a:prstGeom>
          <a:noFill/>
        </p:spPr>
        <p:txBody>
          <a:bodyPr wrap="square" rtlCol="0">
            <a:spAutoFit/>
            <a:scene3d>
              <a:camera prst="orthographicFront"/>
              <a:lightRig rig="threePt" dir="t"/>
            </a:scene3d>
            <a:sp3d contourW="12700"/>
          </a:bodyPr>
          <a:lstStyle/>
          <a:p>
            <a:pPr algn="ctr"/>
            <a:r>
              <a:rPr lang="zh-CN" altLang="en-US" sz="1500" dirty="0">
                <a:solidFill>
                  <a:schemeClr val="bg1"/>
                </a:solidFill>
                <a:cs typeface="+mn-ea"/>
                <a:sym typeface="+mn-lt"/>
              </a:rPr>
              <a:t>资产负债表</a:t>
            </a:r>
            <a:endParaRPr lang="zh-CN" altLang="en-US" sz="1500" dirty="0">
              <a:solidFill>
                <a:schemeClr val="bg1"/>
              </a:solidFill>
              <a:cs typeface="+mn-ea"/>
              <a:sym typeface="+mn-lt"/>
            </a:endParaRPr>
          </a:p>
        </p:txBody>
      </p:sp>
      <p:sp>
        <p:nvSpPr>
          <p:cNvPr id="107" name="文本框 106"/>
          <p:cNvSpPr txBox="1"/>
          <p:nvPr/>
        </p:nvSpPr>
        <p:spPr>
          <a:xfrm>
            <a:off x="3518880" y="2637862"/>
            <a:ext cx="1699461" cy="323165"/>
          </a:xfrm>
          <a:prstGeom prst="rect">
            <a:avLst/>
          </a:prstGeom>
          <a:noFill/>
        </p:spPr>
        <p:txBody>
          <a:bodyPr wrap="square" rtlCol="0">
            <a:spAutoFit/>
            <a:scene3d>
              <a:camera prst="orthographicFront"/>
              <a:lightRig rig="threePt" dir="t"/>
            </a:scene3d>
            <a:sp3d contourW="12700"/>
          </a:bodyPr>
          <a:lstStyle/>
          <a:p>
            <a:pPr algn="ctr"/>
            <a:r>
              <a:rPr lang="zh-CN" altLang="en-US" sz="1500" dirty="0">
                <a:solidFill>
                  <a:schemeClr val="bg1"/>
                </a:solidFill>
                <a:cs typeface="+mn-ea"/>
                <a:sym typeface="+mn-lt"/>
              </a:rPr>
              <a:t>损益表</a:t>
            </a:r>
            <a:endParaRPr lang="zh-CN" altLang="en-US" sz="1500" dirty="0">
              <a:solidFill>
                <a:schemeClr val="bg1"/>
              </a:solidFill>
              <a:cs typeface="+mn-ea"/>
              <a:sym typeface="+mn-lt"/>
            </a:endParaRPr>
          </a:p>
        </p:txBody>
      </p:sp>
      <p:sp>
        <p:nvSpPr>
          <p:cNvPr id="108" name="文本框 107"/>
          <p:cNvSpPr txBox="1"/>
          <p:nvPr/>
        </p:nvSpPr>
        <p:spPr>
          <a:xfrm>
            <a:off x="3509355" y="3751701"/>
            <a:ext cx="1699461" cy="323165"/>
          </a:xfrm>
          <a:prstGeom prst="rect">
            <a:avLst/>
          </a:prstGeom>
          <a:noFill/>
        </p:spPr>
        <p:txBody>
          <a:bodyPr wrap="square" rtlCol="0">
            <a:spAutoFit/>
            <a:scene3d>
              <a:camera prst="orthographicFront"/>
              <a:lightRig rig="threePt" dir="t"/>
            </a:scene3d>
            <a:sp3d contourW="12700"/>
          </a:bodyPr>
          <a:lstStyle/>
          <a:p>
            <a:pPr algn="ctr"/>
            <a:r>
              <a:rPr lang="zh-CN" altLang="en-US" sz="1500" dirty="0">
                <a:solidFill>
                  <a:schemeClr val="bg1"/>
                </a:solidFill>
                <a:cs typeface="+mn-ea"/>
                <a:sym typeface="+mn-lt"/>
              </a:rPr>
              <a:t>现金流量表</a:t>
            </a:r>
            <a:endParaRPr lang="zh-CN" altLang="en-US" sz="1500" dirty="0">
              <a:solidFill>
                <a:schemeClr val="bg1"/>
              </a:solidFill>
              <a:cs typeface="+mn-ea"/>
              <a:sym typeface="+mn-lt"/>
            </a:endParaRPr>
          </a:p>
        </p:txBody>
      </p:sp>
      <p:sp>
        <p:nvSpPr>
          <p:cNvPr id="109" name="文本框 108"/>
          <p:cNvSpPr txBox="1"/>
          <p:nvPr/>
        </p:nvSpPr>
        <p:spPr>
          <a:xfrm>
            <a:off x="3534235" y="1794249"/>
            <a:ext cx="1699461" cy="323165"/>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tx1">
                    <a:lumMod val="85000"/>
                    <a:lumOff val="15000"/>
                  </a:schemeClr>
                </a:solidFill>
                <a:cs typeface="+mn-ea"/>
                <a:sym typeface="+mn-lt"/>
              </a:rPr>
              <a:t>财务状况</a:t>
            </a:r>
            <a:endParaRPr lang="zh-CN" altLang="en-US" sz="1500" b="1" dirty="0">
              <a:solidFill>
                <a:schemeClr val="tx1">
                  <a:lumMod val="85000"/>
                  <a:lumOff val="15000"/>
                </a:schemeClr>
              </a:solidFill>
              <a:cs typeface="+mn-ea"/>
              <a:sym typeface="+mn-lt"/>
            </a:endParaRPr>
          </a:p>
        </p:txBody>
      </p:sp>
      <p:sp>
        <p:nvSpPr>
          <p:cNvPr id="110" name="文本框 109"/>
          <p:cNvSpPr txBox="1"/>
          <p:nvPr/>
        </p:nvSpPr>
        <p:spPr>
          <a:xfrm>
            <a:off x="3518880" y="3008652"/>
            <a:ext cx="1699461" cy="323165"/>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tx1">
                    <a:lumMod val="85000"/>
                    <a:lumOff val="15000"/>
                  </a:schemeClr>
                </a:solidFill>
                <a:cs typeface="+mn-ea"/>
                <a:sym typeface="+mn-lt"/>
              </a:rPr>
              <a:t>经营成果</a:t>
            </a:r>
            <a:endParaRPr lang="zh-CN" altLang="en-US" sz="1500" b="1" dirty="0">
              <a:solidFill>
                <a:schemeClr val="tx1">
                  <a:lumMod val="85000"/>
                  <a:lumOff val="15000"/>
                </a:schemeClr>
              </a:solidFill>
              <a:cs typeface="+mn-ea"/>
              <a:sym typeface="+mn-lt"/>
            </a:endParaRPr>
          </a:p>
        </p:txBody>
      </p:sp>
      <p:sp>
        <p:nvSpPr>
          <p:cNvPr id="111" name="文本框 110"/>
          <p:cNvSpPr txBox="1"/>
          <p:nvPr/>
        </p:nvSpPr>
        <p:spPr>
          <a:xfrm>
            <a:off x="3509355" y="4138987"/>
            <a:ext cx="1699461" cy="323165"/>
          </a:xfrm>
          <a:prstGeom prst="rect">
            <a:avLst/>
          </a:prstGeom>
          <a:noFill/>
        </p:spPr>
        <p:txBody>
          <a:bodyPr wrap="square" rtlCol="0">
            <a:spAutoFit/>
            <a:scene3d>
              <a:camera prst="orthographicFront"/>
              <a:lightRig rig="threePt" dir="t"/>
            </a:scene3d>
            <a:sp3d contourW="12700"/>
          </a:bodyPr>
          <a:lstStyle/>
          <a:p>
            <a:pPr algn="ctr"/>
            <a:r>
              <a:rPr lang="zh-CN" altLang="en-US" sz="1500" b="1" dirty="0">
                <a:solidFill>
                  <a:schemeClr val="tx1">
                    <a:lumMod val="85000"/>
                    <a:lumOff val="15000"/>
                  </a:schemeClr>
                </a:solidFill>
                <a:cs typeface="+mn-ea"/>
                <a:sym typeface="+mn-lt"/>
              </a:rPr>
              <a:t>现金流量</a:t>
            </a:r>
            <a:endParaRPr lang="zh-CN" altLang="en-US" sz="1500" b="1" dirty="0">
              <a:solidFill>
                <a:schemeClr val="tx1">
                  <a:lumMod val="85000"/>
                  <a:lumOff val="15000"/>
                </a:schemeClr>
              </a:solidFill>
              <a:cs typeface="+mn-ea"/>
              <a:sym typeface="+mn-lt"/>
            </a:endParaRPr>
          </a:p>
        </p:txBody>
      </p:sp>
      <p:cxnSp>
        <p:nvCxnSpPr>
          <p:cNvPr id="114" name="直接箭头连接符 113"/>
          <p:cNvCxnSpPr/>
          <p:nvPr/>
        </p:nvCxnSpPr>
        <p:spPr>
          <a:xfrm>
            <a:off x="2692727" y="2799444"/>
            <a:ext cx="651003" cy="697"/>
          </a:xfrm>
          <a:prstGeom prst="straightConnector1">
            <a:avLst/>
          </a:prstGeom>
          <a:ln>
            <a:solidFill>
              <a:schemeClr val="bg1">
                <a:lumMod val="6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315" name="直接箭头连接符 314"/>
          <p:cNvCxnSpPr/>
          <p:nvPr/>
        </p:nvCxnSpPr>
        <p:spPr>
          <a:xfrm>
            <a:off x="5334606" y="1560495"/>
            <a:ext cx="651003" cy="697"/>
          </a:xfrm>
          <a:prstGeom prst="straightConnector1">
            <a:avLst/>
          </a:prstGeom>
          <a:ln>
            <a:solidFill>
              <a:schemeClr val="bg1">
                <a:lumMod val="6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316" name="直接箭头连接符 315"/>
          <p:cNvCxnSpPr/>
          <p:nvPr/>
        </p:nvCxnSpPr>
        <p:spPr>
          <a:xfrm>
            <a:off x="5334606" y="2768567"/>
            <a:ext cx="651003" cy="697"/>
          </a:xfrm>
          <a:prstGeom prst="straightConnector1">
            <a:avLst/>
          </a:prstGeom>
          <a:ln>
            <a:solidFill>
              <a:schemeClr val="bg1">
                <a:lumMod val="6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317" name="直接箭头连接符 316"/>
          <p:cNvCxnSpPr/>
          <p:nvPr/>
        </p:nvCxnSpPr>
        <p:spPr>
          <a:xfrm>
            <a:off x="5334606" y="3902604"/>
            <a:ext cx="651003" cy="697"/>
          </a:xfrm>
          <a:prstGeom prst="straightConnector1">
            <a:avLst/>
          </a:prstGeom>
          <a:ln>
            <a:solidFill>
              <a:schemeClr val="bg1">
                <a:lumMod val="65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5" name="文本框 4"/>
          <p:cNvSpPr txBox="1"/>
          <p:nvPr userDrawn="1"/>
        </p:nvSpPr>
        <p:spPr>
          <a:xfrm>
            <a:off x="8763635" y="4756785"/>
            <a:ext cx="299085" cy="299085"/>
          </a:xfrm>
          <a:prstGeom prst="rect">
            <a:avLst/>
          </a:prstGeom>
          <a:noFill/>
        </p:spPr>
        <p:txBody>
          <a:bodyPr wrap="square" rtlCol="0" anchor="t">
            <a:spAutoFit/>
          </a:bodyPr>
          <a:p>
            <a:r>
              <a:rPr lang="en-US" altLang="zh-CN" b="1"/>
              <a:t>9</a:t>
            </a:r>
            <a:endParaRPr lang="en-US" altLang="zh-CN" b="1"/>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fill="hold"/>
                                        <p:tgtEl>
                                          <p:spTgt spid="101"/>
                                        </p:tgtEl>
                                        <p:attrNameLst>
                                          <p:attrName>ppt_x</p:attrName>
                                        </p:attrNameLst>
                                      </p:cBhvr>
                                      <p:tavLst>
                                        <p:tav tm="0">
                                          <p:val>
                                            <p:strVal val="0-#ppt_w/2"/>
                                          </p:val>
                                        </p:tav>
                                        <p:tav tm="100000">
                                          <p:val>
                                            <p:strVal val="#ppt_x"/>
                                          </p:val>
                                        </p:tav>
                                      </p:tavLst>
                                    </p:anim>
                                    <p:anim calcmode="lin" valueType="num">
                                      <p:cBhvr additive="base">
                                        <p:cTn id="8" dur="500" fill="hold"/>
                                        <p:tgtEl>
                                          <p:spTgt spid="10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anim calcmode="lin" valueType="num">
                                      <p:cBhvr additive="base">
                                        <p:cTn id="11" dur="500" fill="hold"/>
                                        <p:tgtEl>
                                          <p:spTgt spid="102"/>
                                        </p:tgtEl>
                                        <p:attrNameLst>
                                          <p:attrName>ppt_x</p:attrName>
                                        </p:attrNameLst>
                                      </p:cBhvr>
                                      <p:tavLst>
                                        <p:tav tm="0">
                                          <p:val>
                                            <p:strVal val="0-#ppt_w/2"/>
                                          </p:val>
                                        </p:tav>
                                        <p:tav tm="100000">
                                          <p:val>
                                            <p:strVal val="#ppt_x"/>
                                          </p:val>
                                        </p:tav>
                                      </p:tavLst>
                                    </p:anim>
                                    <p:anim calcmode="lin" valueType="num">
                                      <p:cBhvr additive="base">
                                        <p:cTn id="12" dur="500" fill="hold"/>
                                        <p:tgtEl>
                                          <p:spTgt spid="10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03"/>
                                        </p:tgtEl>
                                        <p:attrNameLst>
                                          <p:attrName>style.visibility</p:attrName>
                                        </p:attrNameLst>
                                      </p:cBhvr>
                                      <p:to>
                                        <p:strVal val="visible"/>
                                      </p:to>
                                    </p:set>
                                    <p:anim calcmode="lin" valueType="num">
                                      <p:cBhvr additive="base">
                                        <p:cTn id="15" dur="500" fill="hold"/>
                                        <p:tgtEl>
                                          <p:spTgt spid="103"/>
                                        </p:tgtEl>
                                        <p:attrNameLst>
                                          <p:attrName>ppt_x</p:attrName>
                                        </p:attrNameLst>
                                      </p:cBhvr>
                                      <p:tavLst>
                                        <p:tav tm="0">
                                          <p:val>
                                            <p:strVal val="0-#ppt_w/2"/>
                                          </p:val>
                                        </p:tav>
                                        <p:tav tm="100000">
                                          <p:val>
                                            <p:strVal val="#ppt_x"/>
                                          </p:val>
                                        </p:tav>
                                      </p:tavLst>
                                    </p:anim>
                                    <p:anim calcmode="lin" valueType="num">
                                      <p:cBhvr additive="base">
                                        <p:cTn id="16" dur="500" fill="hold"/>
                                        <p:tgtEl>
                                          <p:spTgt spid="10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04"/>
                                        </p:tgtEl>
                                        <p:attrNameLst>
                                          <p:attrName>style.visibility</p:attrName>
                                        </p:attrNameLst>
                                      </p:cBhvr>
                                      <p:to>
                                        <p:strVal val="visible"/>
                                      </p:to>
                                    </p:set>
                                    <p:anim calcmode="lin" valueType="num">
                                      <p:cBhvr additive="base">
                                        <p:cTn id="19" dur="500" fill="hold"/>
                                        <p:tgtEl>
                                          <p:spTgt spid="104"/>
                                        </p:tgtEl>
                                        <p:attrNameLst>
                                          <p:attrName>ppt_x</p:attrName>
                                        </p:attrNameLst>
                                      </p:cBhvr>
                                      <p:tavLst>
                                        <p:tav tm="0">
                                          <p:val>
                                            <p:strVal val="0-#ppt_w/2"/>
                                          </p:val>
                                        </p:tav>
                                        <p:tav tm="100000">
                                          <p:val>
                                            <p:strVal val="#ppt_x"/>
                                          </p:val>
                                        </p:tav>
                                      </p:tavLst>
                                    </p:anim>
                                    <p:anim calcmode="lin" valueType="num">
                                      <p:cBhvr additive="base">
                                        <p:cTn id="20" dur="500" fill="hold"/>
                                        <p:tgtEl>
                                          <p:spTgt spid="104"/>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05"/>
                                        </p:tgtEl>
                                        <p:attrNameLst>
                                          <p:attrName>style.visibility</p:attrName>
                                        </p:attrNameLst>
                                      </p:cBhvr>
                                      <p:to>
                                        <p:strVal val="visible"/>
                                      </p:to>
                                    </p:set>
                                    <p:anim calcmode="lin" valueType="num">
                                      <p:cBhvr additive="base">
                                        <p:cTn id="23" dur="500" fill="hold"/>
                                        <p:tgtEl>
                                          <p:spTgt spid="105"/>
                                        </p:tgtEl>
                                        <p:attrNameLst>
                                          <p:attrName>ppt_x</p:attrName>
                                        </p:attrNameLst>
                                      </p:cBhvr>
                                      <p:tavLst>
                                        <p:tav tm="0">
                                          <p:val>
                                            <p:strVal val="0-#ppt_w/2"/>
                                          </p:val>
                                        </p:tav>
                                        <p:tav tm="100000">
                                          <p:val>
                                            <p:strVal val="#ppt_x"/>
                                          </p:val>
                                        </p:tav>
                                      </p:tavLst>
                                    </p:anim>
                                    <p:anim calcmode="lin" valueType="num">
                                      <p:cBhvr additive="base">
                                        <p:cTn id="24" dur="500" fill="hold"/>
                                        <p:tgtEl>
                                          <p:spTgt spid="105"/>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06"/>
                                        </p:tgtEl>
                                        <p:attrNameLst>
                                          <p:attrName>style.visibility</p:attrName>
                                        </p:attrNameLst>
                                      </p:cBhvr>
                                      <p:to>
                                        <p:strVal val="visible"/>
                                      </p:to>
                                    </p:set>
                                    <p:anim calcmode="lin" valueType="num">
                                      <p:cBhvr additive="base">
                                        <p:cTn id="27" dur="500" fill="hold"/>
                                        <p:tgtEl>
                                          <p:spTgt spid="106"/>
                                        </p:tgtEl>
                                        <p:attrNameLst>
                                          <p:attrName>ppt_x</p:attrName>
                                        </p:attrNameLst>
                                      </p:cBhvr>
                                      <p:tavLst>
                                        <p:tav tm="0">
                                          <p:val>
                                            <p:strVal val="0-#ppt_w/2"/>
                                          </p:val>
                                        </p:tav>
                                        <p:tav tm="100000">
                                          <p:val>
                                            <p:strVal val="#ppt_x"/>
                                          </p:val>
                                        </p:tav>
                                      </p:tavLst>
                                    </p:anim>
                                    <p:anim calcmode="lin" valueType="num">
                                      <p:cBhvr additive="base">
                                        <p:cTn id="28" dur="500" fill="hold"/>
                                        <p:tgtEl>
                                          <p:spTgt spid="106"/>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07"/>
                                        </p:tgtEl>
                                        <p:attrNameLst>
                                          <p:attrName>style.visibility</p:attrName>
                                        </p:attrNameLst>
                                      </p:cBhvr>
                                      <p:to>
                                        <p:strVal val="visible"/>
                                      </p:to>
                                    </p:set>
                                    <p:anim calcmode="lin" valueType="num">
                                      <p:cBhvr additive="base">
                                        <p:cTn id="31" dur="500" fill="hold"/>
                                        <p:tgtEl>
                                          <p:spTgt spid="107"/>
                                        </p:tgtEl>
                                        <p:attrNameLst>
                                          <p:attrName>ppt_x</p:attrName>
                                        </p:attrNameLst>
                                      </p:cBhvr>
                                      <p:tavLst>
                                        <p:tav tm="0">
                                          <p:val>
                                            <p:strVal val="0-#ppt_w/2"/>
                                          </p:val>
                                        </p:tav>
                                        <p:tav tm="100000">
                                          <p:val>
                                            <p:strVal val="#ppt_x"/>
                                          </p:val>
                                        </p:tav>
                                      </p:tavLst>
                                    </p:anim>
                                    <p:anim calcmode="lin" valueType="num">
                                      <p:cBhvr additive="base">
                                        <p:cTn id="32" dur="500" fill="hold"/>
                                        <p:tgtEl>
                                          <p:spTgt spid="10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0-#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09"/>
                                        </p:tgtEl>
                                        <p:attrNameLst>
                                          <p:attrName>style.visibility</p:attrName>
                                        </p:attrNameLst>
                                      </p:cBhvr>
                                      <p:to>
                                        <p:strVal val="visible"/>
                                      </p:to>
                                    </p:set>
                                    <p:anim calcmode="lin" valueType="num">
                                      <p:cBhvr additive="base">
                                        <p:cTn id="39" dur="500" fill="hold"/>
                                        <p:tgtEl>
                                          <p:spTgt spid="109"/>
                                        </p:tgtEl>
                                        <p:attrNameLst>
                                          <p:attrName>ppt_x</p:attrName>
                                        </p:attrNameLst>
                                      </p:cBhvr>
                                      <p:tavLst>
                                        <p:tav tm="0">
                                          <p:val>
                                            <p:strVal val="0-#ppt_w/2"/>
                                          </p:val>
                                        </p:tav>
                                        <p:tav tm="100000">
                                          <p:val>
                                            <p:strVal val="#ppt_x"/>
                                          </p:val>
                                        </p:tav>
                                      </p:tavLst>
                                    </p:anim>
                                    <p:anim calcmode="lin" valueType="num">
                                      <p:cBhvr additive="base">
                                        <p:cTn id="40" dur="500" fill="hold"/>
                                        <p:tgtEl>
                                          <p:spTgt spid="109"/>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10"/>
                                        </p:tgtEl>
                                        <p:attrNameLst>
                                          <p:attrName>style.visibility</p:attrName>
                                        </p:attrNameLst>
                                      </p:cBhvr>
                                      <p:to>
                                        <p:strVal val="visible"/>
                                      </p:to>
                                    </p:set>
                                    <p:anim calcmode="lin" valueType="num">
                                      <p:cBhvr additive="base">
                                        <p:cTn id="43" dur="500" fill="hold"/>
                                        <p:tgtEl>
                                          <p:spTgt spid="110"/>
                                        </p:tgtEl>
                                        <p:attrNameLst>
                                          <p:attrName>ppt_x</p:attrName>
                                        </p:attrNameLst>
                                      </p:cBhvr>
                                      <p:tavLst>
                                        <p:tav tm="0">
                                          <p:val>
                                            <p:strVal val="0-#ppt_w/2"/>
                                          </p:val>
                                        </p:tav>
                                        <p:tav tm="100000">
                                          <p:val>
                                            <p:strVal val="#ppt_x"/>
                                          </p:val>
                                        </p:tav>
                                      </p:tavLst>
                                    </p:anim>
                                    <p:anim calcmode="lin" valueType="num">
                                      <p:cBhvr additive="base">
                                        <p:cTn id="44" dur="500" fill="hold"/>
                                        <p:tgtEl>
                                          <p:spTgt spid="110"/>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11"/>
                                        </p:tgtEl>
                                        <p:attrNameLst>
                                          <p:attrName>style.visibility</p:attrName>
                                        </p:attrNameLst>
                                      </p:cBhvr>
                                      <p:to>
                                        <p:strVal val="visible"/>
                                      </p:to>
                                    </p:set>
                                    <p:anim calcmode="lin" valueType="num">
                                      <p:cBhvr additive="base">
                                        <p:cTn id="47" dur="500" fill="hold"/>
                                        <p:tgtEl>
                                          <p:spTgt spid="111"/>
                                        </p:tgtEl>
                                        <p:attrNameLst>
                                          <p:attrName>ppt_x</p:attrName>
                                        </p:attrNameLst>
                                      </p:cBhvr>
                                      <p:tavLst>
                                        <p:tav tm="0">
                                          <p:val>
                                            <p:strVal val="0-#ppt_w/2"/>
                                          </p:val>
                                        </p:tav>
                                        <p:tav tm="100000">
                                          <p:val>
                                            <p:strVal val="#ppt_x"/>
                                          </p:val>
                                        </p:tav>
                                      </p:tavLst>
                                    </p:anim>
                                    <p:anim calcmode="lin" valueType="num">
                                      <p:cBhvr additive="base">
                                        <p:cTn id="48" dur="500" fill="hold"/>
                                        <p:tgtEl>
                                          <p:spTgt spid="111"/>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14"/>
                                        </p:tgtEl>
                                        <p:attrNameLst>
                                          <p:attrName>style.visibility</p:attrName>
                                        </p:attrNameLst>
                                      </p:cBhvr>
                                      <p:to>
                                        <p:strVal val="visible"/>
                                      </p:to>
                                    </p:set>
                                    <p:anim calcmode="lin" valueType="num">
                                      <p:cBhvr additive="base">
                                        <p:cTn id="51" dur="500" fill="hold"/>
                                        <p:tgtEl>
                                          <p:spTgt spid="114"/>
                                        </p:tgtEl>
                                        <p:attrNameLst>
                                          <p:attrName>ppt_x</p:attrName>
                                        </p:attrNameLst>
                                      </p:cBhvr>
                                      <p:tavLst>
                                        <p:tav tm="0">
                                          <p:val>
                                            <p:strVal val="0-#ppt_w/2"/>
                                          </p:val>
                                        </p:tav>
                                        <p:tav tm="100000">
                                          <p:val>
                                            <p:strVal val="#ppt_x"/>
                                          </p:val>
                                        </p:tav>
                                      </p:tavLst>
                                    </p:anim>
                                    <p:anim calcmode="lin" valueType="num">
                                      <p:cBhvr additive="base">
                                        <p:cTn id="52" dur="500" fill="hold"/>
                                        <p:tgtEl>
                                          <p:spTgt spid="114"/>
                                        </p:tgtEl>
                                        <p:attrNameLst>
                                          <p:attrName>ppt_y</p:attrName>
                                        </p:attrNameLst>
                                      </p:cBhvr>
                                      <p:tavLst>
                                        <p:tav tm="0">
                                          <p:val>
                                            <p:strVal val="#ppt_y"/>
                                          </p:val>
                                        </p:tav>
                                        <p:tav tm="100000">
                                          <p:val>
                                            <p:strVal val="#ppt_y"/>
                                          </p:val>
                                        </p:tav>
                                      </p:tavLst>
                                    </p:anim>
                                  </p:childTnLst>
                                </p:cTn>
                              </p:par>
                            </p:childTnLst>
                          </p:cTn>
                        </p:par>
                        <p:par>
                          <p:cTn id="53" fill="hold">
                            <p:stCondLst>
                              <p:cond delay="500"/>
                            </p:stCondLst>
                            <p:childTnLst>
                              <p:par>
                                <p:cTn id="54" presetID="42" presetClass="entr" presetSubtype="0" fill="hold" nodeType="after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1000"/>
                                        <p:tgtEl>
                                          <p:spTgt spid="91"/>
                                        </p:tgtEl>
                                      </p:cBhvr>
                                    </p:animEffect>
                                    <p:anim calcmode="lin" valueType="num">
                                      <p:cBhvr>
                                        <p:cTn id="57" dur="1000" fill="hold"/>
                                        <p:tgtEl>
                                          <p:spTgt spid="91"/>
                                        </p:tgtEl>
                                        <p:attrNameLst>
                                          <p:attrName>ppt_x</p:attrName>
                                        </p:attrNameLst>
                                      </p:cBhvr>
                                      <p:tavLst>
                                        <p:tav tm="0">
                                          <p:val>
                                            <p:strVal val="#ppt_x"/>
                                          </p:val>
                                        </p:tav>
                                        <p:tav tm="100000">
                                          <p:val>
                                            <p:strVal val="#ppt_x"/>
                                          </p:val>
                                        </p:tav>
                                      </p:tavLst>
                                    </p:anim>
                                    <p:anim calcmode="lin" valueType="num">
                                      <p:cBhvr>
                                        <p:cTn id="58" dur="1000" fill="hold"/>
                                        <p:tgtEl>
                                          <p:spTgt spid="91"/>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42" presetClass="entr" presetSubtype="0" fill="hold" nodeType="afterEffect">
                                  <p:stCondLst>
                                    <p:cond delay="0"/>
                                  </p:stCondLst>
                                  <p:childTnLst>
                                    <p:set>
                                      <p:cBhvr>
                                        <p:cTn id="61" dur="1" fill="hold">
                                          <p:stCondLst>
                                            <p:cond delay="0"/>
                                          </p:stCondLst>
                                        </p:cTn>
                                        <p:tgtEl>
                                          <p:spTgt spid="94"/>
                                        </p:tgtEl>
                                        <p:attrNameLst>
                                          <p:attrName>style.visibility</p:attrName>
                                        </p:attrNameLst>
                                      </p:cBhvr>
                                      <p:to>
                                        <p:strVal val="visible"/>
                                      </p:to>
                                    </p:set>
                                    <p:animEffect transition="in" filter="fade">
                                      <p:cBhvr>
                                        <p:cTn id="62" dur="1000"/>
                                        <p:tgtEl>
                                          <p:spTgt spid="94"/>
                                        </p:tgtEl>
                                      </p:cBhvr>
                                    </p:animEffect>
                                    <p:anim calcmode="lin" valueType="num">
                                      <p:cBhvr>
                                        <p:cTn id="63" dur="1000" fill="hold"/>
                                        <p:tgtEl>
                                          <p:spTgt spid="94"/>
                                        </p:tgtEl>
                                        <p:attrNameLst>
                                          <p:attrName>ppt_x</p:attrName>
                                        </p:attrNameLst>
                                      </p:cBhvr>
                                      <p:tavLst>
                                        <p:tav tm="0">
                                          <p:val>
                                            <p:strVal val="#ppt_x"/>
                                          </p:val>
                                        </p:tav>
                                        <p:tav tm="100000">
                                          <p:val>
                                            <p:strVal val="#ppt_x"/>
                                          </p:val>
                                        </p:tav>
                                      </p:tavLst>
                                    </p:anim>
                                    <p:anim calcmode="lin" valueType="num">
                                      <p:cBhvr>
                                        <p:cTn id="64" dur="1000" fill="hold"/>
                                        <p:tgtEl>
                                          <p:spTgt spid="94"/>
                                        </p:tgtEl>
                                        <p:attrNameLst>
                                          <p:attrName>ppt_y</p:attrName>
                                        </p:attrNameLst>
                                      </p:cBhvr>
                                      <p:tavLst>
                                        <p:tav tm="0">
                                          <p:val>
                                            <p:strVal val="#ppt_y+.1"/>
                                          </p:val>
                                        </p:tav>
                                        <p:tav tm="100000">
                                          <p:val>
                                            <p:strVal val="#ppt_y"/>
                                          </p:val>
                                        </p:tav>
                                      </p:tavLst>
                                    </p:anim>
                                  </p:childTnLst>
                                </p:cTn>
                              </p:par>
                            </p:childTnLst>
                          </p:cTn>
                        </p:par>
                        <p:par>
                          <p:cTn id="65" fill="hold">
                            <p:stCondLst>
                              <p:cond delay="2500"/>
                            </p:stCondLst>
                            <p:childTnLst>
                              <p:par>
                                <p:cTn id="66" presetID="42" presetClass="entr" presetSubtype="0" fill="hold"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fade">
                                      <p:cBhvr>
                                        <p:cTn id="68" dur="1000"/>
                                        <p:tgtEl>
                                          <p:spTgt spid="97"/>
                                        </p:tgtEl>
                                      </p:cBhvr>
                                    </p:animEffect>
                                    <p:anim calcmode="lin" valueType="num">
                                      <p:cBhvr>
                                        <p:cTn id="69" dur="1000" fill="hold"/>
                                        <p:tgtEl>
                                          <p:spTgt spid="97"/>
                                        </p:tgtEl>
                                        <p:attrNameLst>
                                          <p:attrName>ppt_x</p:attrName>
                                        </p:attrNameLst>
                                      </p:cBhvr>
                                      <p:tavLst>
                                        <p:tav tm="0">
                                          <p:val>
                                            <p:strVal val="#ppt_x"/>
                                          </p:val>
                                        </p:tav>
                                        <p:tav tm="100000">
                                          <p:val>
                                            <p:strVal val="#ppt_x"/>
                                          </p:val>
                                        </p:tav>
                                      </p:tavLst>
                                    </p:anim>
                                    <p:anim calcmode="lin" valueType="num">
                                      <p:cBhvr>
                                        <p:cTn id="70" dur="1000" fill="hold"/>
                                        <p:tgtEl>
                                          <p:spTgt spid="97"/>
                                        </p:tgtEl>
                                        <p:attrNameLst>
                                          <p:attrName>ppt_y</p:attrName>
                                        </p:attrNameLst>
                                      </p:cBhvr>
                                      <p:tavLst>
                                        <p:tav tm="0">
                                          <p:val>
                                            <p:strVal val="#ppt_y+.1"/>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315"/>
                                        </p:tgtEl>
                                        <p:attrNameLst>
                                          <p:attrName>style.visibility</p:attrName>
                                        </p:attrNameLst>
                                      </p:cBhvr>
                                      <p:to>
                                        <p:strVal val="visible"/>
                                      </p:to>
                                    </p:set>
                                    <p:anim calcmode="lin" valueType="num">
                                      <p:cBhvr additive="base">
                                        <p:cTn id="73" dur="500" fill="hold"/>
                                        <p:tgtEl>
                                          <p:spTgt spid="315"/>
                                        </p:tgtEl>
                                        <p:attrNameLst>
                                          <p:attrName>ppt_x</p:attrName>
                                        </p:attrNameLst>
                                      </p:cBhvr>
                                      <p:tavLst>
                                        <p:tav tm="0">
                                          <p:val>
                                            <p:strVal val="0-#ppt_w/2"/>
                                          </p:val>
                                        </p:tav>
                                        <p:tav tm="100000">
                                          <p:val>
                                            <p:strVal val="#ppt_x"/>
                                          </p:val>
                                        </p:tav>
                                      </p:tavLst>
                                    </p:anim>
                                    <p:anim calcmode="lin" valueType="num">
                                      <p:cBhvr additive="base">
                                        <p:cTn id="74" dur="500" fill="hold"/>
                                        <p:tgtEl>
                                          <p:spTgt spid="315"/>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316"/>
                                        </p:tgtEl>
                                        <p:attrNameLst>
                                          <p:attrName>style.visibility</p:attrName>
                                        </p:attrNameLst>
                                      </p:cBhvr>
                                      <p:to>
                                        <p:strVal val="visible"/>
                                      </p:to>
                                    </p:set>
                                    <p:anim calcmode="lin" valueType="num">
                                      <p:cBhvr additive="base">
                                        <p:cTn id="77" dur="500" fill="hold"/>
                                        <p:tgtEl>
                                          <p:spTgt spid="316"/>
                                        </p:tgtEl>
                                        <p:attrNameLst>
                                          <p:attrName>ppt_x</p:attrName>
                                        </p:attrNameLst>
                                      </p:cBhvr>
                                      <p:tavLst>
                                        <p:tav tm="0">
                                          <p:val>
                                            <p:strVal val="0-#ppt_w/2"/>
                                          </p:val>
                                        </p:tav>
                                        <p:tav tm="100000">
                                          <p:val>
                                            <p:strVal val="#ppt_x"/>
                                          </p:val>
                                        </p:tav>
                                      </p:tavLst>
                                    </p:anim>
                                    <p:anim calcmode="lin" valueType="num">
                                      <p:cBhvr additive="base">
                                        <p:cTn id="78" dur="500" fill="hold"/>
                                        <p:tgtEl>
                                          <p:spTgt spid="316"/>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317"/>
                                        </p:tgtEl>
                                        <p:attrNameLst>
                                          <p:attrName>style.visibility</p:attrName>
                                        </p:attrNameLst>
                                      </p:cBhvr>
                                      <p:to>
                                        <p:strVal val="visible"/>
                                      </p:to>
                                    </p:set>
                                    <p:anim calcmode="lin" valueType="num">
                                      <p:cBhvr additive="base">
                                        <p:cTn id="81" dur="500" fill="hold"/>
                                        <p:tgtEl>
                                          <p:spTgt spid="317"/>
                                        </p:tgtEl>
                                        <p:attrNameLst>
                                          <p:attrName>ppt_x</p:attrName>
                                        </p:attrNameLst>
                                      </p:cBhvr>
                                      <p:tavLst>
                                        <p:tav tm="0">
                                          <p:val>
                                            <p:strVal val="0-#ppt_w/2"/>
                                          </p:val>
                                        </p:tav>
                                        <p:tav tm="100000">
                                          <p:val>
                                            <p:strVal val="#ppt_x"/>
                                          </p:val>
                                        </p:tav>
                                      </p:tavLst>
                                    </p:anim>
                                    <p:anim calcmode="lin" valueType="num">
                                      <p:cBhvr additive="base">
                                        <p:cTn id="82" dur="500" fill="hold"/>
                                        <p:tgtEl>
                                          <p:spTgt spid="3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2" grpId="0" animBg="1"/>
      <p:bldP spid="103" grpId="0" animBg="1"/>
      <p:bldP spid="104" grpId="0" animBg="1"/>
      <p:bldP spid="105" grpId="0"/>
      <p:bldP spid="106" grpId="0"/>
      <p:bldP spid="107" grpId="0"/>
      <p:bldP spid="108" grpId="0"/>
      <p:bldP spid="109" grpId="0"/>
      <p:bldP spid="110" grpId="0"/>
      <p:bldP spid="111" grpId="0"/>
    </p:bldLst>
  </p:timing>
</p:sld>
</file>

<file path=ppt/tags/tag1.xml><?xml version="1.0" encoding="utf-8"?>
<p:tagLst xmlns:p="http://schemas.openxmlformats.org/presentationml/2006/main">
  <p:tag name="ISLIDE.VECTOR" val="d5891e28-a43a-4e76-903a-5eba3fb6e0e5"/>
</p:tagLst>
</file>

<file path=ppt/tags/tag2.xml><?xml version="1.0" encoding="utf-8"?>
<p:tagLst xmlns:p="http://schemas.openxmlformats.org/presentationml/2006/main">
  <p:tag name="ISLIDE.VECTOR" val="2ae52996-a235-4eeb-84d9-745cc3d82140"/>
</p:tagLst>
</file>

<file path=ppt/tags/tag3.xml><?xml version="1.0" encoding="utf-8"?>
<p:tagLst xmlns:p="http://schemas.openxmlformats.org/presentationml/2006/main">
  <p:tag name="ISLIDE.VECTOR" val="46d98c2b-a85c-4027-b025-2b2414d54366"/>
</p:tagLst>
</file>

<file path=ppt/tags/tag4.xml><?xml version="1.0" encoding="utf-8"?>
<p:tagLst xmlns:p="http://schemas.openxmlformats.org/presentationml/2006/main">
  <p:tag name="ISLIDE.VECTOR" val="ce565773-c20c-4cab-b041-fc3362555152"/>
</p:tagLst>
</file>

<file path=ppt/tags/tag5.xml><?xml version="1.0" encoding="utf-8"?>
<p:tagLst xmlns:p="http://schemas.openxmlformats.org/presentationml/2006/main">
  <p:tag name="ISLIDE.VECTOR" val="bef39fc4-c8a8-43a9-959d-e868731c05f7"/>
</p:tagLst>
</file>

<file path=ppt/tags/tag6.xml><?xml version="1.0" encoding="utf-8"?>
<p:tagLst xmlns:p="http://schemas.openxmlformats.org/presentationml/2006/main">
  <p:tag name="ISLIDE.VECTOR" val="5f92b871-0398-4a36-8180-13f545770c2a"/>
</p:tagLst>
</file>

<file path=ppt/tags/tag7.xml><?xml version="1.0" encoding="utf-8"?>
<p:tagLst xmlns:p="http://schemas.openxmlformats.org/presentationml/2006/main">
  <p:tag name="ISPRING_PRESENTATION_TITLE" val="PowerPoint 演示文稿"/>
  <p:tag name="ISPRING_FIRST_PUBLISH" val="1"/>
</p:tagLst>
</file>

<file path=ppt/theme/theme1.xml><?xml version="1.0" encoding="utf-8"?>
<a:theme xmlns:a="http://schemas.openxmlformats.org/drawingml/2006/main" name="包图主题2">
  <a:themeElements>
    <a:clrScheme name="蓝色">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Temp">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包图主题2</Template>
  <TotalTime>0</TotalTime>
  <Words>1794</Words>
  <Application>WPS 演示</Application>
  <PresentationFormat>全屏显示(16:9)</PresentationFormat>
  <Paragraphs>330</Paragraphs>
  <Slides>25</Slides>
  <Notes>25</Notes>
  <HiddenSlides>0</HiddenSlides>
  <MMClips>1</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25</vt:i4>
      </vt:variant>
    </vt:vector>
  </HeadingPairs>
  <TitlesOfParts>
    <vt:vector size="41" baseType="lpstr">
      <vt:lpstr>Arial</vt:lpstr>
      <vt:lpstr>宋体</vt:lpstr>
      <vt:lpstr>Wingdings</vt:lpstr>
      <vt:lpstr>Impact</vt:lpstr>
      <vt:lpstr>Meiryo UI</vt:lpstr>
      <vt:lpstr>Century Gothic</vt:lpstr>
      <vt:lpstr>Aharoni</vt:lpstr>
      <vt:lpstr>Calibri</vt:lpstr>
      <vt:lpstr>Helvetica</vt:lpstr>
      <vt:lpstr>微软雅黑</vt:lpstr>
      <vt:lpstr>Arial Unicode MS</vt:lpstr>
      <vt:lpstr>等线</vt:lpstr>
      <vt:lpstr>Yu Gothic UI</vt:lpstr>
      <vt:lpstr>NumberOnly</vt:lpstr>
      <vt:lpstr>Yu Gothic UI Semibold</vt:lpstr>
      <vt:lpstr>包图主题2</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WIN7</dc:creator>
  <cp:lastModifiedBy>倚栏听风</cp:lastModifiedBy>
  <cp:revision>118</cp:revision>
  <dcterms:created xsi:type="dcterms:W3CDTF">2017-08-18T03:02:00Z</dcterms:created>
  <dcterms:modified xsi:type="dcterms:W3CDTF">2019-05-07T07:10:57Z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2052-11.1.0.8597</vt:lpwstr>
  </property>
</Properties>
</file>